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59" d="100"/>
          <a:sy n="59" d="100"/>
        </p:scale>
        <p:origin x="96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YOKY ELFADRI" userId="0a8db402b5e34aff" providerId="LiveId" clId="{B22DA4A5-DEC8-4FA5-B460-112D53FA7AFC}"/>
    <pc:docChg chg="modSld">
      <pc:chgData name="YOKY ELFADRI" userId="0a8db402b5e34aff" providerId="LiveId" clId="{B22DA4A5-DEC8-4FA5-B460-112D53FA7AFC}" dt="2026-05-23T02:09:41.638" v="11" actId="255"/>
      <pc:docMkLst>
        <pc:docMk/>
      </pc:docMkLst>
      <pc:sldChg chg="addSp modSp mod">
        <pc:chgData name="YOKY ELFADRI" userId="0a8db402b5e34aff" providerId="LiveId" clId="{B22DA4A5-DEC8-4FA5-B460-112D53FA7AFC}" dt="2026-05-23T02:08:56.109" v="4" actId="255"/>
        <pc:sldMkLst>
          <pc:docMk/>
          <pc:sldMk cId="3351271859" sldId="258"/>
        </pc:sldMkLst>
        <pc:spChg chg="mod">
          <ac:chgData name="YOKY ELFADRI" userId="0a8db402b5e34aff" providerId="LiveId" clId="{B22DA4A5-DEC8-4FA5-B460-112D53FA7AFC}" dt="2026-05-23T02:08:49.057" v="3" actId="1076"/>
          <ac:spMkLst>
            <pc:docMk/>
            <pc:sldMk cId="3351271859" sldId="258"/>
            <ac:spMk id="5" creationId="{3473E48A-FA34-AA13-8154-743AC5CEC0BA}"/>
          </ac:spMkLst>
        </pc:spChg>
        <pc:spChg chg="add mod">
          <ac:chgData name="YOKY ELFADRI" userId="0a8db402b5e34aff" providerId="LiveId" clId="{B22DA4A5-DEC8-4FA5-B460-112D53FA7AFC}" dt="2026-05-23T02:08:56.109" v="4" actId="255"/>
          <ac:spMkLst>
            <pc:docMk/>
            <pc:sldMk cId="3351271859" sldId="258"/>
            <ac:spMk id="7" creationId="{BB83D8B8-1263-C3B8-A8FE-FE07D85A4FAF}"/>
          </ac:spMkLst>
        </pc:spChg>
      </pc:sldChg>
      <pc:sldChg chg="modSp mod">
        <pc:chgData name="YOKY ELFADRI" userId="0a8db402b5e34aff" providerId="LiveId" clId="{B22DA4A5-DEC8-4FA5-B460-112D53FA7AFC}" dt="2026-05-23T02:09:08.781" v="6" actId="1076"/>
        <pc:sldMkLst>
          <pc:docMk/>
          <pc:sldMk cId="1477929255" sldId="259"/>
        </pc:sldMkLst>
        <pc:spChg chg="mod">
          <ac:chgData name="YOKY ELFADRI" userId="0a8db402b5e34aff" providerId="LiveId" clId="{B22DA4A5-DEC8-4FA5-B460-112D53FA7AFC}" dt="2026-05-23T02:09:08.781" v="6" actId="1076"/>
          <ac:spMkLst>
            <pc:docMk/>
            <pc:sldMk cId="1477929255" sldId="259"/>
            <ac:spMk id="5" creationId="{2A57BB17-0D15-C676-BA73-250993720950}"/>
          </ac:spMkLst>
        </pc:spChg>
      </pc:sldChg>
      <pc:sldChg chg="modSp mod">
        <pc:chgData name="YOKY ELFADRI" userId="0a8db402b5e34aff" providerId="LiveId" clId="{B22DA4A5-DEC8-4FA5-B460-112D53FA7AFC}" dt="2026-05-23T02:09:23.567" v="8" actId="255"/>
        <pc:sldMkLst>
          <pc:docMk/>
          <pc:sldMk cId="4216569048" sldId="260"/>
        </pc:sldMkLst>
        <pc:spChg chg="mod">
          <ac:chgData name="YOKY ELFADRI" userId="0a8db402b5e34aff" providerId="LiveId" clId="{B22DA4A5-DEC8-4FA5-B460-112D53FA7AFC}" dt="2026-05-23T02:09:23.567" v="8" actId="255"/>
          <ac:spMkLst>
            <pc:docMk/>
            <pc:sldMk cId="4216569048" sldId="260"/>
            <ac:spMk id="5" creationId="{4217209B-51E5-9CF5-3B08-0D011E7B1058}"/>
          </ac:spMkLst>
        </pc:spChg>
      </pc:sldChg>
      <pc:sldChg chg="modSp mod">
        <pc:chgData name="YOKY ELFADRI" userId="0a8db402b5e34aff" providerId="LiveId" clId="{B22DA4A5-DEC8-4FA5-B460-112D53FA7AFC}" dt="2026-05-23T02:09:41.638" v="11" actId="255"/>
        <pc:sldMkLst>
          <pc:docMk/>
          <pc:sldMk cId="1853786261" sldId="261"/>
        </pc:sldMkLst>
        <pc:spChg chg="mod">
          <ac:chgData name="YOKY ELFADRI" userId="0a8db402b5e34aff" providerId="LiveId" clId="{B22DA4A5-DEC8-4FA5-B460-112D53FA7AFC}" dt="2026-05-23T02:09:41.638" v="11" actId="255"/>
          <ac:spMkLst>
            <pc:docMk/>
            <pc:sldMk cId="1853786261" sldId="261"/>
            <ac:spMk id="5" creationId="{FEBDBB27-EE83-6DA0-0CA9-3037CA9EA9DD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96C54-E353-4365-B560-8BF608AEDF6E}" type="datetimeFigureOut">
              <a:rPr lang="en-ID" smtClean="0"/>
              <a:t>23/05/2026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3048F4C2-7E17-4F14-874F-3521DA3D8B9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732673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96C54-E353-4365-B560-8BF608AEDF6E}" type="datetimeFigureOut">
              <a:rPr lang="en-ID" smtClean="0"/>
              <a:t>23/05/2026</a:t>
            </a:fld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3048F4C2-7E17-4F14-874F-3521DA3D8B9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3609931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96C54-E353-4365-B560-8BF608AEDF6E}" type="datetimeFigureOut">
              <a:rPr lang="en-ID" smtClean="0"/>
              <a:t>23/05/2026</a:t>
            </a:fld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3048F4C2-7E17-4F14-874F-3521DA3D8B9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4433256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96C54-E353-4365-B560-8BF608AEDF6E}" type="datetimeFigureOut">
              <a:rPr lang="en-ID" smtClean="0"/>
              <a:t>23/05/2026</a:t>
            </a:fld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3048F4C2-7E17-4F14-874F-3521DA3D8B9A}" type="slidenum">
              <a:rPr lang="en-ID" smtClean="0"/>
              <a:t>‹#›</a:t>
            </a:fld>
            <a:endParaRPr lang="en-ID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264423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96C54-E353-4365-B560-8BF608AEDF6E}" type="datetimeFigureOut">
              <a:rPr lang="en-ID" smtClean="0"/>
              <a:t>23/05/2026</a:t>
            </a:fld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3048F4C2-7E17-4F14-874F-3521DA3D8B9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57303232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96C54-E353-4365-B560-8BF608AEDF6E}" type="datetimeFigureOut">
              <a:rPr lang="en-ID" smtClean="0"/>
              <a:t>23/05/2026</a:t>
            </a:fld>
            <a:endParaRPr lang="en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8F4C2-7E17-4F14-874F-3521DA3D8B9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73496578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96C54-E353-4365-B560-8BF608AEDF6E}" type="datetimeFigureOut">
              <a:rPr lang="en-ID" smtClean="0"/>
              <a:t>23/05/2026</a:t>
            </a:fld>
            <a:endParaRPr lang="en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8F4C2-7E17-4F14-874F-3521DA3D8B9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32502773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96C54-E353-4365-B560-8BF608AEDF6E}" type="datetimeFigureOut">
              <a:rPr lang="en-ID" smtClean="0"/>
              <a:t>23/05/2026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8F4C2-7E17-4F14-874F-3521DA3D8B9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4169484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ltGray"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D0996C54-E353-4365-B560-8BF608AEDF6E}" type="datetimeFigureOut">
              <a:rPr lang="en-ID" smtClean="0"/>
              <a:t>23/05/2026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3048F4C2-7E17-4F14-874F-3521DA3D8B9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7809156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96C54-E353-4365-B560-8BF608AEDF6E}" type="datetimeFigureOut">
              <a:rPr lang="en-ID" smtClean="0"/>
              <a:t>23/05/2026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8F4C2-7E17-4F14-874F-3521DA3D8B9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4346882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96C54-E353-4365-B560-8BF608AEDF6E}" type="datetimeFigureOut">
              <a:rPr lang="en-ID" smtClean="0"/>
              <a:t>23/05/2026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3048F4C2-7E17-4F14-874F-3521DA3D8B9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5044046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96C54-E353-4365-B560-8BF608AEDF6E}" type="datetimeFigureOut">
              <a:rPr lang="en-ID" smtClean="0"/>
              <a:t>23/05/2026</a:t>
            </a:fld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8F4C2-7E17-4F14-874F-3521DA3D8B9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8371016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96C54-E353-4365-B560-8BF608AEDF6E}" type="datetimeFigureOut">
              <a:rPr lang="en-ID" smtClean="0"/>
              <a:t>23/05/2026</a:t>
            </a:fld>
            <a:endParaRPr lang="en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8F4C2-7E17-4F14-874F-3521DA3D8B9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9828279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96C54-E353-4365-B560-8BF608AEDF6E}" type="datetimeFigureOut">
              <a:rPr lang="en-ID" smtClean="0"/>
              <a:t>23/05/2026</a:t>
            </a:fld>
            <a:endParaRPr lang="en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8F4C2-7E17-4F14-874F-3521DA3D8B9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8149262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96C54-E353-4365-B560-8BF608AEDF6E}" type="datetimeFigureOut">
              <a:rPr lang="en-ID" smtClean="0"/>
              <a:t>23/05/2026</a:t>
            </a:fld>
            <a:endParaRPr lang="en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8F4C2-7E17-4F14-874F-3521DA3D8B9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4517452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96C54-E353-4365-B560-8BF608AEDF6E}" type="datetimeFigureOut">
              <a:rPr lang="en-ID" smtClean="0"/>
              <a:t>23/05/2026</a:t>
            </a:fld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8F4C2-7E17-4F14-874F-3521DA3D8B9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1492023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96C54-E353-4365-B560-8BF608AEDF6E}" type="datetimeFigureOut">
              <a:rPr lang="en-ID" smtClean="0"/>
              <a:t>23/05/2026</a:t>
            </a:fld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8F4C2-7E17-4F14-874F-3521DA3D8B9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702109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996C54-E353-4365-B560-8BF608AEDF6E}" type="datetimeFigureOut">
              <a:rPr lang="en-ID" smtClean="0"/>
              <a:t>23/05/2026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48F4C2-7E17-4F14-874F-3521DA3D8B9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93458784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149B3B-39AF-F40B-F746-95F33B1ECAA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/>
              <a:t>Validasi</a:t>
            </a:r>
            <a:r>
              <a:rPr lang="en-US" dirty="0"/>
              <a:t> </a:t>
            </a:r>
            <a:r>
              <a:rPr lang="en-US" dirty="0" err="1"/>
              <a:t>Pembersihan</a:t>
            </a:r>
            <a:endParaRPr lang="en-ID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4273B3E-0F9C-8AE5-561B-F9FD2067F73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Apt. </a:t>
            </a:r>
            <a:r>
              <a:rPr lang="en-US" dirty="0" err="1"/>
              <a:t>Yoky</a:t>
            </a:r>
            <a:r>
              <a:rPr lang="en-US" dirty="0"/>
              <a:t> </a:t>
            </a:r>
            <a:r>
              <a:rPr lang="en-US" dirty="0" err="1"/>
              <a:t>Elfadri</a:t>
            </a:r>
            <a:endParaRPr lang="en-US" dirty="0"/>
          </a:p>
          <a:p>
            <a:r>
              <a:rPr lang="en-US" dirty="0"/>
              <a:t>Dosen </a:t>
            </a:r>
            <a:r>
              <a:rPr lang="en-US" dirty="0" err="1"/>
              <a:t>pengampu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8735254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C69695-955B-EA2D-3107-13494DE64B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Definisi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B271B0-0C65-C8C0-3701-5A0B453CAB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ID" dirty="0"/>
              <a:t>Tindakan </a:t>
            </a:r>
            <a:r>
              <a:rPr lang="en-I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pembuktian</a:t>
            </a:r>
            <a:r>
              <a:rPr lang="en-ID" dirty="0"/>
              <a:t> yang </a:t>
            </a:r>
            <a:r>
              <a:rPr lang="en-ID" dirty="0" err="1"/>
              <a:t>didokumentasikan</a:t>
            </a:r>
            <a:r>
              <a:rPr lang="en-ID" dirty="0"/>
              <a:t>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menghilangkan</a:t>
            </a:r>
            <a:r>
              <a:rPr lang="en-ID" dirty="0"/>
              <a:t> </a:t>
            </a:r>
            <a:r>
              <a:rPr lang="en-ID" dirty="0" err="1"/>
              <a:t>produk</a:t>
            </a:r>
            <a:r>
              <a:rPr lang="en-ID" dirty="0"/>
              <a:t> </a:t>
            </a:r>
            <a:r>
              <a:rPr lang="en-ID" dirty="0" err="1"/>
              <a:t>sebelumnya</a:t>
            </a:r>
            <a:r>
              <a:rPr lang="en-ID" dirty="0"/>
              <a:t> </a:t>
            </a:r>
            <a:r>
              <a:rPr lang="en-ID" dirty="0" err="1"/>
              <a:t>atau</a:t>
            </a:r>
            <a:r>
              <a:rPr lang="en-ID" dirty="0"/>
              <a:t> </a:t>
            </a:r>
            <a:r>
              <a:rPr lang="en-ID" dirty="0" err="1"/>
              <a:t>bahan</a:t>
            </a:r>
            <a:r>
              <a:rPr lang="en-ID" dirty="0"/>
              <a:t> </a:t>
            </a:r>
            <a:r>
              <a:rPr lang="en-ID" dirty="0" err="1"/>
              <a:t>pembersih</a:t>
            </a:r>
            <a:r>
              <a:rPr lang="en-ID" dirty="0"/>
              <a:t> yang </a:t>
            </a:r>
            <a:r>
              <a:rPr lang="en-ID" dirty="0" err="1"/>
              <a:t>dipakai</a:t>
            </a:r>
            <a:r>
              <a:rPr lang="en-ID" dirty="0"/>
              <a:t> pada </a:t>
            </a:r>
            <a:r>
              <a:rPr lang="en-ID" dirty="0" err="1"/>
              <a:t>peralatan</a:t>
            </a:r>
            <a:r>
              <a:rPr lang="en-ID" dirty="0"/>
              <a:t> </a:t>
            </a:r>
            <a:r>
              <a:rPr lang="en-ID" dirty="0" err="1"/>
              <a:t>sampai</a:t>
            </a:r>
            <a:r>
              <a:rPr lang="en-ID" dirty="0"/>
              <a:t> batas </a:t>
            </a:r>
            <a:r>
              <a:rPr lang="en-ID" dirty="0" err="1"/>
              <a:t>residu</a:t>
            </a:r>
            <a:r>
              <a:rPr lang="en-ID" dirty="0"/>
              <a:t> </a:t>
            </a:r>
            <a:r>
              <a:rPr lang="en-ID" dirty="0" err="1"/>
              <a:t>maksimum</a:t>
            </a:r>
            <a:r>
              <a:rPr lang="en-ID" dirty="0"/>
              <a:t> yang </a:t>
            </a:r>
            <a:r>
              <a:rPr lang="en-ID" dirty="0" err="1"/>
              <a:t>secara</a:t>
            </a:r>
            <a:r>
              <a:rPr lang="en-ID" dirty="0"/>
              <a:t> sains </a:t>
            </a:r>
            <a:r>
              <a:rPr lang="en-ID" dirty="0" err="1"/>
              <a:t>dianggap</a:t>
            </a:r>
            <a:r>
              <a:rPr lang="en-ID" dirty="0"/>
              <a:t> </a:t>
            </a:r>
            <a:r>
              <a:rPr lang="en-ID" dirty="0" err="1"/>
              <a:t>aman</a:t>
            </a:r>
            <a:r>
              <a:rPr lang="en-ID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436363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3473E48A-FA34-AA13-8154-743AC5CEC0BA}"/>
              </a:ext>
            </a:extLst>
          </p:cNvPr>
          <p:cNvSpPr txBox="1"/>
          <p:nvPr/>
        </p:nvSpPr>
        <p:spPr>
          <a:xfrm>
            <a:off x="832756" y="2777676"/>
            <a:ext cx="10526487" cy="20928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900"/>
              </a:spcBef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en-ID" sz="2000" b="1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Residu</a:t>
            </a:r>
            <a:r>
              <a:rPr lang="en-ID" sz="2000" b="1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b="1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Produk</a:t>
            </a:r>
            <a:r>
              <a:rPr lang="en-ID" sz="2000" b="1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ID" sz="2000" b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b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Memastikan</a:t>
            </a:r>
            <a:r>
              <a:rPr lang="en-ID" sz="2000" b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b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sisa</a:t>
            </a:r>
            <a:r>
              <a:rPr lang="en-ID" sz="2000" b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b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bahan</a:t>
            </a:r>
            <a:r>
              <a:rPr lang="en-ID" sz="2000" b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b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aktif</a:t>
            </a:r>
            <a:r>
              <a:rPr lang="en-ID" sz="2000" b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b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obat</a:t>
            </a:r>
            <a:r>
              <a:rPr lang="en-ID" sz="2000" b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ID" sz="2000" b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sebelumnya</a:t>
            </a:r>
            <a:r>
              <a:rPr lang="en-ID" sz="2000" b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b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berada</a:t>
            </a:r>
            <a:r>
              <a:rPr lang="en-ID" sz="2000" b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b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jauh</a:t>
            </a:r>
            <a:r>
              <a:rPr lang="en-ID" sz="2000" b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di </a:t>
            </a:r>
            <a:r>
              <a:rPr lang="en-ID" sz="2000" b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bawah</a:t>
            </a:r>
            <a:r>
              <a:rPr lang="en-ID" sz="2000" b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batas </a:t>
            </a:r>
            <a:r>
              <a:rPr lang="en-ID" sz="2000" b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aman</a:t>
            </a:r>
            <a:r>
              <a:rPr lang="en-ID" sz="2000" b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spcBef>
                <a:spcPts val="900"/>
              </a:spcBef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en-ID" sz="2000" b="1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Residu</a:t>
            </a:r>
            <a:r>
              <a:rPr lang="en-ID" sz="2000" b="1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Agen </a:t>
            </a:r>
            <a:r>
              <a:rPr lang="en-ID" sz="2000" b="1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Pembersih</a:t>
            </a:r>
            <a:r>
              <a:rPr lang="en-ID" sz="2000" b="1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ID" sz="2000" b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b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Memastikan</a:t>
            </a:r>
            <a:r>
              <a:rPr lang="en-ID" sz="2000" b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b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tidak</a:t>
            </a:r>
            <a:r>
              <a:rPr lang="en-ID" sz="2000" b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b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ada</a:t>
            </a:r>
            <a:r>
              <a:rPr lang="en-ID" sz="2000" b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b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sisa</a:t>
            </a:r>
            <a:r>
              <a:rPr lang="en-ID" sz="2000" b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b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deterjen</a:t>
            </a:r>
            <a:r>
              <a:rPr lang="en-ID" sz="2000" b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b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atau</a:t>
            </a:r>
            <a:r>
              <a:rPr lang="en-ID" sz="2000" b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b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bahan</a:t>
            </a:r>
            <a:r>
              <a:rPr lang="en-ID" sz="2000" b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b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kimia</a:t>
            </a:r>
            <a:r>
              <a:rPr lang="en-ID" sz="2000" b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b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pembersih</a:t>
            </a:r>
            <a:r>
              <a:rPr lang="en-ID" sz="2000" b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2000" b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menempel</a:t>
            </a:r>
            <a:r>
              <a:rPr lang="en-ID" sz="2000" b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pada </a:t>
            </a:r>
            <a:r>
              <a:rPr lang="en-ID" sz="2000" b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alat</a:t>
            </a:r>
            <a:r>
              <a:rPr lang="en-ID" sz="2000" b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spcBef>
                <a:spcPts val="900"/>
              </a:spcBef>
              <a:spcAft>
                <a:spcPts val="1200"/>
              </a:spcAft>
              <a:buNone/>
            </a:pPr>
            <a:r>
              <a:rPr lang="en-ID" sz="2000" b="1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Cemaran</a:t>
            </a:r>
            <a:r>
              <a:rPr lang="en-ID" sz="2000" b="1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b="1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Mikroba</a:t>
            </a:r>
            <a:r>
              <a:rPr lang="en-ID" sz="2000" b="1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ID" sz="2000" b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b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Mengendalikan</a:t>
            </a:r>
            <a:r>
              <a:rPr lang="en-ID" sz="2000" b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b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jumlah</a:t>
            </a:r>
            <a:r>
              <a:rPr lang="en-ID" sz="2000" b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b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mikroorganisme</a:t>
            </a:r>
            <a:r>
              <a:rPr lang="en-ID" sz="2000" b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agar </a:t>
            </a:r>
            <a:r>
              <a:rPr lang="en-ID" sz="2000" b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memenuhi</a:t>
            </a:r>
            <a:r>
              <a:rPr lang="en-ID" sz="2000" b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batas parameter </a:t>
            </a:r>
            <a:r>
              <a:rPr lang="en-ID" sz="2000" b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higienitas</a:t>
            </a:r>
            <a:r>
              <a:rPr lang="en-ID" sz="2000" b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b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peralatan</a:t>
            </a:r>
            <a:r>
              <a:rPr lang="en-ID" sz="2000" b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b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steril</a:t>
            </a:r>
            <a:r>
              <a:rPr lang="en-ID" sz="2000" b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b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maupun</a:t>
            </a:r>
            <a:r>
              <a:rPr lang="en-ID" sz="2000" b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non-</a:t>
            </a:r>
            <a:r>
              <a:rPr lang="en-ID" sz="2000" b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steril</a:t>
            </a:r>
            <a:r>
              <a:rPr lang="en-ID" sz="2000" b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B83D8B8-1263-C3B8-A8FE-FE07D85A4FAF}"/>
              </a:ext>
            </a:extLst>
          </p:cNvPr>
          <p:cNvSpPr txBox="1"/>
          <p:nvPr/>
        </p:nvSpPr>
        <p:spPr>
          <a:xfrm>
            <a:off x="1012371" y="1121620"/>
            <a:ext cx="6096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1800"/>
              </a:spcBef>
              <a:spcAft>
                <a:spcPts val="900"/>
              </a:spcAft>
              <a:buNone/>
            </a:pPr>
            <a:r>
              <a:rPr lang="en-ID" sz="2500" b="1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Parameter </a:t>
            </a:r>
            <a:r>
              <a:rPr lang="en-ID" sz="2500" b="1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Penting</a:t>
            </a:r>
            <a:r>
              <a:rPr lang="en-ID" sz="2500" b="1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2500" b="1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Dievaluasi</a:t>
            </a:r>
            <a:endParaRPr lang="en-ID" sz="2500" b="1" u="none" strike="noStrike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12718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2A57BB17-0D15-C676-BA73-250993720950}"/>
              </a:ext>
            </a:extLst>
          </p:cNvPr>
          <p:cNvSpPr txBox="1"/>
          <p:nvPr/>
        </p:nvSpPr>
        <p:spPr>
          <a:xfrm>
            <a:off x="435428" y="1218698"/>
            <a:ext cx="10929258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1800"/>
              </a:spcBef>
              <a:spcAft>
                <a:spcPts val="900"/>
              </a:spcAft>
              <a:buNone/>
            </a:pPr>
            <a:r>
              <a:rPr lang="en-ID" sz="2500" b="1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Kriteria</a:t>
            </a:r>
            <a:r>
              <a:rPr lang="en-ID" sz="2500" b="1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500" b="1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Penerimaan</a:t>
            </a:r>
            <a:r>
              <a:rPr lang="en-ID" sz="2500" b="1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500" b="1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Residu</a:t>
            </a:r>
            <a:endParaRPr lang="en-ID" sz="2500" b="1" u="none" strike="noStrike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1800"/>
              </a:spcBef>
              <a:spcAft>
                <a:spcPts val="900"/>
              </a:spcAft>
              <a:buNone/>
            </a:pPr>
            <a:endParaRPr lang="en-ID" sz="2500" b="1" u="none" strike="noStrike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900"/>
              </a:spcBef>
              <a:spcAft>
                <a:spcPts val="1200"/>
              </a:spcAft>
              <a:buNone/>
            </a:pPr>
            <a:r>
              <a:rPr lang="en-ID" sz="2000" b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ID" sz="2000" b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b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menentukan</a:t>
            </a:r>
            <a:r>
              <a:rPr lang="en-ID" sz="2000" b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batas </a:t>
            </a:r>
            <a:r>
              <a:rPr lang="en-ID" sz="2000" b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residu</a:t>
            </a:r>
            <a:r>
              <a:rPr lang="en-ID" sz="2000" b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2000" b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dapat</a:t>
            </a:r>
            <a:r>
              <a:rPr lang="en-ID" sz="2000" b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b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diterima</a:t>
            </a:r>
            <a:r>
              <a:rPr lang="en-ID" sz="2000" b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sz="2000" b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industri</a:t>
            </a:r>
            <a:r>
              <a:rPr lang="en-ID" sz="2000" b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b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umumnya</a:t>
            </a:r>
            <a:r>
              <a:rPr lang="en-ID" sz="2000" b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b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menggunakan</a:t>
            </a:r>
            <a:r>
              <a:rPr lang="en-ID" sz="2000" b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b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perhitungan</a:t>
            </a:r>
            <a:r>
              <a:rPr lang="en-ID" sz="2000" b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b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berbasis</a:t>
            </a:r>
            <a:r>
              <a:rPr lang="en-ID" sz="2000" b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b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toksikologi</a:t>
            </a:r>
            <a:r>
              <a:rPr lang="en-ID" sz="2000" b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b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atau</a:t>
            </a:r>
            <a:r>
              <a:rPr lang="en-ID" sz="2000" b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b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standar</a:t>
            </a:r>
            <a:r>
              <a:rPr lang="en-ID" sz="2000" b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b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industri</a:t>
            </a:r>
            <a:r>
              <a:rPr lang="en-ID" sz="2000" b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>
              <a:spcBef>
                <a:spcPts val="900"/>
              </a:spcBef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en-ID" sz="2000" b="1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Kriteria</a:t>
            </a:r>
            <a:r>
              <a:rPr lang="en-ID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b="1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(10 ppm):</a:t>
            </a:r>
            <a:r>
              <a:rPr lang="en-ID" sz="2000" b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b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Merupakan</a:t>
            </a:r>
            <a:r>
              <a:rPr lang="en-ID" sz="2000" b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b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standar</a:t>
            </a:r>
            <a:r>
              <a:rPr lang="en-ID" sz="2000" b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b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umum</a:t>
            </a:r>
            <a:r>
              <a:rPr lang="en-ID" sz="2000" b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2000" b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mensyaratkan</a:t>
            </a:r>
            <a:r>
              <a:rPr lang="en-ID" sz="2000" b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b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residu</a:t>
            </a:r>
            <a:r>
              <a:rPr lang="en-ID" sz="2000" b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b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produk</a:t>
            </a:r>
            <a:r>
              <a:rPr lang="en-ID" sz="2000" b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b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sebelumnya</a:t>
            </a:r>
            <a:r>
              <a:rPr lang="en-ID" sz="2000" b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b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tidak</a:t>
            </a:r>
            <a:r>
              <a:rPr lang="en-ID" sz="2000" b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b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lebih</a:t>
            </a:r>
            <a:r>
              <a:rPr lang="en-ID" sz="2000" b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b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dari</a:t>
            </a:r>
            <a:r>
              <a:rPr lang="en-ID" sz="2000" b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10 mg per </a:t>
            </a:r>
            <a:r>
              <a:rPr lang="en-ID" sz="2000" b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liter</a:t>
            </a:r>
            <a:r>
              <a:rPr lang="en-ID" sz="2000" b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pada </a:t>
            </a:r>
            <a:r>
              <a:rPr lang="en-ID" sz="2000" b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produk</a:t>
            </a:r>
            <a:r>
              <a:rPr lang="en-ID" sz="2000" b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b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obat</a:t>
            </a:r>
            <a:r>
              <a:rPr lang="en-ID" sz="2000" b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b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berikutnya</a:t>
            </a:r>
            <a:r>
              <a:rPr lang="en-ID" sz="2000" b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spcBef>
                <a:spcPts val="900"/>
              </a:spcBef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en-ID" sz="2000" b="1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Dosis</a:t>
            </a:r>
            <a:r>
              <a:rPr lang="en-ID" sz="2000" b="1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b="1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Terapeutik</a:t>
            </a:r>
            <a:r>
              <a:rPr lang="en-ID" sz="2000" b="1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ID" sz="2000" b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b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Residu</a:t>
            </a:r>
            <a:r>
              <a:rPr lang="en-ID" sz="2000" b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b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dari</a:t>
            </a:r>
            <a:r>
              <a:rPr lang="en-ID" sz="2000" b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b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produk</a:t>
            </a:r>
            <a:r>
              <a:rPr lang="en-ID" sz="2000" b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b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sebelumnya</a:t>
            </a:r>
            <a:r>
              <a:rPr lang="en-ID" sz="2000" b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b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tidak</a:t>
            </a:r>
            <a:r>
              <a:rPr lang="en-ID" sz="2000" b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b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boleh</a:t>
            </a:r>
            <a:r>
              <a:rPr lang="en-ID" sz="2000" b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b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lebih</a:t>
            </a:r>
            <a:r>
              <a:rPr lang="en-ID" sz="2000" b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b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dari</a:t>
            </a:r>
            <a:r>
              <a:rPr lang="en-ID" sz="2000" b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0,1% </a:t>
            </a:r>
            <a:r>
              <a:rPr lang="en-ID" sz="2000" b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dari</a:t>
            </a:r>
            <a:r>
              <a:rPr lang="en-ID" sz="2000" b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b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dosis</a:t>
            </a:r>
            <a:r>
              <a:rPr lang="en-ID" sz="2000" b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b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harian</a:t>
            </a:r>
            <a:r>
              <a:rPr lang="en-ID" sz="2000" b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b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terkecil</a:t>
            </a:r>
            <a:r>
              <a:rPr lang="en-ID" sz="2000" b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b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produk</a:t>
            </a:r>
            <a:r>
              <a:rPr lang="en-ID" sz="2000" b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b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obat</a:t>
            </a:r>
            <a:r>
              <a:rPr lang="en-ID" sz="2000" b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b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berikutnya</a:t>
            </a:r>
            <a:r>
              <a:rPr lang="en-ID" sz="2000" b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ID" sz="2000" b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berdasarkan</a:t>
            </a:r>
            <a:r>
              <a:rPr lang="en-ID" sz="2000" b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b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berat</a:t>
            </a:r>
            <a:r>
              <a:rPr lang="en-ID" sz="2000" b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b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terkecil</a:t>
            </a:r>
            <a:r>
              <a:rPr lang="en-ID" sz="2000" b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</a:p>
        </p:txBody>
      </p:sp>
    </p:spTree>
    <p:extLst>
      <p:ext uri="{BB962C8B-B14F-4D97-AF65-F5344CB8AC3E}">
        <p14:creationId xmlns:p14="http://schemas.microsoft.com/office/powerpoint/2010/main" val="14779292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217209B-51E5-9CF5-3B08-0D011E7B1058}"/>
              </a:ext>
            </a:extLst>
          </p:cNvPr>
          <p:cNvSpPr txBox="1"/>
          <p:nvPr/>
        </p:nvSpPr>
        <p:spPr>
          <a:xfrm>
            <a:off x="413657" y="1477949"/>
            <a:ext cx="11778343" cy="28238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1800"/>
              </a:spcBef>
              <a:spcAft>
                <a:spcPts val="900"/>
              </a:spcAft>
              <a:buNone/>
            </a:pPr>
            <a:r>
              <a:rPr lang="en-ID" sz="2500" b="1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Metode </a:t>
            </a:r>
            <a:r>
              <a:rPr lang="en-ID" sz="2500" b="1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Pengambilan</a:t>
            </a:r>
            <a:r>
              <a:rPr lang="en-ID" sz="2500" b="1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Sampel (Sampling)</a:t>
            </a:r>
          </a:p>
          <a:p>
            <a:pPr>
              <a:spcBef>
                <a:spcPts val="1800"/>
              </a:spcBef>
              <a:spcAft>
                <a:spcPts val="900"/>
              </a:spcAft>
              <a:buNone/>
            </a:pPr>
            <a:endParaRPr lang="en-ID" sz="2000" b="1" u="none" strike="noStrike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900"/>
              </a:spcBef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en-ID" sz="2000" b="1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Metode </a:t>
            </a:r>
            <a:r>
              <a:rPr lang="en-ID" sz="2000" b="1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Usap</a:t>
            </a:r>
            <a:r>
              <a:rPr lang="en-ID" sz="2000" b="1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(Swab Sampling):</a:t>
            </a:r>
            <a:r>
              <a:rPr lang="en-ID" sz="2000" b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b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Pengambilan</a:t>
            </a:r>
            <a:r>
              <a:rPr lang="en-ID" sz="2000" b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b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sampel</a:t>
            </a:r>
            <a:r>
              <a:rPr lang="en-ID" sz="2000" b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b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ID" sz="2000" b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b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mengusap</a:t>
            </a:r>
            <a:r>
              <a:rPr lang="en-ID" sz="2000" b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area </a:t>
            </a:r>
            <a:r>
              <a:rPr lang="en-ID" sz="2000" b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permukaan</a:t>
            </a:r>
            <a:r>
              <a:rPr lang="en-ID" sz="2000" b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b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alat</a:t>
            </a:r>
            <a:r>
              <a:rPr lang="en-ID" sz="2000" b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b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tertentu</a:t>
            </a:r>
            <a:r>
              <a:rPr lang="en-ID" sz="2000" b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2000" b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bersentuhan</a:t>
            </a:r>
            <a:r>
              <a:rPr lang="en-ID" sz="2000" b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b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langsung</a:t>
            </a:r>
            <a:r>
              <a:rPr lang="en-ID" sz="2000" b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b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ID" sz="2000" b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b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produk</a:t>
            </a:r>
            <a:r>
              <a:rPr lang="en-ID" sz="2000" b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Paling </a:t>
            </a:r>
            <a:r>
              <a:rPr lang="en-ID" sz="2000" b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sering</a:t>
            </a:r>
            <a:r>
              <a:rPr lang="en-ID" sz="2000" b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b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digunakan</a:t>
            </a:r>
            <a:r>
              <a:rPr lang="en-ID" sz="2000" b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b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ID" sz="2000" b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b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residu</a:t>
            </a:r>
            <a:r>
              <a:rPr lang="en-ID" sz="2000" b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2000" b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sukar</a:t>
            </a:r>
            <a:r>
              <a:rPr lang="en-ID" sz="2000" b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b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larut</a:t>
            </a:r>
            <a:r>
              <a:rPr lang="en-ID" sz="2000" b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b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atau</a:t>
            </a:r>
            <a:r>
              <a:rPr lang="en-ID" sz="2000" b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b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menempel</a:t>
            </a:r>
            <a:r>
              <a:rPr lang="en-ID" sz="2000" b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b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kuat</a:t>
            </a:r>
            <a:r>
              <a:rPr lang="en-ID" sz="2000" b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spcBef>
                <a:spcPts val="900"/>
              </a:spcBef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en-ID" sz="2000" b="1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Metode Bilas (Rinse Sampling):</a:t>
            </a:r>
            <a:r>
              <a:rPr lang="en-ID" sz="2000" b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b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Pengambilan</a:t>
            </a:r>
            <a:r>
              <a:rPr lang="en-ID" sz="2000" b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b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sampel</a:t>
            </a:r>
            <a:r>
              <a:rPr lang="en-ID" sz="2000" b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b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ID" sz="2000" b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b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membilas</a:t>
            </a:r>
            <a:r>
              <a:rPr lang="en-ID" sz="2000" b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b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permukaan</a:t>
            </a:r>
            <a:r>
              <a:rPr lang="en-ID" sz="2000" b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b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alat</a:t>
            </a:r>
            <a:r>
              <a:rPr lang="en-ID" sz="2000" b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b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menggunakan</a:t>
            </a:r>
            <a:r>
              <a:rPr lang="en-ID" sz="2000" b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b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pelarut</a:t>
            </a:r>
            <a:r>
              <a:rPr lang="en-ID" sz="2000" b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b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atau</a:t>
            </a:r>
            <a:r>
              <a:rPr lang="en-ID" sz="2000" b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air </a:t>
            </a:r>
            <a:r>
              <a:rPr lang="en-ID" sz="2000" b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murni</a:t>
            </a:r>
            <a:r>
              <a:rPr lang="en-ID" sz="2000" b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(Purified Water). </a:t>
            </a:r>
            <a:r>
              <a:rPr lang="en-ID" sz="2000" b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Efektif</a:t>
            </a:r>
            <a:r>
              <a:rPr lang="en-ID" sz="2000" b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b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ID" sz="2000" b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area </a:t>
            </a:r>
            <a:r>
              <a:rPr lang="en-ID" sz="2000" b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alat</a:t>
            </a:r>
            <a:r>
              <a:rPr lang="en-ID" sz="2000" b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2000" b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sulit</a:t>
            </a:r>
            <a:r>
              <a:rPr lang="en-ID" sz="2000" b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b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dijangkau</a:t>
            </a:r>
            <a:r>
              <a:rPr lang="en-ID" sz="2000" b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165690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FEBDBB27-EE83-6DA0-0CA9-3037CA9EA9DD}"/>
              </a:ext>
            </a:extLst>
          </p:cNvPr>
          <p:cNvSpPr txBox="1"/>
          <p:nvPr/>
        </p:nvSpPr>
        <p:spPr>
          <a:xfrm>
            <a:off x="457200" y="982177"/>
            <a:ext cx="11244943" cy="51706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1800"/>
              </a:spcBef>
              <a:spcAft>
                <a:spcPts val="900"/>
              </a:spcAft>
              <a:buNone/>
            </a:pPr>
            <a:r>
              <a:rPr lang="en-ID" sz="2500" b="1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Tahapan</a:t>
            </a:r>
            <a:r>
              <a:rPr lang="en-ID" sz="2500" b="1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500" b="1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Pelaksanaan</a:t>
            </a:r>
            <a:endParaRPr lang="en-ID" sz="2500" b="1" u="none" strike="noStrike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1800"/>
              </a:spcBef>
              <a:spcAft>
                <a:spcPts val="900"/>
              </a:spcAft>
              <a:buNone/>
            </a:pPr>
            <a:endParaRPr lang="en-ID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1800"/>
              </a:spcBef>
              <a:spcAft>
                <a:spcPts val="900"/>
              </a:spcAft>
              <a:buNone/>
            </a:pPr>
            <a:endParaRPr lang="en-ID" sz="2000" b="1" u="none" strike="noStrike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900"/>
              </a:spcBef>
              <a:spcAft>
                <a:spcPts val="900"/>
              </a:spcAft>
              <a:buFont typeface="+mj-lt"/>
              <a:buAutoNum type="arabicPeriod"/>
            </a:pPr>
            <a:r>
              <a:rPr lang="en-ID" sz="2000" b="1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Penyusunan</a:t>
            </a:r>
            <a:r>
              <a:rPr lang="en-ID" sz="2000" b="1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b="1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Protokol</a:t>
            </a:r>
            <a:r>
              <a:rPr lang="en-ID" sz="2000" b="1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ID" sz="2000" b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b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Menetapkan</a:t>
            </a:r>
            <a:r>
              <a:rPr lang="en-ID" sz="2000" b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b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prosedur</a:t>
            </a:r>
            <a:r>
              <a:rPr lang="en-ID" sz="2000" b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b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pembersihan</a:t>
            </a:r>
            <a:r>
              <a:rPr lang="en-ID" sz="2000" b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parameter </a:t>
            </a:r>
            <a:r>
              <a:rPr lang="en-ID" sz="2000" b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kritis</a:t>
            </a:r>
            <a:r>
              <a:rPr lang="en-ID" sz="2000" b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ID" sz="2000" b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suhu</a:t>
            </a:r>
            <a:r>
              <a:rPr lang="en-ID" sz="2000" b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sz="2000" b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konsentrasi</a:t>
            </a:r>
            <a:r>
              <a:rPr lang="en-ID" sz="2000" b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b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deterjen</a:t>
            </a:r>
            <a:r>
              <a:rPr lang="en-ID" sz="2000" b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sz="2000" b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waktu</a:t>
            </a:r>
            <a:r>
              <a:rPr lang="en-ID" sz="2000" b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b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kontak</a:t>
            </a:r>
            <a:r>
              <a:rPr lang="en-ID" sz="2000" b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), dan </a:t>
            </a:r>
            <a:r>
              <a:rPr lang="en-ID" sz="2000" b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kriteria</a:t>
            </a:r>
            <a:r>
              <a:rPr lang="en-ID" sz="2000" b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b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penerimaan</a:t>
            </a:r>
            <a:r>
              <a:rPr lang="en-ID" sz="2000" b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2000" b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harus</a:t>
            </a:r>
            <a:r>
              <a:rPr lang="en-ID" sz="2000" b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b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ditandatangani</a:t>
            </a:r>
            <a:r>
              <a:rPr lang="en-ID" sz="2000" b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oleh </a:t>
            </a:r>
            <a:r>
              <a:rPr lang="en-ID" sz="2000" b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Pemastian</a:t>
            </a:r>
            <a:r>
              <a:rPr lang="en-ID" sz="2000" b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Mutu (QA).</a:t>
            </a:r>
          </a:p>
          <a:p>
            <a:pPr>
              <a:spcBef>
                <a:spcPts val="900"/>
              </a:spcBef>
              <a:spcAft>
                <a:spcPts val="900"/>
              </a:spcAft>
              <a:buFont typeface="+mj-lt"/>
              <a:buAutoNum type="arabicPeriod"/>
            </a:pPr>
            <a:r>
              <a:rPr lang="en-ID" sz="2000" b="1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Ujian</a:t>
            </a:r>
            <a:r>
              <a:rPr lang="en-ID" sz="2000" b="1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b="1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Pendahuluan</a:t>
            </a:r>
            <a:r>
              <a:rPr lang="en-ID" sz="2000" b="1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(Dry Run):</a:t>
            </a:r>
            <a:r>
              <a:rPr lang="en-ID" sz="2000" b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b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Memastikan</a:t>
            </a:r>
            <a:r>
              <a:rPr lang="en-ID" sz="2000" b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b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bahwa</a:t>
            </a:r>
            <a:r>
              <a:rPr lang="en-ID" sz="2000" b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operator </a:t>
            </a:r>
            <a:r>
              <a:rPr lang="en-ID" sz="2000" b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telah</a:t>
            </a:r>
            <a:r>
              <a:rPr lang="en-ID" sz="2000" b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b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terlatih</a:t>
            </a:r>
            <a:r>
              <a:rPr lang="en-ID" sz="2000" b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ID" sz="2000" b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metode</a:t>
            </a:r>
            <a:r>
              <a:rPr lang="en-ID" sz="2000" b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b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pembersihan</a:t>
            </a:r>
            <a:r>
              <a:rPr lang="en-ID" sz="2000" b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b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dijalankan</a:t>
            </a:r>
            <a:r>
              <a:rPr lang="en-ID" sz="2000" b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b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sesuai</a:t>
            </a:r>
            <a:r>
              <a:rPr lang="en-ID" sz="2000" b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b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prosedur</a:t>
            </a:r>
            <a:r>
              <a:rPr lang="en-ID" sz="2000" b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spcBef>
                <a:spcPts val="900"/>
              </a:spcBef>
              <a:spcAft>
                <a:spcPts val="900"/>
              </a:spcAft>
              <a:buFont typeface="+mj-lt"/>
              <a:buAutoNum type="arabicPeriod"/>
            </a:pPr>
            <a:r>
              <a:rPr lang="en-ID" sz="2000" b="1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Pengambilan</a:t>
            </a:r>
            <a:r>
              <a:rPr lang="en-ID" sz="2000" b="1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Sampel </a:t>
            </a:r>
            <a:r>
              <a:rPr lang="en-ID" sz="2000" b="1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Aktual</a:t>
            </a:r>
            <a:r>
              <a:rPr lang="en-ID" sz="2000" b="1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ID" sz="2000" b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b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Melakukan</a:t>
            </a:r>
            <a:r>
              <a:rPr lang="en-ID" sz="2000" b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b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validasi</a:t>
            </a:r>
            <a:r>
              <a:rPr lang="en-ID" sz="2000" b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b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selama</a:t>
            </a:r>
            <a:r>
              <a:rPr lang="en-ID" sz="2000" b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b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tiga</a:t>
            </a:r>
            <a:r>
              <a:rPr lang="en-ID" sz="2000" b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kali proses </a:t>
            </a:r>
            <a:r>
              <a:rPr lang="en-ID" sz="2000" b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pembersihan</a:t>
            </a:r>
            <a:r>
              <a:rPr lang="en-ID" sz="2000" b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b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berturut-turut</a:t>
            </a:r>
            <a:r>
              <a:rPr lang="en-ID" sz="2000" b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b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ID" sz="2000" b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b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hasil</a:t>
            </a:r>
            <a:r>
              <a:rPr lang="en-ID" sz="2000" b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2000" b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konsisten</a:t>
            </a:r>
            <a:r>
              <a:rPr lang="en-ID" sz="2000" b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spcBef>
                <a:spcPts val="900"/>
              </a:spcBef>
              <a:spcAft>
                <a:spcPts val="900"/>
              </a:spcAft>
              <a:buFont typeface="+mj-lt"/>
              <a:buAutoNum type="arabicPeriod"/>
            </a:pPr>
            <a:r>
              <a:rPr lang="en-ID" sz="2000" b="1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Pembuatan</a:t>
            </a:r>
            <a:r>
              <a:rPr lang="en-ID" sz="2000" b="1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b="1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Laporan</a:t>
            </a:r>
            <a:r>
              <a:rPr lang="en-ID" sz="2000" b="1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(Report):</a:t>
            </a:r>
            <a:r>
              <a:rPr lang="en-ID" sz="2000" b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b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Mendokumentasikan</a:t>
            </a:r>
            <a:r>
              <a:rPr lang="en-ID" sz="2000" b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b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seluruh</a:t>
            </a:r>
            <a:r>
              <a:rPr lang="en-ID" sz="2000" b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b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hasil</a:t>
            </a:r>
            <a:r>
              <a:rPr lang="en-ID" sz="2000" b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b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analisis</a:t>
            </a:r>
            <a:r>
              <a:rPr lang="en-ID" sz="2000" b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b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laboratorium</a:t>
            </a:r>
            <a:r>
              <a:rPr lang="en-ID" sz="2000" b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b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dari</a:t>
            </a:r>
            <a:r>
              <a:rPr lang="en-ID" sz="2000" b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b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sampel</a:t>
            </a:r>
            <a:r>
              <a:rPr lang="en-ID" sz="2000" b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b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usap</a:t>
            </a:r>
            <a:r>
              <a:rPr lang="en-ID" sz="2000" b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ID" sz="2000" b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bilas</a:t>
            </a:r>
            <a:r>
              <a:rPr lang="en-ID" sz="2000" b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ID" sz="2000" b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mengevaluasinya</a:t>
            </a:r>
            <a:endParaRPr lang="en-ID" sz="2000" b="0" u="none" strike="noStrike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3786261"/>
      </p:ext>
    </p:extLst>
  </p:cSld>
  <p:clrMapOvr>
    <a:masterClrMapping/>
  </p:clrMapOvr>
</p:sld>
</file>

<file path=ppt/theme/theme1.xml><?xml version="1.0" encoding="utf-8"?>
<a:theme xmlns:a="http://schemas.openxmlformats.org/drawingml/2006/main" name="Berlin">
  <a:themeElements>
    <a:clrScheme name="Berlin">
      <a:dk1>
        <a:sysClr val="windowText" lastClr="000000"/>
      </a:dk1>
      <a:lt1>
        <a:sysClr val="window" lastClr="FFFFFF"/>
      </a:lt1>
      <a:dk2>
        <a:srgbClr val="1F8094"/>
      </a:dk2>
      <a:lt2>
        <a:srgbClr val="E7E6E6"/>
      </a:lt2>
      <a:accent1>
        <a:srgbClr val="39CDE7"/>
      </a:accent1>
      <a:accent2>
        <a:srgbClr val="60DE72"/>
      </a:accent2>
      <a:accent3>
        <a:srgbClr val="DDCC64"/>
      </a:accent3>
      <a:accent4>
        <a:srgbClr val="F49D50"/>
      </a:accent4>
      <a:accent5>
        <a:srgbClr val="E44951"/>
      </a:accent5>
      <a:accent6>
        <a:srgbClr val="D666F9"/>
      </a:accent6>
      <a:hlink>
        <a:srgbClr val="4BF7ED"/>
      </a:hlink>
      <a:folHlink>
        <a:srgbClr val="95E9F4"/>
      </a:folHlink>
    </a:clrScheme>
    <a:fontScheme name="Berlin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92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118000"/>
                <a:satMod val="12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C7DC10E3-4FF5-456B-A359-A0F378C1E5F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TM04033917[[fn=Berlin]]</Template>
  <TotalTime>4</TotalTime>
  <Words>310</Words>
  <Application>Microsoft Office PowerPoint</Application>
  <PresentationFormat>Widescreen</PresentationFormat>
  <Paragraphs>25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Times New Roman</vt:lpstr>
      <vt:lpstr>Trebuchet MS</vt:lpstr>
      <vt:lpstr>Berlin</vt:lpstr>
      <vt:lpstr>Validasi Pembersihan</vt:lpstr>
      <vt:lpstr>Definisi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YOKY ELFADRI</dc:creator>
  <cp:lastModifiedBy>YOKY ELFADRI</cp:lastModifiedBy>
  <cp:revision>1</cp:revision>
  <dcterms:created xsi:type="dcterms:W3CDTF">2026-05-23T02:04:59Z</dcterms:created>
  <dcterms:modified xsi:type="dcterms:W3CDTF">2026-05-23T02:09:49Z</dcterms:modified>
</cp:coreProperties>
</file>