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72A9D-7AE0-4368-AA97-E8848690C1BC}" type="datetimeFigureOut">
              <a:rPr lang="en-ID" smtClean="0"/>
              <a:t>08/05/2026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9A354CF2-3072-461E-A507-D209E385457C}" type="slidenum">
              <a:rPr lang="en-ID" smtClean="0"/>
              <a:t>‹#›</a:t>
            </a:fld>
            <a:endParaRPr lang="en-ID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6137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72A9D-7AE0-4368-AA97-E8848690C1BC}" type="datetimeFigureOut">
              <a:rPr lang="en-ID" smtClean="0"/>
              <a:t>08/05/2026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54CF2-3072-461E-A507-D209E385457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26321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72A9D-7AE0-4368-AA97-E8848690C1BC}" type="datetimeFigureOut">
              <a:rPr lang="en-ID" smtClean="0"/>
              <a:t>08/05/2026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54CF2-3072-461E-A507-D209E385457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31589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72A9D-7AE0-4368-AA97-E8848690C1BC}" type="datetimeFigureOut">
              <a:rPr lang="en-ID" smtClean="0"/>
              <a:t>08/05/2026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54CF2-3072-461E-A507-D209E385457C}" type="slidenum">
              <a:rPr lang="en-ID" smtClean="0"/>
              <a:t>‹#›</a:t>
            </a:fld>
            <a:endParaRPr lang="en-ID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7755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72A9D-7AE0-4368-AA97-E8848690C1BC}" type="datetimeFigureOut">
              <a:rPr lang="en-ID" smtClean="0"/>
              <a:t>08/05/2026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54CF2-3072-461E-A507-D209E385457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76935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72A9D-7AE0-4368-AA97-E8848690C1BC}" type="datetimeFigureOut">
              <a:rPr lang="en-ID" smtClean="0"/>
              <a:t>08/05/2026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54CF2-3072-461E-A507-D209E385457C}" type="slidenum">
              <a:rPr lang="en-ID" smtClean="0"/>
              <a:t>‹#›</a:t>
            </a:fld>
            <a:endParaRPr lang="en-ID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7932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72A9D-7AE0-4368-AA97-E8848690C1BC}" type="datetimeFigureOut">
              <a:rPr lang="en-ID" smtClean="0"/>
              <a:t>08/05/2026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54CF2-3072-461E-A507-D209E385457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40767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72A9D-7AE0-4368-AA97-E8848690C1BC}" type="datetimeFigureOut">
              <a:rPr lang="en-ID" smtClean="0"/>
              <a:t>08/05/2026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54CF2-3072-461E-A507-D209E385457C}" type="slidenum">
              <a:rPr lang="en-ID" smtClean="0"/>
              <a:t>‹#›</a:t>
            </a:fld>
            <a:endParaRPr lang="en-ID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7889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72A9D-7AE0-4368-AA97-E8848690C1BC}" type="datetimeFigureOut">
              <a:rPr lang="en-ID" smtClean="0"/>
              <a:t>08/05/2026</a:t>
            </a:fld>
            <a:endParaRPr lang="en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54CF2-3072-461E-A507-D209E385457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99735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72A9D-7AE0-4368-AA97-E8848690C1BC}" type="datetimeFigureOut">
              <a:rPr lang="en-ID" smtClean="0"/>
              <a:t>08/05/2026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54CF2-3072-461E-A507-D209E385457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74440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72A9D-7AE0-4368-AA97-E8848690C1BC}" type="datetimeFigureOut">
              <a:rPr lang="en-ID" smtClean="0"/>
              <a:t>08/05/2026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54CF2-3072-461E-A507-D209E385457C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30326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09472A9D-7AE0-4368-AA97-E8848690C1BC}" type="datetimeFigureOut">
              <a:rPr lang="en-ID" smtClean="0"/>
              <a:t>08/05/2026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354CF2-3072-461E-A507-D209E385457C}" type="slidenum">
              <a:rPr lang="en-ID" smtClean="0"/>
              <a:t>‹#›</a:t>
            </a:fld>
            <a:endParaRPr lang="en-ID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7892934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44488" algn="l" defTabSz="914400" rtl="0" eaLnBrk="1" latinLnBrk="0" hangingPunct="1">
        <a:lnSpc>
          <a:spcPct val="120000"/>
        </a:lnSpc>
        <a:spcBef>
          <a:spcPts val="10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EC398E-5089-03BF-E767-078A959243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2857" y="1077684"/>
            <a:ext cx="7184572" cy="2268559"/>
          </a:xfrm>
        </p:spPr>
        <p:txBody>
          <a:bodyPr>
            <a:normAutofit fontScale="90000"/>
          </a:bodyPr>
          <a:lstStyle/>
          <a:p>
            <a:r>
              <a:rPr lang="en-US" dirty="0"/>
              <a:t>VALIDASI PENDEKATAN HIBRIDA</a:t>
            </a:r>
            <a:endParaRPr lang="en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6B85C1-5667-5B16-6A52-E22993F7F2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83160" y="3901643"/>
            <a:ext cx="5357600" cy="1160213"/>
          </a:xfrm>
        </p:spPr>
        <p:txBody>
          <a:bodyPr/>
          <a:lstStyle/>
          <a:p>
            <a:r>
              <a:rPr lang="en-US" dirty="0"/>
              <a:t>Apt. </a:t>
            </a:r>
            <a:r>
              <a:rPr lang="en-US" dirty="0" err="1"/>
              <a:t>Yoky</a:t>
            </a:r>
            <a:r>
              <a:rPr lang="en-US" dirty="0"/>
              <a:t> </a:t>
            </a:r>
            <a:r>
              <a:rPr lang="en-US" dirty="0" err="1"/>
              <a:t>Elfadri</a:t>
            </a:r>
            <a:r>
              <a:rPr lang="en-US" dirty="0"/>
              <a:t>, </a:t>
            </a:r>
            <a:r>
              <a:rPr lang="en-US" dirty="0" err="1"/>
              <a:t>Mfarm</a:t>
            </a:r>
            <a:endParaRPr lang="en-US" dirty="0"/>
          </a:p>
          <a:p>
            <a:r>
              <a:rPr lang="en-US" dirty="0"/>
              <a:t>Dosen </a:t>
            </a:r>
            <a:r>
              <a:rPr lang="en-US" dirty="0" err="1"/>
              <a:t>Pengampu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9105611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7E11A-91F4-4CF3-224F-F4D7CEE12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087312-4D1D-A1E0-84DA-227FAE0973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 err="1"/>
              <a:t>Hibrida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pendekatan</a:t>
            </a:r>
            <a:r>
              <a:rPr lang="en-ID" dirty="0"/>
              <a:t> </a:t>
            </a:r>
            <a:r>
              <a:rPr lang="en-ID" dirty="0" err="1"/>
              <a:t>tradisional</a:t>
            </a:r>
            <a:r>
              <a:rPr lang="en-ID" dirty="0"/>
              <a:t> dan </a:t>
            </a:r>
            <a:r>
              <a:rPr lang="en-ID" dirty="0" err="1"/>
              <a:t>verifikasi</a:t>
            </a:r>
            <a:r>
              <a:rPr lang="en-ID" dirty="0"/>
              <a:t> proses </a:t>
            </a:r>
            <a:r>
              <a:rPr lang="en-ID" dirty="0" err="1"/>
              <a:t>kontinu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digunakan</a:t>
            </a:r>
            <a:r>
              <a:rPr lang="en-ID" dirty="0"/>
              <a:t> </a:t>
            </a:r>
            <a:r>
              <a:rPr lang="en-ID" dirty="0" err="1"/>
              <a:t>bilamana</a:t>
            </a:r>
            <a:r>
              <a:rPr lang="en-ID" dirty="0"/>
              <a:t> </a:t>
            </a:r>
            <a:r>
              <a:rPr lang="en-ID" dirty="0" err="1"/>
              <a:t>sudah</a:t>
            </a:r>
            <a:r>
              <a:rPr lang="en-ID" dirty="0"/>
              <a:t> </a:t>
            </a:r>
            <a:r>
              <a:rPr lang="en-ID" dirty="0" err="1"/>
              <a:t>diperoleh</a:t>
            </a:r>
            <a:r>
              <a:rPr lang="en-ID" dirty="0"/>
              <a:t> </a:t>
            </a:r>
            <a:r>
              <a:rPr lang="en-ID" dirty="0" err="1"/>
              <a:t>pengetahuan</a:t>
            </a:r>
            <a:r>
              <a:rPr lang="en-ID" dirty="0"/>
              <a:t> dan </a:t>
            </a:r>
            <a:r>
              <a:rPr lang="en-ID" dirty="0" err="1"/>
              <a:t>pemahaman</a:t>
            </a:r>
            <a:r>
              <a:rPr lang="en-ID" dirty="0"/>
              <a:t> yang </a:t>
            </a:r>
            <a:r>
              <a:rPr lang="en-ID" dirty="0" err="1"/>
              <a:t>tinggi</a:t>
            </a:r>
            <a:r>
              <a:rPr lang="en-ID" dirty="0"/>
              <a:t> </a:t>
            </a:r>
            <a:r>
              <a:rPr lang="en-ID" dirty="0" err="1"/>
              <a:t>mengenai</a:t>
            </a:r>
            <a:r>
              <a:rPr lang="en-ID" dirty="0"/>
              <a:t> </a:t>
            </a:r>
            <a:r>
              <a:rPr lang="en-ID" dirty="0" err="1"/>
              <a:t>produk</a:t>
            </a:r>
            <a:r>
              <a:rPr lang="en-ID" dirty="0"/>
              <a:t> dan proses yang </a:t>
            </a:r>
            <a:r>
              <a:rPr lang="en-ID" dirty="0" err="1"/>
              <a:t>diperoleh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pengalaman</a:t>
            </a:r>
            <a:r>
              <a:rPr lang="en-ID" dirty="0"/>
              <a:t> </a:t>
            </a:r>
            <a:r>
              <a:rPr lang="en-ID" dirty="0" err="1"/>
              <a:t>pembuatan</a:t>
            </a:r>
            <a:r>
              <a:rPr lang="en-ID" dirty="0"/>
              <a:t> dan data </a:t>
            </a:r>
            <a:r>
              <a:rPr lang="en-ID" dirty="0" err="1"/>
              <a:t>riwayat</a:t>
            </a:r>
            <a:r>
              <a:rPr lang="en-ID" dirty="0"/>
              <a:t> </a:t>
            </a:r>
            <a:r>
              <a:rPr lang="en-ID" i="1" dirty="0"/>
              <a:t>batch</a:t>
            </a:r>
            <a:r>
              <a:rPr lang="en-ID" dirty="0"/>
              <a:t>.</a:t>
            </a:r>
          </a:p>
          <a:p>
            <a:endParaRPr lang="en-ID" dirty="0"/>
          </a:p>
          <a:p>
            <a:r>
              <a:rPr lang="sv-SE" dirty="0"/>
              <a:t>Pendekatan ini juga dapat digunakan untuk kegiatan validasi </a:t>
            </a:r>
            <a:r>
              <a:rPr lang="fi-FI" dirty="0"/>
              <a:t>pascaperubahan atau selama verifikasi proses </a:t>
            </a:r>
            <a:r>
              <a:rPr lang="fi-FI" i="1" dirty="0"/>
              <a:t>on-going </a:t>
            </a:r>
            <a:r>
              <a:rPr lang="fi-FI" dirty="0"/>
              <a:t>meskipun </a:t>
            </a:r>
            <a:r>
              <a:rPr lang="en-ID" dirty="0" err="1"/>
              <a:t>produk</a:t>
            </a:r>
            <a:r>
              <a:rPr lang="en-ID" dirty="0"/>
              <a:t> </a:t>
            </a:r>
            <a:r>
              <a:rPr lang="en-ID" dirty="0" err="1"/>
              <a:t>tersebut</a:t>
            </a:r>
            <a:r>
              <a:rPr lang="en-ID" dirty="0"/>
              <a:t> pada </a:t>
            </a:r>
            <a:r>
              <a:rPr lang="en-ID" dirty="0" err="1"/>
              <a:t>awalnya</a:t>
            </a:r>
            <a:r>
              <a:rPr lang="en-ID" dirty="0"/>
              <a:t> </a:t>
            </a:r>
            <a:r>
              <a:rPr lang="en-ID" dirty="0" err="1"/>
              <a:t>divalidasi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menggunakan</a:t>
            </a:r>
            <a:r>
              <a:rPr lang="en-ID" dirty="0"/>
              <a:t> </a:t>
            </a:r>
            <a:r>
              <a:rPr lang="en-ID" dirty="0" err="1"/>
              <a:t>pendekatan</a:t>
            </a:r>
            <a:r>
              <a:rPr lang="en-ID" dirty="0"/>
              <a:t> </a:t>
            </a:r>
            <a:r>
              <a:rPr lang="en-ID" dirty="0" err="1"/>
              <a:t>tradisional</a:t>
            </a:r>
            <a:r>
              <a:rPr lang="en-ID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517066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13135-B92A-5941-22A1-521B1BE36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Pendekatan</a:t>
            </a:r>
            <a:r>
              <a:rPr lang="en-ID" dirty="0"/>
              <a:t> </a:t>
            </a:r>
            <a:r>
              <a:rPr lang="en-ID" dirty="0" err="1"/>
              <a:t>hibrida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dilakukan</a:t>
            </a:r>
            <a:r>
              <a:rPr lang="en-ID" dirty="0"/>
              <a:t> </a:t>
            </a:r>
            <a:r>
              <a:rPr lang="en-ID" dirty="0" err="1"/>
              <a:t>bila</a:t>
            </a:r>
            <a:r>
              <a:rPr lang="en-ID" dirty="0"/>
              <a:t>: </a:t>
            </a:r>
            <a:br>
              <a:rPr lang="en-ID" dirty="0"/>
            </a:b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760DB6-E38E-3944-61F7-6E944A8A18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ID" dirty="0" err="1"/>
              <a:t>industri</a:t>
            </a:r>
            <a:r>
              <a:rPr lang="en-ID" dirty="0"/>
              <a:t> </a:t>
            </a:r>
            <a:r>
              <a:rPr lang="en-ID" dirty="0" err="1"/>
              <a:t>telah</a:t>
            </a:r>
            <a:r>
              <a:rPr lang="en-ID" dirty="0"/>
              <a:t> </a:t>
            </a:r>
            <a:r>
              <a:rPr lang="en-ID" dirty="0" err="1"/>
              <a:t>mempunyai</a:t>
            </a:r>
            <a:r>
              <a:rPr lang="en-ID" dirty="0"/>
              <a:t> </a:t>
            </a:r>
            <a:r>
              <a:rPr lang="en-ID" dirty="0" err="1"/>
              <a:t>produk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proses </a:t>
            </a:r>
            <a:r>
              <a:rPr lang="en-ID" dirty="0" err="1"/>
              <a:t>telah</a:t>
            </a:r>
            <a:r>
              <a:rPr lang="en-ID" dirty="0"/>
              <a:t> </a:t>
            </a:r>
            <a:r>
              <a:rPr lang="en-ID" dirty="0" err="1"/>
              <a:t>tervalidasi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pendekatan</a:t>
            </a:r>
            <a:r>
              <a:rPr lang="en-ID" dirty="0"/>
              <a:t> </a:t>
            </a:r>
            <a:r>
              <a:rPr lang="en-ID" dirty="0" err="1"/>
              <a:t>tradisional</a:t>
            </a:r>
            <a:endParaRPr lang="en-ID" dirty="0"/>
          </a:p>
          <a:p>
            <a:pPr marL="514350" indent="-514350">
              <a:buAutoNum type="arabicPeriod"/>
            </a:pPr>
            <a:r>
              <a:rPr lang="en-ID" dirty="0" err="1"/>
              <a:t>telah</a:t>
            </a:r>
            <a:r>
              <a:rPr lang="en-ID" dirty="0"/>
              <a:t> </a:t>
            </a:r>
            <a:r>
              <a:rPr lang="en-ID" dirty="0" err="1"/>
              <a:t>mempunyai</a:t>
            </a:r>
            <a:r>
              <a:rPr lang="en-ID" dirty="0"/>
              <a:t> </a:t>
            </a:r>
            <a:r>
              <a:rPr lang="en-ID" dirty="0" err="1"/>
              <a:t>pengalaman</a:t>
            </a:r>
            <a:r>
              <a:rPr lang="en-ID" dirty="0"/>
              <a:t> </a:t>
            </a:r>
            <a:r>
              <a:rPr lang="en-ID" dirty="0" err="1"/>
              <a:t>pembuatan</a:t>
            </a:r>
            <a:r>
              <a:rPr lang="en-ID" dirty="0"/>
              <a:t> </a:t>
            </a:r>
            <a:r>
              <a:rPr lang="en-ID" dirty="0" err="1"/>
              <a:t>sehingga</a:t>
            </a:r>
            <a:r>
              <a:rPr lang="en-ID" dirty="0"/>
              <a:t> </a:t>
            </a:r>
            <a:r>
              <a:rPr lang="en-ID" dirty="0" err="1"/>
              <a:t>didapat</a:t>
            </a:r>
            <a:r>
              <a:rPr lang="en-ID" dirty="0"/>
              <a:t> </a:t>
            </a:r>
            <a:r>
              <a:rPr lang="en-ID" dirty="0" err="1"/>
              <a:t>pengetahuan</a:t>
            </a:r>
            <a:r>
              <a:rPr lang="en-ID" dirty="0"/>
              <a:t> dan </a:t>
            </a:r>
            <a:r>
              <a:rPr lang="en-ID" dirty="0" err="1"/>
              <a:t>pemahaman</a:t>
            </a:r>
            <a:r>
              <a:rPr lang="en-ID" dirty="0"/>
              <a:t> yang </a:t>
            </a:r>
            <a:r>
              <a:rPr lang="en-ID" dirty="0" err="1"/>
              <a:t>tinggi</a:t>
            </a:r>
            <a:r>
              <a:rPr lang="en-ID" dirty="0"/>
              <a:t> </a:t>
            </a:r>
            <a:r>
              <a:rPr lang="en-ID" dirty="0" err="1"/>
              <a:t>tentang</a:t>
            </a:r>
            <a:r>
              <a:rPr lang="en-ID" dirty="0"/>
              <a:t> </a:t>
            </a:r>
            <a:r>
              <a:rPr lang="en-ID" dirty="0" err="1"/>
              <a:t>produk</a:t>
            </a:r>
            <a:r>
              <a:rPr lang="en-ID" dirty="0"/>
              <a:t> dan proses </a:t>
            </a:r>
          </a:p>
          <a:p>
            <a:pPr marL="514350" indent="-514350">
              <a:buAutoNum type="arabicPeriod"/>
            </a:pPr>
            <a:r>
              <a:rPr lang="en-ID" dirty="0" err="1"/>
              <a:t>memiliki</a:t>
            </a:r>
            <a:r>
              <a:rPr lang="en-ID" dirty="0"/>
              <a:t> data </a:t>
            </a:r>
            <a:r>
              <a:rPr lang="en-ID" dirty="0" err="1"/>
              <a:t>riwayat</a:t>
            </a:r>
            <a:r>
              <a:rPr lang="en-ID" dirty="0"/>
              <a:t> bets.</a:t>
            </a:r>
          </a:p>
        </p:txBody>
      </p:sp>
    </p:spTree>
    <p:extLst>
      <p:ext uri="{BB962C8B-B14F-4D97-AF65-F5344CB8AC3E}">
        <p14:creationId xmlns:p14="http://schemas.microsoft.com/office/powerpoint/2010/main" val="37093068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92D52E-9FB8-1190-5F39-A27D436AE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8E8F9B-3985-40FE-7D92-646E8070C7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ID" dirty="0"/>
              <a:t>Pada </a:t>
            </a:r>
            <a:r>
              <a:rPr lang="en-ID" dirty="0" err="1"/>
              <a:t>saat</a:t>
            </a:r>
            <a:r>
              <a:rPr lang="en-ID" dirty="0"/>
              <a:t> </a:t>
            </a:r>
            <a:r>
              <a:rPr lang="en-ID" dirty="0" err="1"/>
              <a:t>produk</a:t>
            </a:r>
            <a:r>
              <a:rPr lang="en-ID" dirty="0"/>
              <a:t> </a:t>
            </a:r>
            <a:r>
              <a:rPr lang="en-ID" dirty="0" err="1"/>
              <a:t>tersebut</a:t>
            </a:r>
            <a:r>
              <a:rPr lang="en-ID" dirty="0"/>
              <a:t> </a:t>
            </a:r>
            <a:r>
              <a:rPr lang="en-ID" dirty="0" err="1"/>
              <a:t>mengalami</a:t>
            </a:r>
            <a:r>
              <a:rPr lang="en-ID" dirty="0"/>
              <a:t> </a:t>
            </a:r>
            <a:r>
              <a:rPr lang="en-ID" dirty="0" err="1"/>
              <a:t>perubahan</a:t>
            </a:r>
            <a:r>
              <a:rPr lang="en-ID" dirty="0"/>
              <a:t> yang </a:t>
            </a:r>
            <a:r>
              <a:rPr lang="en-ID" dirty="0" err="1"/>
              <a:t>dilakukan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penerapan</a:t>
            </a:r>
            <a:r>
              <a:rPr lang="en-ID" dirty="0"/>
              <a:t> </a:t>
            </a:r>
            <a:r>
              <a:rPr lang="en-ID" dirty="0" err="1"/>
              <a:t>QbD</a:t>
            </a:r>
            <a:r>
              <a:rPr lang="en-ID" dirty="0"/>
              <a:t>,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menggunakan</a:t>
            </a:r>
            <a:r>
              <a:rPr lang="en-ID" dirty="0"/>
              <a:t> </a:t>
            </a:r>
            <a:r>
              <a:rPr lang="en-ID" dirty="0" err="1"/>
              <a:t>pendekatan</a:t>
            </a:r>
            <a:r>
              <a:rPr lang="en-ID" dirty="0"/>
              <a:t> </a:t>
            </a:r>
            <a:r>
              <a:rPr lang="en-ID" dirty="0" err="1"/>
              <a:t>hibrida</a:t>
            </a:r>
            <a:r>
              <a:rPr lang="en-ID" dirty="0"/>
              <a:t>. Pada </a:t>
            </a:r>
            <a:r>
              <a:rPr lang="en-ID" dirty="0" err="1"/>
              <a:t>pendekatan</a:t>
            </a:r>
            <a:r>
              <a:rPr lang="en-ID" dirty="0"/>
              <a:t> </a:t>
            </a:r>
            <a:r>
              <a:rPr lang="en-ID" dirty="0" err="1"/>
              <a:t>hibrida</a:t>
            </a:r>
            <a:r>
              <a:rPr lang="en-ID" dirty="0"/>
              <a:t> </a:t>
            </a:r>
            <a:r>
              <a:rPr lang="en-ID" dirty="0" err="1"/>
              <a:t>masih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dilakukan</a:t>
            </a:r>
            <a:r>
              <a:rPr lang="en-ID" dirty="0"/>
              <a:t> </a:t>
            </a:r>
            <a:r>
              <a:rPr lang="en-ID" dirty="0" err="1"/>
              <a:t>beberapa</a:t>
            </a:r>
            <a:r>
              <a:rPr lang="en-ID" dirty="0"/>
              <a:t> </a:t>
            </a:r>
            <a:r>
              <a:rPr lang="en-ID" dirty="0" err="1"/>
              <a:t>pendekatan</a:t>
            </a:r>
            <a:r>
              <a:rPr lang="en-ID" dirty="0"/>
              <a:t> </a:t>
            </a:r>
            <a:r>
              <a:rPr lang="en-ID" dirty="0" err="1"/>
              <a:t>tradisional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parameter </a:t>
            </a:r>
            <a:r>
              <a:rPr lang="en-ID" dirty="0" err="1"/>
              <a:t>tertentu</a:t>
            </a:r>
            <a:r>
              <a:rPr lang="en-ID" dirty="0"/>
              <a:t> yang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didokumentasikan</a:t>
            </a:r>
            <a:r>
              <a:rPr lang="en-ID" dirty="0"/>
              <a:t> </a:t>
            </a:r>
            <a:r>
              <a:rPr lang="en-ID" dirty="0" err="1"/>
              <a:t>secara</a:t>
            </a:r>
            <a:r>
              <a:rPr lang="en-ID" dirty="0"/>
              <a:t> continuous (real time)</a:t>
            </a:r>
          </a:p>
          <a:p>
            <a:pPr marL="0" indent="0">
              <a:buNone/>
            </a:pPr>
            <a:endParaRPr lang="en-ID" dirty="0"/>
          </a:p>
          <a:p>
            <a:pPr marL="0" indent="0">
              <a:buNone/>
            </a:pPr>
            <a:r>
              <a:rPr lang="en-ID" dirty="0" err="1"/>
              <a:t>Sedangkan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produk</a:t>
            </a:r>
            <a:r>
              <a:rPr lang="en-ID" dirty="0"/>
              <a:t> yang </a:t>
            </a:r>
            <a:r>
              <a:rPr lang="en-ID" dirty="0" err="1"/>
              <a:t>ada</a:t>
            </a:r>
            <a:r>
              <a:rPr lang="en-ID" dirty="0"/>
              <a:t> dan </a:t>
            </a:r>
            <a:r>
              <a:rPr lang="en-ID" dirty="0" err="1"/>
              <a:t>telah</a:t>
            </a:r>
            <a:r>
              <a:rPr lang="en-ID" dirty="0"/>
              <a:t> </a:t>
            </a:r>
            <a:r>
              <a:rPr lang="en-ID" dirty="0" err="1"/>
              <a:t>tervalidasi</a:t>
            </a:r>
            <a:r>
              <a:rPr lang="en-ID" dirty="0"/>
              <a:t>, </a:t>
            </a:r>
            <a:r>
              <a:rPr lang="en-ID" dirty="0" err="1"/>
              <a:t>bila</a:t>
            </a:r>
            <a:r>
              <a:rPr lang="en-ID" dirty="0"/>
              <a:t> </a:t>
            </a:r>
            <a:r>
              <a:rPr lang="en-ID" dirty="0" err="1"/>
              <a:t>ada</a:t>
            </a:r>
            <a:r>
              <a:rPr lang="en-ID" dirty="0"/>
              <a:t> </a:t>
            </a:r>
            <a:r>
              <a:rPr lang="en-ID" dirty="0" err="1"/>
              <a:t>perubahan</a:t>
            </a:r>
            <a:r>
              <a:rPr lang="en-ID" dirty="0"/>
              <a:t> yang </a:t>
            </a:r>
            <a:r>
              <a:rPr lang="en-ID" dirty="0" err="1"/>
              <a:t>belum</a:t>
            </a:r>
            <a:r>
              <a:rPr lang="en-ID" dirty="0"/>
              <a:t> </a:t>
            </a:r>
            <a:r>
              <a:rPr lang="en-ID" dirty="0" err="1"/>
              <a:t>mengacu</a:t>
            </a:r>
            <a:r>
              <a:rPr lang="en-ID" dirty="0"/>
              <a:t> pada </a:t>
            </a:r>
            <a:r>
              <a:rPr lang="en-ID" dirty="0" err="1"/>
              <a:t>QbD</a:t>
            </a:r>
            <a:r>
              <a:rPr lang="en-ID" dirty="0"/>
              <a:t>, </a:t>
            </a:r>
            <a:r>
              <a:rPr lang="en-ID" dirty="0" err="1"/>
              <a:t>maka</a:t>
            </a:r>
            <a:r>
              <a:rPr lang="en-ID" dirty="0"/>
              <a:t> yang </a:t>
            </a:r>
            <a:r>
              <a:rPr lang="en-ID" dirty="0" err="1"/>
              <a:t>diperlukan</a:t>
            </a:r>
            <a:r>
              <a:rPr lang="en-ID" dirty="0"/>
              <a:t> </a:t>
            </a:r>
            <a:r>
              <a:rPr lang="en-ID" dirty="0" err="1"/>
              <a:t>langsung</a:t>
            </a:r>
            <a:r>
              <a:rPr lang="en-ID" dirty="0"/>
              <a:t> </a:t>
            </a:r>
            <a:r>
              <a:rPr lang="en-ID" dirty="0" err="1"/>
              <a:t>ke</a:t>
            </a:r>
            <a:r>
              <a:rPr lang="en-ID" dirty="0"/>
              <a:t> </a:t>
            </a:r>
            <a:r>
              <a:rPr lang="en-ID" dirty="0" err="1"/>
              <a:t>tahap</a:t>
            </a:r>
            <a:r>
              <a:rPr lang="en-ID" dirty="0"/>
              <a:t> proses </a:t>
            </a:r>
            <a:r>
              <a:rPr lang="en-ID" dirty="0" err="1"/>
              <a:t>verifikasi</a:t>
            </a:r>
            <a:r>
              <a:rPr lang="en-ID" dirty="0"/>
              <a:t> ongoing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memonitor</a:t>
            </a:r>
            <a:r>
              <a:rPr lang="en-ID" dirty="0"/>
              <a:t> </a:t>
            </a:r>
            <a:r>
              <a:rPr lang="en-ID" dirty="0" err="1"/>
              <a:t>bahwa</a:t>
            </a:r>
            <a:r>
              <a:rPr lang="en-ID" dirty="0"/>
              <a:t> proses </a:t>
            </a:r>
            <a:r>
              <a:rPr lang="en-ID" dirty="0" err="1"/>
              <a:t>selalu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keadaan</a:t>
            </a:r>
            <a:r>
              <a:rPr lang="en-ID" dirty="0"/>
              <a:t> </a:t>
            </a:r>
            <a:r>
              <a:rPr lang="en-ID" dirty="0" err="1"/>
              <a:t>terkendali</a:t>
            </a:r>
            <a:r>
              <a:rPr lang="en-ID" dirty="0"/>
              <a:t> dan </a:t>
            </a:r>
            <a:r>
              <a:rPr lang="en-ID" dirty="0" err="1"/>
              <a:t>tervalidasi</a:t>
            </a:r>
            <a:endParaRPr lang="en-ID" dirty="0"/>
          </a:p>
          <a:p>
            <a:pPr marL="0" indent="0">
              <a:buNone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506263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03287E-13DD-D790-0A33-ACEA671BE9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6DE8D4-19E5-CC35-7B21-31A5D7B283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723654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2C2D1F"/>
      </a:dk2>
      <a:lt2>
        <a:srgbClr val="FAF2C5"/>
      </a:lt2>
      <a:accent1>
        <a:srgbClr val="EA9736"/>
      </a:accent1>
      <a:accent2>
        <a:srgbClr val="EACF56"/>
      </a:accent2>
      <a:accent3>
        <a:srgbClr val="77D4D6"/>
      </a:accent3>
      <a:accent4>
        <a:srgbClr val="54AFDC"/>
      </a:accent4>
      <a:accent5>
        <a:srgbClr val="88C363"/>
      </a:accent5>
      <a:accent6>
        <a:srgbClr val="D9D899"/>
      </a:accent6>
      <a:hlink>
        <a:srgbClr val="A7A574"/>
      </a:hlink>
      <a:folHlink>
        <a:srgbClr val="8B887A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9B359FC9-1E88-4883-B31D-CCECAE2A7B3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TM16401375[[fn=Madison]]</Template>
  <TotalTime>3</TotalTime>
  <Words>182</Words>
  <Application>Microsoft Office PowerPoint</Application>
  <PresentationFormat>Widescreen</PresentationFormat>
  <Paragraphs>13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MS Shell Dlg 2</vt:lpstr>
      <vt:lpstr>Wingdings</vt:lpstr>
      <vt:lpstr>Wingdings 3</vt:lpstr>
      <vt:lpstr>Madison</vt:lpstr>
      <vt:lpstr>VALIDASI PENDEKATAN HIBRIDA</vt:lpstr>
      <vt:lpstr>PowerPoint Presentation</vt:lpstr>
      <vt:lpstr>Pendekatan hibrida dapat dilakukan bila: 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YOKY ELFADRI</dc:creator>
  <cp:lastModifiedBy>YOKY ELFADRI</cp:lastModifiedBy>
  <cp:revision>1</cp:revision>
  <dcterms:created xsi:type="dcterms:W3CDTF">2026-05-08T02:11:43Z</dcterms:created>
  <dcterms:modified xsi:type="dcterms:W3CDTF">2026-05-08T02:15:23Z</dcterms:modified>
</cp:coreProperties>
</file>