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6" r:id="rId2"/>
    <p:sldId id="259" r:id="rId3"/>
    <p:sldId id="257" r:id="rId4"/>
    <p:sldId id="258" r:id="rId5"/>
    <p:sldId id="261" r:id="rId6"/>
    <p:sldId id="262" r:id="rId7"/>
    <p:sldId id="263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3895CD-0348-4B7B-8466-6584B23C4C20}" v="31" dt="2026-05-02T01:48:37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KY ELFADRI" userId="0a8db402b5e34aff" providerId="LiveId" clId="{B22DA4A5-DEC8-4FA5-B460-112D53FA7AFC}"/>
    <pc:docChg chg="undo custSel addSld delSld modSld sldOrd">
      <pc:chgData name="YOKY ELFADRI" userId="0a8db402b5e34aff" providerId="LiveId" clId="{B22DA4A5-DEC8-4FA5-B460-112D53FA7AFC}" dt="2026-05-02T01:48:37.898" v="242" actId="14100"/>
      <pc:docMkLst>
        <pc:docMk/>
      </pc:docMkLst>
      <pc:sldChg chg="addSp delSp modSp mod">
        <pc:chgData name="YOKY ELFADRI" userId="0a8db402b5e34aff" providerId="LiveId" clId="{B22DA4A5-DEC8-4FA5-B460-112D53FA7AFC}" dt="2026-05-02T01:46:38.812" v="213" actId="27636"/>
        <pc:sldMkLst>
          <pc:docMk/>
          <pc:sldMk cId="1031001209" sldId="256"/>
        </pc:sldMkLst>
        <pc:spChg chg="mod">
          <ac:chgData name="YOKY ELFADRI" userId="0a8db402b5e34aff" providerId="LiveId" clId="{B22DA4A5-DEC8-4FA5-B460-112D53FA7AFC}" dt="2026-05-02T01:45:54.158" v="166" actId="14100"/>
          <ac:spMkLst>
            <pc:docMk/>
            <pc:sldMk cId="1031001209" sldId="256"/>
            <ac:spMk id="2" creationId="{1798D5C0-F7B1-ABF7-0B91-A942EF195FB6}"/>
          </ac:spMkLst>
        </pc:spChg>
        <pc:spChg chg="del mod">
          <ac:chgData name="YOKY ELFADRI" userId="0a8db402b5e34aff" providerId="LiveId" clId="{B22DA4A5-DEC8-4FA5-B460-112D53FA7AFC}" dt="2026-05-02T01:44:00.989" v="155" actId="478"/>
          <ac:spMkLst>
            <pc:docMk/>
            <pc:sldMk cId="1031001209" sldId="256"/>
            <ac:spMk id="3" creationId="{EFD9803F-1333-C498-D93C-BFBA5AFC7BE1}"/>
          </ac:spMkLst>
        </pc:spChg>
        <pc:spChg chg="add mod">
          <ac:chgData name="YOKY ELFADRI" userId="0a8db402b5e34aff" providerId="LiveId" clId="{B22DA4A5-DEC8-4FA5-B460-112D53FA7AFC}" dt="2026-05-02T01:46:38.812" v="213" actId="27636"/>
          <ac:spMkLst>
            <pc:docMk/>
            <pc:sldMk cId="1031001209" sldId="256"/>
            <ac:spMk id="4" creationId="{DB8E40AB-8B8E-9DB7-3ADB-48DC205E6E6A}"/>
          </ac:spMkLst>
        </pc:spChg>
      </pc:sldChg>
      <pc:sldChg chg="modSp mod">
        <pc:chgData name="YOKY ELFADRI" userId="0a8db402b5e34aff" providerId="LiveId" clId="{B22DA4A5-DEC8-4FA5-B460-112D53FA7AFC}" dt="2026-05-02T01:45:09.081" v="161" actId="14100"/>
        <pc:sldMkLst>
          <pc:docMk/>
          <pc:sldMk cId="1862985807" sldId="257"/>
        </pc:sldMkLst>
        <pc:spChg chg="mod">
          <ac:chgData name="YOKY ELFADRI" userId="0a8db402b5e34aff" providerId="LiveId" clId="{B22DA4A5-DEC8-4FA5-B460-112D53FA7AFC}" dt="2026-05-02T01:44:48.248" v="159"/>
          <ac:spMkLst>
            <pc:docMk/>
            <pc:sldMk cId="1862985807" sldId="257"/>
            <ac:spMk id="2" creationId="{A10485EA-3E16-16C7-7963-E6AF71F2930D}"/>
          </ac:spMkLst>
        </pc:spChg>
        <pc:spChg chg="mod">
          <ac:chgData name="YOKY ELFADRI" userId="0a8db402b5e34aff" providerId="LiveId" clId="{B22DA4A5-DEC8-4FA5-B460-112D53FA7AFC}" dt="2026-05-02T01:45:09.081" v="161" actId="14100"/>
          <ac:spMkLst>
            <pc:docMk/>
            <pc:sldMk cId="1862985807" sldId="257"/>
            <ac:spMk id="3" creationId="{9D1280F9-9CAC-7748-A437-B18967E3E721}"/>
          </ac:spMkLst>
        </pc:spChg>
      </pc:sldChg>
      <pc:sldChg chg="modSp mod">
        <pc:chgData name="YOKY ELFADRI" userId="0a8db402b5e34aff" providerId="LiveId" clId="{B22DA4A5-DEC8-4FA5-B460-112D53FA7AFC}" dt="2026-05-02T01:47:33.705" v="220" actId="14100"/>
        <pc:sldMkLst>
          <pc:docMk/>
          <pc:sldMk cId="2210113499" sldId="258"/>
        </pc:sldMkLst>
        <pc:spChg chg="mod">
          <ac:chgData name="YOKY ELFADRI" userId="0a8db402b5e34aff" providerId="LiveId" clId="{B22DA4A5-DEC8-4FA5-B460-112D53FA7AFC}" dt="2026-05-02T01:44:48.248" v="159"/>
          <ac:spMkLst>
            <pc:docMk/>
            <pc:sldMk cId="2210113499" sldId="258"/>
            <ac:spMk id="2" creationId="{9DC19E5E-A024-170F-9E38-B2D8B834E82A}"/>
          </ac:spMkLst>
        </pc:spChg>
        <pc:spChg chg="mod">
          <ac:chgData name="YOKY ELFADRI" userId="0a8db402b5e34aff" providerId="LiveId" clId="{B22DA4A5-DEC8-4FA5-B460-112D53FA7AFC}" dt="2026-05-02T01:47:33.705" v="220" actId="14100"/>
          <ac:spMkLst>
            <pc:docMk/>
            <pc:sldMk cId="2210113499" sldId="258"/>
            <ac:spMk id="3" creationId="{969DD6C5-5278-89E2-BE9C-F243DDD56F60}"/>
          </ac:spMkLst>
        </pc:spChg>
      </pc:sldChg>
      <pc:sldChg chg="modSp mod">
        <pc:chgData name="YOKY ELFADRI" userId="0a8db402b5e34aff" providerId="LiveId" clId="{B22DA4A5-DEC8-4FA5-B460-112D53FA7AFC}" dt="2026-05-02T01:45:34.587" v="165"/>
        <pc:sldMkLst>
          <pc:docMk/>
          <pc:sldMk cId="3290066677" sldId="259"/>
        </pc:sldMkLst>
        <pc:spChg chg="mod">
          <ac:chgData name="YOKY ELFADRI" userId="0a8db402b5e34aff" providerId="LiveId" clId="{B22DA4A5-DEC8-4FA5-B460-112D53FA7AFC}" dt="2026-05-02T01:44:48.248" v="159"/>
          <ac:spMkLst>
            <pc:docMk/>
            <pc:sldMk cId="3290066677" sldId="259"/>
            <ac:spMk id="2" creationId="{CBF36E86-B022-F44E-3A41-68F34F471D0F}"/>
          </ac:spMkLst>
        </pc:spChg>
        <pc:spChg chg="mod">
          <ac:chgData name="YOKY ELFADRI" userId="0a8db402b5e34aff" providerId="LiveId" clId="{B22DA4A5-DEC8-4FA5-B460-112D53FA7AFC}" dt="2026-05-02T01:45:34.587" v="165"/>
          <ac:spMkLst>
            <pc:docMk/>
            <pc:sldMk cId="3290066677" sldId="259"/>
            <ac:spMk id="3" creationId="{DF66C39B-A56A-EB50-E664-C4C3762B824F}"/>
          </ac:spMkLst>
        </pc:spChg>
      </pc:sldChg>
      <pc:sldChg chg="modSp new del mod">
        <pc:chgData name="YOKY ELFADRI" userId="0a8db402b5e34aff" providerId="LiveId" clId="{B22DA4A5-DEC8-4FA5-B460-112D53FA7AFC}" dt="2026-05-02T01:47:36.398" v="221" actId="47"/>
        <pc:sldMkLst>
          <pc:docMk/>
          <pc:sldMk cId="1771669722" sldId="260"/>
        </pc:sldMkLst>
        <pc:spChg chg="mod">
          <ac:chgData name="YOKY ELFADRI" userId="0a8db402b5e34aff" providerId="LiveId" clId="{B22DA4A5-DEC8-4FA5-B460-112D53FA7AFC}" dt="2026-05-02T01:44:48.248" v="159"/>
          <ac:spMkLst>
            <pc:docMk/>
            <pc:sldMk cId="1771669722" sldId="260"/>
            <ac:spMk id="2" creationId="{7DB47B05-42A1-EDBE-65D3-C4B3A04FECD7}"/>
          </ac:spMkLst>
        </pc:spChg>
        <pc:spChg chg="mod">
          <ac:chgData name="YOKY ELFADRI" userId="0a8db402b5e34aff" providerId="LiveId" clId="{B22DA4A5-DEC8-4FA5-B460-112D53FA7AFC}" dt="2026-05-02T01:47:00.321" v="216" actId="14100"/>
          <ac:spMkLst>
            <pc:docMk/>
            <pc:sldMk cId="1771669722" sldId="260"/>
            <ac:spMk id="3" creationId="{02DF39CF-CC6B-C3C3-E780-F9C89478972A}"/>
          </ac:spMkLst>
        </pc:spChg>
      </pc:sldChg>
      <pc:sldChg chg="modSp new mod ord">
        <pc:chgData name="YOKY ELFADRI" userId="0a8db402b5e34aff" providerId="LiveId" clId="{B22DA4A5-DEC8-4FA5-B460-112D53FA7AFC}" dt="2026-05-02T01:47:48.311" v="224" actId="14100"/>
        <pc:sldMkLst>
          <pc:docMk/>
          <pc:sldMk cId="1634612944" sldId="261"/>
        </pc:sldMkLst>
        <pc:spChg chg="mod">
          <ac:chgData name="YOKY ELFADRI" userId="0a8db402b5e34aff" providerId="LiveId" clId="{B22DA4A5-DEC8-4FA5-B460-112D53FA7AFC}" dt="2026-05-02T01:44:48.248" v="159"/>
          <ac:spMkLst>
            <pc:docMk/>
            <pc:sldMk cId="1634612944" sldId="261"/>
            <ac:spMk id="2" creationId="{7FF2E8BE-800F-0886-064A-0E44F5379C09}"/>
          </ac:spMkLst>
        </pc:spChg>
        <pc:spChg chg="mod">
          <ac:chgData name="YOKY ELFADRI" userId="0a8db402b5e34aff" providerId="LiveId" clId="{B22DA4A5-DEC8-4FA5-B460-112D53FA7AFC}" dt="2026-05-02T01:47:48.311" v="224" actId="14100"/>
          <ac:spMkLst>
            <pc:docMk/>
            <pc:sldMk cId="1634612944" sldId="261"/>
            <ac:spMk id="3" creationId="{91A23533-B859-4AB5-49D7-53C899F398C3}"/>
          </ac:spMkLst>
        </pc:spChg>
      </pc:sldChg>
      <pc:sldChg chg="modSp new mod">
        <pc:chgData name="YOKY ELFADRI" userId="0a8db402b5e34aff" providerId="LiveId" clId="{B22DA4A5-DEC8-4FA5-B460-112D53FA7AFC}" dt="2026-05-02T01:48:08.541" v="232" actId="14100"/>
        <pc:sldMkLst>
          <pc:docMk/>
          <pc:sldMk cId="2301177871" sldId="262"/>
        </pc:sldMkLst>
        <pc:spChg chg="mod">
          <ac:chgData name="YOKY ELFADRI" userId="0a8db402b5e34aff" providerId="LiveId" clId="{B22DA4A5-DEC8-4FA5-B460-112D53FA7AFC}" dt="2026-05-02T01:44:48.248" v="159"/>
          <ac:spMkLst>
            <pc:docMk/>
            <pc:sldMk cId="2301177871" sldId="262"/>
            <ac:spMk id="2" creationId="{B52F97D5-01B0-349A-EE52-0DF79F3F1DE3}"/>
          </ac:spMkLst>
        </pc:spChg>
        <pc:spChg chg="mod">
          <ac:chgData name="YOKY ELFADRI" userId="0a8db402b5e34aff" providerId="LiveId" clId="{B22DA4A5-DEC8-4FA5-B460-112D53FA7AFC}" dt="2026-05-02T01:48:08.541" v="232" actId="14100"/>
          <ac:spMkLst>
            <pc:docMk/>
            <pc:sldMk cId="2301177871" sldId="262"/>
            <ac:spMk id="3" creationId="{20F6A84A-91A3-1688-7AFE-1CD8B39E22DF}"/>
          </ac:spMkLst>
        </pc:spChg>
      </pc:sldChg>
      <pc:sldChg chg="modSp new mod">
        <pc:chgData name="YOKY ELFADRI" userId="0a8db402b5e34aff" providerId="LiveId" clId="{B22DA4A5-DEC8-4FA5-B460-112D53FA7AFC}" dt="2026-05-02T01:48:24.633" v="238" actId="14100"/>
        <pc:sldMkLst>
          <pc:docMk/>
          <pc:sldMk cId="1573349530" sldId="263"/>
        </pc:sldMkLst>
        <pc:spChg chg="mod">
          <ac:chgData name="YOKY ELFADRI" userId="0a8db402b5e34aff" providerId="LiveId" clId="{B22DA4A5-DEC8-4FA5-B460-112D53FA7AFC}" dt="2026-05-02T01:44:48.248" v="159"/>
          <ac:spMkLst>
            <pc:docMk/>
            <pc:sldMk cId="1573349530" sldId="263"/>
            <ac:spMk id="2" creationId="{0DA176C5-96AF-BBB8-205B-C9E0DCA6510A}"/>
          </ac:spMkLst>
        </pc:spChg>
        <pc:spChg chg="mod">
          <ac:chgData name="YOKY ELFADRI" userId="0a8db402b5e34aff" providerId="LiveId" clId="{B22DA4A5-DEC8-4FA5-B460-112D53FA7AFC}" dt="2026-05-02T01:48:24.633" v="238" actId="14100"/>
          <ac:spMkLst>
            <pc:docMk/>
            <pc:sldMk cId="1573349530" sldId="263"/>
            <ac:spMk id="3" creationId="{7898C8CB-857C-7EF6-AEDF-9512124DAA4A}"/>
          </ac:spMkLst>
        </pc:spChg>
      </pc:sldChg>
      <pc:sldChg chg="addSp delSp new del mod">
        <pc:chgData name="YOKY ELFADRI" userId="0a8db402b5e34aff" providerId="LiveId" clId="{B22DA4A5-DEC8-4FA5-B460-112D53FA7AFC}" dt="2026-05-02T01:39:13.976" v="137" actId="47"/>
        <pc:sldMkLst>
          <pc:docMk/>
          <pc:sldMk cId="3665573827" sldId="264"/>
        </pc:sldMkLst>
        <pc:spChg chg="del">
          <ac:chgData name="YOKY ELFADRI" userId="0a8db402b5e34aff" providerId="LiveId" clId="{B22DA4A5-DEC8-4FA5-B460-112D53FA7AFC}" dt="2026-05-02T01:36:18.628" v="123" actId="478"/>
          <ac:spMkLst>
            <pc:docMk/>
            <pc:sldMk cId="3665573827" sldId="264"/>
            <ac:spMk id="2" creationId="{689894CC-C762-CAA3-2DAE-D942D7CE3AFE}"/>
          </ac:spMkLst>
        </pc:spChg>
        <pc:spChg chg="del">
          <ac:chgData name="YOKY ELFADRI" userId="0a8db402b5e34aff" providerId="LiveId" clId="{B22DA4A5-DEC8-4FA5-B460-112D53FA7AFC}" dt="2026-05-02T01:36:20.388" v="124" actId="478"/>
          <ac:spMkLst>
            <pc:docMk/>
            <pc:sldMk cId="3665573827" sldId="264"/>
            <ac:spMk id="3" creationId="{B667493F-C7F7-8CFA-B777-2051011A0BCB}"/>
          </ac:spMkLst>
        </pc:spChg>
        <pc:picChg chg="add del">
          <ac:chgData name="YOKY ELFADRI" userId="0a8db402b5e34aff" providerId="LiveId" clId="{B22DA4A5-DEC8-4FA5-B460-112D53FA7AFC}" dt="2026-05-02T01:36:29.148" v="126" actId="478"/>
          <ac:picMkLst>
            <pc:docMk/>
            <pc:sldMk cId="3665573827" sldId="264"/>
            <ac:picMk id="1026" creationId="{BE3FD7D2-C223-BFB9-E74C-C5C8CFE8795E}"/>
          </ac:picMkLst>
        </pc:picChg>
        <pc:picChg chg="add">
          <ac:chgData name="YOKY ELFADRI" userId="0a8db402b5e34aff" providerId="LiveId" clId="{B22DA4A5-DEC8-4FA5-B460-112D53FA7AFC}" dt="2026-05-02T01:37:26.733" v="127"/>
          <ac:picMkLst>
            <pc:docMk/>
            <pc:sldMk cId="3665573827" sldId="264"/>
            <ac:picMk id="1028" creationId="{ADAA6747-417B-C4DF-6819-6D7FC4DBB2C0}"/>
          </ac:picMkLst>
        </pc:picChg>
      </pc:sldChg>
      <pc:sldChg chg="addSp delSp modSp new mod">
        <pc:chgData name="YOKY ELFADRI" userId="0a8db402b5e34aff" providerId="LiveId" clId="{B22DA4A5-DEC8-4FA5-B460-112D53FA7AFC}" dt="2026-05-02T01:48:37.898" v="242" actId="14100"/>
        <pc:sldMkLst>
          <pc:docMk/>
          <pc:sldMk cId="1313495788" sldId="265"/>
        </pc:sldMkLst>
        <pc:spChg chg="del">
          <ac:chgData name="YOKY ELFADRI" userId="0a8db402b5e34aff" providerId="LiveId" clId="{B22DA4A5-DEC8-4FA5-B460-112D53FA7AFC}" dt="2026-05-02T01:37:52.388" v="129" actId="478"/>
          <ac:spMkLst>
            <pc:docMk/>
            <pc:sldMk cId="1313495788" sldId="265"/>
            <ac:spMk id="2" creationId="{FA9D3CF1-41C6-8742-E143-8AE5EF53D710}"/>
          </ac:spMkLst>
        </pc:spChg>
        <pc:spChg chg="del">
          <ac:chgData name="YOKY ELFADRI" userId="0a8db402b5e34aff" providerId="LiveId" clId="{B22DA4A5-DEC8-4FA5-B460-112D53FA7AFC}" dt="2026-05-02T01:37:54.326" v="130" actId="478"/>
          <ac:spMkLst>
            <pc:docMk/>
            <pc:sldMk cId="1313495788" sldId="265"/>
            <ac:spMk id="3" creationId="{CB05D16F-D5B1-BA49-465A-FD717EB03985}"/>
          </ac:spMkLst>
        </pc:spChg>
        <pc:picChg chg="add mod">
          <ac:chgData name="YOKY ELFADRI" userId="0a8db402b5e34aff" providerId="LiveId" clId="{B22DA4A5-DEC8-4FA5-B460-112D53FA7AFC}" dt="2026-05-02T01:48:37.898" v="242" actId="14100"/>
          <ac:picMkLst>
            <pc:docMk/>
            <pc:sldMk cId="1313495788" sldId="265"/>
            <ac:picMk id="2050" creationId="{DF6D2A61-0C5F-123F-B2C5-EE1502DAFC78}"/>
          </ac:picMkLst>
        </pc:picChg>
      </pc:sldChg>
      <pc:sldChg chg="addSp delSp new mod">
        <pc:chgData name="YOKY ELFADRI" userId="0a8db402b5e34aff" providerId="LiveId" clId="{B22DA4A5-DEC8-4FA5-B460-112D53FA7AFC}" dt="2026-05-02T01:38:44.207" v="136"/>
        <pc:sldMkLst>
          <pc:docMk/>
          <pc:sldMk cId="3165393265" sldId="266"/>
        </pc:sldMkLst>
        <pc:spChg chg="del">
          <ac:chgData name="YOKY ELFADRI" userId="0a8db402b5e34aff" providerId="LiveId" clId="{B22DA4A5-DEC8-4FA5-B460-112D53FA7AFC}" dt="2026-05-02T01:38:19.527" v="134" actId="478"/>
          <ac:spMkLst>
            <pc:docMk/>
            <pc:sldMk cId="3165393265" sldId="266"/>
            <ac:spMk id="2" creationId="{A4A9FE74-C98F-1EBD-4264-218C60D4771F}"/>
          </ac:spMkLst>
        </pc:spChg>
        <pc:spChg chg="del">
          <ac:chgData name="YOKY ELFADRI" userId="0a8db402b5e34aff" providerId="LiveId" clId="{B22DA4A5-DEC8-4FA5-B460-112D53FA7AFC}" dt="2026-05-02T01:38:22.173" v="135" actId="478"/>
          <ac:spMkLst>
            <pc:docMk/>
            <pc:sldMk cId="3165393265" sldId="266"/>
            <ac:spMk id="3" creationId="{06AAA878-BDC6-5571-D5C6-C009EC957426}"/>
          </ac:spMkLst>
        </pc:spChg>
        <pc:picChg chg="add">
          <ac:chgData name="YOKY ELFADRI" userId="0a8db402b5e34aff" providerId="LiveId" clId="{B22DA4A5-DEC8-4FA5-B460-112D53FA7AFC}" dt="2026-05-02T01:38:44.207" v="136"/>
          <ac:picMkLst>
            <pc:docMk/>
            <pc:sldMk cId="3165393265" sldId="266"/>
            <ac:picMk id="3074" creationId="{7475878D-3AD3-D51F-E22A-53D73B27C870}"/>
          </ac:picMkLst>
        </pc:picChg>
      </pc:sldChg>
      <pc:sldChg chg="new del">
        <pc:chgData name="YOKY ELFADRI" userId="0a8db402b5e34aff" providerId="LiveId" clId="{B22DA4A5-DEC8-4FA5-B460-112D53FA7AFC}" dt="2026-05-02T01:48:28.373" v="240" actId="680"/>
        <pc:sldMkLst>
          <pc:docMk/>
          <pc:sldMk cId="2957926591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77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918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7461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12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45710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8057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3264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4904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944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182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7974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859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9974A8F-6E4A-4CB3-9C4D-D2CFF405B80A}" type="datetimeFigureOut">
              <a:rPr lang="en-ID" smtClean="0"/>
              <a:t>02/05/2026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2498CA58-D8BD-4527-8AE4-9EBE6AF003D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86577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D5C0-F7B1-ABF7-0B91-A942EF195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1237923"/>
          </a:xfrm>
        </p:spPr>
        <p:txBody>
          <a:bodyPr/>
          <a:lstStyle/>
          <a:p>
            <a:r>
              <a:rPr lang="en-US" dirty="0"/>
              <a:t>VALIDASI PROSES</a:t>
            </a:r>
            <a:endParaRPr lang="en-ID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8E40AB-8B8E-9DB7-3ADB-48DC205E6E6A}"/>
              </a:ext>
            </a:extLst>
          </p:cNvPr>
          <p:cNvSpPr txBox="1">
            <a:spLocks/>
          </p:cNvSpPr>
          <p:nvPr/>
        </p:nvSpPr>
        <p:spPr>
          <a:xfrm>
            <a:off x="252918" y="4321630"/>
            <a:ext cx="8368567" cy="14033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Apt. </a:t>
            </a:r>
            <a:r>
              <a:rPr lang="en-US" sz="3200" dirty="0" err="1"/>
              <a:t>Yoky</a:t>
            </a:r>
            <a:r>
              <a:rPr lang="en-US" sz="3200" dirty="0"/>
              <a:t> </a:t>
            </a:r>
            <a:r>
              <a:rPr lang="en-US" sz="3200" dirty="0" err="1"/>
              <a:t>Elfadri</a:t>
            </a:r>
            <a:r>
              <a:rPr lang="en-US" sz="3200" dirty="0"/>
              <a:t>, </a:t>
            </a:r>
            <a:r>
              <a:rPr lang="en-US" sz="3200" dirty="0" err="1"/>
              <a:t>M.Farm</a:t>
            </a:r>
            <a:endParaRPr lang="en-US" sz="3200" dirty="0"/>
          </a:p>
          <a:p>
            <a:r>
              <a:rPr lang="en-US" sz="3200" dirty="0"/>
              <a:t>Dosen </a:t>
            </a:r>
            <a:r>
              <a:rPr lang="en-US" sz="3200" dirty="0" err="1"/>
              <a:t>Pengampu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031001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36E86-B022-F44E-3A41-68F34F47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6C39B-A56A-EB50-E664-C4C3762B824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20886" y="2063396"/>
            <a:ext cx="7259621" cy="3311189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Validasi</a:t>
            </a:r>
            <a:r>
              <a:rPr lang="en-US" dirty="0"/>
              <a:t> proses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validasi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proses </a:t>
            </a:r>
            <a:r>
              <a:rPr lang="en-US" dirty="0" err="1"/>
              <a:t>baru</a:t>
            </a:r>
            <a:r>
              <a:rPr lang="en-US" dirty="0"/>
              <a:t>, </a:t>
            </a:r>
            <a:r>
              <a:rPr lang="en-US" dirty="0" err="1"/>
              <a:t>validasi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proses, transfer Lokasi </a:t>
            </a:r>
            <a:r>
              <a:rPr lang="en-US" dirty="0" err="1"/>
              <a:t>pembuatan</a:t>
            </a:r>
            <a:r>
              <a:rPr lang="en-US" dirty="0"/>
              <a:t>, dan </a:t>
            </a:r>
            <a:r>
              <a:rPr lang="en-US" dirty="0" err="1"/>
              <a:t>verifikasi</a:t>
            </a:r>
            <a:r>
              <a:rPr lang="en-US" dirty="0"/>
              <a:t> proses on-going</a:t>
            </a:r>
          </a:p>
          <a:p>
            <a:pPr marL="0" indent="0">
              <a:buNone/>
            </a:pPr>
            <a:r>
              <a:rPr lang="en-ID" dirty="0"/>
              <a:t>Validasi proses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proses </a:t>
            </a:r>
            <a:r>
              <a:rPr lang="en-ID" dirty="0" err="1"/>
              <a:t>pembuatan</a:t>
            </a:r>
            <a:r>
              <a:rPr lang="en-ID" dirty="0"/>
              <a:t> </a:t>
            </a:r>
            <a:r>
              <a:rPr lang="en-ID" dirty="0" err="1"/>
              <a:t>skala</a:t>
            </a:r>
            <a:r>
              <a:rPr lang="en-ID" dirty="0"/>
              <a:t> </a:t>
            </a:r>
            <a:r>
              <a:rPr lang="en-ID" dirty="0" err="1"/>
              <a:t>komersial</a:t>
            </a:r>
            <a:r>
              <a:rPr lang="en-ID" dirty="0"/>
              <a:t> </a:t>
            </a:r>
            <a:r>
              <a:rPr lang="en-ID" dirty="0" err="1"/>
              <a:t>tervalidasi</a:t>
            </a:r>
            <a:r>
              <a:rPr lang="en-ID" dirty="0"/>
              <a:t> dan </a:t>
            </a:r>
            <a:r>
              <a:rPr lang="en-ID" dirty="0" err="1"/>
              <a:t>dijaga</a:t>
            </a:r>
            <a:r>
              <a:rPr lang="en-ID" dirty="0"/>
              <a:t> agar proses </a:t>
            </a:r>
            <a:r>
              <a:rPr lang="en-ID" dirty="0" err="1"/>
              <a:t>produksi</a:t>
            </a:r>
            <a:r>
              <a:rPr lang="en-ID" dirty="0"/>
              <a:t> </a:t>
            </a:r>
            <a:r>
              <a:rPr lang="en-ID" dirty="0" err="1"/>
              <a:t>skala</a:t>
            </a:r>
            <a:r>
              <a:rPr lang="en-ID" dirty="0"/>
              <a:t> </a:t>
            </a:r>
            <a:r>
              <a:rPr lang="en-ID" dirty="0" err="1"/>
              <a:t>komersial</a:t>
            </a:r>
            <a:r>
              <a:rPr lang="en-ID" dirty="0"/>
              <a:t> rutin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keadaan</a:t>
            </a:r>
            <a:r>
              <a:rPr lang="en-ID" dirty="0"/>
              <a:t> </a:t>
            </a:r>
            <a:r>
              <a:rPr lang="en-ID" dirty="0" err="1"/>
              <a:t>terkendali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066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485EA-3E16-16C7-7963-E6AF71F29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Validasi</a:t>
            </a:r>
            <a:r>
              <a:rPr lang="en-US" dirty="0"/>
              <a:t> Proses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280F9-9CAC-7748-A437-B18967E3E7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68486" y="1768833"/>
            <a:ext cx="8523514" cy="3311189"/>
          </a:xfrm>
        </p:spPr>
        <p:txBody>
          <a:bodyPr/>
          <a:lstStyle/>
          <a:p>
            <a:pPr lvl="0"/>
            <a:r>
              <a:rPr lang="en-ID" dirty="0" err="1"/>
              <a:t>validasi</a:t>
            </a:r>
            <a:r>
              <a:rPr lang="en-ID" dirty="0"/>
              <a:t> proses </a:t>
            </a:r>
            <a:r>
              <a:rPr lang="en-ID" dirty="0" err="1"/>
              <a:t>tradisional</a:t>
            </a:r>
            <a:r>
              <a:rPr lang="en-ID" dirty="0"/>
              <a:t> </a:t>
            </a:r>
          </a:p>
          <a:p>
            <a:pPr lvl="0"/>
            <a:r>
              <a:rPr lang="en-ID" dirty="0" err="1"/>
              <a:t>validasi</a:t>
            </a:r>
            <a:r>
              <a:rPr lang="en-ID" dirty="0"/>
              <a:t> proses </a:t>
            </a:r>
            <a:r>
              <a:rPr lang="en-ID" dirty="0" err="1"/>
              <a:t>hibrida</a:t>
            </a:r>
            <a:endParaRPr lang="en-ID" dirty="0"/>
          </a:p>
          <a:p>
            <a:pPr lvl="0"/>
            <a:r>
              <a:rPr lang="en-ID" dirty="0" err="1"/>
              <a:t>validasi</a:t>
            </a:r>
            <a:r>
              <a:rPr lang="en-ID" dirty="0"/>
              <a:t> proses </a:t>
            </a:r>
            <a:r>
              <a:rPr lang="en-ID" dirty="0" err="1"/>
              <a:t>konkuren</a:t>
            </a:r>
            <a:endParaRPr lang="en-ID" dirty="0"/>
          </a:p>
          <a:p>
            <a:pPr lvl="0"/>
            <a:r>
              <a:rPr lang="en-ID" dirty="0" err="1"/>
              <a:t>validasi</a:t>
            </a:r>
            <a:r>
              <a:rPr lang="en-ID" dirty="0"/>
              <a:t> </a:t>
            </a:r>
            <a:r>
              <a:rPr lang="en-ID" dirty="0" err="1"/>
              <a:t>pembersihan</a:t>
            </a:r>
            <a:r>
              <a:rPr lang="en-ID" dirty="0"/>
              <a:t> (cleaning validation)</a:t>
            </a:r>
          </a:p>
          <a:p>
            <a:pPr lvl="0"/>
            <a:r>
              <a:rPr lang="en-ID" dirty="0" err="1"/>
              <a:t>validasi</a:t>
            </a:r>
            <a:r>
              <a:rPr lang="en-ID" dirty="0"/>
              <a:t> </a:t>
            </a:r>
            <a:r>
              <a:rPr lang="en-ID" dirty="0" err="1"/>
              <a:t>kualitatif</a:t>
            </a:r>
            <a:r>
              <a:rPr lang="en-ID" dirty="0"/>
              <a:t> dan </a:t>
            </a:r>
            <a:r>
              <a:rPr lang="en-ID" dirty="0" err="1"/>
              <a:t>kuantitatif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</a:t>
            </a:r>
            <a:r>
              <a:rPr lang="en-ID" dirty="0" err="1"/>
              <a:t>metabolit</a:t>
            </a:r>
            <a:r>
              <a:rPr lang="en-ID" dirty="0"/>
              <a:t> </a:t>
            </a:r>
            <a:r>
              <a:rPr lang="en-ID" dirty="0" err="1"/>
              <a:t>sekunder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62985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19E5E-A024-170F-9E38-B2D8B834E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VALIDASI PROSES TRADISIONAL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DD6C5-5278-89E2-BE9C-F243DDD56F6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94314" y="1251858"/>
            <a:ext cx="8534400" cy="4122728"/>
          </a:xfrm>
        </p:spPr>
        <p:txBody>
          <a:bodyPr/>
          <a:lstStyle/>
          <a:p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 </a:t>
            </a:r>
            <a:r>
              <a:rPr lang="en-ID" dirty="0" err="1"/>
              <a:t>tradisional</a:t>
            </a:r>
            <a:r>
              <a:rPr lang="en-ID" dirty="0"/>
              <a:t>, </a:t>
            </a:r>
            <a:r>
              <a:rPr lang="en-ID" dirty="0" err="1"/>
              <a:t>sejumlah</a:t>
            </a:r>
            <a:r>
              <a:rPr lang="en-ID" dirty="0"/>
              <a:t> </a:t>
            </a:r>
            <a:r>
              <a:rPr lang="en-ID" i="1" dirty="0"/>
              <a:t>batch 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diproduksi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rutin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reprodusibillitas</a:t>
            </a:r>
            <a:r>
              <a:rPr lang="en-ID" dirty="0"/>
              <a:t>.</a:t>
            </a:r>
          </a:p>
          <a:p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i="1" dirty="0"/>
              <a:t>batch </a:t>
            </a:r>
            <a:r>
              <a:rPr lang="en-ID" dirty="0"/>
              <a:t>yang </a:t>
            </a:r>
            <a:r>
              <a:rPr lang="en-ID" dirty="0" err="1"/>
              <a:t>diproduksi</a:t>
            </a:r>
            <a:r>
              <a:rPr lang="en-ID" dirty="0"/>
              <a:t> dan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sampel</a:t>
            </a:r>
            <a:r>
              <a:rPr lang="en-ID" dirty="0"/>
              <a:t> yang </a:t>
            </a:r>
            <a:r>
              <a:rPr lang="en-ID" dirty="0" err="1"/>
              <a:t>diambil</a:t>
            </a:r>
            <a:r>
              <a:rPr lang="en-ID" dirty="0"/>
              <a:t>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didasarkan</a:t>
            </a:r>
            <a:r>
              <a:rPr lang="en-ID" dirty="0"/>
              <a:t> pada </a:t>
            </a:r>
            <a:r>
              <a:rPr lang="en-ID" dirty="0" err="1"/>
              <a:t>prinsip</a:t>
            </a:r>
            <a:r>
              <a:rPr lang="en-ID" dirty="0"/>
              <a:t> </a:t>
            </a:r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risiko</a:t>
            </a:r>
            <a:r>
              <a:rPr lang="en-ID" dirty="0"/>
              <a:t> </a:t>
            </a:r>
            <a:r>
              <a:rPr lang="en-ID" dirty="0" err="1"/>
              <a:t>mutu,memungkinkan</a:t>
            </a:r>
            <a:r>
              <a:rPr lang="en-ID" dirty="0"/>
              <a:t> </a:t>
            </a:r>
            <a:r>
              <a:rPr lang="en-ID" dirty="0" err="1"/>
              <a:t>dibuat</a:t>
            </a:r>
            <a:r>
              <a:rPr lang="en-ID" dirty="0"/>
              <a:t> </a:t>
            </a:r>
            <a:r>
              <a:rPr lang="en-ID" dirty="0" err="1"/>
              <a:t>rentang</a:t>
            </a:r>
            <a:r>
              <a:rPr lang="en-ID" dirty="0"/>
              <a:t> </a:t>
            </a:r>
            <a:r>
              <a:rPr lang="en-ID" dirty="0" err="1"/>
              <a:t>variasi</a:t>
            </a:r>
            <a:r>
              <a:rPr lang="en-ID" dirty="0"/>
              <a:t> normal dan </a:t>
            </a:r>
            <a:r>
              <a:rPr lang="en-ID" dirty="0" err="1"/>
              <a:t>tren</a:t>
            </a:r>
            <a:r>
              <a:rPr lang="en-ID" dirty="0"/>
              <a:t> </a:t>
            </a:r>
            <a:r>
              <a:rPr lang="en-ID" dirty="0" err="1"/>
              <a:t>serta</a:t>
            </a:r>
            <a:endParaRPr lang="en-ID" dirty="0"/>
          </a:p>
          <a:p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cukup</a:t>
            </a:r>
            <a:r>
              <a:rPr lang="en-ID" dirty="0"/>
              <a:t> data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dievaluasi</a:t>
            </a:r>
            <a:r>
              <a:rPr lang="en-ID" dirty="0"/>
              <a:t>. </a:t>
            </a:r>
            <a:r>
              <a:rPr lang="en-ID" dirty="0" err="1"/>
              <a:t>Setiap</a:t>
            </a:r>
            <a:r>
              <a:rPr lang="en-ID" dirty="0"/>
              <a:t> Industri Farmasi </a:t>
            </a:r>
            <a:r>
              <a:rPr lang="sv-SE" dirty="0"/>
              <a:t>harus menentukan dan memberi justifikasi jumlah </a:t>
            </a:r>
            <a:r>
              <a:rPr lang="sv-SE" i="1" dirty="0"/>
              <a:t>batch  </a:t>
            </a:r>
            <a:r>
              <a:rPr lang="sv-SE" dirty="0"/>
              <a:t>yang </a:t>
            </a:r>
            <a:r>
              <a:rPr lang="nn-NO" dirty="0"/>
              <a:t>diperlukan untuk memberikan tingkat kepastian yang tinggi bahwa </a:t>
            </a:r>
            <a:r>
              <a:rPr lang="en-ID" dirty="0"/>
              <a:t>proses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yang </a:t>
            </a:r>
            <a:r>
              <a:rPr lang="en-ID" dirty="0" err="1"/>
              <a:t>bermutu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konsisten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10113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2E8BE-800F-0886-064A-0E44F5379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Protokol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23533-B859-4AB5-49D7-53C899F398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37857" y="1426030"/>
            <a:ext cx="8218714" cy="3948556"/>
          </a:xfrm>
        </p:spPr>
        <p:txBody>
          <a:bodyPr/>
          <a:lstStyle/>
          <a:p>
            <a:pPr marL="0" indent="0">
              <a:buNone/>
            </a:pPr>
            <a:r>
              <a:rPr lang="en-ID" dirty="0" err="1"/>
              <a:t>Protokol</a:t>
            </a:r>
            <a:r>
              <a:rPr lang="en-ID" dirty="0"/>
              <a:t> </a:t>
            </a:r>
            <a:r>
              <a:rPr lang="en-ID" dirty="0" err="1"/>
              <a:t>validasi</a:t>
            </a:r>
            <a:r>
              <a:rPr lang="en-ID" dirty="0"/>
              <a:t> proses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disiapkan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parameter proses </a:t>
            </a:r>
            <a:r>
              <a:rPr lang="en-ID" dirty="0" err="1">
                <a:solidFill>
                  <a:srgbClr val="0070C0"/>
                </a:solidFill>
              </a:rPr>
              <a:t>kritis</a:t>
            </a:r>
            <a:r>
              <a:rPr lang="en-ID" dirty="0">
                <a:solidFill>
                  <a:srgbClr val="0070C0"/>
                </a:solidFill>
              </a:rPr>
              <a:t>/</a:t>
            </a:r>
            <a:r>
              <a:rPr lang="en-ID" i="1" dirty="0">
                <a:solidFill>
                  <a:srgbClr val="0070C0"/>
                </a:solidFill>
              </a:rPr>
              <a:t>critical process parameter (CPP)</a:t>
            </a:r>
            <a:r>
              <a:rPr lang="en-ID" dirty="0">
                <a:solidFill>
                  <a:srgbClr val="0070C0"/>
                </a:solidFill>
              </a:rPr>
              <a:t>, </a:t>
            </a:r>
            <a:r>
              <a:rPr lang="en-ID" dirty="0" err="1">
                <a:solidFill>
                  <a:srgbClr val="0070C0"/>
                </a:solidFill>
              </a:rPr>
              <a:t>atribut</a:t>
            </a:r>
            <a:r>
              <a:rPr lang="en-ID" dirty="0">
                <a:solidFill>
                  <a:srgbClr val="0070C0"/>
                </a:solidFill>
              </a:rPr>
              <a:t> </a:t>
            </a:r>
            <a:r>
              <a:rPr lang="en-ID" dirty="0" err="1">
                <a:solidFill>
                  <a:srgbClr val="0070C0"/>
                </a:solidFill>
              </a:rPr>
              <a:t>mutu</a:t>
            </a:r>
            <a:r>
              <a:rPr lang="en-ID" dirty="0">
                <a:solidFill>
                  <a:srgbClr val="0070C0"/>
                </a:solidFill>
              </a:rPr>
              <a:t> </a:t>
            </a:r>
            <a:r>
              <a:rPr lang="en-ID" dirty="0" err="1">
                <a:solidFill>
                  <a:srgbClr val="0070C0"/>
                </a:solidFill>
              </a:rPr>
              <a:t>kritis</a:t>
            </a:r>
            <a:r>
              <a:rPr lang="en-ID" dirty="0">
                <a:solidFill>
                  <a:srgbClr val="0070C0"/>
                </a:solidFill>
              </a:rPr>
              <a:t>/</a:t>
            </a:r>
            <a:r>
              <a:rPr lang="en-ID" i="1" dirty="0">
                <a:solidFill>
                  <a:srgbClr val="0070C0"/>
                </a:solidFill>
              </a:rPr>
              <a:t>critical quality attribute (CQA) </a:t>
            </a:r>
            <a:r>
              <a:rPr lang="en-ID" dirty="0"/>
              <a:t>dan </a:t>
            </a:r>
            <a:r>
              <a:rPr lang="en-ID" dirty="0" err="1"/>
              <a:t>kriteria</a:t>
            </a:r>
            <a:r>
              <a:rPr lang="en-ID" dirty="0"/>
              <a:t> </a:t>
            </a:r>
            <a:r>
              <a:rPr lang="en-ID" dirty="0" err="1"/>
              <a:t>keberterimaan</a:t>
            </a:r>
            <a:r>
              <a:rPr lang="en-ID" dirty="0"/>
              <a:t> </a:t>
            </a:r>
            <a:r>
              <a:rPr lang="en-ID" dirty="0" err="1"/>
              <a:t>terkait</a:t>
            </a:r>
            <a:r>
              <a:rPr lang="en-ID" dirty="0"/>
              <a:t> yang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pada data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pemahaman</a:t>
            </a:r>
            <a:r>
              <a:rPr lang="en-ID" dirty="0"/>
              <a:t> proses yang </a:t>
            </a:r>
            <a:r>
              <a:rPr lang="en-ID" dirty="0" err="1"/>
              <a:t>terdokumentasi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4612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F97D5-01B0-349A-EE52-0DF79F3F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Protokol</a:t>
            </a:r>
            <a:r>
              <a:rPr lang="en-ID" dirty="0"/>
              <a:t> </a:t>
            </a:r>
            <a:r>
              <a:rPr lang="en-ID" dirty="0" err="1"/>
              <a:t>validasi</a:t>
            </a:r>
            <a:r>
              <a:rPr lang="en-ID" dirty="0"/>
              <a:t> proses </a:t>
            </a:r>
            <a:r>
              <a:rPr lang="en-ID" dirty="0" err="1"/>
              <a:t>tradisional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6A84A-91A3-1688-7AFE-1CD8B39E22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83429" y="838200"/>
            <a:ext cx="8284028" cy="5276097"/>
          </a:xfrm>
        </p:spPr>
        <p:txBody>
          <a:bodyPr>
            <a:normAutofit/>
          </a:bodyPr>
          <a:lstStyle/>
          <a:p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singkat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proses dan </a:t>
            </a:r>
            <a:r>
              <a:rPr lang="en-ID" dirty="0" err="1"/>
              <a:t>mengacu</a:t>
            </a:r>
            <a:r>
              <a:rPr lang="en-ID" dirty="0"/>
              <a:t> </a:t>
            </a: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dirty="0" err="1"/>
              <a:t>Pengolahan</a:t>
            </a:r>
            <a:r>
              <a:rPr lang="en-ID" dirty="0"/>
              <a:t> </a:t>
            </a:r>
            <a:r>
              <a:rPr lang="en-ID" dirty="0" err="1"/>
              <a:t>Induk</a:t>
            </a:r>
            <a:r>
              <a:rPr lang="en-ID" dirty="0"/>
              <a:t> masing-masing</a:t>
            </a:r>
          </a:p>
          <a:p>
            <a:r>
              <a:rPr lang="en-ID" dirty="0" err="1"/>
              <a:t>fungsi</a:t>
            </a:r>
            <a:r>
              <a:rPr lang="en-ID" dirty="0"/>
              <a:t> dan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endParaRPr lang="en-ID" dirty="0"/>
          </a:p>
          <a:p>
            <a:r>
              <a:rPr lang="en-ID" dirty="0" err="1"/>
              <a:t>ringkasan</a:t>
            </a:r>
            <a:r>
              <a:rPr lang="en-ID" dirty="0"/>
              <a:t> CQA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diinvestigasi</a:t>
            </a:r>
            <a:endParaRPr lang="en-ID" dirty="0"/>
          </a:p>
          <a:p>
            <a:r>
              <a:rPr lang="en-ID" dirty="0" err="1"/>
              <a:t>ringkasan</a:t>
            </a:r>
            <a:r>
              <a:rPr lang="en-ID" dirty="0"/>
              <a:t> CPP dan </a:t>
            </a:r>
            <a:r>
              <a:rPr lang="en-ID" dirty="0" err="1"/>
              <a:t>batasan</a:t>
            </a:r>
            <a:r>
              <a:rPr lang="en-ID" dirty="0"/>
              <a:t> yang </a:t>
            </a:r>
            <a:r>
              <a:rPr lang="en-ID" dirty="0" err="1"/>
              <a:t>terkait</a:t>
            </a:r>
            <a:endParaRPr lang="en-ID" dirty="0"/>
          </a:p>
          <a:p>
            <a:r>
              <a:rPr lang="nn-NO" dirty="0"/>
              <a:t>ringkasan atribut dan parameter lain (tidak kritikal) yang akan</a:t>
            </a:r>
          </a:p>
          <a:p>
            <a:r>
              <a:rPr lang="en-ID" dirty="0" err="1"/>
              <a:t>diinvestigasi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dipantau</a:t>
            </a:r>
            <a:r>
              <a:rPr lang="en-ID" dirty="0"/>
              <a:t> </a:t>
            </a:r>
            <a:r>
              <a:rPr lang="en-ID" dirty="0" err="1"/>
              <a:t>selama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validasi</a:t>
            </a:r>
            <a:r>
              <a:rPr lang="en-ID" dirty="0"/>
              <a:t>, dan </a:t>
            </a:r>
            <a:r>
              <a:rPr lang="en-ID" dirty="0" err="1"/>
              <a:t>alasan</a:t>
            </a:r>
            <a:r>
              <a:rPr lang="en-ID" dirty="0"/>
              <a:t> </a:t>
            </a:r>
            <a:r>
              <a:rPr lang="en-ID" dirty="0" err="1"/>
              <a:t>penyertaannya</a:t>
            </a:r>
            <a:endParaRPr lang="en-ID" dirty="0"/>
          </a:p>
          <a:p>
            <a:r>
              <a:rPr lang="en-ID" dirty="0"/>
              <a:t>daftar </a:t>
            </a:r>
            <a:r>
              <a:rPr lang="en-ID" dirty="0" err="1"/>
              <a:t>peralatan</a:t>
            </a:r>
            <a:r>
              <a:rPr lang="en-ID" dirty="0"/>
              <a:t>/</a:t>
            </a:r>
            <a:r>
              <a:rPr lang="en-ID" dirty="0" err="1"/>
              <a:t>fasilitas</a:t>
            </a:r>
            <a:r>
              <a:rPr lang="en-ID" dirty="0"/>
              <a:t>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(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alat</a:t>
            </a:r>
            <a:endParaRPr lang="en-ID" dirty="0"/>
          </a:p>
          <a:p>
            <a:r>
              <a:rPr lang="fi-FI" dirty="0"/>
              <a:t>ukur/alat pantau/alat perekam) termasuk status kalibrasi;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01177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176C5-96AF-BBB8-205B-C9E0DCA65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8C8CB-857C-7EF6-AEDF-9512124DAA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50770" y="773402"/>
            <a:ext cx="8371115" cy="5289941"/>
          </a:xfrm>
        </p:spPr>
        <p:txBody>
          <a:bodyPr>
            <a:normAutofit/>
          </a:bodyPr>
          <a:lstStyle/>
          <a:p>
            <a:r>
              <a:rPr lang="en-ID" dirty="0"/>
              <a:t>daftar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dan </a:t>
            </a:r>
            <a:r>
              <a:rPr lang="en-ID" dirty="0" err="1"/>
              <a:t>validasi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, yang </a:t>
            </a:r>
            <a:r>
              <a:rPr lang="en-ID" dirty="0" err="1"/>
              <a:t>sesuai</a:t>
            </a:r>
            <a:endParaRPr lang="en-ID" dirty="0"/>
          </a:p>
          <a:p>
            <a:r>
              <a:rPr lang="en-ID" dirty="0" err="1"/>
              <a:t>usulan</a:t>
            </a:r>
            <a:r>
              <a:rPr lang="en-ID" dirty="0"/>
              <a:t> parameter </a:t>
            </a:r>
            <a:r>
              <a:rPr lang="en-ID" dirty="0" err="1"/>
              <a:t>pengawasan</a:t>
            </a:r>
            <a:r>
              <a:rPr lang="en-ID" dirty="0"/>
              <a:t> </a:t>
            </a:r>
            <a:r>
              <a:rPr lang="en-ID" dirty="0" err="1"/>
              <a:t>selama</a:t>
            </a:r>
            <a:r>
              <a:rPr lang="en-ID" dirty="0"/>
              <a:t>-proses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kriteria</a:t>
            </a:r>
            <a:r>
              <a:rPr lang="en-ID" dirty="0"/>
              <a:t> </a:t>
            </a:r>
            <a:r>
              <a:rPr lang="fi-FI" dirty="0"/>
              <a:t>eberterimaan dan alasan pemilihan masing-masing pengawasan </a:t>
            </a:r>
            <a:r>
              <a:rPr lang="en-ID" dirty="0" err="1"/>
              <a:t>selama</a:t>
            </a:r>
            <a:r>
              <a:rPr lang="en-ID" dirty="0"/>
              <a:t>-proses</a:t>
            </a:r>
          </a:p>
          <a:p>
            <a:r>
              <a:rPr lang="en-ID" dirty="0" err="1"/>
              <a:t>pengujian</a:t>
            </a:r>
            <a:r>
              <a:rPr lang="en-ID" dirty="0"/>
              <a:t> </a:t>
            </a:r>
            <a:r>
              <a:rPr lang="en-ID" dirty="0" err="1"/>
              <a:t>tambahan</a:t>
            </a:r>
            <a:r>
              <a:rPr lang="en-ID" dirty="0"/>
              <a:t>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kriteria</a:t>
            </a:r>
            <a:r>
              <a:rPr lang="en-ID" dirty="0"/>
              <a:t> </a:t>
            </a:r>
            <a:r>
              <a:rPr lang="en-ID" dirty="0" err="1"/>
              <a:t>keberterimaan</a:t>
            </a:r>
            <a:endParaRPr lang="en-ID" dirty="0"/>
          </a:p>
          <a:p>
            <a:r>
              <a:rPr lang="sv-SE" dirty="0"/>
              <a:t>pola pengambilan sampel dan alasannya</a:t>
            </a:r>
            <a:endParaRPr lang="en-ID" dirty="0"/>
          </a:p>
          <a:p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mencatat</a:t>
            </a:r>
            <a:r>
              <a:rPr lang="en-ID" dirty="0"/>
              <a:t> dan </a:t>
            </a:r>
            <a:r>
              <a:rPr lang="en-ID" dirty="0" err="1"/>
              <a:t>mengevaluasi</a:t>
            </a:r>
            <a:r>
              <a:rPr lang="en-ID" dirty="0"/>
              <a:t> </a:t>
            </a:r>
            <a:r>
              <a:rPr lang="en-ID" dirty="0" err="1"/>
              <a:t>hasil</a:t>
            </a:r>
            <a:endParaRPr lang="en-ID" dirty="0"/>
          </a:p>
          <a:p>
            <a:r>
              <a:rPr lang="en-ID" dirty="0"/>
              <a:t>proses </a:t>
            </a:r>
            <a:r>
              <a:rPr lang="en-ID" dirty="0" err="1"/>
              <a:t>pelulusan</a:t>
            </a:r>
            <a:r>
              <a:rPr lang="en-ID" dirty="0"/>
              <a:t> </a:t>
            </a:r>
            <a:r>
              <a:rPr lang="en-ID" i="1" dirty="0"/>
              <a:t>batch </a:t>
            </a:r>
            <a:r>
              <a:rPr lang="en-ID" dirty="0"/>
              <a:t>dan </a:t>
            </a:r>
            <a:r>
              <a:rPr lang="en-ID" dirty="0" err="1"/>
              <a:t>sertifikasi</a:t>
            </a:r>
            <a:r>
              <a:rPr lang="en-ID" dirty="0"/>
              <a:t> </a:t>
            </a:r>
            <a:r>
              <a:rPr lang="en-ID" i="1" dirty="0"/>
              <a:t>batch </a:t>
            </a:r>
            <a:r>
              <a:rPr lang="en-ID" dirty="0"/>
              <a:t>(</a:t>
            </a:r>
            <a:r>
              <a:rPr lang="en-ID" dirty="0" err="1"/>
              <a:t>bila</a:t>
            </a:r>
            <a:r>
              <a:rPr lang="en-ID" dirty="0"/>
              <a:t> </a:t>
            </a:r>
            <a:r>
              <a:rPr lang="en-ID" dirty="0" err="1"/>
              <a:t>diperlukan</a:t>
            </a:r>
            <a:r>
              <a:rPr lang="en-ID" dirty="0"/>
              <a:t>).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3349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otokol Validasi Proses Sirup Dextromethorphan | PDF">
            <a:extLst>
              <a:ext uri="{FF2B5EF4-FFF2-40B4-BE49-F238E27FC236}">
                <a16:creationId xmlns:a16="http://schemas.microsoft.com/office/drawing/2014/main" id="{DF6D2A61-0C5F-123F-B2C5-EE1502DAF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9" y="-1"/>
            <a:ext cx="6512379" cy="696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495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otokol Validasi Proses Tablet Paracetamol | PDF">
            <a:extLst>
              <a:ext uri="{FF2B5EF4-FFF2-40B4-BE49-F238E27FC236}">
                <a16:creationId xmlns:a16="http://schemas.microsoft.com/office/drawing/2014/main" id="{7475878D-3AD3-D51F-E22A-53D73B27C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393265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54</TotalTime>
  <Words>323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Corbel</vt:lpstr>
      <vt:lpstr>Wingdings 2</vt:lpstr>
      <vt:lpstr>Frame</vt:lpstr>
      <vt:lpstr>VALIDASI PROSES</vt:lpstr>
      <vt:lpstr>Definisi</vt:lpstr>
      <vt:lpstr>Validasi Proses</vt:lpstr>
      <vt:lpstr>VALIDASI PROSES TRADISIONAL</vt:lpstr>
      <vt:lpstr>Protokol</vt:lpstr>
      <vt:lpstr>Protokol validasi proses tradisional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2026-05-01T12:57:39Z</dcterms:created>
  <dcterms:modified xsi:type="dcterms:W3CDTF">2026-05-02T01:48:43Z</dcterms:modified>
</cp:coreProperties>
</file>