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CCA5A-75D2-4EDF-B07D-1C886A19354A}" v="2" dt="2026-06-30T06:48:25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01" autoAdjust="0"/>
  </p:normalViewPr>
  <p:slideViewPr>
    <p:cSldViewPr snapToGrid="0">
      <p:cViewPr>
        <p:scale>
          <a:sx n="40" d="100"/>
          <a:sy n="40" d="100"/>
        </p:scale>
        <p:origin x="164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custSel addSld modSld">
      <pc:chgData name="YOKY ELFADRI" userId="0a8db402b5e34aff" providerId="LiveId" clId="{B22DA4A5-DEC8-4FA5-B460-112D53FA7AFC}" dt="2026-06-30T06:48:25.853" v="335" actId="27636"/>
      <pc:docMkLst>
        <pc:docMk/>
      </pc:docMkLst>
      <pc:sldChg chg="modSp mod">
        <pc:chgData name="YOKY ELFADRI" userId="0a8db402b5e34aff" providerId="LiveId" clId="{B22DA4A5-DEC8-4FA5-B460-112D53FA7AFC}" dt="2026-06-30T06:48:25.661" v="332"/>
        <pc:sldMkLst>
          <pc:docMk/>
          <pc:sldMk cId="3056418066" sldId="256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3056418066" sldId="256"/>
            <ac:spMk id="2" creationId="{21A0851C-3229-D21C-791D-521DC9ADA953}"/>
          </ac:spMkLst>
        </pc:spChg>
        <pc:spChg chg="mod">
          <ac:chgData name="YOKY ELFADRI" userId="0a8db402b5e34aff" providerId="LiveId" clId="{B22DA4A5-DEC8-4FA5-B460-112D53FA7AFC}" dt="2026-06-30T06:48:25.661" v="332"/>
          <ac:spMkLst>
            <pc:docMk/>
            <pc:sldMk cId="3056418066" sldId="256"/>
            <ac:spMk id="3" creationId="{6C24CDB4-FBE6-908B-BCAD-8FC57E4A8492}"/>
          </ac:spMkLst>
        </pc:spChg>
      </pc:sldChg>
      <pc:sldChg chg="modSp mod">
        <pc:chgData name="YOKY ELFADRI" userId="0a8db402b5e34aff" providerId="LiveId" clId="{B22DA4A5-DEC8-4FA5-B460-112D53FA7AFC}" dt="2026-06-30T06:48:25.789" v="333" actId="27636"/>
        <pc:sldMkLst>
          <pc:docMk/>
          <pc:sldMk cId="3223792103" sldId="257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3223792103" sldId="257"/>
            <ac:spMk id="2" creationId="{A924F45C-C80C-C51D-B925-52D9172E6081}"/>
          </ac:spMkLst>
        </pc:spChg>
        <pc:spChg chg="mod">
          <ac:chgData name="YOKY ELFADRI" userId="0a8db402b5e34aff" providerId="LiveId" clId="{B22DA4A5-DEC8-4FA5-B460-112D53FA7AFC}" dt="2026-06-30T06:48:25.789" v="333" actId="27636"/>
          <ac:spMkLst>
            <pc:docMk/>
            <pc:sldMk cId="3223792103" sldId="257"/>
            <ac:spMk id="3" creationId="{BBD7813F-FAAD-8C1C-F25A-A7DF17FC0CB6}"/>
          </ac:spMkLst>
        </pc:spChg>
      </pc:sldChg>
      <pc:sldChg chg="modSp">
        <pc:chgData name="YOKY ELFADRI" userId="0a8db402b5e34aff" providerId="LiveId" clId="{B22DA4A5-DEC8-4FA5-B460-112D53FA7AFC}" dt="2026-06-30T06:48:25.661" v="332"/>
        <pc:sldMkLst>
          <pc:docMk/>
          <pc:sldMk cId="1409757945" sldId="258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1409757945" sldId="258"/>
            <ac:spMk id="2" creationId="{4B4FB1C6-304F-0FC2-BA18-7350F3BB9D79}"/>
          </ac:spMkLst>
        </pc:spChg>
        <pc:spChg chg="mod">
          <ac:chgData name="YOKY ELFADRI" userId="0a8db402b5e34aff" providerId="LiveId" clId="{B22DA4A5-DEC8-4FA5-B460-112D53FA7AFC}" dt="2026-06-30T06:48:25.661" v="332"/>
          <ac:spMkLst>
            <pc:docMk/>
            <pc:sldMk cId="1409757945" sldId="258"/>
            <ac:spMk id="3" creationId="{83BC770D-41E3-A40D-E754-AFE6427CC4AB}"/>
          </ac:spMkLst>
        </pc:spChg>
      </pc:sldChg>
      <pc:sldChg chg="modSp">
        <pc:chgData name="YOKY ELFADRI" userId="0a8db402b5e34aff" providerId="LiveId" clId="{B22DA4A5-DEC8-4FA5-B460-112D53FA7AFC}" dt="2026-06-30T06:48:25.661" v="332"/>
        <pc:sldMkLst>
          <pc:docMk/>
          <pc:sldMk cId="1516442290" sldId="259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1516442290" sldId="259"/>
            <ac:spMk id="2" creationId="{614EB7D8-4E44-5D39-AEF6-A193AB8535FD}"/>
          </ac:spMkLst>
        </pc:spChg>
      </pc:sldChg>
      <pc:sldChg chg="modSp mod">
        <pc:chgData name="YOKY ELFADRI" userId="0a8db402b5e34aff" providerId="LiveId" clId="{B22DA4A5-DEC8-4FA5-B460-112D53FA7AFC}" dt="2026-06-30T06:48:25.824" v="334" actId="27636"/>
        <pc:sldMkLst>
          <pc:docMk/>
          <pc:sldMk cId="3858550967" sldId="260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3858550967" sldId="260"/>
            <ac:spMk id="2" creationId="{5452154A-41BD-9406-C7F9-8D7A12D93CC5}"/>
          </ac:spMkLst>
        </pc:spChg>
        <pc:spChg chg="mod">
          <ac:chgData name="YOKY ELFADRI" userId="0a8db402b5e34aff" providerId="LiveId" clId="{B22DA4A5-DEC8-4FA5-B460-112D53FA7AFC}" dt="2026-06-30T06:48:25.824" v="334" actId="27636"/>
          <ac:spMkLst>
            <pc:docMk/>
            <pc:sldMk cId="3858550967" sldId="260"/>
            <ac:spMk id="3" creationId="{FEF2C9A8-24E1-98D6-BE81-E481E46E3BD2}"/>
          </ac:spMkLst>
        </pc:spChg>
      </pc:sldChg>
      <pc:sldChg chg="modSp mod">
        <pc:chgData name="YOKY ELFADRI" userId="0a8db402b5e34aff" providerId="LiveId" clId="{B22DA4A5-DEC8-4FA5-B460-112D53FA7AFC}" dt="2026-06-30T06:48:25.853" v="335" actId="27636"/>
        <pc:sldMkLst>
          <pc:docMk/>
          <pc:sldMk cId="3793226671" sldId="261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3793226671" sldId="261"/>
            <ac:spMk id="2" creationId="{01D64B03-6421-05E6-307A-EAE035D0CA8D}"/>
          </ac:spMkLst>
        </pc:spChg>
        <pc:spChg chg="mod">
          <ac:chgData name="YOKY ELFADRI" userId="0a8db402b5e34aff" providerId="LiveId" clId="{B22DA4A5-DEC8-4FA5-B460-112D53FA7AFC}" dt="2026-06-30T06:48:25.853" v="335" actId="27636"/>
          <ac:spMkLst>
            <pc:docMk/>
            <pc:sldMk cId="3793226671" sldId="261"/>
            <ac:spMk id="3" creationId="{33104526-9AD7-EDBE-3F49-BE5E52A0D02E}"/>
          </ac:spMkLst>
        </pc:spChg>
      </pc:sldChg>
      <pc:sldChg chg="modSp mod">
        <pc:chgData name="YOKY ELFADRI" userId="0a8db402b5e34aff" providerId="LiveId" clId="{B22DA4A5-DEC8-4FA5-B460-112D53FA7AFC}" dt="2026-06-30T06:48:25.661" v="332"/>
        <pc:sldMkLst>
          <pc:docMk/>
          <pc:sldMk cId="1832604465" sldId="262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1832604465" sldId="262"/>
            <ac:spMk id="2" creationId="{967A3924-DE95-0C3E-7C2B-AEBAFC035BCD}"/>
          </ac:spMkLst>
        </pc:spChg>
        <pc:spChg chg="mod">
          <ac:chgData name="YOKY ELFADRI" userId="0a8db402b5e34aff" providerId="LiveId" clId="{B22DA4A5-DEC8-4FA5-B460-112D53FA7AFC}" dt="2026-06-30T06:48:25.661" v="332"/>
          <ac:spMkLst>
            <pc:docMk/>
            <pc:sldMk cId="1832604465" sldId="262"/>
            <ac:spMk id="3" creationId="{244EEBCE-B3E4-D13E-D6DF-7247D91FE75C}"/>
          </ac:spMkLst>
        </pc:spChg>
      </pc:sldChg>
      <pc:sldChg chg="modSp">
        <pc:chgData name="YOKY ELFADRI" userId="0a8db402b5e34aff" providerId="LiveId" clId="{B22DA4A5-DEC8-4FA5-B460-112D53FA7AFC}" dt="2026-06-30T06:48:25.661" v="332"/>
        <pc:sldMkLst>
          <pc:docMk/>
          <pc:sldMk cId="327090431" sldId="263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327090431" sldId="263"/>
            <ac:spMk id="2" creationId="{A402A373-6182-B9AC-B034-5AB38D28DC42}"/>
          </ac:spMkLst>
        </pc:spChg>
        <pc:spChg chg="mod">
          <ac:chgData name="YOKY ELFADRI" userId="0a8db402b5e34aff" providerId="LiveId" clId="{B22DA4A5-DEC8-4FA5-B460-112D53FA7AFC}" dt="2026-06-30T06:48:25.661" v="332"/>
          <ac:spMkLst>
            <pc:docMk/>
            <pc:sldMk cId="327090431" sldId="263"/>
            <ac:spMk id="3" creationId="{DD531FCC-0474-016C-99D4-CF960AE4E67C}"/>
          </ac:spMkLst>
        </pc:spChg>
      </pc:sldChg>
      <pc:sldChg chg="modSp new mod">
        <pc:chgData name="YOKY ELFADRI" userId="0a8db402b5e34aff" providerId="LiveId" clId="{B22DA4A5-DEC8-4FA5-B460-112D53FA7AFC}" dt="2026-06-30T06:48:25.661" v="332"/>
        <pc:sldMkLst>
          <pc:docMk/>
          <pc:sldMk cId="2063264678" sldId="264"/>
        </pc:sldMkLst>
        <pc:spChg chg="mod">
          <ac:chgData name="YOKY ELFADRI" userId="0a8db402b5e34aff" providerId="LiveId" clId="{B22DA4A5-DEC8-4FA5-B460-112D53FA7AFC}" dt="2026-06-30T06:48:25.661" v="332"/>
          <ac:spMkLst>
            <pc:docMk/>
            <pc:sldMk cId="2063264678" sldId="264"/>
            <ac:spMk id="2" creationId="{AAE1547A-7042-E89B-5EE7-FCE6C881410F}"/>
          </ac:spMkLst>
        </pc:spChg>
        <pc:spChg chg="mod">
          <ac:chgData name="YOKY ELFADRI" userId="0a8db402b5e34aff" providerId="LiveId" clId="{B22DA4A5-DEC8-4FA5-B460-112D53FA7AFC}" dt="2026-06-30T06:48:25.661" v="332"/>
          <ac:spMkLst>
            <pc:docMk/>
            <pc:sldMk cId="2063264678" sldId="264"/>
            <ac:spMk id="3" creationId="{D7EB3460-F003-77A0-F4E8-504E8F4DA66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2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18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175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7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4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02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603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60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538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31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88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AC2F6-969A-4D82-A10D-5DC3F7BB68F1}" type="datetimeFigureOut">
              <a:rPr lang="en-ID" smtClean="0"/>
              <a:t>30/06/2026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606AAC5-FEFF-4959-9EF2-D30583905D5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049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0851C-3229-D21C-791D-521DC9ADA9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Infus</a:t>
            </a:r>
            <a:r>
              <a:rPr lang="en-US" dirty="0"/>
              <a:t> Intra Vena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24CDB4-FBE6-908B-BCAD-8FC57E4A84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endParaRPr lang="en-US" dirty="0"/>
          </a:p>
          <a:p>
            <a:pPr algn="l"/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5641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4F45C-C80C-C51D-B925-52D9172E6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7813F-FAAD-8C1C-F25A-A7DF17FC0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intra vena</a:t>
            </a:r>
          </a:p>
          <a:p>
            <a:pPr marL="514350" indent="-514350">
              <a:buAutoNum type="arabicPeriod"/>
            </a:pPr>
            <a:r>
              <a:rPr lang="en-US" dirty="0"/>
              <a:t>Bagi </a:t>
            </a:r>
            <a:r>
              <a:rPr lang="en-US" dirty="0" err="1"/>
              <a:t>penderita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elektrolit</a:t>
            </a:r>
            <a:r>
              <a:rPr lang="en-US" dirty="0"/>
              <a:t>, </a:t>
            </a:r>
            <a:r>
              <a:rPr lang="en-US" dirty="0" err="1"/>
              <a:t>suplemen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invasi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penderita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tetesan</a:t>
            </a:r>
            <a:r>
              <a:rPr lang="en-US" dirty="0"/>
              <a:t> yang </a:t>
            </a:r>
            <a:r>
              <a:rPr lang="en-US" dirty="0" err="1"/>
              <a:t>dialirkan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penderita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intravena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fluktusi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palung</a:t>
            </a:r>
            <a:r>
              <a:rPr lang="en-US" dirty="0"/>
              <a:t> dan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plasma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2379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FB1C6-304F-0FC2-BA18-7350F3BB9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C770D-41E3-A40D-E754-AFE6427CC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intravena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konstan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kinetika</a:t>
            </a:r>
            <a:r>
              <a:rPr lang="en-US" dirty="0"/>
              <a:t> </a:t>
            </a:r>
            <a:r>
              <a:rPr lang="en-US" dirty="0" err="1"/>
              <a:t>orde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terbuka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09757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EB7D8-4E44-5D39-AEF6-A193AB85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Content Placeholder 3" descr="COST-EFFECTIVENESS ANALYSIS">
            <a:extLst>
              <a:ext uri="{FF2B5EF4-FFF2-40B4-BE49-F238E27FC236}">
                <a16:creationId xmlns:a16="http://schemas.microsoft.com/office/drawing/2014/main" id="{BCF81C4D-A9D0-52A5-DF39-9515AE0EB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609" y="1070800"/>
            <a:ext cx="5912668" cy="57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4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2154A-41BD-9406-C7F9-8D7A12D9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2C9A8-24E1-98D6-BE81-E481E46E3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Kadar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plasma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intravena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konstan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pada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( Rate of infusion) = R. dan </a:t>
            </a:r>
            <a:r>
              <a:rPr lang="en-US" dirty="0" err="1"/>
              <a:t>kliren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= CL. </a:t>
            </a:r>
            <a:r>
              <a:rPr lang="en-US" dirty="0" err="1"/>
              <a:t>Hubungannya</a:t>
            </a:r>
            <a:r>
              <a:rPr lang="en-US" dirty="0"/>
              <a:t> </a:t>
            </a:r>
            <a:r>
              <a:rPr lang="en-US" dirty="0" err="1"/>
              <a:t>diterangkan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persamaan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Ct = R / </a:t>
            </a:r>
            <a:r>
              <a:rPr lang="en-US" dirty="0" err="1"/>
              <a:t>Vd</a:t>
            </a:r>
            <a:r>
              <a:rPr lang="en-US" dirty="0"/>
              <a:t> x K</a:t>
            </a:r>
          </a:p>
          <a:p>
            <a:pPr marL="0" indent="0">
              <a:buNone/>
            </a:pPr>
            <a:r>
              <a:rPr lang="en-US" dirty="0"/>
              <a:t>R = </a:t>
            </a:r>
            <a:r>
              <a:rPr lang="en-US" dirty="0" err="1"/>
              <a:t>Css</a:t>
            </a:r>
            <a:r>
              <a:rPr lang="en-US" dirty="0"/>
              <a:t> x </a:t>
            </a:r>
            <a:r>
              <a:rPr lang="en-US" dirty="0" err="1"/>
              <a:t>vd</a:t>
            </a:r>
            <a:r>
              <a:rPr lang="en-US" dirty="0"/>
              <a:t> x K</a:t>
            </a:r>
          </a:p>
          <a:p>
            <a:pPr marL="0" indent="0">
              <a:buNone/>
            </a:pPr>
            <a:r>
              <a:rPr lang="en-US" dirty="0"/>
              <a:t>R = </a:t>
            </a:r>
            <a:r>
              <a:rPr lang="en-US" dirty="0" err="1"/>
              <a:t>Css</a:t>
            </a:r>
            <a:r>
              <a:rPr lang="en-US" dirty="0"/>
              <a:t> x Cl</a:t>
            </a:r>
          </a:p>
          <a:p>
            <a:pPr marL="0" indent="0">
              <a:buNone/>
            </a:pPr>
            <a:r>
              <a:rPr lang="en-US" dirty="0"/>
              <a:t>R= Dm x Kel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58550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4B03-6421-05E6-307A-EAE035D0C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04526-9AD7-EDBE-3F49-BE5E52A0D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Keterangan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CL= </a:t>
            </a:r>
            <a:r>
              <a:rPr lang="en-US" dirty="0" err="1"/>
              <a:t>Vd</a:t>
            </a:r>
            <a:r>
              <a:rPr lang="en-US" dirty="0"/>
              <a:t> x K</a:t>
            </a:r>
          </a:p>
          <a:p>
            <a:pPr marL="0" indent="0">
              <a:buNone/>
            </a:pPr>
            <a:r>
              <a:rPr lang="en-US" dirty="0"/>
              <a:t>Ct =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infus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Vd</a:t>
            </a:r>
            <a:r>
              <a:rPr lang="en-US" dirty="0"/>
              <a:t> = volume </a:t>
            </a:r>
            <a:r>
              <a:rPr lang="en-US" dirty="0" err="1"/>
              <a:t>distribusi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K = </a:t>
            </a:r>
            <a:r>
              <a:rPr lang="en-US" dirty="0" err="1"/>
              <a:t>tetapan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eliminasi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 = Rate of infusion (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)</a:t>
            </a:r>
          </a:p>
          <a:p>
            <a:pPr marL="0" indent="0">
              <a:buNone/>
            </a:pPr>
            <a:r>
              <a:rPr lang="en-US" dirty="0"/>
              <a:t>Dm = 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/  loading dose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93226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3924-DE95-0C3E-7C2B-AEBAFC035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EEBCE-B3E4-D13E-D6DF-7247D91FE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penderita</a:t>
            </a:r>
            <a:r>
              <a:rPr lang="en-US" dirty="0"/>
              <a:t> yang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intravena</a:t>
            </a:r>
            <a:r>
              <a:rPr lang="en-US" dirty="0"/>
              <a:t> </a:t>
            </a:r>
            <a:r>
              <a:rPr lang="en-US" dirty="0" err="1"/>
              <a:t>teofilin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paruh</a:t>
            </a:r>
            <a:r>
              <a:rPr lang="en-US" dirty="0"/>
              <a:t> 7 jam, volume </a:t>
            </a:r>
            <a:r>
              <a:rPr lang="en-US" dirty="0" err="1"/>
              <a:t>distribusi</a:t>
            </a:r>
            <a:r>
              <a:rPr lang="en-US" dirty="0"/>
              <a:t> 30L,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50mg/jam.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tunak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di </a:t>
            </a:r>
            <a:r>
              <a:rPr lang="en-US" dirty="0" err="1"/>
              <a:t>prediksi</a:t>
            </a:r>
            <a:r>
              <a:rPr lang="en-US" dirty="0"/>
              <a:t> Adalah</a:t>
            </a:r>
          </a:p>
          <a:p>
            <a:pPr marL="0" indent="0">
              <a:buNone/>
            </a:pPr>
            <a:r>
              <a:rPr lang="en-US" dirty="0" err="1"/>
              <a:t>Css</a:t>
            </a:r>
            <a:r>
              <a:rPr lang="en-US" dirty="0"/>
              <a:t> = R / </a:t>
            </a:r>
            <a:r>
              <a:rPr lang="en-US" dirty="0" err="1"/>
              <a:t>vd</a:t>
            </a:r>
            <a:r>
              <a:rPr lang="en-US" dirty="0"/>
              <a:t> . K</a:t>
            </a:r>
          </a:p>
          <a:p>
            <a:pPr marL="0" indent="0">
              <a:buNone/>
            </a:pPr>
            <a:r>
              <a:rPr lang="en-US" dirty="0"/>
              <a:t>          50mg/jam / 30L x 0,99 =  16,83 mg/L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Jika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tunak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tingkatkan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20mg/L,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di </a:t>
            </a:r>
            <a:r>
              <a:rPr lang="en-US" dirty="0" err="1"/>
              <a:t>naikkan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3260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A373-6182-B9AC-B034-5AB38D28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31FCC-0474-016C-99D4-CF960AE4E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56 </a:t>
            </a:r>
            <a:r>
              <a:rPr lang="en-US" dirty="0" err="1"/>
              <a:t>tahun</a:t>
            </a:r>
            <a:r>
              <a:rPr lang="en-US" dirty="0"/>
              <a:t> bb 70kg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</a:t>
            </a:r>
            <a:r>
              <a:rPr lang="en-US" dirty="0" err="1"/>
              <a:t>teofilin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0,475 mg/L.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kliren</a:t>
            </a:r>
            <a:r>
              <a:rPr lang="en-US" dirty="0"/>
              <a:t> 30L/jam.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infus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ID" dirty="0"/>
              <a:t>R = </a:t>
            </a:r>
            <a:r>
              <a:rPr lang="en-ID" dirty="0" err="1"/>
              <a:t>Css</a:t>
            </a:r>
            <a:r>
              <a:rPr lang="en-ID" dirty="0"/>
              <a:t> x Cl</a:t>
            </a:r>
          </a:p>
          <a:p>
            <a:pPr marL="0" indent="0">
              <a:buNone/>
            </a:pPr>
            <a:r>
              <a:rPr lang="en-ID" dirty="0"/>
              <a:t>       0,475mg/L  x 30L/jam = 14,25 mg/jam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90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1547A-7042-E89B-5EE7-FCE6C8814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B3460-F003-77A0-F4E8-504E8F4DA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50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BB 60kg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antibiotik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paruh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 3 jam. Dan volume </a:t>
            </a:r>
            <a:r>
              <a:rPr lang="en-US" dirty="0" err="1"/>
              <a:t>distribusi</a:t>
            </a:r>
            <a:r>
              <a:rPr lang="en-US" dirty="0"/>
              <a:t> 100 ml/ kg.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klirens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Cl = </a:t>
            </a:r>
            <a:r>
              <a:rPr lang="en-US" dirty="0" err="1"/>
              <a:t>vd</a:t>
            </a:r>
            <a:r>
              <a:rPr lang="en-US" dirty="0"/>
              <a:t> x Kel</a:t>
            </a:r>
          </a:p>
          <a:p>
            <a:pPr marL="0" indent="0">
              <a:buNone/>
            </a:pPr>
            <a:r>
              <a:rPr lang="en-US" dirty="0"/>
              <a:t>	6L x 0,231/ jam</a:t>
            </a:r>
          </a:p>
          <a:p>
            <a:pPr marL="0" indent="0">
              <a:buNone/>
            </a:pPr>
            <a:r>
              <a:rPr lang="en-US" dirty="0"/>
              <a:t>	1,386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6326467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</TotalTime>
  <Words>353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Gallery</vt:lpstr>
      <vt:lpstr>Infus Intra Vena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2026-06-30T05:03:26Z</dcterms:created>
  <dcterms:modified xsi:type="dcterms:W3CDTF">2026-06-30T06:48:26Z</dcterms:modified>
</cp:coreProperties>
</file>