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BFD443-7B97-4719-8AA3-AF255A2267E1}" v="139" dt="2026-06-10T01:46:06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undo redo custSel addSld modSld">
      <pc:chgData name="YOKY ELFADRI" userId="0a8db402b5e34aff" providerId="LiveId" clId="{B22DA4A5-DEC8-4FA5-B460-112D53FA7AFC}" dt="2026-06-10T08:22:35.526" v="3630" actId="1076"/>
      <pc:docMkLst>
        <pc:docMk/>
      </pc:docMkLst>
      <pc:sldChg chg="modSp mod">
        <pc:chgData name="YOKY ELFADRI" userId="0a8db402b5e34aff" providerId="LiveId" clId="{B22DA4A5-DEC8-4FA5-B460-112D53FA7AFC}" dt="2026-06-10T01:56:12.738" v="3601" actId="120"/>
        <pc:sldMkLst>
          <pc:docMk/>
          <pc:sldMk cId="3119097683" sldId="256"/>
        </pc:sldMkLst>
        <pc:spChg chg="mod">
          <ac:chgData name="YOKY ELFADRI" userId="0a8db402b5e34aff" providerId="LiveId" clId="{B22DA4A5-DEC8-4FA5-B460-112D53FA7AFC}" dt="2026-06-10T01:56:12.738" v="3601" actId="120"/>
          <ac:spMkLst>
            <pc:docMk/>
            <pc:sldMk cId="3119097683" sldId="256"/>
            <ac:spMk id="3" creationId="{DD483435-651D-A910-CAA0-836FB75D373D}"/>
          </ac:spMkLst>
        </pc:spChg>
      </pc:sldChg>
      <pc:sldChg chg="addSp modSp new mod">
        <pc:chgData name="YOKY ELFADRI" userId="0a8db402b5e34aff" providerId="LiveId" clId="{B22DA4A5-DEC8-4FA5-B460-112D53FA7AFC}" dt="2026-06-10T08:18:48.819" v="3610" actId="1076"/>
        <pc:sldMkLst>
          <pc:docMk/>
          <pc:sldMk cId="3811008534" sldId="258"/>
        </pc:sldMkLst>
        <pc:spChg chg="mod">
          <ac:chgData name="YOKY ELFADRI" userId="0a8db402b5e34aff" providerId="LiveId" clId="{B22DA4A5-DEC8-4FA5-B460-112D53FA7AFC}" dt="2026-06-08T04:49:22.681" v="17" actId="20577"/>
          <ac:spMkLst>
            <pc:docMk/>
            <pc:sldMk cId="3811008534" sldId="258"/>
            <ac:spMk id="2" creationId="{5CDA0EF1-0842-11C6-BD96-4F2A92BCACF2}"/>
          </ac:spMkLst>
        </pc:spChg>
        <pc:spChg chg="mod">
          <ac:chgData name="YOKY ELFADRI" userId="0a8db402b5e34aff" providerId="LiveId" clId="{B22DA4A5-DEC8-4FA5-B460-112D53FA7AFC}" dt="2026-06-08T04:51:21.920" v="222" actId="20577"/>
          <ac:spMkLst>
            <pc:docMk/>
            <pc:sldMk cId="3811008534" sldId="258"/>
            <ac:spMk id="3" creationId="{C2050796-C6FE-D582-858F-8F356A0064FD}"/>
          </ac:spMkLst>
        </pc:spChg>
        <pc:picChg chg="add mod modCrop">
          <ac:chgData name="YOKY ELFADRI" userId="0a8db402b5e34aff" providerId="LiveId" clId="{B22DA4A5-DEC8-4FA5-B460-112D53FA7AFC}" dt="2026-06-10T08:18:48.819" v="3610" actId="1076"/>
          <ac:picMkLst>
            <pc:docMk/>
            <pc:sldMk cId="3811008534" sldId="258"/>
            <ac:picMk id="4" creationId="{1E22399D-1266-F115-FF2E-095E705B0A89}"/>
          </ac:picMkLst>
        </pc:picChg>
      </pc:sldChg>
      <pc:sldChg chg="addSp modSp new mod">
        <pc:chgData name="YOKY ELFADRI" userId="0a8db402b5e34aff" providerId="LiveId" clId="{B22DA4A5-DEC8-4FA5-B460-112D53FA7AFC}" dt="2026-06-10T08:20:11.489" v="3619" actId="1076"/>
        <pc:sldMkLst>
          <pc:docMk/>
          <pc:sldMk cId="304865444" sldId="259"/>
        </pc:sldMkLst>
        <pc:spChg chg="mod">
          <ac:chgData name="YOKY ELFADRI" userId="0a8db402b5e34aff" providerId="LiveId" clId="{B22DA4A5-DEC8-4FA5-B460-112D53FA7AFC}" dt="2026-06-08T04:55:53.678" v="470" actId="5793"/>
          <ac:spMkLst>
            <pc:docMk/>
            <pc:sldMk cId="304865444" sldId="259"/>
            <ac:spMk id="3" creationId="{2B9AD207-747A-8614-E90B-899F458514EE}"/>
          </ac:spMkLst>
        </pc:spChg>
        <pc:picChg chg="add mod modCrop">
          <ac:chgData name="YOKY ELFADRI" userId="0a8db402b5e34aff" providerId="LiveId" clId="{B22DA4A5-DEC8-4FA5-B460-112D53FA7AFC}" dt="2026-06-10T08:20:11.489" v="3619" actId="1076"/>
          <ac:picMkLst>
            <pc:docMk/>
            <pc:sldMk cId="304865444" sldId="259"/>
            <ac:picMk id="4" creationId="{27E2FA10-0A73-6904-D0A6-8095DD68EF73}"/>
          </ac:picMkLst>
        </pc:picChg>
      </pc:sldChg>
      <pc:sldChg chg="addSp modSp new mod">
        <pc:chgData name="YOKY ELFADRI" userId="0a8db402b5e34aff" providerId="LiveId" clId="{B22DA4A5-DEC8-4FA5-B460-112D53FA7AFC}" dt="2026-06-10T08:22:35.526" v="3630" actId="1076"/>
        <pc:sldMkLst>
          <pc:docMk/>
          <pc:sldMk cId="309802029" sldId="260"/>
        </pc:sldMkLst>
        <pc:spChg chg="mod">
          <ac:chgData name="YOKY ELFADRI" userId="0a8db402b5e34aff" providerId="LiveId" clId="{B22DA4A5-DEC8-4FA5-B460-112D53FA7AFC}" dt="2026-06-08T04:58:13.486" v="698" actId="20577"/>
          <ac:spMkLst>
            <pc:docMk/>
            <pc:sldMk cId="309802029" sldId="260"/>
            <ac:spMk id="3" creationId="{96A125B8-E3BE-926D-7B20-AACFB523A781}"/>
          </ac:spMkLst>
        </pc:spChg>
        <pc:picChg chg="add mod modCrop">
          <ac:chgData name="YOKY ELFADRI" userId="0a8db402b5e34aff" providerId="LiveId" clId="{B22DA4A5-DEC8-4FA5-B460-112D53FA7AFC}" dt="2026-06-10T08:22:35.526" v="3630" actId="1076"/>
          <ac:picMkLst>
            <pc:docMk/>
            <pc:sldMk cId="309802029" sldId="260"/>
            <ac:picMk id="4" creationId="{6EB8D51F-6674-FBF3-79E4-BAC377F2AB99}"/>
          </ac:picMkLst>
        </pc:picChg>
      </pc:sldChg>
      <pc:sldChg chg="modSp new mod">
        <pc:chgData name="YOKY ELFADRI" userId="0a8db402b5e34aff" providerId="LiveId" clId="{B22DA4A5-DEC8-4FA5-B460-112D53FA7AFC}" dt="2026-06-08T05:04:49.666" v="1065" actId="20577"/>
        <pc:sldMkLst>
          <pc:docMk/>
          <pc:sldMk cId="1847209494" sldId="261"/>
        </pc:sldMkLst>
        <pc:spChg chg="mod">
          <ac:chgData name="YOKY ELFADRI" userId="0a8db402b5e34aff" providerId="LiveId" clId="{B22DA4A5-DEC8-4FA5-B460-112D53FA7AFC}" dt="2026-06-08T05:04:49.666" v="1065" actId="20577"/>
          <ac:spMkLst>
            <pc:docMk/>
            <pc:sldMk cId="1847209494" sldId="261"/>
            <ac:spMk id="3" creationId="{60635644-BA63-7FA8-9E7D-E2633BF8C0D5}"/>
          </ac:spMkLst>
        </pc:spChg>
      </pc:sldChg>
      <pc:sldChg chg="modSp new mod">
        <pc:chgData name="YOKY ELFADRI" userId="0a8db402b5e34aff" providerId="LiveId" clId="{B22DA4A5-DEC8-4FA5-B460-112D53FA7AFC}" dt="2026-06-09T02:06:00.290" v="1317" actId="20577"/>
        <pc:sldMkLst>
          <pc:docMk/>
          <pc:sldMk cId="3231643757" sldId="262"/>
        </pc:sldMkLst>
        <pc:spChg chg="mod">
          <ac:chgData name="YOKY ELFADRI" userId="0a8db402b5e34aff" providerId="LiveId" clId="{B22DA4A5-DEC8-4FA5-B460-112D53FA7AFC}" dt="2026-06-09T02:06:00.290" v="1317" actId="20577"/>
          <ac:spMkLst>
            <pc:docMk/>
            <pc:sldMk cId="3231643757" sldId="262"/>
            <ac:spMk id="3" creationId="{C9BF83F8-E762-8599-18FE-8021079BE6E9}"/>
          </ac:spMkLst>
        </pc:spChg>
      </pc:sldChg>
      <pc:sldChg chg="addSp delSp modSp new mod">
        <pc:chgData name="YOKY ELFADRI" userId="0a8db402b5e34aff" providerId="LiveId" clId="{B22DA4A5-DEC8-4FA5-B460-112D53FA7AFC}" dt="2026-06-09T03:17:55.794" v="1970" actId="14734"/>
        <pc:sldMkLst>
          <pc:docMk/>
          <pc:sldMk cId="2802727285" sldId="263"/>
        </pc:sldMkLst>
        <pc:spChg chg="del">
          <ac:chgData name="YOKY ELFADRI" userId="0a8db402b5e34aff" providerId="LiveId" clId="{B22DA4A5-DEC8-4FA5-B460-112D53FA7AFC}" dt="2026-06-09T02:12:13.145" v="1631" actId="478"/>
          <ac:spMkLst>
            <pc:docMk/>
            <pc:sldMk cId="2802727285" sldId="263"/>
            <ac:spMk id="2" creationId="{1AC876DB-FCDB-D9EA-70D1-7B8B665491DC}"/>
          </ac:spMkLst>
        </pc:spChg>
        <pc:spChg chg="mod">
          <ac:chgData name="YOKY ELFADRI" userId="0a8db402b5e34aff" providerId="LiveId" clId="{B22DA4A5-DEC8-4FA5-B460-112D53FA7AFC}" dt="2026-06-09T02:15:11.935" v="1633" actId="20577"/>
          <ac:spMkLst>
            <pc:docMk/>
            <pc:sldMk cId="2802727285" sldId="263"/>
            <ac:spMk id="3" creationId="{A8DE09D7-C4FF-2DA2-D3A8-2E5D6792CBCD}"/>
          </ac:spMkLst>
        </pc:spChg>
        <pc:graphicFrameChg chg="add mod modGraphic">
          <ac:chgData name="YOKY ELFADRI" userId="0a8db402b5e34aff" providerId="LiveId" clId="{B22DA4A5-DEC8-4FA5-B460-112D53FA7AFC}" dt="2026-06-09T03:17:55.794" v="1970" actId="14734"/>
          <ac:graphicFrameMkLst>
            <pc:docMk/>
            <pc:sldMk cId="2802727285" sldId="263"/>
            <ac:graphicFrameMk id="4" creationId="{45B576A7-884D-6978-DF78-1151789DBCF2}"/>
          </ac:graphicFrameMkLst>
        </pc:graphicFrameChg>
      </pc:sldChg>
      <pc:sldChg chg="modSp new mod">
        <pc:chgData name="YOKY ELFADRI" userId="0a8db402b5e34aff" providerId="LiveId" clId="{B22DA4A5-DEC8-4FA5-B460-112D53FA7AFC}" dt="2026-06-09T03:19:17.367" v="2010" actId="20577"/>
        <pc:sldMkLst>
          <pc:docMk/>
          <pc:sldMk cId="1771360363" sldId="264"/>
        </pc:sldMkLst>
        <pc:spChg chg="mod">
          <ac:chgData name="YOKY ELFADRI" userId="0a8db402b5e34aff" providerId="LiveId" clId="{B22DA4A5-DEC8-4FA5-B460-112D53FA7AFC}" dt="2026-06-09T03:19:17.367" v="2010" actId="20577"/>
          <ac:spMkLst>
            <pc:docMk/>
            <pc:sldMk cId="1771360363" sldId="264"/>
            <ac:spMk id="3" creationId="{5AAECB07-8911-86ED-AABE-D7CA3821DC40}"/>
          </ac:spMkLst>
        </pc:spChg>
      </pc:sldChg>
      <pc:sldChg chg="addSp delSp modSp new mod">
        <pc:chgData name="YOKY ELFADRI" userId="0a8db402b5e34aff" providerId="LiveId" clId="{B22DA4A5-DEC8-4FA5-B460-112D53FA7AFC}" dt="2026-06-10T00:53:13.699" v="2127" actId="27918"/>
        <pc:sldMkLst>
          <pc:docMk/>
          <pc:sldMk cId="3633266578" sldId="265"/>
        </pc:sldMkLst>
        <pc:spChg chg="del">
          <ac:chgData name="YOKY ELFADRI" userId="0a8db402b5e34aff" providerId="LiveId" clId="{B22DA4A5-DEC8-4FA5-B460-112D53FA7AFC}" dt="2026-06-09T03:07:00.082" v="1962" actId="478"/>
          <ac:spMkLst>
            <pc:docMk/>
            <pc:sldMk cId="3633266578" sldId="265"/>
            <ac:spMk id="2" creationId="{24BBBBCC-1EF6-966B-343A-F97F72EE2142}"/>
          </ac:spMkLst>
        </pc:spChg>
        <pc:spChg chg="del">
          <ac:chgData name="YOKY ELFADRI" userId="0a8db402b5e34aff" providerId="LiveId" clId="{B22DA4A5-DEC8-4FA5-B460-112D53FA7AFC}" dt="2026-06-09T03:06:53.260" v="1961"/>
          <ac:spMkLst>
            <pc:docMk/>
            <pc:sldMk cId="3633266578" sldId="265"/>
            <ac:spMk id="3" creationId="{424FE49B-21FA-A090-E89D-20D6CABF216C}"/>
          </ac:spMkLst>
        </pc:spChg>
        <pc:graphicFrameChg chg="add mod">
          <ac:chgData name="YOKY ELFADRI" userId="0a8db402b5e34aff" providerId="LiveId" clId="{B22DA4A5-DEC8-4FA5-B460-112D53FA7AFC}" dt="2026-06-09T03:07:07.582" v="1964"/>
          <ac:graphicFrameMkLst>
            <pc:docMk/>
            <pc:sldMk cId="3633266578" sldId="265"/>
            <ac:graphicFrameMk id="4" creationId="{932BB2DB-7EB0-17C7-6477-556C267A4125}"/>
          </ac:graphicFrameMkLst>
        </pc:graphicFrameChg>
      </pc:sldChg>
      <pc:sldChg chg="addSp delSp modSp new mod">
        <pc:chgData name="YOKY ELFADRI" userId="0a8db402b5e34aff" providerId="LiveId" clId="{B22DA4A5-DEC8-4FA5-B460-112D53FA7AFC}" dt="2026-06-10T01:37:36.672" v="3158" actId="20577"/>
        <pc:sldMkLst>
          <pc:docMk/>
          <pc:sldMk cId="3616517392" sldId="266"/>
        </pc:sldMkLst>
        <pc:spChg chg="mod">
          <ac:chgData name="YOKY ELFADRI" userId="0a8db402b5e34aff" providerId="LiveId" clId="{B22DA4A5-DEC8-4FA5-B460-112D53FA7AFC}" dt="2026-06-10T01:37:36.672" v="3158" actId="20577"/>
          <ac:spMkLst>
            <pc:docMk/>
            <pc:sldMk cId="3616517392" sldId="266"/>
            <ac:spMk id="2" creationId="{F00F6AEC-AAB8-2562-0252-D71C02612328}"/>
          </ac:spMkLst>
        </pc:spChg>
        <pc:spChg chg="del mod">
          <ac:chgData name="YOKY ELFADRI" userId="0a8db402b5e34aff" providerId="LiveId" clId="{B22DA4A5-DEC8-4FA5-B460-112D53FA7AFC}" dt="2026-06-10T00:43:18.532" v="2012" actId="3680"/>
          <ac:spMkLst>
            <pc:docMk/>
            <pc:sldMk cId="3616517392" sldId="266"/>
            <ac:spMk id="3" creationId="{9B2B034B-16A4-DBCD-8673-5E0137197CB2}"/>
          </ac:spMkLst>
        </pc:spChg>
        <pc:graphicFrameChg chg="add mod ord modGraphic">
          <ac:chgData name="YOKY ELFADRI" userId="0a8db402b5e34aff" providerId="LiveId" clId="{B22DA4A5-DEC8-4FA5-B460-112D53FA7AFC}" dt="2026-06-10T00:45:31.987" v="2115" actId="14100"/>
          <ac:graphicFrameMkLst>
            <pc:docMk/>
            <pc:sldMk cId="3616517392" sldId="266"/>
            <ac:graphicFrameMk id="4" creationId="{BEBE5C37-3766-FF6A-9D4C-82BA50F27475}"/>
          </ac:graphicFrameMkLst>
        </pc:graphicFrameChg>
        <pc:graphicFrameChg chg="add mod">
          <ac:chgData name="YOKY ELFADRI" userId="0a8db402b5e34aff" providerId="LiveId" clId="{B22DA4A5-DEC8-4FA5-B460-112D53FA7AFC}" dt="2026-06-10T00:50:23.144" v="2124" actId="1076"/>
          <ac:graphicFrameMkLst>
            <pc:docMk/>
            <pc:sldMk cId="3616517392" sldId="266"/>
            <ac:graphicFrameMk id="5" creationId="{6335903E-79A5-BA00-8363-E332FB11780E}"/>
          </ac:graphicFrameMkLst>
        </pc:graphicFrameChg>
      </pc:sldChg>
      <pc:sldChg chg="addSp modSp new mod">
        <pc:chgData name="YOKY ELFADRI" userId="0a8db402b5e34aff" providerId="LiveId" clId="{B22DA4A5-DEC8-4FA5-B460-112D53FA7AFC}" dt="2026-06-10T01:43:56.760" v="3236" actId="20577"/>
        <pc:sldMkLst>
          <pc:docMk/>
          <pc:sldMk cId="2637759294" sldId="267"/>
        </pc:sldMkLst>
        <pc:spChg chg="mod">
          <ac:chgData name="YOKY ELFADRI" userId="0a8db402b5e34aff" providerId="LiveId" clId="{B22DA4A5-DEC8-4FA5-B460-112D53FA7AFC}" dt="2026-06-10T01:02:12.420" v="2305" actId="20577"/>
          <ac:spMkLst>
            <pc:docMk/>
            <pc:sldMk cId="2637759294" sldId="267"/>
            <ac:spMk id="2" creationId="{BA128077-FD61-9060-01AB-B7E50CBA9E62}"/>
          </ac:spMkLst>
        </pc:spChg>
        <pc:spChg chg="mod">
          <ac:chgData name="YOKY ELFADRI" userId="0a8db402b5e34aff" providerId="LiveId" clId="{B22DA4A5-DEC8-4FA5-B460-112D53FA7AFC}" dt="2026-06-10T01:43:56.760" v="3236" actId="20577"/>
          <ac:spMkLst>
            <pc:docMk/>
            <pc:sldMk cId="2637759294" sldId="267"/>
            <ac:spMk id="3" creationId="{CED763B5-77F1-DB88-79DB-2A0A973C5B33}"/>
          </ac:spMkLst>
        </pc:spChg>
        <pc:spChg chg="add mod">
          <ac:chgData name="YOKY ELFADRI" userId="0a8db402b5e34aff" providerId="LiveId" clId="{B22DA4A5-DEC8-4FA5-B460-112D53FA7AFC}" dt="2026-06-10T00:59:34.067" v="2231" actId="1076"/>
          <ac:spMkLst>
            <pc:docMk/>
            <pc:sldMk cId="2637759294" sldId="267"/>
            <ac:spMk id="5" creationId="{82B129E7-7E23-FBA5-EDD6-248B57D758FF}"/>
          </ac:spMkLst>
        </pc:spChg>
      </pc:sldChg>
      <pc:sldChg chg="addSp delSp modSp new mod">
        <pc:chgData name="YOKY ELFADRI" userId="0a8db402b5e34aff" providerId="LiveId" clId="{B22DA4A5-DEC8-4FA5-B460-112D53FA7AFC}" dt="2026-06-10T01:30:50.164" v="3095" actId="20577"/>
        <pc:sldMkLst>
          <pc:docMk/>
          <pc:sldMk cId="2952648335" sldId="268"/>
        </pc:sldMkLst>
        <pc:spChg chg="mod">
          <ac:chgData name="YOKY ELFADRI" userId="0a8db402b5e34aff" providerId="LiveId" clId="{B22DA4A5-DEC8-4FA5-B460-112D53FA7AFC}" dt="2026-06-10T01:19:42.680" v="2743" actId="14100"/>
          <ac:spMkLst>
            <pc:docMk/>
            <pc:sldMk cId="2952648335" sldId="268"/>
            <ac:spMk id="2" creationId="{3AAAA2DD-F514-76E5-8ACE-E937D2D25920}"/>
          </ac:spMkLst>
        </pc:spChg>
        <pc:spChg chg="mod">
          <ac:chgData name="YOKY ELFADRI" userId="0a8db402b5e34aff" providerId="LiveId" clId="{B22DA4A5-DEC8-4FA5-B460-112D53FA7AFC}" dt="2026-06-10T01:27:36.385" v="3038" actId="20577"/>
          <ac:spMkLst>
            <pc:docMk/>
            <pc:sldMk cId="2952648335" sldId="268"/>
            <ac:spMk id="3" creationId="{C87C2627-C0F9-A5A6-2774-1C1B7576CFC8}"/>
          </ac:spMkLst>
        </pc:spChg>
        <pc:graphicFrameChg chg="add del mod modGraphic">
          <ac:chgData name="YOKY ELFADRI" userId="0a8db402b5e34aff" providerId="LiveId" clId="{B22DA4A5-DEC8-4FA5-B460-112D53FA7AFC}" dt="2026-06-10T01:15:54.645" v="2704" actId="478"/>
          <ac:graphicFrameMkLst>
            <pc:docMk/>
            <pc:sldMk cId="2952648335" sldId="268"/>
            <ac:graphicFrameMk id="4" creationId="{5F2186F9-7539-F918-0118-8BC6C80F2C88}"/>
          </ac:graphicFrameMkLst>
        </pc:graphicFrameChg>
        <pc:graphicFrameChg chg="add mod modGraphic">
          <ac:chgData name="YOKY ELFADRI" userId="0a8db402b5e34aff" providerId="LiveId" clId="{B22DA4A5-DEC8-4FA5-B460-112D53FA7AFC}" dt="2026-06-10T01:30:50.164" v="3095" actId="20577"/>
          <ac:graphicFrameMkLst>
            <pc:docMk/>
            <pc:sldMk cId="2952648335" sldId="268"/>
            <ac:graphicFrameMk id="5" creationId="{7316B91A-6C75-D44B-D444-E053C650D878}"/>
          </ac:graphicFrameMkLst>
        </pc:graphicFrameChg>
      </pc:sldChg>
      <pc:sldChg chg="addSp delSp modSp new mod">
        <pc:chgData name="YOKY ELFADRI" userId="0a8db402b5e34aff" providerId="LiveId" clId="{B22DA4A5-DEC8-4FA5-B460-112D53FA7AFC}" dt="2026-06-10T01:48:42.082" v="3295" actId="20577"/>
        <pc:sldMkLst>
          <pc:docMk/>
          <pc:sldMk cId="1724544208" sldId="269"/>
        </pc:sldMkLst>
        <pc:spChg chg="add del mod">
          <ac:chgData name="YOKY ELFADRI" userId="0a8db402b5e34aff" providerId="LiveId" clId="{B22DA4A5-DEC8-4FA5-B460-112D53FA7AFC}" dt="2026-06-10T01:48:42.082" v="3295" actId="20577"/>
          <ac:spMkLst>
            <pc:docMk/>
            <pc:sldMk cId="1724544208" sldId="269"/>
            <ac:spMk id="3" creationId="{B5A5D209-4221-155C-89C4-B36252A461CF}"/>
          </ac:spMkLst>
        </pc:spChg>
        <pc:spChg chg="add mod">
          <ac:chgData name="YOKY ELFADRI" userId="0a8db402b5e34aff" providerId="LiveId" clId="{B22DA4A5-DEC8-4FA5-B460-112D53FA7AFC}" dt="2026-06-10T01:40:50.977" v="3205" actId="14100"/>
          <ac:spMkLst>
            <pc:docMk/>
            <pc:sldMk cId="1724544208" sldId="269"/>
            <ac:spMk id="6" creationId="{84C31504-1B91-487D-540D-EDFAAE030A2B}"/>
          </ac:spMkLst>
        </pc:spChg>
        <pc:graphicFrameChg chg="add mod">
          <ac:chgData name="YOKY ELFADRI" userId="0a8db402b5e34aff" providerId="LiveId" clId="{B22DA4A5-DEC8-4FA5-B460-112D53FA7AFC}" dt="2026-06-10T01:34:48.758" v="3100"/>
          <ac:graphicFrameMkLst>
            <pc:docMk/>
            <pc:sldMk cId="1724544208" sldId="269"/>
            <ac:graphicFrameMk id="4" creationId="{43B4B50B-D4F8-5199-0007-0B0F6AD908DC}"/>
          </ac:graphicFrameMkLst>
        </pc:graphicFrameChg>
        <pc:graphicFrameChg chg="add mod">
          <ac:chgData name="YOKY ELFADRI" userId="0a8db402b5e34aff" providerId="LiveId" clId="{B22DA4A5-DEC8-4FA5-B460-112D53FA7AFC}" dt="2026-06-10T01:35:58.266" v="3103" actId="1076"/>
          <ac:graphicFrameMkLst>
            <pc:docMk/>
            <pc:sldMk cId="1724544208" sldId="269"/>
            <ac:graphicFrameMk id="5" creationId="{43B4B50B-D4F8-5199-0007-0B0F6AD908DC}"/>
          </ac:graphicFrameMkLst>
        </pc:graphicFrameChg>
      </pc:sldChg>
      <pc:sldChg chg="addSp modSp new mod">
        <pc:chgData name="YOKY ELFADRI" userId="0a8db402b5e34aff" providerId="LiveId" clId="{B22DA4A5-DEC8-4FA5-B460-112D53FA7AFC}" dt="2026-06-10T01:55:10.714" v="3567" actId="20577"/>
        <pc:sldMkLst>
          <pc:docMk/>
          <pc:sldMk cId="1661393299" sldId="270"/>
        </pc:sldMkLst>
        <pc:spChg chg="mod">
          <ac:chgData name="YOKY ELFADRI" userId="0a8db402b5e34aff" providerId="LiveId" clId="{B22DA4A5-DEC8-4FA5-B460-112D53FA7AFC}" dt="2026-06-10T01:55:10.714" v="3567" actId="20577"/>
          <ac:spMkLst>
            <pc:docMk/>
            <pc:sldMk cId="1661393299" sldId="270"/>
            <ac:spMk id="3" creationId="{C24F0936-8928-6682-FB4A-E7B02FA81D67}"/>
          </ac:spMkLst>
        </pc:spChg>
        <pc:spChg chg="add mod">
          <ac:chgData name="YOKY ELFADRI" userId="0a8db402b5e34aff" providerId="LiveId" clId="{B22DA4A5-DEC8-4FA5-B460-112D53FA7AFC}" dt="2026-06-10T01:44:47.323" v="3249" actId="1076"/>
          <ac:spMkLst>
            <pc:docMk/>
            <pc:sldMk cId="1661393299" sldId="270"/>
            <ac:spMk id="4" creationId="{A8E9EC25-0506-36D0-614E-121EC5B3B2A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4455475674236374E-2"/>
          <c:y val="1.6030701361282439E-2"/>
          <c:w val="0.79095515234508729"/>
          <c:h val="0.93085506113292049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kadar obat darah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Sheet1!$A$2:$A$10</c:f>
              <c:numCache>
                <c:formatCode>General</c:formatCode>
                <c:ptCount val="9"/>
                <c:pt idx="0">
                  <c:v>130</c:v>
                </c:pt>
                <c:pt idx="1">
                  <c:v>95</c:v>
                </c:pt>
                <c:pt idx="2">
                  <c:v>44</c:v>
                </c:pt>
                <c:pt idx="3">
                  <c:v>20.5</c:v>
                </c:pt>
                <c:pt idx="4">
                  <c:v>8.6999999999999993</c:v>
                </c:pt>
                <c:pt idx="5">
                  <c:v>6.8</c:v>
                </c:pt>
                <c:pt idx="6">
                  <c:v>5.4</c:v>
                </c:pt>
                <c:pt idx="7">
                  <c:v>3.7</c:v>
                </c:pt>
                <c:pt idx="8">
                  <c:v>2.2999999999999998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C5-44C5-8E18-29461E7D6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3301680"/>
        <c:axId val="1283298320"/>
      </c:scatterChart>
      <c:valAx>
        <c:axId val="1283301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298320"/>
        <c:crosses val="autoZero"/>
        <c:crossBetween val="midCat"/>
      </c:valAx>
      <c:valAx>
        <c:axId val="128329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301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Sheet1!$B$22</c:f>
              <c:strCache>
                <c:ptCount val="1"/>
                <c:pt idx="0">
                  <c:v>ln kadar obat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3.5393919510061239E-2"/>
                  <c:y val="-0.2620239136774569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Sheet1!$A$23:$A$27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10</c:v>
                </c:pt>
                <c:pt idx="4">
                  <c:v>14</c:v>
                </c:pt>
              </c:numCache>
            </c:numRef>
          </c:xVal>
          <c:yVal>
            <c:numRef>
              <c:f>Sheet1!$B$23:$B$27</c:f>
              <c:numCache>
                <c:formatCode>General</c:formatCode>
                <c:ptCount val="5"/>
                <c:pt idx="0">
                  <c:v>2.16</c:v>
                </c:pt>
                <c:pt idx="1">
                  <c:v>1.92</c:v>
                </c:pt>
                <c:pt idx="2">
                  <c:v>1.69</c:v>
                </c:pt>
                <c:pt idx="3">
                  <c:v>1.31</c:v>
                </c:pt>
                <c:pt idx="4">
                  <c:v>0.83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6C7-4AB7-B37A-B74217FC6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9151216"/>
        <c:axId val="1289160336"/>
      </c:scatterChart>
      <c:valAx>
        <c:axId val="1289151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160336"/>
        <c:crosses val="autoZero"/>
        <c:crossBetween val="midCat"/>
      </c:valAx>
      <c:valAx>
        <c:axId val="128916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1512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Sheet1!$B$39</c:f>
              <c:strCache>
                <c:ptCount val="1"/>
                <c:pt idx="0">
                  <c:v>ln kadar residual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0042563429571306"/>
                  <c:y val="-5.704797317002041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-1,7228x + 5,2333</a:t>
                    </a:r>
                    <a:br>
                      <a:rPr lang="en-US" baseline="0"/>
                    </a:br>
                    <a:r>
                      <a:rPr lang="en-US" baseline="0"/>
                      <a:t>R² = 0,9917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Sheet1!$A$40:$A$43</c:f>
              <c:numCache>
                <c:formatCode>General</c:formatCode>
                <c:ptCount val="4"/>
                <c:pt idx="0">
                  <c:v>0.25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</c:numCache>
            </c:numRef>
          </c:xVal>
          <c:yVal>
            <c:numRef>
              <c:f>Sheet1!$B$40:$B$43</c:f>
              <c:numCache>
                <c:formatCode>General</c:formatCode>
                <c:ptCount val="4"/>
                <c:pt idx="0">
                  <c:v>4.7699999999999996</c:v>
                </c:pt>
                <c:pt idx="1">
                  <c:v>4.42</c:v>
                </c:pt>
                <c:pt idx="2">
                  <c:v>3.49</c:v>
                </c:pt>
                <c:pt idx="3">
                  <c:v>2.31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DF4-4F0D-9C2F-E42747328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8717392"/>
        <c:axId val="1418719312"/>
      </c:scatterChart>
      <c:valAx>
        <c:axId val="1418717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8719312"/>
        <c:crosses val="autoZero"/>
        <c:crossBetween val="midCat"/>
      </c:valAx>
      <c:valAx>
        <c:axId val="141871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87173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635AE-08D6-9857-A1C0-8A463EA59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EEB0C-55DF-B835-A5EB-7C6C75B9A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C5C7A-571C-02E8-7F87-734F3F5F2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84831-58BC-3CEE-4F96-2686E234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10834-F5B2-9B54-9216-AFA388FA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727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7FB0F-A90F-828F-DBC7-C77270F7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5A7EE-A9E2-C6FB-0ECC-A5B0DE5A78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DD72F-0E6C-53A0-C715-3D50F2809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6EC97-9044-960E-852E-E36B313CD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2B093-AE79-CF1B-1F24-AC1907BA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237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67E17F-56F0-3CB7-DFAD-F0D579396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50DA05-D831-6B9F-B59C-B82F88EF8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9D9BD-8E0B-C3BA-CB2E-FAE404E9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CCB0-42BD-8B49-3064-E4960D37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4EF19-C85E-497D-E426-ECDCC7C31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807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115A1-0C38-1256-5BA0-A395DC053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5DDA5-8C71-3517-CF03-F0B02335A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87AD0-8E88-107E-1BC8-59896CCC9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2E6A9-8CC6-A3C1-BCC9-A5A68A990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C6791-0A64-D507-F2B3-75EC80F0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625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62A8D-DD17-E9B9-FA80-94232D623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6437A-AAC3-5A25-8D01-D907A796B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13650-E456-E954-D2BF-4468A6863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34463-7F3D-9230-91FF-2D399E3C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A204A-9263-921E-21F7-9F4BE92D4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66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6443-E5A4-D942-5CB4-8EB680A7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3BEEC-85F9-F487-E11A-DD9B5F3DA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E8FF4-C33F-9E63-2E64-96682452F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D97FD-545A-6585-053C-08624CF8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83143-DCF2-B5AC-B7BD-9B7C1450F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C2062-5086-69B4-4862-5CBD96DE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614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47CBE-66A5-D993-9A66-068B1F687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74CD3-C368-A4B9-44EB-0B71E4ADF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378E-C422-B881-459D-FE1E6035A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383797-D778-B4D4-FB07-976723860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33C2D-59F5-D0AF-13CB-F9D6DDBDF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32E16-AD1E-0916-577E-A6C0FA123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7AE146-72F2-53C6-C3BE-E98DAE68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330D3-D83D-2883-C1BF-901C74D3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162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A27B3-7910-8155-F055-D1C9DE87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9C979F-720D-96E0-5AFA-0017D631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DA82-0C76-03E5-0DC8-94C9C1E2F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3A8CA2-1A4D-9392-1A69-068D79527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049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2B2A99-2C9C-5CA7-CBE1-835C60808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B16094-756D-17B4-60CC-79A5A444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44268-F636-077E-4A49-5A1974DFC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544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0842-91AB-7DCB-6CE4-1E1EFCDC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CC927-3063-C692-E66D-BADB11888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FBDA8-0466-50A3-8499-243265D0D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870F6-1525-F8FC-A69A-C63119DE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D29C8-A50D-27BC-90A4-56983E0F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185EF-9656-0A7A-1E8B-D169D68D0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863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91FDE-7DD4-E52A-37EB-A117D61A6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F438E3-4A21-4C45-73FD-B05A9C0E2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BC92-FE4A-5BEF-1FE5-1AF5C22B3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E042E-E846-99DF-E34F-4F74465D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738C1-0828-72CF-5633-D5DF9E0A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B0181-64DB-87BC-D95E-5C1F1409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760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92A06B-F9B5-1532-32FE-C077A317B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02E82-AC20-0232-6C98-0A1F16495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71B09-4194-AB37-17DA-49935A22D7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342BC-8858-4ADE-9819-8D2FD1E2B9FA}" type="datetimeFigureOut">
              <a:rPr lang="en-ID" smtClean="0"/>
              <a:t>10/06/2026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3F012-104C-B788-D52A-B2F2D94F3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D26D-71CB-4900-9C9F-D7F697E5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33359-DDAA-4B61-BD23-486DC5E6DC9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405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869C-19E1-5AB0-5EB4-289FD85FF8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farmakokinetika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2 data </a:t>
            </a:r>
            <a:r>
              <a:rPr lang="en-US" dirty="0" err="1"/>
              <a:t>darah</a:t>
            </a:r>
            <a:r>
              <a:rPr lang="en-US" dirty="0"/>
              <a:t> iv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483435-651D-A910-CAA0-836FB75D37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endParaRPr lang="en-US" dirty="0"/>
          </a:p>
          <a:p>
            <a:pPr algn="l"/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1909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BB2DB-7EB0-17C7-6477-556C267A41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3191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266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6AEC-AAB8-2562-0252-D71C02612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06" y="4471904"/>
            <a:ext cx="10730162" cy="194254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Slope B= - 0,1212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b= anti ln 2,5276= 12,51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mgL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BE5C37-3766-FF6A-9D4C-82BA50F274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201209"/>
              </p:ext>
            </p:extLst>
          </p:nvPr>
        </p:nvGraphicFramePr>
        <p:xfrm>
          <a:off x="148389" y="443548"/>
          <a:ext cx="532197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990">
                  <a:extLst>
                    <a:ext uri="{9D8B030D-6E8A-4147-A177-3AD203B41FA5}">
                      <a16:colId xmlns:a16="http://schemas.microsoft.com/office/drawing/2014/main" val="1548981759"/>
                    </a:ext>
                  </a:extLst>
                </a:gridCol>
                <a:gridCol w="1773990">
                  <a:extLst>
                    <a:ext uri="{9D8B030D-6E8A-4147-A177-3AD203B41FA5}">
                      <a16:colId xmlns:a16="http://schemas.microsoft.com/office/drawing/2014/main" val="3029524172"/>
                    </a:ext>
                  </a:extLst>
                </a:gridCol>
                <a:gridCol w="1773990">
                  <a:extLst>
                    <a:ext uri="{9D8B030D-6E8A-4147-A177-3AD203B41FA5}">
                      <a16:colId xmlns:a16="http://schemas.microsoft.com/office/drawing/2014/main" val="3051736865"/>
                    </a:ext>
                  </a:extLst>
                </a:gridCol>
              </a:tblGrid>
              <a:tr h="627185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obat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darah</a:t>
                      </a:r>
                      <a:r>
                        <a:rPr lang="en-US" dirty="0"/>
                        <a:t> (mg/L)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 Kadar Obat (mg/L)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985668"/>
                  </a:ext>
                </a:extLst>
              </a:tr>
              <a:tr h="363369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2,16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710385"/>
                  </a:ext>
                </a:extLst>
              </a:tr>
              <a:tr h="363369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1,92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177142"/>
                  </a:ext>
                </a:extLst>
              </a:tr>
              <a:tr h="363369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1,69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73415"/>
                  </a:ext>
                </a:extLst>
              </a:tr>
              <a:tr h="363369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1,31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661752"/>
                  </a:ext>
                </a:extLst>
              </a:tr>
              <a:tr h="363369"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0,83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738405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35903E-79A5-BA00-8363-E332FB1178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146149"/>
              </p:ext>
            </p:extLst>
          </p:nvPr>
        </p:nvGraphicFramePr>
        <p:xfrm>
          <a:off x="5869406" y="820471"/>
          <a:ext cx="5085347" cy="323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6517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28077-FD61-9060-01AB-B7E50CBA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Waktu </a:t>
            </a:r>
            <a:r>
              <a:rPr lang="en-US" dirty="0" err="1"/>
              <a:t>eliminasi</a:t>
            </a:r>
            <a:endParaRPr lang="en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D763B5-77F1-DB88-79DB-2A0A973C5B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Cs= 12.51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−0,1211 . 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T1/2 = 0,693/ slope beta=  0,693/ 0,1212 = 5,72  jam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D763B5-77F1-DB88-79DB-2A0A973C5B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B129E7-7E23-FBA5-EDD6-248B57D758FF}"/>
                  </a:ext>
                </a:extLst>
              </p:cNvPr>
              <p:cNvSpPr txBox="1"/>
              <p:nvPr/>
            </p:nvSpPr>
            <p:spPr>
              <a:xfrm>
                <a:off x="957943" y="1825625"/>
                <a:ext cx="609600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dirty="0"/>
                  <a:t>Cp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r>
                      <a:rPr lang="en-ID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B129E7-7E23-FBA5-EDD6-248B57D75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1825625"/>
                <a:ext cx="6096000" cy="374270"/>
              </a:xfrm>
              <a:prstGeom prst="rect">
                <a:avLst/>
              </a:prstGeom>
              <a:blipFill>
                <a:blip r:embed="rId3"/>
                <a:stretch>
                  <a:fillRect l="-800" t="-6452" b="-2419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7759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A2DD-F514-76E5-8ACE-E937D2D25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578429" cy="451304"/>
          </a:xfrm>
        </p:spPr>
        <p:txBody>
          <a:bodyPr>
            <a:normAutofit/>
          </a:bodyPr>
          <a:lstStyle/>
          <a:p>
            <a:r>
              <a:rPr lang="en-US" sz="2000" dirty="0"/>
              <a:t>Fase </a:t>
            </a:r>
            <a:r>
              <a:rPr lang="en-US" sz="2000" dirty="0" err="1"/>
              <a:t>adsorbsi</a:t>
            </a:r>
            <a:endParaRPr lang="en-ID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7C2627-C0F9-A5A6-2774-1C1B7576CF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8895" y="816430"/>
                <a:ext cx="11714210" cy="581297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000" dirty="0"/>
                  <a:t>Masukkan </a:t>
                </a:r>
                <a:r>
                  <a:rPr lang="en-US" sz="2000" dirty="0" err="1"/>
                  <a:t>setiap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unsur</a:t>
                </a:r>
                <a:r>
                  <a:rPr lang="en-US" sz="2000" dirty="0"/>
                  <a:t> t </a:t>
                </a:r>
                <a:r>
                  <a:rPr lang="en-US" sz="2000" dirty="0" err="1"/>
                  <a:t>fase</a:t>
                </a:r>
                <a:r>
                  <a:rPr lang="en-US" sz="2000" dirty="0"/>
                  <a:t> adsorbs pada </a:t>
                </a:r>
                <a:r>
                  <a:rPr lang="en-US" sz="2000" dirty="0" err="1"/>
                  <a:t>persamaan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fase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eliminasi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sebelumnya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Sehingga</a:t>
                </a:r>
                <a:r>
                  <a:rPr lang="en-US" sz="2000" dirty="0"/>
                  <a:t> di </a:t>
                </a:r>
                <a:r>
                  <a:rPr lang="en-US" sz="2000" dirty="0" err="1"/>
                  <a:t>dapatkan</a:t>
                </a:r>
                <a:r>
                  <a:rPr lang="en-US" sz="2000" dirty="0"/>
                  <a:t> </a:t>
                </a:r>
                <a:r>
                  <a:rPr lang="en-US" sz="2000" dirty="0" err="1">
                    <a:highlight>
                      <a:srgbClr val="FFFF00"/>
                    </a:highlight>
                  </a:rPr>
                  <a:t>kadar</a:t>
                </a:r>
                <a:r>
                  <a:rPr lang="en-US" sz="2000" dirty="0">
                    <a:highlight>
                      <a:srgbClr val="FFFF00"/>
                    </a:highlight>
                  </a:rPr>
                  <a:t> </a:t>
                </a:r>
                <a:r>
                  <a:rPr lang="en-US" sz="2000" dirty="0" err="1">
                    <a:highlight>
                      <a:srgbClr val="FFFF00"/>
                    </a:highlight>
                  </a:rPr>
                  <a:t>ekstrapolasi</a:t>
                </a:r>
                <a:r>
                  <a:rPr lang="en-US" sz="2000" dirty="0">
                    <a:highlight>
                      <a:srgbClr val="FFFF00"/>
                    </a:highlight>
                  </a:rPr>
                  <a:t> 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en-US" sz="1600" dirty="0"/>
                  <a:t>Cs= 12.51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−0,1211 . 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sz="1600" dirty="0"/>
              </a:p>
              <a:p>
                <a:pPr marL="0" indent="0">
                  <a:buNone/>
                </a:pPr>
                <a:r>
                  <a:rPr lang="en-ID" sz="1600" dirty="0"/>
                  <a:t>T 0,25= </a:t>
                </a:r>
                <a:r>
                  <a:rPr lang="en-US" sz="1600" dirty="0"/>
                  <a:t>12.51 .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−0,1211 . 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0,25</m:t>
                        </m:r>
                      </m:sup>
                    </m:sSup>
                  </m:oMath>
                </a14:m>
                <a:endParaRPr lang="en-US" sz="1600" dirty="0"/>
              </a:p>
              <a:p>
                <a:pPr marL="0" indent="0">
                  <a:buNone/>
                </a:pPr>
                <a:endParaRPr lang="en-ID" sz="1600" dirty="0"/>
              </a:p>
              <a:p>
                <a:pPr marL="0" indent="0">
                  <a:buNone/>
                </a:pPr>
                <a:r>
                  <a:rPr lang="en-ID" sz="2000" dirty="0">
                    <a:highlight>
                      <a:srgbClr val="FFFF00"/>
                    </a:highlight>
                  </a:rPr>
                  <a:t>Kadar residual </a:t>
                </a:r>
                <a:r>
                  <a:rPr lang="en-ID" sz="2000" dirty="0"/>
                  <a:t>di </a:t>
                </a:r>
                <a:r>
                  <a:rPr lang="en-ID" sz="2000" dirty="0" err="1"/>
                  <a:t>peroleh</a:t>
                </a:r>
                <a:r>
                  <a:rPr lang="en-ID" sz="2000" dirty="0"/>
                  <a:t> </a:t>
                </a:r>
                <a:r>
                  <a:rPr lang="en-ID" sz="2000" dirty="0" err="1"/>
                  <a:t>dari</a:t>
                </a:r>
                <a:r>
                  <a:rPr lang="en-ID" sz="2000" dirty="0"/>
                  <a:t> </a:t>
                </a:r>
                <a:r>
                  <a:rPr lang="en-ID" sz="2000" dirty="0" err="1"/>
                  <a:t>kadar</a:t>
                </a:r>
                <a:r>
                  <a:rPr lang="en-ID" sz="2000" dirty="0"/>
                  <a:t> </a:t>
                </a:r>
                <a:r>
                  <a:rPr lang="en-ID" sz="2000" dirty="0" err="1"/>
                  <a:t>observasi</a:t>
                </a:r>
                <a:endParaRPr lang="en-ID" sz="2000" dirty="0"/>
              </a:p>
              <a:p>
                <a:pPr marL="0" indent="0">
                  <a:buNone/>
                </a:pPr>
                <a:r>
                  <a:rPr lang="en-ID" sz="2000" dirty="0"/>
                  <a:t>(</a:t>
                </a:r>
                <a:r>
                  <a:rPr lang="en-ID" sz="2000" dirty="0" err="1"/>
                  <a:t>kadar</a:t>
                </a:r>
                <a:r>
                  <a:rPr lang="en-ID" sz="2000" dirty="0"/>
                  <a:t> </a:t>
                </a:r>
                <a:r>
                  <a:rPr lang="en-ID" sz="2000" dirty="0" err="1"/>
                  <a:t>obat</a:t>
                </a:r>
                <a:r>
                  <a:rPr lang="en-ID" sz="2000" dirty="0"/>
                  <a:t> </a:t>
                </a:r>
                <a:r>
                  <a:rPr lang="en-ID" sz="2000" dirty="0" err="1"/>
                  <a:t>darah</a:t>
                </a:r>
                <a:r>
                  <a:rPr lang="en-ID" sz="2000" dirty="0"/>
                  <a:t>)Di </a:t>
                </a:r>
                <a:r>
                  <a:rPr lang="en-ID" sz="2000" dirty="0" err="1"/>
                  <a:t>kurangi</a:t>
                </a:r>
                <a:r>
                  <a:rPr lang="en-ID" sz="2000" dirty="0"/>
                  <a:t> </a:t>
                </a:r>
              </a:p>
              <a:p>
                <a:pPr marL="0" indent="0">
                  <a:buNone/>
                </a:pPr>
                <a:r>
                  <a:rPr lang="en-ID" sz="2000" dirty="0" err="1"/>
                  <a:t>kadar</a:t>
                </a:r>
                <a:r>
                  <a:rPr lang="en-ID" sz="2000" dirty="0"/>
                  <a:t> </a:t>
                </a:r>
                <a:r>
                  <a:rPr lang="en-ID" sz="2000" dirty="0" err="1"/>
                  <a:t>ekstrapolasi</a:t>
                </a:r>
                <a:r>
                  <a:rPr lang="en-ID" sz="2000" dirty="0"/>
                  <a:t> pada </a:t>
                </a:r>
                <a:r>
                  <a:rPr lang="en-ID" sz="2000" dirty="0" err="1"/>
                  <a:t>tiap</a:t>
                </a:r>
                <a:r>
                  <a:rPr lang="en-ID" sz="2000" dirty="0"/>
                  <a:t> </a:t>
                </a:r>
                <a:r>
                  <a:rPr lang="en-ID" sz="2000" dirty="0" err="1"/>
                  <a:t>waktu</a:t>
                </a:r>
                <a:r>
                  <a:rPr lang="en-ID" sz="2000" dirty="0"/>
                  <a:t> </a:t>
                </a:r>
              </a:p>
              <a:p>
                <a:pPr marL="0" indent="0">
                  <a:buNone/>
                </a:pPr>
                <a:r>
                  <a:rPr lang="en-ID" sz="2000" dirty="0"/>
                  <a:t>t 0,25= 130 -  12,13 =   mg/L</a:t>
                </a:r>
              </a:p>
              <a:p>
                <a:pPr marL="0" indent="0">
                  <a:buNone/>
                </a:pPr>
                <a:r>
                  <a:rPr lang="en-ID" sz="2000" dirty="0"/>
                  <a:t>T 95= 95- 11,13=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7C2627-C0F9-A5A6-2774-1C1B7576CF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895" y="816430"/>
                <a:ext cx="11714210" cy="5812970"/>
              </a:xfrm>
              <a:blipFill>
                <a:blip r:embed="rId2"/>
                <a:stretch>
                  <a:fillRect l="-520" t="-1153" r="-15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316B91A-6C75-D44B-D444-E053C650D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131843"/>
              </p:ext>
            </p:extLst>
          </p:nvPr>
        </p:nvGraphicFramePr>
        <p:xfrm>
          <a:off x="5148944" y="1392123"/>
          <a:ext cx="6368143" cy="4400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313">
                  <a:extLst>
                    <a:ext uri="{9D8B030D-6E8A-4147-A177-3AD203B41FA5}">
                      <a16:colId xmlns:a16="http://schemas.microsoft.com/office/drawing/2014/main" val="3243781519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val="11923733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38691727"/>
                    </a:ext>
                  </a:extLst>
                </a:gridCol>
                <a:gridCol w="1284514">
                  <a:extLst>
                    <a:ext uri="{9D8B030D-6E8A-4147-A177-3AD203B41FA5}">
                      <a16:colId xmlns:a16="http://schemas.microsoft.com/office/drawing/2014/main" val="3037278260"/>
                    </a:ext>
                  </a:extLst>
                </a:gridCol>
                <a:gridCol w="1262744">
                  <a:extLst>
                    <a:ext uri="{9D8B030D-6E8A-4147-A177-3AD203B41FA5}">
                      <a16:colId xmlns:a16="http://schemas.microsoft.com/office/drawing/2014/main" val="819017121"/>
                    </a:ext>
                  </a:extLst>
                </a:gridCol>
              </a:tblGrid>
              <a:tr h="946306">
                <a:tc>
                  <a:txBody>
                    <a:bodyPr/>
                    <a:lstStyle/>
                    <a:p>
                      <a:r>
                        <a:rPr lang="en-US" dirty="0"/>
                        <a:t>Waktu (jam)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obat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darah</a:t>
                      </a:r>
                      <a:r>
                        <a:rPr lang="en-US" dirty="0"/>
                        <a:t> (mg/L)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ekstrapolasi</a:t>
                      </a:r>
                      <a:endParaRPr lang="en-US" dirty="0"/>
                    </a:p>
                    <a:p>
                      <a:r>
                        <a:rPr lang="en-US" dirty="0"/>
                        <a:t>(mg/L)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residual (mg / 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 </a:t>
                      </a:r>
                      <a:r>
                        <a:rPr lang="en-US" dirty="0" err="1"/>
                        <a:t>kadar</a:t>
                      </a:r>
                      <a:r>
                        <a:rPr lang="en-US" dirty="0"/>
                        <a:t> residual (mg/ L)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783187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0,25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12,13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117,87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4,77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11461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0,50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11,17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83,23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4,42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213532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1,0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11,08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32,92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3,49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034610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1,5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10,43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10,07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083271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3,0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017205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5,0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723055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7,0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803106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10,0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78065"/>
                  </a:ext>
                </a:extLst>
              </a:tr>
              <a:tr h="383780">
                <a:tc>
                  <a:txBody>
                    <a:bodyPr/>
                    <a:lstStyle/>
                    <a:p>
                      <a:r>
                        <a:rPr lang="en-US" dirty="0"/>
                        <a:t>14,0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07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648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7463-C060-9308-0B6A-A03425216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A5D209-4221-155C-89C4-B36252A461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000" dirty="0"/>
                  <a:t>Slope A= -1,7228</a:t>
                </a:r>
              </a:p>
              <a:p>
                <a:pPr marL="0" indent="0">
                  <a:buNone/>
                </a:pPr>
                <a:r>
                  <a:rPr lang="en-US" sz="2000" dirty="0"/>
                  <a:t>A= anti LN b = 5,2333 = 187,41 mg/L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000" dirty="0"/>
                  <a:t>Cs= 187,41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1,7228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T1/2= 0,693 / 1,7228 =</a:t>
                </a:r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A5D209-4221-155C-89C4-B36252A461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140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3B4B50B-D4F8-5199-0007-0B0F6AD908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585993"/>
              </p:ext>
            </p:extLst>
          </p:nvPr>
        </p:nvGraphicFramePr>
        <p:xfrm>
          <a:off x="609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C31504-1B91-487D-540D-EDFAAE030A2B}"/>
                  </a:ext>
                </a:extLst>
              </p:cNvPr>
              <p:cNvSpPr txBox="1"/>
              <p:nvPr/>
            </p:nvSpPr>
            <p:spPr>
              <a:xfrm>
                <a:off x="979715" y="2601686"/>
                <a:ext cx="3450771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dirty="0"/>
                  <a:t>Cp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r>
                      <a:rPr lang="en-ID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C31504-1B91-487D-540D-EDFAAE030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15" y="2601686"/>
                <a:ext cx="3450771" cy="374270"/>
              </a:xfrm>
              <a:prstGeom prst="rect">
                <a:avLst/>
              </a:prstGeom>
              <a:blipFill>
                <a:blip r:embed="rId4"/>
                <a:stretch>
                  <a:fillRect l="-1590" t="-8197" b="-2623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4544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9828-5317-A09D-C375-BC65B17F3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4F0936-8928-6682-FB4A-E7B02FA81D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Cp= 187,41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−1,7228 . 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+ 12.51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−0,1211 . 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sz="2000" dirty="0"/>
                  <a:t>AUC= A/ Alfa + B / beta= (187,42 / 1,7227) + (12,51 / 0,1211) =212,09 mg </a:t>
                </a:r>
                <a:r>
                  <a:rPr lang="en-ID" sz="2000" dirty="0" err="1"/>
                  <a:t>Jm</a:t>
                </a:r>
                <a:r>
                  <a:rPr lang="en-ID" sz="2000" dirty="0"/>
                  <a:t> /L</a:t>
                </a:r>
              </a:p>
              <a:p>
                <a:pPr marL="0" indent="0">
                  <a:buNone/>
                </a:pPr>
                <a:r>
                  <a:rPr lang="en-ID" sz="2000" dirty="0"/>
                  <a:t>Cl = Div / AUC= 50mg / 212.09 mg jam/L= 0,23 L/Jam</a:t>
                </a:r>
              </a:p>
              <a:p>
                <a:pPr marL="0" indent="0">
                  <a:buNone/>
                </a:pPr>
                <a:r>
                  <a:rPr lang="en-ID" sz="2000" dirty="0" err="1"/>
                  <a:t>Vd</a:t>
                </a:r>
                <a:r>
                  <a:rPr lang="en-ID" sz="2000" dirty="0"/>
                  <a:t> area=  Cl / beta= 0,23 / 0,1211 = 1,90 L</a:t>
                </a:r>
              </a:p>
              <a:p>
                <a:pPr marL="0" indent="0">
                  <a:buNone/>
                </a:pPr>
                <a:r>
                  <a:rPr lang="en-ID" sz="2000" dirty="0" err="1"/>
                  <a:t>Dbt</a:t>
                </a:r>
                <a:r>
                  <a:rPr lang="en-ID" sz="2000" dirty="0"/>
                  <a:t>= </a:t>
                </a:r>
                <a:r>
                  <a:rPr lang="en-ID" sz="2000" dirty="0" err="1"/>
                  <a:t>vd</a:t>
                </a:r>
                <a:r>
                  <a:rPr lang="en-ID" sz="2000" dirty="0"/>
                  <a:t> area . Ct = </a:t>
                </a:r>
              </a:p>
              <a:p>
                <a:pPr marL="0" indent="0">
                  <a:buNone/>
                </a:pPr>
                <a:r>
                  <a:rPr lang="en-ID" sz="2000" dirty="0"/>
                  <a:t>T 0,25= 1,90 L x 130 mg/ L = 247mg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4F0936-8928-6682-FB4A-E7B02FA81D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E9EC25-0506-36D0-614E-121EC5B3B2AF}"/>
                  </a:ext>
                </a:extLst>
              </p:cNvPr>
              <p:cNvSpPr txBox="1"/>
              <p:nvPr/>
            </p:nvSpPr>
            <p:spPr>
              <a:xfrm>
                <a:off x="1110344" y="1959429"/>
                <a:ext cx="3450771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dirty="0"/>
                  <a:t>Cp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r>
                      <a:rPr lang="en-ID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E9EC25-0506-36D0-614E-121EC5B3B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44" y="1959429"/>
                <a:ext cx="3450771" cy="374270"/>
              </a:xfrm>
              <a:prstGeom prst="rect">
                <a:avLst/>
              </a:prstGeom>
              <a:blipFill>
                <a:blip r:embed="rId3"/>
                <a:stretch>
                  <a:fillRect l="-1413" t="-6452" b="-2419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139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3DE4-0545-80BD-C228-FCFFD8E63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Perbedaab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1 dan 2 data </a:t>
            </a:r>
            <a:r>
              <a:rPr lang="en-US" dirty="0" err="1"/>
              <a:t>darah</a:t>
            </a:r>
            <a:r>
              <a:rPr lang="en-US" dirty="0"/>
              <a:t> IV</a:t>
            </a:r>
            <a:endParaRPr lang="en-ID" dirty="0"/>
          </a:p>
        </p:txBody>
      </p:sp>
      <p:pic>
        <p:nvPicPr>
          <p:cNvPr id="4" name="Content Placeholder 3" descr="Farmakokinetika | Denikrisna's Blog">
            <a:extLst>
              <a:ext uri="{FF2B5EF4-FFF2-40B4-BE49-F238E27FC236}">
                <a16:creationId xmlns:a16="http://schemas.microsoft.com/office/drawing/2014/main" id="{9754DBCB-1B50-C5D4-DFEC-742605021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205" y="1796795"/>
            <a:ext cx="7297565" cy="397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9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A0EF1-0842-11C6-BD96-4F2A92BCA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perbedaan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50796-C6FE-D582-858F-8F356A006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Pada model 1 </a:t>
            </a:r>
            <a:r>
              <a:rPr lang="en-US" dirty="0" err="1"/>
              <a:t>kompartemen</a:t>
            </a:r>
            <a:r>
              <a:rPr lang="en-US" dirty="0"/>
              <a:t>,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1 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Dimana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terdistribusi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1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4" name="Picture 3" descr="Farmakokinetika Obat-Model 1 Kompartemen Terbuka Ekstravaskuler |  Denikrisna's Blog">
            <a:extLst>
              <a:ext uri="{FF2B5EF4-FFF2-40B4-BE49-F238E27FC236}">
                <a16:creationId xmlns:a16="http://schemas.microsoft.com/office/drawing/2014/main" id="{1E22399D-1266-F115-FF2E-095E705B0A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9" t="17466" r="9297" b="57821"/>
          <a:stretch>
            <a:fillRect/>
          </a:stretch>
        </p:blipFill>
        <p:spPr>
          <a:xfrm>
            <a:off x="2394856" y="3429000"/>
            <a:ext cx="6909255" cy="13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0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711B5-A3E3-E2C7-D310-7BC7AEC5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AD207-747A-8614-E90B-899F45851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 pada model 2 </a:t>
            </a:r>
            <a:r>
              <a:rPr lang="en-US" dirty="0" err="1"/>
              <a:t>kompartemen</a:t>
            </a:r>
            <a:r>
              <a:rPr lang="en-US" dirty="0"/>
              <a:t>,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2 </a:t>
            </a:r>
            <a:r>
              <a:rPr lang="en-US" dirty="0" err="1"/>
              <a:t>bagian</a:t>
            </a:r>
            <a:r>
              <a:rPr lang="en-US" dirty="0"/>
              <a:t>: </a:t>
            </a:r>
          </a:p>
          <a:p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: organ Dimana </a:t>
            </a:r>
            <a:r>
              <a:rPr lang="en-US" dirty="0" err="1"/>
              <a:t>perfusi</a:t>
            </a:r>
            <a:r>
              <a:rPr lang="en-US" dirty="0"/>
              <a:t> </a:t>
            </a:r>
            <a:r>
              <a:rPr lang="en-US" dirty="0" err="1"/>
              <a:t>darahnya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, </a:t>
            </a:r>
            <a:r>
              <a:rPr lang="en-US" dirty="0" err="1"/>
              <a:t>ginjal</a:t>
            </a:r>
            <a:endParaRPr lang="en-US" dirty="0"/>
          </a:p>
          <a:p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perifer</a:t>
            </a:r>
            <a:r>
              <a:rPr lang="en-US" dirty="0"/>
              <a:t>: organ Dimana </a:t>
            </a:r>
            <a:r>
              <a:rPr lang="en-US" dirty="0" err="1"/>
              <a:t>perfusi</a:t>
            </a:r>
            <a:r>
              <a:rPr lang="en-US" dirty="0"/>
              <a:t> </a:t>
            </a:r>
            <a:r>
              <a:rPr lang="en-US" dirty="0" err="1"/>
              <a:t>darahnya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, lemak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 descr="Farmakokinetika | Denikrisna's Blog">
            <a:extLst>
              <a:ext uri="{FF2B5EF4-FFF2-40B4-BE49-F238E27FC236}">
                <a16:creationId xmlns:a16="http://schemas.microsoft.com/office/drawing/2014/main" id="{27E2FA10-0A73-6904-D0A6-8095DD68EF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6" t="44285" r="2977" b="37937"/>
          <a:stretch>
            <a:fillRect/>
          </a:stretch>
        </p:blipFill>
        <p:spPr>
          <a:xfrm>
            <a:off x="4321629" y="4495800"/>
            <a:ext cx="5898805" cy="159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5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3468F-37F4-7215-13D5-89AD0600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125B8-E3BE-926D-7B20-AACFB523A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Jadi pada model 2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mengasumsikan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tereliminasi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eksklusif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, dan </a:t>
            </a:r>
            <a:r>
              <a:rPr lang="en-US" dirty="0" err="1"/>
              <a:t>terdapat</a:t>
            </a:r>
            <a:r>
              <a:rPr lang="en-US" dirty="0"/>
              <a:t> proses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perifer</a:t>
            </a:r>
            <a:r>
              <a:rPr lang="en-US" dirty="0"/>
              <a:t> dan </a:t>
            </a:r>
            <a:r>
              <a:rPr lang="en-US" dirty="0" err="1"/>
              <a:t>sebaliknya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 descr="Farmakokinetika: Model 2 Kompartemen terbuka IV | Denikrisna's Blog">
            <a:extLst>
              <a:ext uri="{FF2B5EF4-FFF2-40B4-BE49-F238E27FC236}">
                <a16:creationId xmlns:a16="http://schemas.microsoft.com/office/drawing/2014/main" id="{6EB8D51F-6674-FBF3-79E4-BAC377F2AB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20" t="9677" r="5385" b="21864"/>
          <a:stretch>
            <a:fillRect/>
          </a:stretch>
        </p:blipFill>
        <p:spPr>
          <a:xfrm>
            <a:off x="4005943" y="3183617"/>
            <a:ext cx="6445252" cy="33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2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92C05-C175-2C2D-7A1D-BBBD46DE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635644-BA63-7FA8-9E7D-E2633BF8C0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ID" dirty="0"/>
                  <a:t>Cp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r>
                      <a:rPr lang="en-ID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Nilai A,B. alfa, beta di </a:t>
                </a:r>
                <a:r>
                  <a:rPr lang="en-ID" dirty="0" err="1"/>
                  <a:t>peroleh</a:t>
                </a:r>
                <a:r>
                  <a:rPr lang="en-ID" dirty="0"/>
                  <a:t> </a:t>
                </a:r>
                <a:r>
                  <a:rPr lang="en-ID" dirty="0" err="1"/>
                  <a:t>dari</a:t>
                </a:r>
                <a:r>
                  <a:rPr lang="en-ID" dirty="0"/>
                  <a:t> </a:t>
                </a:r>
                <a:r>
                  <a:rPr lang="en-ID" dirty="0" err="1"/>
                  <a:t>metode</a:t>
                </a:r>
                <a:r>
                  <a:rPr lang="en-ID" dirty="0"/>
                  <a:t> residual </a:t>
                </a:r>
                <a:r>
                  <a:rPr lang="en-ID" dirty="0" err="1"/>
                  <a:t>antara</a:t>
                </a:r>
                <a:r>
                  <a:rPr lang="en-ID" dirty="0"/>
                  <a:t> </a:t>
                </a:r>
                <a:r>
                  <a:rPr lang="en-ID" dirty="0" err="1"/>
                  <a:t>kadar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di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darah</a:t>
                </a:r>
                <a:r>
                  <a:rPr lang="en-ID" dirty="0"/>
                  <a:t> (cs) </a:t>
                </a:r>
                <a:r>
                  <a:rPr lang="en-ID" dirty="0" err="1"/>
                  <a:t>terhadap</a:t>
                </a:r>
                <a:r>
                  <a:rPr lang="en-ID" dirty="0"/>
                  <a:t> </a:t>
                </a:r>
                <a:r>
                  <a:rPr lang="en-ID" dirty="0" err="1"/>
                  <a:t>waktu</a:t>
                </a:r>
                <a:r>
                  <a:rPr lang="en-ID" dirty="0"/>
                  <a:t> (t)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B Adalah </a:t>
                </a:r>
                <a:r>
                  <a:rPr lang="en-ID" dirty="0" err="1"/>
                  <a:t>intersep</a:t>
                </a:r>
                <a:r>
                  <a:rPr lang="en-ID" dirty="0"/>
                  <a:t> pada </a:t>
                </a:r>
                <a:r>
                  <a:rPr lang="en-ID" dirty="0" err="1"/>
                  <a:t>sumbu</a:t>
                </a:r>
                <a:r>
                  <a:rPr lang="en-ID" dirty="0"/>
                  <a:t> y Ketika garis </a:t>
                </a:r>
                <a:r>
                  <a:rPr lang="en-ID" dirty="0" err="1"/>
                  <a:t>fase</a:t>
                </a:r>
                <a:r>
                  <a:rPr lang="en-ID" dirty="0"/>
                  <a:t> </a:t>
                </a:r>
                <a:r>
                  <a:rPr lang="en-ID" dirty="0" err="1"/>
                  <a:t>eliminasi</a:t>
                </a:r>
                <a:r>
                  <a:rPr lang="en-ID" dirty="0"/>
                  <a:t> </a:t>
                </a:r>
              </a:p>
              <a:p>
                <a:pPr marL="0" indent="0">
                  <a:buNone/>
                </a:pPr>
                <a:r>
                  <a:rPr lang="en-ID" dirty="0"/>
                  <a:t>( </a:t>
                </a:r>
                <a:r>
                  <a:rPr lang="en-ID" dirty="0" err="1"/>
                  <a:t>dengan</a:t>
                </a:r>
                <a:r>
                  <a:rPr lang="en-ID" dirty="0"/>
                  <a:t> slope beta) di </a:t>
                </a:r>
                <a:r>
                  <a:rPr lang="en-ID" dirty="0" err="1"/>
                  <a:t>hubungkan</a:t>
                </a:r>
                <a:r>
                  <a:rPr lang="en-ID" dirty="0"/>
                  <a:t> </a:t>
                </a:r>
                <a:r>
                  <a:rPr lang="en-ID" dirty="0" err="1"/>
                  <a:t>dengan</a:t>
                </a:r>
                <a:r>
                  <a:rPr lang="en-ID" dirty="0"/>
                  <a:t> </a:t>
                </a:r>
                <a:r>
                  <a:rPr lang="en-ID" dirty="0" err="1"/>
                  <a:t>sumbu</a:t>
                </a:r>
                <a:r>
                  <a:rPr lang="en-ID" dirty="0"/>
                  <a:t> y</a:t>
                </a:r>
              </a:p>
              <a:p>
                <a:pPr marL="0" indent="0">
                  <a:buNone/>
                </a:pPr>
                <a:r>
                  <a:rPr lang="en-ID" dirty="0"/>
                  <a:t>A Adalah </a:t>
                </a:r>
                <a:r>
                  <a:rPr lang="en-ID" dirty="0" err="1"/>
                  <a:t>intersep</a:t>
                </a:r>
                <a:r>
                  <a:rPr lang="en-ID" dirty="0"/>
                  <a:t> pada </a:t>
                </a:r>
                <a:r>
                  <a:rPr lang="en-ID" dirty="0" err="1"/>
                  <a:t>sumbu</a:t>
                </a:r>
                <a:r>
                  <a:rPr lang="en-ID" dirty="0"/>
                  <a:t> y </a:t>
                </a:r>
                <a:r>
                  <a:rPr lang="en-ID" dirty="0" err="1"/>
                  <a:t>dari</a:t>
                </a:r>
                <a:r>
                  <a:rPr lang="en-ID" dirty="0"/>
                  <a:t> garis residual </a:t>
                </a:r>
                <a:r>
                  <a:rPr lang="en-ID" dirty="0" err="1"/>
                  <a:t>dengan</a:t>
                </a:r>
                <a:r>
                  <a:rPr lang="en-ID" dirty="0"/>
                  <a:t> slope alfa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635644-BA63-7FA8-9E7D-E2633BF8C0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101" r="-185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720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D2C4D-1A21-4BA3-03BC-517874528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F83F8-E762-8599-18FE-8021079B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T1/2 </a:t>
            </a:r>
            <a:r>
              <a:rPr lang="en-US" dirty="0" err="1"/>
              <a:t>eliminasi</a:t>
            </a:r>
            <a:r>
              <a:rPr lang="en-US" dirty="0"/>
              <a:t>: 0,693/ Beta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T1/2 </a:t>
            </a:r>
            <a:r>
              <a:rPr lang="en-ID" dirty="0" err="1"/>
              <a:t>distribusi</a:t>
            </a:r>
            <a:r>
              <a:rPr lang="en-ID" dirty="0"/>
              <a:t>: 0,693/ Alfa</a:t>
            </a:r>
          </a:p>
          <a:p>
            <a:pPr marL="0" indent="0">
              <a:buNone/>
            </a:pPr>
            <a:r>
              <a:rPr lang="en-ID" dirty="0"/>
              <a:t>AUC= A/alfa + B/ beta</a:t>
            </a:r>
          </a:p>
          <a:p>
            <a:pPr marL="0" indent="0">
              <a:buNone/>
            </a:pPr>
            <a:r>
              <a:rPr lang="en-ID" dirty="0"/>
              <a:t>Cl= Div / AUC</a:t>
            </a:r>
          </a:p>
          <a:p>
            <a:pPr marL="0" indent="0">
              <a:buNone/>
            </a:pPr>
            <a:r>
              <a:rPr lang="en-US" dirty="0" err="1"/>
              <a:t>Vd</a:t>
            </a:r>
            <a:r>
              <a:rPr lang="en-US" dirty="0"/>
              <a:t> area = CL /beta</a:t>
            </a:r>
          </a:p>
          <a:p>
            <a:pPr marL="0" indent="0">
              <a:buNone/>
            </a:pPr>
            <a:r>
              <a:rPr lang="en-US" dirty="0" err="1"/>
              <a:t>Dbt</a:t>
            </a:r>
            <a:r>
              <a:rPr lang="en-US" dirty="0"/>
              <a:t> =  </a:t>
            </a:r>
            <a:r>
              <a:rPr lang="en-US" dirty="0" err="1"/>
              <a:t>Vd</a:t>
            </a:r>
            <a:r>
              <a:rPr lang="en-US" dirty="0"/>
              <a:t> area . 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Dbt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yang </a:t>
            </a:r>
            <a:r>
              <a:rPr lang="en-US" dirty="0" err="1"/>
              <a:t>tersisa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64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E09D7-C4FF-2DA2-D3A8-2E5D6792C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257"/>
            <a:ext cx="10515600" cy="5915706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56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50 mg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intrsvena</a:t>
            </a:r>
            <a:r>
              <a:rPr lang="en-US" dirty="0"/>
              <a:t> bolus. Sampel </a:t>
            </a:r>
            <a:r>
              <a:rPr lang="en-US" dirty="0" err="1"/>
              <a:t>darah</a:t>
            </a:r>
            <a:r>
              <a:rPr lang="en-US" dirty="0"/>
              <a:t> di </a:t>
            </a:r>
            <a:r>
              <a:rPr lang="en-US" dirty="0" err="1"/>
              <a:t>ambil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periodic, dan di </a:t>
            </a:r>
            <a:r>
              <a:rPr lang="en-US" dirty="0" err="1"/>
              <a:t>tetatpkan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yang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.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model </a:t>
            </a:r>
            <a:r>
              <a:rPr lang="en-US" dirty="0" err="1"/>
              <a:t>kompartemen</a:t>
            </a:r>
            <a:r>
              <a:rPr lang="en-US" dirty="0"/>
              <a:t>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endParaRPr lang="en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B576A7-884D-6978-DF78-1151789DB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64833"/>
              </p:ext>
            </p:extLst>
          </p:nvPr>
        </p:nvGraphicFramePr>
        <p:xfrm>
          <a:off x="838200" y="2468563"/>
          <a:ext cx="7511733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733">
                  <a:extLst>
                    <a:ext uri="{9D8B030D-6E8A-4147-A177-3AD203B41FA5}">
                      <a16:colId xmlns:a16="http://schemas.microsoft.com/office/drawing/2014/main" val="32437815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92373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3869172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37278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Waktu (jam)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obat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darah</a:t>
                      </a:r>
                      <a:r>
                        <a:rPr lang="en-US" dirty="0"/>
                        <a:t> (mg/L)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ekstrapolasi</a:t>
                      </a:r>
                      <a:endParaRPr lang="en-US" dirty="0"/>
                    </a:p>
                    <a:p>
                      <a:r>
                        <a:rPr lang="en-US" dirty="0"/>
                        <a:t>(mg/L)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residual (mg / L)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783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0,25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12,13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117,87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11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0,50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11,17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83,23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213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11,08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32,92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034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10,43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10,07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083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017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723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80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78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07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727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00DE-0AB1-A1EE-EFF8-704BEF50E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CB07-8911-86ED-AABE-D7CA3821D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Cara </a:t>
            </a:r>
            <a:r>
              <a:rPr lang="en-US" dirty="0" err="1"/>
              <a:t>pengerjaan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1 </a:t>
            </a:r>
            <a:r>
              <a:rPr lang="en-US" dirty="0" err="1"/>
              <a:t>atau</a:t>
            </a:r>
            <a:r>
              <a:rPr lang="en-US" dirty="0"/>
              <a:t> 2</a:t>
            </a:r>
          </a:p>
          <a:p>
            <a:pPr marL="514350" indent="-514350">
              <a:buAutoNum type="arabicPeriod"/>
            </a:pPr>
            <a:r>
              <a:rPr lang="en-US" dirty="0"/>
              <a:t> </a:t>
            </a:r>
            <a:r>
              <a:rPr lang="en-US" dirty="0" err="1"/>
              <a:t>ambil</a:t>
            </a:r>
            <a:r>
              <a:rPr lang="en-US" dirty="0"/>
              <a:t> data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eliminasi</a:t>
            </a:r>
            <a:endParaRPr lang="en-US" dirty="0"/>
          </a:p>
          <a:p>
            <a:pPr marL="514350" indent="-514350">
              <a:buAutoNum type="arabicPeriod"/>
            </a:pPr>
            <a:endParaRPr lang="en-ID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360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675</Words>
  <Application>Microsoft Office PowerPoint</Application>
  <PresentationFormat>Widescreen</PresentationFormat>
  <Paragraphs>155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farmakokinetika kompartemen 2 data darah iv</vt:lpstr>
      <vt:lpstr>Perbedaab kurva darah kompartemen 1 dan 2 data darah IV</vt:lpstr>
      <vt:lpstr>perbedaan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Slope B= - 0,1212 b= anti ln 2,5276= 12,51 mgL </vt:lpstr>
      <vt:lpstr>Waktu eliminasi</vt:lpstr>
      <vt:lpstr>Fase adsorbsi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2026-06-03T04:46:35Z</dcterms:created>
  <dcterms:modified xsi:type="dcterms:W3CDTF">2026-06-10T08:22:41Z</dcterms:modified>
</cp:coreProperties>
</file>