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ink/ink5.xml" ContentType="application/inkml+xml"/>
  <Override PartName="/ppt/ink/ink6.xml" ContentType="application/inkml+xml"/>
  <Override PartName="/ppt/notesSlides/notesSlide3.xml" ContentType="application/vnd.openxmlformats-officedocument.presentationml.notesSlide+xml"/>
  <Override PartName="/ppt/ink/ink7.xml" ContentType="application/inkml+xml"/>
  <Override PartName="/ppt/notesSlides/notesSlide4.xml" ContentType="application/vnd.openxmlformats-officedocument.presentationml.notesSlide+xml"/>
  <Override PartName="/ppt/ink/ink8.xml" ContentType="application/inkml+xml"/>
  <Override PartName="/ppt/ink/ink9.xml" ContentType="application/inkml+xml"/>
  <Override PartName="/ppt/notesSlides/notesSlide5.xml" ContentType="application/vnd.openxmlformats-officedocument.presentationml.notesSlide+xml"/>
  <Override PartName="/ppt/ink/ink10.xml" ContentType="application/inkml+xml"/>
  <Override PartName="/ppt/notesSlides/notesSlide6.xml" ContentType="application/vnd.openxmlformats-officedocument.presentationml.notesSlide+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7.xml" ContentType="application/vnd.openxmlformats-officedocument.presentationml.notesSlide+xml"/>
  <Override PartName="/ppt/ink/ink15.xml" ContentType="application/inkml+xml"/>
  <Override PartName="/ppt/notesSlides/notesSlide8.xml" ContentType="application/vnd.openxmlformats-officedocument.presentationml.notesSlide+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9.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5" r:id="rId10"/>
    <p:sldId id="266" r:id="rId11"/>
  </p:sldIdLst>
  <p:sldSz cx="14630400" cy="8229600"/>
  <p:notesSz cx="8229600" cy="14630400"/>
  <p:embeddedFontLst>
    <p:embeddedFont>
      <p:font typeface="Fraunces Extra Bold" panose="020B0604020202020204" charset="0"/>
      <p:regular r:id="rId13"/>
    </p:embeddedFont>
    <p:embeddedFont>
      <p:font typeface="Nobile"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3" d="100"/>
          <a:sy n="53" d="100"/>
        </p:scale>
        <p:origin x="7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1:12.671"/>
    </inkml:context>
    <inkml:brush xml:id="br0">
      <inkml:brushProperty name="width" value="0.2" units="cm"/>
      <inkml:brushProperty name="height" value="0.2" units="cm"/>
      <inkml:brushProperty name="color" value="#FFFFFF"/>
    </inkml:brush>
  </inkml:definitions>
  <inkml:trace contextRef="#ctx0" brushRef="#br0">0 502 4915,'73'1'718,"63"-2"149,-113 0-677,0-1-1,0-2 1,40-11-1,-52 10-101,-1 0 1,0 0-1,0-1 0,0-1 1,0 0-1,-1 0 0,8-9 1,34-24 194,2 7 160,0 2-415,-1-3 0,-2-2-1,53-50 1,-44 30-142,35-37-31,-93 92 155,0 0 0,0 0 1,0 0-1,0 0 0,0 0 0,0 0 0,0 0 0,0 1 0,0-1 0,0 0 1,1 1-1,-1-1 0,0 1 0,1-1 0,0 0 0,-1 1-2,-1 1-1,1-1 0,-1 0 1,1 0-1,-1 0 0,0 0 1,1 0-1,-1 1 1,1-1-1,-1 0 0,1 0 1,-1 1-1,0-1 0,1 0 1,-1 1-1,0-1 1,1 0-1,-1 1 0,0-1 1,0 1-1,1-1 0,-1 0 1,0 1-1,0-1 0,0 1 1,1-1-1,-1 1 1,1 6 54,0-1-1,0 1 1,-1-1 0,0 12 0,0-13-50,-5 540 2296,5-535-2255,0-1 0,-1 1 0,0 0 0,-3 11 0,-3 0-29</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5:38.318"/>
    </inkml:context>
    <inkml:brush xml:id="br0">
      <inkml:brushProperty name="width" value="0.35" units="cm"/>
      <inkml:brushProperty name="height" value="0.35" units="cm"/>
      <inkml:brushProperty name="color" value="#FFFFFF"/>
    </inkml:brush>
  </inkml:definitions>
  <inkml:trace contextRef="#ctx0" brushRef="#br0">2283 703 4915,'-1840'0'10273,"1837"0"-10257,-39-3 215,40 3-210,0 0 1,0-1-1,-1 1 1,1-1 0,0 0-1,0 0 1,0 0-1,0 0 1,0 0-1,0 0 1,0 0-1,0-1 1,0 1 0,-2-4-1,3 5-9,1-1 0,-1 1-1,1-1 1,0 1 0,-1-1 0,1 0-1,0 1 1,0-1 0,-1 0 0,1 1-1,0-1 1,0 0 0,0 1-1,0-1 1,0 0 0,0 1 0,0-1-1,0 0 1,0 1 0,0-1 0,1 0-1,-1 1 1,0-1 0,0 0-1,1 1 1,-1-1 0,0 1 0,1-1-1,-1 0 1,0 1 0,1-1 0,-1 1-1,1-1 1,-1 1 0,1-1-1,-1 1 1,1 0 0,0-1 0,-1 1-1,1 0 1,-1-1 0,1 1 0,0 0-1,0-1 1,33-10 361,139-21 1135,1 9 1,217-3-1,270 26-239,-273 2-785,1743-2-484,-2125 0-15,0 0 0,0 0 0,0-1 0,0 1 0,0-1 0,0-1 0,0 1 0,10-5 0,-13 4 4,-1 0 0,1 1 1,-1-1-1,1 0 0,-1 0 0,0 0 1,0-1-1,0 1 0,0-1 0,-1 1 1,1-1-1,0 1 0,-1-1 1,0 0-1,0 0 0,0 1 0,0-1 1,0 0-1,0 0 0,0-3 0,2-24-211,-1-1 0,-2 1-1,-4-44 1,1 3-150,4 40 215,-1 17 52,1 1-1,-2-1 0,-2-21 0,2 32 102,1 0 0,-1 0 0,0 1 0,0-1 0,0 0 0,0 0 1,0 1-1,0-1 0,-1 1 0,1-1 0,-1 1 0,0 0 0,0 0 0,0-1 0,0 1 0,0 0 0,0 1 0,-1-1 0,1 0 1,-1 1-1,1-1 0,-4 0 0,-5-2 18,0 1 1,0 1 0,0 0-1,-1 0 1,-15 1-1,-63 3 57,43 1-46,-608 1 412,446-4-268,3-17-14,32 1-39,4-1 3,-2-1 2,-24 2 33,-50-2 17,-1778 20 496,2018-3-667,0 1 0,-1 1 0,1-1 0,0 1 0,0 0 0,0 1 0,0-1 0,-10 5 0,13-4 0,0-1 0,1 1 0,-1 0 0,1 0 0,0 0 0,0 0 0,0 1 0,0-1 0,0 0 0,0 1 0,0 0 0,1-1 0,-1 1 0,1 0 0,0 0 0,0 0 0,0-1 0,0 1 0,0 6 0,-3 21 0,2 0 0,2-1 0,4 48 0,-1-7 0,-3-38 0,-1-21 0,1 1 0,0 0 0,1-1 0,1 1 0,3 16 0,-4-25 0,0 0 0,0 0 0,0-1 0,1 1 0,-1 0 0,1 0 0,0-1 0,0 1 0,0-1 0,0 0 0,0 1 0,1-1 0,-1 0 0,1 0 0,-1 0 0,1-1 0,0 1 0,-1-1 0,1 1 0,0-1 0,0 0 0,0 0 0,0 0 0,6 0 0,21 2 0,0-1 0,0-1 0,45-5 0,-4 0 0,792 2 0,-449 4 0,1375-2 0,-1752 1 0,71 14 0,-68-8 0,53 3 0,433-9 0,-251-3 0,-257 2 0,0 0 0,0 1 0,-1 1 0,33 8 0,19 8 0,-119-14 0,-2593-6 0,1566 3 0,1062-1 0,0 0 0,0-1 0,1-1 0,-1 0 0,1-1 0,-1-1 0,1 0 0,0-1 0,-16-7 0,26 9-27,0 0 1,1 0 0,-1-1-1,1 1 1,0-1-1,0 0 1,0 0 0,1 0-1,-1 0 1,1 0-1,0 0 1,0-1 0,0 1-1,1-1 1,0 1-1,0-1 1,0 0-1,0 1 1,1-1 0,-1-8-1,1 4-33,0 0 0,1 0-1,0 0 1,0 1 0,1-1-1,0 0 1,1 0 0,0 1-1,0 0 1,5-10 0,26-32-262,-21 33 116,14-27 0,-25 39 200,1 1-1,0 0 1,0 0-1,0 0 1,1 0-1,-1 0 1,1 1-1,0-1 1,0 1-1,0 0 1,1 0-1,-1 1 1,1-1-1,-1 1 0,1 0 1,0 0-1,0 0 1,0 1-1,8-2 1,7 1 35,1 0-1,-1 2 1,36 2 0,-16 1-20,125-1 134,-42-1 12,193 25 1,55 36 24,-260-50-111,-75-9-25,48 8 1,-36-2 1,1-2 1,55 0-1,100-8 79,-75-1-48,559 2 413,-750 0-438,-6 1 12,0-2 0,-73-13-1,60 3-43,-104-2-1,-85 14 23,100 2-31,-2181-3-11,2344 0 0,12 2 0,24 2 0,587 22 0,-504-25 0,485 0 0,-1651-1 0,1025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5:54.390"/>
    </inkml:context>
    <inkml:brush xml:id="br0">
      <inkml:brushProperty name="width" value="0.35" units="cm"/>
      <inkml:brushProperty name="height" value="0.35" units="cm"/>
      <inkml:brushProperty name="color" value="#FFFFFF"/>
    </inkml:brush>
  </inkml:definitions>
  <inkml:trace contextRef="#ctx0" brushRef="#br0">4912 470 21996,'-2'19'0,"-4"-1"0,-3 0 0,-4 1 0,-4-1 0,-4 0 0,-3 0 0,-4-1 0,-4 1 0,-3-1 0,-4 0 0,-3 0 0,-3-1 0,-4 0 0,-3-1 0,-3 0 0,-3 0 0,-4-1 0,-2 0 0,-3 0 0,-2-2 0,-3 1 0,-3-2 0,-2 0 0,-2 0 0,-2-1 0,-2-1 0,-2 0 0,-2-1 0,-1-1 0,-2 0 0,-1-1 0,-1 0 0,-2-2 0,0 0 0,-1-1 0,0 0 0,-1-1 0,-1-1 0,1-1 0,0 0 0,-1-1 0,1-1 0,1-1 0,0 0 0,1-1 0,0 0 0,2-2 0,1 0 0,1-1 0,2 0 0,1-1 0,2-1 0,2 0 0,2-1 0,2-1 0,2 0 0,2 0 0,3-2 0,3 1 0,2-2 0,3 0 0,2 0 0,4-1 0,3 0 0,3 0 0,3-1 0,4 0 0,3-1 0,3 0 0,4 0 0,3-1 0,4 1 0,4-1 0,3 0 0,5 0 0,2-1 0,5 1 0,3 0 0,4-1 0,4 1 0,4-1 0,3 1 0,5 0 0,2-1 0,5 1 0,3 1 0,4-1 0,4 0 0,3 1 0,4 0 0,3 1 0,3-1 0,4 1 0,3 1 0,3 0 0,3 0 0,4 1 0,2 0 0,3 1 0,2 0 0,3 1 0,3 0 0,2 1 0,2 0 0,2 1 0,2 1 0,2 0 0,2 1 0,1 1 0,2 0 0,1 1 0,1 1 0,2 0 0,0 1 0,1 1 0,0 0 0,1 1 0,1 1 0,-1 1 0,0 0 0,1 1 0,-1 1 0,-1 1 0,0 0 0,-1 1 0,0 1 0,-2 0 0,-1 1 0,-1 1 0,-2 0 0,-1 1 0,-2 1 0,-2 0 0,-2 1 0,-2 1 0,-2 0 0,-2 1 0,-3 0 0,-3 1 0,-2 0 0,-3 1 0,-2 0 0,-4 1 0,-3 0 0,-3 0 0,-3 1 0,-4 1 0,-3-1 0,-3 1 0,-4 0 0,-3 1 0,-4 0 0,-4-1 0,-3 1 0,-4 1 0,-4-1 0,-4 0 0,-3 1 0,-4-1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00.914"/>
    </inkml:context>
    <inkml:brush xml:id="br0">
      <inkml:brushProperty name="width" value="0.35" units="cm"/>
      <inkml:brushProperty name="height" value="0.35" units="cm"/>
      <inkml:brushProperty name="color" value="#FFFFFF"/>
    </inkml:brush>
  </inkml:definitions>
  <inkml:trace contextRef="#ctx0" brushRef="#br0">0 0 14940,'3843'0'0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08.315"/>
    </inkml:context>
    <inkml:brush xml:id="br0">
      <inkml:brushProperty name="width" value="0.35" units="cm"/>
      <inkml:brushProperty name="height" value="0.35" units="cm"/>
      <inkml:brushProperty name="color" value="#FFFFFF"/>
    </inkml:brush>
  </inkml:definitions>
  <inkml:trace contextRef="#ctx0" brushRef="#br0">0 1 22528,'0'657'0,"3169"-657"0,-3169-657 0,-3169 657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12.784"/>
    </inkml:context>
    <inkml:brush xml:id="br0">
      <inkml:brushProperty name="width" value="0.35" units="cm"/>
      <inkml:brushProperty name="height" value="0.35" units="cm"/>
      <inkml:brushProperty name="color" value="#FFFFFF"/>
    </inkml:brush>
  </inkml:definitions>
  <inkml:trace contextRef="#ctx0" brushRef="#br0">0 0 4915,'1640'0'9191,"-1621"2"-9032,0 0-1,0 1 0,0 1 1,-1 0-1,33 14 1,-23-9 176,39 9 1,-40-14-120,0-1 1,32-2-1,-37-1-58,1 0 1,-1 2 0,0 0-1,24 7 1,133 32 997,-143-36-861,0-2-1,57-1 1,11 1 275,-7 12 18,-66-8-310,41 2 0,22-8 228,12 1 69,-95-1-493,-1 1 1,1 0 0,11 5-1,-1 0-52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43.140"/>
    </inkml:context>
    <inkml:brush xml:id="br0">
      <inkml:brushProperty name="width" value="0.35" units="cm"/>
      <inkml:brushProperty name="height" value="0.35" units="cm"/>
      <inkml:brushProperty name="color" value="#FFFFFF"/>
    </inkml:brush>
  </inkml:definitions>
  <inkml:trace contextRef="#ctx0" brushRef="#br0">142 1009 4915,'2642'0'14598,"-2600"-2"-14080,67-12 1,3 0 78,309 8 832,-236 8-1068,852-2-361,-1030 0 0,0 0 0,-1 1 0,1 0 0,0 0 0,0 1 0,12 3 0,-18-4 0,0-1 0,1 1 0,-1 0 0,0-1 0,0 1 0,0 0 0,0-1 0,0 1 0,0 0 0,0 0 0,0 0 0,0 0 0,0 0 0,0 0 0,-1 0 0,1 0 0,0 0 0,-1 1 0,1-1 0,-1 0 0,1 0 0,-1 1 0,1-1 0,-1 0 0,0 1 0,0-1 0,0 0 0,0 1 0,0-1 0,0 0 0,0 1 0,0-1 0,0 0 0,-1 1 0,1-1 0,-1 0 0,1 0 0,-1 1 0,1-1 0,-1 0 0,1 0 0,-1 0 0,-1 2 0,-1 0 0,0 1 0,0-1 0,0 0 0,0 0 0,0-1 0,0 1 0,-1-1 0,1 1 0,-1-1 0,0 0 0,1 0 0,-1-1 0,0 1 0,0-1 0,0 0 0,0 0 0,-8 1 0,-9 0 0,0 0 0,-26-1 0,34-1 0,-3101-4 0,3084 2 0,1-1 0,-39-8 0,-39-5 0,31 14 0,42 2 0,1-1 0,-58-10 0,48 3 0,-73-2 0,42 5 0,55 2 0,-33-9 0,-15-2 0,-30 8 0,-101 7 0,70 1 0,85-1 0,-56-3 0,96 2-13,0 0-1,-1-1 1,1 0-1,0 1 1,0-1 0,0 0-1,0 0 1,1-1-1,-1 1 1,0-1 0,0 1-1,1-1 1,-1 0-1,1 0 1,0 0 0,-1 0-1,1-1 1,0 1-1,0-1 1,0 1 0,1-1-1,-1 1 1,1-1-1,-1 0 1,1 0 0,0 0-1,0 0 1,0 0-1,-1-5 1,0-8-107,0-1 0,1 1 0,1 0 0,3-26 0,-1 15 41,-2 14 14,1 0-1,1 0 1,0 0 0,1 0 0,0 0 0,1 1 0,0-1 0,1 1 0,1 0 0,0 0 0,0 1 0,14-19 0,56-78-462,-52 71 151,29-35 1,-37 54 198,-2-1 0,16-25 0,-25 35 115,0 0 1,-1-1-1,0 0 0,-1 0 1,0 0-1,0 0 0,1-16 0,-1-26-223,-27 128 497,9 33-23,1-7-59,6-57-49,1-1 1,3 1 0,1 0 0,6 78 0,-3-120-76,1 0 1,-1 0-1,1 0 1,0 0-1,-1 0 1,1 0-1,1 0 1,-1 0-1,0-1 1,1 1-1,-1 0 1,1-1-1,0 1 1,3 2-1,-4-4-3,0 0-1,0 0 1,0-1 0,1 1 0,-1-1-1,0 1 1,0-1 0,1 0 0,-1 1-1,0-1 1,0 0 0,1 0 0,-1 0-1,0 0 1,1 0 0,-1 0-1,0 0 1,0 0 0,1-1 0,-1 1-1,0 0 1,0-1 0,1 1 0,-1-1-1,0 1 1,0-1 0,0 0 0,0 1-1,0-1 1,0 0 0,0 0-1,0 0 1,0 0 0,0 0 0,1-2-1,4-5-59,1-1 0,-2-1-1,0 1 1,0-1-1,0 1 1,-1-1-1,4-18 1,-3 12 3,1-3-55,0-2 0,-2 1 0,-1 0-1,1-25 1,-4-81-454,0 390 1048,-2-103-247,3-153-221,-1 0 0,1 0 0,0-1 0,0 1-1,1 0 1,4 12 0,-5-19-13,-1 0 0,1 0 0,-1 0 0,1 0 0,-1 0 0,1 0 0,0 0 0,0 0 0,0 0 0,-1 0 0,1 0 0,0 0 0,0 0 0,0-1 0,0 1-1,0 0 1,0-1 0,1 1 0,1 0 0,-1-1 0,-1 0-1,1 0 1,0-1 0,-1 1-1,1 0 1,0-1 0,-1 1-1,1-1 1,-1 1 0,1-1-1,-1 0 1,1 0 0,-1 0-1,0 0 1,1 0-1,-1 0 1,0 0 0,0 0-1,2-3 1,3-2-45,0-1 1,-1 0-1,0-1 1,0 0-1,-1 1 0,1-1 1,3-14-1,1-2-181,6-36 1,13-51-256,-16 71 225,-1 0 0,-3-1-1,6-79 1,-15-66-541,7 219 1020,19 52 0,-13-47-87,6 26 21,-7-22-52,1 0 0,3-1 0,1-1 0,27 50 0,-22-51-3,-15-26-62,1 0 1,0-1-1,1 0 1,0 0-1,11 12 0,-16-21-33,0-1 0,-1 0-1,1 1 1,0-1-1,0 0 1,0 0 0,0-1-1,1 1 1,-1-1-1,0 1 1,1-1-1,-1 0 1,1 0 0,0-1-1,-1 1 1,1-1-1,-1 0 1,1 1 0,0-2-1,-1 1 1,1 0-1,-1-1 1,1 0-1,-1 1 1,6-3 0,-5 1-24,1 0 1,-1-1 0,0 1-1,1-1 1,-1 0 0,0 0-1,-1 0 1,1 0 0,-1-1-1,1 1 1,-1-1 0,0 0-1,0 0 1,-1 0-1,1-1 1,-1 1 0,0 0-1,0-1 1,0 0 0,-1 1-1,0-1 1,2-9 0,0-9-113,0 0 1,-2-1-1,-1-33 1,-1 46 90,1-1-27,0 0 10,0 0 0,-1 0 0,0 0 0,-5-20 0,5 31 54,1-1 1,-1 0-1,1 1 0,-1-1 1,1 1-1,-1-1 0,0 1 0,0 0 1,1-1-1,-1 1 0,0 0 1,0-1-1,-1 1 0,1 0 0,0 0 1,0 0-1,0 0 0,-1 0 1,1 0-1,-1 0 0,1 1 1,-1-1-1,1 0 0,-1 1 0,1-1 1,-1 1-1,1 0 0,-1 0 1,1-1-1,-1 1 0,0 0 0,1 0 1,-1 0-1,0 0 0,1 1 1,-1-1-1,1 0 0,-1 1 1,1-1-1,-1 1 0,1-1 0,-3 2 1,-6 4 30,0 0 0,0 0 0,1 1 0,0 0 0,0 0 0,1 1 0,-14 17 0,12-14 10,-1-1 0,1 1 0,-25 17-1,30-26-31,1 1 0,0-1-1,-1 0 1,1 0 0,-1-1 0,0 1-1,0-1 1,0 0 0,0 0-1,1-1 1,-1 1 0,0-1 0,0 0-1,0 0 1,0-1 0,-6-1-1,4 0-26,1 0 0,-1-1 0,1 0-1,-1 0 1,1-1 0,0 0-1,1 0 1,-1 0 0,0-1 0,1 1-1,0-1 1,0-1 0,1 1-1,0-1 1,0 0 0,-6-10 0,9 14 21,0 0 0,0 0 0,0 0 1,0 0-1,1 0 0,-1 0 1,1-1-1,-1 1 0,1 0 1,0 0-1,0 0 0,0 0 1,0 0-1,0-1 0,1 1 0,-1 0 1,0 0-1,1 0 0,0 0 1,-1 0-1,1 0 0,0 0 1,0 0-1,0 0 0,1 0 1,-1 1-1,0-1 0,1 0 1,-1 1-1,1-1 0,2-2 0,7-5 45,1 0-1,-1 1 1,25-13-1,-18 10-1,20-13 38,-20 12-8,2 0-1,40-19 1,-4 9 67,-15 4-117,2 2 1,0 2-1,72-14 1,-13 14 125,170-32 121,-237 38-188,1 1 0,68-2 0,73 10 183,-66 1-101,1926-2 2859,-2019 1-2986,0 1-1,-1 0 1,29 9-1,26 3 87,-62-12-112,1 0 1,-1 0-1,0 1 0,0 0 1,0 0-1,0 1 0,-1 1 1,1-1-1,-1 2 0,-1-1 1,16 13-1,-5-5-17,1 0 0,0-2 0,1 0 0,40 14 0,32 17 0,-69-31 0,0-2 0,0 0 0,1-2 0,35 7 0,-39-10 0,-15-2 0,0-1 0,0 1 0,0 0 0,-1 0 0,1 0 0,0 1 0,-1 0 0,7 4 0,-10-4 0,1-1 0,0 1 0,-1 0 0,0-1 0,1 1 0,-1 1 0,0-1 0,-1 0 0,1 0 0,0 1 0,-1-1 0,0 1 0,0-1 0,0 1 0,0 4 0,0 0 0,0 0 0,-1 0 0,-1 0 0,1 0 0,-1 0 0,-1 0 0,1-1 0,-1 1 0,-1 0 0,1-1 0,-1 0 0,-1 1 0,1-1 0,-1-1 0,0 1 0,-1 0 0,-9 10 0,3-4 0,-1-1 0,0 0 0,-1-1 0,0 0 0,-1-1 0,0-1 0,-22 12 0,23-16 0,0 0 0,0-1 0,-1 0 0,1-1 0,-1 0 0,-24 1 0,-87-5 0,79 0 0,-662-2 0,437 3 0,242 2 0,-1 1 0,-37 8 0,32-4 0,-37 2 0,-283-7 0,183-4 0,121 2 0,-23-1 0,-129 16 0,87-2 0,-212-5 0,253-8 0,19 2 0,-73 13 0,69-6 0,-62 0 0,-610-10 0,726 1-14,0 0 1,0 0-1,0-1 1,0 0-1,0 0 1,0 0-1,0-1 1,0 0-1,-6-3 1,10 4 1,-1-1 1,0 0 0,1 0 0,0 0-1,-1 0 1,1 0 0,0 0 0,0-1-1,0 1 1,1-1 0,-1 0 0,0 1-1,1-1 1,0 0 0,0 0 0,0 0-1,0 0 1,0 0 0,0-5-1,0 1-18,0 0-1,1 1 0,0-1 0,1 0 0,-1 1 0,1-1 0,0 0 0,1 1 0,0-1 1,0 1-1,0 0 0,1 0 0,-1 0 0,2 0 0,-1 0 0,1 0 0,0 1 0,0-1 0,0 1 1,1 0-1,-1 1 0,1-1 0,0 1 0,9-6 0,5-4-50,-2-1 0,0-1 0,21-23 0,-27 25 33,2 0 1,0 1-1,1 1 1,0 0-1,0 1 1,23-13-1,-8 9 74,1 2 0,1 2-1,39-11 1,-45 15 4,37-17 0,-44 15-17,1 2 0,0 0 0,0 1 0,21-3 0,127-15 87,-94 15-50,-40 5-19,41-9-1,-38 6 5,1 1-1,62-3 0,76 10 63,-66 1-37,-82-2-39,1-2 0,0-1 0,-1-2 1,0 0-1,0-2 0,0 0 0,49-23 1,-56 22-7,0 0-1,1 2 1,0 0 0,0 2 0,36-4 0,107 5 77,-121 4-68,-11-3 0,0-1 1,-1-1 0,1-2 0,37-12 0,-34 8 15,0 2 1,70-7-1,302 13 170,-196 4-68,505-2-23,-710 0-119,0 0 0,0 0 0,0 1 0,0 0 0,0 0 0,0 0 0,0 1 0,-1 0 0,7 2 0,-10-2 0,1 0 0,0-1 0,-1 1 0,0 0 0,1 0 0,-1 1 0,0-1 0,0 0 0,0 1 0,-1-1 0,1 1 0,-1 0 0,1 0 0,-1-1 0,0 1 0,0 0 0,0 0 0,0 0 0,0 6 0,0-4 0,0 1 0,-1-1 0,0 1 0,0-1 0,-1 1 0,1 0 0,-1-1 0,0 1 0,-1-1 0,1 0 0,-1 1 0,0-1 0,-1 0 0,1 0 0,-1 0 0,0 0 0,0-1 0,-7 9 0,-6 4 0,-1-2 0,0 1 0,-28 17 0,-4 6 0,42-34 0,0 0 0,-1 0 0,1-1 0,-1 0 0,0 0 0,0-1 0,-1 0 0,1-1 0,0 1 0,-1-1 0,-16 1 0,-8-1 0,-61-5 0,38 1 0,5 0 0,-98 4 0,131 0 0,0 2 0,-18 5 0,18-4 0,-30 5 0,9-6 0,1 2 0,-47 15 0,-4 3 0,45-13 0,0 2 0,-43 20 0,64-22 0,-1-1 0,0-1 0,0-1 0,-31 6 0,23-9 0,-200 29 0,30-2 0,11 2 0,139-26 0,1 2 0,0 3 0,1 2 0,-77 34 0,111-42 0,0 0 0,-1-1 0,0-1 0,0 0 0,0-2 0,-22 3 0,-106-1 0,103-6 0,-1 2 0,-52 8 0,35 1 0,14-2 0,-78 21 0,96-19 0,-1-1 0,-1-2 0,1-1 0,-35 2 0,36-5 0,-43 10 0,44-6 0,-47 3 0,-98-10 0,-25 1 0,102 15 0,64-9 0,-42 3 0,-2-6 0,-116-8 0,188 3-14,0 1-1,0-1 1,-1 1 0,1-1-1,0 0 1,0 0-1,0 0 1,0-1 0,0 1-1,1-1 1,-1 0 0,0 1-1,1-1 1,-1 0 0,1-1-1,-4-3 1,5 4 0,-1 0 0,1 0 1,1 1-1,-1-1 0,0 0 0,0 0 1,1 0-1,-1 0 0,1 0 0,-1 0 1,1 0-1,0 0 0,0-1 0,0 1 1,0 0-1,0 0 0,1 0 0,-1 0 1,1 0-1,-1 0 0,1 0 0,0 0 1,-1 0-1,1 0 0,0 1 0,3-4 1,9-15-203,2 2 0,29-31 0,-26 31 130,-1-2 1,16-22 0,-26 33 87,1 1-1,0 0 0,0 1 1,1-1-1,0 2 1,0-1-1,0 1 0,1 1 1,19-9-1,15-9-291,-6-1 118,1 2 0,1 1 0,72-25-1,-44 20 242,-46 16-21,42-11 0,-13 7-84,75-33-1,-13 4-18,178-37 274,-162 48-122,-6-10 16,-94 30-81,0 1-1,1 2 1,0 1 0,0 1-1,43-4 1,-47 9 14,49-12-1,-48 8-1,44-4-1,94 8 85,-160 2-125,-1-1 1,0 0-1,1 0 1,-1 0-1,0 0 0,0-1 1,0 0-1,0 0 1,0 0-1,0 0 0,0 0 1,-1-1-1,5-3 1,1-3-49,0-1 0,-1 1 0,9-13 0,-13 14 33,1 1 0,1 0 1,-1 0-1,1 1 0,0 0 0,1 0 0,0 0 0,-1 1 0,14-7 1,-8 7 21,1 0 1,0 1-1,0 1 1,0 0-1,0 1 1,23-1-1,88 5 44,-66 0-21,-52-2-29,1 1 1,-1-1-1,1 1 1,-1 0 0,1 0-1,-1 1 1,0 0 0,7 3-1,-11-4-2,-1 0 0,1 0 0,0 0 0,-1 0-1,1 0 1,-1 1 0,0-1 0,1 1 0,-1-1-1,0 1 1,0-1 0,0 1 0,0 0 0,0 0 0,0-1-1,0 1 1,-1 0 0,1 0 0,-1 0 0,1 0-1,-1 0 1,0 0 0,1 0 0,-1 0 0,0 0 0,-1 0-1,1 0 1,0 0 0,0 0 0,-2 3 0,1-2 1,0 1 0,0 0 0,-1-1 0,0 1 0,1-1 1,-1 1-1,0-1 0,-1 0 0,1 0 0,-1 0 0,1 0 1,-1 0-1,-6 4 0,-3 2 10,-1 0 1,-17 8 0,8-5-1,1-1 9,-1-1-1,-1-1 1,0-1 0,-29 6 0,26-8-2,0 2-1,1 1 1,-26 12 0,26-9 0,-1-1 0,0 0-1,0-2 1,-1-2-1,-28 5 1,11-5 16,0-3 0,-62-1-1,-497-5 292,403 2-219,172 2-82,0 1-1,-43 9 0,38-5 4,-41 3 0,33-10-6,20 0-3,-29 3-1,45-2-15,0 0 0,0 0 0,1 0 0,-1 0 0,0 1-1,1 0 1,-1 0 0,1 0 0,-1 1 0,1-1 0,-5 5 0,9-7-3,-1 0 0,1 1 0,-1-1 0,1 0 0,-1 1 0,1-1 0,-1 1 0,1-1 0,-1 1 0,1-1 0,-1 1 0,1-1 0,0 1 0,-1-1 0,1 1 0,0 0 0,0-1 0,-1 1 0,1 0 0,0-1 0,0 1 0,0 0 0,0-1 0,0 1 0,0 0 0,0-1 0,0 1 0,0 0 0,0-1 0,0 1 0,0-1 0,1 2 0,0-1 1,0 0 0,0 0-1,0 0 1,1 0 0,-1 0 0,0 0-1,1 0 1,-1 0 0,0 0 0,1-1-1,-1 1 1,1-1 0,1 1 0,8 2 9,0-1 0,19 2 0,240-3 129,-128-3-63,1128 2-60,-1248-2-17,1 0 0,-1-2 0,0 0 0,-1-2 0,28-10 0,-25 8 0,1 1 0,0 0 0,43-4 0,218 9 0,-136 5 0,182-3 0,-304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50.481"/>
    </inkml:context>
    <inkml:brush xml:id="br0">
      <inkml:brushProperty name="width" value="0.35" units="cm"/>
      <inkml:brushProperty name="height" value="0.35" units="cm"/>
      <inkml:brushProperty name="color" value="#FFFFFF"/>
    </inkml:brush>
  </inkml:definitions>
  <inkml:trace contextRef="#ctx0" brushRef="#br0">0 22 21101,'4245'0'0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6:56.479"/>
    </inkml:context>
    <inkml:brush xml:id="br0">
      <inkml:brushProperty name="width" value="0.35" units="cm"/>
      <inkml:brushProperty name="height" value="0.35" units="cm"/>
      <inkml:brushProperty name="color" value="#FFFFFF"/>
    </inkml:brush>
  </inkml:definitions>
  <inkml:trace contextRef="#ctx0" brushRef="#br0">0 0 22217,'3744'0'0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7:01.901"/>
    </inkml:context>
    <inkml:brush xml:id="br0">
      <inkml:brushProperty name="width" value="0.35" units="cm"/>
      <inkml:brushProperty name="height" value="0.35" units="cm"/>
      <inkml:brushProperty name="color" value="#FFFFFF"/>
    </inkml:brush>
  </inkml:definitions>
  <inkml:trace contextRef="#ctx0" brushRef="#br0">0 0 4915,'4'3'71,"0"0"1,0 0-1,0-1 1,0 1-1,0-1 1,0 0-1,1 0 0,-1-1 1,1 1-1,-1-1 1,9 1-1,57 3 309,-50-4-281,399 1 2051,-217-3-1056,-117-1-635,98 5 536,-90 12-426,-62-8-267,46 3 1,-12-8 122,-40-2-249,1 1-1,0 0 1,-1 2-1,0 2 1,1 0 0,31 11-1,-31-7 19,0-2 0,1-1 0,-1-1 0,37 2 0,-41-4-70,55 12 377,-54-10-308,0 0 1,24 1-1,292-4 1628,-170-4-758,1794 2 3038,-1934 0-4101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7:05.136"/>
    </inkml:context>
    <inkml:brush xml:id="br0">
      <inkml:brushProperty name="width" value="0.35" units="cm"/>
      <inkml:brushProperty name="height" value="0.35" units="cm"/>
      <inkml:brushProperty name="color" value="#FFFFFF"/>
    </inkml:brush>
  </inkml:definitions>
  <inkml:trace contextRef="#ctx0" brushRef="#br0">230 1 4915,'1975'0'10993,"-1969"-1"-10946,1 1-1,-1 1 0,0 0 0,1 0 0,-1 0 0,0 0 1,0 1-1,9 3 0,-13-3-25,1-1 0,-1 0 0,0 1 0,0 0 0,0-1 1,0 1-1,0 0 0,0 0 0,0 0 0,-1 0 0,1 0 0,-1 1 0,1-1 0,-1 0 1,0 1-1,0-1 0,0 1 0,0-1 0,-1 1 0,1-1 0,0 1 0,-1 5 0,0-6-1,1 0-1,-1 1 1,0-1-1,0 0 1,-1 0-1,1 1 0,0-1 1,-1 0-1,0 0 1,1 0-1,-1 0 0,0 0 1,0 0-1,0 0 1,0 0-1,-1 0 0,1 0 1,-3 3-1,1-3 10,0 1 0,0-1 0,0 0 0,-1 0 0,1 0 0,-1 0-1,1 0 1,-1-1 0,0 0 0,-3 1 0,-10 1 104,0 0-1,0-1 1,-33-2-1,43 0-87,-1603-5 4140,1108 5-3504,473 0-681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1:24.098"/>
    </inkml:context>
    <inkml:brush xml:id="br0">
      <inkml:brushProperty name="width" value="0.2" units="cm"/>
      <inkml:brushProperty name="height" value="0.2" units="cm"/>
      <inkml:brushProperty name="color" value="#FFFFFF"/>
    </inkml:brush>
  </inkml:definitions>
  <inkml:trace contextRef="#ctx0" brushRef="#br0">4 297 4915,'-1'42'553,"-1"-29"-465,2-1 1,-1 1-1,2 0 1,0 0 0,0 0-1,1-1 1,4 14 0,-5-24-73,-1-1 1,1 1-1,0 0 1,0 0-1,0-1 1,0 1-1,0-1 1,0 1-1,0-1 1,1 1 0,-1-1-1,0 1 1,1-1-1,1 1 1,-2-1-5,0-1 1,0 0 0,0 1-1,0-1 1,0 0 0,0 1-1,0-1 1,0 0-1,0 0 1,0 0 0,0 0-1,0 0 1,1 0 0,-1 0-1,0-1 1,0 1-1,0 0 1,2-1 0,0-1-7,0 0 0,-1 0 0,1 0 0,0 0 0,-1 0 0,1 0 0,-1-1 0,0 1 0,0-1-1,0 0 1,0 1 0,0-1 0,0 0 0,1-5 0,1-3-9,0 0-1,-1 0 0,0 0 0,-1 0 1,0-1-1,0 1 0,-2-1 0,0-21 1,0 33 10,0 0-1,0 0 1,0-1 0,0 1 0,0 0 0,0-1 0,0 1 0,0 0 0,0 0-1,0-1 1,0 1 0,0 0 0,0-1 0,0 1 0,-1 0 0,1 0 0,0-1 0,0 1-1,0 0 1,0 0 0,-1-1 0,1 1 0,0 0 0,0 0 0,0 0 0,-1-1-1,1 1 1,0 0 0,0 0 0,-1 0 0,1 0 0,0-1 0,0 1 0,-1 0-1,1 0 1,-9 8 161,-9 22 48,17-27-171,-7 15 69,2-1 0,0 1-1,1 0 1,0 0 0,2 0 0,0 1 0,1-1-1,1 1 1,2 21 0,-1-40-112,0 0 0,0 0 0,0 0 0,0 0 0,0 0 0,0 0 0,0 0 0,0 0 0,1 0 0,-1 0 0,0 0 0,0 0 0,0 0 0,0 0 0,0 0 0,0 0 0,0 0-1,0 0 1,0 0 0,0 0 0,0 0 0,1 0 0,-1 0 0,0 0 0,0 0 0,0 0 0,0 0 0,0 0 0,0 0 0,0 0 0,0 0 0,0 0 0,0 0 0,0 1 0,0-1 0,0 0 0,0 0 0,1 0 0,-1 0 0,0 0 0,0 0 0,0 0 0,0 0 0,0 0 0,0 0 0,0 0 0,0 0 0,0 1 0,0-1 0,0 0 0,0 0 0,0 0 0,6-13-12,7-19-54,66-202-221,-75 311 999,-4-75-702,0-1 1,0 1 0,0-1 0,0 1 0,0-1-1,1 1 1,-1-1 0,0 0 0,1 1 0,-1-1-1,1 1 1,0-1 0,-1 0 0,1 1 0,0-1-1,0 0 1,-1 0 0,1 0 0,0 0 0,2 2-1,-2-3-13,0 0 0,0 0 0,0 0-1,1-1 1,-1 1 0,0 0-1,0 0 1,0-1 0,0 1 0,0-1-1,0 1 1,0-1 0,0 1 0,0-1-1,0 0 1,0 1 0,-1-1 0,1 0-1,0 0 1,0 0 0,-1 0-1,1 1 1,0-1 0,-1 0 0,1 0-1,0-2 1,7-10-24,0 0 0,-1-1-1,-1 1 1,0-1 0,-1-1 0,0 1-1,-2-1 1,1 1 0,0-19-1,1-16-70,-4-71-1,-1 115 93,-1-27-3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7:10.429"/>
    </inkml:context>
    <inkml:brush xml:id="br0">
      <inkml:brushProperty name="width" value="0.35" units="cm"/>
      <inkml:brushProperty name="height" value="0.35" units="cm"/>
      <inkml:brushProperty name="color" value="#FFFFFF"/>
    </inkml:brush>
  </inkml:definitions>
  <inkml:trace contextRef="#ctx0" brushRef="#br0">741 324 4915,'2'86'847,"-5"95"108,0-154-633,-14 45 0,7-32-65,9-34-207,-1 0 1,0-1-1,0 1 0,0 0 0,0-1 0,-1 0 0,0 1 0,0-1 0,0 0 0,-8 8 0,7-10-12,1 0 0,-1 0 0,0 0 0,0 0 0,-1-1 0,1 0-1,0 0 1,-1 0 0,0 0 0,1-1 0,-1 0 0,0 0 0,-8 1 0,-41 1 499,-92-5 0,43-1 11,70 3-304,0-1-1,1-2 1,-37-7 0,47 6-152,12 2-14,0 0 0,0-1-1,0 0 1,1 0 0,-13-6 0,19 7-77,0 0 0,0 0 0,0-1 0,1 1 0,-1 0 0,1-1 0,-1 0 0,1 1 0,0-1 0,0 0 0,0 0 0,0 0 0,1-1 0,-1 1 0,1 0 0,0-1 0,0 1 0,0-1 0,0-4 0,0 1-19,0 0-1,0 0 1,1 0 0,0 0-1,0 0 1,1 1-1,0-1 1,0 0 0,1 0-1,0 0 1,0 0 0,0 1-1,1-1 1,0 1-1,0 0 1,6-8 0,2 1 58,0-1 1,0 2-1,1 0 0,1 0 1,21-14-1,-28 21-44,-1-1-1,0 1 0,0-1 0,0 0 1,-1 0-1,0-1 0,0 1 1,0-1-1,3-10 0,-4 10 16,0 1-1,0-1 1,1 1-1,0 0 1,0 0-1,0 0 1,1 0-1,0 1 1,0-1-1,7-4 1,-2 2-10,0 0 0,0-1 1,-1 0-1,0 0 0,0-1 1,-1 0-1,-1-1 0,0 1 1,10-19-1,-2 3-97,1 1-1,20-23 1,-17 24 26,30-52 1,-45 66 27,12-20 32,-15 28 21,0 1 0,0 0-1,-1-1 1,1 1 0,0 0-1,0 0 1,0 0 0,1 0 0,-1 0-1,0 0 1,0 0 0,0 0-1,1 0 1,-1 0 0,0 1 0,3-2-1,-3 2-3,-1 1 1,1-1-1,0 0 0,-1 1 0,1-1 0,-1 0 1,1 1-1,-1-1 0,1 1 0,0-1 0,-1 1 1,1-1-1,-1 1 0,0-1 0,1 1 0,-1 0 0,1-1 1,-1 1-1,0-1 0,0 1 0,1 0 0,-1-1 1,0 1-1,0 0 0,0 0 0,0-1 0,0 1 1,0 0-1,0 1 0,3 26 102,-3-25-86,0 276 909,-3-113-359,4-105-359,-2 77 266,0-135-464,1 0-1,-1 1 0,1-1 0,-1 0 1,0 0-1,0 0 0,0 0 0,-1 0 1,1 0-1,-1 0 0,1-1 0,-1 1 1,0-1-1,0 1 0,0-1 0,-1 1 1,1-1-1,0 0 0,-1 0 0,0 0 1,1 0-1,-1-1 0,0 1 0,0-1 1,0 0-1,0 0 0,0 0 0,0 0 1,-5 1-1,-8 0 61,0 0 1,-1-1-1,1 0 1,-27-4 0,18 2 9,-39-1 126,-43-2 155,103 4-341,-1-1 1,1 1 0,-1-1 0,1-1-1,-6-1 1,9 3-21,0-1 0,1 1-1,-1 0 1,1 0 0,-1-1 0,1 1-1,0 0 1,-1-1 0,1 1-1,-1-1 1,1 1 0,0 0-1,-1-1 1,1 1 0,0-1 0,-1 1-1,1-1 1,0 1 0,0-1-1,-1 1 1,1-1 0,0 1 0,0-1-1,0 0 1,0 1 0,0-1-1,0 1 1,0-1 0,0 1-1,0-1 1,0 0 0,0 1 0,0-1-1,0 1 1,0-1 0,0 1-1,1-1 1,-1 1 0,0-1 0,0 1-1,1-1 1,-1 1 0,0-1-1,1 1 1,-1-1 0,1 1-1,-1 0 1,0-1 0,1 1 0,-1 0-1,1-1 1,0 1 0,63-67 178,-56 61-156,0 1 0,0 0 1,1 0-1,0 1 0,0 0 0,0 0 0,0 1 0,0 0 0,14-2 0,-7 1 22,-1-1 0,18-7 0,-7 0 11,-4 3 7,-1-1-1,0 0 1,-1-2-1,-1 0 0,23-19 1,-38 27-92,0 0-1,-1 0 1,0-1-1,0 1 1,0-1 0,0 0-1,-1 0 1,0 0 0,0 0-1,0 0 1,2-9 0,-2-1-67,0 0 1,1-29 0,-4 15 69</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8:52.611"/>
    </inkml:context>
    <inkml:brush xml:id="br0">
      <inkml:brushProperty name="width" value="0.35" units="cm"/>
      <inkml:brushProperty name="height" value="0.35" units="cm"/>
      <inkml:brushProperty name="color" value="#FFFFFF"/>
    </inkml:brush>
  </inkml:definitions>
  <inkml:trace contextRef="#ctx0" brushRef="#br0">1 1 11380,'3942'34'0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8:56.483"/>
    </inkml:context>
    <inkml:brush xml:id="br0">
      <inkml:brushProperty name="width" value="0.35" units="cm"/>
      <inkml:brushProperty name="height" value="0.35" units="cm"/>
      <inkml:brushProperty name="color" value="#FFFFFF"/>
    </inkml:brush>
  </inkml:definitions>
  <inkml:trace contextRef="#ctx0" brushRef="#br0">0 1 4915,'979'0'2666,"1306"0"10827,-1470 0-11630,-786 0-1863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9:00.113"/>
    </inkml:context>
    <inkml:brush xml:id="br0">
      <inkml:brushProperty name="width" value="0.35" units="cm"/>
      <inkml:brushProperty name="height" value="0.35" units="cm"/>
      <inkml:brushProperty name="color" value="#FFFFFF"/>
    </inkml:brush>
  </inkml:definitions>
  <inkml:trace contextRef="#ctx0" brushRef="#br0">1385 0 4915,'-603'0'3604,"582"2"-3434,1 0 0,0 1 0,-27 7-1,23-4 123,-45 5-1,-4-10 117,50-1-238,0 0 1,0 1 0,1 1 0,-34 8-1,36-4-34,10-4-44,2 0 0,-1 1 0,-15 6-1,21-8-66,1 1 0,-1 0 0,1-1 0,-1 1 0,1 0 0,0 0 0,-1 1 0,1-1-1,0 0 1,1 1 0,-1-1 0,0 1 0,1 0 0,-1-1 0,-1 5 0,1 4 49,-1-1 0,1 1 0,1-1 0,0 1 0,0 0-1,2 11 1,-4 38 266,2-55-304,0 0 1,0-1 0,0 1 0,-1 0-1,1-1 1,-1 0 0,0 1 0,-1-1 0,1 0-1,-4 5 1,3-7-3,0 1 0,0 0 0,0-1-1,0 1 1,0-1 0,-1 0 0,1 0 0,-1 0-1,0 0 1,-5 1 0,-44 10 304,26-7-147,-1 0-4,16-4-79,1 0 0,-17 7 0,8 0-78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9:03.973"/>
    </inkml:context>
    <inkml:brush xml:id="br0">
      <inkml:brushProperty name="width" value="0.35" units="cm"/>
      <inkml:brushProperty name="height" value="0.35" units="cm"/>
      <inkml:brushProperty name="color" value="#FFFFFF"/>
    </inkml:brush>
  </inkml:definitions>
  <inkml:trace contextRef="#ctx0" brushRef="#br0">1 0 4915,'1034'0'2666,"1382"0"10827,-1554 0-11630,-833 0-1863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9:07.161"/>
    </inkml:context>
    <inkml:brush xml:id="br0">
      <inkml:brushProperty name="width" value="0.35" units="cm"/>
      <inkml:brushProperty name="height" value="0.35" units="cm"/>
      <inkml:brushProperty name="color" value="#FFFFFF"/>
    </inkml:brush>
  </inkml:definitions>
  <inkml:trace contextRef="#ctx0" brushRef="#br0">0 0 4915,'2241'0'12435,"-2211"2"-12181,-1 1-1,39 8 1,-33-4 33,37 2 1,36-9 295,17 2 96,-120-1-632,1 0 0,0 1 0,-1-1 1,0 1-1,1 1 0,-1-1 0,0 1 0,0 0 1,0 0-1,7 7 0,10 5 125,-3-5-142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9:14.750"/>
    </inkml:context>
    <inkml:brush xml:id="br0">
      <inkml:brushProperty name="width" value="0.35" units="cm"/>
      <inkml:brushProperty name="height" value="0.35" units="cm"/>
      <inkml:brushProperty name="color" value="#FFFFFF"/>
    </inkml:brush>
  </inkml:definitions>
  <inkml:trace contextRef="#ctx0" brushRef="#br0">1141 1 4915,'-29'-1'235,"1"2"-1,-1 2 1,1 0-1,0 2 1,0 1 0,1 1-1,-30 12 1,40-14-66,1 0 0,-32 4 1,36-8-76,0 1 0,1 0 0,-1 1 1,0 1-1,1 0 0,0 0 0,-16 9 0,16-7 14,-1 0 0,0 0 0,-1-1 1,1-1-1,-1 0 0,0 0 0,0-2 0,-25 3 0,-9-2 286,-56-6 0,29 1 8,-18 3 95,-83-4 448,172 3-932,0 0 0,0-1 0,0 1 0,0-1 0,0 0 0,0 0 0,0 0 1,1 0-1,-1 0 0,0 0 0,0-1 0,1 0 0,-1 1 0,1-1 0,0 0 0,-1 0 0,1 0 1,0-1-1,0 1 0,0-1 0,0 1 0,-2-6 0,-4-12-25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9:22.447"/>
    </inkml:context>
    <inkml:brush xml:id="br0">
      <inkml:brushProperty name="width" value="0.35" units="cm"/>
      <inkml:brushProperty name="height" value="0.35" units="cm"/>
      <inkml:brushProperty name="color" value="#FFFFFF"/>
    </inkml:brush>
  </inkml:definitions>
  <inkml:trace contextRef="#ctx0" brushRef="#br0">496 271 4915,'1171'0'6668,"-1157"-1"-6566,0 0-1,0 0 1,0-2-1,0 1 1,0-2-1,-1 0 1,0-1-1,1 0 1,-2-1-1,1 0 1,19-13-1,-17 11 36,1 0 0,-1 2 1,1 0-1,30-7 0,-22 7 135,30-13 1,-32 10-113,1 1 1,-1 1-1,2 1 1,33-4-1,-11 6 256,62 2 0,-44 4-70,105-3 570,-151-1-759,0-2 1,17-5 0,-16 4 56,29-5 0,44 4 612,110 7 1,-77 1-137,1759-2 2075,-1878 0-2765,1 0 0,0 0 0,-1 1 0,1 0 0,-1 0 0,0 1 0,1-1 0,6 4 0,-11-4 0,0 0 0,0 1 0,0-1 0,0 0 0,0 1 0,-1-1 0,1 1 0,-1-1 0,1 1 0,-1 0 0,1 0 0,-1 0 0,0 0 0,0 0 0,0 0 0,0 0 0,0 0 0,0 0 0,-1 0 0,1 1 0,-1-1 0,0 0 0,1 0 0,-1 1 0,0-1 0,0 0 0,-1 3 0,1 1 0,-1-1 0,0 0 0,-1 1 0,1-1 0,-1 0 0,0 0 0,0 0 0,-1 0 0,0 0 0,0 0 0,0-1 0,0 1 0,0-1 0,-1 0 0,0 0 0,0 0 0,-6 4 0,-6 3 0,0 0 0,0-1 0,-31 13 0,35-17 0,-1-2 0,0 0 0,0 0 0,0-1 0,-1-1 0,-19 1 0,-85-4 0,61-1 0,-1146-1 0,633 5 0,-2036-2 0,2588-1 0,-1-1 0,1-1 0,-25-6 0,-29-5 0,66 14-15,-1-1 0,1 0 0,-1-1 0,1 1 0,0-1 0,0 0 0,0-1 0,-6-2 0,9 3 2,0 0 1,1 0-1,-1 0 1,1-1-1,0 1 1,0 0-1,-1-1 1,2 0-1,-1 1 1,0-1-1,0 0 1,1 0-1,0 0 1,0 0-1,0 0 0,0-1 1,-1-5-1,-1-12-192,-1-29-1,4 31 43,-2 0 0,-4-25-1,0 18 14,0 2 120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5T01:12:02.680"/>
    </inkml:context>
    <inkml:brush xml:id="br0">
      <inkml:brushProperty name="width" value="0.35" units="cm"/>
      <inkml:brushProperty name="height" value="0.35" units="cm"/>
      <inkml:brushProperty name="color" value="#FFFFFF"/>
    </inkml:brush>
  </inkml:definitions>
  <inkml:trace contextRef="#ctx0" brushRef="#br0">832 6918 4915,'1640'0'9191,"-1599"2"-8666,70 13 0,-6-1-91,13 3 207,-73-9-203,51 3 0,70 3 643,-85-3-395,91 0 1,85-12 654,-97 0-450,-124 3-664,1 1 1,34 9 0,52 4 233,294-13-461,-214-5 0,399 2 0,-596 0-14,0 0 1,0 0-1,0-1 1,0 0-1,0 0 1,0 0-1,0-1 1,-1 0-1,8-2 1,-11 2 1,1 0 1,-1 0 0,1 0 0,-1 0-1,0 0 1,1 0 0,-1 0 0,0-1-1,-1 1 1,1-1 0,0 0 0,-1 1-1,1-1 1,-1 0 0,0 0 0,0 0-1,0 0 1,0 0 0,0-5-1,3-25-234,-2-1 0,-1 1 0,-6-50-1,1-4-209,4 43 232,1 18-22,-3-33 0,1 51 208,0 0 1,-1 0-1,0 1 1,0-1 0,0 1-1,-1-1 1,0 1 0,-7-11-1,2 3-63,0-1-1,1 1 0,1-1 1,1-1-1,-7-31 1,7 26-80,-1 0 1,-13-30 0,18 48 183,-1 0 0,0 0 0,0 1 1,0-1-1,0 1 0,-1 0 0,1-1 0,-1 1 0,0 0 1,0 0-1,0 1 0,-1-1 0,1 1 0,0-1 0,-1 1 0,0 0 1,1 0-1,-1 1 0,0-1 0,0 1 0,0 0 0,0 0 1,0 0-1,0 1 0,-1-1 0,1 1 0,0 0 0,0 0 0,0 0 1,0 1-1,0 0 0,-1-1 0,1 1 0,0 1 0,0-1 1,1 1-1,-1-1 0,0 1 0,0 0 0,1 0 0,-1 1 0,1-1 1,0 1-1,0 0 0,0 0 0,0 0 0,0 0 0,1 0 1,-1 0-1,1 1 0,-2 3 0,-35 80 132,31-65-92,-1-2 0,0 0 0,-2 0 0,-19 28 0,15-29 3,1 1 0,-17 31 0,26-40-30,1-1 0,-1 2 0,2-1 1,-1 0-1,2 1 0,-1-1 0,0 15 1,2 27 66,6-237-1086,-5-9 208,0 585 1400,-1-383-589,1-5-6,0 0-1,-1 0 1,1 1 0,1-1-1,-1 0 1,1 0 0,-1 0-1,1 0 1,0 0 0,1 0-1,-1 0 1,1 0 0,3 7-1,-4-11-7,-1 0 0,1 1 0,-1-1 0,1 0 0,-1 0 0,1 0 0,-1 0 0,1 0 0,-1 1 0,1-1 0,-1 0 0,1 0 0,-1 0 0,1 0 0,-1-1 0,1 1 0,-1 0 1,1 0-1,-1 0 0,1 0 0,-1 0 0,1-1 0,-1 1 0,0 0 0,1 0 0,-1-1 0,1 1 0,-1 0 0,0-1 0,1 1 0,-1 0 0,1-1 0,-1 1 0,1-1 0,12-16-100,-12 16 77,4-6-8,0 0-1,0 0 1,1 1 0,10-9 0,-14 13 36,0 0-1,0 1 1,1-1 0,-1 1-1,1 0 1,-1 0 0,1 0 0,-1 0-1,1 0 1,0 1 0,-1-1-1,1 1 1,0-1 0,0 1 0,-1 0-1,1 0 1,0 1 0,4 0-1,5 3 15,1 0 0,-1 1 0,0 1 0,-1 0 0,0 0 0,0 1-1,0 1 1,-1 0 0,13 12 0,-8-8 13,-13-10-32,-1-1 1,0 0-1,1 0 1,-1 0-1,1 0 1,-1 0-1,1 0 1,-1 0-1,1-1 1,0 1-1,0-1 1,-1 1-1,1-1 1,0 0-1,0 1 1,-1-1-1,1 0 1,0 0-1,2-1 1,-2 1-13,-1-1 1,0 0-1,1 1 1,-1-1-1,0 0 0,0 0 1,1 0-1,-1 0 1,0 0-1,0 0 1,0 0-1,0-1 1,0 1-1,-1 0 1,1-1-1,0 1 1,-1 0-1,1-1 1,-1 1-1,1-1 1,-1 1-1,1-1 0,-1-1 1,7-36-191,-6 27 172,-5 30 108,3-15-75,1-1 1,-1 1 0,1-1 0,-1 1 0,0-1 0,0 0-1,0 1 1,0-1 0,-1 0 0,1 0 0,-1 1 0,1-1-1,-1 0 1,0 0 0,1-1 0,-1 1 0,0 0-1,0-1 1,-1 1 0,1-1 0,0 0 0,0 1 0,-1-1-1,1 0 1,0 0 0,-1-1 0,1 1 0,-1 0 0,0-1-1,1 0 1,-1 1 0,1-1 0,-1 0 0,1-1 0,-5 1-1,3-1-15,-1 0-1,0 0 0,1 0 1,-1-1-1,1 0 0,0 1 1,-1-1-1,1-1 0,0 1 1,0-1-1,0 0 0,1 0 1,-1 0-1,1 0 0,-1 0 1,1-1-1,0 0 0,-5-7 1,-7-32-222,13 34 209,-1 0 0,0 0 0,0 1 0,-1-1 0,-9-14 0,12 22 27,0-1 1,-1 0-1,1 1 1,-1 0-1,1-1 1,-1 1-1,0 0 1,1 0 0,-1-1-1,0 1 1,0 1-1,0-1 1,0 0-1,0 0 1,0 1-1,0-1 1,0 1-1,0 0 1,0-1-1,0 1 1,0 0-1,0 0 1,0 1-1,-1-1 1,1 0 0,0 1-1,0-1 1,0 1-1,0-1 1,-3 3-1,2-1 5,-1 0-1,1 0 1,0 0-1,0 1 1,0-1-1,0 1 1,0 0-1,1 0 1,-1 0-1,1 0 1,0 1-1,0-1 1,0 1-1,0-1 1,0 1-1,1-1 1,0 1-1,0 0 1,-1 4-1,0-1 12,-1-79-521,2 67 481,1-1 0,-1 0 0,-1 1 0,-2-10 0,4 14 23,-1 0-1,1 0 0,0 1 1,0-1-1,0 0 0,-1 1 1,1-1-1,0 0 1,-1 1-1,1-1 0,0 0 1,-1 1-1,1-1 0,-1 1 1,1-1-1,-1 1 0,1-1 1,-1 1-1,1-1 0,-1 1 1,0 0-1,1-1 1,-1 1-1,0 0 0,1-1 1,-1 1-1,0 0 0,1 0 1,-1 0-1,0 0 0,0 0 1,1 0-1,-1 0 0,0 0 1,0 0-1,1 0 1,-1 0-1,0 0 0,1 0 1,-1 0-1,0 1 0,1-1 1,-1 0-1,0 0 0,1 1 1,-1-1-1,-1 1 0,0 2 6,0-1 0,0 0 0,0 0-1,0 1 1,1-1 0,-1 1 0,0 0-1,1-1 1,0 1 0,0 0 0,0 0-1,0 0 1,0 0 0,0 3 0,-5 48 96,6-47-83,-1 31 35,-2 36 32,3-69-78,-1 0 0,0 0 0,0 0 0,0 0-1,-1 0 1,0 0 0,0 0 0,0-1 0,-1 1 0,1-1-1,-4 5 1,5-8-10,0 0 0,1 0 0,-1 0 0,0 0 0,0-1 0,1 1-1,-1 0 1,0 0 0,0-1 0,0 1 0,0 0 0,0-1 0,0 1 0,0-1 0,0 0 0,0 1-1,-1-1 1,1 0 0,0 0 0,0 1 0,0-1 0,0 0 0,0 0 0,-1 0 0,1 0 0,0 0-1,0-1 1,0 1 0,0 0 0,0-1 0,0 1 0,-1 0 0,1-1 0,0 1 0,0-1 0,0 0-1,0 1 1,1-1 0,-1 0 0,0 1 0,0-1 0,0 0 0,0 0 0,1 0 0,-1 0 0,0 0-1,1 0 1,-1 0 0,0-1 0,-2-4-42,-1-1 1,1 1-1,0-1 1,1 0-1,-1 1 0,-1-13 1,0-7-132,2-2-1,2-45 1,-2 65 245,-3 15-22,-8 21 25,11-22-44,-2-3-35,2-9-69,0-11-61,1-12-13,1 6 20,-1 1 0,-2 0-1,-5-28 1,3 27 25,-4-17-87,8 37 185,0 1 1,1-1 0,-2 1 0,1 0 0,0-1 0,0 1 0,-1 0-1,1 0 1,-1 0 0,1 0 0,-1 0 0,-3-2 0,4 3 7,0 1 1,0-1 0,0 1 0,0 0 0,0-1 0,0 1-1,0 0 1,0 0 0,0-1 0,0 1 0,0 0 0,0 0 0,0 0-1,0 0 1,0 0 0,0 1 0,0-1 0,-1 0 0,1 0-1,0 1 1,0-1 0,0 0 0,0 1 0,1-1 0,-1 1-1,0 0 1,0-1 0,0 1 0,0 0 0,-1 1 0,-23 28 103,22-25-93,-22 29 71,9-13 26,-23 40 0,28-46-35,11-15-79,-1 0 1,1 0-1,0 0 0,0 0 1,0 0-1,-1 0 0,1 0 1,0 0-1,0 0 0,0 0 1,-1 0-1,1-1 0,0 1 1,0 0-1,0 0 0,-1 0 1,1 0-1,0-1 0,0 1 0,0 0 1,0 0-1,0 0 0,-1 0 1,1-1-1,0 1 0,0 0 1,0 0-1,0-1 0,0 1 1,0 0-1,0 0 0,0 0 1,0-1-1,0 1 0,0 0 1,0 0-1,0-1 0,0 1 0,-1-38-237,2 29 213,0-23-86,0-34-159,-2 47 231,1 19 42,0 0 0,0 0 0,0 0 0,0 0 0,0 0 1,0 0-1,0 0 0,0 1 0,0-1 0,0 0 0,-1 0 0,1 0 0,0 0 0,0 0 0,0 0 1,0 0-1,0 0 0,0 0 0,0 0 0,0 0 0,0 0 0,0 0 0,-1 0 0,1 0 0,0 0 0,0 0 1,0 0-1,0 0 0,0 0 0,0 0 0,0 0 0,0 0 0,-1 0 0,1 0 0,0 0 0,0 0 1,0 0-1,0 0 0,0 0 0,0 0 0,0 0 0,0 0 0,0 0 0,0 0 0,-1 0 0,1 0 1,0 0-1,0 0 0,0 0 0,0-1 0,0 1 0,-20 59 187,20-59-190,-1 1-1,1-1 0,0 0 1,0 0-1,0 0 1,0 0-1,0 0 0,0 0 1,0 1-1,0-1 0,-1 0 1,1 0-1,0 0 1,0 0-1,0 0 0,0 0 1,0 0-1,0 0 0,-1 0 1,1 0-1,0 0 1,0 0-1,0 0 0,0 0 1,-1 0-1,1 0 0,0 0 1,0 0-1,0 0 1,0 0-1,0 0 0,-1 0 1,1 0-1,0 0 0,0 0 1,0 0-1,0 0 1,0 0-1,0 0 0,-1 0 1,1-1-1,0 1 0,0 0 1,0 0-1,0 0 1,0 0-1,0 0 0,0 0 1,0 0-1,-1-1 0,1 1 1,0 0-1,0 0 1,0 0-1,0 0 0,0 0 1,0-1-1,0 1 0,-9-17-125,-4-17-42,6 17 223,6 17-52,1 0 0,0 0 0,0 0 0,0 0 0,0 0 0,-1 0 0,1 0 0,0 0 1,0 0-1,0 0 0,0 0 0,0 0 0,-1 0 0,1 1 0,0-1 0,0 0 0,0 0 0,0 0 0,0 0 0,-1 0 1,1 0-1,0 0 0,0 1 0,0-1 0,0 0 0,0 0 0,0 0 0,0 0 0,0 1 0,0-1 0,0 0 0,0 0 1,0 0-1,0 0 0,0 1 0,0-1 0,0 0 0,0 0 0,0 0 0,0 0 0,0 1 0,0-1 0,0 0 1,0 0-1,-2 38 145,2-34-144,1 56 154,1-29-64,-2 0-1,-8 61 0,0-68-21,2-18-54,6-6-21,0 0 1,-1 0-1,1 0 1,0-1-1,-1 1 1,1 0 0,0 0-1,-1-1 1,1 1-1,0 0 1,-1 0-1,1-1 1,0 1-1,0 0 1,-1-1 0,1 1-1,0-1 1,0 1-1,0 0 1,0-1-1,0 1 1,-1 0-1,1-1 1,0 0 0,-3-10-69,1 1 0,0-1 0,0-16 0,2 19 29,-1-1-1,0 1 0,0 0 1,-1-1-1,0 1 1,0 0-1,-1 0 0,-5-11 1,3 12 34,-1-1 0,0 1 0,0 0 0,0 1 0,-1-1-1,0 1 1,0 1 0,0-1 0,-1 1 0,0 1 0,0-1 0,0 1 0,-1 1 0,1-1 0,-14-2 0,-12-3 85,-1 2 1,-54-5-1,29 8 103,0 3 0,0 2 0,0 2-1,-66 13 1,109-13-153,-68 12 179,-148 43-1,83-5 119,133-47-273,-1-1 1,0-1 0,0-1-1,-23 2 1,17-3 53,-40 10-1,27-4 115,-74 6 1,13-3 21,-72 22 118,77-14-139,0-3 0,-124 4 0,178-18-72,-57 11 0,55-6-17,-47 2 0,-103 8 311,-5 0-22,-187-18 250,374 1-654,0 1 0,1 0 0,-1 0 0,1 1 0,-1 0 0,1 0 0,-10 5 0,-3 3 59,-26 17-1,6-4-40,25-16-33,0-1 0,-1 0 0,0-1 0,-27 4 0,10-2 0,5-2 0,-16 3 0,42-8 0,0 1 0,1 0 0,-1 0 0,0 0 0,0 0 0,1 1 0,-1-1 0,1 1 0,-1-1 0,1 1 0,-3 2 0,5-3 0,0-1 0,0 0 0,0 0 0,-1 0 0,1 1 0,0-1 0,0 0 0,0 0 0,0 0 0,0 1 0,0-1 0,0 0 0,0 0 0,-1 0 0,1 1 0,0-1 0,0 0 0,0 0 0,0 1 0,0-1 0,0 0 0,0 0 0,0 1 0,0-1 0,1 0 0,-1 0 0,0 0 0,0 1 0,0-1 0,0 0 0,0 0 0,0 0 0,0 1 0,0-1 0,1 0 0,-1 0 0,0 1 0,11 4 0,13 0 0,46 0 0,98-6 0,-63-1 0,1231 2 0,-1304-2 0,0-2 0,48-10 0,-18 2 0,314-72 0,-237 38 0,-74 23 0,118-26 0,-147 42 0,0-2 0,-1-1 0,42-19 0,93-57 0,-76 44 0,-64 30 0,40-21 0,-36 10 0,-1-1 0,-1-2 0,-1 0 0,36-42 0,-52 53 0,-8 6-65,0 0 0,0 0-1,-1 0 1,0-1 0,5-13 0,-6 13-1,0 1 0,0-1 0,1 1-1,0 0 1,12-13 0,82-73-386,-92 88 439,-1 1 0,2 0-1,-1 0 1,1 1 0,0 0 0,0 0-1,0 1 1,1 0 0,0 1 0,-1 0 0,15-2-1,-3 2 31,0 1 1,0 1-1,0 1 0,32 3 0,-47-2-14,0-1 0,0 1 0,0 1 0,0-1 1,0 1-1,0 0 0,-1 0 0,1 1 0,-1 0 0,1 0 0,-1 0 0,0 0 0,0 1 0,-1 0 0,1 0 1,-1 0-1,0 1 0,0-1 0,0 1 0,0 0 0,-1 0 0,0 0 0,0 1 0,0-1 0,-1 1 1,0 0-1,0-1 0,0 1 0,-1 0 0,0 0 0,0 0 0,0 7 0,-2 161 71,-2-78-34,3-86-33,-1 1-1,0-1 1,-1 1-1,0-1 0,-1 0 1,0 0-1,-1 0 1,0 0-1,0-1 1,-11 18-1,10-18 0,0 0 0,0 0 1,-1-1-1,-1 0 0,1 0 0,-1 0 0,0-1 0,-1 0 0,0 0 0,0-1 0,0 0 0,-1 0 0,0-1 0,0 0 0,-11 4 1,7-4-2,-10 5 9,0-1-1,0-1 1,-1-1-1,0-1 0,0-1 1,-26 1-1,-17-5 16,44-2-16,0 1 0,0 1 0,0 2 0,0 0 0,0 1 0,1 1 0,-25 9 0,27-7 0,1-1-1,-1 0 0,0-2 0,-36 4 1,-80-4 50,25-3-13,-18 15 8,-23 0-1,59-16-18,42-1-4,0 3 1,-66 10-1,48-2 20,-104 3 1,-72-14 41,98-1-45,-2014 2-51,2149 0-29,1 0 0,0-1-1,0 0 1,-1-1 0,1 0 0,1-1 0,-18-6 0,24 7 13,0 0 1,0 0 0,0 0-1,0-1 1,1 0 0,-1 1-1,1-1 1,0-1 0,0 1-1,0 0 1,0-1 0,0 1-1,1-1 1,-1 0 0,1 0-1,0 0 1,1 0 0,-1-1-1,1 1 1,-1 0 0,0-8-1,-1-20-201,1 0 0,1 0-1,2 0 1,6-41 0,-5 62 169,0 1-1,1-1 1,0 1 0,1 0-1,0 0 1,0 0 0,1 0-1,9-13 1,8-7-135,30-32 1,10-14-383,-50 60 485,1 2-1,0 0 0,1 0 0,22-16 0,-17 15-34,32-34-1,-45 41 46,-1 0-1,0-1 1,0 1 0,6-16-1,-8 17 57,-1 1-1,1-1 1,1 1-1,-1 0 0,1 0 1,0 0-1,0 1 1,1-1-1,0 1 1,10-9-1,13-3 88,1 2 0,40-17 0,17-9 53,22-7 50,-92 42-152,14-4 46,0 1 0,1 1 0,32-3 0,25-6 46,-27 4 8,1 3-1,94-2 1,127 12 208,-118 3-126,-40-5-30,128 4 107,-239 0-257,0 0 0,1 0 1,-1 2-1,-1-1 1,26 12-1,-33-13-17,0 1 1,0 0-1,-1 0 1,0 1-1,1-1 0,-1 1 1,0 0-1,-1 1 1,1-1-1,-1 1 0,0 0 1,0 0-1,0 0 0,-1 1 1,3 5-1,-5-8-3,0-1 0,0 1-1,-1 0 1,1-1 0,-1 1-1,0 0 1,1 0 0,-1-1 0,-1 1-1,1 0 1,0-1 0,-1 1-1,1 0 1,-1-1 0,0 1-1,0 0 1,0-1 0,0 1 0,0-1-1,0 0 1,-1 1 0,1-1-1,-1 0 1,0 0 0,0 0-1,0 0 1,0 0 0,-2 2 0,-7 4 25,1 0 0,-1-1 1,-1 0-1,-19 8 1,-59 24 219,-161 47 1,-103 2 236,290-73-434,-43 6-46,-1-4 0,-1-6 0,-208-3 0,-408-12-9,422 6 0,281 0 0,17 2 0,13 2 0,22 5 0,0-2 0,1-2 0,0 0 0,38 2 0,5 1 0,62 8 0,270 1 0,-337-17 0,0 3 0,82 16 0,-132-17 0,32 10 0,-46-12 0,0 0 0,0 0 0,-1 0 0,1 0 0,0 1 0,-1 0 0,1 0 0,-1 0 0,0 0 0,7 8 0,-10-10 0,0 1 0,0 0 0,0-1 0,0 1 0,-1 0 0,1-1 0,0 1 0,-1 0 0,1 0 0,-1 0 0,0-1 0,0 1 0,1 0 0,-1 0 0,0 0 0,-1 0 0,1 0 0,0 0 0,0-1 0,-1 1 0,1 0 0,-1 0 0,0 0 0,1-1 0,-1 1 0,0 0 0,0-1 0,0 1 0,0-1 0,-1 1 0,1-1 0,0 0 0,0 1 0,-1-1 0,1 0 0,-3 2 0,-5 3 0,0 0 0,0 0 0,-1-1 0,0 0 0,-10 3 0,-43 15 0,-1-3 0,-85 15 0,-136 6 0,192-26 0,57-8 0,-68 4 0,23-12 0,143 0 0,-5 1 0,84-11 0,47-23 0,52-8 0,-173 34 0,112 0 0,178 11 0,-331-4-69,0-1 1,0-1-1,38-10 0,75-29-499,12-2 60,278-30 560,3 31 100,51 32 3,-400 11-109,-956 53 454,780-41-455,-121 30 0,168-32-5,-85 7 0,121-16-4,13-2-7,29-4 36,997-95-679,-462 48 531,3 39 200,-514 13-100,38 3 12,-91-2-28,1-1 1,-1 1-1,0 0 1,0 0-1,0 0 1,1 0-1,-1 0 1,0 1-1,-1 0 1,1-1-1,5 5 1,-7-5-2,0 0 1,0 0 0,-1-1-1,1 1 1,0 0 0,0 0-1,-1 0 1,1 0 0,-1 0-1,1 1 1,-1-1 0,1 0-1,-1 0 1,0 0 0,0 0-1,1 0 1,-1 1 0,0-1-1,0 0 1,0 0-1,0 0 1,0 1 0,0-1-1,-1 0 1,1 0 0,0 0-1,-1 0 1,1 0 0,-1 1-1,1-1 1,-1 0 0,1 0-1,-1 0 1,0 0 0,1 0-1,-2 0 1,-1 3 2,-1 0 0,1-1 0,-1 0 0,0 0 0,0 0 0,0-1 0,0 1-1,0-1 1,-1 0 0,-6 2 0,-50 13 21,59-16-23,-179 32 63,34-8-8,-574 89 186,-432-60-23,272-57-219,857 5 0,0 0 0,-45 12 0,25-5 0,28-4 0,16-5 0,0 0 0,-1 0 0,1 0 0,0 0 0,0 0 0,0 0 0,-1 1 0,1-1 0,0 0 0,0 0 0,0 0 0,0 0 0,0 0 0,-1 0 0,1 1 0,0-1 0,0 0 0,0 0 0,0 0 0,0 1 0,0-1 0,0 0 0,0 0 0,-1 0 0,1 0 0,0 1 0,0-1 0,0 0 0,0 0 0,0 0 0,0 1 0,0-1 0,0 0 0,1 1 0,0 0 0,0 0 0,1 0 0,-1 0 0,1 0 0,0 0 0,-1 0 0,1 0 0,0-1 0,-1 1 0,1-1 0,0 1 0,0-1 0,3 1 0,24 4 0,1-1 0,34-1 0,-21-1 0,1076 33 0,15-32 0,-716-3 0,-378 3 0,0 2 0,-1 1 0,1 2 0,40 15 0,-20-7 0,-9 0 0,-31-10 0,0 0 0,26 4 0,-26-7 0,-24-2 0,-38-2 0,26 1 0,-69-5 0,-99-19 0,7 1 0,-874-48 0,921 64 0,-291-23 0,-196-8 0,-102 32 0,425 8 0,294-2 0,-8 0-16,0 0 0,1-1 0,-1 0-1,1 0 1,-9-2 0,14 2 6,1 1 1,-1-1-1,1 1 0,-1-1 0,1 0 0,-1 0 0,1 1 1,0-1-1,-1 0 0,1 0 0,0 0 0,0-1 1,0 1-1,0 0 0,0 0 0,0 0 0,0-1 0,0 1 1,1-1-1,-1 1 0,0-1 0,1 1 0,-1-1 1,1 1-1,0-1 0,-1 1 0,1-1 0,0 1 0,0-1 1,0 0-1,0 1 0,0-2 0,1-1-50,-1 0 1,1 0-1,0 0 0,0 0 1,1 0-1,-1 0 0,1 0 1,0 1-1,0-1 0,4-5 1,5-5-418,22-21 0,207-195-4657,-123 120 3055,256-239-2938,95-90 1825,971-993 2623,-1099 1069 569,-99 100 0,-8 0 30,-206 236 47,-19 23-1,-8 12 101,-75 197 1171,33-98-640,11-22-278,-19 53 477,-73 141 1,120-274-862,0 1 0,0-1 1,0 0-1,-1 0 0,0 0 0,0 0 1,0-1-1,-1 0 0,-6 5 1,10-8-17,-1 0 1,0 0 0,0 0 0,1 0 0,-1-1-1,0 1 1,0-1 0,0 1 0,0-1 0,0 1-1,0-1 1,0 0 0,0 0 0,0 0 0,0 0-1,0-1 1,0 1 0,0 0 0,0-1 0,0 0-1,0 1 1,0-1 0,0 0 0,0 0 0,1 0-1,-1 0 1,0 0 0,1 0 0,-1-1 0,1 1-1,-1 0 1,1-1 0,-2-2 0,-8-10 277,0 0 0,-16-30 1,-57-117-1056,-52-131-895,-46-132-13,-701-1465-1310,728 1590 2886,31 83 71,78 138 8,-68-85 0,107 154 15,0 0-1,-1 1 1,-1-1-1,1 2 1,-18-13-1,23 18 9,-1 0 0,1 0-1,-1 0 1,0 1 0,1 0-1,-1 0 1,0 0 0,0 0-1,0 1 1,0-1 0,0 1-1,0 0 1,0 0 0,1 0-1,-1 1 1,0-1 0,0 1-1,0 0 1,-3 2 0,-3 0 53,0 0 0,1 1 0,0 0 0,0 1 0,0 0 0,-11 8 0,17-10-42,-1 0 1,1 1-1,0-1 0,0 1 0,0 0 1,0 0-1,0 0 0,1 0 1,0 1-1,0-1 0,0 1 1,1-1-1,-1 1 0,1 0 1,-1 6-1,1 17 199,0-16 130,0-28-286,-2-10-116,-2 0-1,-12-43 1,1 4 2,-6-24-12,-6-33-25,24 93 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1:24.774"/>
    </inkml:context>
    <inkml:brush xml:id="br0">
      <inkml:brushProperty name="width" value="0.2" units="cm"/>
      <inkml:brushProperty name="height" value="0.2" units="cm"/>
      <inkml:brushProperty name="color" value="#FFFFFF"/>
    </inkml:brush>
  </inkml:definitions>
  <inkml:trace contextRef="#ctx0" brushRef="#br0">0 0 4915,'0'0'0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3:11.922"/>
    </inkml:context>
    <inkml:brush xml:id="br0">
      <inkml:brushProperty name="width" value="0.35" units="cm"/>
      <inkml:brushProperty name="height" value="0.35" units="cm"/>
      <inkml:brushProperty name="color" value="#FFFFFF"/>
    </inkml:brush>
  </inkml:definitions>
  <inkml:trace contextRef="#ctx0" brushRef="#br0">3752 1216 4915,'-924'0'5767,"2384"0"2163,-1454 0-7887,0 0 0,1 0 1,-1 0-1,0-1 1,0 0-1,0-1 1,-1 1-1,12-6 0,-14 6-49,0-1-1,-1 0 0,1 0 0,-1 0 1,0 0-1,0 0 0,1 0 0,-2-1 1,1 1-1,0-1 0,0 1 1,-1-1-1,1 0 0,-1 0 0,0 1 1,0-1-1,0 0 0,0 0 0,0-6 1,3-22-165,-2 0 0,-2 0 0,0-1 0,-7-43 0,6 71 164,1 1-1,0 0 0,-1-1 1,0 1-1,0 0 0,0-1 1,0 1-1,0 0 1,-1 0-1,1 0 0,-3-3 1,3 5 8,1 1 1,0 0-1,0 0 1,0 0-1,0 0 1,0 0 0,-1 0-1,1-1 1,0 1-1,0 0 1,0 0-1,-1 0 1,1 0-1,0 0 1,0 0 0,0 0-1,0 0 1,-1 0-1,1 0 1,0 0-1,0 0 1,0 0-1,-1 0 1,1 0 0,0 0-1,0 0 1,0 0-1,-1 0 1,1 0-1,0 0 1,0 0-1,0 0 1,-1 0 0,1 1-1,0-1 1,0 0-1,0 0 1,0 0-1,-1 0 1,1 1 0,-5 10 36,0 13 12,0 15 20,0 8 48,-2-2 1,-25 86 0,18-90-18,14-41-101,0 0 0,0 0-1,0 0 1,0 0 0,0 0-1,0 0 1,0 1 0,0-1 0,0 0-1,-1 0 1,1 0 0,0 0-1,0 0 1,0 0 0,0 0 0,0 0-1,0 0 1,0 0 0,0 0-1,0 0 1,0 0 0,0 1-1,0-1 1,0 0 0,0 0 0,0 0-1,0 0 1,-1 0 0,1 0-1,0 0 1,0 0 0,0 0 0,0 0-1,0 0 1,0 0 0,0 0-1,0 0 1,0 0 0,0 0 0,-1 0-1,1 0 1,0 0 0,0 0-1,0 0 1,0 0 0,0 0-1,0 0 1,0 0 0,0 0 0,0 0-1,0 0 1,0 0 0,-1 0-1,1-1 1,0 1 0,0 0 0,0 0-1,0 0 1,0 0 0,0 0-1,0 0 1,-2-8-72,0-12-62,2-191-727,1 83 348,-1 109 380,-2-1 0,-1 1 0,-8-33 0,-23-55-426,29 92 495,-18-45-474,-41-80 0,61 134 518,0 0-1,0 0 1,-1 1-1,1-1 0,-1 1 1,0 0-1,-1 0 1,1 1-1,-1-1 1,0 1-1,-9-6 1,13 9 25,0 1 1,1 0-1,-1 0 1,0-1 0,0 1-1,0 0 1,0 0-1,0 0 1,0 0 0,1 0-1,-1 0 1,0 0 0,0 0-1,0 0 1,0 1-1,0-1 1,0 0 0,0 0-1,1 1 1,-1-1 0,0 1-1,0-1 1,0 1-1,1-1 1,-1 1 0,0-1-1,1 1 1,-1-1-1,0 1 1,1 0 0,-1 0-1,1-1 1,-1 1 0,1 0-1,0 0 1,-1 0-1,1-1 1,0 1 0,-1 0-1,1 0 1,0 0 0,0 0-1,0 1 1,-3 7 36,2 0-1,0 0 1,-1 12 0,2-16-32,0 269 606,2-115-212,-2 194 495,0-912-2952,0 546 1977,-1 0 1,0 0-1,-1 1 0,-1-1 1,-8-23-1,9 30 63,0-1 1,-1 1 0,0 0-1,0 1 1,-1-1-1,1 0 1,-1 1 0,-1 0-1,1 0 1,-1 0-1,1 1 1,-12-9 0,15 13 18,0-1 0,0 0 1,0 0-1,0 1 1,0-1-1,-1 0 0,1 1 1,0-1-1,0 1 1,-1 0-1,1-1 0,0 1 1,-1 0-1,1 0 1,0 0-1,0 0 0,-1 0 1,1 0-1,0 0 1,-1 0-1,1 1 0,0-1 1,-1 0-1,1 1 1,0-1-1,0 1 0,0 0 1,-1-1-1,1 1 1,0 0-1,0 0 0,0-1 1,0 1-1,0 0 1,0 0-1,1 0 0,-1 0 1,0 0-1,0 0 1,1 1-1,-1-1 0,0 0 1,1 0-1,-1 0 1,1 1-1,-1 2 0,-2 6 40,1 0 0,0 0 0,0 0-1,0 16 1,2 248 591,3-115-215,-3-113-273,0-36-112,0-31-181,1-65-164,-3-100-283,-6 144 412,7 40 179,0-1 0,0 1 0,0 0 0,0 0 0,0 0 0,0 0 0,-1 0 0,1 0 0,-1 0 0,1 0 0,-1 0 0,0 1 0,1-1 1,-1 1-1,-3-2 0,5 2 4,-1 1 0,1 0 0,-1 0 0,1-1 0,-1 1 0,1 0 0,-1 0 0,1 0 0,-1 0 0,1 0 0,-1 0 0,1 0 0,-1 0 0,1 0 0,-1 0 0,0 0 0,1 0 0,-1 0 0,1 0 0,-1 0 0,1 1 0,-1-1 0,1 0 0,-1 0 0,1 1 0,-1-1 0,1 0 0,-1 1 0,0 0 0,-8 18 82,1 24 35,8-42-118,-1 181 410,2-110 37,0-92-533,1 0 0,0 0 0,2 0 0,0 0 0,1 0-1,1 1 1,1 0 0,14-29 0,14-42-200,-17 41 77,-17 47 203,-1 0 1,1 1-1,-1-1 0,1 1 1,0-1-1,-1 0 1,1 1-1,0-1 1,0 1-1,0 0 0,0-1 1,0 1-1,1 0 1,-1 0-1,2-2 1,-2 3 8,0 1 1,0-1 0,0 1-1,-1 0 1,1-1-1,0 1 1,-1 0 0,1-1-1,0 1 1,-1 0 0,1 0-1,-1-1 1,1 1 0,-1 0-1,1 0 1,-1 0 0,1 0-1,-1 0 1,0 0 0,0 0-1,1-1 1,-1 1 0,0 0-1,0 0 1,0 1 0,2 5 21,1 0-1,0 0 1,0-1 0,0 1 0,1-1 0,0 0 0,0 0-1,6 5 1,-8-9-15,0 1-1,0-1 1,1 1-1,-1-1 1,1 0-1,-1 0 1,1 0-1,0 0 1,0-1-1,-1 1 1,1-1-1,1 1 1,-1-1-1,0 0 1,0 0-1,0-1 1,0 1-1,1-1 1,4 1-1,-6-2-15,0 1 0,0-1 0,0 0-1,0 0 1,-1 0 0,1 0 0,0 0-1,0-1 1,-1 1 0,1 0-1,-1-1 1,1 1 0,-1-1 0,0 0-1,1 1 1,-1-1 0,0 0 0,0 0-1,0 1 1,0-1 0,-1 0 0,1 0-1,0 0 1,-1 0 0,0 0-1,1-3 1,1-9-74,0 1-1,0-25 0,-2 31 62,0-4-14,1 0-1,0-1 0,0 1 0,4-11 1,-4 20 34,-1 0 0,1 0-1,0 0 1,-1 1 0,1-1 0,0 0 0,0 0 0,0 1 0,1-1 0,-1 0 0,0 1 0,1 0 0,2-3 0,-3 4 3,0-1 0,0 1-1,0-1 1,0 1 0,1 0-1,-1-1 1,0 1-1,0 0 1,1 0 0,-1 0-1,0 0 1,0 0 0,1 0-1,-1 0 1,0 1 0,0-1-1,0 0 1,1 1-1,-1-1 1,0 1 0,0-1-1,0 1 1,0-1 0,2 2-1,0 1 7,0-1 0,0 1 1,0 0-1,-1 0 0,1 0 0,-1 0 0,0 0 0,1 1 0,-1-1 0,-1 1 0,1-1 0,0 1 1,-1 0-1,0 0 0,0 0 0,1 5 0,1 10 45,-1 0 1,0 20-1,-2-36-49,1 14 46,-1 0-1,-1 0 0,-3 24 1,2-35-34,1-1 0,0 1 1,-1-1-1,0 1 1,-1-1-1,1 0 0,-1 0 1,0 0-1,0 0 0,-1-1 1,1 1-1,-1-1 1,-8 8-1,-4 1 39,0-1 12,1 1 0,1 0-1,0 1 1,-12 16-1,14-15 7,-1 0 0,-1 0 0,0-2-1,-1 1 1,-1-2 0,-26 17 0,34-23-36,0 0-1,1 1 1,-13 13 0,16-15-18,-1 1 1,0-1 0,0-1-1,0 1 1,-1-1-1,1 1 1,-1-2-1,0 1 1,-10 4 0,9-5 1,-1-1 0,1 0 1,-1 0-1,1-1 0,-1 0 1,1 0-1,-1-1 0,0 0 1,0 0-1,-12-3 0,17 3-31,0-1 0,0 0 0,-1 0-1,1-1 1,0 1 0,0-1 0,0 1 0,1-1 0,-1 0-1,0 0 1,1 0 0,-1-1 0,1 1 0,0 0 0,-1-1-1,1 0 1,1 1 0,-1-1 0,0 0 0,1 0-1,-1 0 1,1 0 0,0 0 0,0-1 0,0 1 0,-1-5-1,-1-24-172,0-1 0,2 0 0,5-56 0,0 5-139,-3-338-1193,-1 1169 3338,1-826-2195,-3-98-227,1 174 587,1-1 1,-1 0 0,1 1 0,-1-1 0,0 1 0,-1-1-1,1 1 1,-4-6 0,5 8 9,0 1 1,0 0-1,-1-1 1,1 1-1,-1-1 1,1 1-1,0 0 1,-1-1-1,1 1 1,-1 0-1,1-1 1,-1 1-1,1 0 1,-1 0-1,1-1 1,-1 1-1,1 0 1,-1 0-1,1 0 1,-1 0-1,1 0 1,-1 0-1,1 0 1,-1 0-1,-1 0 3,1 0 0,0 1 0,0-1 0,0 1 0,0 0-1,0-1 1,0 1 0,0 0 0,0 0 0,1-1 0,-1 1 0,0 0 0,0 0 0,1 0 0,-2 2 0,-4 7 31,0 0 0,2 1 0,-1-1 0,1 1 0,-4 16 0,-9 58 191,4 57 244,15-695-2361,-2 393 1297,0 152 567,-1-28-117,1 34 143,0 0 0,-1 0 0,1 0 0,-1 0 0,0 0 0,1 0 0,-1 0 0,0 0 0,0 0 0,0 0 0,0 0 0,0 1 0,-2-3 0,2 4 3,1 0 1,-1 0-1,1 0 1,0 0-1,-1 0 1,1 0-1,-1 0 1,1 0-1,-1 0 1,1 0-1,-1 0 1,1 0-1,0 1 1,-1-1-1,1 0 1,-1 0-1,1 0 1,0 1-1,-1-1 1,1 0 0,0 0-1,-1 1 1,1-1-1,0 0 1,-1 1-1,1-1 1,0 0-1,0 1 1,-1-1-1,1 1 1,0-1-1,0 0 1,0 1-1,-1-1 1,1 1-1,0-1 1,0 1-1,0 0 1,-10 22 90,9-21-73,-7 26 80,0 1 0,2-1 1,-4 41-1,-4 19 144,8-46-11,-3 85-1,5-30 4,-3-74-116,7-23-123,0 0 1,0-1-1,0 1 0,0 0 0,0 0 1,0-1-1,0 1 0,0 0 0,0 0 1,-1-1-1,1 1 0,0 0 1,0 0-1,0-1 0,0 1 0,-1 0 1,1 0-1,0 0 0,0 0 0,0-1 1,-1 1-1,1 0 0,0 0 0,0 0 1,-1 0-1,1 0 0,0 0 0,0-1 1,-1 1-1,1 0 0,0 0 1,-1 0-1,1 0 0,0 0 0,0 0 1,-1 0-1,1 0 0,0 0 0,0 0 1,-1 0-1,1 1 0,0-1 0,-1 0 1,1 0-1,0 0 0,0 0 0,-1 0 1,1 0-1,0 1 0,0-1 1,0 0-1,-1 0 0,1 0 0,0 1 1,0-1-1,0 0 0,0 0 0,-1 0 1,1 1-1,0-1 0,0 0 0,0 0 1,0 1-1,-5-19-91,1 0 0,1-1 0,1 1 0,1-1 0,1-36 1,0 23-12,1-101-313,0 645 1797,0-592-1855,1 29 249,-2-1-1,-9-63 1,1 83 19,0 0 0,-21-49 0,17 50 35,1 1 0,-10-54 0,14 27-25,10 281 986,-5-123-517,4-16-40,-5 95 272,4-179-499,-1 1 0,0-1 0,0 0 1,0 0-1,-1 0 0,1 0 0,0 1 0,0-1 1,-1 0-1,1 0 0,0 0 0,-1 0 0,1 0 1,-1 0-1,1 0 0,-1 0 0,0 0 0,1 0 1,-1 0-1,0 0 0,0-1 0,-1 2 0,1-2-11,0 0 0,0-1 0,0 1-1,0-1 1,1 1 0,-1-1 0,0 0-1,1 1 1,-1-1 0,0 0 0,1 1 0,-1-1-1,1 0 1,-1 0 0,1 0 0,-1 0-1,1 1 1,-1-1 0,1 0 0,0 0-1,0 0 1,0 0 0,-1 0 0,1 0-1,0 0 1,0 0 0,0-1 0,-22-172-669,9 101 383,-16-72-264,27 136 509,-5-14-106,-15-40 0,22 63 155,0 0 0,0 0 1,0-1-1,0 1 0,0 0 0,0-1 0,0 1 0,0 0 0,0-1 1,0 1-1,-1 0 0,1-1 0,0 1 0,0 0 0,0 0 0,-1-1 1,1 1-1,0 0 0,0 0 0,0 0 0,-1-1 0,1 1 1,0 0-1,0 0 0,-1 0 0,1-1 0,0 1 0,-1 0 0,1 0 1,0 0-1,-1 0 0,1 0 0,0 0 0,-1 0 0,1 0 0,-1 0 1,-3 12 89,2 22 30,2-33-121,2 365 984,-2-844-2323,0 870 2463,0-382-1086,-1 1 0,0 0 0,0 0 1,-1-1-1,-1 1 0,0 0 0,0-1 0,-1 0 0,0 0 0,-1 0 1,0-1-1,0 1 0,-1-1 0,-8 10 0,13-18-37,0 0-1,0 0 1,0 0-1,0 0 1,-1 0-1,1-1 1,0 1-1,0 0 1,0-1-1,-1 1 1,1-1-1,0 1 1,-1-1-1,1 1 1,0-1-1,-1 0 1,1 0-1,0 1 1,-1-1-1,1 0 1,-1-1-1,1 1 1,0 0-1,-1 0 1,1 0-1,0-1 1,-1 1 0,1-1-1,0 1 1,-1-1-1,1 0 1,0 1-1,0-1 1,0 0-1,0 0 1,0 0-1,-1 1 1,2-1-1,-1-1 1,0 1-1,-1-1 1,-4-4-44,1-1-1,0 0 1,1 0 0,-1-1 0,-4-9 0,3 1-19,1 0 0,0 0 1,1 0-1,0 0 0,2 0 1,-2-24-1,6-100-377,-1 117 354,-1 262 864,1-134-517,-1-839-2676,0 723 2379,1 4 25,-1 1-1,0-1 0,0 0 0,-1 0 0,0 0 1,0 0-1,-1 1 0,0-1 0,0 0 0,-3-5 1,5 11 11,0 1-1,0 0 1,0 0 0,0 0 0,0-1 0,0 1 0,0 0 0,0 0 0,0 0 0,-1 0 0,1-1 0,0 1 0,0 0 0,0 0 0,0 0 0,0 0 0,0 0 0,-1 0 0,1 0 0,0-1 0,0 1 0,0 0 0,0 0-1,-1 0 1,1 0 0,0 0 0,0 0 0,0 0 0,-1 0 0,1 0 0,0 0 0,0 0 0,0 0 0,-1 0 0,1 0 0,0 0 0,0 0 0,0 0 0,0 0 0,-1 0 0,1 0 0,0 1 0,-5 8 75,0 13 21,0 50 260,5 101 0,2-76-62,-2-95-300,2 19 138,2-16-77,4-12-105,-2-3-7,0-1 0,0 0 0,-1 0 0,0 0 0,-1-1 0,0 0 0,-1 1 1,0-2-1,0-12 0,6-114-278,-9 131 311,1-19-39,-4-132-357,3 157 422,0-1-1,-1 0 1,1 1 0,-1-1-1,1 1 1,-1-1 0,0 1-1,0 0 1,0-1-1,0 1 1,0 0 0,-1-1-1,1 1 1,0 0 0,-1 0-1,0 0 1,0 0 0,1 1-1,-1-1 1,0 0 0,-1 1-1,1-1 1,0 1-1,0 0 1,-1 0 0,1 0-1,0 0 1,-1 0 0,-3-1-1,2 2 14,1 0-1,-1 0 1,0 0-1,1 0 1,-1 1-1,0-1 1,1 1-1,-1 0 1,1 0-1,-1 1 1,1-1-1,-1 0 1,1 1-1,0 0 1,0 0-1,0 0 1,0 0-1,0 1 1,1-1-1,-5 5 1,1 0 16,1 1 0,0 0 1,0 0-1,1 0 0,0 0 0,0 1 0,1-1 1,0 1-1,1 0 0,0 0 0,-2 18 0,1 9 134,3 62-1,1-82-108,3 446 1303,-4-455-1334,1 1 8,-1 0 0,-1 0 0,0 0 1,0 0-1,-3 9 0,4-17-31,0 1 0,0-1-1,0 1 1,0-1 0,0 0 0,0 1-1,-1-1 1,1 1 0,0-1 0,0 0-1,0 1 1,-1-1 0,1 0-1,0 1 1,0-1 0,-1 0 0,1 1-1,0-1 1,-1 0 0,1 0 0,0 1-1,-1-1 1,1 0 0,-1 0 0,1 0-1,0 0 1,-1 1 0,1-1-1,-1 0 1,1 0 0,0 0 0,-1 0-1,1 0 1,-1 0 0,1 0 0,-1 0-1,1 0 1,0 0 0,-1 0-1,1-1 1,-1 1 0,1 0 0,0 0-1,-1 0 1,1 0 0,0-1 0,-1 1-1,1 0 1,0 0 0,-1-1-1,1 1 1,0 0 0,-1-1 0,1 1-1,0 0 1,0-1 0,-1 1 0,-14-22-67,3-6-89,1 0 0,2-1-1,0 0 1,2 0 0,1-1-1,-2-48 1,6-187-565,5 178 442,-2 196 794,-3 108 13,-2-191-426,-1-1 1,-2 0-1,0 0 1,-1-1-1,-15 28 1,1 5 20,-17 33 90,-8 26 135,44-109-321,1 0 0,-1 0 0,-1 0 0,1-1 0,-7 9 1,9-13-22,-1 1 1,0-1 0,1 0 0,-1 0 0,0 0-1,0-1 1,0 1 0,-1 0 0,1-1-1,0 1 1,-1-1 0,1 0 0,-1 0-1,1 0 1,-1 0 0,-5 1 0,7-2-14,0 0 0,-1 0 0,1 0 0,0-1 0,-1 1 0,1 0 0,0-1 0,-1 1 0,1-1 0,0 1 0,0-1 0,-1 0 0,1 1 0,0-1 0,0 0 0,0 0 0,0 0 0,0 0 0,0 0 0,0 0 1,0 0-1,1 0 0,-1 0 0,0 0 0,1-1 0,-1 1 0,1 0 0,-1 0 0,1-1 0,-1-1 0,-1-6-51,0 1 1,0-1-1,0-12 0,2 21 53,-1-224-770,4 103 337,-3 75 281,0 36 171,0 32 107,0 33 46,2-6-9,-3 1 0,-2-1 1,-16 85-1,19-133-155,0 0-1,0 0 1,0 0-1,0 0 1,0-1 0,0 1-1,-1 0 1,1 0 0,0 0-1,-1 0 1,1-1-1,0 1 1,-1 0 0,1 0-1,-1-1 1,0 1 0,1 0-1,-2 1 1,3-23-185,22-104-307,-10 67 206,-3 0 0,5-103 0,-14 148 232,-1 1-11,0-1 0,-1 1 0,-2-18 0,3 29 61,-1-1 0,1 0 0,0 1 0,-1-1 0,1 0 0,-1 0 0,1 1 0,-1-1 0,0 1 0,0-1-1,0 1 1,0-1 0,0 1 0,0-1 0,0 1 0,0 0 0,-1 0 0,1 0 0,0-1 0,-1 1 0,1 0 0,-1 1 0,1-1 0,-1 0 0,1 0 0,-1 1 0,0-1 0,1 1 0,-1-1 0,0 1 0,-1-1 0,1 2 4,0-1 0,0 0 0,0 1 1,0-1-1,0 1 0,0-1 0,0 1 0,0 0 0,0 0 1,0 0-1,1 0 0,-1 0 0,0 0 0,1 0 0,-1 1 1,1-1-1,-1 1 0,1-1 0,0 1 0,-1-1 0,1 1 1,0 0-1,0 0 0,0 1 0,-4 8 30,0-1 0,1 1 0,-3 14 1,1-3 31,-1 4 21,0 0-1,2 0 1,2 0-1,-2 31 1,5 97 276,0-105-317,21-371-1208,-11 226 583,-6-192-1,-13 318 843,3-14-195,-9 34 99,3 0 1,1 1 0,3 1-1,3 0 1,0 67 0,4-78 5,-2-1 0,-2 1 0,-19 75 0,23-110-157,-1 0 1,1 1-1,-1-1 1,0-1-1,-1 1 0,0 0 1,1 0-1,-2-1 1,1 0-1,-1 1 1,0-1-1,0-1 1,-5 6-1,9-10-12,-1 1 0,0-1-1,1 1 1,-1-1-1,0 1 1,1-1 0,-1 0-1,0 1 1,0-1 0,1 0-1,-1 1 1,0-1 0,0 0-1,0 0 1,1 0 0,-1 0-1,0 0 1,0 0 0,0 0-1,1 0 1,-1 0 0,0 0-1,0-1 1,0 1 0,1 0-1,-1 0 1,0-1-1,0 1 1,1-1 0,-2 0-1,0 0-3,1-1 0,-1 0 0,1 0 0,-1 0 0,1 0 0,0 0 0,0 0-1,0 0 1,0 0 0,-1-4 0,-2-7-79,1-1-1,-2-23 1,5 36 69,-4-265-765,6 199 531,-2 461 1169,1-495-1491,-3-123-6,0 204 413,-9-40-1,10 54 149,0 1 0,-1 0 0,1 0 0,-1 0 0,-1 0 0,1 0 0,-1 0 0,1 1 0,-2-1 0,1 1 0,0 0 0,-6-6 0,8 10 13,0-1-1,1 0 0,-1 1 0,0-1 0,0 1 1,0-1-1,0 1 0,0-1 0,1 1 1,-1-1-1,0 1 0,0 0 0,0 0 1,0 0-1,0-1 0,0 1 0,0 0 0,0 0 1,0 0-1,0 0 0,0 1 0,0-1 1,0 0-1,0 0 0,0 0 0,-1 1 0,1 0 4,0 0-1,-1 0 1,1 1-1,0-1 0,0 0 1,0 1-1,-1-1 0,2 1 1,-1-1-1,0 1 1,0-1-1,0 1 0,0 2 1,-2 5 33,1 0 0,-1 1 0,0 19 0,4 155 404,1-122-200,-5 70 1,-6-98-112,9-33-132,0-1 0,0 0 0,0 1 0,-1-1 0,1 1 0,0-1 0,0 1 0,-1-1 0,1 0 0,0 1 0,-1-1 0,1 0 0,0 1 0,-1-1 0,1 0 0,0 1 0,-1-1 0,1 0 0,-1 0 0,1 1 0,-1-1 0,0 0 0,1 0-6,-1-1 0,0 1 0,1 0 1,-1-1-1,1 1 0,-1-1 1,1 1-1,-1-1 0,1 0 0,-1 1 1,1-1-1,0 1 0,-1-1 1,1 0-1,0 1 0,0-1 0,-1 0 1,1 0-1,0 1 0,0-1 1,0-1-1,-5-21-106,2-1 0,1 0 1,1 0-1,2-34 0,0 31 12,0 450 1428,-1-1286-4145,0 1222 3832,-2-321-850,-2-1 1,-14 57-1,12-63-80,-8 17 69,14-46-147,-1 0 1,0 0 0,1 0-1,-1 0 1,0 0-1,0 0 1,-1-1 0,1 1-1,0 0 1,0-1 0,-1 1-1,1 0 1,-1-1 0,0 0-1,1 1 1,-1-1 0,0 0-1,0 0 1,-3 2 0,4-3-11,0 0 0,0-1 1,0 1-1,1 0 0,-1 0 1,0 0-1,0 0 0,1-1 1,-1 1-1,0 0 0,1-1 1,-1 1-1,0 0 0,1-1 1,-1 1-1,0-1 0,1 1 1,-1-1-1,1 1 0,-1-1 1,1 0-1,-1 1 0,1-1 1,-1 0-1,1 1 0,0-1 1,-1 0-1,1 1 0,0-1 1,-1-1-1,-5-26-135,6 27 131,-3-33-124,2 12 102,1 40 183,2 134 176,-1-245-797,1 16 115,-4-1 0,-12-84 1,8 117 224,5 28 50,-2 0 1,0 0 0,-9-29 0,12 45 77,-1 0-1,1 1 1,0-1 0,-1 0 0,1 0 0,0 0-1,-1 0 1,0 0 0,1 1 0,-1-1 0,1 0 0,-1 0-1,0 1 1,0-1 0,-1-1 0,2 2-1,-1 0 1,1 0 0,0 0-1,-1 0 1,1 0-1,0 1 1,0-1 0,-1 0-1,1 0 1,0 0-1,-1 0 1,1 0 0,0 0-1,-1 1 1,1-1-1,0 0 1,0 0-1,-1 0 1,1 1 0,0-1-1,0 0 1,-1 0-1,1 1 1,0-1 0,0 0-1,0 0 1,0 1-1,-1-1 1,1 1 0,-2 3 21,1 0 0,0 0 0,-1 0 0,1 0 0,0 8 1,-4 57 257,6 84 1,0-67-56,-1-82-207,0 0 1,0-1-1,-1 1 1,0 0-1,0-1 0,-1 5 1,2-7-20,0-1 0,0 0 1,0 0-1,-1 1 0,1-1 0,0 0 1,0 0-1,0 1 0,0-1 0,0 0 1,-1 0-1,1 1 0,0-1 0,0 0 1,0 0-1,-1 0 0,1 0 1,0 1-1,0-1 0,-1 0 0,1 0 1,0 0-1,0 0 0,-1 0 0,1 0 1,0 1-1,0-1 0,-1 0 0,1 0 1,-1 0-1,1-1-6,-1 1 1,0-1-1,1 1 1,-1-1-1,1 0 0,-1 1 1,0-1-1,1 0 1,-1 1-1,1-1 0,0 0 1,-1 0-1,1 1 1,0-1-1,-1 0 1,1-1-1,-4-9-52,1-1-1,0 0 1,1 0 0,0 0-1,0-15 1,2-64-208,1 59 155,0 352 1070,-1-320-961,-1 22 104,-3-16-60,-4-13-124,-1-10 3,1 0 0,1 0 0,0-1 0,2 1 0,0-1 0,1-1 0,1 1 0,-2-25 0,4-152-514,1 387 1255,1-72-337,-1-410-1303,0 281 954,-1-27-103,1 33 127,-1 1-1,1 0 1,0 0-1,-1 0 1,0 0 0,1 0-1,-1 0 1,0 0-1,0 0 1,0 0 0,0 0-1,0 1 1,-2-3-1,2 4 2,1 0-1,0-1 1,0 1 0,0 0-1,0 0 1,0 0-1,-1 0 1,1 0 0,0 0-1,0 0 1,0 0-1,0-1 1,-1 1 0,1 0-1,0 0 1,0 0-1,0 0 1,-1 0-1,1 0 1,0 0 0,0 0-1,0 0 1,-1 0-1,1 0 1,0 0 0,0 0-1,0 1 1,0-1-1,-1 0 1,1 0-1,0 0 1,0 0 0,0 0-1,0 0 1,-1 0-1,1 0 1,0 1 0,0-1-1,0 0 1,0 0-1,0 0 1,-1 0-1,-4 12 64,0 12 18,2 18 114,2 57 0,3-67-103,-2-1-1,-2 1 1,0-1 0,-8 31-1,4-36-13,5-18-48,0 0 1,-1 0 0,0 0-1,-1 0 1,1-1 0,-2 1-1,1-1 1,-5 8 0,8-15-34,0 0 0,0 0 0,-1 1 0,1-1 0,0 0 0,0 0 0,0 1 0,0-1 0,-1 0 0,1 0 1,0 0-1,0 1 0,0-1 0,-1 0 0,1 0 0,0 0 0,0 0 0,-1 1 0,1-1 0,0 0 0,0 0 0,-1 0 0,1 0 0,0 0 1,0 0-1,-1 0 0,1 0 0,0 0 0,-1 0 0,1 0 0,0 0 0,0 0 0,-1 0 0,1 0 0,0 0 0,-1 0 0,1 0 0,0 0 1,0-1-1,-1 1 0,1 0 0,0 0 0,-1 0 0,-5-16-84,1-20-79,-14-151-516,13 134 541,-1-39-160,8 336 1081,-2-128-496,1-103-241,0-1-1,-1 0 1,-4 18-1,4-28-34,1 0-1,0 1 0,-1-1 0,0 0 0,1 0 0,-1 0 0,0 0 0,0 0 0,0 0 0,0 0 0,-1 0 0,1 0 0,0 0 0,-1-1 0,1 1 0,-1 0 0,0-1 0,1 0 0,-1 1 0,0-1 0,0 0 0,0 0 0,0 0 0,0 0 0,0 0 0,-3 1 0,3-2-12,0 0 0,0-1-1,0 1 1,1 0 0,-1-1-1,0 1 1,0-1 0,1 1-1,-1-1 1,0 0 0,1 0-1,-1 0 1,1 0-1,-1 0 1,1 0 0,-1 0-1,1 0 1,0-1 0,0 1-1,-1 0 1,1-1 0,0 1-1,0-1 1,0 0-1,1 1 1,-1-1 0,-1-2-1,-2-8-61,0 1-1,0-1 0,-2-13 1,2 8-7,-4-19-91,0 0 1,3 0-1,-2-54 0,9 282 714,-2-651-1889,-2 519 1582,2-39-136,3-60-323,28-169-476,1 2 177,-28 152 260,-5-106 0,0 155 248,0 0 0,0 0 0,0 1 0,-1-1 0,-2-5 0,4 10 9,0 0 0,0-1 0,0 1 0,0-1 0,-1 1 0,1 0 0,0-1 0,0 1 0,0 0-1,-1 0 1,1-1 0,0 1 0,-1 0 0,1-1 0,0 1 0,-1 0 0,1 0 0,0 0 0,-1-1 0,1 1 0,0 0-1,-1 0 1,1 0 0,0 0 0,-1 0 0,0 0 0,1 0 3,-1 1 1,0-1-1,1 1 0,-1-1 0,1 1 1,-1 0-1,1 0 0,-1-1 1,1 1-1,-1 0 0,1 0 0,0-1 1,-1 1-1,1 0 0,0 0 0,0 0 1,-1-1-1,1 2 0,-5 27 119,2 0 0,0 0 1,2 0-1,3 41 0,0-10 94,-2-50-185,1 61 340,-2-1 1,-20 123 0,-18-31 94,34-154-451,2-17-125,2-20-106,1 27 213,2-342-786,-2 717 1851,0-362-1031,0 0 0,-1-1-1,0 1 1,0 0-1,-1-1 1,0 1 0,-1-1-1,-1 0 1,1 0 0,-1 0-1,-1 0 1,-9 14 0,-40 67 351,54-91-387,0 0 0,0 0 1,0-1-1,0 1 1,0 0-1,0 0 0,0 0 1,0-1-1,0 1 0,0 0 1,0 0-1,0 0 0,0-1 1,0 1-1,-1 0 1,1 0-1,0 0 0,0 0 1,0-1-1,0 1 0,0 0 1,-1 0-1,1 0 0,0 0 1,0 0-1,0 0 1,0 0-1,-1-1 0,1 1 1,0 0-1,0 0 0,0 0 1,-1 0-1,1 0 0,0 0 1,0 0-1,0 0 1,-1 0-1,1 0 0,0 0 1,0 0-1,0 0 0,-1 0 1,1 0-1,0 0 0,0 1 1,0-1-1,-1 0 0,1 0 1,0 0-1,0 0 1,0 0-1,0 0 0,0 0 1,-1 1-1,1-1 0,0 0 1,0 0-1,0 0 0,-2-22-184,2 21 177,3-351-1109,-3 545 1690,0-279-734,-2 108 248,0 0-1,-2-1 1,-1 0 0,0 0-1,-2 0 1,-17 38 0,21-52-62,-3 5 51,1-12-10,1-23-213,3-351-1010,3 175 549,-1 180 549,-1-29-116,0 45 174,-1 1 1,1-1-1,0 1 1,-1-1-1,1 1 1,-1-1-1,0 1 1,0 0-1,0-1 0,0 1 1,0 0-1,0 0 1,-1 0-1,-1-3 1,2 5 3,1 0-1,0 0 1,0 0 0,0-1 0,0 1 0,-1 0-1,1 0 1,0 0 0,0 0 0,0 0 0,0 0-1,-1 0 1,1 0 0,0 0 0,0 0 0,0 0-1,-1 0 1,1 0 0,0 0 0,0 0 0,0 0-1,-1 0 1,1 0 0,0 0 0,0 0 0,0 0 0,0 0-1,-1 0 1,1 0 0,0 0 0,0 0 0,0 0-1,0 1 1,-1-1 0,1 0 0,0 0 0,0 0-1,0 0 1,0 0 0,0 1 0,-1-1 0,-4 11 66,0 14 20,-8 67 249,2-22-73,-1 76 0,12 179 632,1-201-622,-1-597-1725,1 578 1768,-3 129 297,-2-207-535,-1 1 1,-1-1 0,-1 0 0,-1-1 0,-13 26 0,16-39-24,-1-1 1,-1 0 0,-13 19-1,17-27-37,0 1 0,-1-1 0,0 0 0,0 0 0,0 0 0,0 0 0,0-1 0,-1 1 0,0-1 0,1 0 0,-7 2 0,9-5-15,1 1 0,-1-1 0,1 0-1,0 0 1,-1 1 0,1-1 0,-1 0 0,1-1 0,-1 1 0,1 0 0,0 0 0,-1-1-1,1 1 1,-1 0 0,1-1 0,0 0 0,-1 1 0,1-1 0,0 0 0,0 0 0,0 1-1,-1-1 1,1 0 0,0 0 0,0 0 0,0 0 0,0-1 0,1 1 0,-1 0 0,0 0-1,0 0 1,1-1 0,-1 1 0,0-3 0,-2-4-59,0 1 0,1-1 0,0 0 1,-2-15-1,-1-46-364,7-118 1,1 72 43,-3-78-172,0 506 1361,0-839-2530,0 521 1699,-3-42-130,3 46 150,0 0 0,0-1 0,0 1 1,-1 0-1,1 0 0,0 0 0,0-1 0,-1 1 1,1 0-1,-1 0 0,1 0 0,-1 0 0,0 0 0,1 0 1,-1 0-1,0 0 0,0 0 0,1 0 0,-1 0 1,0 0-1,0 1 0,0-1 0,0 0 0,0 1 1,0-1-1,-1 0 0,1 1 0,0 0 0,0-1 0,0 1 1,-2-1-1,2 2 5,-1-1-1,1 1 1,-1-1 0,1 1-1,-1 0 1,1-1 0,0 1 0,-1 0-1,1 0 1,0 0 0,0 0 0,0 0-1,-1 0 1,1 0 0,0 1-1,1-1 1,-1 0 0,0 1 0,0-1-1,0 0 1,1 1 0,-1-1 0,1 1-1,-1-1 1,0 3 0,-8 42 137,9-46-146,-52 280 808,46-250-715,-3 13 30,1-2 66,-2 0 1,-20 54 0,24-70-105,0-1 0,2 1 0,0 0-1,0 34 1,6-579-1891,-2 335 1382,0 215 532,1 13 101,-2-1-1,-12 73 1,5-76-59,-2-1 0,-2 0 0,-2 0 0,-20 39-1,26-57-60,0 1 0,1 0 0,1 0 0,-5 37-1,9-46-67,0-2 16,0 0 0,-1-1 0,0 1 0,-1-1-1,0 0 1,0 0 0,-1 0 0,0 0 0,-1-1 0,-11 15-1,16-22-30,1 0-1,-1-1 0,0 1 0,1 0 1,-1 0-1,0-1 0,0 1 1,0 0-1,0-1 0,1 1 0,-1-1 1,0 1-1,0-1 0,0 0 1,0 1-1,0-1 0,0 0 0,0 0 1,0 1-1,0-1 0,0 0 1,0 0-1,0 0 0,0 0 0,-2-1 1,1 0-13,1 1-1,0-1 1,0 0 0,0 0-1,0 0 1,0 0 0,0 0 0,1-1-1,-1 1 1,0 0 0,1 0 0,-1 0-1,0-1 1,1 1 0,-1 0-1,1-3 1,-3-8-88,1 0 0,0 0 0,1-16 0,1 24 86,-1-374-1239,4 161 625,-3 77 328,0 620 1620,-3-428-1170,3-49-138,-1 1-1,1-1 0,-1 0 1,0 0-1,1 0 1,-2 1-1,1-1 0,0 0 1,-1 0-1,1-1 1,-1 1-1,0 0 0,-3 3 1,5-5-16,-1-1 0,1 0 0,-1 0 0,1 1 1,-1-1-1,1 0 0,-1 0 0,0 0 0,1 1 0,-1-1 0,1 0 0,-1 0 1,1 0-1,-1 0 0,0 0 0,1 0 0,-1-1 0,1 1 0,-1 0 1,0 0-1,1 0 0,-1 0 0,1-1 0,-1 1 0,1 0 0,-1 0 0,1-1 1,-1 1-1,1-1 0,-1 1 0,1 0 0,0-1 0,-1 1 0,1-1 1,-1 1-1,1-1 0,0 1 0,0-1 0,-1 0 0,-11-23-133,6 1 41,1 1 0,2-1 0,0 1-1,1-1 1,2-36 0,0 28-62,-1 1 0,-7-44 1,-7-12-136,10 163 699,7-10-257,-3 86 271,-1-128-312,0 1-1,-2-1 0,-14 47 1,8-39 4,-2-1 0,-1-1 0,-1 0 1,-2 0-1,0-2 0,-24 31 0,39-58-107,-1 0-1,0 0 0,0 0 0,0 0 1,0 0-1,0-1 0,0 1 0,0 0 0,-1-1 1,1 0-1,0 1 0,-4 0 0,5-2-11,1 0 1,-1 0-1,0 0 0,1 0 0,-1 0 0,0 0 1,1 0-1,-1 0 0,1 0 0,-1 0 0,0 0 0,1 0 1,-1-1-1,1 1 0,-1 0 0,1 0 0,-1-1 0,1 1 1,-1 0-1,1-1 0,-2 0 0,1 0-10,0-1 0,0 1-1,1 0 1,-1-1 0,0 1-1,0-1 1,1 1 0,-1-1-1,1 0 1,-1 1 0,1-3-1,-4-31-185,1 0 0,2 0-1,3-36 1,0 13-16,1-481-1432,-3 531 1623,-2-27-115,2 33 139,0 0 1,0 0 0,-1 0 0,1 0-1,-1 0 1,0 0 0,0 0 0,1 0 0,-1 0-1,0 0 1,-1 1 0,1-1 0,-2-2-1,3 4 2,0 0 0,0 0 0,0 0 0,-1-1 0,1 1 0,0 0 0,0 0 0,0 0 0,0 0-1,-1 0 1,1 0 0,0 0 0,0 0 0,0 0 0,0 0 0,-1 0 0,1 0 0,0 0 0,0 0 0,0 0-1,-1 0 1,1 0 0,0 0 0,0 0 0,0 0 0,-1 0 0,1 0 0,0 0 0,0 0 0,0 0-1,0 0 1,-1 0 0,1 0 0,0 0 0,0 1 0,0-1 0,0 0 0,0 0 0,-1 0 0,1 0 0,0 1-1,-5 10 70,0 13 21,-1 100 265,6-92-222,-1 0 1,-2 0 0,-11 57-1,0-39 37,2-9 43,-8 54 1,21-128-411,-2-1 0,-1 0 1,-12-61-1,-3-49-297,-2-4 40,5 57 159,14 188 838,0-31-350,0 703 2092,0-1533-4735,1 816 2648,0-23-93,-1 0-1,-1 0 1,-1-1 0,-11 48 0,-12 40 269,9-38-105,9-33-80,2 1 1,1-1-1,6 85 0,0-41 57,-2-75-215,0-4 6,0 0-1,0-1 1,1 1 0,0-1 0,5 19 0,-5-25-28,1 0 0,-1-1-1,0 1 1,1-1 0,0 1 0,-1-1-1,1 0 1,0 1 0,0-1 0,0 0 0,1 0-1,-1 0 1,0-1 0,1 1 0,-1 0-1,1-1 1,0 0 0,-1 0 0,1 1 0,0-2-1,0 1 1,0 0 0,5 0 0,3 1 28,0 0 1,0-1-1,0 0 1,0-1 0,0-1-1,0 1 1,15-4-1,-23 3-44,1 0 0,-1 0 0,1 0 0,-1-1-1,1 1 1,-1-1 0,0 0 0,0 0 0,0 0-1,0 0 1,0 0 0,0-1 0,-1 1 0,1-1-1,-1 0 1,0 0 0,0 0 0,0 0 0,0 0-1,0 0 1,-1-1 0,1 1 0,-1-1 0,0 1-1,1-6 1,0 0-39,-1 0-1,-1 0 1,1 0 0,-2 0-1,1-1 1,-1 1 0,0 1-1,-1-1 1,0 0 0,-1 0-1,-6-15 1,4 13 51,-1 0 0,0 0-1,-1 1 1,0-1 0,0 2 0,-1-1-1,0 1 1,-12-10 0,-86-74-55,99 87 64,0 0 0,0 0-1,-1 1 1,1 0 0,-1 1 0,-1 0 0,1 0 0,-9-3 0,11 5-3,1 1 0,-1-1 0,0 1 0,0 0 0,0 0 0,0 1 0,1 0 0,-1 0-1,0 0 1,0 1 0,0-1 0,0 2 0,-6 1 0,8-1-4,1-1-1,0 1 1,0 1-1,0-1 0,0 0 1,1 1-1,-1-1 1,1 1-1,-1 0 1,1 0-1,0 0 1,0 0-1,0 0 1,1 0-1,-1 1 1,1-1-1,-1 1 1,1-1-1,0 1 1,1-1-1,-1 6 1,-1-2 6,1 0 0,1 0 0,-1 0 0,1 0 0,1 0 0,-1 0 0,1 0 1,0 0-1,1 0 0,2 8 0,-1-11-6,-1-1 1,0 1-1,1-1 1,0 1-1,0-1 1,0 0-1,0 0 1,0 0-1,1-1 1,-1 1-1,1-1 1,0 0-1,0 0 1,-1 0-1,1 0 1,1-1-1,-1 0 1,0 0-1,0 0 1,0 0-1,1 0 1,4-1-1,4 1 20,-1 0 0,0-1 0,1-1 0,-1 0-1,1 0 1,18-6 0,-20 4 4,0 0-1,0-1 1,-1-1 0,0 0-1,16-9 1,-21 10-51,0 0 0,0-1 0,0 0-1,0 0 1,0 0 0,-1 0 0,0-1 0,0 1 0,-1-1-1,5-9 1,51-97-546,-35 70 372,-19 32 131,0-1 1,0-1-1,-1 1 1,-1-1-1,0 0 1,-1 1 0,2-14-1,-3 3-50,0 1 0,-1 0-1,-3-24 1,2 42 107,1 0-1,-1-1 0,0 1 1,0 0-1,0 0 0,0 1 1,0-1-1,-1 0 0,1 0 1,-1 1-1,0-1 0,-4-4 1,6 6 7,-1 1 0,1-1 1,-1 1-1,1 0 1,-1-1-1,0 1 0,1 0 1,-1-1-1,1 1 1,-1 0-1,0 0 0,1-1 1,-1 1-1,0 0 1,0 0-1,1 0 0,-1 0 1,0 0-1,1 0 1,-1 0-1,0 0 0,1 0 1,-2 1-1,1-1 2,-1 1 0,1 0 0,0 0 0,-1 0 0,1 0 1,0 0-1,0 0 0,0 0 0,0 0 0,0 1 0,0-1 0,0 0 0,0 1 0,-1 2 0,-2 5 22,1 0-1,0 1 0,0-1 1,1 1-1,0 0 1,0-1-1,0 13 1,3 75 154,1-55-94,-2-29-64,0-3 6,0 1 0,0 0 0,1-1 0,1 1 0,4 15 0,-5-24-22,0 1 0,0-1 0,0 1 0,0-1 0,1 0 0,-1 1 0,1-1 0,0 0 0,0 0 0,-1 0 0,1 0 0,1 0 0,-1-1 0,0 1 0,0-1 0,1 1 0,-1-1 0,0 0 0,1 0 0,-1 0 0,1 0 0,0 0 0,-1 0 0,1-1 0,0 1 0,4-1 0,-4 0-4,-1 0 0,1-1 0,0 1 0,0-1 0,0 1 0,0-1-1,0 0 1,-1 0 0,1 0 0,0-1 0,-1 1 0,1-1 0,-1 1 0,1-1 0,-1 0 0,3-3 0,-4 4-8,1 0 0,-1 0 1,0 0-1,0-1 0,0 1 0,0 0 1,0 0-1,0-1 0,-1 1 1,1-1-1,0 1 0,-1-1 1,1 1-1,-1-1 0,1 1 0,-1-1 1,0 1-1,0-1 0,0 1 1,0-1-1,0 0 0,0 1 1,0-1-1,0 1 0,0-1 1,-1 1-1,1-1 0,-1 0 0,1 1 1,-2-3-1,1 4 6,1 0-1,0 0 1,0-1-1,0 1 1,0 0-1,0 0 1,0 0-1,0 0 1,0 0-1,0 0 1,0 0-1,-1 0 1,1 0-1,0 0 1,0 0-1,0 0 1,0-1-1,0 1 1,0 0 0,0 0-1,-1 0 1,1 0-1,0 0 1,0 0-1,0 0 1,0 0-1,0 0 1,0 0-1,0 0 1,-1 0-1,1 0 1,0 0-1,0 1 1,0-1-1,0 0 1,0 0-1,0 0 1,0 0-1,-1 0 1,1 0-1,0 0 1,0 0 0,0 0-1,0 0 1,0 0-1,0 0 1,0 1-1,0-1 1,0 0-1,0 0 1,0 0-1,-6 10 43,0 11 11,1 14 33,2-1 1,1 1 0,5 62 0,-3-93-78,1 0 0,0 1 0,0-1 1,0 0-1,0 0 0,1 0 0,0 0 1,4 7-1,-6-10-8,1 0 0,-1 0 1,1 0-1,0-1 0,0 1 0,-1 0 1,1 0-1,0 0 0,0-1 1,0 1-1,0-1 0,0 1 0,0-1 1,0 1-1,0-1 0,0 1 0,0-1 1,0 0-1,0 1 0,0-1 1,0 0-1,0 0 0,0 0 0,0 0 1,1 0-1,-1 0 0,0 0 0,0 0 1,0-1-1,0 1 0,0 0 0,0-1 1,0 1-1,0 0 0,0-1 1,0 0-1,2 0 0,2-4-42,1 1 0,-1-1-1,0 0 1,0-1 0,0 1-1,4-7 1,12-14-102,-10 14 56,29-34-147,-37 43 214,-1-1 1,0 0-1,1 1 0,-2-1 0,1 0 0,0 0 0,-1 0 0,0 0 1,0 0-1,0 0 0,1-7 0,-2 10 21,0 0-1,0 0 1,0 0 0,1 0 0,-1 0 0,-1-1-1,1 1 1,0 0 0,0 0 0,0 0 0,0 0-1,-1 0 1,1 0 0,-1 0 0,1 0-1,-1 0 1,1 0 0,-1 0 0,1 0 0,-1 0-1,0 0 1,0 0 0,1 0 0,-1 1-1,0-1 1,0 0 0,0 0 0,0 1 0,0-1-1,0 1 1,0-1 0,0 1 0,0-1-1,0 1 1,0 0 0,0 0 0,0-1 0,-1 1-1,1 0 1,0 0 0,0 0 0,0 0 0,-2 0-1,0 1 11,-1 0-1,0 0 1,1 0-1,-1 0 1,1 0-1,-1 1 1,1-1-1,0 1 1,-1 0-1,1 0 1,-5 5-1,3-2 5,1 0-1,0 0 1,1 1-1,-1-1 0,1 1 1,0 0-1,0 0 1,0 0-1,1 0 1,0 0-1,-2 11 1,2-3 16,0 0 1,1 0-1,0 0 0,2 20 1,0-30-25,-1-1 1,1 1-1,0-1 1,0 1-1,0-1 1,0 0-1,1 1 1,-1-1-1,1 0 1,0 0-1,0 0 1,0 0-1,4 3 1,-5-5-7,0 0 1,0 0 0,0 0 0,0 0 0,0 0-1,0-1 1,1 1 0,-1 0 0,0-1-1,1 1 1,-1-1 0,0 1 0,1-1-1,-1 0 1,1 0 0,-1 0 0,0 0-1,1 0 1,-1 0 0,1 0 0,-1 0 0,1 0-1,-1 0 1,0-1 0,1 1 0,-1-1-1,0 1 1,1-1 0,-1 0 0,0 1-1,0-1 1,1 0 0,-1 0 0,0 0-1,0 0 1,1-1 0,3-3-49,0-1 0,0 0-1,0-1 1,-1 1 0,0-1 0,0 0 0,4-10-1,13-21-139,-9 20 75,-5 8 49,0 0 0,0-1 0,-1 1 0,0-1 0,-1-1 0,0 1 0,0-1 0,3-18 0,-8 29 63,0 1 0,1 0 1,-1-1-1,0 1 0,0 0 0,0-1 0,0 1 0,0-1 0,0 1 0,0 0 0,0-1 0,0 1 0,0-1 1,0 1-1,0 0 0,0-1 0,0 1 0,-1-1 0,1 1 0,0 0 0,0-1 0,0 1 0,-1 0 0,1-1 0,0 1 1,0 0-1,-1-1 0,1 1 0,0 0 0,0 0 0,-1-1 0,1 1 0,0 0 0,-1-1 0,-14 6 73,-13 18 27,22-16-80,1 0 0,-1 0 0,1 1 1,0 0-1,1 0 0,0 0 1,0 0-1,1 1 0,0-1 1,0 1-1,-2 17 0,3-19-5,1 0 0,0 0 0,1 0-1,0 0 1,0 1 0,0-1 0,1 0 0,0 0-1,0 0 1,1 0 0,0 0 0,0 0 0,1 0-1,0-1 1,5 10 0,-5-12-5,1 0 0,0 0 1,0-1-1,0 1 0,0-1 1,1 0-1,-1 0 0,1 0 0,-1-1 1,1 0-1,0 0 0,0 0 0,0 0 1,0-1-1,1 0 0,8 1 0,9 0 51,0-1 0,37-3-1,-35 1-12,-15 0-21,0 1 0,0-2 0,0 1 0,0-2 0,-1 1 0,1-1 0,-1-1 0,1 1 0,-1-2 0,16-9 0,-30 19 48,0 1 1,1 0 0,-9 14-1,5-6-12,-20 23 0,20-29-41,0 0 1,-1-1-1,1 0 1,-1-1 0,0 0-1,-1 0 1,1-1 0,-1 0-1,0-1 1,-20 5-1,10-4 29,-1-1-1,0-2 0,0 0 0,-36-2 1,-198-4 457,278 4-365,2 0-15,46-4 1,-63 3-108,1 0 0,0-1 0,-1 0 0,1-1 1,-1 0-1,0 0 0,0-1 0,0 0 0,14-10 0,35-39 114,-40 36-148,28-23-1,13-6 47,-38 29-34,1 1 0,0 0 0,37-19 0,-42 27 17,-2 0 2,1 1 0,0 0 0,0 2 0,0-1 0,0 2 0,27-5-1,206 6 177,-130 6-103,-105-3-83,9 0 14,1 0 0,-1-2 1,1 0-1,29-7 0,-22 2 12,0 1-1,1 1 0,35 0 0,95 6 90,-65 1-49,-89-2-68,0 0 0,-1 1 1,1 0-1,0 0 0,0 0 0,12 5 1,-18-6-7,0 1 0,1-1 0,-1 1 0,0 0 0,0 0 0,0-1 0,0 1 0,1 0 0,-1 0 0,0 0 0,-1 0 0,1 0 0,0 0 0,0 1 0,0-1 0,-1 0 0,1 0 1,0 1-1,-1-1 0,0 0 0,1 1 0,-1-1 0,1 0 0,-1 1 0,0-1 0,0 0 0,0 1 0,0-1 0,0 1 0,0-1 0,0 0 0,-1 1 0,1-1 0,0 1 0,-1-1 0,1 0 0,-1 0 0,0 1 0,1-1 1,-1 0-1,-1 2 0,-4 7 10,0 0-1,0-1 1,-1 0 0,0 0 0,0-1 0,-1 0 0,-1 0 0,1-1 0,-1 0 0,0 0 0,-14 6 0,-11 5 35,0-2 0,-38 12 1,20-9 2,32-12-26,0-2 0,0 0 1,0-2-1,-33 3 0,-28 4 49,-29 4 12,52-9-39,44-2-29,1 0-1,-1 1 1,1 0-1,0 1 1,-13 7 0,10-5 6,1 0 0,-29 7 0,-14-7 23,44-6-26,0 0-1,-24 6 1,23 1 7,15-8-26,0 0 0,0 0 0,0 1 0,0-1 0,0 0 0,0 0 0,0 1 0,0-1 0,0 0 0,1 0 0,-1 0 0,0 1 0,0-1 0,0 0 0,0 0-1,0 1 1,0-1 0,0 0 0,1 0 0,-1 0 0,0 1 0,0-1 0,0 0 0,0 0 0,1 0 0,-1 0 0,0 0 0,0 1 0,0-1 0,1 0 0,-1 0 0,0 0 0,0 0 0,1 0 0,29 8 43,152-5 96,-123-4-96,-50 1-39,0 0 0,0-1 1,0 0-1,0-1 1,0 0-1,-1 0 0,1-1 1,0 0-1,10-6 1,-8 2-25,0 0 1,0-1-1,-1 0 0,0-1 1,17-18-1,-21 21 21,1-1-1,1 1 0,-1 1 0,1-1 1,0 1-1,0 1 0,1-1 1,-1 2-1,1-1 0,14-3 0,9-1 6,53-5-1,-81 12-6,147-29 15,-108 19-8,0 2 0,89-7-1,202 18 24,-285 4-25,-43-4-4,-1 0-1,1-1 1,0 0 0,0 0 0,0-1 0,0 0 0,0 0 0,0 0 0,1-1 0,-2 1-1,1-2 1,0 1 0,0-1 0,6-2 0,1-2 1,0 0 0,0 0 0,1 1 0,0 1 0,0 0 0,0 1 0,29-2 1,106 4 9,-79 3-5,298-1 25,-361-1-31,-1 0 0,1 0 0,0 1 0,0 0 0,0 1-1,0-1 1,10 5 0,-15-5-1,0 0 1,0 0-1,0 0 0,-1 0 1,1 0-1,0 1 0,-1-1 0,1 1 1,-1-1-1,1 1 0,-1-1 1,0 1-1,0 0 0,0-1 1,0 1-1,0 0 0,0 0 0,0 0 1,-1 0-1,1 0 0,-1 0 1,1 0-1,-1 0 0,0 0 1,0 0-1,1 0 0,-2 0 1,1 0-1,0 0 0,-1 3 0,0 3 1,-1 0 0,-1 0 0,1 0 0,-1 0 0,-1-1 0,1 1 0,-1-1 0,0 0-1,-1 0 1,0-1 0,0 1 0,0-1 0,-8 6 0,5-4 0,-1-1 0,0 0 1,0-1-1,-1 0 0,0 0 1,0-1-1,0 0 0,0-1 0,-13 3 1,20-6-2,-14 3 2,1 1 1,0 0-1,1 1 0,-1 0 1,-24 16-1,28-14-1,-1-1 1,0 0 0,0-1-1,-1 0 1,0-1-1,0-1 1,0 0 0,0-1-1,-1-1 1,1 0-1,-1 0 1,-27-2 0,-427-4 35,445 6-37,0 0 0,1 1 0,-1 2 0,1 0 0,0 2 0,1 0 0,-1 1 0,2 2 0,-27 14 0,35-18 0,0-1 0,0-1 0,-1 0 0,1 0 0,-23 1 0,25-3 0,7-1 0,0 0 0,1 0 0,-1 1 0,0-1 0,0 1 0,0 0 0,1 0 0,-1 0 0,1 0 0,-4 4 0,6-6 0,1 1 0,-1-1 0,1 1 0,-1-1 0,1 1 0,-1 0 0,1-1 0,0 1 0,-1 0 0,1-1 0,0 1 0,-1 0 0,1-1 0,0 1 0,0 0 0,0 0 0,-1-1 0,1 1 0,0 0 0,0-1 0,0 1 0,0 0 0,1 1 0,-1-1 0,1 0 0,0 0 0,-1 0 0,1 0 0,0 0 0,0 0 0,0 0 0,0 0 0,0 0 0,0 0 0,0-1 0,0 1 0,1 0 0,-1-1 0,0 1 0,0-1 0,1 1 0,1-1 0,9 4 0,0-1 0,1 0 0,-1-1 0,26 1 0,55-5 0,-42 0 0,-3 2 0,-11 0 0,1-1 0,-1-2 0,40-8 0,-55 6 0,-8 3 0,-1-1 0,1 0 0,-1-1 0,0-1 0,-1 0 0,1 0 0,13-10 0,-18 10 0,0 1 0,0-1 0,0 1 0,1 1 0,0-1 0,0 1 0,16-2 0,-1 1 0,39 1 0,-10 0 0,-50 3-13,0 0 1,0 0-1,0-1 0,-1 1 1,1-1-1,0 0 1,0 1-1,-1-1 0,1-1 1,0 1-1,-1 0 1,1-1-1,-1 1 0,0-1 1,1 0-1,-1 1 0,0-1 1,0 0-1,0-1 1,0 1-1,-1 0 0,1 0 1,0-1-1,1-3 1,-2 1-17,1 0 0,-1 0 0,0 1 0,0-1 0,-1 0 0,0 0 0,0 0 0,0 0 0,0 0 0,-1 0 0,0 0 0,0 0 0,-1-6 0,-6-21-332,1-1 0,-2-55 0,5-66-792,4 143 1016,0-58-13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3:33.888"/>
    </inkml:context>
    <inkml:brush xml:id="br0">
      <inkml:brushProperty name="width" value="0.35" units="cm"/>
      <inkml:brushProperty name="height" value="0.35" units="cm"/>
      <inkml:brushProperty name="color" value="#FFFFFF"/>
    </inkml:brush>
  </inkml:definitions>
  <inkml:trace contextRef="#ctx0" brushRef="#br0">1 0 15507,'3882'0'0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3:59.461"/>
    </inkml:context>
    <inkml:brush xml:id="br0">
      <inkml:brushProperty name="width" value="0.35" units="cm"/>
      <inkml:brushProperty name="height" value="0.35" units="cm"/>
      <inkml:brushProperty name="color" value="#FFFFFF"/>
    </inkml:brush>
  </inkml:definitions>
  <inkml:trace contextRef="#ctx0" brushRef="#br0">0 1058 4915,'59'1'576,"1"-3"0,-1-3 0,0-3 1,110-28-1,-124 23-309,1 1 0,0 2 1,0 3-1,1 1 1,52 1-1,638 8 3698,-735-3-3942,0 0 0,0 0 0,0 0 0,0 0 0,0-1 0,0 1-1,0-1 1,0 1 0,0-1 0,0 0 0,-1 0 0,1 0 0,0 0 0,0 0 0,-1 0 0,1 0 0,0 0 0,1-3 0,-3 4-12,1-1 1,-1 1 0,0-1-1,0 1 1,1-1-1,-1 0 1,0 1-1,0-1 1,0 1-1,1-1 1,-1 0 0,0 1-1,0-1 1,0 0-1,0 1 1,0-1-1,0 0 1,0 1 0,-1-1-1,1 1 1,0-1-1,0 0 1,-1-1 3,0 1 0,0-1 1,0 1-1,0 0 0,0-1 1,0 1-1,-1 0 0,1 0 1,0 0-1,-1 0 0,1 0 1,-2-1-1,-24-12 292,0 2 0,-1 1 0,-56-15 0,45 17-27,0 1 0,-1 2 1,-52-1-1,-125 9 750,83 0-327,-433-2 2361,560 1-3021,1-1 0,0-1 0,0 1 0,0-1 1,-1 0-1,1-1 0,0 1 0,-10-5 0,13 4-52,1 1 0,-1-1 0,1 0 0,0 0 0,-1 0 0,1 0 0,0-1 0,0 1 0,0 0 0,0-1 0,1 1 0,-1-1 0,1 0 0,0 0 0,-1 1 0,1-1 0,0 0 1,1 0-1,-1 0 0,0-3 0,-2-20-164,1 1 0,1-1 0,2 1 1,5-40-1,-5 55 98,2-1-1,0 1 1,0 0 0,0 0-1,2 0 1,6-13 0,2 2-78,25-33 1,-21 33 114,29-25 1,-13 15-83,-27 25 129,1 1 0,-1 0 0,1 0 0,0 1 0,1 0 0,-1 0 0,1 1 0,0 0 0,0 0 0,0 1 0,0 0 0,0 1 0,0-1 0,1 1 0,-1 1-1,0 0 1,1 0 0,-1 0 0,0 1 0,0 1 0,16 4 0,-21-5-4,0 1-1,0-1 0,0 1 1,0 0-1,0 0 0,-1 1 1,1-1-1,-1 1 0,1-1 1,-1 1-1,0 0 0,0-1 1,0 1-1,0 0 0,-1 0 1,1 1-1,-1-1 0,0 0 1,0 0-1,0 1 1,0-1-1,-1 1 0,1-1 1,-1 1-1,0-1 0,0 0 1,0 1-1,0-1 0,-2 5 1,1 0 6,0 1 1,-1 0 0,-1-1 0,1 0-1,-1 1 1,-1-1 0,0 0 0,0-1-1,0 1 1,-9 10 0,-35 40 85,45-53-89,-1-1 0,0 0-1,0 0 1,0-1 0,0 1 0,0-1-1,-1 1 1,1-2 0,-1 1-1,0 0 1,0-1 0,0 0-1,0 0 1,-1 0 0,1-1 0,-8 2-1,-8-1 20,0 0-1,0-1 0,-21-3 0,18 1-2,17 1-19,0 0-1,0-1 1,1 0-1,-1 0 1,0 0 0,1-1-1,-1 0 1,1-1-1,-10-4 1,15 6-16,-1 0-1,0-1 1,0 1-1,1 0 1,-1-1-1,1 1 1,-1-1-1,1 0 1,0 1-1,-1-1 1,1 0 0,0 0-1,0 0 1,0 0-1,1 0 1,-1 0-1,0 0 1,1 0-1,-1 0 1,1-1-1,0 1 1,0 0 0,0 0-1,0 0 1,0 0-1,0 0 1,0-1-1,1 1 1,-1 0-1,1 0 1,0 0-1,-1 0 1,3-3 0,0-1 17,0 1-1,0-1 1,0 1 0,1 0 0,0 0 0,0 0 0,0 1 0,0-1 0,1 1 0,0 0 0,0 1 0,0-1 0,0 1 0,0 0 0,1 0 0,0 0-1,-1 1 1,1 0 0,0 0 0,0 1 0,8-2 0,7 0 17,0 0 1,-1 2-1,1 0 0,42 5 0,-59-4-19,-1 1 0,0-1-1,1 1 1,-1 0 0,0 0 0,0 0-1,0 0 1,1 0 0,-1 1-1,0 0 1,-1-1 0,1 1 0,0 0-1,0 1 1,-1-1 0,0 0-1,1 1 1,-1-1 0,0 1-1,0 0 1,0 0 0,0-1 0,-1 1-1,1 1 1,-1-1 0,0 0-1,0 0 1,2 7 0,-1 6 15,0 0 0,-1 0 0,0 0 0,-4 30 0,2-21 0,-4 99 93,27-239-991,-14 77 673,8-18-122,-10 35 130,7-30 0,-12 46 165,0-1 1,-1 0 0,1 0 0,-1 0 0,-1 1 0,1-1 0,-1 0 0,0 0-1,0 1 1,-2-7 0,2 11 34,1-1 0,-1 1 0,0 0 0,1-1 0,-1 1 0,0 0 0,0-1 0,1 1 1,-1 0-1,0 0 0,0 0 0,0 0 0,-1 0 0,1 0 0,0 0 0,0 0 0,-1 0 0,1 1 0,0-1 0,-1 0 0,-1 0 0,2 1 1,0 0 0,-1 0 0,1 0 0,0 0 0,0 1 0,0-1 1,0 0-1,0 1 0,0-1 0,0 1 0,0-1 0,0 1 0,0-1 0,0 1 0,0-1 0,1 1 1,-1 0-1,0 0 0,0-1 0,0 1 0,1 0 0,-1 0 0,1 0 0,-1 0 0,0 0 0,1 0 1,0 0-1,-1 0 0,1 0 0,-1 1 0,-2 9 15,-1 0 0,2 0 0,0 0 1,0 0-1,1 0 0,0 1 0,1-1 0,0 0 0,1 0 1,0 1-1,5 20 0,-5-29-12,0-1-1,0 1 1,1-1 0,-1 1-1,1 0 1,-1-1 0,1 0-1,0 1 1,0-1 0,0 0-1,0 0 1,0 0 0,0-1-1,1 1 1,-1 0 0,1-1-1,-1 1 1,1-1 0,0 0-1,-1 0 1,1 0 0,0 0-1,0-1 1,0 1 0,0-1-1,0 1 1,-1-1 0,1 0-1,0 0 1,0-1 0,0 1-1,3-1 1,1 0-10,-1-1 1,1 0-1,-1 0 0,0 0 1,0-1-1,0 0 1,0 0-1,0 0 0,-1-1 1,1 0-1,-1 0 1,0 0-1,6-7 0,4-11-101,-13 18 109,-1 1-1,1 0 1,1 0 0,-1-1 0,0 1 0,1 1-1,0-1 1,-1 0 0,1 1 0,4-3 0,-7 5-3,1 0 1,-1-1 0,0 1-1,1 0 1,-1 0 0,1 0 0,-1 0-1,1 0 1,-1 0 0,1 0-1,-1 0 1,1 0 0,-1 0 0,0 0-1,1 0 1,-1 1 0,1-1-1,-1 0 1,1 0 0,-1 0-1,0 1 1,1-1 0,-1 0 0,0 0-1,1 1 1,-1-1 0,0 0-1,1 1 1,-1-1 0,0 0-1,1 1 1,-1-1 0,0 0 0,0 1-1,0-1 1,1 1 0,-1-1-1,0 1 1,0-1 0,0 0 0,0 1-1,0-1 1,0 2 0,4 21 38,-4-21-36,0 134 160,0-1-10,0-131-146,1-1-1,-1 0 1,1 1 0,0-1-1,0 0 1,0 0 0,0 0 0,0 1-1,3 3 1,-3-7-7,-1 1-1,0-1 1,1 0 0,-1 1-1,0-1 1,1 1 0,-1-1-1,1 0 1,-1 1 0,0-1 0,1 0-1,-1 0 1,1 1 0,-1-1-1,1 0 1,-1 0 0,1 0-1,-1 0 1,1 0 0,-1 0 0,1 0-1,-1 1 1,1-1 0,0-1-1,0 1-6,0 0-1,0-1 1,1 0-1,-1 1 0,0-1 1,0 0-1,0 1 1,0-1-1,-1 0 0,1 0 1,0 0-1,0 0 1,0 0-1,-1 0 0,2-1 1,2-5-43,0 0 0,-1-1 0,1 0 0,-2 1 0,1-1 0,-1 0 0,0 0 0,1-15 0,1-71-319,-4 78 295,-1-21-80,0 24 73,0-1-1,1 0 1,1 0-1,5-25 1,-6 38 81,0 0 0,0 0 1,0 1-1,1-1 0,-1 0 1,0 0-1,1 0 0,-1 0 1,1 0-1,-1 0 0,1 1 1,-1-1-1,1 0 1,0 0-1,0 0 0,-1 1 1,1 0 0,-1 0 0,0 0 0,1 0 0,-1 0 0,0 0-1,0 0 1,1 0 0,-1 0 0,0 1 0,0-1 0,1 0 0,-1 0 0,0 0 0,0 0 0,1 1-1,-1-1 1,0 0 0,0 0 0,0 0 0,1 1 0,-1-1 0,0 0 0,0 0 0,0 1-1,0-1 1,0 0 0,1 0 0,-1 1 0,0-1 0,9 31 86,67 243 365,-68-251-411,-2 0 1,-1 0-1,-1 1 0,-1-1 1,-1 1-1,0 25 0,10-137-660,3-10 242,-10 64 174,1 0 0,1 0-1,2 1 1,21-50 0,-21 67 262,-8 16-58,-1 0 1,0 0-1,1 0 0,-1 0 1,0 0-1,0 1 1,1-1-1,-1 0 0,0 0 1,0 0-1,0 1 0,1-1 1,-1 0-1,0 0 1,0 0-1,0 1 0,0-1 1,1 0-1,-1 0 0,0 1 1,0-1-1,0 0 0,0 1 1,0-1-1,0 0 1,0 0-1,0 1 0,0-1 1,0 0-1,0 1 0,0-1 1,0 1-1,1 40 121,-1-35-116,0 10 34,0 0 0,0 1 0,2-1 0,0 0 0,1 0 0,8 26 0,6 5 39,-12-28-34,2-1 1,0 1-1,1-1 1,1-1-1,0 0 0,1 0 1,20 24-1,3 2 79,-27-33-88,0-1 0,1 0-1,0-1 1,12 12 0,-16-18-25,0 0-1,1 0 1,-1 0-1,0 0 0,1 0 1,-1 0-1,1-1 1,0 0-1,-1 0 0,1 0 1,0 0-1,0 0 1,0-1-1,0 0 0,0 0 1,7 0-1,-7-1-5,0 1 0,0-1 0,0 0 0,0 0 0,0 0 0,0-1 0,0 1 0,0-1 0,0 0 0,-1 0 0,1 0 0,-1-1 0,0 1 0,0-1 1,5-5-1,-4 3-28,0 0 1,0 0 0,-1-1 0,0 0 0,0 0-1,0 0 1,-1 0 0,0 0 0,1-7 0,2-13-105,-2 1 0,-1-1 1,-2 1-1,-1-28 0,0 42 95,-2-78-349,4 187 688,-2-48-265,0-38-85,0-13-54,-3-17-6,-1 0 0,-1 1 0,0 0 0,-2 0 0,1 1 1,-21-30-1,-6-17-228,14 25 152,12 25 103,1 0-1,0 0 1,2-1 0,-1 0 0,2 0-1,0 0 1,-3-16 0,4-22-261,4-67 0,0 61 108,-1 54 219,0 1-1,1-1 1,-1 1 0,1 0 0,-1-1-1,3-5 1,-3 8 13,0 1 0,1-1 0,-1 1 0,0 0-1,1-1 1,-1 1 0,1-1 0,-1 1 0,0 0 0,1-1-1,-1 1 1,1 0 0,-1 0 0,1-1 0,-1 1 0,1 0-1,-1 0 1,1 0 0,-1-1 0,1 1 0,-1 0 0,1 0 0,-1 0-1,1 0 1,-1 0 0,1 0 0,0 0 0,-1 0 0,1 0-1,-1 1 1,1-1 0,-1 0 0,1 0 0,-1 0 0,1 1-1,-1-1 1,1 0 0,-1 0 0,1 1 0,-1-1 0,0 0 0,1 1-1,-1-1 1,0 1 0,1-1 0,-1 0 0,1 2 0,8 5 38,-1 0 1,0 1-1,0 1 0,0 0 1,-1 0-1,-1 0 1,1 0-1,-2 1 1,1 0-1,-1 1 1,-1-1-1,5 15 1,-3-2 33,-1 0 0,-2 0-1,0 1 1,-1-1 0,-2 25 0,-2 535 1253,2-934-2606,1 326 1129,2 0-1,1 1 0,11-38 0,-7 27-9,24-67-344,-31 99 499,0-1 0,1 1 0,-1 0 0,1-1 0,0 1 1,0 0-1,0 0 0,0 0 0,1 0 0,-1 1 0,5-5 0,-6 7 9,-1-1 1,1 1-1,0-1 0,0 1 0,-1-1 0,1 1 0,0 0 0,0 0 0,0-1 0,0 1 0,-1 0 0,1 0 0,0 0 0,0 0 0,0 0 0,0 0 0,0 0 0,-1 0 0,1 0 0,2 0 0,-2 1 1,0 0-1,0 0 1,0 0-1,1 0 1,-1-1-1,0 1 0,0 0 1,0 1-1,-1-1 1,1 0-1,0 0 1,0 0-1,-1 1 0,1-1 1,0 0-1,-1 1 1,1 1-1,3 8 36,-1 1-1,0-1 1,-1 1-1,-1 0 1,1 16-1,-4 65 168,0-41-82,0 250 625,3-284-681,1 0 0,1-1 0,7 28 0,5 28 146,-14-61-180,-1-8-20,0 0-1,0 0 0,1 0 1,-1 0-1,1 0 1,0 0-1,0 0 0,1-1 1,-1 1-1,1 0 1,-1 0-1,5 5 0,-5-8-15,-1-1 0,0 0-1,0 0 1,0 0 0,0 0-1,0 0 1,0 0-1,1 0 1,-1 1 0,0-1-1,0 0 1,0 0-1,0 0 1,1 0 0,-1 0-1,0 0 1,0 0 0,0 0-1,0 0 1,1 0-1,-1 0 1,0 0 0,0 0-1,0 0 1,1 0 0,-1 0-1,0 0 1,0 0-1,0 0 1,0 0 0,1-1-1,-1 1 1,0 0 0,0 0-1,0 0 1,0 0-1,0 0 1,0 0 0,1 0-1,-1-1 1,0 1 0,0 0-1,5-11-56,-1-12-75,13-79-293,-9 58 134,3-57 0,-11-74-274,1-47-240,1 202 632,9-38 0,-10 53 165,0-1 0,1 1-1,-1 0 1,1 0 0,0 0-1,1 0 1,0 1 0,-1-1-1,1 1 1,1-1 0,-1 1 0,5-5-1,-7 9 14,0-1 0,0 0 0,-1 1 0,1-1-1,0 1 1,0-1 0,0 1 0,0-1 0,0 1 0,0-1-1,0 1 1,0 0 0,0-1 0,0 1 0,0 0 0,0 0-1,0 0 1,0 0 0,0 0 0,0 0 0,0 0 0,0 0-1,0 1 1,2 0 0,-2-1 2,1 1 1,-1 0-1,0 0 0,0 1 0,0-1 1,1 0-1,-1 0 0,0 1 1,-1-1-1,1 0 0,0 1 0,0-1 1,0 1-1,0 1 0,2 6 28,-1 0 0,0 0 0,0 0 0,0 12 0,0 227 601,-5-117-285,1-47-124,5 97 269,-3-180-491,0 0 0,0 1 0,0-1 0,0 0 0,0 0 1,0 0-1,0 0 0,1 0 0,-1 1 0,0-1 0,1 0 0,-1 0 0,1 0 0,-1 0 0,1 0 0,-1 0 0,1 0 0,0 0 0,0 0 0,-1-1 0,1 1 0,2 1 0,-2-2-12,0 0 0,-1-1 0,1 1 0,0-1 1,0 0-1,0 1 0,-1-1 0,1 0 0,0 1 0,-1-1 1,1 0-1,-1 1 0,1-1 0,-1 0 0,1 0 0,-1 0 1,1 0-1,-1 0 0,0 0 0,1 0 0,-1 1 1,0-1-1,0 0 0,0 0 0,0 0 0,0-2 0,6-42-203,-2-1 0,-2 1 0,-4-57 0,0 21-104,1 52 236,1 0-102,5-53 1,-4 72 132,1 1 0,1-1 0,-1 1 1,1 0-1,1-1 0,0 1 0,0 1 0,1-1 1,8-11-1,-6 11-7,0-2-1,-1 1 1,-1-1 0,1 0 0,-2 0 0,1 0-1,-2-1 1,4-18 0,-3 4-97,-1-1 1,-2-48-1,-3 22-44,2 113 598,0 45-94,1-92-256,1-1 1,0 1-1,0-1 0,1 1 0,1-1 1,7 17-1,28 56 266,22 45 163,-48-101-339,-1 0 0,-1 0 1,-2 1-1,11 58 0,-14-38 104,-1-1 0,-5 94-1,-1-129-193,2-482-1724,-2 210 768,0 220 768,0 20 35,0 0 1,5-28-1,-5 45 103,1 1-1,0-1 1,0 1 0,0-1-1,0 1 1,0-1-1,0 1 1,0-1 0,1 1-1,-1-1 1,0 1-1,0 0 1,0-1 0,0 1-1,1-1 1,-1 1 0,0-1-1,0 1 1,1 0-1,-1-1 1,0 1 0,1 0-1,-1-1 1,0 1-1,1 0 1,-1-1 0,0 1-1,1 0 1,-1 0-1,1 0 1,-1-1 0,0 1-1,1 0 1,-1 0-1,1 0 1,-1 0 0,1 0-1,-1 0 1,1 0 0,-1 0-1,1 0 1,-1 0-1,1 0 1,-1 0 0,0 0-1,1 0 1,-1 0-1,1 0 1,-1 0 0,1 1-1,-1-1 1,0 0-1,1 0 1,-1 1 0,1-1-1,-1 0 1,0 0-1,1 1 1,-1-1 0,0 0-1,1 2 1,22 24 184,-21-24-181,21 33 162,-2 1-1,-1 2 1,18 46 0,-33-69-108,-1 0 0,0 0 0,-1 0 0,0 1 1,-2-1-1,0 1 0,-1 25 0,1 21 124,0-54-148,0-1 1,0 0-1,4 13 1,-4-18-27,-1 1 0,1-1 1,0 0-1,0 0 0,1 1 0,-1-1 1,0 0-1,1 0 0,-1 0 1,1-1-1,0 1 0,-1 0 1,1 0-1,4 2 0,-6-4-11,1 0 0,0 0-1,-1 1 1,1-1 0,-1 0-1,1 0 1,0 0 0,-1 0 0,1 0-1,0 0 1,-1 0 0,1 0-1,0 0 1,-1 0 0,1 0-1,0 0 1,-1 0 0,1 0 0,-1-1-1,1 1 1,0 0 0,-1-1-1,1 1 1,-1 0 0,1-1-1,-1 1 1,1 0 0,-1-1 0,1 1-1,-1-1 1,1 1 0,-1-1-1,0 1 1,1-1 0,-1 0-1,0 1 1,1-1 0,-1 1 0,0-1-1,0 0 1,1 0 0,6-29-192,-7 30 189,6-59-245,-2-1 1,-7-84 0,0 36-99,4-379-1052,-2 554 1676,2 86 166,1-138-375,1-1 1,0 0-1,0 1 0,1-1 1,11 23-1,38 62 376,-39-76-323,-1 0-1,0 0 1,-2 1 0,13 45 0,-15-41 18,1 0 0,0 0-1,17 27 1,-11-22-2,-8-14-59,-1 0-1,-1 0 0,-1 1 1,-1 0-1,0 0 0,-1 0 0,-1 38 1,3-29 92,1-23-86,1-18-149,5-31-185,-2 0 0,-2-1 0,5-84 0,-7 62 36,8-35-234,3-32 12,-16-94-336,-2 199 658,1 587 1867,3-521-1611,1 0 0,2 0 0,2-1 0,13 41-1,-2-7 76,-14-55-145,1 0 0,0-1 0,11 19 0,-10-21-12,0 1 0,-1-1 0,-1 1 0,5 20 0,-9-28-48,2 9 97,-2-13-96,0-8-84,0-6-23,0 0-1,1 0 0,1 1 0,0-1 1,0 1-1,8-15 0,8-34-146,-10 13 21,-2 0 1,2-68 0,-11-99-563,-1 72 299,3-42 26,-2 294 791,5 134 323,-1-220-572,1 0 1,1 0-1,1-1 0,1 1 1,1-1-1,1-1 1,1 1-1,1-1 1,15 25-1,-23-45-70,-1 1 0,1-1 0,0 1 0,1-1-1,-1 0 1,0 0 0,1 0 0,-1 0 0,1-1 0,-1 1 0,1 0 0,0-1-1,0 0 1,5 2 0,-6-3-15,-1 1 0,1-1 0,-1 0 0,1 0 0,-1 0 0,0 0 0,1-1 0,-1 1 0,1 0 0,-1-1 1,1 1-1,-1-1 0,0 1 0,1-1 0,-1 0 0,0 1 0,0-1 0,1 0 0,-1 0 0,0 0 0,0 0 0,0 0 0,0 0 0,0 0 0,0 0 0,-1-1 0,1 1 0,0 0 0,0 0 0,-1-1 0,1 1 0,-1-1 0,1 0 0,2-9-68,0 1-1,0-1 1,-1 1-1,0-1 1,0-16 0,-4-58-209,1 42 189,-2-404-1151,1 526 1524,5 98 177,-1-164-403,0 0 1,1 0-1,1 0 0,0 0 1,12 22-1,-9-19 38,-1 0 0,8 28-1,-7-22 16,0-1 0,1 0-1,1 0 1,23 37-1,12 25 184,-33-49-190,-9-28-81,-1 1 0,1-1 0,0 0 0,1 0 0,-1 0 0,1 0 0,0-1 0,1 1 0,-1-1 0,8 9 0,-10-14-24,-1 0-1,0 1 1,1-1-1,-1 0 0,1 0 1,-1 0-1,0 0 1,1 0-1,-1 0 1,1 0-1,-1 0 1,1 0-1,-1 0 1,0 0-1,1 0 0,-1 0 1,1 0-1,-1-1 1,1 1-1,-1 0 1,0 0-1,1 0 1,-1-1-1,0 1 1,1 0-1,-1 0 0,0-1 1,1 1-1,-1 0 1,0 0-1,1-1 1,-1 1-1,0-1 1,0 1-1,0 0 1,1-1-1,-1 1 1,0-1-1,10-19-149,-9 16 123,6-13-79,-2 0 1,0-1-1,-1 0 1,0 0-1,0-26 1,-2-97-278,-3 101 252,0-314-1110,1 812 2662,0-449-1386,0 1 0,1-1 0,1 1 1,3 13-1,-5-21-27,1 0-1,0-1 1,-1 1 0,1 0 0,0-1-1,0 1 1,0-1 0,0 1-1,0-1 1,0 1 0,0-1 0,1 0-1,1 3 1,-2-4-3,1 0 0,-1 1 0,0-1 0,0 0 0,0 1 0,0-1 0,0 0 0,0 0 0,0 0 0,0 0 0,1 0 0,-1 0 0,0 0 0,0-1 0,0 1 0,0 0 0,0 0 0,0-1 0,0 1 0,0-1 0,0 1 0,0-1 0,0 1 0,2-2 0,1-2-26,-1 1 1,1-1 0,0 0-1,-1 0 1,0 0 0,0 0-1,0 0 1,0-1 0,-1 0-1,0 1 1,0-1-1,0 0 1,0 0 0,-1 0-1,2-10 1,0-9-78,0 1-1,-1-27 0,-2 47 88,-4-223-718,4 831 2372,0-1220-3704,0 605 2033,0 5 19,-1 0 0,1 1 1,0-1-1,0 1 0,1-1 0,-1 1 1,1-1-1,0 1 0,0-1 1,1 1-1,-1 0 0,1-1 0,3-4 1,-5 9 9,0-1 1,0 1-1,0 0 1,1 0 0,-1 0-1,0 0 1,0 0-1,0 0 1,0 0 0,0 0-1,0 0 1,1-1-1,-1 1 1,0 0-1,0 0 1,0 0 0,0 0-1,1 0 1,-1 0-1,0 0 1,0 0 0,0 0-1,0 0 1,1 0-1,-1 0 1,0 0 0,0 0-1,0 0 1,0 0-1,1 1 1,-1-1 0,0 0-1,0 0 1,0 0-1,0 0 1,0 0 0,1 0-1,-1 0 1,0 0-1,0 0 1,0 1 0,0-1-1,0 0 1,0 0-1,0 0 1,5 12 66,0 12 18,-1 24 112,-3 51-1,-3-62-58,3 0-1,1-1 1,9 51-1,-6-65-50,0 1-1,2 0 0,1-1 0,0-1 0,2 1 1,0-2-1,2 1 0,20 28 0,1-12 47,12 18 97,-45-53-221,1-1-1,0 1 0,0-1 1,0 1-1,0-1 0,0 0 0,1 1 1,-1-1-1,0 0 0,1 0 1,-1 0-1,1 0 0,-1 0 1,1 0-1,-1 0 0,1-1 1,-1 1-1,1 0 0,0-1 0,0 0 1,-1 1-1,1-1 0,2 0 1,-3 0-14,1-1 1,0 0-1,-1 0 1,1 1-1,-1-1 1,1-1-1,-1 1 1,1 0-1,-1 0 1,0 0-1,1-1 1,-1 1-1,0-1 1,0 1-1,0-1 1,0 1-1,0-1 1,0 1-1,-1-1 1,1 0-1,-1 0 1,2-2-1,3-15-89,0 0 0,-1 0 0,-1-1 0,1-27 0,-6-84-236,1 74 138,-1-13-104,2-127-339,1 190 599,0 0-1,0 1 1,0-1-1,1 1 1,0 0-1,3-8 1,-5 13 36,0 1 0,0 0 1,0 0-1,0 0 0,0-1 1,0 1-1,0 0 0,0 0 1,0-1-1,1 1 0,-1 0 0,0 0 1,0 0-1,0-1 0,0 1 1,0 0-1,0 0 0,1 0 0,-1 0 1,0-1-1,0 1 0,0 0 1,0 0-1,1 0 0,-1 0 1,0 0-1,0 0 0,1 0 0,-1-1 1,0 1-1,0 0 0,0 0 1,1 0-1,-1 0 0,0 0 1,0 0-1,1 0 0,-1 0 0,0 0 1,0 0-1,0 0 0,1 0 1,-1 1-1,0-1 0,0 0 0,1 0 1,-1 0-1,0 0 0,0 0 1,7 15 80,-2 21 32,-5 127 291,2 20 56,-2-181-448,0 1 0,1 0-1,-1-1 1,1 1-1,0-1 1,-1 1-1,1 0 1,1-1-1,-1 0 1,0 1-1,1-1 1,2 4 0,-3-5-11,-1-1 1,1 1-1,-1-1 1,1 0-1,-1 1 1,1-1 0,-1 0-1,1 1 1,0-1-1,-1 0 1,1 0-1,-1 1 1,1-1-1,0 0 1,-1 0 0,1 0-1,0 0 1,-1 0-1,1 0 1,0 0-1,0 0 1,0-1-9,1 1-1,-1-1 1,0 1 0,1-1 0,-1 0-1,0 0 1,0 1 0,0-1-1,0 0 1,0 0 0,0 0 0,0 0-1,2-3 1,3-6-50,0 0 0,0 0 0,-1-1 0,0 0 0,0 0 0,-2 0-1,1-1 1,-1 1 0,1-17 0,1-12-122,-1-57-1,-5 30-26,1-36-134,9 69 287,-9 34 55,0-1-1,0 1 1,0 0-1,0-1 1,1 1-1,-1-1 1,0 1-1,0 0 1,1-1-1,-1 1 1,0 0-1,0-1 1,1 1-1,-1 0 1,0-1-1,1 1 1,-1 0-1,1 0 1,-1 0-1,0-1 1,1 1-1,-1 0 1,1 0-1,0 0 3,0 0 0,-1 1 0,1-1 0,-1 1 0,1-1 0,-1 1-1,1 0 1,-1-1 0,1 1 0,-1 0 0,0-1 0,1 1 0,-1 0 0,0-1-1,1 1 1,-1 0 0,0-1 0,0 1 0,0 0 0,1 1 0,2 17 75,1 0 0,-2 0 0,0 32 0,-2-29-7,1-1-1,1 0 1,5 22 0,11 70 270,-3-10-33,-9-74-232,-3-13-22,0 0-1,1 0 1,0-1-1,1 0 1,1 0-1,0 0 1,10 15-1,-16-29-52,1-1 0,-1 1-1,0 0 1,1-1 0,-1 1 0,0-1-1,1 1 1,-1-1 0,0 1 0,1-1 0,-1 0-1,1 1 1,-1-1 0,1 1 0,-1-1 0,1 0-1,-1 1 1,1-1 0,-1 0 0,1 0-1,-1 1 1,1-1 0,0 0 0,-1 0 0,1 0-1,-1 0 1,1 0 0,0 0 0,-1 0-1,1 0 1,0 0 0,-1 0 0,1 0 0,0-1-10,0 0 1,0 0 0,0 0-1,0 0 1,0-1 0,-1 1-1,1 0 1,0 0-1,-1 0 1,1-1 0,-1 1-1,1 0 1,-1-3 0,7-46-215,-7-26-32,-1 53 143,1-1-1,1 1 0,1-1 1,9-37-1,6-10-200,-13 122 601,-5 280 486,1-1010-2932,0 702 2253,-1 20 100,3 1-1,10 67 1,-9-94-153,19 74 227,-19-79-220,2-1 1,0 0-1,0 0 0,1 0 0,11 16 0,-7-13 13,-2 0 1,0 0-1,0 1 0,-1 0 1,-1 1-1,6 19 1,14 98 310,-22-114-343,-4-15-14,0 0 0,1 0-1,0 1 1,0-1 0,1 0-1,-1 0 1,1-1 0,0 1-1,3 5 1,-5-9-18,0 0 0,0 1 0,0-1-1,0 0 1,0 0 0,0 0 0,0 0 0,1 0 0,-1 0 0,0 1-1,0-1 1,0 0 0,0 0 0,0 0 0,1 0 0,-1 0 0,0 0-1,0 0 1,0 0 0,1 0 0,-1 0 0,0 0 0,0 0 0,0 0 0,0 0-1,1 0 1,-1 0 0,0 0 0,0 0 0,0 0 0,0 0 0,1 0-1,-1 0 1,0 0 0,0 0 0,0 0 0,0-1 0,1 1 0,-1 0 0,0 0-1,0 0 1,0 0 0,0 0 0,0-1 0,5-10-51,0-12-73,0-62-304,-6-91 0,-1 59 32,2-136-332,0 266 785,-1-1-11,1-1 1,0 1-1,1 0 0,0-1 0,1 1 1,1 0-1,0-1 0,7 19 1,23 45 195,-21-43-86,2-2 0,29 48 1,-29-58-60,-1 0 0,-1 1 0,-1 0 0,13 38 0,-22-55-73,-1 1 0,1-1 0,0 0 0,0 1 0,4 5 0,-6-10-22,1 1 0,-1-1 0,1 1 0,-1-1 0,0 0 0,1 1 0,-1-1 0,1 0 0,-1 1 0,1-1 0,-1 0 0,1 1 0,-1-1 0,1 0 0,-1 0 0,1 0 0,-1 0 0,1 0 0,-1 1 0,1-1 0,0 0 0,0-1-9,0 1 1,0 0 0,0-1 0,0 1 0,-1-1-1,1 1 1,0-1 0,0 1 0,-1-1-1,1 0 1,0 1 0,-1-1 0,1 0 0,0 0-1,-1 1 1,1-1 0,0-1 0,3-6-49,0-1 0,0 0 1,-1 1-1,0-1 0,0 0 1,-1 0-1,2-14 0,1-69-246,-4 72 244,-1-211-591,-1 140 471,1 716 1857,0-624-1677,0 9 42,0 1 1,4 17-1,-4-26-37,1 0 0,-1 0 0,1 0-1,0 0 1,-1-1 0,1 1 0,0 0 0,0 0 0,0-1 0,2 3 0,-3-4-5,1 0 0,-1 1 0,1-1 0,-1 1 0,1-1 0,0 0 0,-1 1 0,1-1 0,0 0 0,-1 0 0,1 0 0,-1 1 0,1-1 0,0 0 0,-1 0 0,1 0 0,0 0 0,-1 0 0,1 0 0,0 0 0,-1 0 0,1 0 0,0-1 0,-1 1 0,1 0 0,0 0 0,-1-1 0,2 0 0,1-1-25,0 0 0,0 0 0,0-1 0,0 0 0,-1 1 0,1-1 0,-1 0 0,1-1 0,-1 1 0,0 0 0,0 0 0,2-7 0,15-45-177,-14 37 140,36-145-569,-26 113 417,-8 29 191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4:42.982"/>
    </inkml:context>
    <inkml:brush xml:id="br0">
      <inkml:brushProperty name="width" value="0.35" units="cm"/>
      <inkml:brushProperty name="height" value="0.35" units="cm"/>
      <inkml:brushProperty name="color" value="#FFFFFF"/>
    </inkml:brush>
  </inkml:definitions>
  <inkml:trace contextRef="#ctx0" brushRef="#br0">342 1471 4915,'-1'0'23,"0"1"-1,0-1 0,0 0 1,-1 1-1,1-1 1,0 1-1,0-1 1,0 1-1,0 0 1,0-1-1,0 1 0,0 0 1,0 0-1,1 0 1,-1-1-1,0 1 1,0 0-1,1 0 1,-1 0-1,0 0 1,1 1-1,-1-1 0,1 0 1,-1 0-1,1 0 1,-1 3-1,-6 34 236,7-34-221,-4 45 414,3 54-1,2-424-488,-1 311 31,0 0-1,-1 0 0,0 0 1,-5-17-1,5 22 31,-1 1 1,0 0-1,1-1 1,-2 1-1,1 0 1,0 0-1,-1 1 1,0-1-1,0 0 1,0 1-1,0 0 1,-6-5-1,-4-3 131,0 1-1,-1 1 1,0 0-1,-31-13 1,41 20-122,-1 1 0,0-1 0,0 1 0,0 1 0,0-1 0,0 1 0,0 0 0,0 0 0,0 0 0,1 0 0,-1 1 0,0 0 0,0 0 0,0 0 1,0 1-1,1 0 0,-1 0 0,1 0 0,-1 0 0,-7 6 0,7-4 2,1 0 0,0 0 0,0 0 0,0 0 1,0 0-1,1 1 0,0 0 0,0-1 0,0 1 0,0 0 0,1 1 1,0-1-1,0 0 0,0 1 0,1-1 0,0 1 0,-1 6 0,0 11 146,0 1 0,4 43 0,0-37-29,1 297 1438,-3-318-1546,1 9 71,0-1 0,1 1 1,1-1-1,0 1 0,2-1 0,0 0 0,1-1 1,0 1-1,10 15 0,-13-28-78,0 0 1,0 0-1,1 0 0,0-1 1,-1 0-1,1 1 0,1-1 1,-1 0-1,0-1 0,1 1 1,-1-1-1,1 0 0,0 0 0,0-1 1,-1 1-1,1-1 0,0 0 1,10 1-1,-11-2-22,-1 1-1,1-1 1,0 0-1,-1 0 1,1 0-1,0 0 1,-1-1-1,1 0 1,-1 0-1,1 0 1,-1 0-1,1 0 1,-1 0-1,0-1 1,1 0-1,-1 0 1,0 0 0,0 0-1,0 0 1,0 0-1,-1-1 1,1 0-1,-1 1 1,0-1-1,1 0 1,2-5-1,4-14-89,-2 0 0,0 0 0,-1-1-1,-2 0 1,0 0 0,1-24 0,-5-146-395,-2 102 222,2 77 201,1 4 25,-1 0 0,-1 1-1,1-1 1,-2 1-1,-4-19 1,5 25 34,0 1-1,0-1 1,-1 0 0,1 1-1,-1-1 1,0 1-1,0 0 1,0-1 0,0 1-1,0 0 1,0 0 0,0 1-1,-1-1 1,1 0 0,-1 1-1,0-1 1,1 1 0,-1 0-1,0 0 1,0 0-1,1 0 1,-1 0 0,-5 0-1,3 0 10,1 1-1,0-1 0,-1 1 0,1 0 0,0 0 1,-1 0-1,1 1 0,0-1 0,0 1 0,-1 0 1,1 1-1,0-1 0,0 1 0,0-1 0,0 1 1,1 0-1,-1 1 0,0-1 0,1 1 0,-1-1 1,1 1-1,-5 7 0,3-4 14,0 0 1,1 1-1,0-1 0,1 1 0,-1 0 1,2 1-1,-1-1 0,1 0 1,0 1-1,0 0 0,1-1 0,-1 10 1,1 204 713,4-104-401,-3-111-317,0 1 1,1-1-1,-1 0 1,1 1 0,0-1-1,1 0 1,0 1-1,0-1 1,0 0-1,1 0 1,5 9 0,-5-11-10,0 0 0,0 0 1,1-1-1,0 0 0,-1 0 1,1 0-1,0 0 0,0 0 1,1-1-1,-1 1 1,0-1-1,1 0 0,0-1 1,-1 1-1,1-1 0,5 1 1,-5-1-19,-1 0 0,0-1 0,1 1 0,0-1 0,-1 0 0,1 0 0,-1 0 1,1-1-1,-1 1 0,1-1 0,-1 0 0,0-1 0,1 1 0,-1-1 0,0 0 0,0 0 0,0 0 1,0 0-1,0-1 0,-1 1 0,1-1 0,-1 0 0,1 0 0,-1-1 0,0 1 0,0-1 1,-1 1-1,1-1 0,-1 0 0,0 0 0,0 0 0,3-7 0,11-29-194,0-1-1,-3 0 1,15-82-1,-24 98 101,-2 1-1,0-1 0,-2 0 0,-1 1 0,-1-1 1,0 1-1,-2 0 0,-10-35 0,12 56 97,1-1 1,0 0-1,-1 1 0,0-1 0,0 1 0,0 0 0,0 0 0,0 0 0,-1 0 1,1 0-1,-1 0 0,0 0 0,0 1 0,0 0 0,0-1 0,0 1 0,-1 0 0,1 0 1,-5-1-1,6 2 7,-1 1 0,0-1 0,1 1 0,-1-1 0,1 1 0,-1 0 0,0 0 0,1 0 0,-1 0 0,1 1 0,-1-1 0,1 1 0,-1 0 0,1-1 0,-1 1 0,1 0 0,-1 1 0,1-1 1,0 0-1,0 1 0,0-1 0,0 1 0,0-1 0,0 1 0,0 0 0,0 0 0,0 0 0,1 0 0,-2 3 0,-1 1 17,0 1 0,1 0 0,0 0 0,0 0 0,0 1 0,1-1 0,0 1 0,1-1 1,-2 15-1,1 8 122,4 36 0,-1-37-61,-1 3-24,5 64 193,-3-83-209,0-1-1,0 1 1,1-1-1,1 0 1,8 18-1,6 17 117,-15-38-120,0 0 0,1 0 0,0 0 0,0 0 0,1 0 0,0-1 0,10 14 0,-13-21-41,0 1-1,-1-1 1,1 0 0,0 0-1,0 0 1,0 0-1,0 0 1,0 0 0,0-1-1,0 1 1,0-1-1,0 1 1,0-1 0,0 0-1,0 0 1,1 1-1,-1-2 1,0 1 0,0 0-1,0 0 1,0-1-1,0 1 1,0-1 0,0 0-1,0 1 1,0-1-1,0 0 1,3-2 0,5-4-76,0 1-1,0-1 1,15-15 0,-24 21 67,6-6-35,-1-1 1,0 1-1,0-1 0,-1 0 0,0 0 0,0 0 1,-1-1-1,0 0 0,0 1 0,-1-1 1,0-1-1,-1 1 0,2-18 0,-1-10-102,-1 0-1,-4-47 1,1 50 18,1 28 121,-1-1 0,0 0 0,0 0 0,0 1-1,0-1 1,-1 1 0,-1-1 0,1 1 0,-1 0-1,0 0 1,0 0 0,0 0 0,-9-10 0,8 10 33,-1 0 1,1 1-1,-1 0 1,-1 0-1,1 0 0,-1 0 1,1 1-1,-1 0 1,-10-5-1,13 8-18,1-1-1,-1 1 1,0 1-1,1-1 0,-1 0 1,0 1-1,0-1 1,0 1-1,0 0 1,0 0-1,0 0 1,1 0-1,-1 1 0,0-1 1,0 1-1,0 0 1,0-1-1,1 1 1,-1 1-1,0-1 0,1 0 1,-1 1-1,1-1 1,0 1-1,-1 0 1,-2 3-1,1-2 8,1 1-1,0 0 1,0 0 0,0 1-1,1-1 1,-1 1 0,1-1-1,0 1 1,0 0 0,1-1 0,0 1-1,-1 0 1,1 9 0,-1 8 87,1 41 1,2-45-56,0 32 71,4 81 229,-4-114-287,2-1-1,0 0 1,1 0 0,1 0-1,11 27 1,-15-40-52,0 0-1,1 0 1,0 0-1,-1 0 1,1 0 0,0 0-1,1-1 1,-1 1-1,0-1 1,1 1 0,-1-1-1,1 0 1,0 0-1,0 0 1,-1 0 0,1-1-1,1 1 1,-1-1 0,0 0-1,0 0 1,0 0-1,1 0 1,5 0 0,-5-1-20,0 0 0,-1-1 0,1 1 0,-1-1 1,1 0-1,0-1 0,-1 1 0,0 0 1,1-1-1,-1 0 0,0 0 0,0 0 0,0 0 1,0 0-1,0-1 0,0 1 0,-1-1 1,1 0-1,-1 0 0,0 0 0,4-5 0,2-7-71,-1 0-1,-1 0 0,0 0 0,-1-1 0,3-18 0,13-34-191,-12 43 138,-1 0 1,-1 0-1,6-48 0,-11 58 67,-1 1 1,-1 0-1,0-1 1,-1 1-1,0-1 1,-1 1-1,-1 0 1,-7-21-1,8 30 72,-1 0-1,1 1 0,-1-1 0,0 1 1,-1 0-1,1 0 0,-1 0 1,0 0-1,0 1 0,0-1 1,0 1-1,0 0 0,-1 0 1,0 1-1,1-1 0,-1 1 1,0 0-1,0 0 0,-8-1 1,10 2 5,0 0 1,0 0-1,0 1 1,-1-1-1,1 1 1,0 0-1,-1 0 1,1 0-1,0 0 1,-1 0-1,1 1 1,0 0-1,-1 0 1,1-1-1,0 2 1,0-1-1,0 0 1,0 1-1,0-1 1,0 1 0,1 0-1,-1 0 1,0 0-1,1 0 1,-1 1-1,1-1 1,0 1-1,0-1 1,0 1-1,0 0 1,-2 4-1,0 3 23,1 1-1,0-1 0,1 1 1,0-1-1,1 1 1,0 0-1,0 12 0,8 77 215,-5-84-196,1 0 0,0 0 1,2 0-1,-1-1 1,2 0-1,7 15 0,-9-21-20,1-1-1,0 0 0,0-1 1,0 1-1,1-1 0,0 0 0,1-1 1,0 1-1,0-1 0,0 0 1,16 9-1,-19-13-15,1-1 0,-1 1 0,1-1 1,0 0-1,0 0 0,0-1 0,0 1 0,0-1 0,0 0 0,0 0 1,0-1-1,-1 1 0,1-1 0,0 0 0,0-1 0,0 1 1,-1-1-1,1 0 0,5-3 0,0 0-8,-1 0 0,0 0 0,0-2 0,0 1 0,0-1 0,-1 0 0,14-16 0,-18 18-35,-1-1-1,1 0 0,-1 0 1,0 0-1,0-1 1,-1 1-1,1-1 0,-2 1 1,1-1-1,-1 0 0,0 0 1,0 0-1,-1 0 0,0-10 1,0 14 28,0 0 1,-1 0 0,1-1 0,-1 1 0,1 0 0,-1 0 0,0 0 0,-1 0 0,1 0 0,0 0 0,-1 0-1,1 1 1,-1-1 0,0 0 0,0 1 0,0-1 0,0 1 0,-1 0 0,1 0 0,-1 0 0,1 0 0,-1 0 0,0 0-1,1 1 1,-1-1 0,0 1 0,0 0 0,0 0 0,0 0 0,0 0 0,-1 0 0,-3 1 0,3-1 7,1 1 0,-1 0 1,1 0-1,-1 0 0,1 0 0,-1 1 1,1-1-1,-1 1 0,1 0 1,0 0-1,-1 0 0,1 0 1,0 1-1,0 0 0,0-1 0,0 1 1,-5 4-1,5-3 7,-1 1 0,1 0 0,0 0 0,0 1 0,0-1 0,1 0 0,-1 1 0,1 0 0,0 0 0,-2 9 0,-1 7 41,2 1 1,1 0-1,0 0 0,2 32 1,0-51-53,1 55 94,5 103 210,-5-151-278,1 0 0,1 1 1,0-1-1,0 0 0,1 0 0,0-1 1,0 1-1,1-1 0,1 0 1,9 13-1,-13-19-22,0 0 0,0-1 1,0 1-1,1-1 0,-1 1 0,1-1 1,0 0-1,-1 0 0,1 0 1,0-1-1,0 1 0,0-1 0,0 1 1,0-1-1,1 0 0,-1 0 0,0 0 1,1-1-1,-1 1 0,0-1 0,1 0 1,-1 0-1,0 0 0,1 0 0,-1-1 1,1 1-1,-1-1 0,0 0 1,0 0-1,1 0 0,-1 0 0,0-1 1,0 1-1,0-1 0,5-4 0,5-5-126,0-1 0,0 0 0,-1-2 0,-1 1 0,0-1 0,12-21 0,-5 8-70,4-7 27,-1-2 1,-1 0 0,19-53-1,30-120-550,-61 180 530,6-42 0,-13 63 135,0-1 1,0 0 0,-1 0-1,0-1 1,-1 1 0,0 1 0,0-1-1,-1 0 1,-3-10 0,3 15 45,-1-1 0,1 1 0,-1 0 1,0 0-1,0 0 0,0 0 0,-1 0 0,1 1 0,-1-1 1,0 1-1,0 0 0,0 0 0,-1 1 0,1-1 0,0 1 1,-1 0-1,0 0 0,1 0 0,-10-1 0,1 0 41,-1 0-1,1 2 1,-1-1-1,1 2 1,-1 0 0,-16 2-1,27-2-30,0 0-1,-1 1 1,1 0 0,0 0-1,0 0 1,0 0 0,-1 0-1,1 0 1,0 1 0,1 0-1,-1-1 1,0 1-1,0 0 1,1 1 0,-1-1-1,1 0 1,0 1 0,-1-1-1,1 1 1,1 0 0,-1 0-1,-2 3 1,2-2 6,0 1 0,1 0-1,-1 0 1,1 0 0,0 1 0,0-1 0,1 0 0,0 0-1,0 0 1,0 1 0,0-1 0,1 0 0,1 7-1,-1-8 1,0 1-1,1 0 0,-1 0 0,1-1 0,0 1 0,0-1 0,1 0 0,-1 0 0,1 0 0,0 0 1,0 0-1,1 0 0,-1-1 0,5 4 0,-6-5-5,1 0 1,0-1-1,0 1 1,0-1-1,0 1 0,0-1 1,1 0-1,-1 0 1,0-1-1,0 1 1,1-1-1,-1 1 0,0-1 1,1 0-1,-1 0 1,1-1-1,-1 1 1,0-1-1,0 1 0,1-1 1,-1 0-1,4-2 1,0 0-5,0-1 0,0 1 1,-1-1-1,0-1 0,0 1 1,0-1-1,0 0 0,-1 0 1,0-1-1,0 0 0,5-7 1,-4 4-51,0-1 0,-1 0 0,0 0 0,0 0 0,-1-1 0,0 0 0,2-16 0,-4 18 0,-1 0 0,0 0 0,0 0 0,-1 0 0,0 0 0,-1-1 0,0 1 0,0 0 0,-4-11-1,3 14 34,0 1-1,0-1 0,-1 1 0,1 0 0,-1 0 1,0 0-1,-1 0 0,1 1 0,-1-1 0,0 1 0,0 0 1,0 0-1,-1 1 0,1-1 0,-7-3 0,-75-36 250,42 23-95,38 17-121,0 0 0,0 1 0,0 0 0,-1 1 0,1-1 0,-1 1 0,1 0 0,-1 1 0,0-1 0,1 1 0,-1 1 0,-11 1 0,14-1-11,0 0 0,0 0 1,0 0-1,0 1 0,1 0 0,-1-1 1,0 1-1,1 0 0,-1 1 0,1-1 1,0 1-1,0-1 0,0 1 1,0 0-1,0 0 0,1 0 0,-1 1 1,1-1-1,0 1 0,0-1 0,-3 7 1,3-2 11,-1 1 1,1-1-1,0 1 1,1-1-1,0 1 1,0-1-1,1 1 1,0 0 0,1 0-1,-1-1 1,2 1-1,-1 0 1,5 10-1,3 8 89,2 0 0,24 42-1,-11-23-8,-20-39-81,-1 0 0,1 0-1,1-1 1,-1 0 0,1 0 0,0 0 0,0-1 0,1 1 0,0-1 0,0 0 0,0-1 0,0 0 0,1 0 0,11 5 0,-7-5 7,-1 0 0,1-1 0,-1-1 0,1 0 0,0-1 0,0 0 0,0 0 0,0-1 0,18-2 0,-25 1-19,0 1-1,0-1 0,1 0 0,-1-1 1,0 1-1,0-1 0,0 1 0,0-1 1,-1-1-1,1 1 0,0 0 0,-1-1 1,0 0-1,6-5 0,-1-2-51,0 0 0,0 0 1,8-18-1,4-6-101,-15 27 94,0 0 1,-1 0-1,0-1 0,-1 1 1,5-13-1,-8 19 48,1-1 1,-1 0-1,1 1 0,-1-1 0,0 0 0,0 1 1,0-1-1,0 0 0,0 0 0,0 1 0,0-1 1,-1 0-1,1 1 0,0-1 0,-1 0 0,0 1 1,1-1-1,-1 1 0,0-1 0,0 1 0,0-1 1,0 1-1,0-1 0,0 1 0,0 0 0,0 0 1,0-1-1,-1 1 0,1 0 0,-1 0 0,1 0 1,0 1-1,-3-2 0,-2-1 14,0 1 0,0 0 0,0 0 0,0 0 1,0 1-1,-1 0 0,1 0 0,0 1 0,-1 0 0,1 0 0,0 0 0,-1 1 0,-10 2 1,13-2-7,1 0 1,-1 1-1,1-1 1,-1 1-1,1 0 1,-1-1-1,1 1 1,0 1-1,0-1 1,0 0 0,0 1-1,1 0 1,-1 0-1,1-1 1,-1 1-1,1 1 1,0-1-1,0 0 1,0 0-1,1 1 1,-1-1 0,1 1-1,-2 6 1,0 8 34,1 0 1,0-1-1,1 1 1,1 0-1,3 26 1,3-6 69,14 55 0,-13-73-56,1 0-1,0-1 1,2 1 0,0-2-1,26 35 1,-22-34 3,0-1 1,1 0 0,1-1-1,25 20 1,-33-31-42,1 0 0,0 0-1,0-1 1,0 0 0,1 0 0,0-1-1,0-1 1,0 0 0,0 0-1,0-1 1,0 0 0,12 0 0,-13-1-1,70 1 111,-71-2-109,1 0 0,0-1 0,0-1 0,0 1 0,-1-1 0,13-5 0,-16 4-42,-1 1-1,1-1 0,-1-1 1,0 1-1,0 0 0,0-1 1,0 0-1,-1 0 0,1 0 1,-1-1-1,0 1 0,-1-1 1,5-7-1,1-7-125,0 0-1,4-20 1,-9 31 119,-1 0-1,0-1 1,-1 1 0,0 0-1,0-1 1,-1 1 0,0-10-1,0 16 33,-1 0 0,1 0 0,0-1-1,-1 2 1,1-1 0,-1 0 0,0 0-1,0 0 1,0 0 0,0 0 0,0 0-1,0 1 1,0-1 0,0 0 0,-1 1-1,1-1 1,0 1 0,-1 0 0,0-1-1,1 1 1,-1 0 0,0 0 0,1 0-1,-1 0 1,0 0 0,0 0 0,0 1 0,0-1-1,0 1 1,0-1 0,0 1 0,0 0-1,0 0 1,0 0 0,-3 0 0,-1 0 7,-1 1 1,1 0 0,0 0-1,-1 1 1,1 0 0,0 0-1,0 0 1,0 1 0,1 0-1,-1 0 1,1 1 0,-1-1-1,1 1 1,0 0 0,0 0-1,1 1 1,-1 0 0,1-1-1,0 2 1,0-1 0,1 0-1,-1 1 1,1-1 0,1 1-1,-1 0 1,-2 11 0,3-13-2,0 1-1,1-1 1,0 1 0,0 0 0,1 0-1,-1-1 1,1 1 0,0 0 0,0 0 0,1 0-1,-1 0 1,1-1 0,0 1 0,1 0-1,-1-1 1,1 1 0,0-1 0,0 1 0,0-1-1,0 0 1,1 0 0,0 0 0,0 0 0,0 0-1,0-1 1,0 1 0,1-1 0,0 0-1,-1 0 1,1 0 0,0-1 0,1 1 0,-1-1-1,0 0 1,10 3 0,-9-3-9,1 0 0,0-1 0,-1 1 0,1-1 0,0-1 0,0 1 0,0-1 0,-1 0 0,1 0 0,0 0 0,0-1 0,0 0 0,0 0 0,-1-1 0,1 0 0,-1 0 0,1 0 0,-1 0 0,0-1 0,0 0 0,0 0-1,0 0 1,0-1 0,-1 0 0,1 0 0,-1 0 0,0 0 0,0-1 0,-1 1 0,1-1 0,-1 0 0,0 0 0,0 0 0,3-11 0,-2 5-50,0 1-1,0-1 1,-1-1-1,-1 1 1,0 0 0,-1-1-1,0 1 1,-1-1-1,0 1 1,0-1-1,-4-16 1,2 18 25,-1 1 0,0-1 1,0 1-1,-1 0 0,0 0 0,-1 1 0,1-1 1,-2 1-1,1 0 0,-1 0 0,-1 1 1,1-1-1,-15-11 0,10 11 19,0 0 0,0 1 0,0 0 0,-1 1 0,0 0 0,-23-7 0,29 11 18,0 0-1,1 1 1,-1 0 0,0 0 0,0 0 0,0 1-1,0 0 1,0 0 0,1 0 0,-1 1 0,0 0 0,0 0-1,0 0 1,1 1 0,-1 0 0,1 0 0,-9 4-1,13-5-7,0-1-1,0 1 0,0-1 1,0 1-1,0 0 0,0 0 0,0-1 1,1 1-1,-1 0 0,0 0 1,0 0-1,0 0 0,1 0 0,-1 0 1,1 0-1,-1 0 0,0 0 1,1 0-1,0 0 0,-1 0 0,1 2 1,0-2-1,0 0 1,0 0-1,1 0 1,-1 0-1,1 0 0,-1-1 1,0 1-1,1 0 1,0 0-1,-1 0 1,1-1-1,-1 1 1,1 0-1,0-1 1,-1 1-1,1-1 1,0 1-1,0-1 1,0 1-1,1 0 1,3 1 9,1 1 0,-1-1 1,1-1-1,-1 1 0,1-1 1,0 0-1,7 0 0,-5-1-24,-1-1 0,1 0 0,0-1 0,-1 1 0,0-1-1,1-1 1,-1 1 0,0-1 0,0-1 0,0 1 0,-1-1 0,1-1 0,-1 1-1,0-1 1,0 0 0,-1 0 0,0-1 0,1 1 0,4-9 0,8-11-169,-1-1 1,-1 0-1,17-40 1,-28 55 112,-1 0 1,0 0-1,0-1 1,-1 0-1,-1 0 1,0 0-1,-1 0 1,0 0-1,-1 0 0,-2-23 1,2 30 63,-1 1 0,1-1 0,-1 1 0,0 0 0,-1-1 0,1 1 0,-1 0 1,0 0-1,0 0 0,0 0 0,-1 0 0,1 0 0,-1 1 0,0-1 0,0 1 0,0 0 0,0 0 0,-1 0 0,1 0 0,-1 0 1,0 1-1,0 0 0,1 0 0,-2 0 0,1 0 0,0 0 0,0 1 0,-1 0 0,1 0 0,0 0 0,-8 0 0,6 0 18,0 1 0,0 0 0,0 0-1,0 1 1,-1 0 0,1 0-1,0 0 1,0 1 0,1 0 0,-1 0-1,0 0 1,1 1 0,-8 4-1,9-4-2,0 0 0,0 0-1,1 1 1,-1-1-1,1 1 1,0 0 0,0 0-1,0 0 1,0 0-1,1 1 1,-1-1 0,1 1-1,1-1 1,-1 1 0,0 0-1,-1 8 1,2-3 10,0 0 1,0 0 0,1 0-1,0 0 1,1 0 0,0 0-1,1 0 1,0 0 0,3 10-1,-4-17-14,0 0 0,0 0-1,0 0 1,0 0-1,1 0 1,-1 0-1,1-1 1,0 1-1,0-1 1,0 1-1,0-1 1,0 0 0,0 1-1,1-1 1,-1 0-1,1 0 1,-1-1-1,1 1 1,0-1-1,0 1 1,0-1-1,0 0 1,0 0 0,0 0-1,0 0 1,0-1-1,0 1 1,0-1-1,0 0 1,1 0-1,-1 0 1,5-1-1,-5 1-10,0-1-1,0 0 1,0 0-1,0 0 0,0 0 1,0 0-1,0-1 0,0 1 1,0-1-1,-1 0 0,1 0 1,-1 0-1,1 0 0,3-5 1,-2 2-22,-1 0 1,1 0-1,-1 0 1,-1-1 0,1 1-1,-1-1 1,3-8-1,-2 0-37,0 0 0,-1 0 0,0 0 0,-1 0 0,-1 0 0,-1-16 0,1 26 60,-1 1 0,1-1-1,-1 0 1,0 1-1,0-1 1,-1 1-1,1 0 1,-1-1-1,0 1 1,1 0-1,-1 0 1,-1 0-1,1 0 1,-4-4 0,1 3 16,0 0 0,0 0 0,0 1 0,0 0 0,0 0 0,-1 0 0,-11-4 0,-2 2 36,0 0-1,-1 1 1,1 1 0,-29 0-1,34 2-12,0 1 1,0 0-1,0 1 0,-26 4 1,36-4-29,0 0 0,0 1 0,1-1 1,-1 1-1,0-1 0,1 1 1,-1 0-1,1 1 0,0-1 0,0 0 1,0 1-1,0 0 0,0 0 1,0 0-1,1 0 0,-1 0 1,1 0-1,0 1 0,0-1 0,0 1 1,-2 6-1,2-3 6,0 0 1,0 0-1,1 0 0,0 0 1,0 0-1,1 0 0,-1 0 1,2 0-1,-1 0 0,1 0 1,0 0-1,2 8 0,-1-11-5,-1 0 0,0 0 0,1-1 0,0 1 0,0 0 0,0-1 0,0 1-1,1-1 1,-1 0 0,1 0 0,0 0 0,0 0 0,0 0 0,0 0 0,0-1-1,1 0 1,-1 0 0,1 0 0,0 0 0,-1 0 0,1-1 0,5 2 0,12 1 37,1-1 1,-1-1 0,1-1 0,0-1 0,25-3-1,-4 1 32,-36 2-84,-1 0 0,0-1 0,0 1 0,0-1 0,0 0 0,0-1 0,0 1 0,0-1 0,0 0 0,0-1 0,-1 0 0,1 1 0,-1-2 0,0 1 0,0-1 0,0 0 0,0 0 0,-1 0 0,0 0 0,0-1 0,0 0 0,6-9 0,-4 5-51,-1 0-1,-1 0 0,1-1 0,-2 0 0,1 1 0,3-21 0,-6 25 44,0 1 0,-1-1 0,1 1 0,-1-1 0,0 1 0,0-1 0,-1 1 0,0-1 0,1 1 0,-1-1 0,-1 1 0,1 0 0,-1-1 0,1 1 0,-1 0 0,-1 0 0,1 0 0,-4-5 0,4 7 20,0 0-1,0 1 0,0-1 1,0 0-1,0 1 0,0-1 1,-1 1-1,1 0 1,0-1-1,-1 1 0,1 0 1,-1 0-1,0 1 0,1-1 1,-1 1-1,0-1 1,1 1-1,-1 0 0,0 0 1,1 0-1,-1 0 0,0 0 1,1 1-1,-1-1 1,0 1-1,1 0 0,-1 0 1,-2 1-1,-1 1 6,1-1 0,0 1-1,1 0 1,-1 0 0,0 1 0,1-1 0,0 1-1,0 0 1,0 0 0,0 0 0,0 1 0,-3 6-1,0 2 17,0 0 0,1 0-1,1 1 1,0-1-1,1 1 1,1 0-1,0 0 1,0 1 0,2-1-1,0 1 1,0-1-1,2 1 1,-1-1-1,2 0 1,0 1 0,1-1-1,5 17 1,-7-27-20,1 0-1,-1 0 1,1-1 0,0 1 0,0 0 0,0-1 0,0 1 0,1-1 0,-1 0-1,1 0 1,0 0 0,0 0 0,0-1 0,0 1 0,0-1 0,1 0 0,5 3-1,-4-3 13,0 0-1,0-1 0,1 0 0,-1 0 1,0 0-1,1-1 0,-1 0 0,1 0 1,-1 0-1,0 0 0,10-3 0,7-4-138,0 0 0,0-1 0,-1-1 0,-1-1 0,24-16 0,305-208-3002,-18-27 1074,372-341-113,-679 580 2082,212-200-655,-230 217 707,-1-1-1,0-1 0,7-11 0,-12 17 33,1 0 1,-1 0-1,0 1 0,1-1 0,-1 0 0,0 0 0,0 1 0,1-1 0,-1 0 0,0 0 1,0 0-1,0 1 0,0-1 0,0 0 0,0 0 0,0 0 0,0 1 0,0-1 1,-1-1-1,0 1 3,1 1 1,-1-1 0,0 1-1,1-1 1,-1 1-1,0-1 1,0 1 0,1 0-1,-1-1 1,0 1 0,0 0-1,0 0 1,1 0-1,-1-1 1,0 1 0,0 0-1,0 0 1,0 0 0,1 0-1,-1 0 1,0 0-1,0 1 1,-1-1 0,-6 2 32,1 0 1,0 0-1,0 1 1,0 0-1,0 0 1,0 1-1,0 0 1,1 0-1,0 0 1,-1 1-1,2 0 1,-1 0-1,1 1 1,-7 8-1,-3 4 109,1 0-1,1 1 0,-17 33 0,21-35-49,0 1 1,1-1-1,1 1 1,1 0 0,0 1-1,1 0 1,1 0-1,-2 31 1,6 309 1301,2-149-587,-2-199-758,-1 1-1,0-1 0,0 1 0,-1-1 1,0 0-1,-1 0 0,-1 0 0,0 0 1,0 0-1,-1-1 0,0 1 1,-1-1-1,0 0 0,-1-1 0,0 0 1,0 0-1,-14 13 0,-26 28 286,37-37-259,-1-1-1,0 0 1,-1-1 0,0 0 0,-1-1 0,0 0 0,-20 11-1,19-17-10,1 0-1,0 0 0,-1-2 1,1 1-1,-1-2 0,0 0 1,-26-2-1,22 1 45,0 0-1,0 1 0,-35 7 1,9 2 91,32-8-136,-1 0 0,1 1 0,0 1 0,0 0 0,0 0-1,0 1 1,-12 8 0,11-3 15,-1-1 0,1-1 0,-2 0 0,1-1 0,-1-1 0,0 0 0,0-1 1,0-1-1,-1 0 0,0-1 0,-16 2 0,-25-6 137,32 1-68,-29 2-1,46-1-113,1 0 0,-1 0 0,1 1 0,0 0 0,-1 1 0,1 0 0,0 0 1,-8 5-1,-11 7 122,7-4 7,1 1 1,-23 18 0,36-25-134,0-1 0,1 0 0,-1 1 0,1 0 1,1 0-1,-1 1 0,1-1 0,-1 1 0,2-1 0,-1 1 0,1 0 1,-3 10-1,2-3 36,2 1 0,0 0 0,1 14 0,0-20-34,1 1 1,-1-1-1,-1 0 1,0 1 0,0-1-1,0 0 1,-1 0 0,0 0-1,-1 0 1,0 0-1,-4 8 1,5-13-34,-9 13 68,0 0 0,2 1 1,0 0-1,1 1 1,-9 27-1,16-43-79,1 0 0,0 0 0,0 0 0,0 0-1,0 0 1,0 0 0,0 0 0,0 0 0,1 0 0,0 3 0,-1-5 3,0 0-1,0 1 1,0-1 0,0 0 0,0 0 0,0 0-1,1 0 1,-1 0 0,0 0 0,0 0 0,0 1-1,0-1 1,0 0 0,0 0 0,0 0 0,0 0-1,0 0 1,0 0 0,0 0 0,1 0 0,-1 0-1,0 1 1,0-1 0,0 0 0,0 0 0,0 0-1,0 0 1,1 0 0,-1 0 0,0 0 0,0 0-1,0 0 1,0 0 0,0 0 0,0 0 0,1 0-1,-1 0 1,0 0 0,0 0 0,0 0 0,0 0-1,0 0 1,0 0 0,0 0 0,1-1 0,-1 1 0,6-13-78,-3-4-64,1 0 0,-2-1 1,1-18-1,-3 31 122,0 0-1,0-1 1,0 1 0,0 0-1,-1-1 1,0 1 0,0 0 0,-1 0-1,1 0 1,-1 0 0,0 0-1,-1 0 1,1 1 0,-5-7-1,3 7 25,0 1-1,0 0 0,-1 0 0,1 1 0,0-1 1,-1 1-1,0 0 0,0 0 0,1 1 0,-1-1 0,0 1 1,0 0-1,0 0 0,-9 1 0,-8-1 14,-41 4-1,60-3-14,96 5 64,-51-4-54,97-3 30,-117 0-31,0 0 0,-1-2 0,0 0 0,27-9 0,-43 9 3,-10 1-4,-15 1 1,7 2-4,-1 0 0,1 0 0,-1 2 0,1-1-1,0 2 1,-1 0 0,1 0 0,0 1-1,-13 7 1,7-3 3,-1-1 1,0-1-1,-1 0 0,1-2 0,-40 4 0,-105-7 44,-4 0 3,71 16-20,-3-1-4,93-16-28,-8 1 6,13 0-2,9-1 3,16-2 1,1-1 1,-1-1-1,0-1 1,38-14-1,-28 9 5,43-8-1,5 0 13,-55 11-13,2 1-1,44-4 1,15 9 12,22-1 9,-92 0-29,1 0 0,-1-1 0,0-1 1,25-8-1,21-12 37,111-60 1,-161 78-40,-1 0 0,1 1 0,0 1 0,0 0 0,0 1 0,1 0 0,-1 1 0,19-1 0,14 1 15,47 4 0,-24 1-2,334-3-18,-395 0-1,1 1 0,-1 0 0,0 0 0,0 0 0,0 1 0,0 0 0,0 0 0,9 4 0,-15-5 0,1 0 0,-1 0 0,1-1 0,-1 1 0,0 0 0,1 0 0,-1 0 0,0 0 0,0 0 0,0 1 0,0-1 0,0 0 0,0 1 0,0-1 0,0 0 0,0 1 0,-1-1 0,1 1 0,-1-1 0,1 1 0,-1-1 0,1 1 0,-1 0 0,0-1 0,0 1 0,0-1 0,0 1 0,0 0 0,0-1 0,0 1 0,-1-1 0,1 1 0,0-1 0,-1 1 0,1 0 0,-1-1 0,0 0 0,1 1 0,-1-1 0,0 1 0,0-1 0,0 0 0,-2 2 0,-2 4 0,0-1 0,0-1 0,-1 1 0,0-1 0,0 0 0,0 0 0,-1-1 0,0 0 0,-13 7 0,-9 1 0,-36 10 0,23-9 0,11 0 0,-47 26 0,60-28 0,-1-1 0,0 0 0,-1-2 0,0 0 0,0-2 0,-37 8 0,-6-10 0,-101-5 0,58-1 0,35 0 0,-91 5 0,158-3 0,0 1 0,0 0 0,1 0 0,-1 0 0,1 0 0,-1 1 0,1-1 0,0 1 0,-1 0 0,1 0 0,-5 4 0,8-5 0,-1-1 0,0 1 0,1-1 0,-1 1 0,1 0 0,0-1 0,-1 1 0,1-1 0,-1 1 0,1 0 0,0-1 0,-1 1 0,1 0 0,0 0 0,0-1 0,0 1 0,0 0 0,-1 0 0,1-1 0,0 1 0,0 0 0,0 0 0,1 0 0,-1 1 0,1-1 0,0 0 0,0 0 0,0 0 0,-1 0 0,1 0 0,0 0 0,0 0 0,1 0 0,-1 0 0,0 0 0,0 0 0,0-1 0,0 1 0,1-1 0,-1 1 0,0-1 0,2 1 0,9 3 0,0-1 0,0 0 0,0-1 0,0 0 0,17 0 0,65-4 0,-44 0 0,60 3 0,75-4 0,-165 0 0,38-9 0,10-3 0,19-2 0,-61 11 0,0 1 0,31-2 0,299 5 0,-177 4 0,-128-3 0,63 3 0,-112-2 0,0 0 0,0 0 0,0 1 0,0 0 0,0-1 0,0 1 0,0 0 0,0 0 0,0 0 0,0 0 0,-1 0 0,1 0 0,0 1 0,-1-1 0,3 3 0,-3-3 0,-1-1 0,0 1 0,1 0 0,-1-1 0,0 1 0,1 0 0,-1 0 0,0-1 0,0 1 0,0 0 0,1 0 0,-1 0 0,0-1 0,0 1 0,0 0 0,0 0 0,-1 0 0,1-1 0,0 1 0,0 0 0,0 0 0,-1-1 0,1 1 0,0 0 0,-1 0 0,1-1 0,-1 1 0,1 0 0,0-1 0,-1 1 0,0-1 0,1 1 0,-1-1 0,1 1 0,-1-1 0,0 1 0,1-1 0,-1 1 0,0-1 0,1 0 0,-1 1 0,-1-1 0,-5 4 0,-1-1 0,0 0 0,0 0 0,1-1 0,-2 0 0,1 0 0,-12 0 0,-64 1 0,62-3 0,-489-3 0,490 2 0,1-1 0,-1-1 0,-25-8 0,22 5 0,-46-4 0,-267 7 0,176 5 0,140-2 0,15 0 0,11 0 0,787 0 0,-785 0 0,0 0 0,0 0 0,0 1 0,-1 0 0,1 1 0,-1-1 0,1 1 0,7 4 0,-12-5 0,-1-1 0,0 1 0,1 0 0,-1 0 0,0 0 0,0 0 0,0 0 0,1 0 0,-1 0 0,-1 0 0,1 1 0,0-1 0,0 0 0,0 0 0,-1 1 0,1-1 0,0 2 0,0-1 0,-1 0 0,0 0 0,0 0 0,0 1 0,0-1 0,-1 0 0,1 0 0,0 0 0,-1 0 0,1 0 0,-1 0 0,0-1 0,0 1 0,0 0 0,0 0 0,-1 2 0,-7 8 0,0 0 0,-1 0 0,0-1 0,-21 17 0,18-17 0,1 0 0,0 1 0,-15 22 0,22-27 0,0 0 0,-1-1 0,1 1 0,-1-1 0,0 0 0,-1-1 0,0 1 0,0-1 0,0-1 0,-10 6 0,7-6 0,-1 0 0,1 0 0,-1-1 0,0-1 0,0 0 0,0 0 0,-16 0 0,-220-3 0,90-2 0,127 4 0,-34-1 0,60 0 0,0 0 0,1-1 0,-1 0 0,1 1 0,-1-1 0,1-1 0,-1 1 0,1 0 0,-1-1 0,1 0 0,0 1 0,0-1 0,-4-4 0,6 5-2,0 0 1,1 1-1,-1-1 1,0 0 0,1 0-1,-1 0 1,1 1-1,0-1 1,-1 0-1,1 0 1,0 0-1,-1 0 1,1 0-1,0 0 1,0 0-1,0 0 1,0 0-1,0 0 1,0 0-1,0 0 1,0 0-1,0 0 1,0-1 0,1 0-8,0-1 0,0 1 0,1-1 0,-1 1 0,0 0 1,1-1-1,0 1 0,2-3 0,5-4-34,0 1-1,20-14 0,-26 20 43,26-18 4,1 1 1,0 1-1,2 2 1,0 1-1,39-12 1,-50 22-2,0 1 0,0 0 1,40-1-1,67 7 9,-52 1-6,16-1 2,158-5 12,-117-19-8,-100 15-9,7-2 4,-1-3 0,61-25 0,-6-2 4,-72 29-6,1 0-1,-2-1 0,23-16 0,19-10 5,-55 33-7,-1-1 0,1-1 1,-1 1-1,9-11 0,11-8 3,-22 19-29,0 1-1,-1-1 1,0 0 0,0 0-1,0-1 1,0 1 0,-1-1-1,0 0 1,0 1 0,-1-1-1,1-1 1,-1 1 0,-1 0-1,1-1 1,0-9-1,0-4-140,-1 1 0,0 0 0,-5-39 0,3 55 160,1-1 0,-1 1 0,1 0 1,-1 0-1,0-1 0,-1 1 0,1 0 1,0 0-1,-1 0 0,0 0 1,1 1-1,-1-1 0,0 0 0,-1 1 1,1-1-1,0 1 0,-1 0 0,1 0 1,-1 0-1,0 0 0,1 0 0,-1 0 1,0 1-1,0 0 0,0-1 0,0 1 1,-4-1-1,1 1 10,1 0 1,-1 1-1,0-1 1,0 1-1,1 0 1,-1 0-1,0 1 1,0 0-1,1 0 1,-1 0-1,0 1 1,1-1-1,0 1 1,-11 6-1,-24 16 39,-70 58-1,92-68-26,2 2 0,-29 32 0,40-42-12,0 0-1,1 1 1,-1 0 0,1 0 0,0 0-1,1 0 1,0 1 0,0-1 0,0 1-1,1 0 1,-1 9 0,4-3 7,4-20-103,4-22-139,-4-5-79,1-54 1,-6 70 203,-1 0-1,0 1 1,-2-1-1,0 0 1,-6-18-1,6 27 98,-1 0 0,-1 0 0,1 0 0,-1 1 0,-1 0 0,1 0 0,-1 1 0,0-1 0,-1 1 0,-14-10 0,11 8-75,0-1 0,0 0-1,-16-21 1,5-3-158,14 21 185,-1 1 0,0 0 0,-11-12-1,15 19 64,0 1-1,0-1 0,0 1 0,-1 0 0,1 0 0,-1 1 0,0-1 0,1 1 1,-1 0-1,0 0 0,0 1 0,-6-2 0,-38-2 67,1048 11 1086,-742-6-873,-243 0-264,0 0 0,0 2 0,0 0 0,-1 0 0,1 1 0,22 9 0,-31-10-14,0 0 1,0 0-1,0 0 1,0 1-1,-1 0 1,1 0-1,-1 1 1,0-1-1,0 1 0,0 0 1,-1 0-1,1 0 1,-1 0-1,0 1 1,0-1-1,0 1 1,-1 0-1,0 0 1,0 0-1,2 5 0,-2 0 6,0-1 0,0 1-1,-1 0 1,-1-1 0,1 1-1,-2 0 1,1 0 0,-1-1-1,-1 1 1,0-1 0,0 1-1,-1-1 1,0 0 0,-1 0-1,0 0 1,0 0-1,-1 0 1,0-1 0,0 0-1,-1 0 1,0-1 0,0 1-1,-12 8 1,-33 33 93,-78 82 157,84-84-188,27-29-33,1 0-1,-17 25 0,28-35-29,1 0 0,1 0 0,0 1 0,0-1 0,0 1 0,1 0 0,0 0 0,1 0 0,-2 15 0,3 44 62,2-54-53,-1 0 0,0 0 1,-1 0-1,-4 22 0,5-35-18,0 0-1,-1 0 1,1 0-1,0-1 1,0 1-1,-1 0 1,1 0-1,-1 0 1,1 0-1,-1 0 1,1-1-1,-1 1 1,1 0-1,-1 0 1,0 0-1,0-1-4,1 0 0,0 0-1,-1 0 1,1 0 0,0 0-1,0 0 1,-1 0 0,1 0 0,0 0-1,0 0 1,-1 0 0,1-1-1,0 1 1,0 0 0,-1 0-1,1 0 1,0 0 0,0 0 0,0-1-1,-1 1 1,1 0 0,0 0-1,0 0 1,0-1 0,0 1-1,-1 0 1,1 0 0,0-1 0,0 1-1,0 0 1,0-1 0,-8-29-244,2-49-479,6-107 1,2 81 238,-2-302-1624,0 398 2053,-1-1-1,1 1 1,-2 0-1,-3-15 1,5 22 56,-1 1 0,0-1 1,1 0-1,-1 0 0,0 1 0,0-1 0,0 1 1,0-1-1,0 1 0,0-1 0,0 1 0,-1 0 0,-2-2 1,3 2 4,0 1 1,0-1 0,0 1 0,0 0 0,0 0-1,0-1 1,0 1 0,0 0 0,0 0 0,-1 0 0,1 0-1,0 0 1,0 0 0,0 1 0,0-1 0,0 0-1,0 1 1,0-1 0,0 0 0,0 1 0,0-1-1,0 1 1,0 0 0,-2 0 0,-5 6 20,0 0-1,0 0 1,1 0 0,0 1 0,-7 9-1,6-7 14,-1 0 0,-17 15 1,19-18-17,0 0 0,0 1 1,1 0-1,0 0 1,1 0-1,0 0 0,0 1 1,1 0-1,0 0 0,-3 10 1,-13 26 63,12-28-50,2 0 0,0 0 0,1 1 0,0-1 0,2 1 0,0 0 0,0 20 0,1-24-13,1-4 0,-1-1 0,0 1 0,-1-1-1,0 0 1,-1 0 0,-5 10 0,-32 50 122,33-56-114,-32 39 102,8-13-40,7-7 60,-55 53-1,29-45-33,42-34-95,0 0-1,0 0 0,1 1 1,0 0-1,0 1 0,1 0 1,0 0-1,-11 16 0,17-21-15,0-1-1,0 1 1,0 0-1,0 0 1,0 0-1,1 0 1,-1 0-1,1 0 1,0 0-1,0 0 1,0 0-1,0 0 1,1 0-1,0 5 1,0-7-4,-1 1 0,1-1 0,-1 0 1,1 0-1,0 1 0,-1-1 0,1 0 0,0 0 1,0 0-1,0 0 0,0 0 0,0 0 0,0 0 0,0-1 1,0 1-1,0 0 0,0-1 0,1 1 0,-1 0 0,0-1 1,1 1-1,-1-1 0,0 0 0,0 1 0,1-1 0,-1 0 1,1 0-1,-1 0 0,0 0 0,1 0 0,-1 0 0,0 0 1,1-1-1,-1 1 0,2-1 0,24-7 60,-1-2 1,-1 0-1,1-2 0,41-26 0,-54 30-59,0 1-84,0-1 0,0 0-1,-1-1 1,0-1-1,-1 0 1,0-1-1,0 0 1,11-16 0,-19 22 77,1 0 1,0 0-1,0 0 1,0 0 0,1 0-1,0 1 1,0 0-1,0 0 1,0 0-1,1 1 1,-1-1 0,1 1-1,0 1 1,0-1-1,0 1 1,0 0 0,0 1-1,0-1 1,1 1-1,8-1 1,192-22 213,-181 20-187,-21 3-28,1 0 0,-1 0 0,1-1 0,-1 0 0,0 0 0,1 0 0,-1-1 0,0 0 0,0 0 0,-1 0 1,7-5-1,0-3-124,0 0 0,15-22-1,-15 20 55,22-24 0,-32 36 75,-1 1 0,1-1 0,-1 0 0,1 1 0,0-1 0,-1 1 0,1-1 0,0 1 0,-1-1 0,1 1 0,0-1 0,-1 1 0,1-1 0,0 1 0,0 0 1,0 0-1,-1-1 0,1 1 0,0 0 0,0 0 0,0 0 0,0 0 0,-1 0 0,1 0 0,0 0 0,0 0 0,0 0 0,0 1 0,-1-1 0,2 0 0,-1 1 2,-1 0-1,1 0 0,-1 0 1,1 0-1,-1 0 0,1 1 1,-1-1-1,0 0 0,1 0 1,-1 0-1,0 0 0,0 0 1,0 1-1,0-1 0,0 0 1,0 0-1,0 0 0,0 0 1,-1 0-1,1 1 0,-1 0 1,-2 12 19,0 1-1,-1-1 1,-1 0 0,-1 0 0,0 0 0,0-1-1,-2 1 1,-12 16 0,20-29-21,0 0 0,-1-1-1,1 1 1,-1 0 0,0-1-1,1 1 1,-1 0 0,0-1-1,1 1 1,-1 0 0,0-1 0,1 1-1,-1-1 1,0 0 0,0 1-1,0-1 1,0 0 0,1 1 0,-1-1-1,0 0 1,-1 0 0,1 0-7,1 0 0,-1 0 0,0-1 0,1 1 0,-1-1 0,1 1 0,-1 0 0,1-1 0,0 1 0,-1-1 0,1 1 0,-1-1 0,1 1 0,0-1 0,-1 0 0,1 1 0,0-1 0,0 1 0,0-1 0,-1 0 0,1 1 0,0-2 0,-2-6-68,1 0 0,0-1 0,1-11 0,0 16 59,-1-3-12,1 1 0,0-1-1,1 0 1,-1 1 0,1-1-1,0 1 1,1-1 0,0 1-1,0-1 1,0 1 0,1 0-1,0 0 1,0 0 0,0 0-1,1 1 1,0-1 0,6-7-1,-3 7-2,-1-1 1,0 0-1,0-1 0,-1 1 0,0-1 1,0 0-1,-1 0 0,0-1 0,0 0 1,-1 1-1,0-1 0,-1 0 0,0 0 1,0 0-1,-1-1 0,1-12 0,-2 1-81,-4 329 623,4-308-515,0 0 0,0 1 0,0-1 0,0 0 0,0 0 0,0 0 0,0 0 0,0 0 1,0 0-1,0 0 0,0 1 0,0-1 0,0 0 0,0 0 0,0 0 0,0 0 0,0 0 1,0 0-1,0 0 0,0 0 0,0 1 0,0-1 0,0 0 0,0 0 0,0 0 0,1 0 1,-1 0-1,0 0 0,0 0 0,0 0 0,0 0 0,0 0 0,0 0 0,0 0 0,0 0 1,0 0-1,1 1 0,-1-1 0,0 0 0,0 0 0,0 0 0,0 0 0,0 0 0,0 0 0,0 0 1,0 0-1,1 0 0,-1 0 0,0 0 0,0 0 0,0-1 0,0 1 0,0 0 0,0 0 1,0 0-1,0 0 0,1 0 0,-1 0 0,0 0 0,0 0 0,0 0 0,0 0 0,0 0 1,10-9-123,9-17-67,-13 15 126,-1 0 0,0-1-1,-1 0 1,0 0 0,-1 0-1,0 0 1,-1 0 0,2-19-1,-4-102-482,-1 113 450,1 261 614,-2-91-267,3-144-236,-1 0 0,-1 0 0,1 0 0,-1 0 0,0 0 1,-1 0-1,1 0 0,-1 0 0,-3 5 0,4-8-5,-1 0-1,0-1 1,0 1 0,0-1-1,0 0 1,0 0 0,0 0-1,-1 0 1,1 0 0,-1 0-1,0-1 1,1 1 0,-1-1-1,0 1 1,0-1 0,0 0-1,0 0 1,0-1 0,-5 2-1,-22 1 64,0-1-1,0-1 0,-45-5 0,5 0 48,-265 3 451,318 1-534,1-1-1,0 0 1,0-1-1,0-1 1,1-1-1,-1 0 1,1-1-1,0-1 1,0 0-1,0-1 1,1-1-1,0 0 1,-15-12-1,14 9 9,1 0 1,-2 1-1,0 1 0,0 0 0,0 1 0,-1 1 0,-1 0 1,1 2-1,-1 0 0,-26-4 0,37 8-28,0 1-1,0-1 1,0-1-1,0 1 1,1-1-1,-1 0 1,-8-5-1,12 6-27,0-1 1,1 0-1,0 0 0,-1 0 0,1 0 1,0 0-1,0-1 0,0 1 0,0-1 0,0 1 1,1-1-1,-1 0 0,1 0 0,0 1 1,-1-1-1,1 0 0,1 0 0,-1 0 1,0-4-1,-1-5-54,0 0-1,1-1 1,1 1 0,0-1-1,0 1 1,1-1 0,1 1-1,4-16 1,-5 22 65,1 0 1,0 1-1,0-1 0,1 0 1,-1 0-1,1 1 0,1 0 1,-1-1-1,1 1 1,0 1-1,0-1 0,0 0 1,1 1-1,-1 0 0,1 0 1,0 0-1,0 1 0,8-4 1,7-1 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5:00.398"/>
    </inkml:context>
    <inkml:brush xml:id="br0">
      <inkml:brushProperty name="width" value="0.35" units="cm"/>
      <inkml:brushProperty name="height" value="0.35" units="cm"/>
      <inkml:brushProperty name="color" value="#FFFFFF"/>
    </inkml:brush>
  </inkml:definitions>
  <inkml:trace contextRef="#ctx0" brushRef="#br0">1 1 14999,'0'540'0,"3963"-540"0,-3963-540 0,-3963 540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4T07:25:20.480"/>
    </inkml:context>
    <inkml:brush xml:id="br0">
      <inkml:brushProperty name="width" value="0.35" units="cm"/>
      <inkml:brushProperty name="height" value="0.35" units="cm"/>
      <inkml:brushProperty name="color" value="#FFFFFF"/>
    </inkml:brush>
  </inkml:definitions>
  <inkml:trace contextRef="#ctx0" brushRef="#br0">372 422 4915,'0'490'3212,"0"-501"-3230,-2 1 1,0-1 0,0 1-1,0 0 1,-2 0 0,1 0 0,-1 0-1,0 0 1,-9-13 0,-3-2-26,0 1 1,-25-27 0,36 44 78,0 0 0,-1 1 0,0 0 1,0 1-1,-1-1 0,0 1 0,0 0 1,0 1-1,0 0 0,-1 0 0,1 0 1,-1 1-1,0 0 0,0 1 0,-1-1 0,1 2 1,0-1-1,-1 1 0,-14 0 0,16 1 6,0 0 0,0-1 0,0 0-1,0 0 1,0 0 0,0-1 0,-8-3-1,13 4-39,-1-1 0,1 1 0,-1-1 0,1 0 0,0 1-1,-1-1 1,1 0 0,0-1 0,1 1 0,-1 0 0,0 0-1,0-1 1,1 1 0,0-1 0,-1 0 0,1 1 0,0-1-1,0 0 1,1 0 0,-2-5 0,1 3 5,0 0-1,1 0 1,0 0 0,0-1-1,0 1 1,0 0 0,1 0-1,0-1 1,0 1 0,0 0-1,0 0 1,1 0 0,0 0-1,0 1 1,1-1 0,-1 0-1,1 1 1,0-1 0,0 1-1,0 0 1,1 0 0,0 1-1,6-7 1,-3 4 9,-1 0 0,0 0 1,0-1-1,0 0 0,-1 0 0,0 0 0,-1-1 1,1 0-1,-2 0 0,1 0 0,2-10 1,2-6-83,-2 0 0,5-44 0,-6 5-70,-5-89-1,0 144 129,0 320 1627,-1-132-860,1-172-712,1 0 0,0 1 1,0-1-1,1 0 0,0 0 0,0 0 0,0 0 0,1 0 1,1-1-1,4 9 0,0-3 59,1 1 1,1-1-1,1-1 0,14 14 0,-17-18-29,-1 1 0,0-1 0,0 1 0,-1 0-1,0 1 1,-1 0 0,0 0 0,8 20 0,-9-13 20,0-1 0,-1 1 1,0 0-1,-1 0 0,-1 20 0,-1-31-60,0 1-1,0 0 0,1-1 0,0 1 0,0 0 0,0-1 0,1 0 1,3 7-1,-4-10-18,1 0 0,-1-1 0,1 1 1,0-1-1,0 0 0,0 0 0,0 1 1,0-1-1,1-1 0,-1 1 0,1 0 1,-1 0-1,1-1 0,-1 0 0,1 1 1,0-1-1,0 0 0,0 0 0,0-1 1,4 2-1,-1-2 15,-1 1 1,1-1 0,0 1-1,0-2 1,0 1-1,-1-1 1,1 1-1,0-2 1,-1 1 0,7-3-1,6-3 136,30-16 1,-9 3 30,-28 15-136,14-6 133,-1-1-1,0-1 1,28-20 0,-43 27-116,1 0 0,0 1 1,0 0-1,13-5 1,-13 6 5,1 0 0,-1-1 0,15-10 1,-22 13-98,0-1 0,0 1 1,0-1-1,0 0 1,-1 0-1,1 0 0,-1 0 1,0 0-1,0-1 0,0 1 1,0-1-1,0 1 1,-1-1-1,2-4 0,0-4-41,-1 0 0,0 1 0,0-1-1,-1-1 1,-1 1 0,0 0 0,0 0-1,-1 0 1,-1 0 0,-5-21 0,5 30 59,0-1 1,0 1 0,0 0 0,0 0 0,-1 1 0,1-1 0,-1 0-1,0 1 1,1-1 0,-1 1 0,0 0 0,-1 0 0,1 0 0,0 1-1,0-1 1,-1 1 0,1-1 0,-1 1 0,1 0 0,-1 1 0,0-1 0,-4 0-1,-11-1 42,-1 1-1,1 1 1,-21 3 0,15-2 3,-55 1 108,-44 2 95,117-3-233,-1 0 1,1 1-1,0 0 0,-1 0 1,1 1-1,0 0 1,0 0-1,0 0 1,1 1-1,-1 0 1,1 0-1,0 1 1,0 0-1,-8 9 1,5-4 17,1 0 0,0 0 1,1 1-1,0 0 1,1 0-1,0 1 0,-7 20 1,12-30-36,0-1 0,1 1 0,-1 0 0,0 0 1,1 0-1,-1 0 0,1 0 0,0 0 0,-1 0 1,1 0-1,0 0 0,0 0 0,1 0 0,-1 0 1,0 0-1,1 0 0,-1 0 0,1 0 0,-1 0 0,1 0 1,0-1-1,0 1 0,0 0 0,0 0 0,0-1 1,0 1-1,1 0 0,-1-1 0,0 0 0,1 1 1,-1-1-1,1 0 0,0 1 0,-1-1 0,1 0 0,0 0 1,0-1-1,-1 1 0,1 0 0,0 0 0,4 0 1,7 2 27,0-1 1,1-1 0,-1 0-1,1 0 1,13-2 0,-18 0-17,467-4 955,-454 4-908,-1-2-1,1 0 1,22-6 0,-19 3 49,43-4 0,268 8 587,-172 4-360,965-2 2012,-1093 2-2345,0 1-1,48 12 0,-30-5-7,7 1 0,-7-1 0,97 6 0,-121-15 0,1-1 0,1 1 0,49 9 0,79 23 0,-124-25 0,0-1 0,70 2 0,76-10 0,-75-2 0,461 3 0,-562 0-15,0 0 0,1 0 0,-1 0 0,0-1 0,0 0 0,0-1 0,-1 1 0,12-6 0,-14 6 3,0-1 1,-1 0 0,1 0 0,-1 0-1,0 0 1,0 0 0,1 0 0,-2-1-1,1 1 1,0-1 0,0 1 0,-1-1-1,1 0 1,-1 0 0,0 1 0,0-1-1,0 0 1,0 0 0,0-6-1,1-2-58,0 1-1,-1-1 0,0 0 0,-1 0 0,0 1 1,-1-1-1,-3-17 0,3 25 66,0-1 1,0 1-1,0-1 0,-1 1 0,1 0 1,-1-1-1,0 1 0,0 0 1,0 0-1,0 0 0,-1 0 1,1 1-1,-1-1 0,0 1 1,1-1-1,-1 1 0,0 0 1,0 0-1,-1 0 0,1 1 0,0-1 1,-1 1-1,1 0 0,0 0 1,-7-2-1,-20 0 18,-1 1 0,0 1 0,0 1 1,-48 7-1,73-6-11,1 0 1,-1 0-1,1 1 0,-1-1 1,1 1-1,0 0 1,0 1-1,0-1 1,0 1-1,0 0 1,-7 6-1,1 1 8,0 1 1,-17 23-1,20-23-3,-1 0 0,-1 0 0,0-1 0,-15 12 0,9-11 3,-1 2 0,2 0 0,0 1-1,1 0 1,0 1 0,-16 23 0,28-33-8,-1 0 1,-1 0-1,1-1 1,-1 0 0,1 1-1,-1-1 1,-1 0-1,1-1 1,0 1-1,-1-1 1,0 0 0,0 0-1,1-1 1,-2 1-1,1-1 1,0 0-1,0 0 1,-1-1 0,1 1-1,-8 0 1,-38 1 30,-101-4 0,54-2-2,38 3-12,-77-2 28,119 0-39,-1 0-1,1-2 1,0 0 0,0-1 0,-22-9 0,17 6 3,0 1-1,-1 1 1,0 0 0,0 2 0,0 1 0,0 1-1,-48 2 1,48-1 6,0-1-1,-44-10 0,-14-1 11,-28-7 13,13 1-2,22 9-7,8 0 2,-91-2 0,133 11-19,1 0-1,-1-1 0,-26-7 0,-35-5 16,51 9-11,-38-10 1,43 8 2,-52-5 0,-12-2 22,64 7-40,-215-38 8,-53 41-11,161 7 0,-331-4 0,462 1 0,0 0 0,0 1 0,0-1 0,0 1 0,1 0 0,-1 0 0,0 1 0,0 0 0,-6 3 0,9-4 0,1 1 0,-1 0 0,1 0 0,-1 0 0,1 0 0,0 0 0,0 1 0,0-1 0,0 1 0,0-1 0,1 1 0,-1 0 0,1-1 0,0 1 0,0 0 0,0 0 0,0 0 0,0 0 0,0 5 0,-3 22 0,2 1 0,2-1 0,4 44 0,0-3 0,-6-25 0,1-33 0,1 1 0,0-1 0,0 0 0,1 0 0,1 1 0,5 21 0,-5-32 0,-1 0 0,1 0 0,-1-1 0,1 1 0,0-1 0,0 1 0,0-1 0,1 0 0,-1 0 0,1 0 0,-1 0 0,1 0 0,-1 0 0,1-1 0,0 1 0,0-1 0,0 0 0,0 0 0,0 0 0,0 0 0,0-1 0,4 1 0,8 1 0,0 0 0,1-2 0,19-1 0,-20 0 0,1020-6 0,-627 9 0,-323-1 0,96-3 0,-177 1-16,0 0 0,-1 0 0,1 0 0,-1 0 0,1 0 0,-1-1 0,0 0 0,1 1 0,-1-1 0,0-1 0,0 1 0,0 0 0,-1-1 0,1 1 0,0-1 0,-1 0 0,0 0 0,0 0 0,0 0 0,0 0 0,0 0 0,0-1 0,-1 1 0,0 0 0,1-1 0,-1 0-1,0-5 1,1 4-7,-1 0 0,-1 0 0,1-1-1,-1 1 1,0-1 0,0 1-1,0 0 1,-1-1 0,0 1-1,0 0 1,0 0 0,-1-1-1,0 1 1,0 0 0,0 0-1,0 1 1,-1-1 0,-5-8-1,1 6 28,-1-1 0,0 2 0,0-1 0,0 1 0,0 0 0,-1 0 0,0 1 0,0 0 0,-17-5 0,2 3 6,1 0 0,-47-5 0,63 11-42,0-1 0,0 0 0,0-1-1,0 1 1,1-1 0,-1-1-1,1 1 1,0-1 0,0 0 0,0 0-1,0-1 1,1 0 0,0 0-1,0 0 1,0-1 0,1 1 0,-1-1-1,1 0 1,1-1 0,-1 1-1,1 0 1,0-1 0,1 0 0,0 0-1,-3-12 1,-30-147-1001,34 163 1028,1 0 0,-1 0-1,0 0 1,0 0 0,0 0 0,-1 0 0,1 0 0,-1 0 0,1 1 0,-1-1 0,0 1 0,0-1-1,0 1 1,0 0 0,-1-1 0,1 1 0,0 0 0,-1 1 0,0-1 0,1 0 0,-1 1 0,0-1 0,-6-1-1,5 2 14,-1 0-1,0 0 0,0 1 1,1 0-1,-1 0 0,0 0 1,0 0-1,0 1 0,1 0 1,-1 0-1,0 0 0,0 0 1,1 1-1,-1 0 0,-4 2 1,-10 7 18,0 1 0,-18 14 0,27-17-13,0-1 1,-1 0-1,0-1 0,-1 0 1,0-1-1,0 0 1,0-1-1,0 0 1,-20 4-1,8-7 25,0 0 0,-44-3 1,221-3 185,2289 4 1840,-2413 0-2059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860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ustomXml" Target="../ink/ink28.xml"/><Relationship Id="rId1" Type="http://schemas.openxmlformats.org/officeDocument/2006/relationships/slideLayout" Target="../slideLayouts/slideLayout11.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customXml" Target="../ink/ink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customXml" Target="../ink/ink8.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7.svg"/><Relationship Id="rId5" Type="http://schemas.openxmlformats.org/officeDocument/2006/relationships/image" Target="../media/image16.svg"/><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customXml" Target="../ink/ink9.xml"/></Relationships>
</file>

<file path=ppt/slides/_rels/slide5.xml.rels><?xml version="1.0" encoding="UTF-8" standalone="yes"?>
<Relationships xmlns="http://schemas.openxmlformats.org/package/2006/relationships"><Relationship Id="rId8" Type="http://schemas.openxmlformats.org/officeDocument/2006/relationships/customXml" Target="../ink/ink10.xml"/><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ustomXml" Target="../ink/ink11.xml"/><Relationship Id="rId7" Type="http://schemas.openxmlformats.org/officeDocument/2006/relationships/customXml" Target="../ink/ink1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customXml" Target="../ink/ink12.xml"/><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customXml" Target="../ink/ink14.xml"/></Relationships>
</file>

<file path=ppt/slides/_rels/slide7.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ustomXml" Target="../ink/ink16.xml"/><Relationship Id="rId7" Type="http://schemas.openxmlformats.org/officeDocument/2006/relationships/customXml" Target="../ink/ink18.xml"/><Relationship Id="rId12"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3.png"/><Relationship Id="rId11" Type="http://schemas.openxmlformats.org/officeDocument/2006/relationships/customXml" Target="../ink/ink20.xml"/><Relationship Id="rId5" Type="http://schemas.openxmlformats.org/officeDocument/2006/relationships/customXml" Target="../ink/ink17.xml"/><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customXml" Target="../ink/ink19.xml"/></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customXml" Target="../ink/ink26.xml"/><Relationship Id="rId3" Type="http://schemas.openxmlformats.org/officeDocument/2006/relationships/customXml" Target="../ink/ink21.xml"/><Relationship Id="rId7" Type="http://schemas.openxmlformats.org/officeDocument/2006/relationships/customXml" Target="../ink/ink23.xml"/><Relationship Id="rId12" Type="http://schemas.openxmlformats.org/officeDocument/2006/relationships/image" Target="../media/image51.png"/><Relationship Id="rId2" Type="http://schemas.openxmlformats.org/officeDocument/2006/relationships/notesSlide" Target="../notesSlides/notesSlide9.xml"/><Relationship Id="rId16" Type="http://schemas.openxmlformats.org/officeDocument/2006/relationships/image" Target="../media/image53.png"/><Relationship Id="rId1" Type="http://schemas.openxmlformats.org/officeDocument/2006/relationships/slideLayout" Target="../slideLayouts/slideLayout11.xml"/><Relationship Id="rId6" Type="http://schemas.openxmlformats.org/officeDocument/2006/relationships/image" Target="../media/image48.png"/><Relationship Id="rId11" Type="http://schemas.openxmlformats.org/officeDocument/2006/relationships/customXml" Target="../ink/ink25.xml"/><Relationship Id="rId5" Type="http://schemas.openxmlformats.org/officeDocument/2006/relationships/customXml" Target="../ink/ink22.xml"/><Relationship Id="rId15" Type="http://schemas.openxmlformats.org/officeDocument/2006/relationships/customXml" Target="../ink/ink27.xml"/><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customXml" Target="../ink/ink24.xml"/><Relationship Id="rId1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61235"/>
            <a:ext cx="7556421" cy="2480310"/>
          </a:xfrm>
          <a:prstGeom prst="rect">
            <a:avLst/>
          </a:prstGeom>
          <a:noFill/>
          <a:ln/>
        </p:spPr>
        <p:txBody>
          <a:bodyPr wrap="square" lIns="0" tIns="0" rIns="0" bIns="0" rtlCol="0" anchor="t"/>
          <a:lstStyle/>
          <a:p>
            <a:pPr marL="0" indent="0" algn="l">
              <a:lnSpc>
                <a:spcPts val="4850"/>
              </a:lnSpc>
              <a:buNone/>
            </a:pPr>
            <a:r>
              <a:rPr lang="en-US" sz="3900" b="1" dirty="0">
                <a:solidFill>
                  <a:srgbClr val="3B4540"/>
                </a:solidFill>
                <a:latin typeface="Fraunces Extra Bold" pitchFamily="34" charset="0"/>
                <a:ea typeface="Fraunces Extra Bold" pitchFamily="34" charset="-122"/>
                <a:cs typeface="Fraunces Extra Bold" pitchFamily="34" charset="-120"/>
              </a:rPr>
              <a:t>FARMAKOKINETIKA</a:t>
            </a:r>
          </a:p>
          <a:p>
            <a:pPr marL="0" indent="0" algn="l">
              <a:lnSpc>
                <a:spcPts val="4850"/>
              </a:lnSpc>
              <a:buNone/>
            </a:pPr>
            <a:r>
              <a:rPr lang="en-US" sz="3900" b="1" dirty="0" err="1">
                <a:solidFill>
                  <a:srgbClr val="3B4540"/>
                </a:solidFill>
                <a:latin typeface="Fraunces Extra Bold" pitchFamily="34" charset="0"/>
                <a:ea typeface="Fraunces Extra Bold" pitchFamily="34" charset="-122"/>
                <a:cs typeface="Fraunces Extra Bold" pitchFamily="34" charset="-120"/>
              </a:rPr>
              <a:t>Kunci</a:t>
            </a:r>
            <a:r>
              <a:rPr lang="en-US" sz="3900" b="1" dirty="0">
                <a:solidFill>
                  <a:srgbClr val="3B4540"/>
                </a:solidFill>
                <a:latin typeface="Fraunces Extra Bold" pitchFamily="34" charset="0"/>
                <a:ea typeface="Fraunces Extra Bold" pitchFamily="34" charset="-122"/>
                <a:cs typeface="Fraunces Extra Bold" pitchFamily="34" charset="-120"/>
              </a:rPr>
              <a:t> Pengembangan dan Penggunaan Obat yang Rasional</a:t>
            </a:r>
            <a:endParaRPr lang="en-US" sz="3900" dirty="0"/>
          </a:p>
        </p:txBody>
      </p:sp>
      <p:sp>
        <p:nvSpPr>
          <p:cNvPr id="4" name="Text 1"/>
          <p:cNvSpPr/>
          <p:nvPr/>
        </p:nvSpPr>
        <p:spPr>
          <a:xfrm>
            <a:off x="6280190" y="5039201"/>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apt. </a:t>
            </a:r>
            <a:r>
              <a:rPr lang="en-US" sz="1550" dirty="0" err="1">
                <a:solidFill>
                  <a:srgbClr val="405449"/>
                </a:solidFill>
                <a:latin typeface="Nobile" pitchFamily="34" charset="0"/>
                <a:ea typeface="Nobile" pitchFamily="34" charset="-122"/>
                <a:cs typeface="Nobile" pitchFamily="34" charset="-120"/>
              </a:rPr>
              <a:t>Yoky</a:t>
            </a:r>
            <a:r>
              <a:rPr lang="en-US" sz="1550" dirty="0">
                <a:solidFill>
                  <a:srgbClr val="405449"/>
                </a:solidFill>
                <a:latin typeface="Nobile" pitchFamily="34" charset="0"/>
                <a:ea typeface="Nobile" pitchFamily="34" charset="-122"/>
                <a:cs typeface="Nobile" pitchFamily="34" charset="-120"/>
              </a:rPr>
              <a:t> </a:t>
            </a:r>
            <a:r>
              <a:rPr lang="en-US" sz="1550" dirty="0" err="1">
                <a:solidFill>
                  <a:srgbClr val="405449"/>
                </a:solidFill>
                <a:latin typeface="Nobile" pitchFamily="34" charset="0"/>
                <a:ea typeface="Nobile" pitchFamily="34" charset="-122"/>
                <a:cs typeface="Nobile" pitchFamily="34" charset="-120"/>
              </a:rPr>
              <a:t>Elfadri</a:t>
            </a:r>
            <a:r>
              <a:rPr lang="en-US" sz="1550" dirty="0">
                <a:solidFill>
                  <a:srgbClr val="405449"/>
                </a:solidFill>
                <a:latin typeface="Nobile" pitchFamily="34" charset="0"/>
                <a:ea typeface="Nobile" pitchFamily="34" charset="-122"/>
                <a:cs typeface="Nobile" pitchFamily="34" charset="-120"/>
              </a:rPr>
              <a:t>, M. Farm </a:t>
            </a:r>
          </a:p>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 Dosen </a:t>
            </a:r>
            <a:r>
              <a:rPr lang="en-US" sz="1550" dirty="0" err="1">
                <a:solidFill>
                  <a:srgbClr val="405449"/>
                </a:solidFill>
                <a:latin typeface="Nobile" pitchFamily="34" charset="0"/>
                <a:ea typeface="Nobile" pitchFamily="34" charset="-122"/>
                <a:cs typeface="Nobile" pitchFamily="34" charset="-120"/>
              </a:rPr>
              <a:t>Pengampu</a:t>
            </a:r>
            <a:endParaRPr lang="en-US" sz="1550" dirty="0"/>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502899AA-A0F6-868D-40AD-FB900B9576B9}"/>
                  </a:ext>
                </a:extLst>
              </p14:cNvPr>
              <p14:cNvContentPartPr/>
              <p14:nvPr/>
            </p14:nvContentPartPr>
            <p14:xfrm>
              <a:off x="14016695" y="7808684"/>
              <a:ext cx="351360" cy="246240"/>
            </p14:xfrm>
          </p:contentPart>
        </mc:Choice>
        <mc:Fallback xmlns="">
          <p:pic>
            <p:nvPicPr>
              <p:cNvPr id="10" name="Ink 9">
                <a:extLst>
                  <a:ext uri="{FF2B5EF4-FFF2-40B4-BE49-F238E27FC236}">
                    <a16:creationId xmlns:a16="http://schemas.microsoft.com/office/drawing/2014/main" id="{502899AA-A0F6-868D-40AD-FB900B9576B9}"/>
                  </a:ext>
                </a:extLst>
              </p:cNvPr>
              <p:cNvPicPr/>
              <p:nvPr/>
            </p:nvPicPr>
            <p:blipFill>
              <a:blip r:embed="rId5"/>
              <a:stretch>
                <a:fillRect/>
              </a:stretch>
            </p:blipFill>
            <p:spPr>
              <a:xfrm>
                <a:off x="13980695" y="7772684"/>
                <a:ext cx="423000" cy="317880"/>
              </a:xfrm>
              <a:prstGeom prst="rect">
                <a:avLst/>
              </a:prstGeom>
            </p:spPr>
          </p:pic>
        </mc:Fallback>
      </mc:AlternateContent>
      <p:grpSp>
        <p:nvGrpSpPr>
          <p:cNvPr id="14" name="Group 13">
            <a:extLst>
              <a:ext uri="{FF2B5EF4-FFF2-40B4-BE49-F238E27FC236}">
                <a16:creationId xmlns:a16="http://schemas.microsoft.com/office/drawing/2014/main" id="{42794779-E1F4-818E-3C3A-7389D6F2AD09}"/>
              </a:ext>
            </a:extLst>
          </p:cNvPr>
          <p:cNvGrpSpPr/>
          <p:nvPr/>
        </p:nvGrpSpPr>
        <p:grpSpPr>
          <a:xfrm>
            <a:off x="12920495" y="7772324"/>
            <a:ext cx="86400" cy="212760"/>
            <a:chOff x="12920495" y="7772324"/>
            <a:chExt cx="86400" cy="212760"/>
          </a:xfrm>
        </p:grpSpPr>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B715AE65-10A6-B1E2-A0F8-01F74C3B6533}"/>
                    </a:ext>
                  </a:extLst>
                </p14:cNvPr>
                <p14:cNvContentPartPr/>
                <p14:nvPr/>
              </p14:nvContentPartPr>
              <p14:xfrm>
                <a:off x="12920495" y="7785644"/>
                <a:ext cx="86400" cy="199440"/>
              </p14:xfrm>
            </p:contentPart>
          </mc:Choice>
          <mc:Fallback xmlns="">
            <p:pic>
              <p:nvPicPr>
                <p:cNvPr id="12" name="Ink 11">
                  <a:extLst>
                    <a:ext uri="{FF2B5EF4-FFF2-40B4-BE49-F238E27FC236}">
                      <a16:creationId xmlns:a16="http://schemas.microsoft.com/office/drawing/2014/main" id="{B715AE65-10A6-B1E2-A0F8-01F74C3B6533}"/>
                    </a:ext>
                  </a:extLst>
                </p:cNvPr>
                <p:cNvPicPr/>
                <p:nvPr/>
              </p:nvPicPr>
              <p:blipFill>
                <a:blip r:embed="rId7"/>
                <a:stretch>
                  <a:fillRect/>
                </a:stretch>
              </p:blipFill>
              <p:spPr>
                <a:xfrm>
                  <a:off x="12884495" y="7749644"/>
                  <a:ext cx="15804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CAEB38C6-CE01-FB25-A911-49AAFD56856C}"/>
                    </a:ext>
                  </a:extLst>
                </p14:cNvPr>
                <p14:cNvContentPartPr/>
                <p14:nvPr/>
              </p14:nvContentPartPr>
              <p14:xfrm>
                <a:off x="13005815" y="7772324"/>
                <a:ext cx="360" cy="360"/>
              </p14:xfrm>
            </p:contentPart>
          </mc:Choice>
          <mc:Fallback xmlns="">
            <p:pic>
              <p:nvPicPr>
                <p:cNvPr id="13" name="Ink 12">
                  <a:extLst>
                    <a:ext uri="{FF2B5EF4-FFF2-40B4-BE49-F238E27FC236}">
                      <a16:creationId xmlns:a16="http://schemas.microsoft.com/office/drawing/2014/main" id="{CAEB38C6-CE01-FB25-A911-49AAFD56856C}"/>
                    </a:ext>
                  </a:extLst>
                </p:cNvPr>
                <p:cNvPicPr/>
                <p:nvPr/>
              </p:nvPicPr>
              <p:blipFill>
                <a:blip r:embed="rId9"/>
                <a:stretch>
                  <a:fillRect/>
                </a:stretch>
              </p:blipFill>
              <p:spPr>
                <a:xfrm>
                  <a:off x="12969815" y="7736324"/>
                  <a:ext cx="72000" cy="7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21" name="Ink 20">
                <a:extLst>
                  <a:ext uri="{FF2B5EF4-FFF2-40B4-BE49-F238E27FC236}">
                    <a16:creationId xmlns:a16="http://schemas.microsoft.com/office/drawing/2014/main" id="{4A5E266F-0A89-B58E-6CA7-68BD8A6C3CDB}"/>
                  </a:ext>
                </a:extLst>
              </p14:cNvPr>
              <p14:cNvContentPartPr/>
              <p14:nvPr/>
            </p14:nvContentPartPr>
            <p14:xfrm>
              <a:off x="12906815" y="7599164"/>
              <a:ext cx="1582560" cy="584640"/>
            </p14:xfrm>
          </p:contentPart>
        </mc:Choice>
        <mc:Fallback xmlns="">
          <p:pic>
            <p:nvPicPr>
              <p:cNvPr id="21" name="Ink 20">
                <a:extLst>
                  <a:ext uri="{FF2B5EF4-FFF2-40B4-BE49-F238E27FC236}">
                    <a16:creationId xmlns:a16="http://schemas.microsoft.com/office/drawing/2014/main" id="{4A5E266F-0A89-B58E-6CA7-68BD8A6C3CDB}"/>
                  </a:ext>
                </a:extLst>
              </p:cNvPr>
              <p:cNvPicPr/>
              <p:nvPr/>
            </p:nvPicPr>
            <p:blipFill>
              <a:blip r:embed="rId11"/>
              <a:stretch>
                <a:fillRect/>
              </a:stretch>
            </p:blipFill>
            <p:spPr>
              <a:xfrm>
                <a:off x="12843815" y="7536524"/>
                <a:ext cx="1708200" cy="710280"/>
              </a:xfrm>
              <a:prstGeom prst="rect">
                <a:avLst/>
              </a:prstGeom>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68C8AF55-1FBA-F470-8473-C36FC2D0DA47}"/>
                  </a:ext>
                </a:extLst>
              </p14:cNvPr>
              <p14:cNvContentPartPr/>
              <p14:nvPr/>
            </p14:nvContentPartPr>
            <p14:xfrm>
              <a:off x="12610175" y="5546444"/>
              <a:ext cx="1951560" cy="2540160"/>
            </p14:xfrm>
          </p:contentPart>
        </mc:Choice>
        <mc:Fallback>
          <p:pic>
            <p:nvPicPr>
              <p:cNvPr id="2" name="Ink 1">
                <a:extLst>
                  <a:ext uri="{FF2B5EF4-FFF2-40B4-BE49-F238E27FC236}">
                    <a16:creationId xmlns:a16="http://schemas.microsoft.com/office/drawing/2014/main" id="{68C8AF55-1FBA-F470-8473-C36FC2D0DA47}"/>
                  </a:ext>
                </a:extLst>
              </p:cNvPr>
              <p:cNvPicPr/>
              <p:nvPr/>
            </p:nvPicPr>
            <p:blipFill>
              <a:blip r:embed="rId3"/>
              <a:stretch>
                <a:fillRect/>
              </a:stretch>
            </p:blipFill>
            <p:spPr>
              <a:xfrm>
                <a:off x="12547535" y="5483444"/>
                <a:ext cx="2077200" cy="2665800"/>
              </a:xfrm>
              <a:prstGeom prst="rect">
                <a:avLst/>
              </a:prstGeom>
            </p:spPr>
          </p:pic>
        </mc:Fallback>
      </mc:AlternateContent>
      <p:pic>
        <p:nvPicPr>
          <p:cNvPr id="1026" name="Picture 2" descr="100+ Ucapan Terimakasih yang Baik dan Benar | Berbagai Bahasa">
            <a:extLst>
              <a:ext uri="{FF2B5EF4-FFF2-40B4-BE49-F238E27FC236}">
                <a16:creationId xmlns:a16="http://schemas.microsoft.com/office/drawing/2014/main" id="{6E7CF285-AA11-6069-ADB3-60731C43FF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947" y="2366963"/>
            <a:ext cx="8999621" cy="417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6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681038"/>
            <a:ext cx="12761595" cy="620078"/>
          </a:xfrm>
          <a:prstGeom prst="rect">
            <a:avLst/>
          </a:prstGeom>
          <a:noFill/>
          <a:ln/>
        </p:spPr>
        <p:txBody>
          <a:bodyPr wrap="none" lIns="0" tIns="0" rIns="0" bIns="0" rtlCol="0" anchor="t"/>
          <a:lstStyle/>
          <a:p>
            <a:pPr marL="0" indent="0" algn="l">
              <a:lnSpc>
                <a:spcPts val="4850"/>
              </a:lnSpc>
              <a:buNone/>
            </a:pPr>
            <a:r>
              <a:rPr lang="en-US" sz="3900" b="1" dirty="0" err="1">
                <a:solidFill>
                  <a:srgbClr val="3B4540"/>
                </a:solidFill>
                <a:latin typeface="Fraunces Extra Bold" pitchFamily="34" charset="0"/>
                <a:ea typeface="Fraunces Extra Bold" pitchFamily="34" charset="-122"/>
                <a:cs typeface="Fraunces Extra Bold" pitchFamily="34" charset="-120"/>
              </a:rPr>
              <a:t>Mengapa</a:t>
            </a:r>
            <a:r>
              <a:rPr lang="en-US" sz="3900" b="1" dirty="0">
                <a:solidFill>
                  <a:srgbClr val="3B4540"/>
                </a:solidFill>
                <a:latin typeface="Fraunces Extra Bold" pitchFamily="34" charset="0"/>
                <a:ea typeface="Fraunces Extra Bold" pitchFamily="34" charset="-122"/>
                <a:cs typeface="Fraunces Extra Bold" pitchFamily="34" charset="-120"/>
              </a:rPr>
              <a:t> Farmakokinetika Penting?</a:t>
            </a:r>
            <a:endParaRPr lang="en-US" sz="3900" dirty="0"/>
          </a:p>
        </p:txBody>
      </p:sp>
      <p:sp>
        <p:nvSpPr>
          <p:cNvPr id="3" name="Text 1"/>
          <p:cNvSpPr/>
          <p:nvPr/>
        </p:nvSpPr>
        <p:spPr>
          <a:xfrm>
            <a:off x="793790" y="1697950"/>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Farmakokinetika adalah cabang ilmu farmasi yang mempelajari </a:t>
            </a:r>
            <a:r>
              <a:rPr lang="en-US" sz="1550" b="1" dirty="0">
                <a:solidFill>
                  <a:srgbClr val="405449"/>
                </a:solidFill>
                <a:latin typeface="Nobile" pitchFamily="34" charset="0"/>
                <a:ea typeface="Nobile" pitchFamily="34" charset="-122"/>
                <a:cs typeface="Nobile" pitchFamily="34" charset="-120"/>
              </a:rPr>
              <a:t>nasib obat di dalam tubuh</a:t>
            </a:r>
            <a:r>
              <a:rPr lang="en-US" sz="1550" dirty="0">
                <a:solidFill>
                  <a:srgbClr val="405449"/>
                </a:solidFill>
                <a:latin typeface="Nobile" pitchFamily="34" charset="0"/>
                <a:ea typeface="Nobile" pitchFamily="34" charset="-122"/>
                <a:cs typeface="Nobile" pitchFamily="34" charset="-120"/>
              </a:rPr>
              <a:t> — mulai dari saat obat diberikan hingga saat obat sepenuhnya dikeluarkan. Memahami prinsip-prinsip ini bukan sekadar teori akademik, melainkan fondasi yang menentukan keberhasilan terapi pasien setiap harinya.</a:t>
            </a:r>
            <a:endParaRPr lang="en-US" sz="1550" dirty="0"/>
          </a:p>
        </p:txBody>
      </p:sp>
      <p:sp>
        <p:nvSpPr>
          <p:cNvPr id="4" name="Shape 2"/>
          <p:cNvSpPr/>
          <p:nvPr/>
        </p:nvSpPr>
        <p:spPr>
          <a:xfrm>
            <a:off x="793790" y="2873812"/>
            <a:ext cx="4215289" cy="4674751"/>
          </a:xfrm>
          <a:prstGeom prst="roundRect">
            <a:avLst>
              <a:gd name="adj" fmla="val 2603"/>
            </a:avLst>
          </a:prstGeom>
          <a:solidFill>
            <a:srgbClr val="FAFFFA"/>
          </a:solidFill>
          <a:ln w="22860">
            <a:solidFill>
              <a:srgbClr val="CED9CE"/>
            </a:solidFill>
            <a:prstDash val="solid"/>
          </a:ln>
        </p:spPr>
      </p:sp>
      <p:sp>
        <p:nvSpPr>
          <p:cNvPr id="5" name="Shape 3"/>
          <p:cNvSpPr/>
          <p:nvPr/>
        </p:nvSpPr>
        <p:spPr>
          <a:xfrm>
            <a:off x="770930" y="2873812"/>
            <a:ext cx="91440" cy="4674751"/>
          </a:xfrm>
          <a:prstGeom prst="roundRect">
            <a:avLst>
              <a:gd name="adj" fmla="val 195349"/>
            </a:avLst>
          </a:prstGeom>
          <a:solidFill>
            <a:srgbClr val="438951"/>
          </a:solidFill>
          <a:ln/>
        </p:spPr>
      </p:sp>
      <p:sp>
        <p:nvSpPr>
          <p:cNvPr id="6" name="Text 4"/>
          <p:cNvSpPr/>
          <p:nvPr/>
        </p:nvSpPr>
        <p:spPr>
          <a:xfrm>
            <a:off x="1083588" y="3095030"/>
            <a:ext cx="3704273" cy="620316"/>
          </a:xfrm>
          <a:prstGeom prst="rect">
            <a:avLst/>
          </a:prstGeom>
          <a:noFill/>
          <a:ln/>
        </p:spPr>
        <p:txBody>
          <a:bodyPr wrap="square" lIns="0" tIns="0" rIns="0" bIns="0" rtlCol="0" anchor="t"/>
          <a:lstStyle/>
          <a:p>
            <a:pPr marL="0" indent="0" algn="l">
              <a:lnSpc>
                <a:spcPts val="2400"/>
              </a:lnSpc>
              <a:buNone/>
            </a:pPr>
            <a:r>
              <a:rPr lang="en-US" sz="1950" b="1" dirty="0">
                <a:solidFill>
                  <a:srgbClr val="405449"/>
                </a:solidFill>
                <a:latin typeface="Fraunces Extra Bold" pitchFamily="34" charset="0"/>
                <a:ea typeface="Fraunces Extra Bold" pitchFamily="34" charset="-122"/>
                <a:cs typeface="Fraunces Extra Bold" pitchFamily="34" charset="-120"/>
              </a:rPr>
              <a:t>Memahami Nasib Obat dalam Tubuh</a:t>
            </a:r>
            <a:endParaRPr lang="en-US" sz="1950" dirty="0"/>
          </a:p>
        </p:txBody>
      </p:sp>
      <p:sp>
        <p:nvSpPr>
          <p:cNvPr id="7" name="Text 5"/>
          <p:cNvSpPr/>
          <p:nvPr/>
        </p:nvSpPr>
        <p:spPr>
          <a:xfrm>
            <a:off x="1083588" y="3834408"/>
            <a:ext cx="3704273" cy="3175397"/>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Obat melewati empat proses utama yang dikenal sebagai ADME: </a:t>
            </a:r>
            <a:r>
              <a:rPr lang="en-US" sz="1550" b="1" dirty="0">
                <a:solidFill>
                  <a:srgbClr val="405449"/>
                </a:solidFill>
                <a:latin typeface="Nobile" pitchFamily="34" charset="0"/>
                <a:ea typeface="Nobile" pitchFamily="34" charset="-122"/>
                <a:cs typeface="Nobile" pitchFamily="34" charset="-120"/>
              </a:rPr>
              <a:t>Absorpsi</a:t>
            </a:r>
            <a:r>
              <a:rPr lang="en-US" sz="1550" dirty="0">
                <a:solidFill>
                  <a:srgbClr val="405449"/>
                </a:solidFill>
                <a:latin typeface="Nobile" pitchFamily="34" charset="0"/>
                <a:ea typeface="Nobile" pitchFamily="34" charset="-122"/>
                <a:cs typeface="Nobile" pitchFamily="34" charset="-120"/>
              </a:rPr>
              <a:t> (penyerapan ke sirkulasi sistemik), </a:t>
            </a:r>
            <a:r>
              <a:rPr lang="en-US" sz="1550" b="1" dirty="0">
                <a:solidFill>
                  <a:srgbClr val="405449"/>
                </a:solidFill>
                <a:latin typeface="Nobile" pitchFamily="34" charset="0"/>
                <a:ea typeface="Nobile" pitchFamily="34" charset="-122"/>
                <a:cs typeface="Nobile" pitchFamily="34" charset="-120"/>
              </a:rPr>
              <a:t>Distribusi</a:t>
            </a:r>
            <a:r>
              <a:rPr lang="en-US" sz="1550" dirty="0">
                <a:solidFill>
                  <a:srgbClr val="405449"/>
                </a:solidFill>
                <a:latin typeface="Nobile" pitchFamily="34" charset="0"/>
                <a:ea typeface="Nobile" pitchFamily="34" charset="-122"/>
                <a:cs typeface="Nobile" pitchFamily="34" charset="-120"/>
              </a:rPr>
              <a:t> (penyebaran ke seluruh jaringan), </a:t>
            </a:r>
            <a:r>
              <a:rPr lang="en-US" sz="1550" b="1" dirty="0">
                <a:solidFill>
                  <a:srgbClr val="405449"/>
                </a:solidFill>
                <a:latin typeface="Nobile" pitchFamily="34" charset="0"/>
                <a:ea typeface="Nobile" pitchFamily="34" charset="-122"/>
                <a:cs typeface="Nobile" pitchFamily="34" charset="-120"/>
              </a:rPr>
              <a:t>Metabolisme</a:t>
            </a:r>
            <a:r>
              <a:rPr lang="en-US" sz="1550" dirty="0">
                <a:solidFill>
                  <a:srgbClr val="405449"/>
                </a:solidFill>
                <a:latin typeface="Nobile" pitchFamily="34" charset="0"/>
                <a:ea typeface="Nobile" pitchFamily="34" charset="-122"/>
                <a:cs typeface="Nobile" pitchFamily="34" charset="-120"/>
              </a:rPr>
              <a:t> (transformasi kimia oleh enzim tubuh), dan </a:t>
            </a:r>
            <a:r>
              <a:rPr lang="en-US" sz="1550" b="1" dirty="0">
                <a:solidFill>
                  <a:srgbClr val="405449"/>
                </a:solidFill>
                <a:latin typeface="Nobile" pitchFamily="34" charset="0"/>
                <a:ea typeface="Nobile" pitchFamily="34" charset="-122"/>
                <a:cs typeface="Nobile" pitchFamily="34" charset="-120"/>
              </a:rPr>
              <a:t>Ekskresi</a:t>
            </a:r>
            <a:r>
              <a:rPr lang="en-US" sz="1550" dirty="0">
                <a:solidFill>
                  <a:srgbClr val="405449"/>
                </a:solidFill>
                <a:latin typeface="Nobile" pitchFamily="34" charset="0"/>
                <a:ea typeface="Nobile" pitchFamily="34" charset="-122"/>
                <a:cs typeface="Nobile" pitchFamily="34" charset="-120"/>
              </a:rPr>
              <a:t> (pengeluaran dari tubuh). Pemahaman mendalam terhadap keempat proses ini adalah syarat mutlak bagi seorang farmasis profesional.</a:t>
            </a:r>
            <a:endParaRPr lang="en-US" sz="1550" dirty="0"/>
          </a:p>
        </p:txBody>
      </p:sp>
      <p:sp>
        <p:nvSpPr>
          <p:cNvPr id="8" name="Shape 6"/>
          <p:cNvSpPr/>
          <p:nvPr/>
        </p:nvSpPr>
        <p:spPr>
          <a:xfrm>
            <a:off x="5207437" y="2873812"/>
            <a:ext cx="4215408" cy="4674751"/>
          </a:xfrm>
          <a:prstGeom prst="roundRect">
            <a:avLst>
              <a:gd name="adj" fmla="val 2603"/>
            </a:avLst>
          </a:prstGeom>
          <a:solidFill>
            <a:srgbClr val="FAFFFA"/>
          </a:solidFill>
          <a:ln w="22860">
            <a:solidFill>
              <a:srgbClr val="CED9CE"/>
            </a:solidFill>
            <a:prstDash val="solid"/>
          </a:ln>
        </p:spPr>
      </p:sp>
      <p:sp>
        <p:nvSpPr>
          <p:cNvPr id="9" name="Shape 7"/>
          <p:cNvSpPr/>
          <p:nvPr/>
        </p:nvSpPr>
        <p:spPr>
          <a:xfrm>
            <a:off x="5184577" y="2873812"/>
            <a:ext cx="91440" cy="4674751"/>
          </a:xfrm>
          <a:prstGeom prst="roundRect">
            <a:avLst>
              <a:gd name="adj" fmla="val 195349"/>
            </a:avLst>
          </a:prstGeom>
          <a:solidFill>
            <a:srgbClr val="438951"/>
          </a:solidFill>
          <a:ln/>
        </p:spPr>
      </p:sp>
      <p:sp>
        <p:nvSpPr>
          <p:cNvPr id="10" name="Text 8"/>
          <p:cNvSpPr/>
          <p:nvPr/>
        </p:nvSpPr>
        <p:spPr>
          <a:xfrm>
            <a:off x="5497235" y="3095030"/>
            <a:ext cx="3704392" cy="620316"/>
          </a:xfrm>
          <a:prstGeom prst="rect">
            <a:avLst/>
          </a:prstGeom>
          <a:noFill/>
          <a:ln/>
        </p:spPr>
        <p:txBody>
          <a:bodyPr wrap="square" lIns="0" tIns="0" rIns="0" bIns="0" rtlCol="0" anchor="t"/>
          <a:lstStyle/>
          <a:p>
            <a:pPr marL="0" indent="0" algn="l">
              <a:lnSpc>
                <a:spcPts val="2400"/>
              </a:lnSpc>
              <a:buNone/>
            </a:pPr>
            <a:r>
              <a:rPr lang="en-US" sz="1950" b="1" dirty="0">
                <a:solidFill>
                  <a:srgbClr val="405449"/>
                </a:solidFill>
                <a:latin typeface="Fraunces Extra Bold" pitchFamily="34" charset="0"/>
                <a:ea typeface="Fraunces Extra Bold" pitchFamily="34" charset="-122"/>
                <a:cs typeface="Fraunces Extra Bold" pitchFamily="34" charset="-120"/>
              </a:rPr>
              <a:t>Menjamin Efektivitas dan Keamanan Terapi</a:t>
            </a:r>
            <a:endParaRPr lang="en-US" sz="1950" dirty="0"/>
          </a:p>
        </p:txBody>
      </p:sp>
      <p:sp>
        <p:nvSpPr>
          <p:cNvPr id="11" name="Text 9"/>
          <p:cNvSpPr/>
          <p:nvPr/>
        </p:nvSpPr>
        <p:spPr>
          <a:xfrm>
            <a:off x="5497235" y="3834408"/>
            <a:ext cx="3704392" cy="2857857"/>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Dengan memahami farmakokinetika, tenaga kesehatan mampu merancang regimen dosis yang tepat sehingga konsentrasi obat dalam tubuh berada di dalam </a:t>
            </a:r>
            <a:r>
              <a:rPr lang="en-US" sz="1550" b="1" dirty="0">
                <a:solidFill>
                  <a:srgbClr val="405449"/>
                </a:solidFill>
                <a:latin typeface="Nobile" pitchFamily="34" charset="0"/>
                <a:ea typeface="Nobile" pitchFamily="34" charset="-122"/>
                <a:cs typeface="Nobile" pitchFamily="34" charset="-120"/>
              </a:rPr>
              <a:t>jendela terapetik</a:t>
            </a:r>
            <a:r>
              <a:rPr lang="en-US" sz="1550" dirty="0">
                <a:solidFill>
                  <a:srgbClr val="405449"/>
                </a:solidFill>
                <a:latin typeface="Nobile" pitchFamily="34" charset="0"/>
                <a:ea typeface="Nobile" pitchFamily="34" charset="-122"/>
                <a:cs typeface="Nobile" pitchFamily="34" charset="-120"/>
              </a:rPr>
              <a:t> — cukup tinggi untuk memberikan efek terapeutik, namun tidak melampaui batas yang menimbulkan toksisitas berbahaya bagi pasien.</a:t>
            </a:r>
            <a:endParaRPr lang="en-US" sz="1550" dirty="0"/>
          </a:p>
        </p:txBody>
      </p:sp>
      <p:sp>
        <p:nvSpPr>
          <p:cNvPr id="12" name="Shape 10"/>
          <p:cNvSpPr/>
          <p:nvPr/>
        </p:nvSpPr>
        <p:spPr>
          <a:xfrm>
            <a:off x="9621203" y="2873812"/>
            <a:ext cx="4215289" cy="4674751"/>
          </a:xfrm>
          <a:prstGeom prst="roundRect">
            <a:avLst>
              <a:gd name="adj" fmla="val 2603"/>
            </a:avLst>
          </a:prstGeom>
          <a:solidFill>
            <a:srgbClr val="FAFFFA"/>
          </a:solidFill>
          <a:ln w="22860">
            <a:solidFill>
              <a:srgbClr val="CED9CE"/>
            </a:solidFill>
            <a:prstDash val="solid"/>
          </a:ln>
        </p:spPr>
      </p:sp>
      <p:sp>
        <p:nvSpPr>
          <p:cNvPr id="13" name="Shape 11"/>
          <p:cNvSpPr/>
          <p:nvPr/>
        </p:nvSpPr>
        <p:spPr>
          <a:xfrm>
            <a:off x="9598343" y="2873812"/>
            <a:ext cx="91440" cy="4674751"/>
          </a:xfrm>
          <a:prstGeom prst="roundRect">
            <a:avLst>
              <a:gd name="adj" fmla="val 195349"/>
            </a:avLst>
          </a:prstGeom>
          <a:solidFill>
            <a:srgbClr val="438951"/>
          </a:solidFill>
          <a:ln/>
        </p:spPr>
      </p:sp>
      <p:sp>
        <p:nvSpPr>
          <p:cNvPr id="14" name="Text 12"/>
          <p:cNvSpPr/>
          <p:nvPr/>
        </p:nvSpPr>
        <p:spPr>
          <a:xfrm>
            <a:off x="9911001" y="3095030"/>
            <a:ext cx="3704273" cy="620316"/>
          </a:xfrm>
          <a:prstGeom prst="rect">
            <a:avLst/>
          </a:prstGeom>
          <a:noFill/>
          <a:ln/>
        </p:spPr>
        <p:txBody>
          <a:bodyPr wrap="square" lIns="0" tIns="0" rIns="0" bIns="0" rtlCol="0" anchor="t"/>
          <a:lstStyle/>
          <a:p>
            <a:pPr marL="0" indent="0" algn="l">
              <a:lnSpc>
                <a:spcPts val="2400"/>
              </a:lnSpc>
              <a:buNone/>
            </a:pPr>
            <a:r>
              <a:rPr lang="en-US" sz="1950" b="1" dirty="0">
                <a:solidFill>
                  <a:srgbClr val="405449"/>
                </a:solidFill>
                <a:latin typeface="Fraunces Extra Bold" pitchFamily="34" charset="0"/>
                <a:ea typeface="Fraunces Extra Bold" pitchFamily="34" charset="-122"/>
                <a:cs typeface="Fraunces Extra Bold" pitchFamily="34" charset="-120"/>
              </a:rPr>
              <a:t>Dasar Terapi Kuantitatif dan TDM</a:t>
            </a:r>
            <a:endParaRPr lang="en-US" sz="1950" dirty="0"/>
          </a:p>
        </p:txBody>
      </p:sp>
      <p:sp>
        <p:nvSpPr>
          <p:cNvPr id="15" name="Text 13"/>
          <p:cNvSpPr/>
          <p:nvPr/>
        </p:nvSpPr>
        <p:spPr>
          <a:xfrm>
            <a:off x="9911001" y="3834408"/>
            <a:ext cx="3704273" cy="3492937"/>
          </a:xfrm>
          <a:prstGeom prst="rect">
            <a:avLst/>
          </a:prstGeom>
          <a:noFill/>
          <a:ln/>
        </p:spPr>
        <p:txBody>
          <a:bodyPr wrap="square" lIns="0" tIns="0" rIns="0" bIns="0" rtlCol="0" anchor="t"/>
          <a:lstStyle/>
          <a:p>
            <a:pPr marL="0" indent="0" algn="l">
              <a:lnSpc>
                <a:spcPts val="2500"/>
              </a:lnSpc>
              <a:buNone/>
            </a:pPr>
            <a:r>
              <a:rPr lang="en-US" sz="1550" dirty="0">
                <a:solidFill>
                  <a:srgbClr val="405449"/>
                </a:solidFill>
                <a:latin typeface="Nobile" pitchFamily="34" charset="0"/>
                <a:ea typeface="Nobile" pitchFamily="34" charset="-122"/>
                <a:cs typeface="Nobile" pitchFamily="34" charset="-120"/>
              </a:rPr>
              <a:t>Farmakokinetika menyediakan kerangka matematis dan kuantitatif untuk </a:t>
            </a:r>
            <a:r>
              <a:rPr lang="en-US" sz="1550" b="1" dirty="0">
                <a:solidFill>
                  <a:srgbClr val="405449"/>
                </a:solidFill>
                <a:latin typeface="Nobile" pitchFamily="34" charset="0"/>
                <a:ea typeface="Nobile" pitchFamily="34" charset="-122"/>
                <a:cs typeface="Nobile" pitchFamily="34" charset="-120"/>
              </a:rPr>
              <a:t>Therapeutic Drug Monitoring (TDM)</a:t>
            </a:r>
            <a:r>
              <a:rPr lang="en-US" sz="1550" dirty="0">
                <a:solidFill>
                  <a:srgbClr val="405449"/>
                </a:solidFill>
                <a:latin typeface="Nobile" pitchFamily="34" charset="0"/>
                <a:ea typeface="Nobile" pitchFamily="34" charset="-122"/>
                <a:cs typeface="Nobile" pitchFamily="34" charset="-120"/>
              </a:rPr>
              <a:t> — praktik klinisi mengukur kadar obat dalam darah pasien secara berkala. TDM sangat penting terutama untuk obat-obatan dengan indeks terapetik sempit seperti vankomisin, digoksin, dan litium, di mana perbedaan kecil dosis dapat berakibat serius.</a:t>
            </a:r>
            <a:endParaRPr lang="en-US" sz="1550" dirty="0"/>
          </a:p>
        </p:txBody>
      </p:sp>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032222EE-8EA5-F96C-D766-E9F5E692918C}"/>
                  </a:ext>
                </a:extLst>
              </p14:cNvPr>
              <p14:cNvContentPartPr/>
              <p14:nvPr/>
            </p14:nvContentPartPr>
            <p14:xfrm>
              <a:off x="13029935" y="8072924"/>
              <a:ext cx="1398240" cy="720"/>
            </p14:xfrm>
          </p:contentPart>
        </mc:Choice>
        <mc:Fallback xmlns="">
          <p:pic>
            <p:nvPicPr>
              <p:cNvPr id="17" name="Ink 16">
                <a:extLst>
                  <a:ext uri="{FF2B5EF4-FFF2-40B4-BE49-F238E27FC236}">
                    <a16:creationId xmlns:a16="http://schemas.microsoft.com/office/drawing/2014/main" id="{032222EE-8EA5-F96C-D766-E9F5E692918C}"/>
                  </a:ext>
                </a:extLst>
              </p:cNvPr>
              <p:cNvPicPr/>
              <p:nvPr/>
            </p:nvPicPr>
            <p:blipFill>
              <a:blip r:embed="rId4"/>
              <a:stretch>
                <a:fillRect/>
              </a:stretch>
            </p:blipFill>
            <p:spPr>
              <a:xfrm>
                <a:off x="12967295" y="7946924"/>
                <a:ext cx="15238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BD489F95-EB95-E174-5E6E-9CAB8B4C885A}"/>
                  </a:ext>
                </a:extLst>
              </p14:cNvPr>
              <p14:cNvContentPartPr/>
              <p14:nvPr/>
            </p14:nvContentPartPr>
            <p14:xfrm>
              <a:off x="12837335" y="7668284"/>
              <a:ext cx="1644840" cy="456480"/>
            </p14:xfrm>
          </p:contentPart>
        </mc:Choice>
        <mc:Fallback xmlns="">
          <p:pic>
            <p:nvPicPr>
              <p:cNvPr id="18" name="Ink 17">
                <a:extLst>
                  <a:ext uri="{FF2B5EF4-FFF2-40B4-BE49-F238E27FC236}">
                    <a16:creationId xmlns:a16="http://schemas.microsoft.com/office/drawing/2014/main" id="{BD489F95-EB95-E174-5E6E-9CAB8B4C885A}"/>
                  </a:ext>
                </a:extLst>
              </p:cNvPr>
              <p:cNvPicPr/>
              <p:nvPr/>
            </p:nvPicPr>
            <p:blipFill>
              <a:blip r:embed="rId6"/>
              <a:stretch>
                <a:fillRect/>
              </a:stretch>
            </p:blipFill>
            <p:spPr>
              <a:xfrm>
                <a:off x="12774335" y="7605284"/>
                <a:ext cx="1770480" cy="582120"/>
              </a:xfrm>
              <a:prstGeom prst="rect">
                <a:avLst/>
              </a:prstGeom>
            </p:spPr>
          </p:pic>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2301954" y="403027"/>
            <a:ext cx="6117669" cy="397312"/>
          </a:xfrm>
          <a:prstGeom prst="rect">
            <a:avLst/>
          </a:prstGeom>
          <a:noFill/>
          <a:ln/>
        </p:spPr>
        <p:txBody>
          <a:bodyPr wrap="none" lIns="0" tIns="0" rIns="0" bIns="0" rtlCol="0" anchor="t"/>
          <a:lstStyle/>
          <a:p>
            <a:pPr marL="0" indent="0" algn="l">
              <a:lnSpc>
                <a:spcPts val="3100"/>
              </a:lnSpc>
              <a:buNone/>
            </a:pPr>
            <a:r>
              <a:rPr lang="en-US" sz="2500" b="1" dirty="0" err="1">
                <a:solidFill>
                  <a:srgbClr val="3B4540"/>
                </a:solidFill>
                <a:latin typeface="Fraunces Extra Bold" pitchFamily="34" charset="0"/>
                <a:ea typeface="Fraunces Extra Bold" pitchFamily="34" charset="-122"/>
                <a:cs typeface="Fraunces Extra Bold" pitchFamily="34" charset="-120"/>
              </a:rPr>
              <a:t>Prinsip</a:t>
            </a:r>
            <a:r>
              <a:rPr lang="en-US" sz="2500" b="1" dirty="0">
                <a:solidFill>
                  <a:srgbClr val="3B4540"/>
                </a:solidFill>
                <a:latin typeface="Fraunces Extra Bold" pitchFamily="34" charset="0"/>
                <a:ea typeface="Fraunces Extra Bold" pitchFamily="34" charset="-122"/>
                <a:cs typeface="Fraunces Extra Bold" pitchFamily="34" charset="-120"/>
              </a:rPr>
              <a:t> Dasar Farmakokinetika</a:t>
            </a:r>
            <a:endParaRPr lang="en-US" sz="2500" dirty="0"/>
          </a:p>
        </p:txBody>
      </p:sp>
      <p:sp>
        <p:nvSpPr>
          <p:cNvPr id="5" name="Shape 3"/>
          <p:cNvSpPr/>
          <p:nvPr/>
        </p:nvSpPr>
        <p:spPr>
          <a:xfrm>
            <a:off x="2210395" y="1264325"/>
            <a:ext cx="5041344" cy="2476976"/>
          </a:xfrm>
          <a:prstGeom prst="roundRect">
            <a:avLst>
              <a:gd name="adj" fmla="val 7392"/>
            </a:avLst>
          </a:prstGeom>
          <a:solidFill>
            <a:srgbClr val="438951"/>
          </a:solidFill>
          <a:ln/>
        </p:spPr>
      </p:sp>
      <p:sp>
        <p:nvSpPr>
          <p:cNvPr id="6" name="Text 4"/>
          <p:cNvSpPr/>
          <p:nvPr/>
        </p:nvSpPr>
        <p:spPr>
          <a:xfrm>
            <a:off x="2337435" y="1345763"/>
            <a:ext cx="1925598" cy="198596"/>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Fraunces Extra Bold" pitchFamily="34" charset="0"/>
                <a:ea typeface="Fraunces Extra Bold" pitchFamily="34" charset="-122"/>
                <a:cs typeface="Fraunces Extra Bold" pitchFamily="34" charset="-120"/>
              </a:rPr>
              <a:t>Model Farmakokinetika</a:t>
            </a:r>
            <a:endParaRPr lang="en-US" sz="1250" dirty="0"/>
          </a:p>
        </p:txBody>
      </p:sp>
      <p:sp>
        <p:nvSpPr>
          <p:cNvPr id="7" name="Text 5"/>
          <p:cNvSpPr/>
          <p:nvPr/>
        </p:nvSpPr>
        <p:spPr>
          <a:xfrm>
            <a:off x="2337435" y="1625798"/>
            <a:ext cx="4787265" cy="1334453"/>
          </a:xfrm>
          <a:prstGeom prst="rect">
            <a:avLst/>
          </a:prstGeom>
          <a:noFill/>
          <a:ln/>
        </p:spPr>
        <p:txBody>
          <a:bodyPr wrap="square" lIns="0" tIns="0" rIns="0" bIns="0" rtlCol="0" anchor="t"/>
          <a:lstStyle/>
          <a:p>
            <a:pPr marL="0" indent="0" algn="l">
              <a:lnSpc>
                <a:spcPts val="1300"/>
              </a:lnSpc>
              <a:buNone/>
            </a:pPr>
            <a:r>
              <a:rPr lang="en-US" sz="1000" dirty="0">
                <a:solidFill>
                  <a:srgbClr val="000000"/>
                </a:solidFill>
                <a:latin typeface="Nobile" pitchFamily="34" charset="0"/>
                <a:ea typeface="Nobile" pitchFamily="34" charset="-122"/>
                <a:cs typeface="Nobile" pitchFamily="34" charset="-120"/>
              </a:rPr>
              <a:t>Model farmakokinetika adalah representasi matematis dari sistem biologis yang menggambarkan perjalanan obat dalam tubuh. </a:t>
            </a:r>
            <a:r>
              <a:rPr lang="en-US" sz="1000" b="1" dirty="0">
                <a:solidFill>
                  <a:srgbClr val="000000"/>
                </a:solidFill>
                <a:latin typeface="Nobile" pitchFamily="34" charset="0"/>
                <a:ea typeface="Nobile" pitchFamily="34" charset="-122"/>
                <a:cs typeface="Nobile" pitchFamily="34" charset="-120"/>
              </a:rPr>
              <a:t>Model Kompartemen Satu</a:t>
            </a:r>
            <a:r>
              <a:rPr lang="en-US" sz="1000" dirty="0">
                <a:solidFill>
                  <a:srgbClr val="000000"/>
                </a:solidFill>
                <a:latin typeface="Nobile" pitchFamily="34" charset="0"/>
                <a:ea typeface="Nobile" pitchFamily="34" charset="-122"/>
                <a:cs typeface="Nobile" pitchFamily="34" charset="-120"/>
              </a:rPr>
              <a:t> mengasumsikan obat terdistribusi secara homogen ke seluruh tubuh. </a:t>
            </a:r>
            <a:r>
              <a:rPr lang="en-US" sz="1000" b="1" dirty="0">
                <a:solidFill>
                  <a:srgbClr val="000000"/>
                </a:solidFill>
                <a:latin typeface="Nobile" pitchFamily="34" charset="0"/>
                <a:ea typeface="Nobile" pitchFamily="34" charset="-122"/>
                <a:cs typeface="Nobile" pitchFamily="34" charset="-120"/>
              </a:rPr>
              <a:t>Model Kompartemen Dua</a:t>
            </a:r>
            <a:r>
              <a:rPr lang="en-US" sz="1000" dirty="0">
                <a:solidFill>
                  <a:srgbClr val="000000"/>
                </a:solidFill>
                <a:latin typeface="Nobile" pitchFamily="34" charset="0"/>
                <a:ea typeface="Nobile" pitchFamily="34" charset="-122"/>
                <a:cs typeface="Nobile" pitchFamily="34" charset="-120"/>
              </a:rPr>
              <a:t> membedakan kompartemen sentral (darah dan jaringan perfusi tinggi) dengan kompartemen perifer. </a:t>
            </a:r>
            <a:r>
              <a:rPr lang="en-US" sz="1000" b="1" dirty="0">
                <a:solidFill>
                  <a:srgbClr val="000000"/>
                </a:solidFill>
                <a:latin typeface="Nobile" pitchFamily="34" charset="0"/>
                <a:ea typeface="Nobile" pitchFamily="34" charset="-122"/>
                <a:cs typeface="Nobile" pitchFamily="34" charset="-120"/>
              </a:rPr>
              <a:t>Model Non-Kompartemen</a:t>
            </a:r>
            <a:r>
              <a:rPr lang="en-US" sz="1000" dirty="0">
                <a:solidFill>
                  <a:srgbClr val="000000"/>
                </a:solidFill>
                <a:latin typeface="Nobile" pitchFamily="34" charset="0"/>
                <a:ea typeface="Nobile" pitchFamily="34" charset="-122"/>
                <a:cs typeface="Nobile" pitchFamily="34" charset="-120"/>
              </a:rPr>
              <a:t> (NCA) menganalisis data langsung dari kurva kadar-waktu tanpa asumsi kompartemen, sehingga lebih fleksibel dan banyak digunakan dalam studi bioavailabilitas dan bioekivalensi.</a:t>
            </a:r>
            <a:endParaRPr lang="en-US" sz="1000" dirty="0"/>
          </a:p>
        </p:txBody>
      </p:sp>
      <p:sp>
        <p:nvSpPr>
          <p:cNvPr id="8" name="Text 6"/>
          <p:cNvSpPr/>
          <p:nvPr/>
        </p:nvSpPr>
        <p:spPr>
          <a:xfrm>
            <a:off x="7477839" y="1345763"/>
            <a:ext cx="2820472" cy="198596"/>
          </a:xfrm>
          <a:prstGeom prst="rect">
            <a:avLst/>
          </a:prstGeom>
          <a:noFill/>
          <a:ln/>
        </p:spPr>
        <p:txBody>
          <a:bodyPr wrap="none" lIns="0" tIns="0" rIns="0" bIns="0" rtlCol="0" anchor="t"/>
          <a:lstStyle/>
          <a:p>
            <a:pPr marL="0" indent="0" algn="l">
              <a:lnSpc>
                <a:spcPts val="1550"/>
              </a:lnSpc>
              <a:buNone/>
            </a:pPr>
            <a:r>
              <a:rPr lang="en-US" sz="1250" b="1" dirty="0">
                <a:solidFill>
                  <a:srgbClr val="3B4540"/>
                </a:solidFill>
                <a:latin typeface="Fraunces Extra Bold" pitchFamily="34" charset="0"/>
                <a:ea typeface="Fraunces Extra Bold" pitchFamily="34" charset="-122"/>
                <a:cs typeface="Fraunces Extra Bold" pitchFamily="34" charset="-120"/>
              </a:rPr>
              <a:t>Parameter Farmakokinetika Kunci</a:t>
            </a:r>
            <a:endParaRPr lang="en-US" sz="1250" dirty="0"/>
          </a:p>
        </p:txBody>
      </p:sp>
      <p:sp>
        <p:nvSpPr>
          <p:cNvPr id="9" name="Text 7"/>
          <p:cNvSpPr/>
          <p:nvPr/>
        </p:nvSpPr>
        <p:spPr>
          <a:xfrm>
            <a:off x="7477839" y="1625798"/>
            <a:ext cx="4858226" cy="2087047"/>
          </a:xfrm>
          <a:prstGeom prst="rect">
            <a:avLst/>
          </a:prstGeom>
          <a:noFill/>
          <a:ln/>
        </p:spPr>
        <p:txBody>
          <a:bodyPr wrap="square" lIns="0" tIns="0" rIns="0" bIns="0" rtlCol="0" anchor="t"/>
          <a:lstStyle/>
          <a:p>
            <a:pPr marL="342900" indent="-342900" algn="l">
              <a:lnSpc>
                <a:spcPts val="1300"/>
              </a:lnSpc>
              <a:buSzPct val="100000"/>
              <a:buChar char="•"/>
            </a:pPr>
            <a:r>
              <a:rPr lang="en-US" sz="1000" b="1" dirty="0">
                <a:solidFill>
                  <a:srgbClr val="405449"/>
                </a:solidFill>
                <a:latin typeface="Nobile" pitchFamily="34" charset="0"/>
                <a:ea typeface="Nobile" pitchFamily="34" charset="-122"/>
                <a:cs typeface="Nobile" pitchFamily="34" charset="-120"/>
              </a:rPr>
              <a:t>Volume Distribusi (Vd):</a:t>
            </a:r>
            <a:r>
              <a:rPr lang="en-US" sz="1000" dirty="0">
                <a:solidFill>
                  <a:srgbClr val="405449"/>
                </a:solidFill>
                <a:latin typeface="Nobile" pitchFamily="34" charset="0"/>
                <a:ea typeface="Nobile" pitchFamily="34" charset="-122"/>
                <a:cs typeface="Nobile" pitchFamily="34" charset="-120"/>
              </a:rPr>
              <a:t> Menggambarkan seberapa luas obat terdistribusi ke dalam jaringan tubuh. Vd besar menunjukkan obat terakumulasi kuat di jaringan (misalnya klorokuin, Vd sangat besar).</a:t>
            </a:r>
            <a:endParaRPr lang="en-US" sz="1000" dirty="0"/>
          </a:p>
          <a:p>
            <a:pPr marL="342900" indent="-342900" algn="l">
              <a:lnSpc>
                <a:spcPts val="1300"/>
              </a:lnSpc>
              <a:buSzPct val="100000"/>
              <a:buChar char="•"/>
            </a:pPr>
            <a:r>
              <a:rPr lang="en-US" sz="1000" b="1" dirty="0">
                <a:solidFill>
                  <a:srgbClr val="405449"/>
                </a:solidFill>
                <a:latin typeface="Nobile" pitchFamily="34" charset="0"/>
                <a:ea typeface="Nobile" pitchFamily="34" charset="-122"/>
                <a:cs typeface="Nobile" pitchFamily="34" charset="-120"/>
              </a:rPr>
              <a:t>Klirens (CL):</a:t>
            </a:r>
            <a:r>
              <a:rPr lang="en-US" sz="1000" dirty="0">
                <a:solidFill>
                  <a:srgbClr val="405449"/>
                </a:solidFill>
                <a:latin typeface="Nobile" pitchFamily="34" charset="0"/>
                <a:ea typeface="Nobile" pitchFamily="34" charset="-122"/>
                <a:cs typeface="Nobile" pitchFamily="34" charset="-120"/>
              </a:rPr>
              <a:t> Volume plasma yang "dibersihkan" dari obat per satuan waktu, mencerminkan kapasitas eliminasi tubuh secara keseluruhan (hepatik + renal + lainnya).</a:t>
            </a:r>
            <a:endParaRPr lang="en-US" sz="1000" dirty="0"/>
          </a:p>
          <a:p>
            <a:pPr marL="342900" indent="-342900" algn="l">
              <a:lnSpc>
                <a:spcPts val="1300"/>
              </a:lnSpc>
              <a:buSzPct val="100000"/>
              <a:buChar char="•"/>
            </a:pPr>
            <a:r>
              <a:rPr lang="en-US" sz="1000" b="1" dirty="0">
                <a:solidFill>
                  <a:srgbClr val="405449"/>
                </a:solidFill>
                <a:latin typeface="Nobile" pitchFamily="34" charset="0"/>
                <a:ea typeface="Nobile" pitchFamily="34" charset="-122"/>
                <a:cs typeface="Nobile" pitchFamily="34" charset="-120"/>
              </a:rPr>
              <a:t>Waktu Paro Eliminasi (t½):</a:t>
            </a:r>
            <a:r>
              <a:rPr lang="en-US" sz="1000" dirty="0">
                <a:solidFill>
                  <a:srgbClr val="405449"/>
                </a:solidFill>
                <a:latin typeface="Nobile" pitchFamily="34" charset="0"/>
                <a:ea typeface="Nobile" pitchFamily="34" charset="-122"/>
                <a:cs typeface="Nobile" pitchFamily="34" charset="-120"/>
              </a:rPr>
              <a:t> Waktu yang dibutuhkan agar konsentrasi obat dalam plasma turun menjadi setengahnya. Digunakan untuk menentukan frekuensi dosis dan estimasi waktu tercapainya kondisi tunak.</a:t>
            </a:r>
            <a:endParaRPr lang="en-US" sz="1000" dirty="0"/>
          </a:p>
          <a:p>
            <a:pPr marL="342900" indent="-342900" algn="l">
              <a:lnSpc>
                <a:spcPts val="1300"/>
              </a:lnSpc>
              <a:buSzPct val="100000"/>
              <a:buChar char="•"/>
            </a:pPr>
            <a:r>
              <a:rPr lang="en-US" sz="1000" b="1" dirty="0">
                <a:solidFill>
                  <a:srgbClr val="405449"/>
                </a:solidFill>
                <a:latin typeface="Nobile" pitchFamily="34" charset="0"/>
                <a:ea typeface="Nobile" pitchFamily="34" charset="-122"/>
                <a:cs typeface="Nobile" pitchFamily="34" charset="-120"/>
              </a:rPr>
              <a:t>Orde Reaksi:</a:t>
            </a:r>
            <a:r>
              <a:rPr lang="en-US" sz="1000" dirty="0">
                <a:solidFill>
                  <a:srgbClr val="405449"/>
                </a:solidFill>
                <a:latin typeface="Nobile" pitchFamily="34" charset="0"/>
                <a:ea typeface="Nobile" pitchFamily="34" charset="-122"/>
                <a:cs typeface="Nobile" pitchFamily="34" charset="-120"/>
              </a:rPr>
              <a:t> Orde 1 (laju eliminasi proporsional terhadap konsentrasi) adalah yang paling umum. Orde 0 (laju eliminasi konstan, tidak tergantung konsentrasi) terjadi pada dosis jenuh seperti etanol dan fenitoin dosis tinggi.</a:t>
            </a:r>
            <a:endParaRPr lang="en-US" sz="1000" dirty="0"/>
          </a:p>
        </p:txBody>
      </p:sp>
      <p:pic>
        <p:nvPicPr>
          <p:cNvPr id="10" name="Image 0" descr="preencoded.png"/>
          <p:cNvPicPr>
            <a:picLocks noChangeAspect="1"/>
          </p:cNvPicPr>
          <p:nvPr/>
        </p:nvPicPr>
        <p:blipFill>
          <a:blip r:embed="rId3"/>
          <a:stretch>
            <a:fillRect/>
          </a:stretch>
        </p:blipFill>
        <p:spPr>
          <a:xfrm>
            <a:off x="3416618" y="3832860"/>
            <a:ext cx="7797046" cy="3568422"/>
          </a:xfrm>
          <a:prstGeom prst="rect">
            <a:avLst/>
          </a:prstGeom>
        </p:spPr>
      </p:pic>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33470" y="4723800"/>
            <a:ext cx="501309" cy="501310"/>
          </a:xfrm>
          <a:prstGeom prst="rect">
            <a:avLst/>
          </a:prstGeom>
        </p:spPr>
      </p:pic>
      <p:sp>
        <p:nvSpPr>
          <p:cNvPr id="12" name="Text 8"/>
          <p:cNvSpPr/>
          <p:nvPr/>
        </p:nvSpPr>
        <p:spPr>
          <a:xfrm>
            <a:off x="9386834" y="6553894"/>
            <a:ext cx="1463825" cy="281987"/>
          </a:xfrm>
          <a:prstGeom prst="rect">
            <a:avLst/>
          </a:prstGeom>
          <a:noFill/>
          <a:ln/>
        </p:spPr>
        <p:txBody>
          <a:bodyPr wrap="none" lIns="0" tIns="0" rIns="0" bIns="0" rtlCol="0" anchor="t"/>
          <a:lstStyle/>
          <a:p>
            <a:pPr marL="0" indent="0" algn="ctr">
              <a:lnSpc>
                <a:spcPts val="2200"/>
              </a:lnSpc>
              <a:buNone/>
            </a:pPr>
            <a:r>
              <a:rPr lang="en-US" sz="1750" b="1" dirty="0">
                <a:solidFill>
                  <a:srgbClr val="405449"/>
                </a:solidFill>
                <a:latin typeface="Fraunces Extra Bold" pitchFamily="34" charset="0"/>
                <a:ea typeface="Fraunces Extra Bold" pitchFamily="34" charset="-122"/>
                <a:cs typeface="Fraunces Extra Bold" pitchFamily="34" charset="-120"/>
              </a:rPr>
              <a:t>Konsentrasi</a:t>
            </a:r>
            <a:endParaRPr lang="en-US" sz="1750" dirty="0"/>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98206" y="4724740"/>
            <a:ext cx="501310" cy="501310"/>
          </a:xfrm>
          <a:prstGeom prst="rect">
            <a:avLst/>
          </a:prstGeom>
        </p:spPr>
      </p:pic>
      <p:sp>
        <p:nvSpPr>
          <p:cNvPr id="14" name="Text 9"/>
          <p:cNvSpPr/>
          <p:nvPr/>
        </p:nvSpPr>
        <p:spPr>
          <a:xfrm>
            <a:off x="7542014" y="6553894"/>
            <a:ext cx="1463826" cy="281987"/>
          </a:xfrm>
          <a:prstGeom prst="rect">
            <a:avLst/>
          </a:prstGeom>
          <a:noFill/>
          <a:ln/>
        </p:spPr>
        <p:txBody>
          <a:bodyPr wrap="none" lIns="0" tIns="0" rIns="0" bIns="0" rtlCol="0" anchor="t"/>
          <a:lstStyle/>
          <a:p>
            <a:pPr marL="0" indent="0" algn="ctr">
              <a:lnSpc>
                <a:spcPts val="2200"/>
              </a:lnSpc>
              <a:buNone/>
            </a:pPr>
            <a:r>
              <a:rPr lang="en-US" sz="1750" b="1" dirty="0">
                <a:solidFill>
                  <a:srgbClr val="405449"/>
                </a:solidFill>
                <a:latin typeface="Fraunces Extra Bold" pitchFamily="34" charset="0"/>
                <a:ea typeface="Fraunces Extra Bold" pitchFamily="34" charset="-122"/>
                <a:cs typeface="Fraunces Extra Bold" pitchFamily="34" charset="-120"/>
              </a:rPr>
              <a:t>t½</a:t>
            </a:r>
            <a:endParaRPr lang="en-US" sz="175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63411" y="4724740"/>
            <a:ext cx="501310" cy="501310"/>
          </a:xfrm>
          <a:prstGeom prst="rect">
            <a:avLst/>
          </a:prstGeom>
        </p:spPr>
      </p:pic>
      <p:sp>
        <p:nvSpPr>
          <p:cNvPr id="16" name="Text 10"/>
          <p:cNvSpPr/>
          <p:nvPr/>
        </p:nvSpPr>
        <p:spPr>
          <a:xfrm>
            <a:off x="5707219" y="6553894"/>
            <a:ext cx="1463825" cy="281987"/>
          </a:xfrm>
          <a:prstGeom prst="rect">
            <a:avLst/>
          </a:prstGeom>
          <a:noFill/>
          <a:ln/>
        </p:spPr>
        <p:txBody>
          <a:bodyPr wrap="none" lIns="0" tIns="0" rIns="0" bIns="0" rtlCol="0" anchor="t"/>
          <a:lstStyle/>
          <a:p>
            <a:pPr marL="0" indent="0" algn="ctr">
              <a:lnSpc>
                <a:spcPts val="2200"/>
              </a:lnSpc>
              <a:buNone/>
            </a:pPr>
            <a:r>
              <a:rPr lang="en-US" sz="1750" b="1" dirty="0">
                <a:solidFill>
                  <a:srgbClr val="405449"/>
                </a:solidFill>
                <a:latin typeface="Fraunces Extra Bold" pitchFamily="34" charset="0"/>
                <a:ea typeface="Fraunces Extra Bold" pitchFamily="34" charset="-122"/>
                <a:cs typeface="Fraunces Extra Bold" pitchFamily="34" charset="-120"/>
              </a:rPr>
              <a:t>CL</a:t>
            </a:r>
            <a:endParaRPr lang="en-US" sz="175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18590" y="4724740"/>
            <a:ext cx="501310" cy="501310"/>
          </a:xfrm>
          <a:prstGeom prst="rect">
            <a:avLst/>
          </a:prstGeom>
        </p:spPr>
      </p:pic>
      <p:sp>
        <p:nvSpPr>
          <p:cNvPr id="18" name="Text 11"/>
          <p:cNvSpPr/>
          <p:nvPr/>
        </p:nvSpPr>
        <p:spPr>
          <a:xfrm>
            <a:off x="3832320" y="6553894"/>
            <a:ext cx="1463825" cy="281987"/>
          </a:xfrm>
          <a:prstGeom prst="rect">
            <a:avLst/>
          </a:prstGeom>
          <a:noFill/>
          <a:ln/>
        </p:spPr>
        <p:txBody>
          <a:bodyPr wrap="none" lIns="0" tIns="0" rIns="0" bIns="0" rtlCol="0" anchor="t"/>
          <a:lstStyle/>
          <a:p>
            <a:pPr marL="0" indent="0" algn="ctr">
              <a:lnSpc>
                <a:spcPts val="2200"/>
              </a:lnSpc>
              <a:buNone/>
            </a:pPr>
            <a:r>
              <a:rPr lang="en-US" sz="1750" b="1" dirty="0">
                <a:solidFill>
                  <a:srgbClr val="405449"/>
                </a:solidFill>
                <a:latin typeface="Fraunces Extra Bold" pitchFamily="34" charset="0"/>
                <a:ea typeface="Fraunces Extra Bold" pitchFamily="34" charset="-122"/>
                <a:cs typeface="Fraunces Extra Bold" pitchFamily="34" charset="-120"/>
              </a:rPr>
              <a:t>Vd</a:t>
            </a:r>
            <a:endParaRPr lang="en-US" sz="1750" dirty="0"/>
          </a:p>
        </p:txBody>
      </p:sp>
      <p:sp>
        <p:nvSpPr>
          <p:cNvPr id="19" name="Text 12"/>
          <p:cNvSpPr/>
          <p:nvPr/>
        </p:nvSpPr>
        <p:spPr>
          <a:xfrm>
            <a:off x="2301954" y="7492841"/>
            <a:ext cx="10026491" cy="333613"/>
          </a:xfrm>
          <a:prstGeom prst="rect">
            <a:avLst/>
          </a:prstGeom>
          <a:noFill/>
          <a:ln/>
        </p:spPr>
        <p:txBody>
          <a:bodyPr wrap="square" lIns="0" tIns="0" rIns="0" bIns="0" rtlCol="0" anchor="t"/>
          <a:lstStyle/>
          <a:p>
            <a:pPr marL="0" indent="0" algn="l">
              <a:lnSpc>
                <a:spcPts val="1300"/>
              </a:lnSpc>
              <a:buNone/>
            </a:pPr>
            <a:r>
              <a:rPr lang="en-US" sz="1000" dirty="0">
                <a:solidFill>
                  <a:srgbClr val="405449"/>
                </a:solidFill>
                <a:latin typeface="Nobile" pitchFamily="34" charset="0"/>
                <a:ea typeface="Nobile" pitchFamily="34" charset="-122"/>
                <a:cs typeface="Nobile" pitchFamily="34" charset="-120"/>
              </a:rPr>
              <a:t>Kurva kadar obat dalam plasma terhadap waktu merupakan alat visual utama dalam farmakokinetika. Area di bawah kurva (AUC) mencerminkan total paparan tubuh terhadap obat dan menjadi dasar perhitungan bioavailabilitas serta klirens sistemik.</a:t>
            </a:r>
            <a:endParaRPr lang="en-US" sz="1000" dirty="0"/>
          </a:p>
        </p:txBody>
      </p:sp>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2F7AA9CC-49DA-7B42-6926-9F684FFBACF8}"/>
                  </a:ext>
                </a:extLst>
              </p14:cNvPr>
              <p14:cNvContentPartPr/>
              <p14:nvPr/>
            </p14:nvContentPartPr>
            <p14:xfrm>
              <a:off x="12907175" y="7327364"/>
              <a:ext cx="1593360" cy="783360"/>
            </p14:xfrm>
          </p:contentPart>
        </mc:Choice>
        <mc:Fallback xmlns="">
          <p:pic>
            <p:nvPicPr>
              <p:cNvPr id="20" name="Ink 19">
                <a:extLst>
                  <a:ext uri="{FF2B5EF4-FFF2-40B4-BE49-F238E27FC236}">
                    <a16:creationId xmlns:a16="http://schemas.microsoft.com/office/drawing/2014/main" id="{2F7AA9CC-49DA-7B42-6926-9F684FFBACF8}"/>
                  </a:ext>
                </a:extLst>
              </p:cNvPr>
              <p:cNvPicPr/>
              <p:nvPr/>
            </p:nvPicPr>
            <p:blipFill>
              <a:blip r:embed="rId9"/>
              <a:stretch>
                <a:fillRect/>
              </a:stretch>
            </p:blipFill>
            <p:spPr>
              <a:xfrm>
                <a:off x="12844175" y="7264364"/>
                <a:ext cx="1719000" cy="909000"/>
              </a:xfrm>
              <a:prstGeom prst="rect">
                <a:avLst/>
              </a:prstGeom>
            </p:spPr>
          </p:pic>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56905" y="473393"/>
            <a:ext cx="8351639" cy="503873"/>
          </a:xfrm>
          <a:prstGeom prst="rect">
            <a:avLst/>
          </a:prstGeom>
          <a:noFill/>
          <a:ln/>
        </p:spPr>
        <p:txBody>
          <a:bodyPr wrap="none" lIns="0" tIns="0" rIns="0" bIns="0" rtlCol="0" anchor="t"/>
          <a:lstStyle/>
          <a:p>
            <a:pPr marL="0" indent="0" algn="l">
              <a:lnSpc>
                <a:spcPts val="3950"/>
              </a:lnSpc>
              <a:buNone/>
            </a:pPr>
            <a:r>
              <a:rPr lang="en-US" sz="3150" b="1" dirty="0">
                <a:solidFill>
                  <a:srgbClr val="3B4540"/>
                </a:solidFill>
                <a:latin typeface="Fraunces Extra Bold" pitchFamily="34" charset="0"/>
                <a:ea typeface="Fraunces Extra Bold" pitchFamily="34" charset="-122"/>
                <a:cs typeface="Fraunces Extra Bold" pitchFamily="34" charset="-120"/>
              </a:rPr>
              <a:t>ADME dalam Pengembangan Obat</a:t>
            </a:r>
            <a:endParaRPr lang="en-US" sz="3150" dirty="0"/>
          </a:p>
        </p:txBody>
      </p:sp>
      <p:sp>
        <p:nvSpPr>
          <p:cNvPr id="5" name="Text 3"/>
          <p:cNvSpPr/>
          <p:nvPr/>
        </p:nvSpPr>
        <p:spPr>
          <a:xfrm>
            <a:off x="956905" y="1670328"/>
            <a:ext cx="12716470" cy="467439"/>
          </a:xfrm>
          <a:prstGeom prst="rect">
            <a:avLst/>
          </a:prstGeom>
          <a:noFill/>
          <a:ln/>
        </p:spPr>
        <p:txBody>
          <a:bodyPr wrap="square" lIns="0" tIns="0" rIns="0" bIns="0" rtlCol="0" anchor="t"/>
          <a:lstStyle/>
          <a:p>
            <a:pPr marL="0" indent="0" algn="l">
              <a:lnSpc>
                <a:spcPts val="1800"/>
              </a:lnSpc>
              <a:buNone/>
            </a:pPr>
            <a:r>
              <a:rPr lang="en-US" sz="1250" dirty="0">
                <a:solidFill>
                  <a:srgbClr val="405449"/>
                </a:solidFill>
                <a:latin typeface="Nobile" pitchFamily="34" charset="0"/>
                <a:ea typeface="Nobile" pitchFamily="34" charset="-122"/>
                <a:cs typeface="Nobile" pitchFamily="34" charset="-120"/>
              </a:rPr>
              <a:t>Keempat proses ADME bekerja secara berkesinambungan dan saling memengaruhi. Pemahaman mendalam tentang setiap proses memungkinkan ilmuwan farmasi untuk merancang molekul obat, bentuk sediaan, dan regimen dosis yang lebih efektif dan aman.</a:t>
            </a:r>
            <a:endParaRPr lang="en-US" sz="1250" dirty="0"/>
          </a:p>
        </p:txBody>
      </p:sp>
      <p:sp>
        <p:nvSpPr>
          <p:cNvPr id="6" name="Shape 4"/>
          <p:cNvSpPr/>
          <p:nvPr/>
        </p:nvSpPr>
        <p:spPr>
          <a:xfrm>
            <a:off x="956905" y="2285167"/>
            <a:ext cx="6292691" cy="2669977"/>
          </a:xfrm>
          <a:prstGeom prst="roundRect">
            <a:avLst>
              <a:gd name="adj" fmla="val 5436"/>
            </a:avLst>
          </a:prstGeom>
          <a:solidFill>
            <a:srgbClr val="E8F3E8"/>
          </a:solidFill>
          <a:ln/>
        </p:spPr>
      </p:sp>
      <p:sp>
        <p:nvSpPr>
          <p:cNvPr id="7" name="Shape 5"/>
          <p:cNvSpPr/>
          <p:nvPr/>
        </p:nvSpPr>
        <p:spPr>
          <a:xfrm>
            <a:off x="1118116" y="2446377"/>
            <a:ext cx="483751" cy="483751"/>
          </a:xfrm>
          <a:prstGeom prst="roundRect">
            <a:avLst>
              <a:gd name="adj" fmla="val 18900396"/>
            </a:avLst>
          </a:prstGeom>
          <a:solidFill>
            <a:srgbClr val="438951"/>
          </a:solidFill>
          <a:ln/>
        </p:spPr>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1109" y="2579370"/>
            <a:ext cx="217646" cy="217646"/>
          </a:xfrm>
          <a:prstGeom prst="rect">
            <a:avLst/>
          </a:prstGeom>
        </p:spPr>
      </p:pic>
      <p:sp>
        <p:nvSpPr>
          <p:cNvPr id="9" name="Text 6"/>
          <p:cNvSpPr/>
          <p:nvPr/>
        </p:nvSpPr>
        <p:spPr>
          <a:xfrm>
            <a:off x="1118116" y="3061097"/>
            <a:ext cx="2015728" cy="251936"/>
          </a:xfrm>
          <a:prstGeom prst="rect">
            <a:avLst/>
          </a:prstGeom>
          <a:noFill/>
          <a:ln/>
        </p:spPr>
        <p:txBody>
          <a:bodyPr wrap="none" lIns="0" tIns="0" rIns="0" bIns="0" rtlCol="0" anchor="t"/>
          <a:lstStyle/>
          <a:p>
            <a:pPr marL="0" indent="0" algn="l">
              <a:lnSpc>
                <a:spcPts val="1950"/>
              </a:lnSpc>
              <a:buNone/>
            </a:pPr>
            <a:r>
              <a:rPr lang="en-US" sz="1550" b="1" dirty="0">
                <a:solidFill>
                  <a:srgbClr val="405449"/>
                </a:solidFill>
                <a:latin typeface="Fraunces Extra Bold" pitchFamily="34" charset="0"/>
                <a:ea typeface="Fraunces Extra Bold" pitchFamily="34" charset="-122"/>
                <a:cs typeface="Fraunces Extra Bold" pitchFamily="34" charset="-120"/>
              </a:rPr>
              <a:t>Absorpsi</a:t>
            </a:r>
            <a:endParaRPr lang="en-US" sz="1550" dirty="0"/>
          </a:p>
        </p:txBody>
      </p:sp>
      <p:sp>
        <p:nvSpPr>
          <p:cNvPr id="10" name="Text 7"/>
          <p:cNvSpPr/>
          <p:nvPr/>
        </p:nvSpPr>
        <p:spPr>
          <a:xfrm>
            <a:off x="1118116" y="3391614"/>
            <a:ext cx="5970270" cy="1402318"/>
          </a:xfrm>
          <a:prstGeom prst="rect">
            <a:avLst/>
          </a:prstGeom>
          <a:noFill/>
          <a:ln/>
        </p:spPr>
        <p:txBody>
          <a:bodyPr wrap="square" lIns="0" tIns="0" rIns="0" bIns="0" rtlCol="0" anchor="t"/>
          <a:lstStyle/>
          <a:p>
            <a:pPr marL="0" indent="0" algn="l">
              <a:lnSpc>
                <a:spcPts val="1800"/>
              </a:lnSpc>
              <a:buNone/>
            </a:pPr>
            <a:r>
              <a:rPr lang="en-US" sz="1250" dirty="0">
                <a:solidFill>
                  <a:srgbClr val="405449"/>
                </a:solidFill>
                <a:latin typeface="Nobile" pitchFamily="34" charset="0"/>
                <a:ea typeface="Nobile" pitchFamily="34" charset="-122"/>
                <a:cs typeface="Nobile" pitchFamily="34" charset="-120"/>
              </a:rPr>
              <a:t>Proses obat masuk ke sirkulasi sistemik dari tempat pemberian. </a:t>
            </a:r>
            <a:r>
              <a:rPr lang="en-US" sz="1250" b="1" dirty="0">
                <a:solidFill>
                  <a:srgbClr val="405449"/>
                </a:solidFill>
                <a:latin typeface="Nobile" pitchFamily="34" charset="0"/>
                <a:ea typeface="Nobile" pitchFamily="34" charset="-122"/>
                <a:cs typeface="Nobile" pitchFamily="34" charset="-120"/>
              </a:rPr>
              <a:t>Bioavailabilitas (F)</a:t>
            </a:r>
            <a:r>
              <a:rPr lang="en-US" sz="1250" dirty="0">
                <a:solidFill>
                  <a:srgbClr val="405449"/>
                </a:solidFill>
                <a:latin typeface="Nobile" pitchFamily="34" charset="0"/>
                <a:ea typeface="Nobile" pitchFamily="34" charset="-122"/>
                <a:cs typeface="Nobile" pitchFamily="34" charset="-120"/>
              </a:rPr>
              <a:t> adalah fraksi dosis yang mencapai sirkulasi dalam bentuk aktif. Faktor yang mempengaruhi absorpsi meliputi rute pemberian, sifat fisikokimia obat (kelarutan, lipofilisitas), formulasi, dan kondisi saluran cerna (pH, motilitas, makanan). Rute intravena memiliki F=100%, sedangkan rute oral lebih bervariasi.</a:t>
            </a:r>
            <a:endParaRPr lang="en-US" sz="1250" dirty="0"/>
          </a:p>
        </p:txBody>
      </p:sp>
      <p:sp>
        <p:nvSpPr>
          <p:cNvPr id="11" name="Shape 8"/>
          <p:cNvSpPr/>
          <p:nvPr/>
        </p:nvSpPr>
        <p:spPr>
          <a:xfrm>
            <a:off x="7380565" y="2285167"/>
            <a:ext cx="6292810" cy="2669977"/>
          </a:xfrm>
          <a:prstGeom prst="roundRect">
            <a:avLst>
              <a:gd name="adj" fmla="val 5436"/>
            </a:avLst>
          </a:prstGeom>
          <a:solidFill>
            <a:srgbClr val="E8F3E8"/>
          </a:solidFill>
          <a:ln/>
        </p:spPr>
      </p:sp>
      <p:sp>
        <p:nvSpPr>
          <p:cNvPr id="12" name="Shape 9"/>
          <p:cNvSpPr/>
          <p:nvPr/>
        </p:nvSpPr>
        <p:spPr>
          <a:xfrm>
            <a:off x="7541776" y="2446377"/>
            <a:ext cx="483751" cy="483751"/>
          </a:xfrm>
          <a:prstGeom prst="roundRect">
            <a:avLst>
              <a:gd name="adj" fmla="val 18900396"/>
            </a:avLst>
          </a:prstGeom>
          <a:solidFill>
            <a:srgbClr val="438951"/>
          </a:solidFill>
          <a:ln/>
        </p:spPr>
      </p:sp>
      <p:pic>
        <p:nvPicPr>
          <p:cNvPr id="13"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4769" y="2579370"/>
            <a:ext cx="217646" cy="217646"/>
          </a:xfrm>
          <a:prstGeom prst="rect">
            <a:avLst/>
          </a:prstGeom>
        </p:spPr>
      </p:pic>
      <p:sp>
        <p:nvSpPr>
          <p:cNvPr id="14" name="Text 10"/>
          <p:cNvSpPr/>
          <p:nvPr/>
        </p:nvSpPr>
        <p:spPr>
          <a:xfrm>
            <a:off x="7541776" y="3061097"/>
            <a:ext cx="2015728" cy="251936"/>
          </a:xfrm>
          <a:prstGeom prst="rect">
            <a:avLst/>
          </a:prstGeom>
          <a:noFill/>
          <a:ln/>
        </p:spPr>
        <p:txBody>
          <a:bodyPr wrap="none" lIns="0" tIns="0" rIns="0" bIns="0" rtlCol="0" anchor="t"/>
          <a:lstStyle/>
          <a:p>
            <a:pPr marL="0" indent="0" algn="l">
              <a:lnSpc>
                <a:spcPts val="1950"/>
              </a:lnSpc>
              <a:buNone/>
            </a:pPr>
            <a:r>
              <a:rPr lang="en-US" sz="1550" b="1" dirty="0">
                <a:solidFill>
                  <a:srgbClr val="405449"/>
                </a:solidFill>
                <a:latin typeface="Fraunces Extra Bold" pitchFamily="34" charset="0"/>
                <a:ea typeface="Fraunces Extra Bold" pitchFamily="34" charset="-122"/>
                <a:cs typeface="Fraunces Extra Bold" pitchFamily="34" charset="-120"/>
              </a:rPr>
              <a:t>Distribusi</a:t>
            </a:r>
            <a:endParaRPr lang="en-US" sz="1550" dirty="0"/>
          </a:p>
        </p:txBody>
      </p:sp>
      <p:sp>
        <p:nvSpPr>
          <p:cNvPr id="15" name="Text 11"/>
          <p:cNvSpPr/>
          <p:nvPr/>
        </p:nvSpPr>
        <p:spPr>
          <a:xfrm>
            <a:off x="7541776" y="3391614"/>
            <a:ext cx="5970389" cy="1402318"/>
          </a:xfrm>
          <a:prstGeom prst="rect">
            <a:avLst/>
          </a:prstGeom>
          <a:noFill/>
          <a:ln/>
        </p:spPr>
        <p:txBody>
          <a:bodyPr wrap="square" lIns="0" tIns="0" rIns="0" bIns="0" rtlCol="0" anchor="t"/>
          <a:lstStyle/>
          <a:p>
            <a:pPr marL="0" indent="0" algn="l">
              <a:lnSpc>
                <a:spcPts val="1800"/>
              </a:lnSpc>
              <a:buNone/>
            </a:pPr>
            <a:r>
              <a:rPr lang="en-US" sz="1250" dirty="0">
                <a:solidFill>
                  <a:srgbClr val="405449"/>
                </a:solidFill>
                <a:latin typeface="Nobile" pitchFamily="34" charset="0"/>
                <a:ea typeface="Nobile" pitchFamily="34" charset="-122"/>
                <a:cs typeface="Nobile" pitchFamily="34" charset="-120"/>
              </a:rPr>
              <a:t>Setelah obat masuk ke sirkulasi, obat didistribusikan ke berbagai jaringan tubuh. </a:t>
            </a:r>
            <a:r>
              <a:rPr lang="en-US" sz="1250" b="1" dirty="0">
                <a:solidFill>
                  <a:srgbClr val="405449"/>
                </a:solidFill>
                <a:latin typeface="Nobile" pitchFamily="34" charset="0"/>
                <a:ea typeface="Nobile" pitchFamily="34" charset="-122"/>
                <a:cs typeface="Nobile" pitchFamily="34" charset="-120"/>
              </a:rPr>
              <a:t>Ikatan protein plasma</a:t>
            </a:r>
            <a:r>
              <a:rPr lang="en-US" sz="1250" dirty="0">
                <a:solidFill>
                  <a:srgbClr val="405449"/>
                </a:solidFill>
                <a:latin typeface="Nobile" pitchFamily="34" charset="0"/>
                <a:ea typeface="Nobile" pitchFamily="34" charset="-122"/>
                <a:cs typeface="Nobile" pitchFamily="34" charset="-120"/>
              </a:rPr>
              <a:t> (terutama albumin dan α-1-acid glycoprotein) menentukan fraksi obat bebas yang aktif secara farmakologis. Penetrasi ke jaringan target (misalnya otak melewati sawar darah-otak) bergantung pada sifat lipofilik obat, berat molekul, dan ada-tidaknya transporter aktif.</a:t>
            </a:r>
            <a:endParaRPr lang="en-US" sz="1250" dirty="0"/>
          </a:p>
        </p:txBody>
      </p:sp>
      <p:sp>
        <p:nvSpPr>
          <p:cNvPr id="16" name="Shape 12"/>
          <p:cNvSpPr/>
          <p:nvPr/>
        </p:nvSpPr>
        <p:spPr>
          <a:xfrm>
            <a:off x="956905" y="5086112"/>
            <a:ext cx="6292691" cy="2669977"/>
          </a:xfrm>
          <a:prstGeom prst="roundRect">
            <a:avLst>
              <a:gd name="adj" fmla="val 5436"/>
            </a:avLst>
          </a:prstGeom>
          <a:solidFill>
            <a:srgbClr val="E8F3E8"/>
          </a:solidFill>
          <a:ln/>
        </p:spPr>
      </p:sp>
      <p:sp>
        <p:nvSpPr>
          <p:cNvPr id="17" name="Shape 13"/>
          <p:cNvSpPr/>
          <p:nvPr/>
        </p:nvSpPr>
        <p:spPr>
          <a:xfrm>
            <a:off x="1118116" y="5247323"/>
            <a:ext cx="483751" cy="483751"/>
          </a:xfrm>
          <a:prstGeom prst="roundRect">
            <a:avLst>
              <a:gd name="adj" fmla="val 18900396"/>
            </a:avLst>
          </a:prstGeom>
          <a:solidFill>
            <a:srgbClr val="438951"/>
          </a:solidFill>
          <a:ln/>
        </p:spPr>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51109" y="5380315"/>
            <a:ext cx="217646" cy="217646"/>
          </a:xfrm>
          <a:prstGeom prst="rect">
            <a:avLst/>
          </a:prstGeom>
        </p:spPr>
      </p:pic>
      <p:sp>
        <p:nvSpPr>
          <p:cNvPr id="19" name="Text 14"/>
          <p:cNvSpPr/>
          <p:nvPr/>
        </p:nvSpPr>
        <p:spPr>
          <a:xfrm>
            <a:off x="1118116" y="5862042"/>
            <a:ext cx="2015728" cy="251936"/>
          </a:xfrm>
          <a:prstGeom prst="rect">
            <a:avLst/>
          </a:prstGeom>
          <a:noFill/>
          <a:ln/>
        </p:spPr>
        <p:txBody>
          <a:bodyPr wrap="none" lIns="0" tIns="0" rIns="0" bIns="0" rtlCol="0" anchor="t"/>
          <a:lstStyle/>
          <a:p>
            <a:pPr marL="0" indent="0" algn="l">
              <a:lnSpc>
                <a:spcPts val="1950"/>
              </a:lnSpc>
              <a:buNone/>
            </a:pPr>
            <a:r>
              <a:rPr lang="en-US" sz="1550" b="1" dirty="0">
                <a:solidFill>
                  <a:srgbClr val="405449"/>
                </a:solidFill>
                <a:latin typeface="Fraunces Extra Bold" pitchFamily="34" charset="0"/>
                <a:ea typeface="Fraunces Extra Bold" pitchFamily="34" charset="-122"/>
                <a:cs typeface="Fraunces Extra Bold" pitchFamily="34" charset="-120"/>
              </a:rPr>
              <a:t>Metabolisme</a:t>
            </a:r>
            <a:endParaRPr lang="en-US" sz="1550" dirty="0"/>
          </a:p>
        </p:txBody>
      </p:sp>
      <p:sp>
        <p:nvSpPr>
          <p:cNvPr id="20" name="Text 15"/>
          <p:cNvSpPr/>
          <p:nvPr/>
        </p:nvSpPr>
        <p:spPr>
          <a:xfrm>
            <a:off x="1118116" y="6192560"/>
            <a:ext cx="5970270" cy="1402318"/>
          </a:xfrm>
          <a:prstGeom prst="rect">
            <a:avLst/>
          </a:prstGeom>
          <a:noFill/>
          <a:ln/>
        </p:spPr>
        <p:txBody>
          <a:bodyPr wrap="square" lIns="0" tIns="0" rIns="0" bIns="0" rtlCol="0" anchor="t"/>
          <a:lstStyle/>
          <a:p>
            <a:pPr marL="0" indent="0" algn="l">
              <a:lnSpc>
                <a:spcPts val="1800"/>
              </a:lnSpc>
              <a:buNone/>
            </a:pPr>
            <a:r>
              <a:rPr lang="en-US" sz="1250" dirty="0">
                <a:solidFill>
                  <a:srgbClr val="405449"/>
                </a:solidFill>
                <a:latin typeface="Nobile" pitchFamily="34" charset="0"/>
                <a:ea typeface="Nobile" pitchFamily="34" charset="-122"/>
                <a:cs typeface="Nobile" pitchFamily="34" charset="-120"/>
              </a:rPr>
              <a:t>Biotransformasi obat terutama berlangsung di </a:t>
            </a:r>
            <a:r>
              <a:rPr lang="en-US" sz="1250" b="1" dirty="0">
                <a:solidFill>
                  <a:srgbClr val="405449"/>
                </a:solidFill>
                <a:latin typeface="Nobile" pitchFamily="34" charset="0"/>
                <a:ea typeface="Nobile" pitchFamily="34" charset="-122"/>
                <a:cs typeface="Nobile" pitchFamily="34" charset="-120"/>
              </a:rPr>
              <a:t>hati</a:t>
            </a:r>
            <a:r>
              <a:rPr lang="en-US" sz="1250" dirty="0">
                <a:solidFill>
                  <a:srgbClr val="405449"/>
                </a:solidFill>
                <a:latin typeface="Nobile" pitchFamily="34" charset="0"/>
                <a:ea typeface="Nobile" pitchFamily="34" charset="-122"/>
                <a:cs typeface="Nobile" pitchFamily="34" charset="-120"/>
              </a:rPr>
              <a:t> melalui enzim sitokrom P450 (CYP). Reaksi Fase I (oksidasi, reduksi, hidrolisis) menghasilkan metabolit yang lebih polar. Reaksi Fase II (konjugasi: glukoronidasi, sulfasi) menghasilkan metabolit larut air untuk ekskresi. </a:t>
            </a:r>
            <a:r>
              <a:rPr lang="en-US" sz="1250" b="1" dirty="0">
                <a:solidFill>
                  <a:srgbClr val="405449"/>
                </a:solidFill>
                <a:latin typeface="Nobile" pitchFamily="34" charset="0"/>
                <a:ea typeface="Nobile" pitchFamily="34" charset="-122"/>
                <a:cs typeface="Nobile" pitchFamily="34" charset="-120"/>
              </a:rPr>
              <a:t>First-pass effect</a:t>
            </a:r>
            <a:r>
              <a:rPr lang="en-US" sz="1250" dirty="0">
                <a:solidFill>
                  <a:srgbClr val="405449"/>
                </a:solidFill>
                <a:latin typeface="Nobile" pitchFamily="34" charset="0"/>
                <a:ea typeface="Nobile" pitchFamily="34" charset="-122"/>
                <a:cs typeface="Nobile" pitchFamily="34" charset="-120"/>
              </a:rPr>
              <a:t> pada pemberian oral dapat menurunkan bioavailabilitas secara signifikan, bahkan hingga di bawah 10% untuk beberapa obat.</a:t>
            </a:r>
            <a:endParaRPr lang="en-US" sz="1250" dirty="0"/>
          </a:p>
        </p:txBody>
      </p:sp>
      <p:sp>
        <p:nvSpPr>
          <p:cNvPr id="21" name="Shape 16"/>
          <p:cNvSpPr/>
          <p:nvPr/>
        </p:nvSpPr>
        <p:spPr>
          <a:xfrm>
            <a:off x="7380565" y="5086112"/>
            <a:ext cx="6292810" cy="2669977"/>
          </a:xfrm>
          <a:prstGeom prst="roundRect">
            <a:avLst>
              <a:gd name="adj" fmla="val 5436"/>
            </a:avLst>
          </a:prstGeom>
          <a:solidFill>
            <a:srgbClr val="E8F3E8"/>
          </a:solidFill>
          <a:ln/>
        </p:spPr>
      </p:sp>
      <p:sp>
        <p:nvSpPr>
          <p:cNvPr id="22" name="Shape 17"/>
          <p:cNvSpPr/>
          <p:nvPr/>
        </p:nvSpPr>
        <p:spPr>
          <a:xfrm>
            <a:off x="7541776" y="5247323"/>
            <a:ext cx="483751" cy="483751"/>
          </a:xfrm>
          <a:prstGeom prst="roundRect">
            <a:avLst>
              <a:gd name="adj" fmla="val 18900396"/>
            </a:avLst>
          </a:prstGeom>
          <a:solidFill>
            <a:srgbClr val="438951"/>
          </a:solidFill>
          <a:ln/>
        </p:spPr>
      </p:sp>
      <p:pic>
        <p:nvPicPr>
          <p:cNvPr id="2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74769" y="5380315"/>
            <a:ext cx="217646" cy="217646"/>
          </a:xfrm>
          <a:prstGeom prst="rect">
            <a:avLst/>
          </a:prstGeom>
        </p:spPr>
      </p:pic>
      <p:sp>
        <p:nvSpPr>
          <p:cNvPr id="24" name="Text 18"/>
          <p:cNvSpPr/>
          <p:nvPr/>
        </p:nvSpPr>
        <p:spPr>
          <a:xfrm>
            <a:off x="7541776" y="5862042"/>
            <a:ext cx="2015728" cy="251936"/>
          </a:xfrm>
          <a:prstGeom prst="rect">
            <a:avLst/>
          </a:prstGeom>
          <a:noFill/>
          <a:ln/>
        </p:spPr>
        <p:txBody>
          <a:bodyPr wrap="none" lIns="0" tIns="0" rIns="0" bIns="0" rtlCol="0" anchor="t"/>
          <a:lstStyle/>
          <a:p>
            <a:pPr marL="0" indent="0" algn="l">
              <a:lnSpc>
                <a:spcPts val="1950"/>
              </a:lnSpc>
              <a:buNone/>
            </a:pPr>
            <a:r>
              <a:rPr lang="en-US" sz="1550" b="1" dirty="0">
                <a:solidFill>
                  <a:srgbClr val="405449"/>
                </a:solidFill>
                <a:latin typeface="Fraunces Extra Bold" pitchFamily="34" charset="0"/>
                <a:ea typeface="Fraunces Extra Bold" pitchFamily="34" charset="-122"/>
                <a:cs typeface="Fraunces Extra Bold" pitchFamily="34" charset="-120"/>
              </a:rPr>
              <a:t>Ekskresi</a:t>
            </a:r>
            <a:endParaRPr lang="en-US" sz="1550" dirty="0"/>
          </a:p>
        </p:txBody>
      </p:sp>
      <p:sp>
        <p:nvSpPr>
          <p:cNvPr id="25" name="Text 19"/>
          <p:cNvSpPr/>
          <p:nvPr/>
        </p:nvSpPr>
        <p:spPr>
          <a:xfrm>
            <a:off x="7541776" y="6192560"/>
            <a:ext cx="5970389" cy="1168598"/>
          </a:xfrm>
          <a:prstGeom prst="rect">
            <a:avLst/>
          </a:prstGeom>
          <a:noFill/>
          <a:ln/>
        </p:spPr>
        <p:txBody>
          <a:bodyPr wrap="square" lIns="0" tIns="0" rIns="0" bIns="0" rtlCol="0" anchor="t"/>
          <a:lstStyle/>
          <a:p>
            <a:pPr marL="0" indent="0" algn="l">
              <a:lnSpc>
                <a:spcPts val="1800"/>
              </a:lnSpc>
              <a:buNone/>
            </a:pPr>
            <a:r>
              <a:rPr lang="en-US" sz="1250" dirty="0">
                <a:solidFill>
                  <a:srgbClr val="405449"/>
                </a:solidFill>
                <a:latin typeface="Nobile" pitchFamily="34" charset="0"/>
                <a:ea typeface="Nobile" pitchFamily="34" charset="-122"/>
                <a:cs typeface="Nobile" pitchFamily="34" charset="-120"/>
              </a:rPr>
              <a:t>Jalur ekskresi utama adalah </a:t>
            </a:r>
            <a:r>
              <a:rPr lang="en-US" sz="1250" b="1" dirty="0">
                <a:solidFill>
                  <a:srgbClr val="405449"/>
                </a:solidFill>
                <a:latin typeface="Nobile" pitchFamily="34" charset="0"/>
                <a:ea typeface="Nobile" pitchFamily="34" charset="-122"/>
                <a:cs typeface="Nobile" pitchFamily="34" charset="-120"/>
              </a:rPr>
              <a:t>ginjal</a:t>
            </a:r>
            <a:r>
              <a:rPr lang="en-US" sz="1250" dirty="0">
                <a:solidFill>
                  <a:srgbClr val="405449"/>
                </a:solidFill>
                <a:latin typeface="Nobile" pitchFamily="34" charset="0"/>
                <a:ea typeface="Nobile" pitchFamily="34" charset="-122"/>
                <a:cs typeface="Nobile" pitchFamily="34" charset="-120"/>
              </a:rPr>
              <a:t> (filtrasi glomerulus, sekresi aktif tubulus, reabsorpsi tubulus) dan </a:t>
            </a:r>
            <a:r>
              <a:rPr lang="en-US" sz="1250" b="1" dirty="0">
                <a:solidFill>
                  <a:srgbClr val="405449"/>
                </a:solidFill>
                <a:latin typeface="Nobile" pitchFamily="34" charset="0"/>
                <a:ea typeface="Nobile" pitchFamily="34" charset="-122"/>
                <a:cs typeface="Nobile" pitchFamily="34" charset="-120"/>
              </a:rPr>
              <a:t>empedu-feses</a:t>
            </a:r>
            <a:r>
              <a:rPr lang="en-US" sz="1250" dirty="0">
                <a:solidFill>
                  <a:srgbClr val="405449"/>
                </a:solidFill>
                <a:latin typeface="Nobile" pitchFamily="34" charset="0"/>
                <a:ea typeface="Nobile" pitchFamily="34" charset="-122"/>
                <a:cs typeface="Nobile" pitchFamily="34" charset="-120"/>
              </a:rPr>
              <a:t> (sirkulasi enterohepatik). Ekskresi renal sangat dipengaruhi oleh fungsi ginjal pasien — penurunan laju filtrasi glomerulus (GFR) mengharuskan penyesuaian dosis obat yang terutama dieliminasi melalui ginjal (misalnya aminoglikosida, vankomisin).</a:t>
            </a:r>
            <a:endParaRPr lang="en-US" sz="1250" dirty="0"/>
          </a:p>
        </p:txBody>
      </p:sp>
      <mc:AlternateContent xmlns:mc="http://schemas.openxmlformats.org/markup-compatibility/2006" xmlns:p14="http://schemas.microsoft.com/office/powerpoint/2010/main">
        <mc:Choice Requires="p14">
          <p:contentPart p14:bwMode="auto" r:id="rId7">
            <p14:nvContentPartPr>
              <p14:cNvPr id="27" name="Ink 26">
                <a:extLst>
                  <a:ext uri="{FF2B5EF4-FFF2-40B4-BE49-F238E27FC236}">
                    <a16:creationId xmlns:a16="http://schemas.microsoft.com/office/drawing/2014/main" id="{DFEB2690-77AE-EC15-1612-CDF96488F96D}"/>
                  </a:ext>
                </a:extLst>
              </p14:cNvPr>
              <p14:cNvContentPartPr/>
              <p14:nvPr/>
            </p14:nvContentPartPr>
            <p14:xfrm>
              <a:off x="12993519" y="7836152"/>
              <a:ext cx="1427152" cy="194904"/>
            </p14:xfrm>
          </p:contentPart>
        </mc:Choice>
        <mc:Fallback xmlns="">
          <p:pic>
            <p:nvPicPr>
              <p:cNvPr id="27" name="Ink 26">
                <a:extLst>
                  <a:ext uri="{FF2B5EF4-FFF2-40B4-BE49-F238E27FC236}">
                    <a16:creationId xmlns:a16="http://schemas.microsoft.com/office/drawing/2014/main" id="{DFEB2690-77AE-EC15-1612-CDF96488F96D}"/>
                  </a:ext>
                </a:extLst>
              </p:cNvPr>
              <p:cNvPicPr/>
              <p:nvPr/>
            </p:nvPicPr>
            <p:blipFill>
              <a:blip r:embed="rId8"/>
              <a:stretch>
                <a:fillRect/>
              </a:stretch>
            </p:blipFill>
            <p:spPr>
              <a:xfrm>
                <a:off x="12930890" y="7773466"/>
                <a:ext cx="1552770" cy="320637"/>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8" name="Ink 27">
                <a:extLst>
                  <a:ext uri="{FF2B5EF4-FFF2-40B4-BE49-F238E27FC236}">
                    <a16:creationId xmlns:a16="http://schemas.microsoft.com/office/drawing/2014/main" id="{C562AE91-B2A4-3135-7626-373ECD8C8D49}"/>
                  </a:ext>
                </a:extLst>
              </p14:cNvPr>
              <p14:cNvContentPartPr/>
              <p14:nvPr/>
            </p14:nvContentPartPr>
            <p14:xfrm>
              <a:off x="12811775" y="7716524"/>
              <a:ext cx="1677240" cy="432000"/>
            </p14:xfrm>
          </p:contentPart>
        </mc:Choice>
        <mc:Fallback xmlns="">
          <p:pic>
            <p:nvPicPr>
              <p:cNvPr id="28" name="Ink 27">
                <a:extLst>
                  <a:ext uri="{FF2B5EF4-FFF2-40B4-BE49-F238E27FC236}">
                    <a16:creationId xmlns:a16="http://schemas.microsoft.com/office/drawing/2014/main" id="{C562AE91-B2A4-3135-7626-373ECD8C8D49}"/>
                  </a:ext>
                </a:extLst>
              </p:cNvPr>
              <p:cNvPicPr/>
              <p:nvPr/>
            </p:nvPicPr>
            <p:blipFill>
              <a:blip r:embed="rId10"/>
              <a:stretch>
                <a:fillRect/>
              </a:stretch>
            </p:blipFill>
            <p:spPr>
              <a:xfrm>
                <a:off x="12749135" y="7653524"/>
                <a:ext cx="1802880" cy="557640"/>
              </a:xfrm>
              <a:prstGeom prst="rect">
                <a:avLst/>
              </a:prstGeom>
            </p:spPr>
          </p:pic>
        </mc:Fallback>
      </mc:AlternateContent>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0660" y="525423"/>
            <a:ext cx="7655481" cy="1162764"/>
          </a:xfrm>
          <a:prstGeom prst="rect">
            <a:avLst/>
          </a:prstGeom>
          <a:noFill/>
          <a:ln/>
        </p:spPr>
        <p:txBody>
          <a:bodyPr wrap="square" lIns="0" tIns="0" rIns="0" bIns="0" rtlCol="0" anchor="t"/>
          <a:lstStyle/>
          <a:p>
            <a:pPr marL="0" indent="0" algn="ctr">
              <a:lnSpc>
                <a:spcPts val="4550"/>
              </a:lnSpc>
              <a:buNone/>
            </a:pPr>
            <a:r>
              <a:rPr lang="en-US" sz="3650" b="1" dirty="0">
                <a:solidFill>
                  <a:srgbClr val="3B4540"/>
                </a:solidFill>
                <a:latin typeface="Fraunces Extra Bold" pitchFamily="34" charset="0"/>
                <a:ea typeface="Fraunces Extra Bold" pitchFamily="34" charset="-122"/>
                <a:cs typeface="Fraunces Extra Bold" pitchFamily="34" charset="-120"/>
              </a:rPr>
              <a:t>Perjalanan Obat: Dari Masuk Hingga Keluar</a:t>
            </a:r>
            <a:endParaRPr lang="en-US" sz="3650" dirty="0"/>
          </a:p>
        </p:txBody>
      </p:sp>
      <p:sp>
        <p:nvSpPr>
          <p:cNvPr id="4" name="Text 1"/>
          <p:cNvSpPr/>
          <p:nvPr/>
        </p:nvSpPr>
        <p:spPr>
          <a:xfrm>
            <a:off x="6230660" y="1949768"/>
            <a:ext cx="7655481" cy="865108"/>
          </a:xfrm>
          <a:prstGeom prst="rect">
            <a:avLst/>
          </a:prstGeom>
          <a:noFill/>
          <a:ln/>
        </p:spPr>
        <p:txBody>
          <a:bodyPr wrap="square" lIns="0" tIns="0" rIns="0" bIns="0" rtlCol="0" anchor="t"/>
          <a:lstStyle/>
          <a:p>
            <a:pPr marL="0" indent="0" algn="ctr">
              <a:lnSpc>
                <a:spcPts val="2250"/>
              </a:lnSpc>
              <a:buNone/>
            </a:pPr>
            <a:r>
              <a:rPr lang="en-US" sz="1450" dirty="0">
                <a:solidFill>
                  <a:srgbClr val="405449"/>
                </a:solidFill>
                <a:latin typeface="Nobile" pitchFamily="34" charset="0"/>
                <a:ea typeface="Nobile" pitchFamily="34" charset="-122"/>
                <a:cs typeface="Nobile" pitchFamily="34" charset="-120"/>
              </a:rPr>
              <a:t>Setiap obat yang masuk ke dalam tubuh menjalani perjalanan kompleks melalui sistem organ yang terkoordinasi. Memahami siklus ADME secara menyeluruh adalah kompetensi inti seorang farmasis klinis.</a:t>
            </a:r>
            <a:endParaRPr lang="en-US" sz="1450" dirty="0"/>
          </a:p>
        </p:txBody>
      </p:sp>
      <p:pic>
        <p:nvPicPr>
          <p:cNvPr id="5" name="Image 1" descr="preencoded.png"/>
          <p:cNvPicPr>
            <a:picLocks noChangeAspect="1"/>
          </p:cNvPicPr>
          <p:nvPr/>
        </p:nvPicPr>
        <p:blipFill>
          <a:blip r:embed="rId4"/>
          <a:stretch>
            <a:fillRect/>
          </a:stretch>
        </p:blipFill>
        <p:spPr>
          <a:xfrm>
            <a:off x="6230660" y="3011091"/>
            <a:ext cx="930235" cy="1116330"/>
          </a:xfrm>
          <a:prstGeom prst="rect">
            <a:avLst/>
          </a:prstGeom>
        </p:spPr>
      </p:pic>
      <p:sp>
        <p:nvSpPr>
          <p:cNvPr id="6" name="Text 2"/>
          <p:cNvSpPr/>
          <p:nvPr/>
        </p:nvSpPr>
        <p:spPr>
          <a:xfrm>
            <a:off x="7335322" y="3197066"/>
            <a:ext cx="2325767" cy="290632"/>
          </a:xfrm>
          <a:prstGeom prst="rect">
            <a:avLst/>
          </a:prstGeom>
          <a:noFill/>
          <a:ln/>
        </p:spPr>
        <p:txBody>
          <a:bodyPr wrap="none" lIns="0" tIns="0" rIns="0" bIns="0" rtlCol="0" anchor="t"/>
          <a:lstStyle/>
          <a:p>
            <a:pPr marL="0" indent="0" algn="l">
              <a:lnSpc>
                <a:spcPts val="2250"/>
              </a:lnSpc>
              <a:buNone/>
            </a:pPr>
            <a:r>
              <a:rPr lang="en-US" sz="1800" b="1" dirty="0">
                <a:solidFill>
                  <a:srgbClr val="405449"/>
                </a:solidFill>
                <a:latin typeface="Fraunces Extra Bold" pitchFamily="34" charset="0"/>
                <a:ea typeface="Fraunces Extra Bold" pitchFamily="34" charset="-122"/>
                <a:cs typeface="Fraunces Extra Bold" pitchFamily="34" charset="-120"/>
              </a:rPr>
              <a:t>A — Absorpsi</a:t>
            </a:r>
            <a:endParaRPr lang="en-US" sz="1800" dirty="0"/>
          </a:p>
        </p:txBody>
      </p:sp>
      <p:sp>
        <p:nvSpPr>
          <p:cNvPr id="7" name="Text 3"/>
          <p:cNvSpPr/>
          <p:nvPr/>
        </p:nvSpPr>
        <p:spPr>
          <a:xfrm>
            <a:off x="7335322" y="3592354"/>
            <a:ext cx="6550819" cy="288369"/>
          </a:xfrm>
          <a:prstGeom prst="rect">
            <a:avLst/>
          </a:prstGeom>
          <a:noFill/>
          <a:ln/>
        </p:spPr>
        <p:txBody>
          <a:bodyPr wrap="none" lIns="0" tIns="0" rIns="0" bIns="0" rtlCol="0" anchor="t"/>
          <a:lstStyle/>
          <a:p>
            <a:pPr marL="0" indent="0" algn="l">
              <a:lnSpc>
                <a:spcPts val="2250"/>
              </a:lnSpc>
              <a:buNone/>
            </a:pPr>
            <a:r>
              <a:rPr lang="en-US" sz="1450" dirty="0">
                <a:solidFill>
                  <a:srgbClr val="405449"/>
                </a:solidFill>
                <a:latin typeface="Nobile" pitchFamily="34" charset="0"/>
                <a:ea typeface="Nobile" pitchFamily="34" charset="-122"/>
                <a:cs typeface="Nobile" pitchFamily="34" charset="-120"/>
              </a:rPr>
              <a:t>Obat diserap dari tempat pemberian menuju sirkulasi darah sistemik</a:t>
            </a:r>
            <a:endParaRPr lang="en-US" sz="1450" dirty="0"/>
          </a:p>
        </p:txBody>
      </p:sp>
      <p:pic>
        <p:nvPicPr>
          <p:cNvPr id="8" name="Image 2" descr="preencoded.png"/>
          <p:cNvPicPr>
            <a:picLocks noChangeAspect="1"/>
          </p:cNvPicPr>
          <p:nvPr/>
        </p:nvPicPr>
        <p:blipFill>
          <a:blip r:embed="rId5"/>
          <a:stretch>
            <a:fillRect/>
          </a:stretch>
        </p:blipFill>
        <p:spPr>
          <a:xfrm>
            <a:off x="6230660" y="4127421"/>
            <a:ext cx="930235" cy="1116330"/>
          </a:xfrm>
          <a:prstGeom prst="rect">
            <a:avLst/>
          </a:prstGeom>
        </p:spPr>
      </p:pic>
      <p:sp>
        <p:nvSpPr>
          <p:cNvPr id="9" name="Text 4"/>
          <p:cNvSpPr/>
          <p:nvPr/>
        </p:nvSpPr>
        <p:spPr>
          <a:xfrm>
            <a:off x="7335322" y="4313396"/>
            <a:ext cx="2325767" cy="290632"/>
          </a:xfrm>
          <a:prstGeom prst="rect">
            <a:avLst/>
          </a:prstGeom>
          <a:noFill/>
          <a:ln/>
        </p:spPr>
        <p:txBody>
          <a:bodyPr wrap="none" lIns="0" tIns="0" rIns="0" bIns="0" rtlCol="0" anchor="t"/>
          <a:lstStyle/>
          <a:p>
            <a:pPr marL="0" indent="0" algn="l">
              <a:lnSpc>
                <a:spcPts val="2250"/>
              </a:lnSpc>
              <a:buNone/>
            </a:pPr>
            <a:r>
              <a:rPr lang="en-US" sz="1800" b="1" dirty="0">
                <a:solidFill>
                  <a:srgbClr val="405449"/>
                </a:solidFill>
                <a:latin typeface="Fraunces Extra Bold" pitchFamily="34" charset="0"/>
                <a:ea typeface="Fraunces Extra Bold" pitchFamily="34" charset="-122"/>
                <a:cs typeface="Fraunces Extra Bold" pitchFamily="34" charset="-120"/>
              </a:rPr>
              <a:t>D — Distribusi</a:t>
            </a:r>
            <a:endParaRPr lang="en-US" sz="1800" dirty="0"/>
          </a:p>
        </p:txBody>
      </p:sp>
      <p:sp>
        <p:nvSpPr>
          <p:cNvPr id="10" name="Text 5"/>
          <p:cNvSpPr/>
          <p:nvPr/>
        </p:nvSpPr>
        <p:spPr>
          <a:xfrm>
            <a:off x="7335322" y="4708684"/>
            <a:ext cx="6550819" cy="288369"/>
          </a:xfrm>
          <a:prstGeom prst="rect">
            <a:avLst/>
          </a:prstGeom>
          <a:noFill/>
          <a:ln/>
        </p:spPr>
        <p:txBody>
          <a:bodyPr wrap="none" lIns="0" tIns="0" rIns="0" bIns="0" rtlCol="0" anchor="t"/>
          <a:lstStyle/>
          <a:p>
            <a:pPr marL="0" indent="0" algn="l">
              <a:lnSpc>
                <a:spcPts val="2250"/>
              </a:lnSpc>
              <a:buNone/>
            </a:pPr>
            <a:r>
              <a:rPr lang="en-US" sz="1450" dirty="0">
                <a:solidFill>
                  <a:srgbClr val="405449"/>
                </a:solidFill>
                <a:latin typeface="Nobile" pitchFamily="34" charset="0"/>
                <a:ea typeface="Nobile" pitchFamily="34" charset="-122"/>
                <a:cs typeface="Nobile" pitchFamily="34" charset="-120"/>
              </a:rPr>
              <a:t>Obat menyebar melalui aliran darah menuju jaringan dan organ target</a:t>
            </a:r>
            <a:endParaRPr lang="en-US" sz="1450" dirty="0"/>
          </a:p>
        </p:txBody>
      </p:sp>
      <p:pic>
        <p:nvPicPr>
          <p:cNvPr id="11" name="Image 3" descr="preencoded.png"/>
          <p:cNvPicPr>
            <a:picLocks noChangeAspect="1"/>
          </p:cNvPicPr>
          <p:nvPr/>
        </p:nvPicPr>
        <p:blipFill>
          <a:blip r:embed="rId6"/>
          <a:stretch>
            <a:fillRect/>
          </a:stretch>
        </p:blipFill>
        <p:spPr>
          <a:xfrm>
            <a:off x="6230660" y="5243751"/>
            <a:ext cx="930235" cy="1343978"/>
          </a:xfrm>
          <a:prstGeom prst="rect">
            <a:avLst/>
          </a:prstGeom>
        </p:spPr>
      </p:pic>
      <p:sp>
        <p:nvSpPr>
          <p:cNvPr id="12" name="Text 6"/>
          <p:cNvSpPr/>
          <p:nvPr/>
        </p:nvSpPr>
        <p:spPr>
          <a:xfrm>
            <a:off x="7335322" y="5429726"/>
            <a:ext cx="2325767" cy="290632"/>
          </a:xfrm>
          <a:prstGeom prst="rect">
            <a:avLst/>
          </a:prstGeom>
          <a:noFill/>
          <a:ln/>
        </p:spPr>
        <p:txBody>
          <a:bodyPr wrap="none" lIns="0" tIns="0" rIns="0" bIns="0" rtlCol="0" anchor="t"/>
          <a:lstStyle/>
          <a:p>
            <a:pPr marL="0" indent="0" algn="l">
              <a:lnSpc>
                <a:spcPts val="2250"/>
              </a:lnSpc>
              <a:buNone/>
            </a:pPr>
            <a:r>
              <a:rPr lang="en-US" sz="1800" b="1" dirty="0">
                <a:solidFill>
                  <a:srgbClr val="405449"/>
                </a:solidFill>
                <a:latin typeface="Fraunces Extra Bold" pitchFamily="34" charset="0"/>
                <a:ea typeface="Fraunces Extra Bold" pitchFamily="34" charset="-122"/>
                <a:cs typeface="Fraunces Extra Bold" pitchFamily="34" charset="-120"/>
              </a:rPr>
              <a:t>M — Metabolisme</a:t>
            </a:r>
            <a:endParaRPr lang="en-US" sz="1800" dirty="0"/>
          </a:p>
        </p:txBody>
      </p:sp>
      <p:sp>
        <p:nvSpPr>
          <p:cNvPr id="13" name="Text 7"/>
          <p:cNvSpPr/>
          <p:nvPr/>
        </p:nvSpPr>
        <p:spPr>
          <a:xfrm>
            <a:off x="7335322" y="5825014"/>
            <a:ext cx="6550819" cy="576739"/>
          </a:xfrm>
          <a:prstGeom prst="rect">
            <a:avLst/>
          </a:prstGeom>
          <a:noFill/>
          <a:ln/>
        </p:spPr>
        <p:txBody>
          <a:bodyPr wrap="square" lIns="0" tIns="0" rIns="0" bIns="0" rtlCol="0" anchor="t"/>
          <a:lstStyle/>
          <a:p>
            <a:pPr marL="0" indent="0" algn="l">
              <a:lnSpc>
                <a:spcPts val="2250"/>
              </a:lnSpc>
              <a:buNone/>
            </a:pPr>
            <a:r>
              <a:rPr lang="en-US" sz="1450" dirty="0">
                <a:solidFill>
                  <a:srgbClr val="405449"/>
                </a:solidFill>
                <a:latin typeface="Nobile" pitchFamily="34" charset="0"/>
                <a:ea typeface="Nobile" pitchFamily="34" charset="-122"/>
                <a:cs typeface="Nobile" pitchFamily="34" charset="-120"/>
              </a:rPr>
              <a:t>Hati mentransformasi obat menjadi metabolit yang lebih mudah dieliminasi</a:t>
            </a:r>
            <a:endParaRPr lang="en-US" sz="1450" dirty="0"/>
          </a:p>
        </p:txBody>
      </p:sp>
      <p:pic>
        <p:nvPicPr>
          <p:cNvPr id="14" name="Image 4" descr="preencoded.png"/>
          <p:cNvPicPr>
            <a:picLocks noChangeAspect="1"/>
          </p:cNvPicPr>
          <p:nvPr/>
        </p:nvPicPr>
        <p:blipFill>
          <a:blip r:embed="rId7"/>
          <a:stretch>
            <a:fillRect/>
          </a:stretch>
        </p:blipFill>
        <p:spPr>
          <a:xfrm>
            <a:off x="6230660" y="6587728"/>
            <a:ext cx="930235" cy="1116330"/>
          </a:xfrm>
          <a:prstGeom prst="rect">
            <a:avLst/>
          </a:prstGeom>
        </p:spPr>
      </p:pic>
      <p:sp>
        <p:nvSpPr>
          <p:cNvPr id="15" name="Text 8"/>
          <p:cNvSpPr/>
          <p:nvPr/>
        </p:nvSpPr>
        <p:spPr>
          <a:xfrm>
            <a:off x="7335322" y="6773704"/>
            <a:ext cx="2325767" cy="290632"/>
          </a:xfrm>
          <a:prstGeom prst="rect">
            <a:avLst/>
          </a:prstGeom>
          <a:noFill/>
          <a:ln/>
        </p:spPr>
        <p:txBody>
          <a:bodyPr wrap="none" lIns="0" tIns="0" rIns="0" bIns="0" rtlCol="0" anchor="t"/>
          <a:lstStyle/>
          <a:p>
            <a:pPr marL="0" indent="0" algn="l">
              <a:lnSpc>
                <a:spcPts val="2250"/>
              </a:lnSpc>
              <a:buNone/>
            </a:pPr>
            <a:r>
              <a:rPr lang="en-US" sz="1800" b="1" dirty="0">
                <a:solidFill>
                  <a:srgbClr val="405449"/>
                </a:solidFill>
                <a:latin typeface="Fraunces Extra Bold" pitchFamily="34" charset="0"/>
                <a:ea typeface="Fraunces Extra Bold" pitchFamily="34" charset="-122"/>
                <a:cs typeface="Fraunces Extra Bold" pitchFamily="34" charset="-120"/>
              </a:rPr>
              <a:t>E — Ekskresi</a:t>
            </a:r>
            <a:endParaRPr lang="en-US" sz="1800" dirty="0"/>
          </a:p>
        </p:txBody>
      </p:sp>
      <p:sp>
        <p:nvSpPr>
          <p:cNvPr id="16" name="Text 9"/>
          <p:cNvSpPr/>
          <p:nvPr/>
        </p:nvSpPr>
        <p:spPr>
          <a:xfrm>
            <a:off x="7335322" y="7168991"/>
            <a:ext cx="6550819" cy="288369"/>
          </a:xfrm>
          <a:prstGeom prst="rect">
            <a:avLst/>
          </a:prstGeom>
          <a:noFill/>
          <a:ln/>
        </p:spPr>
        <p:txBody>
          <a:bodyPr wrap="none" lIns="0" tIns="0" rIns="0" bIns="0" rtlCol="0" anchor="t"/>
          <a:lstStyle/>
          <a:p>
            <a:pPr marL="0" indent="0" algn="l">
              <a:lnSpc>
                <a:spcPts val="2250"/>
              </a:lnSpc>
              <a:buNone/>
            </a:pPr>
            <a:r>
              <a:rPr lang="en-US" sz="1450" dirty="0">
                <a:solidFill>
                  <a:srgbClr val="405449"/>
                </a:solidFill>
                <a:latin typeface="Nobile" pitchFamily="34" charset="0"/>
                <a:ea typeface="Nobile" pitchFamily="34" charset="-122"/>
                <a:cs typeface="Nobile" pitchFamily="34" charset="-120"/>
              </a:rPr>
              <a:t>Obat dan metabolitnya dikeluarkan dari tubuh melalui ginjal dan empedu</a:t>
            </a:r>
            <a:endParaRPr lang="en-US" sz="1450" dirty="0"/>
          </a:p>
        </p:txBody>
      </p:sp>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1B1F3F4E-B43F-61C8-DE3F-1C042B9F2A98}"/>
                  </a:ext>
                </a:extLst>
              </p14:cNvPr>
              <p14:cNvContentPartPr/>
              <p14:nvPr/>
            </p14:nvContentPartPr>
            <p14:xfrm>
              <a:off x="12834095" y="7820204"/>
              <a:ext cx="1672920" cy="253080"/>
            </p14:xfrm>
          </p:contentPart>
        </mc:Choice>
        <mc:Fallback xmlns="">
          <p:pic>
            <p:nvPicPr>
              <p:cNvPr id="17" name="Ink 16">
                <a:extLst>
                  <a:ext uri="{FF2B5EF4-FFF2-40B4-BE49-F238E27FC236}">
                    <a16:creationId xmlns:a16="http://schemas.microsoft.com/office/drawing/2014/main" id="{1B1F3F4E-B43F-61C8-DE3F-1C042B9F2A98}"/>
                  </a:ext>
                </a:extLst>
              </p:cNvPr>
              <p:cNvPicPr/>
              <p:nvPr/>
            </p:nvPicPr>
            <p:blipFill>
              <a:blip r:embed="rId9"/>
              <a:stretch>
                <a:fillRect/>
              </a:stretch>
            </p:blipFill>
            <p:spPr>
              <a:xfrm>
                <a:off x="12771455" y="7757204"/>
                <a:ext cx="1798560" cy="378720"/>
              </a:xfrm>
              <a:prstGeom prst="rect">
                <a:avLst/>
              </a:prstGeom>
            </p:spPr>
          </p:pic>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079183" y="460772"/>
            <a:ext cx="11441668" cy="494228"/>
          </a:xfrm>
          <a:prstGeom prst="rect">
            <a:avLst/>
          </a:prstGeom>
          <a:noFill/>
          <a:ln/>
        </p:spPr>
        <p:txBody>
          <a:bodyPr wrap="none" lIns="0" tIns="0" rIns="0" bIns="0" rtlCol="0" anchor="t"/>
          <a:lstStyle/>
          <a:p>
            <a:pPr marL="0" indent="0" algn="l">
              <a:lnSpc>
                <a:spcPts val="3850"/>
              </a:lnSpc>
              <a:buNone/>
            </a:pPr>
            <a:r>
              <a:rPr lang="en-US" sz="3100" b="1" dirty="0">
                <a:solidFill>
                  <a:srgbClr val="3B4540"/>
                </a:solidFill>
                <a:latin typeface="Fraunces Extra Bold" pitchFamily="34" charset="0"/>
                <a:ea typeface="Fraunces Extra Bold" pitchFamily="34" charset="-122"/>
                <a:cs typeface="Fraunces Extra Bold" pitchFamily="34" charset="-120"/>
              </a:rPr>
              <a:t> Farmakokinetika dalam Pengembangan Obat Baru</a:t>
            </a:r>
            <a:endParaRPr lang="en-US" sz="3100" dirty="0"/>
          </a:p>
        </p:txBody>
      </p:sp>
      <p:sp>
        <p:nvSpPr>
          <p:cNvPr id="3" name="Shape 1"/>
          <p:cNvSpPr/>
          <p:nvPr/>
        </p:nvSpPr>
        <p:spPr>
          <a:xfrm>
            <a:off x="1079183" y="1207056"/>
            <a:ext cx="550188" cy="276701"/>
          </a:xfrm>
          <a:prstGeom prst="roundRect">
            <a:avLst>
              <a:gd name="adj" fmla="val 41154"/>
            </a:avLst>
          </a:prstGeom>
          <a:solidFill>
            <a:srgbClr val="DDEEE0"/>
          </a:solidFill>
          <a:ln/>
        </p:spPr>
      </p:sp>
      <p:sp>
        <p:nvSpPr>
          <p:cNvPr id="5" name="Text 3"/>
          <p:cNvSpPr/>
          <p:nvPr/>
        </p:nvSpPr>
        <p:spPr>
          <a:xfrm>
            <a:off x="1079183" y="1625441"/>
            <a:ext cx="12471916" cy="454581"/>
          </a:xfrm>
          <a:prstGeom prst="rect">
            <a:avLst/>
          </a:prstGeom>
          <a:noFill/>
          <a:ln/>
        </p:spPr>
        <p:txBody>
          <a:bodyPr wrap="square" lIns="0" tIns="0" rIns="0" bIns="0" rtlCol="0" anchor="t"/>
          <a:lstStyle/>
          <a:p>
            <a:pPr marL="0" indent="0" algn="l">
              <a:lnSpc>
                <a:spcPts val="1750"/>
              </a:lnSpc>
              <a:buNone/>
            </a:pPr>
            <a:r>
              <a:rPr lang="en-US" sz="1200" dirty="0">
                <a:solidFill>
                  <a:srgbClr val="405449"/>
                </a:solidFill>
                <a:latin typeface="Nobile" pitchFamily="34" charset="0"/>
                <a:ea typeface="Nobile" pitchFamily="34" charset="-122"/>
                <a:cs typeface="Nobile" pitchFamily="34" charset="-120"/>
              </a:rPr>
              <a:t>Studi farmakokinetika adalah komponen yang tidak terpisahkan dalam setiap tahap proses panjang pengembangan obat baru — mulai dari fase laboratorium hingga obat tersebut resmi digunakan oleh pasien. Data farmakokinetika menentukan apakah sebuah kandidat obat layak untuk dilanjutkan ke tahap berikutnya.</a:t>
            </a:r>
            <a:endParaRPr lang="en-US" sz="1200" dirty="0"/>
          </a:p>
        </p:txBody>
      </p:sp>
      <p:sp>
        <p:nvSpPr>
          <p:cNvPr id="6" name="Shape 4"/>
          <p:cNvSpPr/>
          <p:nvPr/>
        </p:nvSpPr>
        <p:spPr>
          <a:xfrm>
            <a:off x="1079183" y="4767977"/>
            <a:ext cx="12471916" cy="22860"/>
          </a:xfrm>
          <a:prstGeom prst="roundRect">
            <a:avLst>
              <a:gd name="adj" fmla="val 622676"/>
            </a:avLst>
          </a:prstGeom>
          <a:solidFill>
            <a:srgbClr val="CED9CE"/>
          </a:solidFill>
          <a:ln/>
        </p:spPr>
      </p:sp>
      <p:sp>
        <p:nvSpPr>
          <p:cNvPr id="7" name="Shape 5"/>
          <p:cNvSpPr/>
          <p:nvPr/>
        </p:nvSpPr>
        <p:spPr>
          <a:xfrm>
            <a:off x="3514844" y="4293513"/>
            <a:ext cx="22860" cy="474464"/>
          </a:xfrm>
          <a:prstGeom prst="roundRect">
            <a:avLst>
              <a:gd name="adj" fmla="val 622676"/>
            </a:avLst>
          </a:prstGeom>
          <a:solidFill>
            <a:srgbClr val="CED9CE"/>
          </a:solidFill>
          <a:ln/>
        </p:spPr>
      </p:sp>
      <p:sp>
        <p:nvSpPr>
          <p:cNvPr id="8" name="Shape 6"/>
          <p:cNvSpPr/>
          <p:nvPr/>
        </p:nvSpPr>
        <p:spPr>
          <a:xfrm>
            <a:off x="3348395" y="4590098"/>
            <a:ext cx="355759" cy="355759"/>
          </a:xfrm>
          <a:prstGeom prst="roundRect">
            <a:avLst>
              <a:gd name="adj" fmla="val 40011"/>
            </a:avLst>
          </a:prstGeom>
          <a:solidFill>
            <a:srgbClr val="E8F3E8"/>
          </a:solidFill>
          <a:ln/>
        </p:spPr>
      </p:sp>
      <p:sp>
        <p:nvSpPr>
          <p:cNvPr id="9" name="Text 7"/>
          <p:cNvSpPr/>
          <p:nvPr/>
        </p:nvSpPr>
        <p:spPr>
          <a:xfrm>
            <a:off x="3407688" y="4619744"/>
            <a:ext cx="237173" cy="296466"/>
          </a:xfrm>
          <a:prstGeom prst="rect">
            <a:avLst/>
          </a:prstGeom>
          <a:noFill/>
          <a:ln/>
        </p:spPr>
        <p:txBody>
          <a:bodyPr wrap="none" lIns="0" tIns="0" rIns="0" bIns="0" rtlCol="0" anchor="t"/>
          <a:lstStyle/>
          <a:p>
            <a:pPr marL="0" indent="0" algn="ctr">
              <a:lnSpc>
                <a:spcPts val="1850"/>
              </a:lnSpc>
              <a:buNone/>
            </a:pPr>
            <a:r>
              <a:rPr lang="en-US" sz="1850" b="1" dirty="0">
                <a:solidFill>
                  <a:srgbClr val="405449"/>
                </a:solidFill>
                <a:latin typeface="Fraunces Extra Bold" pitchFamily="34" charset="0"/>
                <a:ea typeface="Fraunces Extra Bold" pitchFamily="34" charset="-122"/>
                <a:cs typeface="Fraunces Extra Bold" pitchFamily="34" charset="-120"/>
              </a:rPr>
              <a:t>1</a:t>
            </a:r>
            <a:endParaRPr lang="en-US" sz="1850" dirty="0"/>
          </a:p>
        </p:txBody>
      </p:sp>
      <p:sp>
        <p:nvSpPr>
          <p:cNvPr id="10" name="Text 8"/>
          <p:cNvSpPr/>
          <p:nvPr/>
        </p:nvSpPr>
        <p:spPr>
          <a:xfrm>
            <a:off x="2537817" y="2221706"/>
            <a:ext cx="1976914" cy="247055"/>
          </a:xfrm>
          <a:prstGeom prst="rect">
            <a:avLst/>
          </a:prstGeom>
          <a:noFill/>
          <a:ln/>
        </p:spPr>
        <p:txBody>
          <a:bodyPr wrap="none" lIns="0" tIns="0" rIns="0" bIns="0" rtlCol="0" anchor="t"/>
          <a:lstStyle/>
          <a:p>
            <a:pPr marL="0" indent="0" algn="ctr">
              <a:lnSpc>
                <a:spcPts val="1900"/>
              </a:lnSpc>
              <a:buNone/>
            </a:pPr>
            <a:r>
              <a:rPr lang="en-US" sz="1550" b="1" dirty="0">
                <a:solidFill>
                  <a:srgbClr val="405449"/>
                </a:solidFill>
                <a:latin typeface="Fraunces Extra Bold" pitchFamily="34" charset="0"/>
                <a:ea typeface="Fraunces Extra Bold" pitchFamily="34" charset="-122"/>
                <a:cs typeface="Fraunces Extra Bold" pitchFamily="34" charset="-120"/>
              </a:rPr>
              <a:t>Studi Pra-Klinis</a:t>
            </a:r>
            <a:endParaRPr lang="en-US" sz="1550" dirty="0"/>
          </a:p>
        </p:txBody>
      </p:sp>
      <p:sp>
        <p:nvSpPr>
          <p:cNvPr id="11" name="Text 9"/>
          <p:cNvSpPr/>
          <p:nvPr/>
        </p:nvSpPr>
        <p:spPr>
          <a:xfrm>
            <a:off x="1237298" y="2544366"/>
            <a:ext cx="4577953" cy="1591032"/>
          </a:xfrm>
          <a:prstGeom prst="rect">
            <a:avLst/>
          </a:prstGeom>
          <a:noFill/>
          <a:ln/>
        </p:spPr>
        <p:txBody>
          <a:bodyPr wrap="square" lIns="0" tIns="0" rIns="0" bIns="0" rtlCol="0" anchor="t"/>
          <a:lstStyle/>
          <a:p>
            <a:pPr marL="0" indent="0" algn="ctr">
              <a:lnSpc>
                <a:spcPts val="1750"/>
              </a:lnSpc>
              <a:buNone/>
            </a:pPr>
            <a:r>
              <a:rPr lang="en-US" sz="1200" dirty="0">
                <a:solidFill>
                  <a:srgbClr val="405449"/>
                </a:solidFill>
                <a:latin typeface="Nobile" pitchFamily="34" charset="0"/>
                <a:ea typeface="Nobile" pitchFamily="34" charset="-122"/>
                <a:cs typeface="Nobile" pitchFamily="34" charset="-120"/>
              </a:rPr>
              <a:t>Profil farmakokinetika awal kandidat obat ditentukan pada hewan percobaan (tikus, kelinci, primata). Data in vitro (mikrosom hati, sel Caco-2 untuk absorpsi) digunakan untuk memprediksi perilaku in vivo. Parameter seperti F, CL, Vd, dan t½ diukur untuk menyaring kandidat terbaik dan memprediksi dosis awal pada manusia menggunakan teknik </a:t>
            </a:r>
            <a:r>
              <a:rPr lang="en-US" sz="1200" i="1" dirty="0">
                <a:solidFill>
                  <a:srgbClr val="405449"/>
                </a:solidFill>
                <a:latin typeface="Nobile" pitchFamily="34" charset="0"/>
                <a:ea typeface="Nobile" pitchFamily="34" charset="-122"/>
                <a:cs typeface="Nobile" pitchFamily="34" charset="-120"/>
              </a:rPr>
              <a:t>allometric scaling</a:t>
            </a:r>
            <a:r>
              <a:rPr lang="en-US" sz="1200" dirty="0">
                <a:solidFill>
                  <a:srgbClr val="405449"/>
                </a:solidFill>
                <a:latin typeface="Nobile" pitchFamily="34" charset="0"/>
                <a:ea typeface="Nobile" pitchFamily="34" charset="-122"/>
                <a:cs typeface="Nobile" pitchFamily="34" charset="-120"/>
              </a:rPr>
              <a:t>.</a:t>
            </a:r>
            <a:endParaRPr lang="en-US" sz="1200" dirty="0"/>
          </a:p>
        </p:txBody>
      </p:sp>
      <p:sp>
        <p:nvSpPr>
          <p:cNvPr id="12" name="Shape 10"/>
          <p:cNvSpPr/>
          <p:nvPr/>
        </p:nvSpPr>
        <p:spPr>
          <a:xfrm>
            <a:off x="6040636" y="4767977"/>
            <a:ext cx="22860" cy="474464"/>
          </a:xfrm>
          <a:prstGeom prst="roundRect">
            <a:avLst>
              <a:gd name="adj" fmla="val 622676"/>
            </a:avLst>
          </a:prstGeom>
          <a:solidFill>
            <a:srgbClr val="CED9CE"/>
          </a:solidFill>
          <a:ln/>
        </p:spPr>
      </p:sp>
      <p:sp>
        <p:nvSpPr>
          <p:cNvPr id="13" name="Shape 11"/>
          <p:cNvSpPr/>
          <p:nvPr/>
        </p:nvSpPr>
        <p:spPr>
          <a:xfrm>
            <a:off x="5874187" y="4590098"/>
            <a:ext cx="355759" cy="355759"/>
          </a:xfrm>
          <a:prstGeom prst="roundRect">
            <a:avLst>
              <a:gd name="adj" fmla="val 40011"/>
            </a:avLst>
          </a:prstGeom>
          <a:solidFill>
            <a:srgbClr val="E8F3E8"/>
          </a:solidFill>
          <a:ln/>
        </p:spPr>
      </p:sp>
      <p:sp>
        <p:nvSpPr>
          <p:cNvPr id="14" name="Text 12"/>
          <p:cNvSpPr/>
          <p:nvPr/>
        </p:nvSpPr>
        <p:spPr>
          <a:xfrm>
            <a:off x="5933480" y="4619744"/>
            <a:ext cx="237173" cy="296466"/>
          </a:xfrm>
          <a:prstGeom prst="rect">
            <a:avLst/>
          </a:prstGeom>
          <a:noFill/>
          <a:ln/>
        </p:spPr>
        <p:txBody>
          <a:bodyPr wrap="none" lIns="0" tIns="0" rIns="0" bIns="0" rtlCol="0" anchor="t"/>
          <a:lstStyle/>
          <a:p>
            <a:pPr marL="0" indent="0" algn="ctr">
              <a:lnSpc>
                <a:spcPts val="1850"/>
              </a:lnSpc>
              <a:buNone/>
            </a:pPr>
            <a:r>
              <a:rPr lang="en-US" sz="1850" b="1" dirty="0">
                <a:solidFill>
                  <a:srgbClr val="405449"/>
                </a:solidFill>
                <a:latin typeface="Fraunces Extra Bold" pitchFamily="34" charset="0"/>
                <a:ea typeface="Fraunces Extra Bold" pitchFamily="34" charset="-122"/>
                <a:cs typeface="Fraunces Extra Bold" pitchFamily="34" charset="-120"/>
              </a:rPr>
              <a:t>2</a:t>
            </a:r>
            <a:endParaRPr lang="en-US" sz="1850" dirty="0"/>
          </a:p>
        </p:txBody>
      </p:sp>
      <p:sp>
        <p:nvSpPr>
          <p:cNvPr id="15" name="Text 13"/>
          <p:cNvSpPr/>
          <p:nvPr/>
        </p:nvSpPr>
        <p:spPr>
          <a:xfrm>
            <a:off x="5063609" y="5400556"/>
            <a:ext cx="1976914" cy="247055"/>
          </a:xfrm>
          <a:prstGeom prst="rect">
            <a:avLst/>
          </a:prstGeom>
          <a:noFill/>
          <a:ln/>
        </p:spPr>
        <p:txBody>
          <a:bodyPr wrap="none" lIns="0" tIns="0" rIns="0" bIns="0" rtlCol="0" anchor="t"/>
          <a:lstStyle/>
          <a:p>
            <a:pPr marL="0" indent="0" algn="ctr">
              <a:lnSpc>
                <a:spcPts val="1900"/>
              </a:lnSpc>
              <a:buNone/>
            </a:pPr>
            <a:r>
              <a:rPr lang="en-US" sz="1550" b="1" dirty="0">
                <a:solidFill>
                  <a:srgbClr val="405449"/>
                </a:solidFill>
                <a:latin typeface="Fraunces Extra Bold" pitchFamily="34" charset="0"/>
                <a:ea typeface="Fraunces Extra Bold" pitchFamily="34" charset="-122"/>
                <a:cs typeface="Fraunces Extra Bold" pitchFamily="34" charset="-120"/>
              </a:rPr>
              <a:t>Uji Klinis Fase I</a:t>
            </a:r>
            <a:endParaRPr lang="en-US" sz="1550" dirty="0"/>
          </a:p>
        </p:txBody>
      </p:sp>
      <p:sp>
        <p:nvSpPr>
          <p:cNvPr id="16" name="Text 14"/>
          <p:cNvSpPr/>
          <p:nvPr/>
        </p:nvSpPr>
        <p:spPr>
          <a:xfrm>
            <a:off x="3763089" y="5723215"/>
            <a:ext cx="4578072" cy="1591032"/>
          </a:xfrm>
          <a:prstGeom prst="rect">
            <a:avLst/>
          </a:prstGeom>
          <a:noFill/>
          <a:ln/>
        </p:spPr>
        <p:txBody>
          <a:bodyPr wrap="square" lIns="0" tIns="0" rIns="0" bIns="0" rtlCol="0" anchor="t"/>
          <a:lstStyle/>
          <a:p>
            <a:pPr marL="0" indent="0" algn="ctr">
              <a:lnSpc>
                <a:spcPts val="1750"/>
              </a:lnSpc>
              <a:buNone/>
            </a:pPr>
            <a:r>
              <a:rPr lang="en-US" sz="1200" dirty="0">
                <a:solidFill>
                  <a:srgbClr val="405449"/>
                </a:solidFill>
                <a:latin typeface="Nobile" pitchFamily="34" charset="0"/>
                <a:ea typeface="Nobile" pitchFamily="34" charset="-122"/>
                <a:cs typeface="Nobile" pitchFamily="34" charset="-120"/>
              </a:rPr>
              <a:t>Evaluasi pertama pada </a:t>
            </a:r>
            <a:r>
              <a:rPr lang="en-US" sz="1200" b="1" dirty="0">
                <a:solidFill>
                  <a:srgbClr val="405449"/>
                </a:solidFill>
                <a:latin typeface="Nobile" pitchFamily="34" charset="0"/>
                <a:ea typeface="Nobile" pitchFamily="34" charset="-122"/>
                <a:cs typeface="Nobile" pitchFamily="34" charset="-120"/>
              </a:rPr>
              <a:t>sukarelawan sehat</a:t>
            </a:r>
            <a:r>
              <a:rPr lang="en-US" sz="1200" dirty="0">
                <a:solidFill>
                  <a:srgbClr val="405449"/>
                </a:solidFill>
                <a:latin typeface="Nobile" pitchFamily="34" charset="0"/>
                <a:ea typeface="Nobile" pitchFamily="34" charset="-122"/>
                <a:cs typeface="Nobile" pitchFamily="34" charset="-120"/>
              </a:rPr>
              <a:t> (20–80 orang). Tujuan utama: menilai keamanan, tolerabilitas, dan yang paling penting — karakterisasi lengkap profil farmakokinetika pada manusia. Studi dosis tunggal meningkat (</a:t>
            </a:r>
            <a:r>
              <a:rPr lang="en-US" sz="1200" i="1" dirty="0">
                <a:solidFill>
                  <a:srgbClr val="405449"/>
                </a:solidFill>
                <a:latin typeface="Nobile" pitchFamily="34" charset="0"/>
                <a:ea typeface="Nobile" pitchFamily="34" charset="-122"/>
                <a:cs typeface="Nobile" pitchFamily="34" charset="-120"/>
              </a:rPr>
              <a:t>single ascending dose</a:t>
            </a:r>
            <a:r>
              <a:rPr lang="en-US" sz="1200" dirty="0">
                <a:solidFill>
                  <a:srgbClr val="405449"/>
                </a:solidFill>
                <a:latin typeface="Nobile" pitchFamily="34" charset="0"/>
                <a:ea typeface="Nobile" pitchFamily="34" charset="-122"/>
                <a:cs typeface="Nobile" pitchFamily="34" charset="-120"/>
              </a:rPr>
              <a:t>) dan dosis berganda dilakukan. Data Fase I menjadi dasar untuk merancang protokol dosis pada Fase II dan III selanjutnya.</a:t>
            </a:r>
            <a:endParaRPr lang="en-US" sz="1200" dirty="0"/>
          </a:p>
        </p:txBody>
      </p:sp>
      <p:sp>
        <p:nvSpPr>
          <p:cNvPr id="17" name="Shape 15"/>
          <p:cNvSpPr/>
          <p:nvPr/>
        </p:nvSpPr>
        <p:spPr>
          <a:xfrm>
            <a:off x="8566547" y="4293513"/>
            <a:ext cx="22860" cy="474464"/>
          </a:xfrm>
          <a:prstGeom prst="roundRect">
            <a:avLst>
              <a:gd name="adj" fmla="val 622676"/>
            </a:avLst>
          </a:prstGeom>
          <a:solidFill>
            <a:srgbClr val="CED9CE"/>
          </a:solidFill>
          <a:ln/>
        </p:spPr>
      </p:sp>
      <p:sp>
        <p:nvSpPr>
          <p:cNvPr id="18" name="Shape 16"/>
          <p:cNvSpPr/>
          <p:nvPr/>
        </p:nvSpPr>
        <p:spPr>
          <a:xfrm>
            <a:off x="8400098" y="4590098"/>
            <a:ext cx="355759" cy="355759"/>
          </a:xfrm>
          <a:prstGeom prst="roundRect">
            <a:avLst>
              <a:gd name="adj" fmla="val 40011"/>
            </a:avLst>
          </a:prstGeom>
          <a:solidFill>
            <a:srgbClr val="E8F3E8"/>
          </a:solidFill>
          <a:ln/>
        </p:spPr>
      </p:sp>
      <p:sp>
        <p:nvSpPr>
          <p:cNvPr id="19" name="Text 17"/>
          <p:cNvSpPr/>
          <p:nvPr/>
        </p:nvSpPr>
        <p:spPr>
          <a:xfrm>
            <a:off x="8459391" y="4619744"/>
            <a:ext cx="237173" cy="296466"/>
          </a:xfrm>
          <a:prstGeom prst="rect">
            <a:avLst/>
          </a:prstGeom>
          <a:noFill/>
          <a:ln/>
        </p:spPr>
        <p:txBody>
          <a:bodyPr wrap="none" lIns="0" tIns="0" rIns="0" bIns="0" rtlCol="0" anchor="t"/>
          <a:lstStyle/>
          <a:p>
            <a:pPr marL="0" indent="0" algn="ctr">
              <a:lnSpc>
                <a:spcPts val="1850"/>
              </a:lnSpc>
              <a:buNone/>
            </a:pPr>
            <a:r>
              <a:rPr lang="en-US" sz="1850" b="1" dirty="0">
                <a:solidFill>
                  <a:srgbClr val="405449"/>
                </a:solidFill>
                <a:latin typeface="Fraunces Extra Bold" pitchFamily="34" charset="0"/>
                <a:ea typeface="Fraunces Extra Bold" pitchFamily="34" charset="-122"/>
                <a:cs typeface="Fraunces Extra Bold" pitchFamily="34" charset="-120"/>
              </a:rPr>
              <a:t>3</a:t>
            </a:r>
            <a:endParaRPr lang="en-US" sz="1850" dirty="0"/>
          </a:p>
        </p:txBody>
      </p:sp>
      <p:sp>
        <p:nvSpPr>
          <p:cNvPr id="20" name="Text 18"/>
          <p:cNvSpPr/>
          <p:nvPr/>
        </p:nvSpPr>
        <p:spPr>
          <a:xfrm>
            <a:off x="7462838" y="2221706"/>
            <a:ext cx="2230279" cy="247055"/>
          </a:xfrm>
          <a:prstGeom prst="rect">
            <a:avLst/>
          </a:prstGeom>
          <a:noFill/>
          <a:ln/>
        </p:spPr>
        <p:txBody>
          <a:bodyPr wrap="none" lIns="0" tIns="0" rIns="0" bIns="0" rtlCol="0" anchor="t"/>
          <a:lstStyle/>
          <a:p>
            <a:pPr marL="0" indent="0" algn="ctr">
              <a:lnSpc>
                <a:spcPts val="1900"/>
              </a:lnSpc>
              <a:buNone/>
            </a:pPr>
            <a:r>
              <a:rPr lang="en-US" sz="1550" b="1" dirty="0">
                <a:solidFill>
                  <a:srgbClr val="405449"/>
                </a:solidFill>
                <a:latin typeface="Fraunces Extra Bold" pitchFamily="34" charset="0"/>
                <a:ea typeface="Fraunces Extra Bold" pitchFamily="34" charset="-122"/>
                <a:cs typeface="Fraunces Extra Bold" pitchFamily="34" charset="-120"/>
              </a:rPr>
              <a:t>Penentuan Dosis Awal</a:t>
            </a:r>
            <a:endParaRPr lang="en-US" sz="1550" dirty="0"/>
          </a:p>
        </p:txBody>
      </p:sp>
      <p:sp>
        <p:nvSpPr>
          <p:cNvPr id="21" name="Text 19"/>
          <p:cNvSpPr/>
          <p:nvPr/>
        </p:nvSpPr>
        <p:spPr>
          <a:xfrm>
            <a:off x="6289000" y="2544366"/>
            <a:ext cx="4578072" cy="1591032"/>
          </a:xfrm>
          <a:prstGeom prst="rect">
            <a:avLst/>
          </a:prstGeom>
          <a:noFill/>
          <a:ln/>
        </p:spPr>
        <p:txBody>
          <a:bodyPr wrap="square" lIns="0" tIns="0" rIns="0" bIns="0" rtlCol="0" anchor="t"/>
          <a:lstStyle/>
          <a:p>
            <a:pPr marL="0" indent="0" algn="ctr">
              <a:lnSpc>
                <a:spcPts val="1750"/>
              </a:lnSpc>
              <a:buNone/>
            </a:pPr>
            <a:r>
              <a:rPr lang="en-US" sz="1200" dirty="0">
                <a:solidFill>
                  <a:srgbClr val="405449"/>
                </a:solidFill>
                <a:latin typeface="Nobile" pitchFamily="34" charset="0"/>
                <a:ea typeface="Nobile" pitchFamily="34" charset="-122"/>
                <a:cs typeface="Nobile" pitchFamily="34" charset="-120"/>
              </a:rPr>
              <a:t>Data farmakokinetika pra-klinis digunakan untuk mengestimasi </a:t>
            </a:r>
            <a:r>
              <a:rPr lang="en-US" sz="1200" b="1" dirty="0">
                <a:solidFill>
                  <a:srgbClr val="405449"/>
                </a:solidFill>
                <a:latin typeface="Nobile" pitchFamily="34" charset="0"/>
                <a:ea typeface="Nobile" pitchFamily="34" charset="-122"/>
                <a:cs typeface="Nobile" pitchFamily="34" charset="-120"/>
              </a:rPr>
              <a:t>dosis awal yang aman</a:t>
            </a:r>
            <a:r>
              <a:rPr lang="en-US" sz="1200" dirty="0">
                <a:solidFill>
                  <a:srgbClr val="405449"/>
                </a:solidFill>
                <a:latin typeface="Nobile" pitchFamily="34" charset="0"/>
                <a:ea typeface="Nobile" pitchFamily="34" charset="-122"/>
                <a:cs typeface="Nobile" pitchFamily="34" charset="-120"/>
              </a:rPr>
              <a:t> pada manusia melalui pendekatan seperti </a:t>
            </a:r>
            <a:r>
              <a:rPr lang="en-US" sz="1200" i="1" dirty="0">
                <a:solidFill>
                  <a:srgbClr val="405449"/>
                </a:solidFill>
                <a:latin typeface="Nobile" pitchFamily="34" charset="0"/>
                <a:ea typeface="Nobile" pitchFamily="34" charset="-122"/>
                <a:cs typeface="Nobile" pitchFamily="34" charset="-120"/>
              </a:rPr>
              <a:t>Minimum Anticipated Biological Effect Level</a:t>
            </a:r>
            <a:r>
              <a:rPr lang="en-US" sz="1200" dirty="0">
                <a:solidFill>
                  <a:srgbClr val="405449"/>
                </a:solidFill>
                <a:latin typeface="Nobile" pitchFamily="34" charset="0"/>
                <a:ea typeface="Nobile" pitchFamily="34" charset="-122"/>
                <a:cs typeface="Nobile" pitchFamily="34" charset="-120"/>
              </a:rPr>
              <a:t> (MABEL) atau berdasarkan dosis efektif pada hewan yang diskala secara alometrik. Tujuannya adalah merancang paparan awal yang memberikan efek farmakologis namun meminimalkan risiko toksisitas.</a:t>
            </a:r>
            <a:endParaRPr lang="en-US" sz="1200" dirty="0"/>
          </a:p>
        </p:txBody>
      </p:sp>
      <p:sp>
        <p:nvSpPr>
          <p:cNvPr id="22" name="Shape 20"/>
          <p:cNvSpPr/>
          <p:nvPr/>
        </p:nvSpPr>
        <p:spPr>
          <a:xfrm>
            <a:off x="11092458" y="4767977"/>
            <a:ext cx="22860" cy="474464"/>
          </a:xfrm>
          <a:prstGeom prst="roundRect">
            <a:avLst>
              <a:gd name="adj" fmla="val 622676"/>
            </a:avLst>
          </a:prstGeom>
          <a:solidFill>
            <a:srgbClr val="CED9CE"/>
          </a:solidFill>
          <a:ln/>
        </p:spPr>
      </p:sp>
      <p:sp>
        <p:nvSpPr>
          <p:cNvPr id="23" name="Shape 21"/>
          <p:cNvSpPr/>
          <p:nvPr/>
        </p:nvSpPr>
        <p:spPr>
          <a:xfrm>
            <a:off x="10926008" y="4590098"/>
            <a:ext cx="355759" cy="355759"/>
          </a:xfrm>
          <a:prstGeom prst="roundRect">
            <a:avLst>
              <a:gd name="adj" fmla="val 40011"/>
            </a:avLst>
          </a:prstGeom>
          <a:solidFill>
            <a:srgbClr val="E8F3E8"/>
          </a:solidFill>
          <a:ln/>
        </p:spPr>
      </p:sp>
      <p:sp>
        <p:nvSpPr>
          <p:cNvPr id="24" name="Text 22"/>
          <p:cNvSpPr/>
          <p:nvPr/>
        </p:nvSpPr>
        <p:spPr>
          <a:xfrm>
            <a:off x="10985302" y="4619744"/>
            <a:ext cx="237173" cy="296466"/>
          </a:xfrm>
          <a:prstGeom prst="rect">
            <a:avLst/>
          </a:prstGeom>
          <a:noFill/>
          <a:ln/>
        </p:spPr>
        <p:txBody>
          <a:bodyPr wrap="none" lIns="0" tIns="0" rIns="0" bIns="0" rtlCol="0" anchor="t"/>
          <a:lstStyle/>
          <a:p>
            <a:pPr marL="0" indent="0" algn="ctr">
              <a:lnSpc>
                <a:spcPts val="1850"/>
              </a:lnSpc>
              <a:buNone/>
            </a:pPr>
            <a:r>
              <a:rPr lang="en-US" sz="1850" b="1" dirty="0">
                <a:solidFill>
                  <a:srgbClr val="405449"/>
                </a:solidFill>
                <a:latin typeface="Fraunces Extra Bold" pitchFamily="34" charset="0"/>
                <a:ea typeface="Fraunces Extra Bold" pitchFamily="34" charset="-122"/>
                <a:cs typeface="Fraunces Extra Bold" pitchFamily="34" charset="-120"/>
              </a:rPr>
              <a:t>4</a:t>
            </a:r>
            <a:endParaRPr lang="en-US" sz="1850" dirty="0"/>
          </a:p>
        </p:txBody>
      </p:sp>
      <p:sp>
        <p:nvSpPr>
          <p:cNvPr id="25" name="Text 23"/>
          <p:cNvSpPr/>
          <p:nvPr/>
        </p:nvSpPr>
        <p:spPr>
          <a:xfrm>
            <a:off x="10108525" y="5400556"/>
            <a:ext cx="1990725" cy="247055"/>
          </a:xfrm>
          <a:prstGeom prst="rect">
            <a:avLst/>
          </a:prstGeom>
          <a:noFill/>
          <a:ln/>
        </p:spPr>
        <p:txBody>
          <a:bodyPr wrap="none" lIns="0" tIns="0" rIns="0" bIns="0" rtlCol="0" anchor="t"/>
          <a:lstStyle/>
          <a:p>
            <a:pPr marL="0" indent="0" algn="ctr">
              <a:lnSpc>
                <a:spcPts val="1900"/>
              </a:lnSpc>
              <a:buNone/>
            </a:pPr>
            <a:r>
              <a:rPr lang="en-US" sz="1550" b="1" dirty="0">
                <a:solidFill>
                  <a:srgbClr val="405449"/>
                </a:solidFill>
                <a:latin typeface="Fraunces Extra Bold" pitchFamily="34" charset="0"/>
                <a:ea typeface="Fraunces Extra Bold" pitchFamily="34" charset="-122"/>
                <a:cs typeface="Fraunces Extra Bold" pitchFamily="34" charset="-120"/>
              </a:rPr>
              <a:t>Optimasi Formulasi</a:t>
            </a:r>
            <a:endParaRPr lang="en-US" sz="1550" dirty="0"/>
          </a:p>
        </p:txBody>
      </p:sp>
      <p:sp>
        <p:nvSpPr>
          <p:cNvPr id="26" name="Text 24"/>
          <p:cNvSpPr/>
          <p:nvPr/>
        </p:nvSpPr>
        <p:spPr>
          <a:xfrm>
            <a:off x="8814911" y="5723215"/>
            <a:ext cx="4578072" cy="2045613"/>
          </a:xfrm>
          <a:prstGeom prst="rect">
            <a:avLst/>
          </a:prstGeom>
          <a:noFill/>
          <a:ln/>
        </p:spPr>
        <p:txBody>
          <a:bodyPr wrap="square" lIns="0" tIns="0" rIns="0" bIns="0" rtlCol="0" anchor="t"/>
          <a:lstStyle/>
          <a:p>
            <a:pPr marL="0" indent="0" algn="ctr">
              <a:lnSpc>
                <a:spcPts val="1750"/>
              </a:lnSpc>
              <a:buNone/>
            </a:pPr>
            <a:r>
              <a:rPr lang="en-US" sz="1200" dirty="0">
                <a:solidFill>
                  <a:srgbClr val="405449"/>
                </a:solidFill>
                <a:latin typeface="Nobile" pitchFamily="34" charset="0"/>
                <a:ea typeface="Nobile" pitchFamily="34" charset="-122"/>
                <a:cs typeface="Nobile" pitchFamily="34" charset="-120"/>
              </a:rPr>
              <a:t>Farmakokinetika berperan besar dalam pengembangan bentuk sediaan. Formulasi </a:t>
            </a:r>
            <a:r>
              <a:rPr lang="en-US" sz="1200" b="1" dirty="0">
                <a:solidFill>
                  <a:srgbClr val="405449"/>
                </a:solidFill>
                <a:latin typeface="Nobile" pitchFamily="34" charset="0"/>
                <a:ea typeface="Nobile" pitchFamily="34" charset="-122"/>
                <a:cs typeface="Nobile" pitchFamily="34" charset="-120"/>
              </a:rPr>
              <a:t>pelepasan terkendali</a:t>
            </a:r>
            <a:r>
              <a:rPr lang="en-US" sz="1200" dirty="0">
                <a:solidFill>
                  <a:srgbClr val="405449"/>
                </a:solidFill>
                <a:latin typeface="Nobile" pitchFamily="34" charset="0"/>
                <a:ea typeface="Nobile" pitchFamily="34" charset="-122"/>
                <a:cs typeface="Nobile" pitchFamily="34" charset="-120"/>
              </a:rPr>
              <a:t> (</a:t>
            </a:r>
            <a:r>
              <a:rPr lang="en-US" sz="1200" i="1" dirty="0">
                <a:solidFill>
                  <a:srgbClr val="405449"/>
                </a:solidFill>
                <a:latin typeface="Nobile" pitchFamily="34" charset="0"/>
                <a:ea typeface="Nobile" pitchFamily="34" charset="-122"/>
                <a:cs typeface="Nobile" pitchFamily="34" charset="-120"/>
              </a:rPr>
              <a:t>extended-release</a:t>
            </a:r>
            <a:r>
              <a:rPr lang="en-US" sz="1200" dirty="0">
                <a:solidFill>
                  <a:srgbClr val="405449"/>
                </a:solidFill>
                <a:latin typeface="Nobile" pitchFamily="34" charset="0"/>
                <a:ea typeface="Nobile" pitchFamily="34" charset="-122"/>
                <a:cs typeface="Nobile" pitchFamily="34" charset="-120"/>
              </a:rPr>
              <a:t>) dirancang untuk menghasilkan profil absorpsi yang lebih lambat dan merata, memperpanjang t½ efektif, mengurangi fluktuasi kadar puncak-lembah, dan meningkatkan kepatuhan pasien dengan mengurangi frekuensi dosis. Sistem penghantaran obat canggih (nanopartikel, liposom) juga dioptimalkan berdasarkan data farmakokinetik.</a:t>
            </a:r>
            <a:endParaRPr lang="en-US" sz="1200" dirty="0"/>
          </a:p>
        </p:txBody>
      </p:sp>
      <mc:AlternateContent xmlns:mc="http://schemas.openxmlformats.org/markup-compatibility/2006" xmlns:p14="http://schemas.microsoft.com/office/powerpoint/2010/main">
        <mc:Choice Requires="p14">
          <p:contentPart p14:bwMode="auto" r:id="rId3">
            <p14:nvContentPartPr>
              <p14:cNvPr id="28" name="Ink 27">
                <a:extLst>
                  <a:ext uri="{FF2B5EF4-FFF2-40B4-BE49-F238E27FC236}">
                    <a16:creationId xmlns:a16="http://schemas.microsoft.com/office/drawing/2014/main" id="{61982738-90DA-4B9F-095A-3DFFC9E3E868}"/>
                  </a:ext>
                </a:extLst>
              </p14:cNvPr>
              <p14:cNvContentPartPr/>
              <p14:nvPr/>
            </p14:nvContentPartPr>
            <p14:xfrm>
              <a:off x="12709777" y="7760909"/>
              <a:ext cx="1768556" cy="338910"/>
            </p14:xfrm>
          </p:contentPart>
        </mc:Choice>
        <mc:Fallback xmlns="">
          <p:pic>
            <p:nvPicPr>
              <p:cNvPr id="28" name="Ink 27">
                <a:extLst>
                  <a:ext uri="{FF2B5EF4-FFF2-40B4-BE49-F238E27FC236}">
                    <a16:creationId xmlns:a16="http://schemas.microsoft.com/office/drawing/2014/main" id="{61982738-90DA-4B9F-095A-3DFFC9E3E868}"/>
                  </a:ext>
                </a:extLst>
              </p:cNvPr>
              <p:cNvPicPr/>
              <p:nvPr/>
            </p:nvPicPr>
            <p:blipFill>
              <a:blip r:embed="rId4"/>
              <a:stretch>
                <a:fillRect/>
              </a:stretch>
            </p:blipFill>
            <p:spPr>
              <a:xfrm>
                <a:off x="12646769" y="7697881"/>
                <a:ext cx="1894213" cy="464606"/>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00E1CACD-4899-4335-EE85-C2C5D8433389}"/>
                  </a:ext>
                </a:extLst>
              </p14:cNvPr>
              <p14:cNvContentPartPr/>
              <p14:nvPr/>
            </p14:nvContentPartPr>
            <p14:xfrm>
              <a:off x="12957935" y="7940804"/>
              <a:ext cx="1383840" cy="720"/>
            </p14:xfrm>
          </p:contentPart>
        </mc:Choice>
        <mc:Fallback xmlns="">
          <p:pic>
            <p:nvPicPr>
              <p:cNvPr id="30" name="Ink 29">
                <a:extLst>
                  <a:ext uri="{FF2B5EF4-FFF2-40B4-BE49-F238E27FC236}">
                    <a16:creationId xmlns:a16="http://schemas.microsoft.com/office/drawing/2014/main" id="{00E1CACD-4899-4335-EE85-C2C5D8433389}"/>
                  </a:ext>
                </a:extLst>
              </p:cNvPr>
              <p:cNvPicPr/>
              <p:nvPr/>
            </p:nvPicPr>
            <p:blipFill>
              <a:blip r:embed="rId6"/>
              <a:stretch>
                <a:fillRect/>
              </a:stretch>
            </p:blipFill>
            <p:spPr>
              <a:xfrm>
                <a:off x="12894935" y="7814804"/>
                <a:ext cx="150948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2" name="Ink 31">
                <a:extLst>
                  <a:ext uri="{FF2B5EF4-FFF2-40B4-BE49-F238E27FC236}">
                    <a16:creationId xmlns:a16="http://schemas.microsoft.com/office/drawing/2014/main" id="{16F32305-F941-51D8-45F2-2E9688DBD372}"/>
                  </a:ext>
                </a:extLst>
              </p14:cNvPr>
              <p14:cNvContentPartPr/>
              <p14:nvPr/>
            </p14:nvContentPartPr>
            <p14:xfrm>
              <a:off x="12941015" y="7783124"/>
              <a:ext cx="1141200" cy="236880"/>
            </p14:xfrm>
          </p:contentPart>
        </mc:Choice>
        <mc:Fallback xmlns="">
          <p:pic>
            <p:nvPicPr>
              <p:cNvPr id="32" name="Ink 31">
                <a:extLst>
                  <a:ext uri="{FF2B5EF4-FFF2-40B4-BE49-F238E27FC236}">
                    <a16:creationId xmlns:a16="http://schemas.microsoft.com/office/drawing/2014/main" id="{16F32305-F941-51D8-45F2-2E9688DBD372}"/>
                  </a:ext>
                </a:extLst>
              </p:cNvPr>
              <p:cNvPicPr/>
              <p:nvPr/>
            </p:nvPicPr>
            <p:blipFill>
              <a:blip r:embed="rId8"/>
              <a:stretch>
                <a:fillRect/>
              </a:stretch>
            </p:blipFill>
            <p:spPr>
              <a:xfrm>
                <a:off x="12878015" y="7720484"/>
                <a:ext cx="1266840" cy="362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3" name="Ink 32">
                <a:extLst>
                  <a:ext uri="{FF2B5EF4-FFF2-40B4-BE49-F238E27FC236}">
                    <a16:creationId xmlns:a16="http://schemas.microsoft.com/office/drawing/2014/main" id="{9D1E7D52-4047-884F-428B-ADA89EDE111F}"/>
                  </a:ext>
                </a:extLst>
              </p14:cNvPr>
              <p14:cNvContentPartPr/>
              <p14:nvPr/>
            </p14:nvContentPartPr>
            <p14:xfrm>
              <a:off x="13018055" y="7880684"/>
              <a:ext cx="1098720" cy="68040"/>
            </p14:xfrm>
          </p:contentPart>
        </mc:Choice>
        <mc:Fallback xmlns="">
          <p:pic>
            <p:nvPicPr>
              <p:cNvPr id="33" name="Ink 32">
                <a:extLst>
                  <a:ext uri="{FF2B5EF4-FFF2-40B4-BE49-F238E27FC236}">
                    <a16:creationId xmlns:a16="http://schemas.microsoft.com/office/drawing/2014/main" id="{9D1E7D52-4047-884F-428B-ADA89EDE111F}"/>
                  </a:ext>
                </a:extLst>
              </p:cNvPr>
              <p:cNvPicPr/>
              <p:nvPr/>
            </p:nvPicPr>
            <p:blipFill>
              <a:blip r:embed="rId10"/>
              <a:stretch>
                <a:fillRect/>
              </a:stretch>
            </p:blipFill>
            <p:spPr>
              <a:xfrm>
                <a:off x="12955055" y="7817684"/>
                <a:ext cx="1224360" cy="193680"/>
              </a:xfrm>
              <a:prstGeom prst="rect">
                <a:avLst/>
              </a:prstGeom>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12351" y="553641"/>
            <a:ext cx="11736348" cy="523280"/>
          </a:xfrm>
          <a:prstGeom prst="rect">
            <a:avLst/>
          </a:prstGeom>
          <a:noFill/>
          <a:ln/>
        </p:spPr>
        <p:txBody>
          <a:bodyPr wrap="none" lIns="0" tIns="0" rIns="0" bIns="0" rtlCol="0" anchor="t"/>
          <a:lstStyle/>
          <a:p>
            <a:pPr marL="0" indent="0" algn="l">
              <a:lnSpc>
                <a:spcPts val="4100"/>
              </a:lnSpc>
              <a:buNone/>
            </a:pPr>
            <a:r>
              <a:rPr lang="en-US" sz="3250" b="1" dirty="0" err="1">
                <a:solidFill>
                  <a:srgbClr val="3B4540"/>
                </a:solidFill>
                <a:latin typeface="Fraunces Extra Bold" pitchFamily="34" charset="0"/>
                <a:ea typeface="Fraunces Extra Bold" pitchFamily="34" charset="-122"/>
                <a:cs typeface="Fraunces Extra Bold" pitchFamily="34" charset="-120"/>
              </a:rPr>
              <a:t>Farmakokinetika</a:t>
            </a:r>
            <a:r>
              <a:rPr lang="en-US" sz="3250" b="1" dirty="0">
                <a:solidFill>
                  <a:srgbClr val="3B4540"/>
                </a:solidFill>
                <a:latin typeface="Fraunces Extra Bold" pitchFamily="34" charset="0"/>
                <a:ea typeface="Fraunces Extra Bold" pitchFamily="34" charset="-122"/>
                <a:cs typeface="Fraunces Extra Bold" pitchFamily="34" charset="-120"/>
              </a:rPr>
              <a:t> dalam Penggunaan Obat Klinis</a:t>
            </a:r>
            <a:endParaRPr lang="en-US" sz="3250" dirty="0"/>
          </a:p>
        </p:txBody>
      </p:sp>
      <p:sp>
        <p:nvSpPr>
          <p:cNvPr id="5" name="Text 3"/>
          <p:cNvSpPr/>
          <p:nvPr/>
        </p:nvSpPr>
        <p:spPr>
          <a:xfrm>
            <a:off x="712351" y="1957388"/>
            <a:ext cx="2970967" cy="261580"/>
          </a:xfrm>
          <a:prstGeom prst="rect">
            <a:avLst/>
          </a:prstGeom>
          <a:noFill/>
          <a:ln/>
        </p:spPr>
        <p:txBody>
          <a:bodyPr wrap="none" lIns="0" tIns="0" rIns="0" bIns="0" rtlCol="0" anchor="t"/>
          <a:lstStyle/>
          <a:p>
            <a:pPr marL="0" indent="0" algn="l">
              <a:lnSpc>
                <a:spcPts val="2050"/>
              </a:lnSpc>
              <a:buNone/>
            </a:pPr>
            <a:r>
              <a:rPr lang="en-US" sz="1600" b="1" dirty="0">
                <a:solidFill>
                  <a:srgbClr val="3B4540"/>
                </a:solidFill>
                <a:latin typeface="Fraunces Extra Bold" pitchFamily="34" charset="0"/>
                <a:ea typeface="Fraunces Extra Bold" pitchFamily="34" charset="-122"/>
                <a:cs typeface="Fraunces Extra Bold" pitchFamily="34" charset="-120"/>
              </a:rPr>
              <a:t>Perhitungan Regimen Dosis</a:t>
            </a:r>
            <a:endParaRPr lang="en-US" sz="1600" dirty="0"/>
          </a:p>
        </p:txBody>
      </p:sp>
      <p:sp>
        <p:nvSpPr>
          <p:cNvPr id="6" name="Text 4"/>
          <p:cNvSpPr/>
          <p:nvPr/>
        </p:nvSpPr>
        <p:spPr>
          <a:xfrm>
            <a:off x="712351" y="2360176"/>
            <a:ext cx="6398538" cy="1729383"/>
          </a:xfrm>
          <a:prstGeom prst="rect">
            <a:avLst/>
          </a:prstGeom>
          <a:noFill/>
          <a:ln/>
        </p:spPr>
        <p:txBody>
          <a:bodyPr wrap="square" lIns="0" tIns="0" rIns="0" bIns="0" rtlCol="0" anchor="t"/>
          <a:lstStyle/>
          <a:p>
            <a:pPr marL="0" indent="0" algn="l">
              <a:lnSpc>
                <a:spcPts val="1900"/>
              </a:lnSpc>
              <a:buNone/>
            </a:pPr>
            <a:r>
              <a:rPr lang="en-US" sz="1300" dirty="0">
                <a:solidFill>
                  <a:srgbClr val="405449"/>
                </a:solidFill>
                <a:latin typeface="Nobile" pitchFamily="34" charset="0"/>
                <a:ea typeface="Nobile" pitchFamily="34" charset="-122"/>
                <a:cs typeface="Nobile" pitchFamily="34" charset="-120"/>
              </a:rPr>
              <a:t>Farmakokinetika memberikan persamaan matematis untuk menghitung dosis muatan (</a:t>
            </a:r>
            <a:r>
              <a:rPr lang="en-US" sz="1300" i="1" dirty="0">
                <a:solidFill>
                  <a:srgbClr val="405449"/>
                </a:solidFill>
                <a:latin typeface="Nobile" pitchFamily="34" charset="0"/>
                <a:ea typeface="Nobile" pitchFamily="34" charset="-122"/>
                <a:cs typeface="Nobile" pitchFamily="34" charset="-120"/>
              </a:rPr>
              <a:t>loading dose</a:t>
            </a:r>
            <a:r>
              <a:rPr lang="en-US" sz="1300" dirty="0">
                <a:solidFill>
                  <a:srgbClr val="405449"/>
                </a:solidFill>
                <a:latin typeface="Nobile" pitchFamily="34" charset="0"/>
                <a:ea typeface="Nobile" pitchFamily="34" charset="-122"/>
                <a:cs typeface="Nobile" pitchFamily="34" charset="-120"/>
              </a:rPr>
              <a:t>) dan dosis pemeliharaan (</a:t>
            </a:r>
            <a:r>
              <a:rPr lang="en-US" sz="1300" i="1" dirty="0">
                <a:solidFill>
                  <a:srgbClr val="405449"/>
                </a:solidFill>
                <a:latin typeface="Nobile" pitchFamily="34" charset="0"/>
                <a:ea typeface="Nobile" pitchFamily="34" charset="-122"/>
                <a:cs typeface="Nobile" pitchFamily="34" charset="-120"/>
              </a:rPr>
              <a:t>maintenance dose</a:t>
            </a:r>
            <a:r>
              <a:rPr lang="en-US" sz="1300" dirty="0">
                <a:solidFill>
                  <a:srgbClr val="405449"/>
                </a:solidFill>
                <a:latin typeface="Nobile" pitchFamily="34" charset="0"/>
                <a:ea typeface="Nobile" pitchFamily="34" charset="-122"/>
                <a:cs typeface="Nobile" pitchFamily="34" charset="-120"/>
              </a:rPr>
              <a:t>) yang tepat. </a:t>
            </a:r>
            <a:r>
              <a:rPr lang="en-US" sz="1300" b="1" dirty="0">
                <a:solidFill>
                  <a:srgbClr val="405449"/>
                </a:solidFill>
                <a:latin typeface="Nobile" pitchFamily="34" charset="0"/>
                <a:ea typeface="Nobile" pitchFamily="34" charset="-122"/>
                <a:cs typeface="Nobile" pitchFamily="34" charset="-120"/>
              </a:rPr>
              <a:t>Loading dose</a:t>
            </a:r>
            <a:r>
              <a:rPr lang="en-US" sz="1300" dirty="0">
                <a:solidFill>
                  <a:srgbClr val="405449"/>
                </a:solidFill>
                <a:latin typeface="Nobile" pitchFamily="34" charset="0"/>
                <a:ea typeface="Nobile" pitchFamily="34" charset="-122"/>
                <a:cs typeface="Nobile" pitchFamily="34" charset="-120"/>
              </a:rPr>
              <a:t> = Vd × Css target, digunakan untuk mencapai kadar terapetik dengan cepat. </a:t>
            </a:r>
            <a:r>
              <a:rPr lang="en-US" sz="1300" b="1" dirty="0">
                <a:solidFill>
                  <a:srgbClr val="405449"/>
                </a:solidFill>
                <a:latin typeface="Nobile" pitchFamily="34" charset="0"/>
                <a:ea typeface="Nobile" pitchFamily="34" charset="-122"/>
                <a:cs typeface="Nobile" pitchFamily="34" charset="-120"/>
              </a:rPr>
              <a:t>Maintenance dose</a:t>
            </a:r>
            <a:r>
              <a:rPr lang="en-US" sz="1300" dirty="0">
                <a:solidFill>
                  <a:srgbClr val="405449"/>
                </a:solidFill>
                <a:latin typeface="Nobile" pitchFamily="34" charset="0"/>
                <a:ea typeface="Nobile" pitchFamily="34" charset="-122"/>
                <a:cs typeface="Nobile" pitchFamily="34" charset="-120"/>
              </a:rPr>
              <a:t> = CL × Css × τ, di mana τ adalah interval dosis. Penentuan interval dosis juga didasarkan pada t½ obat untuk meminimalkan fluktuasi kadar dan mempertahankan konsentrasi dalam jendela terapetik.</a:t>
            </a:r>
            <a:endParaRPr lang="en-US" sz="1300" dirty="0"/>
          </a:p>
        </p:txBody>
      </p:sp>
      <p:sp>
        <p:nvSpPr>
          <p:cNvPr id="7" name="Text 5"/>
          <p:cNvSpPr/>
          <p:nvPr/>
        </p:nvSpPr>
        <p:spPr>
          <a:xfrm>
            <a:off x="712351" y="4230767"/>
            <a:ext cx="3815596" cy="261580"/>
          </a:xfrm>
          <a:prstGeom prst="rect">
            <a:avLst/>
          </a:prstGeom>
          <a:noFill/>
          <a:ln/>
        </p:spPr>
        <p:txBody>
          <a:bodyPr wrap="none" lIns="0" tIns="0" rIns="0" bIns="0" rtlCol="0" anchor="t"/>
          <a:lstStyle/>
          <a:p>
            <a:pPr marL="0" indent="0" algn="l">
              <a:lnSpc>
                <a:spcPts val="2050"/>
              </a:lnSpc>
              <a:buNone/>
            </a:pPr>
            <a:r>
              <a:rPr lang="en-US" sz="1600" b="1" dirty="0">
                <a:solidFill>
                  <a:srgbClr val="3B4540"/>
                </a:solidFill>
                <a:latin typeface="Fraunces Extra Bold" pitchFamily="34" charset="0"/>
                <a:ea typeface="Fraunces Extra Bold" pitchFamily="34" charset="-122"/>
                <a:cs typeface="Fraunces Extra Bold" pitchFamily="34" charset="-120"/>
              </a:rPr>
              <a:t>Penyesuaian Dosis Populasi Khusus</a:t>
            </a:r>
            <a:endParaRPr lang="en-US" sz="1600" dirty="0"/>
          </a:p>
        </p:txBody>
      </p:sp>
      <p:sp>
        <p:nvSpPr>
          <p:cNvPr id="8" name="Text 6"/>
          <p:cNvSpPr/>
          <p:nvPr/>
        </p:nvSpPr>
        <p:spPr>
          <a:xfrm>
            <a:off x="712351" y="4633555"/>
            <a:ext cx="6398538" cy="494109"/>
          </a:xfrm>
          <a:prstGeom prst="rect">
            <a:avLst/>
          </a:prstGeom>
          <a:noFill/>
          <a:ln/>
        </p:spPr>
        <p:txBody>
          <a:bodyPr wrap="square" lIns="0" tIns="0" rIns="0" bIns="0" rtlCol="0" anchor="t"/>
          <a:lstStyle/>
          <a:p>
            <a:pPr marL="0" indent="0" algn="l">
              <a:lnSpc>
                <a:spcPts val="1900"/>
              </a:lnSpc>
              <a:buNone/>
            </a:pPr>
            <a:r>
              <a:rPr lang="en-US" sz="1300" dirty="0">
                <a:solidFill>
                  <a:srgbClr val="405449"/>
                </a:solidFill>
                <a:latin typeface="Nobile" pitchFamily="34" charset="0"/>
                <a:ea typeface="Nobile" pitchFamily="34" charset="-122"/>
                <a:cs typeface="Nobile" pitchFamily="34" charset="-120"/>
              </a:rPr>
              <a:t>Farmakokinetika sangat bervariasi antar individu dan dipengaruhi oleh banyak faktor fisiologis:</a:t>
            </a:r>
            <a:endParaRPr lang="en-US" sz="1300" dirty="0"/>
          </a:p>
        </p:txBody>
      </p:sp>
      <p:sp>
        <p:nvSpPr>
          <p:cNvPr id="9" name="Text 7"/>
          <p:cNvSpPr/>
          <p:nvPr/>
        </p:nvSpPr>
        <p:spPr>
          <a:xfrm>
            <a:off x="712351" y="5254823"/>
            <a:ext cx="6398538" cy="2371725"/>
          </a:xfrm>
          <a:prstGeom prst="rect">
            <a:avLst/>
          </a:prstGeom>
          <a:noFill/>
          <a:ln/>
        </p:spPr>
        <p:txBody>
          <a:bodyPr wrap="square" lIns="0" tIns="0" rIns="0" bIns="0" rtlCol="0" anchor="t"/>
          <a:lstStyle/>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Gangguan ginjal:</a:t>
            </a:r>
            <a:r>
              <a:rPr lang="en-US" sz="1300" dirty="0">
                <a:solidFill>
                  <a:srgbClr val="405449"/>
                </a:solidFill>
                <a:latin typeface="Nobile" pitchFamily="34" charset="0"/>
                <a:ea typeface="Nobile" pitchFamily="34" charset="-122"/>
                <a:cs typeface="Nobile" pitchFamily="34" charset="-120"/>
              </a:rPr>
              <a:t> Penurunan GFR mengurangi klirens renal obat, mengharuskan perpanjangan interval atau pengurangan dosis (misalnya metformin, aminoglikosida).</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Gangguan hati:</a:t>
            </a:r>
            <a:r>
              <a:rPr lang="en-US" sz="1300" dirty="0">
                <a:solidFill>
                  <a:srgbClr val="405449"/>
                </a:solidFill>
                <a:latin typeface="Nobile" pitchFamily="34" charset="0"/>
                <a:ea typeface="Nobile" pitchFamily="34" charset="-122"/>
                <a:cs typeface="Nobile" pitchFamily="34" charset="-120"/>
              </a:rPr>
              <a:t> Menurunkan kapasitas metabolisme dan sintesis albumin (meningkatkan fraksi bebas obat terikat protein).</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Pediatri:</a:t>
            </a:r>
            <a:r>
              <a:rPr lang="en-US" sz="1300" dirty="0">
                <a:solidFill>
                  <a:srgbClr val="405449"/>
                </a:solidFill>
                <a:latin typeface="Nobile" pitchFamily="34" charset="0"/>
                <a:ea typeface="Nobile" pitchFamily="34" charset="-122"/>
                <a:cs typeface="Nobile" pitchFamily="34" charset="-120"/>
              </a:rPr>
              <a:t> Distribusi air tubuh lebih tinggi, fungsi enzim CYP belum matang, klirens renal berkembang bertahap.</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Geriatri:</a:t>
            </a:r>
            <a:r>
              <a:rPr lang="en-US" sz="1300" dirty="0">
                <a:solidFill>
                  <a:srgbClr val="405449"/>
                </a:solidFill>
                <a:latin typeface="Nobile" pitchFamily="34" charset="0"/>
                <a:ea typeface="Nobile" pitchFamily="34" charset="-122"/>
                <a:cs typeface="Nobile" pitchFamily="34" charset="-120"/>
              </a:rPr>
              <a:t> Penurunan massa otot, fungsi ginjal dan hati, serta peningkatan lemak tubuh mengubah profil ADME secara signifikan.</a:t>
            </a:r>
            <a:endParaRPr lang="en-US" sz="1300" dirty="0"/>
          </a:p>
        </p:txBody>
      </p:sp>
      <p:sp>
        <p:nvSpPr>
          <p:cNvPr id="10" name="Text 8"/>
          <p:cNvSpPr/>
          <p:nvPr/>
        </p:nvSpPr>
        <p:spPr>
          <a:xfrm>
            <a:off x="7526893" y="1957388"/>
            <a:ext cx="3729633" cy="261580"/>
          </a:xfrm>
          <a:prstGeom prst="rect">
            <a:avLst/>
          </a:prstGeom>
          <a:noFill/>
          <a:ln/>
        </p:spPr>
        <p:txBody>
          <a:bodyPr wrap="none" lIns="0" tIns="0" rIns="0" bIns="0" rtlCol="0" anchor="t"/>
          <a:lstStyle/>
          <a:p>
            <a:pPr marL="0" indent="0" algn="l">
              <a:lnSpc>
                <a:spcPts val="2050"/>
              </a:lnSpc>
              <a:buNone/>
            </a:pPr>
            <a:r>
              <a:rPr lang="en-US" sz="1600" b="1" dirty="0">
                <a:solidFill>
                  <a:srgbClr val="3B4540"/>
                </a:solidFill>
                <a:latin typeface="Fraunces Extra Bold" pitchFamily="34" charset="0"/>
                <a:ea typeface="Fraunces Extra Bold" pitchFamily="34" charset="-122"/>
                <a:cs typeface="Fraunces Extra Bold" pitchFamily="34" charset="-120"/>
              </a:rPr>
              <a:t>Pemantauan Obat Terapetik (TDM)</a:t>
            </a:r>
            <a:endParaRPr lang="en-US" sz="1600" dirty="0"/>
          </a:p>
        </p:txBody>
      </p:sp>
      <p:sp>
        <p:nvSpPr>
          <p:cNvPr id="11" name="Text 9"/>
          <p:cNvSpPr/>
          <p:nvPr/>
        </p:nvSpPr>
        <p:spPr>
          <a:xfrm>
            <a:off x="7526893" y="2360176"/>
            <a:ext cx="6398538" cy="988219"/>
          </a:xfrm>
          <a:prstGeom prst="rect">
            <a:avLst/>
          </a:prstGeom>
          <a:noFill/>
          <a:ln/>
        </p:spPr>
        <p:txBody>
          <a:bodyPr wrap="square" lIns="0" tIns="0" rIns="0" bIns="0" rtlCol="0" anchor="t"/>
          <a:lstStyle/>
          <a:p>
            <a:pPr marL="0" indent="0" algn="l">
              <a:lnSpc>
                <a:spcPts val="1900"/>
              </a:lnSpc>
              <a:buNone/>
            </a:pPr>
            <a:r>
              <a:rPr lang="en-US" sz="1300" b="1" dirty="0">
                <a:solidFill>
                  <a:srgbClr val="405449"/>
                </a:solidFill>
                <a:latin typeface="Nobile" pitchFamily="34" charset="0"/>
                <a:ea typeface="Nobile" pitchFamily="34" charset="-122"/>
                <a:cs typeface="Nobile" pitchFamily="34" charset="-120"/>
              </a:rPr>
              <a:t>Therapeutic Drug Monitoring (TDM)</a:t>
            </a:r>
            <a:r>
              <a:rPr lang="en-US" sz="1300" dirty="0">
                <a:solidFill>
                  <a:srgbClr val="405449"/>
                </a:solidFill>
                <a:latin typeface="Nobile" pitchFamily="34" charset="0"/>
                <a:ea typeface="Nobile" pitchFamily="34" charset="-122"/>
                <a:cs typeface="Nobile" pitchFamily="34" charset="-120"/>
              </a:rPr>
              <a:t> adalah praktik klinis mengukur konsentrasi obat dalam spesimen biologis (darah/serum) pada waktu yang telah ditentukan untuk mengoptimalkan terapi secara individual. TDM sangat diindikasikan untuk obat-obat berikut:</a:t>
            </a:r>
            <a:endParaRPr lang="en-US" sz="1300" dirty="0"/>
          </a:p>
        </p:txBody>
      </p:sp>
      <p:sp>
        <p:nvSpPr>
          <p:cNvPr id="12" name="Text 10"/>
          <p:cNvSpPr/>
          <p:nvPr/>
        </p:nvSpPr>
        <p:spPr>
          <a:xfrm>
            <a:off x="7526893" y="3475553"/>
            <a:ext cx="6398538" cy="2124670"/>
          </a:xfrm>
          <a:prstGeom prst="rect">
            <a:avLst/>
          </a:prstGeom>
          <a:noFill/>
          <a:ln/>
        </p:spPr>
        <p:txBody>
          <a:bodyPr wrap="square" lIns="0" tIns="0" rIns="0" bIns="0" rtlCol="0" anchor="t"/>
          <a:lstStyle/>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Vankomisin:</a:t>
            </a:r>
            <a:r>
              <a:rPr lang="en-US" sz="1300" dirty="0">
                <a:solidFill>
                  <a:srgbClr val="405449"/>
                </a:solidFill>
                <a:latin typeface="Nobile" pitchFamily="34" charset="0"/>
                <a:ea typeface="Nobile" pitchFamily="34" charset="-122"/>
                <a:cs typeface="Nobile" pitchFamily="34" charset="-120"/>
              </a:rPr>
              <a:t> Antibiotik glikopeptida — pantau AUC/MIC ratio (target 400–600) untuk efektivitas optimal sekaligus mencegah nefrotoksisitas.</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Teofilin:</a:t>
            </a:r>
            <a:r>
              <a:rPr lang="en-US" sz="1300" dirty="0">
                <a:solidFill>
                  <a:srgbClr val="405449"/>
                </a:solidFill>
                <a:latin typeface="Nobile" pitchFamily="34" charset="0"/>
                <a:ea typeface="Nobile" pitchFamily="34" charset="-122"/>
                <a:cs typeface="Nobile" pitchFamily="34" charset="-120"/>
              </a:rPr>
              <a:t> Bronkodilator — rentang terapetik sempit 10–20 mg/L, di atas ambang ini risiko aritmia dan kejang.</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Fenitoin:</a:t>
            </a:r>
            <a:r>
              <a:rPr lang="en-US" sz="1300" dirty="0">
                <a:solidFill>
                  <a:srgbClr val="405449"/>
                </a:solidFill>
                <a:latin typeface="Nobile" pitchFamily="34" charset="0"/>
                <a:ea typeface="Nobile" pitchFamily="34" charset="-122"/>
                <a:cs typeface="Nobile" pitchFamily="34" charset="-120"/>
              </a:rPr>
              <a:t> Antiepileptik — kinetika Michaelis-Menten (saturasi), perubahan kecil dosis dapat menyebabkan perubahan besar kadar plasma.</a:t>
            </a:r>
            <a:endParaRPr lang="en-US" sz="1300" dirty="0"/>
          </a:p>
          <a:p>
            <a:pPr marL="342900" indent="-342900" algn="l">
              <a:lnSpc>
                <a:spcPts val="1900"/>
              </a:lnSpc>
              <a:buSzPct val="100000"/>
              <a:buChar char="•"/>
            </a:pPr>
            <a:r>
              <a:rPr lang="en-US" sz="1300" b="1" dirty="0">
                <a:solidFill>
                  <a:srgbClr val="405449"/>
                </a:solidFill>
                <a:latin typeface="Nobile" pitchFamily="34" charset="0"/>
                <a:ea typeface="Nobile" pitchFamily="34" charset="-122"/>
                <a:cs typeface="Nobile" pitchFamily="34" charset="-120"/>
              </a:rPr>
              <a:t>Aminoglikosida:</a:t>
            </a:r>
            <a:r>
              <a:rPr lang="en-US" sz="1300" dirty="0">
                <a:solidFill>
                  <a:srgbClr val="405449"/>
                </a:solidFill>
                <a:latin typeface="Nobile" pitchFamily="34" charset="0"/>
                <a:ea typeface="Nobile" pitchFamily="34" charset="-122"/>
                <a:cs typeface="Nobile" pitchFamily="34" charset="-120"/>
              </a:rPr>
              <a:t> Antibiotik — toksisitas renal dan ototoksisitas tergantung durasi kadar tinggi.</a:t>
            </a:r>
            <a:endParaRPr lang="en-US" sz="1300" dirty="0"/>
          </a:p>
        </p:txBody>
      </p:sp>
      <p:sp>
        <p:nvSpPr>
          <p:cNvPr id="13" name="Text 11"/>
          <p:cNvSpPr/>
          <p:nvPr/>
        </p:nvSpPr>
        <p:spPr>
          <a:xfrm>
            <a:off x="7526893" y="5741432"/>
            <a:ext cx="3427452" cy="261580"/>
          </a:xfrm>
          <a:prstGeom prst="rect">
            <a:avLst/>
          </a:prstGeom>
          <a:noFill/>
          <a:ln/>
        </p:spPr>
        <p:txBody>
          <a:bodyPr wrap="none" lIns="0" tIns="0" rIns="0" bIns="0" rtlCol="0" anchor="t"/>
          <a:lstStyle/>
          <a:p>
            <a:pPr marL="0" indent="0" algn="l">
              <a:lnSpc>
                <a:spcPts val="2050"/>
              </a:lnSpc>
              <a:buNone/>
            </a:pPr>
            <a:r>
              <a:rPr lang="en-US" sz="1600" b="1" dirty="0">
                <a:solidFill>
                  <a:srgbClr val="3B4540"/>
                </a:solidFill>
                <a:latin typeface="Fraunces Extra Bold" pitchFamily="34" charset="0"/>
                <a:ea typeface="Fraunces Extra Bold" pitchFamily="34" charset="-122"/>
                <a:cs typeface="Fraunces Extra Bold" pitchFamily="34" charset="-120"/>
              </a:rPr>
              <a:t>Interaksi Obat Farmakokinetika</a:t>
            </a:r>
            <a:endParaRPr lang="en-US" sz="1600" dirty="0"/>
          </a:p>
        </p:txBody>
      </p:sp>
      <p:sp>
        <p:nvSpPr>
          <p:cNvPr id="14" name="Text 12"/>
          <p:cNvSpPr/>
          <p:nvPr/>
        </p:nvSpPr>
        <p:spPr>
          <a:xfrm>
            <a:off x="7526893" y="6144220"/>
            <a:ext cx="6398538" cy="1235273"/>
          </a:xfrm>
          <a:prstGeom prst="rect">
            <a:avLst/>
          </a:prstGeom>
          <a:noFill/>
          <a:ln/>
        </p:spPr>
        <p:txBody>
          <a:bodyPr wrap="square" lIns="0" tIns="0" rIns="0" bIns="0" rtlCol="0" anchor="t"/>
          <a:lstStyle/>
          <a:p>
            <a:pPr marL="0" indent="0" algn="l">
              <a:lnSpc>
                <a:spcPts val="1900"/>
              </a:lnSpc>
              <a:buNone/>
            </a:pPr>
            <a:r>
              <a:rPr lang="en-US" sz="1300" dirty="0">
                <a:solidFill>
                  <a:srgbClr val="405449"/>
                </a:solidFill>
                <a:latin typeface="Nobile" pitchFamily="34" charset="0"/>
                <a:ea typeface="Nobile" pitchFamily="34" charset="-122"/>
                <a:cs typeface="Nobile" pitchFamily="34" charset="-120"/>
              </a:rPr>
              <a:t>Obat yang diberikan bersamaan dapat saling memengaruhi proses ADME: inhibisi/induksi enzim CYP (misalnya rifampisin menginduksi CYP3A4, meningkatkan metabolisme obat lain), kompetisi ikatan protein plasma, atau penghambatan transporter renal (misalnya probenesid menghambat sekresi penisilin).</a:t>
            </a:r>
            <a:endParaRPr lang="en-US" sz="1300" dirty="0"/>
          </a:p>
        </p:txBody>
      </p:sp>
      <mc:AlternateContent xmlns:mc="http://schemas.openxmlformats.org/markup-compatibility/2006" xmlns:p14="http://schemas.microsoft.com/office/powerpoint/2010/main">
        <mc:Choice Requires="p14">
          <p:contentPart p14:bwMode="auto" r:id="rId3">
            <p14:nvContentPartPr>
              <p14:cNvPr id="16" name="Ink 15">
                <a:extLst>
                  <a:ext uri="{FF2B5EF4-FFF2-40B4-BE49-F238E27FC236}">
                    <a16:creationId xmlns:a16="http://schemas.microsoft.com/office/drawing/2014/main" id="{96C6020F-A6FC-E26F-7D25-1BB5AC5CDEDF}"/>
                  </a:ext>
                </a:extLst>
              </p14:cNvPr>
              <p14:cNvContentPartPr/>
              <p14:nvPr/>
            </p14:nvContentPartPr>
            <p14:xfrm>
              <a:off x="12822575" y="7673684"/>
              <a:ext cx="1724400" cy="388800"/>
            </p14:xfrm>
          </p:contentPart>
        </mc:Choice>
        <mc:Fallback xmlns="">
          <p:pic>
            <p:nvPicPr>
              <p:cNvPr id="16" name="Ink 15">
                <a:extLst>
                  <a:ext uri="{FF2B5EF4-FFF2-40B4-BE49-F238E27FC236}">
                    <a16:creationId xmlns:a16="http://schemas.microsoft.com/office/drawing/2014/main" id="{96C6020F-A6FC-E26F-7D25-1BB5AC5CDEDF}"/>
                  </a:ext>
                </a:extLst>
              </p:cNvPr>
              <p:cNvPicPr/>
              <p:nvPr/>
            </p:nvPicPr>
            <p:blipFill>
              <a:blip r:embed="rId4"/>
              <a:stretch>
                <a:fillRect/>
              </a:stretch>
            </p:blipFill>
            <p:spPr>
              <a:xfrm>
                <a:off x="12759575" y="7611044"/>
                <a:ext cx="1850040" cy="51444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913465" y="644128"/>
            <a:ext cx="6803469" cy="600789"/>
          </a:xfrm>
          <a:prstGeom prst="rect">
            <a:avLst/>
          </a:prstGeom>
          <a:noFill/>
          <a:ln/>
        </p:spPr>
        <p:txBody>
          <a:bodyPr wrap="none" lIns="0" tIns="0" rIns="0" bIns="0" rtlCol="0" anchor="t"/>
          <a:lstStyle/>
          <a:p>
            <a:pPr marL="0" indent="0" algn="ctr">
              <a:lnSpc>
                <a:spcPts val="4700"/>
              </a:lnSpc>
              <a:buNone/>
            </a:pPr>
            <a:r>
              <a:rPr lang="en-US" sz="3750" b="1" dirty="0">
                <a:solidFill>
                  <a:srgbClr val="3B4540"/>
                </a:solidFill>
                <a:latin typeface="Fraunces Extra Bold" pitchFamily="34" charset="0"/>
                <a:ea typeface="Fraunces Extra Bold" pitchFamily="34" charset="-122"/>
                <a:cs typeface="Fraunces Extra Bold" pitchFamily="34" charset="-120"/>
              </a:rPr>
              <a:t>Dosis Tepat, Terapi Optimal</a:t>
            </a:r>
            <a:endParaRPr lang="en-US" sz="3750" dirty="0"/>
          </a:p>
        </p:txBody>
      </p:sp>
      <p:sp>
        <p:nvSpPr>
          <p:cNvPr id="3" name="Text 1"/>
          <p:cNvSpPr/>
          <p:nvPr/>
        </p:nvSpPr>
        <p:spPr>
          <a:xfrm>
            <a:off x="769025" y="1617345"/>
            <a:ext cx="13092351" cy="605552"/>
          </a:xfrm>
          <a:prstGeom prst="rect">
            <a:avLst/>
          </a:prstGeom>
          <a:noFill/>
          <a:ln/>
        </p:spPr>
        <p:txBody>
          <a:bodyPr wrap="square" lIns="0" tIns="0" rIns="0" bIns="0" rtlCol="0" anchor="t"/>
          <a:lstStyle/>
          <a:p>
            <a:pPr marL="0" indent="0" algn="ctr">
              <a:lnSpc>
                <a:spcPts val="2350"/>
              </a:lnSpc>
              <a:buNone/>
            </a:pPr>
            <a:r>
              <a:rPr lang="en-US" sz="1500" dirty="0">
                <a:solidFill>
                  <a:srgbClr val="405449"/>
                </a:solidFill>
                <a:latin typeface="Nobile" pitchFamily="34" charset="0"/>
                <a:ea typeface="Nobile" pitchFamily="34" charset="-122"/>
                <a:cs typeface="Nobile" pitchFamily="34" charset="-120"/>
              </a:rPr>
              <a:t>Perbandingan profil kadar obat dalam plasma dari dua regimen dosis yang berbeda menggambarkan pentingnya pemilihan dosis yang tepat berdasarkan prinsip farmakokinetika.</a:t>
            </a:r>
            <a:endParaRPr lang="en-US" sz="1500" dirty="0"/>
          </a:p>
        </p:txBody>
      </p:sp>
      <p:sp>
        <p:nvSpPr>
          <p:cNvPr id="4" name="Shape 2"/>
          <p:cNvSpPr/>
          <p:nvPr/>
        </p:nvSpPr>
        <p:spPr>
          <a:xfrm>
            <a:off x="630555" y="2432328"/>
            <a:ext cx="6588562" cy="2656999"/>
          </a:xfrm>
          <a:prstGeom prst="roundRect">
            <a:avLst>
              <a:gd name="adj" fmla="val 10420"/>
            </a:avLst>
          </a:prstGeom>
          <a:solidFill>
            <a:srgbClr val="438951"/>
          </a:solidFill>
          <a:ln/>
        </p:spPr>
      </p:sp>
      <p:sp>
        <p:nvSpPr>
          <p:cNvPr id="5" name="Text 3"/>
          <p:cNvSpPr/>
          <p:nvPr/>
        </p:nvSpPr>
        <p:spPr>
          <a:xfrm>
            <a:off x="822722" y="2618542"/>
            <a:ext cx="2860715" cy="300395"/>
          </a:xfrm>
          <a:prstGeom prst="rect">
            <a:avLst/>
          </a:prstGeom>
          <a:noFill/>
          <a:ln/>
        </p:spPr>
        <p:txBody>
          <a:bodyPr wrap="none" lIns="0" tIns="0" rIns="0" bIns="0" rtlCol="0" anchor="t"/>
          <a:lstStyle/>
          <a:p>
            <a:pPr marL="0" indent="0" algn="l">
              <a:lnSpc>
                <a:spcPts val="2350"/>
              </a:lnSpc>
              <a:buNone/>
            </a:pPr>
            <a:r>
              <a:rPr lang="en-US" sz="1850" b="1" dirty="0">
                <a:solidFill>
                  <a:srgbClr val="000000"/>
                </a:solidFill>
                <a:latin typeface="Fraunces Extra Bold" pitchFamily="34" charset="0"/>
                <a:ea typeface="Fraunces Extra Bold" pitchFamily="34" charset="-122"/>
                <a:cs typeface="Fraunces Extra Bold" pitchFamily="34" charset="-120"/>
              </a:rPr>
              <a:t>Regimen Dosis Optimal</a:t>
            </a:r>
            <a:endParaRPr lang="en-US" sz="1850" dirty="0"/>
          </a:p>
        </p:txBody>
      </p:sp>
      <p:sp>
        <p:nvSpPr>
          <p:cNvPr id="6" name="Text 4"/>
          <p:cNvSpPr/>
          <p:nvPr/>
        </p:nvSpPr>
        <p:spPr>
          <a:xfrm>
            <a:off x="822722" y="3105150"/>
            <a:ext cx="6204228" cy="1816656"/>
          </a:xfrm>
          <a:prstGeom prst="rect">
            <a:avLst/>
          </a:prstGeom>
          <a:noFill/>
          <a:ln/>
        </p:spPr>
        <p:txBody>
          <a:bodyPr wrap="square" lIns="0" tIns="0" rIns="0" bIns="0" rtlCol="0" anchor="t"/>
          <a:lstStyle/>
          <a:p>
            <a:pPr marL="0" indent="0" algn="l">
              <a:lnSpc>
                <a:spcPts val="2350"/>
              </a:lnSpc>
              <a:buNone/>
            </a:pPr>
            <a:r>
              <a:rPr lang="en-US" sz="1500" dirty="0">
                <a:solidFill>
                  <a:srgbClr val="000000"/>
                </a:solidFill>
                <a:latin typeface="Nobile" pitchFamily="34" charset="0"/>
                <a:ea typeface="Nobile" pitchFamily="34" charset="-122"/>
                <a:cs typeface="Nobile" pitchFamily="34" charset="-120"/>
              </a:rPr>
              <a:t>Kadar obat dalam plasma konsisten berada di dalam </a:t>
            </a:r>
            <a:r>
              <a:rPr lang="en-US" sz="1500" b="1" dirty="0">
                <a:solidFill>
                  <a:srgbClr val="000000"/>
                </a:solidFill>
                <a:latin typeface="Nobile" pitchFamily="34" charset="0"/>
                <a:ea typeface="Nobile" pitchFamily="34" charset="-122"/>
                <a:cs typeface="Nobile" pitchFamily="34" charset="-120"/>
              </a:rPr>
              <a:t>jendela terapetik</a:t>
            </a:r>
            <a:r>
              <a:rPr lang="en-US" sz="1500" dirty="0">
                <a:solidFill>
                  <a:srgbClr val="000000"/>
                </a:solidFill>
                <a:latin typeface="Nobile" pitchFamily="34" charset="0"/>
                <a:ea typeface="Nobile" pitchFamily="34" charset="-122"/>
                <a:cs typeface="Nobile" pitchFamily="34" charset="-120"/>
              </a:rPr>
              <a:t> — di atas konsentrasi efektif minimum (MEC) namun selalu di bawah konsentrasi toksik minimum (MTC). Pasien mendapatkan efek terapi yang konsisten dengan risiko efek samping yang diminimalkan. Kondisi tunak (</a:t>
            </a:r>
            <a:r>
              <a:rPr lang="en-US" sz="1500" i="1" dirty="0">
                <a:solidFill>
                  <a:srgbClr val="000000"/>
                </a:solidFill>
                <a:latin typeface="Nobile" pitchFamily="34" charset="0"/>
                <a:ea typeface="Nobile" pitchFamily="34" charset="-122"/>
                <a:cs typeface="Nobile" pitchFamily="34" charset="-120"/>
              </a:rPr>
              <a:t>steady state</a:t>
            </a:r>
            <a:r>
              <a:rPr lang="en-US" sz="1500" dirty="0">
                <a:solidFill>
                  <a:srgbClr val="000000"/>
                </a:solidFill>
                <a:latin typeface="Nobile" pitchFamily="34" charset="0"/>
                <a:ea typeface="Nobile" pitchFamily="34" charset="-122"/>
                <a:cs typeface="Nobile" pitchFamily="34" charset="-120"/>
              </a:rPr>
              <a:t>) tercapai setelah 4–5 kali t½.</a:t>
            </a:r>
            <a:endParaRPr lang="en-US" sz="1500" dirty="0"/>
          </a:p>
        </p:txBody>
      </p:sp>
      <p:sp>
        <p:nvSpPr>
          <p:cNvPr id="7" name="Text 5"/>
          <p:cNvSpPr/>
          <p:nvPr/>
        </p:nvSpPr>
        <p:spPr>
          <a:xfrm>
            <a:off x="7557373" y="2618542"/>
            <a:ext cx="4552593" cy="300395"/>
          </a:xfrm>
          <a:prstGeom prst="rect">
            <a:avLst/>
          </a:prstGeom>
          <a:noFill/>
          <a:ln/>
        </p:spPr>
        <p:txBody>
          <a:bodyPr wrap="none" lIns="0" tIns="0" rIns="0" bIns="0" rtlCol="0" anchor="t"/>
          <a:lstStyle/>
          <a:p>
            <a:pPr marL="0" indent="0" algn="l">
              <a:lnSpc>
                <a:spcPts val="2350"/>
              </a:lnSpc>
              <a:buNone/>
            </a:pPr>
            <a:r>
              <a:rPr lang="en-US" sz="1850" b="1" dirty="0">
                <a:solidFill>
                  <a:srgbClr val="3B4540"/>
                </a:solidFill>
                <a:latin typeface="Fraunces Extra Bold" pitchFamily="34" charset="0"/>
                <a:ea typeface="Fraunces Extra Bold" pitchFamily="34" charset="-122"/>
                <a:cs typeface="Fraunces Extra Bold" pitchFamily="34" charset="-120"/>
              </a:rPr>
              <a:t>Regimen Dosis Suboptimal / Berlebih</a:t>
            </a:r>
            <a:endParaRPr lang="en-US" sz="1850" dirty="0"/>
          </a:p>
        </p:txBody>
      </p:sp>
      <p:sp>
        <p:nvSpPr>
          <p:cNvPr id="8" name="Text 6"/>
          <p:cNvSpPr/>
          <p:nvPr/>
        </p:nvSpPr>
        <p:spPr>
          <a:xfrm>
            <a:off x="7557373" y="3105150"/>
            <a:ext cx="6311622" cy="1816656"/>
          </a:xfrm>
          <a:prstGeom prst="rect">
            <a:avLst/>
          </a:prstGeom>
          <a:noFill/>
          <a:ln/>
        </p:spPr>
        <p:txBody>
          <a:bodyPr wrap="square" lIns="0" tIns="0" rIns="0" bIns="0" rtlCol="0" anchor="t"/>
          <a:lstStyle/>
          <a:p>
            <a:pPr marL="0" indent="0" algn="l">
              <a:lnSpc>
                <a:spcPts val="2350"/>
              </a:lnSpc>
              <a:buNone/>
            </a:pPr>
            <a:r>
              <a:rPr lang="en-US" sz="1500" dirty="0">
                <a:solidFill>
                  <a:srgbClr val="405449"/>
                </a:solidFill>
                <a:latin typeface="Nobile" pitchFamily="34" charset="0"/>
                <a:ea typeface="Nobile" pitchFamily="34" charset="-122"/>
                <a:cs typeface="Nobile" pitchFamily="34" charset="-120"/>
              </a:rPr>
              <a:t>Dosis terlalu kecil menghasilkan kadar di bawah MEC → kegagalan terapi, resistensi (antibiotik). Dosis terlalu besar menghasilkan kadar melampaui MTC → efek toksik berbahaya. Interval dosis yang tidak tepat menciptakan fluktuasi kadar yang ekstrem — puncak toksik dan lembah sub-terapetik secara bergantian. Farmakokinetika adalah alat untuk menghindari kedua skenario buruk ini.</a:t>
            </a:r>
            <a:endParaRPr lang="en-US" sz="1500" dirty="0"/>
          </a:p>
        </p:txBody>
      </p:sp>
      <p:sp>
        <p:nvSpPr>
          <p:cNvPr id="9" name="Text 7"/>
          <p:cNvSpPr/>
          <p:nvPr/>
        </p:nvSpPr>
        <p:spPr>
          <a:xfrm>
            <a:off x="769025" y="5394841"/>
            <a:ext cx="4208859" cy="634484"/>
          </a:xfrm>
          <a:prstGeom prst="rect">
            <a:avLst/>
          </a:prstGeom>
          <a:noFill/>
          <a:ln/>
        </p:spPr>
        <p:txBody>
          <a:bodyPr wrap="none" lIns="0" tIns="0" rIns="0" bIns="0" rtlCol="0" anchor="t"/>
          <a:lstStyle/>
          <a:p>
            <a:pPr marL="0" indent="0" algn="ctr">
              <a:lnSpc>
                <a:spcPts val="4950"/>
              </a:lnSpc>
              <a:buNone/>
            </a:pPr>
            <a:r>
              <a:rPr lang="en-US" sz="4950" b="1" dirty="0">
                <a:solidFill>
                  <a:srgbClr val="405449"/>
                </a:solidFill>
                <a:latin typeface="Fraunces Extra Bold" pitchFamily="34" charset="0"/>
                <a:ea typeface="Fraunces Extra Bold" pitchFamily="34" charset="-122"/>
                <a:cs typeface="Fraunces Extra Bold" pitchFamily="34" charset="-120"/>
              </a:rPr>
              <a:t>4–5</a:t>
            </a:r>
            <a:endParaRPr lang="en-US" sz="4950" dirty="0"/>
          </a:p>
        </p:txBody>
      </p:sp>
      <p:sp>
        <p:nvSpPr>
          <p:cNvPr id="10" name="Text 8"/>
          <p:cNvSpPr/>
          <p:nvPr/>
        </p:nvSpPr>
        <p:spPr>
          <a:xfrm>
            <a:off x="1671757" y="6265069"/>
            <a:ext cx="2403396" cy="300395"/>
          </a:xfrm>
          <a:prstGeom prst="rect">
            <a:avLst/>
          </a:prstGeom>
          <a:noFill/>
          <a:ln/>
        </p:spPr>
        <p:txBody>
          <a:bodyPr wrap="none" lIns="0" tIns="0" rIns="0" bIns="0" rtlCol="0" anchor="t"/>
          <a:lstStyle/>
          <a:p>
            <a:pPr marL="0" indent="0" algn="ctr">
              <a:lnSpc>
                <a:spcPts val="2350"/>
              </a:lnSpc>
              <a:buNone/>
            </a:pPr>
            <a:r>
              <a:rPr lang="en-US" sz="1850" b="1" dirty="0">
                <a:solidFill>
                  <a:srgbClr val="405449"/>
                </a:solidFill>
                <a:latin typeface="Fraunces Extra Bold" pitchFamily="34" charset="0"/>
                <a:ea typeface="Fraunces Extra Bold" pitchFamily="34" charset="-122"/>
                <a:cs typeface="Fraunces Extra Bold" pitchFamily="34" charset="-120"/>
              </a:rPr>
              <a:t>Kali t½</a:t>
            </a:r>
            <a:endParaRPr lang="en-US" sz="1850" dirty="0"/>
          </a:p>
        </p:txBody>
      </p:sp>
      <p:sp>
        <p:nvSpPr>
          <p:cNvPr id="11" name="Text 9"/>
          <p:cNvSpPr/>
          <p:nvPr/>
        </p:nvSpPr>
        <p:spPr>
          <a:xfrm>
            <a:off x="769025" y="6677144"/>
            <a:ext cx="4208859" cy="908328"/>
          </a:xfrm>
          <a:prstGeom prst="rect">
            <a:avLst/>
          </a:prstGeom>
          <a:noFill/>
          <a:ln/>
        </p:spPr>
        <p:txBody>
          <a:bodyPr wrap="square" lIns="0" tIns="0" rIns="0" bIns="0" rtlCol="0" anchor="t"/>
          <a:lstStyle/>
          <a:p>
            <a:pPr marL="0" indent="0" algn="ctr">
              <a:lnSpc>
                <a:spcPts val="2350"/>
              </a:lnSpc>
              <a:buNone/>
            </a:pPr>
            <a:r>
              <a:rPr lang="en-US" sz="1500" dirty="0">
                <a:solidFill>
                  <a:srgbClr val="405449"/>
                </a:solidFill>
                <a:latin typeface="Nobile" pitchFamily="34" charset="0"/>
                <a:ea typeface="Nobile" pitchFamily="34" charset="-122"/>
                <a:cs typeface="Nobile" pitchFamily="34" charset="-120"/>
              </a:rPr>
              <a:t>Jumlah waktu paro yang dibutuhkan untuk mencapai kondisi tunak (</a:t>
            </a:r>
            <a:r>
              <a:rPr lang="en-US" sz="1500" i="1" dirty="0">
                <a:solidFill>
                  <a:srgbClr val="405449"/>
                </a:solidFill>
                <a:latin typeface="Nobile" pitchFamily="34" charset="0"/>
                <a:ea typeface="Nobile" pitchFamily="34" charset="-122"/>
                <a:cs typeface="Nobile" pitchFamily="34" charset="-120"/>
              </a:rPr>
              <a:t>steady state</a:t>
            </a:r>
            <a:r>
              <a:rPr lang="en-US" sz="1500" dirty="0">
                <a:solidFill>
                  <a:srgbClr val="405449"/>
                </a:solidFill>
                <a:latin typeface="Nobile" pitchFamily="34" charset="0"/>
                <a:ea typeface="Nobile" pitchFamily="34" charset="-122"/>
                <a:cs typeface="Nobile" pitchFamily="34" charset="-120"/>
              </a:rPr>
              <a:t>) pada pemberian dosis berulang</a:t>
            </a:r>
            <a:endParaRPr lang="en-US" sz="1500" dirty="0"/>
          </a:p>
        </p:txBody>
      </p:sp>
      <p:sp>
        <p:nvSpPr>
          <p:cNvPr id="12" name="Text 10"/>
          <p:cNvSpPr/>
          <p:nvPr/>
        </p:nvSpPr>
        <p:spPr>
          <a:xfrm>
            <a:off x="5210651" y="5394841"/>
            <a:ext cx="4208978" cy="634484"/>
          </a:xfrm>
          <a:prstGeom prst="rect">
            <a:avLst/>
          </a:prstGeom>
          <a:noFill/>
          <a:ln/>
        </p:spPr>
        <p:txBody>
          <a:bodyPr wrap="none" lIns="0" tIns="0" rIns="0" bIns="0" rtlCol="0" anchor="t"/>
          <a:lstStyle/>
          <a:p>
            <a:pPr marL="0" indent="0" algn="ctr">
              <a:lnSpc>
                <a:spcPts val="4950"/>
              </a:lnSpc>
              <a:buNone/>
            </a:pPr>
            <a:r>
              <a:rPr lang="en-US" sz="4950" b="1" dirty="0">
                <a:solidFill>
                  <a:srgbClr val="405449"/>
                </a:solidFill>
                <a:latin typeface="Fraunces Extra Bold" pitchFamily="34" charset="0"/>
                <a:ea typeface="Fraunces Extra Bold" pitchFamily="34" charset="-122"/>
                <a:cs typeface="Fraunces Extra Bold" pitchFamily="34" charset="-120"/>
              </a:rPr>
              <a:t>90%</a:t>
            </a:r>
            <a:endParaRPr lang="en-US" sz="4950" dirty="0"/>
          </a:p>
        </p:txBody>
      </p:sp>
      <p:sp>
        <p:nvSpPr>
          <p:cNvPr id="13" name="Text 11"/>
          <p:cNvSpPr/>
          <p:nvPr/>
        </p:nvSpPr>
        <p:spPr>
          <a:xfrm>
            <a:off x="6113383" y="6265069"/>
            <a:ext cx="2403396" cy="300395"/>
          </a:xfrm>
          <a:prstGeom prst="rect">
            <a:avLst/>
          </a:prstGeom>
          <a:noFill/>
          <a:ln/>
        </p:spPr>
        <p:txBody>
          <a:bodyPr wrap="none" lIns="0" tIns="0" rIns="0" bIns="0" rtlCol="0" anchor="t"/>
          <a:lstStyle/>
          <a:p>
            <a:pPr marL="0" indent="0" algn="ctr">
              <a:lnSpc>
                <a:spcPts val="2350"/>
              </a:lnSpc>
              <a:buNone/>
            </a:pPr>
            <a:r>
              <a:rPr lang="en-US" sz="1850" b="1" dirty="0">
                <a:solidFill>
                  <a:srgbClr val="405449"/>
                </a:solidFill>
                <a:latin typeface="Fraunces Extra Bold" pitchFamily="34" charset="0"/>
                <a:ea typeface="Fraunces Extra Bold" pitchFamily="34" charset="-122"/>
                <a:cs typeface="Fraunces Extra Bold" pitchFamily="34" charset="-120"/>
              </a:rPr>
              <a:t>Steady State</a:t>
            </a:r>
            <a:endParaRPr lang="en-US" sz="1850" dirty="0"/>
          </a:p>
        </p:txBody>
      </p:sp>
      <p:sp>
        <p:nvSpPr>
          <p:cNvPr id="14" name="Text 12"/>
          <p:cNvSpPr/>
          <p:nvPr/>
        </p:nvSpPr>
        <p:spPr>
          <a:xfrm>
            <a:off x="5210651" y="6677144"/>
            <a:ext cx="4208978" cy="605552"/>
          </a:xfrm>
          <a:prstGeom prst="rect">
            <a:avLst/>
          </a:prstGeom>
          <a:noFill/>
          <a:ln/>
        </p:spPr>
        <p:txBody>
          <a:bodyPr wrap="square" lIns="0" tIns="0" rIns="0" bIns="0" rtlCol="0" anchor="t"/>
          <a:lstStyle/>
          <a:p>
            <a:pPr marL="0" indent="0" algn="ctr">
              <a:lnSpc>
                <a:spcPts val="2350"/>
              </a:lnSpc>
              <a:buNone/>
            </a:pPr>
            <a:r>
              <a:rPr lang="en-US" sz="1500" dirty="0">
                <a:solidFill>
                  <a:srgbClr val="405449"/>
                </a:solidFill>
                <a:latin typeface="Nobile" pitchFamily="34" charset="0"/>
                <a:ea typeface="Nobile" pitchFamily="34" charset="-122"/>
                <a:cs typeface="Nobile" pitchFamily="34" charset="-120"/>
              </a:rPr>
              <a:t>Persentase kondisi tunak yang sudah tercapai setelah 3,3 kali t½ eliminasi obat</a:t>
            </a:r>
            <a:endParaRPr lang="en-US" sz="1500" dirty="0"/>
          </a:p>
        </p:txBody>
      </p:sp>
      <p:sp>
        <p:nvSpPr>
          <p:cNvPr id="15" name="Text 13"/>
          <p:cNvSpPr/>
          <p:nvPr/>
        </p:nvSpPr>
        <p:spPr>
          <a:xfrm>
            <a:off x="9652397" y="5394841"/>
            <a:ext cx="4208978" cy="634484"/>
          </a:xfrm>
          <a:prstGeom prst="rect">
            <a:avLst/>
          </a:prstGeom>
          <a:noFill/>
          <a:ln/>
        </p:spPr>
        <p:txBody>
          <a:bodyPr wrap="none" lIns="0" tIns="0" rIns="0" bIns="0" rtlCol="0" anchor="t"/>
          <a:lstStyle/>
          <a:p>
            <a:pPr marL="0" indent="0" algn="ctr">
              <a:lnSpc>
                <a:spcPts val="4950"/>
              </a:lnSpc>
              <a:buNone/>
            </a:pPr>
            <a:r>
              <a:rPr lang="en-US" sz="4950" b="1" dirty="0">
                <a:solidFill>
                  <a:srgbClr val="405449"/>
                </a:solidFill>
                <a:latin typeface="Fraunces Extra Bold" pitchFamily="34" charset="0"/>
                <a:ea typeface="Fraunces Extra Bold" pitchFamily="34" charset="-122"/>
                <a:cs typeface="Fraunces Extra Bold" pitchFamily="34" charset="-120"/>
              </a:rPr>
              <a:t>~2%</a:t>
            </a:r>
            <a:endParaRPr lang="en-US" sz="4950" dirty="0"/>
          </a:p>
        </p:txBody>
      </p:sp>
      <p:sp>
        <p:nvSpPr>
          <p:cNvPr id="16" name="Text 14"/>
          <p:cNvSpPr/>
          <p:nvPr/>
        </p:nvSpPr>
        <p:spPr>
          <a:xfrm>
            <a:off x="10555129" y="6265069"/>
            <a:ext cx="2403396" cy="300395"/>
          </a:xfrm>
          <a:prstGeom prst="rect">
            <a:avLst/>
          </a:prstGeom>
          <a:noFill/>
          <a:ln/>
        </p:spPr>
        <p:txBody>
          <a:bodyPr wrap="none" lIns="0" tIns="0" rIns="0" bIns="0" rtlCol="0" anchor="t"/>
          <a:lstStyle/>
          <a:p>
            <a:pPr marL="0" indent="0" algn="ctr">
              <a:lnSpc>
                <a:spcPts val="2350"/>
              </a:lnSpc>
              <a:buNone/>
            </a:pPr>
            <a:r>
              <a:rPr lang="en-US" sz="1850" b="1" dirty="0">
                <a:solidFill>
                  <a:srgbClr val="405449"/>
                </a:solidFill>
                <a:latin typeface="Fraunces Extra Bold" pitchFamily="34" charset="0"/>
                <a:ea typeface="Fraunces Extra Bold" pitchFamily="34" charset="-122"/>
                <a:cs typeface="Fraunces Extra Bold" pitchFamily="34" charset="-120"/>
              </a:rPr>
              <a:t>Obat TDM</a:t>
            </a:r>
            <a:endParaRPr lang="en-US" sz="1850" dirty="0"/>
          </a:p>
        </p:txBody>
      </p:sp>
      <p:sp>
        <p:nvSpPr>
          <p:cNvPr id="17" name="Text 15"/>
          <p:cNvSpPr/>
          <p:nvPr/>
        </p:nvSpPr>
        <p:spPr>
          <a:xfrm>
            <a:off x="9652397" y="6677144"/>
            <a:ext cx="4208978" cy="908328"/>
          </a:xfrm>
          <a:prstGeom prst="rect">
            <a:avLst/>
          </a:prstGeom>
          <a:noFill/>
          <a:ln/>
        </p:spPr>
        <p:txBody>
          <a:bodyPr wrap="square" lIns="0" tIns="0" rIns="0" bIns="0" rtlCol="0" anchor="t"/>
          <a:lstStyle/>
          <a:p>
            <a:pPr marL="0" indent="0" algn="ctr">
              <a:lnSpc>
                <a:spcPts val="2350"/>
              </a:lnSpc>
              <a:buNone/>
            </a:pPr>
            <a:r>
              <a:rPr lang="en-US" sz="1500" dirty="0">
                <a:solidFill>
                  <a:srgbClr val="405449"/>
                </a:solidFill>
                <a:latin typeface="Nobile" pitchFamily="34" charset="0"/>
                <a:ea typeface="Nobile" pitchFamily="34" charset="-122"/>
                <a:cs typeface="Nobile" pitchFamily="34" charset="-120"/>
              </a:rPr>
              <a:t>Hanya sebagian kecil obat yang memerlukan pemantauan kadar rutin — namun berdampak besar pada keselamatan pasien</a:t>
            </a:r>
            <a:endParaRPr lang="en-US" sz="1500" dirty="0"/>
          </a:p>
        </p:txBody>
      </p:sp>
      <mc:AlternateContent xmlns:mc="http://schemas.openxmlformats.org/markup-compatibility/2006" xmlns:p14="http://schemas.microsoft.com/office/powerpoint/2010/main">
        <mc:Choice Requires="p14">
          <p:contentPart p14:bwMode="auto" r:id="rId3">
            <p14:nvContentPartPr>
              <p14:cNvPr id="19" name="Ink 18">
                <a:extLst>
                  <a:ext uri="{FF2B5EF4-FFF2-40B4-BE49-F238E27FC236}">
                    <a16:creationId xmlns:a16="http://schemas.microsoft.com/office/drawing/2014/main" id="{200F0BE5-13AA-9784-01CF-C33670A763C8}"/>
                  </a:ext>
                </a:extLst>
              </p14:cNvPr>
              <p14:cNvContentPartPr/>
              <p14:nvPr/>
            </p14:nvContentPartPr>
            <p14:xfrm>
              <a:off x="12909335" y="7832084"/>
              <a:ext cx="1528560" cy="720"/>
            </p14:xfrm>
          </p:contentPart>
        </mc:Choice>
        <mc:Fallback xmlns="">
          <p:pic>
            <p:nvPicPr>
              <p:cNvPr id="19" name="Ink 18">
                <a:extLst>
                  <a:ext uri="{FF2B5EF4-FFF2-40B4-BE49-F238E27FC236}">
                    <a16:creationId xmlns:a16="http://schemas.microsoft.com/office/drawing/2014/main" id="{200F0BE5-13AA-9784-01CF-C33670A763C8}"/>
                  </a:ext>
                </a:extLst>
              </p:cNvPr>
              <p:cNvPicPr/>
              <p:nvPr/>
            </p:nvPicPr>
            <p:blipFill>
              <a:blip r:embed="rId4"/>
              <a:stretch>
                <a:fillRect/>
              </a:stretch>
            </p:blipFill>
            <p:spPr>
              <a:xfrm>
                <a:off x="12846335" y="7706084"/>
                <a:ext cx="16542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Ink 20">
                <a:extLst>
                  <a:ext uri="{FF2B5EF4-FFF2-40B4-BE49-F238E27FC236}">
                    <a16:creationId xmlns:a16="http://schemas.microsoft.com/office/drawing/2014/main" id="{DEFF5127-C6EB-929D-47BA-833FEF098E94}"/>
                  </a:ext>
                </a:extLst>
              </p14:cNvPr>
              <p14:cNvContentPartPr/>
              <p14:nvPr/>
            </p14:nvContentPartPr>
            <p14:xfrm>
              <a:off x="12934175" y="7953044"/>
              <a:ext cx="1348200" cy="720"/>
            </p14:xfrm>
          </p:contentPart>
        </mc:Choice>
        <mc:Fallback xmlns="">
          <p:pic>
            <p:nvPicPr>
              <p:cNvPr id="21" name="Ink 20">
                <a:extLst>
                  <a:ext uri="{FF2B5EF4-FFF2-40B4-BE49-F238E27FC236}">
                    <a16:creationId xmlns:a16="http://schemas.microsoft.com/office/drawing/2014/main" id="{DEFF5127-C6EB-929D-47BA-833FEF098E94}"/>
                  </a:ext>
                </a:extLst>
              </p:cNvPr>
              <p:cNvPicPr/>
              <p:nvPr/>
            </p:nvPicPr>
            <p:blipFill>
              <a:blip r:embed="rId6"/>
              <a:stretch>
                <a:fillRect/>
              </a:stretch>
            </p:blipFill>
            <p:spPr>
              <a:xfrm>
                <a:off x="12871175" y="7827044"/>
                <a:ext cx="147384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 21">
                <a:extLst>
                  <a:ext uri="{FF2B5EF4-FFF2-40B4-BE49-F238E27FC236}">
                    <a16:creationId xmlns:a16="http://schemas.microsoft.com/office/drawing/2014/main" id="{D416987A-9B91-7158-3770-E36705E4D5D1}"/>
                  </a:ext>
                </a:extLst>
              </p14:cNvPr>
              <p14:cNvContentPartPr/>
              <p14:nvPr/>
            </p14:nvContentPartPr>
            <p14:xfrm>
              <a:off x="12861815" y="8049164"/>
              <a:ext cx="1575000" cy="61200"/>
            </p14:xfrm>
          </p:contentPart>
        </mc:Choice>
        <mc:Fallback xmlns="">
          <p:pic>
            <p:nvPicPr>
              <p:cNvPr id="22" name="Ink 21">
                <a:extLst>
                  <a:ext uri="{FF2B5EF4-FFF2-40B4-BE49-F238E27FC236}">
                    <a16:creationId xmlns:a16="http://schemas.microsoft.com/office/drawing/2014/main" id="{D416987A-9B91-7158-3770-E36705E4D5D1}"/>
                  </a:ext>
                </a:extLst>
              </p:cNvPr>
              <p:cNvPicPr/>
              <p:nvPr/>
            </p:nvPicPr>
            <p:blipFill>
              <a:blip r:embed="rId8"/>
              <a:stretch>
                <a:fillRect/>
              </a:stretch>
            </p:blipFill>
            <p:spPr>
              <a:xfrm>
                <a:off x="12798815" y="7986164"/>
                <a:ext cx="170064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3" name="Ink 22">
                <a:extLst>
                  <a:ext uri="{FF2B5EF4-FFF2-40B4-BE49-F238E27FC236}">
                    <a16:creationId xmlns:a16="http://schemas.microsoft.com/office/drawing/2014/main" id="{E7857E85-7885-209A-F7E2-2833CD647C6C}"/>
                  </a:ext>
                </a:extLst>
              </p14:cNvPr>
              <p14:cNvContentPartPr/>
              <p14:nvPr/>
            </p14:nvContentPartPr>
            <p14:xfrm>
              <a:off x="13320095" y="7988836"/>
              <a:ext cx="829800" cy="50040"/>
            </p14:xfrm>
          </p:contentPart>
        </mc:Choice>
        <mc:Fallback xmlns="">
          <p:pic>
            <p:nvPicPr>
              <p:cNvPr id="23" name="Ink 22">
                <a:extLst>
                  <a:ext uri="{FF2B5EF4-FFF2-40B4-BE49-F238E27FC236}">
                    <a16:creationId xmlns:a16="http://schemas.microsoft.com/office/drawing/2014/main" id="{E7857E85-7885-209A-F7E2-2833CD647C6C}"/>
                  </a:ext>
                </a:extLst>
              </p:cNvPr>
              <p:cNvPicPr/>
              <p:nvPr/>
            </p:nvPicPr>
            <p:blipFill>
              <a:blip r:embed="rId10"/>
              <a:stretch>
                <a:fillRect/>
              </a:stretch>
            </p:blipFill>
            <p:spPr>
              <a:xfrm>
                <a:off x="13257095" y="7925836"/>
                <a:ext cx="95544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a:extLst>
                  <a:ext uri="{FF2B5EF4-FFF2-40B4-BE49-F238E27FC236}">
                    <a16:creationId xmlns:a16="http://schemas.microsoft.com/office/drawing/2014/main" id="{CEC03FF8-44D9-81CB-9279-7366BF1F562E}"/>
                  </a:ext>
                </a:extLst>
              </p14:cNvPr>
              <p14:cNvContentPartPr/>
              <p14:nvPr/>
            </p14:nvContentPartPr>
            <p14:xfrm>
              <a:off x="14195255" y="7787956"/>
              <a:ext cx="267480" cy="299520"/>
            </p14:xfrm>
          </p:contentPart>
        </mc:Choice>
        <mc:Fallback xmlns="">
          <p:pic>
            <p:nvPicPr>
              <p:cNvPr id="24" name="Ink 23">
                <a:extLst>
                  <a:ext uri="{FF2B5EF4-FFF2-40B4-BE49-F238E27FC236}">
                    <a16:creationId xmlns:a16="http://schemas.microsoft.com/office/drawing/2014/main" id="{CEC03FF8-44D9-81CB-9279-7366BF1F562E}"/>
                  </a:ext>
                </a:extLst>
              </p:cNvPr>
              <p:cNvPicPr/>
              <p:nvPr/>
            </p:nvPicPr>
            <p:blipFill>
              <a:blip r:embed="rId12"/>
              <a:stretch>
                <a:fillRect/>
              </a:stretch>
            </p:blipFill>
            <p:spPr>
              <a:xfrm>
                <a:off x="14132615" y="7724956"/>
                <a:ext cx="393120" cy="42516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568291" y="438150"/>
            <a:ext cx="11493698" cy="910828"/>
          </a:xfrm>
          <a:prstGeom prst="rect">
            <a:avLst/>
          </a:prstGeom>
          <a:noFill/>
          <a:ln/>
        </p:spPr>
        <p:txBody>
          <a:bodyPr wrap="square" lIns="0" tIns="0" rIns="0" bIns="0" rtlCol="0" anchor="t"/>
          <a:lstStyle/>
          <a:p>
            <a:pPr marL="0" indent="0" algn="l">
              <a:lnSpc>
                <a:spcPts val="3550"/>
              </a:lnSpc>
              <a:buNone/>
            </a:pPr>
            <a:r>
              <a:rPr lang="en-US" sz="2850" b="1" dirty="0">
                <a:solidFill>
                  <a:srgbClr val="3B4540"/>
                </a:solidFill>
                <a:latin typeface="Fraunces Extra Bold" pitchFamily="34" charset="0"/>
                <a:ea typeface="Fraunces Extra Bold" pitchFamily="34" charset="-122"/>
                <a:cs typeface="Fraunces Extra Bold" pitchFamily="34" charset="-120"/>
              </a:rPr>
              <a:t>Kesimpulan: Farmakokinetika untuk Terapi yang Aman dan Efektif</a:t>
            </a:r>
            <a:endParaRPr lang="en-US" sz="2850" dirty="0"/>
          </a:p>
        </p:txBody>
      </p:sp>
      <p:sp>
        <p:nvSpPr>
          <p:cNvPr id="3" name="Text 1"/>
          <p:cNvSpPr/>
          <p:nvPr/>
        </p:nvSpPr>
        <p:spPr>
          <a:xfrm>
            <a:off x="1568291" y="1563053"/>
            <a:ext cx="11493698"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Farmakokinetika bukan sekadar kumpulan rumus dan persamaan matematika — melainkan </a:t>
            </a:r>
            <a:r>
              <a:rPr lang="en-US" sz="1100" b="1" dirty="0">
                <a:solidFill>
                  <a:srgbClr val="405449"/>
                </a:solidFill>
                <a:latin typeface="Nobile" pitchFamily="34" charset="0"/>
                <a:ea typeface="Nobile" pitchFamily="34" charset="-122"/>
                <a:cs typeface="Nobile" pitchFamily="34" charset="-120"/>
              </a:rPr>
              <a:t>bahasa ilmiah</a:t>
            </a:r>
            <a:r>
              <a:rPr lang="en-US" sz="1100" dirty="0">
                <a:solidFill>
                  <a:srgbClr val="405449"/>
                </a:solidFill>
                <a:latin typeface="Nobile" pitchFamily="34" charset="0"/>
                <a:ea typeface="Nobile" pitchFamily="34" charset="-122"/>
                <a:cs typeface="Nobile" pitchFamily="34" charset="-120"/>
              </a:rPr>
              <a:t> yang memungkinkan kita memahami bagaimana obat berinteraksi dengan tubuh manusia secara kuantitatif dan prediktif.</a:t>
            </a:r>
            <a:endParaRPr lang="en-US" sz="1100" dirty="0"/>
          </a:p>
        </p:txBody>
      </p:sp>
      <p:sp>
        <p:nvSpPr>
          <p:cNvPr id="4" name="Shape 2"/>
          <p:cNvSpPr/>
          <p:nvPr/>
        </p:nvSpPr>
        <p:spPr>
          <a:xfrm>
            <a:off x="1568291" y="2087761"/>
            <a:ext cx="3759875" cy="2428280"/>
          </a:xfrm>
          <a:prstGeom prst="roundRect">
            <a:avLst>
              <a:gd name="adj" fmla="val 5402"/>
            </a:avLst>
          </a:prstGeom>
          <a:solidFill>
            <a:srgbClr val="E8F3E8"/>
          </a:solidFill>
          <a:ln/>
        </p:spPr>
      </p:sp>
      <p:sp>
        <p:nvSpPr>
          <p:cNvPr id="5" name="Text 3"/>
          <p:cNvSpPr/>
          <p:nvPr/>
        </p:nvSpPr>
        <p:spPr>
          <a:xfrm>
            <a:off x="1714024" y="2233493"/>
            <a:ext cx="3293031"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Tulang Punggung Farmasi Rasional</a:t>
            </a:r>
            <a:endParaRPr lang="en-US" sz="1400" dirty="0"/>
          </a:p>
        </p:txBody>
      </p:sp>
      <p:sp>
        <p:nvSpPr>
          <p:cNvPr id="6" name="Text 4"/>
          <p:cNvSpPr/>
          <p:nvPr/>
        </p:nvSpPr>
        <p:spPr>
          <a:xfrm>
            <a:off x="1714024" y="2525316"/>
            <a:ext cx="3468410" cy="1617345"/>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Farmakokinetika adalah fondasi ilmiah dari penggunaan obat yang rasional. Tanpa pemahaman tentang ADME dan parameter farmakokinetika, penetapan dosis hanyalah perkiraan kasar yang berisiko membahayakan pasien. Setiap keputusan dosis yang baik harus didukung oleh data dan prinsip farmakokinetika yang valid.</a:t>
            </a:r>
            <a:endParaRPr lang="en-US" sz="1100" dirty="0"/>
          </a:p>
        </p:txBody>
      </p:sp>
      <p:sp>
        <p:nvSpPr>
          <p:cNvPr id="7" name="Shape 5"/>
          <p:cNvSpPr/>
          <p:nvPr/>
        </p:nvSpPr>
        <p:spPr>
          <a:xfrm>
            <a:off x="5435203" y="2087761"/>
            <a:ext cx="3759875" cy="2428280"/>
          </a:xfrm>
          <a:prstGeom prst="roundRect">
            <a:avLst>
              <a:gd name="adj" fmla="val 5402"/>
            </a:avLst>
          </a:prstGeom>
          <a:solidFill>
            <a:srgbClr val="E8F3E8"/>
          </a:solidFill>
          <a:ln/>
        </p:spPr>
      </p:sp>
      <p:sp>
        <p:nvSpPr>
          <p:cNvPr id="8" name="Text 6"/>
          <p:cNvSpPr/>
          <p:nvPr/>
        </p:nvSpPr>
        <p:spPr>
          <a:xfrm>
            <a:off x="5580936" y="2233493"/>
            <a:ext cx="3468410" cy="455295"/>
          </a:xfrm>
          <a:prstGeom prst="rect">
            <a:avLst/>
          </a:prstGeom>
          <a:noFill/>
          <a:ln/>
        </p:spPr>
        <p:txBody>
          <a:bodyPr wrap="squar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Prediksi Respons dan Optimasi Terapi</a:t>
            </a:r>
            <a:endParaRPr lang="en-US" sz="1400" dirty="0"/>
          </a:p>
        </p:txBody>
      </p:sp>
      <p:sp>
        <p:nvSpPr>
          <p:cNvPr id="9" name="Text 7"/>
          <p:cNvSpPr/>
          <p:nvPr/>
        </p:nvSpPr>
        <p:spPr>
          <a:xfrm>
            <a:off x="5580936" y="2752963"/>
            <a:ext cx="3468410" cy="1617345"/>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Memahami ADME secara mendalam memungkinkan klinisi memprediksi bagaimana tubuh pasien dengan karakteristik tertentu akan merespons suatu obat — sehingga terapi dapat diindividualisasi. Pendekatan </a:t>
            </a:r>
            <a:r>
              <a:rPr lang="en-US" sz="1100" i="1" dirty="0">
                <a:solidFill>
                  <a:srgbClr val="405449"/>
                </a:solidFill>
                <a:latin typeface="Nobile" pitchFamily="34" charset="0"/>
                <a:ea typeface="Nobile" pitchFamily="34" charset="-122"/>
                <a:cs typeface="Nobile" pitchFamily="34" charset="-120"/>
              </a:rPr>
              <a:t>pharmacokinetic/pharmacodynamic (PK/PD) modeling</a:t>
            </a:r>
            <a:r>
              <a:rPr lang="en-US" sz="1100" dirty="0">
                <a:solidFill>
                  <a:srgbClr val="405449"/>
                </a:solidFill>
                <a:latin typeface="Nobile" pitchFamily="34" charset="0"/>
                <a:ea typeface="Nobile" pitchFamily="34" charset="-122"/>
                <a:cs typeface="Nobile" pitchFamily="34" charset="-120"/>
              </a:rPr>
              <a:t> bahkan memungkinkan simulasi respons sebelum obat diberikan.</a:t>
            </a:r>
            <a:endParaRPr lang="en-US" sz="1100" dirty="0"/>
          </a:p>
        </p:txBody>
      </p:sp>
      <p:sp>
        <p:nvSpPr>
          <p:cNvPr id="10" name="Shape 8"/>
          <p:cNvSpPr/>
          <p:nvPr/>
        </p:nvSpPr>
        <p:spPr>
          <a:xfrm>
            <a:off x="9302115" y="2087761"/>
            <a:ext cx="3759875" cy="2428280"/>
          </a:xfrm>
          <a:prstGeom prst="roundRect">
            <a:avLst>
              <a:gd name="adj" fmla="val 5402"/>
            </a:avLst>
          </a:prstGeom>
          <a:solidFill>
            <a:srgbClr val="E8F3E8"/>
          </a:solidFill>
          <a:ln/>
        </p:spPr>
      </p:sp>
      <p:sp>
        <p:nvSpPr>
          <p:cNvPr id="11" name="Text 9"/>
          <p:cNvSpPr/>
          <p:nvPr/>
        </p:nvSpPr>
        <p:spPr>
          <a:xfrm>
            <a:off x="9447848" y="2233493"/>
            <a:ext cx="2775228"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Peran Krusial Farmasis Klinis</a:t>
            </a:r>
            <a:endParaRPr lang="en-US" sz="1400" dirty="0"/>
          </a:p>
        </p:txBody>
      </p:sp>
      <p:sp>
        <p:nvSpPr>
          <p:cNvPr id="12" name="Text 10"/>
          <p:cNvSpPr/>
          <p:nvPr/>
        </p:nvSpPr>
        <p:spPr>
          <a:xfrm>
            <a:off x="9447848" y="2525316"/>
            <a:ext cx="3468410" cy="1617345"/>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Farmasis memiliki peran yang tidak tergantikan dalam menerapkan prinsip farmakokinetika di tatanan klinis: melakukan TDM, menghitung dan merekomendasikan penyesuaian dosis, mengidentifikasi dan mengelola interaksi obat, serta mengedukasi pasien tentang pentingnya kepatuhan terapi untuk mempertahankan kadar obat dalam jendela terapetik.</a:t>
            </a:r>
            <a:endParaRPr lang="en-US" sz="1100" dirty="0"/>
          </a:p>
        </p:txBody>
      </p:sp>
      <p:sp>
        <p:nvSpPr>
          <p:cNvPr id="13" name="Text 11"/>
          <p:cNvSpPr/>
          <p:nvPr/>
        </p:nvSpPr>
        <p:spPr>
          <a:xfrm>
            <a:off x="1786890" y="4756785"/>
            <a:ext cx="11275100"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"Farmakokinetika mengubah seni meresepkan obat menjadi ilmu yang presisi. Seorang farmasis yang menguasainya adalah penjaga keselamatan pasien yang sesungguhnya."</a:t>
            </a:r>
            <a:endParaRPr lang="en-US" sz="1100" dirty="0"/>
          </a:p>
        </p:txBody>
      </p:sp>
      <p:sp>
        <p:nvSpPr>
          <p:cNvPr id="14" name="Shape 12"/>
          <p:cNvSpPr/>
          <p:nvPr/>
        </p:nvSpPr>
        <p:spPr>
          <a:xfrm>
            <a:off x="1568291" y="4636413"/>
            <a:ext cx="15240" cy="645081"/>
          </a:xfrm>
          <a:prstGeom prst="rect">
            <a:avLst/>
          </a:prstGeom>
          <a:solidFill>
            <a:srgbClr val="438951"/>
          </a:solidFill>
          <a:ln/>
        </p:spPr>
      </p:sp>
      <p:sp>
        <p:nvSpPr>
          <p:cNvPr id="15" name="Text 13"/>
          <p:cNvSpPr/>
          <p:nvPr/>
        </p:nvSpPr>
        <p:spPr>
          <a:xfrm>
            <a:off x="1568291" y="5401866"/>
            <a:ext cx="291465" cy="182166"/>
          </a:xfrm>
          <a:prstGeom prst="rect">
            <a:avLst/>
          </a:prstGeom>
          <a:noFill/>
          <a:ln/>
        </p:spPr>
        <p:txBody>
          <a:bodyPr wrap="none" lIns="0" tIns="0" rIns="0" bIns="0" rtlCol="0" anchor="t"/>
          <a:lstStyle/>
          <a:p>
            <a:pPr marL="0" indent="0" algn="l">
              <a:lnSpc>
                <a:spcPts val="1550"/>
              </a:lnSpc>
              <a:buNone/>
            </a:pPr>
            <a:r>
              <a:rPr lang="en-US" sz="1100" dirty="0">
                <a:solidFill>
                  <a:srgbClr val="405449"/>
                </a:solidFill>
                <a:latin typeface="Fraunces Light" pitchFamily="34" charset="0"/>
                <a:ea typeface="Fraunces Light" pitchFamily="34" charset="-122"/>
                <a:cs typeface="Fraunces Light" pitchFamily="34" charset="-120"/>
              </a:rPr>
              <a:t>01</a:t>
            </a:r>
            <a:endParaRPr lang="en-US" sz="1100" dirty="0"/>
          </a:p>
        </p:txBody>
      </p:sp>
      <p:sp>
        <p:nvSpPr>
          <p:cNvPr id="16" name="Shape 14"/>
          <p:cNvSpPr/>
          <p:nvPr/>
        </p:nvSpPr>
        <p:spPr>
          <a:xfrm>
            <a:off x="1568291" y="5634276"/>
            <a:ext cx="5693331" cy="15240"/>
          </a:xfrm>
          <a:prstGeom prst="rect">
            <a:avLst/>
          </a:prstGeom>
          <a:solidFill>
            <a:srgbClr val="438951"/>
          </a:solidFill>
          <a:ln/>
        </p:spPr>
      </p:sp>
      <p:sp>
        <p:nvSpPr>
          <p:cNvPr id="17" name="Text 15"/>
          <p:cNvSpPr/>
          <p:nvPr/>
        </p:nvSpPr>
        <p:spPr>
          <a:xfrm>
            <a:off x="1568291" y="5737622"/>
            <a:ext cx="2086213"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Pelajari Prinsip ADME</a:t>
            </a:r>
            <a:endParaRPr lang="en-US" sz="1400" dirty="0"/>
          </a:p>
        </p:txBody>
      </p:sp>
      <p:sp>
        <p:nvSpPr>
          <p:cNvPr id="18" name="Text 16"/>
          <p:cNvSpPr/>
          <p:nvPr/>
        </p:nvSpPr>
        <p:spPr>
          <a:xfrm>
            <a:off x="1568291" y="6029444"/>
            <a:ext cx="5693331"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Kuasai dasar-dasar absorpsi, distribusi, metabolisme, dan ekskresi sebagai fondasi berpikir klinis</a:t>
            </a:r>
            <a:endParaRPr lang="en-US" sz="1100" dirty="0"/>
          </a:p>
        </p:txBody>
      </p:sp>
      <p:sp>
        <p:nvSpPr>
          <p:cNvPr id="19" name="Text 17"/>
          <p:cNvSpPr/>
          <p:nvPr/>
        </p:nvSpPr>
        <p:spPr>
          <a:xfrm>
            <a:off x="7368659" y="5401866"/>
            <a:ext cx="291465" cy="182166"/>
          </a:xfrm>
          <a:prstGeom prst="rect">
            <a:avLst/>
          </a:prstGeom>
          <a:noFill/>
          <a:ln/>
        </p:spPr>
        <p:txBody>
          <a:bodyPr wrap="none" lIns="0" tIns="0" rIns="0" bIns="0" rtlCol="0" anchor="t"/>
          <a:lstStyle/>
          <a:p>
            <a:pPr marL="0" indent="0" algn="l">
              <a:lnSpc>
                <a:spcPts val="1550"/>
              </a:lnSpc>
              <a:buNone/>
            </a:pPr>
            <a:r>
              <a:rPr lang="en-US" sz="1100" dirty="0">
                <a:solidFill>
                  <a:srgbClr val="405449"/>
                </a:solidFill>
                <a:latin typeface="Fraunces Light" pitchFamily="34" charset="0"/>
                <a:ea typeface="Fraunces Light" pitchFamily="34" charset="-122"/>
                <a:cs typeface="Fraunces Light" pitchFamily="34" charset="-120"/>
              </a:rPr>
              <a:t>02</a:t>
            </a:r>
            <a:endParaRPr lang="en-US" sz="1100" dirty="0"/>
          </a:p>
        </p:txBody>
      </p:sp>
      <p:sp>
        <p:nvSpPr>
          <p:cNvPr id="20" name="Shape 18"/>
          <p:cNvSpPr/>
          <p:nvPr/>
        </p:nvSpPr>
        <p:spPr>
          <a:xfrm>
            <a:off x="7368659" y="5634276"/>
            <a:ext cx="5693331" cy="15240"/>
          </a:xfrm>
          <a:prstGeom prst="rect">
            <a:avLst/>
          </a:prstGeom>
          <a:solidFill>
            <a:srgbClr val="438951"/>
          </a:solidFill>
          <a:ln/>
        </p:spPr>
      </p:sp>
      <p:sp>
        <p:nvSpPr>
          <p:cNvPr id="21" name="Text 19"/>
          <p:cNvSpPr/>
          <p:nvPr/>
        </p:nvSpPr>
        <p:spPr>
          <a:xfrm>
            <a:off x="7368659" y="5737622"/>
            <a:ext cx="2525554"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Terapkan Parameter Kunci</a:t>
            </a:r>
            <a:endParaRPr lang="en-US" sz="1400" dirty="0"/>
          </a:p>
        </p:txBody>
      </p:sp>
      <p:sp>
        <p:nvSpPr>
          <p:cNvPr id="22" name="Text 20"/>
          <p:cNvSpPr/>
          <p:nvPr/>
        </p:nvSpPr>
        <p:spPr>
          <a:xfrm>
            <a:off x="7368659" y="6029444"/>
            <a:ext cx="5693331"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Gunakan Vd, CL, dan t½ untuk menghitung regimen dosis yang tepat bagi setiap pasien</a:t>
            </a:r>
            <a:endParaRPr lang="en-US" sz="1100" dirty="0"/>
          </a:p>
        </p:txBody>
      </p:sp>
      <p:sp>
        <p:nvSpPr>
          <p:cNvPr id="23" name="Text 21"/>
          <p:cNvSpPr/>
          <p:nvPr/>
        </p:nvSpPr>
        <p:spPr>
          <a:xfrm>
            <a:off x="1568291" y="6650117"/>
            <a:ext cx="291465" cy="182166"/>
          </a:xfrm>
          <a:prstGeom prst="rect">
            <a:avLst/>
          </a:prstGeom>
          <a:noFill/>
          <a:ln/>
        </p:spPr>
        <p:txBody>
          <a:bodyPr wrap="none" lIns="0" tIns="0" rIns="0" bIns="0" rtlCol="0" anchor="t"/>
          <a:lstStyle/>
          <a:p>
            <a:pPr marL="0" indent="0" algn="l">
              <a:lnSpc>
                <a:spcPts val="1550"/>
              </a:lnSpc>
              <a:buNone/>
            </a:pPr>
            <a:r>
              <a:rPr lang="en-US" sz="1100" dirty="0">
                <a:solidFill>
                  <a:srgbClr val="405449"/>
                </a:solidFill>
                <a:latin typeface="Fraunces Light" pitchFamily="34" charset="0"/>
                <a:ea typeface="Fraunces Light" pitchFamily="34" charset="-122"/>
                <a:cs typeface="Fraunces Light" pitchFamily="34" charset="-120"/>
              </a:rPr>
              <a:t>03</a:t>
            </a:r>
            <a:endParaRPr lang="en-US" sz="1100" dirty="0"/>
          </a:p>
        </p:txBody>
      </p:sp>
      <p:sp>
        <p:nvSpPr>
          <p:cNvPr id="24" name="Shape 22"/>
          <p:cNvSpPr/>
          <p:nvPr/>
        </p:nvSpPr>
        <p:spPr>
          <a:xfrm>
            <a:off x="1568291" y="6882527"/>
            <a:ext cx="5693331" cy="15240"/>
          </a:xfrm>
          <a:prstGeom prst="rect">
            <a:avLst/>
          </a:prstGeom>
          <a:solidFill>
            <a:srgbClr val="438951"/>
          </a:solidFill>
          <a:ln/>
        </p:spPr>
      </p:sp>
      <p:sp>
        <p:nvSpPr>
          <p:cNvPr id="25" name="Text 23"/>
          <p:cNvSpPr/>
          <p:nvPr/>
        </p:nvSpPr>
        <p:spPr>
          <a:xfrm>
            <a:off x="1568291" y="6985873"/>
            <a:ext cx="2985016"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Lakukan TDM Secara Sistematis</a:t>
            </a:r>
            <a:endParaRPr lang="en-US" sz="1400" dirty="0"/>
          </a:p>
        </p:txBody>
      </p:sp>
      <p:sp>
        <p:nvSpPr>
          <p:cNvPr id="26" name="Text 24"/>
          <p:cNvSpPr/>
          <p:nvPr/>
        </p:nvSpPr>
        <p:spPr>
          <a:xfrm>
            <a:off x="1568291" y="7277695"/>
            <a:ext cx="5693331"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Pantau kadar obat dalam darah untuk obat-obatan indeks terapetik sempit secara terstruktur</a:t>
            </a:r>
            <a:endParaRPr lang="en-US" sz="1100" dirty="0"/>
          </a:p>
        </p:txBody>
      </p:sp>
      <p:sp>
        <p:nvSpPr>
          <p:cNvPr id="27" name="Text 25"/>
          <p:cNvSpPr/>
          <p:nvPr/>
        </p:nvSpPr>
        <p:spPr>
          <a:xfrm>
            <a:off x="7368659" y="6650117"/>
            <a:ext cx="291465" cy="182166"/>
          </a:xfrm>
          <a:prstGeom prst="rect">
            <a:avLst/>
          </a:prstGeom>
          <a:noFill/>
          <a:ln/>
        </p:spPr>
        <p:txBody>
          <a:bodyPr wrap="none" lIns="0" tIns="0" rIns="0" bIns="0" rtlCol="0" anchor="t"/>
          <a:lstStyle/>
          <a:p>
            <a:pPr marL="0" indent="0" algn="l">
              <a:lnSpc>
                <a:spcPts val="1550"/>
              </a:lnSpc>
              <a:buNone/>
            </a:pPr>
            <a:r>
              <a:rPr lang="en-US" sz="1100" dirty="0">
                <a:solidFill>
                  <a:srgbClr val="405449"/>
                </a:solidFill>
                <a:latin typeface="Fraunces Light" pitchFamily="34" charset="0"/>
                <a:ea typeface="Fraunces Light" pitchFamily="34" charset="-122"/>
                <a:cs typeface="Fraunces Light" pitchFamily="34" charset="-120"/>
              </a:rPr>
              <a:t>04</a:t>
            </a:r>
            <a:endParaRPr lang="en-US" sz="1100" dirty="0"/>
          </a:p>
        </p:txBody>
      </p:sp>
      <p:sp>
        <p:nvSpPr>
          <p:cNvPr id="28" name="Shape 26"/>
          <p:cNvSpPr/>
          <p:nvPr/>
        </p:nvSpPr>
        <p:spPr>
          <a:xfrm>
            <a:off x="7368659" y="6882527"/>
            <a:ext cx="5693331" cy="15240"/>
          </a:xfrm>
          <a:prstGeom prst="rect">
            <a:avLst/>
          </a:prstGeom>
          <a:solidFill>
            <a:srgbClr val="438951"/>
          </a:solidFill>
          <a:ln/>
        </p:spPr>
      </p:sp>
      <p:sp>
        <p:nvSpPr>
          <p:cNvPr id="29" name="Text 27"/>
          <p:cNvSpPr/>
          <p:nvPr/>
        </p:nvSpPr>
        <p:spPr>
          <a:xfrm>
            <a:off x="7368659" y="6985873"/>
            <a:ext cx="2025253" cy="227648"/>
          </a:xfrm>
          <a:prstGeom prst="rect">
            <a:avLst/>
          </a:prstGeom>
          <a:noFill/>
          <a:ln/>
        </p:spPr>
        <p:txBody>
          <a:bodyPr wrap="none" lIns="0" tIns="0" rIns="0" bIns="0" rtlCol="0" anchor="t"/>
          <a:lstStyle/>
          <a:p>
            <a:pPr marL="0" indent="0" algn="l">
              <a:lnSpc>
                <a:spcPts val="1750"/>
              </a:lnSpc>
              <a:buNone/>
            </a:pPr>
            <a:r>
              <a:rPr lang="en-US" sz="1400" b="1" dirty="0">
                <a:solidFill>
                  <a:srgbClr val="405449"/>
                </a:solidFill>
                <a:latin typeface="Fraunces Extra Bold" pitchFamily="34" charset="0"/>
                <a:ea typeface="Fraunces Extra Bold" pitchFamily="34" charset="-122"/>
                <a:cs typeface="Fraunces Extra Bold" pitchFamily="34" charset="-120"/>
              </a:rPr>
              <a:t>Individualisasi Terapi</a:t>
            </a:r>
            <a:endParaRPr lang="en-US" sz="1400" dirty="0"/>
          </a:p>
        </p:txBody>
      </p:sp>
      <p:sp>
        <p:nvSpPr>
          <p:cNvPr id="30" name="Text 28"/>
          <p:cNvSpPr/>
          <p:nvPr/>
        </p:nvSpPr>
        <p:spPr>
          <a:xfrm>
            <a:off x="7368659" y="7277695"/>
            <a:ext cx="5693331" cy="404336"/>
          </a:xfrm>
          <a:prstGeom prst="rect">
            <a:avLst/>
          </a:prstGeom>
          <a:noFill/>
          <a:ln/>
        </p:spPr>
        <p:txBody>
          <a:bodyPr wrap="square" lIns="0" tIns="0" rIns="0" bIns="0" rtlCol="0" anchor="t"/>
          <a:lstStyle/>
          <a:p>
            <a:pPr marL="0" indent="0" algn="l">
              <a:lnSpc>
                <a:spcPts val="1550"/>
              </a:lnSpc>
              <a:buNone/>
            </a:pPr>
            <a:r>
              <a:rPr lang="en-US" sz="1100" dirty="0">
                <a:solidFill>
                  <a:srgbClr val="405449"/>
                </a:solidFill>
                <a:latin typeface="Nobile" pitchFamily="34" charset="0"/>
                <a:ea typeface="Nobile" pitchFamily="34" charset="-122"/>
                <a:cs typeface="Nobile" pitchFamily="34" charset="-120"/>
              </a:rPr>
              <a:t>Sesuaikan dosis berdasarkan kondisi spesifik pasien: fungsi ginjal, hati, usia, dan interaksi obat</a:t>
            </a:r>
            <a:endParaRPr lang="en-US" sz="1100" dirty="0"/>
          </a:p>
        </p:txBody>
      </p:sp>
      <mc:AlternateContent xmlns:mc="http://schemas.openxmlformats.org/markup-compatibility/2006" xmlns:p14="http://schemas.microsoft.com/office/powerpoint/2010/main">
        <mc:Choice Requires="p14">
          <p:contentPart p14:bwMode="auto" r:id="rId3">
            <p14:nvContentPartPr>
              <p14:cNvPr id="33" name="Ink 32">
                <a:extLst>
                  <a:ext uri="{FF2B5EF4-FFF2-40B4-BE49-F238E27FC236}">
                    <a16:creationId xmlns:a16="http://schemas.microsoft.com/office/drawing/2014/main" id="{5DE990CB-9C34-F14B-A57F-0F14731CFDE4}"/>
                  </a:ext>
                </a:extLst>
              </p14:cNvPr>
              <p14:cNvContentPartPr/>
              <p14:nvPr/>
            </p14:nvContentPartPr>
            <p14:xfrm>
              <a:off x="12993935" y="7868084"/>
              <a:ext cx="1419840" cy="12960"/>
            </p14:xfrm>
          </p:contentPart>
        </mc:Choice>
        <mc:Fallback xmlns="">
          <p:pic>
            <p:nvPicPr>
              <p:cNvPr id="33" name="Ink 32">
                <a:extLst>
                  <a:ext uri="{FF2B5EF4-FFF2-40B4-BE49-F238E27FC236}">
                    <a16:creationId xmlns:a16="http://schemas.microsoft.com/office/drawing/2014/main" id="{5DE990CB-9C34-F14B-A57F-0F14731CFDE4}"/>
                  </a:ext>
                </a:extLst>
              </p:cNvPr>
              <p:cNvPicPr/>
              <p:nvPr/>
            </p:nvPicPr>
            <p:blipFill>
              <a:blip r:embed="rId4"/>
              <a:stretch>
                <a:fillRect/>
              </a:stretch>
            </p:blipFill>
            <p:spPr>
              <a:xfrm>
                <a:off x="12931295" y="7805444"/>
                <a:ext cx="15454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4" name="Ink 33">
                <a:extLst>
                  <a:ext uri="{FF2B5EF4-FFF2-40B4-BE49-F238E27FC236}">
                    <a16:creationId xmlns:a16="http://schemas.microsoft.com/office/drawing/2014/main" id="{EE33C70C-6B6C-B853-46B2-AED2206111BB}"/>
                  </a:ext>
                </a:extLst>
              </p14:cNvPr>
              <p14:cNvContentPartPr/>
              <p14:nvPr/>
            </p14:nvContentPartPr>
            <p14:xfrm>
              <a:off x="13005815" y="7844324"/>
              <a:ext cx="1479240" cy="360"/>
            </p14:xfrm>
          </p:contentPart>
        </mc:Choice>
        <mc:Fallback xmlns="">
          <p:pic>
            <p:nvPicPr>
              <p:cNvPr id="34" name="Ink 33">
                <a:extLst>
                  <a:ext uri="{FF2B5EF4-FFF2-40B4-BE49-F238E27FC236}">
                    <a16:creationId xmlns:a16="http://schemas.microsoft.com/office/drawing/2014/main" id="{EE33C70C-6B6C-B853-46B2-AED2206111BB}"/>
                  </a:ext>
                </a:extLst>
              </p:cNvPr>
              <p:cNvPicPr/>
              <p:nvPr/>
            </p:nvPicPr>
            <p:blipFill>
              <a:blip r:embed="rId6"/>
              <a:stretch>
                <a:fillRect/>
              </a:stretch>
            </p:blipFill>
            <p:spPr>
              <a:xfrm>
                <a:off x="12942815" y="7781684"/>
                <a:ext cx="16048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5" name="Ink 34">
                <a:extLst>
                  <a:ext uri="{FF2B5EF4-FFF2-40B4-BE49-F238E27FC236}">
                    <a16:creationId xmlns:a16="http://schemas.microsoft.com/office/drawing/2014/main" id="{6AAE86FB-8C71-03B4-31DB-C06F00C742DD}"/>
                  </a:ext>
                </a:extLst>
              </p14:cNvPr>
              <p14:cNvContentPartPr/>
              <p14:nvPr/>
            </p14:nvContentPartPr>
            <p14:xfrm>
              <a:off x="12904295" y="7796084"/>
              <a:ext cx="498960" cy="137880"/>
            </p14:xfrm>
          </p:contentPart>
        </mc:Choice>
        <mc:Fallback xmlns="">
          <p:pic>
            <p:nvPicPr>
              <p:cNvPr id="35" name="Ink 34">
                <a:extLst>
                  <a:ext uri="{FF2B5EF4-FFF2-40B4-BE49-F238E27FC236}">
                    <a16:creationId xmlns:a16="http://schemas.microsoft.com/office/drawing/2014/main" id="{6AAE86FB-8C71-03B4-31DB-C06F00C742DD}"/>
                  </a:ext>
                </a:extLst>
              </p:cNvPr>
              <p:cNvPicPr/>
              <p:nvPr/>
            </p:nvPicPr>
            <p:blipFill>
              <a:blip r:embed="rId8"/>
              <a:stretch>
                <a:fillRect/>
              </a:stretch>
            </p:blipFill>
            <p:spPr>
              <a:xfrm>
                <a:off x="12841295" y="7733084"/>
                <a:ext cx="62460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6" name="Ink 35">
                <a:extLst>
                  <a:ext uri="{FF2B5EF4-FFF2-40B4-BE49-F238E27FC236}">
                    <a16:creationId xmlns:a16="http://schemas.microsoft.com/office/drawing/2014/main" id="{8F1F2543-024A-1DA1-65E1-2718EDB96317}"/>
                  </a:ext>
                </a:extLst>
              </p14:cNvPr>
              <p14:cNvContentPartPr/>
              <p14:nvPr/>
            </p14:nvContentPartPr>
            <p14:xfrm>
              <a:off x="12885575" y="8036924"/>
              <a:ext cx="1563120" cy="360"/>
            </p14:xfrm>
          </p:contentPart>
        </mc:Choice>
        <mc:Fallback xmlns="">
          <p:pic>
            <p:nvPicPr>
              <p:cNvPr id="36" name="Ink 35">
                <a:extLst>
                  <a:ext uri="{FF2B5EF4-FFF2-40B4-BE49-F238E27FC236}">
                    <a16:creationId xmlns:a16="http://schemas.microsoft.com/office/drawing/2014/main" id="{8F1F2543-024A-1DA1-65E1-2718EDB96317}"/>
                  </a:ext>
                </a:extLst>
              </p:cNvPr>
              <p:cNvPicPr/>
              <p:nvPr/>
            </p:nvPicPr>
            <p:blipFill>
              <a:blip r:embed="rId10"/>
              <a:stretch>
                <a:fillRect/>
              </a:stretch>
            </p:blipFill>
            <p:spPr>
              <a:xfrm>
                <a:off x="12822935" y="7973924"/>
                <a:ext cx="16887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7" name="Ink 36">
                <a:extLst>
                  <a:ext uri="{FF2B5EF4-FFF2-40B4-BE49-F238E27FC236}">
                    <a16:creationId xmlns:a16="http://schemas.microsoft.com/office/drawing/2014/main" id="{2C924E05-5559-3331-F4BE-FE433315057E}"/>
                  </a:ext>
                </a:extLst>
              </p14:cNvPr>
              <p14:cNvContentPartPr/>
              <p14:nvPr/>
            </p14:nvContentPartPr>
            <p14:xfrm>
              <a:off x="12861815" y="8049164"/>
              <a:ext cx="1013040" cy="32760"/>
            </p14:xfrm>
          </p:contentPart>
        </mc:Choice>
        <mc:Fallback xmlns="">
          <p:pic>
            <p:nvPicPr>
              <p:cNvPr id="37" name="Ink 36">
                <a:extLst>
                  <a:ext uri="{FF2B5EF4-FFF2-40B4-BE49-F238E27FC236}">
                    <a16:creationId xmlns:a16="http://schemas.microsoft.com/office/drawing/2014/main" id="{2C924E05-5559-3331-F4BE-FE433315057E}"/>
                  </a:ext>
                </a:extLst>
              </p:cNvPr>
              <p:cNvPicPr/>
              <p:nvPr/>
            </p:nvPicPr>
            <p:blipFill>
              <a:blip r:embed="rId12"/>
              <a:stretch>
                <a:fillRect/>
              </a:stretch>
            </p:blipFill>
            <p:spPr>
              <a:xfrm>
                <a:off x="12798815" y="7986164"/>
                <a:ext cx="11386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9" name="Ink 38">
                <a:extLst>
                  <a:ext uri="{FF2B5EF4-FFF2-40B4-BE49-F238E27FC236}">
                    <a16:creationId xmlns:a16="http://schemas.microsoft.com/office/drawing/2014/main" id="{F7AA3DC6-070F-2912-A111-2340574AF692}"/>
                  </a:ext>
                </a:extLst>
              </p14:cNvPr>
              <p14:cNvContentPartPr/>
              <p14:nvPr/>
            </p14:nvContentPartPr>
            <p14:xfrm>
              <a:off x="12908255" y="8072924"/>
              <a:ext cx="410760" cy="50760"/>
            </p14:xfrm>
          </p:contentPart>
        </mc:Choice>
        <mc:Fallback xmlns="">
          <p:pic>
            <p:nvPicPr>
              <p:cNvPr id="39" name="Ink 38">
                <a:extLst>
                  <a:ext uri="{FF2B5EF4-FFF2-40B4-BE49-F238E27FC236}">
                    <a16:creationId xmlns:a16="http://schemas.microsoft.com/office/drawing/2014/main" id="{F7AA3DC6-070F-2912-A111-2340574AF692}"/>
                  </a:ext>
                </a:extLst>
              </p:cNvPr>
              <p:cNvPicPr/>
              <p:nvPr/>
            </p:nvPicPr>
            <p:blipFill>
              <a:blip r:embed="rId14"/>
              <a:stretch>
                <a:fillRect/>
              </a:stretch>
            </p:blipFill>
            <p:spPr>
              <a:xfrm>
                <a:off x="12845615" y="8009924"/>
                <a:ext cx="5364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0" name="Ink 39">
                <a:extLst>
                  <a:ext uri="{FF2B5EF4-FFF2-40B4-BE49-F238E27FC236}">
                    <a16:creationId xmlns:a16="http://schemas.microsoft.com/office/drawing/2014/main" id="{C5D096B1-DE98-7A2F-59C9-1EC3CE97814D}"/>
                  </a:ext>
                </a:extLst>
              </p14:cNvPr>
              <p14:cNvContentPartPr/>
              <p14:nvPr/>
            </p14:nvContentPartPr>
            <p14:xfrm>
              <a:off x="12743375" y="7843547"/>
              <a:ext cx="1837800" cy="110880"/>
            </p14:xfrm>
          </p:contentPart>
        </mc:Choice>
        <mc:Fallback xmlns="">
          <p:pic>
            <p:nvPicPr>
              <p:cNvPr id="40" name="Ink 39">
                <a:extLst>
                  <a:ext uri="{FF2B5EF4-FFF2-40B4-BE49-F238E27FC236}">
                    <a16:creationId xmlns:a16="http://schemas.microsoft.com/office/drawing/2014/main" id="{C5D096B1-DE98-7A2F-59C9-1EC3CE97814D}"/>
                  </a:ext>
                </a:extLst>
              </p:cNvPr>
              <p:cNvPicPr/>
              <p:nvPr/>
            </p:nvPicPr>
            <p:blipFill>
              <a:blip r:embed="rId16"/>
              <a:stretch>
                <a:fillRect/>
              </a:stretch>
            </p:blipFill>
            <p:spPr>
              <a:xfrm>
                <a:off x="12680375" y="7780547"/>
                <a:ext cx="1963440" cy="236520"/>
              </a:xfrm>
              <a:prstGeom prst="rect">
                <a:avLst/>
              </a:prstGeom>
            </p:spPr>
          </p:pic>
        </mc:Fallback>
      </mc:AlternateContent>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1966</Words>
  <Application>Microsoft Office PowerPoint</Application>
  <PresentationFormat>Custom</PresentationFormat>
  <Paragraphs>121</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Nobile</vt:lpstr>
      <vt:lpstr>Arial</vt:lpstr>
      <vt:lpstr>Fraunces Light</vt:lpstr>
      <vt:lpstr>Fraunces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YOKY ELFADRI</cp:lastModifiedBy>
  <cp:revision>3</cp:revision>
  <dcterms:created xsi:type="dcterms:W3CDTF">2026-04-14T04:24:27Z</dcterms:created>
  <dcterms:modified xsi:type="dcterms:W3CDTF">2026-04-15T01:14:17Z</dcterms:modified>
</cp:coreProperties>
</file>