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4"/>
  </p:notesMasterIdLst>
  <p:sldIdLst>
    <p:sldId id="347" r:id="rId4"/>
    <p:sldId id="343" r:id="rId5"/>
    <p:sldId id="374" r:id="rId6"/>
    <p:sldId id="312" r:id="rId7"/>
    <p:sldId id="260" r:id="rId8"/>
    <p:sldId id="298" r:id="rId9"/>
    <p:sldId id="323" r:id="rId10"/>
    <p:sldId id="318" r:id="rId11"/>
    <p:sldId id="346" r:id="rId12"/>
    <p:sldId id="3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5" autoAdjust="0"/>
    <p:restoredTop sz="96229" autoAdjust="0"/>
  </p:normalViewPr>
  <p:slideViewPr>
    <p:cSldViewPr snapToGrid="0" showGuides="1">
      <p:cViewPr varScale="1">
        <p:scale>
          <a:sx n="63" d="100"/>
          <a:sy n="63" d="100"/>
        </p:scale>
        <p:origin x="84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막힌 원호 14">
            <a:extLst>
              <a:ext uri="{FF2B5EF4-FFF2-40B4-BE49-F238E27FC236}">
                <a16:creationId xmlns:a16="http://schemas.microsoft.com/office/drawing/2014/main" id="{AD3D7A6C-39E8-472B-A1DF-8C392B48F32E}"/>
              </a:ext>
            </a:extLst>
          </p:cNvPr>
          <p:cNvSpPr/>
          <p:nvPr userDrawn="1"/>
        </p:nvSpPr>
        <p:spPr>
          <a:xfrm>
            <a:off x="4116000" y="1685173"/>
            <a:ext cx="3960000" cy="3960000"/>
          </a:xfrm>
          <a:prstGeom prst="blockArc">
            <a:avLst>
              <a:gd name="adj1" fmla="val 13437054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574A4730-E945-40DA-98FE-074CAF0BC172}"/>
              </a:ext>
            </a:extLst>
          </p:cNvPr>
          <p:cNvGrpSpPr/>
          <p:nvPr userDrawn="1"/>
        </p:nvGrpSpPr>
        <p:grpSpPr>
          <a:xfrm>
            <a:off x="706765" y="2182975"/>
            <a:ext cx="4655267" cy="3661447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6902B03-559F-4582-8CDD-F424FB86666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D2A55EF-EA61-4C4A-92DD-86304E07C59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0FE964E-4E38-4DF3-A248-638EEA01D55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8D67B1-E940-41EA-A352-4728972675B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807B0C-F30F-42DB-9CED-BC26DE3461C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D1B7001-E9CA-495F-8123-F35A5D3D7E3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5A0B8B-1531-45AB-A33D-2AFD44D40BF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7255E8D-F98D-4E2C-974B-A7688F1CE2D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06C5DD93-BCBF-45DC-BFD1-2CC92CB2A03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25512" y="2339129"/>
            <a:ext cx="4422763" cy="25454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DCD1E72-FB7F-47B3-B742-49359D3555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CFCC1798-1F59-4BD4-8D56-B8D785B67E63}"/>
              </a:ext>
            </a:extLst>
          </p:cNvPr>
          <p:cNvSpPr/>
          <p:nvPr userDrawn="1"/>
        </p:nvSpPr>
        <p:spPr>
          <a:xfrm rot="16200000">
            <a:off x="3691828" y="3773529"/>
            <a:ext cx="1520013" cy="152001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2D148F3-31C7-4439-A557-87B8F4D52907}"/>
              </a:ext>
            </a:extLst>
          </p:cNvPr>
          <p:cNvSpPr/>
          <p:nvPr userDrawn="1"/>
        </p:nvSpPr>
        <p:spPr>
          <a:xfrm rot="5400000">
            <a:off x="531224" y="490231"/>
            <a:ext cx="1520013" cy="152001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5D79D5F1-A444-4D42-A6BC-B70529E149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486" y="612476"/>
            <a:ext cx="4399471" cy="45202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8" r:id="rId5"/>
    <p:sldLayoutId id="2147483680" r:id="rId6"/>
    <p:sldLayoutId id="2147483682" r:id="rId7"/>
    <p:sldLayoutId id="2147483684" r:id="rId8"/>
    <p:sldLayoutId id="2147483686" r:id="rId9"/>
    <p:sldLayoutId id="2147483689" r:id="rId10"/>
    <p:sldLayoutId id="2147483687" r:id="rId11"/>
    <p:sldLayoutId id="2147483688" r:id="rId12"/>
    <p:sldLayoutId id="2147483671" r:id="rId13"/>
    <p:sldLayoutId id="214748367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312853" y="3730097"/>
            <a:ext cx="52569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 err="1">
                <a:latin typeface="+mj-lt"/>
              </a:rPr>
              <a:t>Farmakokinetika</a:t>
            </a:r>
            <a:endParaRPr lang="en-US" sz="54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55125" y="4748032"/>
            <a:ext cx="5256933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Apt. </a:t>
            </a:r>
            <a:r>
              <a:rPr lang="en-US" altLang="ko-KR" sz="1867" dirty="0" err="1">
                <a:cs typeface="Arial" pitchFamily="34" charset="0"/>
              </a:rPr>
              <a:t>Yoky</a:t>
            </a:r>
            <a:r>
              <a:rPr lang="en-US" altLang="ko-KR" sz="1867" dirty="0">
                <a:cs typeface="Arial" pitchFamily="34" charset="0"/>
              </a:rPr>
              <a:t> </a:t>
            </a:r>
            <a:r>
              <a:rPr lang="en-US" altLang="ko-KR" sz="1867" dirty="0" err="1">
                <a:cs typeface="Arial" pitchFamily="34" charset="0"/>
              </a:rPr>
              <a:t>Elfadri</a:t>
            </a:r>
            <a:r>
              <a:rPr lang="en-US" altLang="ko-KR" sz="1867" dirty="0">
                <a:cs typeface="Arial" pitchFamily="34" charset="0"/>
              </a:rPr>
              <a:t>, M. Farm</a:t>
            </a:r>
          </a:p>
          <a:p>
            <a:r>
              <a:rPr lang="en-US" altLang="ko-KR" sz="1867" dirty="0">
                <a:cs typeface="Arial" pitchFamily="34" charset="0"/>
              </a:rPr>
              <a:t>Dosen </a:t>
            </a:r>
            <a:r>
              <a:rPr lang="en-US" altLang="ko-KR" sz="1867" dirty="0" err="1">
                <a:cs typeface="Arial" pitchFamily="34" charset="0"/>
              </a:rPr>
              <a:t>Pengampu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98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0922C8-A2BD-5050-319B-8A2910599588}"/>
              </a:ext>
            </a:extLst>
          </p:cNvPr>
          <p:cNvSpPr txBox="1"/>
          <p:nvPr/>
        </p:nvSpPr>
        <p:spPr>
          <a:xfrm>
            <a:off x="1412240" y="2675979"/>
            <a:ext cx="98450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b="0" i="0" dirty="0">
                <a:effectLst/>
                <a:latin typeface="Google Sans"/>
              </a:rPr>
              <a:t>TUGAS I</a:t>
            </a:r>
          </a:p>
          <a:p>
            <a:endParaRPr lang="en-ID" sz="3200" dirty="0">
              <a:latin typeface="Google Sans"/>
            </a:endParaRPr>
          </a:p>
          <a:p>
            <a:pPr marL="342900" indent="-342900">
              <a:buAutoNum type="arabicPeriod"/>
            </a:pPr>
            <a:r>
              <a:rPr lang="en-ID" sz="3200" dirty="0" err="1">
                <a:latin typeface="Google Sans"/>
              </a:rPr>
              <a:t>Jelaskan</a:t>
            </a:r>
            <a:r>
              <a:rPr lang="en-ID" sz="3200" dirty="0">
                <a:latin typeface="Google Sans"/>
              </a:rPr>
              <a:t> </a:t>
            </a:r>
            <a:r>
              <a:rPr lang="en-ID" sz="3200" dirty="0" err="1">
                <a:latin typeface="Google Sans"/>
              </a:rPr>
              <a:t>Sistem</a:t>
            </a:r>
            <a:r>
              <a:rPr lang="en-ID" sz="3200" dirty="0">
                <a:latin typeface="Google Sans"/>
              </a:rPr>
              <a:t> BCS</a:t>
            </a:r>
          </a:p>
          <a:p>
            <a:pPr marL="342900" indent="-342900">
              <a:buAutoNum type="arabicPeriod"/>
            </a:pPr>
            <a:r>
              <a:rPr lang="en-ID" sz="3200" dirty="0">
                <a:latin typeface="Google Sans"/>
              </a:rPr>
              <a:t>Cari dan review </a:t>
            </a:r>
            <a:r>
              <a:rPr lang="en-ID" sz="3200" dirty="0" err="1">
                <a:latin typeface="Google Sans"/>
              </a:rPr>
              <a:t>jurnal</a:t>
            </a:r>
            <a:r>
              <a:rPr lang="en-ID" sz="3200" dirty="0">
                <a:latin typeface="Google Sans"/>
              </a:rPr>
              <a:t> </a:t>
            </a:r>
            <a:r>
              <a:rPr lang="en-ID" sz="3200" dirty="0" err="1">
                <a:latin typeface="Google Sans"/>
              </a:rPr>
              <a:t>dari</a:t>
            </a:r>
            <a:r>
              <a:rPr lang="en-ID" sz="3200" dirty="0">
                <a:latin typeface="Google Sans"/>
              </a:rPr>
              <a:t> salah </a:t>
            </a:r>
            <a:r>
              <a:rPr lang="en-ID" sz="3200" dirty="0" err="1">
                <a:latin typeface="Google Sans"/>
              </a:rPr>
              <a:t>satu</a:t>
            </a:r>
            <a:r>
              <a:rPr lang="en-ID" sz="3200" dirty="0">
                <a:latin typeface="Google Sans"/>
              </a:rPr>
              <a:t> system BCS 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476961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5553376" y="313662"/>
            <a:ext cx="62728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err="1">
                <a:latin typeface="+mj-lt"/>
                <a:cs typeface="Arial" pitchFamily="34" charset="0"/>
              </a:rPr>
              <a:t>Penilaian</a:t>
            </a:r>
            <a:r>
              <a:rPr lang="en-US" altLang="ko-KR" sz="5400" dirty="0">
                <a:latin typeface="+mj-lt"/>
                <a:cs typeface="Arial" pitchFamily="34" charset="0"/>
              </a:rPr>
              <a:t> </a:t>
            </a:r>
            <a:r>
              <a:rPr lang="en-US" altLang="ko-KR" sz="5400" dirty="0" err="1">
                <a:latin typeface="+mj-lt"/>
                <a:cs typeface="Arial" pitchFamily="34" charset="0"/>
              </a:rPr>
              <a:t>kelas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A77FA71-A553-46DD-A86F-C0C7CA9B5FBB}"/>
              </a:ext>
            </a:extLst>
          </p:cNvPr>
          <p:cNvGrpSpPr/>
          <p:nvPr/>
        </p:nvGrpSpPr>
        <p:grpSpPr>
          <a:xfrm>
            <a:off x="6096000" y="3403478"/>
            <a:ext cx="5408024" cy="553998"/>
            <a:chOff x="5680459" y="1490186"/>
            <a:chExt cx="5408024" cy="55399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59E3291-A1E9-4E9E-BE9B-ECC52C41CF22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86BDAB2-DF52-4D62-A70D-B8C887721678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UTS 30%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11758F8-D7A1-414B-BC3F-FF7BB323DDB9}"/>
              </a:ext>
            </a:extLst>
          </p:cNvPr>
          <p:cNvGrpSpPr/>
          <p:nvPr/>
        </p:nvGrpSpPr>
        <p:grpSpPr>
          <a:xfrm>
            <a:off x="6096000" y="1446151"/>
            <a:ext cx="5408024" cy="553998"/>
            <a:chOff x="5680459" y="1490186"/>
            <a:chExt cx="5408024" cy="55399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15714C-DE18-45E2-BF5D-08896E106098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1830EB-B8A2-408E-97B6-4BBE0EC9D1FC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 err="1">
                  <a:solidFill>
                    <a:schemeClr val="accent1"/>
                  </a:solidFill>
                  <a:cs typeface="Arial" pitchFamily="34" charset="0"/>
                </a:rPr>
                <a:t>Kehadiran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 5%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26A1B0-27DB-43EC-B869-E46874B016B5}"/>
              </a:ext>
            </a:extLst>
          </p:cNvPr>
          <p:cNvGrpSpPr/>
          <p:nvPr/>
        </p:nvGrpSpPr>
        <p:grpSpPr>
          <a:xfrm>
            <a:off x="6096000" y="2337591"/>
            <a:ext cx="5408024" cy="553998"/>
            <a:chOff x="5680459" y="1490186"/>
            <a:chExt cx="5408024" cy="5539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9593D9-0021-47DD-AA85-B7F840C49A8C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C4E7E5-DC73-45CD-9848-231AC52E88B9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 err="1">
                  <a:solidFill>
                    <a:schemeClr val="accent2"/>
                  </a:solidFill>
                  <a:cs typeface="Arial" pitchFamily="34" charset="0"/>
                </a:rPr>
                <a:t>Kuis</a:t>
              </a:r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 15 %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D458BF-21E6-4D1A-BB7A-EF26B2CD5080}"/>
              </a:ext>
            </a:extLst>
          </p:cNvPr>
          <p:cNvGrpSpPr/>
          <p:nvPr/>
        </p:nvGrpSpPr>
        <p:grpSpPr>
          <a:xfrm>
            <a:off x="6096000" y="4383160"/>
            <a:ext cx="5730240" cy="553998"/>
            <a:chOff x="5680459" y="1490186"/>
            <a:chExt cx="5730240" cy="5539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C9CE09-24A9-4B9D-B160-8DB99C87F756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221159-7020-4115-8B7E-7EE20CAA73B3}"/>
                </a:ext>
              </a:extLst>
            </p:cNvPr>
            <p:cNvSpPr txBox="1"/>
            <p:nvPr/>
          </p:nvSpPr>
          <p:spPr>
            <a:xfrm>
              <a:off x="6444082" y="1536352"/>
              <a:ext cx="4966617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 err="1">
                  <a:solidFill>
                    <a:schemeClr val="accent4"/>
                  </a:solidFill>
                  <a:cs typeface="Arial" pitchFamily="34" charset="0"/>
                </a:rPr>
                <a:t>Tugas</a:t>
              </a:r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 20 % (</a:t>
              </a:r>
              <a:r>
                <a:rPr lang="en-US" altLang="ko-KR" sz="2400" b="1" dirty="0" err="1">
                  <a:solidFill>
                    <a:schemeClr val="accent4"/>
                  </a:solidFill>
                  <a:cs typeface="Arial" pitchFamily="34" charset="0"/>
                </a:rPr>
                <a:t>Pribadi</a:t>
              </a:r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 / </a:t>
              </a:r>
              <a:r>
                <a:rPr lang="en-US" altLang="ko-KR" sz="2400" b="1" dirty="0" err="1">
                  <a:solidFill>
                    <a:schemeClr val="accent4"/>
                  </a:solidFill>
                  <a:cs typeface="Arial" pitchFamily="34" charset="0"/>
                </a:rPr>
                <a:t>Kelompok</a:t>
              </a:r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)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68E48D7-C65F-3697-B561-3130583ADD24}"/>
              </a:ext>
            </a:extLst>
          </p:cNvPr>
          <p:cNvGrpSpPr/>
          <p:nvPr/>
        </p:nvGrpSpPr>
        <p:grpSpPr>
          <a:xfrm>
            <a:off x="6096000" y="5403048"/>
            <a:ext cx="5408024" cy="553998"/>
            <a:chOff x="5680459" y="1490186"/>
            <a:chExt cx="5408024" cy="55399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2DE8FD-3483-F8E3-D2C7-F8EA5D321B05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>
                      <a:lumMod val="50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36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AA119A-A22A-F90E-335E-79D7CE660F0B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>
                      <a:lumMod val="50000"/>
                    </a:schemeClr>
                  </a:solidFill>
                  <a:cs typeface="Arial" pitchFamily="34" charset="0"/>
                </a:rPr>
                <a:t>UAS 30%</a:t>
              </a:r>
              <a:endParaRPr lang="ko-KR" altLang="en-US" sz="24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D855AB-CB54-5350-6FE1-7CE142E13419}"/>
              </a:ext>
            </a:extLst>
          </p:cNvPr>
          <p:cNvSpPr txBox="1"/>
          <p:nvPr/>
        </p:nvSpPr>
        <p:spPr>
          <a:xfrm>
            <a:off x="5553376" y="313662"/>
            <a:ext cx="62728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err="1">
                <a:latin typeface="+mj-lt"/>
                <a:cs typeface="Arial" pitchFamily="34" charset="0"/>
              </a:rPr>
              <a:t>Peraturan</a:t>
            </a:r>
            <a:r>
              <a:rPr lang="en-US" altLang="ko-KR" sz="5400" dirty="0">
                <a:latin typeface="+mj-lt"/>
                <a:cs typeface="Arial" pitchFamily="34" charset="0"/>
              </a:rPr>
              <a:t> </a:t>
            </a:r>
            <a:r>
              <a:rPr lang="en-US" altLang="ko-KR" sz="5400" dirty="0" err="1">
                <a:latin typeface="+mj-lt"/>
                <a:cs typeface="Arial" pitchFamily="34" charset="0"/>
              </a:rPr>
              <a:t>kelas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359710-0425-74C7-C8F9-A0E181D1E753}"/>
              </a:ext>
            </a:extLst>
          </p:cNvPr>
          <p:cNvSpPr txBox="1"/>
          <p:nvPr/>
        </p:nvSpPr>
        <p:spPr>
          <a:xfrm>
            <a:off x="5699045" y="30159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terlambat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15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endParaRPr lang="en-ID" dirty="0"/>
          </a:p>
        </p:txBody>
      </p:sp>
      <p:sp>
        <p:nvSpPr>
          <p:cNvPr id="4" name="TextBox 73">
            <a:extLst>
              <a:ext uri="{FF2B5EF4-FFF2-40B4-BE49-F238E27FC236}">
                <a16:creationId xmlns:a16="http://schemas.microsoft.com/office/drawing/2014/main" id="{C7F9F14D-BA3B-E5A8-0E67-55E1B1B12C80}"/>
              </a:ext>
            </a:extLst>
          </p:cNvPr>
          <p:cNvSpPr txBox="1"/>
          <p:nvPr/>
        </p:nvSpPr>
        <p:spPr>
          <a:xfrm>
            <a:off x="5773066" y="4308884"/>
            <a:ext cx="575102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dirty="0"/>
              <a:t>HP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silent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perkuliahan</a:t>
            </a:r>
            <a:endParaRPr lang="en-ID" dirty="0"/>
          </a:p>
        </p:txBody>
      </p:sp>
      <p:sp>
        <p:nvSpPr>
          <p:cNvPr id="5" name="TextBox 73">
            <a:extLst>
              <a:ext uri="{FF2B5EF4-FFF2-40B4-BE49-F238E27FC236}">
                <a16:creationId xmlns:a16="http://schemas.microsoft.com/office/drawing/2014/main" id="{80E4A3D7-6DAA-4E6C-F3E1-587646E2487F}"/>
              </a:ext>
            </a:extLst>
          </p:cNvPr>
          <p:cNvSpPr txBox="1"/>
          <p:nvPr/>
        </p:nvSpPr>
        <p:spPr>
          <a:xfrm>
            <a:off x="5773066" y="5108345"/>
            <a:ext cx="575102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dirty="0" err="1"/>
              <a:t>Berpakaian</a:t>
            </a:r>
            <a:r>
              <a:rPr lang="en-US" dirty="0"/>
              <a:t> </a:t>
            </a:r>
            <a:r>
              <a:rPr lang="en-US" dirty="0" err="1"/>
              <a:t>rapi</a:t>
            </a:r>
            <a:r>
              <a:rPr lang="en-US" dirty="0"/>
              <a:t> dan </a:t>
            </a:r>
            <a:r>
              <a:rPr lang="en-US" dirty="0" err="1"/>
              <a:t>sopan</a:t>
            </a:r>
            <a:r>
              <a:rPr lang="en-US" dirty="0"/>
              <a:t>, </a:t>
            </a:r>
            <a:r>
              <a:rPr lang="en-US" dirty="0" err="1"/>
              <a:t>dilarang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baju </a:t>
            </a:r>
            <a:r>
              <a:rPr lang="en-US" dirty="0" err="1"/>
              <a:t>kaos</a:t>
            </a:r>
            <a:r>
              <a:rPr lang="en-US" dirty="0"/>
              <a:t>  </a:t>
            </a:r>
            <a:endParaRPr lang="en-ID" dirty="0"/>
          </a:p>
        </p:txBody>
      </p:sp>
      <p:sp>
        <p:nvSpPr>
          <p:cNvPr id="6" name="Frame 17">
            <a:extLst>
              <a:ext uri="{FF2B5EF4-FFF2-40B4-BE49-F238E27FC236}">
                <a16:creationId xmlns:a16="http://schemas.microsoft.com/office/drawing/2014/main" id="{05F94F7F-6034-B351-C1DC-9CAB48F231CB}"/>
              </a:ext>
            </a:extLst>
          </p:cNvPr>
          <p:cNvSpPr/>
          <p:nvPr/>
        </p:nvSpPr>
        <p:spPr>
          <a:xfrm>
            <a:off x="5106769" y="3054513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Frame 17">
            <a:extLst>
              <a:ext uri="{FF2B5EF4-FFF2-40B4-BE49-F238E27FC236}">
                <a16:creationId xmlns:a16="http://schemas.microsoft.com/office/drawing/2014/main" id="{58D695CF-5E36-14E9-0B5E-C0594CECDA2F}"/>
              </a:ext>
            </a:extLst>
          </p:cNvPr>
          <p:cNvSpPr/>
          <p:nvPr/>
        </p:nvSpPr>
        <p:spPr>
          <a:xfrm>
            <a:off x="5106769" y="4087861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C678AE8E-2DA1-F39F-5C16-A9EF4419E761}"/>
              </a:ext>
            </a:extLst>
          </p:cNvPr>
          <p:cNvSpPr/>
          <p:nvPr/>
        </p:nvSpPr>
        <p:spPr>
          <a:xfrm>
            <a:off x="5106769" y="492337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639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Referensi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B5E7A3-E9CC-42A3-90D7-867B5572B73C}"/>
              </a:ext>
            </a:extLst>
          </p:cNvPr>
          <p:cNvSpPr txBox="1"/>
          <p:nvPr/>
        </p:nvSpPr>
        <p:spPr>
          <a:xfrm>
            <a:off x="1480055" y="1818667"/>
            <a:ext cx="5896172" cy="923330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dirty="0"/>
              <a:t>Shargel, L., Yu Andrew, B.C., 1993, Applied Biopharmaceutics and Pharmacokinetics, 3rd edition,</a:t>
            </a:r>
          </a:p>
          <a:p>
            <a:r>
              <a:rPr lang="en-ID" dirty="0" err="1"/>
              <a:t>Appleton&amp;Lange</a:t>
            </a:r>
            <a:r>
              <a:rPr lang="en-ID" dirty="0"/>
              <a:t>, Connecticut, USA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E204CE-958E-463D-B9F8-F2A07242B07B}"/>
              </a:ext>
            </a:extLst>
          </p:cNvPr>
          <p:cNvSpPr txBox="1"/>
          <p:nvPr/>
        </p:nvSpPr>
        <p:spPr>
          <a:xfrm>
            <a:off x="1456815" y="2841899"/>
            <a:ext cx="6400294" cy="1107996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dirty="0"/>
              <a:t>Shargel, L., Yu Andrew, B.C., 2012, Applied Biopharmaceutics and Pharmacokinetics, 7rd edition,</a:t>
            </a:r>
          </a:p>
          <a:p>
            <a:r>
              <a:rPr lang="en-ID" dirty="0" err="1"/>
              <a:t>Appleton&amp;Lange</a:t>
            </a:r>
            <a:r>
              <a:rPr lang="en-ID" dirty="0"/>
              <a:t>, Connecticut, USA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.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5F123C-AB31-4EF1-9F5B-8A090F4A649B}"/>
              </a:ext>
            </a:extLst>
          </p:cNvPr>
          <p:cNvGrpSpPr/>
          <p:nvPr/>
        </p:nvGrpSpPr>
        <p:grpSpPr>
          <a:xfrm>
            <a:off x="8868300" y="3762813"/>
            <a:ext cx="989035" cy="2325669"/>
            <a:chOff x="6660232" y="3023478"/>
            <a:chExt cx="1152128" cy="270917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D9C46D8-A4F9-4E87-A4D9-86F77AF888BC}"/>
                </a:ext>
              </a:extLst>
            </p:cNvPr>
            <p:cNvGrpSpPr/>
            <p:nvPr/>
          </p:nvGrpSpPr>
          <p:grpSpPr>
            <a:xfrm rot="5400000">
              <a:off x="5910032" y="3902442"/>
              <a:ext cx="2652420" cy="1008000"/>
              <a:chOff x="3215725" y="3292527"/>
              <a:chExt cx="2652420" cy="1008000"/>
            </a:xfrm>
          </p:grpSpPr>
          <p:sp>
            <p:nvSpPr>
              <p:cNvPr id="24" name="Block Arc 23">
                <a:extLst>
                  <a:ext uri="{FF2B5EF4-FFF2-40B4-BE49-F238E27FC236}">
                    <a16:creationId xmlns:a16="http://schemas.microsoft.com/office/drawing/2014/main" id="{E45272B6-46AB-42D8-9866-FC941933121C}"/>
                  </a:ext>
                </a:extLst>
              </p:cNvPr>
              <p:cNvSpPr/>
              <p:nvPr/>
            </p:nvSpPr>
            <p:spPr>
              <a:xfrm rot="5400000">
                <a:off x="4855267" y="3287648"/>
                <a:ext cx="1008000" cy="1017757"/>
              </a:xfrm>
              <a:prstGeom prst="blockArc">
                <a:avLst>
                  <a:gd name="adj1" fmla="val 10800000"/>
                  <a:gd name="adj2" fmla="val 9456"/>
                  <a:gd name="adj3" fmla="val 10672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76D43C0-F34C-4774-95C2-489F4F0DA1F9}"/>
                  </a:ext>
                </a:extLst>
              </p:cNvPr>
              <p:cNvSpPr/>
              <p:nvPr/>
            </p:nvSpPr>
            <p:spPr>
              <a:xfrm rot="10800000">
                <a:off x="3215725" y="4192527"/>
                <a:ext cx="2160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2EE9AAE-72D3-4720-8A7B-4992961E8150}"/>
                  </a:ext>
                </a:extLst>
              </p:cNvPr>
              <p:cNvSpPr/>
              <p:nvPr/>
            </p:nvSpPr>
            <p:spPr>
              <a:xfrm rot="10800000">
                <a:off x="3215725" y="3294974"/>
                <a:ext cx="2160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1" name="Rounded Rectangle 29">
              <a:extLst>
                <a:ext uri="{FF2B5EF4-FFF2-40B4-BE49-F238E27FC236}">
                  <a16:creationId xmlns:a16="http://schemas.microsoft.com/office/drawing/2014/main" id="{6E2241C2-B0CD-4F38-96AC-CDA2707F82D1}"/>
                </a:ext>
              </a:extLst>
            </p:cNvPr>
            <p:cNvSpPr/>
            <p:nvPr/>
          </p:nvSpPr>
          <p:spPr>
            <a:xfrm>
              <a:off x="6660232" y="3023478"/>
              <a:ext cx="18001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ounded Rectangle 32">
              <a:extLst>
                <a:ext uri="{FF2B5EF4-FFF2-40B4-BE49-F238E27FC236}">
                  <a16:creationId xmlns:a16="http://schemas.microsoft.com/office/drawing/2014/main" id="{9D5B935F-0473-4F7E-9F62-1E4199B5A07B}"/>
                </a:ext>
              </a:extLst>
            </p:cNvPr>
            <p:cNvSpPr/>
            <p:nvPr/>
          </p:nvSpPr>
          <p:spPr>
            <a:xfrm>
              <a:off x="7632350" y="3023478"/>
              <a:ext cx="18001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 Same Side Corner Rectangle 30">
              <a:extLst>
                <a:ext uri="{FF2B5EF4-FFF2-40B4-BE49-F238E27FC236}">
                  <a16:creationId xmlns:a16="http://schemas.microsoft.com/office/drawing/2014/main" id="{C0A00DE5-6119-4245-A5E7-F436A9379E44}"/>
                </a:ext>
              </a:extLst>
            </p:cNvPr>
            <p:cNvSpPr/>
            <p:nvPr/>
          </p:nvSpPr>
          <p:spPr>
            <a:xfrm rot="10800000">
              <a:off x="6840241" y="4038397"/>
              <a:ext cx="789554" cy="158856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3EC46105-D590-4109-AF37-09FE26AC7600}"/>
              </a:ext>
            </a:extLst>
          </p:cNvPr>
          <p:cNvSpPr/>
          <p:nvPr/>
        </p:nvSpPr>
        <p:spPr>
          <a:xfrm rot="19922172">
            <a:off x="9413601" y="5367261"/>
            <a:ext cx="158978" cy="1589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D98CD62-A67E-4E19-8334-2D02A3F0B48A}"/>
              </a:ext>
            </a:extLst>
          </p:cNvPr>
          <p:cNvSpPr/>
          <p:nvPr/>
        </p:nvSpPr>
        <p:spPr>
          <a:xfrm rot="19922172">
            <a:off x="9414186" y="5216395"/>
            <a:ext cx="79488" cy="79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D5DC49-0420-457F-B4E4-D6641A258F03}"/>
              </a:ext>
            </a:extLst>
          </p:cNvPr>
          <p:cNvSpPr/>
          <p:nvPr/>
        </p:nvSpPr>
        <p:spPr>
          <a:xfrm rot="19922172">
            <a:off x="9160816" y="5090898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AAD2B2B-18D4-4626-9EC6-0266BB6D1910}"/>
              </a:ext>
            </a:extLst>
          </p:cNvPr>
          <p:cNvSpPr/>
          <p:nvPr/>
        </p:nvSpPr>
        <p:spPr>
          <a:xfrm rot="19922172">
            <a:off x="9225092" y="4743230"/>
            <a:ext cx="214669" cy="2146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FA9258C-4092-46A9-8F74-E62FAC458DB5}"/>
              </a:ext>
            </a:extLst>
          </p:cNvPr>
          <p:cNvSpPr/>
          <p:nvPr/>
        </p:nvSpPr>
        <p:spPr>
          <a:xfrm rot="19922172">
            <a:off x="9331244" y="5671742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927C9FC-17D8-439C-8B58-6D9925AE43DB}"/>
              </a:ext>
            </a:extLst>
          </p:cNvPr>
          <p:cNvSpPr/>
          <p:nvPr/>
        </p:nvSpPr>
        <p:spPr>
          <a:xfrm rot="19922172">
            <a:off x="9305062" y="4473525"/>
            <a:ext cx="158978" cy="158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EAA5E7-094D-4320-9ADC-4968FDC3A2FB}"/>
              </a:ext>
            </a:extLst>
          </p:cNvPr>
          <p:cNvSpPr/>
          <p:nvPr/>
        </p:nvSpPr>
        <p:spPr>
          <a:xfrm rot="19922172">
            <a:off x="9068678" y="4293265"/>
            <a:ext cx="129469" cy="1294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0D3ECD-1EE0-493F-BFAF-ABE74CB44558}"/>
              </a:ext>
            </a:extLst>
          </p:cNvPr>
          <p:cNvSpPr/>
          <p:nvPr/>
        </p:nvSpPr>
        <p:spPr>
          <a:xfrm rot="19922172">
            <a:off x="9347918" y="4261172"/>
            <a:ext cx="110234" cy="1102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555A5-9A23-4E95-B3E6-C294CA6FC510}"/>
              </a:ext>
            </a:extLst>
          </p:cNvPr>
          <p:cNvSpPr/>
          <p:nvPr/>
        </p:nvSpPr>
        <p:spPr>
          <a:xfrm rot="19922172">
            <a:off x="9488278" y="4986708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25E9003-B232-4D39-A290-8B04871AC466}"/>
              </a:ext>
            </a:extLst>
          </p:cNvPr>
          <p:cNvSpPr/>
          <p:nvPr/>
        </p:nvSpPr>
        <p:spPr>
          <a:xfrm rot="19922172">
            <a:off x="9230283" y="5514488"/>
            <a:ext cx="79488" cy="79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ED23D6-AD6A-4EAE-B37E-9164286BBDC0}"/>
              </a:ext>
            </a:extLst>
          </p:cNvPr>
          <p:cNvSpPr/>
          <p:nvPr/>
        </p:nvSpPr>
        <p:spPr>
          <a:xfrm rot="19922172">
            <a:off x="9515886" y="4104569"/>
            <a:ext cx="129469" cy="1294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0A5C89-497D-492F-B5E9-B4FB4A0FD533}"/>
              </a:ext>
            </a:extLst>
          </p:cNvPr>
          <p:cNvSpPr/>
          <p:nvPr/>
        </p:nvSpPr>
        <p:spPr>
          <a:xfrm>
            <a:off x="7596534" y="2710959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4219DC5-813D-4195-ACDF-12C7B68CB214}"/>
              </a:ext>
            </a:extLst>
          </p:cNvPr>
          <p:cNvSpPr/>
          <p:nvPr/>
        </p:nvSpPr>
        <p:spPr>
          <a:xfrm>
            <a:off x="9038780" y="1781236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240164E-E246-452A-BDE9-97169BA7D9E3}"/>
              </a:ext>
            </a:extLst>
          </p:cNvPr>
          <p:cNvSpPr/>
          <p:nvPr/>
        </p:nvSpPr>
        <p:spPr>
          <a:xfrm>
            <a:off x="10000279" y="2020519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00617E1-C2A6-4FA7-8917-19C8140EB62F}"/>
              </a:ext>
            </a:extLst>
          </p:cNvPr>
          <p:cNvSpPr/>
          <p:nvPr/>
        </p:nvSpPr>
        <p:spPr>
          <a:xfrm>
            <a:off x="8077282" y="2020519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1" dirty="0"/>
              <a:t>0</a:t>
            </a:r>
            <a:endParaRPr lang="ko-KR" altLang="en-US" sz="2701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91137CF-519E-45F9-9FCE-0391BA855F31}"/>
              </a:ext>
            </a:extLst>
          </p:cNvPr>
          <p:cNvSpPr/>
          <p:nvPr/>
        </p:nvSpPr>
        <p:spPr>
          <a:xfrm>
            <a:off x="10481026" y="2710959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071A618C-0E21-4692-BF2D-2E6D07D4BD88}"/>
              </a:ext>
            </a:extLst>
          </p:cNvPr>
          <p:cNvSpPr>
            <a:spLocks/>
          </p:cNvSpPr>
          <p:nvPr/>
        </p:nvSpPr>
        <p:spPr bwMode="auto">
          <a:xfrm>
            <a:off x="7753184" y="2838865"/>
            <a:ext cx="355109" cy="36191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4" name="Freeform 9">
            <a:extLst>
              <a:ext uri="{FF2B5EF4-FFF2-40B4-BE49-F238E27FC236}">
                <a16:creationId xmlns:a16="http://schemas.microsoft.com/office/drawing/2014/main" id="{A769AA2B-743F-4ECC-9AAE-C93108EB02FF}"/>
              </a:ext>
            </a:extLst>
          </p:cNvPr>
          <p:cNvSpPr>
            <a:spLocks noEditPoints="1"/>
          </p:cNvSpPr>
          <p:nvPr/>
        </p:nvSpPr>
        <p:spPr bwMode="auto">
          <a:xfrm>
            <a:off x="10122095" y="2185831"/>
            <a:ext cx="429439" cy="317450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45" name="Freeform 18">
            <a:extLst>
              <a:ext uri="{FF2B5EF4-FFF2-40B4-BE49-F238E27FC236}">
                <a16:creationId xmlns:a16="http://schemas.microsoft.com/office/drawing/2014/main" id="{2B43F627-95E4-4791-A1F3-0F039F2A73F4}"/>
              </a:ext>
            </a:extLst>
          </p:cNvPr>
          <p:cNvSpPr>
            <a:spLocks/>
          </p:cNvSpPr>
          <p:nvPr/>
        </p:nvSpPr>
        <p:spPr bwMode="auto">
          <a:xfrm>
            <a:off x="8211989" y="2143649"/>
            <a:ext cx="344458" cy="392709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8065E060-ED20-4CBA-9287-D4BC106589F7}"/>
              </a:ext>
            </a:extLst>
          </p:cNvPr>
          <p:cNvSpPr>
            <a:spLocks/>
          </p:cNvSpPr>
          <p:nvPr/>
        </p:nvSpPr>
        <p:spPr bwMode="auto">
          <a:xfrm>
            <a:off x="9238369" y="1930806"/>
            <a:ext cx="269307" cy="349526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73555D6E-7B55-470A-980A-5A0CB3641745}"/>
              </a:ext>
            </a:extLst>
          </p:cNvPr>
          <p:cNvSpPr>
            <a:spLocks/>
          </p:cNvSpPr>
          <p:nvPr/>
        </p:nvSpPr>
        <p:spPr bwMode="auto">
          <a:xfrm>
            <a:off x="10613276" y="2838864"/>
            <a:ext cx="383048" cy="39225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51E3195-0B58-40E6-B1E7-A1CE7FD323AF}"/>
              </a:ext>
            </a:extLst>
          </p:cNvPr>
          <p:cNvCxnSpPr>
            <a:cxnSpLocks/>
            <a:stCxn id="57" idx="0"/>
            <a:endCxn id="39" idx="4"/>
          </p:cNvCxnSpPr>
          <p:nvPr/>
        </p:nvCxnSpPr>
        <p:spPr>
          <a:xfrm flipH="1" flipV="1">
            <a:off x="9362814" y="2429306"/>
            <a:ext cx="2" cy="1507405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9FA5806-E324-40A3-9A9A-8FC41E2A2C13}"/>
              </a:ext>
            </a:extLst>
          </p:cNvPr>
          <p:cNvCxnSpPr>
            <a:cxnSpLocks/>
            <a:stCxn id="57" idx="0"/>
            <a:endCxn id="62" idx="4"/>
          </p:cNvCxnSpPr>
          <p:nvPr/>
        </p:nvCxnSpPr>
        <p:spPr>
          <a:xfrm flipH="1" flipV="1">
            <a:off x="8882068" y="3257398"/>
            <a:ext cx="480749" cy="67931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ACD33BC-7736-4BFF-870C-7504F8BE9426}"/>
              </a:ext>
            </a:extLst>
          </p:cNvPr>
          <p:cNvCxnSpPr>
            <a:cxnSpLocks/>
            <a:stCxn id="57" idx="0"/>
            <a:endCxn id="63" idx="4"/>
          </p:cNvCxnSpPr>
          <p:nvPr/>
        </p:nvCxnSpPr>
        <p:spPr>
          <a:xfrm flipV="1">
            <a:off x="9362818" y="3257398"/>
            <a:ext cx="480749" cy="67931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D33F58F-7B4B-4C2C-BE4B-98B7D688ED60}"/>
              </a:ext>
            </a:extLst>
          </p:cNvPr>
          <p:cNvCxnSpPr>
            <a:cxnSpLocks/>
            <a:stCxn id="57" idx="0"/>
            <a:endCxn id="42" idx="2"/>
          </p:cNvCxnSpPr>
          <p:nvPr/>
        </p:nvCxnSpPr>
        <p:spPr>
          <a:xfrm flipV="1">
            <a:off x="9362814" y="3034995"/>
            <a:ext cx="1118210" cy="9017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reeform 81">
            <a:extLst>
              <a:ext uri="{FF2B5EF4-FFF2-40B4-BE49-F238E27FC236}">
                <a16:creationId xmlns:a16="http://schemas.microsoft.com/office/drawing/2014/main" id="{4FF7E25F-472F-4228-A9DE-5168CF5C808A}"/>
              </a:ext>
            </a:extLst>
          </p:cNvPr>
          <p:cNvSpPr/>
          <p:nvPr/>
        </p:nvSpPr>
        <p:spPr>
          <a:xfrm>
            <a:off x="8720130" y="2343757"/>
            <a:ext cx="611784" cy="156625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Freeform 114">
            <a:extLst>
              <a:ext uri="{FF2B5EF4-FFF2-40B4-BE49-F238E27FC236}">
                <a16:creationId xmlns:a16="http://schemas.microsoft.com/office/drawing/2014/main" id="{143FB8E0-49EC-4D40-B327-0A89028470D8}"/>
              </a:ext>
            </a:extLst>
          </p:cNvPr>
          <p:cNvSpPr/>
          <p:nvPr/>
        </p:nvSpPr>
        <p:spPr>
          <a:xfrm flipH="1">
            <a:off x="9400241" y="2343757"/>
            <a:ext cx="611784" cy="156625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904E957-F793-4E63-939E-A1AE230979BC}"/>
              </a:ext>
            </a:extLst>
          </p:cNvPr>
          <p:cNvCxnSpPr>
            <a:cxnSpLocks/>
            <a:stCxn id="38" idx="6"/>
            <a:endCxn id="57" idx="0"/>
          </p:cNvCxnSpPr>
          <p:nvPr/>
        </p:nvCxnSpPr>
        <p:spPr>
          <a:xfrm>
            <a:off x="8244605" y="3034995"/>
            <a:ext cx="1118211" cy="9017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6871E30-14F0-48BC-9C66-A3F379717F7A}"/>
              </a:ext>
            </a:extLst>
          </p:cNvPr>
          <p:cNvCxnSpPr>
            <a:stCxn id="57" idx="0"/>
            <a:endCxn id="60" idx="7"/>
          </p:cNvCxnSpPr>
          <p:nvPr/>
        </p:nvCxnSpPr>
        <p:spPr>
          <a:xfrm flipH="1" flipV="1">
            <a:off x="8630445" y="3461990"/>
            <a:ext cx="732370" cy="47472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16CEB2B-D271-4FA4-A05B-C80701C0722E}"/>
              </a:ext>
            </a:extLst>
          </p:cNvPr>
          <p:cNvCxnSpPr>
            <a:cxnSpLocks/>
            <a:stCxn id="57" idx="0"/>
            <a:endCxn id="58" idx="1"/>
          </p:cNvCxnSpPr>
          <p:nvPr/>
        </p:nvCxnSpPr>
        <p:spPr>
          <a:xfrm flipV="1">
            <a:off x="9362814" y="3461990"/>
            <a:ext cx="732370" cy="47472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CEC265C8-B298-4055-AD38-90755612C8E2}"/>
              </a:ext>
            </a:extLst>
          </p:cNvPr>
          <p:cNvSpPr/>
          <p:nvPr/>
        </p:nvSpPr>
        <p:spPr>
          <a:xfrm>
            <a:off x="9255482" y="3936714"/>
            <a:ext cx="214669" cy="2146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B3BD6B8-9221-4EBA-8A44-2E856F680296}"/>
              </a:ext>
            </a:extLst>
          </p:cNvPr>
          <p:cNvSpPr/>
          <p:nvPr/>
        </p:nvSpPr>
        <p:spPr>
          <a:xfrm>
            <a:off x="10000278" y="3367084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9" name="Freeform 18">
            <a:extLst>
              <a:ext uri="{FF2B5EF4-FFF2-40B4-BE49-F238E27FC236}">
                <a16:creationId xmlns:a16="http://schemas.microsoft.com/office/drawing/2014/main" id="{521D987E-F80C-4DB4-AB24-1357C4FC9B9C}"/>
              </a:ext>
            </a:extLst>
          </p:cNvPr>
          <p:cNvSpPr>
            <a:spLocks/>
          </p:cNvSpPr>
          <p:nvPr/>
        </p:nvSpPr>
        <p:spPr bwMode="auto">
          <a:xfrm>
            <a:off x="10152158" y="3512140"/>
            <a:ext cx="346341" cy="394856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6D478B3-F5CF-4C1B-8FC4-42CC9EE8F892}"/>
              </a:ext>
            </a:extLst>
          </p:cNvPr>
          <p:cNvSpPr/>
          <p:nvPr/>
        </p:nvSpPr>
        <p:spPr>
          <a:xfrm>
            <a:off x="8077282" y="3367084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1" name="Freeform 9">
            <a:extLst>
              <a:ext uri="{FF2B5EF4-FFF2-40B4-BE49-F238E27FC236}">
                <a16:creationId xmlns:a16="http://schemas.microsoft.com/office/drawing/2014/main" id="{CDD0CC53-5420-44EF-961D-61FF33E6C236}"/>
              </a:ext>
            </a:extLst>
          </p:cNvPr>
          <p:cNvSpPr>
            <a:spLocks noEditPoints="1"/>
          </p:cNvSpPr>
          <p:nvPr/>
        </p:nvSpPr>
        <p:spPr bwMode="auto">
          <a:xfrm>
            <a:off x="8234469" y="3497030"/>
            <a:ext cx="347424" cy="388181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6A90C37-8007-4609-879B-7F7E994F6598}"/>
              </a:ext>
            </a:extLst>
          </p:cNvPr>
          <p:cNvSpPr/>
          <p:nvPr/>
        </p:nvSpPr>
        <p:spPr>
          <a:xfrm>
            <a:off x="8558031" y="2609329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998D5A6-F07E-40ED-B037-B45FD7AB2901}"/>
              </a:ext>
            </a:extLst>
          </p:cNvPr>
          <p:cNvSpPr/>
          <p:nvPr/>
        </p:nvSpPr>
        <p:spPr>
          <a:xfrm>
            <a:off x="9519529" y="2609329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Freeform 9">
            <a:extLst>
              <a:ext uri="{FF2B5EF4-FFF2-40B4-BE49-F238E27FC236}">
                <a16:creationId xmlns:a16="http://schemas.microsoft.com/office/drawing/2014/main" id="{B40236F5-E625-457C-B0A8-95EF662DE522}"/>
              </a:ext>
            </a:extLst>
          </p:cNvPr>
          <p:cNvSpPr>
            <a:spLocks noEditPoints="1"/>
          </p:cNvSpPr>
          <p:nvPr/>
        </p:nvSpPr>
        <p:spPr bwMode="auto">
          <a:xfrm>
            <a:off x="8700004" y="2813709"/>
            <a:ext cx="422438" cy="306645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5" name="Oval 1">
            <a:extLst>
              <a:ext uri="{FF2B5EF4-FFF2-40B4-BE49-F238E27FC236}">
                <a16:creationId xmlns:a16="http://schemas.microsoft.com/office/drawing/2014/main" id="{1713AC07-668A-4945-9731-34A0E1959518}"/>
              </a:ext>
            </a:extLst>
          </p:cNvPr>
          <p:cNvSpPr/>
          <p:nvPr/>
        </p:nvSpPr>
        <p:spPr>
          <a:xfrm>
            <a:off x="9668153" y="2762686"/>
            <a:ext cx="352758" cy="379334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FA25B77-B2D2-AB61-7F3C-961340EB2B11}"/>
              </a:ext>
            </a:extLst>
          </p:cNvPr>
          <p:cNvSpPr txBox="1"/>
          <p:nvPr/>
        </p:nvSpPr>
        <p:spPr>
          <a:xfrm>
            <a:off x="1460685" y="380916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Gibaldi, M. &amp; Perrier, D., 2005, Pharmacokinetics, 2</a:t>
            </a:r>
            <a:r>
              <a:rPr lang="en-US" sz="800" b="0" i="0" u="none" strike="noStrike" baseline="0" dirty="0">
                <a:latin typeface="Times New Roman" panose="02020603050405020304" pitchFamily="18" charset="0"/>
              </a:rPr>
              <a:t>nd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Ed., revised and expanded, Informa Healthcare Inc., New</a:t>
            </a:r>
          </a:p>
          <a:p>
            <a:pPr algn="l"/>
            <a:r>
              <a:rPr lang="en-ID" sz="1800" b="0" i="0" u="none" strike="noStrike" baseline="0" dirty="0">
                <a:latin typeface="Times New Roman" panose="02020603050405020304" pitchFamily="18" charset="0"/>
              </a:rPr>
              <a:t>York, USA.</a:t>
            </a:r>
            <a:endParaRPr lang="en-ID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C62B6B0-2743-A387-BADE-729618D3C19C}"/>
              </a:ext>
            </a:extLst>
          </p:cNvPr>
          <p:cNvSpPr txBox="1"/>
          <p:nvPr/>
        </p:nvSpPr>
        <p:spPr>
          <a:xfrm>
            <a:off x="1480055" y="474493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b="0" i="0" u="none" strike="noStrike" baseline="0">
                <a:latin typeface="Times New Roman" panose="02020603050405020304" pitchFamily="18" charset="0"/>
              </a:rPr>
              <a:t>Herdwiani, W., 2020. Buku Ajar Biofarmasetika dan Farmakokinetika. Trans Info Media. Jakarta, Indonesia</a:t>
            </a:r>
            <a:endParaRPr lang="en-ID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8891022-FE2D-2C69-243D-5EA9653BD5D0}"/>
              </a:ext>
            </a:extLst>
          </p:cNvPr>
          <p:cNvSpPr txBox="1"/>
          <p:nvPr/>
        </p:nvSpPr>
        <p:spPr>
          <a:xfrm>
            <a:off x="1460685" y="541331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b="0" i="0" u="none" strike="noStrike" baseline="0" dirty="0" err="1">
                <a:latin typeface="Times New Roman" panose="02020603050405020304" pitchFamily="18" charset="0"/>
              </a:rPr>
              <a:t>Setianto</a:t>
            </a:r>
            <a:r>
              <a:rPr lang="en-ID" sz="1800" b="0" i="0" u="none" strike="noStrike" baseline="0" dirty="0">
                <a:latin typeface="Times New Roman" panose="02020603050405020304" pitchFamily="18" charset="0"/>
              </a:rPr>
              <a:t>, R., Siska T. W., 2023. </a:t>
            </a:r>
            <a:r>
              <a:rPr lang="en-ID" sz="1800" b="0" i="0" u="none" strike="noStrike" baseline="0" dirty="0" err="1">
                <a:latin typeface="Times New Roman" panose="02020603050405020304" pitchFamily="18" charset="0"/>
              </a:rPr>
              <a:t>Farmakokinetika</a:t>
            </a:r>
            <a:r>
              <a:rPr lang="en-ID" sz="1800" b="0" i="0" u="none" strike="noStrike" baseline="0" dirty="0">
                <a:latin typeface="Times New Roman" panose="02020603050405020304" pitchFamily="18" charset="0"/>
              </a:rPr>
              <a:t>, Pustaka Baru Press, Yogyakarta, Indonesia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C328BD0D-F303-4D8D-820D-6738C8BCB29B}"/>
              </a:ext>
            </a:extLst>
          </p:cNvPr>
          <p:cNvSpPr txBox="1">
            <a:spLocks/>
          </p:cNvSpPr>
          <p:nvPr/>
        </p:nvSpPr>
        <p:spPr>
          <a:xfrm>
            <a:off x="5334000" y="1992001"/>
            <a:ext cx="5693188" cy="43204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err="1">
                <a:solidFill>
                  <a:schemeClr val="accent1"/>
                </a:solidFill>
              </a:rPr>
              <a:t>Farmakokinetika</a:t>
            </a:r>
            <a:endParaRPr lang="en-US" altLang="ko-KR" dirty="0">
              <a:solidFill>
                <a:schemeClr val="accent1"/>
              </a:solidFill>
            </a:endParaRP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3E26DD3C-B7A3-4730-80CD-B7F6C7836649}"/>
              </a:ext>
            </a:extLst>
          </p:cNvPr>
          <p:cNvSpPr txBox="1">
            <a:spLocks/>
          </p:cNvSpPr>
          <p:nvPr/>
        </p:nvSpPr>
        <p:spPr>
          <a:xfrm>
            <a:off x="5817326" y="490231"/>
            <a:ext cx="6079400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Pendahuluan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026" name="Picture 2" descr="Absorpsi: Tahap Pertama Farmakokinetik">
            <a:extLst>
              <a:ext uri="{FF2B5EF4-FFF2-40B4-BE49-F238E27FC236}">
                <a16:creationId xmlns:a16="http://schemas.microsoft.com/office/drawing/2014/main" id="{DCB667ED-B1CA-BA68-3771-B07CC3BBA861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7" r="13347"/>
          <a:stretch>
            <a:fillRect/>
          </a:stretch>
        </p:blipFill>
        <p:spPr bwMode="auto">
          <a:xfrm>
            <a:off x="493906" y="490231"/>
            <a:ext cx="4717935" cy="484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4F958C-B976-F0EB-3223-32FAF62456D6}"/>
              </a:ext>
            </a:extLst>
          </p:cNvPr>
          <p:cNvSpPr txBox="1"/>
          <p:nvPr/>
        </p:nvSpPr>
        <p:spPr>
          <a:xfrm>
            <a:off x="5334000" y="2690336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yang </a:t>
            </a:r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nasib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, </a:t>
            </a:r>
            <a:r>
              <a:rPr lang="en-ID" dirty="0" err="1"/>
              <a:t>mencakup</a:t>
            </a:r>
            <a:r>
              <a:rPr lang="en-ID" dirty="0"/>
              <a:t> proses </a:t>
            </a:r>
            <a:r>
              <a:rPr lang="en-ID" dirty="0" err="1"/>
              <a:t>absorpsi</a:t>
            </a:r>
            <a:r>
              <a:rPr lang="en-ID" dirty="0"/>
              <a:t>, </a:t>
            </a:r>
            <a:r>
              <a:rPr lang="en-ID" dirty="0" err="1"/>
              <a:t>distribusi</a:t>
            </a:r>
            <a:r>
              <a:rPr lang="en-ID" dirty="0"/>
              <a:t>, </a:t>
            </a:r>
            <a:r>
              <a:rPr lang="en-ID" dirty="0" err="1"/>
              <a:t>metabolisme</a:t>
            </a:r>
            <a:r>
              <a:rPr lang="en-ID" dirty="0"/>
              <a:t>, dan </a:t>
            </a:r>
            <a:r>
              <a:rPr lang="en-ID" dirty="0" err="1"/>
              <a:t>ekskresi</a:t>
            </a:r>
            <a:r>
              <a:rPr lang="en-ID" b="0" i="0" dirty="0">
                <a:effectLst/>
                <a:latin typeface="Google Sans"/>
              </a:rPr>
              <a:t> (ADME). </a:t>
            </a:r>
            <a:r>
              <a:rPr lang="en-ID" b="0" i="0" dirty="0" err="1">
                <a:effectLst/>
                <a:latin typeface="Google Sans"/>
              </a:rPr>
              <a:t>Ilmu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ini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menganalisis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bagaimana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tubuh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berinteraksi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dengan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obat</a:t>
            </a:r>
            <a:r>
              <a:rPr lang="en-ID" b="0" i="0" dirty="0">
                <a:effectLst/>
                <a:latin typeface="Google Sans"/>
              </a:rPr>
              <a:t>, </a:t>
            </a:r>
            <a:r>
              <a:rPr lang="en-ID" b="0" i="0" dirty="0" err="1">
                <a:effectLst/>
                <a:latin typeface="Google Sans"/>
              </a:rPr>
              <a:t>mulai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dari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masuk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hingga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keluar</a:t>
            </a:r>
            <a:r>
              <a:rPr lang="en-ID" b="0" i="0" dirty="0">
                <a:effectLst/>
                <a:latin typeface="Google Sans"/>
              </a:rPr>
              <a:t>, guna </a:t>
            </a:r>
            <a:r>
              <a:rPr lang="en-ID" b="0" i="0" dirty="0" err="1">
                <a:effectLst/>
                <a:latin typeface="Google Sans"/>
              </a:rPr>
              <a:t>menentukan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dosis</a:t>
            </a:r>
            <a:r>
              <a:rPr lang="en-ID" b="0" i="0" dirty="0">
                <a:effectLst/>
                <a:latin typeface="Google Sans"/>
              </a:rPr>
              <a:t>, </a:t>
            </a:r>
            <a:r>
              <a:rPr lang="en-ID" b="0" i="0" dirty="0" err="1">
                <a:effectLst/>
                <a:latin typeface="Google Sans"/>
              </a:rPr>
              <a:t>keamanan</a:t>
            </a:r>
            <a:r>
              <a:rPr lang="en-ID" b="0" i="0" dirty="0">
                <a:effectLst/>
                <a:latin typeface="Google Sans"/>
              </a:rPr>
              <a:t>, dan </a:t>
            </a:r>
            <a:r>
              <a:rPr lang="en-ID" b="0" i="0" dirty="0" err="1">
                <a:effectLst/>
                <a:latin typeface="Google Sans"/>
              </a:rPr>
              <a:t>efektivitas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terapi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8B639271-F62E-4A67-A662-B9A34D6E4E34}"/>
              </a:ext>
            </a:extLst>
          </p:cNvPr>
          <p:cNvGrpSpPr/>
          <p:nvPr/>
        </p:nvGrpSpPr>
        <p:grpSpPr>
          <a:xfrm>
            <a:off x="975359" y="1796235"/>
            <a:ext cx="1232787" cy="4551619"/>
            <a:chOff x="1010193" y="1627872"/>
            <a:chExt cx="1232787" cy="4551619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09EDD96-4C58-4219-B77D-FB6884D00345}"/>
                </a:ext>
              </a:extLst>
            </p:cNvPr>
            <p:cNvSpPr/>
            <p:nvPr/>
          </p:nvSpPr>
          <p:spPr>
            <a:xfrm>
              <a:off x="1010193" y="1627872"/>
              <a:ext cx="1232787" cy="3621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D8C1A4E-334D-4F6E-A6C8-712522B1B63A}"/>
                </a:ext>
              </a:extLst>
            </p:cNvPr>
            <p:cNvSpPr/>
            <p:nvPr/>
          </p:nvSpPr>
          <p:spPr>
            <a:xfrm>
              <a:off x="1081093" y="1989991"/>
              <a:ext cx="1099831" cy="4189500"/>
            </a:xfrm>
            <a:custGeom>
              <a:avLst/>
              <a:gdLst>
                <a:gd name="connsiteX0" fmla="*/ 0 w 1442024"/>
                <a:gd name="connsiteY0" fmla="*/ 0 h 5492991"/>
                <a:gd name="connsiteX1" fmla="*/ 1442024 w 1442024"/>
                <a:gd name="connsiteY1" fmla="*/ 0 h 5492991"/>
                <a:gd name="connsiteX2" fmla="*/ 1442024 w 1442024"/>
                <a:gd name="connsiteY2" fmla="*/ 4771979 h 5492991"/>
                <a:gd name="connsiteX3" fmla="*/ 721012 w 1442024"/>
                <a:gd name="connsiteY3" fmla="*/ 5492991 h 5492991"/>
                <a:gd name="connsiteX4" fmla="*/ 0 w 1442024"/>
                <a:gd name="connsiteY4" fmla="*/ 4771979 h 549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2024" h="5492991">
                  <a:moveTo>
                    <a:pt x="0" y="0"/>
                  </a:moveTo>
                  <a:lnTo>
                    <a:pt x="1442024" y="0"/>
                  </a:lnTo>
                  <a:lnTo>
                    <a:pt x="1442024" y="4771979"/>
                  </a:lnTo>
                  <a:cubicBezTo>
                    <a:pt x="1442024" y="5170183"/>
                    <a:pt x="1119215" y="5492991"/>
                    <a:pt x="721012" y="5492991"/>
                  </a:cubicBezTo>
                  <a:cubicBezTo>
                    <a:pt x="322809" y="5492991"/>
                    <a:pt x="0" y="5170183"/>
                    <a:pt x="0" y="477197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C5C98C7-341D-4C00-9B79-24C32C18C6FF}"/>
                </a:ext>
              </a:extLst>
            </p:cNvPr>
            <p:cNvSpPr/>
            <p:nvPr/>
          </p:nvSpPr>
          <p:spPr>
            <a:xfrm>
              <a:off x="1145854" y="1989990"/>
              <a:ext cx="964170" cy="4093977"/>
            </a:xfrm>
            <a:custGeom>
              <a:avLst/>
              <a:gdLst>
                <a:gd name="connsiteX0" fmla="*/ 0 w 1264155"/>
                <a:gd name="connsiteY0" fmla="*/ 0 h 5367748"/>
                <a:gd name="connsiteX1" fmla="*/ 136213 w 1264155"/>
                <a:gd name="connsiteY1" fmla="*/ 0 h 5367748"/>
                <a:gd name="connsiteX2" fmla="*/ 136213 w 1264155"/>
                <a:gd name="connsiteY2" fmla="*/ 4762572 h 5367748"/>
                <a:gd name="connsiteX3" fmla="*/ 622471 w 1264155"/>
                <a:gd name="connsiteY3" fmla="*/ 5248829 h 5367748"/>
                <a:gd name="connsiteX4" fmla="*/ 1108728 w 1264155"/>
                <a:gd name="connsiteY4" fmla="*/ 4762572 h 5367748"/>
                <a:gd name="connsiteX5" fmla="*/ 1108728 w 1264155"/>
                <a:gd name="connsiteY5" fmla="*/ 0 h 5367748"/>
                <a:gd name="connsiteX6" fmla="*/ 1264155 w 1264155"/>
                <a:gd name="connsiteY6" fmla="*/ 0 h 5367748"/>
                <a:gd name="connsiteX7" fmla="*/ 1264155 w 1264155"/>
                <a:gd name="connsiteY7" fmla="*/ 4735671 h 5367748"/>
                <a:gd name="connsiteX8" fmla="*/ 632077 w 1264155"/>
                <a:gd name="connsiteY8" fmla="*/ 5367748 h 5367748"/>
                <a:gd name="connsiteX9" fmla="*/ 0 w 1264155"/>
                <a:gd name="connsiteY9" fmla="*/ 4735671 h 536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4155" h="5367748">
                  <a:moveTo>
                    <a:pt x="0" y="0"/>
                  </a:moveTo>
                  <a:lnTo>
                    <a:pt x="136213" y="0"/>
                  </a:lnTo>
                  <a:lnTo>
                    <a:pt x="136213" y="4762572"/>
                  </a:lnTo>
                  <a:cubicBezTo>
                    <a:pt x="136213" y="5031125"/>
                    <a:pt x="353917" y="5248829"/>
                    <a:pt x="622471" y="5248829"/>
                  </a:cubicBezTo>
                  <a:cubicBezTo>
                    <a:pt x="891024" y="5248829"/>
                    <a:pt x="1108728" y="5031125"/>
                    <a:pt x="1108728" y="4762572"/>
                  </a:cubicBezTo>
                  <a:lnTo>
                    <a:pt x="1108728" y="0"/>
                  </a:lnTo>
                  <a:lnTo>
                    <a:pt x="1264155" y="0"/>
                  </a:lnTo>
                  <a:lnTo>
                    <a:pt x="1264155" y="4735671"/>
                  </a:lnTo>
                  <a:cubicBezTo>
                    <a:pt x="1264155" y="5084756"/>
                    <a:pt x="981163" y="5367748"/>
                    <a:pt x="632077" y="5367748"/>
                  </a:cubicBezTo>
                  <a:cubicBezTo>
                    <a:pt x="282992" y="5367748"/>
                    <a:pt x="0" y="5084756"/>
                    <a:pt x="0" y="47356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Rectangle: Top Corners Rounded 31">
              <a:extLst>
                <a:ext uri="{FF2B5EF4-FFF2-40B4-BE49-F238E27FC236}">
                  <a16:creationId xmlns:a16="http://schemas.microsoft.com/office/drawing/2014/main" id="{A63E7607-311F-43A5-971C-91D090C9A551}"/>
                </a:ext>
              </a:extLst>
            </p:cNvPr>
            <p:cNvSpPr/>
            <p:nvPr/>
          </p:nvSpPr>
          <p:spPr>
            <a:xfrm>
              <a:off x="1312863" y="2680545"/>
              <a:ext cx="614984" cy="3241417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41E3C01-6D2E-46FF-B923-2FA64E18A9E4}"/>
                </a:ext>
              </a:extLst>
            </p:cNvPr>
            <p:cNvSpPr/>
            <p:nvPr/>
          </p:nvSpPr>
          <p:spPr>
            <a:xfrm>
              <a:off x="1427089" y="2786957"/>
              <a:ext cx="46001" cy="19912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06D56D7-4969-4001-9FD3-5871EE45B9B2}"/>
                </a:ext>
              </a:extLst>
            </p:cNvPr>
            <p:cNvSpPr/>
            <p:nvPr/>
          </p:nvSpPr>
          <p:spPr>
            <a:xfrm>
              <a:off x="1308626" y="2680543"/>
              <a:ext cx="617068" cy="3232325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C7ED933-0B5E-4553-A698-E6C717818F45}"/>
                </a:ext>
              </a:extLst>
            </p:cNvPr>
            <p:cNvGrpSpPr/>
            <p:nvPr/>
          </p:nvGrpSpPr>
          <p:grpSpPr>
            <a:xfrm>
              <a:off x="1047053" y="1667374"/>
              <a:ext cx="1161833" cy="278965"/>
              <a:chOff x="1773058" y="851892"/>
              <a:chExt cx="1523317" cy="36576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47DB2B3-1FCF-433E-AEE2-44E39CBC690F}"/>
                  </a:ext>
                </a:extLst>
              </p:cNvPr>
              <p:cNvSpPr/>
              <p:nvPr/>
            </p:nvSpPr>
            <p:spPr>
              <a:xfrm>
                <a:off x="177305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74A8E2F-7E39-4D2D-907B-754967DCFE1B}"/>
                  </a:ext>
                </a:extLst>
              </p:cNvPr>
              <p:cNvSpPr/>
              <p:nvPr/>
            </p:nvSpPr>
            <p:spPr>
              <a:xfrm>
                <a:off x="187860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CA91673-3A44-4E00-B8A4-7D200CB97166}"/>
                  </a:ext>
                </a:extLst>
              </p:cNvPr>
              <p:cNvSpPr/>
              <p:nvPr/>
            </p:nvSpPr>
            <p:spPr>
              <a:xfrm>
                <a:off x="198414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052630D2-E193-4EEF-B9A8-88987DDC1CAD}"/>
                  </a:ext>
                </a:extLst>
              </p:cNvPr>
              <p:cNvSpPr/>
              <p:nvPr/>
            </p:nvSpPr>
            <p:spPr>
              <a:xfrm>
                <a:off x="208968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24915EE1-081D-4775-8C86-A52FA8D2CE50}"/>
                  </a:ext>
                </a:extLst>
              </p:cNvPr>
              <p:cNvSpPr/>
              <p:nvPr/>
            </p:nvSpPr>
            <p:spPr>
              <a:xfrm>
                <a:off x="2195230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75D04A1-9B16-42F5-9AE9-EE234BFAB57D}"/>
                  </a:ext>
                </a:extLst>
              </p:cNvPr>
              <p:cNvSpPr/>
              <p:nvPr/>
            </p:nvSpPr>
            <p:spPr>
              <a:xfrm>
                <a:off x="2300773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25532F0-009A-494B-8C59-8C83348176AF}"/>
                  </a:ext>
                </a:extLst>
              </p:cNvPr>
              <p:cNvSpPr/>
              <p:nvPr/>
            </p:nvSpPr>
            <p:spPr>
              <a:xfrm>
                <a:off x="240631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644B73E-FEA8-4243-BA50-A960F629B6E1}"/>
                  </a:ext>
                </a:extLst>
              </p:cNvPr>
              <p:cNvSpPr/>
              <p:nvPr/>
            </p:nvSpPr>
            <p:spPr>
              <a:xfrm>
                <a:off x="2511859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D76D2273-84A0-4E27-8460-B75DF58E6573}"/>
                  </a:ext>
                </a:extLst>
              </p:cNvPr>
              <p:cNvSpPr/>
              <p:nvPr/>
            </p:nvSpPr>
            <p:spPr>
              <a:xfrm>
                <a:off x="2617402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7ADD0D0-DA0F-4851-9D12-A74711CD0DB8}"/>
                  </a:ext>
                </a:extLst>
              </p:cNvPr>
              <p:cNvSpPr/>
              <p:nvPr/>
            </p:nvSpPr>
            <p:spPr>
              <a:xfrm>
                <a:off x="2722945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0CE56A4-A676-44AF-8AE6-CC4187308593}"/>
                  </a:ext>
                </a:extLst>
              </p:cNvPr>
              <p:cNvSpPr/>
              <p:nvPr/>
            </p:nvSpPr>
            <p:spPr>
              <a:xfrm>
                <a:off x="282848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4FDF9AD-9434-49D0-92C3-62D695EDB49D}"/>
                  </a:ext>
                </a:extLst>
              </p:cNvPr>
              <p:cNvSpPr/>
              <p:nvPr/>
            </p:nvSpPr>
            <p:spPr>
              <a:xfrm>
                <a:off x="293403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C01237F7-4DA0-43E5-ADC8-72A3BE52D4DF}"/>
                  </a:ext>
                </a:extLst>
              </p:cNvPr>
              <p:cNvSpPr/>
              <p:nvPr/>
            </p:nvSpPr>
            <p:spPr>
              <a:xfrm>
                <a:off x="303957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DB0591D8-EC55-42FB-B3AA-325CC2D16228}"/>
                  </a:ext>
                </a:extLst>
              </p:cNvPr>
              <p:cNvSpPr/>
              <p:nvPr/>
            </p:nvSpPr>
            <p:spPr>
              <a:xfrm>
                <a:off x="314511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E388462-6050-47F3-8F5B-C2FA244831E0}"/>
                  </a:ext>
                </a:extLst>
              </p:cNvPr>
              <p:cNvSpPr/>
              <p:nvPr/>
            </p:nvSpPr>
            <p:spPr>
              <a:xfrm>
                <a:off x="325065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E14C045F-5CB0-445C-B020-58592134DD19}"/>
                </a:ext>
              </a:extLst>
            </p:cNvPr>
            <p:cNvGrpSpPr/>
            <p:nvPr/>
          </p:nvGrpSpPr>
          <p:grpSpPr>
            <a:xfrm rot="5400000">
              <a:off x="1061897" y="4853101"/>
              <a:ext cx="1205537" cy="235005"/>
              <a:chOff x="9697445" y="3401217"/>
              <a:chExt cx="1205537" cy="235005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3ECF8CFF-E815-47D2-B078-D46FF6EDD6E2}"/>
                  </a:ext>
                </a:extLst>
              </p:cNvPr>
              <p:cNvSpPr/>
              <p:nvPr/>
            </p:nvSpPr>
            <p:spPr>
              <a:xfrm>
                <a:off x="9697445" y="3558078"/>
                <a:ext cx="55995" cy="48749"/>
              </a:xfrm>
              <a:custGeom>
                <a:avLst/>
                <a:gdLst>
                  <a:gd name="connsiteX0" fmla="*/ 102227 w 107623"/>
                  <a:gd name="connsiteY0" fmla="*/ 26958 h 93697"/>
                  <a:gd name="connsiteX1" fmla="*/ 82601 w 107623"/>
                  <a:gd name="connsiteY1" fmla="*/ 86294 h 93697"/>
                  <a:gd name="connsiteX2" fmla="*/ 5009 w 107623"/>
                  <a:gd name="connsiteY2" fmla="*/ 67124 h 93697"/>
                  <a:gd name="connsiteX3" fmla="*/ 26461 w 107623"/>
                  <a:gd name="connsiteY3" fmla="*/ 5963 h 93697"/>
                  <a:gd name="connsiteX4" fmla="*/ 102227 w 107623"/>
                  <a:gd name="connsiteY4" fmla="*/ 26958 h 9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623" h="93697">
                    <a:moveTo>
                      <a:pt x="102227" y="26958"/>
                    </a:moveTo>
                    <a:cubicBezTo>
                      <a:pt x="114095" y="48867"/>
                      <a:pt x="105879" y="73970"/>
                      <a:pt x="82601" y="86294"/>
                    </a:cubicBezTo>
                    <a:cubicBezTo>
                      <a:pt x="54759" y="101356"/>
                      <a:pt x="18702" y="92684"/>
                      <a:pt x="5009" y="67124"/>
                    </a:cubicBezTo>
                    <a:cubicBezTo>
                      <a:pt x="-6858" y="45672"/>
                      <a:pt x="3183" y="17830"/>
                      <a:pt x="26461" y="5963"/>
                    </a:cubicBezTo>
                    <a:cubicBezTo>
                      <a:pt x="53390" y="-7274"/>
                      <a:pt x="88991" y="2311"/>
                      <a:pt x="102227" y="26958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FD810CF-54CC-461B-BC20-1BCFB5754E11}"/>
                  </a:ext>
                </a:extLst>
              </p:cNvPr>
              <p:cNvSpPr/>
              <p:nvPr/>
            </p:nvSpPr>
            <p:spPr>
              <a:xfrm>
                <a:off x="9697620" y="3478559"/>
                <a:ext cx="55736" cy="48638"/>
              </a:xfrm>
              <a:custGeom>
                <a:avLst/>
                <a:gdLst>
                  <a:gd name="connsiteX0" fmla="*/ 80895 w 107126"/>
                  <a:gd name="connsiteY0" fmla="*/ 86684 h 93483"/>
                  <a:gd name="connsiteX1" fmla="*/ 5585 w 107126"/>
                  <a:gd name="connsiteY1" fmla="*/ 67514 h 93483"/>
                  <a:gd name="connsiteX2" fmla="*/ 25668 w 107126"/>
                  <a:gd name="connsiteY2" fmla="*/ 6353 h 93483"/>
                  <a:gd name="connsiteX3" fmla="*/ 102804 w 107126"/>
                  <a:gd name="connsiteY3" fmla="*/ 27805 h 93483"/>
                  <a:gd name="connsiteX4" fmla="*/ 80895 w 107126"/>
                  <a:gd name="connsiteY4" fmla="*/ 86684 h 9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126" h="93483">
                    <a:moveTo>
                      <a:pt x="80895" y="86684"/>
                    </a:moveTo>
                    <a:cubicBezTo>
                      <a:pt x="53510" y="100833"/>
                      <a:pt x="18822" y="92161"/>
                      <a:pt x="5585" y="67514"/>
                    </a:cubicBezTo>
                    <a:cubicBezTo>
                      <a:pt x="-6738" y="45149"/>
                      <a:pt x="1934" y="18677"/>
                      <a:pt x="25668" y="6353"/>
                    </a:cubicBezTo>
                    <a:cubicBezTo>
                      <a:pt x="52597" y="-7796"/>
                      <a:pt x="90480" y="2702"/>
                      <a:pt x="102804" y="27805"/>
                    </a:cubicBezTo>
                    <a:cubicBezTo>
                      <a:pt x="113302" y="48801"/>
                      <a:pt x="104173" y="74361"/>
                      <a:pt x="80895" y="86684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ame 114">
                <a:extLst>
                  <a:ext uri="{FF2B5EF4-FFF2-40B4-BE49-F238E27FC236}">
                    <a16:creationId xmlns:a16="http://schemas.microsoft.com/office/drawing/2014/main" id="{D37392DC-973A-41CD-94AE-2FD76E5584B5}"/>
                  </a:ext>
                </a:extLst>
              </p:cNvPr>
              <p:cNvSpPr/>
              <p:nvPr/>
            </p:nvSpPr>
            <p:spPr>
              <a:xfrm>
                <a:off x="10128422" y="3420803"/>
                <a:ext cx="199332" cy="199332"/>
              </a:xfrm>
              <a:prstGeom prst="frame">
                <a:avLst>
                  <a:gd name="adj1" fmla="val 149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Frame 115">
                <a:extLst>
                  <a:ext uri="{FF2B5EF4-FFF2-40B4-BE49-F238E27FC236}">
                    <a16:creationId xmlns:a16="http://schemas.microsoft.com/office/drawing/2014/main" id="{E9F744C7-3814-44A4-B533-68EB6D1EBE6C}"/>
                  </a:ext>
                </a:extLst>
              </p:cNvPr>
              <p:cNvSpPr/>
              <p:nvPr/>
            </p:nvSpPr>
            <p:spPr>
              <a:xfrm>
                <a:off x="10692601" y="3420803"/>
                <a:ext cx="199332" cy="199332"/>
              </a:xfrm>
              <a:prstGeom prst="frame">
                <a:avLst>
                  <a:gd name="adj1" fmla="val 149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Plus Sign 116">
                <a:extLst>
                  <a:ext uri="{FF2B5EF4-FFF2-40B4-BE49-F238E27FC236}">
                    <a16:creationId xmlns:a16="http://schemas.microsoft.com/office/drawing/2014/main" id="{41F2A001-CAD4-4F17-86A8-9D12BA1DB48C}"/>
                  </a:ext>
                </a:extLst>
              </p:cNvPr>
              <p:cNvSpPr/>
              <p:nvPr/>
            </p:nvSpPr>
            <p:spPr>
              <a:xfrm>
                <a:off x="10469979" y="3418169"/>
                <a:ext cx="218053" cy="218053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Minus Sign 117">
                <a:extLst>
                  <a:ext uri="{FF2B5EF4-FFF2-40B4-BE49-F238E27FC236}">
                    <a16:creationId xmlns:a16="http://schemas.microsoft.com/office/drawing/2014/main" id="{845C94D7-8240-4D34-B519-F38C1FD1C1B4}"/>
                  </a:ext>
                </a:extLst>
              </p:cNvPr>
              <p:cNvSpPr/>
              <p:nvPr/>
            </p:nvSpPr>
            <p:spPr>
              <a:xfrm>
                <a:off x="9905801" y="3420807"/>
                <a:ext cx="199332" cy="199332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56DEB807-F6F2-44D5-A616-205B9D0E6F28}"/>
                  </a:ext>
                </a:extLst>
              </p:cNvPr>
              <p:cNvSpPr/>
              <p:nvPr/>
            </p:nvSpPr>
            <p:spPr>
              <a:xfrm>
                <a:off x="10695953" y="3401217"/>
                <a:ext cx="207029" cy="195198"/>
              </a:xfrm>
              <a:custGeom>
                <a:avLst/>
                <a:gdLst>
                  <a:gd name="connsiteX0" fmla="*/ 281041 w 364817"/>
                  <a:gd name="connsiteY0" fmla="*/ 0 h 343969"/>
                  <a:gd name="connsiteX1" fmla="*/ 364817 w 364817"/>
                  <a:gd name="connsiteY1" fmla="*/ 0 h 343969"/>
                  <a:gd name="connsiteX2" fmla="*/ 364817 w 364817"/>
                  <a:gd name="connsiteY2" fmla="*/ 767 h 343969"/>
                  <a:gd name="connsiteX3" fmla="*/ 314290 w 364817"/>
                  <a:gd name="connsiteY3" fmla="*/ 80279 h 343969"/>
                  <a:gd name="connsiteX4" fmla="*/ 219632 w 364817"/>
                  <a:gd name="connsiteY4" fmla="*/ 263563 h 343969"/>
                  <a:gd name="connsiteX5" fmla="*/ 182970 w 364817"/>
                  <a:gd name="connsiteY5" fmla="*/ 343969 h 343969"/>
                  <a:gd name="connsiteX6" fmla="*/ 164804 w 364817"/>
                  <a:gd name="connsiteY6" fmla="*/ 343969 h 343969"/>
                  <a:gd name="connsiteX7" fmla="*/ 138845 w 364817"/>
                  <a:gd name="connsiteY7" fmla="*/ 298221 h 343969"/>
                  <a:gd name="connsiteX8" fmla="*/ 30110 w 364817"/>
                  <a:gd name="connsiteY8" fmla="*/ 176218 h 343969"/>
                  <a:gd name="connsiteX9" fmla="*/ 0 w 364817"/>
                  <a:gd name="connsiteY9" fmla="*/ 168968 h 343969"/>
                  <a:gd name="connsiteX10" fmla="*/ 0 w 364817"/>
                  <a:gd name="connsiteY10" fmla="*/ 166221 h 343969"/>
                  <a:gd name="connsiteX11" fmla="*/ 24900 w 364817"/>
                  <a:gd name="connsiteY11" fmla="*/ 92306 h 343969"/>
                  <a:gd name="connsiteX12" fmla="*/ 173032 w 364817"/>
                  <a:gd name="connsiteY12" fmla="*/ 208180 h 343969"/>
                  <a:gd name="connsiteX13" fmla="*/ 281041 w 364817"/>
                  <a:gd name="connsiteY13" fmla="*/ 0 h 34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4817" h="343969">
                    <a:moveTo>
                      <a:pt x="281041" y="0"/>
                    </a:moveTo>
                    <a:lnTo>
                      <a:pt x="364817" y="0"/>
                    </a:lnTo>
                    <a:lnTo>
                      <a:pt x="364817" y="767"/>
                    </a:lnTo>
                    <a:lnTo>
                      <a:pt x="314290" y="80279"/>
                    </a:lnTo>
                    <a:cubicBezTo>
                      <a:pt x="280839" y="137703"/>
                      <a:pt x="248768" y="201557"/>
                      <a:pt x="219632" y="263563"/>
                    </a:cubicBezTo>
                    <a:lnTo>
                      <a:pt x="182970" y="343969"/>
                    </a:lnTo>
                    <a:lnTo>
                      <a:pt x="164804" y="343969"/>
                    </a:lnTo>
                    <a:lnTo>
                      <a:pt x="138845" y="298221"/>
                    </a:lnTo>
                    <a:cubicBezTo>
                      <a:pt x="111049" y="248486"/>
                      <a:pt x="78433" y="195762"/>
                      <a:pt x="30110" y="176218"/>
                    </a:cubicBezTo>
                    <a:lnTo>
                      <a:pt x="0" y="168968"/>
                    </a:lnTo>
                    <a:lnTo>
                      <a:pt x="0" y="166221"/>
                    </a:lnTo>
                    <a:lnTo>
                      <a:pt x="24900" y="92306"/>
                    </a:lnTo>
                    <a:cubicBezTo>
                      <a:pt x="108424" y="119668"/>
                      <a:pt x="131327" y="149668"/>
                      <a:pt x="173032" y="208180"/>
                    </a:cubicBezTo>
                    <a:cubicBezTo>
                      <a:pt x="211413" y="122778"/>
                      <a:pt x="233000" y="77184"/>
                      <a:pt x="281041" y="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4" name="Rectangle 1">
            <a:extLst>
              <a:ext uri="{FF2B5EF4-FFF2-40B4-BE49-F238E27FC236}">
                <a16:creationId xmlns:a16="http://schemas.microsoft.com/office/drawing/2014/main" id="{7F705C3F-1837-45F6-AA4B-DEC869269E16}"/>
              </a:ext>
            </a:extLst>
          </p:cNvPr>
          <p:cNvSpPr/>
          <p:nvPr/>
        </p:nvSpPr>
        <p:spPr>
          <a:xfrm>
            <a:off x="5963055" y="549569"/>
            <a:ext cx="5486400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3AF33A7A-A419-4400-AEA0-F0331DB969F2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FB32D02-1D20-48DE-B5EA-BCA4E1B9CAE6}"/>
              </a:ext>
            </a:extLst>
          </p:cNvPr>
          <p:cNvSpPr txBox="1"/>
          <p:nvPr/>
        </p:nvSpPr>
        <p:spPr>
          <a:xfrm>
            <a:off x="7475238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7093A797-66AA-47CC-9D48-2F6B4293D646}"/>
              </a:ext>
            </a:extLst>
          </p:cNvPr>
          <p:cNvSpPr txBox="1"/>
          <p:nvPr/>
        </p:nvSpPr>
        <p:spPr>
          <a:xfrm>
            <a:off x="8742430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9" name="Text Placeholder 10">
            <a:extLst>
              <a:ext uri="{FF2B5EF4-FFF2-40B4-BE49-F238E27FC236}">
                <a16:creationId xmlns:a16="http://schemas.microsoft.com/office/drawing/2014/main" id="{81CFD87A-E12C-47E7-836F-7EC17869391F}"/>
              </a:ext>
            </a:extLst>
          </p:cNvPr>
          <p:cNvSpPr txBox="1">
            <a:spLocks/>
          </p:cNvSpPr>
          <p:nvPr/>
        </p:nvSpPr>
        <p:spPr>
          <a:xfrm>
            <a:off x="5892166" y="2005648"/>
            <a:ext cx="539461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Tujuan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Farmakokinetika</a:t>
            </a:r>
            <a:endParaRPr lang="en-US" altLang="ko-KR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1" name="Group 21">
            <a:extLst>
              <a:ext uri="{FF2B5EF4-FFF2-40B4-BE49-F238E27FC236}">
                <a16:creationId xmlns:a16="http://schemas.microsoft.com/office/drawing/2014/main" id="{B605FD47-446E-468B-B3D7-D56804F77741}"/>
              </a:ext>
            </a:extLst>
          </p:cNvPr>
          <p:cNvGrpSpPr/>
          <p:nvPr/>
        </p:nvGrpSpPr>
        <p:grpSpPr>
          <a:xfrm>
            <a:off x="6039211" y="2643347"/>
            <a:ext cx="5106529" cy="857949"/>
            <a:chOff x="395534" y="3691279"/>
            <a:chExt cx="3972999" cy="857949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A73759FC-E034-4DCA-9D8E-F2B09B5E2CDC}"/>
                </a:ext>
              </a:extLst>
            </p:cNvPr>
            <p:cNvSpPr txBox="1"/>
            <p:nvPr/>
          </p:nvSpPr>
          <p:spPr>
            <a:xfrm>
              <a:off x="395534" y="3691279"/>
              <a:ext cx="3972999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 err="1">
                  <a:cs typeface="Arial" pitchFamily="34" charset="0"/>
                </a:rPr>
                <a:t>Optimalisasi</a:t>
              </a:r>
              <a:r>
                <a:rPr lang="en-US" altLang="ko-KR" b="1" dirty="0">
                  <a:cs typeface="Arial" pitchFamily="34" charset="0"/>
                </a:rPr>
                <a:t> </a:t>
              </a:r>
              <a:r>
                <a:rPr lang="en-US" altLang="ko-KR" b="1" dirty="0" err="1">
                  <a:cs typeface="Arial" pitchFamily="34" charset="0"/>
                </a:rPr>
                <a:t>Dosis</a:t>
              </a:r>
              <a:endParaRPr lang="ko-KR" altLang="en-US" b="1" dirty="0"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276F3A91-35A6-4938-9D0D-1B249EC8455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500" dirty="0" err="1"/>
                <a:t>Menentukan</a:t>
              </a:r>
              <a:r>
                <a:rPr lang="en-ID" sz="1500" dirty="0"/>
                <a:t> </a:t>
              </a:r>
              <a:r>
                <a:rPr lang="en-ID" sz="1500" dirty="0" err="1"/>
                <a:t>dosis</a:t>
              </a:r>
              <a:r>
                <a:rPr lang="en-ID" sz="1500" dirty="0"/>
                <a:t>, </a:t>
              </a:r>
              <a:r>
                <a:rPr lang="en-ID" sz="1500" dirty="0" err="1"/>
                <a:t>frekuensi</a:t>
              </a:r>
              <a:r>
                <a:rPr lang="en-ID" sz="1500" dirty="0"/>
                <a:t>, dan </a:t>
              </a:r>
              <a:r>
                <a:rPr lang="en-ID" sz="1500" dirty="0" err="1"/>
                <a:t>rute</a:t>
              </a:r>
              <a:r>
                <a:rPr lang="en-ID" sz="1500" dirty="0"/>
                <a:t> </a:t>
              </a:r>
              <a:r>
                <a:rPr lang="en-ID" sz="1500" dirty="0" err="1"/>
                <a:t>pemberian</a:t>
              </a:r>
              <a:r>
                <a:rPr lang="en-ID" sz="1500" dirty="0"/>
                <a:t> yang </a:t>
              </a:r>
              <a:r>
                <a:rPr lang="en-ID" sz="1500" dirty="0" err="1"/>
                <a:t>tepat</a:t>
              </a:r>
              <a:r>
                <a:rPr lang="en-ID" sz="1500" dirty="0"/>
                <a:t>.</a:t>
              </a:r>
              <a:endPara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4" name="Group 24">
            <a:extLst>
              <a:ext uri="{FF2B5EF4-FFF2-40B4-BE49-F238E27FC236}">
                <a16:creationId xmlns:a16="http://schemas.microsoft.com/office/drawing/2014/main" id="{AAD4EA4B-5E50-4E4B-B4AD-E15A5C7DE158}"/>
              </a:ext>
            </a:extLst>
          </p:cNvPr>
          <p:cNvGrpSpPr/>
          <p:nvPr/>
        </p:nvGrpSpPr>
        <p:grpSpPr>
          <a:xfrm>
            <a:off x="6094899" y="3608240"/>
            <a:ext cx="5116683" cy="627116"/>
            <a:chOff x="395536" y="3691279"/>
            <a:chExt cx="3980902" cy="627116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3C6938CE-7AD6-47D2-A5FE-686943DAE908}"/>
                </a:ext>
              </a:extLst>
            </p:cNvPr>
            <p:cNvSpPr txBox="1"/>
            <p:nvPr/>
          </p:nvSpPr>
          <p:spPr>
            <a:xfrm>
              <a:off x="403439" y="3691279"/>
              <a:ext cx="3972999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ID" b="1" dirty="0" err="1"/>
                <a:t>Keamanan</a:t>
              </a:r>
              <a:r>
                <a:rPr lang="en-ID" b="1" dirty="0"/>
                <a:t> </a:t>
              </a:r>
              <a:r>
                <a:rPr lang="en-ID" b="1" dirty="0" err="1"/>
                <a:t>Pasien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C34739A6-6A98-4DE3-8927-FAD15F1DC38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500" dirty="0"/>
                <a:t>Meminimalkan risiko toksisitas atau efek samping</a:t>
              </a:r>
              <a:endPara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30">
            <a:extLst>
              <a:ext uri="{FF2B5EF4-FFF2-40B4-BE49-F238E27FC236}">
                <a16:creationId xmlns:a16="http://schemas.microsoft.com/office/drawing/2014/main" id="{77D40E8F-EF8C-4EF8-86C5-45C92054C035}"/>
              </a:ext>
            </a:extLst>
          </p:cNvPr>
          <p:cNvGrpSpPr/>
          <p:nvPr/>
        </p:nvGrpSpPr>
        <p:grpSpPr>
          <a:xfrm>
            <a:off x="6115374" y="4485484"/>
            <a:ext cx="5096207" cy="1088781"/>
            <a:chOff x="395534" y="3691279"/>
            <a:chExt cx="3972999" cy="1088781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1D22689-BDE2-4A46-9F3A-446EFD3B3F71}"/>
                </a:ext>
              </a:extLst>
            </p:cNvPr>
            <p:cNvSpPr txBox="1"/>
            <p:nvPr/>
          </p:nvSpPr>
          <p:spPr>
            <a:xfrm>
              <a:off x="395534" y="3691279"/>
              <a:ext cx="3972999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ID" b="1" dirty="0" err="1"/>
                <a:t>Personalisasi</a:t>
              </a:r>
              <a:r>
                <a:rPr lang="en-ID" b="1" dirty="0"/>
                <a:t> </a:t>
              </a:r>
              <a:r>
                <a:rPr lang="en-ID" b="1" dirty="0" err="1"/>
                <a:t>Terapi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95A7EC71-BBC8-409D-BFC3-1158ACCEA46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500" dirty="0" err="1"/>
                <a:t>Menyesuaikan</a:t>
              </a:r>
              <a:r>
                <a:rPr lang="en-ID" sz="1500" dirty="0"/>
                <a:t> </a:t>
              </a:r>
              <a:r>
                <a:rPr lang="en-ID" sz="1500" dirty="0" err="1"/>
                <a:t>penggunaan</a:t>
              </a:r>
              <a:r>
                <a:rPr lang="en-ID" sz="1500" dirty="0"/>
                <a:t> </a:t>
              </a:r>
              <a:r>
                <a:rPr lang="en-ID" sz="1500" dirty="0" err="1"/>
                <a:t>obat</a:t>
              </a:r>
              <a:r>
                <a:rPr lang="en-ID" sz="1500" dirty="0"/>
                <a:t> pada </a:t>
              </a:r>
              <a:r>
                <a:rPr lang="en-ID" sz="1500" dirty="0" err="1"/>
                <a:t>populasi</a:t>
              </a:r>
              <a:r>
                <a:rPr lang="en-ID" sz="1500" dirty="0"/>
                <a:t> </a:t>
              </a:r>
              <a:r>
                <a:rPr lang="en-ID" sz="1500" dirty="0" err="1"/>
                <a:t>khusus</a:t>
              </a:r>
              <a:r>
                <a:rPr lang="en-ID" sz="1500" dirty="0"/>
                <a:t> </a:t>
              </a:r>
              <a:r>
                <a:rPr lang="en-ID" sz="1500" dirty="0" err="1"/>
                <a:t>seperti</a:t>
              </a:r>
              <a:r>
                <a:rPr lang="en-ID" sz="1500" dirty="0"/>
                <a:t> </a:t>
              </a:r>
              <a:r>
                <a:rPr lang="en-ID" sz="1500" dirty="0" err="1"/>
                <a:t>geriatri</a:t>
              </a:r>
              <a:r>
                <a:rPr lang="en-ID" sz="1500" dirty="0"/>
                <a:t>, </a:t>
              </a:r>
              <a:r>
                <a:rPr lang="en-ID" sz="1500" dirty="0" err="1"/>
                <a:t>pediatri</a:t>
              </a:r>
              <a:r>
                <a:rPr lang="en-ID" sz="1500" dirty="0"/>
                <a:t>, </a:t>
              </a:r>
              <a:r>
                <a:rPr lang="en-ID" sz="1500" dirty="0" err="1"/>
                <a:t>ibu</a:t>
              </a:r>
              <a:r>
                <a:rPr lang="en-ID" sz="1500" dirty="0"/>
                <a:t> </a:t>
              </a:r>
              <a:r>
                <a:rPr lang="en-ID" sz="1500" dirty="0" err="1"/>
                <a:t>hamil</a:t>
              </a:r>
              <a:r>
                <a:rPr lang="en-ID" sz="1500" dirty="0"/>
                <a:t>, </a:t>
              </a:r>
              <a:r>
                <a:rPr lang="en-ID" sz="1500" dirty="0" err="1"/>
                <a:t>atau</a:t>
              </a:r>
              <a:r>
                <a:rPr lang="en-ID" sz="1500" dirty="0"/>
                <a:t> </a:t>
              </a:r>
              <a:r>
                <a:rPr lang="en-ID" sz="1500" dirty="0" err="1"/>
                <a:t>pasien</a:t>
              </a:r>
              <a:r>
                <a:rPr lang="en-ID" sz="1500" dirty="0"/>
                <a:t> </a:t>
              </a:r>
              <a:r>
                <a:rPr lang="en-ID" sz="1500" dirty="0" err="1"/>
                <a:t>dengan</a:t>
              </a:r>
              <a:r>
                <a:rPr lang="en-ID" sz="1500" dirty="0"/>
                <a:t> </a:t>
              </a:r>
              <a:r>
                <a:rPr lang="en-ID" sz="1500" dirty="0" err="1"/>
                <a:t>penyakit</a:t>
              </a:r>
              <a:r>
                <a:rPr lang="en-ID" sz="1500" dirty="0"/>
                <a:t> </a:t>
              </a:r>
              <a:r>
                <a:rPr lang="en-ID" sz="1500" dirty="0" err="1"/>
                <a:t>ginjal</a:t>
              </a:r>
              <a:r>
                <a:rPr lang="en-ID" sz="1500" dirty="0"/>
                <a:t>/</a:t>
              </a:r>
              <a:r>
                <a:rPr lang="en-ID" sz="1500" dirty="0" err="1"/>
                <a:t>hati</a:t>
              </a:r>
              <a:r>
                <a:rPr lang="en-ID" sz="1500" dirty="0"/>
                <a:t>.</a:t>
              </a:r>
              <a:r>
                <a:rPr lang="en-US" altLang="ko-KR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</a:p>
          </p:txBody>
        </p:sp>
      </p:grpSp>
      <p:sp>
        <p:nvSpPr>
          <p:cNvPr id="193" name="TextBox 192">
            <a:extLst>
              <a:ext uri="{FF2B5EF4-FFF2-40B4-BE49-F238E27FC236}">
                <a16:creationId xmlns:a16="http://schemas.microsoft.com/office/drawing/2014/main" id="{3D430C72-608A-4C0A-B8C9-7837F05F2BF7}"/>
              </a:ext>
            </a:extLst>
          </p:cNvPr>
          <p:cNvSpPr txBox="1"/>
          <p:nvPr/>
        </p:nvSpPr>
        <p:spPr>
          <a:xfrm>
            <a:off x="10009622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B0862F8E-CCB5-4C50-916E-A2184E5B898D}"/>
              </a:ext>
            </a:extLst>
          </p:cNvPr>
          <p:cNvGrpSpPr/>
          <p:nvPr/>
        </p:nvGrpSpPr>
        <p:grpSpPr>
          <a:xfrm rot="9900000">
            <a:off x="8974278" y="797976"/>
            <a:ext cx="766049" cy="319975"/>
            <a:chOff x="-1814184" y="797976"/>
            <a:chExt cx="11554511" cy="4826264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3FC71BBA-4887-4B4A-9287-243B7AE0706F}"/>
                </a:ext>
              </a:extLst>
            </p:cNvPr>
            <p:cNvGrpSpPr/>
            <p:nvPr/>
          </p:nvGrpSpPr>
          <p:grpSpPr>
            <a:xfrm>
              <a:off x="-1814184" y="797976"/>
              <a:ext cx="11554511" cy="4826264"/>
              <a:chOff x="-1814184" y="797976"/>
              <a:chExt cx="11554511" cy="4826264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CD77F7F6-BEDC-4005-874F-7A23E3F1CF95}"/>
                  </a:ext>
                </a:extLst>
              </p:cNvPr>
              <p:cNvSpPr/>
              <p:nvPr/>
            </p:nvSpPr>
            <p:spPr>
              <a:xfrm>
                <a:off x="-1814184" y="797976"/>
                <a:ext cx="11554511" cy="4826264"/>
              </a:xfrm>
              <a:custGeom>
                <a:avLst/>
                <a:gdLst>
                  <a:gd name="connsiteX0" fmla="*/ 768054 w 802104"/>
                  <a:gd name="connsiteY0" fmla="*/ 98036 h 335035"/>
                  <a:gd name="connsiteX1" fmla="*/ 65873 w 802104"/>
                  <a:gd name="connsiteY1" fmla="*/ 332506 h 335035"/>
                  <a:gd name="connsiteX2" fmla="*/ 2775 w 802104"/>
                  <a:gd name="connsiteY2" fmla="*/ 301079 h 335035"/>
                  <a:gd name="connsiteX3" fmla="*/ 2530 w 802104"/>
                  <a:gd name="connsiteY3" fmla="*/ 300097 h 335035"/>
                  <a:gd name="connsiteX4" fmla="*/ 33956 w 802104"/>
                  <a:gd name="connsiteY4" fmla="*/ 236999 h 335035"/>
                  <a:gd name="connsiteX5" fmla="*/ 736136 w 802104"/>
                  <a:gd name="connsiteY5" fmla="*/ 2530 h 335035"/>
                  <a:gd name="connsiteX6" fmla="*/ 799234 w 802104"/>
                  <a:gd name="connsiteY6" fmla="*/ 33956 h 335035"/>
                  <a:gd name="connsiteX7" fmla="*/ 799480 w 802104"/>
                  <a:gd name="connsiteY7" fmla="*/ 34938 h 335035"/>
                  <a:gd name="connsiteX8" fmla="*/ 768054 w 802104"/>
                  <a:gd name="connsiteY8" fmla="*/ 98036 h 335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2104" h="335035">
                    <a:moveTo>
                      <a:pt x="768054" y="98036"/>
                    </a:moveTo>
                    <a:lnTo>
                      <a:pt x="65873" y="332506"/>
                    </a:lnTo>
                    <a:cubicBezTo>
                      <a:pt x="39848" y="341099"/>
                      <a:pt x="11368" y="327104"/>
                      <a:pt x="2775" y="301079"/>
                    </a:cubicBezTo>
                    <a:lnTo>
                      <a:pt x="2530" y="300097"/>
                    </a:lnTo>
                    <a:cubicBezTo>
                      <a:pt x="-6063" y="274072"/>
                      <a:pt x="7931" y="245592"/>
                      <a:pt x="33956" y="236999"/>
                    </a:cubicBezTo>
                    <a:lnTo>
                      <a:pt x="736136" y="2530"/>
                    </a:lnTo>
                    <a:cubicBezTo>
                      <a:pt x="762161" y="-6063"/>
                      <a:pt x="790641" y="7931"/>
                      <a:pt x="799234" y="33956"/>
                    </a:cubicBezTo>
                    <a:lnTo>
                      <a:pt x="799480" y="34938"/>
                    </a:lnTo>
                    <a:cubicBezTo>
                      <a:pt x="808319" y="60718"/>
                      <a:pt x="794079" y="89198"/>
                      <a:pt x="768054" y="98036"/>
                    </a:cubicBezTo>
                    <a:close/>
                  </a:path>
                </a:pathLst>
              </a:custGeom>
              <a:solidFill>
                <a:schemeClr val="bg1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B6BF0372-295B-43A8-A14E-EA9E49B1169B}"/>
                  </a:ext>
                </a:extLst>
              </p:cNvPr>
              <p:cNvSpPr/>
              <p:nvPr/>
            </p:nvSpPr>
            <p:spPr>
              <a:xfrm>
                <a:off x="-1122876" y="1270007"/>
                <a:ext cx="10352277" cy="3815001"/>
              </a:xfrm>
              <a:custGeom>
                <a:avLst/>
                <a:gdLst>
                  <a:gd name="connsiteX0" fmla="*/ 705824 w 718646"/>
                  <a:gd name="connsiteY0" fmla="*/ 36543 h 264834"/>
                  <a:gd name="connsiteX1" fmla="*/ 24758 w 718646"/>
                  <a:gd name="connsiteY1" fmla="*/ 263892 h 264834"/>
                  <a:gd name="connsiteX2" fmla="*/ 943 w 718646"/>
                  <a:gd name="connsiteY2" fmla="*/ 252107 h 264834"/>
                  <a:gd name="connsiteX3" fmla="*/ 943 w 718646"/>
                  <a:gd name="connsiteY3" fmla="*/ 252107 h 264834"/>
                  <a:gd name="connsiteX4" fmla="*/ 12728 w 718646"/>
                  <a:gd name="connsiteY4" fmla="*/ 228292 h 264834"/>
                  <a:gd name="connsiteX5" fmla="*/ 693793 w 718646"/>
                  <a:gd name="connsiteY5" fmla="*/ 943 h 264834"/>
                  <a:gd name="connsiteX6" fmla="*/ 717609 w 718646"/>
                  <a:gd name="connsiteY6" fmla="*/ 12728 h 264834"/>
                  <a:gd name="connsiteX7" fmla="*/ 717609 w 718646"/>
                  <a:gd name="connsiteY7" fmla="*/ 12728 h 264834"/>
                  <a:gd name="connsiteX8" fmla="*/ 705824 w 718646"/>
                  <a:gd name="connsiteY8" fmla="*/ 36543 h 26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8646" h="264834">
                    <a:moveTo>
                      <a:pt x="705824" y="36543"/>
                    </a:moveTo>
                    <a:lnTo>
                      <a:pt x="24758" y="263892"/>
                    </a:lnTo>
                    <a:cubicBezTo>
                      <a:pt x="14937" y="267084"/>
                      <a:pt x="4380" y="261928"/>
                      <a:pt x="943" y="252107"/>
                    </a:cubicBezTo>
                    <a:lnTo>
                      <a:pt x="943" y="252107"/>
                    </a:lnTo>
                    <a:cubicBezTo>
                      <a:pt x="-2249" y="242287"/>
                      <a:pt x="2907" y="231729"/>
                      <a:pt x="12728" y="228292"/>
                    </a:cubicBezTo>
                    <a:lnTo>
                      <a:pt x="693793" y="943"/>
                    </a:lnTo>
                    <a:cubicBezTo>
                      <a:pt x="703614" y="-2249"/>
                      <a:pt x="714172" y="2907"/>
                      <a:pt x="717609" y="12728"/>
                    </a:cubicBezTo>
                    <a:lnTo>
                      <a:pt x="717609" y="12728"/>
                    </a:lnTo>
                    <a:cubicBezTo>
                      <a:pt x="721046" y="22548"/>
                      <a:pt x="715645" y="33106"/>
                      <a:pt x="705824" y="3654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ECA3F79A-B081-480D-B9C0-AC625A541522}"/>
                  </a:ext>
                </a:extLst>
              </p:cNvPr>
              <p:cNvSpPr/>
              <p:nvPr/>
            </p:nvSpPr>
            <p:spPr>
              <a:xfrm>
                <a:off x="740992" y="1188099"/>
                <a:ext cx="8530069" cy="3274455"/>
              </a:xfrm>
              <a:custGeom>
                <a:avLst/>
                <a:gdLst>
                  <a:gd name="connsiteX0" fmla="*/ 8158702 w 8530069"/>
                  <a:gd name="connsiteY0" fmla="*/ 0 h 3274455"/>
                  <a:gd name="connsiteX1" fmla="*/ 8530069 w 8530069"/>
                  <a:gd name="connsiteY1" fmla="*/ 371353 h 3274455"/>
                  <a:gd name="connsiteX2" fmla="*/ 8158702 w 8530069"/>
                  <a:gd name="connsiteY2" fmla="*/ 742720 h 3274455"/>
                  <a:gd name="connsiteX3" fmla="*/ 8014157 w 8530069"/>
                  <a:gd name="connsiteY3" fmla="*/ 713537 h 3274455"/>
                  <a:gd name="connsiteX4" fmla="*/ 8001784 w 8530069"/>
                  <a:gd name="connsiteY4" fmla="*/ 706821 h 3274455"/>
                  <a:gd name="connsiteX5" fmla="*/ 356644 w 8530069"/>
                  <a:gd name="connsiteY5" fmla="*/ 3260873 h 3274455"/>
                  <a:gd name="connsiteX6" fmla="*/ 13583 w 8530069"/>
                  <a:gd name="connsiteY6" fmla="*/ 3091107 h 3274455"/>
                  <a:gd name="connsiteX7" fmla="*/ 183349 w 8530069"/>
                  <a:gd name="connsiteY7" fmla="*/ 2748046 h 3274455"/>
                  <a:gd name="connsiteX8" fmla="*/ 7835640 w 8530069"/>
                  <a:gd name="connsiteY8" fmla="*/ 191605 h 3274455"/>
                  <a:gd name="connsiteX9" fmla="*/ 7850772 w 8530069"/>
                  <a:gd name="connsiteY9" fmla="*/ 163728 h 3274455"/>
                  <a:gd name="connsiteX10" fmla="*/ 8158702 w 8530069"/>
                  <a:gd name="connsiteY10" fmla="*/ 0 h 3274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30069" h="3274455">
                    <a:moveTo>
                      <a:pt x="8158702" y="0"/>
                    </a:moveTo>
                    <a:cubicBezTo>
                      <a:pt x="8363804" y="0"/>
                      <a:pt x="8530069" y="166266"/>
                      <a:pt x="8530069" y="371353"/>
                    </a:cubicBezTo>
                    <a:cubicBezTo>
                      <a:pt x="8530069" y="576455"/>
                      <a:pt x="8363804" y="742720"/>
                      <a:pt x="8158702" y="742720"/>
                    </a:cubicBezTo>
                    <a:cubicBezTo>
                      <a:pt x="8107430" y="742720"/>
                      <a:pt x="8058584" y="732329"/>
                      <a:pt x="8014157" y="713537"/>
                    </a:cubicBezTo>
                    <a:lnTo>
                      <a:pt x="8001784" y="706821"/>
                    </a:lnTo>
                    <a:lnTo>
                      <a:pt x="356644" y="3260873"/>
                    </a:lnTo>
                    <a:cubicBezTo>
                      <a:pt x="215170" y="3306855"/>
                      <a:pt x="63094" y="3232581"/>
                      <a:pt x="13583" y="3091107"/>
                    </a:cubicBezTo>
                    <a:cubicBezTo>
                      <a:pt x="-32398" y="2949648"/>
                      <a:pt x="41875" y="2797557"/>
                      <a:pt x="183349" y="2748046"/>
                    </a:cubicBezTo>
                    <a:lnTo>
                      <a:pt x="7835640" y="191605"/>
                    </a:lnTo>
                    <a:lnTo>
                      <a:pt x="7850772" y="163728"/>
                    </a:lnTo>
                    <a:cubicBezTo>
                      <a:pt x="7917507" y="64947"/>
                      <a:pt x="8030522" y="0"/>
                      <a:pt x="81587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4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279CB585-7C11-4E7D-9F0B-01E683731FC6}"/>
                </a:ext>
              </a:extLst>
            </p:cNvPr>
            <p:cNvSpPr/>
            <p:nvPr/>
          </p:nvSpPr>
          <p:spPr>
            <a:xfrm>
              <a:off x="-327676" y="1368467"/>
              <a:ext cx="7730907" cy="3211353"/>
            </a:xfrm>
            <a:custGeom>
              <a:avLst/>
              <a:gdLst>
                <a:gd name="connsiteX0" fmla="*/ 102565 w 7730907"/>
                <a:gd name="connsiteY0" fmla="*/ 2472187 h 3211353"/>
                <a:gd name="connsiteX1" fmla="*/ 325386 w 7730907"/>
                <a:gd name="connsiteY1" fmla="*/ 3140634 h 3211353"/>
                <a:gd name="connsiteX2" fmla="*/ 290007 w 7730907"/>
                <a:gd name="connsiteY2" fmla="*/ 3207834 h 3211353"/>
                <a:gd name="connsiteX3" fmla="*/ 222821 w 7730907"/>
                <a:gd name="connsiteY3" fmla="*/ 3175999 h 3211353"/>
                <a:gd name="connsiteX4" fmla="*/ 0 w 7730907"/>
                <a:gd name="connsiteY4" fmla="*/ 2507552 h 3211353"/>
                <a:gd name="connsiteX5" fmla="*/ 597717 w 7730907"/>
                <a:gd name="connsiteY5" fmla="*/ 2305950 h 3211353"/>
                <a:gd name="connsiteX6" fmla="*/ 820538 w 7730907"/>
                <a:gd name="connsiteY6" fmla="*/ 2974397 h 3211353"/>
                <a:gd name="connsiteX7" fmla="*/ 785159 w 7730907"/>
                <a:gd name="connsiteY7" fmla="*/ 3041597 h 3211353"/>
                <a:gd name="connsiteX8" fmla="*/ 717973 w 7730907"/>
                <a:gd name="connsiteY8" fmla="*/ 3009762 h 3211353"/>
                <a:gd name="connsiteX9" fmla="*/ 495152 w 7730907"/>
                <a:gd name="connsiteY9" fmla="*/ 2341315 h 3211353"/>
                <a:gd name="connsiteX10" fmla="*/ 1089325 w 7730907"/>
                <a:gd name="connsiteY10" fmla="*/ 2143271 h 3211353"/>
                <a:gd name="connsiteX11" fmla="*/ 1312146 w 7730907"/>
                <a:gd name="connsiteY11" fmla="*/ 2811718 h 3211353"/>
                <a:gd name="connsiteX12" fmla="*/ 1276766 w 7730907"/>
                <a:gd name="connsiteY12" fmla="*/ 2878918 h 3211353"/>
                <a:gd name="connsiteX13" fmla="*/ 1209580 w 7730907"/>
                <a:gd name="connsiteY13" fmla="*/ 2847083 h 3211353"/>
                <a:gd name="connsiteX14" fmla="*/ 986760 w 7730907"/>
                <a:gd name="connsiteY14" fmla="*/ 2178636 h 3211353"/>
                <a:gd name="connsiteX15" fmla="*/ 1584462 w 7730907"/>
                <a:gd name="connsiteY15" fmla="*/ 1977035 h 3211353"/>
                <a:gd name="connsiteX16" fmla="*/ 1807283 w 7730907"/>
                <a:gd name="connsiteY16" fmla="*/ 2645482 h 3211353"/>
                <a:gd name="connsiteX17" fmla="*/ 1771903 w 7730907"/>
                <a:gd name="connsiteY17" fmla="*/ 2712682 h 3211353"/>
                <a:gd name="connsiteX18" fmla="*/ 1704717 w 7730907"/>
                <a:gd name="connsiteY18" fmla="*/ 2680847 h 3211353"/>
                <a:gd name="connsiteX19" fmla="*/ 1481897 w 7730907"/>
                <a:gd name="connsiteY19" fmla="*/ 2012400 h 3211353"/>
                <a:gd name="connsiteX20" fmla="*/ 2076070 w 7730907"/>
                <a:gd name="connsiteY20" fmla="*/ 1814356 h 3211353"/>
                <a:gd name="connsiteX21" fmla="*/ 2298891 w 7730907"/>
                <a:gd name="connsiteY21" fmla="*/ 2482803 h 3211353"/>
                <a:gd name="connsiteX22" fmla="*/ 2263511 w 7730907"/>
                <a:gd name="connsiteY22" fmla="*/ 2550003 h 3211353"/>
                <a:gd name="connsiteX23" fmla="*/ 2196325 w 7730907"/>
                <a:gd name="connsiteY23" fmla="*/ 2518168 h 3211353"/>
                <a:gd name="connsiteX24" fmla="*/ 1973505 w 7730907"/>
                <a:gd name="connsiteY24" fmla="*/ 1849721 h 3211353"/>
                <a:gd name="connsiteX25" fmla="*/ 2571222 w 7730907"/>
                <a:gd name="connsiteY25" fmla="*/ 1648120 h 3211353"/>
                <a:gd name="connsiteX26" fmla="*/ 2794043 w 7730907"/>
                <a:gd name="connsiteY26" fmla="*/ 2316566 h 3211353"/>
                <a:gd name="connsiteX27" fmla="*/ 2758663 w 7730907"/>
                <a:gd name="connsiteY27" fmla="*/ 2383767 h 3211353"/>
                <a:gd name="connsiteX28" fmla="*/ 2691477 w 7730907"/>
                <a:gd name="connsiteY28" fmla="*/ 2351931 h 3211353"/>
                <a:gd name="connsiteX29" fmla="*/ 2468656 w 7730907"/>
                <a:gd name="connsiteY29" fmla="*/ 1683485 h 3211353"/>
                <a:gd name="connsiteX30" fmla="*/ 3062830 w 7730907"/>
                <a:gd name="connsiteY30" fmla="*/ 1481897 h 3211353"/>
                <a:gd name="connsiteX31" fmla="*/ 3285650 w 7730907"/>
                <a:gd name="connsiteY31" fmla="*/ 2150344 h 3211353"/>
                <a:gd name="connsiteX32" fmla="*/ 3250271 w 7730907"/>
                <a:gd name="connsiteY32" fmla="*/ 2217544 h 3211353"/>
                <a:gd name="connsiteX33" fmla="*/ 3183085 w 7730907"/>
                <a:gd name="connsiteY33" fmla="*/ 2185708 h 3211353"/>
                <a:gd name="connsiteX34" fmla="*/ 2960264 w 7730907"/>
                <a:gd name="connsiteY34" fmla="*/ 1517262 h 3211353"/>
                <a:gd name="connsiteX35" fmla="*/ 3557967 w 7730907"/>
                <a:gd name="connsiteY35" fmla="*/ 1319205 h 3211353"/>
                <a:gd name="connsiteX36" fmla="*/ 3780787 w 7730907"/>
                <a:gd name="connsiteY36" fmla="*/ 1987651 h 3211353"/>
                <a:gd name="connsiteX37" fmla="*/ 3745408 w 7730907"/>
                <a:gd name="connsiteY37" fmla="*/ 2054852 h 3211353"/>
                <a:gd name="connsiteX38" fmla="*/ 3678222 w 7730907"/>
                <a:gd name="connsiteY38" fmla="*/ 2023016 h 3211353"/>
                <a:gd name="connsiteX39" fmla="*/ 3455401 w 7730907"/>
                <a:gd name="connsiteY39" fmla="*/ 1354570 h 3211353"/>
                <a:gd name="connsiteX40" fmla="*/ 4049575 w 7730907"/>
                <a:gd name="connsiteY40" fmla="*/ 1152982 h 3211353"/>
                <a:gd name="connsiteX41" fmla="*/ 4272395 w 7730907"/>
                <a:gd name="connsiteY41" fmla="*/ 1821428 h 3211353"/>
                <a:gd name="connsiteX42" fmla="*/ 4237016 w 7730907"/>
                <a:gd name="connsiteY42" fmla="*/ 1888629 h 3211353"/>
                <a:gd name="connsiteX43" fmla="*/ 4169830 w 7730907"/>
                <a:gd name="connsiteY43" fmla="*/ 1856793 h 3211353"/>
                <a:gd name="connsiteX44" fmla="*/ 3947009 w 7730907"/>
                <a:gd name="connsiteY44" fmla="*/ 1188347 h 3211353"/>
                <a:gd name="connsiteX45" fmla="*/ 4544727 w 7730907"/>
                <a:gd name="connsiteY45" fmla="*/ 990289 h 3211353"/>
                <a:gd name="connsiteX46" fmla="*/ 4767547 w 7730907"/>
                <a:gd name="connsiteY46" fmla="*/ 1658735 h 3211353"/>
                <a:gd name="connsiteX47" fmla="*/ 4732168 w 7730907"/>
                <a:gd name="connsiteY47" fmla="*/ 1725936 h 3211353"/>
                <a:gd name="connsiteX48" fmla="*/ 4664982 w 7730907"/>
                <a:gd name="connsiteY48" fmla="*/ 1694100 h 3211353"/>
                <a:gd name="connsiteX49" fmla="*/ 4442161 w 7730907"/>
                <a:gd name="connsiteY49" fmla="*/ 1025654 h 3211353"/>
                <a:gd name="connsiteX50" fmla="*/ 5036321 w 7730907"/>
                <a:gd name="connsiteY50" fmla="*/ 824067 h 3211353"/>
                <a:gd name="connsiteX51" fmla="*/ 5259141 w 7730907"/>
                <a:gd name="connsiteY51" fmla="*/ 1492513 h 3211353"/>
                <a:gd name="connsiteX52" fmla="*/ 5223762 w 7730907"/>
                <a:gd name="connsiteY52" fmla="*/ 1559714 h 3211353"/>
                <a:gd name="connsiteX53" fmla="*/ 5156576 w 7730907"/>
                <a:gd name="connsiteY53" fmla="*/ 1527878 h 3211353"/>
                <a:gd name="connsiteX54" fmla="*/ 4933755 w 7730907"/>
                <a:gd name="connsiteY54" fmla="*/ 859432 h 3211353"/>
                <a:gd name="connsiteX55" fmla="*/ 5531473 w 7730907"/>
                <a:gd name="connsiteY55" fmla="*/ 657831 h 3211353"/>
                <a:gd name="connsiteX56" fmla="*/ 5754293 w 7730907"/>
                <a:gd name="connsiteY56" fmla="*/ 1326278 h 3211353"/>
                <a:gd name="connsiteX57" fmla="*/ 5718914 w 7730907"/>
                <a:gd name="connsiteY57" fmla="*/ 1393478 h 3211353"/>
                <a:gd name="connsiteX58" fmla="*/ 5651728 w 7730907"/>
                <a:gd name="connsiteY58" fmla="*/ 1361642 h 3211353"/>
                <a:gd name="connsiteX59" fmla="*/ 5428907 w 7730907"/>
                <a:gd name="connsiteY59" fmla="*/ 693196 h 3211353"/>
                <a:gd name="connsiteX60" fmla="*/ 6026610 w 7730907"/>
                <a:gd name="connsiteY60" fmla="*/ 495138 h 3211353"/>
                <a:gd name="connsiteX61" fmla="*/ 6249430 w 7730907"/>
                <a:gd name="connsiteY61" fmla="*/ 1163584 h 3211353"/>
                <a:gd name="connsiteX62" fmla="*/ 6214051 w 7730907"/>
                <a:gd name="connsiteY62" fmla="*/ 1230785 h 3211353"/>
                <a:gd name="connsiteX63" fmla="*/ 6146865 w 7730907"/>
                <a:gd name="connsiteY63" fmla="*/ 1198949 h 3211353"/>
                <a:gd name="connsiteX64" fmla="*/ 5924044 w 7730907"/>
                <a:gd name="connsiteY64" fmla="*/ 530503 h 3211353"/>
                <a:gd name="connsiteX65" fmla="*/ 6518218 w 7730907"/>
                <a:gd name="connsiteY65" fmla="*/ 328915 h 3211353"/>
                <a:gd name="connsiteX66" fmla="*/ 6741038 w 7730907"/>
                <a:gd name="connsiteY66" fmla="*/ 997362 h 3211353"/>
                <a:gd name="connsiteX67" fmla="*/ 6705659 w 7730907"/>
                <a:gd name="connsiteY67" fmla="*/ 1064562 h 3211353"/>
                <a:gd name="connsiteX68" fmla="*/ 6638473 w 7730907"/>
                <a:gd name="connsiteY68" fmla="*/ 1032726 h 3211353"/>
                <a:gd name="connsiteX69" fmla="*/ 6415652 w 7730907"/>
                <a:gd name="connsiteY69" fmla="*/ 364280 h 3211353"/>
                <a:gd name="connsiteX70" fmla="*/ 7013370 w 7730907"/>
                <a:gd name="connsiteY70" fmla="*/ 166222 h 3211353"/>
                <a:gd name="connsiteX71" fmla="*/ 7236190 w 7730907"/>
                <a:gd name="connsiteY71" fmla="*/ 834668 h 3211353"/>
                <a:gd name="connsiteX72" fmla="*/ 7200811 w 7730907"/>
                <a:gd name="connsiteY72" fmla="*/ 901869 h 3211353"/>
                <a:gd name="connsiteX73" fmla="*/ 7133625 w 7730907"/>
                <a:gd name="connsiteY73" fmla="*/ 870033 h 3211353"/>
                <a:gd name="connsiteX74" fmla="*/ 6910804 w 7730907"/>
                <a:gd name="connsiteY74" fmla="*/ 201587 h 3211353"/>
                <a:gd name="connsiteX75" fmla="*/ 7504978 w 7730907"/>
                <a:gd name="connsiteY75" fmla="*/ 0 h 3211353"/>
                <a:gd name="connsiteX76" fmla="*/ 7727798 w 7730907"/>
                <a:gd name="connsiteY76" fmla="*/ 668447 h 3211353"/>
                <a:gd name="connsiteX77" fmla="*/ 7692419 w 7730907"/>
                <a:gd name="connsiteY77" fmla="*/ 735647 h 3211353"/>
                <a:gd name="connsiteX78" fmla="*/ 7625233 w 7730907"/>
                <a:gd name="connsiteY78" fmla="*/ 703811 h 3211353"/>
                <a:gd name="connsiteX79" fmla="*/ 7402412 w 7730907"/>
                <a:gd name="connsiteY79" fmla="*/ 35365 h 3211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730907" h="3211353">
                  <a:moveTo>
                    <a:pt x="102565" y="2472187"/>
                  </a:moveTo>
                  <a:lnTo>
                    <a:pt x="325386" y="3140634"/>
                  </a:lnTo>
                  <a:cubicBezTo>
                    <a:pt x="335988" y="3168926"/>
                    <a:pt x="318313" y="3197218"/>
                    <a:pt x="290007" y="3207834"/>
                  </a:cubicBezTo>
                  <a:cubicBezTo>
                    <a:pt x="265258" y="3218437"/>
                    <a:pt x="233423" y="3204291"/>
                    <a:pt x="222821" y="3175999"/>
                  </a:cubicBezTo>
                  <a:lnTo>
                    <a:pt x="0" y="2507552"/>
                  </a:lnTo>
                  <a:close/>
                  <a:moveTo>
                    <a:pt x="597717" y="2305950"/>
                  </a:moveTo>
                  <a:lnTo>
                    <a:pt x="820538" y="2974397"/>
                  </a:lnTo>
                  <a:cubicBezTo>
                    <a:pt x="831140" y="3002689"/>
                    <a:pt x="813465" y="3030981"/>
                    <a:pt x="785159" y="3041597"/>
                  </a:cubicBezTo>
                  <a:cubicBezTo>
                    <a:pt x="756866" y="3052200"/>
                    <a:pt x="725045" y="3038054"/>
                    <a:pt x="717973" y="3009762"/>
                  </a:cubicBezTo>
                  <a:lnTo>
                    <a:pt x="495152" y="2341315"/>
                  </a:lnTo>
                  <a:close/>
                  <a:moveTo>
                    <a:pt x="1089325" y="2143271"/>
                  </a:moveTo>
                  <a:lnTo>
                    <a:pt x="1312146" y="2811718"/>
                  </a:lnTo>
                  <a:cubicBezTo>
                    <a:pt x="1322748" y="2840010"/>
                    <a:pt x="1305073" y="2868302"/>
                    <a:pt x="1276766" y="2878918"/>
                  </a:cubicBezTo>
                  <a:cubicBezTo>
                    <a:pt x="1252018" y="2889521"/>
                    <a:pt x="1220183" y="2875375"/>
                    <a:pt x="1209580" y="2847083"/>
                  </a:cubicBezTo>
                  <a:lnTo>
                    <a:pt x="986760" y="2178636"/>
                  </a:lnTo>
                  <a:close/>
                  <a:moveTo>
                    <a:pt x="1584462" y="1977035"/>
                  </a:moveTo>
                  <a:lnTo>
                    <a:pt x="1807283" y="2645482"/>
                  </a:lnTo>
                  <a:cubicBezTo>
                    <a:pt x="1817885" y="2673774"/>
                    <a:pt x="1800210" y="2702066"/>
                    <a:pt x="1771903" y="2712682"/>
                  </a:cubicBezTo>
                  <a:cubicBezTo>
                    <a:pt x="1743612" y="2723285"/>
                    <a:pt x="1715319" y="2709139"/>
                    <a:pt x="1704717" y="2680847"/>
                  </a:cubicBezTo>
                  <a:lnTo>
                    <a:pt x="1481897" y="2012400"/>
                  </a:lnTo>
                  <a:close/>
                  <a:moveTo>
                    <a:pt x="2076070" y="1814356"/>
                  </a:moveTo>
                  <a:lnTo>
                    <a:pt x="2298891" y="2482803"/>
                  </a:lnTo>
                  <a:cubicBezTo>
                    <a:pt x="2309493" y="2511095"/>
                    <a:pt x="2291818" y="2539387"/>
                    <a:pt x="2263511" y="2550003"/>
                  </a:cubicBezTo>
                  <a:cubicBezTo>
                    <a:pt x="2238763" y="2560605"/>
                    <a:pt x="2206927" y="2542930"/>
                    <a:pt x="2196325" y="2518168"/>
                  </a:cubicBezTo>
                  <a:lnTo>
                    <a:pt x="1973505" y="1849721"/>
                  </a:lnTo>
                  <a:close/>
                  <a:moveTo>
                    <a:pt x="2571222" y="1648120"/>
                  </a:moveTo>
                  <a:lnTo>
                    <a:pt x="2794043" y="2316566"/>
                  </a:lnTo>
                  <a:cubicBezTo>
                    <a:pt x="2804645" y="2344858"/>
                    <a:pt x="2786970" y="2373150"/>
                    <a:pt x="2758663" y="2383767"/>
                  </a:cubicBezTo>
                  <a:cubicBezTo>
                    <a:pt x="2730371" y="2394369"/>
                    <a:pt x="2702079" y="2380223"/>
                    <a:pt x="2691477" y="2351931"/>
                  </a:cubicBezTo>
                  <a:lnTo>
                    <a:pt x="2468656" y="1683485"/>
                  </a:lnTo>
                  <a:close/>
                  <a:moveTo>
                    <a:pt x="3062830" y="1481897"/>
                  </a:moveTo>
                  <a:lnTo>
                    <a:pt x="3285650" y="2150344"/>
                  </a:lnTo>
                  <a:cubicBezTo>
                    <a:pt x="3296252" y="2178635"/>
                    <a:pt x="3278577" y="2206927"/>
                    <a:pt x="3250271" y="2217544"/>
                  </a:cubicBezTo>
                  <a:cubicBezTo>
                    <a:pt x="3225522" y="2231690"/>
                    <a:pt x="3193687" y="2214000"/>
                    <a:pt x="3183085" y="2185708"/>
                  </a:cubicBezTo>
                  <a:lnTo>
                    <a:pt x="2960264" y="1517262"/>
                  </a:lnTo>
                  <a:close/>
                  <a:moveTo>
                    <a:pt x="3557967" y="1319205"/>
                  </a:moveTo>
                  <a:lnTo>
                    <a:pt x="3780787" y="1987651"/>
                  </a:lnTo>
                  <a:cubicBezTo>
                    <a:pt x="3791389" y="2015943"/>
                    <a:pt x="3773714" y="2044235"/>
                    <a:pt x="3745408" y="2054852"/>
                  </a:cubicBezTo>
                  <a:cubicBezTo>
                    <a:pt x="3717116" y="2065454"/>
                    <a:pt x="3688824" y="2051308"/>
                    <a:pt x="3678222" y="2023016"/>
                  </a:cubicBezTo>
                  <a:lnTo>
                    <a:pt x="3455401" y="1354570"/>
                  </a:lnTo>
                  <a:close/>
                  <a:moveTo>
                    <a:pt x="4049575" y="1152982"/>
                  </a:moveTo>
                  <a:lnTo>
                    <a:pt x="4272395" y="1821428"/>
                  </a:lnTo>
                  <a:cubicBezTo>
                    <a:pt x="4282997" y="1849720"/>
                    <a:pt x="4265322" y="1878012"/>
                    <a:pt x="4237016" y="1888629"/>
                  </a:cubicBezTo>
                  <a:cubicBezTo>
                    <a:pt x="4212267" y="1899231"/>
                    <a:pt x="4180432" y="1885085"/>
                    <a:pt x="4169830" y="1856793"/>
                  </a:cubicBezTo>
                  <a:lnTo>
                    <a:pt x="3947009" y="1188347"/>
                  </a:lnTo>
                  <a:close/>
                  <a:moveTo>
                    <a:pt x="4544727" y="990289"/>
                  </a:moveTo>
                  <a:lnTo>
                    <a:pt x="4767547" y="1658735"/>
                  </a:lnTo>
                  <a:cubicBezTo>
                    <a:pt x="4778149" y="1687027"/>
                    <a:pt x="4760474" y="1715319"/>
                    <a:pt x="4732168" y="1725936"/>
                  </a:cubicBezTo>
                  <a:cubicBezTo>
                    <a:pt x="4703876" y="1736538"/>
                    <a:pt x="4675584" y="1722392"/>
                    <a:pt x="4664982" y="1694100"/>
                  </a:cubicBezTo>
                  <a:lnTo>
                    <a:pt x="4442161" y="1025654"/>
                  </a:lnTo>
                  <a:close/>
                  <a:moveTo>
                    <a:pt x="5036321" y="824067"/>
                  </a:moveTo>
                  <a:lnTo>
                    <a:pt x="5259141" y="1492513"/>
                  </a:lnTo>
                  <a:cubicBezTo>
                    <a:pt x="5269743" y="1520805"/>
                    <a:pt x="5252068" y="1549097"/>
                    <a:pt x="5223762" y="1559714"/>
                  </a:cubicBezTo>
                  <a:cubicBezTo>
                    <a:pt x="5199014" y="1570316"/>
                    <a:pt x="5167178" y="1556170"/>
                    <a:pt x="5156576" y="1527878"/>
                  </a:cubicBezTo>
                  <a:lnTo>
                    <a:pt x="4933755" y="859432"/>
                  </a:lnTo>
                  <a:close/>
                  <a:moveTo>
                    <a:pt x="5531473" y="657831"/>
                  </a:moveTo>
                  <a:lnTo>
                    <a:pt x="5754293" y="1326278"/>
                  </a:lnTo>
                  <a:cubicBezTo>
                    <a:pt x="5764895" y="1354569"/>
                    <a:pt x="5747220" y="1382861"/>
                    <a:pt x="5718914" y="1393478"/>
                  </a:cubicBezTo>
                  <a:cubicBezTo>
                    <a:pt x="5690622" y="1407624"/>
                    <a:pt x="5662330" y="1389934"/>
                    <a:pt x="5651728" y="1361642"/>
                  </a:cubicBezTo>
                  <a:lnTo>
                    <a:pt x="5428907" y="693196"/>
                  </a:lnTo>
                  <a:close/>
                  <a:moveTo>
                    <a:pt x="6026610" y="495138"/>
                  </a:moveTo>
                  <a:lnTo>
                    <a:pt x="6249430" y="1163584"/>
                  </a:lnTo>
                  <a:cubicBezTo>
                    <a:pt x="6260032" y="1191876"/>
                    <a:pt x="6242357" y="1220168"/>
                    <a:pt x="6214051" y="1230785"/>
                  </a:cubicBezTo>
                  <a:cubicBezTo>
                    <a:pt x="6185759" y="1241387"/>
                    <a:pt x="6153938" y="1227241"/>
                    <a:pt x="6146865" y="1198949"/>
                  </a:cubicBezTo>
                  <a:lnTo>
                    <a:pt x="5924044" y="530503"/>
                  </a:lnTo>
                  <a:close/>
                  <a:moveTo>
                    <a:pt x="6518218" y="328915"/>
                  </a:moveTo>
                  <a:lnTo>
                    <a:pt x="6741038" y="997362"/>
                  </a:lnTo>
                  <a:cubicBezTo>
                    <a:pt x="6751640" y="1025653"/>
                    <a:pt x="6733965" y="1053945"/>
                    <a:pt x="6705659" y="1064562"/>
                  </a:cubicBezTo>
                  <a:cubicBezTo>
                    <a:pt x="6677367" y="1078708"/>
                    <a:pt x="6649075" y="1061018"/>
                    <a:pt x="6638473" y="1032726"/>
                  </a:cubicBezTo>
                  <a:lnTo>
                    <a:pt x="6415652" y="364280"/>
                  </a:lnTo>
                  <a:close/>
                  <a:moveTo>
                    <a:pt x="7013370" y="166222"/>
                  </a:moveTo>
                  <a:lnTo>
                    <a:pt x="7236190" y="834668"/>
                  </a:lnTo>
                  <a:cubicBezTo>
                    <a:pt x="7246792" y="862960"/>
                    <a:pt x="7229117" y="891252"/>
                    <a:pt x="7200811" y="901869"/>
                  </a:cubicBezTo>
                  <a:cubicBezTo>
                    <a:pt x="7172519" y="912471"/>
                    <a:pt x="7140698" y="898325"/>
                    <a:pt x="7133625" y="870033"/>
                  </a:cubicBezTo>
                  <a:lnTo>
                    <a:pt x="6910804" y="201587"/>
                  </a:lnTo>
                  <a:close/>
                  <a:moveTo>
                    <a:pt x="7504978" y="0"/>
                  </a:moveTo>
                  <a:lnTo>
                    <a:pt x="7727798" y="668447"/>
                  </a:lnTo>
                  <a:cubicBezTo>
                    <a:pt x="7738400" y="696738"/>
                    <a:pt x="7720725" y="725030"/>
                    <a:pt x="7692419" y="735647"/>
                  </a:cubicBezTo>
                  <a:cubicBezTo>
                    <a:pt x="7664127" y="746249"/>
                    <a:pt x="7635835" y="732103"/>
                    <a:pt x="7625233" y="703811"/>
                  </a:cubicBezTo>
                  <a:lnTo>
                    <a:pt x="7402412" y="3536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24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00" name="Graphic 3">
            <a:extLst>
              <a:ext uri="{FF2B5EF4-FFF2-40B4-BE49-F238E27FC236}">
                <a16:creationId xmlns:a16="http://schemas.microsoft.com/office/drawing/2014/main" id="{22CB764C-FE9A-4650-97D1-383CC6909826}"/>
              </a:ext>
            </a:extLst>
          </p:cNvPr>
          <p:cNvGrpSpPr/>
          <p:nvPr/>
        </p:nvGrpSpPr>
        <p:grpSpPr>
          <a:xfrm>
            <a:off x="7782346" y="687309"/>
            <a:ext cx="563786" cy="563681"/>
            <a:chOff x="223423" y="268725"/>
            <a:chExt cx="2818925" cy="2818396"/>
          </a:xfrm>
          <a:solidFill>
            <a:schemeClr val="bg1"/>
          </a:solidFill>
        </p:grpSpPr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86B52570-E5FF-48E4-9191-19347EBEB73E}"/>
                </a:ext>
              </a:extLst>
            </p:cNvPr>
            <p:cNvSpPr/>
            <p:nvPr/>
          </p:nvSpPr>
          <p:spPr>
            <a:xfrm>
              <a:off x="223423" y="268725"/>
              <a:ext cx="2818925" cy="2818396"/>
            </a:xfrm>
            <a:custGeom>
              <a:avLst/>
              <a:gdLst>
                <a:gd name="connsiteX0" fmla="*/ 1409990 w 2818925"/>
                <a:gd name="connsiteY0" fmla="*/ 0 h 2818396"/>
                <a:gd name="connsiteX1" fmla="*/ 3 w 2818925"/>
                <a:gd name="connsiteY1" fmla="*/ 1408410 h 2818396"/>
                <a:gd name="connsiteX2" fmla="*/ 1409464 w 2818925"/>
                <a:gd name="connsiteY2" fmla="*/ 2818397 h 2818396"/>
                <a:gd name="connsiteX3" fmla="*/ 2818925 w 2818925"/>
                <a:gd name="connsiteY3" fmla="*/ 1409461 h 2818396"/>
                <a:gd name="connsiteX4" fmla="*/ 1409990 w 2818925"/>
                <a:gd name="connsiteY4" fmla="*/ 0 h 2818396"/>
                <a:gd name="connsiteX5" fmla="*/ 2044247 w 2818925"/>
                <a:gd name="connsiteY5" fmla="*/ 2619600 h 2818396"/>
                <a:gd name="connsiteX6" fmla="*/ 1677682 w 2818925"/>
                <a:gd name="connsiteY6" fmla="*/ 2750027 h 2818396"/>
                <a:gd name="connsiteX7" fmla="*/ 1520959 w 2818925"/>
                <a:gd name="connsiteY7" fmla="*/ 2771064 h 2818396"/>
                <a:gd name="connsiteX8" fmla="*/ 1345828 w 2818925"/>
                <a:gd name="connsiteY8" fmla="*/ 2775797 h 2818396"/>
                <a:gd name="connsiteX9" fmla="*/ 1324791 w 2818925"/>
                <a:gd name="connsiteY9" fmla="*/ 2773694 h 2818396"/>
                <a:gd name="connsiteX10" fmla="*/ 1324791 w 2818925"/>
                <a:gd name="connsiteY10" fmla="*/ 2762649 h 2818396"/>
                <a:gd name="connsiteX11" fmla="*/ 1324791 w 2818925"/>
                <a:gd name="connsiteY11" fmla="*/ 2204650 h 2818396"/>
                <a:gd name="connsiteX12" fmla="*/ 1340043 w 2818925"/>
                <a:gd name="connsiteY12" fmla="*/ 2188347 h 2818396"/>
                <a:gd name="connsiteX13" fmla="*/ 1520433 w 2818925"/>
                <a:gd name="connsiteY13" fmla="*/ 2175724 h 2818396"/>
                <a:gd name="connsiteX14" fmla="*/ 1624565 w 2818925"/>
                <a:gd name="connsiteY14" fmla="*/ 2168362 h 2818396"/>
                <a:gd name="connsiteX15" fmla="*/ 1789177 w 2818925"/>
                <a:gd name="connsiteY15" fmla="*/ 2155740 h 2818396"/>
                <a:gd name="connsiteX16" fmla="*/ 1891205 w 2818925"/>
                <a:gd name="connsiteY16" fmla="*/ 2148903 h 2818396"/>
                <a:gd name="connsiteX17" fmla="*/ 2046351 w 2818925"/>
                <a:gd name="connsiteY17" fmla="*/ 2141540 h 2818396"/>
                <a:gd name="connsiteX18" fmla="*/ 2055292 w 2818925"/>
                <a:gd name="connsiteY18" fmla="*/ 2141540 h 2818396"/>
                <a:gd name="connsiteX19" fmla="*/ 2055818 w 2818925"/>
                <a:gd name="connsiteY19" fmla="*/ 2153636 h 2818396"/>
                <a:gd name="connsiteX20" fmla="*/ 2055818 w 2818925"/>
                <a:gd name="connsiteY20" fmla="*/ 2601718 h 2818396"/>
                <a:gd name="connsiteX21" fmla="*/ 2044247 w 2818925"/>
                <a:gd name="connsiteY21" fmla="*/ 2619600 h 2818396"/>
                <a:gd name="connsiteX22" fmla="*/ 2064758 w 2818925"/>
                <a:gd name="connsiteY22" fmla="*/ 1953787 h 2818396"/>
                <a:gd name="connsiteX23" fmla="*/ 1918553 w 2818925"/>
                <a:gd name="connsiteY23" fmla="*/ 1962202 h 2818396"/>
                <a:gd name="connsiteX24" fmla="*/ 1741318 w 2818925"/>
                <a:gd name="connsiteY24" fmla="*/ 1972720 h 2818396"/>
                <a:gd name="connsiteX25" fmla="*/ 1611417 w 2818925"/>
                <a:gd name="connsiteY25" fmla="*/ 1979557 h 2818396"/>
                <a:gd name="connsiteX26" fmla="*/ 1426293 w 2818925"/>
                <a:gd name="connsiteY26" fmla="*/ 1990601 h 2818396"/>
                <a:gd name="connsiteX27" fmla="*/ 1297969 w 2818925"/>
                <a:gd name="connsiteY27" fmla="*/ 1997438 h 2818396"/>
                <a:gd name="connsiteX28" fmla="*/ 1152816 w 2818925"/>
                <a:gd name="connsiteY28" fmla="*/ 2005327 h 2818396"/>
                <a:gd name="connsiteX29" fmla="*/ 1144927 w 2818925"/>
                <a:gd name="connsiteY29" fmla="*/ 2004801 h 2818396"/>
                <a:gd name="connsiteX30" fmla="*/ 1144927 w 2818925"/>
                <a:gd name="connsiteY30" fmla="*/ 1992179 h 2818396"/>
                <a:gd name="connsiteX31" fmla="*/ 1144927 w 2818925"/>
                <a:gd name="connsiteY31" fmla="*/ 1606681 h 2818396"/>
                <a:gd name="connsiteX32" fmla="*/ 1153342 w 2818925"/>
                <a:gd name="connsiteY32" fmla="*/ 1587748 h 2818396"/>
                <a:gd name="connsiteX33" fmla="*/ 1505707 w 2818925"/>
                <a:gd name="connsiteY33" fmla="*/ 1276930 h 2818396"/>
                <a:gd name="connsiteX34" fmla="*/ 1561454 w 2818925"/>
                <a:gd name="connsiteY34" fmla="*/ 1228020 h 2818396"/>
                <a:gd name="connsiteX35" fmla="*/ 1566714 w 2818925"/>
                <a:gd name="connsiteY35" fmla="*/ 1211716 h 2818396"/>
                <a:gd name="connsiteX36" fmla="*/ 1595639 w 2818925"/>
                <a:gd name="connsiteY36" fmla="*/ 1057622 h 2818396"/>
                <a:gd name="connsiteX37" fmla="*/ 1747104 w 2818925"/>
                <a:gd name="connsiteY37" fmla="*/ 979260 h 2818396"/>
                <a:gd name="connsiteX38" fmla="*/ 1886998 w 2818925"/>
                <a:gd name="connsiteY38" fmla="*/ 1043422 h 2818396"/>
                <a:gd name="connsiteX39" fmla="*/ 1932753 w 2818925"/>
                <a:gd name="connsiteY39" fmla="*/ 1139665 h 2818396"/>
                <a:gd name="connsiteX40" fmla="*/ 1910664 w 2818925"/>
                <a:gd name="connsiteY40" fmla="*/ 1277982 h 2818396"/>
                <a:gd name="connsiteX41" fmla="*/ 1883842 w 2818925"/>
                <a:gd name="connsiteY41" fmla="*/ 1325315 h 2818396"/>
                <a:gd name="connsiteX42" fmla="*/ 1852287 w 2818925"/>
                <a:gd name="connsiteY42" fmla="*/ 1455216 h 2818396"/>
                <a:gd name="connsiteX43" fmla="*/ 1848080 w 2818925"/>
                <a:gd name="connsiteY43" fmla="*/ 1497290 h 2818396"/>
                <a:gd name="connsiteX44" fmla="*/ 1808636 w 2818925"/>
                <a:gd name="connsiteY44" fmla="*/ 1547252 h 2818396"/>
                <a:gd name="connsiteX45" fmla="*/ 1767614 w 2818925"/>
                <a:gd name="connsiteY45" fmla="*/ 1559348 h 2818396"/>
                <a:gd name="connsiteX46" fmla="*/ 1707134 w 2818925"/>
                <a:gd name="connsiteY46" fmla="*/ 1525163 h 2818396"/>
                <a:gd name="connsiteX47" fmla="*/ 1691882 w 2818925"/>
                <a:gd name="connsiteY47" fmla="*/ 1483090 h 2818396"/>
                <a:gd name="connsiteX48" fmla="*/ 1680838 w 2818925"/>
                <a:gd name="connsiteY48" fmla="*/ 1473623 h 2818396"/>
                <a:gd name="connsiteX49" fmla="*/ 1651912 w 2818925"/>
                <a:gd name="connsiteY49" fmla="*/ 1475201 h 2818396"/>
                <a:gd name="connsiteX50" fmla="*/ 1696089 w 2818925"/>
                <a:gd name="connsiteY50" fmla="*/ 1577229 h 2818396"/>
                <a:gd name="connsiteX51" fmla="*/ 1819154 w 2818925"/>
                <a:gd name="connsiteY51" fmla="*/ 1584066 h 2818396"/>
                <a:gd name="connsiteX52" fmla="*/ 1867539 w 2818925"/>
                <a:gd name="connsiteY52" fmla="*/ 1553563 h 2818396"/>
                <a:gd name="connsiteX53" fmla="*/ 1886472 w 2818925"/>
                <a:gd name="connsiteY53" fmla="*/ 1516223 h 2818396"/>
                <a:gd name="connsiteX54" fmla="*/ 1897516 w 2818925"/>
                <a:gd name="connsiteY54" fmla="*/ 1429446 h 2818396"/>
                <a:gd name="connsiteX55" fmla="*/ 1932227 w 2818925"/>
                <a:gd name="connsiteY55" fmla="*/ 1319003 h 2818396"/>
                <a:gd name="connsiteX56" fmla="*/ 1974826 w 2818925"/>
                <a:gd name="connsiteY56" fmla="*/ 1212768 h 2818396"/>
                <a:gd name="connsiteX57" fmla="*/ 1971145 w 2818925"/>
                <a:gd name="connsiteY57" fmla="*/ 1118103 h 2818396"/>
                <a:gd name="connsiteX58" fmla="*/ 1921708 w 2818925"/>
                <a:gd name="connsiteY58" fmla="*/ 1028171 h 2818396"/>
                <a:gd name="connsiteX59" fmla="*/ 1885946 w 2818925"/>
                <a:gd name="connsiteY59" fmla="*/ 985571 h 2818396"/>
                <a:gd name="connsiteX60" fmla="*/ 2251459 w 2818925"/>
                <a:gd name="connsiteY60" fmla="*/ 678961 h 2818396"/>
                <a:gd name="connsiteX61" fmla="*/ 2309310 w 2818925"/>
                <a:gd name="connsiteY61" fmla="*/ 792033 h 2818396"/>
                <a:gd name="connsiteX62" fmla="*/ 2358221 w 2818925"/>
                <a:gd name="connsiteY62" fmla="*/ 980312 h 2818396"/>
                <a:gd name="connsiteX63" fmla="*/ 2371895 w 2818925"/>
                <a:gd name="connsiteY63" fmla="*/ 1204879 h 2818396"/>
                <a:gd name="connsiteX64" fmla="*/ 2322458 w 2818925"/>
                <a:gd name="connsiteY64" fmla="*/ 1545148 h 2818396"/>
                <a:gd name="connsiteX65" fmla="*/ 2256193 w 2818925"/>
                <a:gd name="connsiteY65" fmla="*/ 1720279 h 2818396"/>
                <a:gd name="connsiteX66" fmla="*/ 2247252 w 2818925"/>
                <a:gd name="connsiteY66" fmla="*/ 1729220 h 2818396"/>
                <a:gd name="connsiteX67" fmla="*/ 2092106 w 2818925"/>
                <a:gd name="connsiteY67" fmla="*/ 1927491 h 2818396"/>
                <a:gd name="connsiteX68" fmla="*/ 2064758 w 2818925"/>
                <a:gd name="connsiteY68" fmla="*/ 1953787 h 2818396"/>
                <a:gd name="connsiteX69" fmla="*/ 1184897 w 2818925"/>
                <a:gd name="connsiteY69" fmla="*/ 900373 h 2818396"/>
                <a:gd name="connsiteX70" fmla="*/ 1183319 w 2818925"/>
                <a:gd name="connsiteY70" fmla="*/ 875128 h 2818396"/>
                <a:gd name="connsiteX71" fmla="*/ 1171749 w 2818925"/>
                <a:gd name="connsiteY71" fmla="*/ 864610 h 2818396"/>
                <a:gd name="connsiteX72" fmla="*/ 1063936 w 2818925"/>
                <a:gd name="connsiteY72" fmla="*/ 869343 h 2818396"/>
                <a:gd name="connsiteX73" fmla="*/ 946130 w 2818925"/>
                <a:gd name="connsiteY73" fmla="*/ 871973 h 2818396"/>
                <a:gd name="connsiteX74" fmla="*/ 801502 w 2818925"/>
                <a:gd name="connsiteY74" fmla="*/ 870921 h 2818396"/>
                <a:gd name="connsiteX75" fmla="*/ 605861 w 2818925"/>
                <a:gd name="connsiteY75" fmla="*/ 848832 h 2818396"/>
                <a:gd name="connsiteX76" fmla="*/ 555899 w 2818925"/>
                <a:gd name="connsiteY76" fmla="*/ 828322 h 2818396"/>
                <a:gd name="connsiteX77" fmla="*/ 546432 w 2818925"/>
                <a:gd name="connsiteY77" fmla="*/ 810966 h 2818396"/>
                <a:gd name="connsiteX78" fmla="*/ 547484 w 2818925"/>
                <a:gd name="connsiteY78" fmla="*/ 697894 h 2818396"/>
                <a:gd name="connsiteX79" fmla="*/ 613224 w 2818925"/>
                <a:gd name="connsiteY79" fmla="*/ 541696 h 2818396"/>
                <a:gd name="connsiteX80" fmla="*/ 729452 w 2818925"/>
                <a:gd name="connsiteY80" fmla="*/ 462283 h 2818396"/>
                <a:gd name="connsiteX81" fmla="*/ 1027647 w 2818925"/>
                <a:gd name="connsiteY81" fmla="*/ 352892 h 2818396"/>
                <a:gd name="connsiteX82" fmla="*/ 1275355 w 2818925"/>
                <a:gd name="connsiteY82" fmla="*/ 309240 h 2818396"/>
                <a:gd name="connsiteX83" fmla="*/ 1375805 w 2818925"/>
                <a:gd name="connsiteY83" fmla="*/ 301877 h 2818396"/>
                <a:gd name="connsiteX84" fmla="*/ 1472574 w 2818925"/>
                <a:gd name="connsiteY84" fmla="*/ 300300 h 2818396"/>
                <a:gd name="connsiteX85" fmla="*/ 1656646 w 2818925"/>
                <a:gd name="connsiteY85" fmla="*/ 317129 h 2818396"/>
                <a:gd name="connsiteX86" fmla="*/ 1889628 w 2818925"/>
                <a:gd name="connsiteY86" fmla="*/ 370773 h 2818396"/>
                <a:gd name="connsiteX87" fmla="*/ 2112091 w 2818925"/>
                <a:gd name="connsiteY87" fmla="*/ 483319 h 2818396"/>
                <a:gd name="connsiteX88" fmla="*/ 2149957 w 2818925"/>
                <a:gd name="connsiteY88" fmla="*/ 517504 h 2818396"/>
                <a:gd name="connsiteX89" fmla="*/ 2075277 w 2818925"/>
                <a:gd name="connsiteY89" fmla="*/ 576407 h 2818396"/>
                <a:gd name="connsiteX90" fmla="*/ 1705030 w 2818925"/>
                <a:gd name="connsiteY90" fmla="*/ 878284 h 2818396"/>
                <a:gd name="connsiteX91" fmla="*/ 1132305 w 2818925"/>
                <a:gd name="connsiteY91" fmla="*/ 1337411 h 2818396"/>
                <a:gd name="connsiteX92" fmla="*/ 1081817 w 2818925"/>
                <a:gd name="connsiteY92" fmla="*/ 1375803 h 2818396"/>
                <a:gd name="connsiteX93" fmla="*/ 1065513 w 2818925"/>
                <a:gd name="connsiteY93" fmla="*/ 1377906 h 2818396"/>
                <a:gd name="connsiteX94" fmla="*/ 688430 w 2818925"/>
                <a:gd name="connsiteY94" fmla="*/ 1204879 h 2818396"/>
                <a:gd name="connsiteX95" fmla="*/ 680541 w 2818925"/>
                <a:gd name="connsiteY95" fmla="*/ 1191205 h 2818396"/>
                <a:gd name="connsiteX96" fmla="*/ 694215 w 2818925"/>
                <a:gd name="connsiteY96" fmla="*/ 989779 h 2818396"/>
                <a:gd name="connsiteX97" fmla="*/ 706311 w 2818925"/>
                <a:gd name="connsiteY97" fmla="*/ 913520 h 2818396"/>
                <a:gd name="connsiteX98" fmla="*/ 719459 w 2818925"/>
                <a:gd name="connsiteY98" fmla="*/ 904054 h 2818396"/>
                <a:gd name="connsiteX99" fmla="*/ 826747 w 2818925"/>
                <a:gd name="connsiteY99" fmla="*/ 910891 h 2818396"/>
                <a:gd name="connsiteX100" fmla="*/ 960856 w 2818925"/>
                <a:gd name="connsiteY100" fmla="*/ 915098 h 2818396"/>
                <a:gd name="connsiteX101" fmla="*/ 1075506 w 2818925"/>
                <a:gd name="connsiteY101" fmla="*/ 915098 h 2818396"/>
                <a:gd name="connsiteX102" fmla="*/ 1175430 w 2818925"/>
                <a:gd name="connsiteY102" fmla="*/ 911417 h 2818396"/>
                <a:gd name="connsiteX103" fmla="*/ 1184897 w 2818925"/>
                <a:gd name="connsiteY103" fmla="*/ 900373 h 2818396"/>
                <a:gd name="connsiteX104" fmla="*/ 2116824 w 2818925"/>
                <a:gd name="connsiteY104" fmla="*/ 2577000 h 2818396"/>
                <a:gd name="connsiteX105" fmla="*/ 2116824 w 2818925"/>
                <a:gd name="connsiteY105" fmla="*/ 2564378 h 2818396"/>
                <a:gd name="connsiteX106" fmla="*/ 2116824 w 2818925"/>
                <a:gd name="connsiteY106" fmla="*/ 2148903 h 2818396"/>
                <a:gd name="connsiteX107" fmla="*/ 2131550 w 2818925"/>
                <a:gd name="connsiteY107" fmla="*/ 2134177 h 2818396"/>
                <a:gd name="connsiteX108" fmla="*/ 2143646 w 2818925"/>
                <a:gd name="connsiteY108" fmla="*/ 2134177 h 2818396"/>
                <a:gd name="connsiteX109" fmla="*/ 2165735 w 2818925"/>
                <a:gd name="connsiteY109" fmla="*/ 2114718 h 2818396"/>
                <a:gd name="connsiteX110" fmla="*/ 2186771 w 2818925"/>
                <a:gd name="connsiteY110" fmla="*/ 1972194 h 2818396"/>
                <a:gd name="connsiteX111" fmla="*/ 2189927 w 2818925"/>
                <a:gd name="connsiteY111" fmla="*/ 1948528 h 2818396"/>
                <a:gd name="connsiteX112" fmla="*/ 2148379 w 2818925"/>
                <a:gd name="connsiteY112" fmla="*/ 1948528 h 2818396"/>
                <a:gd name="connsiteX113" fmla="*/ 2136809 w 2818925"/>
                <a:gd name="connsiteY113" fmla="*/ 1937483 h 2818396"/>
                <a:gd name="connsiteX114" fmla="*/ 2172572 w 2818925"/>
                <a:gd name="connsiteY114" fmla="*/ 1842818 h 2818396"/>
                <a:gd name="connsiteX115" fmla="*/ 2268815 w 2818925"/>
                <a:gd name="connsiteY115" fmla="*/ 1770767 h 2818396"/>
                <a:gd name="connsiteX116" fmla="*/ 2277229 w 2818925"/>
                <a:gd name="connsiteY116" fmla="*/ 1763404 h 2818396"/>
                <a:gd name="connsiteX117" fmla="*/ 2386094 w 2818925"/>
                <a:gd name="connsiteY117" fmla="*/ 1484142 h 2818396"/>
                <a:gd name="connsiteX118" fmla="*/ 2410812 w 2818925"/>
                <a:gd name="connsiteY118" fmla="*/ 1330048 h 2818396"/>
                <a:gd name="connsiteX119" fmla="*/ 2417124 w 2818925"/>
                <a:gd name="connsiteY119" fmla="*/ 1134932 h 2818396"/>
                <a:gd name="connsiteX120" fmla="*/ 2398716 w 2818925"/>
                <a:gd name="connsiteY120" fmla="*/ 965586 h 2818396"/>
                <a:gd name="connsiteX121" fmla="*/ 2300896 w 2818925"/>
                <a:gd name="connsiteY121" fmla="*/ 663709 h 2818396"/>
                <a:gd name="connsiteX122" fmla="*/ 2306155 w 2818925"/>
                <a:gd name="connsiteY122" fmla="*/ 639517 h 2818396"/>
                <a:gd name="connsiteX123" fmla="*/ 2318251 w 2818925"/>
                <a:gd name="connsiteY123" fmla="*/ 595340 h 2818396"/>
                <a:gd name="connsiteX124" fmla="*/ 2223060 w 2818925"/>
                <a:gd name="connsiteY124" fmla="*/ 472275 h 2818396"/>
                <a:gd name="connsiteX125" fmla="*/ 2210438 w 2818925"/>
                <a:gd name="connsiteY125" fmla="*/ 471749 h 2818396"/>
                <a:gd name="connsiteX126" fmla="*/ 2157320 w 2818925"/>
                <a:gd name="connsiteY126" fmla="*/ 467542 h 2818396"/>
                <a:gd name="connsiteX127" fmla="*/ 1837561 w 2818925"/>
                <a:gd name="connsiteY127" fmla="*/ 310818 h 2818396"/>
                <a:gd name="connsiteX128" fmla="*/ 1617202 w 2818925"/>
                <a:gd name="connsiteY128" fmla="*/ 267167 h 2818396"/>
                <a:gd name="connsiteX129" fmla="*/ 1421560 w 2818925"/>
                <a:gd name="connsiteY129" fmla="*/ 253493 h 2818396"/>
                <a:gd name="connsiteX130" fmla="*/ 1282192 w 2818925"/>
                <a:gd name="connsiteY130" fmla="*/ 262959 h 2818396"/>
                <a:gd name="connsiteX131" fmla="*/ 1063936 w 2818925"/>
                <a:gd name="connsiteY131" fmla="*/ 301877 h 2818396"/>
                <a:gd name="connsiteX132" fmla="*/ 728926 w 2818925"/>
                <a:gd name="connsiteY132" fmla="*/ 426520 h 2818396"/>
                <a:gd name="connsiteX133" fmla="*/ 600602 w 2818925"/>
                <a:gd name="connsiteY133" fmla="*/ 501200 h 2818396"/>
                <a:gd name="connsiteX134" fmla="*/ 534336 w 2818925"/>
                <a:gd name="connsiteY134" fmla="*/ 590081 h 2818396"/>
                <a:gd name="connsiteX135" fmla="*/ 507514 w 2818925"/>
                <a:gd name="connsiteY135" fmla="*/ 789404 h 2818396"/>
                <a:gd name="connsiteX136" fmla="*/ 514877 w 2818925"/>
                <a:gd name="connsiteY136" fmla="*/ 854618 h 2818396"/>
                <a:gd name="connsiteX137" fmla="*/ 525395 w 2818925"/>
                <a:gd name="connsiteY137" fmla="*/ 866714 h 2818396"/>
                <a:gd name="connsiteX138" fmla="*/ 658979 w 2818925"/>
                <a:gd name="connsiteY138" fmla="*/ 897743 h 2818396"/>
                <a:gd name="connsiteX139" fmla="*/ 666341 w 2818925"/>
                <a:gd name="connsiteY139" fmla="*/ 908787 h 2818396"/>
                <a:gd name="connsiteX140" fmla="*/ 658979 w 2818925"/>
                <a:gd name="connsiteY140" fmla="*/ 989253 h 2818396"/>
                <a:gd name="connsiteX141" fmla="*/ 648986 w 2818925"/>
                <a:gd name="connsiteY141" fmla="*/ 1099696 h 2818396"/>
                <a:gd name="connsiteX142" fmla="*/ 614276 w 2818925"/>
                <a:gd name="connsiteY142" fmla="*/ 1220131 h 2818396"/>
                <a:gd name="connsiteX143" fmla="*/ 547484 w 2818925"/>
                <a:gd name="connsiteY143" fmla="*/ 1360551 h 2818396"/>
                <a:gd name="connsiteX144" fmla="*/ 472278 w 2818925"/>
                <a:gd name="connsiteY144" fmla="*/ 1519904 h 2818396"/>
                <a:gd name="connsiteX145" fmla="*/ 437041 w 2818925"/>
                <a:gd name="connsiteY145" fmla="*/ 1632451 h 2818396"/>
                <a:gd name="connsiteX146" fmla="*/ 460707 w 2818925"/>
                <a:gd name="connsiteY146" fmla="*/ 1822307 h 2818396"/>
                <a:gd name="connsiteX147" fmla="*/ 609542 w 2818925"/>
                <a:gd name="connsiteY147" fmla="*/ 2026364 h 2818396"/>
                <a:gd name="connsiteX148" fmla="*/ 928249 w 2818925"/>
                <a:gd name="connsiteY148" fmla="*/ 2224109 h 2818396"/>
                <a:gd name="connsiteX149" fmla="*/ 1155971 w 2818925"/>
                <a:gd name="connsiteY149" fmla="*/ 2265656 h 2818396"/>
                <a:gd name="connsiteX150" fmla="*/ 1173853 w 2818925"/>
                <a:gd name="connsiteY150" fmla="*/ 2246723 h 2818396"/>
                <a:gd name="connsiteX151" fmla="*/ 1173853 w 2818925"/>
                <a:gd name="connsiteY151" fmla="*/ 2206754 h 2818396"/>
                <a:gd name="connsiteX152" fmla="*/ 1182793 w 2818925"/>
                <a:gd name="connsiteY152" fmla="*/ 2196235 h 2818396"/>
                <a:gd name="connsiteX153" fmla="*/ 1262733 w 2818925"/>
                <a:gd name="connsiteY153" fmla="*/ 2189398 h 2818396"/>
                <a:gd name="connsiteX154" fmla="*/ 1262733 w 2818925"/>
                <a:gd name="connsiteY154" fmla="*/ 2767909 h 2818396"/>
                <a:gd name="connsiteX155" fmla="*/ 67846 w 2818925"/>
                <a:gd name="connsiteY155" fmla="*/ 1672947 h 2818396"/>
                <a:gd name="connsiteX156" fmla="*/ 277688 w 2818925"/>
                <a:gd name="connsiteY156" fmla="*/ 645302 h 2818396"/>
                <a:gd name="connsiteX157" fmla="*/ 1086024 w 2818925"/>
                <a:gd name="connsiteY157" fmla="*/ 82044 h 2818396"/>
                <a:gd name="connsiteX158" fmla="*/ 2714267 w 2818925"/>
                <a:gd name="connsiteY158" fmla="*/ 1004504 h 2818396"/>
                <a:gd name="connsiteX159" fmla="*/ 2116824 w 2818925"/>
                <a:gd name="connsiteY159" fmla="*/ 2577000 h 281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2818925" h="2818396">
                  <a:moveTo>
                    <a:pt x="1409990" y="0"/>
                  </a:moveTo>
                  <a:cubicBezTo>
                    <a:pt x="633735" y="-526"/>
                    <a:pt x="1055" y="631102"/>
                    <a:pt x="3" y="1408410"/>
                  </a:cubicBezTo>
                  <a:cubicBezTo>
                    <a:pt x="-1575" y="2184139"/>
                    <a:pt x="632683" y="2818397"/>
                    <a:pt x="1409464" y="2818397"/>
                  </a:cubicBezTo>
                  <a:cubicBezTo>
                    <a:pt x="2185720" y="2818397"/>
                    <a:pt x="2818399" y="2186243"/>
                    <a:pt x="2818925" y="1409461"/>
                  </a:cubicBezTo>
                  <a:cubicBezTo>
                    <a:pt x="2818925" y="633732"/>
                    <a:pt x="2186771" y="1052"/>
                    <a:pt x="1409990" y="0"/>
                  </a:cubicBezTo>
                  <a:close/>
                  <a:moveTo>
                    <a:pt x="2044247" y="2619600"/>
                  </a:moveTo>
                  <a:cubicBezTo>
                    <a:pt x="1928545" y="2680606"/>
                    <a:pt x="1806006" y="2724783"/>
                    <a:pt x="1677682" y="2750027"/>
                  </a:cubicBezTo>
                  <a:cubicBezTo>
                    <a:pt x="1626142" y="2760020"/>
                    <a:pt x="1573551" y="2767382"/>
                    <a:pt x="1520959" y="2771064"/>
                  </a:cubicBezTo>
                  <a:cubicBezTo>
                    <a:pt x="1462582" y="2775271"/>
                    <a:pt x="1404205" y="2774219"/>
                    <a:pt x="1345828" y="2775797"/>
                  </a:cubicBezTo>
                  <a:cubicBezTo>
                    <a:pt x="1338991" y="2775797"/>
                    <a:pt x="1332680" y="2774745"/>
                    <a:pt x="1324791" y="2773694"/>
                  </a:cubicBezTo>
                  <a:cubicBezTo>
                    <a:pt x="1324791" y="2768960"/>
                    <a:pt x="1324791" y="2765805"/>
                    <a:pt x="1324791" y="2762649"/>
                  </a:cubicBezTo>
                  <a:cubicBezTo>
                    <a:pt x="1324791" y="2576474"/>
                    <a:pt x="1324791" y="2390825"/>
                    <a:pt x="1324791" y="2204650"/>
                  </a:cubicBezTo>
                  <a:cubicBezTo>
                    <a:pt x="1324791" y="2188872"/>
                    <a:pt x="1324791" y="2189398"/>
                    <a:pt x="1340043" y="2188347"/>
                  </a:cubicBezTo>
                  <a:cubicBezTo>
                    <a:pt x="1399998" y="2184139"/>
                    <a:pt x="1460478" y="2179932"/>
                    <a:pt x="1520433" y="2175724"/>
                  </a:cubicBezTo>
                  <a:cubicBezTo>
                    <a:pt x="1555143" y="2173095"/>
                    <a:pt x="1589854" y="2170991"/>
                    <a:pt x="1624565" y="2168362"/>
                  </a:cubicBezTo>
                  <a:cubicBezTo>
                    <a:pt x="1679260" y="2164154"/>
                    <a:pt x="1734482" y="2159947"/>
                    <a:pt x="1789177" y="2155740"/>
                  </a:cubicBezTo>
                  <a:cubicBezTo>
                    <a:pt x="1823362" y="2153110"/>
                    <a:pt x="1857021" y="2150480"/>
                    <a:pt x="1891205" y="2148903"/>
                  </a:cubicBezTo>
                  <a:cubicBezTo>
                    <a:pt x="1942745" y="2146273"/>
                    <a:pt x="1994811" y="2143644"/>
                    <a:pt x="2046351" y="2141540"/>
                  </a:cubicBezTo>
                  <a:cubicBezTo>
                    <a:pt x="2048981" y="2141540"/>
                    <a:pt x="2051610" y="2141540"/>
                    <a:pt x="2055292" y="2141540"/>
                  </a:cubicBezTo>
                  <a:cubicBezTo>
                    <a:pt x="2055292" y="2145747"/>
                    <a:pt x="2055818" y="2149954"/>
                    <a:pt x="2055818" y="2153636"/>
                  </a:cubicBezTo>
                  <a:cubicBezTo>
                    <a:pt x="2055818" y="2302997"/>
                    <a:pt x="2055818" y="2452357"/>
                    <a:pt x="2055818" y="2601718"/>
                  </a:cubicBezTo>
                  <a:cubicBezTo>
                    <a:pt x="2055818" y="2610659"/>
                    <a:pt x="2052662" y="2615392"/>
                    <a:pt x="2044247" y="2619600"/>
                  </a:cubicBezTo>
                  <a:close/>
                  <a:moveTo>
                    <a:pt x="2064758" y="1953787"/>
                  </a:moveTo>
                  <a:cubicBezTo>
                    <a:pt x="2015848" y="1956942"/>
                    <a:pt x="1967463" y="1959572"/>
                    <a:pt x="1918553" y="1962202"/>
                  </a:cubicBezTo>
                  <a:cubicBezTo>
                    <a:pt x="1859650" y="1965883"/>
                    <a:pt x="1800221" y="1969564"/>
                    <a:pt x="1741318" y="1972720"/>
                  </a:cubicBezTo>
                  <a:cubicBezTo>
                    <a:pt x="1698193" y="1975350"/>
                    <a:pt x="1655068" y="1977453"/>
                    <a:pt x="1611417" y="1979557"/>
                  </a:cubicBezTo>
                  <a:cubicBezTo>
                    <a:pt x="1549884" y="1983238"/>
                    <a:pt x="1487826" y="1986920"/>
                    <a:pt x="1426293" y="1990601"/>
                  </a:cubicBezTo>
                  <a:cubicBezTo>
                    <a:pt x="1383694" y="1993231"/>
                    <a:pt x="1340569" y="1995334"/>
                    <a:pt x="1297969" y="1997438"/>
                  </a:cubicBezTo>
                  <a:cubicBezTo>
                    <a:pt x="1249585" y="2000068"/>
                    <a:pt x="1201200" y="2002697"/>
                    <a:pt x="1152816" y="2005327"/>
                  </a:cubicBezTo>
                  <a:cubicBezTo>
                    <a:pt x="1150712" y="2005327"/>
                    <a:pt x="1148609" y="2005327"/>
                    <a:pt x="1144927" y="2004801"/>
                  </a:cubicBezTo>
                  <a:cubicBezTo>
                    <a:pt x="1144927" y="2000594"/>
                    <a:pt x="1144927" y="1996386"/>
                    <a:pt x="1144927" y="1992179"/>
                  </a:cubicBezTo>
                  <a:cubicBezTo>
                    <a:pt x="1144927" y="1863855"/>
                    <a:pt x="1144927" y="1735005"/>
                    <a:pt x="1144927" y="1606681"/>
                  </a:cubicBezTo>
                  <a:cubicBezTo>
                    <a:pt x="1144927" y="1598792"/>
                    <a:pt x="1147031" y="1593007"/>
                    <a:pt x="1153342" y="1587748"/>
                  </a:cubicBezTo>
                  <a:cubicBezTo>
                    <a:pt x="1271148" y="1484142"/>
                    <a:pt x="1388427" y="1380536"/>
                    <a:pt x="1505707" y="1276930"/>
                  </a:cubicBezTo>
                  <a:cubicBezTo>
                    <a:pt x="1524114" y="1260627"/>
                    <a:pt x="1542521" y="1243797"/>
                    <a:pt x="1561454" y="1228020"/>
                  </a:cubicBezTo>
                  <a:cubicBezTo>
                    <a:pt x="1566714" y="1223286"/>
                    <a:pt x="1568291" y="1218553"/>
                    <a:pt x="1566714" y="1211716"/>
                  </a:cubicBezTo>
                  <a:cubicBezTo>
                    <a:pt x="1551988" y="1155969"/>
                    <a:pt x="1557773" y="1101273"/>
                    <a:pt x="1595639" y="1057622"/>
                  </a:cubicBezTo>
                  <a:cubicBezTo>
                    <a:pt x="1634557" y="1012919"/>
                    <a:pt x="1681364" y="976105"/>
                    <a:pt x="1747104" y="979260"/>
                  </a:cubicBezTo>
                  <a:cubicBezTo>
                    <a:pt x="1802325" y="981890"/>
                    <a:pt x="1847554" y="1006608"/>
                    <a:pt x="1886998" y="1043422"/>
                  </a:cubicBezTo>
                  <a:cubicBezTo>
                    <a:pt x="1915397" y="1069718"/>
                    <a:pt x="1922760" y="1104955"/>
                    <a:pt x="1932753" y="1139665"/>
                  </a:cubicBezTo>
                  <a:cubicBezTo>
                    <a:pt x="1946953" y="1189628"/>
                    <a:pt x="1935908" y="1234857"/>
                    <a:pt x="1910664" y="1277982"/>
                  </a:cubicBezTo>
                  <a:cubicBezTo>
                    <a:pt x="1901724" y="1293759"/>
                    <a:pt x="1893309" y="1309537"/>
                    <a:pt x="1883842" y="1325315"/>
                  </a:cubicBezTo>
                  <a:cubicBezTo>
                    <a:pt x="1860176" y="1365284"/>
                    <a:pt x="1853865" y="1409987"/>
                    <a:pt x="1852287" y="1455216"/>
                  </a:cubicBezTo>
                  <a:cubicBezTo>
                    <a:pt x="1851761" y="1469416"/>
                    <a:pt x="1850184" y="1483090"/>
                    <a:pt x="1848080" y="1497290"/>
                  </a:cubicBezTo>
                  <a:cubicBezTo>
                    <a:pt x="1843873" y="1520956"/>
                    <a:pt x="1831251" y="1538311"/>
                    <a:pt x="1808636" y="1547252"/>
                  </a:cubicBezTo>
                  <a:cubicBezTo>
                    <a:pt x="1795488" y="1552511"/>
                    <a:pt x="1781288" y="1558296"/>
                    <a:pt x="1767614" y="1559348"/>
                  </a:cubicBezTo>
                  <a:cubicBezTo>
                    <a:pt x="1740793" y="1561452"/>
                    <a:pt x="1720282" y="1547252"/>
                    <a:pt x="1707134" y="1525163"/>
                  </a:cubicBezTo>
                  <a:cubicBezTo>
                    <a:pt x="1699771" y="1512541"/>
                    <a:pt x="1696089" y="1497290"/>
                    <a:pt x="1691882" y="1483090"/>
                  </a:cubicBezTo>
                  <a:cubicBezTo>
                    <a:pt x="1690304" y="1476253"/>
                    <a:pt x="1687675" y="1473623"/>
                    <a:pt x="1680838" y="1473623"/>
                  </a:cubicBezTo>
                  <a:cubicBezTo>
                    <a:pt x="1671897" y="1474149"/>
                    <a:pt x="1662431" y="1474675"/>
                    <a:pt x="1651912" y="1475201"/>
                  </a:cubicBezTo>
                  <a:cubicBezTo>
                    <a:pt x="1655594" y="1515171"/>
                    <a:pt x="1660327" y="1553037"/>
                    <a:pt x="1696089" y="1577229"/>
                  </a:cubicBezTo>
                  <a:cubicBezTo>
                    <a:pt x="1735533" y="1604051"/>
                    <a:pt x="1777607" y="1603525"/>
                    <a:pt x="1819154" y="1584066"/>
                  </a:cubicBezTo>
                  <a:cubicBezTo>
                    <a:pt x="1836510" y="1576177"/>
                    <a:pt x="1853865" y="1566185"/>
                    <a:pt x="1867539" y="1553563"/>
                  </a:cubicBezTo>
                  <a:cubicBezTo>
                    <a:pt x="1877005" y="1544622"/>
                    <a:pt x="1883842" y="1529371"/>
                    <a:pt x="1886472" y="1516223"/>
                  </a:cubicBezTo>
                  <a:cubicBezTo>
                    <a:pt x="1892257" y="1487823"/>
                    <a:pt x="1895938" y="1458372"/>
                    <a:pt x="1897516" y="1429446"/>
                  </a:cubicBezTo>
                  <a:cubicBezTo>
                    <a:pt x="1899094" y="1388951"/>
                    <a:pt x="1910664" y="1352662"/>
                    <a:pt x="1932227" y="1319003"/>
                  </a:cubicBezTo>
                  <a:cubicBezTo>
                    <a:pt x="1953789" y="1286397"/>
                    <a:pt x="1968515" y="1251160"/>
                    <a:pt x="1974826" y="1212768"/>
                  </a:cubicBezTo>
                  <a:cubicBezTo>
                    <a:pt x="1979559" y="1181213"/>
                    <a:pt x="1979034" y="1150184"/>
                    <a:pt x="1971145" y="1118103"/>
                  </a:cubicBezTo>
                  <a:cubicBezTo>
                    <a:pt x="1962204" y="1083392"/>
                    <a:pt x="1945901" y="1053941"/>
                    <a:pt x="1921708" y="1028171"/>
                  </a:cubicBezTo>
                  <a:cubicBezTo>
                    <a:pt x="1909086" y="1015023"/>
                    <a:pt x="1898568" y="1000297"/>
                    <a:pt x="1885946" y="985571"/>
                  </a:cubicBezTo>
                  <a:cubicBezTo>
                    <a:pt x="2007959" y="883017"/>
                    <a:pt x="2129446" y="781515"/>
                    <a:pt x="2251459" y="678961"/>
                  </a:cubicBezTo>
                  <a:cubicBezTo>
                    <a:pt x="2276178" y="714723"/>
                    <a:pt x="2294059" y="752589"/>
                    <a:pt x="2309310" y="792033"/>
                  </a:cubicBezTo>
                  <a:cubicBezTo>
                    <a:pt x="2333503" y="853040"/>
                    <a:pt x="2348754" y="916150"/>
                    <a:pt x="2358221" y="980312"/>
                  </a:cubicBezTo>
                  <a:cubicBezTo>
                    <a:pt x="2369265" y="1054467"/>
                    <a:pt x="2374524" y="1129673"/>
                    <a:pt x="2371895" y="1204879"/>
                  </a:cubicBezTo>
                  <a:cubicBezTo>
                    <a:pt x="2368213" y="1320055"/>
                    <a:pt x="2353487" y="1434180"/>
                    <a:pt x="2322458" y="1545148"/>
                  </a:cubicBezTo>
                  <a:cubicBezTo>
                    <a:pt x="2305629" y="1605629"/>
                    <a:pt x="2284592" y="1664006"/>
                    <a:pt x="2256193" y="1720279"/>
                  </a:cubicBezTo>
                  <a:cubicBezTo>
                    <a:pt x="2254089" y="1723961"/>
                    <a:pt x="2250933" y="1727642"/>
                    <a:pt x="2247252" y="1729220"/>
                  </a:cubicBezTo>
                  <a:cubicBezTo>
                    <a:pt x="2161527" y="1768664"/>
                    <a:pt x="2115246" y="1839137"/>
                    <a:pt x="2092106" y="1927491"/>
                  </a:cubicBezTo>
                  <a:cubicBezTo>
                    <a:pt x="2087373" y="1951683"/>
                    <a:pt x="2087899" y="1952209"/>
                    <a:pt x="2064758" y="1953787"/>
                  </a:cubicBezTo>
                  <a:close/>
                  <a:moveTo>
                    <a:pt x="1184897" y="900373"/>
                  </a:moveTo>
                  <a:cubicBezTo>
                    <a:pt x="1183845" y="891958"/>
                    <a:pt x="1183319" y="883543"/>
                    <a:pt x="1183319" y="875128"/>
                  </a:cubicBezTo>
                  <a:cubicBezTo>
                    <a:pt x="1183319" y="866714"/>
                    <a:pt x="1180164" y="864084"/>
                    <a:pt x="1171749" y="864610"/>
                  </a:cubicBezTo>
                  <a:cubicBezTo>
                    <a:pt x="1135986" y="866714"/>
                    <a:pt x="1100224" y="868291"/>
                    <a:pt x="1063936" y="869343"/>
                  </a:cubicBezTo>
                  <a:cubicBezTo>
                    <a:pt x="1024492" y="870395"/>
                    <a:pt x="985574" y="871973"/>
                    <a:pt x="946130" y="871973"/>
                  </a:cubicBezTo>
                  <a:cubicBezTo>
                    <a:pt x="897746" y="871973"/>
                    <a:pt x="849887" y="873025"/>
                    <a:pt x="801502" y="870921"/>
                  </a:cubicBezTo>
                  <a:cubicBezTo>
                    <a:pt x="735763" y="868291"/>
                    <a:pt x="670023" y="865662"/>
                    <a:pt x="605861" y="848832"/>
                  </a:cubicBezTo>
                  <a:cubicBezTo>
                    <a:pt x="588506" y="844099"/>
                    <a:pt x="572202" y="835685"/>
                    <a:pt x="555899" y="828322"/>
                  </a:cubicBezTo>
                  <a:cubicBezTo>
                    <a:pt x="549062" y="825166"/>
                    <a:pt x="546432" y="818855"/>
                    <a:pt x="546432" y="810966"/>
                  </a:cubicBezTo>
                  <a:cubicBezTo>
                    <a:pt x="546958" y="773100"/>
                    <a:pt x="545380" y="735234"/>
                    <a:pt x="547484" y="697894"/>
                  </a:cubicBezTo>
                  <a:cubicBezTo>
                    <a:pt x="550639" y="638465"/>
                    <a:pt x="567469" y="583244"/>
                    <a:pt x="613224" y="541696"/>
                  </a:cubicBezTo>
                  <a:cubicBezTo>
                    <a:pt x="648460" y="509615"/>
                    <a:pt x="687904" y="484897"/>
                    <a:pt x="729452" y="462283"/>
                  </a:cubicBezTo>
                  <a:cubicBezTo>
                    <a:pt x="823591" y="411794"/>
                    <a:pt x="924041" y="378662"/>
                    <a:pt x="1027647" y="352892"/>
                  </a:cubicBezTo>
                  <a:cubicBezTo>
                    <a:pt x="1109165" y="332381"/>
                    <a:pt x="1191734" y="318707"/>
                    <a:pt x="1275355" y="309240"/>
                  </a:cubicBezTo>
                  <a:cubicBezTo>
                    <a:pt x="1309014" y="305559"/>
                    <a:pt x="1342672" y="303455"/>
                    <a:pt x="1375805" y="301877"/>
                  </a:cubicBezTo>
                  <a:cubicBezTo>
                    <a:pt x="1407886" y="300300"/>
                    <a:pt x="1440493" y="298196"/>
                    <a:pt x="1472574" y="300300"/>
                  </a:cubicBezTo>
                  <a:cubicBezTo>
                    <a:pt x="1534107" y="304507"/>
                    <a:pt x="1595639" y="309766"/>
                    <a:pt x="1656646" y="317129"/>
                  </a:cubicBezTo>
                  <a:cubicBezTo>
                    <a:pt x="1736059" y="327122"/>
                    <a:pt x="1813369" y="346055"/>
                    <a:pt x="1889628" y="370773"/>
                  </a:cubicBezTo>
                  <a:cubicBezTo>
                    <a:pt x="1969567" y="397069"/>
                    <a:pt x="2045825" y="430202"/>
                    <a:pt x="2112091" y="483319"/>
                  </a:cubicBezTo>
                  <a:cubicBezTo>
                    <a:pt x="2124713" y="493838"/>
                    <a:pt x="2136809" y="505408"/>
                    <a:pt x="2149957" y="517504"/>
                  </a:cubicBezTo>
                  <a:cubicBezTo>
                    <a:pt x="2123661" y="538015"/>
                    <a:pt x="2099469" y="556948"/>
                    <a:pt x="2075277" y="576407"/>
                  </a:cubicBezTo>
                  <a:cubicBezTo>
                    <a:pt x="1951686" y="676857"/>
                    <a:pt x="1828095" y="777308"/>
                    <a:pt x="1705030" y="878284"/>
                  </a:cubicBezTo>
                  <a:cubicBezTo>
                    <a:pt x="1515700" y="1033430"/>
                    <a:pt x="1326895" y="1189102"/>
                    <a:pt x="1132305" y="1337411"/>
                  </a:cubicBezTo>
                  <a:cubicBezTo>
                    <a:pt x="1115476" y="1350033"/>
                    <a:pt x="1098646" y="1362655"/>
                    <a:pt x="1081817" y="1375803"/>
                  </a:cubicBezTo>
                  <a:cubicBezTo>
                    <a:pt x="1076558" y="1380010"/>
                    <a:pt x="1072350" y="1381062"/>
                    <a:pt x="1065513" y="1377906"/>
                  </a:cubicBezTo>
                  <a:cubicBezTo>
                    <a:pt x="939819" y="1320055"/>
                    <a:pt x="814124" y="1262204"/>
                    <a:pt x="688430" y="1204879"/>
                  </a:cubicBezTo>
                  <a:cubicBezTo>
                    <a:pt x="681593" y="1201724"/>
                    <a:pt x="680015" y="1198042"/>
                    <a:pt x="680541" y="1191205"/>
                  </a:cubicBezTo>
                  <a:cubicBezTo>
                    <a:pt x="685274" y="1123888"/>
                    <a:pt x="688956" y="1056570"/>
                    <a:pt x="694215" y="989779"/>
                  </a:cubicBezTo>
                  <a:cubicBezTo>
                    <a:pt x="696319" y="964009"/>
                    <a:pt x="702104" y="938765"/>
                    <a:pt x="706311" y="913520"/>
                  </a:cubicBezTo>
                  <a:cubicBezTo>
                    <a:pt x="707363" y="906158"/>
                    <a:pt x="711570" y="903528"/>
                    <a:pt x="719459" y="904054"/>
                  </a:cubicBezTo>
                  <a:cubicBezTo>
                    <a:pt x="755222" y="906684"/>
                    <a:pt x="790984" y="909313"/>
                    <a:pt x="826747" y="910891"/>
                  </a:cubicBezTo>
                  <a:cubicBezTo>
                    <a:pt x="871450" y="912995"/>
                    <a:pt x="916153" y="914572"/>
                    <a:pt x="960856" y="915098"/>
                  </a:cubicBezTo>
                  <a:cubicBezTo>
                    <a:pt x="999248" y="915624"/>
                    <a:pt x="1037114" y="915624"/>
                    <a:pt x="1075506" y="915098"/>
                  </a:cubicBezTo>
                  <a:cubicBezTo>
                    <a:pt x="1108639" y="914572"/>
                    <a:pt x="1142298" y="912469"/>
                    <a:pt x="1175430" y="911417"/>
                  </a:cubicBezTo>
                  <a:cubicBezTo>
                    <a:pt x="1183319" y="909839"/>
                    <a:pt x="1185423" y="907735"/>
                    <a:pt x="1184897" y="900373"/>
                  </a:cubicBezTo>
                  <a:close/>
                  <a:moveTo>
                    <a:pt x="2116824" y="2577000"/>
                  </a:moveTo>
                  <a:cubicBezTo>
                    <a:pt x="2116824" y="2572267"/>
                    <a:pt x="2116824" y="2568585"/>
                    <a:pt x="2116824" y="2564378"/>
                  </a:cubicBezTo>
                  <a:cubicBezTo>
                    <a:pt x="2116824" y="2426062"/>
                    <a:pt x="2116824" y="2287219"/>
                    <a:pt x="2116824" y="2148903"/>
                  </a:cubicBezTo>
                  <a:cubicBezTo>
                    <a:pt x="2116824" y="2134703"/>
                    <a:pt x="2116824" y="2134703"/>
                    <a:pt x="2131550" y="2134177"/>
                  </a:cubicBezTo>
                  <a:cubicBezTo>
                    <a:pt x="2135757" y="2134177"/>
                    <a:pt x="2139439" y="2134177"/>
                    <a:pt x="2143646" y="2134177"/>
                  </a:cubicBezTo>
                  <a:cubicBezTo>
                    <a:pt x="2163631" y="2134177"/>
                    <a:pt x="2163105" y="2134177"/>
                    <a:pt x="2165735" y="2114718"/>
                  </a:cubicBezTo>
                  <a:cubicBezTo>
                    <a:pt x="2172572" y="2067385"/>
                    <a:pt x="2179934" y="2019527"/>
                    <a:pt x="2186771" y="1972194"/>
                  </a:cubicBezTo>
                  <a:cubicBezTo>
                    <a:pt x="2187823" y="1964831"/>
                    <a:pt x="2188875" y="1957468"/>
                    <a:pt x="2189927" y="1948528"/>
                  </a:cubicBezTo>
                  <a:cubicBezTo>
                    <a:pt x="2175201" y="1948528"/>
                    <a:pt x="2161527" y="1948002"/>
                    <a:pt x="2148379" y="1948528"/>
                  </a:cubicBezTo>
                  <a:cubicBezTo>
                    <a:pt x="2139439" y="1949054"/>
                    <a:pt x="2136809" y="1945898"/>
                    <a:pt x="2136809" y="1937483"/>
                  </a:cubicBezTo>
                  <a:cubicBezTo>
                    <a:pt x="2136283" y="1901195"/>
                    <a:pt x="2151535" y="1870692"/>
                    <a:pt x="2172572" y="1842818"/>
                  </a:cubicBezTo>
                  <a:cubicBezTo>
                    <a:pt x="2197290" y="1809685"/>
                    <a:pt x="2227793" y="1783389"/>
                    <a:pt x="2268815" y="1770767"/>
                  </a:cubicBezTo>
                  <a:cubicBezTo>
                    <a:pt x="2271970" y="1769716"/>
                    <a:pt x="2275652" y="1766560"/>
                    <a:pt x="2277229" y="1763404"/>
                  </a:cubicBezTo>
                  <a:cubicBezTo>
                    <a:pt x="2324562" y="1674524"/>
                    <a:pt x="2365058" y="1583015"/>
                    <a:pt x="2386094" y="1484142"/>
                  </a:cubicBezTo>
                  <a:cubicBezTo>
                    <a:pt x="2396613" y="1433128"/>
                    <a:pt x="2403976" y="1381588"/>
                    <a:pt x="2410812" y="1330048"/>
                  </a:cubicBezTo>
                  <a:cubicBezTo>
                    <a:pt x="2419753" y="1265360"/>
                    <a:pt x="2421331" y="1200146"/>
                    <a:pt x="2417124" y="1134932"/>
                  </a:cubicBezTo>
                  <a:cubicBezTo>
                    <a:pt x="2413442" y="1078133"/>
                    <a:pt x="2406605" y="1021334"/>
                    <a:pt x="2398716" y="965586"/>
                  </a:cubicBezTo>
                  <a:cubicBezTo>
                    <a:pt x="2383465" y="859877"/>
                    <a:pt x="2344547" y="761004"/>
                    <a:pt x="2300896" y="663709"/>
                  </a:cubicBezTo>
                  <a:cubicBezTo>
                    <a:pt x="2296162" y="653191"/>
                    <a:pt x="2296688" y="645828"/>
                    <a:pt x="2306155" y="639517"/>
                  </a:cubicBezTo>
                  <a:cubicBezTo>
                    <a:pt x="2323510" y="628473"/>
                    <a:pt x="2324562" y="614273"/>
                    <a:pt x="2318251" y="595340"/>
                  </a:cubicBezTo>
                  <a:cubicBezTo>
                    <a:pt x="2301422" y="542222"/>
                    <a:pt x="2269340" y="502252"/>
                    <a:pt x="2223060" y="472275"/>
                  </a:cubicBezTo>
                  <a:cubicBezTo>
                    <a:pt x="2219904" y="470171"/>
                    <a:pt x="2213067" y="470171"/>
                    <a:pt x="2210438" y="471749"/>
                  </a:cubicBezTo>
                  <a:cubicBezTo>
                    <a:pt x="2190979" y="487001"/>
                    <a:pt x="2176779" y="482793"/>
                    <a:pt x="2157320" y="467542"/>
                  </a:cubicBezTo>
                  <a:cubicBezTo>
                    <a:pt x="2062655" y="391809"/>
                    <a:pt x="1953263" y="344477"/>
                    <a:pt x="1837561" y="310818"/>
                  </a:cubicBezTo>
                  <a:cubicBezTo>
                    <a:pt x="1765511" y="290307"/>
                    <a:pt x="1691882" y="275056"/>
                    <a:pt x="1617202" y="267167"/>
                  </a:cubicBezTo>
                  <a:cubicBezTo>
                    <a:pt x="1551988" y="260330"/>
                    <a:pt x="1486774" y="254545"/>
                    <a:pt x="1421560" y="253493"/>
                  </a:cubicBezTo>
                  <a:cubicBezTo>
                    <a:pt x="1375279" y="252441"/>
                    <a:pt x="1328473" y="258226"/>
                    <a:pt x="1282192" y="262959"/>
                  </a:cubicBezTo>
                  <a:cubicBezTo>
                    <a:pt x="1208563" y="270322"/>
                    <a:pt x="1135986" y="283996"/>
                    <a:pt x="1063936" y="301877"/>
                  </a:cubicBezTo>
                  <a:cubicBezTo>
                    <a:pt x="947708" y="330803"/>
                    <a:pt x="835161" y="370773"/>
                    <a:pt x="728926" y="426520"/>
                  </a:cubicBezTo>
                  <a:cubicBezTo>
                    <a:pt x="685274" y="449660"/>
                    <a:pt x="642149" y="474379"/>
                    <a:pt x="600602" y="501200"/>
                  </a:cubicBezTo>
                  <a:cubicBezTo>
                    <a:pt x="567995" y="522237"/>
                    <a:pt x="549588" y="555370"/>
                    <a:pt x="534336" y="590081"/>
                  </a:cubicBezTo>
                  <a:cubicBezTo>
                    <a:pt x="506988" y="654243"/>
                    <a:pt x="502781" y="721034"/>
                    <a:pt x="507514" y="789404"/>
                  </a:cubicBezTo>
                  <a:cubicBezTo>
                    <a:pt x="509092" y="810966"/>
                    <a:pt x="512773" y="832529"/>
                    <a:pt x="514877" y="854618"/>
                  </a:cubicBezTo>
                  <a:cubicBezTo>
                    <a:pt x="515403" y="861455"/>
                    <a:pt x="518558" y="865136"/>
                    <a:pt x="525395" y="866714"/>
                  </a:cubicBezTo>
                  <a:cubicBezTo>
                    <a:pt x="570098" y="876706"/>
                    <a:pt x="614276" y="887750"/>
                    <a:pt x="658979" y="897743"/>
                  </a:cubicBezTo>
                  <a:cubicBezTo>
                    <a:pt x="665816" y="899321"/>
                    <a:pt x="666867" y="903002"/>
                    <a:pt x="666341" y="908787"/>
                  </a:cubicBezTo>
                  <a:cubicBezTo>
                    <a:pt x="663712" y="935609"/>
                    <a:pt x="661082" y="962431"/>
                    <a:pt x="658979" y="989253"/>
                  </a:cubicBezTo>
                  <a:cubicBezTo>
                    <a:pt x="655297" y="1026067"/>
                    <a:pt x="651090" y="1062881"/>
                    <a:pt x="648986" y="1099696"/>
                  </a:cubicBezTo>
                  <a:cubicBezTo>
                    <a:pt x="646882" y="1142821"/>
                    <a:pt x="632157" y="1182265"/>
                    <a:pt x="614276" y="1220131"/>
                  </a:cubicBezTo>
                  <a:cubicBezTo>
                    <a:pt x="592187" y="1266938"/>
                    <a:pt x="569572" y="1313744"/>
                    <a:pt x="547484" y="1360551"/>
                  </a:cubicBezTo>
                  <a:cubicBezTo>
                    <a:pt x="522240" y="1413669"/>
                    <a:pt x="496996" y="1466787"/>
                    <a:pt x="472278" y="1519904"/>
                  </a:cubicBezTo>
                  <a:cubicBezTo>
                    <a:pt x="455448" y="1555667"/>
                    <a:pt x="442300" y="1593007"/>
                    <a:pt x="437041" y="1632451"/>
                  </a:cubicBezTo>
                  <a:cubicBezTo>
                    <a:pt x="427575" y="1698191"/>
                    <a:pt x="434937" y="1761301"/>
                    <a:pt x="460707" y="1822307"/>
                  </a:cubicBezTo>
                  <a:cubicBezTo>
                    <a:pt x="494366" y="1901721"/>
                    <a:pt x="546958" y="1967987"/>
                    <a:pt x="609542" y="2026364"/>
                  </a:cubicBezTo>
                  <a:cubicBezTo>
                    <a:pt x="702630" y="2113666"/>
                    <a:pt x="808339" y="2179932"/>
                    <a:pt x="928249" y="2224109"/>
                  </a:cubicBezTo>
                  <a:cubicBezTo>
                    <a:pt x="1001351" y="2251457"/>
                    <a:pt x="1077084" y="2268286"/>
                    <a:pt x="1155971" y="2265656"/>
                  </a:cubicBezTo>
                  <a:cubicBezTo>
                    <a:pt x="1173853" y="2265131"/>
                    <a:pt x="1173853" y="2265131"/>
                    <a:pt x="1173853" y="2246723"/>
                  </a:cubicBezTo>
                  <a:cubicBezTo>
                    <a:pt x="1173853" y="2233575"/>
                    <a:pt x="1174379" y="2219902"/>
                    <a:pt x="1173853" y="2206754"/>
                  </a:cubicBezTo>
                  <a:cubicBezTo>
                    <a:pt x="1173853" y="2200443"/>
                    <a:pt x="1174904" y="2196761"/>
                    <a:pt x="1182793" y="2196235"/>
                  </a:cubicBezTo>
                  <a:cubicBezTo>
                    <a:pt x="1209089" y="2194132"/>
                    <a:pt x="1235911" y="2191502"/>
                    <a:pt x="1262733" y="2189398"/>
                  </a:cubicBezTo>
                  <a:cubicBezTo>
                    <a:pt x="1262733" y="2382936"/>
                    <a:pt x="1262733" y="2575422"/>
                    <a:pt x="1262733" y="2767909"/>
                  </a:cubicBezTo>
                  <a:cubicBezTo>
                    <a:pt x="736289" y="2720576"/>
                    <a:pt x="191963" y="2311411"/>
                    <a:pt x="67846" y="1672947"/>
                  </a:cubicBezTo>
                  <a:cubicBezTo>
                    <a:pt x="-3678" y="1302700"/>
                    <a:pt x="66269" y="957172"/>
                    <a:pt x="277688" y="645302"/>
                  </a:cubicBezTo>
                  <a:cubicBezTo>
                    <a:pt x="473855" y="354995"/>
                    <a:pt x="744703" y="164613"/>
                    <a:pt x="1086024" y="82044"/>
                  </a:cubicBezTo>
                  <a:cubicBezTo>
                    <a:pt x="1812317" y="-94139"/>
                    <a:pt x="2508107" y="336588"/>
                    <a:pt x="2714267" y="1004504"/>
                  </a:cubicBezTo>
                  <a:cubicBezTo>
                    <a:pt x="2921479" y="1675576"/>
                    <a:pt x="2586995" y="2301945"/>
                    <a:pt x="2116824" y="2577000"/>
                  </a:cubicBezTo>
                  <a:close/>
                </a:path>
              </a:pathLst>
            </a:custGeom>
            <a:grpFill/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91D1F5C-F6FC-472D-86B9-CB284539C304}"/>
                </a:ext>
              </a:extLst>
            </p:cNvPr>
            <p:cNvSpPr/>
            <p:nvPr/>
          </p:nvSpPr>
          <p:spPr>
            <a:xfrm>
              <a:off x="997051" y="1343703"/>
              <a:ext cx="362530" cy="176719"/>
            </a:xfrm>
            <a:custGeom>
              <a:avLst/>
              <a:gdLst>
                <a:gd name="connsiteX0" fmla="*/ 349210 w 362530"/>
                <a:gd name="connsiteY0" fmla="*/ 0 h 176719"/>
                <a:gd name="connsiteX1" fmla="*/ 14726 w 362530"/>
                <a:gd name="connsiteY1" fmla="*/ 526 h 176719"/>
                <a:gd name="connsiteX2" fmla="*/ 0 w 362530"/>
                <a:gd name="connsiteY2" fmla="*/ 1578 h 176719"/>
                <a:gd name="connsiteX3" fmla="*/ 11044 w 362530"/>
                <a:gd name="connsiteY3" fmla="*/ 36288 h 176719"/>
                <a:gd name="connsiteX4" fmla="*/ 26822 w 362530"/>
                <a:gd name="connsiteY4" fmla="*/ 47859 h 176719"/>
                <a:gd name="connsiteX5" fmla="*/ 118858 w 362530"/>
                <a:gd name="connsiteY5" fmla="*/ 49436 h 176719"/>
                <a:gd name="connsiteX6" fmla="*/ 132531 w 362530"/>
                <a:gd name="connsiteY6" fmla="*/ 59429 h 176719"/>
                <a:gd name="connsiteX7" fmla="*/ 147783 w 362530"/>
                <a:gd name="connsiteY7" fmla="*/ 102028 h 176719"/>
                <a:gd name="connsiteX8" fmla="*/ 243500 w 362530"/>
                <a:gd name="connsiteY8" fmla="*/ 176183 h 176719"/>
                <a:gd name="connsiteX9" fmla="*/ 357624 w 362530"/>
                <a:gd name="connsiteY9" fmla="*/ 96769 h 176719"/>
                <a:gd name="connsiteX10" fmla="*/ 362358 w 362530"/>
                <a:gd name="connsiteY10" fmla="*/ 12622 h 176719"/>
                <a:gd name="connsiteX11" fmla="*/ 349210 w 362530"/>
                <a:gd name="connsiteY11" fmla="*/ 0 h 17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2530" h="176719">
                  <a:moveTo>
                    <a:pt x="349210" y="0"/>
                  </a:moveTo>
                  <a:cubicBezTo>
                    <a:pt x="237715" y="526"/>
                    <a:pt x="126220" y="526"/>
                    <a:pt x="14726" y="526"/>
                  </a:cubicBezTo>
                  <a:cubicBezTo>
                    <a:pt x="10518" y="526"/>
                    <a:pt x="6311" y="1052"/>
                    <a:pt x="0" y="1578"/>
                  </a:cubicBezTo>
                  <a:cubicBezTo>
                    <a:pt x="4207" y="14726"/>
                    <a:pt x="8415" y="25244"/>
                    <a:pt x="11044" y="36288"/>
                  </a:cubicBezTo>
                  <a:cubicBezTo>
                    <a:pt x="13148" y="45229"/>
                    <a:pt x="17881" y="47859"/>
                    <a:pt x="26822" y="47859"/>
                  </a:cubicBezTo>
                  <a:cubicBezTo>
                    <a:pt x="57325" y="47859"/>
                    <a:pt x="88354" y="48910"/>
                    <a:pt x="118858" y="49436"/>
                  </a:cubicBezTo>
                  <a:cubicBezTo>
                    <a:pt x="126220" y="49436"/>
                    <a:pt x="129902" y="52066"/>
                    <a:pt x="132531" y="59429"/>
                  </a:cubicBezTo>
                  <a:cubicBezTo>
                    <a:pt x="137265" y="73629"/>
                    <a:pt x="141998" y="88354"/>
                    <a:pt x="147783" y="102028"/>
                  </a:cubicBezTo>
                  <a:cubicBezTo>
                    <a:pt x="165664" y="145153"/>
                    <a:pt x="195116" y="173027"/>
                    <a:pt x="243500" y="176183"/>
                  </a:cubicBezTo>
                  <a:cubicBezTo>
                    <a:pt x="300299" y="180390"/>
                    <a:pt x="346580" y="160405"/>
                    <a:pt x="357624" y="96769"/>
                  </a:cubicBezTo>
                  <a:cubicBezTo>
                    <a:pt x="362358" y="69421"/>
                    <a:pt x="360780" y="41022"/>
                    <a:pt x="362358" y="12622"/>
                  </a:cubicBezTo>
                  <a:cubicBezTo>
                    <a:pt x="363410" y="3156"/>
                    <a:pt x="359728" y="0"/>
                    <a:pt x="349210" y="0"/>
                  </a:cubicBezTo>
                  <a:close/>
                </a:path>
              </a:pathLst>
            </a:custGeom>
            <a:grpFill/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3" name="Graphic 96">
            <a:extLst>
              <a:ext uri="{FF2B5EF4-FFF2-40B4-BE49-F238E27FC236}">
                <a16:creationId xmlns:a16="http://schemas.microsoft.com/office/drawing/2014/main" id="{F1BEFFDB-B7F6-421A-B3D0-22153207507D}"/>
              </a:ext>
            </a:extLst>
          </p:cNvPr>
          <p:cNvGrpSpPr/>
          <p:nvPr/>
        </p:nvGrpSpPr>
        <p:grpSpPr>
          <a:xfrm>
            <a:off x="6579393" y="723021"/>
            <a:ext cx="435307" cy="529492"/>
            <a:chOff x="3099536" y="2219731"/>
            <a:chExt cx="2692567" cy="3275147"/>
          </a:xfrm>
          <a:solidFill>
            <a:schemeClr val="bg1"/>
          </a:solidFill>
        </p:grpSpPr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AEC935EC-DA06-4AB7-9FEA-E62FDC9AF73B}"/>
                </a:ext>
              </a:extLst>
            </p:cNvPr>
            <p:cNvSpPr/>
            <p:nvPr/>
          </p:nvSpPr>
          <p:spPr>
            <a:xfrm>
              <a:off x="3406628" y="2219455"/>
              <a:ext cx="1901309" cy="2240485"/>
            </a:xfrm>
            <a:custGeom>
              <a:avLst/>
              <a:gdLst>
                <a:gd name="connsiteX0" fmla="*/ 1015664 w 1901309"/>
                <a:gd name="connsiteY0" fmla="*/ 649 h 2240485"/>
                <a:gd name="connsiteX1" fmla="*/ 1112761 w 1901309"/>
                <a:gd name="connsiteY1" fmla="*/ 128742 h 2240485"/>
                <a:gd name="connsiteX2" fmla="*/ 1113508 w 1901309"/>
                <a:gd name="connsiteY2" fmla="*/ 371484 h 2240485"/>
                <a:gd name="connsiteX3" fmla="*/ 1109773 w 1901309"/>
                <a:gd name="connsiteY3" fmla="*/ 1340210 h 2240485"/>
                <a:gd name="connsiteX4" fmla="*/ 1115375 w 1901309"/>
                <a:gd name="connsiteY4" fmla="*/ 1429464 h 2240485"/>
                <a:gd name="connsiteX5" fmla="*/ 1148985 w 1901309"/>
                <a:gd name="connsiteY5" fmla="*/ 1495191 h 2240485"/>
                <a:gd name="connsiteX6" fmla="*/ 1361478 w 1901309"/>
                <a:gd name="connsiteY6" fmla="*/ 1718140 h 2240485"/>
                <a:gd name="connsiteX7" fmla="*/ 1424964 w 1901309"/>
                <a:gd name="connsiteY7" fmla="*/ 1726356 h 2240485"/>
                <a:gd name="connsiteX8" fmla="*/ 1619531 w 1901309"/>
                <a:gd name="connsiteY8" fmla="*/ 1582578 h 2240485"/>
                <a:gd name="connsiteX9" fmla="*/ 1683764 w 1901309"/>
                <a:gd name="connsiteY9" fmla="*/ 1568387 h 2240485"/>
                <a:gd name="connsiteX10" fmla="*/ 1698329 w 1901309"/>
                <a:gd name="connsiteY10" fmla="*/ 1609093 h 2240485"/>
                <a:gd name="connsiteX11" fmla="*/ 1585547 w 1901309"/>
                <a:gd name="connsiteY11" fmla="*/ 1732331 h 2240485"/>
                <a:gd name="connsiteX12" fmla="*/ 1489197 w 1901309"/>
                <a:gd name="connsiteY12" fmla="*/ 1803287 h 2240485"/>
                <a:gd name="connsiteX13" fmla="*/ 1475753 w 1901309"/>
                <a:gd name="connsiteY13" fmla="*/ 1823453 h 2240485"/>
                <a:gd name="connsiteX14" fmla="*/ 1495919 w 1901309"/>
                <a:gd name="connsiteY14" fmla="*/ 1842499 h 2240485"/>
                <a:gd name="connsiteX15" fmla="*/ 1638950 w 1901309"/>
                <a:gd name="connsiteY15" fmla="*/ 1869387 h 2240485"/>
                <a:gd name="connsiteX16" fmla="*/ 1835011 w 1901309"/>
                <a:gd name="connsiteY16" fmla="*/ 1906359 h 2240485"/>
                <a:gd name="connsiteX17" fmla="*/ 1877958 w 1901309"/>
                <a:gd name="connsiteY17" fmla="*/ 1924284 h 2240485"/>
                <a:gd name="connsiteX18" fmla="*/ 1900738 w 1901309"/>
                <a:gd name="connsiteY18" fmla="*/ 1963123 h 2240485"/>
                <a:gd name="connsiteX19" fmla="*/ 1864513 w 1901309"/>
                <a:gd name="connsiteY19" fmla="*/ 1995613 h 2240485"/>
                <a:gd name="connsiteX20" fmla="*/ 1793932 w 1901309"/>
                <a:gd name="connsiteY20" fmla="*/ 1994866 h 2240485"/>
                <a:gd name="connsiteX21" fmla="*/ 1551190 w 1901309"/>
                <a:gd name="connsiteY21" fmla="*/ 1945197 h 2240485"/>
                <a:gd name="connsiteX22" fmla="*/ 1507496 w 1901309"/>
                <a:gd name="connsiteY22" fmla="*/ 1936981 h 2240485"/>
                <a:gd name="connsiteX23" fmla="*/ 1479488 w 1901309"/>
                <a:gd name="connsiteY23" fmla="*/ 1973206 h 2240485"/>
                <a:gd name="connsiteX24" fmla="*/ 1517206 w 1901309"/>
                <a:gd name="connsiteY24" fmla="*/ 2043788 h 2240485"/>
                <a:gd name="connsiteX25" fmla="*/ 1528783 w 1901309"/>
                <a:gd name="connsiteY25" fmla="*/ 2097191 h 2240485"/>
                <a:gd name="connsiteX26" fmla="*/ 1472019 w 1901309"/>
                <a:gd name="connsiteY26" fmla="*/ 2121465 h 2240485"/>
                <a:gd name="connsiteX27" fmla="*/ 1425337 w 1901309"/>
                <a:gd name="connsiteY27" fmla="*/ 2066568 h 2240485"/>
                <a:gd name="connsiteX28" fmla="*/ 1374548 w 1901309"/>
                <a:gd name="connsiteY28" fmla="*/ 1973206 h 2240485"/>
                <a:gd name="connsiteX29" fmla="*/ 1248696 w 1901309"/>
                <a:gd name="connsiteY29" fmla="*/ 1822706 h 2240485"/>
                <a:gd name="connsiteX30" fmla="*/ 1033216 w 1901309"/>
                <a:gd name="connsiteY30" fmla="*/ 1613575 h 2240485"/>
                <a:gd name="connsiteX31" fmla="*/ 978319 w 1901309"/>
                <a:gd name="connsiteY31" fmla="*/ 1589674 h 2240485"/>
                <a:gd name="connsiteX32" fmla="*/ 950684 w 1901309"/>
                <a:gd name="connsiteY32" fmla="*/ 1607599 h 2240485"/>
                <a:gd name="connsiteX33" fmla="*/ 686282 w 1901309"/>
                <a:gd name="connsiteY33" fmla="*/ 1863039 h 2240485"/>
                <a:gd name="connsiteX34" fmla="*/ 664995 w 1901309"/>
                <a:gd name="connsiteY34" fmla="*/ 1888807 h 2240485"/>
                <a:gd name="connsiteX35" fmla="*/ 579476 w 1901309"/>
                <a:gd name="connsiteY35" fmla="*/ 2024742 h 2240485"/>
                <a:gd name="connsiteX36" fmla="*/ 534288 w 1901309"/>
                <a:gd name="connsiteY36" fmla="*/ 2205118 h 2240485"/>
                <a:gd name="connsiteX37" fmla="*/ 491715 w 1901309"/>
                <a:gd name="connsiteY37" fmla="*/ 2239849 h 2240485"/>
                <a:gd name="connsiteX38" fmla="*/ 474163 w 1901309"/>
                <a:gd name="connsiteY38" fmla="*/ 2220429 h 2240485"/>
                <a:gd name="connsiteX39" fmla="*/ 516736 w 1901309"/>
                <a:gd name="connsiteY39" fmla="*/ 1942957 h 2240485"/>
                <a:gd name="connsiteX40" fmla="*/ 505159 w 1901309"/>
                <a:gd name="connsiteY40" fmla="*/ 1933247 h 2240485"/>
                <a:gd name="connsiteX41" fmla="*/ 387149 w 1901309"/>
                <a:gd name="connsiteY41" fmla="*/ 1967978 h 2240485"/>
                <a:gd name="connsiteX42" fmla="*/ 152623 w 1901309"/>
                <a:gd name="connsiteY42" fmla="*/ 2074037 h 2240485"/>
                <a:gd name="connsiteX43" fmla="*/ 69344 w 1901309"/>
                <a:gd name="connsiteY43" fmla="*/ 2141632 h 2240485"/>
                <a:gd name="connsiteX44" fmla="*/ 56647 w 1901309"/>
                <a:gd name="connsiteY44" fmla="*/ 2155449 h 2240485"/>
                <a:gd name="connsiteX45" fmla="*/ 15941 w 1901309"/>
                <a:gd name="connsiteY45" fmla="*/ 2160304 h 2240485"/>
                <a:gd name="connsiteX46" fmla="*/ 2870 w 1901309"/>
                <a:gd name="connsiteY46" fmla="*/ 2119971 h 2240485"/>
                <a:gd name="connsiteX47" fmla="*/ 44323 w 1901309"/>
                <a:gd name="connsiteY47" fmla="*/ 2056112 h 2240485"/>
                <a:gd name="connsiteX48" fmla="*/ 239264 w 1901309"/>
                <a:gd name="connsiteY48" fmla="*/ 1917189 h 2240485"/>
                <a:gd name="connsiteX49" fmla="*/ 398353 w 1901309"/>
                <a:gd name="connsiteY49" fmla="*/ 1852955 h 2240485"/>
                <a:gd name="connsiteX50" fmla="*/ 461839 w 1901309"/>
                <a:gd name="connsiteY50" fmla="*/ 1838017 h 2240485"/>
                <a:gd name="connsiteX51" fmla="*/ 477151 w 1901309"/>
                <a:gd name="connsiteY51" fmla="*/ 1792830 h 2240485"/>
                <a:gd name="connsiteX52" fmla="*/ 370718 w 1901309"/>
                <a:gd name="connsiteY52" fmla="*/ 1711418 h 2240485"/>
                <a:gd name="connsiteX53" fmla="*/ 172043 w 1901309"/>
                <a:gd name="connsiteY53" fmla="*/ 1600130 h 2240485"/>
                <a:gd name="connsiteX54" fmla="*/ 114158 w 1901309"/>
                <a:gd name="connsiteY54" fmla="*/ 1566147 h 2240485"/>
                <a:gd name="connsiteX55" fmla="*/ 86896 w 1901309"/>
                <a:gd name="connsiteY55" fmla="*/ 1533657 h 2240485"/>
                <a:gd name="connsiteX56" fmla="*/ 107436 w 1901309"/>
                <a:gd name="connsiteY56" fmla="*/ 1484735 h 2240485"/>
                <a:gd name="connsiteX57" fmla="*/ 158225 w 1901309"/>
                <a:gd name="connsiteY57" fmla="*/ 1485482 h 2240485"/>
                <a:gd name="connsiteX58" fmla="*/ 204906 w 1901309"/>
                <a:gd name="connsiteY58" fmla="*/ 1516104 h 2240485"/>
                <a:gd name="connsiteX59" fmla="*/ 356153 w 1901309"/>
                <a:gd name="connsiteY59" fmla="*/ 1610587 h 2240485"/>
                <a:gd name="connsiteX60" fmla="*/ 519724 w 1901309"/>
                <a:gd name="connsiteY60" fmla="*/ 1688264 h 2240485"/>
                <a:gd name="connsiteX61" fmla="*/ 539890 w 1901309"/>
                <a:gd name="connsiteY61" fmla="*/ 1697974 h 2240485"/>
                <a:gd name="connsiteX62" fmla="*/ 663875 w 1901309"/>
                <a:gd name="connsiteY62" fmla="*/ 1670339 h 2240485"/>
                <a:gd name="connsiteX63" fmla="*/ 817363 w 1901309"/>
                <a:gd name="connsiteY63" fmla="*/ 1507142 h 2240485"/>
                <a:gd name="connsiteX64" fmla="*/ 865911 w 1901309"/>
                <a:gd name="connsiteY64" fmla="*/ 1377928 h 2240485"/>
                <a:gd name="connsiteX65" fmla="*/ 862176 w 1901309"/>
                <a:gd name="connsiteY65" fmla="*/ 298661 h 2240485"/>
                <a:gd name="connsiteX66" fmla="*/ 861429 w 1901309"/>
                <a:gd name="connsiteY66" fmla="*/ 138078 h 2240485"/>
                <a:gd name="connsiteX67" fmla="*/ 1005954 w 1901309"/>
                <a:gd name="connsiteY67" fmla="*/ 275 h 2240485"/>
                <a:gd name="connsiteX68" fmla="*/ 1015664 w 1901309"/>
                <a:gd name="connsiteY68" fmla="*/ 649 h 224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901309" h="2240485">
                  <a:moveTo>
                    <a:pt x="1015664" y="649"/>
                  </a:moveTo>
                  <a:cubicBezTo>
                    <a:pt x="1076536" y="18574"/>
                    <a:pt x="1111267" y="62268"/>
                    <a:pt x="1112761" y="128742"/>
                  </a:cubicBezTo>
                  <a:cubicBezTo>
                    <a:pt x="1114255" y="209407"/>
                    <a:pt x="1113508" y="290445"/>
                    <a:pt x="1113508" y="371484"/>
                  </a:cubicBezTo>
                  <a:cubicBezTo>
                    <a:pt x="1112387" y="694517"/>
                    <a:pt x="1110893" y="1017177"/>
                    <a:pt x="1109773" y="1340210"/>
                  </a:cubicBezTo>
                  <a:cubicBezTo>
                    <a:pt x="1109773" y="1370086"/>
                    <a:pt x="1109400" y="1399962"/>
                    <a:pt x="1115375" y="1429464"/>
                  </a:cubicBezTo>
                  <a:cubicBezTo>
                    <a:pt x="1120603" y="1454485"/>
                    <a:pt x="1131807" y="1475772"/>
                    <a:pt x="1148985" y="1495191"/>
                  </a:cubicBezTo>
                  <a:cubicBezTo>
                    <a:pt x="1217326" y="1572122"/>
                    <a:pt x="1289029" y="1645318"/>
                    <a:pt x="1361478" y="1718140"/>
                  </a:cubicBezTo>
                  <a:cubicBezTo>
                    <a:pt x="1381271" y="1737933"/>
                    <a:pt x="1401437" y="1741294"/>
                    <a:pt x="1424964" y="1726356"/>
                  </a:cubicBezTo>
                  <a:cubicBezTo>
                    <a:pt x="1493679" y="1683410"/>
                    <a:pt x="1562020" y="1640090"/>
                    <a:pt x="1619531" y="1582578"/>
                  </a:cubicBezTo>
                  <a:cubicBezTo>
                    <a:pt x="1638577" y="1563533"/>
                    <a:pt x="1659117" y="1558304"/>
                    <a:pt x="1683764" y="1568387"/>
                  </a:cubicBezTo>
                  <a:cubicBezTo>
                    <a:pt x="1705051" y="1576977"/>
                    <a:pt x="1709905" y="1589300"/>
                    <a:pt x="1698329" y="1609093"/>
                  </a:cubicBezTo>
                  <a:cubicBezTo>
                    <a:pt x="1669573" y="1658015"/>
                    <a:pt x="1629988" y="1697601"/>
                    <a:pt x="1585547" y="1732331"/>
                  </a:cubicBezTo>
                  <a:cubicBezTo>
                    <a:pt x="1554177" y="1756979"/>
                    <a:pt x="1521314" y="1779386"/>
                    <a:pt x="1489197" y="1803287"/>
                  </a:cubicBezTo>
                  <a:cubicBezTo>
                    <a:pt x="1482475" y="1808142"/>
                    <a:pt x="1473886" y="1811503"/>
                    <a:pt x="1475753" y="1823453"/>
                  </a:cubicBezTo>
                  <a:cubicBezTo>
                    <a:pt x="1477994" y="1835403"/>
                    <a:pt x="1485836" y="1839511"/>
                    <a:pt x="1495919" y="1842499"/>
                  </a:cubicBezTo>
                  <a:cubicBezTo>
                    <a:pt x="1542974" y="1854823"/>
                    <a:pt x="1591149" y="1861545"/>
                    <a:pt x="1638950" y="1869387"/>
                  </a:cubicBezTo>
                  <a:cubicBezTo>
                    <a:pt x="1704677" y="1879844"/>
                    <a:pt x="1770778" y="1887686"/>
                    <a:pt x="1835011" y="1906359"/>
                  </a:cubicBezTo>
                  <a:cubicBezTo>
                    <a:pt x="1849949" y="1910840"/>
                    <a:pt x="1864513" y="1916068"/>
                    <a:pt x="1877958" y="1924284"/>
                  </a:cubicBezTo>
                  <a:cubicBezTo>
                    <a:pt x="1892149" y="1933247"/>
                    <a:pt x="1904099" y="1944077"/>
                    <a:pt x="1900738" y="1963123"/>
                  </a:cubicBezTo>
                  <a:cubicBezTo>
                    <a:pt x="1897377" y="1983289"/>
                    <a:pt x="1882813" y="1991878"/>
                    <a:pt x="1864513" y="1995613"/>
                  </a:cubicBezTo>
                  <a:cubicBezTo>
                    <a:pt x="1840986" y="2000841"/>
                    <a:pt x="1817459" y="1998227"/>
                    <a:pt x="1793932" y="1994866"/>
                  </a:cubicBezTo>
                  <a:cubicBezTo>
                    <a:pt x="1712146" y="1982916"/>
                    <a:pt x="1630734" y="1968351"/>
                    <a:pt x="1551190" y="1945197"/>
                  </a:cubicBezTo>
                  <a:cubicBezTo>
                    <a:pt x="1536999" y="1941089"/>
                    <a:pt x="1522061" y="1938102"/>
                    <a:pt x="1507496" y="1936981"/>
                  </a:cubicBezTo>
                  <a:cubicBezTo>
                    <a:pt x="1479861" y="1934741"/>
                    <a:pt x="1470525" y="1947065"/>
                    <a:pt x="1479488" y="1973206"/>
                  </a:cubicBezTo>
                  <a:cubicBezTo>
                    <a:pt x="1488077" y="1998974"/>
                    <a:pt x="1504135" y="2020634"/>
                    <a:pt x="1517206" y="2043788"/>
                  </a:cubicBezTo>
                  <a:cubicBezTo>
                    <a:pt x="1526542" y="2060219"/>
                    <a:pt x="1533264" y="2077398"/>
                    <a:pt x="1528783" y="2097191"/>
                  </a:cubicBezTo>
                  <a:cubicBezTo>
                    <a:pt x="1522061" y="2126694"/>
                    <a:pt x="1497787" y="2137150"/>
                    <a:pt x="1472019" y="2121465"/>
                  </a:cubicBezTo>
                  <a:cubicBezTo>
                    <a:pt x="1450732" y="2108395"/>
                    <a:pt x="1437288" y="2087855"/>
                    <a:pt x="1425337" y="2066568"/>
                  </a:cubicBezTo>
                  <a:cubicBezTo>
                    <a:pt x="1407785" y="2035572"/>
                    <a:pt x="1391354" y="2004202"/>
                    <a:pt x="1374548" y="1973206"/>
                  </a:cubicBezTo>
                  <a:cubicBezTo>
                    <a:pt x="1342805" y="1914574"/>
                    <a:pt x="1301726" y="1864532"/>
                    <a:pt x="1248696" y="1822706"/>
                  </a:cubicBezTo>
                  <a:cubicBezTo>
                    <a:pt x="1169898" y="1760714"/>
                    <a:pt x="1102678" y="1685650"/>
                    <a:pt x="1033216" y="1613575"/>
                  </a:cubicBezTo>
                  <a:cubicBezTo>
                    <a:pt x="1018278" y="1597890"/>
                    <a:pt x="1002967" y="1583325"/>
                    <a:pt x="978319" y="1589674"/>
                  </a:cubicBezTo>
                  <a:cubicBezTo>
                    <a:pt x="966369" y="1591541"/>
                    <a:pt x="958900" y="1600130"/>
                    <a:pt x="950684" y="1607599"/>
                  </a:cubicBezTo>
                  <a:cubicBezTo>
                    <a:pt x="862550" y="1692746"/>
                    <a:pt x="774042" y="1777892"/>
                    <a:pt x="686282" y="1863039"/>
                  </a:cubicBezTo>
                  <a:cubicBezTo>
                    <a:pt x="678440" y="1870881"/>
                    <a:pt x="670224" y="1879097"/>
                    <a:pt x="664995" y="1888807"/>
                  </a:cubicBezTo>
                  <a:cubicBezTo>
                    <a:pt x="639227" y="1935861"/>
                    <a:pt x="609351" y="1980302"/>
                    <a:pt x="579476" y="2024742"/>
                  </a:cubicBezTo>
                  <a:cubicBezTo>
                    <a:pt x="542878" y="2080012"/>
                    <a:pt x="538023" y="2142378"/>
                    <a:pt x="534288" y="2205118"/>
                  </a:cubicBezTo>
                  <a:cubicBezTo>
                    <a:pt x="532421" y="2233500"/>
                    <a:pt x="520097" y="2243210"/>
                    <a:pt x="491715" y="2239849"/>
                  </a:cubicBezTo>
                  <a:cubicBezTo>
                    <a:pt x="479765" y="2238355"/>
                    <a:pt x="473043" y="2232753"/>
                    <a:pt x="474163" y="2220429"/>
                  </a:cubicBezTo>
                  <a:cubicBezTo>
                    <a:pt x="481258" y="2126694"/>
                    <a:pt x="482752" y="2032584"/>
                    <a:pt x="516736" y="1942957"/>
                  </a:cubicBezTo>
                  <a:cubicBezTo>
                    <a:pt x="523458" y="1925778"/>
                    <a:pt x="511508" y="1931753"/>
                    <a:pt x="505159" y="1933247"/>
                  </a:cubicBezTo>
                  <a:cubicBezTo>
                    <a:pt x="464827" y="1941836"/>
                    <a:pt x="425615" y="1953413"/>
                    <a:pt x="387149" y="1967978"/>
                  </a:cubicBezTo>
                  <a:cubicBezTo>
                    <a:pt x="306484" y="1998227"/>
                    <a:pt x="229180" y="2035572"/>
                    <a:pt x="152623" y="2074037"/>
                  </a:cubicBezTo>
                  <a:cubicBezTo>
                    <a:pt x="120133" y="2090469"/>
                    <a:pt x="91004" y="2111756"/>
                    <a:pt x="69344" y="2141632"/>
                  </a:cubicBezTo>
                  <a:cubicBezTo>
                    <a:pt x="65610" y="2146486"/>
                    <a:pt x="61128" y="2150968"/>
                    <a:pt x="56647" y="2155449"/>
                  </a:cubicBezTo>
                  <a:cubicBezTo>
                    <a:pt x="44323" y="2166652"/>
                    <a:pt x="30879" y="2170014"/>
                    <a:pt x="15941" y="2160304"/>
                  </a:cubicBezTo>
                  <a:cubicBezTo>
                    <a:pt x="630" y="2150221"/>
                    <a:pt x="-3478" y="2136777"/>
                    <a:pt x="2870" y="2119971"/>
                  </a:cubicBezTo>
                  <a:cubicBezTo>
                    <a:pt x="11833" y="2095697"/>
                    <a:pt x="27145" y="2075157"/>
                    <a:pt x="44323" y="2056112"/>
                  </a:cubicBezTo>
                  <a:cubicBezTo>
                    <a:pt x="99594" y="1996360"/>
                    <a:pt x="165694" y="1951546"/>
                    <a:pt x="239264" y="1917189"/>
                  </a:cubicBezTo>
                  <a:cubicBezTo>
                    <a:pt x="291173" y="1893288"/>
                    <a:pt x="344576" y="1872748"/>
                    <a:pt x="398353" y="1852955"/>
                  </a:cubicBezTo>
                  <a:cubicBezTo>
                    <a:pt x="418892" y="1845486"/>
                    <a:pt x="440553" y="1842872"/>
                    <a:pt x="461839" y="1838017"/>
                  </a:cubicBezTo>
                  <a:cubicBezTo>
                    <a:pt x="490968" y="1831295"/>
                    <a:pt x="496570" y="1815611"/>
                    <a:pt x="477151" y="1792830"/>
                  </a:cubicBezTo>
                  <a:cubicBezTo>
                    <a:pt x="447648" y="1758473"/>
                    <a:pt x="408809" y="1735319"/>
                    <a:pt x="370718" y="1711418"/>
                  </a:cubicBezTo>
                  <a:cubicBezTo>
                    <a:pt x="306484" y="1671086"/>
                    <a:pt x="239264" y="1635608"/>
                    <a:pt x="172043" y="1600130"/>
                  </a:cubicBezTo>
                  <a:cubicBezTo>
                    <a:pt x="152250" y="1589674"/>
                    <a:pt x="132084" y="1579591"/>
                    <a:pt x="114158" y="1566147"/>
                  </a:cubicBezTo>
                  <a:cubicBezTo>
                    <a:pt x="102581" y="1557557"/>
                    <a:pt x="92125" y="1547474"/>
                    <a:pt x="86896" y="1533657"/>
                  </a:cubicBezTo>
                  <a:cubicBezTo>
                    <a:pt x="78680" y="1512370"/>
                    <a:pt x="86523" y="1493324"/>
                    <a:pt x="107436" y="1484735"/>
                  </a:cubicBezTo>
                  <a:cubicBezTo>
                    <a:pt x="124615" y="1477639"/>
                    <a:pt x="141420" y="1479133"/>
                    <a:pt x="158225" y="1485482"/>
                  </a:cubicBezTo>
                  <a:cubicBezTo>
                    <a:pt x="175777" y="1492204"/>
                    <a:pt x="191089" y="1503407"/>
                    <a:pt x="204906" y="1516104"/>
                  </a:cubicBezTo>
                  <a:cubicBezTo>
                    <a:pt x="249347" y="1557184"/>
                    <a:pt x="301256" y="1586313"/>
                    <a:pt x="356153" y="1610587"/>
                  </a:cubicBezTo>
                  <a:cubicBezTo>
                    <a:pt x="411423" y="1634861"/>
                    <a:pt x="466694" y="1659509"/>
                    <a:pt x="519724" y="1688264"/>
                  </a:cubicBezTo>
                  <a:cubicBezTo>
                    <a:pt x="526446" y="1691999"/>
                    <a:pt x="533168" y="1694986"/>
                    <a:pt x="539890" y="1697974"/>
                  </a:cubicBezTo>
                  <a:cubicBezTo>
                    <a:pt x="595160" y="1721501"/>
                    <a:pt x="623169" y="1714779"/>
                    <a:pt x="663875" y="1670339"/>
                  </a:cubicBezTo>
                  <a:cubicBezTo>
                    <a:pt x="714291" y="1615442"/>
                    <a:pt x="765827" y="1561292"/>
                    <a:pt x="817363" y="1507142"/>
                  </a:cubicBezTo>
                  <a:cubicBezTo>
                    <a:pt x="852093" y="1470917"/>
                    <a:pt x="865911" y="1427597"/>
                    <a:pt x="865911" y="1377928"/>
                  </a:cubicBezTo>
                  <a:cubicBezTo>
                    <a:pt x="866284" y="1018297"/>
                    <a:pt x="864791" y="658292"/>
                    <a:pt x="862176" y="298661"/>
                  </a:cubicBezTo>
                  <a:cubicBezTo>
                    <a:pt x="861803" y="245258"/>
                    <a:pt x="861429" y="191481"/>
                    <a:pt x="861429" y="138078"/>
                  </a:cubicBezTo>
                  <a:cubicBezTo>
                    <a:pt x="861429" y="46210"/>
                    <a:pt x="914459" y="-4206"/>
                    <a:pt x="1005954" y="275"/>
                  </a:cubicBezTo>
                  <a:cubicBezTo>
                    <a:pt x="1009315" y="649"/>
                    <a:pt x="1012303" y="649"/>
                    <a:pt x="1015664" y="649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90981690-0752-4333-9B1F-7299DC0E2462}"/>
                </a:ext>
              </a:extLst>
            </p:cNvPr>
            <p:cNvSpPr/>
            <p:nvPr/>
          </p:nvSpPr>
          <p:spPr>
            <a:xfrm>
              <a:off x="3099439" y="3035457"/>
              <a:ext cx="1144960" cy="2459244"/>
            </a:xfrm>
            <a:custGeom>
              <a:avLst/>
              <a:gdLst>
                <a:gd name="connsiteX0" fmla="*/ 96 w 1144960"/>
                <a:gd name="connsiteY0" fmla="*/ 1590031 h 2459244"/>
                <a:gd name="connsiteX1" fmla="*/ 63956 w 1144960"/>
                <a:gd name="connsiteY1" fmla="*/ 1006704 h 2459244"/>
                <a:gd name="connsiteX2" fmla="*/ 609191 w 1144960"/>
                <a:gd name="connsiteY2" fmla="*/ 139182 h 2459244"/>
                <a:gd name="connsiteX3" fmla="*/ 869112 w 1144960"/>
                <a:gd name="connsiteY3" fmla="*/ 5861 h 2459244"/>
                <a:gd name="connsiteX4" fmla="*/ 1074135 w 1144960"/>
                <a:gd name="connsiteY4" fmla="*/ 119763 h 2459244"/>
                <a:gd name="connsiteX5" fmla="*/ 1116709 w 1144960"/>
                <a:gd name="connsiteY5" fmla="*/ 406198 h 2459244"/>
                <a:gd name="connsiteX6" fmla="*/ 1089073 w 1144960"/>
                <a:gd name="connsiteY6" fmla="*/ 459601 h 2459244"/>
                <a:gd name="connsiteX7" fmla="*/ 1053969 w 1144960"/>
                <a:gd name="connsiteY7" fmla="*/ 445784 h 2459244"/>
                <a:gd name="connsiteX8" fmla="*/ 1046500 w 1144960"/>
                <a:gd name="connsiteY8" fmla="*/ 407692 h 2459244"/>
                <a:gd name="connsiteX9" fmla="*/ 1036044 w 1144960"/>
                <a:gd name="connsiteY9" fmla="*/ 238146 h 2459244"/>
                <a:gd name="connsiteX10" fmla="*/ 1002433 w 1144960"/>
                <a:gd name="connsiteY10" fmla="*/ 122377 h 2459244"/>
                <a:gd name="connsiteX11" fmla="*/ 901228 w 1144960"/>
                <a:gd name="connsiteY11" fmla="*/ 69721 h 2459244"/>
                <a:gd name="connsiteX12" fmla="*/ 683508 w 1144960"/>
                <a:gd name="connsiteY12" fmla="*/ 167191 h 2459244"/>
                <a:gd name="connsiteX13" fmla="*/ 309685 w 1144960"/>
                <a:gd name="connsiteY13" fmla="*/ 591802 h 2459244"/>
                <a:gd name="connsiteX14" fmla="*/ 86363 w 1144960"/>
                <a:gd name="connsiteY14" fmla="*/ 1263264 h 2459244"/>
                <a:gd name="connsiteX15" fmla="*/ 68811 w 1144960"/>
                <a:gd name="connsiteY15" fmla="*/ 1669576 h 2459244"/>
                <a:gd name="connsiteX16" fmla="*/ 139393 w 1144960"/>
                <a:gd name="connsiteY16" fmla="*/ 2161782 h 2459244"/>
                <a:gd name="connsiteX17" fmla="*/ 191302 w 1144960"/>
                <a:gd name="connsiteY17" fmla="*/ 2295850 h 2459244"/>
                <a:gd name="connsiteX18" fmla="*/ 223045 w 1144960"/>
                <a:gd name="connsiteY18" fmla="*/ 2348506 h 2459244"/>
                <a:gd name="connsiteX19" fmla="*/ 347777 w 1144960"/>
                <a:gd name="connsiteY19" fmla="*/ 2360830 h 2459244"/>
                <a:gd name="connsiteX20" fmla="*/ 437031 w 1144960"/>
                <a:gd name="connsiteY20" fmla="*/ 2281285 h 2459244"/>
                <a:gd name="connsiteX21" fmla="*/ 774256 w 1144960"/>
                <a:gd name="connsiteY21" fmla="*/ 2075888 h 2459244"/>
                <a:gd name="connsiteX22" fmla="*/ 983014 w 1144960"/>
                <a:gd name="connsiteY22" fmla="*/ 1953024 h 2459244"/>
                <a:gd name="connsiteX23" fmla="*/ 1074135 w 1144960"/>
                <a:gd name="connsiteY23" fmla="*/ 1818582 h 2459244"/>
                <a:gd name="connsiteX24" fmla="*/ 1070401 w 1144960"/>
                <a:gd name="connsiteY24" fmla="*/ 1717004 h 2459244"/>
                <a:gd name="connsiteX25" fmla="*/ 1039405 w 1144960"/>
                <a:gd name="connsiteY25" fmla="*/ 1439532 h 2459244"/>
                <a:gd name="connsiteX26" fmla="*/ 1034550 w 1144960"/>
                <a:gd name="connsiteY26" fmla="*/ 1258409 h 2459244"/>
                <a:gd name="connsiteX27" fmla="*/ 1044259 w 1144960"/>
                <a:gd name="connsiteY27" fmla="*/ 1192308 h 2459244"/>
                <a:gd name="connsiteX28" fmla="*/ 1123804 w 1144960"/>
                <a:gd name="connsiteY28" fmla="*/ 1138532 h 2459244"/>
                <a:gd name="connsiteX29" fmla="*/ 1138369 w 1144960"/>
                <a:gd name="connsiteY29" fmla="*/ 1151602 h 2459244"/>
                <a:gd name="connsiteX30" fmla="*/ 1137248 w 1144960"/>
                <a:gd name="connsiteY30" fmla="*/ 1231520 h 2459244"/>
                <a:gd name="connsiteX31" fmla="*/ 1122684 w 1144960"/>
                <a:gd name="connsiteY31" fmla="*/ 1333099 h 2459244"/>
                <a:gd name="connsiteX32" fmla="*/ 1118576 w 1144960"/>
                <a:gd name="connsiteY32" fmla="*/ 1594513 h 2459244"/>
                <a:gd name="connsiteX33" fmla="*/ 1141730 w 1144960"/>
                <a:gd name="connsiteY33" fmla="*/ 1751361 h 2459244"/>
                <a:gd name="connsiteX34" fmla="*/ 1039031 w 1144960"/>
                <a:gd name="connsiteY34" fmla="*/ 1995223 h 2459244"/>
                <a:gd name="connsiteX35" fmla="*/ 849693 w 1144960"/>
                <a:gd name="connsiteY35" fmla="*/ 2114354 h 2459244"/>
                <a:gd name="connsiteX36" fmla="*/ 708529 w 1144960"/>
                <a:gd name="connsiteY36" fmla="*/ 2186803 h 2459244"/>
                <a:gd name="connsiteX37" fmla="*/ 422467 w 1144960"/>
                <a:gd name="connsiteY37" fmla="*/ 2384731 h 2459244"/>
                <a:gd name="connsiteX38" fmla="*/ 335080 w 1144960"/>
                <a:gd name="connsiteY38" fmla="*/ 2444856 h 2459244"/>
                <a:gd name="connsiteX39" fmla="*/ 195036 w 1144960"/>
                <a:gd name="connsiteY39" fmla="*/ 2421329 h 2459244"/>
                <a:gd name="connsiteX40" fmla="*/ 112504 w 1144960"/>
                <a:gd name="connsiteY40" fmla="*/ 2293609 h 2459244"/>
                <a:gd name="connsiteX41" fmla="*/ 30345 w 1144960"/>
                <a:gd name="connsiteY41" fmla="*/ 1987755 h 2459244"/>
                <a:gd name="connsiteX42" fmla="*/ 96 w 1144960"/>
                <a:gd name="connsiteY42" fmla="*/ 1590031 h 24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4960" h="2459244">
                  <a:moveTo>
                    <a:pt x="96" y="1590031"/>
                  </a:moveTo>
                  <a:cubicBezTo>
                    <a:pt x="-277" y="1384261"/>
                    <a:pt x="14287" y="1193429"/>
                    <a:pt x="63956" y="1006704"/>
                  </a:cubicBezTo>
                  <a:cubicBezTo>
                    <a:pt x="155824" y="661264"/>
                    <a:pt x="332466" y="368853"/>
                    <a:pt x="609191" y="139182"/>
                  </a:cubicBezTo>
                  <a:cubicBezTo>
                    <a:pt x="686122" y="75323"/>
                    <a:pt x="770521" y="27148"/>
                    <a:pt x="869112" y="5861"/>
                  </a:cubicBezTo>
                  <a:cubicBezTo>
                    <a:pt x="969943" y="-15799"/>
                    <a:pt x="1039031" y="22666"/>
                    <a:pt x="1074135" y="119763"/>
                  </a:cubicBezTo>
                  <a:cubicBezTo>
                    <a:pt x="1107746" y="212378"/>
                    <a:pt x="1115962" y="309102"/>
                    <a:pt x="1116709" y="406198"/>
                  </a:cubicBezTo>
                  <a:cubicBezTo>
                    <a:pt x="1117082" y="427858"/>
                    <a:pt x="1111480" y="448771"/>
                    <a:pt x="1089073" y="459601"/>
                  </a:cubicBezTo>
                  <a:cubicBezTo>
                    <a:pt x="1071521" y="467817"/>
                    <a:pt x="1061065" y="463709"/>
                    <a:pt x="1053969" y="445784"/>
                  </a:cubicBezTo>
                  <a:cubicBezTo>
                    <a:pt x="1049114" y="433460"/>
                    <a:pt x="1047247" y="420763"/>
                    <a:pt x="1046500" y="407692"/>
                  </a:cubicBezTo>
                  <a:cubicBezTo>
                    <a:pt x="1043139" y="351301"/>
                    <a:pt x="1040151" y="294537"/>
                    <a:pt x="1036044" y="238146"/>
                  </a:cubicBezTo>
                  <a:cubicBezTo>
                    <a:pt x="1033056" y="197440"/>
                    <a:pt x="1021106" y="158602"/>
                    <a:pt x="1002433" y="122377"/>
                  </a:cubicBezTo>
                  <a:cubicBezTo>
                    <a:pt x="980773" y="79804"/>
                    <a:pt x="948656" y="62625"/>
                    <a:pt x="901228" y="69721"/>
                  </a:cubicBezTo>
                  <a:cubicBezTo>
                    <a:pt x="819817" y="82045"/>
                    <a:pt x="748114" y="117896"/>
                    <a:pt x="683508" y="167191"/>
                  </a:cubicBezTo>
                  <a:cubicBezTo>
                    <a:pt x="530020" y="283334"/>
                    <a:pt x="407529" y="427111"/>
                    <a:pt x="309685" y="591802"/>
                  </a:cubicBezTo>
                  <a:cubicBezTo>
                    <a:pt x="186447" y="799440"/>
                    <a:pt x="112878" y="1023509"/>
                    <a:pt x="86363" y="1263264"/>
                  </a:cubicBezTo>
                  <a:cubicBezTo>
                    <a:pt x="71425" y="1398452"/>
                    <a:pt x="63582" y="1533640"/>
                    <a:pt x="68811" y="1669576"/>
                  </a:cubicBezTo>
                  <a:cubicBezTo>
                    <a:pt x="75533" y="1835761"/>
                    <a:pt x="93085" y="2000825"/>
                    <a:pt x="139393" y="2161782"/>
                  </a:cubicBezTo>
                  <a:cubicBezTo>
                    <a:pt x="152837" y="2208089"/>
                    <a:pt x="170389" y="2252530"/>
                    <a:pt x="191302" y="2295850"/>
                  </a:cubicBezTo>
                  <a:cubicBezTo>
                    <a:pt x="200265" y="2314522"/>
                    <a:pt x="210721" y="2332075"/>
                    <a:pt x="223045" y="2348506"/>
                  </a:cubicBezTo>
                  <a:cubicBezTo>
                    <a:pt x="261510" y="2399669"/>
                    <a:pt x="298855" y="2404150"/>
                    <a:pt x="347777" y="2360830"/>
                  </a:cubicBezTo>
                  <a:cubicBezTo>
                    <a:pt x="377653" y="2334315"/>
                    <a:pt x="406035" y="2306680"/>
                    <a:pt x="437031" y="2281285"/>
                  </a:cubicBezTo>
                  <a:cubicBezTo>
                    <a:pt x="540103" y="2197259"/>
                    <a:pt x="655873" y="2134893"/>
                    <a:pt x="774256" y="2075888"/>
                  </a:cubicBezTo>
                  <a:cubicBezTo>
                    <a:pt x="846705" y="2040037"/>
                    <a:pt x="918781" y="2002692"/>
                    <a:pt x="983014" y="1953024"/>
                  </a:cubicBezTo>
                  <a:cubicBezTo>
                    <a:pt x="1028201" y="1917920"/>
                    <a:pt x="1062185" y="1875720"/>
                    <a:pt x="1074135" y="1818582"/>
                  </a:cubicBezTo>
                  <a:cubicBezTo>
                    <a:pt x="1081231" y="1784225"/>
                    <a:pt x="1078990" y="1750241"/>
                    <a:pt x="1070401" y="1717004"/>
                  </a:cubicBezTo>
                  <a:cubicBezTo>
                    <a:pt x="1046874" y="1625882"/>
                    <a:pt x="1037911" y="1533267"/>
                    <a:pt x="1039405" y="1439532"/>
                  </a:cubicBezTo>
                  <a:cubicBezTo>
                    <a:pt x="1040525" y="1379033"/>
                    <a:pt x="1032683" y="1318907"/>
                    <a:pt x="1034550" y="1258409"/>
                  </a:cubicBezTo>
                  <a:cubicBezTo>
                    <a:pt x="1035297" y="1236002"/>
                    <a:pt x="1037164" y="1213595"/>
                    <a:pt x="1044259" y="1192308"/>
                  </a:cubicBezTo>
                  <a:cubicBezTo>
                    <a:pt x="1056583" y="1155710"/>
                    <a:pt x="1089820" y="1133677"/>
                    <a:pt x="1123804" y="1138532"/>
                  </a:cubicBezTo>
                  <a:cubicBezTo>
                    <a:pt x="1131647" y="1139652"/>
                    <a:pt x="1140609" y="1142266"/>
                    <a:pt x="1138369" y="1151602"/>
                  </a:cubicBezTo>
                  <a:cubicBezTo>
                    <a:pt x="1132393" y="1178491"/>
                    <a:pt x="1139489" y="1205005"/>
                    <a:pt x="1137248" y="1231520"/>
                  </a:cubicBezTo>
                  <a:cubicBezTo>
                    <a:pt x="1134634" y="1265878"/>
                    <a:pt x="1130526" y="1299862"/>
                    <a:pt x="1122684" y="1333099"/>
                  </a:cubicBezTo>
                  <a:cubicBezTo>
                    <a:pt x="1102144" y="1420112"/>
                    <a:pt x="1102891" y="1506752"/>
                    <a:pt x="1118576" y="1594513"/>
                  </a:cubicBezTo>
                  <a:cubicBezTo>
                    <a:pt x="1127539" y="1646422"/>
                    <a:pt x="1133887" y="1699079"/>
                    <a:pt x="1141730" y="1751361"/>
                  </a:cubicBezTo>
                  <a:cubicBezTo>
                    <a:pt x="1157414" y="1853686"/>
                    <a:pt x="1114841" y="1931364"/>
                    <a:pt x="1039031" y="1995223"/>
                  </a:cubicBezTo>
                  <a:cubicBezTo>
                    <a:pt x="981520" y="2043772"/>
                    <a:pt x="916166" y="2079623"/>
                    <a:pt x="849693" y="2114354"/>
                  </a:cubicBezTo>
                  <a:cubicBezTo>
                    <a:pt x="802638" y="2138628"/>
                    <a:pt x="755957" y="2163649"/>
                    <a:pt x="708529" y="2186803"/>
                  </a:cubicBezTo>
                  <a:cubicBezTo>
                    <a:pt x="603216" y="2238712"/>
                    <a:pt x="508360" y="2305186"/>
                    <a:pt x="422467" y="2384731"/>
                  </a:cubicBezTo>
                  <a:cubicBezTo>
                    <a:pt x="396325" y="2409005"/>
                    <a:pt x="367570" y="2429545"/>
                    <a:pt x="335080" y="2444856"/>
                  </a:cubicBezTo>
                  <a:cubicBezTo>
                    <a:pt x="282050" y="2469877"/>
                    <a:pt x="236863" y="2462408"/>
                    <a:pt x="195036" y="2421329"/>
                  </a:cubicBezTo>
                  <a:cubicBezTo>
                    <a:pt x="158065" y="2384731"/>
                    <a:pt x="131924" y="2341037"/>
                    <a:pt x="112504" y="2293609"/>
                  </a:cubicBezTo>
                  <a:cubicBezTo>
                    <a:pt x="71798" y="2195392"/>
                    <a:pt x="47898" y="2092320"/>
                    <a:pt x="30345" y="1987755"/>
                  </a:cubicBezTo>
                  <a:cubicBezTo>
                    <a:pt x="7565" y="1851446"/>
                    <a:pt x="-1024" y="1714390"/>
                    <a:pt x="96" y="1590031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CF5E66E-DCCF-4E9A-91DA-E2B034025335}"/>
                </a:ext>
              </a:extLst>
            </p:cNvPr>
            <p:cNvSpPr/>
            <p:nvPr/>
          </p:nvSpPr>
          <p:spPr>
            <a:xfrm>
              <a:off x="4603755" y="3054058"/>
              <a:ext cx="1189644" cy="2422960"/>
            </a:xfrm>
            <a:custGeom>
              <a:avLst/>
              <a:gdLst>
                <a:gd name="connsiteX0" fmla="*/ 1121500 w 1189644"/>
                <a:gd name="connsiteY0" fmla="*/ 1677490 h 2422960"/>
                <a:gd name="connsiteX1" fmla="*/ 1009466 w 1189644"/>
                <a:gd name="connsiteY1" fmla="*/ 932832 h 2422960"/>
                <a:gd name="connsiteX2" fmla="*/ 438836 w 1189644"/>
                <a:gd name="connsiteY2" fmla="*/ 162781 h 2422960"/>
                <a:gd name="connsiteX3" fmla="*/ 226343 w 1189644"/>
                <a:gd name="connsiteY3" fmla="*/ 72033 h 2422960"/>
                <a:gd name="connsiteX4" fmla="*/ 181529 w 1189644"/>
                <a:gd name="connsiteY4" fmla="*/ 70165 h 2422960"/>
                <a:gd name="connsiteX5" fmla="*/ 112068 w 1189644"/>
                <a:gd name="connsiteY5" fmla="*/ 118714 h 2422960"/>
                <a:gd name="connsiteX6" fmla="*/ 79951 w 1189644"/>
                <a:gd name="connsiteY6" fmla="*/ 263612 h 2422960"/>
                <a:gd name="connsiteX7" fmla="*/ 79578 w 1189644"/>
                <a:gd name="connsiteY7" fmla="*/ 455938 h 2422960"/>
                <a:gd name="connsiteX8" fmla="*/ 74349 w 1189644"/>
                <a:gd name="connsiteY8" fmla="*/ 511582 h 2422960"/>
                <a:gd name="connsiteX9" fmla="*/ 57171 w 1189644"/>
                <a:gd name="connsiteY9" fmla="*/ 518678 h 2422960"/>
                <a:gd name="connsiteX10" fmla="*/ 16838 w 1189644"/>
                <a:gd name="connsiteY10" fmla="*/ 466395 h 2422960"/>
                <a:gd name="connsiteX11" fmla="*/ 33 w 1189644"/>
                <a:gd name="connsiteY11" fmla="*/ 365563 h 2422960"/>
                <a:gd name="connsiteX12" fmla="*/ 31403 w 1189644"/>
                <a:gd name="connsiteY12" fmla="*/ 137013 h 2422960"/>
                <a:gd name="connsiteX13" fmla="*/ 37378 w 1189644"/>
                <a:gd name="connsiteY13" fmla="*/ 119461 h 2422960"/>
                <a:gd name="connsiteX14" fmla="*/ 243895 w 1189644"/>
                <a:gd name="connsiteY14" fmla="*/ 4812 h 2422960"/>
                <a:gd name="connsiteX15" fmla="*/ 547509 w 1189644"/>
                <a:gd name="connsiteY15" fmla="*/ 157552 h 2422960"/>
                <a:gd name="connsiteX16" fmla="*/ 1144281 w 1189644"/>
                <a:gd name="connsiteY16" fmla="*/ 1180056 h 2422960"/>
                <a:gd name="connsiteX17" fmla="*/ 1187974 w 1189644"/>
                <a:gd name="connsiteY17" fmla="*/ 1759648 h 2422960"/>
                <a:gd name="connsiteX18" fmla="*/ 1122247 w 1189644"/>
                <a:gd name="connsiteY18" fmla="*/ 2207040 h 2422960"/>
                <a:gd name="connsiteX19" fmla="*/ 1047557 w 1189644"/>
                <a:gd name="connsiteY19" fmla="*/ 2362768 h 2422960"/>
                <a:gd name="connsiteX20" fmla="*/ 929921 w 1189644"/>
                <a:gd name="connsiteY20" fmla="*/ 2422520 h 2422960"/>
                <a:gd name="connsiteX21" fmla="*/ 860460 w 1189644"/>
                <a:gd name="connsiteY21" fmla="*/ 2397873 h 2422960"/>
                <a:gd name="connsiteX22" fmla="*/ 805189 w 1189644"/>
                <a:gd name="connsiteY22" fmla="*/ 2356793 h 2422960"/>
                <a:gd name="connsiteX23" fmla="*/ 499708 w 1189644"/>
                <a:gd name="connsiteY23" fmla="*/ 2168575 h 2422960"/>
                <a:gd name="connsiteX24" fmla="*/ 243148 w 1189644"/>
                <a:gd name="connsiteY24" fmla="*/ 2047578 h 2422960"/>
                <a:gd name="connsiteX25" fmla="*/ 153521 w 1189644"/>
                <a:gd name="connsiteY25" fmla="*/ 1987079 h 2422960"/>
                <a:gd name="connsiteX26" fmla="*/ 55304 w 1189644"/>
                <a:gd name="connsiteY26" fmla="*/ 1722677 h 2422960"/>
                <a:gd name="connsiteX27" fmla="*/ 40739 w 1189644"/>
                <a:gd name="connsiteY27" fmla="*/ 1239434 h 2422960"/>
                <a:gd name="connsiteX28" fmla="*/ 28789 w 1189644"/>
                <a:gd name="connsiteY28" fmla="*/ 1160263 h 2422960"/>
                <a:gd name="connsiteX29" fmla="*/ 28415 w 1189644"/>
                <a:gd name="connsiteY29" fmla="*/ 1143458 h 2422960"/>
                <a:gd name="connsiteX30" fmla="*/ 38498 w 1189644"/>
                <a:gd name="connsiteY30" fmla="*/ 1117316 h 2422960"/>
                <a:gd name="connsiteX31" fmla="*/ 62399 w 1189644"/>
                <a:gd name="connsiteY31" fmla="*/ 1131507 h 2422960"/>
                <a:gd name="connsiteX32" fmla="*/ 131487 w 1189644"/>
                <a:gd name="connsiteY32" fmla="*/ 1300306 h 2422960"/>
                <a:gd name="connsiteX33" fmla="*/ 133728 w 1189644"/>
                <a:gd name="connsiteY33" fmla="*/ 1644253 h 2422960"/>
                <a:gd name="connsiteX34" fmla="*/ 119910 w 1189644"/>
                <a:gd name="connsiteY34" fmla="*/ 1761142 h 2422960"/>
                <a:gd name="connsiteX35" fmla="*/ 200949 w 1189644"/>
                <a:gd name="connsiteY35" fmla="*/ 1937410 h 2422960"/>
                <a:gd name="connsiteX36" fmla="*/ 450413 w 1189644"/>
                <a:gd name="connsiteY36" fmla="*/ 2071852 h 2422960"/>
                <a:gd name="connsiteX37" fmla="*/ 793239 w 1189644"/>
                <a:gd name="connsiteY37" fmla="*/ 2260443 h 2422960"/>
                <a:gd name="connsiteX38" fmla="*/ 867555 w 1189644"/>
                <a:gd name="connsiteY38" fmla="*/ 2319822 h 2422960"/>
                <a:gd name="connsiteX39" fmla="*/ 885107 w 1189644"/>
                <a:gd name="connsiteY39" fmla="*/ 2333639 h 2422960"/>
                <a:gd name="connsiteX40" fmla="*/ 1000503 w 1189644"/>
                <a:gd name="connsiteY40" fmla="*/ 2313100 h 2422960"/>
                <a:gd name="connsiteX41" fmla="*/ 1077060 w 1189644"/>
                <a:gd name="connsiteY41" fmla="*/ 2111811 h 2422960"/>
                <a:gd name="connsiteX42" fmla="*/ 1121500 w 1189644"/>
                <a:gd name="connsiteY42" fmla="*/ 1677490 h 24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89644" h="2422960">
                  <a:moveTo>
                    <a:pt x="1121500" y="1677490"/>
                  </a:moveTo>
                  <a:cubicBezTo>
                    <a:pt x="1117392" y="1398897"/>
                    <a:pt x="1089384" y="1161757"/>
                    <a:pt x="1009466" y="932832"/>
                  </a:cubicBezTo>
                  <a:cubicBezTo>
                    <a:pt x="898925" y="616895"/>
                    <a:pt x="712947" y="357348"/>
                    <a:pt x="438836" y="162781"/>
                  </a:cubicBezTo>
                  <a:cubicBezTo>
                    <a:pt x="374602" y="117220"/>
                    <a:pt x="305514" y="82863"/>
                    <a:pt x="226343" y="72033"/>
                  </a:cubicBezTo>
                  <a:cubicBezTo>
                    <a:pt x="211405" y="70165"/>
                    <a:pt x="196467" y="68672"/>
                    <a:pt x="181529" y="70165"/>
                  </a:cubicBezTo>
                  <a:cubicBezTo>
                    <a:pt x="149039" y="72780"/>
                    <a:pt x="124765" y="88464"/>
                    <a:pt x="112068" y="118714"/>
                  </a:cubicBezTo>
                  <a:cubicBezTo>
                    <a:pt x="93022" y="165021"/>
                    <a:pt x="79951" y="212823"/>
                    <a:pt x="79951" y="263612"/>
                  </a:cubicBezTo>
                  <a:cubicBezTo>
                    <a:pt x="79951" y="327845"/>
                    <a:pt x="82939" y="391705"/>
                    <a:pt x="79578" y="455938"/>
                  </a:cubicBezTo>
                  <a:cubicBezTo>
                    <a:pt x="78457" y="474611"/>
                    <a:pt x="76217" y="493283"/>
                    <a:pt x="74349" y="511582"/>
                  </a:cubicBezTo>
                  <a:cubicBezTo>
                    <a:pt x="73229" y="524279"/>
                    <a:pt x="66881" y="525773"/>
                    <a:pt x="57171" y="518678"/>
                  </a:cubicBezTo>
                  <a:cubicBezTo>
                    <a:pt x="38125" y="505607"/>
                    <a:pt x="25428" y="487681"/>
                    <a:pt x="16838" y="466395"/>
                  </a:cubicBezTo>
                  <a:cubicBezTo>
                    <a:pt x="3768" y="434278"/>
                    <a:pt x="33" y="399921"/>
                    <a:pt x="33" y="365563"/>
                  </a:cubicBezTo>
                  <a:cubicBezTo>
                    <a:pt x="-714" y="287886"/>
                    <a:pt x="11237" y="211703"/>
                    <a:pt x="31403" y="137013"/>
                  </a:cubicBezTo>
                  <a:cubicBezTo>
                    <a:pt x="32897" y="131038"/>
                    <a:pt x="35137" y="125062"/>
                    <a:pt x="37378" y="119461"/>
                  </a:cubicBezTo>
                  <a:cubicBezTo>
                    <a:pt x="72856" y="24978"/>
                    <a:pt x="144558" y="-14607"/>
                    <a:pt x="243895" y="4812"/>
                  </a:cubicBezTo>
                  <a:cubicBezTo>
                    <a:pt x="359291" y="27592"/>
                    <a:pt x="458255" y="83236"/>
                    <a:pt x="547509" y="157552"/>
                  </a:cubicBezTo>
                  <a:cubicBezTo>
                    <a:pt x="870169" y="426062"/>
                    <a:pt x="1068844" y="767021"/>
                    <a:pt x="1144281" y="1180056"/>
                  </a:cubicBezTo>
                  <a:cubicBezTo>
                    <a:pt x="1179385" y="1372008"/>
                    <a:pt x="1195070" y="1564708"/>
                    <a:pt x="1187974" y="1759648"/>
                  </a:cubicBezTo>
                  <a:cubicBezTo>
                    <a:pt x="1182373" y="1910895"/>
                    <a:pt x="1169675" y="2061769"/>
                    <a:pt x="1122247" y="2207040"/>
                  </a:cubicBezTo>
                  <a:cubicBezTo>
                    <a:pt x="1104322" y="2262311"/>
                    <a:pt x="1082662" y="2316087"/>
                    <a:pt x="1047557" y="2362768"/>
                  </a:cubicBezTo>
                  <a:cubicBezTo>
                    <a:pt x="1018428" y="2401607"/>
                    <a:pt x="981457" y="2426628"/>
                    <a:pt x="929921" y="2422520"/>
                  </a:cubicBezTo>
                  <a:cubicBezTo>
                    <a:pt x="904527" y="2420653"/>
                    <a:pt x="881373" y="2411690"/>
                    <a:pt x="860460" y="2397873"/>
                  </a:cubicBezTo>
                  <a:cubicBezTo>
                    <a:pt x="841414" y="2385175"/>
                    <a:pt x="822368" y="2372105"/>
                    <a:pt x="805189" y="2356793"/>
                  </a:cubicBezTo>
                  <a:cubicBezTo>
                    <a:pt x="714068" y="2276502"/>
                    <a:pt x="609502" y="2218244"/>
                    <a:pt x="499708" y="2168575"/>
                  </a:cubicBezTo>
                  <a:cubicBezTo>
                    <a:pt x="413441" y="2129363"/>
                    <a:pt x="325307" y="2095006"/>
                    <a:pt x="243148" y="2047578"/>
                  </a:cubicBezTo>
                  <a:cubicBezTo>
                    <a:pt x="211779" y="2029652"/>
                    <a:pt x="181529" y="2010233"/>
                    <a:pt x="153521" y="1987079"/>
                  </a:cubicBezTo>
                  <a:cubicBezTo>
                    <a:pt x="70242" y="1917991"/>
                    <a:pt x="34764" y="1829110"/>
                    <a:pt x="55304" y="1722677"/>
                  </a:cubicBezTo>
                  <a:cubicBezTo>
                    <a:pt x="86673" y="1559853"/>
                    <a:pt x="76217" y="1399644"/>
                    <a:pt x="40739" y="1239434"/>
                  </a:cubicBezTo>
                  <a:cubicBezTo>
                    <a:pt x="34764" y="1213293"/>
                    <a:pt x="31403" y="1186778"/>
                    <a:pt x="28789" y="1160263"/>
                  </a:cubicBezTo>
                  <a:cubicBezTo>
                    <a:pt x="28415" y="1154661"/>
                    <a:pt x="28042" y="1149059"/>
                    <a:pt x="28415" y="1143458"/>
                  </a:cubicBezTo>
                  <a:cubicBezTo>
                    <a:pt x="29536" y="1133748"/>
                    <a:pt x="27295" y="1121051"/>
                    <a:pt x="38498" y="1117316"/>
                  </a:cubicBezTo>
                  <a:cubicBezTo>
                    <a:pt x="49702" y="1113208"/>
                    <a:pt x="56424" y="1124038"/>
                    <a:pt x="62399" y="1131507"/>
                  </a:cubicBezTo>
                  <a:cubicBezTo>
                    <a:pt x="104225" y="1180056"/>
                    <a:pt x="119910" y="1239434"/>
                    <a:pt x="131487" y="1300306"/>
                  </a:cubicBezTo>
                  <a:cubicBezTo>
                    <a:pt x="153147" y="1414582"/>
                    <a:pt x="148666" y="1529230"/>
                    <a:pt x="133728" y="1644253"/>
                  </a:cubicBezTo>
                  <a:cubicBezTo>
                    <a:pt x="128500" y="1683091"/>
                    <a:pt x="122898" y="1721930"/>
                    <a:pt x="119910" y="1761142"/>
                  </a:cubicBezTo>
                  <a:cubicBezTo>
                    <a:pt x="113935" y="1834712"/>
                    <a:pt x="140823" y="1894837"/>
                    <a:pt x="200949" y="1937410"/>
                  </a:cubicBezTo>
                  <a:cubicBezTo>
                    <a:pt x="278626" y="1991934"/>
                    <a:pt x="363772" y="2033760"/>
                    <a:pt x="450413" y="2071852"/>
                  </a:cubicBezTo>
                  <a:cubicBezTo>
                    <a:pt x="570290" y="2124508"/>
                    <a:pt x="687553" y="2182019"/>
                    <a:pt x="793239" y="2260443"/>
                  </a:cubicBezTo>
                  <a:cubicBezTo>
                    <a:pt x="818633" y="2279489"/>
                    <a:pt x="842907" y="2300029"/>
                    <a:pt x="867555" y="2319822"/>
                  </a:cubicBezTo>
                  <a:cubicBezTo>
                    <a:pt x="873530" y="2324677"/>
                    <a:pt x="878758" y="2329532"/>
                    <a:pt x="885107" y="2333639"/>
                  </a:cubicBezTo>
                  <a:cubicBezTo>
                    <a:pt x="933282" y="2367250"/>
                    <a:pt x="967639" y="2361275"/>
                    <a:pt x="1000503" y="2313100"/>
                  </a:cubicBezTo>
                  <a:cubicBezTo>
                    <a:pt x="1042329" y="2252228"/>
                    <a:pt x="1060628" y="2182393"/>
                    <a:pt x="1077060" y="2111811"/>
                  </a:cubicBezTo>
                  <a:cubicBezTo>
                    <a:pt x="1112538" y="1956829"/>
                    <a:pt x="1122247" y="1798860"/>
                    <a:pt x="1121500" y="1677490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7" name="Graphic 101">
            <a:extLst>
              <a:ext uri="{FF2B5EF4-FFF2-40B4-BE49-F238E27FC236}">
                <a16:creationId xmlns:a16="http://schemas.microsoft.com/office/drawing/2014/main" id="{72AC5470-B62B-4DC0-81B6-FB92F6BCAE10}"/>
              </a:ext>
            </a:extLst>
          </p:cNvPr>
          <p:cNvGrpSpPr/>
          <p:nvPr/>
        </p:nvGrpSpPr>
        <p:grpSpPr>
          <a:xfrm>
            <a:off x="10438284" y="681289"/>
            <a:ext cx="486596" cy="484292"/>
            <a:chOff x="6590183" y="440651"/>
            <a:chExt cx="3299274" cy="3283656"/>
          </a:xfrm>
          <a:solidFill>
            <a:schemeClr val="bg1"/>
          </a:solidFill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ACB72D53-4F6F-447F-8D03-2AA7745F413C}"/>
                </a:ext>
              </a:extLst>
            </p:cNvPr>
            <p:cNvSpPr/>
            <p:nvPr/>
          </p:nvSpPr>
          <p:spPr>
            <a:xfrm>
              <a:off x="6749875" y="2381170"/>
              <a:ext cx="2977545" cy="1342745"/>
            </a:xfrm>
            <a:custGeom>
              <a:avLst/>
              <a:gdLst>
                <a:gd name="connsiteX0" fmla="*/ 739506 w 2977545"/>
                <a:gd name="connsiteY0" fmla="*/ 1342746 h 1342745"/>
                <a:gd name="connsiteX1" fmla="*/ 632133 w 2977545"/>
                <a:gd name="connsiteY1" fmla="*/ 1279494 h 1342745"/>
                <a:gd name="connsiteX2" fmla="*/ 6638 w 2977545"/>
                <a:gd name="connsiteY2" fmla="*/ 918331 h 1342745"/>
                <a:gd name="connsiteX3" fmla="*/ 0 w 2977545"/>
                <a:gd name="connsiteY3" fmla="*/ 911693 h 1342745"/>
                <a:gd name="connsiteX4" fmla="*/ 75356 w 2977545"/>
                <a:gd name="connsiteY4" fmla="*/ 930825 h 1342745"/>
                <a:gd name="connsiteX5" fmla="*/ 671568 w 2977545"/>
                <a:gd name="connsiteY5" fmla="*/ 1087004 h 1342745"/>
                <a:gd name="connsiteX6" fmla="*/ 691481 w 2977545"/>
                <a:gd name="connsiteY6" fmla="*/ 1082708 h 1342745"/>
                <a:gd name="connsiteX7" fmla="*/ 1247477 w 2977545"/>
                <a:gd name="connsiteY7" fmla="*/ 670006 h 1342745"/>
                <a:gd name="connsiteX8" fmla="*/ 1256067 w 2977545"/>
                <a:gd name="connsiteY8" fmla="*/ 648532 h 1342745"/>
                <a:gd name="connsiteX9" fmla="*/ 1231469 w 2977545"/>
                <a:gd name="connsiteY9" fmla="*/ 452137 h 1342745"/>
                <a:gd name="connsiteX10" fmla="*/ 1204137 w 2977545"/>
                <a:gd name="connsiteY10" fmla="*/ 232706 h 1342745"/>
                <a:gd name="connsiteX11" fmla="*/ 1186177 w 2977545"/>
                <a:gd name="connsiteY11" fmla="*/ 85898 h 1342745"/>
                <a:gd name="connsiteX12" fmla="*/ 1191643 w 2977545"/>
                <a:gd name="connsiteY12" fmla="*/ 76137 h 1342745"/>
                <a:gd name="connsiteX13" fmla="*/ 1323224 w 2977545"/>
                <a:gd name="connsiteY13" fmla="*/ 0 h 1342745"/>
                <a:gd name="connsiteX14" fmla="*/ 1487602 w 2977545"/>
                <a:gd name="connsiteY14" fmla="*/ 284245 h 1342745"/>
                <a:gd name="connsiteX15" fmla="*/ 1651980 w 2977545"/>
                <a:gd name="connsiteY15" fmla="*/ 0 h 1342745"/>
                <a:gd name="connsiteX16" fmla="*/ 1783951 w 2977545"/>
                <a:gd name="connsiteY16" fmla="*/ 76527 h 1342745"/>
                <a:gd name="connsiteX17" fmla="*/ 1789027 w 2977545"/>
                <a:gd name="connsiteY17" fmla="*/ 87460 h 1342745"/>
                <a:gd name="connsiteX18" fmla="*/ 1743735 w 2977545"/>
                <a:gd name="connsiteY18" fmla="*/ 457603 h 1342745"/>
                <a:gd name="connsiteX19" fmla="*/ 1718746 w 2977545"/>
                <a:gd name="connsiteY19" fmla="*/ 652827 h 1342745"/>
                <a:gd name="connsiteX20" fmla="*/ 1726555 w 2977545"/>
                <a:gd name="connsiteY20" fmla="*/ 668445 h 1342745"/>
                <a:gd name="connsiteX21" fmla="*/ 2047893 w 2977545"/>
                <a:gd name="connsiteY21" fmla="*/ 907007 h 1342745"/>
                <a:gd name="connsiteX22" fmla="*/ 2283332 w 2977545"/>
                <a:gd name="connsiteY22" fmla="*/ 1081928 h 1342745"/>
                <a:gd name="connsiteX23" fmla="*/ 2305588 w 2977545"/>
                <a:gd name="connsiteY23" fmla="*/ 1086223 h 1342745"/>
                <a:gd name="connsiteX24" fmla="*/ 2970128 w 2977545"/>
                <a:gd name="connsiteY24" fmla="*/ 912474 h 1342745"/>
                <a:gd name="connsiteX25" fmla="*/ 2977546 w 2977545"/>
                <a:gd name="connsiteY25" fmla="*/ 911693 h 1342745"/>
                <a:gd name="connsiteX26" fmla="*/ 2969737 w 2977545"/>
                <a:gd name="connsiteY26" fmla="*/ 917550 h 1342745"/>
                <a:gd name="connsiteX27" fmla="*/ 2245068 w 2977545"/>
                <a:gd name="connsiteY27" fmla="*/ 1335718 h 1342745"/>
                <a:gd name="connsiteX28" fmla="*/ 2235698 w 2977545"/>
                <a:gd name="connsiteY28" fmla="*/ 1342355 h 1342745"/>
                <a:gd name="connsiteX29" fmla="*/ 2230622 w 2977545"/>
                <a:gd name="connsiteY29" fmla="*/ 1342355 h 1342745"/>
                <a:gd name="connsiteX30" fmla="*/ 2221642 w 2977545"/>
                <a:gd name="connsiteY30" fmla="*/ 1336108 h 1342745"/>
                <a:gd name="connsiteX31" fmla="*/ 1498144 w 2977545"/>
                <a:gd name="connsiteY31" fmla="*/ 957375 h 1342745"/>
                <a:gd name="connsiteX32" fmla="*/ 1477060 w 2977545"/>
                <a:gd name="connsiteY32" fmla="*/ 957375 h 1342745"/>
                <a:gd name="connsiteX33" fmla="*/ 753562 w 2977545"/>
                <a:gd name="connsiteY33" fmla="*/ 1336108 h 1342745"/>
                <a:gd name="connsiteX34" fmla="*/ 744582 w 2977545"/>
                <a:gd name="connsiteY34" fmla="*/ 1342355 h 1342745"/>
                <a:gd name="connsiteX35" fmla="*/ 739506 w 2977545"/>
                <a:gd name="connsiteY35" fmla="*/ 1342746 h 134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977545" h="1342745">
                  <a:moveTo>
                    <a:pt x="739506" y="1342746"/>
                  </a:moveTo>
                  <a:cubicBezTo>
                    <a:pt x="703585" y="1321662"/>
                    <a:pt x="668054" y="1300187"/>
                    <a:pt x="632133" y="1279494"/>
                  </a:cubicBezTo>
                  <a:cubicBezTo>
                    <a:pt x="424025" y="1159236"/>
                    <a:pt x="215136" y="1038978"/>
                    <a:pt x="6638" y="918331"/>
                  </a:cubicBezTo>
                  <a:cubicBezTo>
                    <a:pt x="4295" y="916769"/>
                    <a:pt x="1562" y="915207"/>
                    <a:pt x="0" y="911693"/>
                  </a:cubicBezTo>
                  <a:cubicBezTo>
                    <a:pt x="24989" y="917940"/>
                    <a:pt x="50368" y="924578"/>
                    <a:pt x="75356" y="930825"/>
                  </a:cubicBezTo>
                  <a:cubicBezTo>
                    <a:pt x="274094" y="982754"/>
                    <a:pt x="472831" y="1034684"/>
                    <a:pt x="671568" y="1087004"/>
                  </a:cubicBezTo>
                  <a:cubicBezTo>
                    <a:pt x="679377" y="1088956"/>
                    <a:pt x="684843" y="1087394"/>
                    <a:pt x="691481" y="1082708"/>
                  </a:cubicBezTo>
                  <a:cubicBezTo>
                    <a:pt x="876553" y="944881"/>
                    <a:pt x="1062015" y="807444"/>
                    <a:pt x="1247477" y="670006"/>
                  </a:cubicBezTo>
                  <a:cubicBezTo>
                    <a:pt x="1255286" y="664150"/>
                    <a:pt x="1257629" y="658684"/>
                    <a:pt x="1256067" y="648532"/>
                  </a:cubicBezTo>
                  <a:cubicBezTo>
                    <a:pt x="1247477" y="582937"/>
                    <a:pt x="1239668" y="517732"/>
                    <a:pt x="1231469" y="452137"/>
                  </a:cubicBezTo>
                  <a:cubicBezTo>
                    <a:pt x="1222488" y="379124"/>
                    <a:pt x="1213508" y="305720"/>
                    <a:pt x="1204137" y="232706"/>
                  </a:cubicBezTo>
                  <a:cubicBezTo>
                    <a:pt x="1198281" y="183900"/>
                    <a:pt x="1192034" y="134704"/>
                    <a:pt x="1186177" y="85898"/>
                  </a:cubicBezTo>
                  <a:cubicBezTo>
                    <a:pt x="1185786" y="82775"/>
                    <a:pt x="1188910" y="78089"/>
                    <a:pt x="1191643" y="76137"/>
                  </a:cubicBezTo>
                  <a:cubicBezTo>
                    <a:pt x="1234983" y="50758"/>
                    <a:pt x="1278322" y="25770"/>
                    <a:pt x="1323224" y="0"/>
                  </a:cubicBezTo>
                  <a:cubicBezTo>
                    <a:pt x="1377886" y="94488"/>
                    <a:pt x="1432549" y="188976"/>
                    <a:pt x="1487602" y="284245"/>
                  </a:cubicBezTo>
                  <a:cubicBezTo>
                    <a:pt x="1542655" y="188586"/>
                    <a:pt x="1597317" y="94488"/>
                    <a:pt x="1651980" y="0"/>
                  </a:cubicBezTo>
                  <a:cubicBezTo>
                    <a:pt x="1696491" y="25770"/>
                    <a:pt x="1740221" y="50758"/>
                    <a:pt x="1783951" y="76527"/>
                  </a:cubicBezTo>
                  <a:cubicBezTo>
                    <a:pt x="1786684" y="78089"/>
                    <a:pt x="1789417" y="83946"/>
                    <a:pt x="1789027" y="87460"/>
                  </a:cubicBezTo>
                  <a:cubicBezTo>
                    <a:pt x="1774189" y="210841"/>
                    <a:pt x="1758962" y="334222"/>
                    <a:pt x="1743735" y="457603"/>
                  </a:cubicBezTo>
                  <a:cubicBezTo>
                    <a:pt x="1735535" y="522808"/>
                    <a:pt x="1727336" y="587622"/>
                    <a:pt x="1718746" y="652827"/>
                  </a:cubicBezTo>
                  <a:cubicBezTo>
                    <a:pt x="1717575" y="661026"/>
                    <a:pt x="1721479" y="664540"/>
                    <a:pt x="1726555" y="668445"/>
                  </a:cubicBezTo>
                  <a:cubicBezTo>
                    <a:pt x="1833928" y="747705"/>
                    <a:pt x="1940910" y="827356"/>
                    <a:pt x="2047893" y="907007"/>
                  </a:cubicBezTo>
                  <a:cubicBezTo>
                    <a:pt x="2126372" y="965184"/>
                    <a:pt x="2205243" y="1023361"/>
                    <a:pt x="2283332" y="1081928"/>
                  </a:cubicBezTo>
                  <a:cubicBezTo>
                    <a:pt x="2290750" y="1087394"/>
                    <a:pt x="2296998" y="1088565"/>
                    <a:pt x="2305588" y="1086223"/>
                  </a:cubicBezTo>
                  <a:cubicBezTo>
                    <a:pt x="2526971" y="1028046"/>
                    <a:pt x="2748744" y="970260"/>
                    <a:pt x="2970128" y="912474"/>
                  </a:cubicBezTo>
                  <a:cubicBezTo>
                    <a:pt x="2971689" y="912083"/>
                    <a:pt x="2973642" y="912083"/>
                    <a:pt x="2977546" y="911693"/>
                  </a:cubicBezTo>
                  <a:cubicBezTo>
                    <a:pt x="2973642" y="914426"/>
                    <a:pt x="2971689" y="916378"/>
                    <a:pt x="2969737" y="917550"/>
                  </a:cubicBezTo>
                  <a:cubicBezTo>
                    <a:pt x="2728051" y="1056939"/>
                    <a:pt x="2486364" y="1196329"/>
                    <a:pt x="2245068" y="1335718"/>
                  </a:cubicBezTo>
                  <a:cubicBezTo>
                    <a:pt x="2241945" y="1337670"/>
                    <a:pt x="2238821" y="1340013"/>
                    <a:pt x="2235698" y="1342355"/>
                  </a:cubicBezTo>
                  <a:cubicBezTo>
                    <a:pt x="2234136" y="1342355"/>
                    <a:pt x="2232183" y="1342355"/>
                    <a:pt x="2230622" y="1342355"/>
                  </a:cubicBezTo>
                  <a:cubicBezTo>
                    <a:pt x="2227498" y="1340013"/>
                    <a:pt x="2224765" y="1337670"/>
                    <a:pt x="2221642" y="1336108"/>
                  </a:cubicBezTo>
                  <a:cubicBezTo>
                    <a:pt x="1980345" y="1209994"/>
                    <a:pt x="1739049" y="1083880"/>
                    <a:pt x="1498144" y="957375"/>
                  </a:cubicBezTo>
                  <a:cubicBezTo>
                    <a:pt x="1490335" y="953471"/>
                    <a:pt x="1484869" y="953471"/>
                    <a:pt x="1477060" y="957375"/>
                  </a:cubicBezTo>
                  <a:cubicBezTo>
                    <a:pt x="1236154" y="1083880"/>
                    <a:pt x="994858" y="1209994"/>
                    <a:pt x="753562" y="1336108"/>
                  </a:cubicBezTo>
                  <a:cubicBezTo>
                    <a:pt x="750438" y="1337670"/>
                    <a:pt x="747315" y="1340403"/>
                    <a:pt x="744582" y="1342355"/>
                  </a:cubicBezTo>
                  <a:cubicBezTo>
                    <a:pt x="743020" y="1342746"/>
                    <a:pt x="741458" y="1342746"/>
                    <a:pt x="739506" y="134274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EB1E9079-0B43-4E09-9A7B-C31480F5C786}"/>
                </a:ext>
              </a:extLst>
            </p:cNvPr>
            <p:cNvSpPr/>
            <p:nvPr/>
          </p:nvSpPr>
          <p:spPr>
            <a:xfrm>
              <a:off x="8269493" y="441431"/>
              <a:ext cx="1618401" cy="2582023"/>
            </a:xfrm>
            <a:custGeom>
              <a:avLst/>
              <a:gdLst>
                <a:gd name="connsiteX0" fmla="*/ 1618401 w 1618401"/>
                <a:gd name="connsiteY0" fmla="*/ 2582024 h 2582023"/>
                <a:gd name="connsiteX1" fmla="*/ 1593022 w 1618401"/>
                <a:gd name="connsiteY1" fmla="*/ 2494954 h 2582023"/>
                <a:gd name="connsiteX2" fmla="*/ 1433330 w 1618401"/>
                <a:gd name="connsiteY2" fmla="*/ 1913189 h 2582023"/>
                <a:gd name="connsiteX3" fmla="*/ 1416150 w 1618401"/>
                <a:gd name="connsiteY3" fmla="*/ 1893666 h 2582023"/>
                <a:gd name="connsiteX4" fmla="*/ 783236 w 1618401"/>
                <a:gd name="connsiteY4" fmla="*/ 1619573 h 2582023"/>
                <a:gd name="connsiteX5" fmla="*/ 760200 w 1618401"/>
                <a:gd name="connsiteY5" fmla="*/ 1622696 h 2582023"/>
                <a:gd name="connsiteX6" fmla="*/ 312357 w 1618401"/>
                <a:gd name="connsiteY6" fmla="*/ 1960823 h 2582023"/>
                <a:gd name="connsiteX7" fmla="*/ 292054 w 1618401"/>
                <a:gd name="connsiteY7" fmla="*/ 1962385 h 2582023"/>
                <a:gd name="connsiteX8" fmla="*/ 164378 w 1618401"/>
                <a:gd name="connsiteY8" fmla="*/ 1888590 h 2582023"/>
                <a:gd name="connsiteX9" fmla="*/ 328756 w 1618401"/>
                <a:gd name="connsiteY9" fmla="*/ 1603955 h 2582023"/>
                <a:gd name="connsiteX10" fmla="*/ 1171 w 1618401"/>
                <a:gd name="connsiteY10" fmla="*/ 1603955 h 2582023"/>
                <a:gd name="connsiteX11" fmla="*/ 390 w 1618401"/>
                <a:gd name="connsiteY11" fmla="*/ 1591460 h 2582023"/>
                <a:gd name="connsiteX12" fmla="*/ 0 w 1618401"/>
                <a:gd name="connsiteY12" fmla="*/ 1456366 h 2582023"/>
                <a:gd name="connsiteX13" fmla="*/ 11323 w 1618401"/>
                <a:gd name="connsiteY13" fmla="*/ 1439967 h 2582023"/>
                <a:gd name="connsiteX14" fmla="*/ 524760 w 1618401"/>
                <a:gd name="connsiteY14" fmla="*/ 1222879 h 2582023"/>
                <a:gd name="connsiteX15" fmla="*/ 542721 w 1618401"/>
                <a:gd name="connsiteY15" fmla="*/ 1200623 h 2582023"/>
                <a:gd name="connsiteX16" fmla="*/ 564586 w 1618401"/>
                <a:gd name="connsiteY16" fmla="*/ 1007743 h 2582023"/>
                <a:gd name="connsiteX17" fmla="*/ 586841 w 1618401"/>
                <a:gd name="connsiteY17" fmla="*/ 817595 h 2582023"/>
                <a:gd name="connsiteX18" fmla="*/ 608316 w 1618401"/>
                <a:gd name="connsiteY18" fmla="*/ 629790 h 2582023"/>
                <a:gd name="connsiteX19" fmla="*/ 621201 w 1618401"/>
                <a:gd name="connsiteY19" fmla="*/ 513437 h 2582023"/>
                <a:gd name="connsiteX20" fmla="*/ 615344 w 1618401"/>
                <a:gd name="connsiteY20" fmla="*/ 497039 h 2582023"/>
                <a:gd name="connsiteX21" fmla="*/ 131190 w 1618401"/>
                <a:gd name="connsiteY21" fmla="*/ 6638 h 2582023"/>
                <a:gd name="connsiteX22" fmla="*/ 127676 w 1618401"/>
                <a:gd name="connsiteY22" fmla="*/ 0 h 2582023"/>
                <a:gd name="connsiteX23" fmla="*/ 247543 w 1618401"/>
                <a:gd name="connsiteY23" fmla="*/ 69109 h 2582023"/>
                <a:gd name="connsiteX24" fmla="*/ 860935 w 1618401"/>
                <a:gd name="connsiteY24" fmla="*/ 422854 h 2582023"/>
                <a:gd name="connsiteX25" fmla="*/ 872648 w 1618401"/>
                <a:gd name="connsiteY25" fmla="*/ 441986 h 2582023"/>
                <a:gd name="connsiteX26" fmla="*/ 881629 w 1618401"/>
                <a:gd name="connsiteY26" fmla="*/ 659464 h 2582023"/>
                <a:gd name="connsiteX27" fmla="*/ 890999 w 1618401"/>
                <a:gd name="connsiteY27" fmla="*/ 883190 h 2582023"/>
                <a:gd name="connsiteX28" fmla="*/ 899979 w 1618401"/>
                <a:gd name="connsiteY28" fmla="*/ 1103012 h 2582023"/>
                <a:gd name="connsiteX29" fmla="*/ 906227 w 1618401"/>
                <a:gd name="connsiteY29" fmla="*/ 1256067 h 2582023"/>
                <a:gd name="connsiteX30" fmla="*/ 919892 w 1618401"/>
                <a:gd name="connsiteY30" fmla="*/ 1279494 h 2582023"/>
                <a:gd name="connsiteX31" fmla="*/ 1606688 w 1618401"/>
                <a:gd name="connsiteY31" fmla="*/ 1714451 h 2582023"/>
                <a:gd name="connsiteX32" fmla="*/ 1618401 w 1618401"/>
                <a:gd name="connsiteY32" fmla="*/ 1722260 h 2582023"/>
                <a:gd name="connsiteX33" fmla="*/ 1618401 w 1618401"/>
                <a:gd name="connsiteY33" fmla="*/ 2582024 h 25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8401" h="2582023">
                  <a:moveTo>
                    <a:pt x="1618401" y="2582024"/>
                  </a:moveTo>
                  <a:cubicBezTo>
                    <a:pt x="1609812" y="2553130"/>
                    <a:pt x="1600831" y="2524238"/>
                    <a:pt x="1593022" y="2494954"/>
                  </a:cubicBezTo>
                  <a:cubicBezTo>
                    <a:pt x="1539531" y="2300902"/>
                    <a:pt x="1486430" y="2107241"/>
                    <a:pt x="1433330" y="1913189"/>
                  </a:cubicBezTo>
                  <a:cubicBezTo>
                    <a:pt x="1430596" y="1903427"/>
                    <a:pt x="1425911" y="1897571"/>
                    <a:pt x="1416150" y="1893666"/>
                  </a:cubicBezTo>
                  <a:cubicBezTo>
                    <a:pt x="1204918" y="1802692"/>
                    <a:pt x="994077" y="1711328"/>
                    <a:pt x="783236" y="1619573"/>
                  </a:cubicBezTo>
                  <a:cubicBezTo>
                    <a:pt x="773865" y="1615668"/>
                    <a:pt x="768008" y="1616839"/>
                    <a:pt x="760200" y="1622696"/>
                  </a:cubicBezTo>
                  <a:cubicBezTo>
                    <a:pt x="611049" y="1735535"/>
                    <a:pt x="461508" y="1847984"/>
                    <a:pt x="312357" y="1960823"/>
                  </a:cubicBezTo>
                  <a:cubicBezTo>
                    <a:pt x="305329" y="1966289"/>
                    <a:pt x="300253" y="1967070"/>
                    <a:pt x="292054" y="1962385"/>
                  </a:cubicBezTo>
                  <a:cubicBezTo>
                    <a:pt x="250276" y="1937396"/>
                    <a:pt x="207718" y="1913579"/>
                    <a:pt x="164378" y="1888590"/>
                  </a:cubicBezTo>
                  <a:cubicBezTo>
                    <a:pt x="219041" y="1793712"/>
                    <a:pt x="273313" y="1699614"/>
                    <a:pt x="328756" y="1603955"/>
                  </a:cubicBezTo>
                  <a:cubicBezTo>
                    <a:pt x="218260" y="1603955"/>
                    <a:pt x="110106" y="1603955"/>
                    <a:pt x="1171" y="1603955"/>
                  </a:cubicBezTo>
                  <a:cubicBezTo>
                    <a:pt x="781" y="1598879"/>
                    <a:pt x="390" y="1595365"/>
                    <a:pt x="390" y="1591460"/>
                  </a:cubicBezTo>
                  <a:cubicBezTo>
                    <a:pt x="390" y="1546559"/>
                    <a:pt x="781" y="1501267"/>
                    <a:pt x="0" y="1456366"/>
                  </a:cubicBezTo>
                  <a:cubicBezTo>
                    <a:pt x="0" y="1446995"/>
                    <a:pt x="3514" y="1443091"/>
                    <a:pt x="11323" y="1439967"/>
                  </a:cubicBezTo>
                  <a:cubicBezTo>
                    <a:pt x="182339" y="1367735"/>
                    <a:pt x="353354" y="1295111"/>
                    <a:pt x="524760" y="1222879"/>
                  </a:cubicBezTo>
                  <a:cubicBezTo>
                    <a:pt x="535693" y="1218194"/>
                    <a:pt x="541159" y="1213508"/>
                    <a:pt x="542721" y="1200623"/>
                  </a:cubicBezTo>
                  <a:cubicBezTo>
                    <a:pt x="549358" y="1136200"/>
                    <a:pt x="557167" y="1072166"/>
                    <a:pt x="564586" y="1007743"/>
                  </a:cubicBezTo>
                  <a:cubicBezTo>
                    <a:pt x="572004" y="944490"/>
                    <a:pt x="579423" y="880848"/>
                    <a:pt x="586841" y="817595"/>
                  </a:cubicBezTo>
                  <a:cubicBezTo>
                    <a:pt x="594260" y="755124"/>
                    <a:pt x="601288" y="692262"/>
                    <a:pt x="608316" y="629790"/>
                  </a:cubicBezTo>
                  <a:cubicBezTo>
                    <a:pt x="612611" y="591136"/>
                    <a:pt x="617296" y="552482"/>
                    <a:pt x="621201" y="513437"/>
                  </a:cubicBezTo>
                  <a:cubicBezTo>
                    <a:pt x="621591" y="507971"/>
                    <a:pt x="618858" y="500943"/>
                    <a:pt x="615344" y="497039"/>
                  </a:cubicBezTo>
                  <a:cubicBezTo>
                    <a:pt x="454090" y="333441"/>
                    <a:pt x="292835" y="169844"/>
                    <a:pt x="131190" y="6638"/>
                  </a:cubicBezTo>
                  <a:cubicBezTo>
                    <a:pt x="129628" y="5076"/>
                    <a:pt x="128066" y="3124"/>
                    <a:pt x="127676" y="0"/>
                  </a:cubicBezTo>
                  <a:cubicBezTo>
                    <a:pt x="167502" y="23036"/>
                    <a:pt x="207327" y="46073"/>
                    <a:pt x="247543" y="69109"/>
                  </a:cubicBezTo>
                  <a:cubicBezTo>
                    <a:pt x="452137" y="187024"/>
                    <a:pt x="656341" y="305329"/>
                    <a:pt x="860935" y="422854"/>
                  </a:cubicBezTo>
                  <a:cubicBezTo>
                    <a:pt x="869134" y="427539"/>
                    <a:pt x="872258" y="432615"/>
                    <a:pt x="872648" y="441986"/>
                  </a:cubicBezTo>
                  <a:cubicBezTo>
                    <a:pt x="875381" y="514609"/>
                    <a:pt x="878505" y="586841"/>
                    <a:pt x="881629" y="659464"/>
                  </a:cubicBezTo>
                  <a:cubicBezTo>
                    <a:pt x="884752" y="734040"/>
                    <a:pt x="887876" y="808615"/>
                    <a:pt x="890999" y="883190"/>
                  </a:cubicBezTo>
                  <a:cubicBezTo>
                    <a:pt x="894123" y="956594"/>
                    <a:pt x="896856" y="1029998"/>
                    <a:pt x="899979" y="1103012"/>
                  </a:cubicBezTo>
                  <a:cubicBezTo>
                    <a:pt x="901932" y="1154160"/>
                    <a:pt x="904665" y="1204918"/>
                    <a:pt x="906227" y="1256067"/>
                  </a:cubicBezTo>
                  <a:cubicBezTo>
                    <a:pt x="906617" y="1267390"/>
                    <a:pt x="910521" y="1273246"/>
                    <a:pt x="919892" y="1279494"/>
                  </a:cubicBezTo>
                  <a:cubicBezTo>
                    <a:pt x="1149085" y="1424349"/>
                    <a:pt x="1377886" y="1569205"/>
                    <a:pt x="1606688" y="1714451"/>
                  </a:cubicBezTo>
                  <a:cubicBezTo>
                    <a:pt x="1610592" y="1716794"/>
                    <a:pt x="1614497" y="1719527"/>
                    <a:pt x="1618401" y="1722260"/>
                  </a:cubicBezTo>
                  <a:cubicBezTo>
                    <a:pt x="1618401" y="2008067"/>
                    <a:pt x="1618401" y="2295045"/>
                    <a:pt x="1618401" y="2582024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9033C3C9-0F4D-4A47-96EE-FA1729856294}"/>
                </a:ext>
              </a:extLst>
            </p:cNvPr>
            <p:cNvSpPr/>
            <p:nvPr/>
          </p:nvSpPr>
          <p:spPr>
            <a:xfrm>
              <a:off x="6589011" y="445392"/>
              <a:ext cx="1619218" cy="2576891"/>
            </a:xfrm>
            <a:custGeom>
              <a:avLst/>
              <a:gdLst>
                <a:gd name="connsiteX0" fmla="*/ 1490725 w 1619218"/>
                <a:gd name="connsiteY0" fmla="*/ 725 h 2576891"/>
                <a:gd name="connsiteX1" fmla="*/ 1480964 w 1619218"/>
                <a:gd name="connsiteY1" fmla="*/ 10876 h 2576891"/>
                <a:gd name="connsiteX2" fmla="*/ 1005790 w 1619218"/>
                <a:gd name="connsiteY2" fmla="*/ 491906 h 2576891"/>
                <a:gd name="connsiteX3" fmla="*/ 997982 w 1619218"/>
                <a:gd name="connsiteY3" fmla="*/ 513381 h 2576891"/>
                <a:gd name="connsiteX4" fmla="*/ 1019847 w 1619218"/>
                <a:gd name="connsiteY4" fmla="*/ 703919 h 2576891"/>
                <a:gd name="connsiteX5" fmla="*/ 1041712 w 1619218"/>
                <a:gd name="connsiteY5" fmla="*/ 892895 h 2576891"/>
                <a:gd name="connsiteX6" fmla="*/ 1063967 w 1619218"/>
                <a:gd name="connsiteY6" fmla="*/ 1084604 h 2576891"/>
                <a:gd name="connsiteX7" fmla="*/ 1077242 w 1619218"/>
                <a:gd name="connsiteY7" fmla="*/ 1202129 h 2576891"/>
                <a:gd name="connsiteX8" fmla="*/ 1090127 w 1619218"/>
                <a:gd name="connsiteY8" fmla="*/ 1218528 h 2576891"/>
                <a:gd name="connsiteX9" fmla="*/ 1485259 w 1619218"/>
                <a:gd name="connsiteY9" fmla="*/ 1385639 h 2576891"/>
                <a:gd name="connsiteX10" fmla="*/ 1608250 w 1619218"/>
                <a:gd name="connsiteY10" fmla="*/ 1437568 h 2576891"/>
                <a:gd name="connsiteX11" fmla="*/ 1619182 w 1619218"/>
                <a:gd name="connsiteY11" fmla="*/ 1454748 h 2576891"/>
                <a:gd name="connsiteX12" fmla="*/ 1618792 w 1619218"/>
                <a:gd name="connsiteY12" fmla="*/ 1601556 h 2576891"/>
                <a:gd name="connsiteX13" fmla="*/ 1290036 w 1619218"/>
                <a:gd name="connsiteY13" fmla="*/ 1601556 h 2576891"/>
                <a:gd name="connsiteX14" fmla="*/ 1454414 w 1619218"/>
                <a:gd name="connsiteY14" fmla="*/ 1886582 h 2576891"/>
                <a:gd name="connsiteX15" fmla="*/ 1372030 w 1619218"/>
                <a:gd name="connsiteY15" fmla="*/ 1934216 h 2576891"/>
                <a:gd name="connsiteX16" fmla="*/ 1326347 w 1619218"/>
                <a:gd name="connsiteY16" fmla="*/ 1960767 h 2576891"/>
                <a:gd name="connsiteX17" fmla="*/ 1307215 w 1619218"/>
                <a:gd name="connsiteY17" fmla="*/ 1959595 h 2576891"/>
                <a:gd name="connsiteX18" fmla="*/ 1054596 w 1619218"/>
                <a:gd name="connsiteY18" fmla="*/ 1768667 h 2576891"/>
                <a:gd name="connsiteX19" fmla="*/ 856640 w 1619218"/>
                <a:gd name="connsiteY19" fmla="*/ 1618735 h 2576891"/>
                <a:gd name="connsiteX20" fmla="*/ 837508 w 1619218"/>
                <a:gd name="connsiteY20" fmla="*/ 1617174 h 2576891"/>
                <a:gd name="connsiteX21" fmla="*/ 203423 w 1619218"/>
                <a:gd name="connsiteY21" fmla="*/ 1891267 h 2576891"/>
                <a:gd name="connsiteX22" fmla="*/ 186243 w 1619218"/>
                <a:gd name="connsiteY22" fmla="*/ 1910789 h 2576891"/>
                <a:gd name="connsiteX23" fmla="*/ 5857 w 1619218"/>
                <a:gd name="connsiteY23" fmla="*/ 2567130 h 2576891"/>
                <a:gd name="connsiteX24" fmla="*/ 1171 w 1619218"/>
                <a:gd name="connsiteY24" fmla="*/ 2576891 h 2576891"/>
                <a:gd name="connsiteX25" fmla="*/ 390 w 1619218"/>
                <a:gd name="connsiteY25" fmla="*/ 2566740 h 2576891"/>
                <a:gd name="connsiteX26" fmla="*/ 0 w 1619218"/>
                <a:gd name="connsiteY26" fmla="*/ 1730794 h 2576891"/>
                <a:gd name="connsiteX27" fmla="*/ 11713 w 1619218"/>
                <a:gd name="connsiteY27" fmla="*/ 1712052 h 2576891"/>
                <a:gd name="connsiteX28" fmla="*/ 700461 w 1619218"/>
                <a:gd name="connsiteY28" fmla="*/ 1275923 h 2576891"/>
                <a:gd name="connsiteX29" fmla="*/ 712565 w 1619218"/>
                <a:gd name="connsiteY29" fmla="*/ 1256010 h 2576891"/>
                <a:gd name="connsiteX30" fmla="*/ 721545 w 1619218"/>
                <a:gd name="connsiteY30" fmla="*/ 1032285 h 2576891"/>
                <a:gd name="connsiteX31" fmla="*/ 730916 w 1619218"/>
                <a:gd name="connsiteY31" fmla="*/ 810901 h 2576891"/>
                <a:gd name="connsiteX32" fmla="*/ 739896 w 1619218"/>
                <a:gd name="connsiteY32" fmla="*/ 592251 h 2576891"/>
                <a:gd name="connsiteX33" fmla="*/ 746924 w 1619218"/>
                <a:gd name="connsiteY33" fmla="*/ 436463 h 2576891"/>
                <a:gd name="connsiteX34" fmla="*/ 755124 w 1619218"/>
                <a:gd name="connsiteY34" fmla="*/ 422797 h 2576891"/>
                <a:gd name="connsiteX35" fmla="*/ 1484088 w 1619218"/>
                <a:gd name="connsiteY35" fmla="*/ 1505 h 2576891"/>
                <a:gd name="connsiteX36" fmla="*/ 1487602 w 1619218"/>
                <a:gd name="connsiteY36" fmla="*/ 334 h 2576891"/>
                <a:gd name="connsiteX37" fmla="*/ 1490725 w 1619218"/>
                <a:gd name="connsiteY37" fmla="*/ 725 h 25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19218" h="2576891">
                  <a:moveTo>
                    <a:pt x="1490725" y="725"/>
                  </a:moveTo>
                  <a:cubicBezTo>
                    <a:pt x="1487602" y="4239"/>
                    <a:pt x="1484478" y="7362"/>
                    <a:pt x="1480964" y="10876"/>
                  </a:cubicBezTo>
                  <a:cubicBezTo>
                    <a:pt x="1322833" y="170959"/>
                    <a:pt x="1164312" y="331433"/>
                    <a:pt x="1005790" y="491906"/>
                  </a:cubicBezTo>
                  <a:cubicBezTo>
                    <a:pt x="999543" y="498544"/>
                    <a:pt x="997201" y="504401"/>
                    <a:pt x="997982" y="513381"/>
                  </a:cubicBezTo>
                  <a:cubicBezTo>
                    <a:pt x="1005400" y="576633"/>
                    <a:pt x="1012428" y="640276"/>
                    <a:pt x="1019847" y="703919"/>
                  </a:cubicBezTo>
                  <a:cubicBezTo>
                    <a:pt x="1027265" y="766781"/>
                    <a:pt x="1034684" y="830033"/>
                    <a:pt x="1041712" y="892895"/>
                  </a:cubicBezTo>
                  <a:cubicBezTo>
                    <a:pt x="1049130" y="956928"/>
                    <a:pt x="1056549" y="1020571"/>
                    <a:pt x="1063967" y="1084604"/>
                  </a:cubicBezTo>
                  <a:cubicBezTo>
                    <a:pt x="1068652" y="1123649"/>
                    <a:pt x="1073728" y="1163084"/>
                    <a:pt x="1077242" y="1202129"/>
                  </a:cubicBezTo>
                  <a:cubicBezTo>
                    <a:pt x="1078023" y="1211890"/>
                    <a:pt x="1082318" y="1215014"/>
                    <a:pt x="1090127" y="1218528"/>
                  </a:cubicBezTo>
                  <a:cubicBezTo>
                    <a:pt x="1221708" y="1273971"/>
                    <a:pt x="1353678" y="1329805"/>
                    <a:pt x="1485259" y="1385639"/>
                  </a:cubicBezTo>
                  <a:cubicBezTo>
                    <a:pt x="1526256" y="1402818"/>
                    <a:pt x="1567253" y="1420389"/>
                    <a:pt x="1608250" y="1437568"/>
                  </a:cubicBezTo>
                  <a:cubicBezTo>
                    <a:pt x="1616839" y="1441082"/>
                    <a:pt x="1619573" y="1445768"/>
                    <a:pt x="1619182" y="1454748"/>
                  </a:cubicBezTo>
                  <a:cubicBezTo>
                    <a:pt x="1618792" y="1503163"/>
                    <a:pt x="1618792" y="1551579"/>
                    <a:pt x="1618792" y="1601556"/>
                  </a:cubicBezTo>
                  <a:cubicBezTo>
                    <a:pt x="1509857" y="1601556"/>
                    <a:pt x="1401704" y="1601556"/>
                    <a:pt x="1290036" y="1601556"/>
                  </a:cubicBezTo>
                  <a:cubicBezTo>
                    <a:pt x="1345479" y="1697606"/>
                    <a:pt x="1399751" y="1791703"/>
                    <a:pt x="1454414" y="1886582"/>
                  </a:cubicBezTo>
                  <a:cubicBezTo>
                    <a:pt x="1426692" y="1902590"/>
                    <a:pt x="1399361" y="1918598"/>
                    <a:pt x="1372030" y="1934216"/>
                  </a:cubicBezTo>
                  <a:cubicBezTo>
                    <a:pt x="1356802" y="1943197"/>
                    <a:pt x="1341184" y="1951005"/>
                    <a:pt x="1326347" y="1960767"/>
                  </a:cubicBezTo>
                  <a:cubicBezTo>
                    <a:pt x="1318929" y="1965452"/>
                    <a:pt x="1314243" y="1965062"/>
                    <a:pt x="1307215" y="1959595"/>
                  </a:cubicBezTo>
                  <a:cubicBezTo>
                    <a:pt x="1223269" y="1895952"/>
                    <a:pt x="1138933" y="1832310"/>
                    <a:pt x="1054596" y="1768667"/>
                  </a:cubicBezTo>
                  <a:cubicBezTo>
                    <a:pt x="988611" y="1718690"/>
                    <a:pt x="922235" y="1669103"/>
                    <a:pt x="856640" y="1618735"/>
                  </a:cubicBezTo>
                  <a:cubicBezTo>
                    <a:pt x="849612" y="1613269"/>
                    <a:pt x="844536" y="1613660"/>
                    <a:pt x="837508" y="1617174"/>
                  </a:cubicBezTo>
                  <a:cubicBezTo>
                    <a:pt x="626276" y="1708929"/>
                    <a:pt x="415045" y="1800293"/>
                    <a:pt x="203423" y="1891267"/>
                  </a:cubicBezTo>
                  <a:cubicBezTo>
                    <a:pt x="193662" y="1895562"/>
                    <a:pt x="188976" y="1901028"/>
                    <a:pt x="186243" y="1910789"/>
                  </a:cubicBezTo>
                  <a:cubicBezTo>
                    <a:pt x="126505" y="2129440"/>
                    <a:pt x="65985" y="2348090"/>
                    <a:pt x="5857" y="2567130"/>
                  </a:cubicBezTo>
                  <a:cubicBezTo>
                    <a:pt x="5076" y="2570254"/>
                    <a:pt x="3904" y="2573768"/>
                    <a:pt x="1171" y="2576891"/>
                  </a:cubicBezTo>
                  <a:cubicBezTo>
                    <a:pt x="781" y="2573377"/>
                    <a:pt x="390" y="2570254"/>
                    <a:pt x="390" y="2566740"/>
                  </a:cubicBezTo>
                  <a:cubicBezTo>
                    <a:pt x="390" y="2287961"/>
                    <a:pt x="390" y="2009573"/>
                    <a:pt x="0" y="1730794"/>
                  </a:cubicBezTo>
                  <a:cubicBezTo>
                    <a:pt x="0" y="1721032"/>
                    <a:pt x="3904" y="1716737"/>
                    <a:pt x="11713" y="1712052"/>
                  </a:cubicBezTo>
                  <a:cubicBezTo>
                    <a:pt x="241296" y="1566806"/>
                    <a:pt x="470879" y="1421169"/>
                    <a:pt x="700461" y="1275923"/>
                  </a:cubicBezTo>
                  <a:cubicBezTo>
                    <a:pt x="708661" y="1270848"/>
                    <a:pt x="712175" y="1265772"/>
                    <a:pt x="712565" y="1256010"/>
                  </a:cubicBezTo>
                  <a:cubicBezTo>
                    <a:pt x="715298" y="1181435"/>
                    <a:pt x="718422" y="1106860"/>
                    <a:pt x="721545" y="1032285"/>
                  </a:cubicBezTo>
                  <a:cubicBezTo>
                    <a:pt x="724669" y="958490"/>
                    <a:pt x="727793" y="884696"/>
                    <a:pt x="730916" y="810901"/>
                  </a:cubicBezTo>
                  <a:cubicBezTo>
                    <a:pt x="734040" y="737888"/>
                    <a:pt x="736773" y="665265"/>
                    <a:pt x="739896" y="592251"/>
                  </a:cubicBezTo>
                  <a:cubicBezTo>
                    <a:pt x="742239" y="540322"/>
                    <a:pt x="744191" y="488392"/>
                    <a:pt x="746924" y="436463"/>
                  </a:cubicBezTo>
                  <a:cubicBezTo>
                    <a:pt x="747315" y="431778"/>
                    <a:pt x="751219" y="425140"/>
                    <a:pt x="755124" y="422797"/>
                  </a:cubicBezTo>
                  <a:cubicBezTo>
                    <a:pt x="997982" y="282237"/>
                    <a:pt x="1241230" y="142066"/>
                    <a:pt x="1484088" y="1505"/>
                  </a:cubicBezTo>
                  <a:cubicBezTo>
                    <a:pt x="1485259" y="725"/>
                    <a:pt x="1486430" y="725"/>
                    <a:pt x="1487602" y="334"/>
                  </a:cubicBezTo>
                  <a:cubicBezTo>
                    <a:pt x="1489554" y="-447"/>
                    <a:pt x="1489944" y="334"/>
                    <a:pt x="1490725" y="725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858BD16E-E752-414A-9C05-8AA3D39B7BD2}"/>
                </a:ext>
              </a:extLst>
            </p:cNvPr>
            <p:cNvSpPr/>
            <p:nvPr/>
          </p:nvSpPr>
          <p:spPr>
            <a:xfrm>
              <a:off x="7427691" y="2118400"/>
              <a:ext cx="522808" cy="903493"/>
            </a:xfrm>
            <a:custGeom>
              <a:avLst/>
              <a:gdLst>
                <a:gd name="connsiteX0" fmla="*/ 781 w 522808"/>
                <a:gd name="connsiteY0" fmla="*/ 0 h 903493"/>
                <a:gd name="connsiteX1" fmla="*/ 155788 w 522808"/>
                <a:gd name="connsiteY1" fmla="*/ 116353 h 903493"/>
                <a:gd name="connsiteX2" fmla="*/ 169063 w 522808"/>
                <a:gd name="connsiteY2" fmla="*/ 126505 h 903493"/>
                <a:gd name="connsiteX3" fmla="*/ 204204 w 522808"/>
                <a:gd name="connsiteY3" fmla="*/ 196004 h 903493"/>
                <a:gd name="connsiteX4" fmla="*/ 196785 w 522808"/>
                <a:gd name="connsiteY4" fmla="*/ 477907 h 903493"/>
                <a:gd name="connsiteX5" fmla="*/ 206546 w 522808"/>
                <a:gd name="connsiteY5" fmla="*/ 493524 h 903493"/>
                <a:gd name="connsiteX6" fmla="*/ 480249 w 522808"/>
                <a:gd name="connsiteY6" fmla="*/ 643456 h 903493"/>
                <a:gd name="connsiteX7" fmla="*/ 493525 w 522808"/>
                <a:gd name="connsiteY7" fmla="*/ 661807 h 903493"/>
                <a:gd name="connsiteX8" fmla="*/ 514999 w 522808"/>
                <a:gd name="connsiteY8" fmla="*/ 840632 h 903493"/>
                <a:gd name="connsiteX9" fmla="*/ 522808 w 522808"/>
                <a:gd name="connsiteY9" fmla="*/ 903493 h 903493"/>
                <a:gd name="connsiteX10" fmla="*/ 453699 w 522808"/>
                <a:gd name="connsiteY10" fmla="*/ 863668 h 903493"/>
                <a:gd name="connsiteX11" fmla="*/ 10933 w 522808"/>
                <a:gd name="connsiteY11" fmla="*/ 607535 h 903493"/>
                <a:gd name="connsiteX12" fmla="*/ 0 w 522808"/>
                <a:gd name="connsiteY12" fmla="*/ 592308 h 903493"/>
                <a:gd name="connsiteX13" fmla="*/ 0 w 522808"/>
                <a:gd name="connsiteY13" fmla="*/ 7809 h 903493"/>
                <a:gd name="connsiteX14" fmla="*/ 781 w 522808"/>
                <a:gd name="connsiteY14" fmla="*/ 0 h 90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2808" h="903493">
                  <a:moveTo>
                    <a:pt x="781" y="0"/>
                  </a:moveTo>
                  <a:cubicBezTo>
                    <a:pt x="53491" y="39825"/>
                    <a:pt x="104640" y="78089"/>
                    <a:pt x="155788" y="116353"/>
                  </a:cubicBezTo>
                  <a:cubicBezTo>
                    <a:pt x="160083" y="119867"/>
                    <a:pt x="164378" y="123772"/>
                    <a:pt x="169063" y="126505"/>
                  </a:cubicBezTo>
                  <a:cubicBezTo>
                    <a:pt x="198737" y="140951"/>
                    <a:pt x="205765" y="163597"/>
                    <a:pt x="204204" y="196004"/>
                  </a:cubicBezTo>
                  <a:cubicBezTo>
                    <a:pt x="199909" y="289711"/>
                    <a:pt x="199128" y="383809"/>
                    <a:pt x="196785" y="477907"/>
                  </a:cubicBezTo>
                  <a:cubicBezTo>
                    <a:pt x="196395" y="486496"/>
                    <a:pt x="199909" y="489620"/>
                    <a:pt x="206546" y="493524"/>
                  </a:cubicBezTo>
                  <a:cubicBezTo>
                    <a:pt x="297911" y="543502"/>
                    <a:pt x="388885" y="593479"/>
                    <a:pt x="480249" y="643456"/>
                  </a:cubicBezTo>
                  <a:cubicBezTo>
                    <a:pt x="488058" y="647751"/>
                    <a:pt x="492353" y="652436"/>
                    <a:pt x="493525" y="661807"/>
                  </a:cubicBezTo>
                  <a:cubicBezTo>
                    <a:pt x="500553" y="721545"/>
                    <a:pt x="507971" y="780893"/>
                    <a:pt x="514999" y="840632"/>
                  </a:cubicBezTo>
                  <a:cubicBezTo>
                    <a:pt x="517342" y="860935"/>
                    <a:pt x="520075" y="881238"/>
                    <a:pt x="522808" y="903493"/>
                  </a:cubicBezTo>
                  <a:cubicBezTo>
                    <a:pt x="498991" y="889828"/>
                    <a:pt x="476345" y="876943"/>
                    <a:pt x="453699" y="863668"/>
                  </a:cubicBezTo>
                  <a:cubicBezTo>
                    <a:pt x="306110" y="778160"/>
                    <a:pt x="158521" y="693043"/>
                    <a:pt x="10933" y="607535"/>
                  </a:cubicBezTo>
                  <a:cubicBezTo>
                    <a:pt x="4685" y="604021"/>
                    <a:pt x="0" y="601288"/>
                    <a:pt x="0" y="592308"/>
                  </a:cubicBezTo>
                  <a:cubicBezTo>
                    <a:pt x="390" y="397475"/>
                    <a:pt x="0" y="202642"/>
                    <a:pt x="0" y="7809"/>
                  </a:cubicBezTo>
                  <a:cubicBezTo>
                    <a:pt x="390" y="5857"/>
                    <a:pt x="390" y="3904"/>
                    <a:pt x="781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670C7DCA-4DC1-4C21-88D6-1790E6D615C7}"/>
                </a:ext>
              </a:extLst>
            </p:cNvPr>
            <p:cNvSpPr/>
            <p:nvPr/>
          </p:nvSpPr>
          <p:spPr>
            <a:xfrm>
              <a:off x="8524455" y="2117619"/>
              <a:ext cx="520855" cy="902712"/>
            </a:xfrm>
            <a:custGeom>
              <a:avLst/>
              <a:gdLst>
                <a:gd name="connsiteX0" fmla="*/ 520856 w 520855"/>
                <a:gd name="connsiteY0" fmla="*/ 0 h 902712"/>
                <a:gd name="connsiteX1" fmla="*/ 520856 w 520855"/>
                <a:gd name="connsiteY1" fmla="*/ 63252 h 902712"/>
                <a:gd name="connsiteX2" fmla="*/ 520856 w 520855"/>
                <a:gd name="connsiteY2" fmla="*/ 588793 h 902712"/>
                <a:gd name="connsiteX3" fmla="*/ 509533 w 520855"/>
                <a:gd name="connsiteY3" fmla="*/ 609097 h 902712"/>
                <a:gd name="connsiteX4" fmla="*/ 10933 w 520855"/>
                <a:gd name="connsiteY4" fmla="*/ 896856 h 902712"/>
                <a:gd name="connsiteX5" fmla="*/ 0 w 520855"/>
                <a:gd name="connsiteY5" fmla="*/ 902713 h 902712"/>
                <a:gd name="connsiteX6" fmla="*/ 6638 w 520855"/>
                <a:gd name="connsiteY6" fmla="*/ 845317 h 902712"/>
                <a:gd name="connsiteX7" fmla="*/ 28893 w 520855"/>
                <a:gd name="connsiteY7" fmla="*/ 661417 h 902712"/>
                <a:gd name="connsiteX8" fmla="*/ 40216 w 520855"/>
                <a:gd name="connsiteY8" fmla="*/ 644627 h 902712"/>
                <a:gd name="connsiteX9" fmla="*/ 313138 w 520855"/>
                <a:gd name="connsiteY9" fmla="*/ 495477 h 902712"/>
                <a:gd name="connsiteX10" fmla="*/ 324852 w 520855"/>
                <a:gd name="connsiteY10" fmla="*/ 474393 h 902712"/>
                <a:gd name="connsiteX11" fmla="*/ 317433 w 520855"/>
                <a:gd name="connsiteY11" fmla="*/ 163988 h 902712"/>
                <a:gd name="connsiteX12" fmla="*/ 326804 w 520855"/>
                <a:gd name="connsiteY12" fmla="*/ 144856 h 902712"/>
                <a:gd name="connsiteX13" fmla="*/ 509142 w 520855"/>
                <a:gd name="connsiteY13" fmla="*/ 8199 h 902712"/>
                <a:gd name="connsiteX14" fmla="*/ 520856 w 520855"/>
                <a:gd name="connsiteY14" fmla="*/ 0 h 90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0855" h="902712">
                  <a:moveTo>
                    <a:pt x="520856" y="0"/>
                  </a:moveTo>
                  <a:cubicBezTo>
                    <a:pt x="520856" y="23036"/>
                    <a:pt x="520856" y="42949"/>
                    <a:pt x="520856" y="63252"/>
                  </a:cubicBezTo>
                  <a:cubicBezTo>
                    <a:pt x="520856" y="238563"/>
                    <a:pt x="520856" y="413483"/>
                    <a:pt x="520856" y="588793"/>
                  </a:cubicBezTo>
                  <a:cubicBezTo>
                    <a:pt x="520856" y="598555"/>
                    <a:pt x="518123" y="604021"/>
                    <a:pt x="509533" y="609097"/>
                  </a:cubicBezTo>
                  <a:cubicBezTo>
                    <a:pt x="343203" y="704756"/>
                    <a:pt x="176872" y="800806"/>
                    <a:pt x="10933" y="896856"/>
                  </a:cubicBezTo>
                  <a:cubicBezTo>
                    <a:pt x="8199" y="898418"/>
                    <a:pt x="5076" y="899979"/>
                    <a:pt x="0" y="902713"/>
                  </a:cubicBezTo>
                  <a:cubicBezTo>
                    <a:pt x="2343" y="882409"/>
                    <a:pt x="4295" y="863668"/>
                    <a:pt x="6638" y="845317"/>
                  </a:cubicBezTo>
                  <a:cubicBezTo>
                    <a:pt x="14056" y="784017"/>
                    <a:pt x="21865" y="722717"/>
                    <a:pt x="28893" y="661417"/>
                  </a:cubicBezTo>
                  <a:cubicBezTo>
                    <a:pt x="29674" y="653608"/>
                    <a:pt x="32797" y="648532"/>
                    <a:pt x="40216" y="644627"/>
                  </a:cubicBezTo>
                  <a:cubicBezTo>
                    <a:pt x="131190" y="595041"/>
                    <a:pt x="222164" y="545063"/>
                    <a:pt x="313138" y="495477"/>
                  </a:cubicBezTo>
                  <a:cubicBezTo>
                    <a:pt x="322509" y="490401"/>
                    <a:pt x="324852" y="484544"/>
                    <a:pt x="324852" y="474393"/>
                  </a:cubicBezTo>
                  <a:cubicBezTo>
                    <a:pt x="322119" y="370924"/>
                    <a:pt x="320166" y="267456"/>
                    <a:pt x="317433" y="163988"/>
                  </a:cubicBezTo>
                  <a:cubicBezTo>
                    <a:pt x="317043" y="155398"/>
                    <a:pt x="319776" y="150322"/>
                    <a:pt x="326804" y="144856"/>
                  </a:cubicBezTo>
                  <a:cubicBezTo>
                    <a:pt x="387714" y="99564"/>
                    <a:pt x="448233" y="53882"/>
                    <a:pt x="509142" y="8199"/>
                  </a:cubicBezTo>
                  <a:cubicBezTo>
                    <a:pt x="512266" y="5857"/>
                    <a:pt x="515780" y="3514"/>
                    <a:pt x="520856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D7FC6FF3-2E41-4B05-961E-D822BD91A797}"/>
                </a:ext>
              </a:extLst>
            </p:cNvPr>
            <p:cNvSpPr/>
            <p:nvPr/>
          </p:nvSpPr>
          <p:spPr>
            <a:xfrm>
              <a:off x="7716621" y="1306856"/>
              <a:ext cx="1042882" cy="395220"/>
            </a:xfrm>
            <a:custGeom>
              <a:avLst/>
              <a:gdLst>
                <a:gd name="connsiteX0" fmla="*/ 1042883 w 1042882"/>
                <a:gd name="connsiteY0" fmla="*/ 297716 h 395220"/>
                <a:gd name="connsiteX1" fmla="*/ 815253 w 1042882"/>
                <a:gd name="connsiteY1" fmla="*/ 394156 h 395220"/>
                <a:gd name="connsiteX2" fmla="*/ 799244 w 1042882"/>
                <a:gd name="connsiteY2" fmla="*/ 391423 h 395220"/>
                <a:gd name="connsiteX3" fmla="*/ 534521 w 1042882"/>
                <a:gd name="connsiteY3" fmla="*/ 230559 h 395220"/>
                <a:gd name="connsiteX4" fmla="*/ 509533 w 1042882"/>
                <a:gd name="connsiteY4" fmla="*/ 230559 h 395220"/>
                <a:gd name="connsiteX5" fmla="*/ 245981 w 1042882"/>
                <a:gd name="connsiteY5" fmla="*/ 391032 h 395220"/>
                <a:gd name="connsiteX6" fmla="*/ 221383 w 1042882"/>
                <a:gd name="connsiteY6" fmla="*/ 392594 h 395220"/>
                <a:gd name="connsiteX7" fmla="*/ 12104 w 1042882"/>
                <a:gd name="connsiteY7" fmla="*/ 303572 h 395220"/>
                <a:gd name="connsiteX8" fmla="*/ 0 w 1042882"/>
                <a:gd name="connsiteY8" fmla="*/ 298106 h 395220"/>
                <a:gd name="connsiteX9" fmla="*/ 19132 w 1042882"/>
                <a:gd name="connsiteY9" fmla="*/ 286783 h 395220"/>
                <a:gd name="connsiteX10" fmla="*/ 509142 w 1042882"/>
                <a:gd name="connsiteY10" fmla="*/ 4100 h 395220"/>
                <a:gd name="connsiteX11" fmla="*/ 534521 w 1042882"/>
                <a:gd name="connsiteY11" fmla="*/ 4100 h 395220"/>
                <a:gd name="connsiteX12" fmla="*/ 1032341 w 1042882"/>
                <a:gd name="connsiteY12" fmla="*/ 291078 h 395220"/>
                <a:gd name="connsiteX13" fmla="*/ 1042883 w 1042882"/>
                <a:gd name="connsiteY13" fmla="*/ 297716 h 39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2882" h="395220">
                  <a:moveTo>
                    <a:pt x="1042883" y="297716"/>
                  </a:moveTo>
                  <a:cubicBezTo>
                    <a:pt x="965574" y="330513"/>
                    <a:pt x="890609" y="362920"/>
                    <a:pt x="815253" y="394156"/>
                  </a:cubicBezTo>
                  <a:cubicBezTo>
                    <a:pt x="810958" y="396108"/>
                    <a:pt x="803539" y="394156"/>
                    <a:pt x="799244" y="391423"/>
                  </a:cubicBezTo>
                  <a:cubicBezTo>
                    <a:pt x="710613" y="337932"/>
                    <a:pt x="622372" y="284440"/>
                    <a:pt x="534521" y="230559"/>
                  </a:cubicBezTo>
                  <a:cubicBezTo>
                    <a:pt x="525151" y="224702"/>
                    <a:pt x="518904" y="225092"/>
                    <a:pt x="509533" y="230559"/>
                  </a:cubicBezTo>
                  <a:cubicBezTo>
                    <a:pt x="421682" y="284440"/>
                    <a:pt x="333832" y="337541"/>
                    <a:pt x="245981" y="391032"/>
                  </a:cubicBezTo>
                  <a:cubicBezTo>
                    <a:pt x="237392" y="396108"/>
                    <a:pt x="230754" y="396499"/>
                    <a:pt x="221383" y="392594"/>
                  </a:cubicBezTo>
                  <a:cubicBezTo>
                    <a:pt x="151884" y="362530"/>
                    <a:pt x="81994" y="333246"/>
                    <a:pt x="12104" y="303572"/>
                  </a:cubicBezTo>
                  <a:cubicBezTo>
                    <a:pt x="8590" y="302011"/>
                    <a:pt x="5076" y="300449"/>
                    <a:pt x="0" y="298106"/>
                  </a:cubicBezTo>
                  <a:cubicBezTo>
                    <a:pt x="7028" y="293811"/>
                    <a:pt x="13275" y="290297"/>
                    <a:pt x="19132" y="286783"/>
                  </a:cubicBezTo>
                  <a:cubicBezTo>
                    <a:pt x="182339" y="192685"/>
                    <a:pt x="345936" y="98588"/>
                    <a:pt x="509142" y="4100"/>
                  </a:cubicBezTo>
                  <a:cubicBezTo>
                    <a:pt x="518513" y="-1367"/>
                    <a:pt x="525151" y="-1367"/>
                    <a:pt x="534521" y="4100"/>
                  </a:cubicBezTo>
                  <a:cubicBezTo>
                    <a:pt x="700461" y="100150"/>
                    <a:pt x="866401" y="195419"/>
                    <a:pt x="1032341" y="291078"/>
                  </a:cubicBezTo>
                  <a:cubicBezTo>
                    <a:pt x="1035074" y="293030"/>
                    <a:pt x="1038198" y="294592"/>
                    <a:pt x="1042883" y="29771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849533A9-DB25-455B-85BD-2FA69E07E7BC}"/>
              </a:ext>
            </a:extLst>
          </p:cNvPr>
          <p:cNvGrpSpPr/>
          <p:nvPr/>
        </p:nvGrpSpPr>
        <p:grpSpPr>
          <a:xfrm>
            <a:off x="1787683" y="2154987"/>
            <a:ext cx="2280760" cy="4286982"/>
            <a:chOff x="1822517" y="1986624"/>
            <a:chExt cx="2280760" cy="4286982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C322BCB4-A6D9-4445-A388-7D46515C270A}"/>
                </a:ext>
              </a:extLst>
            </p:cNvPr>
            <p:cNvSpPr/>
            <p:nvPr/>
          </p:nvSpPr>
          <p:spPr>
            <a:xfrm rot="19932313">
              <a:off x="1822517" y="1986624"/>
              <a:ext cx="1232787" cy="3621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C485A2E-8B88-47C9-8F5D-3B3AF235DDDB}"/>
                </a:ext>
              </a:extLst>
            </p:cNvPr>
            <p:cNvSpPr/>
            <p:nvPr/>
          </p:nvSpPr>
          <p:spPr>
            <a:xfrm rot="19932313">
              <a:off x="2954131" y="2084106"/>
              <a:ext cx="1099831" cy="4189500"/>
            </a:xfrm>
            <a:custGeom>
              <a:avLst/>
              <a:gdLst>
                <a:gd name="connsiteX0" fmla="*/ 0 w 1442024"/>
                <a:gd name="connsiteY0" fmla="*/ 0 h 5492991"/>
                <a:gd name="connsiteX1" fmla="*/ 1442024 w 1442024"/>
                <a:gd name="connsiteY1" fmla="*/ 0 h 5492991"/>
                <a:gd name="connsiteX2" fmla="*/ 1442024 w 1442024"/>
                <a:gd name="connsiteY2" fmla="*/ 4771979 h 5492991"/>
                <a:gd name="connsiteX3" fmla="*/ 721012 w 1442024"/>
                <a:gd name="connsiteY3" fmla="*/ 5492991 h 5492991"/>
                <a:gd name="connsiteX4" fmla="*/ 0 w 1442024"/>
                <a:gd name="connsiteY4" fmla="*/ 4771979 h 549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2024" h="5492991">
                  <a:moveTo>
                    <a:pt x="0" y="0"/>
                  </a:moveTo>
                  <a:lnTo>
                    <a:pt x="1442024" y="0"/>
                  </a:lnTo>
                  <a:lnTo>
                    <a:pt x="1442024" y="4771979"/>
                  </a:lnTo>
                  <a:cubicBezTo>
                    <a:pt x="1442024" y="5170183"/>
                    <a:pt x="1119215" y="5492991"/>
                    <a:pt x="721012" y="5492991"/>
                  </a:cubicBezTo>
                  <a:cubicBezTo>
                    <a:pt x="322809" y="5492991"/>
                    <a:pt x="0" y="5170183"/>
                    <a:pt x="0" y="477197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5E0B2B9-1D6A-4A73-9C5A-60136E6FF1C8}"/>
                </a:ext>
              </a:extLst>
            </p:cNvPr>
            <p:cNvSpPr/>
            <p:nvPr/>
          </p:nvSpPr>
          <p:spPr>
            <a:xfrm rot="19932313">
              <a:off x="2996974" y="2091047"/>
              <a:ext cx="964171" cy="4093977"/>
            </a:xfrm>
            <a:custGeom>
              <a:avLst/>
              <a:gdLst>
                <a:gd name="connsiteX0" fmla="*/ 0 w 1264155"/>
                <a:gd name="connsiteY0" fmla="*/ 0 h 5367748"/>
                <a:gd name="connsiteX1" fmla="*/ 136213 w 1264155"/>
                <a:gd name="connsiteY1" fmla="*/ 0 h 5367748"/>
                <a:gd name="connsiteX2" fmla="*/ 136213 w 1264155"/>
                <a:gd name="connsiteY2" fmla="*/ 4762572 h 5367748"/>
                <a:gd name="connsiteX3" fmla="*/ 622471 w 1264155"/>
                <a:gd name="connsiteY3" fmla="*/ 5248829 h 5367748"/>
                <a:gd name="connsiteX4" fmla="*/ 1108728 w 1264155"/>
                <a:gd name="connsiteY4" fmla="*/ 4762572 h 5367748"/>
                <a:gd name="connsiteX5" fmla="*/ 1108728 w 1264155"/>
                <a:gd name="connsiteY5" fmla="*/ 0 h 5367748"/>
                <a:gd name="connsiteX6" fmla="*/ 1264155 w 1264155"/>
                <a:gd name="connsiteY6" fmla="*/ 0 h 5367748"/>
                <a:gd name="connsiteX7" fmla="*/ 1264155 w 1264155"/>
                <a:gd name="connsiteY7" fmla="*/ 4735671 h 5367748"/>
                <a:gd name="connsiteX8" fmla="*/ 632077 w 1264155"/>
                <a:gd name="connsiteY8" fmla="*/ 5367748 h 5367748"/>
                <a:gd name="connsiteX9" fmla="*/ 0 w 1264155"/>
                <a:gd name="connsiteY9" fmla="*/ 4735671 h 536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4155" h="5367748">
                  <a:moveTo>
                    <a:pt x="0" y="0"/>
                  </a:moveTo>
                  <a:lnTo>
                    <a:pt x="136213" y="0"/>
                  </a:lnTo>
                  <a:lnTo>
                    <a:pt x="136213" y="4762572"/>
                  </a:lnTo>
                  <a:cubicBezTo>
                    <a:pt x="136213" y="5031125"/>
                    <a:pt x="353917" y="5248829"/>
                    <a:pt x="622471" y="5248829"/>
                  </a:cubicBezTo>
                  <a:cubicBezTo>
                    <a:pt x="891024" y="5248829"/>
                    <a:pt x="1108728" y="5031125"/>
                    <a:pt x="1108728" y="4762572"/>
                  </a:cubicBezTo>
                  <a:lnTo>
                    <a:pt x="1108728" y="0"/>
                  </a:lnTo>
                  <a:lnTo>
                    <a:pt x="1264155" y="0"/>
                  </a:lnTo>
                  <a:lnTo>
                    <a:pt x="1264155" y="4735671"/>
                  </a:lnTo>
                  <a:cubicBezTo>
                    <a:pt x="1264155" y="5084756"/>
                    <a:pt x="981163" y="5367748"/>
                    <a:pt x="632077" y="5367748"/>
                  </a:cubicBezTo>
                  <a:cubicBezTo>
                    <a:pt x="282992" y="5367748"/>
                    <a:pt x="0" y="5084756"/>
                    <a:pt x="0" y="47356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7B8CF5A-AD65-4681-88DE-21F4BA71F496}"/>
                </a:ext>
              </a:extLst>
            </p:cNvPr>
            <p:cNvSpPr/>
            <p:nvPr/>
          </p:nvSpPr>
          <p:spPr>
            <a:xfrm rot="19932313">
              <a:off x="3294133" y="2779064"/>
              <a:ext cx="614984" cy="3215506"/>
            </a:xfrm>
            <a:custGeom>
              <a:avLst/>
              <a:gdLst>
                <a:gd name="connsiteX0" fmla="*/ 0 w 701351"/>
                <a:gd name="connsiteY0" fmla="*/ 0 h 3667084"/>
                <a:gd name="connsiteX1" fmla="*/ 701351 w 701351"/>
                <a:gd name="connsiteY1" fmla="*/ 369699 h 3667084"/>
                <a:gd name="connsiteX2" fmla="*/ 701351 w 701351"/>
                <a:gd name="connsiteY2" fmla="*/ 3316408 h 3667084"/>
                <a:gd name="connsiteX3" fmla="*/ 350675 w 701351"/>
                <a:gd name="connsiteY3" fmla="*/ 3667084 h 3667084"/>
                <a:gd name="connsiteX4" fmla="*/ 350676 w 701351"/>
                <a:gd name="connsiteY4" fmla="*/ 3667083 h 3667084"/>
                <a:gd name="connsiteX5" fmla="*/ 0 w 701351"/>
                <a:gd name="connsiteY5" fmla="*/ 3316407 h 366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1351" h="3667084">
                  <a:moveTo>
                    <a:pt x="0" y="0"/>
                  </a:moveTo>
                  <a:lnTo>
                    <a:pt x="701351" y="369699"/>
                  </a:lnTo>
                  <a:lnTo>
                    <a:pt x="701351" y="3316408"/>
                  </a:lnTo>
                  <a:cubicBezTo>
                    <a:pt x="701351" y="3510081"/>
                    <a:pt x="544348" y="3667084"/>
                    <a:pt x="350675" y="3667084"/>
                  </a:cubicBezTo>
                  <a:lnTo>
                    <a:pt x="350676" y="3667083"/>
                  </a:lnTo>
                  <a:cubicBezTo>
                    <a:pt x="157003" y="3667083"/>
                    <a:pt x="0" y="3510080"/>
                    <a:pt x="0" y="33164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F49201B7-D7FA-4A12-B6AE-55B6D6168D97}"/>
                </a:ext>
              </a:extLst>
            </p:cNvPr>
            <p:cNvSpPr/>
            <p:nvPr/>
          </p:nvSpPr>
          <p:spPr>
            <a:xfrm rot="19932313">
              <a:off x="3180098" y="3000299"/>
              <a:ext cx="46001" cy="19912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31764B4-A68C-4009-B43C-77C6618C9909}"/>
                </a:ext>
              </a:extLst>
            </p:cNvPr>
            <p:cNvSpPr/>
            <p:nvPr/>
          </p:nvSpPr>
          <p:spPr>
            <a:xfrm rot="19932313">
              <a:off x="3310234" y="2870043"/>
              <a:ext cx="226480" cy="3208605"/>
            </a:xfrm>
            <a:custGeom>
              <a:avLst/>
              <a:gdLst>
                <a:gd name="connsiteX0" fmla="*/ 0 w 258286"/>
                <a:gd name="connsiteY0" fmla="*/ 0 h 3659213"/>
                <a:gd name="connsiteX1" fmla="*/ 97025 w 258286"/>
                <a:gd name="connsiteY1" fmla="*/ 51144 h 3659213"/>
                <a:gd name="connsiteX2" fmla="*/ 96198 w 258286"/>
                <a:gd name="connsiteY2" fmla="*/ 58538 h 3659213"/>
                <a:gd name="connsiteX3" fmla="*/ 97388 w 258286"/>
                <a:gd name="connsiteY3" fmla="*/ 3377478 h 3659213"/>
                <a:gd name="connsiteX4" fmla="*/ 257457 w 258286"/>
                <a:gd name="connsiteY4" fmla="*/ 3658735 h 3659213"/>
                <a:gd name="connsiteX5" fmla="*/ 12987 w 258286"/>
                <a:gd name="connsiteY5" fmla="*/ 3323985 h 3659213"/>
                <a:gd name="connsiteX6" fmla="*/ 643 w 258286"/>
                <a:gd name="connsiteY6" fmla="*/ 189010 h 365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286" h="3659213">
                  <a:moveTo>
                    <a:pt x="0" y="0"/>
                  </a:moveTo>
                  <a:lnTo>
                    <a:pt x="97025" y="51144"/>
                  </a:lnTo>
                  <a:lnTo>
                    <a:pt x="96198" y="58538"/>
                  </a:lnTo>
                  <a:cubicBezTo>
                    <a:pt x="97388" y="1165248"/>
                    <a:pt x="81038" y="2777065"/>
                    <a:pt x="97388" y="3377478"/>
                  </a:cubicBezTo>
                  <a:cubicBezTo>
                    <a:pt x="102119" y="3551224"/>
                    <a:pt x="271524" y="3667651"/>
                    <a:pt x="257457" y="3658735"/>
                  </a:cubicBezTo>
                  <a:cubicBezTo>
                    <a:pt x="93821" y="3599740"/>
                    <a:pt x="17157" y="3533945"/>
                    <a:pt x="12987" y="3323985"/>
                  </a:cubicBezTo>
                  <a:cubicBezTo>
                    <a:pt x="1528" y="2746977"/>
                    <a:pt x="3893" y="1289058"/>
                    <a:pt x="643" y="18901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9004F9D-8B61-4347-B954-F8EA140EF540}"/>
                </a:ext>
              </a:extLst>
            </p:cNvPr>
            <p:cNvGrpSpPr/>
            <p:nvPr/>
          </p:nvGrpSpPr>
          <p:grpSpPr>
            <a:xfrm rot="19932313">
              <a:off x="1858250" y="2025720"/>
              <a:ext cx="1161833" cy="278965"/>
              <a:chOff x="1773058" y="851892"/>
              <a:chExt cx="1523317" cy="365760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1290FEE5-5BDC-402E-A078-1374ED5E92C4}"/>
                  </a:ext>
                </a:extLst>
              </p:cNvPr>
              <p:cNvSpPr/>
              <p:nvPr/>
            </p:nvSpPr>
            <p:spPr>
              <a:xfrm>
                <a:off x="177305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EA034E9-9D59-44D6-A709-2836C65BCF99}"/>
                  </a:ext>
                </a:extLst>
              </p:cNvPr>
              <p:cNvSpPr/>
              <p:nvPr/>
            </p:nvSpPr>
            <p:spPr>
              <a:xfrm>
                <a:off x="187860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EAB6B58B-4729-4E3D-AAB1-5A824103E2FA}"/>
                  </a:ext>
                </a:extLst>
              </p:cNvPr>
              <p:cNvSpPr/>
              <p:nvPr/>
            </p:nvSpPr>
            <p:spPr>
              <a:xfrm>
                <a:off x="198414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3EF2B487-A90C-4DFB-B94E-A3EF82010D09}"/>
                  </a:ext>
                </a:extLst>
              </p:cNvPr>
              <p:cNvSpPr/>
              <p:nvPr/>
            </p:nvSpPr>
            <p:spPr>
              <a:xfrm>
                <a:off x="208968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A023D3F0-0F68-43F8-AE3F-9A22AE54E303}"/>
                  </a:ext>
                </a:extLst>
              </p:cNvPr>
              <p:cNvSpPr/>
              <p:nvPr/>
            </p:nvSpPr>
            <p:spPr>
              <a:xfrm>
                <a:off x="2195230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6CF8EEA-77E9-404B-BF40-A1A4B1909371}"/>
                  </a:ext>
                </a:extLst>
              </p:cNvPr>
              <p:cNvSpPr/>
              <p:nvPr/>
            </p:nvSpPr>
            <p:spPr>
              <a:xfrm>
                <a:off x="2300773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E13D547-D734-4B2F-835C-32220B69664A}"/>
                  </a:ext>
                </a:extLst>
              </p:cNvPr>
              <p:cNvSpPr/>
              <p:nvPr/>
            </p:nvSpPr>
            <p:spPr>
              <a:xfrm>
                <a:off x="240631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00CAF5CE-62B8-499A-A5AC-8C0592C5E49F}"/>
                  </a:ext>
                </a:extLst>
              </p:cNvPr>
              <p:cNvSpPr/>
              <p:nvPr/>
            </p:nvSpPr>
            <p:spPr>
              <a:xfrm>
                <a:off x="2511859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21FFF993-AEFC-487B-AB0A-E9E3859FB225}"/>
                  </a:ext>
                </a:extLst>
              </p:cNvPr>
              <p:cNvSpPr/>
              <p:nvPr/>
            </p:nvSpPr>
            <p:spPr>
              <a:xfrm>
                <a:off x="2617402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7DC30A4C-1FDE-42FB-BC22-B3BC9C608A1E}"/>
                  </a:ext>
                </a:extLst>
              </p:cNvPr>
              <p:cNvSpPr/>
              <p:nvPr/>
            </p:nvSpPr>
            <p:spPr>
              <a:xfrm>
                <a:off x="2722945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56BA9DB8-2BD0-4EB0-A96E-A293BAEEDCFB}"/>
                  </a:ext>
                </a:extLst>
              </p:cNvPr>
              <p:cNvSpPr/>
              <p:nvPr/>
            </p:nvSpPr>
            <p:spPr>
              <a:xfrm>
                <a:off x="282848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BAB13E69-85F5-4A79-B964-EA6A26CA5EAD}"/>
                  </a:ext>
                </a:extLst>
              </p:cNvPr>
              <p:cNvSpPr/>
              <p:nvPr/>
            </p:nvSpPr>
            <p:spPr>
              <a:xfrm>
                <a:off x="293403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EACD4C1-5374-4583-84FD-CAF6282B73F0}"/>
                  </a:ext>
                </a:extLst>
              </p:cNvPr>
              <p:cNvSpPr/>
              <p:nvPr/>
            </p:nvSpPr>
            <p:spPr>
              <a:xfrm>
                <a:off x="303957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CC92339-020D-41DD-90BE-BF8801ECD18F}"/>
                  </a:ext>
                </a:extLst>
              </p:cNvPr>
              <p:cNvSpPr/>
              <p:nvPr/>
            </p:nvSpPr>
            <p:spPr>
              <a:xfrm>
                <a:off x="314511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20103478-823F-4261-8F59-BE7A938247AA}"/>
                  </a:ext>
                </a:extLst>
              </p:cNvPr>
              <p:cNvSpPr/>
              <p:nvPr/>
            </p:nvSpPr>
            <p:spPr>
              <a:xfrm>
                <a:off x="325065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D8665951-5700-482E-AA50-BA75670205D4}"/>
                </a:ext>
              </a:extLst>
            </p:cNvPr>
            <p:cNvGrpSpPr/>
            <p:nvPr/>
          </p:nvGrpSpPr>
          <p:grpSpPr>
            <a:xfrm rot="3759289">
              <a:off x="3383006" y="4903449"/>
              <a:ext cx="1205537" cy="235005"/>
              <a:chOff x="9697445" y="3401217"/>
              <a:chExt cx="1205537" cy="235005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A52D6CB-49BF-462D-B536-DB7FD8740FE9}"/>
                  </a:ext>
                </a:extLst>
              </p:cNvPr>
              <p:cNvSpPr/>
              <p:nvPr/>
            </p:nvSpPr>
            <p:spPr>
              <a:xfrm>
                <a:off x="9697445" y="3558078"/>
                <a:ext cx="55995" cy="48749"/>
              </a:xfrm>
              <a:custGeom>
                <a:avLst/>
                <a:gdLst>
                  <a:gd name="connsiteX0" fmla="*/ 102227 w 107623"/>
                  <a:gd name="connsiteY0" fmla="*/ 26958 h 93697"/>
                  <a:gd name="connsiteX1" fmla="*/ 82601 w 107623"/>
                  <a:gd name="connsiteY1" fmla="*/ 86294 h 93697"/>
                  <a:gd name="connsiteX2" fmla="*/ 5009 w 107623"/>
                  <a:gd name="connsiteY2" fmla="*/ 67124 h 93697"/>
                  <a:gd name="connsiteX3" fmla="*/ 26461 w 107623"/>
                  <a:gd name="connsiteY3" fmla="*/ 5963 h 93697"/>
                  <a:gd name="connsiteX4" fmla="*/ 102227 w 107623"/>
                  <a:gd name="connsiteY4" fmla="*/ 26958 h 9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623" h="93697">
                    <a:moveTo>
                      <a:pt x="102227" y="26958"/>
                    </a:moveTo>
                    <a:cubicBezTo>
                      <a:pt x="114095" y="48867"/>
                      <a:pt x="105879" y="73970"/>
                      <a:pt x="82601" y="86294"/>
                    </a:cubicBezTo>
                    <a:cubicBezTo>
                      <a:pt x="54759" y="101356"/>
                      <a:pt x="18702" y="92684"/>
                      <a:pt x="5009" y="67124"/>
                    </a:cubicBezTo>
                    <a:cubicBezTo>
                      <a:pt x="-6858" y="45672"/>
                      <a:pt x="3183" y="17830"/>
                      <a:pt x="26461" y="5963"/>
                    </a:cubicBezTo>
                    <a:cubicBezTo>
                      <a:pt x="53390" y="-7274"/>
                      <a:pt x="88991" y="2311"/>
                      <a:pt x="102227" y="26958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896DE1C-6008-4236-8F6F-A6F7DD31CEB6}"/>
                  </a:ext>
                </a:extLst>
              </p:cNvPr>
              <p:cNvSpPr/>
              <p:nvPr/>
            </p:nvSpPr>
            <p:spPr>
              <a:xfrm>
                <a:off x="9697620" y="3478559"/>
                <a:ext cx="55736" cy="48638"/>
              </a:xfrm>
              <a:custGeom>
                <a:avLst/>
                <a:gdLst>
                  <a:gd name="connsiteX0" fmla="*/ 80895 w 107126"/>
                  <a:gd name="connsiteY0" fmla="*/ 86684 h 93483"/>
                  <a:gd name="connsiteX1" fmla="*/ 5585 w 107126"/>
                  <a:gd name="connsiteY1" fmla="*/ 67514 h 93483"/>
                  <a:gd name="connsiteX2" fmla="*/ 25668 w 107126"/>
                  <a:gd name="connsiteY2" fmla="*/ 6353 h 93483"/>
                  <a:gd name="connsiteX3" fmla="*/ 102804 w 107126"/>
                  <a:gd name="connsiteY3" fmla="*/ 27805 h 93483"/>
                  <a:gd name="connsiteX4" fmla="*/ 80895 w 107126"/>
                  <a:gd name="connsiteY4" fmla="*/ 86684 h 9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126" h="93483">
                    <a:moveTo>
                      <a:pt x="80895" y="86684"/>
                    </a:moveTo>
                    <a:cubicBezTo>
                      <a:pt x="53510" y="100833"/>
                      <a:pt x="18822" y="92161"/>
                      <a:pt x="5585" y="67514"/>
                    </a:cubicBezTo>
                    <a:cubicBezTo>
                      <a:pt x="-6738" y="45149"/>
                      <a:pt x="1934" y="18677"/>
                      <a:pt x="25668" y="6353"/>
                    </a:cubicBezTo>
                    <a:cubicBezTo>
                      <a:pt x="52597" y="-7796"/>
                      <a:pt x="90480" y="2702"/>
                      <a:pt x="102804" y="27805"/>
                    </a:cubicBezTo>
                    <a:cubicBezTo>
                      <a:pt x="113302" y="48801"/>
                      <a:pt x="104173" y="74361"/>
                      <a:pt x="80895" y="86684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ame 103">
                <a:extLst>
                  <a:ext uri="{FF2B5EF4-FFF2-40B4-BE49-F238E27FC236}">
                    <a16:creationId xmlns:a16="http://schemas.microsoft.com/office/drawing/2014/main" id="{E0B62F40-96BB-4F08-B2EB-5280081B3E35}"/>
                  </a:ext>
                </a:extLst>
              </p:cNvPr>
              <p:cNvSpPr/>
              <p:nvPr/>
            </p:nvSpPr>
            <p:spPr>
              <a:xfrm>
                <a:off x="10128422" y="3420803"/>
                <a:ext cx="199332" cy="199332"/>
              </a:xfrm>
              <a:prstGeom prst="frame">
                <a:avLst>
                  <a:gd name="adj1" fmla="val 149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Frame 104">
                <a:extLst>
                  <a:ext uri="{FF2B5EF4-FFF2-40B4-BE49-F238E27FC236}">
                    <a16:creationId xmlns:a16="http://schemas.microsoft.com/office/drawing/2014/main" id="{19FEAC3E-20CA-4C27-B6C4-717997512F09}"/>
                  </a:ext>
                </a:extLst>
              </p:cNvPr>
              <p:cNvSpPr/>
              <p:nvPr/>
            </p:nvSpPr>
            <p:spPr>
              <a:xfrm>
                <a:off x="10692601" y="3420803"/>
                <a:ext cx="199332" cy="199332"/>
              </a:xfrm>
              <a:prstGeom prst="frame">
                <a:avLst>
                  <a:gd name="adj1" fmla="val 149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Plus Sign 105">
                <a:extLst>
                  <a:ext uri="{FF2B5EF4-FFF2-40B4-BE49-F238E27FC236}">
                    <a16:creationId xmlns:a16="http://schemas.microsoft.com/office/drawing/2014/main" id="{7565903D-1D45-49C3-91C6-AD1EC31F2E4A}"/>
                  </a:ext>
                </a:extLst>
              </p:cNvPr>
              <p:cNvSpPr/>
              <p:nvPr/>
            </p:nvSpPr>
            <p:spPr>
              <a:xfrm>
                <a:off x="10469979" y="3418169"/>
                <a:ext cx="218053" cy="218053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Minus Sign 106">
                <a:extLst>
                  <a:ext uri="{FF2B5EF4-FFF2-40B4-BE49-F238E27FC236}">
                    <a16:creationId xmlns:a16="http://schemas.microsoft.com/office/drawing/2014/main" id="{1A0D4B90-846C-4D08-8E84-D930DBC3D415}"/>
                  </a:ext>
                </a:extLst>
              </p:cNvPr>
              <p:cNvSpPr/>
              <p:nvPr/>
            </p:nvSpPr>
            <p:spPr>
              <a:xfrm>
                <a:off x="9905801" y="3420807"/>
                <a:ext cx="199332" cy="199332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5C1F793-6B2F-48C7-94F4-D58DAA1AFC32}"/>
                  </a:ext>
                </a:extLst>
              </p:cNvPr>
              <p:cNvSpPr/>
              <p:nvPr/>
            </p:nvSpPr>
            <p:spPr>
              <a:xfrm>
                <a:off x="10695953" y="3401217"/>
                <a:ext cx="207029" cy="195198"/>
              </a:xfrm>
              <a:custGeom>
                <a:avLst/>
                <a:gdLst>
                  <a:gd name="connsiteX0" fmla="*/ 281041 w 364817"/>
                  <a:gd name="connsiteY0" fmla="*/ 0 h 343969"/>
                  <a:gd name="connsiteX1" fmla="*/ 364817 w 364817"/>
                  <a:gd name="connsiteY1" fmla="*/ 0 h 343969"/>
                  <a:gd name="connsiteX2" fmla="*/ 364817 w 364817"/>
                  <a:gd name="connsiteY2" fmla="*/ 767 h 343969"/>
                  <a:gd name="connsiteX3" fmla="*/ 314290 w 364817"/>
                  <a:gd name="connsiteY3" fmla="*/ 80279 h 343969"/>
                  <a:gd name="connsiteX4" fmla="*/ 219632 w 364817"/>
                  <a:gd name="connsiteY4" fmla="*/ 263563 h 343969"/>
                  <a:gd name="connsiteX5" fmla="*/ 182970 w 364817"/>
                  <a:gd name="connsiteY5" fmla="*/ 343969 h 343969"/>
                  <a:gd name="connsiteX6" fmla="*/ 164804 w 364817"/>
                  <a:gd name="connsiteY6" fmla="*/ 343969 h 343969"/>
                  <a:gd name="connsiteX7" fmla="*/ 138845 w 364817"/>
                  <a:gd name="connsiteY7" fmla="*/ 298221 h 343969"/>
                  <a:gd name="connsiteX8" fmla="*/ 30110 w 364817"/>
                  <a:gd name="connsiteY8" fmla="*/ 176218 h 343969"/>
                  <a:gd name="connsiteX9" fmla="*/ 0 w 364817"/>
                  <a:gd name="connsiteY9" fmla="*/ 168968 h 343969"/>
                  <a:gd name="connsiteX10" fmla="*/ 0 w 364817"/>
                  <a:gd name="connsiteY10" fmla="*/ 166221 h 343969"/>
                  <a:gd name="connsiteX11" fmla="*/ 24900 w 364817"/>
                  <a:gd name="connsiteY11" fmla="*/ 92306 h 343969"/>
                  <a:gd name="connsiteX12" fmla="*/ 173032 w 364817"/>
                  <a:gd name="connsiteY12" fmla="*/ 208180 h 343969"/>
                  <a:gd name="connsiteX13" fmla="*/ 281041 w 364817"/>
                  <a:gd name="connsiteY13" fmla="*/ 0 h 34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4817" h="343969">
                    <a:moveTo>
                      <a:pt x="281041" y="0"/>
                    </a:moveTo>
                    <a:lnTo>
                      <a:pt x="364817" y="0"/>
                    </a:lnTo>
                    <a:lnTo>
                      <a:pt x="364817" y="767"/>
                    </a:lnTo>
                    <a:lnTo>
                      <a:pt x="314290" y="80279"/>
                    </a:lnTo>
                    <a:cubicBezTo>
                      <a:pt x="280839" y="137703"/>
                      <a:pt x="248768" y="201557"/>
                      <a:pt x="219632" y="263563"/>
                    </a:cubicBezTo>
                    <a:lnTo>
                      <a:pt x="182970" y="343969"/>
                    </a:lnTo>
                    <a:lnTo>
                      <a:pt x="164804" y="343969"/>
                    </a:lnTo>
                    <a:lnTo>
                      <a:pt x="138845" y="298221"/>
                    </a:lnTo>
                    <a:cubicBezTo>
                      <a:pt x="111049" y="248486"/>
                      <a:pt x="78433" y="195762"/>
                      <a:pt x="30110" y="176218"/>
                    </a:cubicBezTo>
                    <a:lnTo>
                      <a:pt x="0" y="168968"/>
                    </a:lnTo>
                    <a:lnTo>
                      <a:pt x="0" y="166221"/>
                    </a:lnTo>
                    <a:lnTo>
                      <a:pt x="24900" y="92306"/>
                    </a:lnTo>
                    <a:cubicBezTo>
                      <a:pt x="108424" y="119668"/>
                      <a:pt x="131327" y="149668"/>
                      <a:pt x="173032" y="208180"/>
                    </a:cubicBezTo>
                    <a:cubicBezTo>
                      <a:pt x="211413" y="122778"/>
                      <a:pt x="233000" y="77184"/>
                      <a:pt x="281041" y="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5">
            <a:extLst>
              <a:ext uri="{FF2B5EF4-FFF2-40B4-BE49-F238E27FC236}">
                <a16:creationId xmlns:a16="http://schemas.microsoft.com/office/drawing/2014/main" id="{2CBAC2EE-C01C-43E6-A323-A8075C3FDAF4}"/>
              </a:ext>
            </a:extLst>
          </p:cNvPr>
          <p:cNvSpPr/>
          <p:nvPr/>
        </p:nvSpPr>
        <p:spPr>
          <a:xfrm>
            <a:off x="587876" y="639007"/>
            <a:ext cx="581292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 err="1">
                <a:solidFill>
                  <a:schemeClr val="accent2"/>
                </a:solidFill>
                <a:latin typeface="+mj-lt"/>
              </a:rPr>
              <a:t>Farmakodinamik</a:t>
            </a:r>
            <a:endParaRPr lang="en-US" altLang="ko-KR" sz="54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98DC04-F53F-CD0A-9239-5355B1A1D5A5}"/>
              </a:ext>
            </a:extLst>
          </p:cNvPr>
          <p:cNvSpPr txBox="1"/>
          <p:nvPr/>
        </p:nvSpPr>
        <p:spPr>
          <a:xfrm>
            <a:off x="670560" y="1762036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/>
              <a:t>Farmakodinamik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 </a:t>
            </a:r>
            <a:r>
              <a:rPr lang="en-ID" dirty="0" err="1"/>
              <a:t>cabang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yang </a:t>
            </a:r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biokimia</a:t>
            </a:r>
            <a:r>
              <a:rPr lang="en-ID" dirty="0"/>
              <a:t>, </a:t>
            </a:r>
            <a:r>
              <a:rPr lang="en-ID" dirty="0" err="1"/>
              <a:t>seluler</a:t>
            </a:r>
            <a:r>
              <a:rPr lang="en-ID" dirty="0"/>
              <a:t>, dan </a:t>
            </a:r>
            <a:r>
              <a:rPr lang="en-ID" dirty="0" err="1"/>
              <a:t>fisiologis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,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</a:t>
            </a:r>
            <a:r>
              <a:rPr lang="en-ID" dirty="0" err="1"/>
              <a:t>kerjanya</a:t>
            </a:r>
            <a:r>
              <a:rPr lang="en-ID" b="0" i="0" dirty="0">
                <a:solidFill>
                  <a:srgbClr val="E6E8F0"/>
                </a:solidFill>
                <a:effectLst/>
                <a:latin typeface="Google Sans"/>
              </a:rPr>
              <a:t>.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A509A3-0DDE-38CE-3438-BA0D073F7B07}"/>
              </a:ext>
            </a:extLst>
          </p:cNvPr>
          <p:cNvSpPr txBox="1"/>
          <p:nvPr/>
        </p:nvSpPr>
        <p:spPr>
          <a:xfrm>
            <a:off x="873760" y="319727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0" i="0" dirty="0">
                <a:effectLst/>
                <a:latin typeface="+mj-lt"/>
              </a:rPr>
              <a:t>Hal yang </a:t>
            </a:r>
            <a:r>
              <a:rPr lang="en-ID" b="0" i="0" dirty="0" err="1">
                <a:effectLst/>
                <a:latin typeface="+mj-lt"/>
              </a:rPr>
              <a:t>mempengaruhi</a:t>
            </a:r>
            <a:r>
              <a:rPr lang="en-ID" b="0" i="0" dirty="0">
                <a:effectLst/>
                <a:latin typeface="+mj-lt"/>
              </a:rPr>
              <a:t> </a:t>
            </a:r>
            <a:r>
              <a:rPr lang="en-ID" b="0" i="0" dirty="0" err="1">
                <a:effectLst/>
                <a:latin typeface="+mj-lt"/>
              </a:rPr>
              <a:t>farmakodinamik</a:t>
            </a:r>
            <a:r>
              <a:rPr lang="en-ID" b="0" i="0" dirty="0">
                <a:effectLst/>
                <a:latin typeface="+mj-lt"/>
              </a:rPr>
              <a:t>: </a:t>
            </a:r>
          </a:p>
          <a:p>
            <a:r>
              <a:rPr lang="en-ID" b="0" i="0" dirty="0" err="1">
                <a:effectLst/>
                <a:latin typeface="+mj-lt"/>
              </a:rPr>
              <a:t>Usia</a:t>
            </a:r>
            <a:endParaRPr lang="en-ID" dirty="0">
              <a:latin typeface="+mj-lt"/>
            </a:endParaRPr>
          </a:p>
          <a:p>
            <a:r>
              <a:rPr lang="en-ID" dirty="0" err="1">
                <a:latin typeface="+mj-lt"/>
              </a:rPr>
              <a:t>P</a:t>
            </a:r>
            <a:r>
              <a:rPr lang="en-ID" b="0" i="0" dirty="0" err="1">
                <a:effectLst/>
                <a:latin typeface="+mj-lt"/>
              </a:rPr>
              <a:t>enyakit</a:t>
            </a:r>
            <a:r>
              <a:rPr lang="en-ID" dirty="0">
                <a:latin typeface="+mj-lt"/>
              </a:rPr>
              <a:t> Lain</a:t>
            </a:r>
          </a:p>
          <a:p>
            <a:r>
              <a:rPr lang="en-ID" dirty="0" err="1">
                <a:latin typeface="+mj-lt"/>
              </a:rPr>
              <a:t>I</a:t>
            </a:r>
            <a:r>
              <a:rPr lang="en-ID" b="0" i="0" dirty="0" err="1">
                <a:effectLst/>
                <a:latin typeface="+mj-lt"/>
              </a:rPr>
              <a:t>nteraksi</a:t>
            </a:r>
            <a:r>
              <a:rPr lang="en-ID" b="0" i="0" dirty="0">
                <a:effectLst/>
                <a:latin typeface="+mj-lt"/>
              </a:rPr>
              <a:t> </a:t>
            </a:r>
            <a:r>
              <a:rPr lang="en-ID" b="0" i="0" dirty="0" err="1">
                <a:effectLst/>
                <a:latin typeface="+mj-lt"/>
              </a:rPr>
              <a:t>dengan</a:t>
            </a:r>
            <a:r>
              <a:rPr lang="en-ID" b="0" i="0" dirty="0">
                <a:effectLst/>
                <a:latin typeface="+mj-lt"/>
              </a:rPr>
              <a:t> </a:t>
            </a:r>
            <a:r>
              <a:rPr lang="en-ID" b="0" i="0" dirty="0" err="1">
                <a:effectLst/>
                <a:latin typeface="+mj-lt"/>
              </a:rPr>
              <a:t>obat</a:t>
            </a:r>
            <a:r>
              <a:rPr lang="en-ID" b="0" i="0" dirty="0">
                <a:effectLst/>
                <a:latin typeface="+mj-lt"/>
              </a:rPr>
              <a:t> lain</a:t>
            </a:r>
            <a:endParaRPr lang="en-ID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Biofarmasetika</a:t>
            </a:r>
            <a:endParaRPr lang="en-US" dirty="0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7215F7C6-40BF-4568-B938-E87DC78EDBFA}"/>
              </a:ext>
            </a:extLst>
          </p:cNvPr>
          <p:cNvSpPr>
            <a:spLocks/>
          </p:cNvSpPr>
          <p:nvPr/>
        </p:nvSpPr>
        <p:spPr bwMode="auto">
          <a:xfrm>
            <a:off x="9997699" y="1831096"/>
            <a:ext cx="812541" cy="2994840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A541E85A-BB94-4400-9039-F52A204904C4}"/>
              </a:ext>
            </a:extLst>
          </p:cNvPr>
          <p:cNvSpPr>
            <a:spLocks/>
          </p:cNvSpPr>
          <p:nvPr/>
        </p:nvSpPr>
        <p:spPr bwMode="auto">
          <a:xfrm>
            <a:off x="8949172" y="1719336"/>
            <a:ext cx="843839" cy="3010567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5" name="그룹 29">
            <a:extLst>
              <a:ext uri="{FF2B5EF4-FFF2-40B4-BE49-F238E27FC236}">
                <a16:creationId xmlns:a16="http://schemas.microsoft.com/office/drawing/2014/main" id="{39E795F0-261A-422F-8ABA-B1E328E7B70A}"/>
              </a:ext>
            </a:extLst>
          </p:cNvPr>
          <p:cNvGrpSpPr/>
          <p:nvPr/>
        </p:nvGrpSpPr>
        <p:grpSpPr>
          <a:xfrm>
            <a:off x="46352" y="5560865"/>
            <a:ext cx="12099722" cy="913490"/>
            <a:chOff x="46349" y="5560865"/>
            <a:chExt cx="12099721" cy="91348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8195592-282B-40F3-BEEA-90FA10D4742D}"/>
                </a:ext>
              </a:extLst>
            </p:cNvPr>
            <p:cNvSpPr/>
            <p:nvPr/>
          </p:nvSpPr>
          <p:spPr>
            <a:xfrm>
              <a:off x="2895795" y="5904497"/>
              <a:ext cx="217547" cy="217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C564FFB-1A0E-44AA-9311-58CF2F6A627C}"/>
                </a:ext>
              </a:extLst>
            </p:cNvPr>
            <p:cNvSpPr/>
            <p:nvPr/>
          </p:nvSpPr>
          <p:spPr>
            <a:xfrm rot="10800000">
              <a:off x="3926645" y="5904497"/>
              <a:ext cx="217547" cy="2175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8" name="그룹 247">
              <a:extLst>
                <a:ext uri="{FF2B5EF4-FFF2-40B4-BE49-F238E27FC236}">
                  <a16:creationId xmlns:a16="http://schemas.microsoft.com/office/drawing/2014/main" id="{2AED2FD2-7E22-4BF2-B23B-C5BD37BE755B}"/>
                </a:ext>
              </a:extLst>
            </p:cNvPr>
            <p:cNvGrpSpPr/>
            <p:nvPr/>
          </p:nvGrpSpPr>
          <p:grpSpPr>
            <a:xfrm>
              <a:off x="3174386" y="6012364"/>
              <a:ext cx="724883" cy="453308"/>
              <a:chOff x="1650385" y="6129099"/>
              <a:chExt cx="724883" cy="453308"/>
            </a:xfrm>
            <a:solidFill>
              <a:schemeClr val="accent2"/>
            </a:solidFill>
          </p:grpSpPr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DDE78328-058D-4AB8-A274-96CD9F2EBEA1}"/>
                  </a:ext>
                </a:extLst>
              </p:cNvPr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0E20FF80-290F-4508-B3D6-3455BA0D7C3B}"/>
                  </a:ext>
                </a:extLst>
              </p:cNvPr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217BC815-4B25-4953-AAA6-FEFB970B09C4}"/>
                  </a:ext>
                </a:extLst>
              </p:cNvPr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7A5D3A32-68A4-4C44-B7DB-8A79AF3E1DD8}"/>
                  </a:ext>
                </a:extLst>
              </p:cNvPr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1DA929ED-F9CF-4DDC-8CC9-12A3482C3E11}"/>
                  </a:ext>
                </a:extLst>
              </p:cNvPr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C7CA6E20-A941-403E-80FF-5BDE2EF42AE0}"/>
                  </a:ext>
                </a:extLst>
              </p:cNvPr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6FB28A4A-D118-441A-A555-811200A832F0}"/>
                  </a:ext>
                </a:extLst>
              </p:cNvPr>
              <p:cNvSpPr/>
              <p:nvPr/>
            </p:nvSpPr>
            <p:spPr>
              <a:xfrm rot="10800000">
                <a:off x="1650385" y="6354893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6CBB3D52-653C-4F1D-9076-414DF23C40FA}"/>
                  </a:ext>
                </a:extLst>
              </p:cNvPr>
              <p:cNvSpPr/>
              <p:nvPr/>
            </p:nvSpPr>
            <p:spPr>
              <a:xfrm>
                <a:off x="1680050" y="6130006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" name="그룹 246">
              <a:extLst>
                <a:ext uri="{FF2B5EF4-FFF2-40B4-BE49-F238E27FC236}">
                  <a16:creationId xmlns:a16="http://schemas.microsoft.com/office/drawing/2014/main" id="{A92E965B-5624-4CC6-8F07-8AA3848ACA86}"/>
                </a:ext>
              </a:extLst>
            </p:cNvPr>
            <p:cNvGrpSpPr/>
            <p:nvPr/>
          </p:nvGrpSpPr>
          <p:grpSpPr>
            <a:xfrm>
              <a:off x="3930648" y="5560869"/>
              <a:ext cx="969807" cy="561175"/>
              <a:chOff x="2406647" y="5677604"/>
              <a:chExt cx="969807" cy="561175"/>
            </a:xfrm>
            <a:solidFill>
              <a:schemeClr val="accent2"/>
            </a:solidFill>
          </p:grpSpPr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D7A38C32-D958-472D-ACE6-116F3CA4B286}"/>
                  </a:ext>
                </a:extLst>
              </p:cNvPr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219CFC60-032B-4913-98CB-50C0A1C5D7A5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2DB5A3A1-E672-40F5-A0C9-AE64D4796715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45CA18B6-9A77-4623-83D6-5BB12E0C271C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481B091D-9AF6-4D79-BC46-79BC2B1C8AD3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D29366D2-93B6-4361-918A-0B876939B51E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C7A33B20-E751-4BD3-8789-C48863580CF9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2FBBD686-85D9-4A88-AC54-36C6CFA83C96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C7D4A197-4BE1-48A1-B226-89014D87CE32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" name="그룹 243">
              <a:extLst>
                <a:ext uri="{FF2B5EF4-FFF2-40B4-BE49-F238E27FC236}">
                  <a16:creationId xmlns:a16="http://schemas.microsoft.com/office/drawing/2014/main" id="{C54F0ECF-6F80-47BD-BF04-A8A7E114F21E}"/>
                </a:ext>
              </a:extLst>
            </p:cNvPr>
            <p:cNvGrpSpPr/>
            <p:nvPr/>
          </p:nvGrpSpPr>
          <p:grpSpPr>
            <a:xfrm>
              <a:off x="5236086" y="6012363"/>
              <a:ext cx="724883" cy="453308"/>
              <a:chOff x="3712085" y="6129098"/>
              <a:chExt cx="724883" cy="453308"/>
            </a:xfrm>
            <a:solidFill>
              <a:schemeClr val="accent2"/>
            </a:solidFill>
          </p:grpSpPr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2C3C19F1-D1EA-40D1-9A1B-B8CDCECA9A97}"/>
                  </a:ext>
                </a:extLst>
              </p:cNvPr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260D3D22-BD4C-452A-8FA1-EB9A1B83A11D}"/>
                  </a:ext>
                </a:extLst>
              </p:cNvPr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2B8C0899-4091-4941-9355-1F43EAD06227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E2129062-A4F3-4F30-BFFD-248EF2F05084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0E0848CC-24CB-421C-85BE-6F8DAD5B766D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7F503202-AD1B-4CD6-8594-0BC0E0BD50B3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4AA98AAE-D7FC-457E-B8D2-10A81CA19CA7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AABAC092-4BFD-4CCE-B36B-E520D68BB595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" name="그룹 242">
              <a:extLst>
                <a:ext uri="{FF2B5EF4-FFF2-40B4-BE49-F238E27FC236}">
                  <a16:creationId xmlns:a16="http://schemas.microsoft.com/office/drawing/2014/main" id="{4D4C83D5-CDDB-42D1-B7FE-1F34B26131C6}"/>
                </a:ext>
              </a:extLst>
            </p:cNvPr>
            <p:cNvGrpSpPr/>
            <p:nvPr/>
          </p:nvGrpSpPr>
          <p:grpSpPr>
            <a:xfrm>
              <a:off x="5988345" y="5560869"/>
              <a:ext cx="973810" cy="561175"/>
              <a:chOff x="4464344" y="5677604"/>
              <a:chExt cx="973810" cy="561175"/>
            </a:xfrm>
            <a:solidFill>
              <a:schemeClr val="accent2"/>
            </a:solidFill>
          </p:grpSpPr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A0B1973F-93A0-48A3-A6FB-9D9AF37DA879}"/>
                  </a:ext>
                </a:extLst>
              </p:cNvPr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D6CF3138-B649-41F9-8E7A-9532249AB72D}"/>
                  </a:ext>
                </a:extLst>
              </p:cNvPr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36DA0A1-E26D-4E70-B88C-87B32B477F22}"/>
                  </a:ext>
                </a:extLst>
              </p:cNvPr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F823A4F7-A4C5-4EF4-AFFE-B75874D0B4C7}"/>
                  </a:ext>
                </a:extLst>
              </p:cNvPr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910FF3DD-FD16-4E70-AC30-7D5109135D34}"/>
                  </a:ext>
                </a:extLst>
              </p:cNvPr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9C8B7243-8FDF-4C8F-85A7-5E72C9C78666}"/>
                  </a:ext>
                </a:extLst>
              </p:cNvPr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99A3D985-048E-40B5-AD98-A22E83CDF282}"/>
                  </a:ext>
                </a:extLst>
              </p:cNvPr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B6AB74D-6A46-45C5-9D76-589DA19156DE}"/>
                  </a:ext>
                </a:extLst>
              </p:cNvPr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0D119ED6-9B46-49E4-8134-E616E04610EA}"/>
                  </a:ext>
                </a:extLst>
              </p:cNvPr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CC6DE6FD-C2FE-4EE0-964F-3B6285778BF0}"/>
                  </a:ext>
                </a:extLst>
              </p:cNvPr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" name="그룹 239">
              <a:extLst>
                <a:ext uri="{FF2B5EF4-FFF2-40B4-BE49-F238E27FC236}">
                  <a16:creationId xmlns:a16="http://schemas.microsoft.com/office/drawing/2014/main" id="{7E71B1AE-59B0-4834-925A-BF83D27E547A}"/>
                </a:ext>
              </a:extLst>
            </p:cNvPr>
            <p:cNvGrpSpPr/>
            <p:nvPr/>
          </p:nvGrpSpPr>
          <p:grpSpPr>
            <a:xfrm>
              <a:off x="7297787" y="6012363"/>
              <a:ext cx="724882" cy="453308"/>
              <a:chOff x="5773786" y="6129098"/>
              <a:chExt cx="724882" cy="453308"/>
            </a:xfrm>
            <a:solidFill>
              <a:schemeClr val="accent2"/>
            </a:solidFill>
          </p:grpSpPr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D3E707B8-42D2-408F-A52B-C742797CBAB8}"/>
                  </a:ext>
                </a:extLst>
              </p:cNvPr>
              <p:cNvSpPr/>
              <p:nvPr/>
            </p:nvSpPr>
            <p:spPr>
              <a:xfrm rot="10800000">
                <a:off x="63206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9B211971-36D6-4063-9944-4C48BB79B855}"/>
                  </a:ext>
                </a:extLst>
              </p:cNvPr>
              <p:cNvSpPr/>
              <p:nvPr/>
            </p:nvSpPr>
            <p:spPr>
              <a:xfrm>
                <a:off x="63800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76259C58-A01B-4E57-AF40-D2D6A905A887}"/>
                  </a:ext>
                </a:extLst>
              </p:cNvPr>
              <p:cNvSpPr/>
              <p:nvPr/>
            </p:nvSpPr>
            <p:spPr>
              <a:xfrm rot="10800000">
                <a:off x="61350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1ECB92CA-EC13-44B9-8C0E-62861C7606D8}"/>
                  </a:ext>
                </a:extLst>
              </p:cNvPr>
              <p:cNvSpPr/>
              <p:nvPr/>
            </p:nvSpPr>
            <p:spPr>
              <a:xfrm>
                <a:off x="61845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107F2238-3364-46FF-8F8D-ACD03395A90D}"/>
                  </a:ext>
                </a:extLst>
              </p:cNvPr>
              <p:cNvSpPr/>
              <p:nvPr/>
            </p:nvSpPr>
            <p:spPr>
              <a:xfrm rot="10800000">
                <a:off x="59593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C5222F6B-C99D-4107-A2CE-6F3B0B9D3C9F}"/>
                  </a:ext>
                </a:extLst>
              </p:cNvPr>
              <p:cNvSpPr/>
              <p:nvPr/>
            </p:nvSpPr>
            <p:spPr>
              <a:xfrm>
                <a:off x="59989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FC2F8816-B5D9-4A78-84BE-881FB8D0F8D9}"/>
                  </a:ext>
                </a:extLst>
              </p:cNvPr>
              <p:cNvSpPr/>
              <p:nvPr/>
            </p:nvSpPr>
            <p:spPr>
              <a:xfrm rot="10800000">
                <a:off x="57737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DE909D9F-DCDA-4E37-ADD3-2FF1BB28D806}"/>
                  </a:ext>
                </a:extLst>
              </p:cNvPr>
              <p:cNvSpPr/>
              <p:nvPr/>
            </p:nvSpPr>
            <p:spPr>
              <a:xfrm>
                <a:off x="58034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" name="그룹 238">
              <a:extLst>
                <a:ext uri="{FF2B5EF4-FFF2-40B4-BE49-F238E27FC236}">
                  <a16:creationId xmlns:a16="http://schemas.microsoft.com/office/drawing/2014/main" id="{0D99E064-4640-429C-A897-8148EDC0A701}"/>
                </a:ext>
              </a:extLst>
            </p:cNvPr>
            <p:cNvGrpSpPr/>
            <p:nvPr/>
          </p:nvGrpSpPr>
          <p:grpSpPr>
            <a:xfrm>
              <a:off x="8050045" y="5560869"/>
              <a:ext cx="973810" cy="561175"/>
              <a:chOff x="6526044" y="5677604"/>
              <a:chExt cx="973810" cy="561175"/>
            </a:xfrm>
            <a:solidFill>
              <a:schemeClr val="accent2"/>
            </a:solidFill>
          </p:grpSpPr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AFEFBFF8-9B3C-4F27-8B90-E13EB7692756}"/>
                  </a:ext>
                </a:extLst>
              </p:cNvPr>
              <p:cNvSpPr/>
              <p:nvPr/>
            </p:nvSpPr>
            <p:spPr>
              <a:xfrm rot="10800000">
                <a:off x="65260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43C52C1F-800D-4F1B-A3B9-E339B4AD750D}"/>
                  </a:ext>
                </a:extLst>
              </p:cNvPr>
              <p:cNvSpPr/>
              <p:nvPr/>
            </p:nvSpPr>
            <p:spPr>
              <a:xfrm>
                <a:off x="65300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1B91C279-ED13-47A7-B9B4-3BA348C975D7}"/>
                  </a:ext>
                </a:extLst>
              </p:cNvPr>
              <p:cNvSpPr/>
              <p:nvPr/>
            </p:nvSpPr>
            <p:spPr>
              <a:xfrm>
                <a:off x="67749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19FF869C-9604-4BC6-9996-264DF1DEFFBA}"/>
                  </a:ext>
                </a:extLst>
              </p:cNvPr>
              <p:cNvSpPr/>
              <p:nvPr/>
            </p:nvSpPr>
            <p:spPr>
              <a:xfrm rot="10800000">
                <a:off x="68343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id="{9C9E596C-8B4C-4B60-811A-95EEB66ADED8}"/>
                  </a:ext>
                </a:extLst>
              </p:cNvPr>
              <p:cNvSpPr/>
              <p:nvPr/>
            </p:nvSpPr>
            <p:spPr>
              <a:xfrm>
                <a:off x="69803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10DB49A2-FCF7-44E9-9105-1907719CBD0F}"/>
                  </a:ext>
                </a:extLst>
              </p:cNvPr>
              <p:cNvSpPr/>
              <p:nvPr/>
            </p:nvSpPr>
            <p:spPr>
              <a:xfrm rot="10800000">
                <a:off x="70297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73E2DB6A-4FBD-463A-A232-BE547C888117}"/>
                  </a:ext>
                </a:extLst>
              </p:cNvPr>
              <p:cNvSpPr/>
              <p:nvPr/>
            </p:nvSpPr>
            <p:spPr>
              <a:xfrm>
                <a:off x="71758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ED81BF95-189E-4F53-8F53-BDCD29C6402D}"/>
                  </a:ext>
                </a:extLst>
              </p:cNvPr>
              <p:cNvSpPr/>
              <p:nvPr/>
            </p:nvSpPr>
            <p:spPr>
              <a:xfrm rot="10800000">
                <a:off x="72153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A0775B22-9B70-41FF-9FB7-1576E2380780}"/>
                  </a:ext>
                </a:extLst>
              </p:cNvPr>
              <p:cNvSpPr/>
              <p:nvPr/>
            </p:nvSpPr>
            <p:spPr>
              <a:xfrm>
                <a:off x="73811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BCE685AC-390A-4ADB-A2A9-A350C8ABDA42}"/>
                  </a:ext>
                </a:extLst>
              </p:cNvPr>
              <p:cNvSpPr/>
              <p:nvPr/>
            </p:nvSpPr>
            <p:spPr>
              <a:xfrm rot="10800000">
                <a:off x="74108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4" name="그룹 232">
              <a:extLst>
                <a:ext uri="{FF2B5EF4-FFF2-40B4-BE49-F238E27FC236}">
                  <a16:creationId xmlns:a16="http://schemas.microsoft.com/office/drawing/2014/main" id="{0311A623-BBC0-4FC9-B790-D21810433491}"/>
                </a:ext>
              </a:extLst>
            </p:cNvPr>
            <p:cNvGrpSpPr/>
            <p:nvPr/>
          </p:nvGrpSpPr>
          <p:grpSpPr>
            <a:xfrm>
              <a:off x="9359487" y="6012363"/>
              <a:ext cx="724882" cy="453308"/>
              <a:chOff x="7835486" y="6129098"/>
              <a:chExt cx="724882" cy="453308"/>
            </a:xfrm>
            <a:solidFill>
              <a:schemeClr val="accent2"/>
            </a:solidFill>
          </p:grpSpPr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5454F838-0518-4956-B316-7BD3703EAEE5}"/>
                  </a:ext>
                </a:extLst>
              </p:cNvPr>
              <p:cNvSpPr/>
              <p:nvPr/>
            </p:nvSpPr>
            <p:spPr>
              <a:xfrm rot="10800000">
                <a:off x="83823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0E72B76F-96FA-40FE-8261-F9B61666C608}"/>
                  </a:ext>
                </a:extLst>
              </p:cNvPr>
              <p:cNvSpPr/>
              <p:nvPr/>
            </p:nvSpPr>
            <p:spPr>
              <a:xfrm>
                <a:off x="84417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95A213A8-065C-4869-924D-B85971CEE0EF}"/>
                  </a:ext>
                </a:extLst>
              </p:cNvPr>
              <p:cNvSpPr/>
              <p:nvPr/>
            </p:nvSpPr>
            <p:spPr>
              <a:xfrm rot="10800000">
                <a:off x="81967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D77E9E37-AE33-497B-AE53-EC6361DB6313}"/>
                  </a:ext>
                </a:extLst>
              </p:cNvPr>
              <p:cNvSpPr/>
              <p:nvPr/>
            </p:nvSpPr>
            <p:spPr>
              <a:xfrm>
                <a:off x="82462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B165ACA4-7464-497E-B14D-3CB27A75B264}"/>
                  </a:ext>
                </a:extLst>
              </p:cNvPr>
              <p:cNvSpPr/>
              <p:nvPr/>
            </p:nvSpPr>
            <p:spPr>
              <a:xfrm rot="10800000">
                <a:off x="80210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E962FCB3-8D1E-4D9A-BEA3-AEEBD56B2B57}"/>
                  </a:ext>
                </a:extLst>
              </p:cNvPr>
              <p:cNvSpPr/>
              <p:nvPr/>
            </p:nvSpPr>
            <p:spPr>
              <a:xfrm>
                <a:off x="80606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A6D558DD-7D99-4F2A-B94B-C996D5DB6FA1}"/>
                  </a:ext>
                </a:extLst>
              </p:cNvPr>
              <p:cNvSpPr/>
              <p:nvPr/>
            </p:nvSpPr>
            <p:spPr>
              <a:xfrm rot="10800000">
                <a:off x="78354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87C0C525-7CBB-4F35-9C7E-0FC9B3E39EF8}"/>
                  </a:ext>
                </a:extLst>
              </p:cNvPr>
              <p:cNvSpPr/>
              <p:nvPr/>
            </p:nvSpPr>
            <p:spPr>
              <a:xfrm>
                <a:off x="78651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5" name="그룹 261">
              <a:extLst>
                <a:ext uri="{FF2B5EF4-FFF2-40B4-BE49-F238E27FC236}">
                  <a16:creationId xmlns:a16="http://schemas.microsoft.com/office/drawing/2014/main" id="{128D3434-9259-440A-83E8-E95B8606729A}"/>
                </a:ext>
              </a:extLst>
            </p:cNvPr>
            <p:cNvGrpSpPr/>
            <p:nvPr/>
          </p:nvGrpSpPr>
          <p:grpSpPr>
            <a:xfrm>
              <a:off x="1864945" y="5560869"/>
              <a:ext cx="973810" cy="561175"/>
              <a:chOff x="340944" y="5677604"/>
              <a:chExt cx="973810" cy="561175"/>
            </a:xfrm>
            <a:solidFill>
              <a:schemeClr val="accent2"/>
            </a:solidFill>
          </p:grpSpPr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41DF2974-304D-4343-A7A9-1B7A65CEEA81}"/>
                  </a:ext>
                </a:extLst>
              </p:cNvPr>
              <p:cNvSpPr/>
              <p:nvPr/>
            </p:nvSpPr>
            <p:spPr>
              <a:xfrm>
                <a:off x="3449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E694028E-F16C-4EF0-BCCF-AF7A350ECD64}"/>
                  </a:ext>
                </a:extLst>
              </p:cNvPr>
              <p:cNvSpPr/>
              <p:nvPr/>
            </p:nvSpPr>
            <p:spPr>
              <a:xfrm>
                <a:off x="5898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A33A0B68-2098-4186-8D19-93D61163C80C}"/>
                  </a:ext>
                </a:extLst>
              </p:cNvPr>
              <p:cNvSpPr/>
              <p:nvPr/>
            </p:nvSpPr>
            <p:spPr>
              <a:xfrm rot="10800000">
                <a:off x="6492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986FBD52-323E-4E86-9E39-C073C2ADF25F}"/>
                  </a:ext>
                </a:extLst>
              </p:cNvPr>
              <p:cNvSpPr/>
              <p:nvPr/>
            </p:nvSpPr>
            <p:spPr>
              <a:xfrm>
                <a:off x="7952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EEDE15C2-4B60-41E6-80DB-75D3D497744A}"/>
                  </a:ext>
                </a:extLst>
              </p:cNvPr>
              <p:cNvSpPr/>
              <p:nvPr/>
            </p:nvSpPr>
            <p:spPr>
              <a:xfrm rot="10800000">
                <a:off x="8446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A48A8258-CA89-49D3-8350-CA95895AE316}"/>
                  </a:ext>
                </a:extLst>
              </p:cNvPr>
              <p:cNvSpPr/>
              <p:nvPr/>
            </p:nvSpPr>
            <p:spPr>
              <a:xfrm>
                <a:off x="9907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20049FC9-F248-41EB-B4BC-78BF3B501F30}"/>
                  </a:ext>
                </a:extLst>
              </p:cNvPr>
              <p:cNvSpPr/>
              <p:nvPr/>
            </p:nvSpPr>
            <p:spPr>
              <a:xfrm rot="10800000">
                <a:off x="10302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0F2D9580-00C6-4BA3-947C-918645348FD4}"/>
                  </a:ext>
                </a:extLst>
              </p:cNvPr>
              <p:cNvSpPr/>
              <p:nvPr/>
            </p:nvSpPr>
            <p:spPr>
              <a:xfrm>
                <a:off x="11960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3A971776-C276-4A79-9DC9-D45D377C543A}"/>
                  </a:ext>
                </a:extLst>
              </p:cNvPr>
              <p:cNvSpPr/>
              <p:nvPr/>
            </p:nvSpPr>
            <p:spPr>
              <a:xfrm rot="10800000">
                <a:off x="12257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00825642-FEB3-480C-9C54-1FA755C65CD7}"/>
                  </a:ext>
                </a:extLst>
              </p:cNvPr>
              <p:cNvSpPr/>
              <p:nvPr/>
            </p:nvSpPr>
            <p:spPr>
              <a:xfrm rot="10800000">
                <a:off x="3409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6" name="그룹 248">
              <a:extLst>
                <a:ext uri="{FF2B5EF4-FFF2-40B4-BE49-F238E27FC236}">
                  <a16:creationId xmlns:a16="http://schemas.microsoft.com/office/drawing/2014/main" id="{51D21EE0-9636-4BEA-947D-BDB8B484770C}"/>
                </a:ext>
              </a:extLst>
            </p:cNvPr>
            <p:cNvGrpSpPr/>
            <p:nvPr/>
          </p:nvGrpSpPr>
          <p:grpSpPr>
            <a:xfrm>
              <a:off x="2143538" y="6009009"/>
              <a:ext cx="724882" cy="456662"/>
              <a:chOff x="619537" y="6125745"/>
              <a:chExt cx="724882" cy="456662"/>
            </a:xfrm>
            <a:solidFill>
              <a:schemeClr val="accent5"/>
            </a:solidFill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6EB06C07-23ED-442F-BF5B-7D60389FCDAE}"/>
                  </a:ext>
                </a:extLst>
              </p:cNvPr>
              <p:cNvSpPr/>
              <p:nvPr/>
            </p:nvSpPr>
            <p:spPr>
              <a:xfrm>
                <a:off x="6492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783D2E09-333E-40F1-A3CD-01404BB14F95}"/>
                  </a:ext>
                </a:extLst>
              </p:cNvPr>
              <p:cNvSpPr/>
              <p:nvPr/>
            </p:nvSpPr>
            <p:spPr>
              <a:xfrm>
                <a:off x="6195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28EEA286-8732-478B-8A45-08E0B8A021BE}"/>
                  </a:ext>
                </a:extLst>
              </p:cNvPr>
              <p:cNvSpPr/>
              <p:nvPr/>
            </p:nvSpPr>
            <p:spPr>
              <a:xfrm>
                <a:off x="8051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9FF5CF20-F561-44D7-A82A-BE87C17C477C}"/>
                  </a:ext>
                </a:extLst>
              </p:cNvPr>
              <p:cNvSpPr/>
              <p:nvPr/>
            </p:nvSpPr>
            <p:spPr>
              <a:xfrm>
                <a:off x="8446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737F6022-C4FF-4947-9B87-4BEDC7000FCE}"/>
                  </a:ext>
                </a:extLst>
              </p:cNvPr>
              <p:cNvSpPr/>
              <p:nvPr/>
            </p:nvSpPr>
            <p:spPr>
              <a:xfrm>
                <a:off x="9808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CC3AF4D4-766D-4694-A03C-730F3CCE4459}"/>
                  </a:ext>
                </a:extLst>
              </p:cNvPr>
              <p:cNvSpPr/>
              <p:nvPr/>
            </p:nvSpPr>
            <p:spPr>
              <a:xfrm>
                <a:off x="10302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E0D642C8-12BD-45C9-A051-E41628A7F273}"/>
                  </a:ext>
                </a:extLst>
              </p:cNvPr>
              <p:cNvSpPr/>
              <p:nvPr/>
            </p:nvSpPr>
            <p:spPr>
              <a:xfrm>
                <a:off x="11664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A9C86F41-1D6B-4AAC-B519-7C449CEDB824}"/>
                  </a:ext>
                </a:extLst>
              </p:cNvPr>
              <p:cNvSpPr/>
              <p:nvPr/>
            </p:nvSpPr>
            <p:spPr>
              <a:xfrm>
                <a:off x="12257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7" name="그룹 259">
              <a:extLst>
                <a:ext uri="{FF2B5EF4-FFF2-40B4-BE49-F238E27FC236}">
                  <a16:creationId xmlns:a16="http://schemas.microsoft.com/office/drawing/2014/main" id="{8648FEF2-B58F-4A8B-9CD0-7C2FDE3CE638}"/>
                </a:ext>
              </a:extLst>
            </p:cNvPr>
            <p:cNvGrpSpPr/>
            <p:nvPr/>
          </p:nvGrpSpPr>
          <p:grpSpPr>
            <a:xfrm>
              <a:off x="2899798" y="5560868"/>
              <a:ext cx="969806" cy="561175"/>
              <a:chOff x="1375797" y="5677604"/>
              <a:chExt cx="969806" cy="561175"/>
            </a:xfrm>
            <a:solidFill>
              <a:schemeClr val="accent5"/>
            </a:solidFill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70FB5D6A-33DD-4410-9366-E13E7D5B3F79}"/>
                  </a:ext>
                </a:extLst>
              </p:cNvPr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7081479-AC1C-4E06-BA6B-4C268801A0DA}"/>
                  </a:ext>
                </a:extLst>
              </p:cNvPr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878D4E86-FC75-49F8-AC7B-BF6F0B193B6E}"/>
                  </a:ext>
                </a:extLst>
              </p:cNvPr>
              <p:cNvSpPr/>
              <p:nvPr/>
            </p:nvSpPr>
            <p:spPr>
              <a:xfrm rot="10800000">
                <a:off x="137579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3EC9AAC7-CD22-4710-AA7C-AB1431D128AB}"/>
                  </a:ext>
                </a:extLst>
              </p:cNvPr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E4A0BB08-9BFC-43AF-904A-5E8EA2EFDD23}"/>
                  </a:ext>
                </a:extLst>
              </p:cNvPr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9A458E81-89E5-4F04-B10B-D2FC38CAA57A}"/>
                  </a:ext>
                </a:extLst>
              </p:cNvPr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9DF9BB76-92C0-44BC-88B4-A0BF9A192EF6}"/>
                  </a:ext>
                </a:extLst>
              </p:cNvPr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43F40FE0-ABC5-4EA1-9FD3-63031A1BBA6B}"/>
                  </a:ext>
                </a:extLst>
              </p:cNvPr>
              <p:cNvSpPr/>
              <p:nvPr/>
            </p:nvSpPr>
            <p:spPr>
              <a:xfrm rot="10800000">
                <a:off x="1620720" y="578645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8B2C011C-4371-4808-BE5E-869B7D5905E6}"/>
                  </a:ext>
                </a:extLst>
              </p:cNvPr>
              <p:cNvSpPr/>
              <p:nvPr/>
            </p:nvSpPr>
            <p:spPr>
              <a:xfrm rot="10800000">
                <a:off x="1680051" y="5953062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8" name="그룹 245">
              <a:extLst>
                <a:ext uri="{FF2B5EF4-FFF2-40B4-BE49-F238E27FC236}">
                  <a16:creationId xmlns:a16="http://schemas.microsoft.com/office/drawing/2014/main" id="{7AC531DA-A6B4-4CDA-A55B-0C7B8BAB8A7E}"/>
                </a:ext>
              </a:extLst>
            </p:cNvPr>
            <p:cNvGrpSpPr/>
            <p:nvPr/>
          </p:nvGrpSpPr>
          <p:grpSpPr>
            <a:xfrm>
              <a:off x="4205238" y="6009009"/>
              <a:ext cx="724882" cy="456662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BFDA2896-B3BB-4C0C-825D-D31A1C7275E8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54E31A0E-A32B-45DC-A2CF-656FA114BECF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6D1DC158-6B40-429F-832C-B3A715E37F06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20093811-5B16-4A05-9027-D09D879F22DE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06E587EC-AFDC-4CAE-B207-65E9D1EA8066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8EE05060-1E99-4022-AAA0-67AC5EC4EC88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AF9CC225-928C-4982-9BD1-02E0808349F2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54BFFC20-DD31-44AC-882F-0C9AF12B7A6A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" name="그룹 244">
              <a:extLst>
                <a:ext uri="{FF2B5EF4-FFF2-40B4-BE49-F238E27FC236}">
                  <a16:creationId xmlns:a16="http://schemas.microsoft.com/office/drawing/2014/main" id="{1DEAA2C7-3E97-4989-87E6-4FF7CB9AFF9B}"/>
                </a:ext>
              </a:extLst>
            </p:cNvPr>
            <p:cNvGrpSpPr/>
            <p:nvPr/>
          </p:nvGrpSpPr>
          <p:grpSpPr>
            <a:xfrm>
              <a:off x="4957495" y="5560867"/>
              <a:ext cx="973809" cy="561176"/>
              <a:chOff x="3433494" y="5677603"/>
              <a:chExt cx="973809" cy="561176"/>
            </a:xfrm>
            <a:solidFill>
              <a:schemeClr val="accent5"/>
            </a:solidFill>
          </p:grpSpPr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D41CF5A6-5538-47B4-A9F3-A973D754A686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D259885F-59B5-412C-A865-A165DE7508FB}"/>
                  </a:ext>
                </a:extLst>
              </p:cNvPr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70D684EF-8898-4E2E-BA73-037452920BEC}"/>
                  </a:ext>
                </a:extLst>
              </p:cNvPr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6C79CA37-5D34-4D5C-BDFD-23311F16F110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D766651F-3BD1-4B3B-ABA4-8D84C025AA57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65426428-504F-442B-AF7E-D93FBB34F4CD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7AF6AFCF-089C-477A-8DCA-BE5CE478C2AD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43947C44-4F47-4B1B-A949-4C2E0353F37D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6FA841EC-706D-4BA2-8D1A-8A0F0A63B569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DD27912-296B-421B-8680-4C7694D4AEEA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0" name="그룹 241">
              <a:extLst>
                <a:ext uri="{FF2B5EF4-FFF2-40B4-BE49-F238E27FC236}">
                  <a16:creationId xmlns:a16="http://schemas.microsoft.com/office/drawing/2014/main" id="{E39DE8C2-CE6F-428E-AF05-24591210A8A1}"/>
                </a:ext>
              </a:extLst>
            </p:cNvPr>
            <p:cNvGrpSpPr/>
            <p:nvPr/>
          </p:nvGrpSpPr>
          <p:grpSpPr>
            <a:xfrm>
              <a:off x="6266938" y="6009009"/>
              <a:ext cx="724882" cy="456662"/>
              <a:chOff x="4742937" y="6125745"/>
              <a:chExt cx="724882" cy="456662"/>
            </a:xfrm>
            <a:solidFill>
              <a:schemeClr val="accent5"/>
            </a:solidFill>
          </p:grpSpPr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5D5B7246-FAC1-42AA-82ED-ED8A1C884471}"/>
                  </a:ext>
                </a:extLst>
              </p:cNvPr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48867572-5C09-4BA4-A7AC-FE320D6DCBD9}"/>
                  </a:ext>
                </a:extLst>
              </p:cNvPr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DC189532-58B3-4D29-BEE0-41FDD75CE62F}"/>
                  </a:ext>
                </a:extLst>
              </p:cNvPr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772004D7-D8C4-44B3-8967-7443AFCEC149}"/>
                  </a:ext>
                </a:extLst>
              </p:cNvPr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D60B1452-D392-4299-A44E-51DEBD493FA1}"/>
                  </a:ext>
                </a:extLst>
              </p:cNvPr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C5C9AA29-A1F2-4898-A820-398CD75D74C7}"/>
                  </a:ext>
                </a:extLst>
              </p:cNvPr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E791CF41-3BB4-4B59-AB02-B784977EBE2A}"/>
                  </a:ext>
                </a:extLst>
              </p:cNvPr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092B87B2-BC00-414E-9820-227107D82C8E}"/>
                  </a:ext>
                </a:extLst>
              </p:cNvPr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1" name="그룹 240">
              <a:extLst>
                <a:ext uri="{FF2B5EF4-FFF2-40B4-BE49-F238E27FC236}">
                  <a16:creationId xmlns:a16="http://schemas.microsoft.com/office/drawing/2014/main" id="{757C41A3-56C2-422C-B388-E9D10D93AD48}"/>
                </a:ext>
              </a:extLst>
            </p:cNvPr>
            <p:cNvGrpSpPr/>
            <p:nvPr/>
          </p:nvGrpSpPr>
          <p:grpSpPr>
            <a:xfrm>
              <a:off x="7019195" y="5560867"/>
              <a:ext cx="973809" cy="561176"/>
              <a:chOff x="5495194" y="5677603"/>
              <a:chExt cx="973809" cy="561176"/>
            </a:xfrm>
            <a:solidFill>
              <a:schemeClr val="accent5"/>
            </a:solidFill>
          </p:grpSpPr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E1F78C0D-CC88-4134-A9BC-1064F484E736}"/>
                  </a:ext>
                </a:extLst>
              </p:cNvPr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DDCD4798-5A68-4075-9078-5301792A5280}"/>
                  </a:ext>
                </a:extLst>
              </p:cNvPr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DBF2287D-EAC3-4C79-AAF0-DA2AD4EEAF54}"/>
                  </a:ext>
                </a:extLst>
              </p:cNvPr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87BDA18C-9D0D-4DC0-930B-0583C4450758}"/>
                  </a:ext>
                </a:extLst>
              </p:cNvPr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5DDEFD1A-585B-49F4-82B5-B35A9BF1A21E}"/>
                  </a:ext>
                </a:extLst>
              </p:cNvPr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AA1D985D-DBA2-414C-8A4D-50EB91C82B1B}"/>
                  </a:ext>
                </a:extLst>
              </p:cNvPr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47DD087-ED95-49A7-92BD-E2DBA2170680}"/>
                  </a:ext>
                </a:extLst>
              </p:cNvPr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D663D782-C8C4-4837-9BAE-CEE95382EA2E}"/>
                  </a:ext>
                </a:extLst>
              </p:cNvPr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7D0A0FEC-574A-4625-8DFC-C77FC2E2EF2C}"/>
                  </a:ext>
                </a:extLst>
              </p:cNvPr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A20753E2-0DB0-44B0-87D7-B11D7377AE8A}"/>
                  </a:ext>
                </a:extLst>
              </p:cNvPr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32" name="그룹 237">
              <a:extLst>
                <a:ext uri="{FF2B5EF4-FFF2-40B4-BE49-F238E27FC236}">
                  <a16:creationId xmlns:a16="http://schemas.microsoft.com/office/drawing/2014/main" id="{46D688A9-5F4D-4E4E-83F4-1673F764F364}"/>
                </a:ext>
              </a:extLst>
            </p:cNvPr>
            <p:cNvGrpSpPr/>
            <p:nvPr/>
          </p:nvGrpSpPr>
          <p:grpSpPr>
            <a:xfrm>
              <a:off x="8328638" y="6009009"/>
              <a:ext cx="724882" cy="456662"/>
              <a:chOff x="6804637" y="6125745"/>
              <a:chExt cx="724882" cy="456662"/>
            </a:xfrm>
            <a:solidFill>
              <a:schemeClr val="accent5"/>
            </a:solidFill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4F1CEA1E-379E-43B9-899C-6844E015E4FD}"/>
                  </a:ext>
                </a:extLst>
              </p:cNvPr>
              <p:cNvSpPr/>
              <p:nvPr/>
            </p:nvSpPr>
            <p:spPr>
              <a:xfrm>
                <a:off x="68343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AF1ECDE4-CB6F-4986-BFCB-BA7BAEBC0FC5}"/>
                  </a:ext>
                </a:extLst>
              </p:cNvPr>
              <p:cNvSpPr/>
              <p:nvPr/>
            </p:nvSpPr>
            <p:spPr>
              <a:xfrm>
                <a:off x="68046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2DE53C51-61FA-4017-91D4-926329FE520E}"/>
                  </a:ext>
                </a:extLst>
              </p:cNvPr>
              <p:cNvSpPr/>
              <p:nvPr/>
            </p:nvSpPr>
            <p:spPr>
              <a:xfrm>
                <a:off x="69902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9F5534CB-6D00-484B-BCEA-18229ABCB458}"/>
                  </a:ext>
                </a:extLst>
              </p:cNvPr>
              <p:cNvSpPr/>
              <p:nvPr/>
            </p:nvSpPr>
            <p:spPr>
              <a:xfrm>
                <a:off x="70297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94EB0BB4-80C0-4C52-A6E5-90017B1B7961}"/>
                  </a:ext>
                </a:extLst>
              </p:cNvPr>
              <p:cNvSpPr/>
              <p:nvPr/>
            </p:nvSpPr>
            <p:spPr>
              <a:xfrm>
                <a:off x="71659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F4420786-C8B9-4F8E-90B4-95E8D847173C}"/>
                  </a:ext>
                </a:extLst>
              </p:cNvPr>
              <p:cNvSpPr/>
              <p:nvPr/>
            </p:nvSpPr>
            <p:spPr>
              <a:xfrm>
                <a:off x="72153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B8F20839-7E9B-400C-B942-14BD2E1ABF9C}"/>
                  </a:ext>
                </a:extLst>
              </p:cNvPr>
              <p:cNvSpPr/>
              <p:nvPr/>
            </p:nvSpPr>
            <p:spPr>
              <a:xfrm>
                <a:off x="73515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DD4B6446-A956-4766-974E-B19980AEA777}"/>
                  </a:ext>
                </a:extLst>
              </p:cNvPr>
              <p:cNvSpPr/>
              <p:nvPr/>
            </p:nvSpPr>
            <p:spPr>
              <a:xfrm>
                <a:off x="74108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3" name="그룹 235">
              <a:extLst>
                <a:ext uri="{FF2B5EF4-FFF2-40B4-BE49-F238E27FC236}">
                  <a16:creationId xmlns:a16="http://schemas.microsoft.com/office/drawing/2014/main" id="{48F68156-0716-4BC7-B59A-A44DD5A23C5B}"/>
                </a:ext>
              </a:extLst>
            </p:cNvPr>
            <p:cNvGrpSpPr/>
            <p:nvPr/>
          </p:nvGrpSpPr>
          <p:grpSpPr>
            <a:xfrm>
              <a:off x="9080895" y="5560867"/>
              <a:ext cx="973809" cy="561176"/>
              <a:chOff x="7556894" y="5677603"/>
              <a:chExt cx="973809" cy="561176"/>
            </a:xfrm>
            <a:solidFill>
              <a:schemeClr val="accent5"/>
            </a:solidFill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0CCFE31-BFBC-4AD8-99FA-A1F76801E484}"/>
                  </a:ext>
                </a:extLst>
              </p:cNvPr>
              <p:cNvSpPr/>
              <p:nvPr/>
            </p:nvSpPr>
            <p:spPr>
              <a:xfrm>
                <a:off x="75568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F9F3A502-6756-4835-BCF5-C0929CCB3076}"/>
                  </a:ext>
                </a:extLst>
              </p:cNvPr>
              <p:cNvSpPr/>
              <p:nvPr/>
            </p:nvSpPr>
            <p:spPr>
              <a:xfrm rot="10800000">
                <a:off x="84417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5E2A36EE-BF94-4B82-8D27-FD58F48FCCE0}"/>
                  </a:ext>
                </a:extLst>
              </p:cNvPr>
              <p:cNvSpPr/>
              <p:nvPr/>
            </p:nvSpPr>
            <p:spPr>
              <a:xfrm rot="10800000">
                <a:off x="84120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C0AE268C-0848-4F0E-ACEE-251B7C6C0D91}"/>
                  </a:ext>
                </a:extLst>
              </p:cNvPr>
              <p:cNvSpPr/>
              <p:nvPr/>
            </p:nvSpPr>
            <p:spPr>
              <a:xfrm rot="10800000">
                <a:off x="75608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71D7F092-D22B-4E2C-B996-8B24F3482FF3}"/>
                  </a:ext>
                </a:extLst>
              </p:cNvPr>
              <p:cNvSpPr/>
              <p:nvPr/>
            </p:nvSpPr>
            <p:spPr>
              <a:xfrm rot="10800000">
                <a:off x="82066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7EAF7C75-5798-48F9-A0A5-EA95D6B27518}"/>
                  </a:ext>
                </a:extLst>
              </p:cNvPr>
              <p:cNvSpPr/>
              <p:nvPr/>
            </p:nvSpPr>
            <p:spPr>
              <a:xfrm rot="10800000">
                <a:off x="82462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67408A55-66B7-4B43-BAA0-EFC6347CB713}"/>
                  </a:ext>
                </a:extLst>
              </p:cNvPr>
              <p:cNvSpPr/>
              <p:nvPr/>
            </p:nvSpPr>
            <p:spPr>
              <a:xfrm rot="10800000">
                <a:off x="80111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DDBC5389-64EB-4F19-BB1B-C2B1BC33B820}"/>
                  </a:ext>
                </a:extLst>
              </p:cNvPr>
              <p:cNvSpPr/>
              <p:nvPr/>
            </p:nvSpPr>
            <p:spPr>
              <a:xfrm rot="10800000">
                <a:off x="80606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E0B5DBEE-40B5-48C2-A964-30964E90994F}"/>
                  </a:ext>
                </a:extLst>
              </p:cNvPr>
              <p:cNvSpPr/>
              <p:nvPr/>
            </p:nvSpPr>
            <p:spPr>
              <a:xfrm rot="10800000">
                <a:off x="78058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7D0606F-A3D6-4C42-8C3C-F119E53C24C1}"/>
                  </a:ext>
                </a:extLst>
              </p:cNvPr>
              <p:cNvSpPr/>
              <p:nvPr/>
            </p:nvSpPr>
            <p:spPr>
              <a:xfrm rot="10800000">
                <a:off x="78651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4" name="그룹 214">
              <a:extLst>
                <a:ext uri="{FF2B5EF4-FFF2-40B4-BE49-F238E27FC236}">
                  <a16:creationId xmlns:a16="http://schemas.microsoft.com/office/drawing/2014/main" id="{98B2CAC5-73FD-4768-B5FC-559A15648BC4}"/>
                </a:ext>
              </a:extLst>
            </p:cNvPr>
            <p:cNvGrpSpPr/>
            <p:nvPr/>
          </p:nvGrpSpPr>
          <p:grpSpPr>
            <a:xfrm>
              <a:off x="10111746" y="5569552"/>
              <a:ext cx="973810" cy="561175"/>
              <a:chOff x="6526044" y="5677604"/>
              <a:chExt cx="973810" cy="561175"/>
            </a:xfrm>
            <a:solidFill>
              <a:schemeClr val="accent2"/>
            </a:solidFill>
          </p:grpSpPr>
          <p:sp>
            <p:nvSpPr>
              <p:cNvPr id="102" name="Oval 152">
                <a:extLst>
                  <a:ext uri="{FF2B5EF4-FFF2-40B4-BE49-F238E27FC236}">
                    <a16:creationId xmlns:a16="http://schemas.microsoft.com/office/drawing/2014/main" id="{317AA600-4EA7-4662-8919-BBF58C4D599F}"/>
                  </a:ext>
                </a:extLst>
              </p:cNvPr>
              <p:cNvSpPr/>
              <p:nvPr/>
            </p:nvSpPr>
            <p:spPr>
              <a:xfrm rot="10800000">
                <a:off x="65260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3" name="Oval 179">
                <a:extLst>
                  <a:ext uri="{FF2B5EF4-FFF2-40B4-BE49-F238E27FC236}">
                    <a16:creationId xmlns:a16="http://schemas.microsoft.com/office/drawing/2014/main" id="{2F233386-4305-4C98-B686-28E217F46FCA}"/>
                  </a:ext>
                </a:extLst>
              </p:cNvPr>
              <p:cNvSpPr/>
              <p:nvPr/>
            </p:nvSpPr>
            <p:spPr>
              <a:xfrm>
                <a:off x="65300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4" name="Oval 200">
                <a:extLst>
                  <a:ext uri="{FF2B5EF4-FFF2-40B4-BE49-F238E27FC236}">
                    <a16:creationId xmlns:a16="http://schemas.microsoft.com/office/drawing/2014/main" id="{A206B1FD-A4DB-417F-A4CE-57A95E6A83CD}"/>
                  </a:ext>
                </a:extLst>
              </p:cNvPr>
              <p:cNvSpPr/>
              <p:nvPr/>
            </p:nvSpPr>
            <p:spPr>
              <a:xfrm>
                <a:off x="67749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5" name="Rectangle 203">
                <a:extLst>
                  <a:ext uri="{FF2B5EF4-FFF2-40B4-BE49-F238E27FC236}">
                    <a16:creationId xmlns:a16="http://schemas.microsoft.com/office/drawing/2014/main" id="{B224A8A4-9708-441E-8359-870961DE5A1A}"/>
                  </a:ext>
                </a:extLst>
              </p:cNvPr>
              <p:cNvSpPr/>
              <p:nvPr/>
            </p:nvSpPr>
            <p:spPr>
              <a:xfrm rot="10800000">
                <a:off x="68343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6" name="Oval 195">
                <a:extLst>
                  <a:ext uri="{FF2B5EF4-FFF2-40B4-BE49-F238E27FC236}">
                    <a16:creationId xmlns:a16="http://schemas.microsoft.com/office/drawing/2014/main" id="{0C88B1F3-4BF2-45B5-B1AB-CFE58589FAF9}"/>
                  </a:ext>
                </a:extLst>
              </p:cNvPr>
              <p:cNvSpPr/>
              <p:nvPr/>
            </p:nvSpPr>
            <p:spPr>
              <a:xfrm>
                <a:off x="69803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Rectangle 198">
                <a:extLst>
                  <a:ext uri="{FF2B5EF4-FFF2-40B4-BE49-F238E27FC236}">
                    <a16:creationId xmlns:a16="http://schemas.microsoft.com/office/drawing/2014/main" id="{9D5A41C8-E653-4A9C-9538-923CCB90801A}"/>
                  </a:ext>
                </a:extLst>
              </p:cNvPr>
              <p:cNvSpPr/>
              <p:nvPr/>
            </p:nvSpPr>
            <p:spPr>
              <a:xfrm rot="10800000">
                <a:off x="70297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8" name="Oval 190">
                <a:extLst>
                  <a:ext uri="{FF2B5EF4-FFF2-40B4-BE49-F238E27FC236}">
                    <a16:creationId xmlns:a16="http://schemas.microsoft.com/office/drawing/2014/main" id="{7F89298C-D9C6-499E-88A5-8F3292884AD5}"/>
                  </a:ext>
                </a:extLst>
              </p:cNvPr>
              <p:cNvSpPr/>
              <p:nvPr/>
            </p:nvSpPr>
            <p:spPr>
              <a:xfrm>
                <a:off x="71758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Rectangle 193">
                <a:extLst>
                  <a:ext uri="{FF2B5EF4-FFF2-40B4-BE49-F238E27FC236}">
                    <a16:creationId xmlns:a16="http://schemas.microsoft.com/office/drawing/2014/main" id="{B0049AA2-8B50-4365-A419-8992C46D73D7}"/>
                  </a:ext>
                </a:extLst>
              </p:cNvPr>
              <p:cNvSpPr/>
              <p:nvPr/>
            </p:nvSpPr>
            <p:spPr>
              <a:xfrm rot="10800000">
                <a:off x="72153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0" name="Oval 185">
                <a:extLst>
                  <a:ext uri="{FF2B5EF4-FFF2-40B4-BE49-F238E27FC236}">
                    <a16:creationId xmlns:a16="http://schemas.microsoft.com/office/drawing/2014/main" id="{E3A0E1A3-A6D4-420A-99EA-D32A6BDD2DED}"/>
                  </a:ext>
                </a:extLst>
              </p:cNvPr>
              <p:cNvSpPr/>
              <p:nvPr/>
            </p:nvSpPr>
            <p:spPr>
              <a:xfrm>
                <a:off x="73811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Rectangle 188">
                <a:extLst>
                  <a:ext uri="{FF2B5EF4-FFF2-40B4-BE49-F238E27FC236}">
                    <a16:creationId xmlns:a16="http://schemas.microsoft.com/office/drawing/2014/main" id="{034C0894-6A8A-4D8C-9D29-21989C6BC033}"/>
                  </a:ext>
                </a:extLst>
              </p:cNvPr>
              <p:cNvSpPr/>
              <p:nvPr/>
            </p:nvSpPr>
            <p:spPr>
              <a:xfrm rot="10800000">
                <a:off x="74108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5" name="그룹 269">
              <a:extLst>
                <a:ext uri="{FF2B5EF4-FFF2-40B4-BE49-F238E27FC236}">
                  <a16:creationId xmlns:a16="http://schemas.microsoft.com/office/drawing/2014/main" id="{B3939159-0975-4245-B184-794A4D44190A}"/>
                </a:ext>
              </a:extLst>
            </p:cNvPr>
            <p:cNvGrpSpPr/>
            <p:nvPr/>
          </p:nvGrpSpPr>
          <p:grpSpPr>
            <a:xfrm>
              <a:off x="11421188" y="6021046"/>
              <a:ext cx="724882" cy="453308"/>
              <a:chOff x="7835486" y="6129098"/>
              <a:chExt cx="724882" cy="453308"/>
            </a:xfrm>
            <a:solidFill>
              <a:schemeClr val="accent2"/>
            </a:solidFill>
          </p:grpSpPr>
          <p:sp>
            <p:nvSpPr>
              <p:cNvPr id="94" name="Oval 227">
                <a:extLst>
                  <a:ext uri="{FF2B5EF4-FFF2-40B4-BE49-F238E27FC236}">
                    <a16:creationId xmlns:a16="http://schemas.microsoft.com/office/drawing/2014/main" id="{8869F83E-917F-4935-BA40-F0A2D8301F5D}"/>
                  </a:ext>
                </a:extLst>
              </p:cNvPr>
              <p:cNvSpPr/>
              <p:nvPr/>
            </p:nvSpPr>
            <p:spPr>
              <a:xfrm rot="10800000">
                <a:off x="83823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Rectangle 230">
                <a:extLst>
                  <a:ext uri="{FF2B5EF4-FFF2-40B4-BE49-F238E27FC236}">
                    <a16:creationId xmlns:a16="http://schemas.microsoft.com/office/drawing/2014/main" id="{57BCC3E9-CB3E-4B74-96FB-839EBFAD5A18}"/>
                  </a:ext>
                </a:extLst>
              </p:cNvPr>
              <p:cNvSpPr/>
              <p:nvPr/>
            </p:nvSpPr>
            <p:spPr>
              <a:xfrm>
                <a:off x="84417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6" name="Oval 222">
                <a:extLst>
                  <a:ext uri="{FF2B5EF4-FFF2-40B4-BE49-F238E27FC236}">
                    <a16:creationId xmlns:a16="http://schemas.microsoft.com/office/drawing/2014/main" id="{8C67EB2D-C4B1-42C0-9BFF-BFBF72494F17}"/>
                  </a:ext>
                </a:extLst>
              </p:cNvPr>
              <p:cNvSpPr/>
              <p:nvPr/>
            </p:nvSpPr>
            <p:spPr>
              <a:xfrm rot="10800000">
                <a:off x="81967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7" name="Rectangle 225">
                <a:extLst>
                  <a:ext uri="{FF2B5EF4-FFF2-40B4-BE49-F238E27FC236}">
                    <a16:creationId xmlns:a16="http://schemas.microsoft.com/office/drawing/2014/main" id="{84556C10-DAFD-43F7-800B-7E458A349337}"/>
                  </a:ext>
                </a:extLst>
              </p:cNvPr>
              <p:cNvSpPr/>
              <p:nvPr/>
            </p:nvSpPr>
            <p:spPr>
              <a:xfrm>
                <a:off x="82462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8" name="Oval 217">
                <a:extLst>
                  <a:ext uri="{FF2B5EF4-FFF2-40B4-BE49-F238E27FC236}">
                    <a16:creationId xmlns:a16="http://schemas.microsoft.com/office/drawing/2014/main" id="{BAE1AE5E-6B1F-45C7-89D6-7227085FB63A}"/>
                  </a:ext>
                </a:extLst>
              </p:cNvPr>
              <p:cNvSpPr/>
              <p:nvPr/>
            </p:nvSpPr>
            <p:spPr>
              <a:xfrm rot="10800000">
                <a:off x="80210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9" name="Rectangle 220">
                <a:extLst>
                  <a:ext uri="{FF2B5EF4-FFF2-40B4-BE49-F238E27FC236}">
                    <a16:creationId xmlns:a16="http://schemas.microsoft.com/office/drawing/2014/main" id="{252D9DC0-9288-45E7-8ABE-EF4C75CEA039}"/>
                  </a:ext>
                </a:extLst>
              </p:cNvPr>
              <p:cNvSpPr/>
              <p:nvPr/>
            </p:nvSpPr>
            <p:spPr>
              <a:xfrm>
                <a:off x="80606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0" name="Oval 212">
                <a:extLst>
                  <a:ext uri="{FF2B5EF4-FFF2-40B4-BE49-F238E27FC236}">
                    <a16:creationId xmlns:a16="http://schemas.microsoft.com/office/drawing/2014/main" id="{37353EFA-459C-4A1B-A748-8706821B0CEA}"/>
                  </a:ext>
                </a:extLst>
              </p:cNvPr>
              <p:cNvSpPr/>
              <p:nvPr/>
            </p:nvSpPr>
            <p:spPr>
              <a:xfrm rot="10800000">
                <a:off x="78354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1" name="Rectangle 215">
                <a:extLst>
                  <a:ext uri="{FF2B5EF4-FFF2-40B4-BE49-F238E27FC236}">
                    <a16:creationId xmlns:a16="http://schemas.microsoft.com/office/drawing/2014/main" id="{56523F82-70D4-48F3-AC90-99C703788E55}"/>
                  </a:ext>
                </a:extLst>
              </p:cNvPr>
              <p:cNvSpPr/>
              <p:nvPr/>
            </p:nvSpPr>
            <p:spPr>
              <a:xfrm>
                <a:off x="78651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6" name="그룹 280">
              <a:extLst>
                <a:ext uri="{FF2B5EF4-FFF2-40B4-BE49-F238E27FC236}">
                  <a16:creationId xmlns:a16="http://schemas.microsoft.com/office/drawing/2014/main" id="{45557545-FCD0-41F8-9932-18150B0B22FB}"/>
                </a:ext>
              </a:extLst>
            </p:cNvPr>
            <p:cNvGrpSpPr/>
            <p:nvPr/>
          </p:nvGrpSpPr>
          <p:grpSpPr>
            <a:xfrm>
              <a:off x="10390339" y="6017692"/>
              <a:ext cx="724882" cy="456662"/>
              <a:chOff x="6804637" y="6125745"/>
              <a:chExt cx="724882" cy="456662"/>
            </a:xfrm>
            <a:solidFill>
              <a:schemeClr val="accent5"/>
            </a:solidFill>
          </p:grpSpPr>
          <p:sp>
            <p:nvSpPr>
              <p:cNvPr id="86" name="Rectangle 204">
                <a:extLst>
                  <a:ext uri="{FF2B5EF4-FFF2-40B4-BE49-F238E27FC236}">
                    <a16:creationId xmlns:a16="http://schemas.microsoft.com/office/drawing/2014/main" id="{F0BDE2D3-0986-4DDB-93AB-CDB577BF6134}"/>
                  </a:ext>
                </a:extLst>
              </p:cNvPr>
              <p:cNvSpPr/>
              <p:nvPr/>
            </p:nvSpPr>
            <p:spPr>
              <a:xfrm>
                <a:off x="68343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7" name="Oval 202">
                <a:extLst>
                  <a:ext uri="{FF2B5EF4-FFF2-40B4-BE49-F238E27FC236}">
                    <a16:creationId xmlns:a16="http://schemas.microsoft.com/office/drawing/2014/main" id="{01EF4524-D869-452D-A3F4-10E8A6482FF7}"/>
                  </a:ext>
                </a:extLst>
              </p:cNvPr>
              <p:cNvSpPr/>
              <p:nvPr/>
            </p:nvSpPr>
            <p:spPr>
              <a:xfrm>
                <a:off x="68046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8" name="Oval 196">
                <a:extLst>
                  <a:ext uri="{FF2B5EF4-FFF2-40B4-BE49-F238E27FC236}">
                    <a16:creationId xmlns:a16="http://schemas.microsoft.com/office/drawing/2014/main" id="{384A08E9-6F4E-449D-8BA1-102A20BFD11D}"/>
                  </a:ext>
                </a:extLst>
              </p:cNvPr>
              <p:cNvSpPr/>
              <p:nvPr/>
            </p:nvSpPr>
            <p:spPr>
              <a:xfrm>
                <a:off x="69902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Rectangle 199">
                <a:extLst>
                  <a:ext uri="{FF2B5EF4-FFF2-40B4-BE49-F238E27FC236}">
                    <a16:creationId xmlns:a16="http://schemas.microsoft.com/office/drawing/2014/main" id="{24E5A61A-9042-4A59-BEA5-E7BB53F9B6E4}"/>
                  </a:ext>
                </a:extLst>
              </p:cNvPr>
              <p:cNvSpPr/>
              <p:nvPr/>
            </p:nvSpPr>
            <p:spPr>
              <a:xfrm>
                <a:off x="70297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Oval 191">
                <a:extLst>
                  <a:ext uri="{FF2B5EF4-FFF2-40B4-BE49-F238E27FC236}">
                    <a16:creationId xmlns:a16="http://schemas.microsoft.com/office/drawing/2014/main" id="{E6CFA144-5BA4-413F-97EF-874158954531}"/>
                  </a:ext>
                </a:extLst>
              </p:cNvPr>
              <p:cNvSpPr/>
              <p:nvPr/>
            </p:nvSpPr>
            <p:spPr>
              <a:xfrm>
                <a:off x="71659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Rectangle 194">
                <a:extLst>
                  <a:ext uri="{FF2B5EF4-FFF2-40B4-BE49-F238E27FC236}">
                    <a16:creationId xmlns:a16="http://schemas.microsoft.com/office/drawing/2014/main" id="{E5711A72-8847-4205-9BFC-ADADA9062588}"/>
                  </a:ext>
                </a:extLst>
              </p:cNvPr>
              <p:cNvSpPr/>
              <p:nvPr/>
            </p:nvSpPr>
            <p:spPr>
              <a:xfrm>
                <a:off x="72153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Oval 186">
                <a:extLst>
                  <a:ext uri="{FF2B5EF4-FFF2-40B4-BE49-F238E27FC236}">
                    <a16:creationId xmlns:a16="http://schemas.microsoft.com/office/drawing/2014/main" id="{0791C9E9-CB33-42DC-BF5F-EAA1050751C4}"/>
                  </a:ext>
                </a:extLst>
              </p:cNvPr>
              <p:cNvSpPr/>
              <p:nvPr/>
            </p:nvSpPr>
            <p:spPr>
              <a:xfrm>
                <a:off x="73515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Rectangle 189">
                <a:extLst>
                  <a:ext uri="{FF2B5EF4-FFF2-40B4-BE49-F238E27FC236}">
                    <a16:creationId xmlns:a16="http://schemas.microsoft.com/office/drawing/2014/main" id="{85A64B2D-1C68-4A2D-833C-75A6FBE89AC0}"/>
                  </a:ext>
                </a:extLst>
              </p:cNvPr>
              <p:cNvSpPr/>
              <p:nvPr/>
            </p:nvSpPr>
            <p:spPr>
              <a:xfrm>
                <a:off x="74108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" name="그룹 296">
              <a:extLst>
                <a:ext uri="{FF2B5EF4-FFF2-40B4-BE49-F238E27FC236}">
                  <a16:creationId xmlns:a16="http://schemas.microsoft.com/office/drawing/2014/main" id="{988F99D6-3C24-4774-A937-5C2F8B79DAE6}"/>
                </a:ext>
              </a:extLst>
            </p:cNvPr>
            <p:cNvGrpSpPr/>
            <p:nvPr/>
          </p:nvGrpSpPr>
          <p:grpSpPr>
            <a:xfrm>
              <a:off x="11142596" y="5569550"/>
              <a:ext cx="973809" cy="561176"/>
              <a:chOff x="7556894" y="5677603"/>
              <a:chExt cx="973809" cy="561176"/>
            </a:xfrm>
            <a:solidFill>
              <a:schemeClr val="accent5"/>
            </a:solidFill>
          </p:grpSpPr>
          <p:sp>
            <p:nvSpPr>
              <p:cNvPr id="76" name="Oval 181">
                <a:extLst>
                  <a:ext uri="{FF2B5EF4-FFF2-40B4-BE49-F238E27FC236}">
                    <a16:creationId xmlns:a16="http://schemas.microsoft.com/office/drawing/2014/main" id="{4CCCA8FE-DC45-4839-A75B-72C1260670AA}"/>
                  </a:ext>
                </a:extLst>
              </p:cNvPr>
              <p:cNvSpPr/>
              <p:nvPr/>
            </p:nvSpPr>
            <p:spPr>
              <a:xfrm>
                <a:off x="75568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Rectangle 231">
                <a:extLst>
                  <a:ext uri="{FF2B5EF4-FFF2-40B4-BE49-F238E27FC236}">
                    <a16:creationId xmlns:a16="http://schemas.microsoft.com/office/drawing/2014/main" id="{37018644-871E-4BA5-809A-2B33CD87A032}"/>
                  </a:ext>
                </a:extLst>
              </p:cNvPr>
              <p:cNvSpPr/>
              <p:nvPr/>
            </p:nvSpPr>
            <p:spPr>
              <a:xfrm rot="10800000">
                <a:off x="84417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Oval 229">
                <a:extLst>
                  <a:ext uri="{FF2B5EF4-FFF2-40B4-BE49-F238E27FC236}">
                    <a16:creationId xmlns:a16="http://schemas.microsoft.com/office/drawing/2014/main" id="{96722428-8096-4690-AF30-53E383A37D19}"/>
                  </a:ext>
                </a:extLst>
              </p:cNvPr>
              <p:cNvSpPr/>
              <p:nvPr/>
            </p:nvSpPr>
            <p:spPr>
              <a:xfrm rot="10800000">
                <a:off x="84120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Oval 208">
                <a:extLst>
                  <a:ext uri="{FF2B5EF4-FFF2-40B4-BE49-F238E27FC236}">
                    <a16:creationId xmlns:a16="http://schemas.microsoft.com/office/drawing/2014/main" id="{9D1CE04D-262B-4F35-9F48-9B8158F86856}"/>
                  </a:ext>
                </a:extLst>
              </p:cNvPr>
              <p:cNvSpPr/>
              <p:nvPr/>
            </p:nvSpPr>
            <p:spPr>
              <a:xfrm rot="10800000">
                <a:off x="75608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0" name="Oval 223">
                <a:extLst>
                  <a:ext uri="{FF2B5EF4-FFF2-40B4-BE49-F238E27FC236}">
                    <a16:creationId xmlns:a16="http://schemas.microsoft.com/office/drawing/2014/main" id="{8FE0B054-986C-480E-B2F9-3FD8AF289C3C}"/>
                  </a:ext>
                </a:extLst>
              </p:cNvPr>
              <p:cNvSpPr/>
              <p:nvPr/>
            </p:nvSpPr>
            <p:spPr>
              <a:xfrm rot="10800000">
                <a:off x="82066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Rectangle 226">
                <a:extLst>
                  <a:ext uri="{FF2B5EF4-FFF2-40B4-BE49-F238E27FC236}">
                    <a16:creationId xmlns:a16="http://schemas.microsoft.com/office/drawing/2014/main" id="{4C272669-91D0-4213-8701-C2303D9EEC5B}"/>
                  </a:ext>
                </a:extLst>
              </p:cNvPr>
              <p:cNvSpPr/>
              <p:nvPr/>
            </p:nvSpPr>
            <p:spPr>
              <a:xfrm rot="10800000">
                <a:off x="82462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Oval 218">
                <a:extLst>
                  <a:ext uri="{FF2B5EF4-FFF2-40B4-BE49-F238E27FC236}">
                    <a16:creationId xmlns:a16="http://schemas.microsoft.com/office/drawing/2014/main" id="{C58BF598-BA5F-4D8D-AE79-F0F8DE8B535B}"/>
                  </a:ext>
                </a:extLst>
              </p:cNvPr>
              <p:cNvSpPr/>
              <p:nvPr/>
            </p:nvSpPr>
            <p:spPr>
              <a:xfrm rot="10800000">
                <a:off x="80111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Rectangle 221">
                <a:extLst>
                  <a:ext uri="{FF2B5EF4-FFF2-40B4-BE49-F238E27FC236}">
                    <a16:creationId xmlns:a16="http://schemas.microsoft.com/office/drawing/2014/main" id="{CD168734-91B9-44FD-AF1E-D5717620C3B4}"/>
                  </a:ext>
                </a:extLst>
              </p:cNvPr>
              <p:cNvSpPr/>
              <p:nvPr/>
            </p:nvSpPr>
            <p:spPr>
              <a:xfrm rot="10800000">
                <a:off x="80606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Oval 213">
                <a:extLst>
                  <a:ext uri="{FF2B5EF4-FFF2-40B4-BE49-F238E27FC236}">
                    <a16:creationId xmlns:a16="http://schemas.microsoft.com/office/drawing/2014/main" id="{8E30C084-352A-4429-92EE-2F6ECAE01059}"/>
                  </a:ext>
                </a:extLst>
              </p:cNvPr>
              <p:cNvSpPr/>
              <p:nvPr/>
            </p:nvSpPr>
            <p:spPr>
              <a:xfrm rot="10800000">
                <a:off x="78058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Rectangle 216">
                <a:extLst>
                  <a:ext uri="{FF2B5EF4-FFF2-40B4-BE49-F238E27FC236}">
                    <a16:creationId xmlns:a16="http://schemas.microsoft.com/office/drawing/2014/main" id="{E4A099F9-DAE3-4827-BF8F-3098F0AF97AC}"/>
                  </a:ext>
                </a:extLst>
              </p:cNvPr>
              <p:cNvSpPr/>
              <p:nvPr/>
            </p:nvSpPr>
            <p:spPr>
              <a:xfrm rot="10800000">
                <a:off x="78651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8" name="그룹 307">
              <a:extLst>
                <a:ext uri="{FF2B5EF4-FFF2-40B4-BE49-F238E27FC236}">
                  <a16:creationId xmlns:a16="http://schemas.microsoft.com/office/drawing/2014/main" id="{A417FAF2-4502-4A34-9A7B-D70FC3FD83DA}"/>
                </a:ext>
              </a:extLst>
            </p:cNvPr>
            <p:cNvGrpSpPr/>
            <p:nvPr/>
          </p:nvGrpSpPr>
          <p:grpSpPr>
            <a:xfrm>
              <a:off x="46349" y="5560867"/>
              <a:ext cx="724883" cy="453308"/>
              <a:chOff x="2651571" y="5677604"/>
              <a:chExt cx="724883" cy="453308"/>
            </a:xfrm>
            <a:solidFill>
              <a:schemeClr val="accent2"/>
            </a:solidFill>
          </p:grpSpPr>
          <p:sp>
            <p:nvSpPr>
              <p:cNvPr id="68" name="Oval 92">
                <a:extLst>
                  <a:ext uri="{FF2B5EF4-FFF2-40B4-BE49-F238E27FC236}">
                    <a16:creationId xmlns:a16="http://schemas.microsoft.com/office/drawing/2014/main" id="{394A78FC-A8AC-4C83-A299-FFE5BABB7771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Rectangle 95">
                <a:extLst>
                  <a:ext uri="{FF2B5EF4-FFF2-40B4-BE49-F238E27FC236}">
                    <a16:creationId xmlns:a16="http://schemas.microsoft.com/office/drawing/2014/main" id="{22CFF49E-7E99-49D8-8CF5-B65BF8070413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" name="Oval 87">
                <a:extLst>
                  <a:ext uri="{FF2B5EF4-FFF2-40B4-BE49-F238E27FC236}">
                    <a16:creationId xmlns:a16="http://schemas.microsoft.com/office/drawing/2014/main" id="{DB300604-3F04-47B2-83B9-EF2A7BAC5329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Rectangle 90">
                <a:extLst>
                  <a:ext uri="{FF2B5EF4-FFF2-40B4-BE49-F238E27FC236}">
                    <a16:creationId xmlns:a16="http://schemas.microsoft.com/office/drawing/2014/main" id="{6CF9E31E-6F38-4C11-B19A-3CEE0A8A2767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Oval 82">
                <a:extLst>
                  <a:ext uri="{FF2B5EF4-FFF2-40B4-BE49-F238E27FC236}">
                    <a16:creationId xmlns:a16="http://schemas.microsoft.com/office/drawing/2014/main" id="{29178EC2-113D-45AD-9D62-1F63FD3766B4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Rectangle 85">
                <a:extLst>
                  <a:ext uri="{FF2B5EF4-FFF2-40B4-BE49-F238E27FC236}">
                    <a16:creationId xmlns:a16="http://schemas.microsoft.com/office/drawing/2014/main" id="{0D21A356-713C-4A41-B051-FF56B51FF6C0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Oval 77">
                <a:extLst>
                  <a:ext uri="{FF2B5EF4-FFF2-40B4-BE49-F238E27FC236}">
                    <a16:creationId xmlns:a16="http://schemas.microsoft.com/office/drawing/2014/main" id="{29E3A8EA-A95C-4F66-9EEC-8C143C1E7340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Rectangle 80">
                <a:extLst>
                  <a:ext uri="{FF2B5EF4-FFF2-40B4-BE49-F238E27FC236}">
                    <a16:creationId xmlns:a16="http://schemas.microsoft.com/office/drawing/2014/main" id="{30932588-213F-4AE3-9C6B-86C3C83DAB60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9" name="그룹 317">
              <a:extLst>
                <a:ext uri="{FF2B5EF4-FFF2-40B4-BE49-F238E27FC236}">
                  <a16:creationId xmlns:a16="http://schemas.microsoft.com/office/drawing/2014/main" id="{253B4EA3-43DB-4D9E-9CD0-CBF88A7DAD1F}"/>
                </a:ext>
              </a:extLst>
            </p:cNvPr>
            <p:cNvGrpSpPr/>
            <p:nvPr/>
          </p:nvGrpSpPr>
          <p:grpSpPr>
            <a:xfrm>
              <a:off x="1106863" y="6012361"/>
              <a:ext cx="724883" cy="453308"/>
              <a:chOff x="3712085" y="6129098"/>
              <a:chExt cx="724883" cy="453308"/>
            </a:xfrm>
            <a:solidFill>
              <a:schemeClr val="accent2"/>
            </a:solidFill>
          </p:grpSpPr>
          <p:sp>
            <p:nvSpPr>
              <p:cNvPr id="60" name="Oval 119">
                <a:extLst>
                  <a:ext uri="{FF2B5EF4-FFF2-40B4-BE49-F238E27FC236}">
                    <a16:creationId xmlns:a16="http://schemas.microsoft.com/office/drawing/2014/main" id="{537DB896-846B-43FC-B8D6-100E52D608E6}"/>
                  </a:ext>
                </a:extLst>
              </p:cNvPr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Rectangle 122">
                <a:extLst>
                  <a:ext uri="{FF2B5EF4-FFF2-40B4-BE49-F238E27FC236}">
                    <a16:creationId xmlns:a16="http://schemas.microsoft.com/office/drawing/2014/main" id="{E73A0C12-794D-478C-95DE-5451A8081BF2}"/>
                  </a:ext>
                </a:extLst>
              </p:cNvPr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Oval 114">
                <a:extLst>
                  <a:ext uri="{FF2B5EF4-FFF2-40B4-BE49-F238E27FC236}">
                    <a16:creationId xmlns:a16="http://schemas.microsoft.com/office/drawing/2014/main" id="{10D13F30-EB33-4975-AB5E-7E7F7FB9E12A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Rectangle 117">
                <a:extLst>
                  <a:ext uri="{FF2B5EF4-FFF2-40B4-BE49-F238E27FC236}">
                    <a16:creationId xmlns:a16="http://schemas.microsoft.com/office/drawing/2014/main" id="{5DA4F0C0-F844-44E2-9B9D-5D2A9DCA2BB5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Oval 109">
                <a:extLst>
                  <a:ext uri="{FF2B5EF4-FFF2-40B4-BE49-F238E27FC236}">
                    <a16:creationId xmlns:a16="http://schemas.microsoft.com/office/drawing/2014/main" id="{69E1FEED-ABB5-417B-8930-F84937A2DDA0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" name="Rectangle 112">
                <a:extLst>
                  <a:ext uri="{FF2B5EF4-FFF2-40B4-BE49-F238E27FC236}">
                    <a16:creationId xmlns:a16="http://schemas.microsoft.com/office/drawing/2014/main" id="{AA6E7D5B-3430-4BE3-99CF-D1BF070861FD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Oval 104">
                <a:extLst>
                  <a:ext uri="{FF2B5EF4-FFF2-40B4-BE49-F238E27FC236}">
                    <a16:creationId xmlns:a16="http://schemas.microsoft.com/office/drawing/2014/main" id="{3F4281E1-9633-45F8-9CAD-F3592CECA3E7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Rectangle 107">
                <a:extLst>
                  <a:ext uri="{FF2B5EF4-FFF2-40B4-BE49-F238E27FC236}">
                    <a16:creationId xmlns:a16="http://schemas.microsoft.com/office/drawing/2014/main" id="{7E8AC107-768C-48CD-BEAF-04BA26A788AC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0" name="그룹 326">
              <a:extLst>
                <a:ext uri="{FF2B5EF4-FFF2-40B4-BE49-F238E27FC236}">
                  <a16:creationId xmlns:a16="http://schemas.microsoft.com/office/drawing/2014/main" id="{2045A13E-6D1F-4296-9AF1-5EB2ED031F85}"/>
                </a:ext>
              </a:extLst>
            </p:cNvPr>
            <p:cNvGrpSpPr/>
            <p:nvPr/>
          </p:nvGrpSpPr>
          <p:grpSpPr>
            <a:xfrm>
              <a:off x="76015" y="6009007"/>
              <a:ext cx="724882" cy="456662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52" name="Rectangle 96">
                <a:extLst>
                  <a:ext uri="{FF2B5EF4-FFF2-40B4-BE49-F238E27FC236}">
                    <a16:creationId xmlns:a16="http://schemas.microsoft.com/office/drawing/2014/main" id="{8D080561-5617-4B8E-B7D6-C731129F170C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Oval 94">
                <a:extLst>
                  <a:ext uri="{FF2B5EF4-FFF2-40B4-BE49-F238E27FC236}">
                    <a16:creationId xmlns:a16="http://schemas.microsoft.com/office/drawing/2014/main" id="{51B8ED55-6798-483E-A3EC-6BCA161D1EEC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Oval 88">
                <a:extLst>
                  <a:ext uri="{FF2B5EF4-FFF2-40B4-BE49-F238E27FC236}">
                    <a16:creationId xmlns:a16="http://schemas.microsoft.com/office/drawing/2014/main" id="{B4ABD0A6-C85B-4C7C-B88B-0ABF4410BB1E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ectangle 91">
                <a:extLst>
                  <a:ext uri="{FF2B5EF4-FFF2-40B4-BE49-F238E27FC236}">
                    <a16:creationId xmlns:a16="http://schemas.microsoft.com/office/drawing/2014/main" id="{4092A9CA-5CA2-459F-AE4C-505782EB4E79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Oval 83">
                <a:extLst>
                  <a:ext uri="{FF2B5EF4-FFF2-40B4-BE49-F238E27FC236}">
                    <a16:creationId xmlns:a16="http://schemas.microsoft.com/office/drawing/2014/main" id="{B7A164F1-9281-48DE-8533-9B3B6E71AC99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Rectangle 86">
                <a:extLst>
                  <a:ext uri="{FF2B5EF4-FFF2-40B4-BE49-F238E27FC236}">
                    <a16:creationId xmlns:a16="http://schemas.microsoft.com/office/drawing/2014/main" id="{DC86A43B-2BD2-42FF-BC46-0E03685757A4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Oval 78">
                <a:extLst>
                  <a:ext uri="{FF2B5EF4-FFF2-40B4-BE49-F238E27FC236}">
                    <a16:creationId xmlns:a16="http://schemas.microsoft.com/office/drawing/2014/main" id="{DE6D7932-DFCA-4F4F-9DE7-9DD298D2D836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Rectangle 81">
                <a:extLst>
                  <a:ext uri="{FF2B5EF4-FFF2-40B4-BE49-F238E27FC236}">
                    <a16:creationId xmlns:a16="http://schemas.microsoft.com/office/drawing/2014/main" id="{31A893BB-D4C2-47C3-A3C3-0607D885DBF6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1" name="그룹 335">
              <a:extLst>
                <a:ext uri="{FF2B5EF4-FFF2-40B4-BE49-F238E27FC236}">
                  <a16:creationId xmlns:a16="http://schemas.microsoft.com/office/drawing/2014/main" id="{84698670-E271-41D2-BE25-054E70D20403}"/>
                </a:ext>
              </a:extLst>
            </p:cNvPr>
            <p:cNvGrpSpPr/>
            <p:nvPr/>
          </p:nvGrpSpPr>
          <p:grpSpPr>
            <a:xfrm>
              <a:off x="828272" y="5560865"/>
              <a:ext cx="973809" cy="561176"/>
              <a:chOff x="3433494" y="5677603"/>
              <a:chExt cx="973809" cy="561176"/>
            </a:xfrm>
            <a:solidFill>
              <a:schemeClr val="accent5"/>
            </a:solidFill>
          </p:grpSpPr>
          <p:sp>
            <p:nvSpPr>
              <p:cNvPr id="42" name="Oval 73">
                <a:extLst>
                  <a:ext uri="{FF2B5EF4-FFF2-40B4-BE49-F238E27FC236}">
                    <a16:creationId xmlns:a16="http://schemas.microsoft.com/office/drawing/2014/main" id="{35F1CACF-B244-49D0-95F9-CF7A3A1F9DD2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Rectangle 123">
                <a:extLst>
                  <a:ext uri="{FF2B5EF4-FFF2-40B4-BE49-F238E27FC236}">
                    <a16:creationId xmlns:a16="http://schemas.microsoft.com/office/drawing/2014/main" id="{20CB26B1-0975-4B34-B75A-27FA6AD99F61}"/>
                  </a:ext>
                </a:extLst>
              </p:cNvPr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Oval 121">
                <a:extLst>
                  <a:ext uri="{FF2B5EF4-FFF2-40B4-BE49-F238E27FC236}">
                    <a16:creationId xmlns:a16="http://schemas.microsoft.com/office/drawing/2014/main" id="{7EFE757E-6369-482D-AD71-60A9ABAD6209}"/>
                  </a:ext>
                </a:extLst>
              </p:cNvPr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Oval 100">
                <a:extLst>
                  <a:ext uri="{FF2B5EF4-FFF2-40B4-BE49-F238E27FC236}">
                    <a16:creationId xmlns:a16="http://schemas.microsoft.com/office/drawing/2014/main" id="{F0ABA4C3-DBF8-452F-BC49-D979877684C9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Oval 115">
                <a:extLst>
                  <a:ext uri="{FF2B5EF4-FFF2-40B4-BE49-F238E27FC236}">
                    <a16:creationId xmlns:a16="http://schemas.microsoft.com/office/drawing/2014/main" id="{8CB4DEE5-E363-4DE2-9A48-194A84BF201C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Rectangle 118">
                <a:extLst>
                  <a:ext uri="{FF2B5EF4-FFF2-40B4-BE49-F238E27FC236}">
                    <a16:creationId xmlns:a16="http://schemas.microsoft.com/office/drawing/2014/main" id="{B2CC0FDA-2BAC-4CD4-860D-E57CA6AD629A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Oval 110">
                <a:extLst>
                  <a:ext uri="{FF2B5EF4-FFF2-40B4-BE49-F238E27FC236}">
                    <a16:creationId xmlns:a16="http://schemas.microsoft.com/office/drawing/2014/main" id="{7A54384E-8CBB-42BF-B6B8-7F8438F78C9A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Rectangle 113">
                <a:extLst>
                  <a:ext uri="{FF2B5EF4-FFF2-40B4-BE49-F238E27FC236}">
                    <a16:creationId xmlns:a16="http://schemas.microsoft.com/office/drawing/2014/main" id="{B5B8CEDA-A108-44E7-B193-C74F86304CCF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Oval 105">
                <a:extLst>
                  <a:ext uri="{FF2B5EF4-FFF2-40B4-BE49-F238E27FC236}">
                    <a16:creationId xmlns:a16="http://schemas.microsoft.com/office/drawing/2014/main" id="{8BB6ACA0-0739-4CF1-B10C-D2C948AC2E62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Rectangle 108">
                <a:extLst>
                  <a:ext uri="{FF2B5EF4-FFF2-40B4-BE49-F238E27FC236}">
                    <a16:creationId xmlns:a16="http://schemas.microsoft.com/office/drawing/2014/main" id="{DEF0F1F2-6F35-471C-B0B7-157E3E2F4E4F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E0470EF9-448C-2FEA-9F8C-3586C079ECE0}"/>
              </a:ext>
            </a:extLst>
          </p:cNvPr>
          <p:cNvSpPr txBox="1"/>
          <p:nvPr/>
        </p:nvSpPr>
        <p:spPr>
          <a:xfrm>
            <a:off x="619760" y="1549738"/>
            <a:ext cx="77622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Biofarmasetika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merupakan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suatu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ilmu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tentang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keterikatan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antara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sifat</a:t>
            </a:r>
            <a:endParaRPr lang="en-ID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fisika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kimia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obat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macam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bentuk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sediaan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obat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(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dapat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berupa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sediaan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cair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,</a:t>
            </a:r>
          </a:p>
          <a:p>
            <a:pPr algn="l"/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sediaan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semipadat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sediaan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solid, dan lain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sebagainya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),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bagaimana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rute</a:t>
            </a:r>
            <a:endParaRPr lang="en-ID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penggunaan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obat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kisaran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obat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sistemik</a:t>
            </a:r>
            <a:r>
              <a:rPr lang="en-ID" sz="1800" b="0" i="0" u="none" strike="noStrike" baseline="0" dirty="0">
                <a:latin typeface="Calibri" panose="020F0502020204030204" pitchFamily="34" charset="0"/>
              </a:rPr>
              <a:t> di </a:t>
            </a:r>
            <a:r>
              <a:rPr lang="en-ID" sz="1800" b="0" i="0" u="none" strike="noStrike" baseline="0" dirty="0" err="1">
                <a:latin typeface="Calibri" panose="020F0502020204030204" pitchFamily="34" charset="0"/>
              </a:rPr>
              <a:t>absorpsi</a:t>
            </a:r>
            <a:endParaRPr lang="en-ID" dirty="0"/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B7201729-9418-1AB3-6ADA-5E71DCBAC4B2}"/>
              </a:ext>
            </a:extLst>
          </p:cNvPr>
          <p:cNvSpPr txBox="1"/>
          <p:nvPr/>
        </p:nvSpPr>
        <p:spPr>
          <a:xfrm>
            <a:off x="1219200" y="3224619"/>
            <a:ext cx="7426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0" i="0" dirty="0" err="1">
                <a:effectLst/>
                <a:latin typeface="Google Sans"/>
              </a:rPr>
              <a:t>Farmakodinamik</a:t>
            </a:r>
            <a:r>
              <a:rPr lang="en-ID" b="0" i="0" dirty="0">
                <a:effectLst/>
                <a:latin typeface="Google Sans"/>
              </a:rPr>
              <a:t> sangat </a:t>
            </a:r>
            <a:r>
              <a:rPr lang="en-ID" b="0" i="0" dirty="0" err="1">
                <a:effectLst/>
                <a:latin typeface="Google Sans"/>
              </a:rPr>
              <a:t>dipengaruhi</a:t>
            </a:r>
            <a:r>
              <a:rPr lang="en-ID" b="0" i="0" dirty="0">
                <a:effectLst/>
                <a:latin typeface="Google Sans"/>
              </a:rPr>
              <a:t> oleh </a:t>
            </a:r>
            <a:r>
              <a:rPr lang="en-ID" b="0" i="0" dirty="0" err="1">
                <a:effectLst/>
                <a:latin typeface="Google Sans"/>
              </a:rPr>
              <a:t>perubahan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fisiologis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tubuh</a:t>
            </a:r>
            <a:r>
              <a:rPr lang="en-ID" b="0" i="0" dirty="0">
                <a:effectLst/>
                <a:latin typeface="Google Sans"/>
              </a:rPr>
              <a:t>, </a:t>
            </a:r>
            <a:r>
              <a:rPr lang="en-ID" b="0" i="0" dirty="0" err="1">
                <a:effectLst/>
                <a:latin typeface="Google Sans"/>
              </a:rPr>
              <a:t>seperti</a:t>
            </a:r>
            <a:r>
              <a:rPr lang="en-ID" b="0" i="0" dirty="0">
                <a:effectLst/>
                <a:latin typeface="Google Sans"/>
              </a:rPr>
              <a:t> </a:t>
            </a:r>
          </a:p>
          <a:p>
            <a:r>
              <a:rPr lang="en-ID" b="0" i="0" dirty="0" err="1">
                <a:effectLst/>
                <a:latin typeface="Google Sans"/>
              </a:rPr>
              <a:t>usia</a:t>
            </a:r>
            <a:r>
              <a:rPr lang="en-ID" b="0" i="0" dirty="0">
                <a:effectLst/>
                <a:latin typeface="Google Sans"/>
              </a:rPr>
              <a:t>, </a:t>
            </a:r>
            <a:r>
              <a:rPr lang="en-ID" b="0" i="0" dirty="0" err="1">
                <a:effectLst/>
                <a:latin typeface="Google Sans"/>
              </a:rPr>
              <a:t>penyakit</a:t>
            </a:r>
            <a:r>
              <a:rPr lang="en-ID" b="0" i="0" dirty="0">
                <a:effectLst/>
                <a:latin typeface="Google Sans"/>
              </a:rPr>
              <a:t>, </a:t>
            </a:r>
            <a:r>
              <a:rPr lang="en-ID" b="0" i="0" dirty="0" err="1">
                <a:effectLst/>
                <a:latin typeface="Google Sans"/>
              </a:rPr>
              <a:t>atau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interaksi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dengan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obat</a:t>
            </a:r>
            <a:r>
              <a:rPr lang="en-ID" b="0" i="0" dirty="0">
                <a:effectLst/>
                <a:latin typeface="Google Sans"/>
              </a:rPr>
              <a:t> lain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-3970" y="447063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5633</TotalTime>
  <Words>405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FZShuTi</vt:lpstr>
      <vt:lpstr>Arial</vt:lpstr>
      <vt:lpstr>Calibri</vt:lpstr>
      <vt:lpstr>Google Sans</vt:lpstr>
      <vt:lpstr>Times New Roman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YOKY ELFADRI</cp:lastModifiedBy>
  <cp:revision>70</cp:revision>
  <dcterms:created xsi:type="dcterms:W3CDTF">2020-01-20T05:08:25Z</dcterms:created>
  <dcterms:modified xsi:type="dcterms:W3CDTF">2026-03-12T01:58:18Z</dcterms:modified>
</cp:coreProperties>
</file>