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316" r:id="rId4"/>
    <p:sldId id="317" r:id="rId5"/>
    <p:sldId id="339" r:id="rId6"/>
    <p:sldId id="320" r:id="rId7"/>
    <p:sldId id="321" r:id="rId8"/>
    <p:sldId id="322" r:id="rId9"/>
    <p:sldId id="323" r:id="rId10"/>
    <p:sldId id="341" r:id="rId11"/>
    <p:sldId id="342" r:id="rId12"/>
    <p:sldId id="325" r:id="rId13"/>
    <p:sldId id="343" r:id="rId14"/>
    <p:sldId id="344" r:id="rId15"/>
    <p:sldId id="345" r:id="rId16"/>
    <p:sldId id="346" r:id="rId17"/>
    <p:sldId id="347" r:id="rId18"/>
    <p:sldId id="340" r:id="rId19"/>
    <p:sldId id="284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09:03.6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15299 5848 16 0,'5'-9'187'15,"-5"-1"9"-15,-3 3-38 0,-1-1-46 0,0 0-33 16,-2 1-20-16,-1-1-10 0,-1 1 0 16,-1-1 7-16,-3 2 5 0,-1-1 6 0,-2 1 16 15,-2 2 34-15,-2 0 37 16,-2 2 35-16,-4 2 31 0,-3 6 31 0,-2 4 9 16,-3 3-15-16,-1 8-27 0,-2 7-32 15,0 5-28-15,0 7-41 0,2 2-29 0,0 4-21 16,4 1-16-16,5 1-13 0,2-3-13 15,4-1-4-15,4-4-10 0,4-4-8 16,7-3-3-16,4-5-3 0,2-5-3 16,7-2 0-16,1-5 1 0,5-7 5 15,2-5-1-15,4-8 0 0,4-4 1 16,5-7-1-16,0-8 2 0,4-3 0 0,2-7 4 16,2-5-3-16,0-2 2 0,2-4-1 0,0 1-1 15,-2-1-1-15,0 0-2 0,0 4 0 16,-4 4 1-16,0 3-1 0,-4 7 1 15,-3 1 3-15,-3 6 5 0,-1 5 6 16,-2 5 1-16,-2 7 7 0,-2 8 4 0,-2 5-4 16,-2 10 1-16,-3 6-1 0,-3 9-1 15,-3 4-2-15,-4 8-9 0,-4 1 9 16,-3 6-5-16,-1 4 0 0,-7 4-1 16,-2 2-5-16,-2 2 6 0,-2 1-9 0,-5-1-3 15,1-2-2-15,-3 0-4 0,-1-4-7 16,-1-2-12-16,1-4-15 0,-1-4-31 15,0-3-56-15,3-4-86 0,1-6-92 0,7-4-90 16,2-5-88-16,7-6-60 0,1-8 3 16,5-8 63-16,4-7 86 0</inkml:trace>
  <inkml:trace contextRef="#ctx0" brushRef="#br0" timeOffset="333.17">15604 6271 358 0,'13'-15'430'16,"-7"7"26"-16,-4 8 14 0,-2 6-129 0,-2 6-135 15,2 5-77-15,-2 2-43 0,2 2-21 16,2 2-9-16,0-1-8 0,2 1-12 16,1-2-20-16,1 0-9 0,3-4-8 15,-3-1-3-15,2-5 0 0,1 0 0 0,1-3 5 16,1-4-3-16,0-4 3 0,1-4 6 15,3-4 2-15,-2-3 5 0,2-4 1 16,2-2 4-16,-3-2 7 0,3 1 2 0,-2 3 3 16,2 2 2-16,-2 1 11 0,0 7 10 15,-3 3 2-15,3 4-2 0,-2 5-3 16,2 7-16-16,-3 1-50 0,1 4-71 16,2 0-77-16,0 2-70 0,0 0-63 0,1-2-48 15,4-4-16-15,1-1 14 0,0-5 26 16,2-3 20-16,0-6 26 0,3-6 38 15</inkml:trace>
  <inkml:trace contextRef="#ctx0" brushRef="#br0" timeOffset="555.53">16345 6296 64 0,'8'-21'169'0,"-1"4"-1"0,-1 2-3 16,-2 3-9-16,1 1-10 16,-3 3-11-16,2 2-11 0,-2 3-16 0,0 1-14 15,0 4-17-15,0 5-14 0,-2 3-11 16,2 3-12-16,-2 2-5 0,-2 3-2 15,2 3 3-15,-2-1 4 0,-2 3 6 0,0 2 9 16,0 0 3-16,-3 3-4 0,-1 1-8 16,-3 1-8-16,1 3-11 0,-1-1-11 0,-2 3-17 15,1-3-27-15,-1-2-38 0,0 1-46 16,0-1-47-16,3-3-47 0,1-4-41 16,1-2-36-16,4-4-12 0,-1-6 19 15,3-5 34-15</inkml:trace>
  <inkml:trace contextRef="#ctx0" brushRef="#br0" timeOffset="918.41">16447 6410 102 0,'6'-11'234'0,"0"3"8"16,-2 6-8-16,-1 2-20 0,-3 4-25 16,2 2-30-16,-2 0-34 0,0 1-28 0,0 1-32 15,2-1-24-15,0 1-21 0,2 0-12 16,0-3-6-16,1-1-5 0,1-2 1 15,2-2-5-15,3-2 2 0,0-3-2 16,-1-3 1-16,5-2 4 0,0-1 0 0,0 0 2 16,2-1-2-16,-3 3 3 0,3-1-2 15,-2 4 0-15,-2 1 4 0,0 3 3 16,-1 4 6-16,1 1 4 0,-2 5 3 16,-1 3-1-16,-1 1-5 0,1-1-2 0,-1 3-5 15,1-3-4-15,-1 1-3 0,-1-3 0 16,1 1 1-16,-3-3 0 0,-2-1 3 15,0 0 2-15,-1-1 5 0,-1 1 2 16,-2 0 2-16,-2-1 1 0,-3 3-2 0,1 2-1 16,-2-1-4-16,-3 3-3 0,-1 1-13 15,-1 0-31-15,0 1-46 0,1-1-63 16,-1 0-89-16,1-1-70 0,1-1-28 0,1-3 7 16,1-1 37-16</inkml:trace>
  <inkml:trace contextRef="#ctx0" brushRef="#br0" timeOffset="1272.57">17799 6134 187 0,'-8'-19'228'0,"-5"-2"27"0,0 2-51 0,0-2-12 15,1 2 51-15,-3 2 56 0,0 0 41 16,0 3 20-16,1 3-6 0,-1 1-33 16,0 7-70-16,0 5-69 0,0 3-49 0,0 11-31 15,5 8-20-15,-1 9-11 0,3 7-10 16,4 7-8-16,1 5-11 0,3 5-15 0,7 2-8 15,1 4-16-15,5 0-16 16,2-2-22-16,4-2-35 0,0-2-59 0,0-2-111 16,2-2-113-16,0-3-108 0,3-2-67 15,-3-5-51-15,0-5 14 0,-4-3 88 0,0-5 107 16</inkml:trace>
  <inkml:trace contextRef="#ctx0" brushRef="#br0" timeOffset="1777.5">17837 6860 227 0,'-2'-17'283'16,"2"2"23"-16,0-1-57 0,0 1-52 16,2-2-44-16,2 0-41 0,1-2-31 0,1-2-22 15,2 0-13-15,1 0-20 0,1-4-19 16,1 0-12-16,0 1-10 0,-1-3-7 16,-1 0-8-16,1 2-4 0,-1-1 2 15,-3 3 5-15,0 0 5 0,1 2 7 0,-1 2 6 16,-2 4 13-16,1 0 6 0,-3 3 2 15,2 3 2-15,-2 1 0 0,0 2 0 16,0 1-1-16,3-1-6 0,-1 0 1 0,0 2 3 16,2-1-2-16,3 1-4 0,-1-2 0 15,1 2 1-15,-1 0 1 0,3 1 5 16,-1 1 8-16,1 2 13 0,0 2 15 16,1 1 17-16,-1 7 13 0,2 1 2 15,-3 5 0-15,1 1-8 0,-1 4-15 0,1 0-18 16,-3 2-14-16,3 1-10 0,-3-1-10 15,1 2-11-15,-3 0-13 0,-2-2-10 16,1-2-9-16,-1-1-9 0,-4 1-5 0,0-2 1 16,-4 1-1-16,-1-1-6 0,-3 0-4 15,-3-2-5-15,-3 2-1 0,-3-2 2 16,-2 0 9-16,-3 0 11 0,1-1 12 16,-2-3 9-16,2-2 11 0,-2-1 1 0,3-3 5 15,1-3 3-15,5-4 0 0,3-2 1 16,3-3 3-16,3-5 3 0,5-1 4 15,5-1 4-15,3-3 3 0,5 0 1 0,-1 0-1 16,5-1-1-16,2-1-6 0,3 0-17 16,1 0-29-16,2 0-38 0,3-2-43 15,-1-2-44-15,3 0-48 0,2-4-44 16,-1 0 1-16,-1-1 20 0</inkml:trace>
  <inkml:trace contextRef="#ctx0" brushRef="#br0" timeOffset="2074.11">18540 6201 105 0,'6'-19'231'0,"-2"2"13"0,-1 1 8 16,-6 3 10-16,1 2 4 0,-2-1 0 16,-2 3-1-16,-3 1-4 0,3 2-16 15,-3 2-27-15,1 3-29 0,0 1-32 0,-1 3-33 16,1 3-36-16,-1 6-26 0,3 3-19 16,2 2-12-16,-1 4-14 0,1 4-5 15,2-1-5-15,2 1-2 0,2 0-7 16,2 2 0-16,3-3 1 0,-1 1 2 0,3 0-1 15,1-4-1-15,1 0 1 0,-1-2-5 16,3-2 5-16,-2 0 0 0,1-4 1 16,-1 1 1-16,-3-5 0 0,-1 1 5 0,-1-1-5 15,-2-1 4-15,-2 0-4 0,-2 1 0 16,-4 1-9-16,0 1-32 0,-5 2-57 16,-1 1-82-16,-3-1-88 0,3 0-88 15,-3-1-77-15,2-1-62 0,1-1 9 0,1-6 56 16,1-2 75-16</inkml:trace>
  <inkml:trace contextRef="#ctx0" brushRef="#br0" timeOffset="2212.01">18646 6342 243 0,'15'-8'305'0,"-3"2"12"0,-1 5-21 16,-1 2-36-16,1 3-45 0,-3 2-66 15,-1 2-105-15,1 1-110 0,-1 1-126 16,-3-1-104-16,0 1-54 0,0-3-17 15,1-1 32-15</inkml:trace>
  <inkml:trace contextRef="#ctx0" brushRef="#br0" timeOffset="2353.56">18701 6048 247 0,'-7'-19'270'0,"-1"4"11"16,2 0-96-16,-3 2-124 0,1-1-156 15,-1 1-92-15,3 0-50 0,-1-1-29 16,3-1 10-16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25:58.2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5601 4892 47 0,'-2'0'40'16,"-3"0"-8"-16,1 0-3 0,0 0 1 15,0 0 8-15,-1 0 7 0,1 0 2 0,0 0 4 16,-2-2 3-16,-1 2 7 0,-1 0 1 15,-3 0 4-15,1 0 1 0,-1 0-3 16,-4 2-4-16,0 0-7 0,-2 2-7 0,1 0-10 16,-4 1-4-16,-1 1 2 0,-2 2 1 15,0 1 6-15,-3 1 7 0,1 1 6 16,-3 2 5-16,-1 1-1 0,-1 3-3 0,1 0 0 16,-5 4 0-16,0 0 2 0,0 4 4 15,-2-1 5-15,-2 5 8 0,0 2 4 16,0 1-1-16,0 2 0 0,-3 4-3 15,3 2-2-15,-2 2-1 0,2 4-1 0,0 2 4 16,2 1 6-16,-2 6 6 0,2 1 6 16,0 3 5-16,0 2 2 0,4 1-2 0,0 1-6 15,5 2-8-15,-1 2-11 0,5 3-11 16,2 1-12-16,4 3-9 0,2 0-10 0,4 3-7 16,3 1-3-16,6 0-1 0,2 0-5 15,4 2-2-15,5-2 2 0,3 0 1 0,5 0 2 16,4-2-4-16,5-1 1 0,6-1 1 15,1 0-1-15,8-1-2 0,3-1-3 16,5-1 1-16,4-3-4 0,2-3-3 0,4-2-1 16,4-4-3-16,1-6-3 0,6-3 1 15,0-5 3-15,4-3 3 0,4-5-1 0,3-3 1 16,3-6 3-16,5-1 1 0,4-4 0 16,2-4-3-16,5-4-1 0,-1-3 0 15,3-3-1-15,-2-5-4 0,1-2-1 16,1-4 6-16,-1-4 8 0,1-3-2 0,0-5 4 15,-1-1 1-15,3-6 0 0,2-2-4 16,-1-5-3-16,-1-3-1 0,0-3 0 16,-2-4 1-16,-3-2-3 0,-2-2-4 15,1-4-1-15,-5 1 1 0,0-5 1 0,-4 0-2 16,-2-1 1-16,-3 0 1 0,-3-5 6 16,-3 1 0-16,-4 0-2 0,-2 0 2 15,-6-3 0-15,-3 3 2 0,-3-2-7 16,-8 0-2-16,-1 0 2 0,-6-2 0 0,-7 0 3 15,-2-4-3-15,-7 0-2 0,-5 0 3 16,-5-2-3-16,-4 1-2 0,-7-1-4 16,-6-2 2-16,-4-1 4 0,-4-1-2 15,-7 2 2-15,-6 1-1 0,-6 1 1 0,-5 2 1 16,-4 0-1-16,-6 4-1 0,-5 2-1 16,-3 2 2-16,-7-1-2 0,-2 5 0 0,-7 0 2 15,-2 3 5-15,-1 0-2 0,-3 4 0 16,-4 3 1-16,-2 1-3 0,-3 3 1 15,-5 3-3-15,-3 2-2 0,-2 3 1 16,-4 4 2-16,0 4 0 0,-3 2-3 0,-1 4 3 16,-3 2 3-16,1 5-1 0,0 4 2 15,1 4-1-15,-1 4-1 0,1 6-3 16,-1 5 1-16,-3 6-1 0,3 4-3 16,-3 3 1-16,3 6 3 0,-3 5-3 0,3 2-3 15,-1 5 4-15,1 2 3 0,3 3-8 16,3 5-14-16,4-1-29 0,7 4-91 15,3-2-145-15,10 0-150 0,7 0-110 0,9-3-50 16,9-7-3-16,6-3 77 0,10-10 131 16</inkml:trace>
  <inkml:trace contextRef="#ctx0" brushRef="#br0" timeOffset="1550.29">11288 5382 3 0,'-27'11'70'16,"-1"0"-2"-16,1 3-2 0,-3-1-4 0,0 0 0 15,-1 3 3-15,-1 1 5 0,-2 0 2 16,0 2 1-16,-2 0 5 0,-2 4 3 16,2 0-1-16,-2 2-6 0,0 3-1 15,0 1-3-15,0 3-5 0,0 2-7 0,-1 3-6 16,1 1-1-16,0 6-6 0,2 1-4 15,0 3-6-15,0 5 0 0,0 2-3 16,0 5 1-16,0 2 0 0,3 5 6 16,-3 2 8-16,2 1 11 0,2 3 9 0,0-3 11 15,0 0 7-15,5 1 3 0,-1 1 0 16,5-1-2-16,2 1-6 0,4-1-6 16,2 1-6-16,2 1-4 0,3-1-4 15,4 0-7-15,3 3-4 0,3 1-4 0,5-2-3 16,3 2-2-16,5-1-6 0,4-3-4 15,2-2-3-15,6-1-6 0,3-2-3 16,3-4-8-16,5-2 0 0,5-2 2 16,3-4 2-16,3-2 4 0,3-3 1 0,6-5 2 15,1-5 4-15,4-1 1 0,5-7 0 16,1-2-1-16,3-3 4 0,4-2 5 0,5-6-2 16,3-2 2-16,5-4-1 0,2-1-1 15,2-7-5-15,2-1-4 0,0-6-2 16,0-1-7-16,3-5 0 0,-1-3 3 0,2-5 2 15,3-3 4-15,-1-4-3 16,3-1 4-16,-1-5-4 0,3-3-3 0,0-5-4 16,-1 1-5-16,-1-4-3 0,-5-4-2 15,-1 1 1-15,-3-5-1 0,-4-2-2 16,-5-3 2-16,-1-2 0 0,-5-2-3 0,-2-2 3 16,-6 0-3-16,-2 0 4 0,-4 0-4 15,-5-2 3-15,-6 2 0 0,-5-2 1 16,-3 2 1-16,-5-1-2 0,-6 3 2 0,-7 0 2 15,-5-2 1-15,-5 2-4 0,-5-2-2 16,-7 0 2-16,-5 0 0 0,-7 0-7 16,-3-2 3-16,-5 0 1 0,-6 2-1 0,-5 0 2 15,-6 2-3-15,-1 3 2 16,-8 1 0-16,-3 3 3 0,-5 3 6 16,-4 1-2-16,-4 2-1 0,-2 4 0 0,-7 4-2 15,-6 4-6-15,-4 1-1 0,-6 4 2 16,-5 5-2-16,-4 4-2 0,-7 3 1 15,-1 6 2-15,-3 3-2 0,-4 4 0 0,-1 4 1 16,-4 2 3-16,1 5-4 0,0 3 0 16,-2 3-2-16,0 4-2 0,2 0-4 0,4 4-18 15,4 2-55-15,5-1-130 0,6 1-141 16,6-2-148-16,9 0-76 0,4-4-25 16,5-4 36-16,5-3 119 0</inkml:trace>
  <inkml:trace contextRef="#ctx0" brushRef="#br0" timeOffset="3035.83">15598 1848 27 0,'-24'13'65'0,"-1"1"5"15,-2 1 1-15,-1 0-2 0,0 2 0 0,-1 0-4 16,-3 2-4-16,0 2-2 0,1 0-2 16,-3 4-4-16,-2 0-2 0,0 1-5 15,0 5-1-15,-2 1-2 0,0 3 6 0,-3 3 8 16,3 4 5-16,-2 0 5 0,2 5 9 15,-2 3 7-15,2 1 1 0,0 6 1 0,-1 2 5 16,3 6-3-16,3 2-6 0,-1 5-10 16,2 2-9-16,2 3-11 0,3 3-11 15,4 0-6-15,1 2-6 0,5 1-4 0,5 3-3 16,5 0 0-16,3 0 5 0,6-1 0 16,5 3-1-16,3-2 0 0,5-1-2 0,6-3-4 15,7-2-4-15,3-2 0 0,8-3 4 16,5-5 5-16,5-5 8 0,4-4 4 0,4-4 0 15,6-5 4-15,5-7-1 0,6-1 2 16,2-6 2-16,5-5 6 0,1-5 9 16,3-3 1-16,0-6 5 0,1-6 5 15,3-3 7-15,0-6-2 0,0-6 0 16,0-4-2-16,0-4-9 0,0-3-12 0,0-4-16 16,-3-6-9-16,3-4-6 0,-2-3-8 15,-2-4-2-15,-3-6 0 0,-1-4 1 0,-5-4 0 16,-2-3-3-16,-2-4 0 0,-4-5 2 15,-5 0-2-15,-1-3-2 0,-3-4-5 0,-4-2 2 16,-4-1 0-16,-5-2 3 0,-1-5 5 16,-7-1-2-16,-6-2 2 0,-5-4-3 15,-6-1 1-15,-6-5-4 0,-6 1-1 0,-7-1 2 16,-9 2 0-16,-3 1-1 0,-9 1 5 16,-7 2 0-16,-5 4-2 0,-8 2-1 0,-5 6 0 15,-7 3-3-15,-8 6-4 0,-7 4-1 16,-6 4-2-16,-6 5-4 0,-4 7 2 15,-5 5 3-15,-4 3 2 0,-2 7 0 0,-5 3-2 16,-1 8 5-16,-1 3-2 0,1 7-10 16,-3 3-33-16,1 4-84 0,1 6-119 0,1 3-131 15,3 5-132-15,5-1-59 0,5-2-10 16,3-1 67-16,5-6 110 0</inkml:trace>
  <inkml:trace contextRef="#ctx0" brushRef="#br0" timeOffset="22786.09">19255 4690 36 0,'0'2'76'0,"-2"-2"5"16,2 2 0-16,-2-2-1 0,2 2-7 15,0-2-3-15,0 2-9 0,0-2-9 0,0 2-5 16,0-2-5-16,0 0-4 0,0 0 1 15,0 0 1-15,0 0 6 0,0 0 6 0,0 0 5 16,0 0 3-16,0 0 0 0,0 0-3 16,0 0 9-16,2-2 8 0,0-2 12 15,3-2 11-15,-1-1 15 0,2-5 13 16,0-1 4-16,3-6-4 0,4-2-3 0,-1-6-4 16,5-5-2-16,2-3-4 0,3-6 1 15,3-5 2-15,2-6-10 0,5-3-13 16,2-4-16-16,0-2-16 0,4-4-20 0,0 1-20 15,2-1-8-15,1-2 1 0,-1 0 2 16,0 1 1-16,0 3 1 0,-2 0 2 0,0 4 2 16,-4 4-5-16,0 3-4 0,-2 3-5 15,-5 5-2-15,1 2 2 0,-5 6-5 0,-4 4 4 16,0 5 4-16,-4 2 6 0,-2 6 7 16,-3 2 2-16,-1 2 8 0,-3 3 5 15,1 3-4-15,-1 1-2 0,-2 0-5 0,0 3-2 16,-2 1-6-16,3 0-10 0,-3 0-2 15,0 2-1-15,0 0-4 0,0 1-4 16,0 1-1-16,3 1-2 0,-1 1-1 0,2 4 1 16,3 2 1-16,3 1 3 0,1 5 1 15,6 1 7-15,2 6 5 0,5 4-1 16,3 5 2-16,7 4 6 0,2 4 3 0,7 6-3 16,1 6 1-16,5 1 2 0,4 3 0 15,0 3-4-15,2 0-6 0,3 0-3 0,-3 0-3 16,-2-2-3-16,0-1-1 0,-4-3-1 15,-3-3 3-15,-1-2-1 0,-3-5-2 16,-3-2-1-16,-3-3-3 0,-4-4-11 0,-3-3-19 16,-1-5-38-16,-5-3-75 0,-4-2-109 15,1-1-112-15,-5-5-107 0,-5-2-79 16,-1-1-12-16,-5-3 48 0,-4-1 97 0</inkml:trace>
  <inkml:trace contextRef="#ctx0" brushRef="#br0" timeOffset="24530.29">19255 4928 106 0,'0'0'105'16,"0"0"-12"-16,0 2-11 0,0 0-7 0,2 2-4 15,1 2-5-15,1 3 0 16,2 4 3-16,0 6 7 0,3 6 6 0,2 4 6 16,1 5 7-16,1 6 11 0,2 6 6 0,2 5 5 15,0 5 7-15,0 3 1 16,2 3 0-16,-2 1-6 0,2 2-8 0,-2 0-11 15,2 2-14-15,-2-1-12 0,-1 1-15 16,1-2-11-16,0-4-7 0,-2 0-5 16,-2-4-2-16,0-2-1 0,-1-2 4 15,-1-5 0-15,-3-2 3 0,1-6 1 0,-3-4-4 16,0-4-5-16,-1-3-6 0,-1-4-5 16,0-6-7-16,-2-2-7 0,2-2-2 0,-1-4-2 15,-1 1-1-15,-2-5-5 16,2 1-1-16,-2-2-1 0,2-2 3 0,-2-1-2 15,2 1-3-15,-2 0 5 0,2-2-1 16,0 0 0-16,0 0-1 0,3 0 0 16,-1 0 4-16,0-2-1 0,2 1 3 15,3 1 4-15,-1 0 2 0,3 0 3 0,0 2 2 16,1 0 5-16,3 0-2 0,2-1-1 16,0 3 0-16,4 2-2 0,0-1 0 15,5 5 0-15,-1-1-2 0,5 3 2 0,1 1-1 16,3 2-3-16,2 0 1 0,2 2-3 15,3 2 7-15,1 0-2 0,0 0-4 0,3 2 2 16,1 0 3-16,-1-2-2 0,-1 2 0 16,-1-2-4-16,-3-2 4 0,0 0-1 15,-2 0-5-15,-2 0 3 0,-2-2 0 16,0-2 0-16,-5 0 1 0,1 1 2 16,-2-3 0-16,-5-2-4 0,-2 1-3 0,-2-1 3 15,-2-3 0-15,-2-1 0 0,-2 1 2 16,-3-2 0-16,-1-2 0 0,-3-1 1 0,0 1 1 15,-1 0 0-15,-1-2 1 16,0 0 8-16,-2 0 5 0,2-2 0 0,-2 2 1 16,1-2 0-16,-3 2-2 0,2-2-8 15,-2 0-7-15,2 0-2 0,-2-2-6 16,2 0 0-16,0 0-1 0,0-2 0 16,2-2 1-16,3-1-1 0,-1-1 2 0,0-1-1 15,3-1-3-15,1-1 3 0,1-3 0 16,0-1-1-16,1 0-1 0,3-2-1 15,2-2 2-15,0-2 1 0,2-4 0 0,2-2 1 16,0-3-2-16,5-5 0 0,-1-1 1 16,1-2-1-16,1-2-2 0,3 0-1 0,-3 0 3 15,3 0-1-15,-3 2-1 16,1 0 2-16,-1 4 0 0,-1 1 1 0,-3 5 2 16,-2 1-3-16,-2 2 2 0,0 4-1 15,-4 2 2-15,0 2 0 0,-4 2 0 16,-1 3 5-16,-1 1 4 0,-3 3 4 15,-2 1 3-15,1-1 5 0,-1 2 4 0,0 3-1 16,-2-3-2-16,-2 0-5 0,0 0-7 16,0 1 0-16,0-3-6 0,-2 2-4 15,0-1-1-15,0-1 1 0,-2-1 3 16,1-1-5-16,-1-1 1 0,0-1 5 0,0-3-1 16,-3 0-4-16,1-4-1 0,0 0 0 15,-1-4-3-15,1-4 1 0,-3-1-5 16,1-3 5-16,0-5-1 0,-1-2 1 0,-4-6 1 15,1-6-4-15,-1-5 4 0,0-4-3 16,-2-4 0-16,1-1 0 0,-1-5-3 16,0 0 4-16,0 1-4 0,2 1 1 15,1 2 1-15,-1 4 1 0,3 2 3 0,-1 6 3 16,0 3 2-16,3 5 1 0,-1 5 5 16,1 2 1-16,-1 5 0 0,1 3 0 0,2 3-3 15,-1 4-1-15,3 0-4 0,0 4-2 16,0-2 1-16,1 2-5 0,-1 2 1 15,2 0 2-15,0 2-4 0,0 0-9 0,0 3-22 16,0 1-49-16,0 1-108 0,-3 3-134 16,1-1-133-16,0 2-101 0,-2 0-38 0,-3 3 20 15,1-1 91-15,-3 0 127 0</inkml:trace>
  <inkml:trace contextRef="#ctx0" brushRef="#br0" timeOffset="25324.2">20155 4570 37 0,'-4'2'86'0,"-3"-2"-2"0,1 2-4 0,0-2-2 15,-1 2-7-15,1 0-8 0,0 2-8 16,-1-3-7-16,-1 5-4 0,1 0-3 0,-1 0 0 16,2 3 2-16,-3 1 5 0,3 3 4 15,-3 2 7-15,1 2 5 0,-1 4 4 0,-1 4 2 16,1 4 5-16,-1 3 7 15,1 4 8-15,-1 2 7 0,1 4 6 16,1 4 6-16,1 0-3 0,1 3-7 16,4 3-13-16,0-3-17 0,4 3-17 0,2-1-17 15,3 0-11-15,3 1-10 0,3-3-6 16,2 1-3-16,4-1-1 0,2-1-2 0,4 0 0 16,1-4-2-16,3-3 3 0,3-2-2 15,2-3 1-15,2-4 1 0,2-3-1 16,0-6 3-16,0-4-2 0,2-4 1 0,1-8 0 15,-1-3 3-15,0-6 3 0,0-3 2 16,-2-9 1-16,3-3 5 0,-3-4 0 0,-2-5-1 16,0-5-1-16,-5-3-3 15,-1-4 3-15,-2-4 1 0,-3-4-1 0,-4-3 3 16,-4-1 1-16,-2-1 5 0,-7-3 11 16,-1 3 12-16,-7-3 21 0,-5 3 20 0,-5-2 18 15,-3 1 12-15,-6 3-4 0,-4-1-6 16,-5 4-14-16,-3 1-19 0,-3 3-11 15,-2 4-16-15,-5 3-8 0,-1 5-13 0,-2 3-6 16,-1 4-7-16,-1 4-10 0,-1 6 2 16,-2 2-6-16,3 5 0 0,-1 2 0 15,3 6-1-15,-1 2-4 0,3 5-3 0,0 3-7 16,4 1-17-16,0 2-49 0,2 2-91 16,4 1-105-16,2-1-111 0,5 0-119 15,4-4-51-15,2 1 14 0,0-5 70 16,4 1 99-16</inkml:trace>
  <inkml:trace contextRef="#ctx0" brushRef="#br0" timeOffset="35841.21">11314 1334 72 0,'-3'-2'73'16,"1"2"-8"-16,0-2-2 0,0 2 0 15,0-2-7-15,0 2-2 0,0 0-2 0,-2 0 2 16,1 0 3-16,-1 0-5 0,2 0-1 15,-2 0-1-15,0 0-5 0,-1 0-5 0,1 0-7 16,0 0-3-16,-2 0-6 0,1 2-6 16,-1-2-5-16,0 2-4 0,-1 0-2 15,-1 1-1-15,-1 1-3 0,1 0 0 16,-3 2-1-16,-1 1 2 0,-1 3-1 0,0-1-1 16,-2 5 0-16,-2 1-1 0,-2 0 2 15,0 4 2-15,0 2 2 0,-2 0 5 16,-2 4 4-16,0 0 5 0,-1 1 4 0,-1 3 3 15,-1 1 1-15,1 1 1 0,0 1-3 16,-1 3-1-16,-1 1-2 0,1 0-3 0,-1 2 1 16,1 2 5-16,1 0 11 0,0 0 8 15,-1 2 9-15,1 0 7 0,2 0 3 16,-1 3-2-16,1 1-5 0,2 2-4 0,0 1-3 16,2 3-6-16,2-1-5 0,0 3-3 15,2 1-7-15,0-2-3 0,2 2-5 16,3 3-2-16,-1-1 2 0,3 2 3 0,1 0 2 15,3 0 5-15,0 2 4 0,2-2 8 16,2 2 5-16,0-2 6 0,4 2 3 0,2-2 1 16,1 2 1-16,3-2-6 0,1 0-7 15,2 0-5-15,-1-2-7 0,5-2-5 0,0 1-6 16,2-1-2-16,0-2 0 0,5 2-1 16,-1-1 0-16,2 1-2 0,1-2 0 15,3 1-1-15,1-3 2 0,4 1-1 0,0-3 1 16,0-1 4-16,4-1-2229 15,0-1 2217-15,4-2 14 0,5 0-44 16,1 0 26-16,5-4-10 0,2-2 1 16,2-2 4-16,3-2 2 15,3-3 20-15,1-3-16 0,1-1 1 16,1-6-4-16,0-2 9 0,1-4-8 16,1-2 0-16,0-3 12 15,2-4 10-15,-3-4-48 0,3-2 29 16,0-2-12-16,0-4 9 15,0-4-29-15,0-1 46 0,2-2-21 16,2-4 8-16,0-4-6 16,0-4 0-16,0-4-12 0,-2-5 14 0,0-2-21 15,-2-6 50-15,-3-4-60 16,-1-5 10-16,-2-3 31 0,-1-1-31 16,-2-4 15-16,-1 0 22 0,-3 0-35 15,0-4 4-15,-2 0 16 16,-2-2 25-16,-2-1-35 0,0-1 4 15,-3-3-10-15,-1-1 14 0,-3 1 0 16,-1-3-9-16,-5-1-7 16,0 2 31-16,-4-3-38 0,-1 3-5 15,-3 3 3-15,-2 3 51 0,-3 3-44 16,-2 2 37-16,1 4-40 16,-3 1 20-16,-2 3-31 0,0 2 39 15,0 1-8-15,-2 2 14 16,0 1-37-16,-2 1 31 0,-3 0-25 15,-1 4-14-15,-3 1 57 0,-1-1-36 16,-5 2-15-16,-2 0-120 0,-2 3-152 16,-3 5-16-16,-1 0 109 15,-4 3 199-15,-1 1 0 0,-2 1 0 16,1 0 0-16,-5-1 0 16,0 1 0-16,-2-2 0 0,-3 1 0 15,-1-1 0-15,-4 1 0 16,-3 1 0-16</inkml:trace>
  <inkml:trace contextRef="#ctx0" brushRef="#br0" timeOffset="37058.32">11536 1305 4 0,'-4'-2'72'16,"-1"0"-2"-16,3 2-2 0,0-2-2 15,0 2-6-15,0-2-5 0,0 2-9 0,2 0-14 16,-2-2-12-16,2 2-10 0,2-2-5 16,0-1 1-16,0-1 1 0,2 0 10 0,3-4 8 15,-1 1 10-15,2-3 7 0,3 1 3 16,0-3 4-16,1-1 0 0,1 0 1 0,4-3 0 15,0-1-3-15,0 0-4 0,2 0-3 16,2 0-7-16,0-2-6 0,2 2-5 0,-1-2-2 16,1 1 0-16,2 1 0 0,-1 0-2 15,1 0-1-15,3 2 1 0,-1-2-1 16,3 1-3-16,-1 3 0 0,5 0 2 0,0-1-2 16,2 1 1-16,2 2 2 0,2-1-1 15,3 1 1-15,1 1 0 0,1-1-2 0,1 1-2 16,1 3-1-16,1-3-3 0,1 3-2 15,2 1 0-15,0 0 2 0,-1 0 1 0,1 4 2 16,0 1 4-16,-2-1 4 0,2 4 4 0,-3-1 3 16,-1 3-1-16,1 0-2 0,-1 2 4 15,0 1 7-15,-1 3 7 0,1-1 7 16,-1 3 0-16,-1 1 4 0,-1 2-7 0,1 1-6 16,-1 1-11-16,-2 2 14 0,1 2 17 15,-3 4 9-15,0 3 10 0,0 3-2 0,-4 3 1 16,0 2-18-16,0 4-17 0,-2 0-12 0,-2 4-8 15,0 0-5-15,-3 2-4 0,-1-3-3 16,-1 3-4-16,-1-2-4 0,-3 2-4 16,0-3 2-16,1 1-3 0,-3-2-5 0,-2 0-26 15,0 0-37-15,-2-2-44 0,-2-2-55 16,-1 0-53-16,1-4-49 0,-2 1-38 16,2-5-41-16,-5-1 9 0,1-1 30 15,-3-5 44-15</inkml:trace>
  <inkml:trace contextRef="#ctx0" brushRef="#br0" timeOffset="46470.18">10791 4833 1 0,'-9'6'77'0,"1"-1"2"0,-1 1-3 16,1 0-1-16,-1 0-1 0,1 1-2 16,-3-1-4-16,3 2-5 0,-3 1 1 0,-1 1 1 15,-1-1-1-15,0 3 0 0,1 1-1 16,-1 2 3-16,-2 0-1 0,-2 4 2 15,0 0-1-15,0 4 1 0,-2 2 1 0,-2 2 3 16,-2 1 5-16,2 3 6 0,-5 1 10 16,3 2 9-16,-3 3 5 0,1-1 2 15,-2 4 0-15,1 0-7 0,-1 2-6 16,-3 0 0-16,0 3 1 0,1 1 2 16,-1 2 1-16,-2 1 2 0,3 3 1 0,-1 1-5 15,3 2-9-15,-3 2-8 0,2 3-9 16,3 0-7-16,-2 5-8 0,1 2-9 15,1 3-8-15,-1 5-4 0,1 1-3 16,0 2-3-16,-1 0-4 0,3 2-1 0,0 2 0 16,-1-2 2-16,3 2-3 0,2-2-3 15,0 0-3-15,0 0-2 0,2 0 0 0,2 0-2 16,0 4-3-16,1 2-2 16,1 1 2-16,0 3 1 0,0 1-1 15,5 1-3-15,0 3 7 0,1 0 4 0,3 2 2 16,0 2 0-16,4 0 1 0,0 2 1 0,2 2-2 15,2 2-6-15,2 0-4 0,3-2-4 16,4-1-4-16,-1-1-2 0,5 0-4 16,4-3 1-16,3-1 3 0,3 0 1 0,5 0 2 15,2-2-3-15,4 2 1 0,4-1 2 16,3-3 2-16,1 0-2 0,5-3 0 16,4-2 1-16,0-3 0 0,2-1 2 15,3-2-3-15,-1-4 2 0,0-2 0 0,2-3 0 16,3-3 0-16,-3-1-6 0,3-4-2 15,-1-3 4-15,1-3-1 0,-3-1 1 16,3-3 0-16,-3-2 1 0,-2-3-2 16,1-5-4-16,-1-1 1 0,-4-4 0 15,0-4 1-15,-4-1 0 0,0-5 1 0,-5-1-5 16,-4-3-3-16,-1-3-12 0,-5-2-11 16,-2-4-15-16,-5-1-29 0,-3-3-68 0,-3-2-103 15,-4-1-105-15,0-2-99 0,-4-5-100 16,-3-3-31-16,-3-3 39 0,-5-7 91 15,-2-1 106-15</inkml:trace>
  <inkml:trace contextRef="#ctx0" brushRef="#br0" timeOffset="47040.42">10829 11504 39 0,'13'16'112'0,"4"1"-14"16,2 2-10-16,2 2-7 0,2 2-3 15,5 3-3-15,-1 3-2 0,5 1 3 0,0 1 0 16,1 1 5-16,3-1 5 0,0-1 1 16,0-3-1-16,2-2-4 0,-2-3-3 15,3-3-2-15,-1-3 1 0,0-7 10 16,-2-1 18-16,0-8 21 0,-2-4 20 0,-1-6 22 16,1-5 21-16,-2-10 9 0,-2-5-5 15,-1-8-9-15,1-10-19 0,-3-9-28 16,3-10-33-16,0-5-27 0,-1-8-20 0,1-2-20 15,0-4-16-15,-1 1-7 0,1 1-6 16,0 2-9-16,-3 4-12 0,1 4-17 16,-5 7-33-16,0 4-60 0,-4 8-77 0,-2 7-75 15,-2 4-74-15,-2 8-70 0,-5 6-64 16,-2 5 9-16,-6 6 48 0,-2 2 66 16</inkml:trace>
  <inkml:trace contextRef="#ctx0" brushRef="#br0" timeOffset="56155.36">10765 14247 105 0,'-10'0'228'0,"-1"4"32"15,-1 0-26-15,1 2-1 0,-2 1 7 0,1 3 20 16,-1 1 8-16,0 1 2 0,0 3-14 16,1 0-27-16,-1 4-36 0,0 2-33 0,3 2-29 15,1 2-22-15,1 4-20 0,1 1-13 16,5 2-9-16,0 3-12 0,4 3-4 16,3 2-5-16,1 4-1 0,2-1-2 0,5 1-3 15,4-2-4-15,0 0-8 0,4-4-4 16,5-4-7-16,-1-3-10 0,2-6-4 0,3-4-1 15,2-4-6-15,0-4-5 0,-1-5-12 16,3-4-12-16,0-6-27 0,-2-2-65 0,0-6-94 16,-3-1-104-16,-1-6-86 0,-3-4-87 15,1-4-57-15,-7-4 21 0,-3-3 74 16,-1 0 97-16</inkml:trace>
  <inkml:trace contextRef="#ctx0" brushRef="#br0" timeOffset="56365.39">11142 14288 58 0,'-4'-10'292'0,"2"2"77"0,-2 3 57 0,4 3 4 15,0 4-17-15,0 3-28 0,4 7-38 16,2 7-61-16,3 4-68 0,1 5-70 16,3 7-59-16,2 1-36 0,0 4-26 0,-1 0-19 15,3 0-15-15,-2 0-16 0,2 0-42 16,0-4-77-16,-2-2-100 0,0-1-99 0,-1-3-97 15,-1-5-86-15,0-2-12 0,-5-6 44 16,1-2 85-16,-5-5 95 0</inkml:trace>
  <inkml:trace contextRef="#ctx0" brushRef="#br0" timeOffset="56567.21">11350 14268 1 0,'2'-21'352'0,"0"6"96"0,0 6 83 0,0 1 5 16,4 6-51-16,1 6-81 0,1 4-89 16,3 5-89-16,1 6-77 0,3 4-55 0,2 4-39 15,2 1-32-15,-2 3-37 0,2 3-52 16,-2 0-99-16,2 0-122 0,-2 3-121 16,0-3-121-16,0-2-47 0,-4-1 10 15,-5-1 72-15,-1-3 112 0</inkml:trace>
  <inkml:trace contextRef="#ctx0" brushRef="#br0" timeOffset="56707.29">11462 14642 75 0,'-2'-10'205'16,"2"3"1"-16,0-1-40 0,0 0-48 16,4 1-41-16,0-1-35 0,5 1-42 0,-1-1-39 15,3 0-48-15,1-1-54 0,3-1-43 16,0 1-16-16,0-1 7 0</inkml:trace>
  <inkml:trace contextRef="#ctx0" brushRef="#br0" timeOffset="56905.46">11752 14476 113 0,'10'2'124'16,"1"2"-11"-16,-1-2-9 0,1 2-10 16,0-3-8-16,-1 3-5 0,1 0-1 0,-1 0 4 15,-1 0 15-15,1-1 22 0,-1 1 32 16,-1 2 30-16,-1 0 27 0,-1-1 19 0,0 3-3 15,-1 0-18-15,-3-1-33 0,0 3-40 16,0 1-43-16,-2 3-41 0,-2-1-61 16,-2 2-78-16,-1 2-93 0,1 0-95 15,-2 1-116-15,-3 1-65 0,1-2-4 0,-3-2 43 16,1-2 73-16</inkml:trace>
  <inkml:trace contextRef="#ctx0" brushRef="#br0" timeOffset="57753.04">12099 14225 227 0,'-2'2'305'0,"2"-1"62"16,0 1 10-16,4-2 13 0,2 0-11 16,3 0-24-16,1-3-22 0,3-1-52 0,2 0-75 15,2-2-76-15,2-1-57 0,2-1-29 16,0-2-27-16,3-1-27 0,-3-2-57 15,2 1-102-15,-2-1-118 0,2 1-114 16,1-1-114-16,-3 2-50 0,0-1 20 0,-2 1 81 16,0-1 107-16</inkml:trace>
  <inkml:trace contextRef="#ctx0" brushRef="#br0" timeOffset="58065.64">12759 13811 71 0,'-4'2'164'16,"-2"0"-7"-16,-3 0-8 0,1 2-3 0,-1 3 1 16,1 1 1-16,-1 3 2 0,1 5 6 15,-1 1 15-15,1 4 24 0,2 4 34 16,1 3 35-16,3 3 11 0,4 3-2 15,0 0-17-15,7 0-36 0,2 1-50 0,3-3-51 16,3-3-31-16,4-5-24 0,3-3-21 16,3-3-10-16,1-5-15 0,-1-2-9 0,1-5-7 15,1-2-9-15,-1-4-17 0,2-4-55 16,-3-4-104-16,-1-1-126 0,-1-4-134 0,-4-5-110 16,0-1-46-16,-4-5 21 15,-4-1 89-15,0-4 118 0</inkml:trace>
  <inkml:trace contextRef="#ctx0" brushRef="#br0" timeOffset="58396.22">12395 13082 155 0,'-2'-6'338'0,"0"2"80"0,0 2 37 16,2 2 2-16,2 2-30 0,2 4-43 15,3 3-60-15,1 7-69 0,0 1-73 0,5 6-63 16,0 1-44-16,0 3-31 0,1 2-19 15,1-1-13-15,0 3-18 0,0-1-23 16,-2 1-53-16,-1-1-105 0,-1 1-119 0,-1-5-119 16,-1 1-111-16,-1-4-46 0,-3-2 17 15,-1-4 86-15,-2-4 109 0</inkml:trace>
  <inkml:trace contextRef="#ctx0" brushRef="#br0" timeOffset="58620.18">12531 12927 137 0,'-5'-13'482'16,"3"3"89"-16,-2 7 53 0,2 1-23 16,2 6-106-16,2 1-152 0,2 7-130 0,3 5-82 15,-1 2-56-15,0 4-25 0,3 2-20 16,1-1-23-16,-1 3-38 0,1-2-82 15,-1 1-133-15,2-1-147 0,-3 0-145 0,0-2-66 16,1-2-14-16,-5-2 54 0,0-4 123 16</inkml:trace>
  <inkml:trace contextRef="#ctx0" brushRef="#br0" timeOffset="59091.19">12374 12381 49 0,'-13'-18'330'0,"3"5"79"0,-1 4 70 16,1-1-14-16,1 2-35 0,1 3-56 0,-1 1-61 16,1 2-68-16,1 2-62 0,-1 2-59 15,2 2-50-15,1 3-28 0,1 3-19 16,2 5-11-16,2 2-6 0,0 4-2 15,4 4-1-15,0 4 2 0,5-1-1 0,-1 5-2 16,3-1 0-16,2 0-3 0,1 1 2 16,1-1-3-16,2-1-2 0,2-3 4 15,2-1-4-15,1-4 2 0,-1-4-2 16,2-4-1-16,2-4 5 0,-1-1-5 0,1-6-4 16,1-4-3-16,-3-4-1 0,0-2 0 15,0-5-6-15,-1-3 2 0,-6-1-1 16,1-2 1-16,-4-4-2 0,-2 0 1 15,-3-2 4-15,-4-2 0 0,-4-1 5 0,-4-1 9 16,-4-1 7-16,-5-3 8 0,-2 3 4 16,-6-3 8-16,-2 2 3 0,-3 1 1 15,-3-1-2-15,-1 5-4 0,-4-1-5 0,0 4-7 16,0 4-4-16,1 0-6 0,-1 3-8 16,0 5-8-16,2 1-23 0,-2 2-85 15,3 6-148-15,1 2-166 0,0 4-124 16,3 3-61-16,-1 1-13 0,3 3 65 0,4 1 138 15</inkml:trace>
  <inkml:trace contextRef="#ctx0" brushRef="#br0" timeOffset="60077.16">15060 13162 10 0,'0'-4'333'0,"-2"4"91"0,2 7 87 0,0 5-6 16,0 7-48-16,4 6-66 0,0 5-82 15,3 6-85-15,1 8-81 0,3 4-55 0,-1 1-42 16,1 5-46-16,0 1-75 0,1-2-108 16,1 1-118-16,2-5-119 0,-2-1-107 15,-1-4-36-15,-1-4 31 0,-3-6 85 16,-1-2 105-16</inkml:trace>
  <inkml:trace contextRef="#ctx0" brushRef="#br0" timeOffset="60261.21">15014 13781 333 0,'-11'-12'433'0,"2"3"55"0,3 1 5 0,0 1-41 15,4-1-77-15,2-2-89 0,4 1-66 16,2-3-48-16,7-1-45 0,2-2-48 15,6-2-39-15,2-4-53 0,7-2-110 16,2-2-138-16,6 0-139 0,2-1-124 0,6-3-59 16,1 2-3-16,2 1 76 0,2-1 122 15</inkml:trace>
  <inkml:trace contextRef="#ctx0" brushRef="#br0" timeOffset="60645.29">16538 12653 162 0,'-15'4'240'0,"-2"3"9"0,2 3 11 16,-2 3 21-16,0 4 28 0,0 4 25 0,0 4 5 15,0 4-15-15,0 5-29 0,3 4-43 16,1 2-49-16,2 4-46 0,3 4-29 0,4-1-25 16,4 1-17-16,4-2-9 0,2-1-17 15,7-3-14-15,4-2-17 0,4-6-6 16,4-3-9-16,7-4-6 0,2-6-5 15,2-6-5-15,4-6-9 0,2-3-19 0,3-6-35 16,-3-6-99-16,3-1-145 0,-3-7-162 16,-2-3-114-16,-2-2-47 0,-2-4 0 15,-6-1 76-15,0-3 141 0</inkml:trace>
  <inkml:trace contextRef="#ctx0" brushRef="#br0" timeOffset="60883.12">17007 12426 253 0,'-8'-13'515'16,"-1"5"75"-16,3 6 50 0,0 4-41 16,4 8-123-16,2 5-149 0,4 8-111 15,2 7-66-15,5 9-46 0,2 6-30 0,1 5-25 16,3 1-20-16,0 4-22 0,2 3-22 15,0-3-23-15,0 0-45 0,-2-3-120 16,2-3-162-16,-2-3-169 0,-2-2-83 0,0-6-31 16,-2-2 12-16,-1-2 107 0</inkml:trace>
  <inkml:trace contextRef="#ctx0" brushRef="#br0" timeOffset="83248.14">17111 11901 67 0,'0'7'138'0,"0"1"-6"0,0-1 0 0,0 1 5 15,0 0 8-15,0-1 7 0,0 1 8 16,0-1 7-16,0-1 4 0,0 0 7 0,0 0 8 16,0-1 10-16,0-1 5 0,0 0 2 15,0-2-5-15,0 2-10 0,0-2-20 16,0 0-28-16,0-1-25 0,0-1-26 0,0 2-17 15,4-2-19-15,1 2-10 0,1-2-4 16,0 0-3-16,5-2-3 0,2 0-7 16,-1 1-1-16,5-3 0 0,0-2-5 15,0 0-4-15,2-1-2 0,2-3-1 0,-2-1 0 16,3 1-2-16,-1-1-3 0,-2-1-1 16,2 1 2-16,-2-1-2 0,-2 1-2 15,0 1-2-15,-2 1 1 0,-3-1-2 16,1 3-11-16,-4-1-25 0,-1 1-55 0,-2-1-104 15,1 2-127-15,-1 1-129 0,-4-3-105 16,0-2-39-16,-4-1 22 0,0-2 86 16,0-1 116-16</inkml:trace>
  <inkml:trace contextRef="#ctx0" brushRef="#br0" timeOffset="88800.57">13147 13306 44 0,'0'8'163'0,"0"3"-21"16,2 3-19-16,2 1-14 0,-2 4-13 16,2 2-17-16,3 2-16 0,-1 0-18 0,0 0-16 15,3 1-16-15,1-1-17 16,1 2-27-16,0 0-36 0,1 0-44 0,-1-3-53 16,-3-1-28-16,1 0-5 0</inkml:trace>
  <inkml:trace contextRef="#ctx0" brushRef="#br0" timeOffset="89077.45">13136 13668 73 0,'2'-7'144'0,"2"-3"-8"0,1 1-11 0,1-1-12 15,0-1-14-15,1 1-17 0,1-1-17 0,1 1-16 16,1-1-16-16,1 1-14 0,-1 1-5 16,1-1-8-16,2 1-25 0,-3 1-36 15,3 1-59-15,0-1-55 0,-3 0-32 16,1 1-13-16</inkml:trace>
  <inkml:trace contextRef="#ctx0" brushRef="#br0" timeOffset="102015.25">12474 15465 82 0,'-9'-4'97'15,"-2"0"2"-15,3 0-6 0,0-1 0 0,-1 1 2 16,1-2-3-16,1 2 1 0,-1 1-1 15,1-1 5-15,1 0-1 0,0 0 2 16,-1 0 4-16,3 0 8 0,0 1 9 16,0 1 9-16,-1-2 15 0,1 2 12 0,2 0 10 15,0 0 6-15,0 2 0 0,0 0-7 16,2 0-11-16,0 2-12 0,2 2-18 16,2 0-16-16,2 3-19 0,3 5-15 0,4 3-12 15,-1 2-16-15,5 2-9 0,2 4-9 16,5 4-8-16,-1 1-2 0,4 3-4 15,5-1-4-15,0 3-4 0,4 1-5 0,0-2 0 16,0 1-3-16,2-1-3 0,0-3 0 16,0-3-1-16,-2-1 0 0,-2-2 1 0,0-4 3 15,-2-4-1-15,-1-3 0 0,-3-3 3 16,-1-5 1-16,-1-2 0 0,-1-6-3 0,-2-3 3 16,-1-7 3-16,-1-3 5 0,0-8 1 15,-4-3 1-15,0-7 3 0,0-5 0 0,-2-2-5 16,-3-3-1-16,3-3-2 0,-2-1-5 15,-3-1 0-15,1 2-9 0,0 1-43 0,-3 3-110 16,0 4-130-16,1 4-148 0,-3 5-101 16,1 3-46-16,-1 1 16 0,0 4 92 15,1 4 124-15</inkml:trace>
  <inkml:trace contextRef="#ctx0" brushRef="#br0" timeOffset="102976.1">16838 14044 127 0,'0'5'210'0,"2"1"-7"16,0 2-21-16,3 1-16 0,3 3-7 15,3 1-2-15,3 2 2 0,5 4 7 16,3 0 1-16,1 2-7 0,0 0-8 16,3 2-8-16,1 0-10 0,1-2-13 0,-1 0-12 15,3 0-8-15,-3-2-4 0,3 0-4 16,-3-2-2-16,1-2-6 0,-3-1-5 0,3-1-3 15,-3-3-11-15,1-1-9 0,-3-3-11 16,2-4-5-16,-1-2-4 0,-1-6-4 0,0-5 3 16,-2-5 2-16,1-7 3 0,-1-3-2 15,-2-7-3-15,-2-5-4 0,0-2-6 16,0-2-12-16,0-3-3 0,-3-3-4 16,-1 0-4-16,0 1-9 0,-3 1-6 15,-1 0-19-15,-1 2-48 0,-1 3-87 16,-3 2-107-16,2 5-108 0,-2 2-114 0,1 3-65 15,-3 3 0-15,0 1 61 0,-4 4 97 0</inkml:trace>
  <inkml:trace contextRef="#ctx0" brushRef="#br0" timeOffset="117861.14">21186 4326 139 0,'0'0'162'0,"0"0"-10"0,0 0-14 0,0 0-8 16,0 0-9-16,0 0-9 0,0 0-9 15,0 0-11-15,0 0-6 0,0 0-7 16,0 0-7-16,0 0-3 0,0 0-5 0,0 0 18 16,2-2 24-16,2 2 26 0,0-2 30 15,1 2 31-15,3-1 25 0,0-1-7 0,3 0-22 16,2-2-29-16,2 2-30 0,-1-2-38 16,1 0-30-16,2 1-21 0,-2-1-16 15,2 0-9-15,-2 0-15 0,0 0-24 0,-1 1-56 16,-1-1-88-16,-2 0-93 0,-1 2-97 15,1-2-96-15,-3 0-60 0,-1-1 10 16,-1-3 64-16,-2-1 83 0</inkml:trace>
  <inkml:trace contextRef="#ctx0" brushRef="#br0" timeOffset="118539.23">21355 3920 107 0,'-4'2'99'16,"0"0"-13"-16,-3 0-12 0,3 2-3 0,-2-2-3 16,1 2 2-16,-1-2-1 0,0 1 0 15,-3-1-3-15,3 2 0 0,-3 0-2 16,1 0-1-16,0 1 2 0,-1-1 0 0,1 2 3 16,-3 2 5-16,3-1 7 0,-3 1 6 15,-2 3 5-15,3 1 6 0,-3 1-2 0,0 2-3 16,1 2-10-16,-1 3-9 15,2 0-13-15,1 1-13 0,-1 4-9 0,3 0-9 16,1 2-7-16,1 1-8 0,2 1-4 16,2-1-3-16,2 3 1 0,2-3-5 0,2 3 0 15,4-3 2-15,1 3-3 0,4-2 0 16,-1-3-2-16,5-1-1 0,2 0 0 16,2-2-1-16,1-1 0 0,3-3 0 0,0-1-2 15,3-3 1-15,-1-4-1 0,1-1 0 16,2-3 1-16,-1-5-3 0,1-2 2 0,-1-3 0 15,1-5 4-15,-2-2 0 0,1-3 3 16,-3-2 3-16,-1-4 1 0,0-2 0 16,-3-2 1-16,-1-2-1 0,-4 0-1 0,0-1 0 15,-5-3 0-15,1 1 1 0,-4-1 4 16,-3 0 6-16,-2 1 15 0,-4-1 18 0,-2 3 21 16,-4-3 21-16,-3 2 20 0,-4 3 14 15,-1-1-4-15,-5 0-5 0,-3 2-12 0,-1 2-19 16,0 2-19-16,-5 2-20 0,1 2-13 15,-1 2-10-15,1 3-10 0,-1 2-4 16,1 3-7-16,-1 1-4 0,3 2-16 0,-1 4-42 16,1 0-70-16,0 2-86 0,3-1-94 15,1 3-97-15,-2 2-89 0,2-3-16 0,0 3 41 16,0 2 71-16,1-1 86 0</inkml:trace>
  <inkml:trace contextRef="#ctx0" brushRef="#br0" timeOffset="123706.22">13864 16215 19 0,'-2'-2'191'0,"0"2"23"0,0-1-16 16,0 1-15-16,0 0 4 0,-1 0 17 15,1 1 18-15,-2-1 21 0,2 2 20 16,-2 0 11-16,0 0-8 0,-1 2-25 0,-1 2-31 15,0-1-39-15,-1 5-44 0,1 1-35 16,0 5-29-16,-1 3-19 0,3 4-12 0,-2 5-11 16,1 4-10-16,3 7-6 0,0 4-1 15,2 3-3-15,0 6-5 0,0-1-2 16,2 2-6-16,-2 1-14 0,2-3-28 0,1-3-50 16,-1-3-73-16,0-5-78 0,0-5-80 0,0-5-65 15,0-5-47-15,0-8-19 0,2-5 36 16,-1-7 59-16,1-7 78 0</inkml:trace>
  <inkml:trace contextRef="#ctx0" brushRef="#br0" timeOffset="123885.44">13756 16177 110 0,'2'-26'221'0,"0"5"8"15,5 5 8-15,-1 7 4 0,5 5-7 16,4 8-19-16,1 7-28 0,4 6-37 0,3 6-43 15,0 4-46-15,3 5-51 0,1 5-63 16,3 1-61-16,-3 2-66 0,3 2-74 16,-1-2-72-16,-1 0-19 0,-5-2 23 0,1-2 40 15</inkml:trace>
  <inkml:trace contextRef="#ctx0" brushRef="#br0" timeOffset="124073.24">13902 16760 84 0,'-12'0'217'0,"1"2"2"0,3-2-21 16,1 0-16-16,3 0-12 0,2 0-11 15,2-4-17-15,2 0-15 0,4 1-12 16,3-3-21-16,3-2-27 0,3-1-24 0,6-3-36 16,3-1-53-16,5-4-66 0,3 0-84 15,6-6-88-15,2-2-47 0,5-2-8 0,1-3 29 16</inkml:trace>
  <inkml:trace contextRef="#ctx0" brushRef="#br0" timeOffset="124522.95">16656 15036 21 0,'9'8'296'0,"1"5"82"15,3 6 82-15,2 4-15 0,4 6-32 16,0 3-46-16,4 6-52 0,2 4-74 15,1 4-76-15,1 1-62 0,1 1-47 0,-1 0-50 16,1-5-79-16,-5 1-100 0,0-4-110 16,1-2-106-16,-1-1-109 0,-4-5-34 0,-2-4 28 15,-4-3 78-15,-3-6 94 16</inkml:trace>
  <inkml:trace contextRef="#ctx0" brushRef="#br0" timeOffset="124884.39">16654 15352 21 0,'-9'-15'251'0,"1"2"25"0,2 3-11 15,1 1-41-15,1 1-50 0,2 1-48 0,2 1-29 16,2 0-16-16,2 0-8 0,3 1-9 16,1-1-15-16,1 0-16 0,3-1-13 0,1 1-10 15,4-2-3-15,0 1-7 0,2-1-7 16,0-1-7-16,4 1-12 0,1 0-9 15,-1 1-6-15,2-1-7 0,1 2 2 0,-1 3 8 16,1-1 10-16,-1 0 10 0,-2 2 8 16,0 2 20-16,-1 0 26 0,-3 2 47 0,0 2 55 15,0 1 54-15,-2 3 50 0,2 2 23 16,-2 1-1-16,0 4-25 0,-3 2-44 0,1 2-45 16,-2 4-43-16,-2 2-30 0,-1 0-17 15,-1 1-15-15,-3 3-10 0,-2 0-8 16,-2-1-11-16,-2 3-8 0,0-3-14 0,-4-1-26 15,-2 2-67-15,-3-5-125 0,1 1-140 16,-3-4-146-16,-1 0-73 0,-3-4-17 16,0-4 40-16,-2-1 115 0</inkml:trace>
  <inkml:trace contextRef="#ctx0" brushRef="#br0" timeOffset="144420.54">23281 4536 69 0,'4'-4'182'16,"-1"0"-6"-16,-1 0-7 0,0 2 4 15,0 1 20-15,0 1 35 0,0 0 43 0,0 3 35 16,3 5 16-16,-1 5-7 0,0 6-30 15,2 4-47-15,-1 8-58 0,1 1-56 0,-2 6-47 16,2 0-35-16,1 4-18 0,-1 0-24 16,1 0-46-16,-1 0-72 0,0 0-90 15,-2-2-88-15,3 0-84 0,-3-2-73 16,2-4-42-16,-1-3 23 0,-3-3 67 0,0-5 77 16</inkml:trace>
  <inkml:trace contextRef="#ctx0" brushRef="#br0" timeOffset="144619.1">23235 5088 59 0,'-9'-5'191'15,"1"-1"-10"-15,3 2-32 0,1 0-24 16,2 0-14-16,2 1-6 0,2-3 6 16,5-2 17-16,1 1 10 0,5-1-1 15,2-2-16-15,4-1-20 0,2 2-25 0,2-3-25 16,2-1-24-16,1 1-32 0,1-1-53 15,3 2-74-15,0-3-105 0,1 1-68 16,-1-2-34-16,-2-1 0 0,-1 1 37 0</inkml:trace>
  <inkml:trace contextRef="#ctx0" brushRef="#br0" timeOffset="146426.89">25684 3995 49 0,'0'-6'56'0,"2"2"4"0,-2-1 9 0,0 1 7 15,0-2 13-15,0 2 8 0,-2-2 6 16,-3 3 5-16,3-1 6 0,-4 0 7 15,0 0 0-15,-1 0 4 0,-3 3 10 0,-1-1 11 16,0 0 5-16,-1 2 12 0,-3 2 17 16,0 1 8-16,-2 3-5 0,-2 2-11 15,0 1-14-15,0 5-26 0,-2 3-32 0,-2 6-25 16,1 1-16-16,-1 9-14 0,2 3-7 16,-2 4-5-16,2 4 6 0,2 3 6 15,4 5 3-15,2-1 5 0,5 5 0 0,3-1 3 16,5-2-9-16,5 0-14 0,5-3-10 15,7-4-8-15,4-4-7 0,5-6-6 16,3-6-4-16,5-3 6 0,4-8-3 16,2-4 1-16,3-5 1 0,1-4-5 0,1-6-11 15,-1-4-40-15,1-4-91 0,-3-3-115 16,0-5-126-16,1-1-130 0,-5-6-58 0,-2-3-1 16,-5-5 72-16,-3-1 103 0</inkml:trace>
  <inkml:trace contextRef="#ctx0" brushRef="#br0" timeOffset="147023.14">25250 3042 73 0,'0'-5'229'0,"-2"-1"27"0,2 4 20 16,-3 0 25-16,3 2 27 0,3 6 18 15,-3 7-5-15,4 6-24 0,0 8-44 16,0 5-58-16,1 8-67 0,1 2-55 0,0 4-40 15,3 1-17-15,-1 3-16 0,3-2-13 16,-1-1-20-16,-1 1-52 0,1-4-82 0,1-2-93 16,-3-2-90-16,3-6-88 0,-3-2-79 15,-1-5-3-15,-1-4 52 0,-2-4 76 0</inkml:trace>
  <inkml:trace contextRef="#ctx0" brushRef="#br0" timeOffset="147240.94">25394 2966 84 0,'-2'-6'292'0,"-1"6"58"0,1 6 22 16,2 6-31-16,-2 7-35 0,2 3-42 0,2 7-55 15,0 3-53-15,1 1-48 0,1 1-38 16,0 0-48-16,0 1-79 0,3-3-101 15,1-1-109-15,-2-1-116 0,3-3-61 0,-3-3-14 16,-2-1 44-16,1-6 82 0</inkml:trace>
  <inkml:trace contextRef="#ctx0" brushRef="#br0" timeOffset="147667.32">25182 2124 63 0,'-21'-6'274'0,"0"4"59"0,2 2 47 16,-3 2-7-16,3 2-3 0,0 2-16 15,2 2-32-15,0 3-44 0,1 0-58 0,1 7-65 16,2 1-62-16,5 3-39 0,-1 3-19 15,5 4-13-15,4 3-8 0,2 1-4 16,6 1-2-16,3 0-1 0,4 0-1 0,4 1-2 16,4-5-5-16,0-1-3 0,5-3 2 15,-1-3 1-15,3-6-4 0,2-1-3 16,0-7 7-16,-1-3-2 0,1-6 0 16,0-4-1-16,0-4 6 0,-1-3-2 0,-1-2 2 15,-2-6-2-15,-3 0 0 0,-2-4 5 0,-4 0-5 16,-4 0 1-16,-4-2-1 0,-3 0 1 15,-6 1 2-15,-4 1-3 0,-4-2 3 16,-7 2 0-16,-2 2 1 0,-4 0 1 0,-2 4-6 16,-4 0 1-16,-5 4-14 0,0 3-56 15,-3 4-116-15,1 5-134 0,-2 2-146 16,2 3-78-16,5 2-30 0,1 2 34 0,7-3 102 16</inkml:trace>
  <inkml:trace contextRef="#ctx0" brushRef="#br0" timeOffset="148699.04">26376 4366 42 0,'-9'8'224'16,"1"0"16"-16,4-3-32 0,-1-1-34 0,5 0-23 16,5-2-15-16,1-2-5 0,2-2 4 15,5 0 1-15,4 0-9 0,2-2-23 16,4-1-31-16,1-3-28 0,3 0-23 0,1 1-49 16,3-1-74-16,-1 0-88 0,2 1-99 15,0-1-54-15,-1 1-24 0,-1 1 20 0,0 2 59 16</inkml:trace>
  <inkml:trace contextRef="#ctx0" brushRef="#br0" timeOffset="148976.82">27271 3949 147 0,'-8'-6'247'0,"-1"4"24"0,-3 1-3 16,-1 1 18-16,-2 0 18 0,-2 3 20 15,0 1 4-15,-4 4-11 0,2 3-27 0,-2 3-48 16,2 3-47-16,0 4-52 0,0 5-36 16,4 5-27-16,2 1-14 0,2 4-14 15,5 2-14-15,4-1-11 0,4-1-8 0,2 0-8 16,5-4-7-16,4 1-5 0,3-5 2 16,4-1-1-16,1-2-1 0,4-4-12 0,0-2-18 15,3-4-57-15,2-2-119 0,-1-3-136 16,1-4-131-16,-3-3-95 0,3-4-38 15,-5-7 29-15,1-3 100 0,-3-5 129 0</inkml:trace>
  <inkml:trace contextRef="#ctx0" brushRef="#br0" timeOffset="149165.18">27567 3896 290 0,'-4'-16'487'15,"0"5"83"-15,-2 3 31 0,-1 7-64 16,1 4-86-16,0 5-114 0,-1 3-120 0,3 8-74 15,2 8-50-15,0 4-33 0,2 7-24 16,0 4-15-16,0 1-8 0,2 1-14 16,2 2-25-16,0-4-51 0,1 0-135 0,3-2-145 15,1-4-140-15,-1-4-97 0,0-5-33 16,1-4 23-16,-1-6 116 0,1-4 137 16</inkml:trace>
  <inkml:trace contextRef="#ctx0" brushRef="#br0" timeOffset="149321.26">27750 4006 250 0,'6'-15'415'0,"-2"4"90"0,0 5 23 0,1 6-42 15,-1 4-73-15,0 7-85 0,0 4-95 16,0 6-86-16,1 4-76 0,-1 4-95 0,-2 1-139 16,2 2-149-16,1 1-155 0,-3 1-88 15,0-1-33-15,0-3 34 0,-4 0 104 16</inkml:trace>
  <inkml:trace contextRef="#ctx0" brushRef="#br0" timeOffset="149433.31">27758 4313 27 0,'11'-2'78'0,"1"2"-50"0,3-2-62 0,2 0-37 15</inkml:trace>
  <inkml:trace contextRef="#ctx0" brushRef="#br0" timeOffset="149592.85">28177 4311 4 0,'11'13'94'0,"-3"1"-10"15,1-1-8-15,-3 2-12 0,2 1-11 0,-3 1-21 16,1-2-44-16,-4 2-65 0,0-2-37 15,-4 2-19-15</inkml:trace>
  <inkml:trace contextRef="#ctx0" brushRef="#br0" timeOffset="150338.37">23961 6807 199 0,'-2'-6'275'16,"-1"0"28"-16,3 4 40 0,-2 0 28 15,0 2 11-15,0 2-4 0,2 6-28 16,2 5-45-16,0 6-64 0,3 6-63 0,1 7-52 16,2 8-35-16,1 4-22 0,1 8-23 15,1 3-14-15,0 4-10 0,1 2-7 16,1 2-6-16,0 2-6 0,-1-3-17 0,3-1-26 16,-2-2-73-16,2-1-120 0,-3-7-127 15,1-1-117-15,-2-7-87 0,-1-3-30 16,-1-5 42-16,-3-7 107 0,-2-3 117 15</inkml:trace>
  <inkml:trace contextRef="#ctx0" brushRef="#br0" timeOffset="150574.9">23920 7778 151 0,'-14'2'244'15,"-1"4"10"-15,2 1-7 0,3 5-7 0,3 3-4 16,5 2-3-16,2 4-4 15,2 2-11-15,5 2-16 0,3 0-27 0,3-1-36 16,2-1-36-16,6-2-30 0,2-2-27 16,2-4-15-16,3-1-13 0,4-7-5 15,2-1-6-15,2-6-1 0,2-4 1 0,2-3-1 16,0-7-1-16,0-1-21 0,-2-4-70 16,1-4-100-16,-1 0-111 0,-4-1-123 15,-3-3-63-15,-1 0-15 0,-7 1 56 0,-2-1 87 16</inkml:trace>
  <inkml:trace contextRef="#ctx0" brushRef="#br0" timeOffset="151886.66">20722 12691 63 0,'0'0'77'0,"0"0"-26"16,2-2-18-16,0-2-2 0,1 1 9 0,-1-5 11 16,2-3 12-16,2-3 11 0,1-5 7 15,1-2 11-15,1-5 8 0,3-7 5 16,1-3 0-16,4-4 0 0,2-6 5 16,4-5-3-16,3-4-12 0,1-5-11 0,5-4-10 15,2-3-9-15,0-3-14 0,4-3-12 16,0 3-6-16,0-3 2 0,0 3 2 15,-2 1 7-15,0 4 4 0,-2 3-2 16,-2 4 1-16,-5 7-7 0,1 3-9 0,-5 8-10 16,-4 4-6-16,0 6 4 0,-4 3 20 15,-3 6 32-15,-1 2 35 0,-2 4 33 16,-3 3 24-16,0 1 7 0,-2 3-13 0,1 1-26 16,-1 1-29-16,-2 2-32 0,0 0-20 15,0 1-17-15,0 1-10 0,1 0-7 16,1 2-4-16,0 2-3 0,0 0-1 0,0 1 5 15,3 3 0-15,1 0 1 0,1 1 0 16,1 3 0-16,3 1 0 0,4 5-1 16,4 1 0-16,5 6 3 0,5 3 2 15,7 5 2-15,5 5-2 0,8 4-1 16,8 4-3-16,4 5-5 0,7 3-1 0,4 1-4 16,0 2-3-16,2 2-3 0,-1-1 0 15,-3-1 2-15,0 0-2 0,-5-3-1 0,-1-3 5 16,-3-1 1-16,-1-2-5 0,-5-5-3 15,-4-1-17-15,-2-1-42 0,-7-3-85 16,-2-2-111-16,-1-2-113 0,-8-1-116 0,-3-3-70 16,-4-3-3-16,-7-4 58 0,-7 0 97 15</inkml:trace>
  <inkml:trace contextRef="#ctx0" brushRef="#br0" timeOffset="153359.76">20726 12855 52 0,'0'-4'85'0,"0"2"6"0,0 0 1 16,0 0 3-16,0 1 2 0,0-1 2 16,0 2 2-16,0-2 0 0,0 2 1 0,3 0 1 15,-3 0 8-15,2 2 11 0,0 0 7 16,0 1 6-16,2 3 7 0,0 2 2 16,3 3 1-16,1 4-8 0,1 2-8 15,-1 3-4-15,3 4-6 0,1 3-6 0,1 5-8 16,0 3-6-16,2 1-6 0,-3 4-7 15,3 2-12-15,-2 0-7 0,0 3-12 16,-1 1-13-16,1 4-11 0,0-1-4 16,-1 1-8-16,-1 1-8 0,2 2 1 0,-3-1-3 15,1 1-3-15,-1-1-6 0,1-3-1 16,-3 1 0-16,3-5-5 0,-3 1 4 16,1-4 3-16,-3-4 1 0,1-2 4 0,-1-1-1 15,0-7 0-15,-1-1-1 0,-1-2-1 16,0-6 0-16,-2-2-2 0,2-2 0 15,-2-3 1-15,1-3-2 0,-3 1 0 16,2-3 0-16,-2-1-3 0,2-2 1 16,-2 0 3-16,2-1-1 0,2 1 0 0,0 0 0 15,1 0 4-15,1 0 0 0,0-1-2 16,3 3 0-16,-1-2 0 0,3 2-1 16,-1 1-1-16,1-1-2 0,2 2 1 15,-1-1 1-15,3 1 1 0,2-1-1 16,0 3-2-16,2 1 1 0,2 1 0 0,3 1 0 15,1 2 0-15,3 1 2 0,3 3 1 0,5 0-1 16,0 4 2-16,4-1-1 0,1 3 1 16,3 2-2-16,1 1-1 0,1 1-4 0,1 0 2 15,-1 1-1-15,1 1-2 0,-1-1 1 16,-1 1 4-16,-3-1 5 0,-2 1-2 16,-1-1 0-16,-4-1-1 0,-1-1-2 0,-2 1 0 15,-2-3 0-15,-3-1-1 0,-3-2 1 16,-1-2 1-16,-4-2-1 0,0-4 0 0,-4 1-1 15,-3-5-3-15,-1-2 1 0,-3 1 0 16,1-4 1-16,-3-1-1 0,-1 1-2 16,-1-2 7-16,0-2-6 0,0 0-1 0,-2-2 5 15,0 0 0-15,1-4 1 0,-1 0-1 16,0-2 7-16,0-1 0 0,2-3-1 0,0-3-1 16,1-2-3-16,1-2-2 0,0-3-1 15,3-2-2-15,1-5-3 0,3 0 1 16,0-3 5-16,2-1-2 0,2-3 2 0,2 0 0 15,2-2 2-15,2-1-1 0,2-3-3 16,3 0 1-16,2-2 1 0,-1-1-3 0,3-1 4 16,2-2 1-16,0-2 3 0,0 3 2 15,2-3-2-15,0 2 3 0,0 1-1 16,-3 1-1-16,-1 4-4 0,0 0 1 0,-2 4-1 16,-3 3-4-16,-2 3 0 0,-3 3 3 15,-3 2 0-15,-2 4-2 0,-3 4 0 16,-1 2 4-16,-4 2 2 0,-1 3 0 15,-2 1 5-15,1 1 2 0,-3 2 3 16,-2-1-1-16,0-1-2 0,-2-1-2 0,0-1-3 16,-2-1-1-16,0-1-3 0,0-3-1 15,-2 0 4-15,-1-4 0 0,1 0-2 16,-2-4-1-16,2 0 4 0,-3-4 0 0,1 1 0 16,-3-5 0-16,3-1 0 0,-2-5 1 15,-1-1-2-15,1-4-1 0,-1-3-3 16,1-5-1-16,-1-3 1 0,1-2 1 15,1-4-2-15,-1 0 2 0,2-2-1 0,1 0 0 16,1 2 0-16,0 1 2 0,2 5-6 16,2 2 2-16,-2 5 7 0,2 2-7 0,-2 6 0 15,2 6-4-15,-3 5 5 0,3 2 5 16,0 6 1-16,0 2 3 0,-2 4 3 0,2 1 1 16,-2 3 0-16,-2 1-7 0,2 2-7 15,-2 1-4-15,-1-1-15 0,-1 4-48 16,-2 0-106-16,1 2-126 0,-1 0-132 15,-1 2-111-15,1-2-50 0,-1 2 17 0,-3-2 89 16,1 2 117-16</inkml:trace>
  <inkml:trace contextRef="#ctx0" brushRef="#br0" timeOffset="154144.66">21821 12764 80 0,'-2'-4'151'0,"-3"0"-8"16,1 2-8-16,0 0-5 0,0 2-1 16,-3 2-1-16,1 0 3 0,0 2-3 15,-1 1 3-15,1 1 1 0,0 4 2 0,-3-1 2 16,3 5 4-16,-1 1 5 0,1 4 1 15,0 2 3-15,-1 2-2 0,1 3-5 16,2 5-7-16,2 3-9 0,0 2-9 0,2 4-13 16,2 2-12-16,2 4-15 0,2 2-13 15,3 1-12-15,3 2-14 0,3 3-12 16,4 1-11-16,2-2-3 0,3 1-5 16,1-3-3-16,5-1-3 0,-1-6 2 0,3-3 0 15,2-4-2-15,2-7-3 0,4-5 2 16,0-6-1-16,5-6 1 0,-1-5-2 15,1-8 2-15,-1-6 0 0,-1-5 0 0,-1-8 1 16,-2-8-1-16,-2-3 3 0,-2-9 0 16,-4-2 0-16,-5-5-1 0,-1-6-5 15,-7-1 1-15,-2-2 3 0,-7 0 3 16,-3-3-1-16,-5 5-5 0,-4 0 7 16,-7 1 0-16,-6 7-2 0,-4 1 6 0,-6 4 0 15,-7 4 7-15,-4 3-1 0,-6 6 0 16,-2 3-4-16,-3 5-6 0,0 5 4 15,1 7-4-15,1 3-7 0,1 4-11 0,2 2-46 16,1 4-105-16,5 1-136 0,5 1-137 16,3-1-104-16,3-1-43 0,6-2 14 15,2-4 88-15,6-4 123 0</inkml:trace>
  <inkml:trace contextRef="#ctx0" brushRef="#br0" timeOffset="157269.01">23004 12365 105 0,'-2'10'141'16,"-2"-2"5"-16,1-1 1 0,-1 1 1 15,2-1-2-15,0-1-8 0,0-2-12 0,0 0-18 16,0 0-22-16,2-1-17 0,2-1 6 15,0-2 18-15,4 0 24 0,3-2 30 16,1-1 43-16,5-3 33 0,4-2 5 0,2-3-7 16,7-4-18-16,1-3-29 0,7-3-41 15,3-3-28-15,3-5-26 0,4-1-25 16,1-3-12-16,4-1-7 0,0-2-1 16,-1-2-7-16,1 0-1 0,0-1 1 0,-4 1-4 15,-3 4-4-15,-2 0-3 0,-6 5-5 16,-2 2-5-16,-6 5-4 0,-3 3 1 15,-4 1 1-15,-4 7-1 0,-4 1-14 16,-2 3-39-16,-3 5-117 0,-4 2-153 0,-2 2-173 16,-2 2-90-16,-2-1-36 0,-4-1 15 15,-3 0 100-15</inkml:trace>
  <inkml:trace contextRef="#ctx0" brushRef="#br0" timeOffset="157905.29">24217 11291 103 0,'-2'-15'174'0,"0"1"26"16,-3 3 27-16,1 1 27 0,-2 3 21 16,-3 3 25-16,1 2 17 0,-1 4 2 0,-1 4-24 15,-1 7-33-15,1 4-35 0,1 8-45 16,1 5-48-16,1 5-36 0,3 5-19 16,2 4-13-16,2 1-5 0,2 1-6 15,4 2-2-15,3-5-3 0,1-1-4 0,5-4-7 16,4-3-12-16,3-9-4 0,1-3-6 15,2-6-9-15,5-5-2 0,2-8-4 0,-1-4-8 16,1-4-18-16,-2-6-36 0,-1-3-110 16,-3-6-161-16,-1-2-172 0,-4-6-95 15,-4-3-38-15,-2-3 6 0,-4-3 95 16,-5-2 150-16</inkml:trace>
  <inkml:trace contextRef="#ctx0" brushRef="#br0" timeOffset="158264.54">23848 10428 31 0,'-4'-6'246'0,"-2"1"51"15,2-1 14-15,2 2 8 0,-3 2 12 16,3 0 8-16,0 0-6 0,0 2-20 16,2 2-27-16,0 0-47 0,4 6-52 0,0 1-52 15,5 8-40-15,1 6-28 0,3 6-21 16,0 3-15-16,2 3-8 0,0 3-9 15,-1 0-8-15,3 0-13 0,-2 0-37 16,2 0-93-16,-2-2-132 0,-2 0-131 0,-1-3-129 16,1-3-60-16,-5-3-4 0,1-4 71 15,-3-4 119-15</inkml:trace>
  <inkml:trace contextRef="#ctx0" brushRef="#br0" timeOffset="158488.76">23956 10276 63 0,'-4'-10'316'16,"0"4"74"-16,0 4 56 0,2 4-26 16,2 6-33-16,2 5-54 0,0 4-63 15,2 4-66-15,2 4-56 0,3 2-52 0,-1-1-68 16,1 3-105-16,-1 0-132 0,3-1-147 15,-3 1-118-15,3-3-62 0,-3 1-7 16,-1-2 64-16,-1-2 111 0</inkml:trace>
  <inkml:trace contextRef="#ctx0" brushRef="#br0" timeOffset="158903.32">23679 9647 46 0,'-17'0'189'0,"2"0"-5"0,1 2-13 16,1 2-6-16,0 1-12 0,5 3-6 15,1 3-10-15,3 5-6 0,2 1-7 16,2 4-7-16,4 4-2 0,3 3-4 15,3 3-10-15,3 3-11 0,2 2-14 0,2 2-19 16,4 0-17-16,0 0-15 0,0-3-13 16,2-5-7-16,1-1-3 0,1-6-2 15,1-6 0-15,-1-6-1 0,0-3-5 0,1-8-11 16,-3-4-17-16,0-6-13 0,1-5-12 16,-5-4-6-16,0-2 1 0,-5-4 9 15,-1 1 14-15,-2-3 16 0,-5 0 18 16,-4 1 24-16,-2 1 35 0,-4 2 40 0,-2 0 39 15,-7 4 26-15,-2 2 11 0,-4 2-7 16,-4 1-26-16,0 3-37 0,-3 3-87 16,-1 5-134-16,1 3-148 0,-3 1-138 15,3 3-71-15,3 0-35 0,2 2 29 0,8 1 97 16</inkml:trace>
  <inkml:trace contextRef="#ctx0" brushRef="#br0" timeOffset="159492.25">24928 11430 106 0,'-8'2'227'0,"1"0"7"16,1-2 3-16,2 2-1 0,-1-2-10 0,3 0-18 16,0 0 1-16,4 0 18 0,2-2 11 15,3 0 8-15,6 0-4 0,1 0 2 16,8-2-27-16,5 2-49 0,3 0-48 16,4-1-41-16,2 1-23 0,2 0-23 15,2-2-10-15,-2 2-9 0,2-2-6 0,0 1-3 16,1-1-13-16,-3-2-58 0,-2 0-145 15,2 1-177-15,-4-1-134 0,-1-2-70 16,-1 1-29-16,-4-1 35 0,-1 0 135 0</inkml:trace>
  <inkml:trace contextRef="#ctx0" brushRef="#br0" timeOffset="160053.25">26105 11236 17 0,'-2'-12'103'0,"-2"-1"1"15,-1 0 7-15,1-1 14 0,-2 3 19 16,-1-1 24-16,-1 3 23 0,-1 1 22 0,-1 3 25 16,-1 1 22-16,1 4 13 0,-3 2-6 15,0 5-5-15,1 7-17 0,-1 3-28 16,0 4-35-16,5 5-37 0,-1 5-24 15,5 3-28-15,4 0-18 0,2 5-16 0,4-3-9 16,3 0-6-16,6-2-10 0,2-1-7 16,4-7-10-16,2-1-6 0,5-6-9 15,1-2-23-15,1-5-47 0,2-5-128 0,2-3-160 16,-3-6-164-16,-1-5-84 0,0-7-28 16,-3-3 22-16,1-8 114 0</inkml:trace>
  <inkml:trace contextRef="#ctx0" brushRef="#br0" timeOffset="160257.64">26393 10904 175 0,'-11'-21'464'0,"1"8"93"0,-1 3 59 0,0 5-44 16,3 3-86-16,4 4-109 0,-1 5-115 16,5 7-73-16,5 3-51 0,-1 8-33 15,4 3-28-15,3 5-23 0,2 3-19 0,1 2-18 16,1 4-11-16,2 2-27 0,0-3-32 15,0 3-62-15,0-4-137 0,-2 0-157 0,2-4-158 16,-5-3-70-16,1-6-18 16,-4-7 35-16,-1-4 126 0</inkml:trace>
  <inkml:trace contextRef="#ctx0" brushRef="#br0" timeOffset="160429.78">26549 10910 236 0,'0'-23'422'0,"2"6"95"0,1 6 33 0,1 3-37 16,0 4-69-16,5 8-88 0,-1 4-96 16,3 3-91-16,-1 6-66 0,3 4-45 15,2 4-44-15,-3 1-64 0,3 3-133 16,-2 2-152-16,0-1-163 0,-3 2-87 0,1-1-30 16,-5-1 21-16,-2-3 108 0</inkml:trace>
  <inkml:trace contextRef="#ctx0" brushRef="#br0" timeOffset="160545.96">26598 11226 145 0,'2'-6'136'0,"0"3"-37"0,5-3-37 16,1 0-39-16,3 0-56 0,1 1-60 0,1-3-32 16,0-1-17-16</inkml:trace>
  <inkml:trace contextRef="#ctx0" brushRef="#br0" timeOffset="160719.44">26911 11041 62 0,'13'4'143'15,"0"2"-26"-15,-1 0-26 0,1-1-26 16,2 1-18-16,-2 2-12 0,1-3-8 16,-1 3-5-16,0-2-3 0,0 1-3 0,-3 1-3 15,1 0-3-15,-3 1-7 0,1 1-22 16,-5-1-39-16,0 3-60 0,-6-1-33 15,-2 2-17-15</inkml:trace>
  <inkml:trace contextRef="#ctx0" brushRef="#br0" timeOffset="162480.64">24551 13602 57 0,'-4'-6'230'0,"2"2"57"16,2 2 56-16,-2 0 47 0,2 2 18 15,-2 4-2-15,2 6-32 0,2 7-60 16,0 8-74-16,2 9-72 0,2 4-55 16,1 6-45-16,1 3-27 0,3 1-15 0,2 4-13 15,1-3-13-15,1 2-31 0,2-1-94 16,2 1-124-16,0-3-125 0,0-2-130 15,2-4-64-15,-2-6-10 0,1-4 73 0,-6-3 111 16</inkml:trace>
  <inkml:trace contextRef="#ctx0" brushRef="#br0" timeOffset="162727.1">24615 13979 102 0,'-11'-36'205'15,"3"1"-12"-15,1 1-22 0,3 4-25 0,4-1-27 16,0 4-22-16,4 3-21 0,1 1-19 16,3 4-13-16,0 0-16 0,3 4-9 15,2 3-9-15,-3 3-3 0,1 3 9 16,0 4 11-16,-3 6 13 0,0 5 10 0,-3 7 12 16,-1 4 3-16,-4 3-3 0,0 4-13 15,-2 2-14-15,-2 1-23 0,-1 1-44 16,-1-3-60-16,2 1-79 0,0-3-90 0,-1-1-46 15,1-6-15-15,2-4 20 0</inkml:trace>
  <inkml:trace contextRef="#ctx0" brushRef="#br0" timeOffset="162893.32">24860 13588 103 0,'0'2'268'0,"2"6"38"0,-2 5-23 15,0 6-50-15,0 4-52 0,2 4-51 16,1-1-63-16,-1 3-77 0,2 2-86 16,2-3-109-16,1-1-68 0,1-2-39 15,1-1-4-15,-3-3 32 0</inkml:trace>
  <inkml:trace contextRef="#ctx0" brushRef="#br0" timeOffset="163045.1">24922 13752 58 0,'-5'-11'219'0,"3"3"11"0,2 2-36 0,0 1-55 16,2-1-55-16,3 2-44 0,1 0-40 15,2 1-40-15,1-3-37 0,4-2-40 16,-1-1-42-16,1-1-32 0,0-1-4 0,-3-1 17 16</inkml:trace>
  <inkml:trace contextRef="#ctx0" brushRef="#br0" timeOffset="163245.15">25053 13604 45 0,'2'5'176'15,"0"3"8"-15,0 1-1 0,2 5-2 0,1-1-11 16,1 0-15-16,0-1-18 0,3-1-21 16,1 1-18-16,1-5-20 0,0-1-15 15,1-2-12-15,3-4-8 0,-2-4 0 16,2-4 1-16,-1-3 2 0,1-4 4 0,-2-2 8 16,-2-2 8-16,-3-2 1 0,-2 0 2 15,-1 2 0-15,-3 0-6 0,-4 1-12 16,-1 3-15-16,-3 2-36 0,-4 1-73 15,-3 5-88-15,0 3-97 0,-2 4-101 0,1 2-51 16,-1 2-5-16,2 0 48 0,5-1 72 16</inkml:trace>
  <inkml:trace contextRef="#ctx0" brushRef="#br0" timeOffset="163421.89">25311 13289 24 0,'0'4'310'0,"0"6"71"0,0 1 54 16,0 4-31-16,0 4-51 0,0 0-64 16,2 2-69-16,2 0-69 0,1 2-87 15,-1-2-117-15,4-2-116 0,1 2-106 0,-1-4-105 16,3 0-72-16,-1-3-5 0,-1-1 53 16,-3-3 77-16</inkml:trace>
  <inkml:trace contextRef="#ctx0" brushRef="#br0" timeOffset="163554.85">25411 13596 126 0,'-3'0'304'0,"3"2"62"0,-2-2-5 0,2 2-30 16,-2 0-49-16,2 0-56 0,2-2-62 16,0 2-61-16,5-2-42 0,-1 0-39 15,1 0-55-15,3-4-74 0,1 0-74 16,-1-2-74-16,3-1-79 0,0-3-52 16,-1-1 6-16,1-3 44 0,-2 1 59 15</inkml:trace>
  <inkml:trace contextRef="#ctx0" brushRef="#br0" timeOffset="163663.98">25574 13440 84 0,'4'-6'191'0,"-2"2"3"16,2 2-18-16,-2 0-30 0,3 1-31 16,-1 1-28-16,2 0-36 0,0 0-50 15,1-2-57-15,1 0-63 0,3-2-66 16,-3-2-37-16,1 0-10 0,-1-3 16 0</inkml:trace>
  <inkml:trace contextRef="#ctx0" brushRef="#br0" timeOffset="163887.17">25711 13293 32 0,'4'-4'217'0,"1"2"18"0,1 2-8 0,0 2-20 16,3 4-28-16,1 0-41 0,3 1-36 16,0 3-34-16,-1-1-27 0,3 1-26 0,0-1-22 15,0-1-22-15,0 2-22 0,0-3-18 16,-3-1-16-16,1 0-3 0,0-1 5 16,-3-1 12-16,-1 0 22 0,-3 0 29 15,0-2 28-15,-1 1 25 0,-3 1 23 0,-2 0 23 16,0 0 12-16,-4 2 0 0,-1 1-6 15,1 1-9-15,-2-1-13 0,-3 1-22 16,1 2-40-16,-3 1-64 0,3 0-85 0,-5 1-91 16,0 3-48-16,1 0-21 0,-3 1 12 15</inkml:trace>
  <inkml:trace contextRef="#ctx0" brushRef="#br0" timeOffset="164366.21">24348 15558 43 0,'-17'17'210'0,"4"-1"22"0,5-3-16 15,4-4 12-15,6-3 51 0,6-6 52 16,7-4 27-16,8-5 16 0,7-8-13 16,8-8-44-16,9-6-83 0,6-9-83 0,10-3-56 15,7-9-35-15,4-1-24 0,4-4-16 16,3-1-21-16,-1-1-41 0,-1 4-105 0,-1 2-134 15,-4 5-134-15,-4 6-119 0,-5 4-51 16,-5 8 3-16,-10 7 86 0,-7 10 121 16</inkml:trace>
  <inkml:trace contextRef="#ctx0" brushRef="#br0" timeOffset="164574.29">24970 15970 182 0,'-46'64'334'15,"3"-10"25"-15,7-10 13 0,11-12-107 16,8-15-73-16,11-15-27 0,12-17 6 0,11-14 15 16,11-13 13-16,10-9 13 0,10-8-14 15,7-8-38-15,9-5-47 0,1-5-37 0,7 1-26 16,3-2-22-16,3 2-21 0,0 2-65 16,3 1-122-16,-1 5-123 0,0 1-150 15,-1 4-78-15,-3 4-32 0,-4 2 34 0,-4 4 102 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29:24.5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17479 8569 6 0,'-2'0'94'0,"2"0"-6"16,0 0-10-16,0 0-3 0,0 0 1 16,-2 0-1-16,2 0 0 0,-2 0-3 0,2 0 4 15,0 0 7-15,0 2 6 0,0-2 6 16,0 3 8-16,0 5 17 0,0 5 18 0,-2 6 14 15,2 8 12-15,-2 7 10 16,0 8 7-16,0 10-11 0,0 3-19 0,-3 8-23 16,3 2-27-16,0 1-24 0,0 3-25 15,0 1-16-15,2 1-13 0,0-1-24 0,0-3-56 16,0 0-81-16,2-6-82 0,2-2-86 16,0-6-88-16,1-5-52 0,-1-8 16 15,0-6 57-15,0-5 73 0</inkml:trace>
  <inkml:trace contextRef="#ctx0" brushRef="#br0" timeOffset="403.64">17467 9123 59 0,'0'-23'165'0,"0"-2"-21"0,2 3-15 0,0-3-16 15,4 2-8-15,3 0-12 0,1 0-12 16,5 2-18-16,0 0-18 0,4 0-13 16,0 4-10-16,2 0-5 0,0 4-6 0,1-1 1 15,-1 5 0-15,-2 3 10 0,-2 2 24 16,-2 6 30-16,-5 4 29 0,-1 7 17 0,-5 6 13 16,-4 6 3-16,-2 6-12 15,-7 5-19-15,-1 2-15 0,-3 0-6 0,-4 2 2 16,0 0-1-16,0 0 1 0,-2 0-2 15,2-2 0-15,0-4-8 0,2 1-12 0,3-3-6 16,1-3-8-16,3-3-11 0,3-3-8 16,5 0-1-16,7-2 3 0,3-2 5 15,5-4 3-15,6 1 7 0,7-5 4 0,4-2-2 16,4-1-5-16,4-4-14 0,4-2-6 16,5-2-10-16,4-4-8 0,0 0-16 15,2-2-53-15,2 1-123 0,-2-1-139 0,0-2-145 16,-4-1-79-16,-2-1-31 0,-5 1 29 15,-4-3 112-15</inkml:trace>
  <inkml:trace contextRef="#ctx0" brushRef="#br0" timeOffset="10937.05">13682 5675 42 0,'0'0'57'16,"0"0"-3"-16,0 0-1 0,0 0-4 15,0 0 2-15,0 0 0 0,0 0 5 16,0 0 7-16,0 0 5 0,0 0 1 16,-2 0-3-16,2 0-5 0,-2 0-9 0,0 0-9 15,0 2-10-15,-3-2-7 0,1 2 0 16,0-2 0-16,0 2 2 0,0 0 7 15,-1 0 6-15,-1-1 5 0,2 1 2 0,-3 0 2 16,-1 0 1-16,2 2-2 0,-3-2-2 16,1 2-1-16,-1-2 0 0,1 1-3 15,-1 1-4-15,1 0-6 0,-1 0-4 16,1 0-3-16,-1-1-1 0,-1 3 2 0,1-2 3 16,-1 2 3-16,1-3 4 0,-1 3 0 15,1 0-2-15,-1 0 1 0,-1 1-2 16,0 1 2-16,1-1 3 0,-1 1 1 0,1 2 1 15,-1-1 5-15,1 1 3 0,-1-1 1 16,0 1 2-16,1-1 1 0,-1 3 2 16,1-3 1-16,-1 3-5 0,0-3-5 0,3 3-7 15,-1-1-6-15,1 2-7 0,0 1-10 16,-1-1 0-16,1 2-3 0,-1 1-5 16,1-1 1-16,-1 0 6 0,1 0 1 15,1 2-2-15,-1-1 7 0,2 1 9 16,-3 0 0-16,3 2 1 0,-1-2-3 0,1 2-1 15,0 0-5-15,1 0-4 0,-1 0 0 16,2 0-4-16,0 0-1 0,2 0 0 16,-3 2-2-16,3-2-3 0,2 2-3 15,0 2 0-15,0 0 2 0,0 0-5 0,0 2-2 16,2 0 4-16,0 1-2 0,3 3-2 16,-1-1 1-16,0 1 4 0,0-1 1 0,3 1-1 15,-1 2 2-15,0-3 2 16,1 1-1-16,1-1 0 0,-1 1 2 0,1-2-3 15,1-1 1-15,-1 1 1 0,3-2-1 0,-3-3 0 16,3 3-1-16,-1-2 1 16,1-2 2-16,-1 2-2 0,3-2 0 0,0 0 4 15,2 2-4-15,-3-2 4 0,3 2-3 16,2-3 2-16,-2 1 2 0,2-2-3 0,0 1 2 16,2-1-2-16,0-2 0 0,0-2-3 15,0-2-3-15,0 1-1 0,2-1-3 16,0 0 1-16,0-1-1 0,1-3 1 15,1 1 4-15,-2-3 2 0,2 1-2 0,-1-2 1 16,-1-2 1-16,0-1-1 0,0 1-3 16,0-2 1-16,0 0 2 0,1 0 1 15,1-2 1-15,-2-2-2 0,2 0 2 16,-2 0-2-16,3-2-1 0,-1-1-1 0,0-1-1 16,1-2 2-16,-1 1-3 0,0-3 1 15,-2-1-1-15,3-1 0 0,-3-1 0 16,0 0 0-16,0-3 1 0,-2-1 0 15,0 0 3-15,0-2-1 0,-2-2-1 0,0 0-2 16,0 0-1-16,-2-2 3 0,-2 2-4 16,-1-1 1-16,1-1 4 0,0 0-4 15,-5 0 4-15,3 0-2 0,-3 0-2 16,-1 0-1-16,-1 0-1 0,0-1 1 0,-2 1-2 16,1-2 0-16,-1 2 0 0,0-2 2 15,-2 3 0-15,0-1 1 0,-2 0 0 16,0 0 2-16,0 0 2 0,0 2 0 0,-2-2-1 15,0 2 2-15,0 0 3 0,-2 0-1 16,0 1 1-16,-1 0-3 0,1 1 5 16,-2 0 0-16,-1 2-3 0,1 0-1 0,0 2-1 15,-3 0 4-15,1-1-3 0,-1 1 0 16,1 2 0-16,-1-1-2 0,-1 1 0 16,-3 0 0-16,0-1 1 0,1 1-3 15,-1 0 1-15,-2-2 2 0,0 1-2 16,-2-1-2-16,3 2 0 0,-3-3 2 0,0 3-1 15,0-2 0-15,0 1-2 0,0 1 0 16,2 0-1-16,-2-1 2 0,2 1 0 16,-2 0 3-16,3 1 1 0,-1 1 0 0,2 0 0 15,-2-1 0-15,3 1 1 0,-3 1-1 16,2-1 1-16,-2 1-2 0,0-1 2 16,1 1-7-16,-1-1 2 0,0-1-2 15,0 1-2-15,0 0 2 0,1-1-6 0,-1 3 8 16,0-3-2-16,-2 3 3 0,2-1 4 15,-2 2 2-15,2 1 4 0,-2-1 1 16,1 1 0-16,-1 1 0 0,-2 2-4 16,2 0 0-16,-2 0 2 0,-3 1 3 0,3 1-4 15,-2 2-2-15,2 0 0 0,0 0-4 16,0 0-3-16,2 2-5 0,-2-2 2 16,2 2 1-16,2-1 3 0,0 1 0 0,1 0-2 15,1-2 2-15,2 2-2 0,-1-2-1 16,1 2-14-16,1-2-16 0,1 2-23 15,-2-2-82-15,3 0-136 0,2 0-139 16,-1 0-132-16,1 2-59 0,2-2-13 16,-3 0 58-16,3-2 124 0</inkml:trace>
  <inkml:trace contextRef="#ctx0" brushRef="#br0" timeOffset="19899.65">14561 5734 44 0,'0'0'68'0,"-3"2"10"16,3-2 12-16,-2 0 7 0,0 2 4 0,0-2 2 15,0 2-2-15,-2-2-6 0,0 2-3 16,-3-2 0-16,3 2 4 0,-2-2 2 15,-3 1 0-15,3-1-3 0,-3 0-5 0,1 0-5 16,-1 0-10-16,1-1-11 0,-1-3-11 16,1 0-9-16,-3-2-5 0,3-1-10 15,-1-3-6-15,1 1-4 0,2-5-5 16,-1-1-2-16,1-2-3 0,0-2 5 0,1-2 1 16,3-2 6-16,0-4 10 0,0-1 11 15,2-3 17-15,2-3 14 0,2-2 19 16,3-2 13-16,-1-4 11 0,5 0 9 15,1-4 3-15,3 0-5 0,4-1-10 16,2-3-9-16,5-1-12 0,3-1-18 0,3-1-15 16,4 2-12-16,4-3-7 0,5 5-4 15,-1-3-6-15,5 3-5 0,2 1-4 0,2 1-6 16,2 1-5-16,0 2-6 0,0 2-3 16,2 4-5-16,-2 4-15 0,-2 1-43 0,-2 3-97 15,-1 3-125-15,-1 4-129 0,-4 0-112 16,-5 2-47-16,-4 2 13 0,-4 0 78 15,-3 0 116-15</inkml:trace>
  <inkml:trace contextRef="#ctx0" brushRef="#br0" timeOffset="20222.87">15555 3880 25 0,'-8'-1'188'15,"2"-3"10"-15,1 2-49 0,1 0-43 16,4 0-29-16,2 0-24 0,2 0-12 16,3 2-1-16,3-2 2 0,5 2-1 0,0 2-2 15,2 0-6-15,2 0-3 0,0 2-4 16,2 2 2-16,-2 1 6 0,0 5 13 15,0 1 20-15,-4 4 19 0,0 4 13 0,-4 8 6 16,-5 5-4-16,-2 6-12 0,-6 6-20 16,-2 3-21-16,-3 3-27 0,-3 3-41 0,-1 0-60 15,-1 0-71-15,-1-1-99 0,0-7-67 16,1-3-28-16,3-6 10 0,-2-7 42 0</inkml:trace>
  <inkml:trace contextRef="#ctx0" brushRef="#br0" timeOffset="20575.59">16349 3896 30 0,'-6'-6'179'0,"-1"2"6"16,-1 2 4-16,-3 2-2 0,1 4-6 16,-1 2-1-16,-1 3 5 0,-1 5 2 0,0 5 6 15,3 5 8-15,-1 5 11 0,2 3 2 16,3 5-17-16,2-1-25 0,4 2-33 15,4 0-33-15,5-2-35 0,1-1-30 16,5-3-34-16,2-4-75 0,2-1-99 0,2-4-108 16,2-2-113-16,1-6-94 0,-1-3-34 15,0-5 37-15,-2-3 79 0</inkml:trace>
  <inkml:trace contextRef="#ctx0" brushRef="#br0" timeOffset="20749.68">16478 4069 93 0,'-4'-11'305'0,"-2"1"79"16,1 4 31-16,-1 1-11 0,2 3-29 0,-2 4-47 15,1 2-65-15,-1 5-72 0,2 2-70 16,-1 7-81-16,1 1-108 0,2 0-108 0,0 4-107 16,0-2-115-16,0-1-82 0,0 0-13 15,2-3 46-15,-2-4 79 0</inkml:trace>
  <inkml:trace contextRef="#ctx0" brushRef="#br0" timeOffset="20951.37">16567 3852 248 0,'2'-6'354'15,"-2"2"63"-15,2 4 1 0,1 2-14 16,-1 6-29-16,2 3-51 0,0 5-61 0,0 3-54 15,3 5-59-15,1 5-57 0,1 3-45 16,1 6-62-16,1 2-109 0,-1 0-125 0,3 2-134 16,0 0-119-16,-1-2-57 0,1-4 5 15,0-1 77-15,0-5 108 0</inkml:trace>
  <inkml:trace contextRef="#ctx0" brushRef="#br0" timeOffset="21156.03">16857 4031 176 0,'-21'2'324'15,"-2"4"79"-15,4 1 8 0,0 3-10 16,4-1-28-16,4 3-45 0,3 1-68 0,6 0-74 16,2 1-68-16,6-1-51 0,5 0-33 15,3-1-70-15,3-1-103 0,2-1-107 0,5-3-115 16,-1-1-108-16,2-4-55 0,1-4 18 15,-3-4 79-15,0-1 96 0</inkml:trace>
  <inkml:trace contextRef="#ctx0" brushRef="#br0" timeOffset="21459.03">17139 3795 208 0,'-5'-6'359'16,"1"2"76"-16,0 2 4 0,0 0-35 15,2 1-44-15,-3 1-66 0,3-2-77 0,0 2-76 16,0 0-51-16,2 0-37 0,-2 2-27 16,2-2-10-16,0 1-10 0,0-1-2 15,0 2-4-15,0-2 0 0,0 0-1 0,0 2 0 16,0-2 0-16,0 0 1 0,0 0 2 16,0 2-4-16,0-2 2 0,0 0 1 0,0 2-1 15,0-2-1-15,2 2 0 0,-2 2 1 16,2 0 0-16,-2-1 1 0,2 3 0 15,0 2-3-15,0-3 1 0,1 3 0 0,-1 2-4 16,-2-3-33-16,2 3-64 0,-2-3-92 16,2 1-108-16,0 0-129 0,-2 1-67 15,0-1-6-15,0 1 46 0,0-1 86 0</inkml:trace>
  <inkml:trace contextRef="#ctx0" brushRef="#br0" timeOffset="21721.74">17266 3671 175 0,'-5'-8'308'0,"-1"3"51"0,2 1-11 0,0 2-15 15,1 0-23-15,-1 0-36 0,2 4-45 16,2 2-38-16,-2 5-40 0,2 5-32 0,0 3-28 15,0 4-18-15,0 4-10 0,0 1-14 16,2 5-7-16,0-1-14 0,0 4-11 16,3 1-37-16,-1-1-72 0,2 0-90 0,3-1-104 15,-1-1-94-15,3-5-103 0,-1-2-27 16,1-6 38-16,2-6 73 0,-3-5 91 0</inkml:trace>
  <inkml:trace contextRef="#ctx0" brushRef="#br0" timeOffset="21865.71">17475 3901 235 0,'-4'2'376'0,"-2"4"59"0,-1 2-10 0,1-1-63 15,0 1-81-15,-1-2-88 0,5 1-134 16,0-3-135-16,4 0-121 0,2-2-118 0,3-4-86 16,1-4-39-16,1-1 28 0,-1-5 67 15</inkml:trace>
  <inkml:trace contextRef="#ctx0" brushRef="#br0" timeOffset="21989.56">17564 3780 89 0,'0'0'296'0,"0"1"54"16,0 3 3-16,-2 0-41 0,2 2-56 15,0 1-61-15,0-1-72 0,2 2-101 0,2-3-99 16,3-1-88-16,-1-2-80 0,5-2-76 16,-1-4-42-16,1-1 18 0,-3-5 50 15</inkml:trace>
  <inkml:trace contextRef="#ctx0" brushRef="#br0" timeOffset="22131.49">17689 3679 42 0,'4'-12'227'0,"-2"3"31"16,3 1 27-16,-3 2 37 0,2 4 36 16,0 4 12-16,3 2-13 0,1 6-29 15,-2 1-48-15,3 2-76 0,1 5-78 16,-1 1-55-16,1 2-40 0,1-1-64 0,0 3-105 16,-1 2-108-16,3-2-101 0,-3 0-87 15,3-2-78-15,-2-2-3 0,-3-2 67 0,-1-2 92 16</inkml:trace>
  <inkml:trace contextRef="#ctx0" brushRef="#br0" timeOffset="22247.94">17835 3941 81 0,'-6'-7'220'0,"1"1"8"0,1-2-22 15,2 3-30-15,0-3-36 0,2 2-35 16,2 1-35-16,2-1-37 0,3-2-54 0,1 3-58 16,3-3-55-16,1-1-58 0,1-1-47 15,0 0-12-15,0-1 20 0</inkml:trace>
  <inkml:trace contextRef="#ctx0" brushRef="#br0" timeOffset="22495.66">17975 3715 144 0,'2'-6'224'0,"0"4"14"16,0 2 5-16,0 2 0 0,2 4 0 15,-1 3-2-15,1 1-11 0,2 1-31 0,0 1-41 16,1-1-44-16,1 1-39 0,3-3-32 16,-1-1-18-16,1-1-12 0,2-1-4 0,2 0-4 15,-1-4-4-15,1-2-1 0,0-2-2 16,0-2 0-16,-2-2 0 0,-1-1 0 0,1-3 0 15,-2 1 0-15,-3-3 2 0,0-1 5 16,-3-1 19-16,-1 1 28 0,-4 0 25 16,-2 1 22-16,-2-1 16 0,-3 2 3 0,1 1-14 15,-3 1-25-15,-1 3-24 0,1 0-42 16,-1 2-87-16,-1 2-119 0,1 2-120 16,3 2-127-16,-1 2-79 0,1 2-22 0,3-2 46 15,2-1 100-15</inkml:trace>
  <inkml:trace contextRef="#ctx0" brushRef="#br0" timeOffset="22759.48">18269 3631 153 0,'6'4'300'0,"1"3"59"16,-1 1-5-16,0 3-22 0,1 1-35 0,-1-1-47 15,0 1-53-15,1 1-55 0,1-2-47 16,3 1-42-16,-1-1-35 0,1-1-27 0,2-3-19 15,-3 1-16-15,3-2-7 0,-2-2 0 16,1-2 6-16,-1-2 11 0,-1 0 13 16,-1-2 11-16,1-2 7 0,-1 0 7 0,-1 0 6 15,1 0 4-15,-1 1 6 0,-1 1 2 16,1 0 0-16,-2 4-2 0,3 1-7 0,-3 3-50 16,3 2-81-16,-1 1-101 0,3 3-106 15,-3-3-70-15,1-1-36 0,-1 0 28 16,1-3 66-16</inkml:trace>
  <inkml:trace contextRef="#ctx0" brushRef="#br0" timeOffset="22911.86">18675 3736 280 0,'0'-6'427'16,"0"4"82"-16,-2 0 8 0,0 0-52 0,0 0-73 16,0 2-97-16,0 2-100 0,2 0-83 15,0 2-70-15,2 2-91 0,0-2-100 0,0 1-103 16,2-1-92-16,1 2-84 0,1-2-65 15,-2-1 8-15,3 1 55 0,-3-2 81 16</inkml:trace>
  <inkml:trace contextRef="#ctx0" brushRef="#br0" timeOffset="23020.66">18737 3757 56 0,'0'0'209'0,"0"0"4"0,0 0-24 16,0 0-36-16,0 0-38 0,0 2-43 15,2-1-57-15,0 1-61 0,0-2-65 16,0 0-68-16,2 0-39 0,1-2-12 0,1-1 15 15</inkml:trace>
  <inkml:trace contextRef="#ctx0" brushRef="#br0" timeOffset="23201.73">18849 3688 208 0,'6'8'291'0,"-1"1"28"16,-1 5 2-16,-2 3-4 0,2 0-23 15,-2 4-28-15,-2 0-36 0,0 2-44 16,0 1-42-16,-2 3-46 0,-2 0-28 0,0 3-25 15,-1 3-18-15,-1 1-9 0,-2 2-17 0,-1 0-33 16,1-1-69-16,-1-1-81 0,3-2-85 16,-1-5-97-16,1-2-78 0,2-8-15 15,2-4 41-15,0-3 66 0</inkml:trace>
  <inkml:trace contextRef="#ctx0" brushRef="#br0" timeOffset="23464.65">18938 3894 165 0,'6'-8'283'0,"-2"1"32"0,1 3-21 0,-3 0-32 15,2 0-33-15,-2 4-35 0,2 0-32 0,-2 0-27 16,3 2-29-16,-1 0-35 0,0 2-32 16,0-2-19-16,1 1-12 0,-1-1-6 0,2 0-7 15,-2-2-1-15,3 2-4 0,-3-2 0 16,0-2 0-16,0 2 0 0,1-2 7 0,-1 2 1 15,0-2 2-15,-2 2 0 0,3-1 3 16,-3 1-1-16,2 1-1 0,0 1-7 16,0 2-39-16,1 0-74 0,-1 2-79 15,0-2-99-15,0-1-69 0,3 1-31 0,-3-2 21 16,0-4 61-16</inkml:trace>
  <inkml:trace contextRef="#ctx0" brushRef="#br0" timeOffset="23603.22">19164 3734 34 0,'5'-8'283'16,"-1"1"45"-16,0 3 23 0,0 0-33 16,0 4-57-16,1 0-63 0,1 4-55 15,0 0-67-15,3 3-102 0,-3 1-114 0,3 1-124 16,-3 3-79-16,0-1-41 0,-1-1 3 16,-3 1 52-16</inkml:trace>
  <inkml:trace contextRef="#ctx0" brushRef="#br0" timeOffset="23735.71">19245 3797 198 0,'0'-2'419'0,"0"0"62"16,0 0 21-16,2 2-64 0,0-2-93 0,2 2-109 15,0 0-92-15,5 0-99 0,-1 0-129 16,3 0-140-16,2 0-140 0,-3-2-95 0,3-2-51 16,-2 1 11-16,-1-1 81 0</inkml:trace>
  <inkml:trace contextRef="#ctx0" brushRef="#br0" timeOffset="23938.07">19480 3583 98 0,'0'-11'140'0,"2"1"-30"16,-2 1-23-16,0 1-12 0,0 2-7 0,0 1 1 16,0 1 8-16,2 2 20 0,0 2 30 15,0 6 37-15,0 1 33 0,3 7 28 0,-1 1 12 16,0 6-9-16,2 2-31 0,1 2-46 15,1 3-48-15,3 1-76 0,-1-1-105 16,3 3-114-16,0-1-119 0,-1 1-92 0,1-1-44 16,-2-3 10-16,-3 0 62 0</inkml:trace>
  <inkml:trace contextRef="#ctx0" brushRef="#br0" timeOffset="24128.16">19575 3901 139 0,'-2'-5'367'0,"2"-1"79"0,0 0 62 0,2 1-38 16,0-1-64-16,4-2-73 0,3 1-76 15,-1-1-71-15,5 0-64 0,0-1-45 0,2 1-33 16,-1 1-29-16,1-1-53 0,0 0-115 16,-2 1-133-16,-1 1-152 0,-1 2-96 15,-3 0-41-15,-1 1 17 0,-3 1 95 0</inkml:trace>
  <inkml:trace contextRef="#ctx0" brushRef="#br0" timeOffset="24922.15">20606 3528 197 0,'4'-2'261'0,"0"2"16"0,0 0-31 0,5 0-34 15,2-2-38-15,1 0-29 0,5 0-19 16,2-1-24-16,2-1-33 0,3-2-84 15,3 2-100-15,1-1-123 0,-1 1-72 0,1-2-39 16,-3 2-14-16,-2 0 44 0</inkml:trace>
  <inkml:trace contextRef="#ctx0" brushRef="#br0" timeOffset="25102.07">20792 3648 7 0,'-8'10'274'0,"1"-3"34"0,1-1 20 0,2 0-63 16,4-3-50-16,4-1-47 0,2-2-48 0,5-3-29 16,4-1-17-16,6-4-13 0,2 1-33 15,2-5-68-15,5 1-88 0,0-1-96 16,-1-1-84-16,1 0-48 0,0-1-11 0,-5-1 39 16</inkml:trace>
  <inkml:trace contextRef="#ctx0" brushRef="#br0" timeOffset="26276.72">21654 2713 245 0,'-5'-4'349'16,"3"2"65"-16,-2 2-9 0,2 0-18 16,0 4-19-16,0 3-40 0,2 7-49 0,2 7-51 15,2 5-44-15,0 11-48 0,0 5-43 16,3 5-28-16,1 6-23 0,1 3-12 16,-1 1-14-16,3 0-8 0,1 0-13 0,1-2-32 15,2-1-89-15,0-3-129 0,0-3-134 16,-1-4-131-16,1-4-62 0,0-6-7 15,0-4 68-15,0-3 117 0</inkml:trace>
  <inkml:trace contextRef="#ctx0" brushRef="#br0" timeOffset="26510.05">22026 3195 113 0,'-13'-16'352'16,"-1"5"96"-16,-3 3 76 0,-5 5-41 15,1 1-50-15,0 2-56 0,-2 2-76 0,0 3-87 16,-1 3-76-16,3 1-47 0,4 1-30 16,0 3-21-16,5 1-10 0,3-1-11 0,7 2-6 15,2 2-3-15,6-1-3 0,5 1-7 16,6 0-4-16,2-4-10 0,4 1-27 16,3-3-88-16,-1-3-132 0,5-1-128 0,-1-3-124 15,1-4-68-15,-1-2-13 0,1-4 66 16,-5-3 119-16</inkml:trace>
  <inkml:trace contextRef="#ctx0" brushRef="#br0" timeOffset="26666.15">22187 3113 26 0,'-4'-8'320'0,"-3"4"91"16,1 4 83-16,0 2-19 0,-1 4-35 0,1 3-52 16,0 3-75-16,1 3-84 0,1 4-78 15,0 0-63-15,2 0-38 0,2 0-36 0,0 0-78 16,0-1-121-16,2-3-142 0,0-2-144 15,0 0-83-15,2-3-29 0,-2-2 39 0,1-5 104 16</inkml:trace>
  <inkml:trace contextRef="#ctx0" brushRef="#br0" timeOffset="27819.06">22221 3077 1 0,'0'-4'274'0,"0"6"58"0,0 1 37 16,0 3-36-16,0 4-41 0,0 1-45 15,0 2-54-15,0 3-53 0,2-1-41 16,0 0-34-16,0 0-44 0,2 1-71 0,3-3-68 16,-3 0-57-16,2 1-49 0,1-5-34 15,-1 1-4-15,0-5 40 0,1-1 48 16,-1-2 53-16,0-2 44 0,-1-2 36 0,-1-2 27 16,-2 1 21-16,2-3 17 0,-2 0 16 15,0 1 17-15,1 1 15 0,-1-2 11 0,0 2 7 16,2 0 7-16,-2 1 2 0,2 1 0 15,3-2-4-15,-1 2-6 0,0 2-8 0,1-2-11 16,-1 2-12-16,3 0-13 16,-3 0-13-16,2 0-11 0,-1 2-8 0,1-2-4 15,-1 0-6-15,-1 0-1 0,0 0-1 16,1 0 1-16,1-2-1 0,-2 0 0 0,3 0 1 16,-3 0-1-16,3-2-1 0,-3 3 0 15,0-3 0-15,1 2-2 0,-3-2 2 0,0 2-1 16,0 0 3-16,1 0-2 0,-3 0-1 15,0 1 0-15,0 1 1 0,0-2 2 16,0 2 0-16,-2-2 1 0,0 0 1 0,0 0-1 16,0 0 0-16,0 0 0 0,-2-2-3 15,2 2 1-15,-2-1 5 0,2 1 11 16,-2-2 22-16,2 2 31 0,-2 0 35 0,2 2 39 16,-2-2 33-16,2 2 18 0,-2 0-4 15,-1 0-21-15,3 0-25 0,-2 0-33 0,0 0-33 16,0 0-25-16,0 0-20 0,2 0-10 15,-2 0-5-15,2 0-10 0,0 2-4 16,0-2-2-16,0 4 1 0,0 0 2 16,2 1-3-16,0 5 4 0,0 1 2 0,0 1 0 15,0 3-2-15,1 0-7 0,1 1 2 16,-2-1 1-16,2 0-1 0,-2 0-3 0,3-1 1 16,-1-3 0-16,0 0-4 0,0-1 2 15,0-2-3-15,1-3 2 0,-1-1 0 0,0 0 3 16,0-4 1-16,1-2-1 0,-1-2 2 15,0-2 2-15,2-1-1 0,-1-5-1 16,1 1 0-16,-2 0 0 0,3-3 0 0,-3 1-6 16,0 1 2-16,0 3 1 0,-2-1-2 15,3 3 2-15,-3 1-2 0,2 2 4 16,-2 2 2-16,2 2 0 0,1 2 0 0,-1 0 2 16,2 2 1-16,-2 0-4 0,3 0 0 15,-1-1-2-15,0 1 1 0,1-2-3 16,1-2 1-16,1-2-1 0,-1-2-3 15,1-1 0-15,-1-3 0 0,1-1-2 0,-1-3 0 16,-2 1 2-16,-1 1 2 0,1-1 1 0,-2 3 0 16,-2 0 4-16,0 3 5 0,1 1 2 15,-3 2 0-15,0 2-2 0,0 2 1 16,0 4-2-16,0 3-5 0,-3 5-1 0,3-1 0 16,-2 2 3-16,2-2-3 0,0 1 2 15,2-1-2-15,-2-1 0 0,3-3-2 0,1-1-1 16,-2-3 1-16,2-1 2 0,-2-2 1 15,3-2-4-15,-1-4 2 0,0 1 4 16,0-5-1-16,0 0-4 0,1-1 1 0,-1-3 2 16,0 3-2-16,0 1-1 15,-1 1 3-15,1 1 0 0,-2 0 2 0,2 4 1 0,-2 2-3 16,2 2 1-16,3 2 0 0,-3 2-3 16,2 1-1-16,1 1-4 0,-1 0-6 15,0-1-32-15,1 1-71 0,-1-4-85 0,0-1-84 16,3-1-71-16,-3-2-51 0,3-2-15 15,-3-3 34-15,3-5 64 0,-3 1 71 16,0-5 66-16,1 1 59 0,-3-2 54 0,-2-1 55 16,0 1 55-16,0 0 52 0,0 0 56 15,-2 3 63-15,2 1 64 0,-2 3 65 0,3 1 49 16,-3 3 8-16,2 4-12 0,2 4-38 16,2 5-57-16,3 6-71 0,-1 6-71 15,3 6-41-15,1 3-31 0,1 7-21 0,2 1-13 16,-2 2-15-16,2 0-5 0,1 2-5 15,1 0-14-15,0 0-22 0,0-1-48 16,0-1-134-16,0-1-162 0,-2-5-164 16,0-2-83-16,-3-3-27 0,-3-4 19 0,-3-4 124 15</inkml:trace>
  <inkml:trace contextRef="#ctx0" brushRef="#br0" timeOffset="28055.92">23021 3259 127 0,'-4'-26'242'16,"-1"1"22"-16,5 2-19 0,3 2-15 16,1 2-16-16,2 0-20 0,3 2-23 0,1 2-27 15,1 1-31-15,1 3-34 0,1 1-30 16,0 3-17-16,2 3-12 0,-3 2-4 16,1 2 0-16,0 4 0 0,-1 4-1 0,-3 3-1 15,-1 2-2-15,-1 3-6 0,-3 1-20 16,0-2-44-16,-4 2-49 0,2-4-57 0,-2-1-58 15,2-3-51-15,1-3-30 0,-3-2 4 16,0-4 32-16,2-6 47 0,-2-1 52 0,2-3 55 16</inkml:trace>
  <inkml:trace contextRef="#ctx0" brushRef="#br0" timeOffset="28253.28">23207 3126 37 0,'2'-8'109'0,"0"1"47"16,0 3 51-16,3 0 42 0,-1 4 38 0,0 4 21 16,3 0 7-16,1 3-12 0,0 3-34 15,1 0-47-15,-1-1-51 0,3-1-46 16,0 1-42-16,-1-3-33 0,1 0-21 15,-1-3-16-15,3-1-7 0,-2-2-6 0,1-2-2 16,-1-3-3-16,2-3 2 0,-3-1 3 16,1-3 2-16,-1 1 1 0,-1-1 2 0,-3 1-1 15,1 1 0-15,-1 3 1 0,-2 1-10 16,-2 2-25-16,2 0-52 0,-1 4-72 16,-1 0-80-16,2 4-80 0,0-2-69 0,2 2-51 15,3 0 4-15,-3-4 48 0,3 0 66 16</inkml:trace>
  <inkml:trace contextRef="#ctx0" brushRef="#br0" timeOffset="28489.62">23544 3035 92 0,'2'-8'293'16,"-2"2"78"-16,2 3 57 0,-2 1 26 0,0 0-10 15,0 0-39-15,0 2-59 0,0 0-85 16,0 2-87-16,0 0-72 0,2 0-44 0,0-1-28 16,0 1-16-16,3 0-9 0,1 0-5 15,0-4-7-15,3 0-5 0,-1-1-3 0,3-1-4 16,-1-4-1-16,1 0 0 0,2 1 6 15,-1-1-1-15,3 3 8 0,0-1 1 16,0 2 4-16,2 4 3 0,0 2 3 0,0 2 8 16,-1 1 0-16,1 5 0 0,-2-1 2 15,2 3-2-15,-2-1-17 0,-2 3-84 16,1-3-147-16,1 1-162 0,-2-3-117 0,0-1-60 16,-1-3-18-16,-1-3 62 0,2-4 136 15</inkml:trace>
  <inkml:trace contextRef="#ctx0" brushRef="#br0" timeOffset="29429.07">24439 2722 186 0,'-2'8'316'0,"2"3"56"0,0 3-7 0,0 5-16 15,0 2-14-15,2 3-25 0,2 5-44 16,3 0-39-16,-1 1-41 0,0 2-48 16,3-1-46-16,-1 1-35 0,1-1-22 0,-1-3-14 15,1 1-12-15,-1-4-1 0,1-1-2 16,-1-1-1-16,1 0-5 0,-1-4 0 16,-2 0 1-16,1-3-1 0,-3-1-1 0,0-4 0 15,0 1 3-15,1-5-1 0,-3 1 1 16,0-2-2-16,-2-1 1 0,2-1 1 0,-2 0 4 15,2-2-3-15,-2-2-1 0,0 0 1 16,0-2-1-16,0 0-4 0,0-4-2 16,0 1 3-16,-2-5 2 0,2 1-2 0,0-3 2 15,0-1 0-15,0-2-1 0,0-1 0 16,0-1-4-16,0-2 4 0,2-2-2 0,-2 0 1 16,2 0 0-16,0 2 0 0,3 0 3 15,-3 2 1-15,0 2 8 0,0 1 8 16,0 5 13-16,-2 1 8 0,2 3 7 0,-2 1 3 15,0 2-1-15,0 2-6 0,2 0-12 16,-2 2-9-16,2 0-7 0,3 0-3 0,-1-1-6 16,0 1-5-16,2-2-1 0,3-2 0 15,-1 1-3-15,1-3 0 0,1 0 2 16,1-2-1-16,0-1 2 0,1-1 0 16,1 0-1-16,0 3-2 0,-1 1-12 0,1 2-13 15,-2 4-35-15,1 0-73 0,-1 2-96 16,2 1-89-16,-1-1-65 0,1 0-46 0,0-2-16 15,-1-2 37-15,1-2 75 0,-2-2 75 16,1-2 69-16,-1-3 61 0,-3-1 57 0,-1-1 53 16,-1-1 54-16,-2-1 48 15,-1 2 50-15,-1-1 55 0,0 1 65 0,0-1 68 16,-2 5 59-16,0-1 24 0,-2 2-6 16,0 1-33-16,0 3-61 0,-1 2-81 0,-1 4-85 15,2 3-60-15,0 7-36 0,0 3-20 0,2 2-17 16,0 2-19-16,0 0-49 0,2 0-92 15,2-2-120-15,0 0-110 0,3 0-110 16,1-4-60-16,-1-2 8 0,1-1 72 0,-2-5 106 16</inkml:trace>
  <inkml:trace contextRef="#ctx0" brushRef="#br0" timeOffset="29567.8">25027 2970 142 0,'0'-6'385'0,"-2"2"93"0,-2 4 38 0,-2 2-31 16,-1 4-62-16,1 4-82 0,-2 1-103 15,-1 2-96-15,1 3-93 0,-1 1-122 16,1-2-144-16,4 0-145 0,-3 0-126 0,3-3-60 16,2-3-4-16,0-1 63 0,2-4 113 15</inkml:trace>
  <inkml:trace contextRef="#ctx0" brushRef="#br0" timeOffset="29844.7">25108 2785 189 0,'4'-6'434'16,"-2"4"90"-16,0 2 48 0,-2 2-59 0,0 2-83 16,2 4-93-16,-2-1-110 0,3 5-82 15,-3-1-47-15,2 1-38 0,0 1-25 0,0-1-16 16,2 1-8-16,0-4-6 0,1 1-6 16,-1-2-3-16,2-1-3 0,1-3-3 15,1-2-1-15,1-2-6 0,-1-4 4 0,0-2 3 16,3-1 3-16,-2-3 2 0,1 1 4 15,-1-3 5-15,1 3-2 0,-1-1-2 0,-1 3 1 16,1 3 1-16,-1 2-1 0,-2 2-10 16,3 4-30-16,-3 3-87 0,1 3-126 15,1 1-129-15,0 1-132 0,1-1-62 0,2 1-4 16,-1-5 69-16,1-1 115 0</inkml:trace>
  <inkml:trace contextRef="#ctx0" brushRef="#br0" timeOffset="30093.09">25525 2743 147 0,'-2'-4'407'0,"-2"2"85"16,-3 2 61-16,3 4-49 0,-2 2-70 0,-3 2-89 15,3 3-100-15,-3 0-79 0,3 1-60 16,2 1-44-16,0-1-28 0,1-1-15 16,3 1-8-16,0-3-8 0,3-1-3 15,1-3-1-15,0-1 0 0,0 0-1 0,3-4-1 16,1 0 0-16,-2 0 0 0,1-2 2 15,-1 0 1-15,0-2-2 0,1 3-2 0,-1-1 3 16,0 2 5-16,1 0-2 0,-1 3-5 16,1 1-18-16,-3 2-61 0,0 3-115 15,0 1-125-15,0 1-130 0,1-1-93 0,-1-1-31 16,0-1 34-16,0-2 98 0</inkml:trace>
  <inkml:trace contextRef="#ctx0" brushRef="#br0" timeOffset="30269.68">25711 2705 63 0,'4'-8'364'0,"-4"5"84"0,3 1 56 15,-3 0-36-15,2 2-68 0,-2 2-85 16,4 2-93-16,0 1-84 0,0 1-56 16,1 0-66-16,1-1-92 0,-2 1-98 0,2 2-97 15,3-3-90-15,-1 1-100 0,-1-2-31 16,-1 0 38-16,-2 0 69 0,1-1 81 0</inkml:trace>
  <inkml:trace contextRef="#ctx0" brushRef="#br0" timeOffset="30415.67">25770 2730 37 0,'-2'-2'232'0,"2"0"34"0,0-2-15 15,0 2-43-15,0-1-40 0,5-1-42 0,-1-2-37 16,2 2-61-16,0-2-81 0,3-1-98 15,2-1-83-15,-3-1-41 0,3-1-22 16,-3-1 14-16</inkml:trace>
  <inkml:trace contextRef="#ctx0" brushRef="#br0" timeOffset="30577.97">25965 2465 78 0,'4'4'373'0,"1"0"98"0,-1 3 70 0,0 3-32 16,0 1-63-16,1 1-78 0,-1 1-99 15,0 0-91-15,2 1-69 0,-1-3-56 0,1 1-61 16,0-1-109-16,1 0-126 0,1-3-127 16,1 0-126-16,-3-5-63 0,2-1-7 15,-1-2 73-15,-1-3 107 0</inkml:trace>
  <inkml:trace contextRef="#ctx0" brushRef="#br0" timeOffset="30719.41">26158 2438 125 0,'4'-2'281'0,"0"4"41"16,3 0-15-16,-3 2-37 0,2 2-43 0,-2 1-49 16,3 1-52-16,-1 0-66 0,0 1-90 15,3-1-91-15,-3 1-96 0,3-1-93 0,-1-2-47 16,1-1 1-16,-1-1 41 0</inkml:trace>
  <inkml:trace contextRef="#ctx0" brushRef="#br0" timeOffset="30912.4">26369 2488 37 0,'5'0'311'0,"-3"0"78"0,0 2 52 16,-2 2-15-16,0 1-35 0,-2 3-55 16,-2 0-64-16,-1 1-74 0,1 1-61 15,0-1-51-15,2 1-37 0,2-1-22 0,0 1-13 16,2-3-10-16,2 1 0 0,0-2-4 16,5-2-2-16,1-1-2 0,3-1 0 0,2-2 3 15,2 0-10-15,-2 0-49 0,2-2-88 16,0 2-105-16,-3-2-109 0,3 1-108 15,-4-1-48-15,0 0 20 0,-3-2 76 0,-1 4 95 16</inkml:trace>
  <inkml:trace contextRef="#ctx0" brushRef="#br0" timeOffset="31517.93">25527 3507 109 0,'-4'-4'289'0,"-3"4"57"15,1 0 23-15,-2 4-16 0,-3 4-3 16,3 3-10-16,-3 4-25 0,3 6-34 16,-1 6-44-16,3 4-42 0,1 1-54 0,3 4-42 15,4 0-26-15,5 0-23 0,1-1-15 16,3-1-12-16,4-2-6 0,2-3-8 0,2-2-12 16,0-3-21-16,0-5-59 0,0-3-119 15,0-5-137-15,4-3-135 0,-4-4-92 16,0-6-30-16,-2-4 30 0,-2-4 105 0</inkml:trace>
  <inkml:trace contextRef="#ctx0" brushRef="#br0" timeOffset="31676.8">25682 3709 171 0,'-5'-9'453'0,"-1"3"92"0,0 4 56 16,-1 2-55-16,1 4-91 0,0 3-113 15,-1 5-122-15,1 1-88 0,-1 2-57 0,1 2-36 16,2 1-31-16,-2-1-63 0,1 0-134 15,1-2-148-15,0-2-158 0,0-1-82 16,2-4-33-16,-3-3 27 0,3-1 112 0</inkml:trace>
  <inkml:trace contextRef="#ctx0" brushRef="#br0" timeOffset="31864.81">25673 3488 287 0,'6'-13'444'0,"-1"3"92"0,-1 6 16 15,0 2-40-15,2 6-64 0,1 6-89 0,-1 1-97 16,3 6-85-16,1 2-59 0,-1 6-36 16,1 0-28-16,1 4-21 0,-1-1-19 15,1 1-15-15,0 1-32 0,-1-1-92 0,1 1-158 16,-1 1-173-16,3-3-123 0,0-3-58 16,-3-2-8-16,3-4 69 0,-2-4 149 0</inkml:trace>
  <inkml:trace contextRef="#ctx0" brushRef="#br0" timeOffset="32015.95">25959 3747 22 0,'-2'-11'397'16,"0"3"113"-16,-1 4 71 0,-1 2-7 0,2 2-75 15,-2 2-97-15,2 2-128 0,0 0-110 16,0 2-73-16,-1-1-44 0,3 1-43 16,3 0-83-16,-1-2-119 0,0-1-135 0,4-1-124 15,0-2-99-15,3-2-35 0,-1-3 38 16,1-5 99-16,-1 1 123 0</inkml:trace>
  <inkml:trace contextRef="#ctx0" brushRef="#br0" timeOffset="32157.59">26082 3572 15 0,'6'-10'364'15,"-2"5"115"-15,-2 3 83 0,3 4-8 0,-3 3-53 16,0 3-79-16,0 0-106 0,0 1-109 16,0 3-80-16,0-3-52 0,0 1-32 0,3-1-31 15,-1-1-32-15,0-3-71 0,0 1-125 16,3 0-136-16,1-4-136 0,1 0-85 15,-1-4-30-15,0-2 38 0,1-2 109 0</inkml:trace>
  <inkml:trace contextRef="#ctx0" brushRef="#br0" timeOffset="32303.14">26264 3505 77 0,'4'-4'310'0,"0"4"84"0,0 2 55 16,1 4-7-16,-1 4-20 0,-2-1-44 0,2 4-63 15,-2 1-76-15,2-1-79 0,1-2-60 16,1 1-58-16,-2-1-80 0,3-1-97 0,1-2-109 15,1-3-101-15,-1-1-91 0,3-2-70 16,1-2-4-16,-1-2 54 0,2-4 85 0,-3-1 89 16</inkml:trace>
  <inkml:trace contextRef="#ctx0" brushRef="#br0" timeOffset="32418.74">26477 3538 173 0,'7'0'279'0,"-1"1"26"0,0 3 7 0,1 2-16 15,-1 4-35-15,0-1-41 0,1 1-48 0,1-1-47 16,1 1-75-16,-1-1-101 0,1-1-98 15,1-2-98-15,3-1-99 0,-2-3-51 16,-1 0 3-16,1-4 47 0</inkml:trace>
  <inkml:trace contextRef="#ctx0" brushRef="#br0" timeOffset="32565.81">26746 3543 56 0,'2'8'214'0,"0"0"13"0,1 1-43 16,-1 1-52-16,0-1-45 0,0-1-42 15,2-3-38-15,0 1-31 0,1-4-31 16,-1 0-33-16,2-4-30 0,3 0-24 0,-3-4-3 16,2 1 8-16,1-1 20 0,-1-2 30 15</inkml:trace>
  <inkml:trace contextRef="#ctx0" brushRef="#br0" timeOffset="34437.54">14040 4574 164 0,'-2'0'197'0,"0"2"-12"0,0-2-7 0,-1 2-6 15,1-2-4-15,-2 2-9 0,0-2-8 16,0 0-10-16,-1 0-16 0,1-2-13 16,0 2-3-16,-2-2-1 0,-1 2 2 0,-1-2 2 15,1 2 5-15,-1 0 11 0,-3 0 6 16,1 2-2-16,-3 0-6 0,-2 0 0 0,0 1-14 15,-2 3-18-15,-2 0-26 0,-2 1-13 16,0 1-13-16,-2 4-10 0,-3-1-8 16,1 2-3-16,0 3 0 0,-3-1 0 0,1 4-1 15,-3 0-5-15,2 2-1 0,1 2-2 16,-1 1-5-16,1 5 0 0,-1 0 2 0,3 1 3 16,0 1 2-16,1-1 1 0,3 2 4 15,2-1-1-15,2 1-4 0,2 1-1 16,3 1 1-16,1 0 0 0,3 1 0 15,1 1-6-15,3-2 2 0,4 2 0 16,0-1-6-16,4 1-2 0,0-2-4 16,5 0 2-16,-1 1 0 0,5-1 0 0,0-2 1 15,4 1 2-15,0-1 4 0,4-1-1 16,0-1 1-16,4-1-1 0,1-1 0 0,3-1-2 16,1-2 0-16,4-3 0 0,0 1-2 15,4-2-2-15,2-2-1 0,2-2 1 16,1 1 2-16,3-5-1 0,1-2 1 0,4-1 3 15,-1-2-3-15,3-5 2 0,0 1-5 16,0-4-4-16,0-2 4 0,-2-2-4 16,0-3 4-16,0-3-3 0,-3-1 3 15,-1-4 3-15,-1-4 1 0,-1-2-2 16,-3-2 0-16,-2-2 3 0,-2-2 2 0,-2-1-4 16,-4-1 1-16,-2-3 1 0,-3-1 2 15,-3 1-3-15,-5-2-4 0,-2-2 3 16,-5-1 0-16,-1 1-2 0,-7 0 0 0,-2-2 2 15,-2 0-2-15,-4 0 2 0,-4-2 1 16,-3 2 6-16,-4-2 4 0,-2 1 2 16,-2 1 8-16,-2 2 10 0,-4 0 4 15,-1 4 3-15,-1-1 1 0,-5 5 3 0,0-1 2 16,-2 4 0-16,-2 0-5 0,-2 5-1 16,-2 0-2-16,-2 3-6 0,-3 2-10 0,1 2-9 15,-3 3-8-15,-1 3-3 0,-1 1-5 16,0 4-20-16,0 2-23 0,1 2-27 15,-1 4-33-15,3 3-100 0,-1 3-169 0,3 1-170 16,1 2-83-16,3 0-30 0,2 1 5 16,2 1 82-16,2 2 161 0</inkml:trace>
  <inkml:trace contextRef="#ctx0" brushRef="#br0" timeOffset="38763.26">13718 8464 19 0,'-2'-2'143'15,"-2"2"-6"-15,0 0-7 0,1-2-9 0,-1 2-8 16,2 0-14-16,-2 0-11 0,2-2-12 15,-3 2-13-15,3-2-7 0,-2 2-2 0,2-2 3 16,-2 2 7-16,0-2 6 16,-1 2 9-16,1-1 12 0,-2 1 13 0,-3-2 12 15,1 2 13-15,-1 0 15 0,-1 0 6 16,-3 0-2-16,0 2-8 0,-1-1-7 0,-1 1-14 16,0 0-13-16,-2 0-13 0,2 2-11 15,-2 0-10-15,0 2-13 0,0 1-10 16,0 1-10-16,0 1-3 0,1 1-2 0,-1 3-2 15,0 0-3-15,0 3 1 16,0 1-6-16,0 0 0 0,0 4-3 0,0 0-3 16,0 4 0-16,-2-1-1 0,2 5 4 15,0 0-4-15,0 1-2 0,0 2-1 0,0 3 0 16,3 1-5-16,1 0-2 16,0 2 4-16,0 0-3 0,3 0-1 0,1 1 0 15,1-1 0-15,2 2 0 0,1-2-1 16,3 2-1-16,2-2-2 0,4 2-1 0,1 0 3 15,3 0 1-15,5 0-7 16,2 2 3-16,2-2 1 0,2 0 1 0,4 0-2 16,0-2-2-16,5-2 0 0,-1-2-2 15,3 1 2-15,2-5-1 0,-1 1 2 0,3-5-2 16,2-1 3-16,0 0 3 0,0-4-4 16,2 0-1-16,3-4 0 0,-1 0 1 15,0-4 4-15,0 1-4 0,3-5 2 0,-3-1 1 16,2-4-2-16,0-1 3 0,3-3-6 15,-3-3 3-15,3-3-1 0,-3-2-2 16,0-1 3-16,1-5-2 0,-5-1 7 16,0-2-6-16,0-2 5 0,-4-2-2 0,0-2 2 15,-3-2-4-15,-1 1-2 0,-2-5 4 16,-1 1-7-16,-4-3 6 0,1-1-2 16,-3-1 3-16,-2 1 3 0,0-2-1 15,-4-1 1-15,0 1-2 0,-5 0 3 0,1-1-2 16,-5-1-6-16,0 2 1 15,-3-2-1-15,-1 0-1 0,-2-3-1 0,-2 1 1 16,-3 0 3-16,-1 0 0 0,-5-2 2 16,1 0-2-16,-5 0 3 0,0 0-1 0,-4 0 3 15,0 2-1-15,0 2 3 0,-2 0 5 16,-2 1 0-16,-3 3 5 0,1 2 0 16,-1 1 3-16,-1 4 2 0,-3 0 2 0,1 4 1 15,-3 2 0-15,-2 2-2 0,0 2 3 16,0 4 4-16,-2-1-2 0,-2 5-4 15,0-1-3-15,0 2 3 0,-2 2-6 16,2 2-9-16,-3 1 0 0,1 1-1 0,0 1-5 16,2 1-5-16,0 0 0 0,0 2 0 15,2 2-2-15,2 0-5 0,0-1-7 0,2 3-19 16,5-1-15-16,-1 3-26 0,5 0-54 16,4-1-128-16,2 1-145 0,2-1-145 15,5 1-74-15,1-1-22 0,3 1 29 16,1 1 118-16</inkml:trace>
  <inkml:trace contextRef="#ctx0" brushRef="#br0" timeOffset="42797.9">14586 7544 61 0,'0'0'154'0,"0"0"-18"0,0 0-18 15,0 0-17-15,0 0-14 0,0 0-12 0,0 0-9 16,0 0-9-16,0 0-9 0,0 0-9 15,0 0-1-15,0 0 1 0,-2 0 0 16,2 0 2-16,-2 0-1 0,0 2 0 16,-1-2 1-16,-1 2-1 0,0-2 4 0,0 2 3 15,0-1 2-15,-1 1 3 0,-1 0-2 16,0 2-1-16,-1-2-4 0,1 2-3 16,-3 0 0-16,1 1-3 0,0 1 0 0,-1 0 1 15,-2-1-1-15,1 3-3 0,-1 2-3 16,1-3-1-16,-1 3-7 0,1-1-3 15,-3 3 0-15,0-1 3 0,0 1 1 16,1-1 0-16,-1 2 6 0,0 3 4 0,-1-1 3 16,1 0 3-16,-2 2 2 15,0 0 5-15,0 2 1 0,-2 0 2 0,3 2-2 16,-3 0 0-16,2 2-2 0,-2 2-5 16,2 0-3-16,-2-1-7 0,2 5-1 0,1 0 0 15,1 1 2-15,0 1 5 0,0 1 3 16,5 2 5-16,0 1-1 0,1-1 0 0,5 0-6 15,0 0-9-15,4 1-6 0,0-1-6 16,5 0-6-16,-1-1-4 0,4-1-1 16,1-1-3-16,4-3-1 0,0 1 0 15,4-1-1-15,0-1-3 0,4-2 4 0,0-1 1 16,3 1-1-16,1-2 0 0,1-2 4 16,1-2 3-16,1 0-2 0,0-4-1 15,-1 1 2-15,3-5-3 0,-2 0 3 16,1-3 1-16,1 0-3 0,0-4 4 15,0-3-1-15,2-1 4 0,-3-1-5 16,3-5-1-16,0 0 3 0,0-3 0 0,-2-3-2 16,2-1-3-16,-3-2 1 0,1-3-2 0,0-1-3 15,-3 0 0-15,1-2-1 0,-2 0 1 16,-3 0-3-16,0-1 3 0,-1-1-1 16,-3-2 0-16,-2 2-3 0,-2-2 2 15,-2 2 1-15,-1-1-3 0,-3-1 3 0,0-2-2 16,-3 3 3-16,1-3-2 0,-3 0 1 15,-2 1 0-15,0-1-5 0,-2 0 3 16,-2 1 0-16,0-3 1 0,-2 0-1 0,0 1 0 16,-2-1 3-16,-2-1 1 0,-3-1-1 15,1 3 2-15,-1-3 2 0,1 3 4 16,-3 1 5-16,1 0 5 0,-3 1 3 16,2 1 1-16,-1 2 1 0,-1 0 0 0,0 2-3 15,-2 2-4-15,1 0 0 0,-1 0 0 16,-2 2 1-16,-2 0-4 0,-2 0-2 15,-1 1 4-15,1 3-1 0,-2 0-3 16,-2-1-2-16,-1 1 0 0,-1 2-1 0,-3 1-4 16,0 1-5-16,-1-1 4 0,-1 4 0 15,0 1-1-15,-2 1-3 0,0 2-2 16,1 2 2-16,-1 2-2 0,0 2 0 16,0 1 0-16,2 3-1 0,-2 3-6 0,3 1-17 15,-3 1-33-15,2 2-90 0,0 2-140 16,3 3-141-16,-1 0-125 0,5 1-53 15,-1 0-6-15,5 0 70 0,2 0 129 16</inkml:trace>
  <inkml:trace contextRef="#ctx0" brushRef="#br0" timeOffset="49383.3">19171 5344 21 0,'-5'1'90'0,"-1"1"-7"16,2 0-7-16,-3 0-7 0,1 0-8 15,0 0-3-15,-1-2-9 0,-1 2-5 16,2 0-5-16,-3 0-4 0,1 0-2 0,-3-2 2 16,3 1 0-16,-3-1 1 0,0 2 5 15,1 0 5-15,-1 0 2 0,-1 0 0 0,-1 0 2 16,0 0-1-16,-2 0-1 0,1 2 3 15,-1-1 1-15,-2 1 2 0,0 0-1 16,0 2 1-16,-2-1 0 0,2 1-4 16,-2 0-5-16,0 2 0 0,-2-1 0 0,2 1-4 15,-3 1-4-15,1-1-4 16,0 1-7-16,0 3-8 0,0-1-6 0,-2 1-1 16,1-1-1-16,-1 3 0 0,2 1 1 15,-2 0 3-15,1 0 6 0,-1 0 2 0,2 1 2 16,-2 1 2-16,2 0 4 0,-3 2 5 15,3-2 0-15,0 2-1 0,2-2 0 16,0 2 0-16,0 2-2 0,0-2-2 0,2 2-1 16,2 2 6-16,0 0 5 0,0 0 6 15,3 0 3-15,-1 2 3 0,0-3 2 16,3 3-1-16,1-2-1 0,1 2-1 16,1-2-1-16,3 1-5 0,0-1-5 0,2 2-4 15,2-2-5-15,2 2-6 0,2-1-3 16,3 3-3-16,1-2-1 0,3 2-5 15,1-3 0-15,3 3 6 0,2 0 6 0,0-1 11 16,2 3 7-16,2-2 7 0,0 1 3 16,3 3-1-16,1-3-10 0,3 3-8 15,-1-3-12-15,3 3 0 0,1-1-1 16,1-1-8-16,2 1-1 0,2 1-1 16,2-3 4-16,0 3-5 0,2-3-6 0,3 1 6 15,-1 0 2-15,5-3-1 0,-1 1 2 16,5 0 0-16,2-3 0 0,2-1-1 15,4 2 0-15,5-4 1 0,1 0 1 0,5 0-1 16,2-4 0-16,2 0-4 0,2-4-3 16,1 1 1-16,1-5 0 0,2 1-2 15,-1-4 2-15,1-1 5 0,3-3 6 16,-3 0-3-16,3-2-3 0,1 0-1 0,-1-2 1 16,2-2-5-16,1 1 0 0,-1-1 0 15,2 0 1-15,0 0-1 0,-3-2-3 0,1 1 1 16,0-1-1-16,-3 0-2 0,3 1-1 15,-3-1 3-15,1-2 1 0,2 1-2 16,-3-1 1-16,3 0-1 0,2 1 2 0,-3-1-7 16,3 1 5-16,-2-3-2 0,-1 2 2 15,1-1 0-15,-2 1-1 0,-3-1 3 16,-2-3-5-16,1 1 0 0,-3-1 0 16,0-1-2-16,0-2 4 0,0 0 3 0,1-3 2 15,1 1-1-15,2-4 1 0,1 2 0 16,-1-4-4-16,1 1-1 0,1-1-2 15,1-2 4-15,-1-2-3 0,-3 1-1 0,-1-1 0 16,-2 0 0-16,-4-1 1 0,0 1-2 16,-4-2 0-16,0 3 2 0,-5-3 1 15,1 3 0-15,-5-3-1 0,-2 2 0 16,0 1 0-16,-4-1 2 0,-2 0-5 0,-2 1 0 16,-3-3 1-16,1 2-2 0,-5-1 4 15,0-1-4-15,1 1 3 0,-5-3 0 16,0-1 0-16,-2 1-2 0,-2-1-1 15,-5 1 2-15,1 1 2 0,-5-1 3 0,-3-1 0 16,-3 2 3-16,-2-1-2 0,-7 1-3 16,-1-1 1-16,-5 1-1 0,-4 1-1 15,-4-1-2-15,-3-1 0 0,-3 1 1 16,-5-1-2-16,-4 1 0 0,-2 1 2 0,-5-1 2 16,-3 1 1-16,-3-1 0 0,-4 1-4 15,-2 0 3-15,-5 3 1 0,-1-3 2 0,-3 3 0 16,-1 1 3-16,-3 0 7 0,-2 0 0 15,0 2 0-15,-4 1 1 0,2-1 0 16,-4 0 0-16,-1 2 0 0,-1 2-3 0,0 0 0 16,-5 0-5-16,0 2-2 15,1-1-1-15,-3 3-2 0,0 2-2 0,1-1 1 16,-1 1-2-16,-2 2 1 0,0 1 1 16,0 1 1-16,0-1 3 0,-2 3-4 0,1 1 5 15,-1 0 1-15,0 0 1 0,0 3-2 16,-2-1 0-16,-3 2 6 0,-1 0 0 15,0 0 0-15,-1 0 0 0,-1 2 0 16,0 2-2-16,-1 0-2 0,1 2-2 0,-3 0 3 16,1 1 1-16,-3 1 2 0,2 0 1 15,-1 1 1-15,-1 3 3 0,-2-1-2 16,0 1-2-16,-1 1 4 0,-1 1 2 16,-2 1 2-16,-3 0-5 0,3 1-3 0,0 1 7 15,0 0 0-15,0 0-1 0,0 3 2 16,0 1 2-16,2 2 0 0,1 0-4 0,1 3-1 15,-2 1-5-15,0 4-3 0,0-1-4 16,0 1-2-16,0 1-3 0,5-1-2 16,1-1 1-16,3 1-3 0,6-2-3 15,4-1 3-15,4-3-18 0,5-2-20 0,6-2-33 16,6-2-32-16,2-1-32 0,5-1-77 16,2-2-125-16,0 1-132 0,2-1-123 15,-1 4-46-15,1 2-9 0,2 2 54 16,-2 0 126-16</inkml:trace>
  <inkml:trace contextRef="#ctx0" brushRef="#br0" timeOffset="58094.91">11559 12261 67 0,'0'0'88'0,"0"1"-3"16,0-1-3-16,0 0-2 0,0 2-1 15,0-2-1-15,0 0-3 0,-2 2 2 16,2-2 1-16,-2 2 2 0,2-2 5 16,-2 2 2-16,-2-2 2 0,1 2 1 0,-1-2 6 15,-2 2-1-15,-1-2-1 0,1 2-3 16,-2 0-4-16,-1 0 0 0,1 0-5 15,-1 1-4-15,-1-1-6 0,-1 2-1 0,1 0-3 16,-3 2-7-16,-2-1-9 0,0 1-4 16,-2 4 2-16,0-1 7 0,-2 2 12 15,0 1 11-15,-4 3 10 0,0 0 7 16,-1 3-2-16,-1-1-7 0,0 2-13 0,-1 2-14 16,-1 0-10-16,-1 0-6 0,1 1-6 15,-1 3-7-15,1-2-7 0,-3 2 2 16,2 0 0-16,-1-1-2 0,1 1-1 15,1 2-6-15,-1-1 2 0,1 1-1 0,1 2-5 16,-1-1-3-16,1 1-1 0,3-1 3 16,2 3-3-16,0-1 1 0,0 3-3 15,4-3 1-15,0 3-1 0,0-1 1 0,2 0 0 16,2-1-6-16,1 1 2 0,1-1-1 16,0-1 0-16,5 1-1 0,0-1-1 15,2-1 2-15,-1 1-2 0,5-1 1 16,0-1 0-16,2 3 0 0,3-1-1 0,3 1-2 15,1-1 4-15,1 1-1 0,5 1 3 16,2 1 1-16,4 1 1 0,2 0 2 0,5 0-1 16,-1 1-3-16,5-3-4 15,0-1 0-15,4-1-1 0,0-1-1 0,4-1 0 16,2 1 2-16,3-2 1 0,4-3 4 16,3 1 1-16,6 0 2 0,1-2 2 0,2-2-2 15,3-2 1-15,1 0-8 0,3 0-4 16,0-2 1-16,4-2-1 0,0 0 1 15,2 1 6-15,2-5 0 0,2 0 8 0,1-1 0 16,3-2-2-16,1-3-3 0,4-1-5 16,1-2 2-16,3-2-1 0,3-2-6 15,-1 0 0-15,0 0 2 0,-2-1 3 16,2-1 1-16,-2 0-2 0,2-2 2 16,0 0 1-16,0-1 0 0,1 1-2 0,-1-1-2 15,2-1-1-15,2 0 1 0,1 1 0 16,1-1-1-16,-1-1-4 0,-1 1 1 15,0-2 1-15,-1 1 1 0,-1-1-2 0,-2 1 6 16,0-1 5-16,0-1 1 0,-2-1 0 16,0 1 0-16,0 0-3 0,0-1-5 15,0-1 0-15,0-2-1 0,-2-1-1 16,-2 1-3-16,-2-2 5 0,-3-2 4 0,-3 2-6 16,-1-2 1-16,-4-2 3 0,-2 0 4 15,-2 0-5-15,-3-2-1 0,-1-2 3 16,0 0 2-16,-5 1-1 0,0-1-3 15,-3-4 2-15,-1 3 2 0,-2-3 1 0,0-1-2 16,-4-1-4-16,-1 1 5 0,1 1 0 16,-4-1-3-16,-1 1-3 0,-1 0 5 15,-3 1 2-15,-2-1-1 0,-2 3-2 16,-2-1 1-16,-4 2 3 0,-4 0 1 0,-1 1 3 16,-3 1 3-16,-3-2 1 0,-4 2 3 15,0-2-1-15,-5 3-2 0,1-1-3 16,-5-2-4-16,1 2-1 0,-5-2 0 0,0-1-1 15,-2 1-3-15,-2-2-5 0,0 2 0 16,-4-1 1-16,0 1 0 0,-4-2-5 16,-5 1 3-16,0-1 7 0,-4 2-3 15,-2-1 1-15,-4 1 5 0,-3-2 1 0,-1 2-3 16,-5 1 0-16,-4-1-4 0,-2 2-8 16,-2 0 0-16,-5 0 5 0,-1 4 0 15,-3 0 0-15,-4 2 4 0,0 0 8 0,-4 4-4 16,0-1 2-16,-4 1 5 0,-1 1 6 15,1 3 9-15,-3-3-4 0,-1 3 3 16,-3 1-1-16,0-1-5 0,-4 1-1 0,0 1-8 16,0-1 4-16,-2 2 3 0,0-1-2 15,-2 1 1-15,2 2-2 0,-2 0 8 16,0 0 4-16,-1 1 0 0,-1 1 1 0,2 2-1 16,-2-2 3-16,-1 2-4 0,1 2 0 15,-3-2-9-15,-1 2 1 0,-3 1 3 16,1-1 0-16,-1 2 0 0,0 0-1 0,1 0 8 15,3 0 8-15,1-1 0 16,1 1 1-16,1 0 3 0,2 0-3 0,2 0-9 16,0-2-11-16,2 1-5 0,2 1-2 15,0 0-7-15,0 2 4 0,0-1 2 0,3 1 1 16,-3 0 1-16,0 1-3 0,0 3-1 16,0 0-4-16,0 1-3 0,1 0 0 15,1 3 0-15,0 1 1 0,0 0 0 16,1 2 3-16,-1 2 3 0,0 0 1 0,3 0-2 15,-1 2-2-15,2 2 0 0,1 0-6 16,-1 0 1-16,1 2-2 0,2-2 0 16,-1 1-2-16,1 1 2 0,-1 0 3 0,3-2 0 15,-2 2 0-15,1-3 4 0,3 1 0 16,2-2 0-16,0 0-3 0,4 0 0 16,1-2 2-16,1-2-4 0,2 0 2 15,3 1-3-15,-1-1 0 0,5-2-2 16,0 0-1-16,2 0-1 0,2 1-3 0,-2-3-7 15,4 2-21-15,0-1-31 0,0 1-42 0,5 0-44 16,-1 0-37-16,5 1-26 0,-1-1-15 16,5 0-18-16,2-2-67 0,2 3-92 15,4-3-92-15,3-2-98 0,3 1-35 16,5-3 11-16,2-3 90 0,2-4 127 0</inkml:trace>
  <inkml:trace contextRef="#ctx0" brushRef="#br0" timeOffset="67779.99">13595 5667 30 0,'0'0'125'0,"0"0"-6"16,0 0-10-16,0 0-9 15,-2 0-11-15,2 0-12 0,-2 0-15 0,2 0-14 16,-2 0-13-16,0 2-9 0,0-2-2 16,0 0 0-16,-3 0 2 0,3 0 1 0,0 2 8 15,-2-2 5-15,0 2 6 16,-1-2 4-16,-1 2 3 0,0 0 5 0,-1 2 0 15,-1 0 1-15,0-1 0 0,-3 1 1 0,0 0-1 16,1 2 2-16,-3 1 4 0,0 1 5 16,-1 0 8-16,1 1 2 0,-2 2 6 15,0-1 2-15,0 1 1 0,1 3 2 16,1-3 1-16,-2 3 3 0,0-1-3 16,3 0-1-16,-3 1-6 0,2-1-2 15,0 2-7-15,3-2-10 0,-3 3-3 0,2 1-9 16,1 0-6-16,-1 0-8 0,1 2-7 15,1 0-3-15,1 2-3 0,-1 0-2 0,3 0 1 16,-3 2-6-16,3 0-3 0,2 2-2 16,0 1-3-16,-1 1-2 0,1 0-2 15,2-1 1-15,2 3 0 0,0-1 1 16,0 3 3-16,2-1 0 0,2 1 0 16,1 1 1-16,-1-1-1 0,2 1-6 0,1-1-4 15,1-1-2-15,1-1 1 0,1-1 0 16,3 1-2-16,0-3 3 0,-1 1 1 0,3-2-1 15,2 0-3-15,-2-2 0 0,2-3 4 16,2 1-1-16,0 0 1 0,0-3 2 16,2-1 1-16,2 0 0 0,1-2 1 15,-1-2 1-15,2 1 1 0,3-1-1 0,-1-2 3 16,1-1-4-16,1 0-5 16,3-1 3-16,-2 1-1 0,2-3-2 0,1 1 0 15,1-2-1-15,0-1 3 0,0 1-4 16,2-2 4-16,0-2 1 0,0 0-6 15,0-1 6-15,2-1 0 0,-2-1 3 0,2-1-5 16,-2-2-3-16,0 0 8 0,0-2-3 16,-2 1-1-16,-2-3 1 0,0 0-3 15,-3 1 3-15,1-3 0 0,-5-1-2 16,1-1-1-16,-3 1-7 0,0-2 7 0,-4-1-2 16,0 1 2-16,0-2 3 0,-2-2 1 15,-2-1 1-15,-2 1-4 0,-1-2-1 0,-1-2-2 16,0 0 3-16,-3 0-3 0,-2 0 4 15,1-1 4-15,-1-1-3 0,-2-2-2 16,-2 2-4-16,1-2 6 0,-3 1-8 16,-3-1 2-16,1 0 2 0,0 0-2 15,-2-1 2-15,0 1-4 0,0-2 6 0,-1 2-1 16,-1 3-3-16,0-1 6 0,-3 0 0 16,3 2 1-16,-3 2 0 0,1 0 0 15,-1 0 2-15,-1 0-2 0,1 1-4 16,-1 3 3-16,-1 0 0 0,-2 0 2 15,1 0-1-15,-1-1 2 0,-2 1 2 0,-2 2-1 16,3-3-1-16,-3 3-1 0,-2-2 0 16,-1 2-1-16,1-3-1 0,-2 1-3 15,-2 0 0-15,2 0-1 0,-2-1 3 0,-1 3 0 16,3 0 1-16,-2-1 4 0,0 1 2 16,1 2 8-16,-1-1-1 0,2 1 1 15,0 1 4-15,0 3 3 0,-1-1 1 16,3 0-3-16,-2 1 0 0,0 1-2 0,0 0 0 15,0 1-8-15,0 1-4 0,-3 0-1 16,3 0-1-16,-2 2 2 0,2 0 0 16,-3 0-2-16,1 1 0 0,2 1-5 15,-2 0-4-15,1 1 0 0,1 1-4 0,0 0 3 16,0 0 4-16,2 2-3 0,-2 0-15 0,2 1-21 16,0 1-17-16,0 0-18 0,2 2-34 15,-2-3-59-15,2 3-117 0,0 1-121 16,2 1-129-16,0 1-71 0,0 1-19 15,3 1 41-15,-3 0 116 0</inkml:trace>
  <inkml:trace contextRef="#ctx0" brushRef="#br0" timeOffset="73354.57">12768 12457 31 0,'-2'0'109'0,"-3"0"0"0,1 0 1 0,0 2 0 16,0-2 0-16,-1 0-2 0,1 0-1 15,0 0-5-15,0 0-5 0,-3 0-4 16,1 0 1-16,0 2-3 0,-1-2-4 0,1 2-2 15,-2-2-1-15,-1 1 2 0,-2 1 0 16,1 0 3-16,-1 0 8 0,-1 0 8 16,-1 2 12-16,0-2 10 0,-2 2 10 15,-2-3 2-15,1 3 4 0,-1 0-1 0,-2 0-11 16,-3 0-18-16,1 0-15 0,0-1-18 16,-4 1-18-16,-1 0-16 0,1 0-8 15,-3 1-8-15,1-1-4 0,-1 2-1 16,-3 0-4-16,1-1 2 0,-2 3-3 0,0-2 3 15,-1 1-3-15,1 1 0 0,-2 0 0 0,2-1-1 16,0 3-3-16,1-3-7 16,-1 3 1-16,0-2 2 0,3 1-3 0,-3-1-5 15,2 1 1-15,-2-1 2 0,3 1 3 16,-1 1-8-16,3-1 2 0,-3 1 4 0,2-1 0 16,-1 1 0-16,1 1-5 15,1-1 4-15,-1 1-2 0,3-1 0 16,0 1-2-16,-1 1-2 0,1-3 1 0,1 3-2 15,1-1 0-15,2 1-2 0,-2-1 1 16,2 0 1-16,-1 1 1 0,3 1 0 16,-2 2 0-16,2-1-1 0,0 1 1 0,0 2 2 15,2 2-3-15,-2-2 0 0,2 2 3 16,0 2-1-16,2-2 2 0,1 2-4 16,-1-2 4-16,0 2-2 0,2-2 0 0,0 0 1 15,1 1-3-15,1 0 1 0,1 0-1 16,-1 0 0-16,3 1 0 0,-3 0-2 15,3 2 3-15,-1 0-1 0,1 2-1 16,1 0 0-16,1-1 1 0,0 3 0 0,-1 2 1 16,3-1 2-16,0 1 3 0,2-1 0 15,-1 3-2-15,3-1 0 0,3 1 1 16,-1-1-4-16,2 1 0 0,2-3-1 16,1 3 2-16,3-3-1 0,1 3-1 0,2-3 3 15,-1-1-4-15,5 2 6 0,0-3-3 16,4 3-1-16,0 0 0 0,5-1 1 15,-1-1 0-15,5 1-2 0,2-1 1 0,4 2 2 16,0-3-2-16,4 3-3 0,2-3 6 16,3-1-4-16,1 0-2 0,3 0 0 15,-1-2 3-15,3-2 5 0,2 0-6 0,0 0 1 16,2-2 2-16,0-2-1 0,4 0 1 16,1 0-1-16,-1-4 6 0,4 1-2 0,1-1 0 15,2-3 0-15,1-1-1 0,3-1 2 16,2-3-3-16,2-1-1 0,2-2 0 15,3-2 1-15,-3-2-3 0,2-2 0 0,1-1-1 16,-1-1 5-16,2-2 0 0,-1-1-3 16,1-3 3-16,3 1 1 0,-3-2-3 0,3-3-1 15,-1-1 2-15,3 0-1 0,0 0 1 16,3-2-2-16,1 0 1 0,0 0-2 16,0-2 1-16,0 2 4 0,-2 0-3 15,-3 0 1-15,3 0 0 0,-2 0 0 0,0 0-1 16,-3-1 1-16,3 1 3 0,-3 0-1 15,1-2-2-15,-1 0 2 0,3 1-1 0,0-3-4 16,-1 0 4-16,-1-2-4 0,2-2 0 16,-5 1 0-16,1-3 1 0,-3-1 0 15,0-1-8-15,-4 1 9 0,0-3 1 16,-2 3 0-16,-2-3-1 0,0 1 2 16,-4 0 1-16,-3-3-8 0,1 3 2 0,-3-2-1 15,-2-1-3-15,1-1 1 0,-3 2 1 16,-2-2 1-16,0 1 1 0,-2-1 1 15,-3 0 1-15,1 2-3 0,-4-2-1 16,-3 1 2-16,-1 3-3 0,-5-1 3 0,-2 1 2 16,-2 0 5-16,-3 1 0 0,-3 1-6 15,-3-1 2-15,-1 3 0 0,-5-1-5 0,0 1-1 16,-5-1 3-16,1 0 2 0,-2 1-2 16,-2-3-1-16,-3 3 6 0,-2-3 2 15,-1 3 2-15,-3-3 0 0,-2 3 4 16,-2-1 3-16,-5 2-2 0,-1-1 5 15,-3 1 1-15,-6 1 3 0,-2 1 1 0,-4 0 3 16,-2 0 0-16,-7 2-7 0,-2 2 0 16,-4 0 0-16,-5 0-2 0,1 2-4 15,-4 2-2-15,-3 0 8 0,-2 2 1 0,-2 0 1 16,-2 1 4-16,-2 3-2 0,-2-1 5 16,-3 1-1-16,-1 2-3 0,-3-1-5 15,-2 4-4-15,-3 1 3 0,-4-1 0 16,-5 4-3-16,-5 0-2 0,-4 0 6 0,-4 2-4 15,-2 2-3-15,-4 0-5 0,-5 2 3 16,-2 0-1-16,-2-1 0 0,-2 5-3 16,-2 0 2-16,-2 1 0 0,-3 3-3 0,-1-1-2 15,-3 4 3-15,2 2 10 0,1 2 3 16,-1 2-1-16,5 4 3 0,0 0 3 0,2 3-6 16,1 3-5-16,1 1-3 0,2 3-2 15,0 1 0-15,3 2-3 0,-1 0 1 16,2 0-4-16,3 2 1 0,3 0-2 15,5 0-2-15,2-2-2 0,4 0 2 0,5 0-8 16,3-1-26-16,7-1-31 0,5 0-38 16,3 0-31-16,5 0-34 0,4 1-27 15,2-1-56-15,6 0-121 0,3-2-123 16,2-3-109-16,6-1-41 0,2-5-8 0,2-4 61 16,4-6 143-16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30:50.7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4041 7393 65 0,'-2'0'76'0,"-1"0"-5"0,1 0-3 0,0 0-9 15,0 0 1-15,0 0-5 0,0 0-1 16,0 0-1-16,0 0 2 0,0 0-1 0,-1 0-2 16,1 0 1-16,-2-2 3 0,2 2 0 15,-2-2-1-15,2 1-1 0,-3 1 0 16,1-2-3-16,0 2-5 0,0-2-4 0,-1 0-1 16,-1 2 1-16,2-2-3 0,-2 2 1 15,-1-2 1-15,1 2-3 0,-1 0-2 16,1 0-3-16,-2 0-2 0,-1 0-5 0,1 0-1 15,-3 0 2-15,1 2 5 0,-1-2 3 16,-2 2 6-16,1 0 6 0,-1 0 1 0,0 0 0 16,-2 1-3-16,1 1-3 0,-1 0-7 15,0 0-3-15,-2 2-2 0,2-1-2 16,-2 1 2-16,2 0 1 0,-2 1 4 0,3-1 4 16,-3 2 3-16,2-3 1 0,0 3-3 15,0-2 0-15,0 1-3 0,1-1-8 0,-1 2-3 16,0-1-7-16,0 1-5 0,0 0-4 15,1 1-3-15,-1 1-1 0,0-1-1 16,0 3 0-16,0-1 0 0,0 0 2 16,1 1 0-16,-1-1 2 0,0 1-1 0,0 1 3 15,3-2 0-15,-3 3-1 0,2 1 2 16,-2 0-1-16,2 0 1 0,-1 3 2 0,1-1-1 16,-2 2 1-16,2 0-3 0,-1 2 1 15,1 0 3-15,0 2-3 0,1 0 2 16,1 1 0-16,-2 3 0 0,3 0 4 0,-1-1 1 15,0 3 6-15,3-1 1 0,-3 1 5 16,3 0 2-16,2 1-2 0,-3 1-2 0,3-1 0 16,2 2 2-16,-1 1-5 0,1-1-2 15,2 1-3-15,0-3 0 0,2 2-1 16,0-1-2-16,0 1 2 0,4 3 2 16,0-3 2-16,1 2-2 0,1 1-2 0,2-1-3 15,1 0-4-15,1 0-3 0,3 1 0 0,2-1-3 16,0 2 6-16,4-2-3 0,0 1 0 15,2-1-2-15,2 0 2 0,3-1-2 0,1-1-2 16,3 1 1-16,2-3 1 0,1-1 1 16,1-3-3-16,4 3 0 0,1-3 1 15,-1-1-1-15,4 0-1 0,0 0 2 16,3-2 0-16,-1-2 0 0,3-2-5 0,1 2 3 16,1-2 4-16,2-2 1 0,2 0 1 15,-2 0-4-15,4-2 2 0,-2 1 0 16,2-1-6-16,2-4 1 0,-2 1-4 0,2-1 7 15,2-1 0-15,1-3-4 0,-1 1 4 16,2-2 0-16,-2-1 0 0,3-1-2 0,-3-2 2 16,2-2 0-16,-1-2 0 0,-1 0-4 15,2-2 3-15,-1-1 0 0,1-3-5 0,0-1 2 16,3-3-1-16,-1 1 2 0,1-3-1 16,2-1-1-16,-3 0 2 0,3-2-2 15,-1 0 2-15,1-1 0 0,0-1 0 16,-1-2-4-16,1 0-3 0,-3-1 2 0,-1-1-1 15,-3-2 1-15,-2-2 0 0,-2 3 3 16,-2-3 0-16,-2-2-2 0,-5 1 0 16,1-1-2-16,-3 1 2 0,-1-3-6 15,-3 3 5-15,0-3 4 0,-4 2-2 0,-2 1 0 16,-2-1 0-16,-5 3 4 0,1-3 1 16,-5 2-2-16,-2 1 1 0,-2-1 2 15,-4 0-3-15,-2 3-1 0,-3 1 1 16,-3-2 1-16,-3 2-2 0,-2-2 2 0,-2 2 3 15,-4-1 4-15,-3 1-8 0,-3-2 1 16,-3 0 6-16,-2 1-4 0,-4-3-6 16,-2-2 0-16,-2 3 0 0,-3-3-2 0,-1 2 0 15,-3 1-3-15,-1-1 3 0,-1 0-1 16,-4 1 2-16,-2-1 0 0,-2 0 0 16,-3-1 0-16,-3 1 0 0,-3-1 0 15,-2-1 0-15,-2 0 1 0,-4 1 1 0,0-1 2 16,-4 1-1-16,-1-3-4 0,-3 3 0 15,-1-3-1-15,-2 3 1 0,-2 1-1 0,-2 0 4 16,0 2 5-16,0 3-1 0,-2-1 1 16,-2 4-3-16,0 0-1 0,-2 3-5 15,-3 3 0-15,-1 2 2 0,-3 1-3 16,0 3-1-16,1 3 5 0,-1 0-2 0,2 4 0 16,1 0 0-16,1 4 3 0,3 0-2 15,0 1-2-15,4 3 2 0,0-1-2 0,4 5-2 16,2-1-10-16,2 1-16 0,3 3-33 15,2 2-84-15,1 2-123 0,1 6-128 16,2 2-128-16,0 5-58 0,4 2-7 0,0 6 65 16,2 0 113-16</inkml:trace>
  <inkml:trace contextRef="#ctx0" brushRef="#br0" timeOffset="3146.43">8573 5610 23 0,'-5'0'40'0,"3"0"-4"0,-2 0-4 0,2 0-6 16,-2 0 0-16,1 0 1 0,-1 0 0 16,2 0 0-16,-2 0 0 0,0 0 3 15,-1 2-1-15,1-2-1 0,-2 2 3 0,-3 0 0 16,1 0-1-16,-1 0-2 0,-1 2 3 16,-3-1 2-16,0 1 2 0,1 0 2 15,-3 2 2-15,-2-1 3 0,-2 1-1 16,0 2 1-16,0-1 1 0,-2 1 6 0,-3 2 4 15,3-3 5-15,-2 3 4 0,2-1-1 16,-3 1 1-16,3-1-2 0,-2 1-2 16,2-1-5-16,-2 1-6 0,1-1-2 15,3 3-4-15,-2-3-3 0,2 3-2 0,0 1 2 16,2 0-3-16,-2 3-2 0,0 1 0 16,2 2-1-16,-2 4 0 0,0 1 0 15,2 3 3-15,-2 2 2 0,2-1 3 16,0 3 4-16,0 1-2 0,0 1 1 0,5-1 0 15,-1 2-3-15,0 0-4 0,3 3-4 0,-1-1-2 16,3 2-4-16,1 2-5 16,1 0 0-16,2 0 5 0,2 2 1 0,2 0 3 15,2 0 4-15,0 2 8 0,4-1 2 16,0 1 1-16,3 0 4 0,2 2 4 0,1-1 3 16,5 1-3-16,0 2 0 15,4-3 0-15,0 3-6 0,5-2-7 0,1-2-6 16,3-1-3-16,2-3-5 0,2 0 1 15,2-1-1-15,2-1 0 0,2-2 1 16,2 0-1-16,3 0 4 0,3-1-3 0,1-3-1 16,4 0-4-16,2 1 1 0,2-3-1 15,2-1-4-15,5-1 3 0,-1-3 0 16,5 0-1-16,0-2-4 0,2-4 1 0,0 0-4 16,2-4-2-16,2 0-4 0,0-3 3 15,0-1 1-15,2-3 3 0,2-1 0 16,1-3-5-16,-1 0 2 0,0-4-3 0,3-2-1 15,-1-4-7-15,1 1 5 0,-1-5 2 16,0-1 0-16,-1-5 1 0,-3 1-2 16,-2-4 1-16,0-2 0 0,-2-4 1 0,-2 1-1 15,-2-3 0-15,-1 0-1 16,-3-3 1-16,-1-1-4 0,-1-1 0 0,-3 0 0 16,-2-5-3-16,-2 3 4 0,-4-2-1 15,0-2 2-15,-5 2 3 0,-1-2-4 16,-5 1 0-16,-2-1 1 0,-2 2-3 0,-2-2-1 15,-4 2 1-15,-5-2 4 0,-2 0 3 16,-2-1-5-16,-4 1 2 0,-4-2-4 0,-2-2 1 16,-3-1-1-16,-4-1-5 15,-4-2 3-15,-2-1-1 0,-2 1 4 0,-2-2-3 16,-5 2-2-16,-2 1 2 0,-1-1 3 16,-3 4 3-16,-2 0-6 0,-3 2 1 0,-1 2 6 15,-2 0-2-15,-3 4-2 0,-1-3 0 16,-3 5 3-16,-2-2 3 0,-2 1-4 15,-2 3 1-15,-2-1 1 0,-5 3 0 16,1-1-1-16,-3 1-3 0,-1 1 1 16,-3 2 2-16,0-1-3 0,-2 1-1 0,-2 2 0 15,-2 0-1-15,0 0-2 0,-5 4 1 16,-1-2-2-16,-3 4 2 0,1 0 0 0,-3 0 0 16,-2 4 0-16,0-1-2 0,0 1-1 15,0 1 3-15,3 3-5 0,-1 1-2 16,0 1 0-16,3-1-6 0,3 4-4 15,1 0-11-15,4 1-12 0,0 1-25 0,4 2-59 16,2 0-88-16,2 4-99 0,0 1-95 16,5 3-98-16,0 5-46 0,-1 2 22 15,-1 4 72-15,-3 2 96 0</inkml:trace>
  <inkml:trace contextRef="#ctx0" brushRef="#br0" timeOffset="6358.63">16322 6921 10 0,'-7'0'38'16,"-1"0"1"-16,1 0-1 0,-1 0-4 16,0 2 2-16,-1-2-1 0,1 2-5 0,-1 0 0 15,-1-1-3-15,-1 1 3 0,0 2 3 16,1-2 2-16,-3 2 1 0,3 0 1 16,-3 0-1-16,0 1 0 0,0-1-5 15,-1 2-2-15,1-1 1 0,-2 3-5 0,0-2 0 16,0 1-2-16,1 1-2 0,-1 0-3 15,-2 1 0-15,2-1 1 0,0 1-1 16,-2-1 0-16,2 2 3 0,-1-1 3 16,-1 1-1-16,0 1 1 0,0 0 1 0,0 1-1 15,-2-1 0-15,2 3 0 0,-2-1 0 16,-2 0-1-16,2 3 2 0,-3-1-1 0,1 0-3 16,0 2 0-16,0 0 0 0,-2 0-1 15,1 1-3-15,-1 1-1 0,0 0 4 16,0 2 1-16,-1 0 1 0,-1 0 3 15,2 3 3-15,-3 1 2 0,3 2 2 0,-2 1 1 16,-1 1 3-16,1 3 0 0,1 1 3 16,-1-1 3-16,2 4-4 0,0-1 3 15,-1 1-1-15,3-2-5 0,-2 2-3 16,2 0-5-16,-1 3-1 0,3-3-3 0,-2 2 1 16,2 2 4-16,0-2 2 0,0 2 5 15,0 2 2-15,0 0 1 0,2 0-1 16,2 0-2-16,0 1 2 0,1-1-7 15,1 2-4-15,2-2-3 0,1 2-3 0,1 0-2 16,1-1-4-16,4 3-1 0,-1 0-2 16,3 0 2-16,0-1 0 0,4 3 3 15,0 0 2-15,0-1 6 0,5 1 4 0,-1-2 3 16,3-1 5-16,-1 1 0 0,5 0 1 16,-1-2 1-16,3-3 1 0,2-1-4 15,0 0-3-15,4 0-2 0,0-1-2 16,3-1-4-16,-1-2-2 0,5-2 1 0,-1 0 0 15,3-1-2-15,1-1-1 0,3-3-1 16,2-1-3-16,0 1 2 0,5-2-2 16,-1-3 0-16,2-1 2 0,3 0-2 15,-3 0-2-15,2-4-4 0,1 0 1 16,1 0-3-16,-1-2 0 0,1-2 0 0,1-1 3 16,-1-1-1-16,1-1 2 0,0-3 1 15,-1-1 1-15,3-3 0 0,-3-1 0 0,3 0-3 16,0-4 0-16,-1 0 2 0,1-2 0 15,2-2-5-15,0-1 4 0,0-3 2 16,1 0-1-16,1 1-4 0,0-3-1 16,2-1 0-16,-2-1-2 0,0 1-2 15,0-2-4-15,-2-1 1 0,-2-1 3 16,-1 0 0-16,1-2-2 0,-2-2 3 0,-3 0 3 16,0-1-1-16,-1 0 0 0,-1-3 0 15,0 0 2-15,-1 0-4 0,-3-2 2 0,0 0 1 16,-2 1 0-16,0-1 1 0,-2-2-1 15,0-1 4-15,-1-1-5 0,-1-1-4 0,-2-1-2 16,-1-1 1-16,1-3 2 0,0-1-2 16,-3 0 7-16,-1-2-3 0,-1-2-1 15,0 0 0-15,-1 0-5 0,-3-2 0 16,0 2-1-16,0-2 4 0,-4 2-3 0,0 0 2 16,0 0 1-16,-2 0 0 0,-3 2 0 15,-1 0 0-15,0 2-2 0,-1 0 1 16,-1-1 2-16,-3 3 2 0,-2 0-3 15,1 1 2-15,-3 1 3 0,-2 0 2 0,-2 1 0 16,-1 1-2-16,-1-1 2 0,-2 1-4 16,-3-1 1-16,1 1 0 0,-5-1-1 15,0-1-1-15,1 1-3 0,-5-1 4 0,0 1-4 16,-2-1 1-16,-2 2 2 0,0-3-2 16,-3 3 3-16,-1-3-3 0,-3 3 5 15,1-1-2-15,-3 1-1 0,-2 1 3 16,-1 1 0-16,-1 1 1 0,-2 0-4 15,0 1 0-15,0 1 1 0,-2 2-4 0,0-2 0 16,-1 3 2-16,-1-1-5 0,0 0 2 16,-2 0-2-16,-1 0-1 0,-1 2 0 0,-1-2 1 15,-1 2 3-15,-3 0-2 0,1 2-3 16,-1-2 5-16,0 4-2 0,0 0 0 16,1 2 1-16,-1 0 5 0,3 3 1 15,-3 1-1-15,2 1 1 0,1 1 1 0,-1 1-1 16,1 2-2-16,1 3 2 0,-1-1 0 15,1 0 0-15,-1 0 0 0,1 2-1 16,1 0-4-16,1 2-4 0,-1 0-1 16,2 0 1-16,-3 0-2 0,3 0 0 0,2 0 3 15,-1 0 3-15,1 2-1 0,0-2 1 16,2 0 2-16,0 2-4 0,2-2-4 16,-2 2-11-16,2 2-15 0,-2 2-20 15,2 1-48-15,-3 3-68 0,3 1-84 0,0 4-75 16,3 4-54-16,1 0-43 0,2 2-7 15,5 2 20-15,4 0 33 0,4-2 53 16,4 0 56-16</inkml:trace>
  <inkml:trace contextRef="#ctx0" brushRef="#br0" timeOffset="10551.65">3427 12238 16 0,'-6'2'70'0,"1"0"2"0,-1-1-4 0,0 1-4 16,-1 0-4-16,-1-2-4 0,1 2-5 16,-1 0-4-16,2 0-2 0,-3 0 0 15,1 0-2-15,-1 2 2 0,1-3 1 0,-1 3 2 16,-1-2 4-16,-1 2 2 0,-2-2 4 15,1 2 3-15,-1 0-2 0,0-1-1 0,1 3-3 16,-3-2 0-16,-2 2-2 0,2-1-1 16,-2 1 1-16,-2 0 5 0,0 1 3 15,0 1-1-15,-2 0 0 0,-2-1 3 0,1 3 3 16,-3-1 0-16,0 3-3 0,-1-3 4 16,-1 3 2-16,-3 1 3 0,0-2 0 0,1 3 8 15,-3-1 10-15,-2-1 5 0,2 1 3 16,-1 0 0-16,-1 1-2 0,0-1-12 0,0 0-10 15,0-1-6-15,2 1-11 0,-2-2-7 16,3 1-6-16,1-1-4 0,-2 1-6 0,3-1-8 16,-1 1-2-16,0-3-3 0,1 2-2 15,1-1-3-15,3 1-2 0,-3-1 0 0,3 1-1 16,0-1-6-16,1 1 4 0,-1 1-3 0,2-1-1 16,1 1 0-16,1 1-1 0,0-2 2 15,0 3-9-15,2 1 2 0,2-2 2 0,0 3-2 16,2 1-1-16,0 0-2 0,1 0 6 0,1 2-2 15,2 2-2-15,1 0 1 0,-1 2 1 0,3 2 3 16,1-1-4-16,1 1 4 0,0 2-3 16,1-1-1-16,3 1-2 0,0 2 0 0,2-1 0 15,0 1-2-15,2 1 0 0,2 1 4 16,1-1 0-16,-1 3-2 0,2-1 2 0,3 0 0 16,-1 3 0-16,1-1-3 0,1 0-1 0,3 1 4 15,0-1-4-15,1 2 0 0,3-2 3 16,0 3 1-16,0-3 4 0,2 2-5 0,2-2 2 15,1 3 5-15,-1-3 1 0,2 0-1 16,0 0-2-16,1-1 1 0,3-1 1 0,1 1-2 16,-1-1-3-16,3 0 2 0,2 1-1 0,-1-3-2 15,1 3 2-15,2-3-1 0,2-1-2 16,0-1-1-16,0 1 0 0,2-3 0 16,2-1 0-16,0 0 1 0,3 0 2 0,-1 0 1 0,3-3 4 15,1 3-1-15,3-2-3 0,-1 0 1 16,3-2-3-16,2 0 1 0,0 0-3 0,4 0 2 15,0-2 2-15,3-2-2 0,-1 2 2 16,0-4-1-16,3 2 0 0,-3-1-2 0,2-3-2 16,1 0 0-16,-1 1-1 0,3-3 2 15,-1 0 3-15,1 1 3 0,1-1-1 0,1-1 4 16,-1-3 1-16,1 1 0 0,2 0-3 16,2-3-1-16,-1-1 2 0,1 2-3 15,0-2-2-15,2 0-2 0,-2-3 0 0,-2 3 1 16,-1-2-1-16,1-2-1 0,0 2 1 0,-3-2 0 15,1 2 1-15,-2-2-2 0,1 0 2 16,-1 0 1-16,-1-2-3 0,3 2 3 16,-3-2-1-16,3-2 0 0,-3 1-3 0,3-1 0 15,0-4 4-15,-1 0-2 0,1 1 0 16,0-3 2-16,-1-1 1 0,-1-2 1 16,-1-1-5-16,-1 1-2 0,-3 0 0 0,0-3-1 15,-2 3 3-15,-2-2-2 0,0 1 5 16,0 1 2-16,-4 0 0 0,2-1 2 15,-2 1-2-15,0-2 2 0,-1 1 0 0,1-1 2 16,2-2 0-16,-2 0-7 0,2-2 1 16,0 0-1-16,0-2-3 0,0-2 4 0,0-2 1 15,-1 2 0-15,1-1 3 0,-4-1-1 16,0 0-2-16,-3 0-4 0,1 1 1 0,-5-1 1 16,1 0-3-16,-3 0 1 15,-2 1 2-15,-2-1 3 0,-2 0-3 0,0 0 0 16,-3 0 1-16,-1-1 3 0,0-1-3 15,-1 0-1-15,-3-1 1 0,-1-1-2 16,0 1 2-16,-1-3-2 0,-3-1 2 0,-2-1-1 16,0-1 1-16,-4 0 2 0,0 0 0 15,-3-1-3-15,-1 1 0 0,-3 0-1 0,-1-1-1 16,-3 3 0-16,-2 0-2 0,-2-1 0 16,-2 1 3-16,-2 1 3 0,-1 1 2 15,-3 1 0-15,0 1 0 0,-1-1 2 16,-4 1-6-16,1-1-1 0,-1 1-1 0,-2-1-1 15,-2 0 1-15,-2 1 0 0,0-1 1 16,-4 1 0-16,0-1 0 0,-3 0 7 16,-1 1-3-16,-5-1-1 0,0 1 2 15,-4-1 2-15,0 3-1 0,-4-3-5 0,-2 2 5 16,-3 1 0-16,1 1-2 0,-3-2-1 16,-2 2 2-16,1 1-2 0,-3-1-4 15,-2 0 1-15,2 2 3 0,-2-2 0 0,-2 3-2 16,0-1 4-16,0 2 2 0,-2 0-3 15,2 0-4-15,-2 2-1 0,0 0 3 16,-2 0 0-16,-1 2 0 0,1 1 2 16,-2 1 3-16,-3 0-1 0,-2 2-2 0,-1 1-4 15,-1 1 3-15,-2-1-1 0,0 3-5 16,0 1 4-16,1 0-1 0,-3 1 2 16,2 1 3-16,-2 0 3 0,2 1 0 15,0 1 3-15,0 0 1 0,3 0 1 0,1 2-3 16,-2 0-5-16,3 1 3 0,-1-1-3 15,-2 0-2-15,0 0-1 0,1 0-1 0,-3 0 3 16,-2 0-3-16,2 2 5 0,-2-2 0 16,0 2-1-16,0-2 0 0,0 2 0 15,-2-2 2-15,2 2-3 0,-2 0 2 16,2 0 0-16,0 2 1 0,-2 0 2 0,2 0-2 16,-2 2-2-16,-2 2-1 0,0-1 1 15,-1 3 0-15,-1 0-1 0,0 1-1 0,-1 3-2 16,1 1 0-16,0 0-4 0,0 1-3 15,-1 1 5-15,3 2 1 0,0 2 1 0,2 0 2 16,2 0-4-16,2 4-6 0,2 0-14 0,3 2-14 16,1 1-16-16,5 3-19 0,0-2-25 15,3 1-47-15,6-1-79 0,5-2-81 0,5-1-83 16,8-3-74-16,7-2-57 0,6-3-1 16,8-3 59-16,5-2 79 0,6-5 89 0</inkml:trace>
  <inkml:trace contextRef="#ctx0" brushRef="#br0" timeOffset="17123.52">17772 11449 48 0,'-11'2'60'16,"0"2"-6"-16,-1-2-5 0,-3 1-2 16,0 1-3-16,-2 2 0 0,-2 0 0 0,-2-1 2 15,0 3 2-15,0-2 0 0,-1 1-2 16,1 3 0-16,-2-2 1 0,-2 1-2 15,1 1 0-15,-1 1 1 0,-1-1 3 0,1 1 5 16,-2 2 2-16,1-1 3 0,-1 1 1 16,-1 0 0-16,-2 3-4 0,3-1-7 15,-3 0-3-15,1 2-2 0,-3 2-3 16,2 0 1-16,-1 0 1 0,1 2 1 0,0-2-3 16,3 2-1-16,-1 0 0 0,1 2-7 15,3-2-3-15,1 2-5 0,2-2-1 16,2 2-3-16,2 0-1 0,2 0 0 15,3-1-1-15,1 1 0 0,2 4 0 0,3 0-4 16,2 1-2-16,2 1-1 0,4 3-1 16,0 1-1-16,4 3-2 0,1 0 1 15,3 2 2-15,3 2 2 0,2 0 4 16,2 0 5-16,2 2 3 0,2 0 6 0,2 2 4 16,3-2 0-16,1 1 2 0,3-1 5 15,2 2 1-15,4-2-1 0,-1-2-3 16,4 0 3-16,1 0 2 0,4-2-4 15,3 0 4-15,2-2 3 0,3-1 3 16,3-3 5-16,3-3 4 0,3-1 7 0,2-3 1 16,3-4 5-16,4-2 0 0,2-2-5 15,4-3-8-15,0-5-10 0,3-1-5 0,-1-3-10 16,0-3-4-16,1-4-3 0,1-1-2 16,0-5-4-16,1-3-1 0,-1-3-3 15,1-1-3-15,-3-4-3 0,3-2 1 0,-3-4-2 16,2 0-3-16,-1-3 1 0,-1-1-2 15,-2-3 0-15,0-1-5 0,-2-1 1 16,-4-2-2-16,-4-2 0 0,-3 0 2 0,-3-2 2 16,-5-2 0-16,-5 0 0 0,-5 0 2 15,-3-2 0-15,-6 2-2 0,-2-1 0 16,-6 1 0-16,-3 0-1 0,-6 0-1 16,-2 0 3-16,-6 0 2 0,-3 2-3 0,-4-2 1 15,-4 2-2-15,-4-2 3 0,-4 2-1 16,-3-2 1-16,-4 2 3 0,-4 0-2 15,-4 0 0-15,-5 0 1 0,-3 0-7 16,-5 2-1-16,-5 0-6 0,-3 2 6 0,-5 0 4 16,-2 3 1-16,-1 3 7 0,-4 1 2 15,-1 3 2-15,0 3-3 0,-4 0-2 16,2 4-2-16,-3 0-2 0,-1 2 0 0,1 1 0 16,-1 3 0-16,1 0-2 0,3 1-1 15,0 1-5-15,4-1-3 0,0 3-4 16,2-1-10-16,2 3-21 0,4-3-57 15,1 1-107-15,4-1-124 0,3-1-125 0,1-1-97 16,2 1-37-16,0-3 29 0,3-1 94 16,-1 0 117-16</inkml:trace>
  <inkml:trace contextRef="#ctx0" brushRef="#br0" timeOffset="21752.85">27972 7860 78 0,'-9'2'74'0,"3"-2"-5"0,-3 0-4 15,1 0-1-15,0 0-3 0,-3-2-1 16,0 2 2-16,1-2 0 0,-1 2-6 0,-1 0-5 16,-1-2-4-16,0 2-7 0,-2 0-3 15,0 0-4-15,1 0-3 0,-1 0-3 16,-2 0-2-16,2 0 3 0,-2 0-3 0,0 2 3 15,0 0 2-15,0 2 6 0,0 0 4 16,-2-1 5-16,0 1 0 0,0 2-1 16,0 2-2-16,-2-1-2 0,2 1-2 15,-2 1-2-15,2 1 2 0,0-1-1 0,0 3-4 16,0-1-4-16,0 1-2 0,2-1-6 16,2 1-7-16,0 1-3 0,0 0 0 15,0 1-3-15,3-1-3 0,-1 2 0 16,2 0 2-16,-1 1 0 0,1 1 0 0,1 0 5 15,1 0 4-15,1 0 1 0,-1 2 3 16,1 0 1-16,1 2 5 0,1 2-2 0,0 0 3 16,1 4 1-16,1-1 4 0,0 3 5 15,0 1 6-15,2 3 6 0,-1-1 3 16,1 2 6-16,2 1-3 0,0 1 1 16,2-2-4-16,3 2-3 0,-1 3-5 0,0 1-6 15,5-2-4-15,-1 2-7 0,1-2 0 16,3 0-2-16,1 0-1 0,2-2 1 15,0-2-2-15,4 1 8 0,0-3 0 16,4 0 6-16,0-1 5 0,5-2 6 0,1-3 7 16,3-1-1-16,2-2-2 0,4 0-4 15,2-4-5-15,3 0-2 0,-1-2-6 16,5-2 0-16,-1-2-2 0,1 1-5 16,1-3-5-16,3-1 0 0,0-3-3 15,0 1-2-15,2-2-1 0,2-2 4 0,2-3 2 16,0-1 1-16,2 0 2 0,3-3-2 15,1-1-3-15,5-2 1 0,0-2-3 0,4 1-5 16,2-5-5-16,2 1 0 0,2-4 4 16,-2 0-2-16,3-1 2 0,-3-3-1 15,-2 0 1-15,0 0-2 0,0-2-4 0,-2-2-5 16,0 0 1-16,-2-1 2 0,-2-1 0 16,-3-2 0-16,1-1-5 0,-5 1 2 0,1-2 0 15,-5-1-2-15,0-1 0 0,-4 1 0 16,0 0-1-16,-4-1 1 0,-3-1 0 15,-4 1 0-15,-1-1 0 0,-5 1 2 0,-3-1 2 16,-5 1 0-16,-3 1-4 0,-3-1 0 16,-3 3-2-16,-7-1 3 0,-1 1 1 0,-5 1-2 15,-4 0 3-15,-4 1 0 0,-2 1 1 16,-7 2-2-16,-1-2 0 0,-3 3 2 16,-2 1 1-16,-4-2-2 0,-5 2-3 0,1 2 0 15,-5-2-1-15,-1 2 0 0,-3 0-1 16,-2 0 0-16,-2 1 3 0,-3-1-3 0,-1 2-1 15,-2 0 5-15,-3 0 3 0,-2 0 2 16,-1 2-2-16,-1-3 2 0,-2 3 3 16,0 2-4-16,-2-2-5 0,-2 3-2 15,0 1 3-15,-3-1-3 0,-1 3 0 0,0 1 0 16,-3 2 0-16,1 1-3 0,-1-1 3 16,1 2 1-16,1 0 1 0,3 3-2 0,0-1 1 15,2 0 0-15,2 2-3 16,0 0-3-16,2 0-7 0,2 0-9 0,-2 2-25 15,2 1-58-15,-2 1-105 0,2 4-119 0,-2 1-108 16,1 5-105-16,-4 1-34 0,-3 6 28 16,-4 2 88-16,-5 0 111 0</inkml:trace>
  <inkml:trace contextRef="#ctx0" brushRef="#br0" timeOffset="24871.68">20498 5765 31 0,'0'0'31'0,"0"1"-5"16,0-1-3-16,0 0-3 0,0 2 3 16,0-2 4-16,0 0 6 0,0 0 11 15,0 0 15-15,-2 2 21 0,2-2 17 16,-2 0 11-16,-3 0-1 0,1 0-4 0,0 2-13 16,-2 0-21-16,-3 0-20 0,-2 0-15 15,1 0-3-15,-5 2-2 0,0 1 4 0,-4 1 5 16,0 0 8-16,-2 1 3 0,-2 3-3 15,-1-1 0-15,-3 3-5 0,-1 1-5 16,1 0-1-16,-1 1-2 0,-1 1 3 16,1 0 2-16,-1 2 2 0,1 1 0 0,-2-1-3 15,1 2 0-15,-1 0-2 0,1 0-2 16,-1 4 2-16,-2 0-1 0,3 1 2 16,-3 1 2-16,0 2 1 0,0 1 6 0,1 1 1 15,-1 1 6-15,2 1 4 0,-2-1-2 16,3 3 1-16,1 1-3 0,3 0 1 15,-1 3-1-15,1-1 0 0,2 2 5 0,2 2 5 16,-1 2 2-16,1 0-2 0,2 2-2 16,2-1 3-16,0 1-2 0,3 2-6 15,1 1-2-15,2-1 0 0,3 2-6 16,1-1-6-16,3 1-6 0,2 0-5 16,2-1-3-16,4-1-6 0,1 0 1 0,3-2-8 15,5 1-2-15,2-1-2 0,4 0 2 16,4 0-4-16,2 0-1 0,5-1 2 15,4-1 0-15,2-2 0 0,2 0-1 0,4-2 0 16,0-1 1-16,5-1 1 0,2-2-2 16,4-2 1-16,0-1-2 0,4-1 3 15,2-1 2-15,2-2-2 0,3-3 3 16,1-1 0-16,3-2 1 0,2-2-3 0,2-2-5 16,2-3 2-16,2-3 1 0,3-3 1 15,1-2-2-15,3-5 0 0,-3-2 5 16,3-3-2-16,-1-2-7 0,-1-4-1 15,-1-3 0-15,0 0 2 0,-1-4-4 0,-3-4 0 16,0 0 3-16,0-4 1 0,-2-2-1 16,-2-1-4-16,-2-3 6 0,-2 1-6 15,-2-3-1-15,-3-1 3 0,-4 0 0 0,-1 0 1 16,-6-1-5-16,-1 1 4 0,-6 0-2 16,-3-1-2-16,-4-1 0 0,-4 0 2 15,-4 0 2-15,-5 0 0 0,-2-4 1 16,-4 0 1-16,-4 0 2 0,-2-2 2 0,-3-2-3 15,-3 0 1-15,-5 0 1 0,0-1-1 16,-4-3-4-16,-2 2 2 0,-5-1-3 16,1 1-1-16,-5-2 0 0,-4 2-1 15,-2 1 2-15,-2-1-5 0,-4 2 4 0,-3 0 8 16,-2 2-3-16,-1 2 0 0,-5 2-2 16,0 0 3-16,-2 4 1 0,-3 0-7 15,-1 1 3-15,0 3-1 0,-3 1 1 0,-1 1 0 16,-3 1-1-16,0 2 4 0,1 2-4 15,-1 1 3-15,-2-1-5 0,0 4 1 16,1 0 0-16,-1 0-1 0,0 1 5 16,0 3-4-16,0 2 0 0,-2-1 1 0,3 1-3 15,-3 2-3-15,0 1-3 0,2 1 1 16,0 1-1-16,0 0 3 0,5 3-2 16,-1-1 2-16,5 2-3 0,0 0-8 15,3 2-12-15,1 2-25 0,2 0-62 0,0 2-97 16,5 2-101-16,-1 4-82 0,2 1-73 15,5 3-62-15,-3 3 8 0,3 2 69 16,2 2 89-16,-1 2 83 0</inkml:trace>
  <inkml:trace contextRef="#ctx0" brushRef="#br0" timeOffset="30492.44">27413 9334 51 0,'0'0'67'0,"0"2"-4"0,-2 0-4 16,2 0-7-16,-2 0-8 0,0 0-4 16,-3 0-6-16,1 2-3 0,0 0-3 0,0-1 3 15,-3 1 1-15,1 0 2 0,0 2 2 16,-3-2 4-16,1 1 4 0,-1-1 4 16,-1 2 1-16,-3-1 0 0,2 1-3 15,-1 0-1-15,-3 0-7 0,0 1-2 16,-2 1-2-16,-2-1-1 0,0 1 0 15,-2 2-1-15,0-1 3 0,-1 3 2 0,-1-1 0 16,0 0-1-16,0 3 3 0,-3-1 0 16,3 2 2-16,-2 1 2 0,1-1 0 15,-1 0 1-15,2 0-3 0,-3 2-2 16,3 1-4-16,-2-1 0 0,1 0 0 0,-1 2-2 16,2 0-5-16,-3 0 1 0,3 4-1 15,-3 0 0-15,1 0 3 0,0 1 8 0,-1 3 12 16,1 0 5-16,-1-1 6 0,1 5 1 15,0-1-4-15,-1 3-5 0,1-1-7 16,-1 4-8-16,-1 0-8 0,2 1 1 16,-3 1 7-16,3 0 9 0,-3 2 9 15,3-2 12-15,1 2 8 0,1 2 0 0,2 0-8 16,0 0-8-16,4 3-8 0,0 1-7 16,4 2-8-16,1 1-3 0,3 1 2 15,1-1-5-15,3 3-4 0,1 1-4 16,4 1 0-16,0-1-3 0,4 0-3 0,1 2 0 15,3 1 2-15,1-1-3 0,3 0 3 16,1-1-4-16,4-1 1 0,0 0-1 0,4-1-6 16,0-3 1-16,5 1-2 0,-1-1-3 15,5-1-1-15,-1-1 0 0,1 1 2 16,2 0-2-16,1-1-1 0,1 1 2 16,0-2 2-16,2 1-3 0,2-1-2 0,0 2 2 15,0-3-1-15,3 1 0 0,1 0-3 16,2-2 1-16,1-2 0 0,-1-1 1 15,3-1-3-15,0 0 0 0,1-3 6 0,1-1-5 16,0-2 0-16,1-1 1 0,3-5 2 16,-2 1 2-16,2-5-5 0,0 1-1 15,0-2 5-15,0-2-1 0,0-2-4 16,0-2-1-16,-1 0 0 0,-1-1 2 0,2-3-1 16,-2-2-1-16,0 1 4 0,2-3 1 15,-2 1 1-15,1-4-1 0,1-1-4 16,0-1 0-16,2 0 3 0,-2-2 0 0,2-2 2 15,-2-2-1-15,2 0 4 0,0 0 2 16,2-2-1-16,-2-1-4 0,3-3-3 16,1 0 1-16,-2 1 1 0,2-5-2 0,3 1-3 15,-3-1 2-15,2-1-1 0,-1-2 3 16,1-2-3-16,-2 0 0 0,0-3 1 0,1 1 0 16,-1-3 5-16,0-1-2 0,3-2 0 15,-1-2 1-15,0 3-2 0,1-3 1 16,-1-2-2-16,1 3 0 0,-1-3-3 0,-2 2 2 15,0 1-2-15,1-1-3 0,-1 0-1 16,-2 1 1-16,2-1 2 0,-1 0-3 16,-1-1 1-16,0-1 7 0,0-1-2 0,0-1 0 15,-2-1 2-15,-2-1 3 0,0 1 0 16,0 0-5-16,-4-1 5 0,1 1 1 0,-1 0-5 16,-2-3 0-16,-1 3 2 0,-1-2 0 15,-1-1-2-15,-1 1-1 0,-3 0 4 0,-2-2 0 16,0 1-5-16,-4-1 0 0,0 2 0 15,-3-2-3-15,-1 1 2 0,0-1 0 16,-5 0 4-16,0 0-1 0,-1-1-4 0,-3 1 4 16,-2 0-1-16,-2 0-3 0,-2-2-2 15,0 2 0-15,-5-3 5 0,-1 1-2 16,-3 0 0-16,-2 0 1 0,-4-2 3 0,0 0 1 16,-2 0-4-16,-2-2 4 0,-3 2-1 15,1 0 0-15,-2 0 0 0,-3 0-2 0,-2 2 2 16,1 2 1-16,-3 0 0 0,-2 0 1 15,-2 1 0-15,0 1 2 0,-2 0 0 0,-3-1-3 16,-1 1-1-16,-3-2 0 0,-1 2 1 16,-3-3-5-16,0 1 1 0,-2 0 2 15,-2 0 1-15,0 0-4 0,1-1 0 0,-4 1 5 16,1 0-4-16,0 0-2 0,0 0 2 16,-2 1 1-16,-2-1-3 0,-1 2-1 15,-3 2 0-15,-1-3 3 0,-4 3-4 0,0 1 5 16,-1 1 3-16,-1 1 1 0,-2 3 1 15,-3 1-3-15,1 0-1 0,0 2-3 0,-2 0 1 16,0 2 2-16,-1 2 3 0,1 0 2 16,0 0 1-16,0 2 4 0,1 2-5 15,1 0-7-15,0-1 0 0,0 1-3 16,2 2-2-16,-2 1 1 0,2 1 0 0,-2 0 1 16,-1 3 0-16,1 0-1 0,-2 1 7 15,0 3-3-15,0 0 2 0,-1 0-1 0,-1 4-1 16,-3 0 4-16,3 2-5 0,-5 0-3 15,1 2 0-15,-1 2 6 0,-2-1 0 16,-1 3-3-16,-1 1-2 0,0 1 3 0,-2 1-1 16,-2 3-3-16,-5-1 1 0,1 0 0 15,-4 5 1-15,-1-1-1 0,-2 0 1 16,1 2-2-16,-1 2-2 0,0 0 2 0,3 2 6 16,1 0-3-16,3-1 0 0,2 1 3 15,2 2-1-15,4 0-13 0,4 1-25 16,5 1-49-16,2 4-95 0,4-1-112 0,4 2-100 15,4 3-78-15,7 1-73 0,2 0-2 16,6 0 65-16,3 2 95 0,5-3 95 16</inkml:trace>
  <inkml:trace contextRef="#ctx0" brushRef="#br0" timeOffset="34171.92">26590 11695 61 0,'-15'7'95'16,"0"1"1"-16,-2 0-5 0,-2 3-7 15,2 1-7-15,-2-1-2 0,-2 4 0 0,0 0-1 16,-1 3 2-16,-1 3-2 0,2-1-1 16,0 5-7-16,2 4 1 0,-2-1-2 0,4 5-1 15,0 1-2-15,2 2 2 0,0 4 1 16,5 0-3-16,-1 2-2 0,5 0 1 15,-1 2 0-15,5 0 2 0,4 0-1 16,3-1-1-16,1 1 0 0,7 0-5 0,1-4-3 16,8-2-4-16,1-4 2 15,4-1 9-15,5-7 13 0,2-3 14 0,2-4 12 16,2-7 14-16,2-5 11 0,3-7 0 16,1-7-10-16,-2-7-8 0,3-8-13 0,-1-7-16 15,-1-5-17-15,-3-8-10 0,-2-2-8 16,-4-4-10-16,-2-1-3 0,-7-3-3 15,-2 1-2-15,-6 0-5 0,-6 1-3 0,-3 0 2 16,-6 1-4-16,-4 3-2 0,-4 2-3 16,-5 2-2-16,-4 6-3 0,-4 6-24 15,-2 3-69-15,-4 8-121 0,-3 8-125 16,-3 7-125-16,-1 8-94 0,0 7-32 0,0 6 43 16,1 6 106-16</inkml:trace>
  <inkml:trace contextRef="#ctx0" brushRef="#br0" timeOffset="34466.74">26596 12504 73 0,'-11'12'234'0,"-3"-1"58"16,-3 1 13-16,-5 3 29 0,1 0 27 15,-4 4 6-15,-3 4-13 0,-3 6-39 16,-1 3-61-16,-2 6-70 0,0 6-65 0,-2 7-37 16,0 7-28-16,2 6-15 0,0 5-10 15,1 1-8-15,3 5-6 0,2 1-6 16,3 2-4-16,6-2 0 0,4-2-5 16,5-3-1-16,3-4-16 0,7-8-42 0,2-4-95 15,7-6-117-15,1-5-105 0,7-6-111 16,0-3-59-16,2-9 3 0,0-3 73 15,-2-4 104-15</inkml:trace>
  <inkml:trace contextRef="#ctx0" brushRef="#br0" timeOffset="35061.25">25650 14046 24 0,'-11'1'133'0,"1"1"3"0,-1 2 3 0,3-2 1 15,-3 2-4-15,0 0-4 0,1 0-10 16,-1 1-7-16,-1 3-6 0,1-1 5 0,-2 5 10 16,3 1 7-16,-3 4 2 15,2 2 2-15,1 4 8 0,-1 2 2 0,3 2-1 16,-1-1-3-16,3 3-3 0,2-2-9 15,2-1-19-15,2-1-25 0,2 0-22 0,2-4-21 16,2-2-16-16,5-4-11 0,-1-2-3 16,5-1-4-16,2-6-2 0,0-3 2 15,4-5-1-15,0-3-1 0,1-5-4 0,1-3 3 16,-2-2-1-16,-2-6-3 0,0 0 2 16,-4-2-1-16,-2-2 0 0,-3 2-1 0,-3 0 1 15,-5 4 8-15,0 0 16 0,-2 4 19 16,-2 0 10-16,-2 5 6 0,-1 3 5 15,1 3-4-15,-2 6-16 0,-1 5-17 16,1 5-10-16,0 3-6 0,1 4-6 16,3 2-5-16,2 2-2 0,0 0 0 0,5 2 0 15,1-3-8-15,2-1-33 0,1 0-86 0,4-4-103 16,-1-1-103-16,5-5-98 0,2-3-88 16,0-4-29-16,0-6 52 0,-2-6 87 15,0-1 94-15</inkml:trace>
  <inkml:trace contextRef="#ctx0" brushRef="#br0" timeOffset="35218.06">25904 14152 83 0,'-4'-13'245'0,"-1"3"21"15,3 5 12-15,-2 1-2 0,2 4-9 16,2 4-23-16,0 3-38 0,0 5-41 0,2 3-39 16,2 2-36-16,0 4-33 0,3 2-27 15,1 0-42-15,1 2-82 0,1-1-93 0,1-1-110 16,2 0-81-16,-1-2-42 0,1-2 7 15,0-6 63-15</inkml:trace>
  <inkml:trace contextRef="#ctx0" brushRef="#br0" timeOffset="35383.85">26088 14148 56 0,'-2'-11'236'15,"-2"1"36"-15,1 5-24 0,1 3-27 16,0 2-33-16,2 4-40 0,2 1-42 15,0 5-35-15,5 3-27 0,-1 1-42 0,3 1-61 16,1 2-72-16,1-2-84 0,1 0-62 16,1 1-32-16,0-1 6 0,-3-4 38 15</inkml:trace>
  <inkml:trace contextRef="#ctx0" brushRef="#br0" timeOffset="35629.85">26200 14293 32 0,'-6'4'195'0,"-1"-2"11"15,1 0-30-15,2 0-34 0,0 0-31 0,1 0-29 16,3-2-30-16,3 0-26 0,1 0-13 16,2-2-21-16,3-2-25 0,-1-2-27 15,3-1-22-15,1-1-14 0,1-4-14 0,2 3 8 16,-2-3 14-16,1 3 24 0,-1-1 20 16,-2 1 14-16,-1 3 13 0,-1 0 9 15,-1 3 5-15,1-1 4 0,-3 4 1 16,0 0-1-16,1 0 5 0,-1 2-2 0,0 0-1 15,3 0-4-15,-1-2-23 0,3-2-35 16,0-2-33-16,1-2-16 0</inkml:trace>
  <inkml:trace contextRef="#ctx0" brushRef="#br0" timeOffset="35961.47">26541 14004 56 0,'2'-4'174'0,"-2"4"1"0,0 2-12 0,0 2-18 16,0 3-18-16,0 1-21 0,2 1-23 15,-2 3-25-15,2-3-23 0,2 3-14 16,1-3-9-16,1-1-6 0,0-1-9 0,3 1-15 16,1-2-12-16,1-2-8 0,0-2-1 15,-1-2-3-15,1-4 4 0,-1 0 12 16,1 0 11-16,-3-2 8 0,1 1 1 16,-1-1 2-16,1 0-1 0,-3 2 2 0,-2 1 2 15,3 1-1-15,-3 0 1 0,2 0 0 16,1 2 3-16,-1-2-2 0,0 2 1 15,3-2-1-15,-1 2 1 0,1-2 1 16,-1 0-2-16,1 0 3 0,1-1-4 0,-1-1 0 16,-3 0 1-16,3 0-2 0,-3 0 1 15,-2 2 1-15,0 1 4 0,1 1 9 16,-1 0 6-16,0 1 7 0,0 1 3 0,1 2 0 16,-1 2-3-16,0-2-6 0,0 1-14 15,3 1-37-15,-1 0-62 0,0 0-75 16,1-3-38-16,-1-1-23 0,0 0-4 0</inkml:trace>
  <inkml:trace contextRef="#ctx0" brushRef="#br0" timeOffset="36972.62">28332 11291 112 0,'-9'-6'117'16,"1"2"-3"-16,-3 1-9 0,3-1-8 15,-3 0-10-15,-2 2-6 0,1 2-6 0,-1 0-3 16,-2 0 1-16,-2 2 5 0,2 2 0 16,-2 2 4-16,-2 1 3 0,0 5 4 15,0-1 6-15,-2 4 2 0,-2 4 6 16,0 4 10-16,-1 2 6 0,1 3 6 0,0 5 0 16,-1-1-3-16,3 4-4 0,0 3-13 15,4 1-13-15,2 1-12 0,3 3-10 16,1 2-6-16,5 2-9 0,4 1-10 15,-1 1-3-15,6 1-5 0,3 1-7 0,0-1-10 16,5 0-5-16,2-3-2 0,3 0-2 16,1-3 0-16,5-3-4 0,-1-2 6 0,4-4 1 15,1-1 0-15,3-7-3 16,1-3 0-16,4-4 2 0,0-6-1 0,4-1 7 16,0-7 5-16,0-3 6 0,2-6 1 15,0-2 1-15,1-5 0 0,-1-3-7 0,0-3 0 16,-2-2-7-16,0-4-2 0,-2-4-6 15,-2 1 3-15,-4-5 0 0,-3-2-4 0,-1-1 5 16,-7-2 0-16,-2-2 6 0,-7-2-2 16,-4-1 3-16,-3-1 3 0,-8 2-2 15,-1-2 0-15,-5 2-2 0,-3 0-3 0,-5 2-6 16,-5 2-11-16,1 1 0 0,-5 5 0 16,-1 3-7-16,-3 4-9 0,-2 4-23 0,2 3-67 15,1 9-118-15,1 3-120 0,5 4-116 16,4 5-92-16,6 3-31 0,4 3 45 15,5 2 100-15,4 3 112 0</inkml:trace>
  <inkml:trace contextRef="#ctx0" brushRef="#br0" timeOffset="37336.73">28738 12152 125 0,'-6'-2'191'0,"-1"2"2"0,1 0-2 0,-3 4-1 15,1 4-9-15,-3 3-6 0,3 4-11 16,-1 6-6-16,1 2-5 0,2 6-9 15,1 3-1-15,1 4 0 0,4 2 5 0,2 0 5 16,3 2-1-16,1 0-3 0,4-2-5 16,1-1-13-16,4-3-20 0,4-2-21 0,2-3-20 15,2-2-15-15,5-3-17 0,4-3-12 16,2-4-5-16,4-1-8 0,2-5-3 0,2-1-10 16,1-5-41-16,1 1-111 0,-2-4-140 15,1 0-137-15,-1 0-103 0,-4-2-53 16,0-2 14-16,-4 0 92 0,0-2 127 0</inkml:trace>
  <inkml:trace contextRef="#ctx0" brushRef="#br0" timeOffset="37658.58">29604 12495 209 0,'-5'0'256'16,"1"-2"7"-16,2 2 11 0,-2 0 9 0,2 0-7 16,0 0-13-16,0 0-16 0,2 4-8 15,-3 3-15-15,3 3-21 0,0 5-21 16,0 2-14-16,0 6-24 0,3 2-43 0,-3 5-32 15,2 1-27-15,0 3-14 0,2 0-13 16,0 3-5-16,0-1-8 0,3 0-7 0,1 0-39 16,1-1-94-16,-1-1-110 0,3-4-107 15,2-1-106-15,-1-2-87 0,1-5-9 16,0-3 66-16,-1-3 99 0</inkml:trace>
  <inkml:trace contextRef="#ctx0" brushRef="#br0" timeOffset="38058.44">29801 12864 71 0,'-7'-7'265'0,"1"1"59"0,0 2 6 0,-1 2-15 15,1 1-26-15,-1-1-37 0,3 2-52 16,0 0-57-16,0 2-51 0,4-1-42 16,0 1-36-16,0 2-45 0,2-2-45 0,2 0-35 15,2 0-29-15,3-2-15 0,-1-2 0 16,1-2 25-16,-1 0 32 0,1 1 31 15,-1-1 25-15,-1-2 16 0,-3 2 11 0,0 2 8 16,0-2 7-16,1 3 2 0,-3-1 4 16,0 2 3-16,-2-2 1 0,2 2 1 15,0 2 1-15,0 0-2 0,2-1-3 0,1 3-5 16,-1-2-28-16,2 2-37 0,1-2-40 16,1 0-36-16,3-2-31 0,-1-2-22 0,1-2 8 15,1 0 28-15,1-3 34 0,-2-1 35 16,1 0 34-16,-1 1 28 0,-3 1 31 15,1 0 27-15,-1 1 31 0,-1 1 37 0,-1 0 40 16,-2 2 41-16,1 0 25 0,-1 4 4 16,0 0-14-16,0 2-24 0,-2 2-40 0,3 1-41 15,-1 1-38-15,2-1-24 0,-2 1-41 16,3 0-54-16,1-1-57 0,1 1-61 0,-1-2-64 16,3-1-50-16,-1-1-2 0,1-2 33 15</inkml:trace>
  <inkml:trace contextRef="#ctx0" brushRef="#br0" timeOffset="38172.06">30211 12832 28 0,'4'2'71'0,"1"0"-17"15,-1 0-16-15,2 0-12 0,3 0-12 16,1-2-14-16,1 2-21 0,-1-2-26 0,3-2-19 16,0 0-21-16</inkml:trace>
  <inkml:trace contextRef="#ctx0" brushRef="#br0" timeOffset="38500.11">30389 12821 152 0,'2'2'160'0,"2"1"-4"16,-2 1-16-16,1 2-17 0,-1-2-21 16,2 1-19-16,0-1-25 0,0 0-17 15,3 0-14-15,1 0-11 0,1-2-3 0,1-1-4 16,1-1-2-16,2-1-2 0,-1-1-1 16,3-2 2-16,-2-2-2 0,2-1-5 15,-3 1 1-15,1-2 0 0,-2 1-1 16,-1-1-3-16,1 0 3 0,-3 1 1 0,-1-1 0 15,-1 0-1-15,0 3 1 0,-2 1 1 16,-1-2-1-16,1 2 0 0,-2 3 0 0,0-3 2 16,0 2 0-16,0-2 0 0,3 2-2 15,-3-2 1-15,2 0-1 0,0 1 0 16,0-1 0-16,1 0-1 0,-1 0 2 16,2 0-1-16,-2 2 11 0,3 2 20 0,-3 0 24 15,2 2 21-15,1 4 12 0,-1 0 8 0,0 1-7 16,1 3-17-16,-1 1-25 0,3 1-25 15,-1 1-56-15,3 1-76 0,-1-1-112 16,-1 0-66-16,1 1-34 0,-1-3-13 16,-3-2 34-16</inkml:trace>
  <inkml:trace contextRef="#ctx0" brushRef="#br0" timeOffset="44985.28">23724 11331 49 0,'0'-2'56'16,"0"2"5"-16,2 0 3 0,-2 0 2 0,0 0 5 16,0 0 3-16,0 0 3 0,0 0 2 15,0 0 3-15,0 0-1 0,-2 0-6 16,-1 0-7-16,1-2-6 0,-2 2-10 0,0-2-5 16,0 2-3-16,-3-2 2 0,-1 2 0 15,-1-2 1-15,1 2 6 0,-3-1-2 16,-1 1-3-16,1 0-1 0,-2 0-2 0,-1 0-5 15,-1 1-5-15,-2 3-4 16,0 0 2-16,0 2 0 0,-4 1-1 0,2 1 1 16,-2 2-2-16,-3 1 0 0,1 2-5 15,0 1-6-15,-1 3-3 0,-1 0-3 16,0 4-3-16,-1 0-1 0,1 4-3 16,-3 1 1-16,3 3 0 0,-1 1-1 0,1 3 2 15,2 3 3-15,0 2 3 0,-1 2 5 16,3 4 8-16,2 0 3 0,2 1 5 0,2 3 4 15,3-2 3-15,3 1 7 0,3 3 0 16,2-1 0-16,4 1 0 0,4 3-4 16,2 1-5-16,5-1-2 0,1 2-3 0,7-1 1 15,3-1-1-15,3 0 0 16,5-1 2-16,1-3-3 0,3-1 0 0,4-4 2 16,5-1 2-16,1-3 3 0,3-1 8 15,4-3 5-15,4-2 4 0,2-2-4 16,2-3-3-16,2-2-4 0,3-5-10 15,4-1-8-15,-1-5-5 0,5-3 1 0,2-5 1 16,3-5-1-16,1-3 1 0,0-3-6 16,5-5-2-16,-1-3-4 0,5-5-6 0,0-3-3 15,0-4 1-15,-3-1 0 0,1-5 0 16,-2-3-3-16,-3-3 0 0,-4-1 1 16,-2-4-7-16,-2-2 2 0,-4-2 1 15,-5-1 1-15,-3-1 2 0,-5-3 5 0,-7-1 5 16,-1 0 1-16,-7-3 2 0,-6 0 1 15,-6-4-4-15,-7-1-2 0,-6-2 4 0,-7-3 3 16,-8-2-1-16,-8-2 2 0,-9-1 6 16,-5-3-5-16,-7-1-8 0,-7-3-4 15,-6 1-2-15,-9 2 2 0,-4 1-3 16,-9 3-1-16,-8 5-2 0,-4 6-3 0,-9 3-1 16,-1 9-3-16,-8 5 1 15,-3 5 6-15,-5 11 1 0,-3 5-6 0,-3 9-28 16,-2 8-93-16,-3 12-155 0,-1 9-177 0,2 7-115 15,0 11-53-15,2 3-6 0,2 0 76 16,2-4 146-16</inkml:trace>
  <inkml:trace contextRef="#ctx0" brushRef="#br0" timeOffset="46325.93">20885 10961 102 0,'0'-11'129'16,"-4"1"-3"-16,-2 3 0 0,-5 1 6 0,-2 0-2 15,-2 4 1-15,-6 2 2 0,-2 2 3 16,-2 2 0-16,-5 2 7 0,-2 2 19 15,-2 1 16-15,-2 2 12 0,-4 5-2 0,0 1-7 16,-4 6-10-16,-1 1-24 0,-2 9-25 16,1 5-25-16,-3 8-20 0,1 5-16 15,-1 8-12-15,2 4-7 0,1 6-2 16,1 5-1-16,5 2 1 0,4 2 1 16,6 4-4-16,5 0-3 0,8 0-7 15,9 2-5-15,10 2-7 0,8 3-1 0,9 1 0 16,13-1-4-16,8-3-2 0,13-4 6 15,11-6 0-15,10-7-3 0,11-10-1 0,10-6 4 16,9-11-2-16,10-8-5 16,4-9 0-16,7-10-3 0,2-9 4 0,4-8 3 15,1-9-3-15,3-9 1 0,1-8 2 16,-1-8-4-16,-2-10-3 0,-1-9-4 0,-5-6 2 16,-7-6-2-16,-7-3 1 0,-6-7 2 15,-9-3 4-15,-9-2 0 0,-13-1 0 16,-10-5 7-16,-14-2 2 0,-13-5 4 15,-16-2-1-15,-15-4 2 0,-14-2 3 0,-15 0-2 16,-17 1-8-16,-13 1 1 0,-15 3-4 16,-14 5-3-16,-13 7-3 0,-15 8-3 0,-13 6 6 15,-8 9-3-15,-13 12-6 0,-10 9-16 16,-13 9-39-16,-13 14-137 0,-4 13-191 16,-2 12-154-16,2 13-76 0,4 8-27 15,6 1 17-15,9-1 125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31:43.17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3609 8841 39 0,'-4'0'39'0,"2"0"-2"16,-3 0-5-16,1 0-1 0,0 0-2 0,0 0-3 16,-1 0 0-16,-1 0-2 0,2 0 0 15,-3 0-1-15,1 2 0 0,-2-2 2 16,1 2 1-16,-1 0-1 0,-3 2 1 0,1-1-1 16,-1 1-1-16,-2 2-2 0,-1 0-2 15,-1-1 0-15,-2 3 2 0,-2 2 2 0,2-3 0 16,-4 3 1-16,0 1 1 0,-1-1-2 15,-1 1-3-15,0 2-1 0,-3-1 5 16,3 1 2-16,-2 1 3 0,-1-1 4 0,1 0 1 16,-1 2 0-16,3-1-2 0,-2 1-4 15,2 0-3-15,-1 0-2 0,3 1-4 0,-2 1-4 16,2-2-1-16,-1 2-1 0,1 0-2 16,0 2-4-16,0 0 0 0,2 1 1 15,-2 0-1-15,2 3-1 0,0 0-1 0,0 0 4 16,2 2 5-16,0 0 5 0,0-1 7 15,2 1 2-15,0 0 5 0,2 0-1 0,1-1-1 16,1-1-2-16,1 2-5 0,-1-2-4 0,3 2-3 16,1-1-2-16,3 1-2 0,0 0-2 15,-1 2 2-15,3 1 3 0,2 1 4 0,0-1 5 16,2 3 4-16,3 1 5 0,-1 3 0 0,2-1 3 16,3 2 1-16,1 2 0 0,1 2 2 15,4 2 6-15,0 0 6 0,2 0 0 16,2 0-1-16,2 0-1 0,2-2-7 0,0 0-11 15,5-2-6-15,1 0 0 0,3 0 7 16,2 0 5-16,4-2 2 0,0 0 5 16,5 1 3-16,1-3-6 0,3 0-8 0,1-3-6 15,1-1 0-15,2-3-6 0,0 0-3 16,-1-3 0-16,3 1-2 0,2-4 11 0,0 0 17 16,3-2 14-16,1 0 5 0,2-4 8 15,3-1 14-15,3-3-4 0,1 1-14 16,4-5-11-16,0 1-7 0,2-4-7 0,4-1-14 15,1-1-15-15,1-2-4 0,3 0-5 16,-1-4-4-16,3 1-4 0,-2-3 0 16,1-2 2-16,1 1 1 0,0-3 2 0,-1 1 5 15,1-3 0-15,2-1 0 0,-3-2-1 16,3-1-2-16,2 1-4 0,2-2-1 0,-2-2 3 16,2 0 0-16,0-2 0 0,-2-2 2 15,-2 0-2-15,-1 0 1 0,-1 1-4 16,-2-3 1-16,-1-2-1 0,-4 0 4 15,-1 1 5-15,-5-5-1 0,-2 1 1 0,-3-1-3 16,-3-1 4-16,-3 0-3 0,-4-1-2 16,-2 1-1-16,-4-1 0 0,-4 1 0 15,-3 0-3-15,-4-1 2 0,-4 3 1 0,-2-1 1 16,-4 1 2-16,-5 1 1 0,-1 1 3 16,-3 1-1-16,-4-2 1 0,-3 3 1 15,-1-3-3-15,-4-1-2 0,-3 1-2 16,-4-1 0-16,-2 1-1 0,-2-1 1 0,-4 1-3 15,-3-1 4-15,-1-1 1 0,-5 1-1 16,0 1 2-16,-4-2-2 0,-2 3 6 16,-3-1 1-16,-1 1 0 0,-3-1-1 0,-1 1-4 15,-3 3 1-15,0-2-4 0,-4 4-3 16,0-1-2-16,-4 1-1 0,0 2 2 16,-4 2-2-16,-1 0 2 0,-2 0 2 0,-1 1 0 15,-1 3 0-15,-4 0 0 16,0 0 0-16,-4 1-2 0,0 1-3 0,-4 2 4 15,-3-1-5-15,-2 3 1 0,-1-1-2 0,-5 1 0 16,0 1-1-16,-2 2-1 16,-2 1 5-16,-1-1-2 0,-3 0 6 15,-1 2 3-15,-1 2 3 0,-1 1-1 0,1 1-1 16,-3 0-4-16,-2 1-2 0,-2 3-2 16,-2 0-2-16,0 2-1 0,-2-1 2 0,-2 5 2 15,0 0-3-15,0 1-4 0,-1 2 2 16,1 3 5-16,0 1-5 0,2 2 2 0,2 2 3 15,0 3 1-15,2 5-6 0,0 1-6 16,2 5-9-16,2 3-18 0,3 0-38 0,1 4-75 16,5 2-99-16,6 0-97 0,5-1-84 15,5-1-74-15,8 0-32 0,7-4 38 16,9-2 85-16,4-3 90 0</inkml:trace>
  <inkml:trace contextRef="#ctx0" brushRef="#br0" timeOffset="6509.15">15166 9447 21 0,'-4'2'40'0,"-3"0"-1"0,-1 0 3 15,2 1 2-15,-3-1-1 0,-2 2 3 16,3 0 1-16,-5 2-1 0,1-3-1 0,-1 3 0 16,-2 2-2-16,-2-1-3 0,0 1 0 15,0 2-4-15,-2 1 2 0,0-1-2 16,-2 1 1-16,-2 2 3 0,-1-1 2 0,1 1 3 16,-2 2 0-16,-1 1 0 0,1-1 2 15,-3 0-3-15,1 2-1 0,-1 2-1 16,1 0 4-16,-3 0-2 0,1 2 1 15,-1 2 1-15,0 0 3 0,-1 0 0 16,1 4 2-16,-2-1 3 0,0 3 2 0,-1 1 5 16,-1 3-1-16,0 1-4 0,-2 4-3 15,2 2-4-15,-2 2-6 0,2 2-4 0,0 1-6 16,0 3 1-16,3 0 0 0,1 1-1 16,0 3-3-16,5-1-1 0,2 1 0 15,4 1-4-15,0 0-3 0,4 1-4 16,2-3-1-16,3 2-3 0,1 1 1 0,5-1-2 15,0 0 1-15,4 1 6 0,2-1 0 16,4 2 3-16,3-1-1 0,1 1 4 16,5-2 2-16,4 1 1 0,2-1 0 15,5-2-6-15,1-1 1 0,5-1-2 0,4-1-5 16,2-2-2-16,2-1 1 0,2-3 8 16,5 0 8-16,0-2 7 0,3-2 7 15,3-1 5-15,2-3 7 0,3-2 1 16,3-3-1-16,5-3-4 0,-1-1-3 15,5-2-4-15,4-2-5 0,2-4-5 16,3-2-3-16,3-3-1 0,3-3-1 0,4-1-3 16,0-2 4-16,2-4-4 0,0-4 1 0,4 0-4 15,0-4 1-15,2-3 1 0,3-3-6 16,-1-1-2-16,5-2-4 0,2-3 1 16,4-1 1-16,0 0-2 0,0-4-1 15,2 1 1-15,1-3 0 0,1-2-4 0,0 1-7 16,0-5 5-16,1 1 1 0,-1-5-3 15,-2-1 0-15,0-2 4 0,1-2-1 16,-5 0-5-16,-3-4-5 0,-5 0 2 16,-5 1 4-16,-6-1-4 0,-6-2-1 0,-7 2 1 15,-4 0 4-15,-7 1-1 0,-3-1-3 16,-7 0 1-16,-7 0 4 0,-3 0 0 16,-5-1 1-16,-6-3-4 0,-6 0 3 0,-5-1 5 15,-4-1-2-15,-6-1-3 0,-7-1 3 16,-4-1 3-16,-6-2-3 0,-7 0-8 15,-4-1 1-15,-8 1 3 0,-4-2-4 16,-5 2 0-16,-6-1 2 0,-7 3 4 0,-1 4-2 16,-7-1 1-16,-6 4 2 0,-3 4 1 15,-6 2 1-15,-1 2-4 0,-3 4-1 16,-2 0-4-16,-3 3 0 0,-1 3-2 0,-2 3-1 16,-1 0 0-16,-4 4 0 0,1 0 0 15,-5 4-6-15,0 2 0 0,-4 0 0 16,-2 1-2-16,-5 3-2 0,1-1 3 0,-1 5 2 15,-1-1 3-15,-1 2 0 0,0 5-3 16,3-1-6-16,2 4-12 0,3 1-14 16,3 3-29-16,2 2-78 0,5 1-124 15,3 3-113-15,3-1-100 0,4 2-89 0,2 1-28 16,4-1 46-16,1-1 112 0,1-5 113 16</inkml:trace>
  <inkml:trace contextRef="#ctx0" brushRef="#br0" timeOffset="9036.68">4128 13007 49 0,'-11'-2'68'15,"0"1"1"-15,1 1-4 0,-3 0-6 16,-2 1-4-16,-2 1-4 0,0 0-4 0,0 2-5 16,1 0-1-16,-6 2 1 0,1-1 3 15,0 3 1-15,0 1 1 0,-2 1-1 0,-3 1 3 16,3 1 1-16,-5 1-2 0,3 2 0 16,-3 1 1-16,-1 1 0 0,-1 0-1 15,1 2-5-15,-3 2 0 0,0 0 2 0,0 2 0 16,-4 2 2-16,2 1-1 0,-2 3 3 15,-2 1 4-15,2 3 4 0,-2 3 2 0,2 2 2 16,0 4 2-16,0 0 2 0,2 3-6 16,3 1-7-16,1 0-6 0,3 2-6 15,-1 1-8-15,5 1-6 0,2 1-1 0,2 2 1 16,4 1 2-16,2-1 1 0,2 2 1 16,5-1-1-16,2-1-5 0,4 0-4 0,2-1-6 15,4-1-1-15,3 1-2 0,3 1 2 16,5 0 1-16,5 3 5 0,1-1 1 0,7 0 4 15,1 2 2-15,7-2 1 0,3-1 1 0,3-1 21 16,5 0 12-16,2-3 4 0,1 0 3 16,6-3 2-16,1-1 5 0,2 0-7 15,3-5-2-15,3 1-4 0,1-2-1 0,4-3 1 16,2-1-4-16,5-4-12 0,1-1-12 0,3-3-6 16,1-1-5-16,3-2-3 0,2-4-11 15,0 0-2-15,0-4-1 0,0 0 0 16,-1-4-1-16,1-1 2 0,0-3 0 0,0-1 3 15,2-4 4-15,0-3 0 0,0-1-2 16,4-3 3-16,3-3 5 0,-1-2-3 0,3-1-2 16,-1-5-1-16,1-1 2 0,-3-2-5 15,3-4 0-15,-3 0-2 0,0-2 1 16,-1-1 1-16,-1-1-4 0,0-2 4 0,-2-1-5 16,2-1-1-16,-1-2-6 0,-3 1 0 15,-3-2 0-15,1-1-4 0,-4-1 5 0,-2 0 1 16,-3-4 5-16,-4-1-2 0,-2-2 0 15,-2-1-2-15,-2-4 0 0,-2 2 0 16,-5-2-5-16,1 1 1 0,-5-1 0 0,-2 0 6 16,-2 1-5-16,-4 1 2 0,0 0 3 15,-5 0-2-15,-3 2 1 0,-3 0 1 16,-4 0 3-16,-2 4-5 0,-5 0 1 0,-3 0 3 16,-3 2 0-16,-4 2-6 0,-4-3-1 15,-2 3 4-15,-5-2-3 0,-1 2 0 16,-5-3 0-16,-2 1 1 0,-5 0-1 15,-3-2 1-15,-1 0 2 0,-5 0-3 0,-1 0-1 16,-4-2 2-16,-4 1 1 0,-5-1-3 16,-2 2 0-16,-1-2 2 0,-3 2 6 15,-4 2 1-15,-5 0-2 0,1 0 4 0,-5 1-2 16,-1 3 4-16,-3 2-8 0,-2-3-4 16,-4 3-2-16,-5 1 1 0,-1 2 0 15,-5 1-6-15,-2 1 4 0,-4 0 2 16,-2 4 1-16,0 0-4 0,-2 0 3 0,-3 2 1 15,1 2-1-15,-5 0-5 0,0 2 0 16,1 1 5-16,-3 1-2 0,-2 4-1 0,-2-1 4 16,-2 4 2-16,-4 1-4 0,-3 3 2 15,-2 2-1-15,-1 2-3 0,-3 1 1 16,2 3 3-16,0 2 7 0,1 1-4 16,1 3 2-16,3-1 1 0,-1 4 1 0,1 1-1 15,-3-1-4-15,3 2-1 0,-1 2-1 16,1 0 0-16,1 0-5 0,1 2-6 0,4 0 2 15,0 0 3-15,2 2-2 0,4 0 4 16,0 2 4-16,5-1 8 0,3 3-4 16,1 2-2-16,4-1 3 0,2 4-8 0,2 1-3 15,2 1-10-15,5 0-15 0,1 3-25 16,3-1-65-16,6 2-89 0,2-2-96 0,7 2-83 16,6-2-64-16,6-1-63 0,7-1 7 15,4 0 61-15,6-1 84 0,4-3 82 16</inkml:trace>
  <inkml:trace contextRef="#ctx0" brushRef="#br0" timeOffset="14738.01">28353 4307 6 0,'0'-2'56'0,"0"2"-5"0,0-2 0 15,0 0-3-15,-2 1 0 0,2-1 1 0,-2 0-1 16,2 2 1-16,-3-2-7 0,1 0 0 15,0 2-3-15,0-2-2 0,0 2 3 16,-2-2 3-16,2 2 3 0,-3-2-3 0,1 2-3 16,-2-2 1-16,-1 2-5 0,1-2 2 15,-2 2 0-15,-3 0 4 0,0 0 0 16,1 0-2-16,-3 0 0 0,-2 2-5 0,-2 0-2 16,0 0 0-16,1 0 1 0,-4 2 0 15,-1 0 3-15,2 1 4 0,-2-1 5 0,-2 2 3 16,0 2 3-16,-1-3-1 0,-1 3-1 15,-3 1 1-15,1 1-7 0,-3 3-5 16,-2 1 0-16,1 3 3 0,-5 2 6 0,2 2 3 16,-2 2 10-16,0 3 7 0,0 3 5 15,0 1-2-15,0 5 0 0,2 3 2 0,0 0 1 16,2 4 1-16,3 0 4 0,3 1 7 16,1 3 0-16,4 0 0 0,4 0-3 15,2 1-4-15,5 3-7 0,3 1-9 16,5 3-5-16,4-1-12 0,5 2-6 0,3 0-4 15,7 1-2-15,2-1-4 0,6-2-2 16,5 1 1-16,6-5-2 0,2 1-5 16,7-5-5-16,1-1-2 0,5-4-1 15,2-2 2-15,2-3 1 0,2-3-1 0,2-5 3 16,3-3 1-16,1-3-3 0,1-4-2 16,1-3 4-16,3-5-1 0,-2-3 0 0,1-4-3 15,-1-4 1-15,0-6-2 0,-1-1-2 16,1-6-1-16,0-2-2 0,-3-6 1 0,1-4 1 15,-5-4-3-15,0-3-1 0,-4-4 0 16,-4-2-1-16,-7-4-6 0,-1-1 0 16,-7-7 1-16,-7-1 1 0,-3-2-1 0,-7-5 1 15,-7 1-1-15,-5 0 3 0,-5-2-3 16,-6 2-5-16,-7-2 4 0,-6 2-1 16,-4 2 3-16,-7 2-3 0,-3 2 2 0,-5 1 0 15,-7 5-4-15,-1 1 2 0,-5 2-6 16,-2 4 4-16,-1 4 0 0,-6 3-2 0,1 3-2 15,0 3 3-15,0 3-10 0,2 4-18 0,0 3-31 16,4 2-82-16,5 4-135 0,3 3-136 16,7 4-122-16,7 2-55 0,5 4-5 15,3 4 64-15,6 2 126 0</inkml:trace>
  <inkml:trace contextRef="#ctx0" brushRef="#br0" timeOffset="15915.36">28543 6669 59 0,'-2'2'69'0,"0"-2"-4"0,-2 0-1 0,2 0-5 15,-3 0-1-15,-1 0-5 0,2 0-4 16,-5 0-7-16,1 2-1 0,-1 0-3 16,-1 0-5-16,-3 0-1 0,0 2-2 15,-1 1-1-15,-3 1 4 0,0 0 4 0,-2 2 5 16,0 1 7-16,-2 1 1 0,-1 1 1 15,-1 0-5-15,2 3-6 0,-2 1-3 16,-1 0 0-16,3 0 1 0,-2 3 2 16,2 1 5-16,-3 0 1 0,3 2 0 0,-2 2-3 15,2 1-3-15,-2 3-1 0,1 2 4 16,1 3 5-16,2 0 4 0,0 5 5 16,0-1 6-16,2 2-1 0,2 0-4 0,0 2-4 15,3 2-4-15,1-2-1 0,3 2-2 16,-1 2-1-16,5-3-1 0,0 3 2 15,4 0 8-15,2 0 5 0,4 0 10 0,3 0 15 16,1-1 18-16,3-1 11 0,4 2 3 16,2-2 0-16,4-2-10 0,3 0-16 15,1-2-18-15,3-2-18 0,4-1-10 16,2-3-10-16,2-2-4 0,2-3-2 0,4-2-1 16,1-4 1-16,4-4-2 0,-1-4 1 15,1-1-1-15,4-5-5 0,0-3-2 16,2-4-1-16,0-4 2 0,4-3-2 0,0-5 0 15,1-3-1-15,1-4-4 0,-2-4 1 16,-2-2-3-16,1-1-4 0,-5-3-2 0,-5-3-2 16,-1-3-1-16,-3-1-3 0,-6-4-1 15,-2 0 1-15,-6-2 2 0,-5 0 2 16,-3-1 2-16,-6-3 1 0,-5 0 0 0,-3 0-1 16,-5 1-4-16,-3-1 3 0,-7 0-3 15,-3 3 0-15,-5-1 1 0,-4 2 1 16,-7 2 4-16,-1 0-3 0,-7 4-1 0,-4-1-3 15,-2 5-1-15,-7 0 0 0,1 3-1 0,-5 2-3 16,0 5 2-16,-2-1 1 0,2 4-3 16,-2 0-3-16,3 3-4 0,1 3-10 15,2 2-12-15,1 1-23 0,3 0-38 16,1 3-78-16,2 1-90 0,4 2-73 16,4 1-62-16,5 1-49 0,3 0-35 0,3 0 22 15,2-2 60-15,2 2 70 0,2-2 66 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32:30.0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4070 4829 70 0,'-12'12'77'0,"-3"-3"-9"0,2 1 2 0,0-1 9 15,1 1 8-15,1-3 8 0,-2 1 3 16,3 0-4-16,-3-1-6 0,0 3-9 0,1-1 0 16,-1 1-1-16,0 1-2 0,1 3-1 15,-1-1 2-15,-2 0 1 0,2 2-4 0,-1 3-1 16,-1 3 0-16,0-1 4 0,0 5 4 15,0 4 13-15,-2 1 11 0,1 5 16 16,-1 1 16-16,0 4 6 0,0 0 1 16,-2 2-6-16,2 2-10 0,-2 1-21 0,2 1-17 15,0 2-14-15,0-1-11 0,0 3-9 16,2 1-4-16,-2 1-5 0,2 1-5 0,3 0-8 16,-1 3 0-16,0-1-4 0,5 0-4 15,-1 2-4-15,3-2 1 0,2 3-3 16,2-1-5-16,2 0-3 0,4 0-3 0,2 2 1 15,3 0-3-15,1 2 1 0,5-2 3 16,0 0-1-16,4-2-2 0,2 1 1 0,2-1-1 16,3-2 3-16,1 0-4 0,5-2 5 15,4 1-1-15,4-3-3 0,3-1 4 16,1-3 0-16,5-1-4 0,4-4 4 0,0 0-6 16,4-4 0-16,2 0-2 0,2-4-4 15,5 1 0-15,4-5-4 0,0-1 6 0,4-3 1 16,2-1-4-16,0-4 5 15,0-4 2-15,3-1-3 0,-1-3-2 0,0-5-1 16,1-3 2-16,-1-3-1 0,2-4 2 16,3-3 2-16,-3-5 2 0,3-3-2 0,2-3 1 15,-1-5-2-15,1-1-3 0,2-3 3 16,-3-4-3-16,1-1 5 0,-2-3-2 0,-1-3-3 16,-4-2 2-16,-1 0 0 0,-1-4-3 15,-4 0 3-15,0-4 4 0,-2 1 7 16,-3-3 0-16,1-1-4 0,-2-3 4 0,-3-1-3 15,-1-4-2-15,-3-2-4 0,0-2 1 16,-4-2 2-16,0-2 2 0,-2-2-4 16,-2-1-4-16,-2-1 3 0,-3-1-2 0,-3-1 3 15,-5-1-3-15,0-2 1 16,-7-1 3-16,-1 1-7 0,-2-2 2 0,-7 0-1 16,-2-1 2-16,-6-1 1 0,-3 0 1 15,-4 0 4-15,-6 2 0 0,-2 0-2 0,-6-1-4 16,-5 3-2-16,-4 2 3 0,-4 1 2 15,-4 1-5-15,-3 3 0 0,-4 2 5 16,-4 2 1-16,-2 4-3 0,-2 0-1 0,-4 4 4 16,-3 4-4-16,-2-1 1 0,-1 5 2 15,-5 3-1-15,0 0-1 0,-5 4 2 16,1 4 1-16,-4 0-5 0,-1 3-1 16,-2 3-1-16,1 3 5 0,-3 2 0 0,-2 2-3 15,-2 2 0-15,0 4-1 0,-2 2 1 16,2 2-1-16,-2 1-3 0,2 3 4 0,0 1 2 15,2 2 0-15,-2 5 1 0,3 1-5 16,-1 1 2-16,2 3-1 0,0 4-2 0,0 1 2 16,1 3-2-16,1 3 1 0,1 4-4 15,-1 0 1-15,2 4 3 0,-1 0-4 0,1 2 1 16,1 1 1-16,-1 1 2 0,3 0-1 16,2 1-6-16,1 1-7 0,3 1-2 0,3-1-7 15,1 1-10-15,2-1-11 0,2 0-6 16,5-1-10-16,0 1-21 0,2-1-44 0,4-1-72 15,2 1-85-15,4-1-91 0,5 0-83 16,4-1-77-16,4-1-4 0,2-2 51 0,4-2 81 16,1-2 96-16</inkml:trace>
  <inkml:trace contextRef="#ctx0" brushRef="#br0" timeOffset="4449.06">4293 8374 66 0,'-9'2'72'0,"-1"-2"-5"0,1 2-4 16,-1 0-7-16,-1 0-5 0,0 2-6 16,-1-2-4-16,1 2-5 0,-2-1-2 15,3 1-5-15,-3 0-1 0,0 0-1 0,1 1-2 16,-1 1 0-16,-2 0-3 0,2 2-2 15,-1-3-5-15,1 3-2 0,-2 1-6 16,0 1 0-16,0-1-4 0,1 1 0 0,-1 1 1 16,0 3 1-16,0-1 4 0,-2 0 0 15,2 3 0-15,-1 1 3 0,-1 0 0 0,-2 2 2 16,2 2 2-16,-2 2-1 0,0 2 3 16,-1 1 4-16,-1 3 4 0,2 1 5 15,-2 3 3-15,0 1 6 0,-2 2 0 0,-1 0 2 16,1 4 2-16,0-2 4 0,0 2 7 15,1 0 5-15,-1-1 3 0,2 1 0 0,2 0-2 16,0 0-7-16,0 3-7 0,2 3-4 16,2 2-4-16,0 3 2 0,2 1 4 15,1-1 7-15,1 2 10 0,3 1 9 0,1 1 12 16,1 0 6-16,4 0 6 0,2 3 3 16,2 1-2-16,2 2-6 0,5 1-6 0,1 1-6 15,3 0-8-15,4 0-7 0,2-2-5 16,2 2-7-16,5-2-6 0,-1-2-2 15,5 0-3-15,-1-2 1 0,5 0 0 0,0-1 1 16,4-3-4-16,0 0-3 0,4 1-4 16,3-5-4-16,2 1-1 0,-1-3-2 0,5 1 0 15,0-2 0-15,4-3-4 0,0-1 0 16,4-2-5-16,0-3-2 0,5-1-1 16,1-4-3-16,3-3 5 0,0-5 0 0,2-1-2 15,2-2-2-15,0-6 3 0,0-1-1 16,0-3-2-16,0-3-2 0,2-2 5 15,0-3 0-15,0-5 1 0,4 1 3 0,0-5 1 16,3-4-3-16,-1-3 0 0,5-2-3 16,0-4-3-16,-1-2 1 0,3-6 2 15,-2-1 2-15,2-3-5 0,-3-1 1 16,1-5 0-16,-3 1-1 0,3-4-1 0,-2 0 1 16,-3-4 3-16,0 1 0 0,-1-3 3 15,-3-2-2-15,-2 1-4 0,-2-3-2 0,0-1-2 16,-4-1 2-16,-1-1-5 0,-3-2 2 15,-1-4-1-15,-3 0 1 0,-5-4-1 16,-2 0-3-16,-7-2 4 0,-1-2-5 16,-7 3 2-16,-4-3 2 0,-7 2 4 0,-4-2 0 15,-6 1 4-15,-6-1 6 0,-5 0-1 16,-6-1-1-16,-6 1-5 0,-7 1 3 16,-6-1-1-16,-6 0-8 0,-7 1 3 15,-6 1-1-15,-6 0 3 0,-5 0-5 0,-6 4 0 16,-4 0 2-16,-7 6-4 0,-2 2 3 15,-2 5-2-15,-4 4 4 0,-4 4-3 16,-2 4 1-16,-3 6 2 0,-4 5-6 16,-4 4 0-16,-2 4-2 0,-6 3-4 0,-1 7-3 15,-2 1-3-15,-1 6-9 0,-1 2-6 16,2 4-9-16,-1 3-15 0,3 5-21 0,1 3-56 16,1 4-103-16,5 1-135 0,4 3-141 15,3 4-81-15,3-1-29 0,3 1 30 16,1 1 99-16</inkml:trace>
  <inkml:trace contextRef="#ctx0" brushRef="#br0" timeOffset="5754.13">4358 11866 43 0,'-6'0'48'0,"-3"0"5"0,1 2 7 16,-3 2 7-16,-1-2 7 0,-1 2 2 0,0 1-3 16,-2 1-2-16,-1 2-1 0,-1-1 1 15,-2 5 1-15,-3-1 0 0,-1 3 1 0,2-1-2 16,-2 4-1-16,-3 0-4 0,1 2-4 16,-1 2-2-16,1 2-5 0,-2 2 0 15,1 1 1-15,-1 5 1 0,-1 1 3 0,1 5 6 16,-1 1 4-16,1 4 2 0,-1 3 0 15,3 5 9-15,-3 1 4 0,3 3 4 0,-3 1 3 16,3 2 3-16,1 2 2 0,1 2 0 16,0 2-2-16,2 0-2 0,2 1-2 15,0 1-2-15,2 0-3 0,2 0-8 0,2 0-6 16,3 1-6-16,1 1-8 0,3 0-8 16,2-1-7-16,1 3-4 0,6-2-6 0,1-1-4 15,4-1-7-15,3 0-2 0,4-1-5 16,4 1-1-16,4 0-4 0,5 0-3 15,3 0 1-15,5-1 2 0,4-1-3 0,5 0-2 16,4-2 4-16,6 0 0 0,2-2 0 0,4 0-3 16,3-4 1-16,6-3 0 0,1-1 0 15,6-3-3-15,3-2 3 0,3-5 1 16,3-1 1-16,1-3 1 0,0-5-2 0,2-1 0 16,2-7 2-16,2-1 4 0,0-6-1 15,0-3 0-15,3-5-1 0,1-5 1 0,2-4 0 16,3-4-4-16,0-5 1 0,-1-5 1 15,1-5-1-15,-1-4 1 0,1-3-4 0,-2-7 0 16,-3-1 3-16,0-4 3 0,-1-4 0 16,-3 0-3-16,-2-4 0 0,-2-1-3 15,-3-3-5-15,-3-1-2 0,-1-3 1 0,-3-1 3 16,-5-2 3-16,-2 0 0 0,-4-2 0 16,-3-2-2-16,-6 0-2 0,-1 0-2 15,-8-2-2-15,-3-2-1 0,-5 3 2 16,-4-3 1-16,-6 2 1 0,-2-2 0 0,-7 2-1 15,-4 2 6-15,-4-2-4 0,-7 2-4 16,-1 0 4-16,-7 1 1 0,-2-1-4 16,-7 2 2-16,-1 1 5 0,-7-1 2 0,-5 2-7 15,-3 2 1-15,-5 0 5 0,-6-1 1 16,-4 1-7-16,-6 2 5 0,-3-1 6 16,-4 1 0-16,-4 2-1 0,-2 1-1 15,-5 1 1-15,-4 1 2 0,-1 2-1 0,-3 3 0 16,-2 1-4-16,-5 2-3 0,-1 3-3 15,-3 1-3-15,-6 4-4 0,-2-1 0 16,-4 5 5-16,-4 1 1 0,-1 4 3 16,-2 2-5-16,-1 2 4 0,-1 4 1 15,0 4-2-15,1 3-2 0,-1 2 0 0,2 3 0 16,1 3-1-16,-1 3-4 0,3 3-3 0,-1 2 4 16,3 3-3-16,2 1-2 0,1 3-5 15,5 0-5-15,3 4-5 0,1 2-8 0,5 0-8 16,3 4-12-16,3-1-8 0,2 3-16 15,5 2-51-15,3 1-86 0,5 3-98 16,6-1-94-16,4 2-97 0,5 2-59 0,4-1 13 16,6 1 71-16,2-2 98 0</inkml:trace>
  <inkml:trace contextRef="#ctx0" brushRef="#br0" timeOffset="11928.37">28357 3479 32 0,'-4'0'72'15,"0"0"-8"-15,-3 0-7 0,1 1-3 16,-1-1-4-16,-1 2-1 0,0 0-2 0,-1 0 2 16,-2 2-1-16,1 0 0 0,-1 0-4 15,-1 1-6-15,-1 3-5 0,-2 0-6 0,2-1-4 16,-1 3-4-16,-3 1 1 0,0 1 4 16,0 1 3-16,-2 2 2 0,-2 2 6 0,-3 2 4 15,1 2 1-15,-2 2 4 0,-3 2-1 16,-2 3 2-16,-1 1 0 0,-1 3 0 15,-2 3 4-15,-2 3 2 0,0 0 6 0,0 4 5 16,-2 0 5-16,2 2 3 0,0-1-2 16,0 3-2-16,2 0-2 0,0 1-4 15,0-1-2-15,3 2-3 0,1 1 2 16,0 1 0-16,1-1 3 0,1 1 5 0,3 3 7 16,-3 1 7-16,3 1 5 0,0 0 6 15,1 4 5-15,1 0 1 0,0 2-6 16,2 2-3-16,-1 0-4 0,1 0-8 0,2 0-9 15,2 1-8-15,2-1-8 0,1 2-5 16,1-2-7-16,2 0-5 0,3 0-5 16,2-1-2-16,-1 1-2 0,5 2 0 0,0-2 1 15,2 2-4-15,0-2 3 0,4 1-2 16,0-1 1-16,3 2-5 0,1 0-8 16,3 0 6-16,2-1-3 0,3 1 0 15,1-4-1-15,5 0-3 0,-1 0 4 0,4-4-5 16,1 0 1-16,3-3-4 0,1-1 2 15,4-4 3-15,0-1-2 0,2-2 2 16,2-4 0-16,0 0 0 0,2-4-3 0,2-2 0 16,3-4-5-16,-1 1 5 0,1-5 0 15,1-1 4-15,1-2-2 0,-1-2 2 16,1-2 6-16,-1-4-3 0,1-2-2 0,0-2-3 16,1-3 0-16,-1-3-2 0,2-3-5 15,1-2 4-15,1-4-3 0,2-4 2 16,-2-1 3-16,2-3 3 0,0-3 2 15,0-4-7-15,-1 0 8 0,1-4-3 0,2-4-2 16,-2 0-1-16,2-3-1 0,0-1 4 16,0-3-7-16,0-3 2 0,1-1-4 0,-4-4 0 15,-1 0 0-15,0-4-2 0,-2-1 2 16,-3-1-4-16,1-4 4 0,-5 1-3 16,1-1 1-16,-3 3 0 0,-2-1-2 15,-2 0 2-15,-2 3-6 0,-3-1 4 0,-1 0 3 16,0 3 0-16,-5-1-1 0,1-2 1 15,-3 2 1-15,0-2-1 0,-4 3-4 0,0-3-4 16,-2-2 3-16,-4 3 0 0,0-5 0 0,-3 0 2 16,-1-1 2-16,-1-2 5 0,-4-3-4 15,0-1-1-15,-4 0 2 0,0-2-4 16,-2 0 3-16,-2 2-3 0,-2 2 0 0,-1-1 4 16,-3 3 0-16,-1 4 0 0,-4-1-4 15,1 2 0-15,-3 3 3 0,0-1-4 0,-2 4 0 16,-2 0 5-16,-1 0 1 0,-1 2 2 15,-2 2-1-15,-1-2-3 0,-1 2 0 16,-1 0-3-16,-1 0 3 0,-3 0-2 0,-2 2 1 16,0-3 6-16,-4 3-1 0,0 0-3 0,-4 0 0 15,-3 2 1-15,-1-1-2 0,-3 1-1 16,0 2-5-16,-2 1 4 0,1 1 0 16,-3 1 1-16,-2 0 1 0,0 5 1 0,0-1 2 15,-3 4-2-15,1 0-2 0,0 2 0 16,0 2-4-16,0 2 0 0,2-1 1 0,0 5-1 15,0 0 1-15,2 3-3 0,2 0-3 16,0 3-5-16,0 1-9 0,1 0-5 0,1 4-11 16,0 2-13-16,1 0-20 0,1 3-45 15,0 1-78-15,5 4-90 0,0-1-89 16,4 1-74-16,4 1-66 0,6 1-15 0,3-1 54 16,6-1 82-16,4-3 86 0</inkml:trace>
  <inkml:trace contextRef="#ctx0" brushRef="#br0" timeOffset="17470.34">28198 4174 77 0,'-15'4'110'15,"1"-1"3"-15,-1 1-1 0,0 0 1 0,-2 0-6 16,2 0-7-16,-2 1-13 0,2-1-9 16,-1 2-7-16,1 2-6 0,-2-1-2 15,2 1-2-15,0-1-5 0,0 5-5 0,3-1-2 16,-3 1 1-16,0 3 1 0,2 0 8 16,-2 2 8-16,3 2 8 0,-3 2 8 15,2 2 5-15,1 4 2 0,1 0 0 0,0 1 3 16,3 3 4-16,2 1-3 0,-1 2-4 15,5 1-4-15,0 1-7 0,4 2-8 0,2 0-6 16,3 0-9-16,1 0-9 16,3 0-9-16,1 0-5 0,5-1-4 0,0 1-8 15,4-2-3-15,1 0-3 0,3 0-1 16,0 0-5-16,3-1-6 0,2-3-1 16,1 1 3-16,5-5 7 0,0-1 13 15,5-4 15-15,1-4 17 0,4-4 10 0,1-4 7 16,2-3-5-16,1-6-8 0,3-4-9 15,0-4-12-15,0-3-14 0,0-5-8 0,-2-1-2 16,0-4-1-16,-3 0-7 0,1-4 0 16,-4 0 0-16,-3-1 0 0,-2-1 1 0,-4 0-2 15,-4-2 5-15,-5 1-1 0,-1-3 4 16,-3 2 1-16,-4-1-2 0,-4-3 3 16,-2 1 4-16,-5-1 2 0,-2-1 0 0,-3 2 4 15,-6-3 1-15,-1 1-3 0,-4-3-4 0,-5 3 0 16,-2-2 1-16,-2 0-4 0,-4-1-3 15,-2 1 0-15,-3 0-4 0,-1-1-3 0,-3 1-2 16,-1 2-1-16,-1 1 1 0,-2 1-1 16,-2 1-1-16,0 2-2 0,-2 3-2 15,0 1-1-15,-2 2 0 0,-3 4-4 0,-1 3 1 16,-3 3-1-16,1 3-6 0,-5 5-6 0,0 3-12 16,0 3-18-16,-2 7-25 0,3 1-67 15,1 3-110-15,2 1-113 0,5 0-109 16,2 2-89-16,4-1-30 0,2-3 41 15,4-2 97-15,5-3 113 0</inkml:trace>
  <inkml:trace contextRef="#ctx0" brushRef="#br0" timeOffset="20171.52">22519 4218 82 0,'-2'-2'197'16,"0"0"-4"-16,-2 0-7 0,0 2 3 15,-3 0 5-15,1 0 9 0,-3 2 9 0,1-2 12 16,-3 2 0-16,-1 0 0 0,1 0-8 15,-4 1-10-15,0 1-16 0,1 0-21 16,-5 2-28-16,-1-1-27 0,1 1-27 0,-4 2-24 16,0 1-17-16,-3 3-15 0,-1 1-7 15,-1 2-7-15,-3 4-4 0,-1 0 0 0,0 4-6 16,-2 2 1-16,-2 4 4 0,2-1-4 16,-2 5 2-16,3 3-3 0,1 2 0 15,0 2 2-15,2 4-1 0,3 1 3 16,4 3-3-16,2 2 1 0,1 1 1 0,8 2-5 15,1 3 1-15,7 3 0 0,4 0 1 16,4 2 1-16,7 2 1 0,6-3 4 16,4 1 2-16,4-2-4 0,5-1 1 15,6-3 1-15,6-4-1 0,3-1 0 0,5-4 0 16,5-5 4-16,5-2-3 0,3-7 2 16,5-5 1-16,0-5-1 0,4-4-2 15,0-7-1-15,2-5 2 0,0-6 1 16,0-4 0-16,2-7-1 0,-2-5 0 0,-2-3-1 15,0-4-2-15,-4-5-4 0,-3-3-2 16,-1-5-1-16,-7-2 1 0,-2-4 0 16,-4-4-2-16,-4-1 1 0,-9-3-2 0,-5 1 2 15,-5-5 1-15,-7 1-2 0,-6 0 1 16,-9-3 0-16,-4-1 2 0,-8 0 0 16,-4 0 1-16,-7 0 1 0,-5 0-1 0,-3 3-2 15,-7 1-2-15,-4 2-2 0,-2 3-2 16,-6 2 1-16,-3 4 4 0,-4 2-3 0,-4 6 4 15,-2 4 0-15,-2 5 2 0,-2 2-4 16,-1 6-5-16,-1 5 1 0,-3 5-16 0,0 3-11 16,1 6-15-16,-1 2-13 0,5 1-30 15,2 5-75-15,4 1-123 0,4 3-128 16,4-3-130-16,7 2-61 0,6 1-8 0,2-3 56 16,7-1 123-16</inkml:trace>
  <inkml:trace contextRef="#ctx0" brushRef="#br0" timeOffset="21201.19">22521 5879 56 0,'-14'4'142'15,"-1"-1"-12"-15,0 3-6 0,-2-2 0 16,-2 2 2-16,0-1-2 0,-2 3-11 16,-3 0-19-16,1 1-19 0,-4 3-9 0,-1 1-1 15,-2 2 11-15,1 2 16 0,-3 2 13 16,-2 4 11-16,2 2 0 0,-1 2 2 16,1 3-7-16,0 4-5 0,0 3 2 15,3 1 5-15,-1 6 3 0,5 1 0 0,-1 3-2 16,5 3-5-16,2 3-3 0,4 1-6 15,3 2-6-15,3 0-13 0,5 2-11 16,4 0-8-16,6 2-8 0,3 0-10 0,5 2-11 16,8-2-2-16,3-2 1 0,5 0-7 15,4-2-10-15,6-1 0 0,6-5 3 16,5-1-3-16,6-5-2 0,3-1-4 16,1-6 3-16,5-2-2 0,1-3-1 0,1-5-2 15,2-3 1-15,0-6 0 0,2-4 2 16,0-3 3-16,0-6-1 0,0-6 5 15,0-2-3-15,0-6 0 0,-3-5 1 0,1-3 0 16,0-5-4-16,0-3-7 0,-4-7-1 16,-1-1 0-16,-1-4-1 0,-5-2-4 15,-4-6 3-15,-4-2 6 0,-5-2 1 16,-5-1 3-16,-5-4-5 0,-7-3 1 16,-6-3-2-16,-6 0 0 0,-6-4-2 0,-7-1 2 15,-4-1 4-15,-8-2 2 0,-7 2-1 16,-6 1 2-16,-5-1-6 0,-8 4-4 15,-4 0-1-15,-4 4-3 0,-5 0-3 16,-1 5-2-16,-5 3 3 0,-2 3-1 0,-4 4 3 16,-1 6 0-16,-1 1 4 0,-3 7 0 15,1 3 4-15,-1 6-4 0,1 2-12 16,2 6-11-16,-3 1-21 0,3 2-38 0,-1 5-94 16,3 1-130-16,4 2-122 0,2 0-118 15,2 2-51-15,3-2 1 0,3 0 72 16,5 0 123-16</inkml:trace>
  <inkml:trace contextRef="#ctx0" brushRef="#br0" timeOffset="24509.61">27443 7569 42 0,'-3'0'167'16,"1"0"-16"-16,0 1-7 0,0-1-2 16,0 2 5-16,0-2 2 0,0 2 0 15,0-2-2-15,0 2-10 0,-3-2-7 0,1 2-4 16,0 0 4-16,-3 0 2 0,3 0-1 16,-2 0 1-16,-3 0-4 0,3 1-3 15,-2 1-4-15,-1 0 1 0,-1 0-1 16,-1 0-1-16,-2 1-11 0,1 1-14 0,-3 2-16 15,0-3-18-15,-2 3-12 0,-2 2-12 16,-2-1-2-16,0 1-4 0,-1 1-4 16,-1 2-1-16,0 1-6 0,0-1-3 15,-3 2 0-15,1 2-6 0,-1 1 0 0,-1 1 1 16,2 2 1-16,-3 0 0 0,3 3-4 16,-3 1-2-16,3 2 0 0,-1-1-3 15,-1 3-1-15,1 1 2 0,1 3 2 16,-3-1 3-16,3 4-1 0,-2 1 3 0,-1 3-4 15,-2 3-1-15,1 3-3 0,-3 4 2 16,-2 1 3-16,2 2-2 0,-1 1 6 0,1 3 0 16,2 0-1-16,0 2-2 0,3 2 0 15,2 2-3-15,1 2-6 0,3-2 1 16,2 1-2-16,2-1 3 0,2-2-2 0,3 2 1 16,1 0 2-16,3 0-1 0,1 2 2 15,5 1-3-15,2-1 1 0,2 2 2 16,5-1 1-16,-1 3 1 0,5-2-1 15,1-1 3-15,5 1 1 0,0-2-1 0,4 0 1 16,3-3-1-16,1-1-2 16,2-2 0-16,3-3-3 0,2-1 1 0,2-2-3 15,2-1 4-15,2-3 3 0,0 1 4 16,2-3 1-16,2-1-1 0,1-2 2 0,1-2 1 16,3-2-1-16,1-2-3 0,3-2 3 15,2-2 2-15,2-1-1 0,2-5-4 16,3 1-3-16,3-4 2 0,1-1-1 15,3-3 3-15,5 0-5 0,0-2 6 16,4-1 0-16,-1-3 2 0,1-2 1 0,-2-1 0 16,2-3 1-16,-2-1-2 0,2-1 5 15,1-3-1-15,-1-2 3 0,0-2 1 16,0-2 2-16,2-2 0 0,1-3-3 0,-1-1-2 16,3-3-6-16,-1-3-3 0,3-1-4 15,-1-2 4-15,1-2-5 0,-1-2-1 16,-1-2 0-16,-3-2 1 0,-2 1 0 0,0-5-5 15,-2 0 3-15,-2-3 0 0,-2 0 3 0,0-3-1 16,-2 1 0-16,-3-4 6 0,1 0-4 16,0-2 0-16,-3-2-2 0,-1-2-1 15,-1-3-1-15,-2-1-2 0,-4-4-3 0,0-1 1 16,-4-2-2-16,-4-4-4 0,-3 0 3 16,-4 0-3-16,-4-2 4 0,-2 0-2 0,-4 0 3 15,-5 0 5-15,-2 2-1 0,-4 0 3 16,-4 0 0-16,-2 2-3 0,-2-3 0 0,-5 3-4 15,-4 2 0-15,-2-2-3 0,-2 2-3 16,-7-2 7-16,-1-1-1 0,-7-1 3 16,-2 2 2-16,-6-2-2 0,-5 2 0 15,-6-2-3-15,-2 2-2 0,-7-2-3 0,-1 2 2 16,-3 1 3-16,-4-1 3 0,-2 4 4 16,-2-1 5-16,-2 3 2 0,-3 3 3 0,1 1 3 15,-3 3 3-15,-1 2-3 0,1 2 2 16,-1 2 1-16,-1 2 1 0,-2 1-6 0,-1 3-5 15,-1 0-5-15,-2 1-4 0,-2 3-5 16,0 1 1-16,-1 0-2 0,1 3 0 16,0-1 3-16,2 4 3 0,-2 0 3 0,0 2-5 15,2 2-3-15,-2 1 1 0,2 3-3 16,0 2-1-16,2 1 1 0,-2 4-4 16,0 3 2-16,0 1-1 0,0 4 0 15,-2 1-7-15,2 5-12 0,3 0-8 0,-1 3-18 16,2 1-21-16,4-1-19 0,1 2-20 15,4 3-14-15,4-1-17 0,0 0-47 16,4 0-120-16,2 2-128 0,3 2-129 0,5-1-59 16,8 1-17-16,3 0 45 0,7-2 127 15</inkml:trace>
  <inkml:trace contextRef="#ctx0" brushRef="#br0" timeOffset="25281.42">30448 10523 16 0,'-8'2'229'16,"-3"2"47"-16,3 2 28 0,1 1 15 15,1 5 24-15,4 3 13 0,2 4-4 0,2 4-18 16,4 4-46-16,3 3-61 0,6 0-70 15,2 3-54-15,2-1-38 0,4 1-27 16,0-1-16-16,5 0-14 0,-1-1-26 0,1-3-66 16,1 1-107-16,-1-4-109 0,2 0-103 15,-1-4-100-15,-1-4-45 0,-1-2 28 16,-3-4 86-16,-1-3 98 0</inkml:trace>
  <inkml:trace contextRef="#ctx0" brushRef="#br0" timeOffset="25530.04">30912 10796 63 0,'-7'-10'224'0,"3"2"28"0,0 3-22 0,2 1-12 16,-2 0-3-16,2 2-6 0,-1 0 0 16,3 4 10-16,0 0 7 0,0 4 0 0,3 3-11 15,-3 3-13-15,2 3-26 0,-2 2-36 16,-2 4-34-16,-1 2-30 0,1 2-24 15,-2 1-17-15,-2 1-16 0,-3 4-6 0,1-1-12 16,-3 1-27-16,1-1-58 0,-1-1-80 16,-2-1-89-16,3-1-87 0,1-2-77 0,1-3-65 15,-1-4 0-15,3-3 49 0,2-4 75 16,0-5 78-16</inkml:trace>
  <inkml:trace contextRef="#ctx0" brushRef="#br0" timeOffset="25777.51">31134 10678 184 0,'2'-12'400'0,"-4"3"87"0,0 5 68 15,0 2-53-15,-2 4-78 0,1 3-74 16,-1 5-75-16,2 3-81 0,-2 8-61 0,2 2-43 15,2 6-37-15,-2 1-17 0,2 3-16 16,2 1-12-16,0 2-16 0,0 0-35 16,2 0-100-16,0-1-134 0,1-1-128 0,3 0-114 15,-1-5-71-15,-1-1-11 0,-2-5 78 0,0-2 120 16</inkml:trace>
  <inkml:trace contextRef="#ctx0" brushRef="#br0" timeOffset="26076.99">31138 10841 116 0,'-2'-11'234'0,"0"-1"18"0,0 3-37 0,0 1-34 16,2 1-22-16,2 1-14 0,-2 2-9 16,4 0-7-16,0 1-9 0,1-1-21 0,1 2-23 15,2 0-21-15,1 0-15 0,-1 2-10 16,1 0-8-16,-3 0-1 0,3 4 5 15,-3 2 10-15,-2 1 10 0,0 3 11 0,1 3 19 16,-3 2 24-16,-2 2 22 0,2 1 16 16,-2 1 8-16,2-2 3 0,0 0-9 15,0 0-27-15,0-2-27 0,3-1-24 16,1-3-22-16,0 1-17 0,1-1-26 0,1-3-56 16,1-1-98-16,1-1-119 0,3-2-110 15,2-2-119-15,0-2-49 0,-1-2 16 0,1 0 78 16,0-2 104-16</inkml:trace>
  <inkml:trace contextRef="#ctx0" brushRef="#br0" timeOffset="26436.7">31447 10767 69 0,'0'0'71'0,"-2"-2"-12"15,2 2-14-15,-2-2-16 0,2 2-8 16,-2 0-7-16,2 0-7 0,0 0-1 0,0-2-4 16,0 2 3-16,0 0 1 0,0 0 3 15,0 0 4-15,0 0-1 0,-2 0 1 16,2 0 0-16,-2 0-6 0,2 0-13 0,-2-2-20 16,2 2-22-16,0 0-30 0,0 0-30 15,0 0-13-15</inkml:trace>
  <inkml:trace contextRef="#ctx0" brushRef="#br0" timeOffset="26858.26">31043 10754 31 0,'0'2'220'0,"0"3"49"15,2 5 15-15,-2 3 21 0,2 6 28 16,3 2 12-16,-1 6-10 0,2 3-33 16,3 5-54-16,-1-1-60 0,0 4-62 0,1 2-49 15,2 0-34-15,-1 2-24 0,1-2-46 16,-1 2-80-16,-1-2-99 0,1-2-98 0,-1 0-99 15,-1-4-87-15,1-3-13 0,-5-3 48 16,0-5 81-16</inkml:trace>
  <inkml:trace contextRef="#ctx0" brushRef="#br0" timeOffset="27124.04">31060 10965 14 0,'-2'-21'163'16,"0"2"-4"-16,2 2-9 0,2 2-6 0,2 1-5 16,2 1-9-16,1 2-11 0,3-1-16 15,1 3-20-15,2 1-19 0,-1 2-14 0,1 1-10 16,2 3 3-16,-2 2 11 0,1 2 14 16,-1 3 21-16,-2 5 20 0,-3 3 11 15,-4 3-2-15,1 3-11 0,-5 3-18 0,-5 1-25 16,1 2-22-16,-2 2-24 0,-3-3-37 15,-1 3-60-15,1-2-70 0,1-2-72 16,-1-2-86-16,5-4-64 0,0-2-12 0,0-3 33 16,4-5 55-16</inkml:trace>
  <inkml:trace contextRef="#ctx0" brushRef="#br0" timeOffset="27322.28">31449 10868 93 0,'-4'-4'257'0,"0"2"55"16,-2 4 10-16,-3 2-8 0,1 2-7 15,1 1-23-15,-1 5-35 0,2-1-45 0,-1 3-58 16,3 1-60-16,2-2-84 0,0 0-89 16,4 1-92-16,0-3-85 0,4-1-77 15,1-3-71-15,1-1-6 0,3-2 42 0,-1-2 63 16</inkml:trace>
  <inkml:trace contextRef="#ctx0" brushRef="#br0" timeOffset="27451.18">31504 10946 33 0,'-2'-4'221'15,"-2"4"35"-15,-2 2-20 0,-1 2-29 0,1 2-35 16,-2 1-34-16,1 1-36 0,1 0-46 16,0-1-63-16,1-1-71 0,3 2-84 0,2-3-79 15,2-1-40-15,0 0-7 0,-2-4 24 16</inkml:trace>
  <inkml:trace contextRef="#ctx0" brushRef="#br0" timeOffset="27620.02">31695 10702 245 0,'0'0'304'0,"0"4"41"15,-2 2-38-15,0 1-43 0,-2 5-36 16,1-1-41-16,1 3-43 0,0 1-47 0,2 0-69 15,0 0-90-15,0 2-91 0,2-1-92 16,3 1-91-16,-1-4-45 0,-2 2 3 0,2-3 43 16</inkml:trace>
  <inkml:trace contextRef="#ctx0" brushRef="#br0" timeOffset="28013.86">31746 10937 84 0,'0'3'245'15,"-2"-1"44"-15,0 2-9 0,-1 0-19 0,1 0-30 16,0 0-39-16,0-3-41 0,0 1-61 15,2 0-65-15,0 0-65 0,0 0-57 16,4-2-41-16,0-2-34 0,3-2-15 0,1-1 3 16,1-3 18-16,1-1 28 0,3-3 29 15,-2 3 30-15,-1-3 31 0,1 3 26 0,-1 1 30 16,-1 2 32-16,-3 1 31 0,0 1 37 16,1 2 36-16,-3 0 31 0,-2 0 15 15,0 4-4-15,0 0-17 0,1 0-31 0,-3 0-42 16,2 1-56-16,-2 1-65 0,2-2-58 15,0 2-55-15,2-2-42 0,0-2-30 16,1 0-7-16,-1-2 16 0,2-2 31 0,3-3 36 16,-1-1 36-16,1-2 32 0,-1-1 31 15,1 0 30-15,-3-3 28 0,2 3 31 0,-1-3 31 16,-3 3 35-16,2 1 47 16,-2 3 49-16,-1 1 51 0,-1 0 48 0,0 5 27 15,-2-1-1-15,0 4-29 0,-2 1-50 16,2 3-62-16,-2 4-70 0,2 1-54 0,0 0-38 15,0 3-42-15,0-3-71 0,2 1-87 16,0-1-91-16,2 1-79 0,2-1-68 0,1-3-37 16,1-1 9-16,1-3 38 0,1 0 61 15,1-2 63-15</inkml:trace>
  <inkml:trace contextRef="#ctx0" brushRef="#br0" timeOffset="28494.45">32118 10839 56 0,'2'-5'193'0,"1"1"6"16,-3 2-9-16,0-2-19 0,0 2-29 15,0 0-31-15,0 0-34 0,0 2-31 0,0-1-29 16,0-1-27-16,2-2-23 0,-2 0-18 16,2 0-8-16,2-1-4 0,-2-3 3 15,2 2 10-15,1-1 14 0,-1-1 15 0,0 2 12 16,0 1 15-16,1 1 18 0,-1 2 27 16,-2 0 41-16,2 2 44 0,-2 2 39 0,2 2 22 15,-1 3 12-15,1 1-15 0,-2 1-32 16,2 1-41-16,-2-1-41 0,3 3-34 15,-1-3-29-15,2 3-43 0,-2-3-42 0,3-1-44 16,1 0-39-16,-2-3-27 0,3-1-16 16,-1-2 18-16,3-2 28 0,0 0 36 15,-3-4 35-15,3 0 29 0,-3-1 23 0,1-1 17 16,-1 0 14-16,1 1 19 0,-3-1 22 16,-2 2 33-16,0 0 34 0,1 2 25 15,-3 0 13-15,2 0-1 0,-2 2-17 0,0 0-28 16,0 2-33-16,2 0-34 0,-1 0-39 15,1 0-52-15,0 0-48 0,2 0-47 16,-1-2-42-16,1 0-24 0,2 0-8 0,1-2 18 16,-1-2 28-16,1 0 35 0,-1 1 35 15,3-3 31-15,-3 0 28 0,1 2 27 0,-1-1 31 16,1 1 24-16,-1 0 26 0,-1 0 23 0,1 2 27 16,-2 2 15-16,1 2 9 0,-1 0 0 15,0 0-10-15,-1 2-18 0,1 0-24 0,-2 1-22 16,1-1-27-16,-1 2-35 0,0-2-44 15,0-1-40-15,0 1-40 0,1 0-40 0,-3 0-33 16,2-2-21-16,0 0 1 0,1-2 10 0,-1 0 20 16</inkml:trace>
  <inkml:trace contextRef="#ctx0" brushRef="#br0" timeOffset="28616.13">32609 10807 12 0,'2'-4'154'0,"3"2"21"16,-3 2 15-16,2 2 5 0,0 0-4 15,1 0-20-15,-1 2-27 0,2 2-32 0,-2-3-35 16,3 3-33-16,-1 0-35 0,0-2-42 0,-1 1-45 15,1-1-54-15,0 0-56 0,1 0-62 16,-1 0-19-16,-2-1 11 0,1-1 27 0</inkml:trace>
  <inkml:trace contextRef="#ctx0" brushRef="#br0" timeOffset="36186.26">22678 7997 57 0,'0'0'92'0,"-2"0"-3"16,2 0 2-16,-2 0-6 0,0 0-4 15,0 0-7-15,-1 0-5 0,3 2-3 16,-2-2-4-16,0 2-1 0,0-2-2 0,0 0-3 16,2 2-5-16,-2-2-7 0,0 2-3 15,0-2-3-15,-3 2 0 0,3 0-1 16,-2 0 3-16,0 1 5 0,0-1 11 0,-3 2 10 16,1-2 9-16,-1 2 13 0,1 0 14 15,-2-1 14-15,-1 1 11 0,-1 0 11 16,1 0 3-16,-1 0 3 0,-3-1-6 15,0 1-9-15,0 2-17 0,-1-2-14 16,-1 1-13-16,0 3-11 0,-4 0-12 0,0-1-12 16,-2 3-7-16,0-1-7 0,-3 3-5 15,-1 1-1-15,-1 2-3 0,1 1 2 16,0 1-1-16,-3 2-4 0,3 0-3 0,-3 2 1 16,3 2-2-16,-1 1-4 0,1-1-3 15,0 2 5-15,1 2-3 0,-1-1-1 16,2 1-2-16,-1 2 3 0,1-1 4 15,2 3 0-15,0-1-1 0,0 1-4 0,2 3 2 16,2 0 2-16,2 2-1 0,0 3-10 16,4 1 2-16,1 1-1 0,3 1 1 15,3 4-6-15,4-2-3 0,2 2 5 16,3-1-3-16,3-1 3 0,5 0-2 0,4 0 0 16,4-2-1-16,4 0 4 0,5-2 2 15,6-2-5-15,2 0-3 0,6 0 3 16,5-2 1-16,4-2-1 0,2 1-2 0,4-5 2 15,3 1 4-15,1-5-3 0,3-1-3 16,-3-4 0-16,5-4 0 0,-2-2 3 0,1-1 2 16,1-5 2-16,2-1 4 15,-2-4 3-15,2 0 1 0,-1-4-3 16,-1-2-3-16,2-4 0 0,-2 0-3 0,2-3-2 16,-5-1-3-16,1-3 1 0,-3-1 0 15,-3-1 0-15,-3-2 2 0,-4-2-1 0,-5-2 2 16,-3 0-6-16,-5 0 4 0,-2-4 0 15,-6 1-2-15,-2-1 0 0,-5-2-1 16,-4-1 5-16,-2-3 0 0,-4 1-1 0,-4-5 0 16,-3 1 0-16,-2-4 3 0,-4-2 5 15,-2 0 3-15,-2-4 1 0,-2 0 7 16,-2 1 2-16,-3-3 3 0,-1 0 0 16,-3 0-2-16,-2 3 7 0,-2-1 0 0,-2 2 1 15,-2 2-2-15,-4 2 4 0,-1 2-3 16,-6 1-9-16,-1 3-6 0,-5 1 0 15,-5 3-9-15,-1 1-7 0,-3 0-4 0,-4 5 5 16,-2 1-6-16,-2 2-16 0,-2 3-14 16,-2 5-19-16,0 0-12 0,-1 3-19 0,1 2-17 15,2 2-13-15,2 1-50 0,2-1-105 16,7 0-118-16,3 2-113 0,5-2-82 16,2 2-32-16,2 0 40 0,5 1 107 15,1 1 125-15</inkml:trace>
  <inkml:trace contextRef="#ctx0" brushRef="#br0" timeOffset="39862.46">28154 11158 23 0,'0'-2'67'0,"0"2"4"16,0 0 6-16,0 0 7 0,0 0 0 15,0 0 0-15,-2 0-3 0,2-2-1 0,-2 2-5 16,-3 0-4-16,1 0 1 0,0 0 7 16,-2 0 4-16,-1 0 5 0,1 0 2 15,-1 2-1-15,-1-2-4 0,0 2-9 16,-3-1-10-16,0 1-9 0,1 2-6 16,-1 0-1-16,-2 0 3 0,-1 2 8 0,-1-1 11 15,-2 3 10-15,-2-1 10 0,-2 3 2 16,-3 0-2-16,1 1-6 0,-4 2-7 15,-3 3-2-15,-2 1 1 0,-2 2 3 0,-2 2 2 16,0 0 5-16,-2 2-1 16,-2 1-5-16,0 3-12 0,0 0-6 0,-3-1-8 15,1 3-9-15,0 1-5 0,-1 1-7 16,-1 1-3-16,2 3-6 0,-3-1 2 0,3 2-4 16,-1 0 2-16,1 4 2 0,2 2 3 15,0 4-3-15,-1 1-1 0,3 3-1 0,2 5-2 16,2 4-5-16,3 4-3 0,1 2-2 15,3 3-3-15,3 3 0 0,3 1-2 16,2 3 1-16,4-3-2 0,5 2-1 16,1 3 6-16,5-3 1 0,2 2 3 0,4 2 0 15,4 2 2-15,3 0 5 0,4 4-8 16,3 4 1-16,6 1-3 0,5 3-3 16,3-1 0-16,4 0-9 0,4-3 5 15,2-4-1-15,4-4-3 0,1-2 1 0,4-4 0 16,1-3 1-16,3-5-1 0,4 1 1 15,1-4 2-15,3-2 0 0,5-4 0 0,-1 0 2 16,3-3 1-16,0-3 1 0,1-1-2 16,1-5-1-16,0-1 1 0,0-4-1 15,-2-2 0-15,2-3-3 0,-3-5 4 0,1-1 0 16,0-5 1-16,0-3 0 0,-3-4 2 16,3-3 1-16,-2-3-3 0,1-5-1 0,-1-2 2 15,2-6-4-15,-1-2-3 0,3-4 1 0,-2-3 1 16,0-2 0-16,-3-6-6 0,3-2 5 15,-2-4-1-15,-1-4-3 0,-1-3 4 16,1-2-2-16,1-4 5 0,0-2-2 0,-1-2 1 16,1-2 4-16,-3-2-4 0,1-2 1 15,-1-1 0-15,-1-1-1 0,-3-3-1 16,0 0-4-16,-4-1 2 0,0-1-6 0,-4-2-2 16,-2 0 2-16,-3-4-2 0,-3 0-1 15,-3-2 2-15,-4-2 5 0,-2-1-1 0,-5-1 0 16,-3 0-3-16,-3 1-3 0,-2-1 3 15,-6 0-2-15,-2 1 1 0,-3-1 3 0,-5 0 5 16,-3 2 2-16,-2 3-3 0,-7-1-1 16,-1 0-4-16,-5-2 0 0,-2 0-5 15,-4 1 2-15,-4-3-2 0,-2 0-2 0,-3 0 1 16,-4 1 3-16,-2-1-1 0,-2 0 1 16,-4 3 2-16,0 1 2 0,-4 0 0 0,-1 0-1 15,-4 4 6-15,1 0-2 0,-5 4 3 16,0-1 1-16,-4 5 0 0,0 2 3 15,-3 1-2-15,-1 2 2 0,-2 2 3 0,-5 4 0 16,-4 2 4-16,-2 2-2 0,-5 2 2 16,-1 3-1-16,-3 5-7 0,1 1-5 15,-1 4-1-15,1 4 1 0,-1 3-1 0,1 3 1 16,1 3 1-16,3 3-8 0,2 5-18 16,2 2-22-16,2 3-20 0,2 3-21 15,2 5-21-15,2 2-14 0,3 3-46 0,4 1-73 16,2 4-87-16,6-1-76 0,2 3-66 15,9 2-64-15,4-2-5 0,8-1 62 16,5-1 85-16,8-2 88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33:22.64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2849 6006 61 0,'-4'0'74'0,"-3"0"-3"0,1 0 0 15,0 0 1-15,-3 0-1 0,1 2 2 16,-1-2 0-16,1 2-3 0,-3 0 1 16,1 0 1-16,-1 0 4 0,1 2 2 0,-3-2 1 15,2 2-3-15,-1-3-6 0,1 3-10 0,-2 0-10 16,3 0-8-16,-3 2-7 0,0-3-1 15,1 3-2-15,-1 0-1 0,0 0 3 0,-2-1-2 16,3 3-2-16,-3-1-2 0,0 3-2 16,0 0-3-16,-2 1-4 0,2 0-4 0,-1 3-1 15,-1 1 0-15,0 0 1 0,-2 4-2 0,2 0-1 16,-2 2 3-16,2 0-1 0,-2 4 2 16,2 0 3-16,-2 3 6 0,0 1 8 0,0 1 2 15,2 3 6-15,-2 1 8 0,2 0 4 16,-2 1 2-16,2-1 1 0,0 2-6 0,0 0-3 15,0 1-4-15,0-1-1 0,2 2 1 16,0 0 4-16,3 0 5 0,-1 0 5 0,0 0-1 0,3 2-3 16,1 2 0-16,3 0-7 0,-1 2-5 15,5 0-2-15,0 1-6 0,2 3-2 0,2-2-6 16,3 1 1-16,-1-1 2 0,2 2 5 16,3-1 4-16,1 3 1 0,3 1 2 0,0 1 1 15,4 1-4-15,-1 0-6 0,4 3-5 0,-1-3 1 16,4 2-3-16,0 0-1 0,0 1-2 15,3-1 6-15,1 0 0 0,-1-1-6 0,1-1 1 16,3 0-6-16,0-3-1 0,3 1-3 0,1-1-3 16,4-1 1-16,0 1-5 0,5-1 4 15,-1 1 0-15,5-1 0 0,-1 3-3 16,1-3 1-16,4 1 6 0,-1-1-3 0,3-1 1 16,2-2-5-16,0-1 4 0,5-1 2 15,-1-2-5-15,4 0 0 0,1 0-1 16,-1-2 4-16,3-2-5 0,2-2-2 0,0 0 1 15,-1-1 0-15,1-3-1 0,0-1 3 0,2-1 0 16,-1-1-4-16,3-3 2 0,0 1-1 16,0-2 1-16,2-2-1 0,3-2-1 15,-3 0 5-15,2-4-1 0,0 0-3 0,0 0 0 16,1-2 2-16,1-1-3 0,-2-3 1 16,2-1-1-16,1-1 3 0,-1-3-2 15,0 0-2-15,1-5-1 0,-1 1 3 0,0-2-3 16,1-2 1-16,-1-1-1 0,2-3-4 15,3 0 3-15,-3-1-3 0,1-3 5 16,-1 0 0-16,-2-1 2 0,-1-2 3 16,-3-3-2-16,-2 1 1 0,-2-2-1 0,-1-2-2 15,1 0 2-15,-2 0 3 0,0-2 0 16,-1 0-4-16,1-2 0 0,2 0 2 16,0-1-3-16,0-3 0 0,0-2 0 0,-1 1 3 15,1-3 0-15,0-1-5 0,-2-2 5 16,0-1-3-16,-3-3-1 0,-1 0 2 15,-3-2-2-15,-2-2-1 0,1-2-3 0,-5-1 0 16,0-1 2-16,-4 0 0 0,-3-1 2 16,-1-3 6-16,-3 1-1 0,-1-1 1 15,-5-1-3-15,0-3-4 0,-4-1-1 16,-1 0-1-16,-1-2 0 0,-2-1-2 0,-5-1 2 16,-1 2 3-16,-3-2-1 0,-4-2-1 15,-5-2 1-15,-1 0 0 0,-3-1-1 16,-5-1-2-16,-3-2 0 0,-3 2 2 15,-3 3-3-15,-5-3 2 0,-1 2-2 16,-3 2 5-16,-4 0 5 0,0 2 1 0,-4 2 3 16,-3 2-3-16,-1 1 2 0,-3 3-3 15,-4-1-2-15,-2 5-1 0,-2-1-2 0,-4 1 1 16,-5 3-3-16,-2 0 0 0,-3 0 3 16,-6 0 0-16,-3 2-2 0,-2-1-2 15,-5 1-1-15,0 2 2 0,-2 0-6 0,-2 0 1 16,0 3 2-16,-2 1 2 0,-2 2 4 15,0 2-4-15,0-1 1 0,-3 5 0 16,1-1-1-16,0 2 2 0,-5 1 0 0,1 3 0 16,-3 0 0-16,-2 4-1 0,-2 0 1 15,0 2-1-15,0 0 2 0,-2 3-2 16,2 1 5-16,-2 1-2 0,0 1 4 16,3 3 1-16,-1 1-2 0,0 3 4 15,2 0-4-15,0 4-4 0,0 0-1 0,-1 4-2 16,-1 2 2-16,-2 1-5 0,2 1 2 15,-2 3 1-15,2 1-3 0,0 1 1 0,2 2 0 16,0 3 2-16,3-1 4 0,1 2 3 16,1 2-2-16,3 0 3 0,1 1-4 0,4 3 1 15,0 0-9-15,0 2-1 0,2 1 6 16,2 3-2-16,0 1-1 0,2 1 1 16,3-1 1-16,1 2 0 0,3 0 0 0,-1 3-6 15,5-3 5-15,2 2-6 0,0-2-1 16,4-1-7-16,1-1-10 0,1 1-9 0,2-5-27 15,3 1-54-15,-1-1-95 0,5-1-104 16,0 2-95-16,2-3-108 0,4 3-47 0,0-3 26 16,2 1 78-16,3 0 103 0</inkml:trace>
  <inkml:trace contextRef="#ctx0" brushRef="#br0" timeOffset="2236.8">10422 5366 105 0,'3'0'114'0,"-3"0"-21"15,2 2-13-15,-2-2-2 0,2 0 12 16,-2 2 23-16,0-2 30 0,0 2 15 0,0 0 7 16,-2 0-6-16,-3 2-12 15,1 0-17-15,-2 1-21 0,-3 1-11 0,3 0-4 16,-2 1-3-16,-3 3 1 0,3-3 3 15,-3 3 10-15,0-1 1 0,1 1 0 16,-1 0-5-16,1 1-11 0,-1-2-17 16,0 3-26-16,-1-1-15 0,-1 3-18 0,0-1-7 15,1 0-6-15,-3 3 2 0,-2 1-2 16,0 2-2-16,-2 0 1 0,0 2 0 16,0 0 2-16,-2 4-2 0,0-1 3 0,-3 1 4 15,3 2 4-15,0 1 3 0,2 1 5 16,0-1 6-16,0 1 4 0,2 2-1 15,0-3-2-15,0 1-2 0,2-1-4 16,2 1-5-16,1-1-5 0,-1 1-4 0,2 0-2 16,3 3-1-16,-3-2-2 0,3 5-3 15,2-1-2-15,-1 2 3 0,1 0-2 16,0 4 0-16,1 0 3 0,3 0 2 16,0 2 2-16,0 0 0 0,2 2 0 0,0-2 3 15,2 2-2-15,0-2 0 0,0 1 2 16,3-1-1-16,-1 2 2 0,2-2 3 15,3 2 0-15,-1 0-1 0,1 0-1 16,3-1 0-16,1-1-1 0,0 2-4 0,4-2 1 16,-1 0-2-16,4 0 1 0,-1 0 1 15,2-2 2-15,2 2 2 0,2-2-2 16,1 0 5-16,3 0 0 0,1 2 1 0,2-2-1 16,2 1-1-16,2-1 0 0,2 0 0 15,0 0-3-15,0-1-4 0,4-1-1 0,1 0-5 16,1-2 1-16,3-2 0 15,-1 1 4-15,5-1 3 0,0 0 4 0,2-3 1 16,2-1-4-16,0 1 4 0,2-5-4 16,2 1-4-16,3 0 0 0,-1-1-2 15,5-1 3-15,-1-2-6 0,1 0 5 16,2 0 0-16,-1-2-3 0,1-2 1 0,0 0 1 16,0 0 2-16,-1 0-2 0,-1-2 0 15,2 0 3-15,-1-2 2 0,1 1 0 16,2-1 0-16,-2 0-1 0,2-2 0 0,1 1-4 15,1-1-5-15,0-2 1 0,2-1 1 16,3-1 0-16,-3-1 0 0,2-2 2 16,-2 0 3-16,0-1 1 0,-2-1-4 15,0-2 1-15,-2 0 2 0,0-2-4 0,-2-2 1 16,-1-2-1-16,1 0 2 0,-2-1 1 16,-1-3-2-16,1 0 3 0,-1-1 0 0,1-3-4 15,0 3 0-15,-1-3 1 0,1 1 1 16,0 0 1-16,1-1-2 0,-1 1 0 15,-3-1-2-15,-1 1 2 0,-3-1-1 16,-2 1-2-16,-2-2-1 0,-2-1 5 0,-4 1 2 16,-1-2-5-16,-3 0 0 0,-3-3 3 15,1 1-1-15,-3 0-2 0,-2-2 3 0,0 0 3 16,-2 0 2-16,0-2-2 16,-4 0 2-16,-1 0 1 0,-1 0 5 0,-2-2 0 15,-3-1 4-15,-2-1 3 0,-2 0 4 16,-4-4 4-16,0 1-6 0,-4-5-1 15,0 1-3-15,-5-4 1 0,1 0-6 0,-3-4 0 16,-2 0-1-16,-2 0-1 0,-2 0 1 16,-2-2-3-16,0 2 5 0,-4-2-5 15,-1 2 3-15,-3 0 2 0,-1 2-4 16,-1-2 3-16,-3 2-1 0,-2 1 2 0,-2 1 0 16,0 0-1-16,-2 0 2 0,-3 2-5 15,-1-1 1-15,-1 1 1 0,-3 2-4 0,-1-3-2 16,-2 3 1-16,-1 0 1 0,-3-3-6 15,-2 1-3-15,-5 0 1 0,1-3 0 16,-5 1-1-16,-1-2 1 0,-3 0 1 16,-4 0 2-16,0-2-2 0,0 2 2 0,-2-2-4 15,-1 2-2-15,1 2 0 0,0 1 2 16,0 3-2-16,0 0-2 0,0 1 8 16,0 2 3-16,-1 1-2 0,1 1 1 15,0 2 2-15,0 1 4 0,-2 1-8 0,-1 0-2 16,1 2-2-16,-4 0 1 0,-5 0-2 15,0 0 1-15,-4 2-3 0,0 2 5 16,0 2 1-16,0-1-2 0,2 3 2 0,-2 0-2 16,3 1 2-16,1 3 3 0,-2 1 1 15,2 1 2-15,1-1 0 0,1 0 1 16,0 3-1-16,1 1-4 0,1 0 0 16,3 0 1-16,-3 2 3 0,3 0-2 15,-3 1-2-15,-1 1 4 0,-1 0-2 0,1 1 2 16,-1 1 0-16,0 2 2 0,1 0 2 15,-1 2-1-15,3 1 4 0,-1 1-2 16,3 0-1-16,-1 1 4 0,1 2 5 0,0 3-4 16,1-1-2-16,3 0-1 0,0 5-4 15,0-3-3-15,4 2-5 0,0 2-1 16,0 0-4-16,2 0-1 0,1 0 1 16,-1 2 0-16,0 0-3 0,2 0-6 0,1 2-12 15,-1 0-20-15,2 0-17 0,1 1-26 16,-1 3-40-16,3-2-111 0,4 3-131 15,-1-1-127-15,3 2-95 0,0-1-39 16,2 1 13-16,0-1 98 0,4-1 137 0</inkml:trace>
  <inkml:trace contextRef="#ctx0" brushRef="#br0" timeOffset="5010.18">5063 5486 63 0,'2'0'99'15,"0"0"0"-15,-2 0 0 0,2 0-6 0,-2 0-6 16,3 0-6-16,-3 0-9 0,0 0-8 15,0 0-2-15,0 0-6 0,0 2-1 0,0 0-5 16,-3 0-4-16,3 4-6 0,-2 0-7 16,-2 1-2-16,2 3-5 0,-2 1-2 15,-3 2 0-15,3 3 4 0,-2 1 1 16,-3 2 2-16,3 2 0 0,-2 2 1 0,-1 3-3 16,-2 3-4-16,3 1 0 0,-3 5-2 15,3-1 0-15,-3 4 0 0,3 0 0 16,-1 4 2-16,1 2-1 0,-1 2 1 0,3 1 0 15,0 5 4-15,-1-1 1 0,1 4 2 0,2 4 2 16,2 1 2-16,0 2 3 0,2 3 2 16,2 2 4-16,2-1-2 0,0 3 2 15,3 2 0-15,1-1 4 0,3 1 0 16,-1-1-6-16,3 0 1 0,2-1-1 0,0-2-1 16,-1-1-4-16,3-1-2 0,2-2 7 15,0 0 5-15,0 0 9 0,3 0 7 0,1-2 9 16,0-2 4-16,0-2-1 0,3 0-5 15,1-4-7-15,1 1-6 0,2-5-6 0,-1-1-8 16,3-2-6-16,2-3-3 0,0-3-4 16,-1-2-5-16,3-1-7 0,0-3-2 15,0-4-5-15,3 1-1 0,1-3 2 0,2-1 1 16,3 0 3-16,1-1 1 0,1-3 2 16,-1 0-1-16,1-2-5 0,1-2-2 15,-1-2-4-15,0-1-3 0,-1-5 0 16,1 0-3-16,-3-3-1 0,3 0 2 0,-3-5 0 15,3-1 4-15,-1-4 0 0,-1-1 3 16,1-3 3-16,-1-4-1 0,-1-3 2 16,-1-2-2-16,-1-2 0 0,0-4 2 0,-2-2-1 15,-1-2 1-15,-1-3-1 0,-2-3 0 16,0-1-2-16,-5-4-7 0,1-4 4 0,-4-2-3 16,-1-2 0-16,-1-2-5 15,-3-3 3-15,-2-1 4 0,-4-3-1 0,0-1-2 16,-4 1-3-16,-1 0 2 0,-3-1 1 15,-3 1-1-15,-2 0-2 0,-2-3-3 16,-4 1 2-16,-2 0 7 0,-2-2 0 0,-3-2 0 16,-1-2 0-16,-5 0 2 0,-2-2-2 15,-2 0-3-15,-2 0-5 0,-3 0-3 16,-1 0 3-16,0 1 3 0,-3 3-2 16,-1-1 0-16,-3 5 0 0,0 4 0 0,0-1-3 15,-4 7 3-15,2 1 1 0,-4 2 2 16,0 4-3-16,0 2 4 0,-4 1 1 15,-1 3-3-15,-1 3-1 0,-3 1-2 0,-3 3 2 16,-1 0-2-16,-4 4 0 0,-2 0-4 16,-3 2 4-16,-1 2-5 0,0 2 3 15,-1 0 1-15,-1 3 0 0,-3 5 5 0,1-1 2 16,-1 4 4-16,2 2-3 0,1 2 0 16,2 2 1-16,-1 4-4 0,3 0-3 15,2 3 0-15,2 1 0 0,0 3 0 0,2 0-2 16,0 3-1-16,2 1 2 0,2 4-5 15,3 0-6-15,-1 1-13 0,3 5-28 0,1 2-75 16,3 3-120-16,2 2-119 0,6 6-111 16,3 0-85-16,3 4-23 0,7 2 50 15,2 2 104-15</inkml:trace>
  <inkml:trace contextRef="#ctx0" brushRef="#br0" timeOffset="6658.97">12833 5184 48 0,'2'3'75'0,"-2"3"-4"0,0 0-4 16,-2-1-3-16,2 3-7 0,-2-2-7 0,0 1-11 15,-2 3-6-15,2-1-9 0,-2 3-10 16,-1-1-6-16,-1 5-5 0,2-1 0 0,-3 2-2 16,-1 0 0-16,2 4 0 15,-3 0 0-15,1 0 4 0,-3 2 2 0,0 2 6 16,1 1 2-16,-1 1 7 0,-1 2 4 16,1 1 5-16,-2 2 7 0,3 3 2 0,-1 1 8 15,1 2 2-15,-1 2 2 0,0 2-1 16,3 2-7-16,-1 1-4 0,1 1-9 15,2 0-4-15,-1 0-4 0,1 1-2 16,2 3 4-16,2-1 3 0,-1 3 6 0,3 1 4 16,0 2 7-16,3 2 6 0,-1 1 2 15,2-1 3-15,2 2-2 0,3 0-4 16,-1 2-4-16,1-2-3 0,1 0 2 16,3 2 0-16,0-2-2 0,1 2 1 0,1-2-2 15,4 0-3-15,0 0 1 0,3 0 1 16,1 0 6-16,4 0 8 0,1-2 14 15,2 2 14-15,-1-1 9 0,3-3 4 0,2-2 3 16,2-3 2-16,2-3-3 0,0-1-9 16,4-2-7-16,1-4-10 0,3-4-9 15,1-2-10-15,1-1-10 0,1-7-8 16,4-1-10-16,-2-4-2 0,4-2-6 0,0-4-4 16,0-3 0-16,0-5-3 0,2-1 2 15,2-4-3-15,-1-4 4 0,1-2-5 16,0-3-1-16,0-5-1 0,-2-1-1 0,-1-4-5 15,-1-4 2-15,-5-2-1 0,1-6 5 16,-4-1 5-16,-5-4 5 0,0-4 10 16,-4-2-1-16,-2-4 5 0,-4-4 0 15,0 0-4-15,-5-3-1 0,-1 0-5 16,-5-3-1-16,-2 1-2 0,-2-2-2 0,-4-2-1 16,-3 1-3-16,-3-1-2 0,-3 0-2 15,-4 0-1-15,-4 0-1 0,-3 0-2 16,-1-1 1-16,-3 1 0 0,-1 2 0 0,-5 2-2 15,0-1 5-15,-4 3 5 0,-3 1 1 16,-1 3-2-16,-3 1 1 0,-6 0 1 16,-2 4-2-16,-6 0-3 0,-7 1-4 15,-1 1 1-15,-7 1-2 0,-5 1-1 0,-3 0-5 16,-5 4 0-16,-4 0-4 0,0 3 4 16,-5 1 4-16,1 3 2 0,-3 2 0 15,-1 4-1-15,-1 2 4 0,1 4-6 16,-3 4 0-16,3 3-3 0,1 4 1 15,1 4-3-15,6 2 1 0,2 4 3 0,6 1-6 16,3 3-4-16,5 1-12 0,3 1-17 0,7 3-52 16,1 0-90-16,5 1-98 0,4 1-95 15,4 2-86-15,6-2-83 0,3 2-3 16,2 0 62-16,4 0 87 0,0 0 92 0</inkml:trace>
  <inkml:trace contextRef="#ctx0" brushRef="#br0" timeOffset="12614.61">17818 7675 2 0,'-2'0'72'0,"2"0"3"0,-2 0 1 16,2 0-3-16,-2 2-3 0,2-2-2 0,-2 2-7 16,0-2-5-16,-1 2-1 0,-1 0-2 15,2 0-1-15,-2 0-2 0,0 0 3 16,-1 1-3-16,1-1-1 0,-2 2 2 0,2-2 3 15,-3 2 1-15,3-2-1 0,0 2 0 16,-1-3 0-16,1 3-5 0,0-2-5 16,-2 2-2-16,1 0-7 0,1-2-3 15,0 1-1-15,0 1-2 0,0 0 1 0,-3 0 2 16,3 0 2-16,0 0 7 0,-3-1 5 16,1 3 8-16,0 0 9 0,-3-1 6 15,1 1 8-15,-1 0 5 0,1 2 6 0,-1-1 9 16,-1 3 6-16,-1-1 2 0,1 1-1 15,-3 1-5-15,2-1-6 0,-1 1-10 16,1 1-11-16,-2 1-8 0,1-2-10 16,-1 3-3-16,0-1-4 0,0 2-5 0,1-1-4 15,-1 1-5-15,0 0 1 0,1 0-6 16,-1 2-7-16,0-1-6 0,1 1-3 16,1-2-4-16,-2 2-1 0,3-2-4 0,-1 3 1 15,3-3 1-15,-3 2-2 0,3-2 3 16,-1 2-2-16,3-1-1 0,-3 1 2 15,3-2-3-15,0 2 4 0,1-2-3 16,-1 3 0-16,2-1-1 0,-3 0-2 0,3 0 0 16,0 0 1-16,0 0-2 0,2-2-1 15,-3 3 1-15,3-3 1 0,0 2 1 16,0 0-2-16,2 0 3 0,0 2 1 0,0 2 2 16,0-2-4-16,2 2-1 0,2 2-1 15,1 0 1-15,-1 0-1 0,0 2-1 16,2 1-2-16,3 1 4 0,-3 0 2 15,3 1-2-15,-1-1 3 0,1 1 2 0,1 1 5 16,-1 0-3-16,1-1-2 0,3 1 3 16,-2-1-2-16,1 1-1 0,3 1 1 15,-2-1 0-15,2 0 1 0,2-1-2 16,-3 1-2-16,3-3-3 0,2 3-1 0,0-2 5 16,0 1 1-16,3-1-1 0,-1-2-2 15,2 1 3-15,0-1 0 0,1 0-2 16,1 0-2-16,3-3-1 0,-1 3 2 0,1 0-1 15,3-2 0-15,1 2 1 0,4-3-2 16,0-1 0-16,4 0-3 0,1-2 1 16,1-1-2-16,2-1-2 0,3-2 1 0,-1-2 4 15,3-1 0-15,0-1-1 16,2-3 3-16,-3-3 0 0,3-1 2 0,0-2 2 16,2-2 0-16,-2-4-2 0,2 1 0 15,-1-5-1-15,1-2-1 0,-2-1-1 0,0-4-1 16,0 0 2-16,0-5 3 0,-3 1-1 15,1-2-3-15,0-1-2 0,-5-3 2 16,0-2 1-16,-1 1-3 0,-3-1 0 0,-2-2 0 16,-2 1 6-16,-4-1-4 0,-2 1-2 15,-3-3 2-15,-4 1 0 0,-4-1 0 16,-2 1 0-16,-2-1 1 0,-2-1 2 16,-5 1-2-16,-1-1 1 0,-3-2-1 15,-4-1-3-15,-2 1 2 0,-2 0-1 0,-3-1 1 16,-1 1-3-16,-3 0 3 0,-2 0 4 15,-1-1 0-15,-3 3-2 0,-2 0 0 16,-3-1-2-16,1 3 0 0,-4 1 2 0,-1 0-2 16,1 1-2-16,-2 1 2 0,-3 2 2 15,0 1-2-15,-1-1-6 0,-1 4 5 16,0 0 4-16,-4 0-3 0,0 2 2 0,0 2 1 16,-2 0 3-16,0 2-3 0,0-1-3 15,0 3 4-15,-3 2-2 0,3-1-1 16,-2 1-1-16,0 3 1 0,0 0-1 15,0 3 2-15,-3-1 0 0,-1 4 1 0,-1 0-1 16,1 2 1-16,-3 0 2 0,3 4-1 16,-3 0-1-16,3 0 1 0,-1 1-4 15,1 1 0-15,-1 2 2 0,3-1-1 16,2 1 0-16,0 0-2 0,2-1 4 0,2 3 2 16,0-3-4-16,4 1 0 0,0 0-1 15,5-3 0-15,1 1-1 0,5-2-11 16,0 0-23-16,2-3-68 0,2-1-104 0,2 2-107 15,4-2-97-15,1-2-89 0,4 1-50 16,-1-3 30-16,3-2 85 0,0-2 94 16</inkml:trace>
  <inkml:trace contextRef="#ctx0" brushRef="#br0" timeOffset="23951.71">25802 5551 11 0,'0'-2'78'0,"-2"0"-1"15,0 0-5-15,0 1-2 0,2 1-2 16,-2-2 0-16,2 2 0 0,-2-2 1 0,-1 2 3 16,1-2 4-16,-2 2 9 0,2-2 4 15,-2 0 7-15,0 2 4 0,-1-2 9 16,-1 0 7-16,0 0-1 0,-3 0 5 0,3 1 3 16,-3-1 12-16,1 0 7 0,-3 2-1 15,1-2 1-15,-1 2-2 0,-2-2-5 16,1 2-10-16,-1 0-13 0,-2-2-10 15,2 2-13-15,-1 0-15 0,-1 0-7 16,-2 0-10-16,0 0-9 0,0 0-12 0,0 0-3 16,0 0-4-16,-2 0-5 0,0 0-4 15,-2 2 1-15,0 0-1 0,0 0-4 16,-3 0 1-16,3 1-3 0,-2 3-1 0,0 0-5 16,-1 0 1-16,1 1 2 0,-2 3-6 15,1-1 2-15,-1 3 0 0,2-1-1 16,-1 4-2-16,1 1-1 0,0 1 2 15,0 2-4-15,-1 2-1 0,3 3 2 0,0 1 1 16,2 4 1-16,0 1 1 0,0 3-3 16,2 1 5-16,2 0-2 0,0 2 4 15,2 3 0-15,3-3 1 0,-1 2 3 0,3 2-4 16,1-2 1-16,3 2-1 0,4 2-5 16,0 0 1-16,4 4 3 0,3-1-2 15,3 3-3-15,3 1-1 0,2-1 3 16,2 0-2-16,4-3-3 0,4 1 2 15,1 0 2-15,3-2 0 0,1-2 0 0,4-2 0 16,0 0-1-16,4-2-1 0,0 0 0 16,0-4-2-16,2-2-1 0,3-1 0 15,-1-1 1-15,0-3-1 0,3-2 0 0,1-2 3 16,1-2 0-16,0-2 1 0,-1-4 1 16,1-2-4-16,1-1 5 0,3-3 0 0,0-3-1 15,0-2 2-15,2-2 3 0,2-4-1 16,0-4-2-16,0-2-2 0,0-1 1 15,0-4-3-15,0-3 3 0,-2-3 3 16,0 0 1-16,-5-4-1 0,1-1 0 0,0-3 0 16,-5-2-8-16,1-1 0 0,-5-3 0 15,0 1 1-15,-4-4-1 0,0 2 1 16,-4-5 5-16,-5 1 0 0,1 0-1 0,-7-4-3 16,0 0 1-16,-4 1 0 0,-4-3-1 15,-1 2 0-15,-3-2-1 0,-3 2 1 16,-4 0 0-16,-2 0-2 0,-2 0-2 15,-2 0 1-15,-2 1 4 0,-3-1-2 16,-3 0-1-16,-1 2 2 0,-4 0 2 0,0 2 2 16,-4 1-3-16,0 1-1 0,-5 2 3 15,1 0 0-15,-5 1 1 0,-2 3-1 16,-1-1-2-16,-3 1 2 0,-5 1-2 0,-1 1 0 16,-2-1-4-16,-3 2-2 0,-2 1 1 15,1-1 1-15,-1 2-2 0,0 2 1 16,-1 1 2-16,1-1 1 0,-2 2-1 15,2 2-3-15,1 2 1 0,1 1 2 16,1 3-2-16,-1 2 1 0,5 1-1 0,-1 1 2 16,3 1 0-16,4 2-1 0,0 2-1 15,4 1 1-15,3-1-6 0,3 2-8 0,1 2-12 16,4-2-16-16,2 2-25 0,2 0-67 16,2 0-102-16,4 0-108 0,3 2-99 15,4-2-86-15,-1 2-39 0,3 0 34 16,2-2 88-16,2 2 107 0</inkml:trace>
  <inkml:trace contextRef="#ctx0" brushRef="#br0" timeOffset="26049.8">29193 5380 70 0,'0'0'70'15,"0"0"-5"-15,-2 0-4 0,2 0-6 16,-2 0-3-16,2 0-1 0,0 0 1 16,-2 0 0-16,2 0-3 0,0 0 1 0,0 0-2 15,0 0 2-15,0 0 2 0,0 0 2 16,0 0 1-16,-2 0 2 0,2 0 1 0,-3 0-5 15,1 0-5-15,0 0-6 0,0 0-4 16,-2-2-3-16,2 2 1 0,-2 0 3 16,-1 0 6-16,1 0 7 0,-2 0 4 15,2 0 2-15,-3 0 3 0,1 0-1 0,-3 0-1 16,3 2-4-16,-2-2-2 0,-1 2-1 0,1 0 0 16,-1-1-1-16,1 1-6 0,-1 0 0 15,1 2-4-15,-1-2-6 0,-1 2-9 16,1 1-5-16,-1-1-2 0,1 4-3 0,-1 0 4 15,-1-1 6-15,0 3 11 0,1-1 10 16,-3 3 12-16,3 1 8 0,-3 0 1 16,0 1-3-16,3 3-6 0,-3 0-7 0,2 2-3 15,-1 2-4-15,1 2 3 0,-2 2 5 16,3 1 5-16,-1 3 8 0,1-1-4 0,1 5 3 16,1-1-5-16,-1 2-1 0,1 3-12 15,1 1-8-15,3 0-2 0,0 2-10 16,0 2-6-16,-1 2-8 0,3-1 3 15,2 3-2-15,0 2-1 0,2-1-1 0,3 1-1 16,1 0 1-16,0-1-1 0,5-1-1 16,-1 0-1-16,3-3 1 0,2 1-1 0,2-4-2 15,4 0-2-15,2-2 0 0,3-1-1 16,1-1 2-16,3-4-1 0,4 1 2 16,0-3 3-16,2-1-5 0,0-3 5 0,2-1 2 15,0-2-2-15,2-2 3 0,0-2 1 16,0-2 7-16,3-2-6 0,-1-1-1 0,3-3 3 15,-1-1-4-15,3-3 2 0,-1-3-4 16,1 0 1-16,1-4 0 0,3 0-2 0,0-4-2 16,0 0-4-16,0-3-1 0,2-3 2 15,-1-1-2-15,1-3 8 0,0-3 3 16,0-4 4-16,2-2 2 0,-2-1-1 16,0-5 0-16,-2-3-5 0,0-1-6 0,-5-3 0 15,-1 0-2-15,-3-4-1 0,-4 0-2 0,-2 0-3 16,-4-2 3-16,-5-2-1 0,-1 0 0 15,-3 0 0-15,-4 1 2 0,-2-3 2 16,-4 0-4-16,-5 1 1 0,-1-1 0 0,-5-2-2 16,-4 2-3-16,-5-1 0 0,-1-1 2 15,-7 2-2-15,-2 1 1 0,-6-1 0 16,-5 2 1-16,-4 2 0 0,-6 0 0 16,-4 4-2-16,-5 0-2 0,-3 2 1 0,-3 2-2 15,-7 1 1-15,1 3 2 0,-4 1 1 16,-3 1 1-16,-2 3 3 0,-1 0 4 0,1 2 1 15,0 2-5-15,2 0-2 0,3 4-2 16,4 0-1-16,-1 2-6 0,5 2-8 0,5 1-8 16,-1 3-17-16,2 1-31 0,3 4-80 15,-1 4-121-15,0 4-112 0,3 4-99 16,2 1-90-16,-1 4-27 0,1 5 49 16,-3-1 108-16,3 0 109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34:04.0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5425 2021 3 0,'0'2'113'0,"0"-2"-33"0,0 2-25 16,0-2-17-16,0 0-6 0,0 2 0 16,0-2 8-16,-2 2 14 0,2 0 11 0,-2 0 11 15,-2 3 10-15,-1 1 6 0,-1 2 1 16,-2 1 0-16,-1 3 1 0,-2 3 8 15,1 2 5-15,-3 2 7 0,-2 2 14 0,-2 4 13 16,0 3 8-16,1 3 6 0,-3 1-1 16,2 4-2-16,-2 3-13 0,-1 1-15 0,1 1-12 15,0 5-10-15,2 2-7 0,1 1-7 16,-1 5-4-16,0 3-3 0,2 2-4 0,2 4-7 16,3 3-10-16,-1 1-9 0,5 4-10 15,-1 1-7-15,3 2-5 0,4 1-7 0,0 1-1 16,4 2-5-16,0 0 0 0,3 2 0 0,3 0-6 15,1 2 5-15,2 2-1 0,4-2 1 16,0 1-2-16,4-3-1 0,2-1 2 16,2-3-1-16,5-4-2 0,4-1-2 0,0-5 1 15,4-1 0-15,4-6 0 0,1-2-3 16,3-3-6-16,1-5 2 0,1-3 4 0,3-6-3 16,2-4-4-16,2-4 5 0,2-3 2 15,3-6 0-15,-1-4-6 0,2-4 1 16,3-7 8-16,-3-4-1 0,0-6-1 15,1-6 0-15,-3-7 5 0,0-4 4 0,1-8-4 16,-5-3-1-16,0-7 4 0,0-4-1 16,-2-5 0-16,-3-6-1 0,-1-3-4 0,-2-8 3 15,-3-3-3-15,-2-7 0 0,-3-5-6 16,-3-2-4-16,-3-6-3 0,-3-1-2 16,-5-3-2-16,-1-3 4 0,-5 0 2 15,-4-1 1-15,-5-3 3 0,-3 0-4 0,-5-4 0 16,-4 2-1-16,-5 0-2 0,-1 2 2 15,-7 1-5-15,-2 5 5 0,-6 3 4 0,-3 4 0 16,-3 4 2-16,-3 4 2 0,-6 4 4 16,-2 3-2-16,-5 6 0 0,-4 6-1 15,-1 4 2-15,-3 5-2 0,-4 6-1 0,-5 6 0 16,-1 6 0-16,-3 3-3 0,-4 6-1 16,-2 6-1-16,-2 3-1 0,-2 5-3 15,0 3 1-15,0 6 1 0,-1 2 1 0,1 5 0 16,0 3 1-16,2 3-8 0,2 2-18 0,4 2-14 15,3 4-42-15,3 2-118 0,5 1-155 0,8-1-161 16,9 2-83-16,6 0-37 0,7-3 12 16,8-3 101-16</inkml:trace>
  <inkml:trace contextRef="#ctx0" brushRef="#br0" timeOffset="1306.41">12622 2017 36 0,'-2'4'71'0,"-3"2"-5"0,3-2-1 0,-2 1 5 15,0 3 4-15,-3 0 6 0,1 1 2 0,-2 1 4 16,-1 3 4-16,-1 0 9 0,-3 3 4 16,0 1 5-16,-2 2 5 0,-2 2 1 15,0 2 1-15,-2 3-6 0,-2 3 3 0,0 1 2 16,0 5 1-16,-2 3 5 0,-3 2 6 16,1 2 9-16,-1 5 0 0,1 3 3 15,-2 3 2-15,1 4-5 0,1 4-12 0,-1 4-15 16,3 4-15-16,0 1-16 0,2 3-15 15,2 3-13-15,2 2-8 0,4 0-5 16,0 4-3-16,5-2-7 0,1 2-6 0,5 0-2 16,0 0-4-16,4 0-6 0,2-1-1 15,5 1-3-15,2 0 2 0,1-4-3 0,5 0 5 16,4 1 5-16,3-3 1 0,1-2 5 16,5 0-4-16,4-1 2 0,2-5-7 15,2-3-1-15,4-4-4 0,5-2 0 16,1-6 1-16,3-1-1 0,6-6 0 0,2-6 1 15,3-4-1-15,1-4-1 0,1-7-4 16,1-4 2-16,3-4 2 0,-2-7-3 16,1-5 0-16,-1-5 2 0,2-4 1 15,-3-7-4-15,3-4-3 0,-2-6 1 0,-3-6 2 16,1-5 2-16,-1-6 0 0,-1-4 4 0,-1-6 2 16,-2-3-4-16,-2-5 1 0,1-4-8 15,-5-7 1-15,-5-4-2 0,-1-5 1 16,-3-4 5-16,-6-2-5 0,-4-2 2 0,-4-3-1 15,-7-1 0-15,-2 1 2 0,-6-3-2 16,-6 2 3-16,-5 1 1 0,-4 1 0 16,-7 0-2-16,-5 1-2 0,-5 3 1 0,-4 2 4 15,-5 3 4-15,-3 5 2 0,-3 3 3 16,-4 5 6-16,-4 3-2 0,-3 6-1 16,-3 1-3-16,-5 7 2 0,-2 3 3 0,-2 4-4 15,-4 4-1-15,0 3-1 0,-5 3 2 16,1 5-3-16,-5 2-6 0,0 4 0 15,-4 2-2-15,-2 5-2 0,-4 3 0 0,-1 1 0 16,-1 4 0-16,-3 4 2 0,3 0 1 16,-3 4-1-16,3 2 1 0,-3 3-5 0,5 1-10 15,0 1-13-15,2 3-25 0,1 1-60 16,6 2-126-16,3 0-131 0,5-1-141 16,1 1-77-16,3 0-25 0,2-2 34 0,2 0 112 15</inkml:trace>
  <inkml:trace contextRef="#ctx0" brushRef="#br0" timeOffset="11825.22">23057 11921 43 0,'-4'2'75'0,"-1"0"3"16,-1 0 3-16,0 0-1 0,-3 0-3 15,3 0-7-15,-3 0-4 0,1 0-2 16,-1 0-3-16,-1 0-5 0,1-1 0 0,-1-1-1 16,-3 2-1-16,3-2-4 0,-3 2-1 15,-2-2 0-15,0 2 2 0,-2-2 4 16,0 2 6-16,0-2 3 0,-2 2 6 0,-2 0 3 15,-2 0 7-15,0 0 4 0,-1 1 5 16,-3 1 4-16,-1 0-1 0,-1 2 2 16,-3 0-6-16,-2 1-5 0,-2 1-5 15,-2-1 4-15,-2 3 0 0,0 1-1 16,-3 1 4-16,-1-1 2 0,1 1-4 0,-1-1-7 16,0 2-1-16,-1 1-8 0,1-1-6 15,-1 0-4-15,1 3-9 0,-3-1-4 16,3 0-6-16,-3 2 0 0,3 0-1 0,-3 2-4 15,3 1-1-15,-1-1 1 0,1 2-2 16,-1-1-6-16,3 1-4 0,2 2-4 16,0 2 1-16,-1-2-4 0,3 2-7 15,0 1-3-15,2 1 1 0,0 0-3 0,0 1-2 16,2 1 1-16,0-1 4 0,1 1 2 16,1 0-1-16,0 1-1 0,2-1 2 15,1-1 0-15,-1 1 2 0,5-1 3 0,-1 1-3 16,1 0 1-16,2-1 1 0,2 1 1 15,-1-1-5-15,1 3-1 0,2-3 7 16,2 3 0-16,0-3-3 0,0 3-2 16,5-3 1-16,-1 3 0 0,0 1-6 0,3 1 0 15,1-1 3-15,1 2 3 0,1 3-2 16,1-1-1-16,2 0 4 0,2 4-1 16,2 0 0-16,2 0-2 0,2 2 2 15,2 2-1-15,3-2-1 0,4 1-1 0,-1-1-3 16,5 0-1-16,4 0-1 0,3 0 2 15,1 0-2-15,5-2-1 0,1 2 0 16,3-2 2-16,4 0 2 0,1 0-2 0,1-2 2 16,2 0-1-16,0-2 1 0,3-1 1 15,1-1-2-15,3-2 1 0,2-1-2 16,2-3 3-16,2 1 0 0,2-1-5 0,2-1 1 16,3-2-1-16,3-2 0 0,1 0 2 15,4-1-3-15,4-1 2 0,2-2 0 0,4-1-1 16,1-3 2-16,1-2-2 0,3-3 0 15,0-3 4-15,-1-1-2 0,3-2 2 16,2-6 0-16,0 0 2 0,0-4-4 0,0-3-2 16,0-1 2-16,2-3-2 0,2-2 0 15,2-1 0-15,0-3 2 0,-2 0 1 16,3 0-3-16,-3-4-1 0,-2 1 0 0,2-1-1 16,-2-4 4-16,-2 0 0 0,0-1 2 15,0-3 2-15,-2 1-4 0,1-4 1 16,-1-1-3-16,0-1 0 0,0 0-1 0,-3-4 0 15,1 0 2-15,-4 0-2 0,-1-4-1 16,-4 0-2-16,-2-1 5 0,-4-3 2 16,-2-2-2-16,-3 1 2 0,-3-1 3 15,-3 1-1-15,-2-3-2 0,-2 3-4 0,-4-3 3 16,-4 1-2-16,-3-1-1 0,-2 1 1 16,-1 0 1-16,-7-1 2 0,-1 1-7 0,-3 1 3 15,-5 1-2-15,-1-1-1 0,-3 1 1 16,-4 1 1-16,-4 0 6 0,-3 1-3 15,-1-3 1-15,-3 3 2 0,-4-3-2 0,-2 2-2 16,-2 1 3-16,-4 1-3 16,-3-2-1-16,-1 3-2 0,-5-3 2 0,-2 2 1 15,-2 1-5-15,-5 1 3 0,-1 0 1 16,-2 0 0-16,-5 2 0 0,-2 2 1 0,-2 2 2 16,-4 2-1-16,-3 2 2 0,-1-1 3 15,-5 5 1-15,-4 1 0 0,-4 1 0 16,-2 3 2-16,-7 0 1 0,-1 2-3 15,-3 2-1-15,-4 1-5 0,0 0 5 16,-3 3-3-16,1 0 2 0,-2 2 3 0,-3 2 7 16,-1-1 3-16,1 3-3 0,-1-1-3 15,-1 3 1-15,1 1-4 0,-3 1-4 16,-2 1-2-16,-2 2-2 0,0 2 5 0,-2 0-5 16,0 2 3-16,0 2-1 0,-2 2 1 15,2 2 3-15,0 1-4 0,0 3 4 16,0 1-4-16,0 3 0 0,2 1-3 15,-2 4-1-15,0 2 2 0,0 2-6 0,-2 2 4 16,2 3-1-16,2 1 1 0,0 1 0 16,5 3 1-16,1-1 3 0,3 0-8 0,6 3 0 15,2-1-8-15,6 0-15 0,5-1-26 16,6-1-26-16,4 0-57 0,8-1-110 16,7-3-113-16,7-1-95 0,6-2-81 15,6-2-50-15,6-2 18 0,5 0 90 16,6-2 110-16</inkml:trace>
  <inkml:trace contextRef="#ctx0" brushRef="#br0" timeOffset="18534.84">26401 11245 78 0,'-6'-2'110'0,"2"0"-7"0,-3 1-6 0,3-1-9 16,-2 0-7-16,1 0-10 0,-1 0-6 16,2 0-1-16,-2 0-3 0,-1 0 1 15,1 2-4-15,-1-2-6 0,1 2-7 0,-2 0-7 16,-1 0-3-16,1 0-3 0,-3 2-3 16,1 2 3-16,-1-2 1 0,-2 2 7 15,1 1 9-15,-3 1 9 0,0 0 6 16,0 1 4-16,0 1 4 0,0 2-2 0,-1-1-3 15,1 1-4-15,-2 1 0 0,0 1-3 16,0 1-5-16,0 0-3 0,0 2-9 16,0 3-5-16,0-1-5 0,0 2-4 15,0 0 1-15,0 2 1 0,0 2 5 0,1 1 6 16,-1 1 4-16,2 2 5 0,-2-1 9 16,2 5 7-16,0-1 7 0,0 3 3 0,3 1 2 15,-1 2-1-15,0 2-3 0,1 1-4 16,1 2-4-16,0 1-4 0,3 4-8 15,-1 0-4-15,1 3-9 0,2 3-8 16,1 3-7-16,1 0-4 0,0 4-2 16,2 0 0-16,2 2 3 0,0 0-1 0,0 2-2 15,2-2 0-15,2 2-1 0,3-2 0 16,-1-2 1-16,2 0 3 0,3 0-1 0,2-2-4 16,1-2-6-16,3-1 2 0,2-3-5 15,3-3-3-15,1 0 2 0,0-5-3 16,5 1 3-16,-1-2-4 0,5-2-4 15,0-2-1-15,2-2 3 0,2-1 0 16,2-3-1-16,2-3-4 0,0-1 4 0,2-3 0 16,3-2-3-16,-1-2 0 0,1-4 1 15,1-4 0-15,-1-1-1 0,1-3 0 16,1-3 4-16,-3-4-3 0,3-2-1 0,0-2 6 16,-1-6 2-16,-1-1-1 0,1-3-7 15,-1-1 6-15,-1-4 1 0,0-4-6 16,1 0 0-16,-3-4 1 0,1-1 3 15,-1-3-1-15,-2-2-1 0,-2-1-1 0,0-2 2 16,0-2 1-16,-4-1-3 0,0-3-1 16,-4 0-3-16,-1 0 5 0,-3-3-2 15,-1-1 0-15,-4 0-2 0,1-2 3 16,-6-1 0-16,-1-1 0 0,-4 0-1 0,-3-1 0 16,-1-3 2-16,-3 1-2 0,-4-1-3 15,-2 1 0-15,-2 0 2 0,-3-1 2 16,-3 3-2-16,-3 1-1 0,-2 0 8 0,-2 1-3 15,-2-1-2-15,-2 2-4 0,0-1 1 16,-5 1 3-16,1 2-1 0,-2-1 3 16,-3 1 1-16,0 2 5 0,-4 0 7 15,1 0 1-15,-6 4-2 0,1 0-1 0,-2 0 2 16,-2 3-2-16,-3 1-3 0,3 2-4 16,-2 1 1-16,-3 3-2 0,0 1 1 15,1 4-2-15,-1 0 1 0,-1 4 0 16,1 2-2-16,-2 2-1 0,3 0-2 15,-1 3 4-15,3 1-6 0,1 3 0 0,3 1-2 16,4 1-2-16,2 0-9 0,5 2-21 16,1 2-34-16,3 2-91 0,2 0-128 0,6 2-121 15,2 2-110-15,4 4-72 0,3 1-9 16,1 3 67-16,3 1 116 0</inkml:trace>
  <inkml:trace contextRef="#ctx0" brushRef="#br0" timeOffset="23511.54">26975 8733 56 0,'0'0'117'0,"0"-2"-2"0,0 0-4 0,0 0-5 16,0 2-1-16,0-2-3 0,-2 2-1 16,2-2-3-16,0 2-3 0,0-2-7 15,-2 2-6-15,2-2-7 0,-3 2-8 0,1-2 1 16,0 0 4-16,0 0 7 0,-2 2 5 16,2-1 8-16,-2-1 3 0,-3 0-1 15,1 0-3-15,-1 0-1 0,1 0-1 0,-2 0-2 16,-3 2 1-16,0-2 3 0,1 2-2 15,-1-2-10-15,-1 2-7 0,-1 0-9 16,0 0-11-16,1 0-10 0,-3 2-8 16,0-2-7-16,-2 2-7 0,0 2-3 0,0-2-2 15,-2 2-6-15,0-1-2 0,0 3 0 16,-2-2 2-16,0 2-3 0,-1 1-2 16,-1 1 2-16,-2 0-1 0,-1 1-3 15,-1 3-1-15,-3 1 5 0,1 0-4 0,-1 1-2 16,-2 1 2-16,-2 0 0 0,3 0-1 15,-3 2-1-15,0 2 3 0,0 0 2 16,2 1 5-16,-2 1 3 0,0-1 4 0,3 1 2 16,-3 0-1-16,2 2 5 0,2 0 1 15,1 2-2-15,-1-2 4 0,1 1 1 16,1 3 2-16,3 0 1 0,-1-1 1 0,1 1-1 16,2 4-2-16,1-1-3 0,1 2-4 15,2 3-2-15,0 1-1 0,4 0-7 16,1 4-1-16,1 0-1 0,2 2 6 0,1 0-2 15,1 2 0-15,5-2 2 0,0 2 0 16,4-1 1-16,0 1 1 0,2 2-4 16,4-2 2-16,1 1 1 0,3-1 4 15,1 0-4-15,4 0-3 0,4 0 4 0,2-2 0 16,2-2-1-16,5 0-6 0,1 0 0 16,3-2 0-16,4-2-3 0,2 2-5 15,2-2-1-15,3 0 1 0,3-1 4 16,1-1-3-16,3 0 2 0,3-1 2 15,2-1 0-15,3-1-1 0,-1-3-2 0,0 1 1 16,2-3-2-16,0-1 3 0,1-2-4 16,-1-2 3-16,2-2-2 0,1-2 1 0,-1-2 1 15,3-3-9-15,-3-1 5 0,2-1-1 16,1-3 1-16,-1-1-3 0,1-2-1 16,-1-2 6-16,3-2-3 0,0-2-4 0,1-2-3 15,-1-2 3-15,2-3 3 0,0-1 1 16,1-3 4-16,-1-2-2 0,0-4 7 15,0 0-3-15,-1-4-2 0,-1-2 2 16,-3-2-4-16,1-1 4 0,-3-1-6 0,1-1 4 16,-5-3-4-16,0 1 0 0,-2 0-1 15,-2-3 0-15,-2-1 5 0,-3 0-5 16,-1-2 1-16,-5 0-1 0,-1-4-3 0,-3 0 2 16,-4-2-2-16,-3 0 5 0,-1-1 1 15,-5-1 1-15,-4 0 0 0,-4 0 1 0,-4-1-4 16,-4-1-1-16,-3 0-1 0,-6 1-1 15,-2-1 4-15,-5 3-1 0,-1-3 3 0,-7 2-1 16,-2 0 2-16,-6 1-1 0,-2 1-2 16,-5 0-2-16,-2 0-1 0,-4 2 0 15,-4 2 0-15,-4 0 2 0,-3 0 1 0,-4 2 3 16,-4 2-3-16,-4 2 1 0,-3-1-1 16,-1 3-1-16,-5 2-2 0,-4 1 0 15,-4 4 0-15,-4 2 0 0,-5 4 0 0,-2 2-1 16,0 6-2-16,-1 1-10 0,-1 6-15 15,2 3-15-15,2 1-53 0,7 3-102 16,4 1-122-16,4 0-115 0,9-2-110 0,5 0-49 16,8-4 16-16,3-2 84 0,7-2 116 15</inkml:trace>
  <inkml:trace contextRef="#ctx0" brushRef="#br0" timeOffset="26056.28">24062 3917 24 0,'-2'0'116'16,"2"0"-5"-16,-2 0-12 0,2 0-8 15,0 0-6-15,0 0-9 0,2 0-10 0,-2 0-11 16,2 0-6-16,-2 2-2 0,2-2 2 16,1 1 4-16,1-1 4 0,0 2 2 15,0-2 2-15,0 2 1 0,3-2 3 0,-1 0 7 16,3 0 4-16,-1 0 9 0,1 0 10 16,1 0 5-16,1 0 8 0,-1 0 3 0,3 2 8 15,2-2 1-15,0 2 0 0,2-2 0 16,-1 2-5-16,4-2-1 0,1 0-7 0,0 0-9 15,0 0-7-15,2 0-9 0,1 0-7 16,-1 0-10-16,2-2-12 0,1 2-12 16,-1-2-7-16,-2 2-10 0,3-2-4 0,-1 2-8 15,-2 0-3-15,1-2 4 0,-1 2-6 16,-2 0-1-16,0 0-3 0,-2 0 1 16,-2 0-4-16,-2 0 2 0,0 0 0 15,-2 0 2-15,-3 0-4 0,1 0 0 0,-3 0 2 16,-1 0 2-16,-1 0 3 0,-2 0 8 15,0 0 5-15,-1 0 4 0,-1 0 2 0,0 0 5 16,0 2-3-16,0-2-3 0,-2 0-4 16,0 0-4-16,-2 0-3 0,0 0-7 15,-2 0-2-15,-3 0-4 0,1 0 1 0,-3 0-1 16,-1 0-3-16,-3 0 2 0,-4 0 0 16,0 2 1-16,-4-2-1 0,0 2-1 0,-2 0 2 15,-3-2 0-15,-1 2-2 0,-3 0-1 16,-2 0 5-16,-2 0-1 0,-1 1-1 15,1 1 2-15,-2 0 1 0,0 0 0 0,0 2-5 16,0-1 0-16,2 1-1 0,0 0 1 16,2-2-5-16,0 1 4 0,5-1 1 0,2 0 2 15,1 0-5-15,3 0 3 0,2-1 5 16,2-1-4-16,2 0 2 0,3 0 4 16,1 0-2-16,3-2-3 0,1 2-2 0,1-2 0 15,2 2 0-15,-1-2-3 0,3 0 4 16,0 0 0-16,2 0 2 0,2 0 0 0,0 2-3 15,5-2 1-15,-1 0 0 0,5 0-4 16,1-2 0-16,3 2-1 0,2-2 5 16,4 2-1-16,3-2 1 0,3 0 0 0,1 0 1 15,3 0-2-15,1 0 1 0,2 0 0 16,2 1 0-16,-2-1 4 0,2 2-1 0,-2-2 0 16,2 2-2-16,-2-2-1 0,-1 2-1 15,-1 0-2-15,0 0 2 0,-2 0 1 0,-3 2 2 16,-2-2 0-16,-1 2 1 0,-3 0-2 15,-2-1-1-15,-2 1 4 0,-2 0-4 16,-3-2-1-16,-1 2-4 0,0-2 2 16,-3 2-1-16,-2-2-1 0,1 2-7 15,-1-2-10-15,-4 2-22 0,2-2-68 0,-4 0-107 16,3 2-118-16,-3-2-114 0,-3 2-85 16,-1 0-27-16,-2-1 38 0,-1 1 93 0,-1 2 110 15</inkml:trace>
  <inkml:trace contextRef="#ctx0" brushRef="#br0" timeOffset="32390.57">27225 1787 79 0,'2'-2'82'0,"0"0"-1"0,-2 0-8 16,2 0-4-16,-2 2-1 0,2-2 2 0,-2 2 2 16,0-2 4-16,0 2 8 0,0 0 6 15,0 0 2-15,0 0 1 0,-2 0 2 16,2 0-3-16,-2 0-2 0,0 0-5 0,0 0-2 15,-1 0-4-15,-1 0-7 0,0 0-4 16,0 0-10-16,0 2-7 0,-3-2-13 16,1 2-11-16,-1 0-6 0,1 2-8 0,0-2-4 15,-3 2-3-15,1 1 2 0,-1 1 0 16,-1 0 4-16,-1 1 9 0,1 3 10 0,-1 0 11 16,-2 1 13-16,1 0 13 0,-1 3 11 15,-2-1 6-15,2 2 5 0,1 1 0 16,-3-1-8-16,2 0-9 0,1 2-12 0,-1 0-10 15,0 2-9-15,0 0-4 0,1 0 1 16,-1 2 3-16,0 2 0 0,1 0 4 0,-1 2-1 16,0 2-3-16,1-1-2 0,-1 3-4 15,0 1-2-15,3 1-5 0,-3 1-1 16,2 2-2-16,-1 1-5 0,1-1 0 0,0 0 0 16,1 2-1-16,1-1-2 0,-1 1 1 15,1 2 2-15,1 0-2 0,1 0-1 0,1 2 0 16,0 2-3-16,-1 0 0 0,1 2-4 15,2 0 0-15,-3 0 5 0,3-1 0 16,0 1-3-16,0-2 1 0,0 2 0 16,-1-2-3-16,1 0-3 0,2-2 0 0,0 2 6 15,0-2-1-15,0 2-3 0,2-1 4 16,0 1-2-16,0 0 0 0,0-2-3 16,2 2 3-16,-2-2 0 0,2 0-3 0,-2 0 0 15,2-2 1-15,0 2-3 0,0-2 1 16,0 2 0-16,3-1-1 0,-3 1 0 0,2-2-2 15,0 2 2-15,2-2-1 0,-1-2 0 16,1 0 2-16,3 0 1 0,-3 1 2 16,2-3-4-16,1-2 6 0,1 1-1 0,-1-3-2 15,1-1 1-15,1-1-1 0,0 1 2 16,-1-4-10-16,3-1-3 0,-3 1 2 0,3-2 1 16,0 0 0-16,0 0 0 0,1-2 5 15,-1-2 3-15,2 0-3 0,0 0 1 0,2-2-4 16,-3 0 2-16,3-2-2 0,0-1-1 15,0-1 1-15,0 0-8 0,2 1 2 16,-2-3 1-16,2-1 0 0,0-1-3 16,0 1 2-16,3-3 3 0,-3 1 0 0,2-2-1 15,0-1 0-15,2-1 1 0,-2-2-3 16,3 0 1-16,-3-2 0 0,2 0-2 16,-2 0 3-16,0-2 3 0,1-2 3 0,-1-2-2 15,0 1 0-15,0-1 3 0,0-2-5 16,0-1-1-16,3-3-2 0,-3 1 2 0,0-2 0 15,2-3-3-15,-2 1 2 0,1-2-1 16,-1 0 4-16,0-2-3 0,0 0 3 16,0-2-1-16,-2 0 0 0,0 0 0 15,0-2-3-15,1-2 3 0,-4 1-5 0,1-3 1 16,-2-2 2-16,2 1-1 0,-2-3 0 16,0-1-1-16,0-2 2 0,-3-1 1 15,1 1-1-15,0-2 3 0,-1 0-3 16,1-2 2-16,-2 1 1 0,-1-1-4 0,-1 0 1 15,1-2-1-15,-1 2-2 0,-3-2-1 0,3 2 1 16,-3-2 0-16,-2 0 1 0,3 0 2 16,-3 0 0-16,-2 0 3 0,0 2 0 0,0-2-3 15,-2 2-1-15,0-2-1 0,0 2 1 16,-2-2-3-16,0 2-2 0,-2-1 7 0,-1 3 2 16,1-2-1-16,0 2 0 0,-2 0 0 15,-1 0 0-15,1-1-2 0,-3 1-1 16,1 2-3-16,-3-2 4 0,1 1 2 0,-1 3-3 15,1-2 0-15,-3 1 2 0,0 1-3 16,-2 0-5-16,3 1 2 0,-3 1 4 16,0-1 0-16,0 3-6 0,0-1 10 0,-2 0-2 15,3 1 1-15,-3 1-1 0,2 0-2 16,0 1 2-16,0 1-1 0,0 2 3 0,1 0-3 16,-1 2-3-16,0 0 7 0,0 2 0 15,0 0 3-15,-2 2 1 0,3 0 1 16,-3 0 6-16,0 2-1 0,0-1 2 15,0 1-1-15,0 2 8 0,0-1 6 0,0 1-1 16,0 0-2-16,0-1 3 0,0 1 4 16,-2 2-2-16,2-3-1 0,-2 3 2 0,0 0 4 15,0 1-4-15,0 0-4 0,0 1-1 16,0 1-6-16,0 1-1 0,0 1-8 0,2-2-2 16,0 3-1-16,0-1-2 0,0 2-4 15,2 0-2-15,3 0 4 0,-1 1-2 16,0-1-5-16,1 2-10 0,1 0-12 0,3 0-23 15,1 0-30-15,1 2-25 0,-1-2-29 16,3 2-55-16,2 0-118 0,0 4-136 0,0 0-135 16,2 4-58-16,-2 3-13 0,2 0 35 15,-2 5 121-15</inkml:trace>
  <inkml:trace contextRef="#ctx0" brushRef="#br0" timeOffset="36999.91">25396 3018 23 0,'-2'0'95'0,"-3"-2"-9"0,3 2-5 0,-2-2-7 15,2 2-10-15,0 0-8 0,0 0-10 16,0-2-6-16,-1 2-7 0,-1 0-1 15,2 0 0-15,0 0-1 0,-2-2 3 0,2 2-1 16,-3-2 5-16,1 2 6 0,0-2 2 16,0 2 4-16,0 0 3 0,-3 0 6 0,3 0 1 15,-2 0-1-15,-1 0 5 0,-1 0 0 16,-1 2 2-16,1 0 5 0,-1 0 3 16,-1 0 2-16,-1 2 5 0,1-1 4 0,-3 1 1 15,2 0-4-15,-1 2 3 0,-1-1 3 16,0 1-5-16,1 2 0 0,-1 1 4 0,-2 1-1 15,2-1 0-15,-2 3-4 0,3 1 2 16,-3 0-3-16,2 1-9 0,1 1-9 0,-1 2-7 16,0 0-3-16,3 2-8 0,-1 0-4 15,3 0-3-15,-1 2 2 0,1 0-5 16,-1 0-4-16,3 2-4 0,2-2-7 16,-3 2 2-16,3 0-3 0,2 0-2 0,2 0-3 15,0-1-1-15,2 3 3 0,2-2-10 16,0 2-2-16,5-2 3 0,-1-1-4 15,3-1-4-15,2 0-1 0,-1 0 2 0,3 0 0 16,2-2-1-16,2-1 3 0,0-1 5 16,0 0-1-16,2-2 1 0,3-2-1 0,-1 1-1 15,0-3 1-15,1 1-4 0,1-5 4 16,0 1 1-16,3-2-3 0,-3-5 0 16,3 1-1-16,-1-4 3 0,1-3-5 0,-3-1 0 15,3-4 1-15,-3-3 4 0,1 0-2 16,-3-4-1-16,-2-2 1 0,0-2-1 0,-2-2 2 15,-2-2-2-15,-2 0 2 0,-2-1 2 16,-1-1-3-16,-3 0 4 0,-3 1 4 16,-2-1 1-16,-4 0 0 0,0 1-1 0,-4-1 2 15,0 0-1-15,-5 1-3 0,1 1-1 16,-5 0 0-16,1 0-1 0,-3 2 0 0,0 2-7 16,-2 1 0-16,0 0-1 0,-2 1-4 15,0 4-2-15,-2 0 0 0,0 2-10 16,0 1-35-16,-3 3-82 0,3 3-122 0,-2 2-114 15,2 2-117-15,2 2-75 0,0 4-13 16,-1 0 55-16,6 3 109 0</inkml:trace>
  <inkml:trace contextRef="#ctx0" brushRef="#br0" timeOffset="38473.69">25419 3675 87 0,'-2'2'107'16,"0"-2"-9"-16,2 0-11 0,-2 0-11 16,2 0-12-16,-2 0-14 0,2 0-17 0,-3 2-12 15,3-2-7-15,0 0-2 0,0 0 4 16,-2 0 7-16,2 0 7 0,-2 0 7 16,2 1 6-16,-2-1 8 0,0 2 6 15,0 0 3-15,-2 0 2 0,2 0 4 0,-3 0 3 16,3 0 0-16,-2 0-3 0,0 2 3 15,-3-2 0-15,1 1 3 0,0-1 1 0,-1 2-3 16,-1 0 2-16,-1 0-4 0,1-1-4 16,-1 1-3-16,-1 2-5 0,1-2 0 15,-1 2-5-15,-1-1-2 0,1 1 1 0,-1 0 2 16,0-1 5-16,-1 3 8 0,1-2 8 16,-1 1 8-16,-1 1 6 0,0 1-1 0,0-1-6 15,1 2-2-15,-1-1-3 0,0 1-3 16,1 1-7-16,-1 1-4 0,2-1 0 0,1 0-11 15,-1 1-9-15,1 1-4 0,1 0-8 16,1 1-3-16,-1 1-6 0,3 0-2 16,-1 1-4-16,1 1-5 0,2 2-1 0,0 0-5 15,-1 4 2-15,3 0 2 0,0 1 0 16,0 3 1-16,2 0-1 0,2 1 3 16,-2 1-1-16,2-1-4 0,3 1-1 0,-1-2-4 15,0 1 5-15,0-1 2 0,3-2 0 16,1-1 2-16,1 1 3 0,-1-2 0 15,3 0-5-15,1 0 0 0,1-2-2 0,0-2-1 16,-1 0 0-16,3-2-4 0,0 0 1 16,2-2 1-16,0-1 0 0,0-1 3 15,0 0 2-15,2-1 6 0,2-3-1 16,-2-1-5-16,2-1 0 0,0-1-1 0,3-2-3 16,-3-2 0-16,2 0 0 0,-2-4 1 15,3 0-1-15,-3-2-3 0,2-2 0 0,-2-1-2 16,2-3 2-16,-1 1 1 0,-1-3 3 0,0-1 1 15,0-2-3-15,-2 0 2 0,0-3 2 16,0 1 1-16,-4-2-4 0,0-2 7 16,0 0-1-16,-3 0-4 0,1 0-3 0,-2-1 0 15,-1-1-5-15,-1-2-4 0,-1 2 6 16,-1-2 0-16,-3 1 1 0,0-1-5 16,-2 0 5-16,0-2 3 0,-2 1-3 0,-2-1 3 15,-2 0-1-15,0 1 2 0,-3 1-2 16,-1 0-4-16,-3 0-1 0,1 1 3 0,-5 1 4 15,0 2 4-15,0 0 5 0,-4 2 5 16,0 2-4-16,0 1 2 0,-2 1-2 16,-2 4-6-16,-1-1 1 0,1 5-5 0,0-1 4 15,-1 2-2-15,1 3-2 0,0 1 2 16,0 0-6-16,-1 0 1 0,1 2-3 0,2 2 0 16,0-2-8-16,0 2-11 0,2 0-21 15,2-1-41-15,0 1-99 0,2 0-120 16,2-2-113-16,3 2-121 0,1-2-48 0,3 0 0 15,-3 0 80-15,3 0 110 0</inkml:trace>
  <inkml:trace contextRef="#ctx0" brushRef="#br0" timeOffset="42061.55">23567 3614 33 0,'0'0'68'0,"0"0"1"0,0-2 3 16,0 2 1-16,0 0-3 0,0 0-1 15,0 0-9-15,-2 0-7 0,2 2-6 0,-2-2-8 16,-2 2-6-16,1-2-4 0,-1 2-2 15,0 0-4-15,0 1-4 0,-1-1 0 16,-1 2 4-16,2-2 3 0,-2 2 4 0,1 0 7 16,-1-1 7-16,2 1 2 0,-3 0 3 15,3 0 2-15,-2 0-2 0,-1-1-3 16,1 1-4-16,0 0-5 0,-1 0-6 16,1 0-5-16,0 1-1 0,-1-1-1 0,1 2 0 15,0 0 0-15,-1 1 2 0,1-1-2 16,0 2 1-16,-1 1 4 0,-1 1 3 0,1-1 6 15,-1 3 5-15,2 1 2 0,-3 0 3 16,3 1-2-16,-1 1-3 0,1 2-6 16,0 0-4-16,-1 2 0 0,3 2-4 0,0 0-1 15,0 0-1-15,-1 0 4 0,3 2 0 16,2 0 2-16,-2 1 5 0,2-1 6 0,2 2 6 16,-2-2 5-16,2 2 5 0,3-1 3 15,-3 1 0-15,2-2 1 0,0 2 2 0,3-2-6 16,-1 1-1-16,2-1-3 0,1 2 0 15,1-2-7-15,1 2-10 0,2-2 1 16,-1 1-8-16,3-1-5 0,2 0-4 0,0-2-4 16,0 0 1-16,2 0-2 0,0 0-3 15,2-2 1-15,3-2-2 0,-1 0 0 0,0-2 0 16,3 1 1-16,-1-5 1 0,3 1 1 16,-1-3-2-16,1 1 1 0,1-5-3 15,1-1-2-15,-1-2 0 0,1-2-4 16,-2 0-2-16,-1-4 0 0,-1-1 2 0,1-1-1 15,-2-4-1-15,-1-1 1 0,-1-2 5 16,0-3-4-16,-2-1-1 0,-2-2-2 16,-2-2-1-16,0-2 0 0,-2-1-3 15,0-1 1-15,-2-2-1 0,-3 0 2 0,-1-1 1 16,-1-3-2-16,-1 1-1 0,-3-1 2 0,0-1 1 16,-4 2-1-16,0-3 3 0,-4 3 4 15,0-3 4-15,-3 3 0 0,-1-1 3 0,-3 1-1 16,-2 1 4-16,1 1-5 0,-5 1-1 15,0 2-2-15,0 2-2 0,-4 1-1 16,0 2-5-16,-1 1-1 0,-1 4-2 0,0 0-1 16,0 2 0-16,-1 1-1 0,1 3-7 15,0-1-14-15,-3 4-39 0,3 1-85 0,0 1-104 16,0 0-99-16,3 2-90 0,4 0-86 16,-1 0-15-16,4-1 57 0,0 1 89 15,3-4 93-15</inkml:trace>
  <inkml:trace contextRef="#ctx0" brushRef="#br0" timeOffset="42795.82">23918 2913 116 0,'-2'0'116'0,"0"0"-9"0,0 0-9 16,0 0-8-16,0 0-9 0,0 2-11 15,-3-2-13-15,3 2-8 0,-2-1-7 0,0 3-7 16,0-2-2-16,-1 2 3 0,1 2 4 15,0 1-1-15,-2 3 5 0,-1 1 5 16,-1 3 4-16,1 3 8 0,-1 0 5 16,-1 4 9-16,1 0 3 0,0 4 4 0,-3 1 2 15,2 3-4-15,1-1-3 0,0 5-3 16,-1-3-2-16,3 3-2 0,-1-1-7 16,3 0-11-16,2 1-9 0,2-1-12 0,2 1-10 15,2-1-10-15,3 0-7 0,3-1-2 16,1-1-1-16,4 1 2 0,2-5-2 0,2 1 1 15,2-4 2-15,2-2-3 0,3-2 1 16,1-4-1-16,1-3 2 0,-1-5-3 0,3-1 3 16,1-6-2-16,-1-2 0 0,2-6 1 15,-3-1-2-15,1-4 3 0,0-3-3 16,-5-3 5-16,1-4 5 0,-5 1 20 0,-4-3 40 16,-3 0 50-16,-5 0 38 0,-5 1 24 15,-4-1 17-15,-4 0-7 0,-2 2-34 0,-7-2-42 16,-2 3-35-16,-2-1-25 0,-2 0-16 15,-2 2-11-15,-2 2-8 0,-1 0-7 16,-1 2-7-16,0 1-2 0,-3 3-5 0,3 4 0 16,-1-1-7-16,1 4-12 0,-1 1-25 15,1 3-90-15,0 2-135 0,1 2-131 16,5-1-132-16,2 3-63 0,3 0-8 0,-1-2 68 16,4 0 124-16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34:58.5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4326 6696 14 0,'0'0'114'0,"-2"0"-10"0,0 0-5 0,0 0-3 16,0 0-4-16,-2 2-2 0,2-2-1 0,-3 2-3 16,1-2 0-16,0 2 2 0,0-2-1 15,-1 2-1-15,1-2-6 0,0 2-1 16,-2-2-5-16,1 2-12 0,-1-1-12 0,0 1-9 15,-3 0-11-15,1 0-13 0,-3 0-6 16,-1 2-4-16,-1 0 0 0,0 1 1 16,-2 1 6-16,0 0 6 0,-1 1 7 0,-3 1 6 15,2 0 4-15,-2 1-1 0,-1 1 6 16,1 1 5-16,-2-1 5 0,2 1 7 0,-2 2 7 16,2 1 14-16,-2-1 6 0,2 2 0 15,-2 1 0-15,2-1-4 0,-3 2-10 16,3 2-12-16,-2 2-12 0,2 0-7 0,0 2-10 15,0 2-3-15,2 1-1 0,0 3-4 16,0-1 1-16,2 5-1 0,3-1 0 0,-1 1-1 16,0 3-2-16,3 0 0 0,-1 2-3 15,3 2 1-15,1 2-2 0,3 0 3 16,0 4 1-16,2-1 6 0,2 5 0 16,0-1-1-16,4 1-1 0,0 1-1 0,3 1-3 15,1 1-4-15,0-1-2 0,5 1 2 16,0-2-1-16,2 1 2 0,2-3 2 0,0 3 1 15,4-5-1-15,0 1-6 0,2-2-3 16,3-3-2-16,1 1-6 0,3-4-2 0,1 0 2 16,1-4-1-16,2 1 1 0,2-5 1 15,0-1-1-15,0-1 1 0,2-3-2 16,0-1 1-16,2-3 0 0,1 0-5 0,-1-2 2 16,2-2 1-16,1-2-2 0,1-2 0 15,0-3 2-15,1-3 5 0,1-1-3 16,1-4-1-16,0-2 1 0,1-2-1 0,-1-6-3 15,-3-2 1-15,1-1 0 0,-1-4 3 16,-1-3 3-16,-1-3 6 0,-2-2 7 0,-2-3 2 16,0-3 1-16,-2-2 0 0,0-3 1 15,-2-2-2-15,-2-4-6 0,-2-1-2 16,-1-2 1-16,-1-3-3 0,-3-2-3 16,-2-2 0-16,-1 1-5 0,-6-5 3 0,1 1 1 15,-4-4-4-15,-4-1 1 0,-3-1 2 16,-4-2 0-16,-4-2-3 0,-4 0 3 0,-3 0-3 15,-1 2-1-15,-5-2 0 0,-4 2-1 16,-3 0-1-16,-1 2 3 0,-4 0 2 0,-3 2 4 16,-2-1-5-16,-2 5 4 0,-4 3-3 15,-2 3-6-15,-4 3 0 0,-3 2-3 16,-2 5 1-16,-4 3 0 0,-2 3 4 16,-2 5 2-16,0 1 2 0,-2 6-2 0,-2 1 1 15,1 5-2-15,-1 1 0 0,-1 5-1 16,1 3 0-16,0 2-3 0,-1 2 2 0,1 2 1 15,2 3-4-15,2 1-4 0,1 1-2 16,4 3-4-16,1-1-8 0,4 1-19 16,1-1-36-16,3 2-71 0,5 1-90 15,2 1-90-15,2 0-86 0,7 0-93 0,-1 1-18 16,5 1 42-16,2-2 75 0,4 0 89 0</inkml:trace>
  <inkml:trace contextRef="#ctx0" brushRef="#br0" timeOffset="2197.21">8365 6332 46 0,'-8'6'86'0,"-1"0"5"15,-1 1-1-15,1-1-9 0,-1 2-6 16,-3 1-8-16,0 1-8 0,0-1-5 16,1 3-5-16,-3 1 2 0,0 0 1 0,0 3 1 15,-2 1 3-15,0 0-1 0,0 2-3 16,1 0-3-16,-1 2-4 0,0 2-3 15,0 0-8-15,0 1-3 0,0 1-4 0,0 4-4 16,2-1-2-16,-2 3 0 0,2-1 4 16,3 5 3-16,-3-1 8 0,2 2 7 15,3 2 8-15,-1 2 6 0,3 0 4 16,-1 4 1-16,3 0 1 0,1 1-4 0,1 3-1 16,0 2-6-16,4 3-4 0,0 0-1 15,2 4-4-15,2 3-4 0,1 0-7 16,3 0-3-16,1 0-1 0,1 0-4 15,3-1 0-15,2 0-2 0,2-2 2 0,2-2 1 16,0 0 2-16,4-3 1 0,0-1 1 16,0 1 0-16,5-5 2 0,0 1-4 0,1-4-6 15,1-1-2-15,2-3-6 16,1-1-3-16,1-3-5 0,0-2-2 0,2-3-2 16,2-1 0-16,0-3 0 0,0-3-1 15,1-1-1-15,1-2 1 0,0-4 1 0,-2-1 0 16,2-5 3-16,-2 1 1 0,0-5 1 15,1-3-2-15,-1-2 2 0,-2-2-2 16,2-4-1-16,-2-4-2 0,0-1 2 0,-2-4 0 16,2-3-1-16,-3-3 1 0,-1-2 2 15,2-3 5-15,-2-5 6 0,-3-2 14 16,1-1 19-16,0-4 19 0,-3-2 13 16,1-2 10-16,-1 0 4 0,-3-4-5 0,-1 0-11 15,0-2-18-15,-2 1-10 0,0-1-11 16,-2-2-5-16,1 1-9 0,-4-1-4 15,-1 2 1-15,0-1-5 0,-2 1-3 16,0 2-1-16,-5-1-1 0,0 1-2 16,-1 2-1-16,-5 0 5 0,0 0 0 0,-4 2 0 15,-2 0 0-15,-5 0 2 0,-1-2-2 16,-3 2-2-16,-4-2 2 0,-2 2 0 16,-4 0-1-16,-1 0 3 0,-1 2 1 0,-5 2-4 15,1 0 0-15,-5 1 1 0,0 3 0 16,-4 1-4-16,0 3-2 0,-2 1 3 15,-3 2-2-15,-1 3-2 0,-3 1 1 16,-1 2 2-16,-3 1 8 0,0 3 2 0,2 2 7 16,-2 1 1-16,3 3 3 0,-3-1-8 15,2 5-8-15,-2-1-5 0,3 2-4 16,-1 2-7-16,0 0-7 0,3 2-2 0,-3 2-3 16,3 2-7-16,1 0-9 0,1 0-10 15,-1 3-16-15,5 1-21 0,0 0-55 16,0 3-88-16,2 2-101 0,2 3-87 0,2 1-80 15,2 2-68-15,2 2 9 0,1 2 67 16,1 1 95-16</inkml:trace>
  <inkml:trace contextRef="#ctx0" brushRef="#br0" timeOffset="10223.1">26101 10156 2 0,'-5'-4'69'16,"-1"2"5"-16,0-2 5 0,-1 0-2 15,-1 0 2-15,-1 1-1 0,1-1 3 16,-1 0-4-16,1 0-4 0,-3 2 0 16,1-2-1-16,-1 1 1 0,-1-1 0 0,-1 0 4 15,0 2 2-15,-2-2 2 0,-2 2 4 16,-2-1 6-16,0-1 7 0,-2 0 11 15,0 0 13-15,-2 2 9 0,-3-2 3 0,-1 1 0 16,-1-1-4-16,1 0-6 0,-3 2-6 16,-2-2-6-16,1 2-1 0,-1-1-8 15,-2 1-4-15,0-2-8 0,-2 2-13 16,0 0-10-16,0 0-11 0,-2 2-9 0,-2-2-10 16,0 2-9-16,-3 2-6 0,-1-2-8 15,-1 2-4-15,1 2-2 0,-3 0 0 16,1-1 2-16,-3 5-2 0,3 0 3 15,-3-1-5-15,2 5-2 0,1-1 2 0,-1 3-4 16,1 1 1-16,1 0-2 0,1 2 2 16,-1 2 3-16,5 0-3 0,0 0 2 15,2 4-2-15,0 0 1 0,2 0 0 0,0 4-1 16,2 1-2-16,-2 5 1 16,2 1-1-16,0 2 4 0,0 2-5 0,0 2 4 15,0 0 1-15,1 2 2 0,1 2 2 16,0-2 0-16,0 2 0 0,3-1 1 0,1 3-3 15,1-2-1-15,1 2-4 0,1-1 1 16,4 3 3-16,0-2-2 0,4 1 1 16,2 3 0-16,2-1-1 0,5 1 0 0,1 1-2 15,3-1 0-15,4 1-2 0,4-1 1 16,1 1 4-16,3-1-2 0,5 1 1 16,-1 1 1-16,5-1 2 0,2 1-2 15,5-3-3-15,-1 3 2 0,4-3 2 16,3-1-4-16,4 1-2 0,2-1 0 0,2-2 1 15,2 1-2-15,5-1 0 0,1-2 2 16,3 0-4-16,2-1 3 0,2-3 4 16,4 0 1-16,2 0-4 0,7-3 1 0,1-1 2 15,5-2-4-15,5-2 2 0,1-3-4 16,4-2 1-16,1-3-2 0,4-1 4 16,0-4 0-16,4-2 1 0,0-3 2 15,4-3 4-15,-10-1 2 0,-11-4-332 16,10-3-1314-16,12-3 1651 0,20-2-31 15,28-1 16-15,-7-5 11 16,-1-2 20-16,-1-1-36 0,1-4-11 16,1 0 25-16,1-5-26 15,2 1 13-15,4-3 37 0,0-1-52 16,2-4-2-16,0-3 78 16,0-1-62-16,-2-3 18 0,-2 0-65 15,-1-1 98-15,-1-1-96 0,-2 0 51 16,-5 0 18-16,-2-2-61 0,-4 1 76 15,-6-1-46-15,-3-2 11 16,-5 0 8-16,-3-2 23 0,-2-1-57 16,-7-3 19-16,-1 0-32 0,-3-2 8 15,-4 1 17-15,-2-1-10 0,-2-1-22 16,-4 1 56-16,-5 2-24 16,-1 1 14-16,-8-1-23 0,-3 4 5 15,-6 0 18-15,-3 2 9 16,-6 0-27-16,-5 4-10 0,-3 2 9 15,-7 1 29-15,-2 3-1 16,-2 1-19-16,-5 1 1 0,-3 1-27 16,-3 2 29-16,-2 0 21 0,-2 1-32 15,-2 1 21-15,0 0 6 0,-4 2-29 16,0 0-11-16,-5 2 32 16,1 2 7-16,-5 2-37 0,0-3 13 15,-2 3-8-15,-2 2-14 0,0-2-9 16,0 1-13-16,-2-1-97 15,-2 2-55-15,0-1-27 0,-1 1-21 16,-1 0 40-16,2-1 26 0,-3-1 194 16,3 0 0-16,-2 0 0 15</inkml:trace>
  <inkml:trace contextRef="#ctx0" brushRef="#br0" timeOffset="12145.05">26395 10598 9 0,'6'-2'59'0,"3"-2"10"15,-3 2 4-15,2-2-3 0,3 0-4 16,0 0-2-16,3-1-3 0,1-3-2 15,4 1-1-15,0-3 0 0,5-1-5 0,1-3-3 16,3 1-2-16,1 0-4 0,1-5-2 16,4 1-2-16,0 0-2 0,4-2-1 15,0-2 1-15,4 0-3 0,0 0 2 16,3 0 2-16,-1-2 1 0,3 2 4 0,2-1 4 16,1 1 7-16,3-2 5 0,4 2 8 15,1-2 3-15,5 0-3 0,3 0-5 16,1 0-6-16,5 0-7 0,5 1-12 15,-1-1-7-15,2 0-2 0,0 2 6 0,5-2 0 16,0 2 1-16,-1 0 6 0,3 2 6 16,-1-2 1-16,3 2 0 0,-2 2 0 0,2 0 0 15,2 0-1-15,-3 1-2 0,1 1-4 16,0 2-3-16,-2 0 1 0,-3 1-2 16,-1 3-4-16,-1 1-3 0,-2 0-6 0,-1 3-3 15,-1-1-5-15,0 4-5 0,-2 0 0 16,-2 2-4-16,-2 0-1 0,0 2-1 0,-3 2-4 15,1 2 3-15,-4 1-5 0,-1 1 0 16,-4 1 2-16,1 3-2 0,-5 1-1 16,-2 0 0-16,-3 3 3 0,-3 1-4 15,0 2 2-15,-5 2 5 0,0 0-3 0,-2 4 0 16,-1-1-3-16,-3 5 2 0,0-1-2 16,-3 3 0-16,-1-1 1 0,0 3 3 0,-2 1 1 15,-3-2-1-15,-2 3-2 0,-1-1 1 16,-3 2 1-16,0-1 2 0,-4 1 2 15,0 2 1-15,-4-2 3 0,-1 2 3 0,-3 0 1 16,-1 0-1-16,-1 0-1 0,-1 2 3 16,-4-1 3-16,0 1-3 0,-4-2-1 0,0 2 3 15,-4-2-2-15,-1 2-2 0,-1 0-1 16,-5 2 0-16,0-2-1 0,-4 2-1 16,-2 1 1-16,-2 1-1 0,-2 0-2 0,-2 2 0 15,-5-1-1-15,-4 3-1 0,0-2-7 16,-6 1 1-16,-2 1 1 0,-5 0-2 0,-4-1-1 15,0-1 1-15,-4 0 4 0,0-2-3 16,0-3-1-16,0 1 0 0,2-2 0 0,3-2-2 16,-1-1-9-16,4-5-32 0,5-3-45 15,2-3-61-15,6-1-59 0,4-4-61 16,5-4-61-16,6-2-37 0,2-5-16 16,4-2 8-16,3-7 34 0,1-1 51 15</inkml:trace>
  <inkml:trace contextRef="#ctx0" brushRef="#br0" timeOffset="17994.96">28018 6277 25 0,'-8'0'98'0,"-1"-2"-4"15,1 2-3-15,-3-2-6 0,3 2-9 0,-3 0-9 16,1 0-8-16,-3 0-6 0,2 0-6 16,-1 2-1-16,-3 0-2 0,0 0 3 15,-2 2 2-15,0 0 1 0,-2 1 0 0,-2 3 3 16,-2-1 2-16,-1 5-1 0,1-1-2 15,0 3 0-15,-3 3 0 0,-1 2 0 16,2 2 1-16,-3 5 0 0,3 3 6 16,-3 2 0-16,3 5 0 0,1 2 1 15,-1 2 0-15,2 4 1 0,2 3 0 0,-1 3 1 16,3 3-1-16,2 2 2 0,3 4 0 16,1 4-1889-16,2 4 1850 15,3 5 84-15,-1 3-26 0,3 5 26 16,4 2-7-16,2 1-6 15,4 1-67-15,0 0 37 0,5-2-72 16,4-2 45-16,1-2-11 0,5-4-25 16,5-1 17-16,3-5 2 15,7-1-15-15,4-6 8 0,5-4 1 16,3-4-21-16,3-3-9 0,4-6 19 16,0-4 12-16,0-6-29 15,2-2 8-15,0-5 64 0,0-4-103 16,0-4 42-16,0-4 36 15,0-5-52-15,0-6 20 0,-2-6 28 16,2-4-58-16,-2-7 31 0,0-4-16 16,-3-8 69-16,1-4-63 0,-2-3-7 15,0-6 25-15,-5-4-37 16,0-4 26-16,-3-3-13 16,-5-5 36-16,-3-5-23 0,-1-2-24 15,-6-5 34-15,-3-5-10 0,-6-1-4 16,-4-3-7-16,-5 1 38 0,-4 2-30 15,-4 1-2-15,-4 5-1 16,-2 3 14-16,-3 6 0 0,-1 3-21 16,-1 7 8-16,-2 5-5 0,1 4 27 15,-3 3-25-15,2 3 17 0,-2 3-4 16,3 5-25-16,-3-1-147 16,0 4-309-16,-2 2 65 0,0 2 411 15,0 1 0-15,-2 3 0 16,-2 2 0-16,-4 1 0 0,-3 2 0 15,-4 5 0-15,-4-3 0 0,-2 2 0 16,0 2 0-16,-2-2 0 16,2 2 0-16,2-1 0 0,4-3 0 15,0 0 0-15,3 1 0 0,1-1 0 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35:34.4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3454 6212 21 0,'0'-2'224'16,"0"0"36"-16,0 0 3 0,0 1-6 0,0 1 7 16,0 0 15-16,0 0 18 0,0 0 11 15,0 0-10-15,-2 0-27 0,2 0-37 0,0 1-44 16,0-1-50-16,0 2-41 0,2 4-31 15,3 6-14-15,1 7-18 0,0 9-9 0,3 8-9 16,1 8 0-16,1 6-4 0,0 3-6 16,-1 2 1-16,3 2-5 0,0-1-4 15,-1-1-7-15,3 0-9 0,0-3-20 0,0-5-55 16,0 1-88-16,-1-4-104 0,3-4-99 16,0-2-101-16,-2-4-68 0,0-5 8 0,-2-6 68 15,-1-4 91-15</inkml:trace>
  <inkml:trace contextRef="#ctx0" brushRef="#br0" timeOffset="248.82">3812 6382 46 0,'-15'-12'271'0,"-2"5"48"16,-2 7 51-16,0 4-38 0,0 3-22 0,0 5-9 15,0 5-8-15,2 4-21 0,2 2-34 16,1 3-37-16,1 3-48 0,4-1-47 0,3 1-40 16,4-4-26-16,4-1-17 0,4-1-17 15,3-2-14-15,6-4-29 0,2-1-62 16,2-3-85-16,2-2-98 0,2-1-91 16,3-2-87-16,-1-5-50 0,0-3 22 0,-1-3 65 15,-1-7 87-15</inkml:trace>
  <inkml:trace contextRef="#ctx0" brushRef="#br0" timeOffset="404.23">4013 6393 45 0,'-4'-6'284'0,"2"5"61"0,-2 4 46 0,-1 3-32 16,3 6-41-16,0 3-47 0,0 4-53 16,2 4-58-16,0 0-59 0,2 1-80 15,2 1-98-15,1-2-102 0,3 0-101 16,1-2-108-16,-1-4-53 0,0-4 6 0,1-3 51 15,-1-3 80-15</inkml:trace>
  <inkml:trace contextRef="#ctx0" brushRef="#br0" timeOffset="560.19">4117 6342 138 0,'-4'-6'322'15,"-3"2"51"-15,1 6 8 0,0 2-67 0,-1 5-71 16,1 3-69-16,2 5-66 0,-3 0-68 15,3 2-73-15,2 0-74 0,2 0-75 0,2-2-83 16,2-1-76-16,1-5-23 0,-1-3 16 16,2-4 47-16</inkml:trace>
  <inkml:trace contextRef="#ctx0" brushRef="#br0" timeOffset="698.78">4176 6273 202 0,'2'-9'274'16,"0"3"10"-16,-2 4-26 0,3 6-46 15,-3 2-49-15,2 5-45 0,-2 4-42 0,2 4-50 16,0 4-61-16,2 0-60 0,0 2-69 16,3 0-79-16,-1-1-50 0,0-3-9 15,1 0 23-15</inkml:trace>
  <inkml:trace contextRef="#ctx0" brushRef="#br0" timeOffset="1043.61">4280 6471 51 0,'4'0'109'0,"0"2"-36"0,1 0-26 16,1 0-19-16,2 2-11 0,-1-2-6 0,1 0-6 15,3-2-3-15,-3 0-3 0,3-2-4 16,-1-2-3-16,1 0 0 0,0-2-3 16,-1 1 2-16,1-1 0 0,-1 0 4 0,1 2 9 15,-3 1 12-15,3 1 14 0,-3 2 23 16,3 0 25-16,-2 0 23 0,1 0 19 0,-1 2 14 15,1-2 13-15,-1 2 10 0,1-2 8 16,1-2 13-16,-1 0 15 0,1 0 9 0,-3-2 6 16,3-2-1-16,-3 1-5 0,1-3-17 15,-3-2-24-15,3-1-23 0,-3 0-23 16,-2-1-23-16,-2 1-21 0,1-1-18 0,-3 1-17 16,0 1-9-16,-3 1-10 0,-1 1-8 15,0 1-5-15,0 1-18 0,-3 2-48 0,-1 2-88 16,2 0-101-16,-1 2-98 0,3 0-104 15,4 0-71-15,0 0 2 0,0 0 61 16,0 0 87-16</inkml:trace>
  <inkml:trace contextRef="#ctx0" brushRef="#br0" timeOffset="1370.9">4678 6203 164 0,'6'-4'256'0,"1"0"24"15,-1 4 27-15,2 0 23 0,-1 4 22 16,1 2 6-16,3 3-22 0,-3 1-40 0,3 3-60 15,-1 0-64-15,1 3-59 0,0 1-43 16,1-2-30-16,-1 2-17 0,2-2-11 0,-1 1-12 16,3-1-14-16,-2-4-17 0,-1 1-8 15,1-3-14-15,0-1-9 0,0-2 2 16,-3-3 5-16,1 1 9 0,-1-4 12 0,-1 0 8 16,1-4 10-16,-1 1 7 0,-1-3 5 15,1 0 1-15,-1-2 1 0,1 1 4 16,-1-1 8-16,3 3 10 0,-1-1 14 0,3 2 14 15,0 2 12-15,-1 2 9 0,3 2 1 16,0 2-4-16,2 3-5 0,-2 5-10 0,2 1-10 16,-2 4-6-16,-1 4-7 0,-1 2-8 15,0 2-19-15,-1 0-47 0,-1 1-107 16,-2 1-145-16,-1 0-170 0,0-3-91 0,-3-1-38 16,-1-2 17-16,0-2 94 0</inkml:trace>
  <inkml:trace contextRef="#ctx0" brushRef="#br0" timeOffset="6513.84">12067 5330 42 0,'0'0'174'0,"-2"0"2"15,2 0-7-15,0 4-5 0,0 2-4 16,0 5 0-16,0 4 2 0,2 8-6 0,2 6-11 16,-2 5-13-16,3 6-17 0,-1 4-23 15,0 4-23-15,0-1-18 0,1 5-16 16,-1-3-14-16,0 1-15 0,2-1-37 0,-1-3-53 16,1 0-65-16,0-4-68 0,3-2-73 15,-3-2-53-15,1-6 1 0,-3-1 33 16,0-7 53-16</inkml:trace>
  <inkml:trace contextRef="#ctx0" brushRef="#br0" timeOffset="6727.94">12363 5364 111 0,'5'-17'274'0,"-1"8"45"15,0 5-8-15,3 8-31 0,-1 9-41 16,0 6-39-16,3 10-41 0,-3 3-41 16,2 6-35-16,1 4-53 0,-1 2-78 15,1 0-80-15,-1 2-85 0,3-3-102 0,-5 1-60 16,1 0-5-16,-1 0 35 0,-4-2 57 16</inkml:trace>
  <inkml:trace contextRef="#ctx0" brushRef="#br0" timeOffset="6912.83">12192 5986 120 0,'-13'-12'264'0,"5"4"21"16,-1 1-33-16,5-1-46 0,0 3-38 0,4-3-31 16,4-2-27-16,5 1-14 0,1-1-15 15,5-1-16-15,2-2-36 0,6-3-63 16,3 1-73-16,3 0-96 0,3-2-84 0,2 0-46 15,0-1-10-15,0 1 29 0</inkml:trace>
  <inkml:trace contextRef="#ctx0" brushRef="#br0" timeOffset="7164.8">13191 5389 146 0,'-6'12'249'15,"1"-1"24"-15,3-1-46 0,2-3-30 16,2 1-21-16,3-1-19 0,3-1-18 16,5-2-13-16,2 0-16 0,2-4-25 0,4-2-29 15,2-4-32-15,2-1-50 0,3-3-62 16,0-1-69-16,-1-3-82 0,1 1-80 15,-1 0-30-15,1-1 11 0,-5 1 40 0</inkml:trace>
  <inkml:trace contextRef="#ctx0" brushRef="#br0" timeOffset="7454.13">13881 5029 145 0,'2'-7'338'0,"-2"1"77"0,0 2 42 16,-4 2-16-16,0 2-38 0,-5 4-56 16,1 2-58-16,-3 3-68 0,1 6-66 15,-3 6-55-15,-2 4-36 0,0 8-18 0,1 5-14 16,1 4-7-16,0 5 1 0,3 3-1 16,1-1 0-16,7 1-5 0,2-3-5 15,4-3-2-15,5-2-6 0,3-4-4 16,5-3-3-16,4-5 0 0,3-3 2 15,3-4-2-15,5-4-5 0,0-4-12 0,2-6-32 16,-1-3-89-16,3-4-127 0,0-4-127 16,0-2-129-16,-4-5-57 0,0-3-7 15,-5-1 71-15,-1-4 116 0</inkml:trace>
  <inkml:trace contextRef="#ctx0" brushRef="#br0" timeOffset="7696.48">14457 4943 187 0,'-4'-9'458'0,"-3"3"88"16,1 2 54-16,0 3-60 0,-1 1-95 16,5 1-112-16,0 7-112 0,4 5-82 0,2 8-46 15,5 6-28-15,-1 7-17 0,5 8-17 16,0 8-13-16,-1 5-9 0,3 4-11 15,0 2-23-15,0 0-45 0,0-2-109 0,-1-2-140 16,3-2-145-16,-4-1-102 0,0-3-39 16,-3-3 13-16,1-2 94 0,0-5 131 15</inkml:trace>
  <inkml:trace contextRef="#ctx0" brushRef="#br0" timeOffset="12416.78">12675 10904 101 0,'-7'-9'135'16,"1"1"14"-16,-3 2 10 0,-1 1 4 0,-1 1 3 15,1 4-2-15,-3 0 3 0,-2 6 12 16,-2 1 19-16,-2 7 19 0,0 5 13 15,0 5 10-15,-2 7-1 0,2 7-18 0,-2 8-25 16,2 7-34-16,0 8-26 0,4 4-26 16,2 1-18-16,5 5-15 0,3-3-12 15,8 1-5-15,3-6-11 0,7-4-8 16,6-4-15-16,4-5-4 0,7-6-9 16,6-6-3-16,2-6-8 0,4-5-1 15,5-6-3-15,-1-6-7 0,1-6-16 16,1-5-49-16,-1-4-131 0,-3-4-150 0,-3-7-161 15,-3-6-83-15,-4-8-27 0,-5-4 21 0,-3-5 121 16</inkml:trace>
  <inkml:trace contextRef="#ctx0" brushRef="#br0" timeOffset="12966.18">12435 9832 59 0,'-2'-4'262'0,"0"0"47"0,2 2 13 16,0 2 13-16,0 4 14 0,2 6-1 15,3 5-12-15,-1 8-27 0,0 7-39 16,2 8-61-16,3 6-71 0,-1 2-52 0,1 3-40 15,1 1-19-15,3-1-14 0,-2 1-30 16,1-1-77-16,1-3-113 0,0 0-127 16,-1-4-138-16,-1-2-81 0,0-6-19 15,-3-2 51-15,-4-5 98 0</inkml:trace>
  <inkml:trace contextRef="#ctx0" brushRef="#br0" timeOffset="13208.88">12637 9635 66 0,'-5'-13'345'16,"1"6"82"-16,0 5 72 0,2 5-13 0,0 7-48 15,-1 7-67-15,1 6-70 0,2 9-76 16,2 5-69-16,1 6-62 0,1 5-39 15,0 3-25-15,2 3-20 0,3-1-47 0,-1-1-107 16,1-1-147-16,1-3-173 0,1-1-94 16,-3-5-42-16,1-2 13 0,-3-6 91 15</inkml:trace>
  <inkml:trace contextRef="#ctx0" brushRef="#br0" timeOffset="13675.42">12452 8833 140 0,'-21'-13'262'0,"0"4"47"0,2 3-13 0,0 6 6 16,0 2-5-16,2 5-5 0,0 7-21 15,2 3-29-15,2 8-39 0,1 3-53 16,1 7-38-16,3 5-32 0,1 1-22 0,5 3-18 16,2 4-12-16,2 0-9 0,5 1-5 15,3 2-2-15,3-1-3 0,2 0-2 16,2-3-7-16,2-5 3 0,2-4-2 16,2-4 0-16,3-3-5 0,1-6 0 0,3-6 4 15,-1-6-1-15,3-3-2 16,0-8-4-16,0-4 4 0,-1-8 3 0,-1-3-1 15,2-4 1-15,-5-6-2 0,1-2 5 16,-7-4 0-16,-2-1-2 0,-4-1 6 0,-5-3 19 16,-3 0 20-16,-7 0 14 0,-4-3 12 15,-7 1 9-15,-4 0 1 0,-4 0-12 16,-4 0-19-16,-3 1-15 0,-3 1-9 16,-1 4-10-16,-4 3-8 0,0 2-6 0,1 4 1 15,-1 4-3-15,0 4-16 0,0 1-37 16,0 5-110-16,2 3-140 0,1 2-153 15,-1 2-111-15,4 2-44 0,3 0 3 16,2 0 95-16,4 0 130 0</inkml:trace>
  <inkml:trace contextRef="#ctx0" brushRef="#br0" timeOffset="17470.09">13426 11380 67 0,'-2'2'172'16,"2"0"-10"-16,4 0-1 0,0 0 18 0,7 2 34 16,2 0 62-16,6 1 63 0,6 1 36 15,5 4 6-15,6-1-31 0,4 3-44 16,9 1-72-16,4 0-71 0,4-1-54 0,6 1-38 15,3-2-26-15,2-1-19 0,-1 0-5 16,-1-1-10-16,0-1-10 0,-3-1-16 16,-2-1-59-16,-3 2-141 0,-3-1-161 15,-5 1-142-15,-3-1-72 0,-3 1-29 0,-6-2 39 16,-2 0 131-16</inkml:trace>
  <inkml:trace contextRef="#ctx0" brushRef="#br0" timeOffset="18012.93">15545 11455 188 0,'-2'-6'330'0,"-3"2"70"15,3 0 8-15,0 3 6 0,2 1-12 16,0 3-33-16,4 7-48 0,5 7-53 16,2 6-57-16,1 7-64 0,5 7-56 0,0 4-32 15,0 5-23-15,2 4-16 0,2 1-9 16,0 1-4-16,1 1-8 0,-1 0-33 16,-2 1-96-16,0-1-146 0,0-2-144 0,-4-3-126 15,0-2-61-15,-3-4-4 0,-1-6 75 16,-3-6 135-16</inkml:trace>
  <inkml:trace contextRef="#ctx0" brushRef="#br0" timeOffset="18334.27">15748 11809 215 0,'-2'-28'305'0,"0"1"55"15,2 0-13-15,0 1-22 0,2 1-31 16,2 0-32-16,2 2-45 0,1 0-48 0,3 2-52 15,1 0-46-15,0 4-31 0,1 0-19 16,1 4-8-16,0 3-6 0,-3 3 0 16,1 3-3-16,-1 8 2 0,1 3-2 15,-3 8-2-15,-1 6 1 0,-3 4-2 0,-2 8-2 16,-2 1-1-16,0 4 25 0,0 0 34 16,2 0 24-16,0-2 14 0,3-3 18 15,1-3 5-15,5-3-18 0,3-4-30 0,3-4-23 16,7-4-16-16,1-5-12 0,3-7-4 15,3-3-13-15,1-3-25 0,2-5-101 16,-2-4-154-16,2-3-178 0,-3-2-102 16,-1-6-46-16,-3-2-6 0,-1-3 84 15,-5-1 148-15</inkml:trace>
  <inkml:trace contextRef="#ctx0" brushRef="#br0" timeOffset="18499.43">16430 10954 315 0,'0'2'366'15,"0"5"31"-15,0 7-26 0,0 1-92 16,0 4-95-16,2 4-87 0,0 0-128 0,0-1-166 16,0 1-113-16,0-2-58 0,0 0-31 15,-2-4 0-15</inkml:trace>
  <inkml:trace contextRef="#ctx0" brushRef="#br0" timeOffset="19385.14">12010 11840 20 0,'0'-2'197'16,"0"0"16"-16,-2 0 0 0,2 2-3 15,-2-2 7-15,0 2 15 0,-3-2 13 0,3 2 12 16,-2-2 8-16,0 2 3 0,0 2-15 15,-3 0-31-15,-1 2-36 0,-3 1-40 16,1 3-38-16,-3 5-36 0,0 5-25 16,-4 3-18-16,0 5-13 0,-4 7-3 0,0 1-3 15,-2 4-3-15,-3 2-7 0,1 0 3 16,0-2-3-16,-1 0-32 0,1-4-85 16,4-1-127-16,-1-6-137 0,1-5-126 15,2-3-65-15,2-5-5 0,0-7 66 0,5-1 117 16</inkml:trace>
  <inkml:trace contextRef="#ctx0" brushRef="#br0" timeOffset="19963.78">10528 12840 179 0,'-2'2'211'0,"0"1"10"0,0 1 9 16,2 2 13-16,0 2 19 0,2 3 18 15,2 6 5-15,1 6-8 0,3 7-19 16,3 9-29-16,1 4-43 0,3 7-47 0,0 3-43 15,2 4-33-15,2 2-25 0,2 4-20 16,-2 0-13-16,2-2-46 0,0 0-87 16,1-4-109-16,-3-3-115 0,-2-5-121 15,-3-5-61-15,-1-6 6 0,-2-6 67 0,-3-5 97 16</inkml:trace>
  <inkml:trace contextRef="#ctx0" brushRef="#br0" timeOffset="20378.16">10609 13045 79 0,'-7'-24'170'16,"5"1"-22"-16,0 0-36 0,2 2-29 0,0 2-21 15,4 0-15-15,1 0-15 0,3 2-12 16,1 1-7-16,3 3-4 0,1 0-3 15,0 1-4-15,1 3 3 0,1 1-1 16,0 4-1-16,0 1 7 0,0 3 15 0,-3 2 20 16,-1 3 19-16,0 5 15 0,-1 1 15 15,-1 6 5-15,-3 2-6 0,-2 6-4 16,-2 2-5-16,-2 3-5 0,-2 5 0 0,0-1 6 16,0 2 1-16,-2 2-2 0,0-2-8 15,-1-1-5-15,3-1-7 0,-2-2-10 16,2-3-2-16,2-2-1 0,0-5-1 15,0-3-4-15,4-1 0 0,2-3 4 0,5-2 9 16,2-3 15-16,2-1 17 0,4-3 7 16,4-2 7-16,4-2-9 0,1-4-17 15,4-2-24-15,-1-2-22 0,3-1-14 16,2-1-14-16,-2-2-62 0,0 3-117 0,0-3-134 16,0 3-137-16,-3-3-72 0,-1 3-37 15,-2-1 36-15,-5 0 104 0</inkml:trace>
  <inkml:trace contextRef="#ctx0" brushRef="#br0" timeOffset="22333.11">11851 8052 137 0,'2'-1'137'0,"-2"-1"-17"0,2 2-16 0,-2-2-9 16,3 2-3-16,-3-2 3 0,0 2 4 15,0 0 8-15,0 0 13 0,0 0 20 16,0 0 19-16,-3 0 18 0,3 0 24 0,0 2 11 16,-2-2-3-16,2 4-18 0,-2-1-21 15,2 3-29-15,-2 4-34 0,2 3-30 16,-2 2-18-16,2 2-10 0,0 2-9 15,0 2-6-15,0 2 0 0,2 2-4 0,2 2-7 16,1-1-5-16,-1 3-4 0,2-1-2 16,3-1-6-16,-1 2-3 0,1-1-1 15,1-1 0-15,1 1 1 0,-1-1 1 16,-1 2 0-16,1-3-2 0,-1 1-2 0,-3 0-1 16,1-1 1-16,-3 1-3 0,-2-2 2 15,-2-2 2-15,-2-2 2 0,-2 0 2 16,-3-2-4-16,-1-2 3 0,-3-2-6 0,-2-2-4 15,1-1 2-15,-1-5 0 0,-2 1 2 16,0-4-4-16,-2 0 6 0,3-4 2 16,-1 0-2-16,2-4 0 0,0 0 0 15,1-2-2-15,1 1 0 0,3-3 1 0,-1-2-2 16,3 1-1-16,2-1 0 0,2-1 2 16,2 0-3-16,2-1 1 0,2-1 3 15,4-2 0-15,1-1-1 0,3 1-2 16,1 0 6-16,4-2-1 0,0 1 0 0,0 1 0 15,2 0 2-15,0 2 0 0,0 1-4 16,-2 1-19-16,0 1-85 0,-2 1-124 16,0 1-141-16,-1 2-109 0,-1 3-59 15,-2-1-11-15,-3 0 68 0,-1 2 115 0</inkml:trace>
  <inkml:trace contextRef="#ctx0" brushRef="#br0" timeOffset="23836.25">13219 10479 140 0,'0'-1'147'15,"-3"-1"-14"-15,3 2-20 0,0-2-14 16,0 2-13-16,0-2-15 0,0 2-12 15,0 0-13-15,0 0-9 0,0 0-7 0,0 0 0 16,3 0 6-16,-1 2 10 0,0 0 18 16,0 1 17-16,2 3 17 0,3 2 7 15,-3 1 2-15,2 3-4 0,3 3-7 0,-3 0-14 16,2 4-14-16,1 0-10 0,-1 2-12 16,1 2-8-16,-1 2-13 0,1 0-7 15,-1-1-3-15,1 1-6 0,-3-2-2 16,0 2-4-16,-1-2 0 0,-1-2-2 15,-2 0-1-15,-2 0 0 0,-2-2 0 0,-2-2 1 16,-3 0 3-16,-1-4 1 0,-3 1-1 16,-2-5 0-16,1 1 1 0,-1-5-5 15,0 1-1-15,1-4-1 0,1 0-1 16,1-2-1-16,-1 0-1 0,2-2 4 16,3-2-2-16,2 0-1 0,0 0 0 0,4-1 2 15,0-1 1-15,4-2 5 0,0-1 13 0,5-1 15 16,-1-1 12-16,5-2 7 0,-1-1 4 15,3 1-3-15,2-2-10 0,0-1-15 16,0 1-11-16,0 0-8 0,0 2-23 0,0-1-66 16,-2 3-98-16,-3-1-120 0,1 5-85 15,-2-1-45-15,-3 2-4 0,-2 3 50 16</inkml:trace>
  <inkml:trace contextRef="#ctx0" brushRef="#br0" timeOffset="33641.24">12224 8087 116 0,'0'0'129'0,"0"0"8"0,0 0 7 15,0 0 8-15,0 0 8 0,0 0 11 16,0 0 14-16,0 2 17 0,-2-2 19 16,2 2 18-16,0-2 10 0,0 1-7 0,0-1-20 15,0 2-33-15,0-2-36 0,2 2-40 16,0-2-34-16,4 2-19 0,1 0-14 15,3-2-7-15,1 2-3 0,4-2-2 16,-1 0-7-16,3 0-5 0,2-2-6 0,-2 0-3 16,2 0-2-16,0-2-6 0,0 1 1 15,0-1-1-15,-2 0-2 0,2 0-4 16,-2-2-1-16,0 3 0 0,-2-3-41 16,0 0-103-16,0-1-132 0,0-1-139 15,-3 0-104-15,-1-3-56 0,-1 0 10 0,-3-3 86 16,-1 1 124-16</inkml:trace>
  <inkml:trace contextRef="#ctx0" brushRef="#br0" timeOffset="38933.79">13682 10298 105 0,'0'-3'228'0,"0"1"13"0,0 2 3 15,2 0 5-15,-2 2 5 0,2 1 8 16,3 3 4-16,-3 4-3 0,2 3-23 16,2 2-35-16,1 2-38 0,-1 2-41 15,2 0-43-15,1 2-37 0,-1 0-19 0,3 0-13 16,-3 0-15-16,3-2-47 0,-2 0-77 15,-1 0-86-15,0 1-87 0,-1-5-86 16,-1 0-85-16,-2-2-6 0,-2-1 53 0,-2-3 72 16</inkml:trace>
  <inkml:trace contextRef="#ctx0" brushRef="#br0" timeOffset="39124.32">13661 10550 79 0,'0'-2'142'16,"2"0"-13"-16,2-2-17 0,1 2-10 0,3-1-9 16,0-1-14-16,3-2-17 0,0 0-14 15,1 1-16-15,1-3-12 0,0 0-9 0,2 1-6 16,-3-1-7-16,3 1-39 16,-2-1-60-16,-3 0-58 0,1 1-32 0,-3 1-18 15,-1 0-1-15</inkml:trace>
  <inkml:trace contextRef="#ctx0" brushRef="#br0" timeOffset="41539.81">16383 5645 24 0,'2'-2'116'0,"-2"2"-1"0,2-2-5 16,-2 2-1-16,2-2 2 0,-2 2 1 0,2 0 5 15,-2 0 12-15,3 0 18 0,-1 0 28 16,0 2 30-16,2 2 44 0,0 3 28 16,3 3 13-16,1 5-7 0,1 6-32 15,1 7-40-15,3 5-57 0,-3 5-46 0,3 6-38 16,0 1-25-16,0 3-15 0,-3 0-7 16,1 1-7-16,-1-1-8 0,1-1-3 15,2-1-14-15,-3-2-49 0,1 0-94 0,-3-4-106 16,3-4-105-16,-3-2-108 0,1-3-74 15,-1-8 1-15,-1-6 68 0,-1-6 94 16</inkml:trace>
  <inkml:trace contextRef="#ctx0" brushRef="#br0" timeOffset="41760.06">16749 5606 196 0,'4'-15'308'0,"3"6"56"16,-1 3 4-16,0 4 1 0,3 8-14 16,2 3-26-16,1 7-34 0,1 4-42 15,2 7-59-15,0 4-68 0,-1 3-51 16,3 4-32-16,-2 2-36 0,2 2-90 16,-2 2-121-16,0-2-124 0,-3 0-135 0,-1-2-78 15,-3-2-24-15,-1-2 55 0,-3-2 110 16</inkml:trace>
  <inkml:trace contextRef="#ctx0" brushRef="#br0" timeOffset="41939.51">16669 6170 137 0,'-9'-4'249'0,"3"-1"16"0,0 1-40 15,3 0-44-15,1 0-41 0,4-1-30 16,3-1-19-16,1 0-9 0,3-1-11 0,3-3-19 15,5 1-22-15,0-1-52 0,4-1-79 16,3-1-109-16,1-1-67 0,0-1-35 16,1 1-16-16,-1 0 28 0</inkml:trace>
  <inkml:trace contextRef="#ctx0" brushRef="#br0" timeOffset="42332.01">17473 5782 35 0,'-2'0'231'0,"2"0"18"0,0 2-8 15,2-2-24-15,2 0-20 0,3-2-16 16,-1 2-9-16,2-2-5 0,3-2-16 15,2 2-28-15,2-2-36 0,2-1-33 0,2-1-22 16,0-2-23-16,2-1-69 0,2-1-93 16,2-1-98-16,1-1-87 0,1-1-45 15,-1-2-16-15,-1-1 48 0</inkml:trace>
  <inkml:trace contextRef="#ctx0" brushRef="#br0" timeOffset="42614.51">18085 5246 178 0,'-4'-3'253'16,"-1"1"14"-16,-3 4-46 0,-1-1-36 15,-1 5-35-15,-1 4-28 0,-1 1-24 16,-1 6-14-16,-2 4-4 0,2 4 0 0,1 5 23 16,-1 5 42-16,2 3 49 0,3 2 30 15,2 4 18-15,1 0-3 0,3 1-27 16,2 1-43-16,4-4-52 0,5-2-36 15,4-2-28-15,1-4-14 0,8-5-9 0,1-3-10 16,6-5-4-16,3-5-7 0,4-5-6 16,2-5-3-16,3-4-17 0,1-8-58 15,0-2-135-15,1-3-149 0,-3-4-148 0,-2-1-77 16,-4-1-25-16,0 0 34 16,-3 0 121-16</inkml:trace>
  <inkml:trace contextRef="#ctx0" brushRef="#br0" timeOffset="42878.44">18775 5077 30 0,'-13'0'379'16,"0"4"115"-16,3-1 74 0,-1 5-13 15,3 3-68-15,1 3-84 0,7 5-107 16,3 6-109-16,3 5-65 0,5 8-44 0,3 4-25 16,1 4-20-16,4 5-12 0,0 1-7 15,2 1-9-15,1 0-4 0,1-1-6 16,-2-3-21-16,2-1-85 0,-2-4-140 0,1-2-165 16,-3-2-130-16,-2-4-63 0,0-4-15 15,-5-3 60-15,-1-6 131 0</inkml:trace>
  <inkml:trace contextRef="#ctx0" brushRef="#br0" timeOffset="44282.1">17816 6824 51 0,'-2'0'172'15,"2"-2"4"-15,0 2 6 0,0-2 11 16,0 2 22-16,0 0 32 0,0 0 31 15,0 0 28-15,0 2 9 0,0 0-13 0,2 3-24 16,2 5-40-16,3 5-45 0,1 4-45 16,3 4-40-16,1 6-29 0,3 3-24 15,0 4-15-15,0 2-18 0,2 0-8 16,0 2-7-16,0-1-4 0,0-1-2 0,2-2-1 16,-3-2-10-16,1 0-29 0,-2 1-70 15,0-3-109-15,0-1-110 0,-2-3-105 16,-1-1-89-16,1-4-42 0,-5-2 38 15,-1-2 89-15,-3-4 101 0</inkml:trace>
  <inkml:trace contextRef="#ctx0" brushRef="#br0" timeOffset="44548.09">17964 7616 67 0,'-2'8'167'0,"0"-1"-9"0,4 1-8 0,0 2-7 16,5-1-9-16,1 3-6 0,3-3 3 0,1 1 0 15,5-1 2-15,0-1 2 0,4-3 11 16,3-3 9-16,1-2 0 0,2-3 0 16,1-5-13-16,2-5-12 0,1-5-20 0,-1-3-25 15,2-3-22-15,-3-5-21 0,1-1-12 16,-2-3-76-16,-3-1-121 0,-2 2-136 15,-2-1-107-15,-4 1-56 0,-4 1-27 16,-4 1 46-16,-5 3 106 0</inkml:trace>
  <inkml:trace contextRef="#ctx0" brushRef="#br0" timeOffset="46891.16">17111 8660 115 0,'0'-2'214'15,"0"2"3"-15,0-2 5 0,0 2 4 0,0 0 16 16,2 2 26-16,0 2 23 0,3 4 14 15,1 1-11-15,2 6-19 0,3 6-41 16,2 8-50-16,-1 3-49 0,3 8-43 16,2 4-32-16,0 6-24 0,0 1-13 0,2 2-6 15,0 1-8-15,0-1-8 0,0-1-4 16,0-1 0-16,-2-3-14 0,2-1-51 16,-2-3-90-16,-2-2-101 0,0-4-96 15,0-4-100-15,-1-7-74 0,-1-4 1 16,-2-8 65-16,-3-5 89 0</inkml:trace>
  <inkml:trace contextRef="#ctx0" brushRef="#br0" timeOffset="47106.75">17479 8708 227 0,'0'-15'333'16,"3"7"67"-16,1 6 13 0,2 8-15 15,3 5-35-15,1 8-39 0,3 8-48 16,2 5-59-16,0 4-63 0,4 6-60 0,0 0-39 16,0 2-27-16,0 0-55 0,2 0-110 15,-2-2-119-15,2 0-113 0,0-4-117 16,-2-2-66-16,-4-2 10 0,-2-3 82 16,-5-5 105-16</inkml:trace>
  <inkml:trace contextRef="#ctx0" brushRef="#br0" timeOffset="47276.84">17446 9258 160 0,'-9'-7'199'0,"3"-3"-20"0,2 1-26 16,1-1-21-16,3-1-16 0,3-3-17 16,1 1-24-16,2 0-23 0,3-3-21 15,1-1-23-15,5-2-55 0,2 0-90 0,-2-2-66 16,0-2-34-16,1 1-19 0,-1-1-3 15</inkml:trace>
  <inkml:trace contextRef="#ctx0" brushRef="#br0" timeOffset="47470.29">17829 8380 260 0,'2'0'398'0,"2"4"78"0,0 4 18 0,1 3-49 15,1 2-68-15,2 4-80 16,1 4-83-16,-1 0-75 0,3 4-57 0,2 0-61 16,-3 0-121-16,3 1-139 0,0-1-144 15,-3 0-110-15,-1 0-61 0,-1-3-6 16,-2-1 83-16,-1-2 121 0</inkml:trace>
  <inkml:trace contextRef="#ctx0" brushRef="#br0" timeOffset="47646.22">17803 8679 59 0,'-4'-2'259'0,"0"0"24"0,2 0 5 15,2 1-35-15,2-1-37 0,2 0-36 16,2-2-26-16,3-2-16 0,1 1-22 16,3-1-36-16,2-2-34 0,2 1-80 15,2-3-107-15,0 1-136 0,2-1-71 0,0 0-38 16,-2 1-15-16,3 1 46 0</inkml:trace>
  <inkml:trace contextRef="#ctx0" brushRef="#br0" timeOffset="48199.29">19509 8268 60 0,'2'0'256'16,"1"4"54"-16,1 1 12 0,0 3-3 15,4 5-10-15,1 2-24 0,4 6-36 16,-1 2-45-16,3 4-48 0,2 1-51 0,0 1-47 15,0 2-30-15,2-1-36 0,-2 2-80 16,2-1-97-16,-2-1-101 0,0 1-108 16,-4-3-59-16,-1 1-9 0,-3-4 55 15,-5-2 85-15</inkml:trace>
  <inkml:trace contextRef="#ctx0" brushRef="#br0" timeOffset="48375.98">19520 8643 175 0,'-4'-8'230'0,"4"1"6"16,0-1-18-16,4 1-20 0,2-3-13 0,3-1-20 15,3-1-25-15,3 1-31 0,2-3-34 16,4 1-36-16,1-2-59 0,3 0-82 16,0-3-105-16,1-1-80 0,1 2-41 15,1-2-21-15,-1 0 27 0</inkml:trace>
  <inkml:trace contextRef="#ctx0" brushRef="#br0" timeOffset="48766.07">20578 7744 123 0,'-10'2'209'16,"-3"3"-8"-16,2 5-8 0,-1 3-2 15,1 4 6-15,1 6 11 0,1 4 18 16,1 3 32-16,1 5 24 0,3 5 8 0,2 2-9 15,2 1-21-15,4 1-33 0,5 2-51 16,1-4-54-16,5-2-42 0,2-4-28 16,6-5-19-16,0-3-19 0,5-5-4 15,2-4-3-15,1-4-1 0,1-3 0 0,0-3-4 16,2-3-1-16,-3-2-8 0,3-4-32 16,-4-4-92-16,2-2-137 0,-5-3-119 0,1-3-129 15,-3-3-72-15,-2-4-10 0,-3 0 72 16,-4-2 123-16</inkml:trace>
  <inkml:trace contextRef="#ctx0" brushRef="#br0" timeOffset="48998.17">21040 7685 87 0,'-7'-12'388'0,"1"3"107"16,0 3 73-16,1 2-38 0,1 2-64 15,0 2-78-15,4 4-105 0,4 6-99 0,5 5-66 16,1 6-41-16,5 7-27 0,0 7-15 16,2 5-12-16,2 2-10 0,0 2-7 15,0-1 0-15,0 3-11 0,0-4-25 16,-2 0-78-16,2-4-152 0,-2-4-163 0,-4-1-128 16,-1-7-60-16,-1-5-12 0,-3-4 60 15,1-5 142-15</inkml:trace>
  <inkml:trace contextRef="#ctx0" brushRef="#br0" timeOffset="49340.25">21266 7275 31 0,'2'4'221'0,"0"0"34"0,3-2 1 15,-1 0-42-15,4 0-36 0,1-2-26 0,1-2-25 16,3 0-31-16,0 0-29 0,2-2-21 16,-1-2-47-16,3 1-89 0,-2-1-124 15,0-4-64-15,0 1-37 0,-3-1-20 16,1-1 16-16</inkml:trace>
  <inkml:trace contextRef="#ctx0" brushRef="#br0" timeOffset="55523.93">17151 8169 7 0,'-2'0'111'0,"0"0"-10"0,0 2-12 0,-2-2-12 16,2 1-7-16,-3 1-1 0,1 0-5 15,0-2-5-15,0 2 1 0,-1 0-2 16,1 0 2-16,0 0-7 0,-2 0 0 16,1 2-4-16,-1-1-3 0,0 1-1 0,-1 0-2 15,-1 2 4-15,2-1 2 0,-3 3 4 16,1 0 3-16,-3-1 0 0,3 3-3 15,-3 1-5-15,0 1-6 0,1-1-6 16,-3 2-5-16,3 3-3 0,-3 1 0 0,0 0-2 16,0 2 3-16,1 2 3 0,-1 0 5 15,0 0 5-15,1 2 5 0,-1 2 5 16,0-1 5-16,1 1 4 0,1 2 6 16,-2 1 2-16,3-1 4 0,-1 2-2 15,1-1 0-15,1 3-5 0,3-3-10 16,-1 1-12-16,3-3-9 0,2 3-9 0,2-2-9 15,0 1-4-15,4 1-5 0,0-1 3 0,5 1 0 16,-1 0 2-16,1 1 6 0,4-1 0 16,-1 1 3-16,3-1 0 0,2 1 0 15,2 1 0-15,2-1-2 0,0 2 1 16,3-1-4-16,1 1 3 0,0-1-2 0,1 1-2 16,1-1 1-16,3-1-2 0,0-1-1 15,-1-1-4-15,1 1 2 0,2-2-2 16,2-3-5-16,-1 1 2 0,1 0 1 15,0-4-2-15,2 0-3 0,0 0-3 0,0-2 2 16,2-2-1-16,2-2-2 0,-1-1 1 16,1-3 1-16,0-2 0 0,2-3 0 15,1-2 1-15,1-2-3 0,1-4 2 16,-1-4 1-16,0-1-1 0,1-3 0 0,-1-3-2 16,1-4 1-16,-3-2-2 0,0-2-2 15,-1-2 4-15,-1-4-1 0,-4-1 0 16,0-1 1-16,-4-3 0 0,-1-1-1 15,-3-1-2-15,-3 0 5 0,-1-3-1 0,-3 1-2 16,-2-2-2-16,-2 0 1 0,-5 0-2 16,1 0-3-16,-4-2 1 0,-1 0 4 15,-4 0 2-15,-2-2 0 0,-2 2 1 0,-2-2 2 16,0 0-2-16,-4 2-1 0,-1-2 0 16,-1 2 0-16,0 2 1 0,-3 0 0 15,0 0-1-15,-1 2 0 0,-1 1 5 0,0 1 4 16,1 0 6-16,-3 1 12 0,-2 3 13 15,0-1 8-15,0 3 7 0,0-1-2 16,-2 3 0-16,-2 1-7 0,2 0-7 16,-2 0-10-16,-3 2-8 0,3 3-2 0,-2-1-4 15,0 0-6-15,-3 2-1 0,3-1 3 16,-3 1 0-16,-1 0-3 0,2 2-2 16,-3 0 7-16,1 2 0 0,-3 0 0 15,2-1 0-15,-1 3 2 0,-1 2 2 0,0-1-3 16,-1 1-1-16,1 1 0 0,-2 3-3 15,3-1 0-15,-3 0-2 0,2 5-1 16,-1-1 0-16,1 0-1 0,-2 2 0 16,0 2-2-16,1 2-4 0,-1 0 2 0,-2 4 0 15,2-1-2-15,-2 5-3 0,1-1 0 16,-1 3 2-16,0 1-3 0,2 0-5 16,0 3-12-16,3-3-22 0,-1 0-76 15,5-1-138-15,1 1-142 0,1-1-130 0,2-1-60 16,4 0-15-16,0 3 57 0,2-1 126 15</inkml:trace>
  <inkml:trace contextRef="#ctx0" brushRef="#br0" timeOffset="73379.77">25466 6927 94 0,'4'0'123'0,"2"-2"12"0,1 0 8 15,-1 0 5-15,0-2 4 0,3-2 5 16,-3-1-6-16,3-3-11 0,-3-1-14 15,0-4-16-15,1-1-12 0,-1-1-2 16,-2-2 17-16,-2 0 33 0,-2 0 43 0,0 0 31 16,-4 2 18-16,-4 0-1 0,-3 3-29 15,-4 3-36-15,-4 1-50 0,-4 7-36 16,-3 1-28-16,-3 5-22 0,-5 5-3 0,-2 4-9 16,-2 5-2-16,-4 6-5 0,-1 3 0 15,-1 7 3-15,-1 5-4 0,3 4 1 16,4 3 4-16,2 5 1 0,6 1 0 15,7 3 0-15,4-3 1 0,8 0 0 0,7-3-8 16,8-4-5-16,9-6-4 0,6-4-4 16,9-5-2-16,5-6 0 0,6-6 2 0,3-6 2 15,2-5 0-15,3-6-1 0,2-6-10 16,-3-3-24-16,1-5-73 0,-1-5-172 16,-1-3-205-16,-5-5-108 0,-2-4-49 15,-2-5-9-15,-4-2 54 0,-5-2 165 0</inkml:trace>
  <inkml:trace contextRef="#ctx0" brushRef="#br0" timeOffset="73887.96">24987 5086 143 0,'-2'-2'272'15,"0"1"41"-15,0 2-4 0,2 5 8 0,2 4 5 16,0 5-3-16,0 6-16 0,2 7-25 16,3 5-44-16,-1 7-63 0,1 4-61 15,1 1-45-15,3 5-28 0,-1 1-17 0,1-1-8 16,-1 1-22-16,3 1-64 0,-2-3-104 16,-1 1-104-16,1-1-107 0,-1-3-106 15,-1-2-40-15,-1-4 35 0,-3-4 84 16,-1-5 95-16</inkml:trace>
  <inkml:trace contextRef="#ctx0" brushRef="#br0" timeOffset="74109.78">25231 5029 137 0,'-2'-11'344'0,"-3"7"76"15,3 6 52-15,-2 5-26 0,2 11-47 0,0 4-59 16,2 9-69-16,2 5-70 0,0 6-74 16,2 4-54-16,0 1-31 0,3 1-52 15,-1 0-95-15,3-3-130 0,-1 1-142 16,-2-4-117-16,1 0-60 0,-1-6-5 16,-2-2 69-16,3-5 114 0</inkml:trace>
  <inkml:trace contextRef="#ctx0" brushRef="#br0" timeOffset="74555.89">24943 3890 135 0,'-19'-19'217'0,"2"6"-3"0,0 3-17 16,0 4-7-16,0 6-6 0,0 6-9 16,2 4-10-16,0 7-18 0,1 4-10 0,1 7-18 15,2 5-20-15,3 5-17 0,2 6-15 16,1 1-11-16,3 5-15 0,4-1-15 16,3 5-9-16,3-3-7 0,3 2-4 15,1-1-1-15,5-3-1 0,2-1-2 0,2-6-1 16,3-2-1-16,3-6 2 0,1-5 0 15,1-6-3-15,1-6 4 0,2-6-2 16,2-5 1-16,-3-6 0 0,3-6-1 0,-4-3 1 16,2-6-2-16,-5-5 3 0,-1-2-3 15,-3-3 0-15,-4-2 11 0,-2 1 24 0,-4-5 34 16,-5 1 30-16,-4-1 33 0,-2-1 14 16,-6 1-1-16,-2 1-20 0,-7-1-30 0,-2 3-32 15,-2 1-30-15,-6 4-13 0,0 0-12 16,-5 6-8-16,-1 2-58 0,-3 5-104 15,-2 5-120-15,2 3-123 0,0 6-103 0,1 3-49 16,3 7 26-16,5 1 89 0,4 4 112 16</inkml:trace>
  <inkml:trace contextRef="#ctx0" brushRef="#br0" timeOffset="75866.87">24907 5391 100 0,'-4'2'159'15,"-1"-2"2"-15,-1 2 0 0,2-2-3 0,-3 2-6 16,3-2-7-16,-2 2-4 0,2-2-1 16,-3 2 3-16,-1 1 3 0,-1-1 2 15,1 2 2-15,-5 2-1 0,0-2 1 0,1 1 1 16,-5 3-1-16,0-2-1 0,-2 1-4 16,-2-1-10-16,-3 0-18 0,-1 0-24 15,-3-1-23-15,-1-1-19 0,-3-2-14 16,-4-2-12-16,-2 0-4 0,-2-4-4 0,-3 0-5 15,1-3-2-15,-2-1-2 0,-1-3-4 16,1-1-4-16,-3-3 1 0,3-2-1 16,-1-2-4-16,3-4 4 0,0 0 0 15,1-4 0-15,3 1 0 0,0-3 0 0,2-1 0 16,4-1-3-16,3 1-3 0,1-1 2 16,5-1 1-16,4 1-2 0,2-1-2 15,2 2 4-15,5-3 2 0,3-1 0 0,5 0-1 16,2-1 3-16,2-1 1 0,5 2 1 15,1-2-1-15,3 1 0 0,4 1 2 16,1 0 1-16,4 1 4 0,1 3 3 0,2 1-3 16,-2 3-2-16,2 1-1 0,1 4-5 15,-1 2-1-15,0 4-28 0,-2 1-82 16,3 3-123-16,-3 3-127 0,0 3-133 0,2 1-68 16,-1 2-13-16,-1 0 62 0,2 0 114 15</inkml:trace>
  <inkml:trace contextRef="#ctx0" brushRef="#br0" timeOffset="76404.24">24217 4050 7 0,'-9'-4'181'0,"1"2"2"0,-1-1 0 0,3 1-7 16,2-2-12-16,-3 0-18 0,3 2-24 0,2-2-24 15,2 0-24-15,0 1-20 0,2-1-9 16,2 0-5-16,1 2-1 0,3 0-1 15,1 0 0-15,3 2-3 0,3 0-4 0,0 2-1 16,2 2 1-16,2 0 7 0,0 0 8 16,0 3 10-16,0 1 12 0,-2 1 12 15,0 3 17-15,-2 1 11 0,-3 2 8 0,-1 3-2 16,-5 1-3-16,1 0-16 0,-5 4-23 16,-2-1-23-16,-4 5-21 0,-1 0-38 15,-3-1-84-15,-1 1-92 0,1 0-105 0,0-3-117 16,-1-1-63-16,1-2-8 0,1-4 55 15,3-3 80-15</inkml:trace>
  <inkml:trace contextRef="#ctx0" brushRef="#br0" timeOffset="77346.28">26168 6911 41 0,'-2'2'143'16,"0"-2"5"-16,0 2-4 0,0-2-2 0,0 2-4 16,0-2-3-16,2 0-11 0,-2 0-11 15,2 0-13-15,0 0-11 0,2 0 11 16,2 2 20-16,2 0 28 0,7 0 31 16,2 3 39-16,6 1 30 0,6 2-3 0,5-1-20 15,6 3-26-15,7 1-35 0,1 1-44 16,3-1-32-16,4 1-29 0,0-1-18 15,0 1-19-15,-2-1-10 0,1 0-3 0,-3 1-11 16,0-3-1-16,-3 3 3 0,-1-3-9 16,-5 1-47-16,-2-1-128 0,-2 3-143 15,-4-5-155-15,-2 1-84 0,-3-2-33 16,-4-2 24-16,-4-3 114 0</inkml:trace>
  <inkml:trace contextRef="#ctx0" brushRef="#br0" timeOffset="77601.3">27328 6877 269 0,'-4'4'356'0,"0"2"60"16,2 1 0-16,2 7-32 0,0 3-37 15,2 4-51-15,0 7-49 0,2 5-53 16,0 7-51-16,3 5-47 0,-3 5-39 16,2 1-23-16,-1 3-38 0,-1 1-70 0,0 0-124 15,2-2-133-15,1 3-137 0,-1-5-71 16,-2-1-18-16,1-5 46 0,-1-3 104 16</inkml:trace>
  <inkml:trace contextRef="#ctx0" brushRef="#br0" timeOffset="77881.19">27307 7226 185 0,'-4'-27'302'16,"2"4"39"-16,2-2-12 0,0 3-45 0,4-3-42 16,0 2-43-16,3 0-40 0,1 2-36 15,1 0-33-15,3 2-32 0,1 2-25 16,2 2-15-16,2 3-13 0,-3 3-18 15,3 3-31-15,0 4-34 0,2 6-22 0,-2 4-13 16,2 3-4-16,-2 2 11 0,0 4 27 16,0 1 34-16,2-1 27 0,0 0 23 15,0-2 17-15,3 0 11 0,1-1 9 0,0-1 4 16,0-3-1-16,3-3-8 0,-3 1-53 16,2-4-98-16,-1-2-132 0,-3-2-70 15,-2-2-40-15,-4-4-21 0,0-2 34 16</inkml:trace>
  <inkml:trace contextRef="#ctx0" brushRef="#br0" timeOffset="78099.27">27690 6327 45 0,'-6'-6'324'16,"2"4"37"-16,-1 2 22 0,3 2-48 0,4 2-104 16,1 3-85-16,3 3-84 0,0 1-107 15,3 3-120-15,-1 1-112 0,-1 0-62 16,-3 2-31-16,0 0 1 0,2 0 61 16</inkml:trace>
  <inkml:trace contextRef="#ctx0" brushRef="#br0" timeOffset="78996.37">24519 7309 86 0,'-2'4'195'0,"0"2"-4"16,-4 2-11-16,0 5-15 0,-3 2-17 0,-2 6-21 16,-3 6-24-16,-3 3-31 0,0 5-25 15,-4 1-21-15,2 4-13 0,-3 0-17 16,1-2-39-16,0 2-54 0,0-4-76 16,0-2-58-16,0-1-33 0,-1-5-5 0,1-3 25 15</inkml:trace>
  <inkml:trace contextRef="#ctx0" brushRef="#br0" timeOffset="79307.75">23258 8209 73 0,'-2'-4'206'0,"0"6"26"0,0 3-28 0,2 11-19 16,2 5-15-16,0 11-10 0,2 6-10 16,2 10-18-16,1 3-27 0,1 6-31 15,1 4-28-15,1 2-18 0,1 2-22 0,2-2-55 16,1 0-71-16,3-2-90 0,0-6-76 15,-2-4-41-15,0-3-11 0,0-8 35 0</inkml:trace>
  <inkml:trace contextRef="#ctx0" brushRef="#br0" timeOffset="79594.17">23321 8654 135 0,'-12'-43'211'16,"1"3"-9"-16,3 0-26 0,1 3-30 15,3 3-28-15,0 4-21 0,4 1-22 16,2 2-17-16,2 3-21 0,5 3-16 0,-1 0-9 16,5 4-5-16,0-1 0 0,-1 5-7 15,3 4 3-15,2 1 0 0,-2 4-1 16,-2 4 0-16,-1 6-2 0,1 5 2 0,-2 5-2 16,-3 4 0-16,-2 3 0 0,1 4 1 15,-3 2-1-15,-2 1 1 0,-2 2 0 16,2-1 0-16,0-1 1 0,2-1 1 15,3-2 2-15,1-3 4 0,7-3 5 0,4-3 6 16,4-3 1-16,7-4 1 0,6-1 3 16,2-6-8-16,7-4-17 0,1-4-55 0,7-4-83 15,0-3-86-15,4-5-47 0,5-1-22 16,-1-2 0-16</inkml:trace>
  <inkml:trace contextRef="#ctx0" brushRef="#br0" timeOffset="79971.87">25722 8765 175 0,'0'8'340'0,"0"5"51"16,0 6 29-16,4 6-60 0,0 5-58 15,3 8-57-15,-1 6-52 0,2 4-45 0,3 7-41 16,0 2-38-16,-1 2-64 0,1 4-88 16,-1 0-109-16,3-2-113 0,0 0-115 15,-1-4-57-15,1-2 3 0,-2-1 52 16,-1-5 89-16</inkml:trace>
  <inkml:trace contextRef="#ctx0" brushRef="#br0" timeOffset="80235.92">25624 10045 74 0,'0'15'212'0,"2"6"24"0,3 2-31 16,3 2-18-16,5 2-6 0,4-1 0 15,2 3 9-15,2-4 16 0,4-1 9 16,5-5 1-16,2-1-8 0,2-7-15 0,2-3-24 16,2-7-35-16,2-2-35 15,2-7-34-15,1-3-53 0,-1-5-108 0,2-5-139 16,1-2-156-16,-3-3-90 0,-2-3-46 16,-1-3-1-16,-8 1 79 0</inkml:trace>
  <inkml:trace contextRef="#ctx0" brushRef="#br0" timeOffset="81277.53">26573 13388 128 0,'0'8'177'16,"2"0"-34"-16,2-5-31 0,0-1-18 16,0-2-13-16,3-4-4 0,-1-3-3 15,3-3-6-15,-3-1-9 0,0-4-18 0,-1-1-8 16,-1-1 9-16,0 2 29 0,-4 2 33 16,-2 1 32-16,-2 5 32 0,-7 1 28 15,-2 4 13-15,-4 6-7 0,-4 5-8 16,-4 9-11-16,-3 4-16 0,-1 9-21 0,-3 5-21 15,2 8-19-15,1 5-17 0,1 7-15 16,3 3-6-16,6 4-1 0,4-1-2 16,6 1-6-16,7 0-5 0,9-2-1 15,5-6-10-15,10-3-13 0,3-6-10 0,9-6-7 16,2-6-5-16,6-8-7 0,3-5-2 16,1-7-1-16,3-9-2 0,0-5-17 15,1-5-70-15,1-7-156 0,0-5-163 16,-2-6-137-16,-3-3-70 0,-3-7-20 0,-5-1 47 15,-7-4 147-15</inkml:trace>
  <inkml:trace contextRef="#ctx0" brushRef="#br0" timeOffset="82168.19">26278 12118 34 0,'0'2'288'0,"0"3"77"15,0 3 72-15,3 5 6 0,-1 6-18 16,0 8-37-16,0 5-52 0,2 6-64 16,2 8-82-16,1 2-75 0,1 3-50 0,3-1-29 15,-1-1-19-15,1-3-19 0,2-2-71 16,-1-6-136-16,1-4-146 0,-2-3-136 15,-1-8-71-15,1-4-30 0,-3-8 49 16,1-7 122-16</inkml:trace>
  <inkml:trace contextRef="#ctx0" brushRef="#br0" timeOffset="82637.89">26069 11300 10 0,'-13'-3'208'0,"-2"1"34"0,1 2-6 0,-1 2-17 16,0 3-15-16,2 3-20 0,1 2-17 15,-1 3-27-15,2 4-30 0,1 2-33 16,3 2-26-16,3 4-21 0,4 0-12 0,0 3-8 16,4 1-5-16,3-1-1 0,1 3-2 15,3-3 0-15,4 1-2 0,1-1 0 16,3-3 2-16,1 0-2 0,3-4-2 16,0-4 0-16,3-4 3 0,1-5 0 0,1-2 0 15,-1-6 3-15,-2-6-1 0,3-5 2 16,-3-5-3-16,-1-3 1 0,-3-5 8 15,-4-1 37-15,-2-4 54 0,-5-1 54 16,-3-1 39-16,-5-1 24 0,-7-1 7 0,-5-1-26 16,-5 2-46-16,-6 1-56 0,-2 3-35 15,-5 3-23-15,-2 2-16 0,-1 4-11 16,1 4-8-16,0 5-39 0,3 3-111 16,1 3-135-16,5 4-147 0,2 0-106 0,4 2-57 15,7 0 8-15,2 0 89 16,8 0 128-16</inkml:trace>
  <inkml:trace contextRef="#ctx0" brushRef="#br0" timeOffset="82863.89">26537 11139 70 0,'4'0'293'0,"0"1"24"15,2 1 38-15,1 0-29 0,3-2-35 0,1 0-25 16,4 0-5-16,0 0-4 0,2 0-27 16,2-2-49-16,0-1-55 0,2 1-47 15,2-2-37-15,-2 0-63 0,0 0-112 16,-2-2-141-16,1 3-151 0,-4-3-81 0,-1 2-42 16,0 0 19-16,-2 1 93 0</inkml:trace>
  <inkml:trace contextRef="#ctx0" brushRef="#br0" timeOffset="84086.26">27280 13621 85 0,'0'2'202'16,"2"0"23"-16,2-1 5 0,4 1 28 0,3 0 47 15,6 0 47-15,2 2 26 0,6 2-12 16,7-1-35-16,4 1-61 0,6 2-83 15,3 1-71-15,4 1-47 0,1 1-25 16,3-1-24-16,-2 1-31 0,0 1-99 0,0-1-149 16,-5-1-165-16,1 1-108 0,-5 0-53 15,-4-1-8-15,-2-1 78 0,-4 1 138 16</inkml:trace>
  <inkml:trace contextRef="#ctx0" brushRef="#br0" timeOffset="84342.88">28349 13722 37 0,'2'24'248'0,"4"9"23"0,0 5-7 16,1 6-63-16,1 3-63 0,3 5-51 16,1 1-38-16,1 2-46 0,0-1-60 0,2-1-89 15,-1-3-72-15,-1-3-38 0,0-3-19 0,0-4 13 16</inkml:trace>
  <inkml:trace contextRef="#ctx0" brushRef="#br0" timeOffset="84661.97">28456 13973 240 0,'-8'-26'323'0,"2"1"54"16,-1 0-13-16,5 0-43 0,0 0-47 16,4 1-47-16,0 1-48 0,5 0-50 0,-1 2-48 15,0 0-35-15,3 4-23 0,1 2-15 16,-1 1-13-16,1 5-15 0,-1 3-37 15,-1 4-48-15,1 6-50 0,-3 7-37 0,1 7-18 16,-1 3 0-16,-2 5 28 0,-2 5 45 16,0 1 53-16,0 2 56 0,1-1 51 0,1-1 46 15,0-3 56-15,5-3 60 16,1-3 58-16,5-2 36 0,4-6 5 0,2-3-12 16,2-5-38-16,5-3-50 0,2-4-58 0,1-2-49 15,-1-3-38-15,2-5-71 0,-3 1-133 16,-1-1-147-16,-1-1-153 0,-1-3-84 15,-5 1-37-15,-2 0 29 0,-2 1 109 0</inkml:trace>
  <inkml:trace contextRef="#ctx0" brushRef="#br0" timeOffset="85355.72">25523 14688 19 0,'-4'3'205'0,"4"-1"44"16,2-4 31-16,4-1 29 0,7-7 42 15,2-5 31-15,6-6 13 0,6-6-23 0,5-5-55 16,4-4-77-16,4-4-88 0,5-4-58 16,1 0-39-16,3-2-31 0,-3 1-82 15,-1 3-157-15,-1 3-178 0,-6 5-125 16,-2 6-65-16,-6 3-24 0,-9 4 48 0,-2 6 142 16</inkml:trace>
  <inkml:trace contextRef="#ctx0" brushRef="#br0" timeOffset="85929.84">24661 14815 84 0,'0'-2'257'0,"2"4"58"0,1 4 21 16,1 5 16-16,2 6 9 0,3 8-9 0,1 6-28 16,3 7-43-16,2 4-65 0,-1 2-69 15,3 3-58-15,0 1-41 0,2-1-22 16,0-1-15-16,1 0-46 0,-1-4-93 0,0-2-117 15,2-2-110-15,-2-4-112 0,-2-5-67 16,0-3 8-16,-5-5 71 0,-1-5 104 16</inkml:trace>
  <inkml:trace contextRef="#ctx0" brushRef="#br0" timeOffset="86218.29">24831 15181 119 0,'-9'-27'206'0,"3"1"-8"0,2 1-17 0,4 2-17 15,0-2-17-15,4 2-22 0,0 2-22 16,5 0-22-16,1 0-23 0,1 2-22 0,1 2-16 16,3 2-9-16,0 0-4 0,0 3-4 15,0 5-3-15,-3 1-1 0,1 4 1 16,0 8 2-16,-3 3 3 0,-1 7-2 16,-3 5-2-16,0 3-1 0,-3 5 1 0,-1 1 0 15,-2 3-3-15,0-1 16 0,0-1 26 16,0-3 25-16,2-3 17 0,2-2 17 0,2-2 19 15,5-4 4-15,4-4-12 0,2-3-10 16,4-3-10-16,2-5-16 0,5-2-14 16,1-5-18-16,3-5-18 0,0-1-75 0,4-5-111 15,0-3-131-15,-2 0-95 0,0-4-52 16,-1 1-21-16,-3-3 46 0</inkml:trace>
  <inkml:trace contextRef="#ctx0" brushRef="#br0" timeOffset="107071.16">24373 13625 101 0,'5'0'154'0,"-1"0"-25"0,-2 0-18 0,0 0-7 16,0 0 4-16,-2 0 9 0,2 0 8 15,0 0 4-15,-2 0 0 0,3 0-3 0,-3 0-3 16,2 0 1-16,-2 0 8 0,0 0 14 15,0 0 25-15,0 0 29 0,0 1 21 16,-2-1-3-16,-3 2-15 0,1 0-26 0,0 2-35 16,-5 0-47-16,1 0-37 0,-5 1-17 15,-2 3-9-15,-1 2-1 0,-8 3-2 16,-1 2-3-16,-5 2 1 0,-4 2-3 0,-4 2-3 16,-4 2-4-16,-5 0-5 15,-3 4-1-15,-3-1-4 0,-5 1-3 0,-1 0-3 16,-2-1-1-16,2 1-5 0,1-2-4 15,3-2-16-15,5-4-62 0,1-2-116 16,7-2-129-16,6-5-122 0,4-3-99 0,4-5-38 16,5-6 33-16,4-1 103 0,4-5 120 15</inkml:trace>
  <inkml:trace contextRef="#ctx0" brushRef="#br0" timeOffset="107366.98">23347 13619 145 0,'-17'17'208'0,"-4"4"-5"16,0 4-25-16,-5 1-13 0,1 7-2 16,-1 1 0-16,-3 2 0 0,1 2 3 0,-1 2 5 15,1 2-2-15,3 0-3 0,1 2 3 16,3 0 0-16,4-2-10 0,5 0-22 15,5-2-24-15,5-2-24 0,4-4-24 16,9-3-23-16,4-3-15 0,4-3-12 0,6-4-8 16,5-4-1-16,4-4-6 0,6-5 0 15,2-2-10-15,3-4-63 0,1-4-98 16,1-2-112-16,1-2-121 0,1-2-83 16,0-1-37-16,-5-2 41 0,-4 1 85 0</inkml:trace>
  <inkml:trace contextRef="#ctx0" brushRef="#br0" timeOffset="108758.11">19152 14926 54 0,'2'-4'131'16,"-2"-4"-1"-16,0 1-2 0,0-3-1 16,-2-1-5-16,2 1-3 0,-3 1 5 0,1-1 18 15,0 2 25-15,0 3 24 0,-4 1 27 16,-1 2 20-16,-1 4 6 0,-3 4-10 16,-1 5-17-16,-3 6-24 0,0 8-30 0,0 5-31 15,-2 9-29-15,2 2-21 0,1 7-21 16,-1 5-12-16,4 7-2 0,3 0-4 0,1 3 1 15,5-2-8-15,4-2-4 0,5-1 1 16,6-7-11-16,3-5-9 0,8-4-2 16,3-8 0-16,5-6-4 0,4-5-6 0,2-6-1 15,4-5 3-15,1-6-4 0,-1-5-5 16,3-4-15-16,-1-3-43 0,-2-5-108 0,-1-1-143 16,-1-3-143-16,-4-4-101 0,-2-2-42 15,-5-4 14-15,-3 0 93 0,-3-1 133 0</inkml:trace>
  <inkml:trace contextRef="#ctx0" brushRef="#br0" timeOffset="110336.28">18758 13375 100 0,'0'0'209'0,"0"0"1"0,0 4 6 16,2 2 14-16,2 3 16 0,3 8 21 0,1 6 15 15,3 8 6-15,-1 7-9 0,3 5-26 16,2 5-43-16,0 4-46 0,-1 1-40 15,1-2-37-15,0 1-31 0,0-1-22 16,0-3-10-16,-3-4-13 0,1-2-61 0,0-6-118 16,-1-2-137-16,-1-4-150 0,-2-7-79 15,-1-4-37-15,-2-5 29 0,-4-9 103 16</inkml:trace>
  <inkml:trace contextRef="#ctx0" brushRef="#br0" timeOffset="110834.27">18589 12493 187 0,'-11'0'223'0,"-2"2"-10"15,3 4-10-15,-3 1-6 0,2 5 0 16,3 1-2-16,-3 4-6 0,3 4-10 16,2 4-15-16,1 3-19 0,1 7-18 15,0 1-8-15,4 2-7 0,0 2-4 0,2 0-13 16,2 2-11-16,3 0-12 0,1-2-12 15,3-4-18-15,1-2-16 0,5-3-12 16,0-5-7-16,2-3-6 0,2-4-3 0,1-5-1 16,-1-7 0-16,0-3 5 0,0-4-1 15,-2-7 1-15,2-5 4 0,-2-3 0 16,-2-6 0-16,-2-6-5 0,0-1 4 0,-2-3-3 16,-5-1 1-16,1-2 0 0,-5 1 6 15,-4-1 16-15,-2 1 8 0,-5 3 9 16,-3 0 3-16,-3 3 1 0,-2 4-5 15,-2 2-15-15,0 4-13 0,-4 4-12 0,2 3-27 16,-2 4-79-16,0 4-114 16,2 2-113-16,2 2-130 0,4 0-71 15,3 0-15-15,1-2 57 0,7 0 102 0</inkml:trace>
  <inkml:trace contextRef="#ctx0" brushRef="#br0" timeOffset="111059.56">18997 12299 266 0,'4'0'329'16,"1"5"70"-16,3 3-1 0,0 3-5 16,3 8-21-16,2 6-32 0,-1 6-44 15,5 5-61-15,0 4-69 0,0 4-66 16,2 3-45-16,2-1-24 0,-1 2-45 0,1-1-105 15,-2-1-139-15,2 0-140 0,-2-4-114 16,-2 0-62-16,0-6 0 0,-4-4 78 16,-1-3 128-16</inkml:trace>
  <inkml:trace contextRef="#ctx0" brushRef="#br0" timeOffset="111234.05">19389 12523 31 0,'0'-26'315'15,"0"5"58"-15,2 4 51 0,0 3-17 0,0 9-32 16,4 3-48-16,3 7-58 0,-1 7-47 16,5 5-45-16,0 6-52 0,2 4-62 15,-1 1-107-15,1 5-135 0,0 1-128 16,0 2-137-16,-3-2-77 0,1-1-28 0,-4-1 50 16,-3-1 105-16</inkml:trace>
  <inkml:trace contextRef="#ctx0" brushRef="#br0" timeOffset="111405.66">19336 12870 35 0,'-9'-6'194'0,"1"1"23"0,4-1-18 16,1 0-16-16,6-1-12 0,1 1-6 0,2-2-6 16,3 1-16-16,3-1-27 0,3 1-35 15,2-1-29-15,0 0-31 0,0 3-74 16,2-1-106-16,-2 0-98 0,-2 2-53 0,-3 4-29 15,-1 0-5-15</inkml:trace>
  <inkml:trace contextRef="#ctx0" brushRef="#br0" timeOffset="112336.16">20000 15145 71 0,'-6'0'228'16,"0"0"16"-16,4 0-11 0,-1 0 12 0,8 2 30 15,1 1 29-15,7 1 19 0,4 4 10 16,4 0-17-16,4-1-50 0,3 3-73 15,4-3-66-15,3 1-49 0,1 0-32 0,5-1-19 16,1-1-12-16,0-2-18 0,3-2-80 16,-1-2-121-16,1 0-130 0,-1 0-140 0,1-4-72 15,-3 0-26-15,0-2 54 0,-4-3 106 16</inkml:trace>
  <inkml:trace contextRef="#ctx0" brushRef="#br0" timeOffset="112565.58">21220 14642 14 0,'0'4'280'0,"2"5"67"0,-2 5 73 0,2 3-1 16,0 7-8-16,0 5-27 0,2 7-43 15,1 4-53-15,1 8-70 0,0 1-71 0,3 7-62 16,-1 1-37-16,1 0-17 0,1 2-15 15,3-4-13-15,-3 0-54 0,3-3-116 16,2-3-140-16,-2-3-149 0,2-4-91 0,-3-4-43 16,-1-4 24-16,-1-5 99 0</inkml:trace>
  <inkml:trace contextRef="#ctx0" brushRef="#br0" timeOffset="112880.04">21378 15006 182 0,'-4'-19'262'16,"2"1"16"-16,0 3-51 0,0 2-56 15,0 0-43-15,2-1-29 0,0 1-23 0,0 1-15 16,4 1-10-16,0 0-12 0,0-1-17 16,1 5-9-16,1-1-6 0,0 2-2 0,3 2-2 15,-3 3 0-15,3 2-1 0,-1 3-1 16,0 6-1-16,1 1-1 0,2 3 1 15,-3 1 1-15,3 2 21 0,1 2 32 0,3 0 33 16,2 0 25-16,4 0 20 0,0-2 15 16,3 0-7-16,1-3-23 0,3-3-29 0,-1-1-21 15,3-3-20-15,1-1-27 0,-1-4-80 16,-2 0-109-16,-1-2-131 0,-1-2-106 16,-3-2-55-16,-2-2-20 0,-6 1 53 15,-2-3 91-15</inkml:trace>
  <inkml:trace contextRef="#ctx0" brushRef="#br0" timeOffset="113608.58">18354 16553 35 0,'-15'7'226'0,"2"-3"32"0,3-2-1 0,3-4 1 15,5-4 10-15,4-5 5 0,5-4-3 16,3-6-8-16,7-2-28 0,2-6-42 16,4-1-58-16,5-3-48 0,-1-3-32 0,3-2-26 15,2-2-35-15,0 0-98 0,-1 0-127 16,-1 2-140-16,0 0-83 0,-3 2-45 16,-4 1 0-16,-4 3 77 0</inkml:trace>
  <inkml:trace contextRef="#ctx0" brushRef="#br0" timeOffset="114074.2">16851 16970 251 0,'-7'2'337'0,"1"0"61"0,4-1-5 16,0 5-1-16,4 4-19 0,4 3-39 15,3 4-47-15,1 8-53 0,5 4-58 0,2 5-68 16,2 4-47-16,0 2-29 0,2 2-18 0,3 0-10 15,-1 0-10-15,0 0-27 0,1-2-74 16,-1-2-105-16,0-2-102 0,-2-2-100 0,0-1-100 16,-2-7-27-16,-4-1 42 0,-2-2 88 15,-2-6 96-15</inkml:trace>
  <inkml:trace contextRef="#ctx0" brushRef="#br0" timeOffset="114392.2">17037 17134 58 0,'0'-29'109'0,"2"0"-8"16,2 3-12-16,1 1-13 0,3 0-17 15,1 0-14-15,1 3-17 0,3 1-12 0,-3 0-7 16,3 4-1-16,-2-1 9 0,-1 5 20 16,1 4 33-16,-3 3 34 0,-1 4 31 0,-1 6 23 15,-2 5 13-15,-2 5-7 0,1 5-21 0,-3 5-29 16,-3 5-27-16,1 3-22 0,-2 3-20 15,0 1-13-15,2 0-12 0,-3 0-6 16,3-3-7-16,2-1-2 0,2-5-4 0,3-3-4 16,3-3 0-16,1-3-3 0,3-3 5 0,5-4-1 15,2-3-1-15,2-4 3 0,5-2 0 16,1-4 2-16,5-2 1 0,0-4 1 16,2-3-3-16,0-1-25 0,2-3-60 0,0 0-85 15,-3 0-110-15,1-3-59 0,-2 3-30 16,-2 2 8-16,-5 0 52 0</inkml:trace>
  <inkml:trace contextRef="#ctx0" brushRef="#br0" timeOffset="123664.27">19469 15996 38 0,'0'-2'99'0,"0"0"-6"0,0 2-4 15,0-1-1-15,0 1 1 0,0-2-1 0,0 2 0 16,0 0-2-16,0 0 2 0,2 0 8 16,0 2 26-16,0-1 36 0,5 3 36 0,-1 6 43 15,5 3 33-15,-1 6 10 0,3 4-17 16,2 8-35-16,0 1-44 0,2 6-51 0,0 2-47 16,-1 2-31-16,1 0-22 0,0 2-13 15,-2-2-12-15,0-1-31 0,0 1-81 16,0-4-123-16,-1 1-126 0,-1-5-121 0,0-2-63 15,-3-3-6-15,1-2 60 0,0-5 112 16</inkml:trace>
  <inkml:trace contextRef="#ctx0" brushRef="#br0" timeOffset="132001.5">20019 17153 27 0,'-4'-6'131'0,"-2"2"3"0,0 2 4 15,-3-2 3-15,3 2-4 0,-3 2 2 16,1 0 1-16,-1 0 4 0,1 2 2 0,-3 2-1 16,1 2 4-16,-1 3-3 0,0 3-9 15,1 3-8-15,-1 6 2 0,3 2 0 0,-3 5 3 16,3 5 3-16,1 3 7 0,1 4-8 15,2 0-12-15,2 2-13 0,0 0-16 0,4 0-19 16,2-2-18-16,2-4-12 0,3-2-12 0,1-1-7 16,5-5-11-16,2-3-3 15,2-2-4-15,4-6-3 0,3-2-1 0,1-5-11 16,3-6-30-16,0-4-82 0,-1-2-121 16,3-4-126-16,-2-2-130 0,-1-3-63 0,1-2-5 15,-5-3 59-15,1-1 113 0</inkml:trace>
  <inkml:trace contextRef="#ctx0" brushRef="#br0" timeOffset="132227.63">20436 16947 276 0,'-8'0'342'15,"2"4"70"-15,1 7 6 0,1 8-11 0,2 6-29 16,2 5-38-16,0 9-42 0,4 2-60 15,0 5-71-15,3 4-59 0,1-1-45 16,3 1-27-16,-1-3-22 0,1-1-10 0,2-2-10 16,-1-4-40-16,3-2-116 0,-2-2-142 15,2-3-160-15,0-3-89 0,-1-1-42 0,-3-3 12 16,0-5 102-16</inkml:trace>
  <inkml:trace contextRef="#ctx0" brushRef="#br0" timeOffset="137153.07">21158 16126 30 0,'-2'-6'225'0,"-2"2"42"16,2 2-2-16,-2 4-10 0,1 2-2 0,3 4 0 16,0 7-1-16,3 4-13 0,-1 10-20 15,2 5-31-15,2 8-37 0,1 5-44 16,-1 5-31-16,2 5-24 0,1 0-19 0,-1 2-19 16,3-2-56-16,-1-1-73 0,1-3-86 15,0-4-80-15,-1-1-86 0,1-6-78 16,-1-6-4-16,-1-3 44 0,-3-5 69 0</inkml:trace>
  <inkml:trace contextRef="#ctx0" brushRef="#br0" timeOffset="137398.29">21226 16434 84 0,'0'-15'119'0,"0"4"-20"15,0-3-15-15,4 3-11 0,0 0-12 16,1-1-7-16,3 1-8 0,1-1-3 0,-1 3-5 16,3-1-2-16,-3 3 0 0,1-1 3 15,-3 2 17-15,0 2 18 0,1 4 13 16,-3 2 9-16,-2 6 0 0,-4 5-5 0,0 4-21 16,-5 4-24-16,1 6-21 0,-2 4-31 15,-3-1-43-15,3 2-56 0,-3-1-75 0,2-3-65 16,3-1-34-16,0-6-1 0,2-6 28 15</inkml:trace>
  <inkml:trace contextRef="#ctx0" brushRef="#br0" timeOffset="137578.1">21478 16185 75 0,'0'8'226'16,"0"5"33"-16,0 6-30 0,0 4-39 15,0 2-35-15,0 3-31 0,0 1-31 0,0 1-27 16,0 1-31-16,2-3-45 0,0 1-61 16,2-3-74-16,1-3-76 0,1-2-49 15,-2-6-20-15,0-1 15 0</inkml:trace>
  <inkml:trace contextRef="#ctx0" brushRef="#br0" timeOffset="137728.9">21533 16396 164 0,'0'-5'212'0,"0"1"-27"16,0 0-38-16,0 0-42 0,0 2-33 0,0 2-31 16,2 0-29-16,0 0-26 0,0 0-22 15,2-2-25-15,1 0-23 0,1-1-21 16,0-3-15-16,1-2-13 0,-1-1-3 0,3-1 5 16</inkml:trace>
  <inkml:trace contextRef="#ctx0" brushRef="#br0" timeOffset="137930.72">21643 16326 9 0,'4'17'102'0,"0"0"2"0,3 2-3 0,-3-2 0 16,2 2-9-16,1-3-12 0,-1-1-12 16,2-4-15-16,-1-1-10 0,1-3-10 15,3-5-6-15,-3-2 0 0,3-5-2 0,0-7-2 16,-1-1-5-16,1-6-3 0,-3-4 1 16,1 0-1-16,-3-4 3 0,0 3 4 15,-4-3 2-15,1 2 3 0,-6 2 1 0,1 2-2 16,-4 4-3-16,0 2-5 0,-3 4-8 15,1 3-25-15,-3 6-40 0,3 4-61 0,-3 4-71 16,0 1-36-16,3 3-19 0,0-1 10 16</inkml:trace>
  <inkml:trace contextRef="#ctx0" brushRef="#br0" timeOffset="138116.06">21857 16107 142 0,'6'-2'259'0,"-2"2"38"15,1 2-31-15,-1 5-40 0,0 3-42 16,-2 5-33-16,2 2-36 0,-2 4-33 16,1 2-30-16,-1 0-30 0,0 0-40 0,0 0-52 15,2-2-53-15,-2 0-54 0,3-4-53 16,-1-2-34-16,0-2 2 0,0-1 30 16,0-5 42-16,1-1 50 0,-1-2 58 0</inkml:trace>
  <inkml:trace contextRef="#ctx0" brushRef="#br0" timeOffset="138222.76">21943 16391 36 0,'3'0'74'16,"1"0"26"-16,-2 0 25 0,0 0 16 15,2 2 11-15,1-2 3 0,-1 1-7 0,0 1-17 16,2 0-26-16,3 0-26 0,-3 0-25 16,3 0-24-16,1-2-26 0,1 0-36 15,-1-2-45-15,1-2-53 0,2-3-62 0,-1-5-51 16,1-1-15-16,0-4 13 0</inkml:trace>
  <inkml:trace contextRef="#ctx0" brushRef="#br0" timeOffset="138373.18">22202 16112 48 0,'6'-11'237'0,"-2"2"30"0,1 1 13 0,-1 4 5 16,0 2-2-16,0 6-11 0,0 2-26 16,3 5-34-16,-3 1-36 0,2 3-45 0,1 0-45 15,1 0-38-15,1 1-44 0,-1-1-74 16,3-2-87-16,-1-1-84 0,3-3-71 0,2-1-69 16,0-6-38-16,-1-4 29 0,-1-4 62 15,0-4 71-15</inkml:trace>
  <inkml:trace contextRef="#ctx0" brushRef="#br0" timeOffset="138622.93">22466 16046 159 0,'0'-6'229'16,"0"4"-3"-16,0 2-24 0,0 6-24 0,-2 2-25 15,0 3-28-15,0 4-25 0,0 0-24 16,0 1-24-16,2-1-20 0,2-2-21 0,0 2-30 16,0-3-40-16,4-1-38 0,1-3-38 15,-1 0-33-15,3-5-27 0,-3-3-3 0,0-3 17 16,1-1 26-16,-1-4 29 0,-2 1 32 15,0-1 29-15,1 0 28 0,-1 1 26 16,0 1 25-16,-2 0 24 0,0 2 23 16,1 1 26-16,-1 1 25 0,2 2 15 0,2 2 2 15,3 0-8-15,-1-1-15 0,3 3-21 16,-1 0-23-16,3 0-26 0,0 0-36 16,2-1-53-16,-1 1-90 0,-1 0-47 0,-2-2-27 15,-1-2-13-15</inkml:trace>
  <inkml:trace contextRef="#ctx0" brushRef="#br0" timeOffset="143764.82">12114 7359 20 0,'0'2'95'16,"0"-2"-11"-16,0 0-12 0,0 0-11 0,0 0-7 15,0 0-4-15,0 0-4 0,0 0-3 16,0 0-1-16,0 2-2 0,-2-2 1 0,2 0 1 15,-3 0-2-15,3 0-3 0,-2 2-4 16,0-2-3-16,0 2-1 0,0 0-6 16,-2-1 2-16,0 1 4 0,-1 0 2 15,-1 2 3-15,0 0-3 0,-1 0-1 16,1-1 0-16,0 1-5 0,-3 2-4 0,3 0-1 16,-3-1 0-16,1 3 2 0,-1-2-4 15,1 1 0-15,-1 1-1 0,1 2 1 16,-1-1-1-16,-1 1 1 0,-1-1 3 15,1 3 3-15,-3-3 8 0,2 3 4 0,-1-3 5 16,1 2 4-16,-2 1 3 0,3-1 2 16,-3 1-1-16,3-1 1 0,-3-1-1 0,2 1-4 15,-1 1-3-15,1-3-2 16,-2 3 0-16,3-1-2 0,-3 0 1 16,2 1 8-16,-1-1 4 0,1 1-1 0,-2 1 3 15,3-2-3-15,-3 3-5 0,3-1-5 16,-3 2-3-16,0 1 0 0,0-1 1 0,1 0-1 15,-1 0 3-15,0 1 0 0,3 1-3 16,-3-2-2-16,3 2 0 0,-3-2 2 0,2 2 1 16,-1-1-1-16,1 1 2 0,0-2-1 15,3 0-3-15,-1-1-5 0,1-1-8 16,0 0-4-16,-1 1-4 0,3-3-2 16,1 2-6-16,-1-1-1 0,2 1 2 0,0-1-1 15,2 1-3-15,-3 0-1 0,3 3 2 16,2-1-1-16,-2 0 1 0,2 0 0 15,0 2-4-15,2 2 3 0,-2 1 1 16,2-1 3-16,0 2-1 0,1 1 1 16,-1-1 6-16,2 2 5 0,-2-2 1 0,2 2-2 15,0-2 4-15,3 0 1 0,-3 0-3 16,2-2-6-16,1 2-5 0,1-2-1 16,1 0-2-16,-1-2-4 0,3 0-1 15,1 0 1-15,1 1 3 0,0-1 3 16,2 0-3-16,2-2 1 0,2 2 2 0,0-2-1 15,0 1 1-15,2-1-5 0,2 0 3 16,0-1 2-16,1-1-3 0,1-2 0 0,1 1 1 16,1-1-1-16,-2-1 0 0,3-1-2 15,-1 1-1-15,1-3 0 0,0-1 0 16,1 2 1-16,-1-3 1 0,1-1-3 16,1 0 5-16,0 0 4 0,-1-2 0 0,1-2-1 15,2 0 0-15,-3 0 4 0,3-2-3 16,-2-2-1-16,1 0 1 0,-1 0 1 15,2-1 1-15,-3-3 0 0,3 0-1 16,-2-1 1-16,2-1-1 0,-3-1-1 0,1-2-1 16,-1-1 0-16,1 1-1 0,0-2-1 15,-1-2-1-15,1-1-2 0,-3 1-2 16,1-2-2-16,-1 0 1 0,-1-2 0 0,-1 0 0 16,1-2 3-16,-3 1 1 15,-2-3 0-15,0 0-1 0,0 0 1 0,-1-1-2 16,-4-1-3-16,1 2-1 0,-2-2 1 0,0 1-1 15,-2 1 5-15,-3-2 1 0,1 3-2 16,-1-3 2-16,-1 0-2 0,-3 1-1 16,1-3-3-16,-1 2-2 0,-2-1 3 15,-2-1-3-15,0 1 1 0,1-1 4 0,-3 0 2 16,-3 3-2-16,1-3 0 0,-2 3 3 16,0-1-2-16,0 0 1 0,-3 1-2 15,1 1-2-15,0 2-2 0,-3 0 5 0,-1 0 1 16,-1 0-1-16,0 2-1 0,-1 0 5 15,-3 0 2-15,0 1-5 0,-2 0-1 16,-2 0-1-16,0 0-1 0,0 1 0 16,-2 0-5-16,0 2 5 0,-3 0 3 0,3 0 2 15,-2 0 0-15,0 2-1 16,-1-1 3-16,1 3 2 0,0 2 2 0,-1-1-2 16,1 1 3-16,0 1 5 0,0 3-2 15,-3-1-3-15,1 2-2 0,-1 0 0 16,1 3-1-16,-2 1-2 0,-3 0-3 15,0 2 1-15,1 0 0 0,-1 2-2 0,-2 2-4 16,-2 1-2-16,3 1 3 0,-3 4-3 16,2-1 1-16,-2 2-1 0,2 3 3 0,3 1 2 15,-1 0-2-15,3 2-6 0,1 1-7 16,1 1-12-16,2 0-24 0,1 0-53 16,1-2-97-16,2 2-101 0,2-2-100 0,4-2-105 15,1-1-51-15,-1-3 13 0,3 1 77 16,-1-3 95-16</inkml:trace>
  <inkml:trace contextRef="#ctx0" brushRef="#br0" timeOffset="148203.96">13602 9929 105 0,'0'0'138'0,"-2"0"-17"0,2 0-16 16,-3 0-13-16,1 0-12 0,0 0-7 16,0 2-11-16,0-2-4 0,0 2-4 0,0-2-3 15,-2 2-1-15,1-2-3 0,-1 1 1 16,0 1 1-16,0 0 4 0,-3 0 2 15,1 2 6-15,0 0 8 0,-3 0 4 0,1-1 4 16,-3 3 4-16,1 2 4 0,-3-1 9 16,0 1 5-16,0 2 8 0,-1-3 2 0,-1 3-1 15,0-1-3-15,-2 3-10 16,2-3-10-16,-2 3-15 0,3-3-11 0,-3 3-7 16,2-1-8-16,-2 0-3 0,2 1-3 15,0-1 2-15,0 1-1 0,1-1 5 16,-1 1 2-16,2-1 2 0,-2 0-1 15,3 3 1-15,-3-3-4 0,2 3-5 0,-2-1-1 16,3 0-4-16,-3 2-4 0,2 1-3 16,-2-1 1-16,2 0-6 0,-1 2-4 15,1-1-3-15,0 1 1 0,1 0-5 16,-1 0-4-16,2 0-1 0,-1 0-6 0,1 0 0 16,3 1-2-16,-3-1 1 0,2 2 2 15,1-2-1-15,0 2 6 0,1-2-4 16,3 2-2-16,0 0 0 0,-1 0-2 0,1 2 2 15,2 0 3-15,2 0 1 0,0 2-2 16,0 0 1-16,0 2-1 0,2-3 0 16,0 3-4-16,0-2 1 0,3 0 3 15,-1-2 1-15,0 0 0 0,0 0-1 0,3 0 0 16,-1-2-1-16,0-2-5 0,3 2 2 16,2-2-1-16,1-2 0 0,1 3 1 15,0-3 2-15,1 0 4 0,3 0-2 0,0-1 0 16,2 1-2-16,0-2 0 0,3 0-3 15,-1-1-5-15,2-3 5 0,0 1-3 16,1-1 4-16,1-3 2 0,0 0-2 16,3-2 3-16,2-2-3 0,-1-2 3 0,1 0-1 15,-1-4-3-15,3 0 4 0,0-2 1 16,0 1-2-16,-1-3-1 0,1-2 0 16,0 1 2-16,0-1-2 0,-3-1 2 15,3 0 2-15,-2-3 0 0,-1 1 0 0,1 0-3 16,0-1 1-16,-1-1-2 0,-1-2 1 15,-1 0-3-15,1-2 3 0,-1-2 0 16,-1 0-1-16,-3-2 2 0,0-2-1 0,1 0 0 16,-3-1 0-16,-2-3 3 0,0 2 0 15,-2-1-6-15,-2-1 3 0,-1 1 0 16,-1-1 0-16,-2 1 0 0,-1 1 1 0,-1 0 1 16,-3 1 0-16,-2 1-2 0,1 0 3 15,-5 0 0-15,0 2-1 0,-3 0 1 16,-1 1 5-16,-2 1 0 0,-5 0-1 15,1 0 0-15,-5 2 5 0,0-2 1 0,-2 2-1 16,-2-2 0-16,-2 2-1 0,-2-2 3 16,-1 2 0-16,1 2 1 0,-2-1-1 15,-3 3-1-15,1 0 3 0,-1 4-2 0,-2-1 0 16,-1 4-1-16,1 1-3 0,-2 3 3 16,-2 2-2-16,1 2-1 0,-1 4-2 15,-2 0-1-15,2 3 2 0,-2 5-4 16,2-1 0-16,-2 4-5 0,2 1-1 0,2 1-5 15,1 2-10-15,-1 0-21 0,4-2-57 16,1 2-110-16,4-2-127 0,-1 0-128 16,3-1-102-16,2-1-37 0,0 0 27 15,0-2 96-15,4-1 119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09:22.89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10693 6054 24 0,'-10'-4'153'0,"-1"0"-12"0,-1 1-21 0,-1-1-9 16,-2 2 3-16,0-2 7 0,0 0 7 16,-2 1 3-16,-2-1-3 0,0 2-10 15,0-2-5-15,-2 0-3 0,-2 2-5 16,0-2 1-16,-1 3 2 0,1-3-5 0,-2 2-1 15,-3-2-5-15,1 2-4 0,-1-2-5 16,-2 2-3-16,-1 1 3 0,-1-1-3 16,-2 2-3-16,0 0-6 0,-2 0-6 15,0 2-8-15,-2-1-7 0,-2 3-6 0,0 2-5 16,-3 2-2-16,-1 1-3 0,-1 1-1 16,-3 3-3-16,1 0-4 0,-1 4 0 15,-3 1-5-15,2 1 5 0,0 2-2 0,1 0-2 16,-1 1-3-16,2 3-6 0,3 0-4 15,-3 2-3-15,3 1-5 0,2 1 1 16,-1 3-2-16,1 1-4 0,2 3 2 16,0 0-2-16,-1 0 1 0,3 4-1 0,0 0 3 15,0 0 4-15,2 2 1 0,2 2-2 16,-2 0 1-16,2 1-4 0,3 3 0 16,1 0-4-16,0-1 1 0,5 1 1 0,-1-1 0 15,5-1 1-15,0 0-3 0,4-2 2 16,2-2 1-16,5-2-2 0,1 0-3 15,3 0 1-15,2 0 2 0,2-2-2 16,4 2-1-16,2-2 3 0,2 2 6 16,5 0-3-16,2 0 0 0,4-2 3 0,4 0-1 15,2 0-2-15,5-2-3 0,3-1 1 16,5-3 0-16,2-1 2 0,3-1 2 16,3-3-4-16,5-1 2 0,2-1 5 15,4 0-1-15,2-4-2 0,4 0 0 0,5-2 9 16,4-2 1-16,4-2-2 0,4 0 3 15,7-3 2-15,4-1-1 0,4-3-9 16,4 0-2-16,3-3-6 0,3-1-3 0,1-2 0 16,4 0-1-16,2-2 3 0,4 0 3 15,3-4 5-15,3 0-1 0,5-3-4 16,4-1 0-16,5-1-2 0,1-3-1 16,1-1-6-16,-1-2 6 0,1-3 4 0,-1-1-1 15,-2-2 1-15,3 0-1 0,-1-1 3 16,1-3-6-16,-3-2 0 0,-4 0-2 0,-2 1 0 15,-2-3-1-15,-4-1 1 0,-5-1-1 16,-2 1 2-16,-1-1-1 0,-5-1 3 16,-5 0 0-16,1-1-1 0,-4 1-1 15,-1-1-2-15,-4-1 4 0,-4 0-1 0,-2 0-3 16,-6-1 2-16,-3 1 1 0,-6-2 4 16,-6 1-3-16,-2 3 0 0,-7 0 2 15,-6-1 2-15,-2 3-1 0,-5 1-1 16,-4 3 1-16,-1-3 1 0,-7 2-2 15,-3 3-2-15,-1-1 0 0,-5 0-1 0,-3 0 1 16,-1 0 0-16,-4-1 2 0,-3-1 1 16,-1 0 1-16,-4 3-1 0,-3-3-1 0,-2 2-4 15,-4 1-1-15,-4 1-1 0,-2-2 0 16,-3 2 1-16,-4-2-1 0,-4 2 4 0,-2-1 2 16,-2 1 0-16,-4 0-3 15,-3-2 0-15,-3 2 0 0,-5 0-1 0,0 1-1 16,-5 1 0-16,-3-2 3 0,-3 2 1 15,-1 2 1-15,-5 0-3 0,-4 0-1 16,0 2 2-16,-5 1 4 0,1 1-4 16,-5 0 0-16,1 0 4 0,-3 1 2 0,0-1 1 15,-2 2-1-15,-2-3 4 0,0 3 0 16,-2-2 2-16,0 1-2 0,-2-1-4 16,-2 2 2-16,-3 0-4 0,-1-1 5 0,-3 3 1 15,-4 1 0-15,0 1 2 0,-2 1-3 16,-2 2 2-16,-2 3-1 0,-1-1 0 15,-1 4-1-15,-2 2 5 0,-1 2-1 0,-1-1 4 16,-5 5-3-16,0 0-4 0,-2-1 4 16,0 3-3-16,0 1 2 0,2 1-1 15,2-1 0-15,1 2 3 0,3 3-3 0,1-1-5 16,4 0-3-16,1 2-3 0,3 0-3 16,0 2-5-16,0 2-1 0,-2 2 3 15,0 4-1-15,0 1-4 0,-2 3-4 16,-1 3-14-16,1 2-14 0,0 3-23 0,0-1-53 15,2 4-127-15,4-2-144 16,0 1-153-16,6-2-72 0,3-3-28 0,-1-4 30 16,3-5 119-16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10:09.8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9946 8245 4 0,'-8'2'249'0,"-3"2"28"0,1-3 16 16,-1 3-74-16,0 0-64 0,3 0-50 16,-1 0-33-16,1 0-21 0,2-1-2 15,-3 1 16-15,3 0 20 0,-3 2 21 0,-1 3 27 16,-1 1 39-16,-1 3 32 0,-5 4 14 16,0 2-3-16,-5 2-10 0,-1 2-21 15,-2 4-37-15,-3 1-38 0,-3 5-33 16,-1 3-19-16,-4 2-14 0,2 6-8 0,-2 2-7 15,0 3-5-15,2 2-3 0,-2 5 0 16,2-1-4-16,3 4 0 0,-1 0-2 16,2 0 1-16,3 4-1 0,-1 0-1 15,1 4 0-15,3 1-7 0,1 3 4 0,0 3 2 16,4 4-2-16,0 6 1 0,4 2 1 16,0-1 1-16,4 3 2 0,5 0-2 15,2-1 1-15,2-1-1 0,4-4 2 0,4 0 5 16,3-4-4-16,3 0 1 0,5-2 3 15,4-2-1-15,3-1 0 0,3-3-7 16,3-1 1-16,2-4 0 0,6-4-4 0,0-4 1 16,4-2 4-16,3-2 7 0,1-5 2 15,3-2-1-15,2-4 4 0,4-2 1 16,0-6-5-16,6-2 4 0,3-3 2 0,1-4 2 16,5-4-2-16,2-2-1 15,2-4 3-15,0-4-5 0,0-3-6 0,0-2-2 16,3-4-2-16,-1-4 2 0,0-2-1 15,-2-4 2-15,2-3 0 0,0-3 1 0,1-5 2 16,-1-2-3-16,2-5-2 0,0-3-3 16,1-1 1-16,-1-5-1 0,-2-3 0 15,1-2 1-15,-6-2-2 0,1 0-5 16,-4-3-2-16,-2-1-1 0,-3-2 1 0,-3-1-4 16,-5-1 5-16,-2 1-1 0,-5-1 0 15,-1-1-2-15,-5 1-5 0,-4-1-1 0,-4-2-2 16,-2-1 5-16,-5-3-2 0,-1-2 1 15,-7-2-1-15,-2-2-2 0,-5 0-5 16,-3 0 2-16,-3 1 5 0,-6-3-8 16,-2 2-2-16,-2 0 3 0,-2 2-2 0,-5 0-2 15,-2 4-6-15,-4 0 6 0,0 4 6 16,-4-1 0-16,-2 5 7 0,-2-1-5 0,-3 4-1 16,1 1 3-16,-3 3-3 15,-2 0 3-15,-2 0-4 0,0 2-2 0,-4 2 2 16,0 0-1-16,0 0 3 0,-4 1 2 15,-1 1 1-15,-3 2 3 0,-1 0 0 0,1-1-2 16,-3 1-3-16,0 2 0 0,1 1-1 16,-3 1-1-16,-2-1 1 0,2 5 3 15,-2-1 4-15,-2 0-2 0,2 4 0 16,-2 1 3-16,-2 1-1 0,0 0-2 0,0 3-2 16,-2 1 1-16,-3 2 1 0,-1 2 0 15,-1-1 0-15,-4 5 0 0,-1-1 1 16,-3 1-1-16,-2 3 0 0,-1 0-5 15,-1 3 5-15,0-1-1 0,-2 4 0 0,2 0-6 16,-3 2-11-16,-1 2-9 0,-1 3-19 16,1 3-16-16,2 1-21 0,-3 4-11 15,3 2-19-15,0 3-55 0,1 0-131 0,3 1-142 16,7 2-127-16,3 2-59 0,5 0-15 16,2-2 47-16,6-2 134 0</inkml:trace>
  <inkml:trace contextRef="#ctx0" brushRef="#br0" timeOffset="8192.06">15323 8481 1 0,'-5'2'139'0,"3"-2"-13"0,-2 2-14 16,2-2-8-16,-2 2-5 0,2-2-8 15,-3 2-4-15,3-2-1 0,-2 2-4 16,2-2-5-16,-2 1-5 0,-1 1 1 0,1 0 0 16,0-2-7-16,0 2-3 0,-1 0-7 15,1 0-4-15,0 0-8 0,-2 0-7 16,1 0-8-16,-1 0-5 0,0 1-4 15,-1-1-5-15,1 2-4 0,0 2-2 0,-1-2-2 16,-1 1-2-16,-1 3 1 0,1 0 2 16,-1 1 3-16,1 1 2 0,-1 1 4 15,-1 2 3-15,-1 1 5 0,-1 1 1 16,1 0 4-16,-2 2 3 0,1 2 1 0,-1 1-1 16,0 0-5-16,1 3-1 0,-3 2-5 15,0 2-4-15,0 1-3 0,0 5 1 16,-2-1 2-16,2 2 7 0,-1 3 5 0,1-1 12 15,0 0 8-15,0 2 7 0,0-2 7 16,3 0 2-16,-3 1 1 0,2-1-6 16,0 0-2-16,1 0-7 0,-1 2-3 0,0-1-1 15,3 1-2-15,1 0-1 0,1 0-1 16,-1 0 1-16,3 0-6 0,0 2-5 16,1 0 0-16,3 0-2 0,0 2-2 15,2 2-1-15,2 0 4 0,0 1 1 0,5 1-1 16,-1 2-4-16,3-3-1 0,-1 3-3 15,3-2-5-15,1-1-4 0,3-1 0 16,2 0 0-16,2 0 1 0,0-4 3 0,4 0 0 16,1-2 0-16,1 0-1 0,0-2 1 15,5-1-2-15,0-1-4 0,-1 0 1 16,3-1 0-16,2-1 0 0,0 0 2 16,0-1 0-16,2-1 2 0,0 3 0 0,0-3-1 15,2 1 0-15,0-1-4 16,0 1-3-16,0-3 0 0,2 3-5 0,1-3-1 15,-1-1-2-15,0 1-1 0,0-3 2 0,0 0-4 16,3 0 2-16,-3 0 0 0,0-3 5 16,0-1 0-16,1 0-2 0,-1 0 3 15,0-4 0-15,2 1 1 0,1-1-3 16,-1-2-1-16,0-2 1 0,3-1 1 0,-1-1 0 16,1-1 1-16,1-3-3 0,3-1-1 15,-2 0 4-15,1-4 1 0,1 0-4 16,2-2-2-16,-1-2 2 0,1-2 0 15,0-2-1-15,0 0-2 0,0-1 6 0,-3-3-1 16,1-1 1-16,0-3 3 0,-1-1-5 16,1-2 1-16,-2-2-2 0,-1-2 1 15,1-2-1-15,-1 0-4 0,-1-3 6 16,1-1-2-16,-1-2-1 0,-3-1-2 0,1 1 5 16,-3-1 0-16,0-2-2 0,0-1 2 15,-2 1 0-15,-2-3-2 0,0-1-3 16,-2 0-2-16,0 0 0 0,-2-2-1 15,-3-2-1-15,1 0 1 0,-3-2 0 0,1-2 1 16,-3-2 1-16,-1 1 2 0,-1-5-2 16,0 1 3-16,-4-3-2 0,0 1 0 15,-2 1-3-15,-2-1 0 0,0 3 2 16,-4 0-2-16,-1 1 3 0,-4 1-2 0,-1 2 1 16,-3 0-1-16,-2 1 0 0,-2-1 3 15,-3 2 1-15,-1 2 2 0,-2-2-2 0,-3 2 0 16,-2 2 0-16,1-2-6 0,-5 2-2 15,0 2 2-15,-4-1 2 0,-1 1 1 16,1 2 2-16,-2 2 1 0,-2-1 5 0,-1 1-2 16,1 3-1-16,-3 1 0 0,-1-1 0 15,-1 2 1-15,0 1-4 0,-3 1-1 16,-1 0 0-16,0 0 1 0,-2 3 1 16,0-1-4-16,0 2 4 0,-2 0 0 0,0 0-1 15,-3 0-1-15,1 0-4 0,0 2 2 16,-2-2-4-16,-3 2 2 0,1 2 0 15,-3 0 0-15,1-1 3 0,-3 3-4 0,-2 2 2 16,2-2 0-16,-1 1 1 0,-1 3 1 16,0-1 0-16,0 1 3 0,0 1-2 15,1 1 0-15,-1-1-2 0,0 3-2 16,0-1 6-16,0 2-4 0,1 1 0 0,-1-1 3 16,2 2 3-16,0 0 1 0,1 3-8 15,-1-1 2-15,0 0 5 0,1 0-4 16,-1 2-2-16,-2 2 2 0,3-2 5 15,-5 2 0-15,0 0-3 0,0-1-4 0,-2 1 4 16,0 2 2-16,0-2 3 0,-2 2-3 16,2 0 1-16,-3 1-3 0,3 1-3 15,-2 0-4-15,2 1-4 0,0 3 1 16,0-1-1-16,2 1 2 0,0 1-9 0,5 1-9 16,-1 1-12-16,4 1-5 0,1-1-14 15,4 2-11-15,2 2-13 0,2 0-27 16,0 2-69-16,4 2-98 0,0 2-91 15,5 2-88-15,3 0-91 0,3 0-23 0,2-3 47 16,2 1 90-16,2-4 96 0</inkml:trace>
  <inkml:trace contextRef="#ctx0" brushRef="#br0" timeOffset="11742.96">12692 2210 151 0,'-3'0'167'0,"1"0"-6"16,2 0-12-16,-2 0-11 0,2 0-8 0,-2 0-11 16,2 0-7-16,-2 0-8 0,2 0-8 15,0 0-4-15,-2 0-10 0,2 0-3 16,0 0-2-16,0 0-3 0,-2 0-3 0,2 0-1 15,0 0-3-15,0 0-1 0,2 0 5 16,0 0 16-16,0 2 20 0,4-2 14 16,1 2 14-16,1 0 8 0,5-1-1 0,2 3-13 15,2 0-19-15,4 0-11 0,4 0-16 16,1-2-13-16,3 1-9 0,3-1-8 0,2 0-7 16,2-2-8-16,0 0-1 0,0 0-1 15,2 0-5-15,0-2-10 0,0-2 0 16,0 3-6-16,-2-3-3 0,-2 0-1 0,0-2-4 15,-2 2 5-15,-3-1-2 0,-1 1-1 16,-3 0-5-16,-4 0-4 0,-4 0 1 0,0 1 2 16,-4 1-9-16,0-2-18 0,-5 2-42 15,1 0-111-15,-3 2-160 0,0-2-171 16,-1 0-81-16,-3-1-29 0,-2-1 18 16,-2 0 100-16</inkml:trace>
  <inkml:trace contextRef="#ctx0" brushRef="#br0" timeOffset="12938.15">14184 1875 21 0,'0'-4'139'0,"-2"-2"-8"15,-3 0-9-15,3 1-3 0,-2-1 5 16,0 0 5-16,-2 0 15 0,1 1 13 0,-1-1 13 16,-3 2 11-16,1 0 9 0,0 1 9 15,-1 1 5-15,1 2-1 0,-3 0-6 16,0 2-13-16,-1 1-18 0,-1 3-24 0,0 6-27 15,-1 1-28-15,1 6-24 0,-2 6-11 16,2 5-7-16,3 4 0 0,-1 5-1 0,3 4 1 16,1 3 2-16,3 4-3 0,2-1-4 15,4 1-4-15,4-1-6 0,5 1-5 16,2-5-5-16,4 1-4 0,4-4-3 0,0-2-8 16,4-4-4-16,3-3 2 0,2-5 1 15,1-1-4-15,1-6-8 0,0-2-16 16,0-6-41-16,-3-1-98 0,1-7-128 0,-1-5-122 15,-1-5-121-15,-3-7-54 0,-3-5 7 16,-1-6 75-16,-4-3 117 0</inkml:trace>
  <inkml:trace contextRef="#ctx0" brushRef="#br0" timeOffset="13890.41">13926 1067 113 0,'0'-2'146'0,"0"2"-7"0,0 0-7 16,0 0-4-16,0 2 4 0,0 0 7 15,2 2 14-15,-2 3 17 0,2 3 15 0,0 1 13 16,2 6 3-16,-2 2-8 0,2 6-24 0,1 2-30 16,-1 1-34-16,2 3-31 0,1-1-28 15,-1 1-22-15,0-1-18 0,3 1-41 16,-3-1-57-16,3-1-67 0,-3-3-75 16,0 1-74-16,1-2-85 0,-3-2-18 0,0 0 29 15,-2-4 50-15</inkml:trace>
  <inkml:trace contextRef="#ctx0" brushRef="#br0" timeOffset="14136.99">14093 1042 231 0,'0'-9'346'0,"-2"3"60"0,2 2-8 0,0 4-22 16,0 2-32-16,0 4-44 0,0 3-50 16,2 4-51-16,0 3-45 0,0 3-48 0,4 2-38 15,-1 0-29-15,1 3-40 0,0-1-66 16,1 2-91-16,-1-4-106 0,2 0-107 0,-1 0-114 16,-3-2-40-16,0-2 24 0,-2-2 69 15,1 1 95-15</inkml:trace>
  <inkml:trace contextRef="#ctx0" brushRef="#br0" timeOffset="14628.92">13974 457 61 0,'-8'-4'173'0,"1"2"-13"16,1 2-10-16,0-1-9 0,-1 1-6 16,1 1-11-16,0 3-17 0,-1 2-15 0,1 2-17 15,0 1-11-15,1 3-10 0,-1 3-2 0,2 2 2 16,-3 4 2-16,3 0 0 0,0 4-7 15,2-1-2-15,0 3-7 0,0 0-9 16,4-1-7-16,0 1-5 0,0 0-4 0,4-2-3 16,1-3-4-16,1 1-1 0,3-4-1 0,-1 0-1 15,5-3-1-15,0-1 2 0,0-4-1 16,2-1 0-16,2-5 2 0,0 1 4 16,0-4 0-16,2-4 3 0,0-2 3 0,0-1 4 15,1-5 3-15,-3-1 6 0,0-3 7 16,-2-1 18-16,-3 0 27 0,-1-2 33 0,-2-2 37 15,-3 2 22-15,-4-1 11 0,-4 1-7 0,0 0-22 16,-4 0-34-16,-4 0-39 0,-1 2-30 16,-4-1-20-16,-1 3-11 0,-1 2-12 15,-2 1-17-15,-2 2-43 0,0 5-94 0,-2 1-116 16,2 2-121-16,0 2-120 0,2 3-58 16,0 3 6-16,4 2 73 0,2-1 106 0</inkml:trace>
  <inkml:trace contextRef="#ctx0" brushRef="#br0" timeOffset="15224.31">14620 2158 43 0,'2'2'199'0,"2"0"11"16,5 0 9-16,-1-2 16 0,5 2 24 0,2-2 22 15,2 2 2-15,2-2-12 0,4 0-24 16,0 0-35-16,3 0-47 0,1-2-48 0,1 2-37 15,-1-2-27-15,3 2-24 0,-1-2-12 16,1 0-8-16,-2 0-51 0,-3 0-81 16,2 1-94-16,-1-1-95 0,-1 0-111 0,-4-2-63 15,1 0 8-15,-5 0 61 0,-1 1 83 16</inkml:trace>
  <inkml:trace contextRef="#ctx0" brushRef="#br0" timeOffset="15513.81">15356 1756 183 0,'-4'-1'342'0,"0"1"64"0,0-2 13 16,2 2-25-16,-1 2-23 0,1 1-38 15,2 3-49-15,2 5-46 0,1 7-45 0,-1 4-48 16,2 7-47-16,0 5-34 0,0 4-27 16,1 4-19-16,-1 2-5 0,0 4-6 15,0 1-10-15,1 1-18 0,-1 1-34 0,0-1-63 16,-2-1-92-16,2-3-103 0,-1 0-97 16,1-6-101-16,-2-2-29 0,2-6 32 0,-2-5 74 15,0-4 94-15</inkml:trace>
  <inkml:trace contextRef="#ctx0" brushRef="#br0" timeOffset="15727">15642 1958 144 0,'4'-19'440'15,"1"2"82"-15,-3 6 52 0,2 3-38 16,0 4-86-16,0 8-116 0,3 4-112 0,-1 5-77 15,3 4-51-15,-1 6-38 0,1 2-24 16,-1 1-31-16,3 3-46 0,-3 0-99 16,1 3-131-16,-1 0-143 0,-2 1-117 0,1-1-48 15,-3-1 4-15,-4 1 75 0,2-3 121 16</inkml:trace>
  <inkml:trace contextRef="#ctx0" brushRef="#br0" timeOffset="15946.07">15466 2292 5 0,'-6'-6'322'0,"0"0"54"16,2 1 33-16,1 1-23 0,1 0-42 0,4 0-48 16,1-2-52-16,3 3-34 0,4-3-23 15,3 2-28-15,2-2-45 0,4-1-39 16,2 1-32-16,0-2-22 0,3 1-48 0,1-1-91 15,-2 1-110-15,3-1-117 0,-3 0-124 16,-2-1-64-16,0 1 3 0,-4 1 66 16,-2-1 100-16</inkml:trace>
  <inkml:trace contextRef="#ctx0" brushRef="#br0" timeOffset="17115.25">17215 1979 132 0,'2'2'193'0,"2"-2"-7"16,3 2-4-16,3-2 24 0,5 0 55 15,4 0 59-15,6-2 34 0,9 0 12 0,4 0-11 16,9 0-40-16,6-1-63 0,4-3-72 15,9-2-53-15,1-1-42 0,7-1-32 0,3-3-23 16,1 0-13-16,0-1-5 0,1-1-10 16,-3 0-9-16,-4 0-35 0,-5-1-102 15,-3 3-140-15,-7-2-136 0,-4 0-118 0,-6-1-59 16,-5 1 2-16,-8-2 83 0,-2 2 128 16</inkml:trace>
  <inkml:trace contextRef="#ctx0" brushRef="#br0" timeOffset="17374.48">18557 1423 17 0,'2'0'173'0,"2"2"-1"15,0 0-9-15,3 2-3 0,1-1-5 16,3 3-6-16,-1 0-13 0,3 2-13 15,2 1-13-15,-2 1-9 0,1 1 5 0,1 2 11 16,0 3 14-16,-2 1 7 0,-3 4 0 16,1 2-8-16,-5 3-21 0,-1 5-26 15,-5 1-40-15,-3 2-70 0,-3 4-96 0,-5 2-108 16,-1 0-124-16,-5 0-67 0,0-1-23 16,-2-1 29-16,0-4 73 0</inkml:trace>
  <inkml:trace contextRef="#ctx0" brushRef="#br0" timeOffset="18183.11">20019 1246 168 0,'-12'7'185'0,"-3"3"-11"16,0 1-8-16,0 3-12 0,-2 1-9 0,3 4-2 15,-3 0-4-15,2 4-3 0,-2 2 1 0,2 1 2 16,2 5 12-16,1-1 7 0,-1 3 6 16,2 1-1-16,3-2-14 0,2 1-22 15,1-1-26-15,3-1-28 0,4-5-27 0,0-1-20 16,5-2-12-16,-1-6-7 0,3-2-4 16,1-3-2-16,3-3 0 0,2-5-1 15,0-2 0-15,-1-4 2 0,1-5-1 16,0-3 0-16,0-5-3 0,0-2 1 0,-1-2 2 15,-1-2-1-15,0 0 0 0,-3-2-1 16,-1-2 1-16,-1 2 2 0,1 2-2 16,-1 0 4-16,-1 2 11 0,-3 2 12 0,2 4 19 15,-2 1 17-15,1 5 13 0,-1-1 7 16,0 6-2-16,0 2-7 0,1 6-13 0,1 5-14 16,0 6-11-16,1 2-9 0,-1 4-11 15,0 2-6-15,1 2-17 0,-1-1-32 16,0-1-87-16,1 2-119 0,-1-2-130 0,0-2-134 15,1-3-60-15,-1 0-9 0,-2-5 60 16,1-2 110-16</inkml:trace>
  <inkml:trace contextRef="#ctx0" brushRef="#br0" timeOffset="18415.55">20337 1259 147 0,'2'-13'458'16,"-2"3"85"-16,0 3 52 0,0 5-35 0,2 2-93 16,-2 6-115-16,2 1-116 0,3 6-76 15,-3 7-49-15,2 0-32 0,2 5-19 16,1 4-22-16,-1 1-19 0,2 3-8 16,1 1-11-16,-1 2-21 0,3 0-39 0,-1 1-100 15,1 1-148-15,0-2-155 0,1 0-110 16,-1 0-47-16,-3-3 3 0,1-1 82 0,-3-3 140 15</inkml:trace>
  <inkml:trace contextRef="#ctx0" brushRef="#br0" timeOffset="18660.53">20858 1164 74 0,'4'-19'455'0,"-4"4"94"0,0 1 57 16,-2 5-11-16,0 3-83 0,0 0-136 16,-1 4-138-16,1 4-87 0,2 6-51 15,0 3-32-15,0 7-18 0,2 3-14 0,1 5-11 16,1 5-10-16,0 3-7 0,0 0-10 16,0 4-21-16,3-1-43 0,-3 1-96 0,2-2-144 15,3 0-135-15,-1-4-122 0,1 1-54 16,-1-5 3-16,1-3 81 0,-3-4 134 0</inkml:trace>
  <inkml:trace contextRef="#ctx0" brushRef="#br0" timeOffset="18859.55">20949 1507 104 0,'-17'-8'278'0,"-2"4"54"0,-2 4 11 0,-3 2 2 15,1 2 4-15,0 4-10 0,1 1-26 16,1 3-32-16,4 1-47 0,0 0-55 0,5 3-58 15,3 1-42-15,5-2-37 0,2 2-19 16,2-2-11-16,4 1-5 0,5-1-13 0,-1-4-42 16,3 1-83-16,1-3-99 0,5-1-101 15,0-2-99-15,4-4-89 0,-2-4-12 16,1-2 58-16,1-4 85 0</inkml:trace>
  <inkml:trace contextRef="#ctx0" brushRef="#br0" timeOffset="19029.95">21126 1387 205 0,'0'-4'360'0,"0"2"80"16,0 4 23-16,-2 4-24 0,0 1-40 15,0 3-58-15,2 3-70 0,0 2-75 0,0 3-69 16,2-1-53-16,2 0-51 0,1 0-80 16,-1 0-105-16,0-2-114 0,3 1-106 15,1-3-112-15,-2-2-50 0,-1 1 24 16,1-5 72-16,-2-1 100 0</inkml:trace>
  <inkml:trace contextRef="#ctx0" brushRef="#br0" timeOffset="19162.75">21205 1494 147 0,'0'-2'294'0,"0"2"37"0,-2 2-26 16,0 1-57-16,-1 3-59 0,1 0-67 15,-2-1-89-15,2 3-98 0,0-2-101 0,0 0-100 16,-3-1-51-16,3-1-18 0,-2-2 23 15</inkml:trace>
  <inkml:trace contextRef="#ctx0" brushRef="#br0" timeOffset="19500.56">21262 1234 360 0,'2'-5'475'0,"-2"-1"71"0,0 4 5 0,2 4-68 0,-2 2-91 15,2 2-106-15,0 3-96 0,3 2-65 16,-1 1-40-16,0 3-32 0,0 0-19 16,1 3-14-16,-1 1-8 0,0 0-6 0,0-2-3 15,0 2-3-15,1-2-2 0,-3-2 1 16,2 0-3-16,0-1 1 0,-2-3-5 16,3-1 1-16,-3-1-2 0,2-3-4 0,0 0 0 15,0-2 1-15,1-1 5 0,1-3 3 16,-2 0 1-16,3 0 4 0,-1-2-3 15,0 1 3-15,3-1-2 0,-3 0-2 0,3 2 2 16,-1 2 1-16,1 1 4 0,-1 3-3 16,-2 2 4-16,3 1-8 0,-3 3-17 0,-2 1-82 15,1 2-125-15,-1 1-138 0,0-1-141 16,-2-2-68-16,0 0-23 0,-2-1 59 16,2-3 114-16</inkml:trace>
  <inkml:trace contextRef="#ctx0" brushRef="#br0" timeOffset="19687.57">21596 1282 396 0,'2'-11'514'0,"3"3"67"0,-3 4 9 0,2 2-71 16,2 4-113-16,1 2-136 0,-1 4-104 15,3 1-64-15,1 3-41 0,-1 1-33 0,1 2-39 16,1 0-82-16,1 1-129 0,-1-1-145 15,2-2-150-15,-3 1-72 0,1-1-22 16,0-4 53-16,-1-1 112 0</inkml:trace>
  <inkml:trace contextRef="#ctx0" brushRef="#br0" timeOffset="19849.05">21982 1202 406 0,'4'-11'551'16,"0"3"63"-16,-2 2 23 0,-2 4-79 0,0 0-152 15,0 6-159-15,0 4-107 0,0 1-64 16,2 7-43-16,-2-1-57 0,2 4-114 0,1 0-150 16,1 0-154-16,0 0-116 0,0 0-53 15,3 0-1-15,-1-2 89 0,2 1 133 16</inkml:trace>
  <inkml:trace contextRef="#ctx0" brushRef="#br0" timeOffset="20053.63">22070 1427 206 0,'-14'4'317'0,"-1"3"54"16,-2 1-1-16,2 0-16 0,0 1-22 15,3-1-37-15,1 1-45 0,5-1-47 0,1 1-55 16,3-1-54-16,4 1-45 0,5-1-24 16,1 0-12-16,3-3-7 0,4 1-1 15,2 0-5-15,0-2-43 0,2-2-92 0,-3 1-96 16,4-1-104-16,-4 0-117 0,-1 0-56 15,0-2 12-15,-4 2 71 0,-1-2 86 16</inkml:trace>
  <inkml:trace contextRef="#ctx0" brushRef="#br0" timeOffset="31285">10200 13876 19 0,'0'-2'33'0,"0"2"8"15,0 0 6-15,0 0 7 0,0 0 5 0,0 0 3 16,0 0-2-16,-2 0-5 0,2 0-5 15,-2 0-5-15,0 0-10 0,0 0-9 16,0 0-3-16,-3 2-2 0,3-2-4 0,-2 2-4 16,2-2-1-16,-2 2 2 0,2 0 1 15,-3 0 0-15,1 0 3 0,0-1 3 16,0 1 6-16,-1 0 0 0,-1 0 2 16,2 0 0-16,-3 0-1 0,3 2-1 0,-2-2-2 15,-3 2 2-15,3-3-2 0,-2 3 0 16,-1 0 1-16,1 0 0 0,-1 0 2 15,1-1 2-15,-3 1 3 0,3 2 1 16,-3-2 5-16,1 2 2 0,-1-3 3 0,0 3 3 16,1-2-1-16,-3 2 0 0,3-1-3 15,-3 1-4-15,0 2-7 0,-2-3-6 16,0 3-4-16,1 1 0 0,-1 1 2 0,-2 0 1 16,0-1 3-16,0 1 2 0,0 1 0 15,0 0-2-15,-2 3 0 0,2-1 3 16,-2 0 1-16,0 3 2 0,0-1 2 15,0 2 5-15,0 0 1 0,0 2 3 0,0 2 0 16,0-2-1-16,2 4-1 0,-2-2 0 16,2 2-2-16,0 0 2 0,0 0 0 15,0 0-3-15,0 1-1 0,2 3-6 0,1 0-1 16,1-1-5-16,-2 1-1 0,2 0 1 16,1-1 2-16,1 1 1 0,0 2 2 0,1-1-2 15,-1 1-1-15,3 1 0 0,-1 3 1 16,1-1 0-16,2 0-3 0,-1 1 1 0,3 1 1 15,0 0-2-15,-1 1-1 0,1-1 0 16,2 2-3-16,2-2 0 0,0 3-1 16,0-1-1-16,2 0 2 0,2 2-1 0,1 0 3 15,1 2 1-15,3 2 0 0,-1-2-2 16,0 2-4-16,1-2-1 0,1 0-5 16,1 0-4-16,2 0-3 0,-1-2-3 0,3 0-1 15,2-2 3-15,0 2 2 0,0-1-1 16,2 1 0-16,2-2 3 0,3 2-2 15,-1-2-4-15,0 2 0 0,5-1-2 0,-1-1 2 16,1-2 1-16,1 0-1 0,3-1 1 16,0-3-5-16,2 1 0 0,0-5 0 15,2 1-1-15,2-2 1 0,2 0-1 0,-2-4 1 16,2-1-2-16,3 0 0 0,-3-3 1 16,2-2 1-16,0 0-1 0,1-2 2 0,-1 1 0 15,0-3 2-15,3-1-1 0,-3-3-3 16,3-1 2-16,-3-2-4 0,2-2 3 0,-1 0-1 15,1-2 3-15,-1-2-4 0,1-2 1 16,-2 0 1-16,1-2-5 0,-1 1 2 16,0-5-1-16,1 1 4 0,-1-3 2 0,-2-1-2 15,3-2 2-15,-3-2 0 0,2-4 1 16,-2 0 0-16,3-4 2 0,-3 0 1 0,0-3-2 16,0-3-4-16,-2-1-1 0,3-1 0 15,-3-1-2-15,-2 0 3 0,-2-1 1 16,-1-1 2-16,1 0 4 0,-4 0-1 0,0 0-2 15,-1-2-1-15,-3 1-1 0,-1-1 3 16,0 2-3-16,-1-2 3 0,-3 2 1 0,0-2-2 16,-2 1-1-16,-2 1-1 0,0 0 0 15,-2 2-2-15,-3-2 1 0,1 1-1 16,0 1 4-16,-3 0-1 0,-1 1-1 0,-1-1-2 16,-1 2 0-16,-1-1 1 0,-2 1-2 15,1 0 3-15,-3-1 2 0,-2 1-1 16,0-1 3-16,0-1 1 0,-2 2 1 0,-3-1 0 15,1 1-1-15,0 0 1 0,-3 1 2 16,-1 1-2-16,0 1 1 0,-1 2-1 16,1 1 3-16,-3-1-1 0,-2 2-3 0,3 2 4 15,-3 2-2-15,-2 0-2 0,0 0 0 16,1 2-1-16,-3 0-1 0,-2 2-5 0,0-2 1 16,0 2 2-16,-3 0 1 0,-1 0 1 15,0 0 1-15,-3-2-3 0,1 1 0 16,-3-1-2-16,-1 2 1 0,-1-2-1 0,1 0 2 15,-3 2 1-15,0-2 3 0,0 2-2 16,-2 0-1-16,3-1 1 0,-3 3 0 16,0 0 2-16,0 2-2 0,0-1 1 15,0 1 0-15,0 2-1 0,-1-1-1 0,1 1-1 16,-2-1-1-16,2 3-1 0,-2-3-1 16,2 3 2-16,-2-3-1 0,0 3 1 15,0-1 2-15,0 3-1 0,0-3-3 16,0 3 2-16,0-1-1 0,-2 2 1 0,2 1 0 15,-2-1 1-15,2 0 1 0,-2 2-4 16,0 0 3-16,0 1-2 0,-3 1-3 16,3 0 0-16,-2 0 2 0,2 2 0 0,0 2 0 15,0-2-3-15,2 2 4 0,0 2-1 16,0-1-4-16,2 3-11 0,2 0-27 16,0 3-57-16,1 1-103 0,3 3-121 15,1 1-121-15,3 1-106 0,3 0-39 0,2 0 27 16,2 0 83-16,2-1 111 0</inkml:trace>
  <inkml:trace contextRef="#ctx0" brushRef="#br0" timeOffset="47249.43">15659 13781 24 0,'0'0'57'0,"-2"2"1"0,2-2-1 16,-2 2-1-16,2-2-2 0,-2 1-3 0,2-1-7 16,-2 0-5-16,0 0-5 15,-1 2-4-15,1-2-1 0,0 0-2 0,0 2 3 16,-2-2 3-16,2 0 2 0,-3 2 0 0,1-2-2 15,0 2-1-15,0-2-5 16,0 2-5-16,-1 0-3 0,-1 0-1 16,0 0-1-16,-1 0 3 0,1 1 2 0,-3-1 5 15,1 2-3-15,0-2 0 0,-1 2-2 16,-2 0-4-16,1 1-3 0,-1 1-5 16,1 0 0-16,-1 0 1 0,1 1 3 0,-3 1 3 15,0-1 3-15,0 1 6 0,1 2 8 16,-1-3 2-16,-2 3 3 0,0-1-1 0,1 3 1 15,-3-1-2-15,0 1-2 16,0 1-3-16,0 0 1 0,-2 2 1 0,0 1 1 16,0-1 2-16,0 2 0 0,-3 2 4 15,1-2 2-15,-2 2 3 0,2 0 7 0,-2 0 6 16,1 0 7-16,-1 0-1 0,2 2 2 16,-2-2 0-16,2 2 3 0,-1-2-4 15,1 2 0-15,0-1 5 0,0 0-6 16,0 0 1-16,2 0-4 0,0 0-3 0,0 0-3 15,-1 1-7-15,4 0-4 0,-1 0-5 16,0 0-1-16,0 2-5 0,2 2-4 0,0 0-3 16,0-1 0-16,0 3 0 0,3 2-2 15,1-1-4-15,1 1-4 0,-1 1-1 16,0 3-2-16,3-3-7 0,2 3 1 0,-3-3 1 16,3 2 2-16,2-1 2 0,-1 1-4 15,1-1 2-15,0 1 0 0,2 1-1 0,0-1 1 16,2 0 2-16,0 1 2 0,0-1 5 15,0 0-7-15,2 1 0 0,0-1 0 16,2 1-7-16,0 1 3 0,1 0 1 0,1 0 1 16,0 1-1-16,1 1-1 0,1-2 3 15,1 1-3-15,-1-1-2 0,3 0 1 0,-1 0-4 16,3 1 3-16,0-1-3 0,-1-2-2 16,3 1-2-16,0-1-1 0,2 1 1 15,0-1-2-15,0 0 5 0,2 1 0 0,0-1 2 16,2 0-1-16,0-1 0 0,0-1 1 15,3-1-5-15,1 1-1 0,0-1-2 0,3 2 3 16,-1-3 1-16,3 3-1 0,2-3 2 16,2-1 2-16,0 1-3 0,-1-3 1 15,3 0 0-15,0 0-3 0,3-2 0 0,1-2-4 16,2 1 5-16,0-1-1 0,3-2-2 16,-1 0 3-16,1 0 1 0,1 1 2 15,3-1-1-15,-2 0 1 0,1-2-1 0,3 2-2 16,-2-2-2-16,2 0-2 0,-1-2 0 0,1 1 3 15,2-1 2-15,0 0 2 0,0-3-2 16,4-1 1-16,-2 0 0 0,2 1-5 16,2-3 0-16,1-1-1 0,-1-2 4 0,2 1 1 15,3-3-2-15,-3 0 1 0,3 0 1 16,-3 0-1-16,-2-3 1 0,1-1-2 0,-1 0 1 16,-2 0 1-16,0-1-2 0,0-3 3 15,1 0-1-15,-1-2 1 0,0-1 2 0,-2-1 0 16,2 0 0-16,-2-1-1 0,2-3 3 15,-2 1-3-15,0 0-1 0,-2-1-1 0,2-1 6 16,-2-1 0-16,0-1-2 0,-2 0 1 16,0 0-1-16,-1-1 0 0,-3-1-5 0,0-2 0 15,-3 0 0-15,1 0 2 0,-5-2-1 16,0 0 1-16,-4-2-1 0,0-1 1 16,-2-1 3-16,-2 0-4 0,-1-2-1 0,-1-1 1 15,-3-1 3-15,-1 1-8 0,-1-1 2 16,-1-1 3-16,-3-1-1 0,-2-1 1 15,0 1-1-15,-2-1 5 0,-2 0-5 0,-1-1 2 16,1 1 4-16,-2-1-3 0,-3 1 1 16,1 0 1-16,0-1 2 0,-3 1-2 0,1-1 0 15,-1 1 1-15,0 0 0 0,-1-3-1 16,-1 1-2-16,1 0-1 0,-1 0-2 0,-2-1-1 16,-2 1 0-16,0 0 3 0,0-1-2 15,-2 1-1-15,-2 0 2 0,0-1 2 16,0 1 1-16,-2 0-1 0,-2 2 3 0,-1-3 3 15,1 3-1-15,-3-1 1 0,-1 1-2 16,-1 0-2-16,1-3-3 0,-3 3-3 16,0-2-2-16,-2-1 3 0,1 3-1 15,-1-2 1-15,-2 1 2 0,-2-1 2 0,0 2 2 16,0-1-1-16,-2 3-2 0,-3-1 1 16,1 1-2-16,0-1-1 0,-5 3 0 0,1-1-3 15,-1 1 4-15,-4 1-2 0,1 0 5 16,-1 3-1-16,-4 1-3 0,0 0 5 0,0 0-5 15,-2 0 4-15,-2 2-3 0,1 2 4 16,-1-2 1-16,-2 2 1 0,-3 0-3 16,3 0-1-16,-2 0 0 0,-3 2-5 0,3-2 1 15,-3 2 2-15,3 1 2 0,-3-1-1 16,3 2-3-16,-1 0 0 0,1 1 0 16,-1 1-3-16,1 0 0 0,2 1 2 0,-3 3 2 15,3-1 0-15,-1 1 0 0,1-1-2 16,0 3-1-16,-1-1 0 0,-1 2 0 15,0-1 4-15,-1 1-1 0,-2 2-1 16,3 0 2-16,-3 1-3 0,3-1 0 16,-3 2-3-16,1 0 2 0,-1 2 2 0,1 0-3 15,-3 0 1-15,3 0-2 0,-3 0 0 16,2 0 5-16,-1 0 3 0,1 0 3 16,-2 0 1-16,3 0 1 0,-1 0-2 0,1 0 0 15,-1 0-3-15,3 0-3 0,-1 0-1 16,1-2-1-16,1 0 1 0,-1 0-4 15,2 0 1-15,-1-2-1 0,3 3 4 16,-2-3 1-16,1 2-1 0,-1 0-5 0,2 0-8 16,-2 4-15-16,1 0-31 0,-1 4-58 15,0 1-85-15,2 5-91 0,-1 1-88 16,5 4-86-16,0 4-64 0,2 0 13 0,3 2 57 16,1 0 82-16</inkml:trace>
  <inkml:trace contextRef="#ctx0" brushRef="#br0" timeOffset="51169.68">11654 1682 8 0,'2'0'71'0,"-2"2"1"0,3-2 1 15,-3 2-4-15,2-2 0 0,-2 2 1 0,0-2 2 16,2 2 5-16,-2 0 8 0,2 1 12 15,0 3 15-15,0 2 17 0,2 1 14 0,1 7 13 16,-1 3 16-16,0 3 9 0,2 5 0 16,1 6-7-16,1 3-9 0,-1 4-18 15,1 4-28-15,-2 1-26 0,3 3-23 16,-1 0-22-16,1 1-10 0,-1 2-13 0,1-1-4 16,-1 1-9-16,1-1-19 0,-1-2-40 15,1-3-65-15,-3 1-71 0,2-2-75 0,-1-2-78 16,1-2-77-16,-3-4-11 0,-1-2 33 15,0-3 56-15</inkml:trace>
  <inkml:trace contextRef="#ctx0" brushRef="#br0" timeOffset="51721.9">11796 1907 119 0,'0'-10'145'0,"-2"3"-20"0,2 1-21 0,-2 0-19 16,2 1-13-16,0-1-8 0,0 0-8 16,2 0-8-16,0 1-9 0,0-1-3 0,3 0-5 15,1-1-3-15,0 1-2 0,3 0 0 16,1 1-1-16,1-1-3 0,-1 2-1 0,3 0 1 16,0 0 0-16,0 3-1 0,1 1 4 15,-1 1 3-15,2 1 2 0,-2 2 5 16,-1 2 5-16,-1 1 5 0,-1 3 6 0,-1 1 11 15,-1 5 11-15,-3 1 5 0,-1 2 5 16,-2 4-4-16,-2 3-3 0,-2 1-9 16,-2 4-14-16,-1 1-10 0,1 2-10 0,-2 1-4 15,-1-3-1-15,1 0-2 0,0-1 5 16,2-3 1-16,-1-3 5 0,3-2 6 0,2-2 10 16,0-4 14-16,4 0 13 0,1-3 13 15,3-3 14-15,1 0 8 0,3-3-1 16,3-2-9-16,2-2-14 0,4-1-18 0,0-3-16 15,3 0-21-15,1-2-9 0,3 1-12 16,-3-3-19-16,2 2-62 0,-1 0-114 16,1 0-119-16,1 0-130 0,-3 2-92 0,3-2-36 15,-5 2 34-15,0-2 95 0</inkml:trace>
  <inkml:trace contextRef="#ctx0" brushRef="#br0" timeOffset="53603.2">12035 3080 67 0,'0'2'89'16,"0"0"-18"-16,0 0-13 0,0 0-7 15,0 0 0-15,2 0 0 0,1 0 1 0,1 0 2 16,0 0 4-16,0 1 2 0,3-1 5 15,1 2 12-15,3-2 11 0,-1 2 10 16,3-2 11-16,2 1 14 0,2-1 13 0,4 2 11 16,0-2 13-16,4 2 22 0,3-2 6 15,4 0 1-15,2-2-5 0,2 0-16 16,2 0-20-16,4 0-28 0,0-2-21 0,5 0-16 16,2-2-11-16,1 2-11 0,3-2-8 15,2 2-10-15,3-1-5 0,-1 1-3 16,2-2-5-16,0 0-2 0,5 0-4 0,-1 1 1 15,3-3-1-15,2-2-5 0,1 1-2 16,3-1-2-16,2-2-1 0,1 1 2 0,3-1 0 16,0 1-2-16,5-1-3 0,-1 1-2 15,1-1-3-15,-1 1-2 0,-1-1-2 0,-1 1-1 16,-1-1-1-16,-3 1 1 0,-2 1 5 16,0-1-4-16,-4 1 1 0,-3-2 3 15,-1 3 1-15,-2-1 0 0,-3 1 0 0,0-1 5 16,-3 0-3-16,-1 3-1 0,-4-3 0 15,-3 2-1-15,-3 1-3 0,0-1 1 0,-5 0-4 16,-4 2 3-16,-2 0 4 0,-2 3 0 16,-2-3-1-16,-5 2 1 0,-2 0 5 15,-1 2-4-15,-3-2-1 0,-2 2 3 0,-2 0-1 16,-2 0 1-16,-3 0 0 0,-1 0 1 16,0 0-2-16,-3 0-3 0,-2 0 2 15,1 0-2-15,-3 0-4 0,0 0 1 0,0 0 3 16,1 0-3-16,-3 0-2 0,0 0-7 15,0 0 2-15,-2 0-1 0,2 0-9 0,-2 0-6 16,-2 0-18-16,0 2-42 0,-4 2-116 16,-1 1-139-16,1 1-138 0,-5 0-101 15,1 2-41-15,-3-3 16 0,0-1 99 16,-2-2 130-16</inkml:trace>
  <inkml:trace contextRef="#ctx0" brushRef="#br0" timeOffset="62705.95">12249 4189 51 0,'2'0'62'0,"-2"0"5"0,2 0 0 16,-2 0 5-16,0 0 3 0,0 0 4 16,0 0 2-16,0 0 9 0,0 0 15 15,3 4 15-15,-1 2 13 0,2 3 13 0,0 4 7 16,0 7 0-16,3 2-9 0,-1 5-13 16,2 4-18-16,1 3-15 0,-1 2-15 0,3 4-15 15,0 0-13-15,-1 0-14 0,1 2-9 16,-1 0-8-16,1 0-8 0,0-2-19 15,-1 2-39-15,-1-2-52 0,1 0-61 16,-1-2-61-16,-1 0-59 0,1-2-52 0,-1-4-19 16,-4-3 24-16,0-2 43 0</inkml:trace>
  <inkml:trace contextRef="#ctx0" brushRef="#br0" timeOffset="63202.74">12279 4349 91 0,'-2'-8'94'0,"2"3"-4"0,0-3-7 0,2 2-9 16,0-1-7-16,0 1-6 0,2-2-8 16,3 1-10-16,-1-1-2 0,0 1-2 15,3-1-3-15,1 0-3 0,1 1-3 0,2-1-3 16,-1 1-3-16,1 1-3 0,0-2-2 16,-1 2 1-16,1 3 1 0,0-1 2 15,0 0 3-15,-1 2 8 0,-1 0 15 16,2 4 16-16,-3 2 23 0,1 4 22 0,-3 3 16 15,1 6 8-15,-3 2 0 0,0 6-14 16,-4 4-16-16,1 1-19 0,-3 4-19 16,0 1-16-16,-3 1-12 0,-1 2-8 0,2-2-2 15,-2 0 2-15,2 0 8 0,0-3 9 16,2-3 9-16,0-3 9 0,2-2 5 0,2-2 5 16,2-2-3-16,3-4 0 0,1 0-4 15,3-4-9-15,2-1-15 0,4-5-11 16,2 1-8-16,5-4-11 0,1-2-12 15,3-2-51-15,4-2-88 0,-1 0-102 0,5-4-101 16,1-2-114-16,1-1-56 0,-2-2 15 16,2-3 73-16,-2-1 90 0</inkml:trace>
  <inkml:trace contextRef="#ctx0" brushRef="#br0" timeOffset="68953.14">13422 4410 226 0,'6'-2'264'16,"0"2"25"-16,1 0-42 0,1 0-19 16,3 0-3-16,2 0 11 0,-1-2 9 0,1 2-2 15,2-2-16-15,2 0-43 0,2-1-50 16,0-1-41-16,2 0-34 0,2 0-22 0,3-1-16 15,1-3-49-15,3 0-102 0,2 1-119 16,1-5-129-16,3 1-89 0,5-4-49 16,-1-3 15-16,4-1 82 0</inkml:trace>
  <inkml:trace contextRef="#ctx0" brushRef="#br0" timeOffset="69360.19">14696 4046 28 0,'-4'-5'98'15,"2"-3"-5"-15,-3-2 12 0,1 3 11 16,0-3 18-16,0 3 20 0,-3 1 15 0,-1 0 11 16,-1 2 6-16,-1 2 7 0,-1 2 5 15,-4 4-1-15,1 4-1 0,-3 3 3 0,0 5-1 16,-2 5-1-16,0 3-11 0,0 7-16 16,2 1-15-16,0 4-22 0,0 2-25 15,4 2-25-15,3 2-23 0,1-2-13 0,5 0-11 16,2-2-9-16,4-3-8 0,4-3-4 15,5-1-3-15,4-5-1 0,4-3-4 0,4-2-2 16,2-6 0-16,3-3-1 0,1-5-9 16,1-3-18-16,0-4-53 0,-1-4-130 15,1-3-143-15,-2-5-143 0,-1-3-86 0,-2-4-34 16,-1-4 26-16,-5-2 114 0</inkml:trace>
  <inkml:trace contextRef="#ctx0" brushRef="#br0" timeOffset="69741.66">14404 3315 90 0,'0'2'251'0,"0"5"44"0,0 3-8 0,0 3-12 15,0 4-4-15,0 4-15 0,0 2-24 0,0 4-32 16,0 1-36-16,2 3-44 0,2 1-45 16,1-1-34-16,-1 1-59 0,0-3-81 15,2-1-92-15,3-3-95 0,-1 0-102 0,-1-4-53 16,-1 0 8-16,0-4 55 0,-1-4 75 16</inkml:trace>
  <inkml:trace contextRef="#ctx0" brushRef="#br0" timeOffset="69944.84">14542 3376 9 0,'-5'-10'219'16,"1"6"30"-16,0 1-10 0,0 4-29 0,1 3-28 15,-1 6-25-15,2 1-28 0,2 4-26 16,0 4-22-16,0 1-21 0,2 2-36 0,2-1-58 15,3 2-78-15,1-2-98 0,-1 0-71 16,-1-2-37-16,0-2-6 0,1-1 31 16</inkml:trace>
  <inkml:trace contextRef="#ctx0" brushRef="#br0" timeOffset="70376.69">14423 2901 34 0,'-11'-3'155'0,"3"1"-18"15,-1 2-12-15,1 2-11 0,0 3-11 16,-1 5-8-16,3 3-12 0,-3 4-8 0,3 2-8 15,2 4-5-15,-1 4-3 0,1-1-3 16,2 3 0-16,2 2-2 0,0 1-6 16,2-2-7-16,2 3-8 0,3-5-9 0,1 1-8 15,3-4-5-15,-1-1-2 0,5-3-3 16,0-3-1-16,0-3 0 0,2-4 0 0,2-1 1 16,0-5-1-16,0-3 1 0,2-4-1 15,-2-1 0-15,2-7 1 0,-2-1 0 16,-2-3-4-16,0-3 1 0,-4 0 4 0,0-4 4 15,-3 2 17-15,-3-2 21 0,-3 0 29 16,-2 0 25-16,-2 0 15 0,-4 0 10 0,-1 0-9 16,-3 2-19-16,0 2-27 0,-3 0-25 15,-2 2-20-15,1 1-63 0,-1 3-84 16,2 1-104-16,-1 3-122 0,-1 1-62 0,2 4-33 16,-1 4 30-16,3 4 67 0</inkml:trace>
  <inkml:trace contextRef="#ctx0" brushRef="#br0" timeOffset="70798.87">15274 4202 180 0,'8'0'246'16,"3"-1"-6"-16,2 1-4 0,1-2-11 16,1 2-24-16,2-2-30 0,2 0-34 0,2 0-32 15,3 0-33-15,-1 0-55 0,4-2-80 16,1 0-101-16,-3 1-104 0,3-5-58 0,-5 0-29 15,0-1 7-15,1-4 52 0</inkml:trace>
  <inkml:trace contextRef="#ctx0" brushRef="#br0" timeOffset="71007.47">15875 3700 63 0,'0'3'322'16,"2"5"75"-16,-2 5 62 0,2 6-35 0,2 4-31 16,1 6-45-16,-1 5-59 0,0 4-68 15,3 6-55-15,-1 2-51 0,0 1-94 16,3 5-152-16,-1-1-152 0,1 1-163 0,-1-3-88 16,1 1-44-16,-1-5 23 0,0-3 107 15</inkml:trace>
  <inkml:trace contextRef="#ctx0" brushRef="#br0" timeOffset="71338.53">15947 4035 110 0,'-2'-29'228'0,"0"3"24"15,2 1-42-15,0 0-29 0,4 2-18 0,0 2-21 16,0 0-24-16,3 4-20 0,1 2-19 15,1 2-25-15,-1-1-23 0,3 5-13 0,-3-1-5 16,3 3-5-16,-3 1-1 0,1 2-1 16,-3 4 0-16,0 4-1 0,-3 2-3 15,-1 5 4-15,-4 2-1 0,-3 4-4 0,1 2 1 16,-2 4-1-16,-3 2 3 0,3-2 6 16,0 2 15-16,-1-2 17 0,3-2 24 0,2-2 37 15,4 0 43-15,0-2 29 0,4-2 14 16,3 0 1-16,2-3-11 0,1-1-30 15,5-3-41-15,4-3-34 0,0-3-27 0,5-2-50 16,1-2-152-16,3-1-177 0,0-5-138 16,1-1-74-16,3-5-38 0,2-1 11 15,7-4 129-15</inkml:trace>
  <inkml:trace contextRef="#ctx0" brushRef="#br0" timeOffset="71905.32">17666 3745 63 0,'0'0'203'0,"4"-2"28"15,2 2 16-15,7 0 37 0,6 0 46 16,6 0 38-16,5 2 8 0,4-2-15 0,6 0-45 16,5 0-71-16,3-2-70 0,3 2-61 15,2-2-40-15,2-1-31 0,-2 1-21 16,2-2-3-16,-2 0-11 0,-2-2-64 0,-3 1-138 16,-3-1-157-16,-3-2-140 0,-4 1-80 15,-4-3-35-15,-4-1 35 0,-5-1 126 16</inkml:trace>
  <inkml:trace contextRef="#ctx0" brushRef="#br0" timeOffset="72147.09">18529 3208 12 0,'5'-2'188'0,"1"2"12"0,2 4-8 15,3 4 1-15,2 1 11 0,1 4 8 0,1 5 11 16,0 1 12-16,0 5 9 0,0 3-9 16,0 4-10-16,-3 3-17 0,-1 2-22 0,-5 4-32 15,1 0-34-15,-5 4-29 0,-2 0-29 16,-2-1-22-16,-3 3-37 0,-3-2-76 16,-1 0-122-16,-1-2-140 0,-1-2-132 0,-2-4-72 15,3-4-19-15,-3-5 47 0,3-4 108 16</inkml:trace>
  <inkml:trace contextRef="#ctx0" brushRef="#br0" timeOffset="72739.2">19465 3063 229 0,'4'2'281'15,"0"4"33"-15,1 5 12 0,1 6 22 16,2 6 14-16,1 6-6 0,-1 7-22 15,3 8-42-15,2 4-61 0,-3 3-70 0,3 4-63 16,2 4-35-16,0 0-26 0,-1 0-12 16,3 0-11-16,2 0-31 0,0 1-91 0,0-1-140 15,0-2-139-15,-2-2-125 0,0-6-64 16,0-3-15-16,-2-6 70 0,-2-7 128 0</inkml:trace>
  <inkml:trace contextRef="#ctx0" brushRef="#br0" timeOffset="72965.14">19931 3490 126 0,'-22'-11'254'0,"1"3"45"16,-4 4-16-16,2 6 7 0,-3 2 23 15,3 3 8-15,2 5-6 0,2 3-27 0,4 2-39 16,2 2-56-16,7 0-67 0,2 2-47 15,6 0-37-15,2 0-16 0,6-2-23 16,1-2-74-16,4-1-113 0,2-3-121 0,2-2-115 16,2-3-92-16,-2-2-34 0,2-4 42 15,0-2 98-15</inkml:trace>
  <inkml:trace contextRef="#ctx0" brushRef="#br0" timeOffset="73119.92">20068 3505 146 0,'-2'-2'333'0,"0"4"74"0,0 4 25 0,-2 3-27 16,-1 5-35-16,3 1-54 0,-2 2-66 16,2 2-67-16,-2-2-59 0,1 1-63 15,1-1-112-15,2-2-136 0,2-2-137 0,-2-1-129 16,3-1-66-16,-1-3-20 0,0-3 59 16,2-1 107-16</inkml:trace>
  <inkml:trace contextRef="#ctx0" brushRef="#br0" timeOffset="73341.09">20250 3208 121 0,'0'-11'363'16,"2"3"70"-16,-2 2 36 0,0 2-38 15,2 4-45-15,1 2-55 0,-1 6-71 0,2 1-51 16,0 7-41-16,2 3-42 0,1 4-44 0,1 3-33 15,1 3-19-15,-1 1-15 0,1 3-16 16,-1 1-58-16,1 0-129 0,-1 1-140 0,3-3-153 16,-1 0-82-16,-1 1-35 0,-3-5 35 15,-2-1 115-15</inkml:trace>
  <inkml:trace contextRef="#ctx0" brushRef="#br0" timeOffset="73524.83">20271 3568 96 0,'-2'-6'219'0,"2"3"23"0,2-1-48 0,3 2-51 16,3-2-38-16,0 2-29 0,3 0-24 16,2-2-25-16,2 1-42 0,2-3-59 15,2 0-78-15,0 0-57 0,0-1-31 0,0-3-11 16</inkml:trace>
  <inkml:trace contextRef="#ctx0" brushRef="#br0" timeOffset="73815.67">20610 3305 148 0,'-2'-2'296'16,"2"4"56"-16,-2 2-6 0,0 2-11 16,0 1-14-16,-1 5-42 0,1-1-41 0,2 4-47 15,2 1-48-15,1-1-48 0,1 0-43 16,0-2-19-16,4 3-16 0,1-5-10 15,2 1-5-15,1-3-1 0,1-1 2 16,2-3-5-16,-3-3-1 0,3 0-1 0,-2-4 1 16,2-1-4-16,-3-3 0 0,1 0 2 15,-2-3 0-15,-3-1 4 0,1 1 6 0,-5-3 19 16,0 3 23-16,-2-3 17 0,-2 3 12 16,-4-3 5-16,0 3 3 0,-3-1-14 15,-1 3-22-15,-3 1-16 0,1 0-10 0,-1 4-15 16,1 0-41-16,-1 0-88 0,0 4-115 15,3 0-119-15,2 0-130 0,-1 2-65 0,3 0-4 16,0 0 63-16,2-1 104 0</inkml:trace>
  <inkml:trace contextRef="#ctx0" brushRef="#br0" timeOffset="74086.13">20860 3290 164 0,'8'4'228'0,"-1"0"-4"0,1-1-26 0,-2 3-21 15,1 0-21-15,-1 0-27 0,0-1-24 16,1-1-24-16,1 2-22 0,3-2-21 16,-1-3-13-16,1 1-6 0,0 0-5 0,1-2 6 15,1-2 1-15,0-1 2 0,-1-1 4 16,3 0 5-16,-2 0 4 0,2-2-2 0,-3 3 4 16,3-3 7-16,0 2 8 0,0 2 9 15,2 2 18-15,-2 4 18 0,2 0 14 16,-3 3 8-16,1 5-3 0,-2 1-12 15,0 2-20-15,-1 3-24 0,-3 1-24 0,-1 0-76 16,-1 2-129-16,-1 1-138 0,-4-1-116 16,0 2-61-16,-4-2-29 0,-2-2 41 15,0 0 110-15</inkml:trace>
  <inkml:trace contextRef="#ctx0" brushRef="#br0" timeOffset="79766.53">15479 1349 62 0,'-13'0'78'0,"3"0"-3"16,-3 0-3-16,3-2-6 0,-3 2-6 16,2 0-3-16,-1 0-1 0,1 0-4 0,-2 0-1 15,1 2-1-15,-1-2-1 0,0 2-3 16,1 0-5-16,-3-1-2 0,-2 1-3 16,0 2-4-16,0 2-4 0,-4 0-2 0,0-1-3 15,-1 5-3-15,-1-1 3 0,0 3 6 16,-3-1 5-16,3 3 4 0,-2 1 4 0,-1 0 0 15,3 0-2-15,0 2-8 0,0 2-8 16,1 1-5-16,1 0-5 0,0 3-4 16,2 2 0-16,0 4 3 0,2-1 5 0,0 5 9 15,0-1 9-15,2 2 13 0,3 1 9 16,-1 1 6-16,2 0 9 0,1 0 3 16,1 2 3-16,1-2 3 0,-1 3 0 15,5-3 2-15,0 2-3 0,0-2-4 0,2 2-5 16,2-2-4-16,2 1-2 0,0-3-7 15,2 0-8-15,0 0-4 0,5-1-9 0,-1-3-5 16,3-1-5-16,1-1-2 0,1 1 0 16,4-2-2-16,2-3 0 0,2 3-2 0,0-2-2 15,3-2-6-15,1 0 0 0,3-1 3 16,-1-1-1-16,3-2 1 0,2 1 1 16,1-3 2-16,3-2 0 0,3-2-2 0,-1 1-3 15,2-3 0-15,2 0-2 0,1-1-2 16,1-2-4-16,0-3-1 0,1 1 1 15,-3-2-2-15,3-2 2 0,-3-2-2 0,0-2 4 16,-1 0 1-16,-1-4-2 0,0 0 2 16,-2-3 0-16,0-1 2 0,0-3-3 0,0-2 1 15,-2-2-2-15,2-2 3 0,-2-2-5 16,0-4-1-16,-2 0 0 0,2-3-2 16,-2-3-2-16,0-1-1 0,-2-1 7 0,-1-1 0 15,1-2 0-15,-4 2-1 0,-1-1-2 16,-3 3-3-16,-1-2 0 0,-4 1 1 15,-2 3-1-15,-2-3 1 0,-1 3 0 16,-3-1 0-16,0 1-1 0,-5-1-2 0,0 1 1 16,-1-1 0-16,-3 1 5 0,0-2-2 15,-2-1-1-15,-2 1 3 0,-3-2 0 0,1-1-2 16,-2 1 2-16,-3 2 5 0,1-1 6 16,-3 1 1-16,-1 1 2 0,-3 3 1 0,-2-1-1 15,-2 1-4-15,0 3-2 0,-2 0-3 16,-3 0-2-16,-1 4 1 0,0 0 3 15,-1 0-5-15,-1 4 0 0,-1 0 0 0,-2 0 1 16,3 2-4-16,-3 1-3 0,1 3 3 16,-1 0 0-16,0-1-3 0,3 3-2 0,-3 1 3 15,3 0-2-15,-1 1-2 0,3 1-9 16,-1 2-32-16,1 0-69 0,0 3-116 0,3-1-119 16,1 4-126-16,2-1-78 0,0 5-15 15,2 0 45-15,-2 0 104 0</inkml:trace>
  <inkml:trace contextRef="#ctx0" brushRef="#br0" timeOffset="83192">16408 3311 70 0,'-4'0'105'16,"0"-2"-5"-16,-2 2-1 0,-1 0-7 0,1 0-7 16,0 0-8-16,-1 0-9 0,3 0-8 15,-2 0-8-15,-1 0-4 0,3 0-1 0,-2 0 0 16,1 0-1-16,-1 0 1 0,2 0-1 16,0-2-1-16,-3 2-2 0,3 0-2 15,-2 0-1-15,-1 0-2 0,1 0-2 0,0 0 2 16,-3 0 2-16,3 0 0 0,-3 0 1 0,-1 0 1 15,1 0 4-15,-1 0-2 0,-3 0-5 16,2 0-2-16,-1 2-4 0,-1-2-4 16,-2 2-5-16,0 0-7 0,1 2-5 0,-1-1-2 15,-2 1-2-15,2 0-1 0,0 0-2 16,0 2 0-16,1-3 4 0,1 3 4 16,-2 0 5-16,2 1 2 0,-1-1 6 15,1 2 4-15,0 1-3 0,-2 1-3 0,3 3-6 16,-3 2-3-16,0 3-2 0,0 2-3 15,0 3 2-15,1 2 4 0,-1 4 5 16,0-1 6-16,0 5 3 0,0-1 5 0,-2 2 1 16,3 3 3-16,-3-1 4 0,0 2 3 15,0 0 1-15,0 2 2 0,-2 2 1 0,2 2-1 16,0 1 3-16,0-1 0 0,2 0 1 16,0-2 4-16,3 0 1 0,-1-2-4 0,4 0-6 15,3 0-9-15,2 0 0 0,2 0-8 16,2 0-6-16,4-2-3 0,2 2-6 15,3-4 1-15,1 0-8 0,5 1-1 0,2-3 0 16,2-2-4-16,2 1 0 0,5-3-1 16,1 1 3-16,5-5 1 0,0 1 1 15,4-4 2-15,2 0 3 0,2-2 3 16,2-4 0-16,5 0 6 0,0-4-1 0,1-1 0 16,3-3 0-16,0-1-5 0,0-4-3 15,-1-3-6-15,3-1 0 0,-2-3-1 0,0-5 1 16,0-1 4-16,0-3 2 0,-5-3-1 15,3-4 1-15,-5-4 3 0,1 0 1 16,-5-4-2-16,0-1-2 0,-4-5-1 16,0 1-2-16,-4 0-3 0,-3-5-6 0,-1 3 1 15,-5-2 1-15,1-2-1 0,-5 2 1 16,-2-2 0-16,-3-2-2 0,-1 0 2 0,-2 0-5 16,-3-2 2-16,-2 2-3 0,-1-2-1 15,-3 2 6-15,0-2-4 0,-4 2 2 16,-2 0 0-16,-1 0 2 0,-3 0-2 0,-1 0-3 15,-3 0 1-15,-3 0 1 0,-2-2-1 16,-2 2 2-16,-4 0 3 0,-1 2-1 16,-3 0 2-16,-1 2-1 0,1-1-3 0,-5 5 0 15,0 0-5-15,-2 3 2 0,-2 0-2 16,0 5 0-16,-4 1 5 0,0 2-1 0,-4 4 1 16,-1 0 0-16,1 3-1 0,-3 3 1 15,-2 3-1-15,3 1-10 0,1 3-13 0,1 0-32 16,2 4-57-16,4 0-81 0,2 2-90 15,6 2-79-15,4-2-81 0,7-1-58 16,5 1 10-16,1-4 56 0,7-1 76 16</inkml:trace>
  <inkml:trace contextRef="#ctx0" brushRef="#br0" timeOffset="-32525.67">11104 1408 23 0,'0'2'49'0,"0"0"-2"16,0 0-2-16,2-1 1 0,-2 1 8 0,2 2 5 15,0 0 7-15,1 2 4 0,-1-1 0 16,2 3 1-16,-2 3 0 0,2 3-3 16,0 3 2-16,1 4 2 0,1 7 3 0,0 7 0 15,3 7 0-15,-1 7 4 0,1 8 6 16,1 4 1-16,1 8-6 0,2 3-1 16,-1 4-5-16,1 3-9 0,0 2-13 15,2 1-14-15,-1 0-9 0,1 0-9 0,0-2-7 16,0 2-8-16,0-4-2 0,-1-2 2 15,-1-1-2-15,2-7 2 0,-2-1 1 0,-1-6-1 16,-1-4-15-16,2-4-29 0,-3-1-42 16,-1-6-54-16,1-4-63 0,-1-4-78 0,-3-6-37 15,0-3 3-15,-3-5 28 0</inkml:trace>
  <inkml:trace contextRef="#ctx0" brushRef="#br0" timeOffset="-30794.39">10844 1465 50 0,'0'0'69'0,"2"0"-15"0,-2 0-16 16,2 0-12-16,-2 0-11 0,2 0-6 15,2 0-2-15,1-2 11 0,-1 0 16 0,4-2 13 16,1 1 12-16,1-5 11 0,3 0 13 16,0-3-1-16,1-1-9 0,3-3-10 15,2 0-7-15,1-4-7 0,-1 0-14 0,2 0-11 16,0-2-5-16,0 0-1 0,0 0-1 16,3 0-3-16,-3 2 3 0,2-2-2 0,-2 2-2 15,2 0-1-15,3 2-3 0,-1-2-1 0,3 0 1 16,1 0 11-16,3-2 10 0,2-2 5 15,0 0 4-15,4 0 3 0,0-2 1 16,0 1-7-16,2-3-5 0,1 0 2 0,-1-1 11 16,0 1 6-16,0-2 2 0,0 3-1 15,1-3 3-15,1 2 3 0,2 1-7 0,1-1-3 16,1 2-2-16,3 1-3 0,2-1-8 0,0 0-12 16,2 0-10-16,2 0-5 0,2 1-4 15,0-1-2-15,2 2 0 0,1-2-1 16,1 2 1-16,0 1-2 0,1-1-1 0,-1 0 0 15,0 2-1-15,-1 0 1 0,-3 2-1 16,0-2 2-16,0 2-2 0,-2 0 0 0,-2 2 0 16,0-2 2-16,0 2-2 0,0-3 3 15,0 3 2-15,0 2 1 0,0-2 0 0,0 2-1 16,-1 1 1-16,1 3-3 0,0 1-2 16,2 3-1-16,0-1 1 0,0 2-3 0,3 3 2 15,-3-1 0-15,2 0-1 0,0 0 1 16,-2 2 1-16,0 0 2 0,0 1 0 15,-2-1 1-15,0 0-1 0,0 2 0 16,-2-2 0-16,-1 2 1 0,1-2-1 0,0 2 0 16,0 0 2-16,-3 0-1 0,3 0-1 15,-2 0 1-15,2 0-1 0,-1 0 0 16,3 0 0-16,-2 0 0 0,2 0 0 16,-2 0-3-16,2 0 3 0,-2 0 1 0,2 0-2 15,-3 0 1-15,1 0 2 0,0 2 0 16,-2 2 0-16,-3-1-1 0,1 5 2 0,-3 0 0 15,-1 1 1-15,-1 3-1 0,-2 1-1 16,-2 0 1-16,0 1-1 0,-2 1 2 0,0 2-1 16,-2-2-1-16,0 2 2 0,0-1-1 15,0 1 0-15,-3 0 1 0,1-2-1 0,-2 2 4 16,2-1 1-16,-3 1 7 0,-1 0 5 16,1 2 14-16,-1-2 14 0,-3 2 8 0,3 2 5 15,-3 0 5-15,-1 2 1 0,-1 0-12 0,0 1-9 16,0 3-9-16,-1 2-5 0,-1-1-10 15,0 1-1-15,0 1 0 0,-2-1-1 0,0 0 0 16,0-1-4-16,0 1 5 0,-2 1 7 16,2 1 13-16,-2-1 5 0,0 2 7 15,0 1 3-15,0-1-4 0,-2-1-10 0,-3 1-15 16,3-1-12-16,-2 1-4 0,0 0-4 16,-1 1 2-16,1 1-1 0,0 2-4 0,-1-1 4 15,-1 1-1-15,2 0-2 0,-3 0-2 16,-1 0 1-16,1 1 4 0,-1 1-1 15,-3 2-1-15,1 0 5 0,-1 0 0 0,-4 2 4 16,2-2 5-16,-2 0-1 0,-2 0 1 16,2-2 0-16,-2-2-3 0,0 0-5 15,-2-2-5-15,2-1 0 0,-2-3-3 0,2-1-2 16,-2-1 1-16,0-3 0 0,-2 0-1 16,2-2 3-16,-3-2 0 0,-1 0 1 0,0-2 1 15,-1-2 0-15,-1 0 1 0,-3 0 0 16,1 0 2-16,-3-1 1 0,0-3-2 15,-1 2-2-15,-1-2 0 0,-2 1 0 0,-2-1 2 16,0-1-3-16,-2 1 4 0,-1-2 1 16,-1 1 0-16,-2-1-2 0,-3 1 0 0,1-3 0 15,-3 3-2-15,-2-3-2 0,-2 2 0 16,1 1 0-16,-1-1 0 0,-4 1-2 16,-1 1-1-16,1 0 1 0,-2 1-3 0,0 1 2 15,0 0-1-15,-3 2 0 0,1 1 1 16,-2-1 0-16,-3 2 4 0,0 2-5 15,-1-2 4-15,-5 2 1 0,0 2-3 0,-2-1 3 16,-2 1-2-16,-3 2 4 0,1 0-3 16,-4 1 1-16,-1 1 1 0,-1 0-1 0,-3-1 1 15,-2 3-1-15,-2 0 1 0,-2 1-3 16,0-1-1-16,-2 1-1 0,-3 1-3 16,1 1 0-16,0-1 0 0,-3-1-3 0,-1 2 0 15,-1-1 3-15,3-1-2 0,-1 1 2 16,1-1-5-16,2-1-7 0,1 1-17 15,1-1-42-15,0 0-94 0,2-1-107 0,2 1-94 16,2 1-87-16,4 1-80 0,3-1-10 16,2 2 66-16,3-1 93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12:29.5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10152 6218 22 0,'-5'-4'162'0,"1"0"-15"0,-2 0-17 16,-1 1-9-16,1 1-8 0,0-2-6 15,-3 2-2-15,1 0 3 0,-1 2 5 16,1-2 6-16,-3 2 8 0,3 0 9 0,-3 0 6 15,1 0-3-15,-3 2-9 16,0 0-12-16,0 0-13 0,1 0-13 0,-3 0-13 16,0 2-7-16,-2-1 1 0,0 3 1 15,-2 0 1-15,0 0-1 0,0 3 1 0,-2 1 1 16,-2-1-4-16,-1 3-2 0,1 1-2 16,0 0-6-16,0 4-5 0,-3 2-7 15,3 2-9-15,-3 2-13 0,3 4-6 16,-2 0-4-16,2 3-6 0,1 2-5 0,1 3-3 15,2-1 2-15,0 2-2 0,2 2 3 16,2 2-2-16,3 0 2 0,1 0 3 16,0 2 2-16,5-2-1 0,0 2-2 0,4-2 4 15,0 2-1-15,4-2 0 0,2-2-1 16,2 2 2-16,3-2 4 0,3-2-3 16,5-1-2-16,2-1 1 0,3-3-5 15,1-1 0-15,4-3-2 0,5-3-3 0,0-1 4 16,6-4-3-16,2 0 4 0,2-3 1 15,5-3 0-15,4-2 4 0,2-5-3 16,2-2 3-16,4-2-1 0,0-4-1 16,3-4-4-16,-1-1-2 0,0-3 4 0,3-1-3 15,-1-3-1-15,1 1-1 0,-1-2 1 16,1-2-1-16,-1-2-2 0,-1-1-3 0,-1-2 3 16,-1-1 2-16,1-4 3 0,-2 0 2 15,-2-1 1-15,3-3 4 0,-3-1-2 16,-2-2-5-16,-2-2-3 0,-3-1 0 15,-1 1-1-15,-2-2-1 0,-5 0 1 16,-4 0 3-16,-4 0 3 0,-2-2 1 0,-5 0 2 16,-3 0 2-16,-3-2-1 0,-4 2 0 15,-2-2-2-15,-7 0-2 0,-2-2-1 16,-1 2-3-16,-8-2 2 0,-1 3 0 0,-6-1 0 16,-3 0 3-16,-6 0-2 0,-2 0-1 15,-7 2 3-15,-1 0-1 0,-5 0-2 16,-4 4-1-16,-3-1-3 0,-1 5 2 15,-2 2-3-15,-3 3-1 0,0 2-1 0,-1 4 3 16,-3 4 4-16,-2 2 4 0,2 1-2 16,-2 3-1-16,0 2-1 0,1 3-3 15,-1 0-3-15,0 4-7 0,0 0-7 0,0 2-15 16,-2 2-8-16,-2 2-15 0,0 2-30 16,-1-1-82-16,1 5-136 0,0-1-139 15,2 1-120-15,0 1-55 0,4 1-6 16,0-1 66-16,7-1 132 0</inkml:trace>
  <inkml:trace contextRef="#ctx0" brushRef="#br0" timeOffset="2209.02">7013 8249 137 0,'-3'0'132'0,"-1"0"-8"16,0 0-6-16,0 0-6 0,-3 0-7 16,3 2-6-16,-2-2-7 0,2 1-7 0,-1-1-9 15,-1 2-3-15,2-2-3 0,-1 2-3 16,1-2 1-16,-2 2 0 0,2-2 4 0,-3 2 3 15,1-2 1-15,0 2 2 16,-1-2 0-16,1 2 0 0,-3 0-1 0,1 0-5 16,2 2 2-16,-3-3-1 0,1 3 1 15,-3 0-3-15,1 0-1 0,-1 2-3 0,-2-1-10 16,1 1-10-16,-3 2-10 0,0 1-12 16,0 1-11-16,-2 1-6 0,0 2-4 15,-2 1-1-15,2-1 0 0,-2 2 0 16,2 1 6-16,-2-1 1 0,0 2 0 0,0 2 1 15,2-2 2-15,-2 2 1 0,2 2 1 16,0-2 5-16,0 2-4 0,0 2 5 16,0 0 1-16,1 0 1 0,1 0-1 0,2 1-2 15,0 1 1-15,1 0-4 0,1 0-2 16,3 1-4-16,-1 1-2 0,1 0-2 16,3-3 0-16,-1 3-4 0,2-2-1 15,2 2 5-15,2-3 0 0,0 1-3 16,0 0 2-16,2 0 3 0,2-1 2 0,2 1-3 15,1 0 0-15,-1 0 2 0,3-1 1 16,1 1 2-16,3-2 0 0,0 2 2 16,1-2-1-16,1 0 3 0,2-1-2 0,2-1-2 15,0 2-3-15,2-2-1 0,3-2-2 16,1 2-1-16,0-2 1 0,1-2 2 0,1 1 5 16,3-1 2-16,0-2 8 15,-1-2-1-15,3 1 3 0,2-5 1 0,2 1-4 16,0-5 1-16,0 1-5 0,4-4 6 15,0 0-4-15,1-4 2 0,1 0-3 0,2-2-1 16,1-3-1-16,-1-1-4 0,1-2-1 16,1 1-4-16,-1-4 0 0,-1-1 3 15,1 1-5-15,-1-4 0 0,-2 0 3 16,1 0 2-16,-1-4 1 0,-2 2-3 0,-2-2 1 16,0-2-2-16,1 0-2 0,-3 0 2 15,-3 0-2-15,1-2 2 0,0 1 2 16,-4-1-1-16,-1 0 0 0,-1-2-4 0,-1 1 0 15,-3-3-1-15,-1 2 0 0,-2-1 2 16,0 1 1-16,-4-1 1 0,0 1 4 16,-4 0-1-16,0 3 1 0,-3-1-1 15,-1 2 0-15,-3-2 1 0,-2 2-3 16,-2 0 1-16,-2 1 0 0,-2-1-2 0,-2 0-2 16,0 0 0-16,-5 0 0 0,1 0 1 15,-3 0-2-15,-1-1 1 0,-3 1-3 16,0-2 6-16,-2 2-3 0,-2 0-3 0,0 0 3 15,0 1-1-15,-2-1 1 0,-1 2-2 16,-1 2 3-16,2 0 1 0,-2 2-1 16,-1 1 1-16,1 3-2 0,-2 0 0 0,-1-1-1 15,1 3-4-15,-3 1 4 0,-1 1 1 16,-1 1 0-16,-2 1 0 0,-1-1-3 16,-3 4 0-16,-3 0-1 0,-1 1-2 15,0 1 0-15,0 2 0 0,-2 0-1 0,-3 2 1 16,3-1-4-16,-1 3 0 0,1 2-3 15,0 2-4-15,2-1-6 0,1 1-10 16,1 1-6-16,0 1-9 0,4-1-12 16,0 1-13-16,3-1-27 0,1-1-57 0,3 0-109 15,3-1-116-15,5 1-131 0,2-2-72 16,5-1-13-16,1-1 45 0,3 2 102 0</inkml:trace>
  <inkml:trace contextRef="#ctx0" brushRef="#br0" timeOffset="4031.71">9644 9369 95 0,'-3'-2'103'16,"1"2"-9"-16,0-2-8 0,0 2-4 15,0 0-3-15,0 0-1 0,0 0-3 0,0 0-10 16,-3 0-4-16,3 0-7 0,-2 2-7 16,2-2-7-16,-2 2-5 0,2-2-4 15,-3 2-2-15,3-2-1 0,-2 2 5 0,0 0 5 16,-3-1 7-16,1 3 10 0,0-2 6 15,-3 2 4-15,1-2 8 0,-1 2 3 16,-1-2 3-16,-3 1-2 0,0 1-6 16,1 2-8-16,-3 0-13 0,-2-1-5 0,0 5-3 15,-2-1 6-15,0 3 15 0,-2-1 22 16,-3 4 18-16,1 1 9 0,0 3 7 16,0 0-7-16,-3 0-13 0,3 2-13 0,-3 2-14 15,3 0-7-15,0-1-10 0,2 3-6 16,0 0 0-16,-1 0-2 0,3-1-6 15,2 3-7-15,3 0-4 0,1-1-4 16,2 3-6-16,3 0-5 0,1 1 0 0,3 2 0 16,2 1-1-16,0-1 0 0,4 1-2 15,0 1-1-15,2-2 1 0,3 3 1 16,1-1-3-16,3 0 1 0,2 0 2 16,1 1 0-16,3-1-3 0,2-2-3 0,0 1 0 15,5-1-2-15,-1 1 0 0,2-3 1 16,3-1 1-16,2 1-2 0,1-1 2 15,3-3 3-15,2 3-3 0,0-2 0 16,4-3 1-16,3 1 1 0,-1 0-3 0,5-4-3 16,1 0-1-16,3-4-1 0,2-4-1 15,2 1 0-15,4-5 0 0,1-3-1 16,3-2 0-16,1-2-1 0,1-6 1 0,1-2 0 16,-1-2 1-16,1-5 5 0,2-2 1 15,-1-4-1-15,-1-2 1 0,2-4 2 16,-3-2-2-16,-1-3-2 0,-1-1-2 15,-1-3-1-15,-3 0 3 0,-2-4-3 0,-2 0 2 16,0-2-4-16,-4 0 4 0,-2-4 1 16,-3 0-2-16,-3 0-2 0,-3-1 1 15,-2-1 4-15,-4-2 0 0,-4 2-1 16,-3 1-3-16,-4-1 4 0,-4 0 2 0,-6 1 1 16,-2 1-4-16,-7 0 0 0,-4 0 2 15,-4 2 4-15,-5 2 2 0,-4 2 2 0,-3 0 2 16,-4 4 4-16,-5-1 0 0,-2 5 0 15,-3-1-4-15,-6 5-3 0,-2-1 1 16,-2 2-3-16,-5 3 2 0,-3 1-1 16,-1 0 1-16,-4 3-1 0,-2 3 3 0,-2 0-4 15,-3 4-1-15,-1 1-3 0,-5 2-3 16,1 5 0-16,-5-1-4 0,-4 4 2 16,-2 4-2-16,-3 1-2 0,-1 3-1 15,0 3-4-15,-3 3-4 0,3 3-13 0,-3 4-18 16,3 0-50-16,-1 4-130 0,5 3-151 15,2 3-159-15,4 1-73 0,4 2-26 16,3 1 27-16,6-1 117 0</inkml:trace>
  <inkml:trace contextRef="#ctx0" brushRef="#br0" timeOffset="9731.82">15060 5507 135 0,'0'2'146'0,"-2"-2"-17"15,2 0-15-15,-2 0-14 0,2 2-12 0,0-2-16 16,0 0-11-16,0 2-15 16,0-2-11-16,0 0-7 0,-2 0-2 0,2 2 1 15,0-2 1-15,-2 0 8 0,2 2 9 16,-2-2 3-16,-1 2 0 0,1 0 0 15,0 0-8-15,0 0-9 0,-2 1-8 0,0 1-8 16,-1 4-4-16,-1-1-4 0,-2 5 0 16,-3-1 0-16,0 4 2 0,1 3 2 15,-5 1 6-15,0 2 8 0,0 0 8 16,-2 1 8-16,0 3 7 0,-2 2 6 0,0 0 6 16,0-1 1-16,0 3-1 0,0 1-1 15,2 1-3-15,-2-1-3 0,2 3-10 16,-2-1-8-16,2 0-2 0,-2 1-8 0,2 1-3 15,3 2-5-15,-3 0-3 0,2 3 0 16,2 1-4-16,0 0 3 0,1 0 4 16,-1 1 12-16,2 3 10 0,3-2 11 0,-1 2 6 15,1 0 7-15,2 0 4 0,1-1-1 16,1 1 0-16,0 0-2 0,2-2 0 16,2 0-5-16,0 0-6 0,2-2-6 15,2 2-6-15,0-2-8 0,5 2-4 0,-1-2-4 16,1 0-2-16,-1 0-2 0,3-2 4 15,2-2 5-15,-1 0 0 0,1 0 4 16,0 2 1-16,1-1-1 0,1 1-5 16,2 2-6-16,-2-2 3 0,2 2-5 0,0 0-2 15,2 0-5-15,0 0-4 0,2 0-1 16,0-4-4-16,3 0-2 0,1 0 2 16,0-1 2-16,3-3 2 0,-1-1 1 0,3-1-2 15,2-1-3-15,0-1-1 0,-1-3 0 16,5 0 0-16,-2-2-5 0,2-2 0 15,2 0 2-15,0-2 1 0,0-2-3 16,5 0 0-16,-1 0-2 0,0-2 2 0,3-1-2 16,-1-3 0-16,3 0 3 0,-3-3 0 15,3 0 6-15,0-4-3 0,-1-1-2 16,1-3 0-16,-1 0-2 0,1-2 1 0,-1-1-3 16,3-1 4-16,-2-4 5 0,1 1-3 15,1-5 2-15,-2 1-3 0,1-5 1 16,-1 1 1-16,1-4-4 0,-1 0 1 15,2-4 1-15,-3-2 0 0,-1 1-4 0,-1-5-1 16,1 1 0-16,-1-3-1 0,-2-1 2 16,1-3-3-16,-3 1 4 0,-2 0 1 15,0 0 1-15,-2-3 1 0,-2 3-1 16,-2-2 6-16,0 0-2 0,-5-1-2 0,1 1-2 16,-3 0 1-16,-2 0-1 0,-2-2-2 15,-2 0-1-15,0 0 3 0,-4-1 3 16,0-1-2-16,-2 2 3 0,-5-2 0 0,1 0 2 15,-3-2-4-15,0 2-2 0,-3-1 1 16,-1-1-1-16,-2 0-1 0,-2-2-1 16,-3 2 1-16,1 0 3 0,-2 0-1 0,-3 2-2 15,1 0 6-15,-5 0 3 0,0 2-2 16,-4 2-1-16,1 2 1 0,-1-1 4 16,-5 1-4-16,1 2-2 0,-4 1 2 15,-1 1-1-15,1-1 1 0,-5 3-4 0,1-3 2 16,-1 3 2-16,-2-1-3 0,-1 0-1 15,-3 1-2-15,2 1-1 0,-2-1 0 16,0 1 0-16,-2 2 0 0,0-2 1 0,-1 3-2 16,-1-1 7-16,0 2 1 0,0 0 0 15,0 0 2-15,-3 1-2 0,1 1 2 16,0 1-1-16,-1 1-6 0,1 0 2 16,0 2-1-16,-3 2 2 0,3 0 1 0,-3 1-5 15,-1 1 7-15,-1 0-3 0,1 1 2 16,-3 3 3-16,-2 1-3 0,0 1 2 15,1-1-4-15,-3 2 5 0,2 2-3 16,-2 1-3-16,2 1 3 0,0 2-4 0,1 0 1 16,1 2-3-16,2 0 0 0,-1 3-9 15,1 1-10-15,0 2-14 0,1 1-33 16,-1 3-80-16,1-1-128 0,3 4-123 16,3 0-136-16,2 4-64 0,2 1-7 0,2-1 59 15,3 0 116-15</inkml:trace>
  <inkml:trace contextRef="#ctx0" brushRef="#br0" timeOffset="14899.36">14891 8995 15 0,'0'2'91'0,"-2"-2"-8"0,2 2-8 15,-2-2-9-15,-1 2 3 0,1 0-3 0,0 0-3 16,0-2-3-16,0 2-5 0,0 0-5 16,0 0-9-16,0 0-6 0,-1-2-5 15,1 1-3-15,-2 1 3 0,2 0 1 0,-2 0 1 16,0 0 3-16,-1 2 4 0,1-2 0 16,0 2 0-16,-3-1-2 0,1 1 1 15,0 2 1-15,-3-2-6 0,1 1-2 16,-3 1-1-16,3 2-4 0,-3-1-4 0,1 1-5 15,-3 0-1-15,0 1 0 0,1 3 1 16,-1-1 6-16,0 0 2 0,-2 1 4 16,1 1 3-16,-1 2 3 0,-2 1 1 15,0-1-2-15,0 2 4 0,0 2 2 0,0-2 1 16,0 2 1-16,2 0 1 0,-2 2 1 16,3-2-1-16,-3 2 1 0,2 0-2 15,2 0 3-15,0 2-2 0,1-2 2 0,1 2-2 16,3 0-1-16,-1 0 3 0,1 0-3 15,3 1 3-15,1-1 1 0,0 0-3 16,2 2-1-16,2-2-5 0,2-1-5 16,0 1-7-16,4-2-5 0,1 0-2 15,1 0-4-15,1 0-1 0,3-2-3 0,1 0 1 16,0-2 1-16,2 1 2 0,2-1 9 16,2 0 7-16,0 0 4 0,2-2 5 15,0 2 2-15,4-1-2 0,1-1-3 0,1-2-5 16,3 1 1-16,0-1-1 0,-1 0-3 15,3-1 4-15,2-3-2 0,2 1 1 16,0-1 0-16,2-1 1 0,2-2-3 0,2-3 0 16,3-1-2-16,4 0-3 0,-1-2-6 15,5-2-2-15,0-2 0 0,4-1-2 16,0-3-3-16,1 0 2 0,1 1-1 16,-2-3-3-16,2-1-1 0,1-1-2 0,-1 1-2 15,0 0-1-15,0-3 0 0,3-1 1 16,-3 0 1-16,2 0 0 0,1-3 4 15,-1 1 0-15,1-4-2 0,-1 2 0 16,0-4-6-16,1 1 3 0,-1-1-5 0,0-2-4 16,1-2 3-16,-3 1-1 0,0-1 4 15,-2-2-1-15,-1 3 5 0,-6-3-3 16,1 2 4-16,-4-1 0 0,-3 1-2 0,-2 1-2 16,-3-1-3-16,-1 0 2 0,-4 2 0 15,-3 1 2-15,-1 1-2 0,-3-2-1 16,1 2 1-16,-5 0 1 0,-2 2-2 15,-2-2-3-15,-2 3 4 0,-2-3 1 0,-2 2 3 16,-3-2 1-16,-1 2-3 0,-3 0 4 16,1-2 4-16,-5 2 1 0,-2-2 0 15,0 2 2-15,-4-2 1 0,-3 3 0 16,1-1-1-16,-5 0-1 0,1 0 1 16,-3 2-2-16,0 0-1 0,-2-1-1 0,-1 3 0 15,-4 0-1-15,1 0-2 0,-4 2 0 16,0 0-1-16,-3-1 2 0,-3 1-3 0,-1 2 1 15,-4 1 0-15,-2 1 0 0,-2 1 2 16,-2 3-1-16,-4-1 2 0,-1 1-1 16,-1 3 1-16,-3 0-4 0,-2 2-3 15,0 0 0-15,-2 4-2 0,-2 0 0 0,-2 0 8 16,0 2 3-16,-2-1 4 0,-1 3-1 16,-1 0 3-16,2 0-1 0,-3 1-9 15,3 1 1-15,-2-1-3 0,2 1-1 16,-3 0 0-16,-1 1 2 0,-1 1 5 15,1-1-4-15,-1 3 0 0,1-1 3 16,1 2 2-16,-1 3-2 0,1-1-5 0,-1 4 2 16,2 0-1-16,-1 0-1 0,1 2-3 0,1 2-1 15,3-2 3-15,0 2-3 0,4 0-1 16,5-1-2-16,1-1-5 0,3 0-6 16,5-2-13-16,3-1-9 0,3-3-15 0,3 0-22 15,5-2-62-15,-1-1-102 0,5-1-108 16,0 3-97-16,4-1-102 0,-2 0-45 15,2 2 30-15,-2 1 90 0,2 1 107 0</inkml:trace>
  <inkml:trace contextRef="#ctx0" brushRef="#br0" timeOffset="27568.52">20650 5401 6 0,'-4'2'36'0,"0"-1"-5"16,0 1-7-16,-1 0-5 0,1 0-2 15,0 0-3-15,0 0-3 0,-1 0 2 0,1 0 3 16,0 0 4-16,0 0 4 0,-1 0 4 16,-1-1 1-16,0 3 3 0,-3 0-1 15,3 0 1-15,-3 0 0 0,-1 1 0 0,-1 1-2 16,1 2 1-16,-3-1-2 0,-2 1-5 16,0 0-3-16,1 1-3 0,-3 1-4 15,-2 1-3-15,-1 1 1 0,-1-1 2 16,0 0 1-16,0 3 5 0,0-1 2 0,-2 0 2 15,1 1 3-15,-1-1 4 0,2 2-1 16,-2 1 0-16,-1-1 2 0,3 0-2 16,-2 0-4-16,2 2-5 0,-3 2-1 15,3 0-5-15,-2 2-6 0,2 2 1 16,-2 2 0-16,-1 2 3 0,1 3 3 0,0 1 4 16,-1 3 5-16,-1 0 1 0,0 4 3 15,-1 0 1-15,1 1-1 0,-1 1 0 0,3 0 3 16,-2 0-2-16,1-2-2 0,1 2-1 15,2-2-3-15,0 2-1 0,0-2 0 16,2 0-1-16,2-2 0 0,0 2 1 16,2-2 0-16,2 1-2 0,3-1-2 15,-1 0-1-15,5 0 0 0,-1 0-1 0,3 1 0 16,2 1 1-16,2-2 3 0,0 0 1 16,2 0-2-16,0 1 3 0,5-1 2 15,-1 0-3-15,2 0 0 0,3-2-2 0,0 1-3 16,3-1-6-16,1-2-3 0,4 1-2 15,0-1 0-15,5-1-5 0,-1 1 1 16,2-2 2-16,1 1-2 0,1-2 1 0,3-1-2 16,-1 1 1-16,1-1 0 0,2-1-1 15,0 2-2-15,-1-3 1 0,3 1 1 16,2 0 0-16,0-1-1 0,0-1 1 16,4 0 2-16,1-1 2 0,-1 1-3 0,2-2 1 15,3-2 1-15,-3 0 2 0,2 0 1 16,3-4-5-16,0 0 0 0,-1 0 3 15,3-1-1-15,2-3-3 0,-1 0-1 16,3-3 4-16,2-1 3 0,0-1 1 0,0-4 1 16,3 0 6-16,-1-4 1 0,0-2 0 15,0-2 0-15,2-2-5 0,3-1 1 16,-3-5-3-16,2 1-2 0,1-5-2 0,-1 1-1 16,-2-4 1-16,3 0-1 0,-3 0 1 15,0-2-4-15,1-2 1 0,-1 0 0 16,0 1-1-16,0-5-1 0,1 0-2 15,-1 1 5-15,0-3-2 0,0-2-3 0,-1-1-1 16,-3-2 1-16,0 0 2 0,-2-1-4 16,-1-1 2-16,-3 0 1 0,0 0 1 15,-5-1 1-15,1 1-1 0,-3 0 3 16,-2 0-3-16,-2 0 2 0,-2-1-1 0,-2 1-1 16,0-2 0-16,-2 2-1 0,-3-2 0 15,1 0 1-15,-2 0 0 0,-3-2 2 16,0 0 1-16,-1 0 1 0,-3-2-1 15,0-2 3-15,-2 0-1 0,0 0-4 0,-2-1 7 16,-2 1-1-16,-2-2-2 0,-1 2-2 16,1-1 0-16,-5 1 2 0,1 0-2 15,-3 0 0-15,-2 2 4 0,1 0 4 0,-3 0 11 16,-2 0 19-16,0 2 16 0,-2 2 18 16,-3 0 15-16,1 2 10 0,-4 0 1 15,-1 0-12-15,-1-1-10 0,-1 3-12 0,-2-2-11 16,1 2-13-16,-3-1-7 0,0 1-6 15,0 0-9-15,0 0-4 0,-1-1-6 16,-1 1-4-16,0 2-4 0,0-1 1 16,-2 3 0-16,0-1 1 0,0 3 2 0,-3 1 1 15,1 0 5-15,0 3 0 0,-2-1 3 16,0 2-4-16,-1 0 1 0,1 0 3 16,-2 2 0-16,-3 2 3 0,3 0-4 0,-3 0 1 15,-2 2 1-15,1 0-1 0,-1 0-5 16,-2 1-2-16,-1 1-1 0,-1 2 1 15,0-1-2-15,-4 1-5 0,0 2 2 16,-5-1 2-16,1 3 1 0,-2 1-4 0,-1 1 4 16,-4 1 3-16,1 2 3 0,-1 0-1 15,-4 4 1-15,0 0 2 0,0 4-2 16,-2 0-1-16,-2 2-4 0,2 1 1 16,-2 3-3-16,0 1-4 0,0 2-2 15,-1 3-1-15,1 1-1 0,-2 0-2 0,2 2 0 16,-2 2 4-16,2 0 0 0,-1 2-1 15,1 2-4-15,2-1-4 0,2 1-21 0,0 2-43 16,0 1-71-16,5 1-89 0,-1-1-90 16,2 3-83-16,3 1-74 0,2 1-26 15,-1-1 38-15,5 0 69 0,0-1 82 16</inkml:trace>
  <inkml:trace contextRef="#ctx0" brushRef="#br0" timeOffset="29702.69">20669 9009 68 0,'-4'0'74'0,"2"2"-3"15,-2-2 1-15,-1 0 0 0,1 0-5 16,0 2-3-16,0-2-6 0,-3 0-6 0,3 0-6 16,-2 0-4-16,2 0 1 0,-3 1-1 15,1-1-1-15,-3 2-6 0,3-2-3 16,-2 2-2-16,-3 0-2 0,0 2 1 15,1-2 6-15,-3 2 6 0,-2 1 4 0,3-1 4 16,-3 2-2-16,-2 2 2 0,2-3-2 16,-2 3-1-16,-2 0 1 0,2-1 1 15,-2 3-2-15,-2-1-5 0,2 1-4 16,-2 1-5-16,0 2-5 0,-3 1-4 0,3-1 2 16,-2 0 3-16,2 3 7 0,-1-1 8 15,1 2 12-15,0 0 11 0,0 0 13 16,0 1 12-16,2-1 9 0,0 0 6 0,2 0 2 15,0 0-5-15,0-2 0 0,0 3-7 16,2-3-8-16,2 2-5 0,-1 0-11 16,1 0-5-16,0 2-11 0,1 0-4 15,-1 0-6-15,4 0-11 0,-1 0-3 0,1 0-5 16,3 1-5-16,2-1-11 0,0 0-3 16,1-2-3-16,1 0-4 0,4 0-1 15,1 0 2-15,1 2-1 0,2-2 2 16,0 2 0-16,5-1 1 0,0 1-1 15,1-2 1-15,1 2-2 0,2-2 0 0,2 2-1 16,2-2-1-16,2 2 0 0,0-2 0 16,2 2 3-16,3-1 3 0,1-1-1 0,3 0 3 15,2 0 0-15,2 0 1 0,2 0 0 16,2-1-1-16,2-1 2 0,2 0 1 16,3-2-1-16,1-1-3 0,3-1 1 15,2 1 2-15,2-5-3 0,2 1-1 16,0 0-2-16,2-5 0 0,2 1-1 0,-2 0 1 15,3-2-2-15,-1-2-1 0,2 2 4 16,-2-2 0-16,3-2-2 0,-3-2-1 16,2 0 4-16,-1 0-1 0,1-3-2 0,1-1 3 15,-1-1-1-15,2-3-2 0,-1 1-1 16,1-4-2-16,-1-1 4 0,1-3-3 16,-1 0-1-16,1 0 0 0,-2-2 1 15,-1-2 3-15,-1 0-5 0,-2 1 1 16,-2-3-1-16,-2 0 1 0,-2 0 0 0,-5 1 0 15,1-1 1-15,-5 0 0 0,1-2 2 0,-5 3-1 16,0-3 1-16,-4 2 0 0,0-2-2 16,-5 3 2-16,-1-3-4 0,-3 2 8 15,-2 1-3-15,-1-1-1 0,-3 0 1 16,-2 0-1-16,-3 0 6 0,-1 1-3 0,-2 1 6 16,-3-2 0-16,-1 2 0 0,-3 0 2 15,0 0-4-15,-4 1 0 0,0 1-3 16,-4-2 2-16,0 2-2 0,-5 0 0 15,1 0-2-15,-3 0 2 0,0 2-1 0,-3-2 1 16,-1 2 0-16,-2 0-3 0,0 0 3 16,-2 0-3-16,-2 0-3 0,0 0-1 15,-3 0-1-15,-1 2 1 0,-1-1 0 0,1 3 2 16,-2 0-2-16,-3 0 4 0,0 1 1 16,-1 1 0-16,-1 0-1 0,-4 1 1 15,0 3 5-15,0-1-4 0,-2 3 0 16,0 1-1-16,-3 0-1 0,1 0 3 0,-2 3 0 15,0 1 0-15,-3 0-4 16,1 0 4-16,-1 2 1 0,-1 2-5 0,-3-2 3 16,0 2-2-16,1 1 4 0,-3-1-1 15,0 2 0-15,0 0 0 0,0 0-1 0,1 0 0 16,-1-1-1-16,-2 3-2 0,0-2 0 16,0 2 1-16,-2-3-4 0,0 3 0 15,0-2 0-15,-2 2 3 0,2-2 0 0,0 1-1 16,2-1 0-16,2 2-1 0,0-2 0 15,5 1-2-15,1-1-4 0,3 2-7 16,4-2-13-16,0 1-19 0,2-1-58 16,2 2-111-16,2 1-124 0,2 1-109 0,3 2-108 15,4 1-44-15,-1 1 23 0,1 1 93 16,4 0 116-16</inkml:trace>
  <inkml:trace contextRef="#ctx0" brushRef="#br0" timeOffset="38654.76">27070 5069 54 0,'-2'2'93'16,"0"0"-4"-16,0-2-8 0,0 2-10 16,-3-2-5-16,3 2-6 0,0-2-5 0,0 2-4 15,-2-2-3-15,2 2 2 0,-3-2 1 16,3 2-2-16,-2-2-1 0,0 1 0 0,-3-1-1 15,3 2 0-15,-2 0-4 0,-3 0 2 16,3 2-5-16,-2-2 0 0,-1 2 1 16,-1-2-2-16,-1 1 2 0,0 3 1 15,-1-2 4-15,-1 2 0 0,-2 1 1 0,2-1 3 16,-1 2-2-16,-1-1-2 0,0 3-3 16,0-3-3-16,0 3-6 0,1 1-4 15,-1-1-7-15,0 1-2 0,2 3-6 0,-2 1-6 16,3 0-2-16,-1 4-4 15,2 0 0-15,-1 4 0 0,1 0-2 0,1 4 0 16,1-1 1-16,-1 3 0 0,1-1 0 16,3 1 2-16,-1 0 2 0,3-1 2 0,0-1 3 15,2 1 3-15,2-1 0 0,0 0-2 16,2-1 2-16,0 1-1 0,2-2-3 16,3 0 1-16,-1-1 0 0,2 1 7 15,1 0 3-15,1 0 10 0,3-1 12 0,2 1 8 16,0-2 1-16,2 0-2 0,0 0-2 15,2-2-13-15,2 0-8 0,0-2-8 16,0 0-4-16,3-2-6 0,1 0-2 0,2-2 1 16,1-1-2-16,2-1-2 0,1-2 0 15,3 1 4-15,0-5 1 0,2 1 0 16,0-2 2-16,0-2-2 0,2-3 0 16,0-1-1-16,0-1-2 0,0-1-2 0,3-2-3 15,-3-2 2-15,2 0-2 0,-2-1 0 16,0-3 2-16,0 1-2 0,0-3 4 15,-2 1-3-15,-2-2-2 0,0-3 2 16,-2-1-2-16,0 0 1 0,-5-2 1 16,1 0 1-16,-3-2 2 0,-2 2-1 0,1-2 1 15,-5 2-1-15,0-2-3 0,-2 0-1 16,-3 0 1-16,-1-2 1 0,-2 0 3 0,-3 0-2 16,-1 1 0-16,-1-1 1 0,-2-2 7 15,-2 0 14-15,-2 0 8 0,-2 1 12 16,-2-1 11-16,-2-2 9 0,-5 1 0 15,0-1-3-15,-3 0 0 0,-3 1 1 0,-2-1 0 16,-3 2-4-16,-3-2-2 0,-3 5-5 16,-3-1-6-16,-1 0-11 0,-4 4-9 15,-2 0-5-15,0 0-5 0,-5 2-6 16,1 1-3-16,0 3 2 0,-3 0-5 0,1-1-3 16,2 3-5-16,-3 1-1 0,3 3 0 15,-1 1-6-15,3 0-13 0,2 4-46 0,0 1-84 16,4 2-105-16,2 1-108 0,3 4-112 15,3 2-60-15,3 1 6 0,4 3 66 16,2 3 93-16</inkml:trace>
  <inkml:trace contextRef="#ctx0" brushRef="#br0" timeOffset="40412.57">29039 7610 57 0,'-3'0'92'0,"3"2"-7"0,0-2-9 16,-2 0-5-16,2 0-3 0,-2 0-1 15,0 0 0-15,0 0-1 0,0 0-1 16,0 0-1-16,-2 0 1 0,1 0-2 15,-1 2 0-15,0-2-1 0,-2 0-2 0,1 2-1 16,-1-2-5-16,-2 2-7 0,1 2-8 16,-1 0-6-16,-3 0-5 0,3-1-3 15,-3 3-3-15,-2 0 0 0,3 1 0 0,-3 1-1 16,0 2 2-16,1 1-1 0,-1-2 1 16,0 3 0-16,1 1-2 0,-1 1 0 15,-2-1-3-15,2 2-1 0,-1 2-1 0,-1 0-1 16,0 1 1-16,0 1 0 0,0-2 4 0,0 2 0 15,1 2-3-15,-1-2 0 0,0 2 0 16,0 0 1-16,3 2-1 0,-3-2 1 16,2 1 4-16,0 1 4 0,3 0 1 0,-1 0-1 15,3 2 1-15,-1-2 0 0,3 1 2 16,-1-1 0-16,3 2 5 0,2-2 1 16,2 2 0-16,0-1-1 0,2 1-4 0,0 0-3 15,3-2-5-15,1 2 0 0,2-3-3 16,1 3-3-16,1-2 0 0,3 0-3 0,0-2-1 15,2 0-4-15,2 0 0 0,0 0 1 16,2 0 3-16,0-2 7 0,4 0 2 16,0 0 9-16,5 0 6 0,-1-2 3 15,3 0 2-15,2-2 0 0,2 1-1 0,1-1-7 16,4 0-3-16,1-2-7 0,0-1-4 16,2 1-5-16,-1-1-3 0,1-3 0 0,0 1 5 15,1-1 6-15,1-1 4 0,0-2 4 16,1-1 5-16,-1 1-1 0,3-4-2 15,2 0-1-15,-1 0-4 0,1-2-4 0,2-2-2 16,0 2-3-16,-1-2-1 0,1-2-1 16,0 0 1-16,2 0 0 0,-2 1 3 0,2-5 4 15,0 0 1-15,-1 1-2 0,1-3-1 16,2 1 1-16,-2-3 0 0,0 1-4 0,0-2-3 16,0-1-1-16,-2 1 3 0,0-2-2 15,-3-2-5-15,-1 1 1 0,2-1 0 16,-3 0-4-16,-1-2-1 0,-3 0 0 0,0 0-3 15,1-2-2-15,-3 0 0 0,-2-2 0 16,0 0 1-16,-4 0-3 0,0 0 2 16,-2-1-1-16,-3 1 2 0,-3-2-1 0,-1 2-2 15,-4-2 0-15,0 3 2 0,-4-1-1 16,-2 0-4-16,-2 2 4 0,-3 0-1 16,-1 0-2-16,-3 0 2 0,-2 0 0 0,-2 2 0 15,-2-2-1-15,-2 2 0 0,-2-2 0 16,-2 2-3-16,-3 0 4 0,1 0 1 15,-3 0-1-15,-1 0 3 0,-3 0 0 0,0 0 1 16,-2 0-2-16,-2 0-1 0,-2 0 2 16,0 1 1-16,-1-1 1 0,-1 2 0 0,-2-2 3 15,-1 2-1-15,1 0-2 0,-3 0 1 16,-1 0-4-16,-1 1 0 0,-2-1-2 0,-1 2-2 16,-1 0 2-16,-4 0 0 0,0 1 1 15,-3-1 1-15,-1 2 3 0,-2-1 2 16,-3 3 0-16,-2-2-1 0,1 1 2 0,-5 3-3 15,0-1-2-15,0 2 0 0,-2 3 0 16,-2 1-2-16,-1 2-1 0,-1 2 8 0,-2 0-5 16,2 4 1-16,-3 0 0 0,1 1 1 15,-1 3-2-15,1 0-3 0,0 1 0 16,1 1-1-16,3-1-3 0,0 3-7 0,2 1-7 16,0-2-18-16,0 3-24 0,2-1-45 15,0 0-60-15,2 3-65 0,5-3-60 16,-1 0-49-16,7 1-36 0,0-1-10 0,6-2 5 15,0 3 8-15,4-3 37 0,3-1 48 16,2 1 51-16</inkml:trace>
  <inkml:trace contextRef="#ctx0" brushRef="#br0" timeOffset="46066.95">31697 8070 154 0,'4'7'164'15,"1"5"-5"-15,1 3 1 0,0 2-7 16,3 6-11-16,-3 2-16 0,3 3-21 0,-1 5-22 15,3-1-27-15,-3 0-21 0,3 3-15 16,-1-3-9-16,1 0-7 0,-1-1-26 0,-1-3-39 16,1 1-49-16,-1-4-74 0,-1-2-56 15,-1-4-29-15,-3-2 7 0</inkml:trace>
  <inkml:trace contextRef="#ctx0" brushRef="#br0" timeOffset="46301.98">31742 8243 35 0,'0'-11'179'0,"0"1"6"0,4-1-16 16,0 1-20-16,0 1-11 0,3-1-5 0,1 2-12 15,3-1-15-15,-1 1-23 0,3-1-20 16,0 1-19-16,-1 0-19 0,3 3-10 15,0-3-8-15,0 2-20 0,0 1-39 0,-3 1-49 16,1 0-51-16,0 2-60 0,-3 0-49 16,-1 2-8-16,-3 0 21 0</inkml:trace>
  <inkml:trace contextRef="#ctx0" brushRef="#br0" timeOffset="46478.77">31875 8193 189 0,'-4'2'218'15,"-1"0"-23"-15,1 0-20 0,2-2-13 16,0 2-17-16,2-2-16 0,-2 2-3 0,4-2-7 16,0 0-20-16,4-2-21 0,1 0-19 15,1 0-12-15,1 0-18 0,1-1-19 16,1 1-43-16,-1 0-59 0,-1 0-63 0,-1 2-66 16,1 0-72-16,-5 4-32 0,0-1 17 15,-4 5 43-15</inkml:trace>
  <inkml:trace contextRef="#ctx0" brushRef="#br0" timeOffset="46673.88">31778 8609 126 0,'4'7'192'0,"2"1"-16"16,3-4-16-16,3 0 3 0,1-1 10 0,4-3-2 15,0 0-9-15,2 0-18 0,0-2-23 16,2-1-29-16,2-1-30 0,-1-2-23 15,1 0-14-15,-2-1-35 0,0 1-62 0,-2-2-79 16,0 1-99-16,0-1-61 0,-4 1-32 16,-2-1 7-16,-3 0 46 0</inkml:trace>
  <inkml:trace contextRef="#ctx0" brushRef="#br0" timeOffset="48457.98">26513 4498 41 0,'-4'-2'192'0,"2"2"8"0,-2-2-10 0,2 2-3 16,0 0-11-16,-1 0-13 0,3 0-20 16,-2 0-24-16,2 0-25 0,0 2-20 15,0 0-12-15,2 3-3 0,1 1 3 16,-1 4 5-16,0-1 6 0,2 3-1 0,-2 1-7 16,2 2-4-16,1 0-9 0,-1 1-6 15,0 1-10-15,0-2-3 0,1 0-8 0,-1 1-9 16,0-1-7-16,0-2-2 0,0-1-2 15,1-1-2-15,-1 0-1 0,0-1 1 16,0-1 1-16,1-1-2 0,1-2-2 0,-2-1-2 16,0-1 2-16,1-2 0 0,-1 0 1 15,0-2-1-15,3 0-2 0,-3-4 3 16,2-1 0-16,0-3-3 0,1-3 0 0,-1-1 2 16,0-3 3-16,3 0 0 0,-3-1-2 15,3-1 0-15,-3 0 1 0,0 0-3 16,1 0 0-16,-1 3-1 0,-2 1 3 0,1 2 4 15,-3 1 9-15,2 3 9 0,-2-1 5 16,0 2 6-16,0 2 0 0,0 3 0 0,1-1-6 16,-1 0-8-16,2 2-2 0,0 2-5 15,3-2-5-15,-3 2-1 0,4-2-4 16,-1 0-1-16,1 0 0 0,3 0-2 0,-1-4 3 16,1 0-2-16,1-2 0 0,1 0 1 15,0-1 0-15,2-3-1 0,-3 1-2 16,3 1 1-16,-2-1 0 0,2 1-1 0,-3 2-1 15,1 1 1-15,-2 3 0 0,-1 2-2 16,1 2 3-16,-3 3 2 0,-1 1 3 16,1 4-1-16,-1 1-37 0,-3 0-72 0,0 3-93 15,0-1-101-15,0-1-102 0,-1-1-52 16,-3 0 9-16,0-1 57 0,0-1 84 0</inkml:trace>
  <inkml:trace contextRef="#ctx0" brushRef="#br0" timeOffset="56564.04">29655 7254 35 0,'0'0'48'0,"0"2"2"0,0-2 0 15,0 2-2-15,-3-2-2 0,3 2-3 16,-2 0-3-16,0 0-4 0,0 0-1 15,0 0-1-15,0-1-2 0,0 1-2 0,-3 0-2 16,3 0-1-16,-2 0 0 0,2 0-1 16,-2 2 3-16,0-2 0 0,1 2 2 15,-1-1 2-15,0 1 1 0,0 0-2 0,-1 0-5 16,1 0 0-16,0-1-4 0,0 3-1 16,0 0 0-16,-1 0 0 0,1-1 5 15,-2 3 1-15,1-1 5 0,-1 3 1 0,2 0 2 16,0-1 2-16,-3 2-2 0,3 1-2 15,-2-1-3-15,2 3-5 0,-1-1-3 0,1 0-4 16,0 1-6-16,2 1 1 0,-3-2-1 16,3 3 1-16,0-1 2 0,0 0 4 15,0 0 4-15,2 0 2 0,-2 3 2 0,2-1 4 16,0 0-4-16,2 0 1 0,0 0-5 16,0 0-3-16,0 0-3 0,3 1-4 0,1-1-3 15,-2 0-2-15,3 0 0 0,1 0-1 16,-2-2-2-16,3 3-2 0,1-3 1 15,1 0-1-15,0-2 1 0,-1 3 0 0,3-3 0 16,2-2 0-16,-1 3 0 0,1-3 1 16,0-1-1-16,2 1 2 0,0-1 1 0,0-3 5 15,0 1 1-15,0 0 4 0,2-3-1 16,-2-1 4-16,2 0 3 0,-2 0 2 16,2-1 4-16,-2-3 4 0,2 0 8 0,-2-1 4 15,2-1-2-15,-2-2 3 0,0-2-4 16,0-1-1-16,-1-1-5 0,1-2 1 15,0 1 5-15,0-3 1 0,-2 1 4 0,-2 0 1 16,-1-3 2-16,1 3-3 0,-2-3-1 16,-1-1-4-16,-1 2-4 0,-1-2-5 15,1-1-1-15,-3-1-2 0,0 0-7 0,-1 0-2 16,-1 0-2-16,0 0-1 0,0-2-5 16,-1 1-1-16,-3-1 1 0,2 2-3 0,-2-2 1 15,-2 2-4-15,-1 0 5 0,1 0 5 16,-2 0 7-16,-2 0 7 0,-1-1 6 0,1 1 5 15,-2 2 1-15,-1 0-1 0,1 0-4 16,-3-1-6-16,0 1-3 0,1 0-4 16,-3 1-2-16,3 1-5 0,-3 2-2 0,0-1-1 15,0 1-1-15,-1 1 1 0,1 1-4 16,-2 1 1-16,-2 1-3 0,2-1-3 16,-2 0-1-16,1 3-3 0,-4 1 2 0,4-2-1 15,-4 2-2-15,1 0 3 0,0 3 1 16,0-1-3-16,2 0-3 0,0 0-2 15,3 2-3-15,-1-2-10 0,0 2-37 0,2 0-56 16,1 0-84-16,-1 0-90 0,0 2-85 16,1 0-77-16,-1 0-63 0,0 0 10 0,0-1 56 15,1 1 77-15</inkml:trace>
  <inkml:trace contextRef="#ctx0" brushRef="#br0" timeOffset="57873.42">28795 6151 62 0,'0'0'124'0,"0"-2"-6"0,0 2-9 16,-2-2-4-16,2 2-8 0,-2 0-6 16,0 0-5-16,0 0-2 0,-3 0-1 15,3 0 1-15,-2 0 0 0,0 0 1 16,-2 0 0-16,1 0 3 0,-1 2 1 0,-3 0 0 15,1 0 5-15,0 0 5 0,-3 2 5 0,0 0 3 16,-1 1 5-16,-1 3 2 0,0 0 3 16,-2-1-2-16,-1 3-5 0,-1 1-7 15,0 1-10-15,0 1-11 0,2 2-16 0,-2 2-12 16,2 1-15-16,2 1-12 0,1 2-9 16,1 1-4-16,3 3-8 0,1 0-6 0,3 3 1 15,2 1-2-15,2 0-1 0,2 1 1 16,2 1 1-16,3-1 2 0,1 2 0 15,3-1-1-15,1-1 0 0,3-1 1 0,4 0-2 16,0-1-1-16,5-3 1 0,-1 0-2 16,2-4 0-16,1 0 2 0,1-2 2 0,3-4 0 15,0 0-2-15,-1-3 3 0,3-3-1 16,-2-3-1-16,1-2-1 0,-1-4 2 0,2-4 1 16,-3-2 1-16,1-5-1 0,0-3-1 15,-5-1 2-15,0-4 0 0,-1-4 4 16,-5 0 7-16,0-3 9 0,-4-1 9 15,-3-4 4-15,-3 1 4 0,-1-2-1 0,-4-3 1 16,-4 1-7-16,0 0-8 0,-4-2-3 16,-2-1-3-16,-3 3-4 0,-1 0-9 15,-3-1-4-15,-2 5 4 0,-2 0-7 0,0 3-1 16,-2 0-1-16,-2 4-2 0,0 2-41 16,-2 2-89-16,-1 2-110 0,1 2-117 0,0 2-129 15,2 3-69-15,-3 4 3 0,3 4 65 16,-2 4 103-16</inkml:trace>
  <inkml:trace contextRef="#ctx0" brushRef="#br0" timeOffset="58870.78">27860 7163 51 0,'-3'2'69'0,"3"-2"3"0,-2 2 2 15,-2-2 3-15,2 2-1 0,-2-1 1 16,0 1 2-16,-3 0 4 0,1 0 1 0,-1 2 4 16,-1 0 4-16,-3 0 2 0,1-1 2 15,-1 3 3-15,1 0 6 0,-3 0 5 16,-2 1 8-16,0 3 4 0,1 1 4 16,-3 1 3-16,0-1 1 0,-2 2-6 0,2 3-12 15,0-1-12-15,0 2-16 0,2 2-17 16,0 0-20-16,5 2-14 0,-1 2-11 15,5 2-11-15,-1-1-4 0,5 5-2 0,0 0 0 16,4-1-3-16,0 4 0 0,5-1 4 16,-1 1-3-16,5 1-1 0,1-1-4 15,3-1 4-15,2-1-1 0,2-3-3 16,4-1 2-16,1-3-4 0,1-2 4 0,3-2 1 16,-1-3-2-16,1-5 0 0,-1-2 0 15,1-3 3-15,-1-2-1 0,1-6-3 16,-1-2 4-16,1-3 1 0,-3-5 0 15,-2-1 0-15,1-4 1 0,-5-4-1 0,0-4 1 16,-4 0-1-16,-1-3 4 0,-3-1 0 16,-5-1 0-16,-1-1 6 0,-5-1-2 15,-5 1-1-15,-1-1-2 0,-2 1-1 16,-5 3 0-16,-4-1-3 0,-2 5-31 0,-2 3-72 16,-7 2-88-16,1 3-86 0,-5 5-88 15,-2 1-82-15,-4 3-14 0,2 1 47 16,-2 2 75-16</inkml:trace>
  <inkml:trace contextRef="#ctx0" brushRef="#br0" timeOffset="59578.36">26977 7186 56 0,'-2'0'161'0,"0"0"-21"16,0 0-14-16,-1 0-20 0,-1 0-14 16,0 2-13-16,0-1-16 0,0 3-7 15,-3 0-4-15,1 2 1 0,-1 1 5 0,1 3 8 16,-2 1 14-16,-1 3 9 0,1 3 8 16,-1 2 7-16,-1 2 8 0,1 4 3 15,1 1-2-15,-1 3-2 0,1 3-4 0,1 3-8 16,3 1-11-16,2 2-10 0,0 0-14 15,2-2-14-15,2 2-10 0,2-2-9 16,1-1-12-16,3-3-12 0,3-1-2 16,1-5-2-16,5-1-3 0,0-2 0 0,4-4 2 15,5-4 4-15,-1-3 0 0,3-3-2 16,1-5-1-16,1-4-3 0,2-4 1 16,-3-3-1-16,3-5 0 0,-2-3-2 15,-3-4 2-15,-1-4 2 0,-3 0-1 0,-4-4-1 16,-2 1 2-16,-4-1 2 0,-5-2 0 15,-4 3-4-15,-4-3 2 0,-4 3 1 16,-4-1-3-16,-5 2-21 0,-6 2-44 0,-4 0-59 16,-3 4-63-16,-6 2-72 0,1 2-82 15,-5 0-52-15,-2 3 2 0,-5 3 41 16,1 1 49-16</inkml:trace>
  <inkml:trace contextRef="#ctx0" brushRef="#br0" timeOffset="60309.06">25927 7212 56 0,'-8'0'147'0,"1"0"-15"0,-1 0-16 16,-1 2-14-16,1 2-12 0,-1 0-8 15,1 0-7-15,-1 3-2 0,-1 1 0 16,-3 3 10-16,0 1 15 0,1 3 16 15,-5 4 18-15,0 2 14 0,0 4 11 16,-2 1 3-16,-2 7 2 0,2 3-3 0,-2 4-4 16,1 4-9-16,1 3-14 0,5-1-14 15,-1 2-24-15,6-2-19 0,3-3-23 16,2 1-15-16,4 0-16 0,4-4-9 0,4-2-4 16,3-2-5-16,4-1-1 0,4-3-3 15,4-5 3-15,5-3 1 0,1-3-2 16,5-4-1-16,4-5-1 0,0-4 1 15,5-5-1-15,-1-3-2 0,0-5 2 0,3-5 4 16,-1-3-1-16,-1-4-2 0,-3-2-4 16,0-4 3-16,-6 0 2 0,-2-4-1 15,-5 1-1-15,-4-1 0 0,-3-2 2 0,-8-1 1 16,-3-1 6-16,-5 1 12 0,-6-3 13 16,-7 1 12-16,-3 0 8 0,-5 1 2 15,-4 1-6-15,-3-1-7 0,-3 5-10 16,-5-1-11-16,0 4-11 0,-2 2-4 0,-2 2-1 15,-2 2-20-15,-2 4-54 0,0 3-95 16,0 1-103-16,-1 3-106 0,5 2-125 16,0-2-51-16,5 2 18 0,-1 1 75 15,4-1 98-15</inkml:trace>
  <inkml:trace contextRef="#ctx0" brushRef="#br0" timeOffset="63868.3">25182 8563 10 0,'0'-2'87'16,"-2"0"-3"-16,2 0-3 0,-2 0-1 0,2 2-5 15,0-2-3-15,-2 2-8 0,2-1-8 16,-2 1-3-16,-1 0-4 0,1 0-1 16,0 0-2-16,0 0-7 0,-2 1-3 15,0-1-5-15,-3 2-1 0,3 0-1 0,-2 0-2 16,-3 2 1-16,3 0 2 0,-3 1-1 16,1 1-1-16,-3 0-2 0,1 2 2 15,-1-1-1-15,-2 1-2 0,1 1-4 0,-1 1-1 16,-2-1-3-16,3 3-3 0,-3 1-2 15,0 0-1-15,0 1-2 0,-2 1-1 16,2 2-3-16,-2 2-2 0,3 0 0 16,-3 2 1-16,2 2 2 0,0 0-2 0,0 0-2 15,0 0 3-15,3 0 2 0,-1-1-2 16,0 1 0-16,1-2 2 0,1 2 5 16,0-2-1-16,1 0 1 0,1 0 0 15,1 0 1-15,-1 0 2 0,3-2-2 0,0 2 0 16,-1 0 0-16,3 0-1 0,0 2 2 15,0-2 0-15,2 1 3 0,-1 1 3 16,1 2 2-16,2-2-1 0,2 2-1 0,1-2 0 16,-1 1 0-16,2 1-3 0,0 0 0 15,3 2-2-15,1-3 0 0,0 1-2 16,1-2 0-16,1 0-6 0,1 0 0 16,2-1 2-16,2 1 1 0,-1-2-3 0,3 2 0 15,2 0 2-15,0-2-1 0,5 2-2 16,-1-2-2-16,2 2 2 0,3-2 1 15,2 1 2-15,1-1 1 0,1-2 5 0,4 2 9 16,0-2 10-16,2-1 8 0,0-3 5 16,2 0 5-16,1 0 0 0,1-3-3 15,0-1-7-15,1 1-6 0,1-5-2 16,3 1 0-16,-1-2 0 0,1-1 4 16,-1-1 8-16,3-2 4 0,-2-2 3 0,1 0 2 15,-1-2 1-15,2-2-1 0,-1 0 1 16,-1-1-3-16,1-3-2 0,-1 1 5 15,2-3 0-15,-3 0-3 0,3-3-4 16,-2 0-5-16,-3-1-3 0,0-1-9 0,1-2-6 16,-3 0-4-16,1-2-4 0,-3 2-1 15,-2-2-1-15,0 0-3 0,-2 0-1 16,-2 0 1-16,-2-2-1 0,-1 2 0 0,-1-2-6 16,-3 2 4-16,-1-2 0 0,-3 2 0 15,0-2 0-15,-1 0-1 0,-3 0 4 16,0 0 0-16,0 0-1 0,-2-2-2 0,0 2-3 15,-3-2 2-15,1 2-1 0,0-2-4 16,-2 2-1-16,-1-2 1 0,-1 3-1 16,0-1 0-16,-1-2-2 0,-1 2 3 15,-1 0 1-15,1 0 0 0,-3 0 0 0,-2 0 1 16,0 0 2-16,-1 2 0 0,-1-2-1 16,-2 2 1-16,-2-2 4 0,-3 0-2 15,1 0 1-15,-2 0-2 0,-3 0-4 16,1 0-2-16,-1-2 0 0,-1 2-1 0,-3 0 0 15,0 2 3-15,1-2 2 0,-3 4 1 16,0 0-2-16,0 0 1 0,0 0-3 16,-2 2-4-16,1 1 7 0,-1 1-1 15,0 0 1-15,-2 1-2 0,0 1 4 0,0-1 4 16,-1 3-5-16,-1-1 0 0,0 1 0 16,0 1-2-16,-2-1-1 0,-1 1-2 15,-1 0 1-15,-3 1-1 0,1 1 1 16,-3-2 2-16,1 3 0 0,-3 1-5 15,-2-2-1-15,0 2-1 0,0 1-2 0,0 1 1 16,-1 0-2-16,-1 0 1 0,-3 0 2 16,1 0 1-16,0 2 1 0,-2 2 3 0,0-2-1 15,0 2 3-15,-1 2-2 0,-1-1 0 16,0 1 0-16,1 0-2 0,-1 2 2 0,0-1-1 16,-1 1 0-16,1 2-2 15,-2 1 2-15,1 1-1 0,-1-1-2 0,2 3 0 16,-1 1 0-16,1 0 0 0,0 1 1 15,-1 1 0-15,3 0 1 0,0 2-1 16,0-1 4-16,-1 1-2 0,3-2 0 16,2 2-3-16,0-2 1 0,2 1 1 0,3-1-2 15,1 0 1-15,3-1-7 0,1 1-9 16,3-2-20-16,4-1-44 0,0 1-101 16,4-2-124-16,2 3-113 0,5-1-107 0,-1 0-60 15,3 3-1-15,2-3 78 0,-1-2 113 16</inkml:trace>
  <inkml:trace contextRef="#ctx0" brushRef="#br0" timeOffset="66920.58">27415 8628 77 0,'0'0'98'0,"0"0"-1"0,0 0-3 0,0 0-8 16,0 2-11-16,0-2-7 0,-2 2-12 16,0-1-5-16,0 1-3 0,-3 2 0 15,1-2 5-15,0 2 4 0,-2 0 4 16,1 0 2-16,-1 1 3 0,-2-1 1 0,1 2 0 16,-1-1 3-16,-1 1 7 0,1 0 7 15,-1 0 7-15,1-1 7 0,-1 1 2 16,-1 2 2-16,-1-3-3 0,1 3-3 15,-1-2 0-15,-2 1-7 0,1 1-5 0,-1 0-8 16,0-1-10-16,-1 3-6 0,-1-1-17 16,-2 3-2-16,2-3-3 0,-2 3 1 15,0-1-4-15,0 0-3 0,0 1-3 16,2-1-5-16,-2 1-6 0,3 1-6 0,-1-1-1 16,2 1 1-16,-2-2 2 0,3 3-2 15,-1-1 4-15,2 2 0 0,-1-1 2 16,1 1-3-16,0 0-5 0,3 0 1 15,0 1-2-15,-1 1-4 0,1 0-3 0,1 0-1 16,3 0 0-16,0 0-3 0,0 0-3 16,1 1 3-16,3 1-1 0,0 0 3 15,0 0 0-15,3 0 3 0,1 2 0 0,0 0 1 16,0 0 1-16,0 0-3 0,5 1-2 16,-1 1 2-16,1 0 3 0,4 2-5 15,-1 2 0-15,1-3 0 0,2 3 4 16,0 0-3-16,2-1 0 0,-1 1 4 0,1 0 0 15,2-1 0-15,3 1 1 0,-1 0 1 16,0-1-2-16,2 1 0 0,3 0 2 16,-1-3 2-16,3 3 0 0,1-2 0 15,1 0 4-15,2-1 0 0,-1 1-2 0,5-2 2 16,0 0-1-16,2-2 0 0,3 0-3 16,1-2-5-16,0-2 2 0,1-2-4 15,1 0 0-15,1-1 0 0,-1-1 3 0,0-1 1 16,1-3-1-16,-1-1 1 0,1-1 1 15,-1 1 1-15,1-2 5 0,-1-2 1 16,1-3 3-16,-1 1-3 0,3 0-1 16,-3-2 3-16,3-2-5 0,-3-1-1 0,1-1-5 15,-1-2 3-15,-2 0 2 0,1-1-5 16,-1-3 2-16,-2-1 2 0,3-1 1 16,-3 1 1-16,2-4 0 0,0-1 0 0,-1 1 0 15,1-2-4-15,0-2 1 0,-2 0-4 16,3 0-2-16,-5-2 2 0,0 0-1 0,0-2 3 15,-4 0 0-15,0 0 1 0,-2 0-4 16,-1-1 3-16,-3 1-2 0,-1-2-1 0,1 0 0 16,-5-1 1-16,0 1 5 0,1-2-2 15,-3 2 4-15,-2-1-1 0,0 1-3 16,0 0-1-16,-2 0 0 0,-2 3-2 0,-2 1-1 16,-1-2 2-16,-1 2 0 0,-3 0 2 15,1 2 1-15,-1-2-1 0,-1 2 1 0,-3-2-4 16,0 2 1-16,0-2 2 0,-4 2-6 15,0-2 7-15,0 2-1 0,-4-2 3 16,0 0-4-16,-3 0-1 0,1 2 2 0,-2-2-3 16,-3 0-3-16,-2 2 2 0,1-2 3 15,-1 2 2-15,-2-2 0 0,-2 2 1 16,0 0-1-16,-2 0 1 0,0 2-3 0,-2-2-2 16,-2 1 1-16,-1 1-1 0,1 0 0 15,-2 0-4-15,-3 0 3 0,-1 2-2 16,1-1-1-16,-2 3 0 0,-1 0 2 0,1-1-2 15,-2 3-3-15,-2 0 3 0,1 1 0 16,-1 1 0-16,0-1-4 0,-2 2 0 0,0 3 2 16,0-1 0-16,-4 2 2 0,-1 0 2 15,1 2-1-15,0 2 3 0,-2 0-3 16,-3 0-4-16,1 2 1 0,-1 0-5 0,-1 0 2 16,1 2 4-16,-1 2 1 0,1-3 0 15,1 3 1-15,-1 2-3 0,1-2-10 16,0 1-16-16,1 3-37 0,1-1-73 0,2 1-96 15,-1 1-94-15,5 2-83 0,5-1-81 16,1-1-44-16,5-1 31 0,1-1 73 16,5-1 87-16</inkml:trace>
  <inkml:trace contextRef="#ctx0" brushRef="#br0" timeOffset="68540.28">29769 8864 6 0,'-7'0'89'0,"1"2"-2"16,-2-2-7-16,1 2-5 0,-1 0-3 0,-3 0-7 15,3 1-4-15,-3-1-4 0,3 2-2 16,-3 0 0-16,1 0-3 0,-3 1-1 16,2-1-2-16,-1 2-2 0,-1 0-3 0,0 1 0 15,0-1-2-15,1 2 1 0,-1-3-2 16,-2 3-1-16,3 0-2 0,-3-1-4 15,0 1-1-15,0 1-6 0,0 1-6 0,-2-1-1 16,-2 5-7-16,0-1-3 0,-4 4 1 16,0 0 6-16,-3 4 9 0,1 0 12 15,-5 0 11-15,1 4 13 0,-1-2 7 0,-2 2 2 16,3-1-1-16,-3 3-4 0,2-2 1 16,3 0-2-16,-1-1-3 0,3 1-2 0,4 0-4 15,-1-2-5-15,3 2-4 0,2-1-4 16,3 1 0-16,1 2-4 0,2-3 1 0,3 1 6 15,2 0 4-15,1 0 4 0,1 1 3 16,4-1 4-16,0 2 1 0,4 0-5 16,1-1-6-16,3 1-8 0,0 0-4 0,3 1-6 15,4-1-5-15,0 1-2 0,4-1-2 16,2 2-3-16,4-3-3 0,1 3-3 16,3-2-1-16,3-1-1 0,2-1 5 15,2 0-3-15,2-1-2 0,2-1 3 0,0-2 1 16,5 0 2-16,-1 0-5 0,1-2 4 0,4-2 0 15,-1 1 0-15,1-1-2 0,2 0-2 16,2-2 1-16,0-2-2 0,2 1-5 0,0-3-1 16,0-1 1-16,2-1-3 0,0-1-1 15,0-1 0-15,2-1 2 0,3-2 0 16,-3-2-4-16,2 0 4 0,-1-2 1 0,1-2-2 16,-2-2-1-16,1 0-4 0,-1-3 0 15,0-1-1-15,2 0-2 0,1-1 3 16,-1-3 1-16,1-1 5 0,-1 0 1 0,0-1-4 15,-1-1 1-15,-1-2 0 0,0-2-3 16,-2 0-2-16,0-2 1 0,1-2 0 16,-3 0 2-16,2 0-6 0,-2 1 4 0,0-3 1 15,0-2-2-15,-2 0 1 0,-2 1-1 16,-3-3 1-16,-1 3-1 0,-1-3-3 0,-3 0 1 16,-3 1 3-16,-2-1 0 0,-2 1 2 15,-2-1-2-15,-4 1 3 0,-1-1 1 16,-3 0 2-16,-1-1-3 0,-4 1-1 0,-2-1 1 15,-2 1 3-15,-2 1-2 0,-2-1-4 16,-5 1 0-16,1-1 2 0,-5 2-2 0,-2 1-3 16,0-1 1-16,-4 2-1 0,-2 2 1 15,0-1 0-15,-5 1 2 0,1 0 3 16,-3 2 1-16,0-2-2 0,-1 2-1 0,-3 0-1 16,0 0 2-16,0 0-5 0,-2 0 3 15,-2 2 0-15,0-2 1 0,0 2-1 0,0 0-4 16,-2 0 3-16,-2 0-1 0,-1 0 0 15,1 2 4-15,-4 0-2 0,-1 0 2 0,-4 1-1 16,-4 1-2-16,0 0 4 0,-4 0-2 16,-4 3 0-16,-3 1 3 0,-2-1-1 15,-3 5 0-15,-6-1-6 0,-1 2 0 0,-2 3 3 16,-5 1 0-16,-2 2 0 0,1 0 0 16,-1 3 1-16,0 1-1 0,0 4-3 15,1 0-16-15,-1-1-16 0,0 5-36 0,1-1-56 16,-1 0-69-16,0 5-65 0,0-1-55 15,3 2-43-15,1 2-26 0,1 2-9 16,1 2 10-16,1 2 38 0,0-1 49 0,-1 5 51 16</inkml:trace>
  <inkml:trace contextRef="#ctx0" brushRef="#br0" timeOffset="104029.84">9936 12704 56 0,'-2'0'85'0,"2"-1"-7"0,-3 1-10 16,3-2-3-16,-2 2-5 0,0 0-6 15,0 0-8-15,-2 0-4 0,2 0-3 0,-3 0-6 16,3 0-1-16,-2 2 0 0,0-2 0 16,0 1-3-16,-3 1-3 0,1 0 1 15,0 0-3-15,-1 2 1 0,1 0-2 16,-3 1 4-16,1 1-1 0,-3 0 0 0,3 2 0 15,-3 1 3-15,3 1 4 0,-3 1 5 16,1 2 4-16,-1 1 5 0,1 1 6 16,-1 2-1-16,0 2-1 0,1 2-5 0,-3 2-4 15,3 2-3-15,-3 1-2 0,2 5-1 16,3 1-1-16,-3 1 2 0,3 3 1 16,-1 0-1-16,1 0 3 0,1 0-3 15,1 3-2-15,0-1-2 0,1 0-1 0,3 0-1 16,0 0-5-16,0 2 2 0,2 0-1 15,2 0 1-15,2 0-1 0,1 0 0 16,1 0 1-16,3-2-4 0,1 0 1 16,3 0-4-16,2-2-3 0,2-1-6 15,2-1 0-15,2-2-1 0,0-1-6 0,4-3-1 16,1-1-1-16,1-2-1 0,3-2-1 16,0-4-1-16,-1 0 2 0,3-4 3 15,0-2 0-15,-1-3 7 0,3-1 6 0,-2-3 7 16,0-4 8-16,0-2 3 0,-1-2 5 15,1-4 2-15,-2-3 1 0,-3-2-2 16,1-3-2-16,-3-3-5 0,1-2-1 0,-5-2-5 16,0-2-3-16,-2-2-4 0,0-3-4 15,-4-1 4-15,0-3 1 0,-3-2 1 16,-1-3 1-16,-3 1-3 0,1-2-2 16,-5-2-4-16,0 0-3 0,-4 0 0 15,0 0 5-15,-4-2 13 0,-2 2 12 16,-3-2 11-16,-1 2 9 0,-5 0 4 0,-2 2-1 15,-4-2-12-15,0 2-9 0,-5-2-9 16,-1 2-9-16,-5 2-6 0,0 0-7 0,-4-1 0 16,0 3 0-16,-2 2 0 0,0 3-3 15,0 1-1-15,0 3-1 0,0 2 0 16,0 2-3-16,2 4-4 0,0 0 0 16,0 3 4-16,2 3-3 0,2 1-4 0,0 3-1 15,5 1-9-15,-1 0-21 0,5 3-59 16,0 1-101-16,6 0-119 0,2 0-134 15,4 2-91-15,3 0-33 0,4 2 29 0,1 2 85 16,8 1 115-16</inkml:trace>
  <inkml:trace contextRef="#ctx0" brushRef="#br0" timeOffset="105280.26">11091 14084 89 0,'0'11'152'15,"2"4"-20"-15,1 1-17 0,1 1-14 0,0 2-5 16,0 0-10-16,3 0-10 0,1 0-10 16,1-2-9-16,1 0-7 0,3-3 0 0,0-3 7 15,-1-1 12-15,3-3 15 0,2-3 15 16,0-2 13-16,0-2 6 0,0-4 1 0,2-2-4 16,0-1-10-16,2-5-13 0,-2-3-15 15,2 0-17-15,-2-4-17 0,0 0-11 16,0-2-33-16,0 0-73 0,-2 0-96 15,2 2-126-15,-2-2-73 0,0 2-42 0,-2 0-1 16,0 2 54-16</inkml:trace>
  <inkml:trace contextRef="#ctx0" brushRef="#br0" timeOffset="105831.98">12264 14148 67 0,'-2'2'171'16,"0"-2"-18"-16,0 2-31 0,2 2-29 15,0 0-21-15,0 3-10 0,0 1-9 0,2 4-2 16,0-1-5-16,0 0 1 0,2 3-3 16,3-3 2-16,-1 2 2 0,0-1 4 15,3-3 5-15,-3 1 6 0,3 0 8 16,-1-3 4-16,0-1 6 0,1 0 0 0,-1-1 0 15,3-3-2-15,-3 0-9 16,3-2-11-16,0-2-13 0,-1-2-12 0,1-1-10 16,-1-3-17-16,3-3-42 0,0-1-65 0,-1-3-81 15,1 0-98-15,0-1-59 0,-3-1-23 16,1 2 20-16,0 2 53 0</inkml:trace>
  <inkml:trace contextRef="#ctx0" brushRef="#br0" timeOffset="106207.1">12715 14143 145 0,'-2'2'189'0,"0"1"-23"16,-1 3-42-16,3 2-32 0,0-1-17 16,0 1-10-16,0 2-10 0,3-1-7 15,1 1-8-15,0-3-10 0,2 3-10 0,1-3-4 16,1-1 1-16,3-2 1 0,-1 0 6 15,3-2 7-15,0-1 3 0,2-2 1 16,-3-1-2-16,3 0 0 0,-2-4-6 16,2 0-7-16,-3-1-9 0,3-1-15 0,-2 0-39 15,2-1-61-15,-3-2-86 0,3-1-54 16,-2 1-24-16,0-3-3 0</inkml:trace>
  <inkml:trace contextRef="#ctx0" brushRef="#br0" timeOffset="106738.76">13583 14164 119 0,'0'2'208'16,"2"1"-5"-16,2 1-28 0,-2 0-19 15,2 0-9-15,3 0 0 0,-1-1 2 16,0 1 3-16,3-2-1 0,1 0-4 0,1-2-13 16,0 0-13-16,1 0-16 0,3 0-18 15,0-2-18-15,0-2-18 0,2 1-18 16,0-5-17-16,0 0-41 0,2-1-67 0,0-3-90 16,2-3-103-16,-2-2-85 0,2-2-45 15,0 0 4-15,-2-2 52 0</inkml:trace>
  <inkml:trace contextRef="#ctx0" brushRef="#br0" timeOffset="107099.31">14740 13893 35 0,'0'8'180'16,"0"3"11"-16,0 1-52 0,3-1-38 0,1 2-25 15,0 1-14-15,2-1-7 0,3 0-6 16,1-1-4-16,1-3-5 0,2 1-6 15,2-2-4-15,-1-1-3 0,3-3-2 16,2 0-1-16,0-4 2 0,0-2 2 0,1-2-5 16,1-2-3-16,-2-1-5 0,0-3-1 15,0-1-7-15,0-3-7 0,0-1-25 16,-2-2-41-16,0 0-71 0,-2 0-69 16,-3-2-36-16,-1 0-13 0,-3 0 11 0</inkml:trace>
  <inkml:trace contextRef="#ctx0" brushRef="#br0" timeOffset="111174">10245 16768 75 0,'-2'0'79'0,"-1"2"-1"0,3-2 5 0,-2 0 2 15,2 0 1-15,-2 0 3 0,2 0-1 16,-2 0 1-16,2 2-1 0,0-2 4 15,0 0 2-15,0 0 0 0,0 0-2 0,0 0-6 16,0 0-11-16,0 0-13 0,0 0-11 0,0 0-15 16,0-2-11-16,2 2-7 0,0-2-2 15,0-2 0-15,3 0 3 0,-1-2 2 0,2 1 2 16,1-3 0-16,1 1-3 0,1-1-5 16,1 0-4-16,1 1-4 0,-1 1-4 15,1-2-1-15,-1 5 0 0,1-1 0 0,0 0 0 16,-1 2 1-16,1 2 0 0,-1 0 2 0,-1 2 0 15,1 2-2-15,1 0 2 0,0 3 2 16,-1 3-3-16,1 1-4 0,1 1 0 0,1 1 2 16,0 2-1-16,0-2 0 0,-1 3 7 15,-1-3 12-15,2 2 12 0,-3-1 14 0,1-1 18 16,-1-2 20-16,1 1 18 0,-3-1 21 16,-1 1 9-16,-3-1 7 0,0 0-1 0,0 3-12 15,-1-1-19-15,-3 0-27 0,-3 1-20 16,1 1-20-16,0-2-18 0,-2 3-9 15,0-3-26-15,-3 2-54 0,3-1-90 0,-2-1-99 16,2-2-105-16,-1-1-109 0,1-4-40 0,0-3 21 16,0-1 70-16,1-4 90 0</inkml:trace>
  <inkml:trace contextRef="#ctx0" brushRef="#br0" timeOffset="111378.75">10767 16726 63 0,'-2'0'215'0,"2"2"11"0,0-2-43 16,0 0-52-16,2 0-46 0,1-2-36 16,1 2-22-16,2-2-14 0,1-2-4 0,1 0-4 15,3-1-24-15,1-3-55 0,3 0-78 0,0 1-41 16,0-1-24-16,0-1-10 0</inkml:trace>
  <inkml:trace contextRef="#ctx0" brushRef="#br0" timeOffset="112123.96">11269 16488 8 0,'-2'-6'237'15,"2"0"47"-15,-2 3 17 0,2 1-1 16,-2 0-1-16,2 0-3 0,-2 4-9 0,2 2-19 16,2 3-25-16,0 5-37 0,0 5-47 15,4 4-39-15,1 3-35 0,-1 5-25 0,3 2-22 16,1 1-13-16,1 2-8 0,-1 0-8 15,1 1-2-15,-1 1-1 0,3-2-2 0,-2 1-4 16,1-1 0-16,-1-2 0 0,2 1-3 16,-3-3-4-16,-1-1 3 0,-1-3 1 0,1-1 1 15,-1-2 0-15,-1-4 1 0,-3-4-2 16,0-1-4-16,0-3 0 0,0-3 0 0,-1-1-6 16,1-3 1-16,-2-4 1 0,2-2 3 15,-2-4 3-15,0-1 3 0,3-7 2 16,-3-1 2-16,2-2 1 0,0-4-1 0,0 2-4 15,1-2-1-15,-1 0 0 0,2 2 2 0,-2 0 2 16,3 4-1-16,-3 0 1 0,2 3 0 16,-1 1 2-16,1 3 3 0,0 2 0 15,1 4 1-15,-1 2-2 0,3 4 1 0,-1 4-2 16,0 3-4-16,1 3-1 0,2 1-16 16,-3 0-56-16,0 2-85 0,1-1-103 0,-1-3-93 15,3 0-99-15,0-3-56 0,-3-3 17 16,0-1 68-16,1-6 90 0</inkml:trace>
  <inkml:trace contextRef="#ctx0" brushRef="#br0" timeOffset="112289.06">11805 16783 108 0,'-2'-2'199'0,"-3"2"-14"16,3 4-12-16,-2 4-11 0,2 3-11 15,-2 4-16-15,1 2-16 0,1 2-22 16,2 2-25-16,2 0-25 0,1 0-20 0,3 0-28 15,0-2-41-15,3 0-58 0,-1 0-66 0,3-3-74 16,-1-1-37-16,-1-4-7 0,-3 1 23 16</inkml:trace>
  <inkml:trace contextRef="#ctx0" brushRef="#br0" timeOffset="112421.82">11858 16920 28 0,'-7'0'155'15,"1"2"-18"-15,0 2-36 0,-1 0-31 16,3 1-26-16,0-1-32 0,2 2-50 0,2-2-64 16,-3-2-32-16,1 0-20 0</inkml:trace>
  <inkml:trace contextRef="#ctx0" brushRef="#br0" timeOffset="112620.07">11904 16596 161 0,'-2'-3'285'0,"2"3"43"16,-2 3-9-16,2 5-28 0,2 3-25 0,0 3-26 15,0 3-28-15,2 2-33 0,3 2-34 16,-1 2-40-16,3 2-40 0,-1-3-52 16,3 3-82-16,1 0-98 0,1 2-109 0,2-3-113 15,-2 1-59-15,1 0-11 0,-1-4 49 16,-2 0 79-16</inkml:trace>
  <inkml:trace contextRef="#ctx0" brushRef="#br0" timeOffset="112782.22">12114 16821 65 0,'-7'0'215'0,"1"2"13"0,0 2-43 0,-1-2-52 16,3 2-49-16,2-3-37 0,2 1-39 15,2 0-40-15,2-2-41 0,3 0-52 0,1-4-54 16,3 1-26-16,-3-5 0 0</inkml:trace>
  <inkml:trace contextRef="#ctx0" brushRef="#br0" timeOffset="113026.94">12192 16699 105 0,'-2'-2'214'0,"-2"2"-5"15,-1 2-17-15,1 2-19 0,0 0-23 16,0 0-24-16,-1 1-29 0,5 3-24 15,0 0-20-15,0-1-22 0,3 1-12 0,1-1-10 16,2 1-5-16,1 0-3 0,-1-3 0 0,2 3-2 16,1-2 1-16,-1-1-1 0,1-1 1 15,-1 0-1-15,1 0 1 0,-3 0 2 0,0 0 0 16,1-1 10-16,-3 1 8 0,-2 2 6 16,0 0 2-16,-2-1 4 0,0 3-2 15,-2 1-8-15,-2 1-8 0,0-1-13 0,-1 1-29 16,1 0-50-16,0-3-59 0,2 1-76 0,2-1-65 15,-4-3-26-15,1 0 8 0,1-2 36 16</inkml:trace>
  <inkml:trace contextRef="#ctx0" brushRef="#br0" timeOffset="113299.34">12357 16722 124 0,'-2'0'256'0,"-2"2"36"0,0 0-29 0,-1 2-29 15,1 1-24-15,0-1-25 0,2 2-33 16,-3-2-28-16,3 1-30 0,2-1-25 0,0 0-28 16,0 0-20-16,0 0-9 0,5-2-8 15,-3-2-2-15,2 0-4 0,2-2 0 0,-1 0 0 16,1-2 2-16,0-2 0 0,1 1-2 16,-1-1 6-16,0 0 3 0,-1 0 4 0,1 3-1 15,-2-1 4-15,2 0 4 0,-1 2-1 16,1 0 0-16,0 4-2 0,1 0 0 0,-1 2-7 15,0 2-25-15,3 1-49 0,-3 1-66 16,3-1-67-16,-1-1-72 0,3 0-63 0,-3 0-27 16,3-5 18-16,-3 1 49 0</inkml:trace>
  <inkml:trace contextRef="#ctx0" brushRef="#br0" timeOffset="113764.72">12567 16724 105 0,'2'-4'218'15,"0"0"12"-15,-2 2 1 0,0 1-8 16,0-1-18-16,0 0-24 0,0 0-31 0,2 2-36 15,0-2-37-15,0 0-33 0,0 0-21 0,3 0-12 16,1-2-9-16,-2 1-3 0,3-1-7 16,1-2-9-16,-2-2-7 0,3 1-4 15,-1-1 0-15,-1 1 0 0,1 1 7 0,-2 0 6 16,1 0 5-16,-1 3 4 0,0-1 1 16,1 2 3-16,-1 2 2 0,1 2 2 15,-1 2 0-15,2 1 2 0,-1 3 0 0,1-2 0 16,1 1-2-16,-1-1-2 0,1 2-1 15,-1-3-13-15,3-1-14 0,-1 0-12 0,1 0-12 16,-1-2-8-16,1-2-2 0,0-2 7 16,-3 0 10-16,3 0 13 0,-3 0 9 15,1-2 9-15,-3 2 5 0,0-1 6 0,-2 1 11 16,1 2 11-16,-1-2 18 0,0 2 16 16,0 2 20-16,1 1 14 0,-1 3 8 0,0 0 1 15,2 2-4-15,-1-1-9 0,1 1-17 0,2-1-15 16,-1-1-11-16,1 0-13 0,1 0-11 0,1-5-8 15,-1 1-1-15,1-4-1 0,1 1 1 16,-3-5 3-16,1-2 6 0,-1-3 7 16,1-3 6-16,-3-1 9 0,1-2 12 0,-1 0 13 15,-2-2 18-15,-2 0 16 0,-2 0 10 16,0 2 3-16,-2-1-6 0,0 3-14 0,-2 2-23 16,-3 1-21-16,1 3-32 0,0 1-77 15,-1 3-105-15,1 3-107 0,0 2-121 16,1 0-86-16,1 2-33 0,0 1 36 0,2 1 87 15</inkml:trace>
  <inkml:trace contextRef="#ctx0" brushRef="#br0" timeOffset="114033.44">13096 16446 161 0,'2'2'297'0,"0"0"34"0,0 1-10 0,0 1-46 16,3 2-43-16,-3 0-38 0,2-1-35 15,0 1-25-15,2 0-27 0,1 0-29 0,1-1-29 16,1-1-21-16,1 0-9 0,1-2-9 16,-1 0-2-16,1-2-3 0,2-2 0 15,-3 0-2-15,1 0-3 0,0-2 1 16,-1 2 3-16,1-2 9 0,-1 3 15 0,3-1 11 16,0 0 11-16,-1 2 10 0,3 2 6 15,0 0-1-15,0 3-10 0,2 1-8 16,-2 4-9-16,-1 1-31 0,1 2-89 0,0 3-128 15,-2-1-138-15,-1 2-101 0,-1 0-53 16,-3-2-8-16,-1 1 61 0,-1-1 113 0</inkml:trace>
  <inkml:trace contextRef="#ctx0" brushRef="#br0" timeOffset="116965.29">12012 11569 15 0,'-2'-2'47'0,"0"0"1"16,0 0-5-16,0 0-3 0,0 1-6 15,-1-1-4-15,1 2-2 0,0-2-7 16,0 2 0-16,2-2-1 0,-2 2-1 0,2 0 0 16,-2 0 1-16,2 0 2 0,-2 0-1 15,0 0 4-15,-1 0 2 0,1 0 0 0,-2 2-2 16,0 2-5-16,0-1-4 15,-3 3-5-15,1 2-4 0,-3 3 0 0,1 2-2 16,0 3 2-16,-3 3 4 0,-2 4 4 16,1 1 4-16,-1 3 2 0,0 4 9 15,-2 1 0-15,3 2-3 0,-3 0 0 0,2 3-4 16,-2-1-3-16,3 2-5 0,1 0-2 16,-2 0 2-16,3 2-3 0,1 0 0 15,-1 4-1-15,1 4-1 0,1 1 3 0,-1 3 4 16,1 3 10-16,1 2 9 0,1 0 7 15,2 2 10-15,0 2 2 0,-1 0 1 16,5 2-2-16,0 0-7 0,3 0-4 16,-1 0-7-16,4-2-5 0,0 1-6 0,1-3-4 15,3 1-2-15,1-5-4 0,2-2-2 16,-1-1-1-16,5-3-2 0,0-3-4 16,0-2-1-16,2-3 0 0,2 0 0 0,0-3 2 15,1-4-1-15,1-2 1 0,2-3-1 16,1-4-1-16,-1-4 1 0,1-2 0 15,-1-2 4-15,2-6 5 0,-1-1 7 0,1-3 3 16,-1-1 3-16,1-4-2 0,1-4-2 16,1-2-4-16,-1-1-4 0,2-5-6 15,-1-1-2-15,1-5 1 0,-1-3 0 0,-1-4-2 16,2-1 1-16,-3-5 2 0,3-3 0 16,-3-3-3-16,1-3 0 0,-3 0 0 15,-2-4-1-15,1-2-1 0,-1-1 2 16,-2-3 0-16,-2 1 0 0,-2-3 0 0,0 2-4 15,-4-1-1-15,0-3-1 0,-5 3 2 16,0-3-2-16,-1-1-1 0,-5 0-1 16,-2-1 3-16,-2-1 0 0,-2 0 6 15,-5-2 19-15,-4 2 18 0,-1-1 15 0,-3 1 15 16,-5 2 17-16,-1-3 13 0,-2 3 5 16,-1 2 2-16,-3-1-1 0,-1 3-5 15,-2 1-9-15,1 2-17 0,-3 3-19 16,-2 3-17-16,0 0-10 0,0 3-11 0,0 1-10 15,-2 4-4-15,2 3-2 0,-2 1-1 16,2 3-6-16,2 2-1 0,-2 2 1 16,2 2-6-16,2 2-18 0,3 2-39 0,-1 1-62 15,2 3-86-15,3 1-94 0,2 3-93 16,-1 1-75-16,5 2-11 0,0 0 36 16,0 2 73-16</inkml:trace>
  <inkml:trace contextRef="#ctx0" brushRef="#br0" timeOffset="124937.82">22735 12891 14 0,'0'0'44'0,"0"-2"3"16,0 2 4-16,0-2-1 0,0 2-3 0,0-2-2 15,-2 2-6-15,2-1-4 0,-2 1-6 16,0-2-2-16,0 2-3 0,0-2-4 16,-1 2-2-16,3-2-1 0,-2 2-1 15,2-2-1-15,-2 2 0 0,0-2 3 0,0 2 0 16,0 0-1-16,0 0 0 0,0 0-1 15,-1 0 3-15,-1 0-2 0,2 0-1 16,-2 0 1-16,0 0-3 0,-1 0 1 0,1 2-3 16,0-2-2-16,0 2 1 0,0 0-3 15,-1 2 5-15,1-3-1 0,-2 3 1 16,1 0 3-16,-1 0 0 0,0 0 2 0,-1 1-2 16,1 1 0-16,0 0-1 0,-3 1-2 15,3 1 0-15,-3 2 0 0,1-3 1 16,2 3 0-16,-3-1 1 0,3 3 1 15,-3-1-2-15,3 1 1 0,-2-1-2 0,1 2 0 16,1 3-1-16,2-3 2 0,-3 2-1 16,3 2-1-16,0 0 1 0,2 1-1 15,0-1 2-15,-1 2 3 0,3 2 1 16,0 0 4-16,3 0 3 0,-1 1-1 0,2 1-3 16,0 0-2-16,2 0-1 0,3 0-3 15,-1 0-5-15,1 0 2 0,-1-1-2 16,3-1-2-16,2 0 0 0,-3 0-1 15,3-2 3-15,0 0-4 0,1-1 1 0,1-3 2 16,0 0 0-16,2 0 0 0,-2-3 0 16,2-1 0-16,0 1 2 0,0-5 0 15,0 1 0-15,-1-2 2 0,1-3 0 16,0 1 2-16,-2-4 2 0,2 0 2 0,-2-4 4 16,2 1 3-16,-2-5 0 0,-1 0 0 15,1-1 0-15,0-3-4 0,0 1-3 0,0-2-2 16,-3-3-2-16,1 3-2 0,0-2-3 15,-3 0-2-15,1-3 1 0,0 3-3 16,-1-2 2-16,-1-2-1 0,-3 0 4 0,0 0 4 16,1-2 4-16,-3-2 7 0,-2 0 1 15,-2 0 5-15,2-1 1 0,-4-1 0 16,0-2 0-16,0 0-5 0,-2 1 5 16,-3-3 2-16,-1 3 8 0,-1-1 8 0,-1 2 7 15,-1 0 6-15,-2 2 0 0,-1 3-7 16,-1-1-10-16,-2 3-11 0,0 3-8 15,-2 2-12-15,2 1-11 0,-2 3-32 0,0 1-63 16,0 3-82-16,4 3-88 0,0 2-99 16,0 2-68-16,3 1-7 0,1 5 36 15,3 2 72-15</inkml:trace>
  <inkml:trace contextRef="#ctx0" brushRef="#br0" timeOffset="125386.68">23101 14015 107 0,'-2'-2'148'0,"0"0"-18"0,0 4-18 15,0 0-14-15,0 4-11 0,0 0-7 16,2 3-10-16,0 1-12 0,2-1-10 0,0 1-10 16,4-1-7-16,1 1 2 0,1-5 2 15,0 1 4-15,3-2 4 0,2-2 4 16,-1 0 1-16,1-4-5 0,2 0-6 16,0-4-4-16,0 0-10 0,2-3-10 0,-3-1-13 15,3-1-29-15,-2 0-50 0,0-3-71 16,0 3-75-16,-5-1-37 0,-1 1-15 15,-5 1 16-15</inkml:trace>
  <inkml:trace contextRef="#ctx0" brushRef="#br0" timeOffset="125792.07">22394 14419 25 0,'-8'11'134'15,"-1"1"-9"-15,1-1-3 0,2 1-4 16,1-1-5-16,3-1-4 0,2-1-5 0,2 1-3 16,3-5-7-16,1 1-5 0,5-2-4 15,-1-2-3-15,3-2-9 0,2-4-11 16,-1 0-14-16,3-3-9 0,0-1-14 15,2-2-19-15,-2-1-37 0,0 1-57 0,0-1-70 16,-2 2-85-16,-2-3-44 0,-3 3-14 16,-1-1 18-16</inkml:trace>
  <inkml:trace contextRef="#ctx0" brushRef="#br0" timeOffset="126256.84">21194 14371 67 0,'-2'2'179'0,"0"2"8"0,0 4-65 16,0 1-45-16,2 3-21 0,0 1-7 16,0-2 8-16,4 3 5 0,0-3 10 15,3 1 6-15,1-3-7 0,0-1-10 0,5-1-13 16,0-3-12-16,2 0-10 0,2-4-7 16,0 0-6-16,-1-4-6 0,4 0-14 15,-4-1-27-15,1-3-50 0,0-2-63 0,-2 1-65 16,-2-4-36-16,-3-1-8 0,-1 1 18 15</inkml:trace>
  <inkml:trace contextRef="#ctx0" brushRef="#br0" timeOffset="126684.64">20441 14318 99 0,'-5'4'82'0,"3"2"-20"0,0 1-11 0,0 3-3 16,2-1 0-16,2 1 3 0,0-3 4 15,3 3-5-15,1-3-7 0,2-1-3 0,3 0-6 16,2-2-2-16,1-2-4 0,1 0-4 15,0-2-7-15,2-2-4 0,0-2-3 16,0 0-5-16,0 0-13 0,0-2-24 0,0-1-37 16,0-1-49-16,-3-1-41 0,-3-3-21 15,-3 1-1-15</inkml:trace>
  <inkml:trace contextRef="#ctx0" brushRef="#br0" timeOffset="127705.82">17996 14516 14 0,'-19'15'73'0,"0"4"16"0,2 0 11 16,0 4 8-16,2 0-6 0,2 0-9 0,3 2-18 15,1 0-15-15,3-3-15 0,2-1-13 16,2-2-10-16,4-3-7 0,2-1-5 0,4-4-2 15,3-3 0-15,2-2-1 0,4-3 2 16,0-3 0-16,4-3-2 0,0-1 1 16,4-4-3-16,1-1-2 0,-1-1-19 0,3-1-33 15,1-3-41-15,1-1-56 0,-3 0-37 16,3-2-18-16,-2 0 7 0</inkml:trace>
  <inkml:trace contextRef="#ctx0" brushRef="#br0" timeOffset="148610.01">19649 16720 30 0,'0'-2'33'0,"0"2"1"0,-2-2-4 16,2 2-2-16,0-2-3 0,0 2-4 15,0 0-6-15,0 0-1 0,0 0-2 0,0 0-2 16,0 0-1-16,0 0-1 0,0-1 2 15,0 1 3-15,0 0 3 0,0 0 3 16,0 0 0-16,0 0 0 0,0 0 0 0,0 0-4 16,0 0-4-16,0 0-1 0,2 0-2 0,-2 1 5 15,2 1 5-15,2 2 6 0,1 2 8 16,-1 2 4-16,2 3 3 0,3 2 1 0,-1 3-5 16,1 3-4-16,-1 0-6 0,3 0-6 15,-1 0-3-15,1 0-1 0,-1 0-2 16,3 0 1-16,-2-4-1 0,1 0 1 0,1 1-1 15,0-5-2-15,-1 0 0 0,1-1-2 0,2 0 1 16,0-5 0-16,0 1-1 0,-1-2-1 16,1-2 1-16,2-2-1 0,0-2-1 15,0-2-3-15,2-2 1 0,0-1 1 0,0-3-2 16,0-3-1-16,2-1-3 0,3-3-14 0,-1-2-29 16,0-2-47-16,5 0-60 0,-3-3-38 15,3-3-19-15,-3-4 4 0</inkml:trace>
  <inkml:trace contextRef="#ctx0" brushRef="#br0" timeOffset="155981.17">30203 14093 1 0,'-2'0'54'0,"2"0"-7"15,-3 0-6-15,3 0-9 0,0 0-7 0,0 0-9 16,0 0-4-16,0 0-6 0,0 0-5 16,0 2 2-16,0 2 0 0,3 4 3 15,-3-1 4-15,2 3 5 0,0 1 3 0,0 1 4 16,2-1 9-16,-2 0 8 0,3 1 6 15,-1-1 5-15,2-1 10 0,-2-3-1 16,3-1 0-16,1 0-3 0,-1 0-4 0,1-3-9 16,3-1-8-16,1-2-4 0,1 0-10 15,0-4-7-15,1-1-4 0,3-1-1 0,0-4-4 16,0 1-15-16,2-1-27 0,-2-1-50 16,2 0-66-16,-4-1-38 0,0 1-16 15,-4-1 2-15</inkml:trace>
  <inkml:trace contextRef="#ctx0" brushRef="#br0" timeOffset="156438.14">29629 14249 56 0,'0'14'85'0,"2"-1"-6"0,0-1-7 0,0-1-14 16,3-2-7-16,1 1-11 0,3-2-8 15,1-3-7-15,1-1-6 0,1-2-3 0,3-2-5 16,2-2-3-16,0-4-3 0,2 1-6 16,2-5-23-16,0 1-46 0,1-5-46 0,-3 1-24 15,-2 0-12-15</inkml:trace>
  <inkml:trace contextRef="#ctx0" brushRef="#br0" timeOffset="156966.13">28634 14348 58 0,'-4'4'93'0,"0"2"-3"16,0 2-9-16,1-1-10 0,1 1-11 15,2 1-16-15,0-1-13 0,2 0-11 0,3-1-8 16,-1 1-2-16,0-2-2 0,3-3-1 16,-1 1 0-16,2 0 0 0,1-2 0 0,1-2-3 15,1-2 0-15,0 0-7 0,-1 0-27 16,3-2-54-16,-3-1-42 0,-1-1-24 16,-1 0-13-16</inkml:trace>
  <inkml:trace contextRef="#ctx0" brushRef="#br0" timeOffset="157295.17">28065 14394 6 0,'-4'6'106'0,"-1"0"-11"0,3 1-11 16,2-1-11-16,2 2-8 0,3-1-7 15,1-1-10-15,2 2-8 0,3-3-10 0,2-1-8 16,-1 0-6-16,5 0-6 0,0-4-2 15,0 0-3-15,2 0-5 0,2-4-9 0,-1 0-28 16,1-2-44-16,-2 1-49 0,-2-3-27 16,-3-2-11-16</inkml:trace>
  <inkml:trace contextRef="#ctx0" brushRef="#br0" timeOffset="157773.26">26988 14133 112 0,'0'-4'105'0,"0"1"-16"16,0 1-17-16,0 2-17 0,2 2-12 16,2 1-10-16,0 3-10 0,0 2-6 15,1 1-6-15,1-1-4 0,0 1-4 0,3-1-2 16,-3 0-8-16,3-1-24 0,-1-1-33 15,0 0-48-15,1-3-27 0,-5 1-14 0</inkml:trace>
  <inkml:trace contextRef="#ctx0" brushRef="#br0" timeOffset="158265.19">25540 14312 43 0,'-5'6'90'15,"1"2"-13"-15,2 1-9 0,0 1-14 0,0-1-10 16,2 1-14-16,2-1-11 0,0 1-6 16,4-1-3-16,1-1 0 0,1 1-3 15,1-1 0-15,1 0 2 0,3-1-2 0,2-1 0 16,0 0-1-16,-1-2 1 0,3-3 0 16,2-1-1-16,1-1 1 0,1-3 0 0,2-6-3 15,2-1-1-15,1-4 0 0,3-5-8 16,1-2-26-16,4-3-52 0,0-6-36 15,2-1-22-15,-2-2-12 0</inkml:trace>
  <inkml:trace contextRef="#ctx0" brushRef="#br0" timeOffset="160805.07">24437 16895 35 0,'-6'2'86'0,"-3"-2"-3"0,3 2 0 16,-3-2-5-16,3 2-8 0,0-2-4 16,1 2-7-16,1-2-4 0,0 0-8 0,0 0-9 15,2 0-6-15,2 0-9 0,0 0-7 0,0-2-3 16,2 0-3-16,2-2 0 0,2 1 1 16,1-1 2-16,-1 0 1 0,5-2-1 0,-1 1 0 15,1-1 1-15,4 0-1 0,-3 0 0 16,3 1-2-16,2-1-2 0,-2 4-1 15,2 0-1-15,-2 2-1 0,-1 0-2 0,1 4 1 16,0 4 2-16,-2 1 1 0,-3 4 5 0,-1 5 0 16,-1 3 5-16,-4 5 3 0,1 5 2 15,-5 1 3-15,0 4 5 0,-2 2 7 0,-1 1 10 16,-1-1 10-16,0-2 10 0,0-4 10 16,-1-1 8-16,1-3-4 0,2-5-9 15,2-2-13-15,0-2-9 0,2-2-18 0,2-3-13 16,1-1-8-16,3-4-4 0,3 1-2 0,1-4-4 15,3-1-10-15,4-3-30 0,0 0-42 16,3-2-55-16,1-2-58 0,2-1-57 16,3-3-52-16,-1-2-3 0,-1-1 26 0,-1-3 43 15</inkml:trace>
  <inkml:trace contextRef="#ctx0" brushRef="#br0" timeOffset="160950.73">25063 17172 98 0,'-2'2'145'0,"0"-1"-10"15,2 5-11-15,-2 4-15 0,2-1-18 16,2 5-19-16,0-1-17 0,0 4-17 0,5 0-14 16,-1 0-11-16,3 0-7 0,1 3-22 15,3-3-38-15,0 0-54 0,-1 0-57 0,3-2-28 16,0 2-13-16</inkml:trace>
  <inkml:trace contextRef="#ctx0" brushRef="#br0" timeOffset="161192.13">25525 16758 98 0,'0'-4'193'0,"0"4"-10"0,0 4-16 16,2 6-14-16,0 3-15 0,0 4-13 15,0 6-18-15,3 2-19 0,1 5-24 16,0 3-24-16,1 1-21 0,1 4-30 0,3 0-42 16,-3 4-52-16,3-2-69 0,-1 2-60 15,1-4-32-15,-3 0 1 0,-1-2 27 0</inkml:trace>
  <inkml:trace contextRef="#ctx0" brushRef="#br0" timeOffset="161440.56">25480 16865 20 0,'-19'0'99'0,"0"4"-7"0,-2 3-8 16,2 5-12-16,0 3-7 0,0 2-6 15,2 0 1-15,2 2 2 0,0 0 8 0,5-3 4 16,-1-1 0-16,5-2-7 0,0-1-9 15,3-1-11-15,6-3-14 0,1-1-8 0,4 1-9 16,5-4-3-16,2 0-4 0,6-4-10 16,2 0-33-16,5-2-54 0,1-2-79 0,3-2-43 15,0 0-23-15,0 1-5 0</inkml:trace>
  <inkml:trace contextRef="#ctx0" brushRef="#br0" timeOffset="161625.96">26302 16855 6 0,'0'-3'91'0,"2"-1"-33"0,4 0-24 15,3-4-17-15,1 1-16 0,5-1-36 16,2-3-35-16,2-1-20 0</inkml:trace>
  <inkml:trace contextRef="#ctx0" brushRef="#br0" timeOffset="162231.2">26721 16444 55 0,'-4'4'118'0,"1"3"-4"0,1 5-1 0,0 1-2 16,2 6-4-16,2 6-6 0,0 4-13 15,3 3-9-15,-1 4-13 0,0 2-11 16,0 4-11-16,3 0-10 0,-1 2-9 0,0 2-7 15,3-3-5-15,-3 1-6 0,1 0-3 16,-1-2 2-16,0-2-2 0,-1-4-3 0,1-2 0 16,-2-1 0-16,2-5-1 0,-1-3-3 0,-1-2 3 15,0-4-2-15,-2-4 0 0,3-3 1 16,-3-3 0-16,2-1 1 0,-2-6 1 16,2-2 0-16,0-6 1 0,3-2-2 0,-3-5 3 15,2-2 0-15,3-4 0 0,-1-2-1 16,1-2 0-16,-1-2 1 0,3 2-3 0,-3-1-1 15,3 3-2-15,-3 0 1 0,1 4 1 16,-1 1-1-16,1 3-1 0,-1 2 4 0,-1 3 3 16,-1 2 3-16,0 4 5 0,1 2 2 15,1 4 2-15,-2 2-3 0,1 3-3 0,1 1-4 16,1 1-15-16,-1 3-32 0,1-3-43 16,1 2-51-16,1-1-59 0,2-3-41 0,-3 1-9 15,3-4 17-15</inkml:trace>
  <inkml:trace contextRef="#ctx0" brushRef="#br0" timeOffset="162390.01">27218 16920 11 0,'-6'-4'156'0,"0"2"-3"16,-1 2-15-16,1 4-17 0,-3 2-19 16,3 4-21-16,2-1-22 0,0 4-18 0,-1-1-16 15,3 1-10-15,2-1-15 0,2 1-24 16,3-2-38-16,-1-1-49 0,2-1-53 0,0-1-28 15,1-2-9-15</inkml:trace>
  <inkml:trace contextRef="#ctx0" brushRef="#br0" timeOffset="162533.99">27290 16886 88 0,'-4'0'175'0,"-2"2"-4"15,-3 2-20-15,3 1-26 0,-3 5-29 0,3-1-28 16,0 3-26-16,-1-1-19 0,3 3-16 15,2-3-27-15,2 0-40 0,0-1-57 0,0-2-54 16,2-1-30-16,0-1-9 0</inkml:trace>
  <inkml:trace contextRef="#ctx0" brushRef="#br0" timeOffset="162750.57">27470 16556 141 0,'2'-11'234'0,"-2"1"-10"16,2 3-23-16,-2 1-26 0,2 6-32 15,1 2-33-15,1 6-29 0,0 3-22 0,0 4-14 16,1 4-13-16,1 0-7 0,-2 4-10 16,2 2-4-16,3 2-16 0,-3 1-30 15,3 3-55-15,-1-1-75 0,1 1-75 0,-1 1-39 16,1-1-11-16,-3-1 20 0</inkml:trace>
  <inkml:trace contextRef="#ctx0" brushRef="#br0" timeOffset="162956.84">27741 16741 86 0,'-13'-4'197'0,"-1"1"-6"15,1 1-14-15,2 2-16 0,1-2-21 0,1 2-24 16,3 2-28-16,2 0-28 0,1-1-23 16,3 3-21-16,3 0-23 0,3 0-34 15,2 0-40-15,3-1-50 0,2-1-52 0,2 0-47 16,-1-4-11-16,3 0 13 0</inkml:trace>
  <inkml:trace contextRef="#ctx0" brushRef="#br0" timeOffset="163188.35">27904 16694 46 0,'0'5'120'0,"-2"1"-15"0,0 0-17 16,0 1-15-16,0 1-18 0,-1 1-16 15,3-1-13-15,0 2-12 0,3-3-7 0,-1 3-6 16,0-1-1-16,2-1 1 0,0 1 0 16,0-1-1-16,3 0 0 0,-3-3 0 15,0 1-1-15,1 0 0 0,-3-2 1 0,2-1 1 16,-2 1 6-16,0 0 4 0,-2 0 3 0,0 0 4 15,0-1 1-15,-2 3-3 0,0-2-3 16,0 2-3-16,2-1-6 0,-2 1-18 0,2 0-22 16,0-2-27-16,0-1-26 0,2 1-32 15,2-4-31-15,2 0-2 0</inkml:trace>
  <inkml:trace contextRef="#ctx0" brushRef="#br0" timeOffset="163654.81">28048 16775 173 0,'2'-3'184'15,"0"1"-7"-15,0 2-17 0,-2 0-25 16,0 2-23-16,0 1-24 0,0 1-20 0,0 2-19 16,0 0-15-16,0 1-9 0,0-1-8 15,2 0-7-15,-2-1-2 0,3 1-3 0,-1 0-4 16,2-2 2-16,0-1-1 0,0-1 0 16,1-2-2-16,-1 0 0 0,2 0 1 0,-2-3-1 15,3-1 1-15,-1 0 1 0,-2 0-2 0,3 0 1 16,-3 1-1-16,0-1 0 0,0 0-1 15,-1 2-2-15,1 2 3 0,-2 0 1 0,2 0 0 16,-2 2 2-16,2 2 1 0,1 0 0 16,-1-1-1-16,2 3-3 0,-2-2 4 15,3 0-2-15,-1-1-2 0,1 1 0 16,1-2 0-16,-2-2 2 0,3 0-3 0,-1-2 2 16,1 0 0-16,-1-1 1 0,-1-3-1 0,1 2 0 15,-2-2-1-15,3 3 0 0,-3-3-2 16,1 2 0-16,-1 0-3 0,-2 2 5 0,2 0-1 15,-1 2 0-15,1 2 0 0,-2 2 4 16,3 2 0-16,-1 0 0 0,-2 1-3 0,3 3 3 16,-1-3 0-16,0 3-2 0,-1-3-1 15,1 1-2-15,-2 0 4 0,2-3-2 0,-1 1 0 16,-1 0-1-16,0-2 0 0,0-2 1 16,1-1-2-16,-1-1 0 0,0 0 0 0,0 0 0 15,1-1 1-15,-3-3-1 0,2 2-3 16,-2-2-9-16,0 2-16 0,0 0-19 0,0 0-29 15,0 0-37-15,3 2-49 0,-1-2-44 16,0 2-15-16,0 0 4 0</inkml:trace>
  <inkml:trace contextRef="#ctx0" brushRef="#br0" timeOffset="165515.81">28630 16425 40 0,'-2'-4'201'0,"0"0"11"16,0 2-10-16,0 2-10 0,2 2-10 15,0 6-20-15,0 5-23 0,2 6-31 0,2 4-22 16,0 4-26-16,3 3-21 0,-1 3-17 16,2 1-8-16,1 0-5 0,1 2-3 0,1-1-6 15,0 1-18-15,-1-2-31 0,1 1-42 0,-1-1-49 16,1-2-52-16,-3-1-55 0,1-5-32 15,-1-1 6-15,-1-2 28 0</inkml:trace>
  <inkml:trace contextRef="#ctx0" brushRef="#br0" timeOffset="165705.23">28613 16850 113 0,'-17'-8'147'0,"0"4"3"0,2 0-6 0,1 4-4 16,1 0-9-16,0 2-18 0,5 0-16 0,-1 2-19 15,5 2-19-15,2 0-17 0,2-1-17 16,2 3-9-16,2-1-6 0,5 1-3 0,1 0-2 16,3-3-5-16,2 3-20 0,2-2-37 15,2-2-44-15,2-3-60 0,0 1-59 0,0-4-28 16,0 1 5-16,-1-5 24 0</inkml:trace>
  <inkml:trace contextRef="#ctx0" brushRef="#br0" timeOffset="165873.96">28861 16627 48 0,'-4'-2'199'0,"-1"0"0"15,1 2-16-15,2 2-21 0,-2 2-28 16,2 3-29-16,2 3-30 0,0 1-28 0,2 1-19 16,0 1-11-16,4 0-24 0,1 3-37 0,-1-3-45 15,4 0-61-15,1-1-59 0,-2 1-29 16,1-1-2-16,-1-3 23 0</inkml:trace>
  <inkml:trace contextRef="#ctx0" brushRef="#br0" timeOffset="166167.07">29083 16568 10 0,'-4'4'123'0,"-3"1"-13"16,3 3-13-16,0 5-15 0,0 3-14 0,2 1-16 15,-1 0-13-15,3 2-11 0,3 0-10 16,1-2-6-16,0-2-3 0,2 1-4 0,1-3-1 16,1-4-3-16,3 1 1 0,-3-4 0 15,3-3 0-15,-1-1 0 0,3-2 4 0,-2-2 0 16,-1-3 2-16,1-1 4 0,-1-4 4 0,-1 1 4 16,-1-2 2-16,1-3 5 0,-5 1 0 15,0-2 2-15,1 1-2 0,-5-1-4 0,0 0-2 16,0 1-6-16,-5 1-2 0,3 2-6 15,-2-1-3-15,0 5-15 0,-3-1-32 0,3 2-53 16,-2 3-63-16,-1 1-35 0,1 2-17 16,-2 2 4-16</inkml:trace>
  <inkml:trace contextRef="#ctx0" brushRef="#br0" timeOffset="167516.32">29441 16520 96 0,'-5'-4'183'16,"1"1"11"-16,2-1 7 0,-2 2-5 15,2-2-15-15,0 2-21 0,0 2-33 0,-1 0-32 16,3 4-30-16,0 5-23 0,3 3-12 0,-3 5-8 16,2 4-3-16,0 0 0 0,2 4-2 15,-2-1-4-15,2 1-4 0,1 0-3 0,-1 0-1 16,0-2-3-16,-2-1-2 0,2-2 2 16,1-1-3-16,-3-4 2 0,2-2 0 0,-2-1-3 15,0-3 1-15,0 1-1 0,0-5 3 0,1 1 0 16,1-4-2-16,0-2 3 0,0-2 2 15,1-4-1-15,1-3 0 0,0-3-2 0,1-1 1 16,1-4 1-16,1 0-3 0,-1-4 2 16,3 2-2-16,-1-2 0 0,1 0 0 0,-1 4 0 15,3 0 0-15,-2 1-2 0,-1 5 2 0,1 1 5 16,-1 5 9-16,1 3 9 0,2 2 7 16,-3 5 4-16,1 5 2 0,-1 1-1 15,-1 5-8-15,1 3-16 0,-1 0-44 0,1 0-67 16,-1 0-78-16,4 0-95 0,-3-4-60 0,1 0-21 15,-1-1 19-15,3-3 55 0</inkml:trace>
  <inkml:trace contextRef="#ctx0" brushRef="#br0" timeOffset="168083.92">27045 17937 116 0,'19'-11'171'0,"4"-4"11"15,5-2 4-15,5-2 12 0,3-4 7 0,5 0 8 16,3-4 8-16,7 1 6 0,2-1-8 0,2-2-19 15,4 1-26-15,2-1-29 0,1 1-33 16,-1-1-38-16,1 0-26 0,-1 3-21 16,-4 1-9-16,0 2-24 0,-2 2-60 0,-4 4-87 15,-2 2-91-15,-3 1-90 0,-3 3-94 16,-7 3-33-16,-5 3 30 0,-7 3 72 0</inkml:trace>
  <inkml:trace contextRef="#ctx0" brushRef="#br0" timeOffset="168332.86">27407 18098 127 0,'-11'1'165'0,"7"-2"-25"0,8-7-12 16,9-5 3-16,6-7 12 0,10-2 7 15,7-5-7-15,7-4-19 0,3-1-26 0,7-4-27 16,4 0-24-16,1-2-10 0,1 1-10 16,2 1-7-16,3 0-10 0,1 0-18 0,3 2-33 15,0-1-47-15,4 1-63 0,0 0-86 16,2-3-46-16,0-1-9 0,0 0 15 0</inkml:trace>
  <inkml:trace contextRef="#ctx0" brushRef="#br0" timeOffset="-179764.95">16360 6492 6 0,'-2'0'77'0,"-1"0"-2"0,1 2-1 16,0-2 3-16,2 0-1 0,-2 0 1 15,0 0-3-15,0 0-1 0,0 0 4 16,0 0 1-16,0 2 5 0,-1-2 3 15,-1 2 5-15,2 0 2 0,-2 0-3 0,0 0-2 16,-3 1-4-16,1-1-4 0,0 2-6 16,-1-2-2-16,-1 2-2 0,1 0-4 15,-1 0-2-15,2-1-6 0,-3 1-3 0,3 0-4 16,-3 0 0-16,3 0-4 0,0-1-2 16,-1 1-4-16,1 0-3 0,0 2 1 15,-1-2-6-15,-1 1-3 0,1-1-4 16,-1 2-2-16,2-1-2 0,-3 3-5 0,3 0-2 15,-3-1-2-15,3 1-2 0,-3 1 2 16,3 3 1-16,-2-1 2 0,1 1 7 0,-1-1 9 16,-1 3 8-16,1-3 5 15,-1 2 6-15,3-1 3 0,-2 1-2 0,1 0-8 16,1 1-7-16,0-1-5 0,1 0-8 16,1 3-7-16,0-3-10 0,0 2 0 15,2 2-2-15,2 1-1 0,0-1-3 0,0 2-1 16,0 2 4-16,2 2 0 0,2-1-3 15,0 1 0-15,0 2 4 0,3 0 2 16,1 1-4-16,1-1-1 0,-1 2 1 16,5-2 2-16,-1-1-5 0,1-1-3 0,2 2 1 15,0-2 1-15,2-2 0 0,0-2-2 16,0 0 2-16,0-2 0 0,2 0 1 16,2-2-1-16,0-1 1 0,0-3-3 15,0 1 0-15,3-5 2 0,-1 1 1 0,2-2 5 16,-1-4-1-16,1-1 2 0,0-2 3 15,1-3 2-15,-1-2-1 0,1-2 0 16,-1-3 1-16,-2-2-1 0,-2-3-3 16,1-1-3-16,-3-2 3 0,0 0 0 0,-5-2 0 15,1-2 0-15,-4-1 2 0,-1-1 2 16,-3 0 0-16,-1 0 1 0,-4-1 4 0,0 1 7 16,-4 0 6-16,0 0 4 0,-4 1 5 15,-3-1 0-15,-1 0-2 0,-3-2-5 16,-2 3 0-16,0-1-3 0,-4 2-6 0,0 0-1 15,-2 0-3-15,0 0-3 0,-2 2-6 16,-3 2-2-16,1 2-3 0,-1 0-1 16,1 4-1-16,0 1 0 0,-1 3-2 15,1 1-4-15,-1 4-5 0,1 1-30 0,-2 3-66 16,1 1-106-16,3 3-118 0,0 2-118 16,-3-2-90-16,5 2-26 0,0-3 40 15,2-1 91-15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15:39.9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3979 1356 48 0,'-2'0'62'0,"0"0"-3"15,-2 0-1-15,2 0-1 0,-2 0 1 16,1 0-2-16,-1 0 1 0,2 0 1 0,-2 2-2 15,0-2-2-15,-3 2-5 0,1-2 0 16,0 2-6-16,-3 0-2 0,-2 2-4 0,1-2-2 16,-1 2-5-16,-1 1-4 0,-3 1-3 15,-2 0-2-15,0 1-1 0,-2 3 5 16,0-1 5-16,-2 5 7 0,0-1 5 0,-3 2 3 16,-1 2 4-16,-1 2-3 0,-1 0-2 0,2 4-2 15,-3 0-2-15,0 2-3 0,1 2-6 16,-1 1-3-16,1 3-2 0,-1 1-5 15,1 2 0-15,-1 4 0 0,3 1 7 0,2 2 5 16,-1 1 6-16,1 4 8 0,2 4 12 16,0 1 8-16,4 2 7 0,0 5 7 0,4-1 12 15,3 2 12-15,1 2 4 0,5-2-1 0,2 2-6 16,2-2-10-16,6-2-20 0,3-2-19 16,3 0-19-16,3 1-10 0,6-3-5 15,3-2-3-15,1-1 2 0,5-2-2 0,4-3 7 16,-1-1 3-16,5-2 5 0,3-4-1 0,1 0 2 15,5-3-1-15,-1-3-3 0,5-2-6 16,0-3-5-16,4-2 2 0,0-2-3 0,2-4-1 16,2-2-4-16,3-4 2 0,-1-1 1 15,3-5 1-15,-1-1 2 0,3-2 0 16,1-4 0-16,-1-2 0 0,2-2-2 0,-3-2-3 16,-1-3-2-16,-1-1 3 0,1-3 3 0,-5-2-1 15,0-2 3-15,-1-2 2 0,-3-2-1 16,0-4-3-16,-3-2-2 0,-1-1-1 0,-2-5-2 15,-2-3-1-15,-1-4-4 0,-4 0-1 16,1-4 0-16,-5 0 1 0,-2-3-3 16,-2-1 0-16,-5 0 3 0,-1-1-3 0,-3-1 2 15,-4-1 2-15,-4 1-1 0,-4-1 0 16,-2 0-1-16,-5-1 3 0,-2 1-3 0,-6-5-1 16,-2 1-2-16,-5 0 2 0,-1-4-3 15,-7 0-2-15,-2-2 0 0,-2 0-1 16,-5 0 2-16,-1 2-5 0,-5 0 5 0,0 2 2 15,-4 2-6-15,0 1 4 0,-4 3-2 16,-2 3 2-16,-3 4-2 0,-1 4 0 16,-5 2 8-16,-4 4-5 0,-2 3 1 0,-7 5-1 15,-3 3-1-15,-5 4-4 0,-3 2-2 16,-5 5 0-16,-3 3 3 0,-5 5 0 0,-3 4 2 16,-3 4-2-16,1 7 3 0,-4 6-4 0,0 6-9 15,-5 6-12-15,0 7-30 0,1 4-52 16,-1 8-93-16,3 3-94 0,6 2-93 0,8 4-102 15,7-1-40-15,8-3 17 0,10-5 71 16,10-6 89-16</inkml:trace>
  <inkml:trace contextRef="#ctx0" brushRef="#br0" timeOffset="7120.8">13246 3465 86 0,'-2'-2'181'0,"0"2"-15"0,2 0-32 15,-2 0-23-15,2 0-19 0,0 0-12 16,0 0-14-16,0 0-15 0,0 4-11 0,2 4-11 16,2 1-10-16,0 6-6 0,1 3-1 15,1 3 1-15,2 0 1 0,1-1 4 0,-1 1 5 16,3 0 7-16,2 0 10 0,-1-2 10 15,1 0 16-15,0-1 13 0,2-3 13 0,-3-2 13 16,3 1 10-16,-2-5 10 0,2 1 9 16,-3-5 10-16,3 1 8 0,0-4 5 15,0 0 5-15,0-4-9 0,1-4-14 0,1-3-23 16,2-7-25-16,-2-1-28 0,2-6-27 16,3-5-14-16,-1-3-13 0,0-3-8 15,0-2-33-15,-2-2-67 0,-2 0-91 0,0 1-96 16,-4 1-87-16,-3 2-83 0,-1 2-42 15,-5 1 30-15,-4 3 70 0,0-1 83 16</inkml:trace>
  <inkml:trace contextRef="#ctx0" brushRef="#br0" timeOffset="9319.65">4940 3431 35 0,'5'4'65'15,"1"1"10"-15,2 5 5 0,1 1-1 16,1 3-9-16,1 3-10 0,2 2-7 0,-1 4-8 16,1 0-6-16,2 1-10 0,2-1-5 15,-2 2-6-15,2-2-4 0,0 0-4 0,-1-2 1 16,1-2 1-16,0 0 1 0,-2-2 4 16,2-2 10-16,0-3 10 0,-2-1 12 0,2-3 13 15,0-1 16-15,-2-3 18 0,1-2 17 16,1-2 20-16,0-6 19 0,0-1 18 0,0-7 5 15,0-3-7-15,0-4-17 0,0-5-22 16,2-5-29-16,0-3-28 0,0-6-23 16,4-2-16-16,-1-2-11 0,1-4-8 0,2 3-5 15,-1-3-14-15,-1 2-48 0,0 3-87 16,0 1-95-16,-1 2-117 0,-1 2-72 16,0 1-29-16,-2 3 28 0,-2 0 73 0</inkml:trace>
  <inkml:trace contextRef="#ctx0" brushRef="#br0" timeOffset="30475.68">11847 5126 34 0,'0'0'103'0,"-2"-2"-3"15,2 2-7-15,-2 0-5 0,2 0-2 16,0 0 3-16,0 0 4 0,0 0 3 15,0 0 9-15,-2 0 12 0,2 0 13 0,0 0 8 16,0 0 6-16,0 0 9 0,0 4 4 16,0 0-7-16,2 6-11 0,0 3-14 15,0 8-18-15,2 4-23 0,3 5-24 16,-3 4-16-16,2 1-14 0,1 1-12 0,1-2-30 16,-2-1-54-16,3-3-85 0,-1-1-94 15,1-3-110-15,-1-3-61 0,-1-4-15 16,-1-2 35-16,-2-5 70 0</inkml:trace>
  <inkml:trace contextRef="#ctx0" brushRef="#br0" timeOffset="31258.92">10395 5155 9 0,'0'-2'169'0,"2"2"2"16,-2-2-42-16,2 2-34 0,-2-2-25 15,2 2-14-15,3-2-10 0,-1 0-3 16,0 1-4-16,2-1-8 0,1 0-10 15,1 0-8-15,-1 0-3 0,1 2 3 0,-2 2 11 16,3 2 10-16,-3 1 10 0,3 7 10 16,-3 1 15-16,0 4 12 0,-1 2 11 15,-1 0 18-15,0 2 18 0,0 0 15 16,-2 0 8-16,3-2-2 0,-3-2-12 0,2-1-22 16,-2-3-23-16,2-2-25 0,3 1-22 15,-1-5-17-15,0 1-11 0,1-2-13 16,1-2-36-16,1-4-64 0,-1-2-78 15,1-2-91-15,1-6-101 0,-1-3-54 0,-3-4 0 16,0-2 45-16,1-2 71 0</inkml:trace>
  <inkml:trace contextRef="#ctx0" brushRef="#br0" timeOffset="31876.51">9593 5254 51 0,'-2'0'171'16,"2"-2"-17"-16,0 2-26 0,0 0-27 15,0 0-27-15,0 0-22 0,0 0-16 0,0 0-16 16,0 0-10-16,0 0-7 0,0 0-1 15,2 2-1-15,2-2-3 0,0 2 1 16,0-2 0-16,1 2 1 0,1-2 2 16,0 2 2-16,1 0 4 0,1-2 9 0,-1 2 13 15,-1-2 15-15,0 1 20 0,1 1 26 16,-1 2 28-16,-2 0 20 0,0 2 7 16,-1 1-3-16,-1 3-15 0,0 1-27 15,-2 3-28-15,-2-1-30 0,0 2-29 0,-3 0-49 16,-1 3-63-16,0-1-70 0,-1 0-86 15,-1-2-72-15,-1 2-26 0,-1-2 16 16,-3-1 45-16</inkml:trace>
  <inkml:trace contextRef="#ctx0" brushRef="#br0" timeOffset="32548.06">7675 5189 103 0,'-2'-4'220'16,"2"1"5"-16,0 1-7 0,0 0-12 0,0 2-16 15,2 0-18-15,-2 0-6 0,2 4 3 16,2 3-9-16,3 5-19 0,-1 3-17 15,0 4-17-15,1 6-27 0,1-1-34 0,1 5-20 16,-1 0-22-16,1-1-43 0,-1-1-58 16,-2 0-66-16,1-1-68 0,-3-3-79 15,0 0-66-15,-2-4-3 0,-2-4 34 16,0-1 54-16</inkml:trace>
  <inkml:trace contextRef="#ctx0" brushRef="#br0" timeOffset="32781.55">7643 5332 112 0,'-10'-15'184'0,"-1"3"-1"16,1 5-10-16,-3 1-14 0,2 2-21 15,-1 4-21-15,-1 4-24 0,0 4-20 16,3 1-16-16,-3 3-10 0,2-1-6 0,3 1-4 16,-1-3-6-16,3-1-5 0,0-1-4 15,1-1-3-15,3-2 0 0,2 0 12 16,0-1 25-16,2-3 25 0,3 0 12 0,1 0 7 15,2-3-1-15,3-1-18 0,2 0-42 16,-3-2-78-16,5-1-96 0,-2 1-115 16,0-2-87-16,-3-1-48 0,1 1-9 15,-1-1 40-15</inkml:trace>
  <inkml:trace contextRef="#ctx0" brushRef="#br0" timeOffset="33776.17">5795 4976 180 0,'0'2'244'0,"0"-2"0"0,0 2-18 0,0-2-21 15,0 2-8-15,3-1-3 0,1 3 10 0,0 4 12 16,2 1 2-16,3 5-5 16,-1 1-16-16,1 4-29 0,1 2-45 0,-1 2-40 15,1 2-33-15,-1-1-23 0,-1 1-15 16,1 2-7-16,-3-2-4 0,1-3-3 16,-3 1 0-16,0 0-3 0,-2-2 3 15,-2-2-9-15,-2 0-7 0,-2-4-9 0,-3-1-8 16,-1-3-4-16,-3-1-6 0,1-5 0 15,-3-1 3-15,-2-4 2 0,0-2 1 16,1-1 6-16,-1-5 4 0,0-2 5 16,0-1 3-16,2-2 7 0,1-1 6 0,1 1 0 15,1-2 3-15,3 0 1 0,1-1-1 16,2 1 1-16,-1 0 4 0,5 0 2 16,0-1-2-16,5 1 6 0,-1 0 5 0,2 0 1 15,3-1 1-15,1 1-1 0,3-2 1 16,2 2-4-16,2-1-12 0,2 1-59 15,-2 2-91-15,2 0-107 0,0-1-115 16,0 5-62-16,-2 1-22 0,-2 4 39 0,-3 4 81 16</inkml:trace>
  <inkml:trace contextRef="#ctx0" brushRef="#br0" timeOffset="37702.6">10651 5824 4 0,'2'-2'86'16,"-2"2"-9"-16,2-2-7 0,-2 2-5 16,0 0-3-16,0 0 1 0,2 0 0 0,-2-2-2 15,0 2 4-15,0 0 4 16,0 0 10-16,0 0 7 0,0 0 9 0,-2 0 3 15,2 0-4-15,-2 2-9 0,-2-2-9 16,0 2-6-16,-1 0-5 0,-1-1 0 16,0 3 6-16,-3-2 6 0,-1 2 1 15,1 0 0-15,-3 0-4 0,-1 1-3 0,0 1-8 16,-2 0-6-16,-2 1-4 0,0 1-8 16,-2 2-10-16,0-1-7 0,-4 4-8 0,0 1 0 15,-3 1 3-15,1 2 10 0,-5 0 16 16,1 2 10-16,-3 0 17 0,0 0 13 15,1 2 6-15,-3 0 1 0,0 0-4 0,0 2-10 16,2 0-7-16,-2 0-11 0,3 2-16 16,1 1-10-16,-2 1-7 0,5 0-7 15,-3-1-3-15,5 3-5 0,-1 1 2 16,1 3 2-16,2-1-5 0,-1 1 2 0,3 1-5 16,2 2-4-16,0 0-2 0,2 0-6 15,0 2 0-15,2 1 3 0,3-1 0 16,1 0-2-16,0 2 4 0,3-2 2 15,2 2 1-15,1-2 2 0,1 2 2 0,4-2 1 16,0 2-5-16,4-2-1 0,1 0 0 16,3 0-3-16,1 1-3 0,3-3 1 15,3 2 2-15,2-2 1 0,2 0-2 16,4 0 1-16,3 1 2 0,1-3-1 0,3 0 3 16,4-1-4-16,0-1-2 0,4-2 0 15,2-1 1-15,2 0-3 0,1-3-3 16,3-1 4-16,1-2 7 0,1 0-1 15,3-4-4-15,2 0 4 0,0-4 1 0,2 0 0 16,0-3-3-16,4-5-2 0,1-1 1 16,-1-2 0-16,2-4-1 0,3-4-3 15,1-4 4-15,1-1 0 0,0-6 1 0,1-2-2 16,1-4 2-16,2-4 0 0,2-2 0 16,-2-1-1-16,2-3-1 0,-2-1 2 15,-1-1-1-15,1-3-1 0,-2 0-3 16,-2 0-1-16,-1 0 1 0,1-3 2 0,-3-1 3 15,-1 2 0-15,-1-2 2 0,1 0 2 16,-5-2 3-16,0 2-8 0,-2-1 0 16,-2-3-2-16,-2 2 1 0,-5-2-2 15,1 2-3-15,-3 0 2 0,-4 0-1 16,1 0 0-16,-5 2-1 0,-3 0-1 16,-3 0 4-16,-2 2 1 0,-3 2-2 0,-4 0 1 15,-4 0-1-15,-2 3 3 0,-5 1 3 0,-3-1 0 16,-5 3 0-16,-2 0-2 0,-6 1 2 15,-3-2 1-15,-4 3-4 0,-3-1-4 16,-6 3 4-16,-1-1 0 0,-4 0 0 16,-5 3-3-16,0-1-5 0,-4 0 5 0,-2 2-3 15,-2 2-1-15,-5 0 1 0,1 0 3 16,-5 2 2-16,-2 2-3 0,1 0 1 16,-5 2 4-16,-1 1-2 0,-1 3-1 15,-2 3-1-15,-2 1 5 0,-5 1 2 0,0 4 0 16,-3 0 0-16,-3 2-3 0,-2 2 2 15,-3 2-4-15,1 0 1 0,0 3-2 16,0 1 1-16,-3 1 9 0,1 3-3 0,2 1 4 16,0 2-5-16,0 5-7 0,1-1-11 15,3 3-25-15,3 1-42 0,-1 2-105 16,2 2-118-16,2 1-114 0,5-1-113 16,2 0-56-16,4-3 2 0,4 1 81 15,2 0 108-15</inkml:trace>
  <inkml:trace contextRef="#ctx0" brushRef="#br0" timeOffset="39418.44">4100 8563 95 0,'-2'-4'143'16,"0"2"-31"-16,0-2-23 0,0 1-16 16,2-3-12-16,2 0-4 0,0 0-1 0,2-1-3 15,2-1-2-15,3 1-8 0,-1-3-5 16,5 2-6-16,0-1-4 0,1-1-4 16,3 3-5-16,0-1-2 0,2 1-2 0,0 1-3 15,3 2-1-15,-3 0-1 0,0 4 5 16,0 0 9-16,-2 2 11 0,0 2 20 0,0 2 18 15,-5 3 22-15,1 3 13 0,-2 3 14 16,-3 4 3-16,-4 4-2 0,0 3-9 16,-1 7-15-16,-6 1-12 0,1 6-14 0,-4 4-1 15,-2 4 2-15,-3 1 9 0,0 3 16 16,-1-1 17-16,-3 2 13 0,0-1 7 16,2-3-1-16,1-1-7 0,-1-6-14 0,4-6-25 15,3-4-21-15,2-5-16 0,6-6-22 16,2-2-7-16,7-6-9 0,2-5 2 0,6-6 3 15,2-4-5-15,4-6 3 16,5-5-8-16,2-4-7 0,1-2-21 0,6-4-60 16,-1-2-119-16,0-1-142 0,2-3-148 15,-4 0-85-15,0-1-29 0,-4-2 31 0,-5 1 105 16</inkml:trace>
  <inkml:trace contextRef="#ctx0" brushRef="#br0" timeOffset="39622.19">5006 8510 51 0,'2'-4'362'16,"-2"4"69"-16,-2 4 54 0,2 1-22 0,0 3-92 16,2 3-93-16,0 3-87 0,2 1-65 15,3 0-51-15,1 4-38 0,1 0-74 16,1 0-107-16,3 2-118 0,2 2-132 0,0-2-78 15,2 2-37-15,-3-2 35 0,-1 0 81 16</inkml:trace>
  <inkml:trace contextRef="#ctx0" brushRef="#br0" timeOffset="40338.97">5436 8214 166 0,'-5'4'265'0,"3"2"34"16,2 0-33-16,-2-1-34 0,4 5-17 15,0-1-6-15,3 5-11 0,-1-1-16 0,2 2-17 16,3 2-26-16,-1-1-34 0,1 1-33 16,-1 0-17-16,3 2 0 0,-1 0 1 15,1 0 8-15,-1 4 13 0,1 0 3 16,-3 0-5-16,1 1-9 0,-1 1-6 0,1 0-18 16,-3 0-10-16,1-2-8 15,-3-2-4-15,0-2-5 0,0-2-3 0,0-2 4 16,-1-2-5-16,-1-1-1 0,0-1-2 15,0-3-2-15,0-1-5 0,-2-1 0 16,2 0 0-16,-2-2-1 0,2-2-1 16,-2 1 1-16,0-1 4 0,0-2-1 0,0 0-1 15,0-2 1-15,0 0 0 0,0-3-3 0,-2-1 2 16,2-2-2-16,-2-1-2 0,2-1 1 16,0-1-1-16,0 0 2 0,0-3-3 15,0 3-1-15,0-3 4 0,2 1 0 16,-2 0-1-16,2 1 0 0,0-1 1 0,3 2 1 15,-3-1-3-15,2 3-1 0,0-3 2 16,0 3-1-16,3 1-2 0,-3 0 2 16,2 1 0-16,1 1 0 0,-1 2 5 15,0 2 1-15,3 2-1 0,-1 4 2 16,1 0 5-16,-1 4-1 0,3 1-3 0,-3 3-1 16,1-3-2-16,-1 2-2 0,1-1-3 15,-1-2-2-15,-1-3 0 0,1 1 0 16,1-2 3-16,-1-2 0 0,0-2 1 15,3-2 4-15,0-2 4 0,-1-4-2 0,1-3-1 16,1 0-2-16,3-3 0 0,-2 1-1 16,2 0-7-16,0 1 6 0,2 3 0 0,-3 3 2 15,3 2 1-15,-2 2-2 0,2 4 2 16,-2 2-17-16,-2 4-51 0,-1-1-111 16,1 5-132-16,-5-1-145 0,1 0-84 15,-3-1-33-15,-2 1 27 0,-1-1 100 16</inkml:trace>
  <inkml:trace contextRef="#ctx0" brushRef="#br0" timeOffset="40710.61">4959 8649 174 0,'-4'0'355'0,"2"0"59"0,0 0 7 0,0 0-54 15,2 0-34-15,2 0-42 0,0-2-47 16,4 0-37-16,3 0-22 0,4-2-15 0,1-2-45 16,8-1-39-16,1-3-30 0,2 1-19 15,3-5-14-15,3 1-13 0,1-2-13 16,4 0-39-16,-2-3-89 0,2 1-127 0,0 0-131 16,0 0-126-16,-2 0-58 0,0 2-1 15,0-1 71-15,-3 3 115 0</inkml:trace>
  <inkml:trace contextRef="#ctx0" brushRef="#br0" timeOffset="41136.04">6460 8289 146 0,'-11'0'243'0,"1"0"18"15,-1 2-18-15,1 1-2 0,-1 3 5 0,3 2 5 16,-1 1-2-16,1 6-7 0,4 3-19 16,-1 1-38-16,3 2-46 0,4 0-36 15,0 1-36-15,5-1-28 0,1 2-21 16,1-2-25-16,3-2-51 0,-1-2-89 0,2-1-92 15,1-3-94-15,-1-2-96 0,0-3-47 16,0-2 18-16,-3-2 66 0,1-6 83 16</inkml:trace>
  <inkml:trace contextRef="#ctx0" brushRef="#br0" timeOffset="41298.37">6509 8390 232 0,'-7'-12'365'0,"3"5"94"0,0-1 13 16,0 4-20-16,-1 2-40 0,1 2-56 15,0 4-76-15,2 2-91 0,0 1-70 16,0 5-53-16,2 3-43 0,0 0-50 0,2 1-97 16,-2 1-125-16,2-2-128 0,2-2-127 15,0 1-58-15,1-3-2 0,-3-1 66 16,2-5 111-16</inkml:trace>
  <inkml:trace contextRef="#ctx0" brushRef="#br0" timeOffset="41468.79">6598 8184 257 0,'2'-13'349'0,"0"1"55"16,0 3 7-16,2 5-10 0,-2 2-33 15,3 4-50-15,-1 3-49 0,2 7-50 0,1 1-61 16,-1 4-79-16,0 4-86 0,1 2-113 16,-1 4-125-16,0 0-122 0,3 1-124 15,-3 1-50-15,0 1 4 0,-1-3 73 0,-3 0 102 16</inkml:trace>
  <inkml:trace contextRef="#ctx0" brushRef="#br0" timeOffset="41603.67">6646 8502 17 0,'2'-8'204'0,"1"1"26"0,1-1-29 0,0 2-42 16,2 1-37-16,1-3-33 0,1 2-30 15,3-1-42-15,1-3-61 0,3 3-104 16,-4-3-56-16,2-1-29 0,-1-3-13 15</inkml:trace>
  <inkml:trace contextRef="#ctx0" brushRef="#br0" timeOffset="41804.66">6922 8028 141 0,'-3'-8'451'0,"1"2"91"0,0 4 56 0,-2 1-44 16,2 2-98-16,2 3-118 0,2 4-121 15,0 1-85-15,2 7-54 0,3 3-23 16,1 2-19-16,1 3-16 0,-1 3-19 16,3 2-28-16,-1 1-69 0,3 1-129 0,-3-1-134 15,3 2-139-15,0-3-76 0,-3 0-23 16,-1-5 45-16,-1-5 113 0</inkml:trace>
  <inkml:trace contextRef="#ctx0" brushRef="#br0" timeOffset="42013.21">7106 8066 125 0,'-2'-17'416'0,"-1"3"86"0,3 5 52 16,-2 1-42-16,4 4-77 0,1 4-99 0,3 8-100 16,2 5-75-16,3 6-50 0,2 8-33 15,-1 3-29-15,3 5-18 0,2 3-18 16,-2 2-23-16,2 0-50 0,-2 4-106 15,-1 0-128-15,1-1-137 0,-2-1-109 0,-2 0-45 16,-1-2 15-16,-1-2 87 0,-1-3 121 16</inkml:trace>
  <inkml:trace contextRef="#ctx0" brushRef="#br0" timeOffset="44757.15">7857 8281 96 0,'4'0'152'0,"5"2"-29"0,-1-2-24 15,5 0-12-15,0 0-7 0,1 0-10 16,6 0-14-16,-1 0-14 0,2-2-21 0,0 0-33 15,2 0-60-15,0 0-67 0,1 0-37 16,-1 1-19-16,0 1-5 0</inkml:trace>
  <inkml:trace contextRef="#ctx0" brushRef="#br0" timeOffset="77852.97">5453 2000 61 0,'-3'2'91'0,"1"0"1"0,0 0-9 0,0 2-4 16,0 0-7-16,-2-1 0 0,-1 3 3 0,1 0 10 16,0 0 15-16,0-1 11 0,2-1 10 15,-3 0 7-15,3 0 10 0,-2-1 4 16,2-1 11-16,-2 0 4 0,2 0-2 0,-3 0-12 16,3-2-17-16,0 0-23 0,0 0-28 0,0-4-27 15,2 0-19-15,0-3-7 0,0-5 0 16,4-3 7-16,0-2 11 0,5-6 16 15,1-5 14-15,5-5 5 0,4-3 7 0,5-4-3 16,5-2-7-16,5-4-9 0,6-1-10 16,5-3-6-16,3-1-13 0,5-1-4 0,5-1-4 15,1 0-4-15,2 1-4 0,3 1-5 16,-3 1-3-16,3 3-8 0,-5 1-2 0,0 4-1 16,-2 4-12-16,-4 4-36 0,-4 1-77 15,-3 7-104-15,-1 1-105 0,-3 6-115 0,-4 2-73 16,-4 1-5-16,-2 5 55 0,-7 1 95 15</inkml:trace>
  <inkml:trace contextRef="#ctx0" brushRef="#br0" timeOffset="78279.89">6526 762 3 0,'0'-2'39'16,"2"0"-5"-16,2 0 2 0,0 2 6 0,1 0 5 16,3 0 3-16,0 0 0 0,1 0-1 15,4 2-3-15,-1 2-3 0,5-2 0 0,0 2 0 16,0 1-1-16,2 1 0 0,0 0 4 16,0 0 7-16,0 3 9 0,0 1 6 0,-2 3 8 15,0 0 1-15,-2 4-2 0,0 4-9 0,-2 2-13 16,-3 2-12-16,-1 4-9 0,-3 1-11 15,0 4-12-15,-1 1-35 0,-3-1-51 16,0 2-75-16,-2 0-67 0,-2 1-34 0,-3-3-13 16,-1-2 20-16</inkml:trace>
  <inkml:trace contextRef="#ctx0" brushRef="#br0" timeOffset="110006.96">8471 7953 69 0,'-2'0'96'0,"2"-2"-3"0,-2 2-2 16,2-1-5-16,0 1-3 0,0-2-4 16,0 2-5-16,0 0-3 0,0-2-2 15,0 2 4-15,0 0 3 0,0 0 7 16,0 0 4-16,0 0 3 0,0 0 1 0,0 0-3 16,0 0-9-16,0 0-12 0,0 0-12 15,0 0-16-15,0 0-13 0,0 0-13 16,0-2-7-16,2 0-5 0,0 0-3 0,0 0 0 15,2-4 1-15,3 1 0 0,1-1-2 16,1-2 1-16,-1 1-2 0,3-1 3 16,-1 1 1-16,3-1 0 0,-3 2 0 15,3 0 1-15,0 3 4 0,0 1 2 0,1 2 3 16,-1 2 3-16,2 1 4 0,0 5 0 16,-3 2-3-16,3 1-1 0,-2 0-1 15,0 3-2-15,-1-1-3 0,-1 0-3 16,2 1 1-16,-3-3-3 0,3 1 0 0,-3-3-2 15,3 1-2-15,-2-1 2 0,-1-1-1 16,-1-2-1-16,1-1 1 0,-1 1 0 16,-1 0 6-16,-1-2 13 0,1 1 20 15,-2-1 24-15,1 2 21 0,-3 1 20 0,0 3 7 16,1 1-5-16,-3 5-14 0,-2-1-20 16,0 4-18-16,-2 2-18 0,-3 2-16 15,1 0-8-15,-2-1-5 0,-1 3-16 16,-1-2-47-16,-1 0-70 0,1-4-76 0,0 0-83 15,-1-4-103-15,1-1-44 0,1-3 13 16,1-1 54-16,2-5 70 0</inkml:trace>
  <inkml:trace contextRef="#ctx0" brushRef="#br0" timeOffset="110305.37">9144 7948 203 0,'-2'3'288'0,"0"1"26"0,2-2-55 15,0 2-62-15,0-2-56 0,2 0-49 16,2 0-39-16,2-2-24 0,1 2-8 16,3-2-4-16,3-2-6 0,2-2-31 0,2-2-60 15,4-1-82-15,0-3-87 0,0 1-46 16,3-3-24-16,-1 1 15 0</inkml:trace>
  <inkml:trace contextRef="#ctx0" brushRef="#br0" timeOffset="110588.58">9811 7511 6 0,'-4'10'256'0,"1"1"56"0,1 3 57 15,4 5-21-15,1 2 3 16,3 7 1-16,4 5-16 0,3 7-37 0,2 3-43 16,2 7-54-16,4 1-67 0,0 5-50 15,5 1-35-15,-1 2-15 0,5-2-23 0,-1 0-35 16,1 0-71-16,0-3-106 0,-1-1-107 16,1-3-107-16,-3-3-100 0,1-3-31 15,-5-4 35-15,-4-4 84 0,-2-3 100 16</inkml:trace>
  <inkml:trace contextRef="#ctx0" brushRef="#br0" timeOffset="110883.63">9859 7986 37 0,'-8'-15'178'0,"2"-1"6"0,1 5-52 15,3-2-48-15,4 1-36 0,1-1-21 16,3-1-7-16,2 1-6 0,5 0-3 16,0-2-4-16,4-1-3 0,0 3-3 0,2 0-2 15,2-1 1-15,-2 5-1 0,2-1 3 16,-2 4 10-16,0 5 21 0,0 2 29 0,-2 5 24 16,-2 6 26-16,-2 5 15 15,-5 4 4-15,1 5-8 0,-5 3-23 0,-2 3-22 16,-2 3-23-16,-2-1-20 0,0 0-48 15,0-1-69-15,2-3-85 0,0-3-92 16,2-6-50-16,2-4-24 0,4-6 19 16</inkml:trace>
  <inkml:trace contextRef="#ctx0" brushRef="#br0" timeOffset="111084.7">10442 7679 84 0,'-9'15'308'0,"1"6"67"0,-3 6 69 16,3 1-45-16,-1 3-38 0,3-1-47 15,1 3-44-15,5-1-65 0,0-1-62 0,5-3-57 16,1 1-105-16,3-4-130 0,-1-1-133 16,3-3-128-16,-1-2-85 0,-1-3-39 15,-1-5 40-15,1-1 96 0</inkml:trace>
  <inkml:trace contextRef="#ctx0" brushRef="#br0" timeOffset="111256.7">10539 7866 203 0,'0'4'417'0,"0"3"83"16,-2 7 52-16,0 1-75 0,0 2-86 15,-1 4-98-15,1 2-95 0,0 1-79 16,2-1-75-16,-2 2-111 0,2-2-140 0,2 0-130 15,0 0-133-15,3-4-71 0,-1 0-16 0,0-4 60 16,0-5 112-16</inkml:trace>
  <inkml:trace contextRef="#ctx0" brushRef="#br0" timeOffset="111535.59">10647 7927 70 0,'4'-4'295'0,"-2"2"55"0,2 6 30 0,-1 2-43 15,1 1-49-15,-2 5-50 0,2 1-53 0,-2 2-53 16,2 2-43-16,1-1-31 0,-1 1-32 16,2-2-46-16,-1 0-45 15,1 0-40-15,0-3-32 0,-2-3-21 0,3-1-4 16,-1-2 21-16,-2-4 35 0,3-2 36 0,-3-4 28 16,0-2 21-16,0-2 13 0,1 1 9 15,1-3 9-15,0 1 10 0,1-1 8 16,-1 1 6-16,3 1 9 0,-1 2 7 15,3 3 4-15,-1 1 1 0,1 4-1 0,-1 3-6 16,1 3-21-16,0 5-63 0,-1 2-85 16,-1 3-105-16,-1 1-80 0,-2-2-39 15,-1 0-10-15,-1-4 40 0</inkml:trace>
  <inkml:trace contextRef="#ctx0" brushRef="#br0" timeOffset="111708.98">10990 7765 145 0,'4'-8'415'16,"2"4"82"-16,-1 6 48 0,1 4-54 0,2 5-95 15,1 5-110-15,-1 3-102 0,3 5-84 16,2 3-99-16,-3 2-125 0,3 3-135 16,0 0-142-16,-3 3-95 0,1-3-44 0,-1 1 22 15,-1-1 85-15</inkml:trace>
  <inkml:trace contextRef="#ctx0" brushRef="#br0" timeOffset="111854.69">11047 8169 210 0,'-6'-6'328'0,"1"0"29"16,3 2-29-16,2 1-58 0,2-1-77 16,3-2-76-16,1 0-42 0,2 1-28 0,3-3-62 15,2-2-85-15,1 1-91 0,1-2-98 16,2-3-57-16,2-1-26 0,-2-2 28 15</inkml:trace>
  <inkml:trace contextRef="#ctx0" brushRef="#br0" timeOffset="112112.74">11356 7801 241 0,'4'6'334'0,"-2"1"54"0,-2 3-19 0,0 3-29 15,0 1-39-15,0 1-47 0,-2 0-49 16,2 2-49-16,-2-2-43 0,2-1-44 15,2-1-38-15,0-3-37 0,0-1-31 0,3-1-22 16,-1-3-15-16,2-1-5 0,-2-4 0 16,3 0 16-16,-3-4 19 0,2 1 20 15,-1-1 10-15,1-2 5 0,-2 0 5 0,3 3-1 16,-3-1 2-16,2 0 0 0,-2 0 1 16,3 4 3-16,-1 0 2 0,0 4-27 15,1 0-61-15,-1 1-75 0,3 3-83 16,-1 0-92-16,1-1-59 0,-3-1-3 0,0-2 44 15,-2 0 67-15</inkml:trace>
  <inkml:trace contextRef="#ctx0" brushRef="#br0" timeOffset="112356.96">11561 7892 118 0,'4'-5'278'0,"-1"1"38"0,-1 0-18 16,0 2-45-16,0 0-53 0,0 0-50 15,0 2-44-15,2 0-33 0,1 0-27 0,-1 0-23 16,0-2-41-16,2 2-41 0,1-1-42 15,-1-3-37-15,3 0-25 0,-1 0-15 16,1-2 14-16,-1-1 26 0,0 1 32 16,1-2 31-16,-1 3 26 0,1 1 23 15,-3 2 24-15,3 0 22 0,-3 2 17 0,3 2 14 16,-3 2 7-16,2 2 0 0,-1 1-9 0,1-1-14 16,1 2-21-16,-1-3-35 15,1-1-33-15,1 0-32 0,-1 0-38 0,1-4-32 16,-1-2-13-16,1-2 6 0,-1-2 19 15</inkml:trace>
  <inkml:trace contextRef="#ctx0" brushRef="#br0" timeOffset="112870.85">11868 7797 88 0,'4'-4'157'0,"1"1"24"0,1 3 11 15,-2 3 4-15,3 3-2 0,-1 2-12 16,2 3-26-16,1 1-29 0,-1-1-28 0,1 0-28 16,1 1-25-16,1-3-21 0,2-1-11 15,-3 0-8-15,3-5-4 0,-2 1-2 16,-1-4 1-16,1 0 1 0,-3-4-2 0,1-1-1739 15,-3-3 1739-15,-2-1 116 16,0-5 24-16,-1-1-28 16,-3 0-93-16,-3 0-31 0,-1-1 26 15,-2 3-65-15,-3 0-287 16,3 1 338-16,0 3 0 0,-1 1 0 16,1 6 0-16,2 2 0 0,0 0 0 15,1 4 0-15,3-4 0 16,0 0 0-16,0 0 0 0,5-2 0 15,-1-2 0-15,2 0 0 16,1-1 0-16,1-1 0 0,-2-2 0 16,1 1 0-16,-1-1 0 0,3 0 0 15,-3 3 0-15,0-1 0 16,1 2 0-16,-1 2 0 0,-2 2 0 16,-2 2 0-16,0 0 0 15,1 2 0-15,-1 0 0 0,0 0 0 16,0-1 0-16,2 1 0 0,0 0 0 15,3-2 0-15,-3 0 0 16,2-2 0-16,-1 0 0 0,1-4 0 16,-2 2 0-16,0-2 0 15,1 0 0-15,-3 1 0 16,2-1 0-16,0 2 0 0,0 0 0 16,3 2 0-16,1 2 0 0,1 2 0 15,3 1 0-15,1 5 0 16,2 1 0-16,2 3 0 0,0 1 0 15,0 0 0-15,-5 0 0 0</inkml:trace>
  <inkml:trace contextRef="#ctx0" brushRef="#br0" timeOffset="114795.78">6016 9435 28 0,'-3'2'76'0,"3"0"-6"16,0 0-6-16,0 0-7 0,0-2-9 0,0 2-10 16,0-2-8-16,0 2 0 0,3-2 8 15,1 2 8-15,0 0 9 0,5 0 12 16,1 0 12-16,3-2 7 0,2 0 2 16,2 0 0-16,4-2 2 0,0 0 2 0,4-2-1 15,3-2 5-15,4 0 10 0,-1-1 9 16,5-3 7-16,0 1 8 0,4-1 7 15,5-1 0-15,-1-1-8 0,5 1-9 0,4 0-6 16,2-1-13-16,2-1-15 0,5 1-9 16,3-1-8-16,5 0-3 0,2-1-2 15,4 1 0-15,5 0 1 0,1-1-5 16,3-1-7-16,2 2-7 0,2-2-9 0,-1-1-6 16,1 1-5-16,2-2-2 0,-2-2-4 15,0 0-9-15,-2 0-2 0,-2 0-1 16,-3 0-5-16,-1 0-2 0,-7 1-1 15,-2 3 7-15,-7 2-1 0,-3 1-7 0,-5 3-9 16,-9 1-34-16,-3 5-68 0,-7-1-93 16,-4 4-104-16,-7 0-102 0,-3 2-97 15,-10 1-24-15,-5 3 38 0,-9 2 76 0,-9-1 96 16</inkml:trace>
  <inkml:trace contextRef="#ctx0" brushRef="#br0" timeOffset="115259.93">6407 10453 109 0,'-6'2'193'15,"2"0"5"-15,4-2-68 0,2-2-57 0,2 0-37 16,4-4-14-16,5 0-3 0,4-3 1 16,6-1 13-16,5-1 27 0,8-3 27 15,4 1 19-15,9-2 30 0,8 0 30 16,4-4 12-16,9 0-4 0,8-4-4 0,9 0 4 15,6-4-6-15,7-3-15 0,1-1-11 16,5-3-12-16,0-2-15 0,2-2-18 16,-2-2-18-16,-2 2-18 0,-3-2-9 15,-1 1-5-15,-5 1-10 0,-2 2-9 0,-2 2-8 16,-6 1-5-16,-5 5-3 0,-4 3-5 16,-8 4-3-16,-4 2-2 0,-9 2-2 15,-5 4-1-15,-7 3 0 0,-5 2 4 16,-6 3-1-16,-7-1-24 0,-4 4-62 0,-4 2-102 15,-4 2-123-15,-5 2-147 0,-3 2-74 16,-5-3-17-16,-5 3 41 0,-5-2 92 16</inkml:trace>
  <inkml:trace contextRef="#ctx0" brushRef="#br0" timeOffset="123811.19">15792 1770 56 0,'-2'-6'137'0,"-2"2"-8"0,0-1-3 15,0 1 1-15,-3 0-2 0,-1 2-6 16,1 0-9-16,-1 0-6 0,-3 0-10 0,1 2-6 15,-3-2 0-15,-2 2 4 0,1 0 4 16,-3 2 1-16,-2 2-4 0,-3 2-1 16,-1 1-6-16,-4 5-10 0,-1 3-12 0,-4 2-9 15,1 4-5-15,-5 4-6 0,-3 5-8 16,1 5-7-16,-2 3 0 0,2 2 2 0,0 6 3 16,0 1 1-16,4 3 3 0,0 3 2 15,4 0-3-15,5 5-3 0,2-1-2 16,2 4 3-16,2 3 11 0,4 5 13 0,2 3 16 15,2 5 11-15,7 1 5 0,2 0 3 16,6 0-12-16,5-2-16 0,6-2-12 16,6 1-12-16,8-1-10 0,10-4-8 0,5-3-8 15,9-4-5-15,8-6-4 0,9-5-4 16,6-7 1-16,5-7-2 0,6-5 1 0,6-7-1 16,2-8 4-16,7-7-1 0,1-7-1 15,3-8 0-15,6-7-2238 16,7-12 2260-16,1-10 28 0,5-10-30 15,0-15-19-15,-4-8 41 0,-5-12-39 16,-4-10 8-16,-8-7 11 0,-9-2 25 16,-8-6 47-16,-8-2-50 15,-14-2-28-15,-12 1 20 0,-15-3-18 16,-17 0 41-16,-14-1-103 16</inkml:trace>
  <inkml:trace contextRef="#ctx0" brushRef="#br0" timeOffset="123891.75">17490 2035 1470 0,'-57'-103'1009'0,"-13"9"-476"0,-8 9-250 0,-9 10-137 16,-8 11-72-16,-7 8-47 0,-6 14-41 15,-4 8-49-15,-2 11-106 0,-3 10-148 0,3 9-163 16,2 10-80-16,0 7-25 0,-1 8 14 16,-1 6 87-16</inkml:trace>
  <inkml:trace contextRef="#ctx0" brushRef="#br0" timeOffset="129272.53">17543 5705 77 0,'0'-3'105'0,"-2"1"5"0,0-2 2 0,2 2 3 15,-2-2 7-15,2 2 7 0,-3 0 12 16,3 1 15-16,-2-1 12 0,2 2 6 16,-2 0 4-16,2 3-1 0,0 3-6 0,0 4-11 15,0 7-16-15,0 4-19 0,2 4-23 16,-2 3-24-16,2 3-18 0,-2 3-23 15,3 0-39-15,-1 0-82 0,2-1-97 16,2-1-107-16,1-1-114 0,-1-3-56 0,2-1-4 16,-1-4 54-16,1-4 86 0</inkml:trace>
  <inkml:trace contextRef="#ctx0" brushRef="#br0" timeOffset="130141.93">19685 5673 17 0,'4'-6'75'16,"3"1"-6"-16,-1-1-6 0,0 2-3 16,3-2-10-16,-1 3-6 0,1 1-3 15,-1 0 0-15,1 0 5 0,-1 2 6 0,-2 2 10 16,1 2 10-16,-1 3 6 0,-2 5-1 15,1 1-3-15,-5 6-9 0,0 2-12 16,-3 4-8-16,-1 1-10 0,0 3-3 16,-2 0 0-16,-3 1 2 0,1 1 11 0,-1-3 16 15,1 1 19-15,1-5 16 0,-1 1 13 16,4-4 3-16,0-4-9 0,1 0-15 16,3-3-15-16,3-1-19 0,1-3-16 15,2-1-10-15,3-3-4 0,1 0-8 0,3-3-4 16,2-3-4-16,2 0-7 0,0-1-19 15,-1-3-63-15,4 0-76 0,-1-2-99 16,-2 0-83-16,-1 1-42 0,-3-3-5 0,0 2 46 16</inkml:trace>
  <inkml:trace contextRef="#ctx0" brushRef="#br0" timeOffset="131428.01">22528 5730 115 0,'-2'2'123'15,"-3"-2"2"-15,3 2-1 0,0-2-9 16,0 2-12-16,2-2-18 0,-2 0-20 15,2 0-21-15,0 0-19 0,0 0-11 0,0 0-8 16,2 0-2-16,0 0-3 0,0 0 0 16,0 0 1-16,3 0-2 0,-1 0 0 15,2 0-1-15,1 0 1 0,-1 2 1 0,0 0-2 16,1 0 2-16,1 1 1 0,-2 3-1 16,1 2 2-16,-1-1-1 0,0 3 2 15,-1-1-1-15,-1 3 8 0,0-1 12 16,0 1 13-16,-2-1 10 0,1 1 8 0,-1 1 10 15,-2 0-1-15,-2 1-7 0,-1-1-11 16,1 0-7-16,-2 3-10 0,-2-1-9 0,-1 0-6 16,-1 2-7-16,-3-2-23 15,-1 3-48-15,-3 1-75 0,-4-2-84 0,-2 2-45 16,-1 0-23-16,-3 0 8 0</inkml:trace>
  <inkml:trace contextRef="#ctx0" brushRef="#br0" timeOffset="132184.26">24881 5608 94 0,'-6'12'216'0,"0"3"16"0,-1 4-57 16,1 2-49-16,2 4-40 0,-3 0-35 15,3 3-20-15,2 1-29 0,0-1-45 0,2 1-80 16,0 1-59-16,-2-1-30 0,0-1-17 16</inkml:trace>
  <inkml:trace contextRef="#ctx0" brushRef="#br0" timeOffset="132422.87">24793 5686 117 0,'-20'-11'251'16,"-1"1"44"-16,0 5-21 0,0 1-7 15,0 2-8-15,2 2-22 0,2 2-27 0,0 0-37 16,4 0-37-16,3 0-45 0,3 1-37 15,3 1-27-15,4 0-10 0,4 0-9 16,5 0-2-16,6-2-5 0,1 0-8 16,8-4-45-16,1-2-80 0,7 0-92 0,2-4-120 15,2-1-62-15,4-1-26 0,0-1 30 16,0-1 68-16</inkml:trace>
  <inkml:trace contextRef="#ctx0" brushRef="#br0" timeOffset="133036.18">26784 5789 127 0,'2'-4'226'0,"-2"4"4"0,3 0-23 16,-1 4-27-16,0 4-30 0,2 1-28 15,-2 3-26-15,2 5-20 0,1 2-24 0,-1 0-21 16,0 4-27-16,0 0-31 0,-2-2-34 15,1 2-43-15,-1-2-43 0,-2-2-41 16,-2-2-23-16,-1-4-6 0,-1-1 13 16,0-3 30-16,-5-3 38 0</inkml:trace>
  <inkml:trace contextRef="#ctx0" brushRef="#br0" timeOffset="133162.68">26731 6037 53 0,'-14'-11'102'0,"1"-3"11"16,2 1 3-16,3 0 4 0,1-3 5 15,5 3 5-15,0 0 5 0,2 1 9 0,4 1 12 16,1-1 8-16,3 1 4 0,1 1-7 15,3 1-14-15,1-1-21 0,2 1-22 16,2-1-27-16,2 1-27 0,2-3-64 0,0 3-100 16,0-3-125-16,3 3-99 0,-3-1-54 15,2 1-27-15,-2-1 32 0</inkml:trace>
  <inkml:trace contextRef="#ctx0" brushRef="#br0" timeOffset="133743.17">27912 5669 62 0,'-8'0'195'0,"0"4"-4"0,-1 2 0 15,-1 1 5-15,-3 5-2 0,0 3-3 16,0 4-5-16,-1 2-14 0,-1 2-11 0,0 2-18 16,2 1-18-16,3 1-22 0,1-2-20 15,3 0-20-15,2-1-19 0,2-3-17 16,4-2-13-16,2-1-7 0,4-5-7 0,1-2 0 15,1-1 2-15,3-4-2 16,0-5 0-16,2-2 1 0,-1-3 1 0,1-2 0 16,-2-4-2-16,0 1 3 0,-1-2 1 15,-3 1 24-15,-1 2 31 0,-4 1 21 0,-4 3 15 16,-2 2 4-16,-2 4 5 0,-4 2-25 16,-5 5-24-16,-2 5-24 0,-2 1-18 15,0 0-29-15,0 2-81 0,3-2-120 0,5-1-138 16,3-3-105-16,4-3-52 0,6-2-6 15,4-3 60-15,7-3 112 0</inkml:trace>
  <inkml:trace contextRef="#ctx0" brushRef="#br0" timeOffset="134251.28">29828 5692 119 0,'0'-4'224'0,"-2"-1"6"0,2 1-30 16,-2 0-14-16,2-2-11 0,0 1-8 0,0-1-2 16,2 0 6-16,2 0 8 0,0 1 7 15,1-1 6-15,-1 2 11 0,4 2 4 16,1 4-10-16,-1 2-21 0,3 6-31 16,-1 5-33-16,1 4-36 0,-2 6-33 0,-1 3-22 15,0 5-7-15,-1 1-14 0,-3 2-51 0,-2 0-94 16,-2 2-100-16,-2 2-112 0,-2-2-119 15,-3 1-69-15,-1-1 9 0,-3-4 70 16,-1-2 83-16</inkml:trace>
  <inkml:trace contextRef="#ctx0" brushRef="#br0" timeOffset="134396.16">29807 6018 131 0,'10'-12'128'15,"1"3"-22"-15,2-1-20 0,-1 1-26 0,1 1-21 16,2 1-28-16,0-1-46 0,0 2-64 16,-3 3-36-16,1-1-18 0</inkml:trace>
  <inkml:trace contextRef="#ctx0" brushRef="#br0" timeOffset="153455.04">18402 7470 69 0,'0'-2'136'0,"2"0"-29"0,-2-2-27 0,3 2-17 16,1-2-12-16,0 0-2 0,2 1 1 15,3-1-4-15,1-2-10 0,3-2-5 16,2 3-2-16,0-3-3 0,2 0-3 0,2 1 0 16,2-1 3-16,0 1-2 0,0-1-2 15,0 0-2-15,1 1 0 0,-3 1 3 16,2 0 3-16,-2 1 2 0,-2 1 7 15,0 2 4-15,-2 0 5 0,-3 0 5 0,1 2 11 16,-3 2 19-16,1 2 19 0,-2 1 16 16,-3 3 15-16,-2 5 5 0,-2 5-4 15,-2 3-5-15,-2 5-9 0,-4 5-11 16,-1 3-13-16,-3 4-9 0,-1 2-10 0,-4 4-17 16,1 2-13-16,-1 1-7 0,-2-1 4 15,-2-2 11-15,2 0 18 0,0-4 21 16,0 0 11-16,4-4 7 0,1-4-4 0,1-3-17 15,3-4-18-15,3-5-18 0,3 0-12 16,2-3-13-16,4-4-8 0,5-2 1 16,2-3-1-16,1-2-5 0,3-2-4 15,2-3 0-15,4-1-10 0,0 0-37 0,0-3-103 16,5-1-138-16,-1 0-142 0,-1 0-117 16,1-1-53-16,0-3 0 0,1 0 83 15,1-3 128-15</inkml:trace>
  <inkml:trace contextRef="#ctx0" brushRef="#br0" timeOffset="153662.57">19315 7805 130 0,'-3'9'354'0,"1"3"66"0,-2 5 50 16,0 2-65-16,-2 4-59 0,1 3-63 15,1 1-63-15,0 4-62 0,0 1-46 16,1 0-63-16,1-1-112 0,0 1-131 0,2-3-141 16,0 1-116-16,-2-1-64 0,2-1-2 15,-2 1 60-15,0-4 102 0</inkml:trace>
  <inkml:trace contextRef="#ctx0" brushRef="#br0" timeOffset="174622.85">20551 9430 81 0,'-24'9'194'0,"3"-1"5"0,6 0-56 0,3-5-59 16,5-1-24-16,3-2-7 0,6-2 14 15,3-1 27-15,5-3 36 0,7-2 40 16,4-1 39-16,9-1 44 0,6 1 35 0,8-3 8 16,11 1-6-16,11-1-25 0,6-1-39 15,10 2-54-15,5-3-59 0,8-1-39 16,7 0-26-16,4-1-15 0,4-1-7 15,4 2-4-15,5-2-1 0,-1 2 1 0,3-1-7 16,-5 3 2-16,-1-2-5 0,-5 2-5 16,-4 1-2-16,-7 1-4 0,-6 1 5 15,-6 3 1-15,-7-3-1 0,-3 4 1 16,-10-1 1-16,-3 1 4 0,-9 2-5 0,-4 0-7 16,-7 1-1-16,-6-1-3 0,-4 0-3 15,-6 2-8-15,-5-2-24 0,-6 2-70 16,-4 2-134-16,-5 0-150 0,-4 0-139 0,-4 0-67 15,-2 0-16-15,-4 2 53 0,-3 0 124 16</inkml:trace>
  <inkml:trace contextRef="#ctx0" brushRef="#br0" timeOffset="181443.95">20466 5909 79 0,'0'-2'136'0,"0"1"-14"0,0-1-15 16,0 0-16-16,0 2-12 0,0-2-11 0,0 2-15 15,0-2-10-15,2 0-4 0,0-2-2 16,0 2 2-16,1-2-1 0,-1 3-1 15,0-1-4-15,0 0-5 0,0 0-8 0,0 2-5 16,0-2-1-16,2 2-2 0,-1 0 3 16,1 2-1-16,0-2 1 0,2 2-1 15,-1 2 1-15,1-3 1 0,0 3-2 16,3 0 4-16,-3 0 3 0,3 0 4 0,-3 0 7 16,2 1 6-16,-1-1 11 0,-1 0 11 15,0 2 10-15,-1-3 6 0,1 1 7 16,-2 0 7-16,1 0 7 0,-1 2 9 0,0-1 8 15,-2 1 7-15,0 0 0 0,0 1-3 16,-2 3-14-16,-2-1-21 0,-2 1-22 16,0 1-19-16,0 3-14 0,-5-1-26 15,1 0-48-15,-1 3-72 0,-1-1-88 0,1 0-103 16,-2 0-105-16,1 2-47 0,-1-1 13 16,1-1 52-16,3 0 78 0</inkml:trace>
  <inkml:trace contextRef="#ctx0" brushRef="#br0" timeOffset="182426.62">22708 5578 92 0,'0'0'217'0,"0"2"26"0,0 3-12 0,0 3 8 16,2 7 16-16,-2 4 15 0,0 6 8 15,2 4-10-15,-2 5-24 0,2 2-47 0,0 4-55 16,0 2-44-16,2 2-46 0,1 0-78 16,1 0-94-16,-2-1-96 0,3-3-92 15,-3-2-108-15,0-3-56 0,0-3 16 16,-4-3 57-16,0-6 77 0</inkml:trace>
  <inkml:trace contextRef="#ctx0" brushRef="#br0" timeOffset="182700.85">22701 5772 178 0,'-12'-7'207'0,"-1"5"-10"16,-2 2-6-16,-2 3-11 0,-2 5-13 15,0 2-16-15,0 5-19 0,-2 2-20 16,0 2-17-16,-1 0-10 0,3 2 1 15,2 0 13-15,1 0 7 0,3-2 0 0,0-2-7 16,5-2-8-16,3-1-13 0,3-3-11 16,4 1-6-16,3-5-4 0,3-1-3 15,5-2-1-15,2-2-10 0,4-4-55 16,2 0-116-16,4-4-131 0,1 0-128 0,3-3-71 16,1-1-35-16,2-1 25 0,6-2 93 15</inkml:trace>
  <inkml:trace contextRef="#ctx0" brushRef="#br0" timeOffset="183450.9">24917 5605 90 0,'0'11'243'0,"-2"2"40"0,0 3-11 0,0 3-5 16,-2 3 4-16,0 1-15 0,-1 4-26 15,1 2-28-15,0 1-40 0,0 2-50 0,-1-1-50 16,1 1-52-16,2-1-48 0,-2-3-49 16,2-1-51-16,-3-2-43 0,1-2-32 15,0-2-8-15,0-4 9 0,-3-2 22 16,-1-2 33-16,-3-3 37 0,1-4 31 0,-1-3 26 16,-1-1 25-16,-3-4 18 0,2-1 15 15,-2-5 17-15,2 0 12 0,3-3 13 16,-1-2 15-16,5-3 19 0,0 1 17 15,4 0 15-15,2-2 22 0,2 0 24 0,2-1 17 16,2 1 17-16,5 2 8 0,-1 2-4 16,5-1-21-16,2 1-25 0,2 0-29 15,4 1-31-15,1 1-39 0,1-1-75 16,3 1-109-16,1-1-131 0,5 3-118 0,0-2-62 16,2 1-24-16,-2 0 37 0,2 1 89 15</inkml:trace>
  <inkml:trace contextRef="#ctx0" brushRef="#br0" timeOffset="184293.9">26861 5745 138 0,'-7'0'204'16,"1"4"-21"-16,-1 0-18 0,-1 4-18 0,-3 3-17 15,1 2-11-15,-1 5-12 0,1 3-8 16,-1 0-13-16,0 3-13 0,3 1-5 15,0 2-10-15,1-1-7 0,3 1-13 0,2-2-7 16,2-2-8-16,2-2-7 0,2-4-2 16,3 0-6-16,1-4 5 0,3-1-2 15,-1-5 0-15,5-1 1 0,0-6-1 16,0-2 0-16,-1-2-2 0,3-3 3 0,-2-3 7 16,-2 1 10-16,0-1 22 0,-3 3 51 15,-1 1 58-15,-3 0 39 0,-4 2 15 16,-2 4-1-16,-4 0-17 0,-2 6-49 15,-5 2-58-15,-2 3-43 0,1 4-24 0,-3 2-11 16,0 2-16-16,0-1-38 0,5-1-91 16,-1 0-119-16,5 0-122 0,1 0-120 15,5-3-55-15,2-1 0 0,3-4 73 16,1-1 109-16</inkml:trace>
  <inkml:trace contextRef="#ctx0" brushRef="#br0" timeOffset="184570.79">27578 5915 59 0,'4'-8'185'0,"3"1"5"15,-3-1-27-15,2 1-18 0,3-3 0 16,-3 2 5-16,3 1 8 0,1-1 12 0,1 4 9 15,1 1 3-15,3 1 6 16,-2 4 12-16,2 1 3 0,0 5-11 0,-1 3-21 16,-1 5-21-16,-2 3-34 0,-3 2-42 15,-2 2-49-15,-3 3-94 0,-1 1-120 0,-4 1-130 16,-1 3-128-16,-1-3-66 0,-2 3-16 16,-3-2 52-16,-1-3 99 0</inkml:trace>
  <inkml:trace contextRef="#ctx0" brushRef="#br0" timeOffset="184718.97">27667 6174 37 0,'6'-8'215'0,"3"3"23"0,1-1-35 0,1 0-39 16,4 1-39-16,0-3-63 0,4 0-112 15,-2 1-101-15,2-3-56 0,-2 1-33 0,-1-1-14 16</inkml:trace>
  <inkml:trace contextRef="#ctx0" brushRef="#br0" timeOffset="185251.01">29843 5766 90 0,'0'4'166'0,"0"4"-20"0,0 1-41 15,0 3-23-15,2 1-12 0,-2 2-8 16,2 1-6-16,0-1-7 0,2 2-11 16,3-2-11-16,-1-1-14 0,1-1-3 0,1-4-4 15,3 1-3-15,-1-4-3 0,1-2-8 16,-1-3-4-16,3-1-6 0,-2-3-6 0,-1-3-6 15,1 0-9-15,-3-3 0 0,-1-1 2 16,-3 1 0-16,0-3 4 0,-2 1 8 0,0-1 14 16,-2-1 18-16,-2 2 13 0,2-3 19 15,-2 3 19-15,2 1 20 0,0 1 26 16,2 1 27-16,0 2 40 0,0 3 41 0,3-1 38 16,-3 4 21-16,0 4-4 0,0-1-20 15,0 5-42-15,-2 3-54 0,-2 1-61 0,-2 1-77 16,-3 2-114-16,-1 3-128 0,-3-1-160 15,1 0-90-15,-5-2-39 0,-4 0 11 0,-2-3 76 16</inkml:trace>
  <inkml:trace contextRef="#ctx0" brushRef="#br0" timeOffset="200325.96">20199 7319 10 0,'-2'-4'211'0,"0"2"32"0,0 0-6 0,-2 2-14 16,2-2-5-16,-3 2 8 16,1-1 9-16,2 1 9 0,-2-2 5 0,2 2-7 15,0 0-21-15,-1 0-26 0,1 0-25 16,0 0-28-16,0 0-30 0,-2 0-26 16,2 2-20-16,-2 1-18 0,-3 5-16 0,3 5-11 15,-4 6-8-15,-1 8-3 0,1 7 1 16,-3 6-5-16,0 8 1 0,3 5 1 15,-3 3 3-15,3 1-1 0,2-2-3 16,-1 0 2-16,5-1 1 0,0-5-6 0,4-3-1 16,2-4 3-16,3-4-4 0,1-6-3 15,1-1-1-15,3-7 4 0,1-1-2 16,2-6-2-16,0-3 2 0,2-5 1 16,2-3 1-16,0-4-2 0,0-4 1 0,0-4 2 15,-2-3-2-15,0-3 2 0,0-3 2 16,-5 0-2-16,-1 0 2 0,-5-1 2 15,-2 3 7-15,-1 0 3 0,-6 1 4 16,-1 5 3-16,-4 1-1 0,-5 4-2 0,0 4-5 16,-4 4-4-16,-2 5-5 0,0 2-7 15,0 5-13-15,0-1-25 0,2 0-99 16,5-2-153-16,5-2-157 0,3-1-112 0,6-5-52 16,4-1-8-16,5-2 79 0,4-6 146 15</inkml:trace>
  <inkml:trace contextRef="#ctx0" brushRef="#br0" timeOffset="200540.88">20688 7858 252 0,'7'2'374'0,"-3"0"44"15,0 0 6-15,0 0-77 0,1 0-52 0,-1 0-54 16,0-2-46-16,2 0-32 0,1 0-26 15,1-2-25-15,3 0-38 0,-1-2-29 16,3-2-23-16,0-1-48 0,2-3-103 16,2-1-134-16,-1-1-150 0,4 1-86 0,-4-1-41 15,1-1 11-15,0 0 86 0</inkml:trace>
  <inkml:trace contextRef="#ctx0" brushRef="#br0" timeOffset="201739.71">21859 7336 23 0,'-11'0'208'0,"1"2"33"0,-3 2-13 16,0 3-8-16,1 3 1 0,-3 1-4 15,0 7-2-15,-2 3-4 0,2 3-6 0,-2 7-2 16,2 5-10-16,3 2-7 0,1 2-11 16,3 2-19-16,3 0-25 0,3 0-33 15,2-4-27-15,5-2-25 0,3-3-23 0,3-3-7 16,3-5-5-16,3-2-2 0,0-6-2 15,4-4 2-15,1-5 0 0,1-4 0 16,2-6-1-16,1-6 0 0,-1-3 0 16,1-8-2-16,-3-2 3 0,0-6 0 0,-4-2 4 15,-2 1 0-15,-4-3 5 0,-5 3 4 16,-4 1 2-16,-4 0 2 0,-6 4-5 16,-2 3-2-16,-5 0-7 0,-2 7-19 0,-4 2-47 15,0 5-97-15,0 4-128 0,0 4-130 16,0 2-120-16,4 2-52 0,4-1 10 15,3-1 78-15,6-4 115 0</inkml:trace>
  <inkml:trace contextRef="#ctx0" brushRef="#br0" timeOffset="201940.99">22346 7170 203 0,'6'0'423'0,"-2"4"92"15,0 4 62-15,1 3-63 0,-1 6-86 16,0 6-85-16,0 2-94 0,3 6-85 16,-3 3-59-16,2 6-43 0,1 2-40 15,-1 5-66-15,0 3-126 0,5 1-150 0,0 1-159 16,-1-1-92-16,3-1-38 0,0-5 20 16,-1-3 102-16</inkml:trace>
  <inkml:trace contextRef="#ctx0" brushRef="#br0" timeOffset="202130.66">22625 7550 65 0,'-17'-10'376'16,"2"6"109"-16,-2 2 77 0,3 2-27 16,-1 0-70-16,4 0-83 0,3 2-102 15,1 2-107-15,7 0-75 0,2 0-48 0,5 1-42 16,3 1-74-16,3-2-123 0,2 0-127 15,6-2-135-15,0-2-95 0,3-4-36 16,1-4 34-16,-2-1 97 0</inkml:trace>
  <inkml:trace contextRef="#ctx0" brushRef="#br0" timeOffset="202392.82">22962 7277 221 0,'-9'0'373'0,"1"0"77"15,-3 2 42-15,1 2-37 0,-1-2-43 16,2 2-57-16,-1-1-67 0,1 3-67 16,-1 0-65-16,1-1-54 0,1 3-36 15,2 0-24-15,-1 1-7 0,1 1-10 0,4 1-6 16,0 1 0-16,-1 1-5 0,3 2 5 16,0 0-4-16,3 3-4 0,-3 1 1 15,2 2 0-15,0 3-4 0,2 1-8 16,0 2-13-16,1 1-16 0,-3 3-46 0,2 1-116 15,0 1-150-15,0-1-164 0,1 2-84 16,-1-1-34-16,-2-3 19 0,2-3 100 16</inkml:trace>
  <inkml:trace contextRef="#ctx0" brushRef="#br0" timeOffset="202597.13">22816 7637 329 0,'-9'-4'451'16,"3"1"56"-16,2-1-2 0,-1 2-79 0,1 0-84 15,4 0-100-15,0 0-87 0,2-2-52 16,2 2-24-16,5-1-26 0,-1-1-50 16,3 0-94-16,-1 0-122 0,5-2-123 15,0 1-136-15,2-1-66 0,0-2-7 0,2-1 61 16,0 1 103-16</inkml:trace>
  <inkml:trace contextRef="#ctx0" brushRef="#br0" timeOffset="202892.92">23154 7407 189 0,'-4'3'401'16,"0"3"80"-16,0 2 52 0,-3 1-57 15,1 3-67-15,-1-1-75 0,3 3-91 16,-2 1-71-16,2-2-58 0,2 2-43 15,2-1-34-15,0-1-26 0,2-2-10 0,2-1-15 16,2-2-14-16,1-3-16 0,1-3-14 16,3-2-6-16,-1-2-1 0,1-3 4 15,-1-3 8-15,1 0 12 0,0-1 14 16,-3-1 8-16,3 1 7 0,-3 1 11 0,-2 2 24 16,1 3 28-16,-1 1 24 0,0 4 14 15,1 3 3-15,-1 5-4 0,1 3-15 16,-3 4-22-16,2 2-26 0,-2 2-29 0,1 0-73 15,1 0-140-15,0 0-164 0,3-4-138 16,-1-1-71-16,1-3-20 0,-1-5 49 16,3-3 127-16</inkml:trace>
  <inkml:trace contextRef="#ctx0" brushRef="#br0" timeOffset="203170.71">24035 6932 408 0,'-9'4'525'0,"-1"2"66"0,1 3 37 15,-1 5-108-15,1 3-111 0,3 4-123 16,-1 2-100-16,5 3-57 0,0 5-37 0,2-1-24 15,0 5-25-15,0-1-17 0,4 2-15 16,1 0-20-16,-1 0-39 0,0 1-92 16,3-3-140-16,1 0-134 0,-2-3-134 15,1-3-70-15,-1-3-13 0,-2-4 67 16,-2-2 127-16</inkml:trace>
  <inkml:trace contextRef="#ctx0" brushRef="#br0" timeOffset="203354.07">23927 7409 145 0,'-17'3'315'16,"2"3"77"-16,2 4 27 0,3 1-2 0,1 0-16 15,3 1-38-15,2 1-58 0,2 1-72 16,4-1-71-16,4 0-59 0,0 1-53 16,5-5-65-16,0 1-101 0,3-3-123 15,1-1-127-15,2-2-129 0,0-6-57 0,0-2 2 16,0-4 68-16,0-3 106 0</inkml:trace>
  <inkml:trace contextRef="#ctx0" brushRef="#br0" timeOffset="203520.02">24259 7252 55 0,'9'-2'359'16,"-5"6"96"-16,-2 2 74 0,-2 5-19 0,-2 3-60 15,0 3-76-15,0 2-92 0,-1 2-90 16,1 2-80-16,0-2-90 0,0 2-135 15,2-1-151-15,2-1-156 0,0 0-110 16,3-2-48-16,-1-3 8 0,2-3 88 16,1-5 122-16</inkml:trace>
  <inkml:trace contextRef="#ctx0" brushRef="#br0" timeOffset="203808.4">24579 7209 222 0,'-4'11'317'16,"-3"6"47"-16,-1 2-9 0,1 4-25 16,-1 2-21-16,2 1-36 0,1-1-39 15,1 2-41-15,4-4-48 0,4 0-51 0,3-4-45 16,1-4-27-16,3-2-11 0,1-5-10 16,3-2 2-16,2-6-3 0,0-4 1 15,0-6 2-15,2-1-1 0,0-4 6 0,-2-3 11 16,0-1 12-16,-4-2 14 0,-3 0 14 15,-1-1 8-15,-3 1 4 0,-6 0-2 16,-2 0-9-16,-2 4-12 0,-3 1-14 16,-3 5-20-16,-3 3-58 0,0 4-112 0,-1 4-129 15,-1 4-136-15,-2 2-110 0,0 4-48 16,2-3 20-16,2 3 86 0,7-3 117 16</inkml:trace>
  <inkml:trace contextRef="#ctx0" brushRef="#br0" timeOffset="204088.45">24837 7142 153 0,'6'0'327'0,"1"-2"40"0,-1 2 21 16,-2-2-40-16,3 2-36 0,1-2-36 0,-2-2-28 16,3 1-20-16,1-3-30 0,3 0-37 15,2-3-47-15,0-1-41 0,2-1-19 16,2-1-11-16,0 1-8 0,2-3-1 15,2 3-2-15,-2 1 2 0,3 1 3 0,-1 1-2 16,2 3 5-16,-1 5 0 0,1 1 4 16,1 7 6-16,-1 5-5 0,0 5-6 15,1 3-11-15,-3 5-4 0,-2 3-6 0,-2 3-21 16,0 2-18-16,-4 3-49 0,-2 1-140 16,-3 2-176-16,-1 0-154 0,-1 0-72 15,-3-2-27-15,-3 0 23 0,-2-4 129 16</inkml:trace>
  <inkml:trace contextRef="#ctx0" brushRef="#br0" timeOffset="211130.06">9430 15156 89 0,'4'2'221'0,"-2"-2"11"16,0 0-43-16,0 0-50 0,-2-4-30 16,2-1-18-16,1-5-5 0,-1-1 4 15,0-3 4-15,0-1-3 0,2-4-11 0,-2 0-13 16,3-2-7-16,-3 0 3 0,0 0 21 16,-2 2 39-16,0 0 50 0,0 4 43 0,-2 1 21 15,-3 3 8-15,-1 1-20 0,-5 5-34 16,-1 3-53-16,-3 6-45 0,-2 5-29 15,0 6-20-15,-2 8-13 0,-2 8-10 0,0 5-2 16,0 6-5-16,-1 7 0 0,3 7 5 16,0 5 4-16,2 1 10 0,3 5 4 15,3-2 9-15,2-2 9 0,5-4-3 0,4-2-2 16,4-8-10-16,9-3-6 0,4-4-10 16,4-6-12-16,7-5-1 0,6-6 1 15,4-6-5-15,4-8-13 0,3-3-14 0,3-6-27 16,1-6-59-16,2-4-156 0,-1-3-165 15,1-5-145-15,-2-1-65 0,-2-4-17 0,-5-2 31 16,0 1 138-16</inkml:trace>
  <inkml:trace contextRef="#ctx0" brushRef="#br0" timeOffset="211440.63">10268 15406 181 0,'-6'4'239'16,"1"-1"8"-16,3 1-17 0,4-2 0 0,3 0 5 15,1 0 8-15,5-2 11 0,1-2-5 16,5 0-20-16,2 0-43 0,2-2-43 0,5-1-46 16,-1-3-35-16,5 0-25 0,-1 1-19 15,1-3-52-15,0 3-94 0,1-3-105 16,-1 2-117-16,-2 1-98 0,-1 1-49 0,-1 2 16 16,-3 1 74-16</inkml:trace>
  <inkml:trace contextRef="#ctx0" brushRef="#br0" timeOffset="211766.03">11254 14941 140 0,'-8'-8'261'0,"-1"3"47"0,-1 1-18 15,-3 4-8-15,-2 2 5 0,-2 1-1 0,0 7-13 16,-2 3-19-16,-2 4-21 0,0 6-30 16,0 6-38-16,-2 3-29 0,-1 8-19 15,3 6-13-15,0 4-9 0,2 5-10 0,4 2-7 16,5 0-9-16,3 0-11 0,7-1-11 16,4-5-14-16,9-3-11 0,6-5-10 15,4-3-5-15,5-5-2 0,6-7-3 0,2-3-2 16,2-4-7-16,4-6-16 0,1-3-31 15,1-5-85-15,-2-1-140 0,3-4-146 0,-7-4-128 16,0-2-57-16,-2-3-8 0,-6-3 64 16,-1-1 131-16</inkml:trace>
  <inkml:trace contextRef="#ctx0" brushRef="#br0" timeOffset="212011.22">11760 15370 103 0,'-10'7'335'0,"1"1"39"16,3-1 25-16,-1-1-74 0,7 0-70 0,3 0-51 16,3-1-31-16,2-1-15 0,5 0-6 15,4-2-8-15,2-2-16 0,4 0-36 16,1-2-33-16,3-2-49 0,1 0-96 15,-1 0-111-15,5-1-127 0,-5 1-114 0,3 0-61 16,-2 0-8-16,-5 0 62 0,4 4 93 16</inkml:trace>
  <inkml:trace contextRef="#ctx0" brushRef="#br0" timeOffset="212314.07">12651 15059 274 0,'-14'-2'334'0,"-3"2"60"16,-2 4-21-16,-3 2-29 0,1 3-26 0,0 3-28 16,-2 1-35-16,-1 6-43 0,1 2-29 15,0 6-31-15,2 5-33 0,2 2-22 0,2 6-12 16,6 0-11-16,5 2-11 0,6 2-15 15,4-2-16-15,9-2-9 0,4-2-4 16,6-4-10-16,2-1-4 0,7-7-5 0,2-1 2 16,2-6-5-16,4-2-17 0,-2-5-33 15,2-3-94-15,1-3-122 0,-3-4-142 16,0-2-125-16,-4-2-58 0,0-4-2 0,-7 1 73 16,-1-5 116-16</inkml:trace>
  <inkml:trace contextRef="#ctx0" brushRef="#br0" timeOffset="212566.91">13225 15282 71 0,'-11'8'307'0,"3"-1"43"0,-1 1 23 15,3-1-79-15,4-1-71 0,2 0-43 0,4-2-32 16,3-1-8-16,5-1 5 0,3-2 4 16,4 0 1-16,2-2-27 0,5 1-26 0,1-5-34 15,3 0-73-15,2 0-108 0,-1-1-131 16,1 1-143-16,0 0-76 0,-3 3-40 16,1 1 23-16,-2 0 83 0</inkml:trace>
  <inkml:trace contextRef="#ctx0" brushRef="#br0" timeOffset="212895.24">14313 14895 153 0,'-30'15'302'15,"-4"4"40"-15,1 4 12 0,-1 2-74 16,0 4-58-16,0 1-30 0,2 3-7 0,3 5 9 16,1 2 12-16,7 2 11 0,2 3-3 15,6 3-22-15,7 1-25 0,6-1-44 16,6 0-44-16,7-3-29 0,6-1-23 0,6-6-12 16,5-3-8-16,4-5-4 0,2-7-3 15,2-4-3-15,2-8 3 0,0-3-1 16,3-8-2-16,-3-4-3 0,0-3-26 0,-2-7-86 15,0-3-137-15,-2-6-146 0,-4-1-120 16,0-3-60-16,-7-2-8 0,-2-1 69 16,-1-1 127-16</inkml:trace>
  <inkml:trace contextRef="#ctx0" brushRef="#br0" timeOffset="213838.94">14133 14032 63 0,'-2'-2'175'15,"2"0"7"-15,-2 1 3 0,2 1 14 16,0-2 18-16,0 2 22 0,0 0 35 15,0 2 33-15,2-1 17 0,0 7-11 0,0 2-27 16,2 7-37-16,3 4-47 0,-1 5-60 16,0 7-50-16,3 3-33 0,-3 4-18 15,3 2-14-15,-3 0-11 0,0 2-7 16,1-1-13-16,1 1-25 0,-1-2-81 0,-1 0-127 16,2-2-141-16,-1-4-138 0,1-3-66 15,-1-7-15-15,-3-3 58 0,0-4 114 16</inkml:trace>
  <inkml:trace contextRef="#ctx0" brushRef="#br0" timeOffset="214062.74">14465 14023 99 0,'-2'4'354'0,"0"3"85"0,0 6 76 15,2 7-35-15,0 2-53 0,0 7-69 16,0 1-69-16,2 5-82 0,2 1-74 16,-2 0-54-16,3 0-36 0,-1 1-41 0,0-3-81 15,2 0-124-15,-1-3-143 0,1-3-143 16,-2-1-75-16,1-6-20 0,-3-2 45 16,0-6 108-16</inkml:trace>
  <inkml:trace contextRef="#ctx0" brushRef="#br0" timeOffset="214511.31">14336 13341 56 0,'-13'-23'276'0,"-1"4"65"16,1 4 38-16,0 1 11 0,1 5-2 15,-1 3-16-15,0 2-34 0,0 2-53 16,1 6-55-16,1 4-66 0,1 3-60 16,-1 8-43-16,3 4-22 0,1 4-11 0,3 5-9 15,2 4-4-15,2 2-4 0,4 2-2 16,0 0-1-16,5 0-2 0,3-1-4 16,1-3-1-16,4-4-2 0,0-3 1 0,4-3-2 15,0-5-2-15,1-4 4 0,1-5-4 16,0-5 4-16,0-3 3 0,1-8-1 15,1-3 3-15,-2-5-2 0,1-5 3 16,-3-4-3-16,0-2-3 0,-2-3 1 0,-2-1 0 16,-4-1-1-16,-3-3-1 0,-3 3-4 15,-3-3 4-15,-4 2 5 0,-4-1 6 16,-3 1 3-16,-1 3 2 0,-5-1 8 16,-4 2-2-16,0 4-2 0,-4 0-3 15,0 4-6-15,0 2-1 0,-3 2-4 0,-1 3-4 16,0 4-18-16,-3 3-51 0,1 3-123 15,-1 2-158-15,-2 5-157 0,3 3-81 16,-1 1-31-16,5 1 25 0,2 3 113 0</inkml:trace>
  <inkml:trace contextRef="#ctx0" brushRef="#br0" timeOffset="-214119.75">14984 15253 140 0,'-2'0'231'0,"4"0"22"0,0 0 2 15,4 2 3-15,3-2 28 0,1 2 29 16,5-2 16-16,4 0-6 0,2 0-42 0,3 0-52 16,3-2-73-16,1-2-61 0,4 1-41 15,-1-1-27-15,3-2-15 0,-2-2-38 16,2 3-97-16,-3-3-123 0,1 2-138 0,-2 1-111 15,-3-1-58-15,1 2-1 0,-5 0 76 16,0 1 113-16</inkml:trace>
  <inkml:trace contextRef="#ctx0" brushRef="#br0" timeOffset="-213848.27">15792 14777 101 0,'3'4'305'0,"-3"4"70"0,2 3 48 0,2 4 1 16,0 4-16-16,0 8-37 0,1 1-46 15,1 7-61-15,-2 5-75 0,3 2-65 16,-1 2-52-16,0 3-29 0,1 1-23 15,-1 1-7-15,0-1-12 0,3 0-52 0,-3-3-125 16,3 1-143-16,-3-4-156 0,2-2-83 16,-1-2-37-16,-3-6 25 0,0-5 110 0</inkml:trace>
  <inkml:trace contextRef="#ctx0" brushRef="#br0" timeOffset="-213635.83">16152 14912 229 0,'9'-21'459'16,"-5"6"85"-16,2 4 49 0,1 7-66 15,-1 6-93-15,3 5-110 0,1 9-102 0,1 3-81 16,-1 5-49-16,1 5-34 0,-1 2-23 16,-1 3-18-16,1 2-21 0,-1 0-36 0,-3 0-93 15,1 3-156-15,-1-3-166 0,-2 0-107 16,-2-2-48-16,-2 2 1 0,-4-3 75 15,0-1 145-15</inkml:trace>
  <inkml:trace contextRef="#ctx0" brushRef="#br0" timeOffset="-213451.66">15994 15373 4 0,'-5'-13'257'0,"3"2"56"16,2-1 54-16,2 3-13 0,5-3-14 0,1 3-18 15,5-3-31-15,0 3-41 0,3-3-53 16,1 3-55-16,5-1-55 0,-3-1-62 16,2 1-114-16,0 3-139 0,0-3-164 0,-2 3-88 15,-2 1-46-15,0-2-1 0,-4 2 82 16</inkml:trace>
  <inkml:trace contextRef="#ctx0" brushRef="#br0" timeOffset="-209912.1">11371 16160 29 0,'0'-4'207'16,"0"2"19"-16,0 0 12 0,2 1 11 15,-2 1 20-15,2 1 10 0,-2 3 9 0,2 6 6 16,2 5-14-16,1 6-31 0,1 8-42 16,0 7-37-16,3 4-47 0,-1 4-46 15,1 1-28-15,-1 3-19 0,3 1-17 0,-3-1-18 16,3 0-50-16,-3-1-83 0,1 1-110 0,-1-4-108 16,3 0-117-16,-5-2-58 0,-2-4 11 15,1 0 62-15,-1-2 97 0</inkml:trace>
  <inkml:trace contextRef="#ctx0" brushRef="#br0" timeOffset="-209508.26">11656 17469 24 0,'-2'-8'182'0,"0"1"4"0,-2-1-4 0,-2 0 2 16,1 1 12-16,-1-1 14 0,-2 1 14 15,-1 1 15-15,1 0 10 0,-1 2-3 0,-1 0-12 16,-3 4-19-16,0 2-27 0,1 2-33 15,-1 4-34-15,0 1-30 0,0 7-25 0,1 1-21 16,1 6-14-16,3 1-9 0,-1 7-2 16,3 1-4-16,2 2 5 0,4 5 4 15,2-1 0-15,2 0 1 0,4-2-4 0,5-2-1 16,4-1-7-16,4-5-6 0,3-3-1 16,3-4-12-16,3-2-35 0,1-4-99 15,3-3-136-15,0-5-135 0,-2-3-116 16,2-6-53-16,-2-2 2 0,-3-5 80 15,1-6 126-15</inkml:trace>
  <inkml:trace contextRef="#ctx0" brushRef="#br0" timeOffset="-209311.54">12095 17280 308 0,'-5'-11'410'15,"1"5"90"-15,0 4 11 0,0 6-44 16,2 4-68-16,-1 7-72 0,3 4-80 0,0 6-83 15,3 5-58-15,1 3-41 0,0 3-26 16,0 0-19-16,3 4-5 0,-1-2-8 16,2 2-12-16,1-2-18 0,-1 0-64 0,1-2-121 15,-1-1-128-15,1-5-137 0,-1-5-85 16,1-2-33-16,-1-6 37 0,-1-4 107 16</inkml:trace>
  <inkml:trace contextRef="#ctx0" brushRef="#br0" timeOffset="-209110.15">12253 17360 269 0,'3'-19'402'0,"-3"2"79"15,2 6 14-15,-2 3-29 0,2 6-59 0,2 4-71 16,0 8-80-16,3 5-76 0,1 6-63 16,0 5-41-16,1 3-33 0,2 3-19 0,1 5-16 15,-1-1-20-15,2-2-59 0,-3 2-120 16,1-1-140-16,1 1-146 0,-1 0-88 0,0-2-32 15,-3-1 32-15,-4-3 102 16</inkml:trace>
  <inkml:trace contextRef="#ctx0" brushRef="#br0" timeOffset="-208996.91">12287 17772 135 0,'-4'-8'218'0,"0"2"3"0,2 1-53 16,2-1-63-16,0 0-62 0,2 2-51 0,2-1-51 15,2-1-61-15,3 0-53 0,-1 1-27 16,3-3-3-16</inkml:trace>
  <inkml:trace contextRef="#ctx0" brushRef="#br0" timeOffset="-208766.83">12685 17602 138 0,'9'8'156'0,"-1"-1"-9"0,1 1 4 16,1 0 13-16,-1-1 18 0,-1 1 8 0,1 0 4 16,-1-1-6-16,-2 3-22 0,1-1-29 15,-1 1-31-15,-2-1-24 0,-2 1-27 0,1 1-19 16,-3-1-14-16,-5 1-20 0,1 3-46 16,-4-1-75-16,-3 2-93 0,-2 0-101 0,-4 2-55 15,-4-1-18-15,0 1 27 16,-4-2 60-16</inkml:trace>
  <inkml:trace contextRef="#ctx0" brushRef="#br0" timeOffset="-207903.9">8293 15215 42 0,'0'-4'210'0,"2"3"28"0,-2 1-13 0,2 0 0 15,3 1 20-15,-1 7 32 0,0 3 31 16,2 9 10-16,3 6-6 0,-1 7-28 0,1 5-55 16,1 4-58-16,1 1-59 0,0 5-40 15,-1 0-27-15,3-1-20 0,0 3-10 0,-1-1-8 16,1 1-28-16,0-3-64 0,-1-1-106 16,1-2-109-16,0-6-120 0,-1-4-100 15,-1-3-29-15,0-8 33 0,-3-4 92 0,1-8 100 16</inkml:trace>
  <inkml:trace contextRef="#ctx0" brushRef="#br0" timeOffset="-207697.86">8532 15371 135 0,'-2'-15'289'0,"0"2"54"0,0 3 5 16,2 7 7-16,2 3 1 0,0 3-23 0,2 9-34 15,3 3-41-15,1 4-50 0,1 4-62 16,-1 4-56-16,3 1-37 0,1 3-74 16,-1-1-112-16,2 3-130 0,-1-1-136 0,-1 0-105 15,-3 1-52-15,1-3 20 0,-5-1 85 16,3-1 115-16</inkml:trace>
  <inkml:trace contextRef="#ctx0" brushRef="#br0" timeOffset="-207541.54">8558 15779 37 0,'-7'-8'210'16,"1"1"12"-16,4-1-33 0,0-1-45 0,2-1-48 15,2 1-32-15,2-1-19 0,2 1-11 16,5-3-7-16,0 3-10 0,3-3-32 16,3 3-71-16,0-1-80 0,0 1-44 0,2 1-23 15,0 2-11-15</inkml:trace>
  <inkml:trace contextRef="#ctx0" brushRef="#br0" timeOffset="-206990.47">8973 15852 10 0,'0'1'131'0,"0"1"-27"15,0 0-29-15,2 0-23 0,2 2-6 0,0 0-6 16,0 0-8-16,1-1-9 0,1 3-4 15,0 2-7-15,1-3-5 0,-1 3-6 0,2-2 0 16,-1 1 3-16,-1-1 2 0,1 0 12 16,-1 0 18-16,0-1 20 0,-2 1 21 15,3-2 26-15,-3 0 25 0,0-1 30 0,1 1 25 16,-1 2 28-16,-2 2 19 0,0-1 10 16,0 3-5-16,-2 1-19 0,-2 2-32 0,0 3-40 15,0 1-39-15,-2 0-33 0,-3 0-26 16,1 2-30-16,-1-2-62 0,-1 2-111 15,-3 0-120-15,1-1-144 0,-1-1-77 0,1-4-30 16,-5 0 31-16,2-3 90 0</inkml:trace>
  <inkml:trace contextRef="#ctx0" brushRef="#br0" timeOffset="-206146.11">11337 15101 36 0,'0'0'246'0,"-2"2"53"0,2 2 16 0,0 1 10 16,2 5 16-16,0 3 5 0,0 2-17 15,2 6-32-15,3 4-40 0,-1 2-59 0,0 1-67 16,1 1-52-16,1 1-33 0,1 1-20 16,-1-1-26-16,1 1-62 0,-1-2-111 0,1-3-126 15,-1 1-136-15,-2-2-89 0,1-4-33 16,-5-4 32-16,0-6 95 0</inkml:trace>
  <inkml:trace contextRef="#ctx0" brushRef="#br0" timeOffset="-205966.1">11561 15084 101 0,'0'-10'270'0,"0"5"46"0,0 5-2 0,0 3-27 16,0 5-31-16,0 3-34 0,0 3-40 15,2 3-41-15,0 2-39 0,3 2-42 0,-3 2-78 16,2-2-88-16,0 2-89 0,1-1-100 16,-1 1-78-16,0-2-34 0,-2-2 26 0,-2 0 57 15</inkml:trace>
  <inkml:trace contextRef="#ctx0" brushRef="#br0" timeOffset="-205791.55">11369 15385 158 0,'-5'-2'199'16,"1"-2"-15"-16,2 2-29 0,4-2-22 0,2-1-10 16,3-1 3-16,1 0 0 0,5-1-5 15,2-3-18-15,2 1-26 0,2-1-25 16,2 0-22-16,0-1-56 0,2 2-89 0,-4-3-107 16,0 3-57-16,0-1-31 0,-2 2-15 15,2 1 33-15</inkml:trace>
  <inkml:trace contextRef="#ctx0" brushRef="#br0" timeOffset="-205078.51">12713 15118 68 0,'-2'2'246'0,"2"2"46"0,2 2 3 0,0 5 1 15,4 2 1-15,1 4 1 0,-1 6-12 16,2 2-26-16,1 4-37 0,-1 1-48 15,3 4-52-15,2 1-42 0,-1-1-34 0,1 0-51 16,0 1-104-16,-1-5-126 0,1 1-140 16,-2-3-99-16,-1-3-49 0,-1-4 4 15,-3-2 78-15</inkml:trace>
  <inkml:trace contextRef="#ctx0" brushRef="#br0" timeOffset="-204897.85">12916 15166 27 0,'-4'-10'274'16,"-1"4"65"-16,1 5 52 0,2 4-17 0,0 5-15 15,4 3-31-15,0 7-40 0,0 1-53 16,5 5-57-16,-1 1-52 0,0 4-52 16,3-1-55-16,-1 1-84 0,3-1-104 0,-3-1-109 15,3 0-115-15,0-2-92 0,-3-4-24 16,-2-1 38-16,-1-2 81 0</inkml:trace>
  <inkml:trace contextRef="#ctx0" brushRef="#br0" timeOffset="-204794.86">12918 15497 11 0,'-4'-7'112'16,"2"-1"-28"-16,2 0-28 0,0 3-20 0,2-3-24 16,2 2-42-16,2 2-48 0,1 1-22 15</inkml:trace>
  <inkml:trace contextRef="#ctx0" brushRef="#br0" timeOffset="-204562.73">13183 15434 129 0,'4'6'120'0,"0"0"-17"0,0 3-14 0,1 1-8 15,-1 1-8-15,-2 3-6 0,2-1-5 0,0 0-2 16,1 2-4-16,-1-1 0 0,0-1 0 15,0 0 4-15,3 1 1 0,-1-3-1 16,0-1-7-16,3-1-8 0,-1 1-8 0,1-3-9 16,1-1-8-16,1-2-6 0,2 0-7 15,-3-2-27-15,3-2-55 0,-3-2-85 0,1 0-66 16,-2-2-33-16,-1 0-16 0,-2-1 12 16</inkml:trace>
  <inkml:trace contextRef="#ctx0" brushRef="#br0" timeOffset="-195511.89">22244 15381 77 0,'2'-4'122'0,"-2"-2"-23"15,0-1-26-15,0-1-12 0,0-1-2 16,0-1 6-16,0-1 7 0,0-1 9 15,0-1 7-15,-2 0 4 0,2-1 11 0,-2 1 13 16,0 0 17-16,-2 1 17 0,-1-1 17 16,1 1 20-16,-4 3 21 0,-1-1 15 15,1 3 1-15,-5-1-7 0,0 4-20 0,-4 1-26 16,0 3-32-16,-2 1-39 0,-2 5-30 16,0 4-23-16,0 3-14 0,-2 4-13 15,1 4-13-15,-1 6-4 0,2 5 3 0,2 6 2 16,0 2-3-16,2 6-1 0,2 2 4 15,2 1 5-15,5 3-4 0,4-1-1 0,2-1 6 16,6-1 2-16,4 1-2 0,5-5-2 16,4-3 2-16,6-2-5 0,5-5-3 15,1-3-3-15,7-5 3 0,0-6-1 0,5-2-2 16,-1-6-2-16,2-4 2 0,3-3 1 16,-3-4-4-16,2-2-15 0,-1-4-67 0,-3-3-155 15,0-3-201-15,-2-1-108 0,-2-1-57 16,-4-3-16-16,0 2 50 0,-5-3 147 15</inkml:trace>
  <inkml:trace contextRef="#ctx0" brushRef="#br0" timeOffset="-194646.66">23122 15440 182 0,'-6'2'235'15,"0"0"-11"-15,-1 0-9 0,3 0-17 0,0 0-20 16,2-2-17-16,2 1-5 0,4-1 4 16,2 0 1-16,3 0 3 0,1-1 4 15,5 1-6-15,4-2-27 0,0-2-35 16,5 2-29-16,1-2-24 0,3 0-15 0,1 1-12 16,1-1-20-16,2 0-73 0,1 2-92 15,1-2-105-15,4 2-115 0,3-2-73 0,1 3-26 16,0-3 48-16,-1 2 80 0</inkml:trace>
  <inkml:trace contextRef="#ctx0" brushRef="#br0" timeOffset="-194327.82">24354 15208 71 0,'-6'-8'202'0,"-5"0"4"0,1 3-2 16,-3 1-2-16,-2 0 2 0,-2 2 3 16,0 2-1-16,-4 2-1 0,0 4-6 0,0 3-5 15,-2 3-9-15,2 3-11 0,-3 4-11 16,5 4-15-16,0 4-13 0,2 3-17 0,2 4-13 16,3 4-13-16,1 2-8 0,5 0-15 15,4 2-19-15,2 0-9 0,4 0-14 16,4-2-10-16,5-2-11 0,4-2-7 15,4-3 3-15,5-3 1 0,1-1 0 0,5-4-3 16,4-4-15-16,0-4-47 0,2-2-103 16,2-2-131-16,0-3-131 0,-2-4-106 0,3-5-43 15,-3-2 16-15,0-5 83 0,-2-4 122 16</inkml:trace>
  <inkml:trace contextRef="#ctx0" brushRef="#br0" timeOffset="-194076.68">24907 15522 59 0,'-11'0'215'15,"5"2"15"-15,0-2-46 0,1 0-40 16,3 0-26-16,2 0-13 0,4-2-6 0,1-2 6 15,3 2 6-15,5-2-1 0,0-1-15 16,3-1-18-16,4 0-22 0,1-1-18 0,2 1-17 16,0-2-49-16,3 3-78 0,1-1-93 15,-4 0-80-15,1 0-46 0,-3 3-19 16,-2 1 29-16</inkml:trace>
  <inkml:trace contextRef="#ctx0" brushRef="#br0" timeOffset="-193755.85">25701 15286 11 0,'-11'-2'275'0,"-2"0"56"0,-2 2 55 15,1 0-25-15,-3 4-17 0,2 0-19 16,-2 1-26-16,0 3-40 0,0 1-40 0,0 5-47 15,0 3-50-15,2 4-35 0,1 4-26 16,-1 3-10-16,4 5-10 0,3-1-3 0,4 4-4 16,1 0-6-16,6 1-6 0,3-1-8 15,4 0-3-15,5-2-5 0,4-1-2 16,5-5-2-16,1-1-1 0,5-2 3 0,1-4 1 16,1-4 2-16,2 0-4 0,0-4-19 15,0-3-59-15,0-1-116 0,-1-3-123 0,1-4-139 16,-2-2-95-16,-2-4-34 0,-1-4 30 15,-3-1 99-15,-1-3 116 0</inkml:trace>
  <inkml:trace contextRef="#ctx0" brushRef="#br0" timeOffset="-188083.95">26401 15571 85 0,'0'-1'189'0,"2"-1"-12"0,0 0-26 0,5 0-11 16,1 0 0-16,3 0 16 0,4-2 20 15,2 2 18-15,4-1 4 0,0-3-15 16,4 2-30-16,1-2-33 0,1-1-31 0,3 1-23 15,-1-2-22-15,1 1-17 0,2-1-12 16,0 0-22-16,-1 3-63 0,1-3-79 0,0 2-89 16,-2-1-105-16,-1 1-57 0,-1-2-10 15,-3 1 44-15,0-3 70 0</inkml:trace>
  <inkml:trace contextRef="#ctx0" brushRef="#br0" timeOffset="-187776.06">27352 15259 29 0,'-3'-6'178'0,"-1"3"0"16,2-3-8-16,-2 2 3 0,-2-2 6 0,-1 2 11 16,1 1 10-16,-3-1 5 0,1 2-8 15,-1 2-14-15,-1 0-21 0,-1 4-26 0,1 1-24 16,-3 5-20-16,2 3-5 0,1 4 7 15,1 4 10-15,3 4 12 0,2 4 4 0,2-1-1 16,2 3-9-16,4-1-18 0,4 1-22 16,3-3-21-16,2-1-13 0,4 0-13 15,4-4-7-15,4-1-6 0,3-3-2 16,1-1-1-16,5-3-3 0,2-4-2 0,0-1-23 16,0-3-84-16,2-3-127 0,-2 0-143 0,0-4-129 15,-2 0-66-15,0-4-14 0,-4 0 63 16,-1-3 118-16</inkml:trace>
  <inkml:trace contextRef="#ctx0" brushRef="#br0" timeOffset="-183530.35">28063 15373 130 0,'4'-3'154'0,"2"-1"-52"0,1 0-37 16,1 0-31-16,1 0-14 0,3 0-7 0,3-1-2 16,2-1-4-16,2 0 0 0,2 1-16 15,5-1-51-15,-3-2-50 0,2 1-26 0,3-3-14 16</inkml:trace>
  <inkml:trace contextRef="#ctx0" brushRef="#br0" timeOffset="-182948.11">29250 15034 35 0,'-12'0'188'0,"-1"2"3"0,-4 2 13 16,0 2 16-16,-2 1 19 0,-2 5 10 0,-3 3 7 15,1 2 0-15,0 6-1 0,0 2-14 16,1 5-20-16,1 3-23 0,2 3-24 16,4 2-26-16,5 0-33 0,6 0-30 0,6 0-27 15,6-2-19-15,9-1-15 0,4-3-8 0,7-1-6 16,6-7-4-16,4-1 1 0,2-2 0 15,4-6 0-15,1-1-2 0,1-3 0 16,3-3 0-16,-2-3-9 0,-1-3-22 0,1 0-61 16,-1-4-96-16,-1 0-107 0,-3-3-106 0,1-3-115 15,-3-1-39-15,-2-3 25 0,-2-1 80 16,-4-2 95-16</inkml:trace>
  <inkml:trace contextRef="#ctx0" brushRef="#br0" timeOffset="-177819.68">27210 14068 21 0,'0'-1'126'15,"-2"1"-7"-15,2 0-9 0,0 0-5 16,0 0-2-16,2 1 11 0,0 3 9 0,0 4 9 16,0 3 7-16,2 5 6 15,1 3 1-15,-1 3-6 0,0 7-9 0,0 3-12 16,3 5-15-16,-3 1-16 0,2 4-22 15,-2 1-19-15,3 3-15 0,-3 2-13 0,2-1-7 16,1 1-5-16,1 0-2 0,-1-3-12 16,-1-1-45-16,0-2-63 0,1-4-72 15,-1-4-90-15,0-3-72 0,-1-6-29 16,1-4 22-16,-2-6 52 0</inkml:trace>
  <inkml:trace contextRef="#ctx0" brushRef="#br0" timeOffset="-177576.6">27466 14173 201 0,'-4'-4'241'15,"-1"4"-4"-15,1 2-7 0,2 4-1 0,0 4-6 16,0 3-16-16,2 6-25 0,0 4-33 15,0 3-34-15,2 5-36 0,2-1-31 0,-2 3-19 16,3 1-14-16,1-2-6 0,-2 3-19 16,2-3-54-16,-1-1-80 0,1-1-92 15,-2-1-96-15,1-3-50 0,-3-1-14 0,0-6 38 16</inkml:trace>
  <inkml:trace contextRef="#ctx0" brushRef="#br0" timeOffset="-177022.67">27275 13095 41 0,'-10'8'130'0,"-3"1"-5"16,3 3-5-16,-3 1-6 0,2 4-14 0,3 0-13 15,-1 4-15-15,1 2-15 0,-1 0-7 16,3 4-3-16,2 1 1 0,0 3 1 15,1 1-1-15,1 2 1 0,2 2-5 16,2 3-7-16,3-1-5 0,1 2-9 16,0 0-3-16,5-4-6 0,0 0-3 0,1-4-2 15,3-1 1-15,2-4 2 0,2-3 3 16,2-5 6-16,0-1 8 0,5-7 9 0,-1-3 7 16,1-5 5-16,3-3 3 15,-1-3 3-15,1-5-3 0,-1-3 0 16,-1-5-9-16,1-1-7 0,-5-4-6 0,0-2-6 15,-3-1 1-15,-1-3 7 0,-5-2 18 16,-3 3 27-16,-3-3 27 0,-5 1 26 16,-3-1 12-16,-7 0 0 0,-3 3-13 0,-5-3-20 15,-2 2-32-15,-6 3-25 0,-1 1-20 16,-3 0-13-16,-3 4-8 0,-2 2-10 16,1 2-5-16,-3 1-60 0,0 3-103 0,-2 1-118 15,2 3-134-15,2 1-75 0,-2 0-35 16,3 2 35-16,1 2 90 0</inkml:trace>
  <inkml:trace contextRef="#ctx0" brushRef="#br0" timeOffset="-169074.19">24376 16345 66 0,'0'-4'206'0,"-3"2"12"0,3 0 19 16,0 0 14-16,0 2 10 0,-2 2 5 15,0 2-6-15,0 4-14 0,0 5-26 0,0 4-27 16,0 4-24-16,0 6-26 0,-1 1-28 15,1 5-24-15,2 1-24 0,-2 2-22 0,2 2-15 16,-2 0-12-16,2 1-6 0,0 1-27 16,0 0-70-16,0 1-107 0,0-1-110 15,4 0-125-15,-2 0-77 0,1-3-23 0,1-3 45 16,-2-2 95-16</inkml:trace>
  <inkml:trace contextRef="#ctx0" brushRef="#br0" timeOffset="-168706.97">24431 17457 47 0,'-7'-1'140'15,"-1"-3"2"-15,-1 2 7 0,-1-2 9 16,1 2 6-16,-1 0 6 0,-3 0 1 0,0 2 9 16,1 2 2-16,-3 2 0 0,0 2 3 15,-2 3 3-15,2 3-6 0,-2 3-8 0,2 4-14 16,-2 2-16-16,3 4-13 0,1 3-19 16,0 3-18-16,3 1-14 0,3 2-12 0,3 4-7 15,2-1-15-15,4 1-10 0,2-4-8 16,5 0-5-16,4-3-10 0,3-4-6 15,6-3-3-15,3-1-3 0,5-6-6 16,1-1-25-16,3-5-81 0,2-2-115 16,2-5-118-16,3-2-116 0,-3-6-82 0,0-3-21 15,-2-3 59-15,-2-3 100 16</inkml:trace>
  <inkml:trace contextRef="#ctx0" brushRef="#br0" timeOffset="-168500.12">24803 17471 13 0,'-6'-21'249'0,"-1"2"71"0,1 4 55 0,0 1 35 16,1 3 7-16,-1 3-11 0,0 4-37 15,2 4-55-15,-1 4-80 0,1 6-83 16,4 5-62-16,0 4-39 0,0 8-21 0,4 1-13 16,1 5-9-16,-1 3-5 0,4 0-2 0,1 2-7 15,1 0-42-15,1 2-108 0,2-2-134 16,1 0-135-16,-1-1-102 0,0-5-49 15,2-3 11-15,-3-7 91 0,1-3 127 16</inkml:trace>
  <inkml:trace contextRef="#ctx0" brushRef="#br0" timeOffset="-167048.67">20625 15371 49 0,'-2'-3'200'0,"0"1"6"15,2 0 2-15,-3 4 7 0,3 2 11 0,0 3 14 16,0 6 19-16,5 8 13 0,-1 6 2 15,0 7-10-15,3 6-20 0,1 6-35 0,-2 2-48 16,3 5-45-16,-3 0-39 0,3 3-27 16,-1-1-23-16,1 0-12 0,1-3-6 15,-1-3-8-15,1-3-33 0,-1-2-79 0,1-6-108 16,1-4-113-16,2-5-114 0,-3-5-82 16,1-5-14-16,-1-5 53 0,-1-7 96 0</inkml:trace>
  <inkml:trace contextRef="#ctx0" brushRef="#br0" timeOffset="-166848.71">20906 15554 194 0,'0'-11'271'16,"0"5"29"-16,0 6-15 0,2 4-12 0,1 7-11 15,3 5-10-15,0 5-22 0,3 3-30 16,-1 7-40-16,3 3-44 0,1 4-41 0,1 0-39 15,0 2-69-15,0 2-98 0,1 2-116 16,1 0-129-16,0 0-70 0,-2 0-32 16,-1-3 32-16,-1-1 76 0</inkml:trace>
  <inkml:trace contextRef="#ctx0" brushRef="#br0" timeOffset="-166689.86">20942 16097 80 0,'-8'-13'179'16,"1"1"-17"-16,3 1-33 0,2 0-36 16,0-1-32-16,4 1-17 0,2-1-15 0,3 1-10 15,1-1-25-15,5 1-53 0,2 0-70 16,2-1-39-16,0 3-19 0,0 1-10 0</inkml:trace>
  <inkml:trace contextRef="#ctx0" brushRef="#br0" timeOffset="-166376.66">21474 15779 110 0,'0'2'163'16,"-3"0"-34"-16,3 2-45 0,0 0-33 0,3 1-20 15,-3 1-10-15,2 2-4 0,0-1-4 0,2-1-1 16,0 2-3-16,1-1-2 0,-1 1-3 16,2-1 2-16,-2 1 4 0,3 0 7 15,-1-1 9-15,-2 1 12 0,3-2 12 0,-3 1 16 16,0-1 13-16,0 2 9 0,1-1 5 16,-3 1-4-16,-2 1-7 0,0 1-19 0,0 1-17 15,-2 3-17-15,-3-1-15 0,1 2-29 16,-2 2-51-16,-3 2-76 0,-1 2-83 15,-5 0-43-15,0 2-21 0,-2 2 10 16</inkml:trace>
  <inkml:trace contextRef="#ctx0" brushRef="#br0" timeOffset="-165406.29">24407 15269 70 0,'0'-4'252'0,"0"0"44"0,0 2 4 0,0 2 0 15,2 0 2-15,-2 2 10 0,3 4-5 16,-1 3-10-16,0 5-32 0,2 5-44 16,0 2-45-16,3 3-55 0,-1 3-43 0,0 3-33 15,1 1-17-15,1-1-10 0,-2 1-11 16,3-1-13-16,-3-1-44 0,1 0-104 16,-1-1-121-16,-2-3-128 0,3-2-109 0,-3-2-50 15,0-4 11-15,-2-4 84 0,0-3 113 16</inkml:trace>
  <inkml:trace contextRef="#ctx0" brushRef="#br0" timeOffset="-165232.09">24570 15293 247 0,'0'-9'307'0,"2"5"42"0,1 2-32 15,-1 6-44-15,0 2-39 0,2 5-44 0,0 2-42 16,3 6-37-16,-1 0-42 0,0 4-60 15,1 2-85-15,1 2-93 0,1-1-98 16,-1 1-94-16,-2 0-43 0,1-1 4 0,-1 1 51 16</inkml:trace>
  <inkml:trace contextRef="#ctx0" brushRef="#br0" timeOffset="-165057.86">24503 15711 74 0,'-7'-10'213'0,"3"0"22"0,2 1-23 16,2-2-26-16,2-1-18 0,2-1-17 16,3 1-18-16,1-1-23 0,3 2-26 15,-1-3-33-15,3 3-65 0,2-3-98 0,-3 3-112 16,3 0-64-16,2 1-32 0,-2-1-9 16,2 1 32-16</inkml:trace>
  <inkml:trace contextRef="#ctx0" brushRef="#br0" timeOffset="-164443.83">25904 15312 113 0,'0'-3'252'15,"0"1"38"-15,0 2-2 0,0 3 7 0,2 5 13 16,2 4 11-16,0 5 5 0,3 4-15 15,1 3-39-15,1 3-52 0,-1 4-63 0,3 1-56 16,-1 0-43-16,1 1-23 0,-1-1-16 16,1 0-27-16,0 1-76 0,-1-3-120 0,-1 1-131 15,1-1-142-15,-1-3-70 0,-1-2-23 16,-1-4 54-16,-3-6 107 0</inkml:trace>
  <inkml:trace contextRef="#ctx0" brushRef="#br0" timeOffset="-164246.12">26118 15335 186 0,'-5'-13'324'0,"1"1"55"16,0 5 3-16,0 1-25 0,4 6-18 0,0 2-35 16,0 6-40-16,2 5-43 0,2 2-46 15,2 6-47-15,1 2-51 0,-1 2-62 16,0 3-96-16,3 1-128 0,-1 1-129 15,1 1-129-15,-1 1-68 0,1-1-7 0,-3 1 56 16,3-1 107-16</inkml:trace>
  <inkml:trace contextRef="#ctx0" brushRef="#br0" timeOffset="-164125.95">26160 15714 92 0,'0'-3'41'0,"2"-1"-76"0,0 2-44 16</inkml:trace>
  <inkml:trace contextRef="#ctx0" brushRef="#br0" timeOffset="-163903.66">26412 15691 140 0,'0'14'166'0,"2"-1"-35"16,0 0-31-16,2 1-25 0,0-3-13 0,1 1-9 16,1-3-7-16,3 1 0 0,1-5 7 15,1 1 2-15,1 0 1 0,1-4 5 16,2 0-1-16,0-2-6 0,2 0-11 0,-3-4-10 16,3 2-14-16,-2-2-43 0,0 0-78 0,-2 1-87 15,-3-3-47-15,-1 2-25 0,-3-2-6 16</inkml:trace>
  <inkml:trace contextRef="#ctx0" brushRef="#br0" timeOffset="-162469.27">29595 14686 129 0,'2'0'272'0,"0"0"46"0,1 2-7 0,-1-2 5 16,-2 3 20-16,2 5 12 0,0 3-9 0,0 7-21 16,0 6-36-16,0 9-53 0,3 3-70 15,-1 6-58-15,0 5-40 0,0 3-22 0,0 1-13 16,1 3-10-16,1 1-8 0,-2 0-2 0,3 0 1 15,-3 1-13-15,2-5-27 0,1 1-71 16,-1-5-125-16,0-1-126 0,3-2-137 16,-3-6-77-16,0-6-23 0,1-3 50 0,-1-8 109 15</inkml:trace>
  <inkml:trace contextRef="#ctx0" brushRef="#br0" timeOffset="-162261.49">29896 14916 20 0,'2'-28'354'0,"0"3"107"16,0 6 81-16,-2 4-8 0,0 3-59 0,0 3-72 15,0 5-94-15,2 8-97 0,0 3-77 16,1 10-47-16,1 4-31 0,0 6-24 0,0 5-13 16,0 3-9-16,3 1-11 0,-3 2-22 15,2 0-47-15,-1 2-117 0,-1 0-144 0,0 0-144 16,0 2-91-16,-2-2-37 0,-2 0 20 15,-2-2 102-15</inkml:trace>
  <inkml:trace contextRef="#ctx0" brushRef="#br0" timeOffset="-162121.5">29815 15385 184 0,'-6'-14'292'16,"2"3"40"-16,2 0-34 0,0 1-50 0,-1-1-56 15,6 1-49-15,-1 1-45 0,4 1-38 16,5-2-56-16,-1 3-80 0,5 1-95 0,2-2-104 15,2 3-56-15,2-3-29 0,0 2 15 16,0-1 56-16</inkml:trace>
  <inkml:trace contextRef="#ctx0" brushRef="#br0" timeOffset="-161900.8">30283 15137 57 0,'4'6'204'0,"1"-2"19"16,-1 1-38-16,0 1-43 0,0 2-30 0,1-1-25 15,1 1-19-15,0 0-15 0,3 1-15 0,-1 1-11 16,3-1-12-16,1 1-5 0,1 1-4 16,0 1-2-16,0-1-2 0,-1 0 3 15,1 1 2-15,0-1 4 0,-3 1 8 16,-1 1 6-16,-3 0 6 0,0 1 0 0,-3-1-1 0,-3 2-7 16,-3 0-32-16,-1 1-52 0,-4 1-79 15,-5 2-84-15,0-2-43 0,-4-2-20 16,-2 1 13-16</inkml:trace>
  <inkml:trace contextRef="#ctx0" brushRef="#br0" timeOffset="-161324.09">28291 17574 20 0,'-6'5'134'0,"2"-1"1"0,2 0-7 16,0-2-6-16,2 0 11 0,2 0 28 0,2-2 50 16,6-2 75-16,5-2 60 0,4-2 36 15,7-3-1-15,6-3-28 0,6-7-56 0,6-4-77 16,7-7-64-16,6-8-48 0,4-4-30 0,7-6-21 15,4-3-16-15,2-3-17 0,2 1-7 16,-2 2-5-16,1 1-5 0,-6 3-16 0,-1 3-25 16,-6 4-57-16,-5 5-134 0,-4 5-152 15,-7 7-156-15,-6 4-71 0,-6 6-20 0,-8 5 34 16,-7 6 122-16</inkml:trace>
  <inkml:trace contextRef="#ctx0" brushRef="#br0" timeOffset="-161097.68">28577 17909 112 0,'-36'36'366'0,"7"-7"34"16,5-8 16-16,12-8-22 0,9-11-52 0,14-12-63 16,10-9-26-16,9-9-13 0,10-8 1 15,11-6-31-15,6-4-68 0,9-6-47 16,6-3-35-16,2-2-20 0,4-2-18 0,2 0-10 15,-1-2-4-15,-1 4-16 0,-2 0-50 0,-2 5-134 16,-2 5-168-16,-8 3-148 0,-7 4-80 0,-4 4-31 16,-9 3 23-16,-4 5 123 0</inkml:trace>
  <inkml:trace contextRef="#ctx0" brushRef="#br0" timeOffset="-159727.17">14857 17850 245 0,'4'2'266'15,"0"-2"9"-15,5-4-63 0,4-4-55 16,3-3-34-16,4-4-7 0,5-6 5 0,2-2 5 16,3-2-5-16,2 0-13 0,2-1-25 0,0-3-27 15,2 2-22-15,0-1-15 0,-1 1-7 16,4 2-6-16,-1 1-1 0,0-1-4 15,0 2-15-15,0 0-44 0,0 2-61 0,-2 2-71 16,-2 2-84-16,-2 2-67 0,-3 3-24 16,-3 3 24-16,-7 3 51 0</inkml:trace>
  <inkml:trace contextRef="#ctx0" brushRef="#br0" timeOffset="-159505.78">15143 18065 119 0,'-17'19'210'0,"6"-7"12"16,7-9-54-16,8-6-27 15,11-9-17-15,6-11-1 0,11-9 14 0,10-8 7 16,7-10 5-16,8-5-6 0,7-4-15 16,3-8-18-16,3-3-25 0,4-2-16 0,5-5-20 15,-1-1-16-15,2 2-17 0,1 2-66 0,-1 1-82 16,1 5-111-16,-3 1-92 0,-2 2-49 15,-2 2-24-15,-2 4 45 0</inkml:trace>
  <inkml:trace contextRef="#ctx0" brushRef="#br0" timeOffset="-155966.61">20646 9584 45 0,'-8'2'125'15,"-3"-2"8"-15,2 2 8 0,1-2 8 16,0 2 5-16,-1 0 2 0,3 0-9 16,1-2-16-16,1 1-23 0,2 1-25 15,2 0-27-15,2 0-12 0,5 2 2 0,5 0 22 16,5 0 41-16,9-1 50 0,5-1 44 15,10-2 23-15,12-3 11 0,8-3-9 16,11-6-30-16,10-5-43 0,12-4-40 16,7-3-30-16,13-5-27 0,7-2-23 0,8-3-14 15,7 0-8-15,3 0-7 0,1-3-6 16,-2 1-3-16,-3-2 2 0,-2 2 3 16,-6-2 3-16,-4 2 2 0,-4-1 3 0,-7 1 0 15,-4 2 1-15,-6 0-7 0,-5 1-4 16,-8 3 1-16,-5 3 1 0,-7 0-5 15,-8 5-24-15,-5 1-46 0,-9 2-93 16,-6 1-106-16,-7 3-107 0,-4 2-112 0,-6 1-54 16,-7 1 11-16,-4 1 70 0,-4-1 96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20:39.7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9159 4452 1 0,'-7'6'244'0,"-3"-2"21"0,-1-1 11 16,-4-1-73-16,3 2-70 0,-3 0-51 0,2 0-35 15,1-1-23-15,1 1-14 0,-2-2-7 16,3 2-4-16,-1-2-7 0,-2 2-6 16,3 0-5-16,-5-1 1 0,0 1 1 0,-2 0 1 15,-2 2 3-15,-2-3 7 0,-2 3 6 16,-3 2 12-16,-3-2 3 0,-1 1 8 16,-4 3 13-16,0-1 13 0,-2 1 14 0,-2 1 10 15,0 2 11-15,0 1 8 0,0-1 0 16,-2 2 2-16,2 3-3 0,-3-1-3 0,3 2-3 15,-2 2-5-15,2 0-5 0,-2 0-5 16,0 0-2-16,2 1-9 0,-3 1-1 16,3 0 4-16,-2 2 6 0,2 0 5 15,0-1 4-15,0 5 8 0,0 0 5 0,-1-1-2 16,3 3-7-16,3-1-5 0,-1 1-10 16,0 1-11-16,2 2-14 0,3 1-9 15,1 1-7-15,3 0-5 0,1 2-5 16,3 2-2-16,2-2-6 0,4 2 1 0,3 0-1 15,1 2-3-15,3 0 0 0,1 0 2 16,5 0 0-16,2 2-3 0,2 1 4 16,2-1 2-16,3 2-4 0,3 0 1 0,1-1 3 15,4 3-2-15,2 0-5 0,2-1-3 16,2 3 1-16,2-1 2 0,5 1-5 16,1-1 1-16,3 1-2 0,4-1 3 15,4 1 1-15,3-1-5 0,1-1 3 0,5-2 2 16,2-2 6-16,4-3-5 0,2 1-1 15,2-2 4-15,4-1-1 0,5-1 3 16,2-2-5-16,2-2-1 0,4-2 0 0,3 1 4 16,1-3-4-16,0-1-5 0,3-2 2 15,2-1 0-15,-1-3 3 0,3 0 2 16,4-4 1-16,0 0 5 0,2-2-2 16,5-2 6-16,1 1-7 0,3-5-5 0,4 1-1 15,-3-5-2-15,3 1 3 0,-2-4-1 16,2-1-1-16,-3-3 1 0,-1-1-2 15,-3-3 1-15,1-2 2 0,-1-4 1 0,3-1 2 16,0-2 4-16,-1-4 5 0,1-1-1 16,-1-3-2-16,1-3-2 0,-3-1 1 15,1-4-7-15,-1-3 1 0,1-4 4 0,-3-2-2 16,1-4-1-16,-1-4 0 0,0-3 5 16,3-5-5-16,-1-3-6 0,1-4 0 15,-1 0 3-15,1-4 0 0,-5 1-3 16,-2-1-2-16,-4-2 4 0,-4 0 1 0,-3 1-6 15,-5-1 0-15,-6 2 3 0,-3 1 9 16,-6-1-6-16,-7 0 0 0,-2 0 2 16,-7 0 2-16,-4-1-1 0,-6-1-2 0,-2 0 1 15,-6-1-2-15,-3 1-1 0,-6 1 0 16,-2-1-1-16,-4 0 1 0,-3 4 7 16,-5 0 2-16,-3 4 1 0,-2 4 3 0,-7 0-5 15,-1 3 1-15,-3 5-4 0,-3-1-1 16,-5 4 4-16,-3 1-2 0,-1 1 4 15,-2 2-1-15,-5 2-1 0,-2 1 5 0,-4 1-3 16,0 2 2-16,-4 2-3 0,-2 1-3 16,-3 1-1-16,-3 1-1 0,-5 0 0 15,-4 3-4-15,-3 1 1 0,-1 2 0 0,-5 0 1 16,-1 2 0-16,-1 0-1 0,-4 2 2 16,0 2-1-16,-2 0 2 0,-2 0 1 0,-3 2-1 15,-1 1-1-15,-3 1 2 0,1 2-1 16,-3-1 0-16,-2 3-3 0,-2 1 0 0,-4 0 0 15,-2 1-4-15,0 1 3 0,-3 2-6 16,-1 0 2-16,0 1 9 0,-1 1-2 0,-4 2 4 16,3 2 0-16,-3-1 5 15,-2 5 0-15,0 0-10 0,0 1-1 0,-1 1 2 16,-1 0-2-16,0 1-3 0,2 3-1 16,0-1-1-16,2 1 4 0,3-1 1 0,1 0 0 15,3 3 1-15,-1-3 0 0,3 3 0 16,0 1-6-16,0 0-4 0,-1 0-8 0,-1 2-8 15,0 2-21-15,-3 0-51 0,1 4-118 16,-3 4-141-16,1 5-135 0,-3 5-87 0,0 4-29 16,-2 5 26-16,-2 4 108 0</inkml:trace>
  <inkml:trace contextRef="#ctx0" brushRef="#br0" timeOffset="22318.56">4661 11904 34 0,'-2'0'81'16,"0"-2"-2"-16,-3 2 3 0,3-1 6 0,-2 1 3 15,0-2 6-15,0 2 1 0,-1-2 0 16,1 2-4-16,0-2-6 0,0 2-10 0,-1-2-6 16,1 2-11-16,0-2-8 0,0 2-7 15,0-2-3-15,-1 2-3 0,1-2-1 16,0 2 3-16,0-2 6 0,-3 2 4 0,3-2 3 15,-2 0 4-15,-3 1 6 0,1-1 1 16,-1 0 2-16,1 0 9 0,-3 0 1 0,-1 0 5 16,-1 2-1-16,0 0 3 15,-2 2-3-15,-2 0-3 0,3 0 0 0,-3 0-5 16,-2 1 1-16,2 3-2 0,-2 0 1 16,0 0-4-16,-3 1-4 0,3 3-5 0,-2-3-4 15,0 3-7-15,0-1-12 0,0 3-7 16,-1-3-5-16,1 3-8 0,0-1-7 0,2 3-4 15,-2-1 6-15,2 0-6 0,-2 3 0 16,2-1 4-16,0 0-1 0,0 2 3 16,2 2-5-16,-2-2 4 0,2 2-2 0,0 2-3 15,2-2-1-15,-2 2-3 0,2 2 0 16,2 0 0-16,1 0 1 0,-1 0-3 16,0 2 6-16,3-1-2 0,1 1-1 0,1 2 1 15,-1-1-5-15,1-1 4 0,2 2-1 16,1-2-3-16,1-1 2 0,0-1 0 0,2 0 1 15,2 0 1-15,0-2-4 0,0 0 3 16,0 0-1-16,4 0-2 0,0 2 1 0,0-2-1 16,5 1 0-16,-1-1-3 0,3 0 1 15,2-2 0-15,1 2 0 0,6-2 2 16,1 2 3-16,4-2 3 0,3 0 3 0,3 1-4 16,5-3-1-16,2 0 2 0,3 0-5 15,3-2 1-15,3 0-3 0,1 1 2 0,3-3 2 16,2 0-1-16,4-1 0 0,0 1-1 15,3-1 0-15,-1-3 3 0,2 1-3 16,1-1 1-16,-1-1 3 0,0-3 2 16,3-1 1-16,2-2-1 0,-1 0 3 0,1-4 0 15,2 0-1-15,1-2-1 0,1 1 1 16,2-1-2-16,0-2 0 0,2-2-7 16,2 1 0-16,1-1 2 0,1-3 1 0,-2-1-1 15,0 1 3-15,1-2 5 0,-3-1 3 16,0-1-4-16,-2 2 2 0,0-3-3 15,0 1-2-15,0-2 0 0,-3 0 0 0,3 0 0 16,-2-2-2-16,0-2 4 0,0 0 3 16,-2-4-6-16,-1 0 1 0,-1-3-1 0,-2-1 2 15,-1-1-2-15,-2-3-4 16,-1-1 4-16,-3-2-5 0,-2 0 2 0,-4-1-2 16,-3 1-4-16,-1 0 4 0,-5 0 0 15,-2 0 2-15,-4 1-5 0,-2 1 3 16,-2 2 6-16,-4-1-5 0,-3 1 1 15,-2 1 0-15,-4 3 4 0,-2 1-3 0,-4 1 3 16,-2-1 3-16,-5 2-1 0,-4 0 4 16,-2 1 2-16,-2 1 0 0,-4-2-3 0,-5 2-3 15,-2 0 4-15,-2 0-4 0,-4 0-1 16,-4 3 0-16,-4-3-2 0,-3 2-2 16,-6-2-3-16,-2 2-2 0,-4 2-2 15,-3 0-2-15,-4 0 6 0,-4 4 0 0,1-1-1 16,-6 5-4-16,-1-1 4 0,-2 5 2 15,-3-1-1-15,1 4 5 0,-3 1 2 16,1 3 1-16,-3 0-1 0,2 3-4 0,-2 1-1 16,-1 0-3-16,-1 4-2 0,-4-1-1 15,0 1 4-15,-5 1 1 0,1 1-1 16,-2 1 5-16,-3 1 2 0,3-1 4 16,-3 3-3-16,0 1-1 0,1 0 4 0,-1 0-7 15,1 4-2-15,1 0-3 0,3 0 1 16,0 2 0-16,-1 2-2 0,-1 0 2 15,0 2 3-15,-1 1 0 0,1 3-2 0,-1 0-2 16,1 3 1-16,1 0-6 0,3 3-1 16,0 1 1-16,4 0-3 0,2 2 2 0,3 0-5 15,5 0-4-15,3 0-12 0,6-1-28 16,2-1-56-16,9-4-113 0,4 1-121 16,6-5-111-16,9 1-97 0,4-4-31 0,8-1 29 15,7-3 96-15,4-4 116 0</inkml:trace>
  <inkml:trace contextRef="#ctx0" brushRef="#br0" timeOffset="31723.39">27218 11605 6 0,'-2'0'46'0,"0"0"-2"0,2 0 0 16,-2 0-4-16,2 0 0 0,-2 0-2 0,0 0-5 16,0-2-2-16,2 2-1 0,-3 0 2 15,3 0 0-15,-2 0 0 0,0 0 0 16,2 0-4-16,-2 0-1 0,0 0-1 15,0 0-3-15,-2 0 0 0,1 0-3 0,-1 0 3 16,0 0-1-16,0 2 2 0,0-2 1 16,-3 2 3-16,3-2 6 0,-2 2 2 15,-3-2 2-15,3 2 2 0,-3-2 1 0,1 2-1 16,-1 0-5-16,-1 0-5 0,1 0-5 16,-1 0-3-16,-1-1-2 0,-2 1-4 15,3 2-1-15,-3-2 1 0,0 2 3 16,-1 0 1-16,1-1-1 0,-2 1 1 0,0 2 0 15,1 0-1-15,-3-1-2 0,2 1-2 16,-2 2-2-16,0-1 0 0,0 1 1 16,0 0 1-16,-2-1 5 0,2 3 7 15,-2-1 7-15,0 3 7 0,0-1 4 16,-2 1 5-16,2-1 0 0,-2 2 0 0,1 1-1 16,-1-1-2-16,2 2-1 0,0-1-3 15,0 1-1-15,0 2-4 0,2-2-5 0,0 2-4 16,0 2-3-16,0-1-5 0,0 1 1 15,1 2 0-15,1 0-1 0,0-1 4 0,0 3 1 16,2-2 0-16,1 2-2 16,-1 0 2-16,0 0 5 0,3 0-1 0,1 1 2 15,1-1 5-15,1 2 11 0,3 2 6 16,0-2 0-16,2 1 2 0,4 1 2 16,0 0 0-16,4-1-9 0,1 1-7 0,3 0-7 15,1-3-2-15,2 1 3 0,-1 0-3 16,3-2 0-16,2-2 6 0,0 0 4 15,2 0 1-15,0-2-7 0,2 0-5 16,3 0-1-16,-1 0-2 0,0-2-5 0,3 0-6 16,1 0-2-16,1 0 0 0,-1-1 1 15,3-1-4-15,-1-2 0 0,1 2 2 16,2-1 2-16,2-3-1 0,2 3-3 16,0-3 0-16,2-2 1 0,2-1 2 0,0 0-4 15,0-3-1-15,3 1 1 0,1-4-1 16,1 0-3-16,-1-2-1 0,0 0-1 15,1-2 2-15,-1-2-1 0,3-1 0 16,-3-1-2-16,3-2 1 0,-3-1-3 0,1-3-2 16,-3 1-2-16,0-1 1 0,-1-1 5 15,-3 0-1-15,-2-3 3 0,-2 3 1 16,0-2-1-16,-5 0-1 0,1-3-4 16,-1 1-1-16,-1 0-5 0,-3-2 3 0,1-2 3 15,-1 0-4-15,-2-2 1 0,-1 1 2 16,1-3 4-16,-2 2-5 0,-2-2-2 15,0 0 6-15,-2 1-2 0,-2 1-3 0,0-2 1 16,0 2 1-16,-3 0 0 0,-1 2-1 16,-1 0-2-16,1 0-1 0,-3 2-1 15,-1 0 1-15,-3 0 5 0,0 0-1 16,-2 2-1-16,0 0 1 0,-4 0 1 0,0 0 1 16,0-1-5-16,-2 1-2 0,-2 0 6 15,-1 0 0-15,-1 0-2 0,-1 2-1 16,-1-1 1-16,-1 3 2 0,1-2-2 15,-1 2 1-15,-2-1-3 0,1 3-1 0,-3-3 3 16,0 3 2-16,0 0 1 0,-2-1-3 16,0 3 2-16,-2-3-1 0,0 3-4 0,0-1-3 15,-2 1 5-15,-2-1 1 0,-1 1 2 16,1-1 1-16,-4 0 1 16,-1 3 0-16,-2-3-7 0,-1 3 1 0,-3-1-3 15,0 2 2-15,-2-1 2 0,-2 1-2 0,0 2 0 16,0-1-2-16,-3 1 4 0,1 2 4 15,-2-2-2-15,2 2 1 0,-3 2-1 16,1-2 1-16,0 2 2 0,-1-2-1 0,3 2 0 16,0 0 0-16,0 0 4 0,4 0-1 15,0 0-3-15,2 0-6 0,4 0-1 16,1 0-6-16,3 0-10 0,1 0-10 16,4 0-19-16,2 0-26 0,2 0-43 0,2 2-54 15,2-2-60-15,2 2-64 0,3 0-53 16,0 0-40-16,3 0-22 0,1 0-6 15,2 0 34-15,0 0 54 0,2-2 65 16</inkml:trace>
  <inkml:trace contextRef="#ctx0" brushRef="#br0" timeOffset="36162.91">4456 12685 17 0,'2'-2'81'0,"-2"-1"-3"16,2 1-4-16,-2-2-5 0,2 2-6 0,-2 0-1 16,0 0 0-16,0 0 2 0,0 0 1 15,0 1 5-15,0-1 9 0,0 0 5 16,-2 0 7-16,0 0 6 0,-3 0 2 0,1 0 3 15,0 0-1-15,0 0-2 0,-3 0-3 16,-1 0 2-16,-1 1 7 0,1-1 0 16,-3 2 0-16,1 0 2 0,-3 0 3 0,0 2-6 15,-1-1-8-15,-3 1-3 0,0 2-5 16,0 0-5-16,-2 0-7 0,-2 2-6 16,-3-1-2-16,1 1-4 0,0 2-3 0,-3-1-2 15,-1 3-6-15,-1-1-6 0,1 1-7 16,-1 1-5-16,1 1-6 0,-1-1 0 0,1 1-4 15,-1-1-3-15,1 2-2 0,-1 1-4 16,1 1-1-16,1 0-8 0,-1 0 4 16,1 2-3-16,-1 1 2 0,-1 1-2 0,3 2 0 15,-3 0-1-15,3 0 0 0,0 1 6 16,1 1-2-16,1 2 1 0,0 2-3 0,2-1 1 16,2 1-4-16,0 2-5 0,-1-1-4 15,6 1 1-15,-1-1 1 0,2 3 2 16,0-3 0-16,5 3-1 0,-1-1 4 0,3 1-2 15,2 1-1-15,2 1-1 0,2-1-1 16,2 4-2-16,2 0 1 0,2 1 1 16,5 1-5-16,0 0 3 0,3-2 1 0,3 2-1 15,2-2 3-15,3 0-2 0,3 1 4 16,0-3-1-16,3-2-2 0,4 1 1 16,-1-3-3-16,3 1 3 0,2-3 0 0,2-1-1 15,3 0 4-15,1-1-1 0,2 1 3 16,3-2 2-16,2-2-2 0,1 1-5 0,3-1 0 15,2-2 0-15,3 0-1 0,1-2-3 0,2-2-1 16,3-1 10-16,-1-1-2 0,3 0 1 16,2-2-1-16,-1-1-2 0,1 1 3 15,0-1-6-15,-1-3 0 0,1 1 3 0,2-3 0 16,2-1 3-16,0 0 1 0,0-4 2 16,2-1 0-16,2-2 2 0,3-1 0 0,1-4 0 15,0-2-2-15,3 1-2 0,2-3 2 16,-1-1-1-16,1-1-3 0,-2 1-4 15,1-1 2-15,-1-1 2 0,1 0 1 0,-1-2 4 16,2-1 2-16,1-1 6 0,-1-2-2 16,4-2 2-16,0 0 0 0,4-2-8 0,0-1-2 15,2-3-4-15,1 0-1 0,-1 1-4 16,0-3 5-16,0-2 1 0,1 3-1 16,-3-3 3-16,2 1-1 0,-2-2-1 15,0-1 0-15,0 1 2 0,1-3 0 0,-1-1-5 16,0 0 3-16,2 0 2 0,0-2-4 15,-2 0-3-15,3 0-1 0,-3-2 3 16,-2 0 0-16,0 0-3 0,-2 1 2 0,-2-1 7 16,-3 2 2-16,-3 0-1 0,-5 0-3 15,-4 2 1-15,-2 0 0 0,-5 0-8 16,-1-1 2-16,-5 3 1 0,-4 0 3 16,-2 1-2-16,-2-1 2 0,-5 2 2 15,-3-1-1-15,-3 1 1 0,-2 0 0 0,-4-1-1 16,-4 1-1-16,-3-2 0 0,-2 1 1 15,-3 3-1-15,-5-3 2 0,-5 3 1 0,-1 1-3 16,-5-1 0-16,-2 1-4 0,-6 1 3 16,-2 1-1-16,-4 0 1 0,-5 1 1 15,-6 1 1-15,-4 2 3 0,-5-2 0 16,-4 2-3-16,-4 2-2 0,-4-1 1 16,-2 1-3-16,-5 0 0 0,-4 2-4 0,-2-2 5 15,-2 2 2-15,-4 0-1 0,0 1 2 16,-2 1-1-16,-3 0 6 0,1 2 1 15,-3 0-1-15,-2 1-1 0,0 1 4 16,-4 0-1-16,1 1-5 0,-6 3-1 0,-1-1 0 16,0 3 4-16,-1-1-4 0,-1 0-1 15,-3 3 5-15,3 1 4 0,-3 0 5 16,1 2 3-16,-1 0 3 0,1 2 6 0,-1 0 4 16,1 2-9-16,-3 0-9 0,0 0-2 15,1 2-3-15,-3-1-5 0,-2 3-6 16,0 0 3-16,0 2 7 0,0-1-3 0,0 1-2 15,-2 1 3-15,2 3 0 0,-2-1-2 16,3 1-5-16,-3 1-1 0,-3 2 2 16,-1 2-2-16,0 0-5 0,-5 4-3 0,1 0 2 15,-1 2-2-15,1 0-2 0,-3 4-1 16,1-1 6-16,-1 1 9 0,3 2 3 0,1 1 2 16,-1 1 2-16,1-1-1 0,-1 2-5 15,2 3-7-15,-3-3-3 0,3 2-7 16,1 1 3-16,1-1 3 0,4-2 2 0,4 1-1 15,3-1-2-15,1-1 6 0,5-1-2 16,4 1-9-16,2-1-10 0,2-1-11 16,4 1-15-16,5 3-23 0,2-1-26 15,2 2-69-15,6 2-115 0,2 1-121 0,7 1-123 16,4 2-67-16,4-2-21 0,4 2 49 16,3-4 113-16</inkml:trace>
  <inkml:trace contextRef="#ctx0" brushRef="#br0" timeOffset="39482.12">26905 12809 13 0,'0'-2'170'0,"-2"-1"-4"16,0 1-13-16,0-2-7 0,-1 2-8 15,1 0-9-15,-2 0-12 0,2 0-17 16,-2 0-10-16,2 0-10 0,-3 0-9 16,3 1-9-16,-2-1 0 0,0 0 7 0,0 0 3 15,-1 0 8-15,-1 0 6 0,0 0 4 16,-1 2-1-16,-1-2-4 0,-3 2-4 16,-1 2-10-16,-1 0-5 0,0 0-7 15,-4 2-5-15,0 1-4 0,0 1 0 0,-2 2 2 16,-2 1 3-16,0 1 7 0,-2 1 4 15,2 3 1-15,-3-1-3 0,3 0-2 16,-2 1-2-16,2 1-10 0,-3 2-4 16,3 2-4-16,-2 2-3 0,2 2-4 15,0 2-6-15,2 1-1 0,-1 3-1 0,4-1-4 16,1 3 0-16,0 1-1 0,4 1-4 16,1-1-5-16,1 2 0 0,3 1 1 0,2-1-2 15,2 2 0-15,4-2 1 0,0 3 0 16,4-3-1-16,3 2-3 0,1-2-2 15,3 1-1-15,2-3-1 0,2 0 1 0,2 1 1 16,0-3-3-16,4-1 2 0,0-1 2 16,1-1-1-16,1-2 0 0,3-2-2 15,-1-2 2-15,1-2 0 0,1 0-1 16,3-4 3-16,0 0 1 0,-1-1 1 0,3-3 0 16,0-1 0-16,0-3 2 0,2-1 2 15,2-4-2-15,0 0 2 0,0-4-1 16,0-2 2-16,3-2-5 0,-1-1-5 15,2-5 1-15,1-1 0 0,-1-2-2 0,2-2-2 16,1-4 0-16,-1-2 2 0,1-2-1 16,1-2-3-16,-1-1 3 0,-1-1-2 15,-2 1 2-15,1-3-3 0,-3 3-1 16,-2-1 2-16,-2 2-3 0,-2-1 1 0,-4 1-4 16,-1 0 4-16,-3 3 0 0,-1-3 0 15,-4 2-1-15,0-2-5 0,-4 3 5 16,0-3 0-16,-2 2 0 0,-2 1-4 15,-3-1 1-15,-1 0 5 0,-3 0 0 0,1 0-3 16,-3 1 1-16,-2-1 2 0,-2 2 2 16,-2-2-4-16,0 2 0 0,-5-1 2 15,1 1 0-15,-3 0 1 0,-1 0-2 0,-3 0 3 16,-2 2-2-16,-2 0-1 0,0 0 1 16,-2 0-4-16,-2 2-1 0,-2 0 0 0,-2 0 0 15,-3 0 0-15,1 2-1 16,-3 0 5-16,-2 2 0 0,3-1 2 0,-5 1 1 15,2 2-2-15,-2 1 2 0,-2 3-3 16,0-1 1-16,0 3-3 0,-2-1-1 16,0 4 4-16,0 1-2 0,0-1 0 0,0 2 1 15,0 2 1-15,-1 2 0 0,1 0-1 16,0 0 4-16,2 1-1 0,0 1-4 16,2 0-4-16,1 2-1 0,1-1-8 0,2 3-14 15,-2-2-18-15,3 1-27 0,1 1-57 16,1 1-82-16,-1 1-86 0,5 0-80 15,0 1-70-15,1 2-67 0,1-1 10 0,2 1 57 16,2 0 81-16</inkml:trace>
  <inkml:trace contextRef="#ctx0" brushRef="#br0" timeOffset="42701.8">4382 13541 14 0,'-3'0'84'0,"1"0"-3"0,0 2-3 0,0-2-3 16,0 2 2-16,-2-2 0 0,2 1-3 0,-3-1-3 15,3 2-1-15,-2 0-3 0,0 0-4 16,0 2-5-16,-1-2-1 0,1 2-1 16,-2-2-1-16,-1 1 0 0,1 1-1 0,0 2 3 15,-3-2 1-15,3 1 6 0,-3 1 6 16,1 0 8-16,-3 0 7 0,1-1 2 15,-1 1 1-15,-2 0 3 0,-1 1 1 0,-1 1-3 16,0 0-3-16,-2-1 0 0,-2 3 0 16,0 1 0-16,0 1-1 0,-2-1 2 0,0 0 4 15,-3 3 0-15,3-1-5 0,-2 2-3 16,0-1-1-16,-1 1-5 0,1 0-13 16,0 0-4-16,-1 1-8 0,1-1-10 0,0 2-8 15,2-2-6-15,-3 2-3 0,3-1-1 16,0 1-2-16,0-2-1 0,0 2-7 0,2-2-3 15,2 3-2-15,0-3-5 0,0 2-4 16,0 0-2-16,2 0 3 0,2 0-3 16,-1 2 0-16,1 2 0 0,2 0 1 15,1 2 1-15,-1 2 3 0,3 2-2 0,1-1-1 16,1 3 0-16,2 0 0 0,2-1 0 0,0 1-1 16,-1 1 2-16,3-1 0 0,3-1-1 15,1 1 0-15,0-1 0 0,0 1-1 0,3 0 2 16,1 1 1-16,1-1 2 0,-1 1 1 15,5 3 1-15,-1-3-2 0,3 2 2 16,0-1 1-16,2 1-2 0,2 1 0 0,2-1 0 16,2 0-3-16,3 1-2 0,-1-3-1 0,3 1 0 15,1-5-1-15,1 1-1 0,4-2 4 16,0-2 0-16,2 0-2 0,0-2 4 0,4-2 4 16,0 0-3-16,5-2 0 15,-1-2 1-15,1 0 2 0,3-1-1 0,1-3-3 16,0-1 3-16,4 1-3 0,-1-3 1 15,3 1-1-15,3-1-2 0,-1-1 1 0,0-1-4 16,0 0 0-16,0-1 2 0,0 1-3 0,-2-2 2 16,3 0 1-16,-3-2 2 0,2 0-1 15,0 0-1-15,0-2 2 0,0-2 3 0,0 0-3 16,0-2-3-16,1-2 2 0,1 0 1 16,-2-1-3-16,2-1 1 0,-2 1 1 0,3-3 3 15,-3 1-2-15,2-1 2 0,0 1-3 16,1-1-1-16,-3 0-1 0,-2 3 1 15,0-3 0-15,0 3 1 0,-2-3 1 0,-2 3-4 16,-1-3 1-16,1 1 0 0,-2-3-2 16,0 3 1-16,-1-3 5 0,1 1 2 0,-2-1-1 15,-1 1 2-15,1-2-1 0,-1-1-4 16,1 1 1-16,-1-2-1 0,1-1-1 16,-3-1-2-16,1-2-1 0,-1 0 7 0,-1 0-7 15,-1-2 3-15,0 0 3 0,-1-2 1 16,-1 0-4-16,0 1-3 0,-2-1 4 0,-2 2-2 15,-2-2 0-15,0 2-3 0,-2-2 8 16,-3 2-4-16,-1-2-2 0,-1 2-2 16,-4 0 1-16,-1 0 4 0,-1 0 0 0,-4-1 1 15,-2 1 1-15,-3-2-2 0,-1 2-1 16,-3-2 1-16,-1 2-6 0,-3-2 4 16,-4 2 1-16,0 0 4 0,-4 0 3 15,-3 0-3-15,-1 0 3 0,-5-1-2 0,-2 1-2 16,-2-2 1-16,-4 0-4 0,-4 0 1 15,-5 0-4-15,-2 0 1 0,-4-2 0 16,-2 3 0-16,-4-3 2 0,0 0 2 0,-5 0 1 16,-2 1 1-16,1 1 3 0,-3 2 1 15,-2 2 5-15,0 0-2 0,-2 2 6 16,-2 1-4-16,2 3-1 0,-2 0-1 0,0 1-8 16,-1 3-2-16,-1 1-1 0,0 0 3 15,-2 3 1-15,-1 1-1 0,-3 2 7 16,-1 0 1-16,-2 0-4 0,-2 2 0 15,0 2 3-15,1 0-2 0,-3 2-2 0,0 0-4 16,2 3 3-16,-2 1-2 0,0-1-1 16,2 5 0-16,2-1 1 0,1 3-2 15,1-1 4-15,2 2-7 0,1 2 1 0,-1 2-3 16,5 0-2-16,-2 1-1 0,4-1-19 16,0 2-19-16,-1-1-85 0,5 1-143 0,7 2-157 15,1 0-124-15,7 0-55 0,7 0-11 16,1-2 64-16,7 0 136 0</inkml:trace>
  <inkml:trace contextRef="#ctx0" brushRef="#br0" timeOffset="43731.23">8422 14067 67 0,'-12'5'205'0,"-1"-1"6"16,-2 2-15-16,2-1-17 0,-2 1-15 15,3 2-13-15,-3-2-11 0,2 1-9 0,-2 3-13 16,3-1-8-16,-1 5-7 0,0-1-1 16,3 4 2-16,-1 4-6 0,3 0 3 15,1 4-4-15,1-1-4 0,2 3-12 0,2 0-15 16,2-1-11-16,2-3-16 0,0 0-12 16,2-4-11-16,2-2-9 0,3-1-4 0,-1-3-2 15,1-4-1-15,1-1-1 0,1-2-2 16,0-2 1-16,1-2-2 0,-1-4 1 15,0-4 2-15,-1-2-1 0,1-3 0 0,-3-4 3 16,1-3-1-16,-1-1 3 0,-2-3 10 16,-1-1 8-16,-1 2 20 0,0 0 25 0,-2 2 27 15,0 2 19-15,-2 3 11 16,2 3 7-16,-2 1-8 0,0 5-20 0,3 1-27 16,-3 6-19-16,2 3-21 0,0 5-21 15,2 1-14-15,2 5-15 0,1 1-22 0,-1 0-58 16,3 0-108-16,-1-2-114 0,1 1-117 15,-1-5-104-15,0-3-40 0,1-3 26 16,-3-1 90-16,1-4 109 0</inkml:trace>
  <inkml:trace contextRef="#ctx0" brushRef="#br0" timeOffset="43930.39">8528 14004 15 0,'2'-12'312'0,"0"5"90"15,-2 1 91-15,2 6-2 0,1 4-38 16,-1 5-51-16,2 5-65 0,0 3-83 16,0 4-87-16,5 2-66 0,-1 3-43 15,5 3-29-15,0 1-27 0,1 3-48 0,3 1-110 16,2-2-133-16,1 3-144 0,-1-5-106 16,0 1-47-16,0-5 9 0,-2-1 92 0,2-2 122 15</inkml:trace>
  <inkml:trace contextRef="#ctx0" brushRef="#br0" timeOffset="44134.95">8945 13886 207 0,'-4'0'347'0,"-3"7"54"0,1 5 29 16,2 7-65-16,-2 4-72 0,1 3-59 15,3 3-51-15,0 3-58 0,2 2-78 16,0 1-105-16,4-3-105 0,1 0-99 0,1-1-87 16,2-4-80-16,1-3-14 0,-3-5 42 15,1-1 70-15</inkml:trace>
  <inkml:trace contextRef="#ctx0" brushRef="#br0" timeOffset="44282.22">8937 14257 150 0,'-3'0'249'0,"3"2"19"16,0 2-48-16,3 0-62 0,1-1-52 16,2 3-38-16,1 0-33 0,3 0-52 0,1-1-59 15,1-1-76-15,1-2-65 0,0-2-36 16,-1-4-11-16,1 0 24 0</inkml:trace>
  <inkml:trace contextRef="#ctx0" brushRef="#br0" timeOffset="44413.02">9155 14126 161 0,'2'0'289'0,"-2"1"37"0,0 3-34 16,0 2-58-16,0 0-60 0,0-1-71 15,0 3-94-15,2-2-101 0,2-1-99 16,-2-1-82-16,2 0-42 0,1-4-5 0,-1-2 35 16</inkml:trace>
  <inkml:trace contextRef="#ctx0" brushRef="#br0" timeOffset="44868.42">9254 13998 162 0,'-2'9'299'15,"-2"1"47"-15,2 1-12 0,-3 1-47 0,3-1-55 16,0 1-50-16,0-3-50 0,2 1-54 16,2-1-56-16,2-1-52 0,1-2-37 15,-1-3-25-15,2 1-13 0,3-4-2 16,-3-2 17-16,2-1 25 0,-1-3 24 0,1 2 16 15,-1-2 12-15,-3 2 8 0,2 1 16 16,-2-1 21-16,-1 2 21 0,1 0 13 16,-2 0 8-16,0 2 0 0,0-2-11 15,0 2-16-15,3 0-23 0,-1 0-27 0,0 0-31 16,0 0-26-16,3-2-20 0,-1-1-13 16,2-1-5-16,-1-2 11 0,1-2 21 15,-1 3 19-15,-1-3 17 0,-2 2 13 0,2 3 11 16,-1-1 15-16,1 2 13 0,0 2 10 15,1 2 7-15,-1 0 1 0,3 1-3 16,-3 1-18-16,2 2-33 0,1-2-38 16,1 0-36-16,1-3-33 0,0 1-27 0,1-2-10 15,1-2 12-15,0-1 22 0,-1-3 31 16,1-2 28-16,0 1 32 0,-3-1 31 16,3 0 29-16,-2 1 28 0,1 1 29 15,-1 0 29-15,0 3 24 0,-3 1 16 0,3 2-1 16,-3 4-12-16,-2-1-18 0,3 3-34 15,-3 2-62-15,1-1-84 0,-1 3-98 16,-4 1-90-16,0-1-50 0,0 1-15 0,-2 1 21 16</inkml:trace>
  <inkml:trace contextRef="#ctx0" brushRef="#br0" timeOffset="47062.73">4257 14644 11 0,'0'-2'74'16,"-2"-2"4"-16,2 2 6 0,-3 0 6 0,3 0 11 15,-2 0 7-15,0 0 4 0,0 2-3 16,0-1-6-16,-2 1-4 0,-1 0-7 16,1 0-5-16,-2 0-3 0,0 0 1 0,-1 0 5 15,-1 1-1-15,-1 1-2 0,1 0-2 0,-1 0-8 16,-1 0-4-16,-1 0-7 0,1 2-5 15,-3 2-8-15,0-3-7 0,0 5-5 0,-3 0-7 16,-1-1-4-16,0 3 6 0,0 1 11 16,-2 1 10-16,0 1 13 0,0 0 11 15,0 1 8-15,-1 1-2 0,-1 0-8 0,2 2-10 16,-2-2-10-16,2 3-10 0,-2 1-9 0,0 0-12 16,2 0-6-16,-3 0-1 0,3 2-8 15,0 2 1-15,0 1 0 0,0 1 3 16,0 0 1-16,0 0 2 0,2 1 6 0,0 1 3 15,0 2 3-15,3-3-4 0,-1 3-5 16,0-1-3-16,2 1-5 0,3 1-8 0,1 3-6 16,1-3 0-16,1 3 2 0,1-1 1 0,2 1-3 15,2-1 2-15,0 0 2 0,2 1-1 16,2-1-2-16,0-1 0 0,2 1 3 16,2-2-2-16,3 3 0 0,1-1-1 0,1 1 4 15,4 1 1-15,0 0-2 0,4 0-3 0,0 1 3 16,4 1-3-16,2 0 4 0,3 2-1 15,4-2 0-15,2 2 2 0,2-1-2 0,2-3 4 16,2-2-4-16,2 1 2 0,3-3-1 16,3-1 2-16,1-3-1 0,4 1-2 15,0 0 2-15,4-2 0 0,0-3 1 0,5 1 0 16,1 0 5-16,3-4 2 0,1 0-1 0,1 0-1 16,2-3 2-16,0-1-1 0,2 0 0 15,0-2-2-15,0-1 0 0,0-1 3 0,2-1-5 16,0-3-3-16,0 1-4 0,0-2 2 15,0-1 0-15,2-1-7 0,0-2 2 16,3-2 3-16,-3 0-1 0,0-2-3 0,0-2 1 16,-2-1 1-16,1-1 0 0,-3 0-1 15,-3-1 7-15,1-1 2 0,-2 0-2 16,0-1 4-16,-3-3 1 0,3 1 1 0,-2-2-5 16,1-1 0-16,-1-1 0 0,0 0-3 15,-1-2-5-15,1-2 1 0,-3 0 4 0,3 0-2 16,-3-2 2-16,-1-2-1 0,-1 0 4 15,1-2-2-15,-5 0-1 0,-2-3 1 0,-2-1-2 16,-2-1-3-16,-3-1 3 0,-3-1-1 16,-3-1 0-16,-2 1 0 0,-4 0-1 15,-2-1 5-15,-4 1-1 0,-3 0-2 0,-1-1-1 16,-3 1-1-16,-4-2 3 0,-2 1-2 16,-2-1-3-16,-3 0 3 0,-1-1-1 15,-3 1 2-15,-1 0-1 0,-3-1-1 0,-4 1 0 16,0 0-2-16,-4 0 2 0,-3-3-1 15,-3 3-1-15,-1-2 5 0,-4 2-2 0,-1-3-2 16,-6 1-2-16,1 2-2 0,-4 0 1 16,-3-1-1-16,-3 3 1 0,-3 1 3 15,-2 1 0-15,-5 1 0 0,-3 3 4 0,0 1-5 16,-5 0 5-16,-2 2-4 0,-2 2-1 16,-2 0 1-16,-2 2-3 0,-2 2 1 0,-3 0-2 15,1 0 4-15,0 0-2 0,-3 2 1 16,1-1 0-16,-3 3 0 0,2 0 4 15,-1-1-2-15,-1 5 1 0,1-1 2 0,-3 3-2 16,-2 1-1-16,-2 2-3 0,0 4 1 16,-2 0 1-16,0 4 0 0,0 2-1 15,0 1 0-15,0 3 1 0,0-1 0 16,2 3 3-16,0 1 3 0,2 0 4 0,0 1 2 16,2-1-2-16,3 2-2 0,1-1-2 15,1 1-5-15,-1 0-2 0,1 2-2 0,1 0 1 0,-1 1 0 16,1 1 2-16,1 0-4 0,0 0 0 15,-1 2 3-15,3 0 0 0,-2 0-1 0,1 1-3 16,3 3 4-16,-2 0-1 0,2 2-3 16,2-1-3-16,0 3 2 0,0-1 0 15,4 3-7-15,0-1-8 0,2 1-12 0,3-1-21 16,1 3-51-16,3-1-98 0,4 2-110 16,2 1-108-16,4-1-110 0,3 2-50 0,3 0 13 15,1 1 78-15,1-1 106 0</inkml:trace>
  <inkml:trace contextRef="#ctx0" brushRef="#br0" timeOffset="49906.91">8443 15200 205 0,'-4'-2'268'0,"0"0"25"0,-2 0-31 0,-3 0-15 16,3 2-6-16,-3-2 4 0,1 2-4 15,-1 0-9-15,1 2-9 0,-1-2-27 16,1 2-26-16,-1 2-29 0,1 0-27 0,0 0-24 16,-1 3-19-16,1 1-19 0,1 3-8 15,-1 3-11-15,1 3-11 0,3 4-5 0,0 2-4 16,0 1 4-16,2 1-2 0,0 2-2 15,4-2-1-15,0-2-3 0,2-3-1 16,2 0-8-16,1-5-1 0,-1 0-2 0,3-4 4 16,-1-1-4-16,0-2 3 0,3-5 5 15,-3-1-1-15,3-2 1 0,-2-2-5 16,1-3 5-16,-1-5-3 0,-1 1-4 0,-2-5 2 16,3 1 0-16,-3 0 3 0,1-1 2 15,-3 1 5-15,0 2 4 0,0 1 2 16,1 2 8-16,-3 3 3 0,2 1 0 0,-2 2-2 15,0 4-1-15,2 2-3 0,1 3-9 16,1 3-7-16,0 3 1 0,1 2-13 0,1 3-20 16,1-3-46-16,-1 2-116 0,0-2-133 15,1-2-140-15,-1-1-99 0,-1-4-41 16,-1-3 16-16,0-3 101 0,1-4 123 0</inkml:trace>
  <inkml:trace contextRef="#ctx0" brushRef="#br0" timeOffset="50115.63">8611 15133 265 0,'2'-7'379'0,"-2"1"80"0,2 4 23 16,-2 2-32-16,2 6-49 0,0 1-58 16,0 7-66-16,2 1-73 0,1 4-69 15,1 4-50-15,0 0-31 0,1 2-24 0,1 1-17 16,3 1-17-16,-1 1-29 0,1-1-79 15,0 0-131-15,1-1-134 0,1 1-134 0,0-2-63 16,-3-2-14-16,-1 0 55 0,-1-2 115 16</inkml:trace>
  <inkml:trace contextRef="#ctx0" brushRef="#br0" timeOffset="50395.87">8803 14939 78 0,'-2'-8'328'0,"2"3"64"15,0-1 49-15,0 4-9 0,2 4-32 16,2 6-49-16,1 3-56 0,-1 4-51 0,4 6-54 15,1 2-59-15,-1 4-56 0,1 1-35 16,1 3-21-16,1 1-31 0,0-1-70 0,-1 1-118 16,3-1-137-16,-3 1-145 0,3-2-74 15,-2 1-22-15,-3-3 43 0,1-1 104 16</inkml:trace>
  <inkml:trace contextRef="#ctx0" brushRef="#br0" timeOffset="50796.05">9108 15053 140 0,'-11'0'280'0,"1"2"42"0,-1 2-15 0,-1 2-39 15,-1-1-35-15,0 3-34 0,0 2-35 16,1-1-33-16,1 3-25 0,3 1-20 15,1-2-24-15,1 3-16 0,4-3-12 16,0 2-8-16,4-1-5 0,2-1-9 0,2 1-5 16,3-3-1-16,-1 1-4 0,3-3-15 15,2-1-39-15,-1 0-54 0,1 0-72 16,0-3-68-16,2 1-77 0,-3-2-61 0,1 0-3 16,0 0 37-16,-3-2 59 0</inkml:trace>
  <inkml:trace contextRef="#ctx0" brushRef="#br0" timeOffset="52072.15">9362 15090 133 0,'-4'0'217'0,"0"0"-4"0,-1 0-8 16,1 0-5-16,0 1-5 0,0 3-12 15,-1 0-15-15,1 2-21 0,0 1-22 0,0 5-21 16,-1 3-17-16,3 0-4 0,0 4 2 16,2 2 7-16,0 2 10 0,2-2 13 0,0 2 14 15,3-2 4-15,1-2-1 0,0-2-11 16,1-4-15-16,1-1-17 0,1-3-19 15,-1-1-16-15,1-4-12 0,1-4-3 0,1-4-2 16,1-4-6-16,-1-3-4 0,0-4-7 16,-3-2-4-16,1-2-3 0,-1-2-5 0,-2-2-1 15,-1 2-3-15,-3 0 3 0,-2 0-5 16,-2 4-1-16,0 0-8 0,-5 3-25 16,1 5-87-16,-3 1-137 0,-1 4-145 15,-1 4-124-15,-2 4-58 0,3 4-10 0,-3-1 70 16,7 3 125-16</inkml:trace>
  <inkml:trace contextRef="#ctx0" brushRef="#br0" timeOffset="52587.23">9523 14909 100 0,'-2'1'387'0,"2"3"92"16,-2 6 68-16,2 1-25 0,2 3-78 0,0 3-88 15,0 2-87-15,2 2-83 0,3 2-63 16,-1 1-43-16,0 1-31 0,3 0-18 16,-1 0-11-16,1-3-10 0,1 1-8 0,1 0-5 15,-1-4-6-15,1 0-7 0,2-3-10 16,-3-3-6-16,1-2-1 0,-1-3 1 0,1-2 3 16,0-3 6-16,-1-1 7 0,-1-4 6 15,-1 1 3-15,-1-3 5 0,1 0 2 16,-2 0 0-16,1 2 0 0,-3-2 0 0,2 2-5 15,-2 1-6-15,3 1-19 0,-3-2-30 16,2 2-35-16,-1 0-29 0,1 0-24 0,-2-2-10 16,3 0 6-16,-3 0 27 0,2-2 31 15,-2-2 28-15,1 3 28 0,-3-3 18 16,2 0 18-16,-2 0 22 0,0 1 30 16,-2 1 30-16,2 2 20 0,-2 0 11 0,2 2 5 15,-2 2-16-15,3 2-25 0,1 2-27 16,0 1-21-16,0-1-12 0,1 0-13 15,1-1-2-15,0-1 0 0,3 0-3 0,-3-2 2 16,2-2 3-16,-1-2 2 0,1 0 7 16,-1-4 9-16,-1 1 6 0,-2-5 8 0,0 1 7 15,1-1 5-15,-1-1-3 0,-4-1-9 16,2 1-4-16,-2-1-7 0,-2 3-9 0,2 1-7 16,-2 1-17-16,-2-1-48 0,-1 4-87 15,1 0-107-15,0 2-108 0,0 2-125 16,-1 2-51-16,1 0 10 0,0 2 66 0,0-2 97 15</inkml:trace>
  <inkml:trace contextRef="#ctx0" brushRef="#br0" timeOffset="52761.06">9982 14926 189 0,'2'-8'360'0,"3"4"68"0,-1 4 39 0,2 2-26 16,0 6-53-16,3 5-69 0,2 4-56 15,-1 6-62-15,3 4-64 0,2 3-69 0,-1 1-96 16,1 3-139-16,2-2-148 0,-2 3-150 16,-2-3-80-16,2 0-25 0,-5-1 34 15,3-1 106-15</inkml:trace>
  <inkml:trace contextRef="#ctx0" brushRef="#br0" timeOffset="67145.25">22411 13684 24 0,'-2'0'98'0,"2"0"-8"0,-2 0-3 0,2 0-8 16,-2 0-7-16,2 0-4 0,-2 0-7 16,2 0-8-16,-2 0-6 0,2 0-5 15,-2 0 0-15,2 0 2 0,-3 0 3 0,3 0 0 16,-2 0 2-16,2 0 3 0,-2 0 0 16,-2 2-6-16,2-2 0 0,-2 1 1 15,-1-1-1-15,1 2-1 0,-2 0 1 16,-1 0 3-16,1 2-3 0,0-2-1 0,-3 2 0 15,1-1 5-15,-3 3 6 0,3 0 6 16,-3 0 8-16,1-1 1 0,-3 3 0 16,2 0-5-16,-1 1-8 0,1-1-10 0,-2 1-5 15,1 1 3-15,-1 1 0 0,0-1 2 16,1 1 3-16,-3 1 1 0,2 1 1 16,-2-2-5-16,3 3-3 0,-3-1-2 15,2 2-1-15,-2 1 0 0,2-1-3 0,1 0-6 16,-1 2-1-16,0 2-4 0,1 0-6 15,1 0-5-15,1 2 0 0,-1 0 2 16,0 2-3-16,3-2 7 0,2 0 2 0,-1 0-1 16,1 0-1-16,2 0-1 0,1 0 1 15,1-2-2-15,2 2 3 0,0 0 0 16,5 0 2-16,-1 0-1 0,2 2-2 0,1-3-3 16,3 3-3-16,1-2 1 0,1 0-5 15,1 0 1-15,4 0 1 0,0 0-2 16,2-2 0-16,2 0 0 0,0 0 2 0,5 0-1 15,-1 0-2-15,3-2 1 0,1 3-4 16,1-3-1-16,0 0-4 0,1-2 3 16,1 2-1-16,0-2 3 0,0-1-2 0,1 1 5 15,1-2 8-15,0-1-1 0,2-1 2 16,0 1-4-16,0-3 2 0,2-1-5 16,0-2-2-16,0-1-8 0,1-1 4 0,1-2 4 15,-2 0 0-15,2-4 1 0,0 0-5 16,0-2 7-16,3-1-2 0,-3-3-6 0,2-2 0 15,-1-1-4-15,1-2-3 0,-2-1-1 16,2-1-1-16,-1 0-1 0,-1 0 3 0,0-4 0 16,0-1 4-16,1 1 2 0,-1-2-4 15,-2-1 4-15,2-1-3 0,-2-2-2 16,-2 0 1-16,2 0-5 0,-4-1 1 0,0-1 3 16,0-1 1-16,-2 1 4 0,-3 0-1 15,-1 1 7-15,-3 1 1 0,-2-2-7 16,-1 2-2-16,-3 1 0 0,0 1-3 15,-4-2-4-15,-1 2-2 0,-1-2 0 0,-2 2 5 16,-1-1 0-16,-3 1 3 0,-1 0-2 16,-2 0 1-16,-2 0 0 0,0 2-1 15,-4 0 1-15,0 2-2 0,-2-2 2 0,-2 2-1 16,-1 2 2-16,-1 0-1 0,-3 0 0 16,1 0 3-16,-3 1-3 0,-2 3 4 15,0 0-1-15,0-1 2 0,-1 1 0 16,-1 2 0-16,-2-1 2 0,-1 1-2 0,1 1 0 15,0 1-2-15,-2-1-2 0,0 1-4 16,-2-1 1-16,-1 3 3 0,1-3 0 16,-2 2-1-16,-1-1 2 0,1 1 1 15,-3 1 2-15,1-1-3 0,-1 0 3 0,-1 1 2 16,1 1 3-16,-1-2 3 0,-3 3-2 16,2-1 2-16,-1 0-1 0,-1 3 0 15,0-3-4-15,-2 2-2 0,0 0 3 16,0 2-2-16,-2-2 1 0,0 3-6 0,0-1 5 15,0 2-2-15,3 0-5 0,-3 0-2 16,2 0 0-16,0 2 5 0,0-1-4 16,0 1 3-16,2 0 4 0,1 2 2 0,-1 0 0 15,0 0-3-15,0 0 2 0,3 1-1 16,-3 1-6-16,2 2 1 0,-1-3-1 16,1 3-2-16,-2 0-4 0,3-1 1 0,-1 1 5 15,0-1 1-15,3 1-4 0,-1 0 3 16,1-3 0-16,1 3-5 0,3-2-10 15,0-1-14-15,0 3-9 0,-1 0-18 16,3-1-24-16,0 1-55 0,0-1-108 0,2 3-118 16,2 0-126-16,4-1-86 0,0 1-32 15,3 1 32-15,1-1 99 0,3-1 121 16</inkml:trace>
  <inkml:trace contextRef="#ctx0" brushRef="#br0" timeOffset="69342.85">22568 14705 43 0,'-2'0'94'0,"2"0"-10"0,-2 0-11 0,2 0-9 16,-2 0-3-16,2 0-4 0,-3 0-6 0,3 0-4 15,-2 0-5-15,2 2-1 0,-2-2-4 16,2 2-3-16,-2-2-5 0,0 1-2 16,0-1-1-16,0 2 1 0,0-2 3 15,-3 2 3-15,3 0 8 0,-2 0 6 0,0 0 7 16,-3 0 4-16,3 2 5 0,-2-2 1 15,0 1 4-15,-3-1 5 0,3 2 6 0,-3 0 5 16,1 0 5-16,-1 0 6 0,-1-1 3 16,1 1 0-16,-1 0-4 0,-1 2-3 0,1-3-4 15,-1 3-4-15,0 0-5 0,-1 2-1 16,-1-3-3-16,0 3-1 0,1 1-6 16,-1-1-2-16,-2 3-3 0,2-1-3 0,-1 1-6 15,-1 3-4-15,0-3-3 0,0 2-5 16,-2 3-5-16,2-3-7 0,-2 2-3 0,3 1-4 15,-1-1-1-15,0 0-1 0,0 2-5 16,0-2 5-16,3 3-5 0,-1-3-1 16,0 2-2-16,0-2-2 0,3 2 2 15,-3-1-5-15,3 1 6 0,-1-2-1 0,0 2 1 16,3-2 2-16,-3 2-2 0,3 1 1 16,-1-1-3-16,3 0 2 0,-2 0-4 0,1 0 0 15,3 0-2-15,0 0 1 0,0 1 0 16,-1-1-3-16,3 0 2 0,0 0-3 15,0 2 2-15,2-2-5 0,2 2 3 0,-2-2-1 16,2 1-3-16,2-1 1 0,1 0 3 16,1 2-1-16,3-2 3 0,-1 2-3 0,0-2 1 15,3 2 1-15,2 0-7 0,-1 0-1 16,1 0-1-16,0 1 4 0,2-1-1 0,2 0-1 16,0 0 3-16,-1 0 4 0,4 0-2 15,1 0 2-15,0-2 1 0,2 0 3 16,0 0 0-16,3 0-2 0,-1-1 0 0,3-1-6 15,-3-2 0-15,3 1-3 0,-1-1-1 16,1 0 3-16,1 1-2 0,-1-3 4 16,1 2-2-16,-1-1 2 0,2-1 3 0,-3-1-2 15,3-1 0-15,2 1-2 0,-3-1 6 16,3-1-3-16,2-2-1 0,0-3-2 16,0 1 4-16,1-2 3 0,1 0-5 15,0-2 1-15,3-2 2 0,-3-2-3 0,2 1 2 16,-2-1 0-16,0-4-1 0,0 0 0 15,0 1-3-15,0-3 0 0,0-1 1 0,0-1-2 16,0 1 1-16,-1 0-1 0,1-3 1 16,-2-1 1-16,2 0-2 0,-2 0 0 0,2-1 2 15,-2 1 2-15,-2 0-3 0,0 0 2 16,-1-1 1-16,-1 1-1 0,-3 0-3 16,1 0 0-16,-3-1 0 0,-1 1-3 0,-1 0 4 15,0 0-2-15,-2-1 0 0,-2 1 2 16,0 0-1-16,1 0 1 0,-1-1-1 0,-2-1 2 15,-1 2 0-15,1-2 0 0,-2 2 2 16,2-2-1-16,-2-1-6 0,-2 1 3 16,1 0 0-16,-1 2-3 0,0-2 2 0,-3 2 0 15,1-3 2-15,0 3-1 0,-3-2-2 16,1 2 5-16,-3-2-3 0,0 1 1 16,-2 1 1-16,1 0 0 0,-3 0 1 0,0 1-5 15,0 1 1-15,-2 0 2 0,0-1-1 16,0 1-1-16,-2 0 1 0,-2-1 0 15,-1 1 1-15,1 2-1 0,0-3-2 0,-2 3 3 16,-3-3-3-16,3 3 1 0,-3 0 0 16,-1-1 1-16,1 1-1 0,-1-1 0 0,-1 1 1 15,-2-1 0-15,1 3 0 0,-1-3 0 16,-2 3-1-16,0-1 0 0,1 1 3 16,-3-1-2-16,0 1 0 0,0-1 0 15,0 1 1-15,-2-1-1 0,0 3-1 0,0-3-1 16,0 2 0-16,-2-1 2 0,-1 1 0 0,1-1 1 15,0 1-2-15,-2 1 0 0,2-1 0 16,-3 0 0-16,1 1-1 0,-2 1 1 0,1 0 1 16,-1 1 2-16,0-1 1 0,-3 2 0 15,3 0 1-15,-3 0 1 0,-2 1-1 16,1 1 0-16,-1-2-4 0,1 2 4 0,-3 0-1 16,2 2-1-16,-2-2 2 0,3 2 0 15,-3-2 2-15,2 2 0 0,-1 0 3 16,1 0 1-16,-2 0 3 0,3 2 0 0,-1-2 3 15,-2 2 1-15,3 0-2 0,-3 0-1 16,2 0-1-16,-2 0-1 0,1 2 1 0,-1-3-5 16,0 3 0-16,3 0 2 0,-3 0 0 15,2 0-2-15,1-1-7 0,-1 1-1 16,2 0 0-16,1 0-2 0,2-2-6 0,-1 2-6 16,1-1-7-16,4 1-9 0,-3 0-23 15,3 0-52-15,2 2-92 0,0-1-106 16,2 1-108-16,4 2-107 0,3-3-55 0,3 3 12 15,1-2 73-15,4-3 102 0</inkml:trace>
  <inkml:trace contextRef="#ctx0" brushRef="#br0" timeOffset="74115.61">14925 15341 73 0,'0'-2'79'0,"-2"2"-5"0,-1-2-1 16,1 2-1-16,0-2-5 0,0 0-6 0,0 2-7 16,2-2-5-16,-2 2-3 0,0-1-3 15,0 1-5-15,-1 0-3 0,-1 0-1 16,2 0-3-16,-2 0-3 0,2 0-1 0,-2 0 1 16,1 0 1-16,1 0 0 0,-2 0-3 15,2 0-1-15,-2 1-3 0,2-1-1 0,-3 2 0 16,1 0 0-16,0 2-2 0,0 0-3 15,-1 0-2-15,1-1-3 0,0 3-3 16,0 2-2-16,-1-1-1 0,1 3 4 0,0 1-2 16,0 3-1-16,0-1 5 0,-1 0-1 15,1 3 6-15,0 1 0 0,0-2 4 0,2 2 0 16,-1 0-1-16,1 0 1 0,0 1-4 16,0-1 0-16,2-2 3 0,0 2 5 15,0 0 4-15,0 0 5 0,2 2 4 16,0-1 2-16,3 1 2 0,-1 0 1 0,0 0 0 15,0 0 1-15,3 0 3 0,1 0 2 16,0 0-3-16,3-2-2 0,0 0-5 16,1 0-4-16,3-1-7 0,0-1-7 0,0-2-2 15,2-1-4-15,0-1-1 0,0-1 0 16,0-1-2-16,2-3 2 0,-2 0 0 0,2-3 3 16,0-1 2-16,0 0 1 0,0-4 4 15,-2-2 6-15,2-1 5 0,-2-3 10 0,0-1 10 16,-3-3 5-16,-1-1 8 0,0 0 10 15,-3-5 7-15,1 1 3 0,-5 0 2 16,1-2 3-16,-3-2-5 0,-2 2-9 0,-2-2-6 16,-2 0-4-16,-2-2-13 0,-3 2-7 15,1 0-10-15,-3 0-4 0,1 0-11 16,-3 2-8-16,-1 2-3 0,-1 0-6 0,0 0 1 16,1 2-2-16,-1 1 0 0,0 1-6 15,-2 2-3-15,3 1-7 0,-1 1-21 0,-2-1-47 16,3 2-70-16,-1 3-91 0,2-1-97 15,1 2-103-15,-1 0-73 0,0 2-4 16,5 2 45-16,0 2 80 0</inkml:trace>
  <inkml:trace contextRef="#ctx0" brushRef="#br0" timeOffset="74916.87">15909 14922 13 0,'-4'0'126'0,"-3"0"-9"0,1 0-11 16,0 2-6-16,-1 0-2 0,-1 1-9 16,1-1-6-16,-1 2-6 0,2 0-6 15,-3 0-4-15,3 2-4 0,-3 1 0 0,1 1-2 16,-1 3-2-16,1 1-2 0,-3 3-3 15,3 2-1-15,-1 2-2 0,1 2 2 0,-1 2 1 16,1 2 3-16,0-1-1 0,1 3-1 16,3 2 0-16,0-3-2 0,2 3-9 0,2-1-8 15,0 1-5-15,2 2-8 0,2-3-8 16,4 3-6-16,1-3-5 0,1 3-2 16,3-3-2-16,4-1 1 0,0 0-2 0,2-5 1 15,2 1 5-15,3-4-3 0,1-2-1 16,0-1-1-16,3-3 1 0,1-3-4 15,1-5 0-15,2-3 1 0,0-2 3 0,1-4 1 16,-1-3 2-16,0-3 3 0,0-3 2 16,-1-4 2-16,-1-4 2 0,-2-2 7 0,-1-2 4 15,-4-1 5-15,1-3 5 0,-5 0 7 16,-2 1 15-16,-5-3 23 0,-1 3 35 16,-5-1 29-16,-4 1 21 0,-2 1 8 15,-4 2-3-15,-2 0-19 0,-7 1-39 0,-2 1-32 16,-2 2-26-16,-4 0-15 0,-2 2-11 15,-2 0-13-15,-3 4-1 0,1 1-4 0,-1 3-6 16,1-1-3-16,-3 5-3 0,2 1-10 16,-1 2-16-16,1 4-41 0,-1 0-67 15,1 4-98-15,3 4-107 0,-1-1-98 0,1 5-83 16,2 1-14-16,1 2 44 0,1 2 83 16,2 2 99-16</inkml:trace>
  <inkml:trace contextRef="#ctx0" brushRef="#br0" timeOffset="81524.92">6653 15665 32 0,'0'-2'177'0,"0"0"0"0,0 0-17 0,-2 0-9 15,2 2-3-15,-3-2 4 0,1 2 8 16,0 0 13-16,0 0 16 0,0 0 10 15,0 2 9-15,0-2 8 0,0 2 1 16,0 0-13-16,-1 0-21 0,1 2-27 0,-2 1-29 16,2 3-28-16,-2 3-26 0,2 5-16 15,-1 7-11-15,3 5-9 0,0 8-4 16,0 8-4-16,3 10 5 0,1 5-1 0,2 7 2 16,5 3 4-16,-1 3 3 0,5 3 2 15,4-3-4-15,2 2 2 0,7-1-7 0,2-3-2 16,6-1-7-16,4-3-7 0,2-3-7 15,5 0-6-15,1-4-7 0,3-4-1 0,0-1 1 16,2-7-8-16,2-3-13 0,-2-6-33 16,0-3-76-16,-3-7-140 0,1-3-142 0,-4-4-132 15,-1-6-62-15,-5-5-7 0,-3-5 59 16,-7-5 127-16</inkml:trace>
  <inkml:trace contextRef="#ctx0" brushRef="#br0" timeOffset="81800.06">7618 16682 149 0,'0'-4'249'0,"-2"4"21"0,2 0-35 15,0 2-42-15,0 2-14 0,0 2 9 16,2 3 22-16,2 3 23 0,0 5 23 15,3 2 3-15,-3 4-19 0,2 3-34 0,-1 5-40 16,-1 1-42-16,0 4-42 0,0 3-30 16,0 1-21-16,-1 1-15 0,-3 3-10 0,0 0-4 15,-3 2-19-15,-1 0-49 0,-2-3-77 16,-3 1-107-16,-1-2-120 0,-3-2-120 0,-2-2-48 16,0-5 11-16,-4-5 59 0,3-3 100 0</inkml:trace>
  <inkml:trace contextRef="#ctx0" brushRef="#br0" timeOffset="83618.27">8484 16810 111 0,'-3'-2'202'0,"3"2"-1"0,-2 0-8 16,2 0-8-16,0 2-9 0,0 0-12 15,0 3-12-15,2 3-16 0,3 5-10 0,1 4-2 16,3 6 1-16,1 4 3 0,3 7 1 0,0 4-2 16,-1 4-10-16,1 6-17 0,2 0-14 15,-3 1-9-15,1 1-8 0,0-3-4 16,0-3-2-16,-3 0-5 0,-1-6-4 0,1-2-13 16,-1-3-9-16,-1-5-14 0,1-3-7 15,-1-4-6-15,-2-2-4 0,-1-6-1 0,1-1-1 16,-2-3 3-16,3-3-5 0,-3-4 3 15,0-2 0-15,0-4 3 0,-2-4-4 0,3-3-1 16,-3-2 1-16,2-5 0 0,-2-1-1 16,2-2 3-16,-2 0 1 0,3-1 1 15,-1 1 1-15,0 0-3 0,2 2 3 0,-1 3-5 16,1 1 4-16,0 4 0 0,3 3 5 0,-1 4 8 16,1 4 6-16,1 4 0 0,3 4 2 15,0 3 1-15,-1 4-5 0,1 3-3 0,0-1-8 16,0 2-4-16,-1 0-10 0,1 0-42 15,0-2-91-15,-1-2-122 0,-1 0-119 0,2 1-109 16,-3-5-53-16,-1-1 8 0,-1-5 73 16,-1-1 112-16</inkml:trace>
  <inkml:trace contextRef="#ctx0" brushRef="#br0" timeOffset="84153.34">9013 17006 59 0,'-2'-6'204'15,"-3"2"14"-15,3 1-12 0,0-1-6 0,0 2-5 16,0-2-2-16,0 2-7 0,0 0-9 16,0 0-11-16,2 2-10 0,-3-2-9 0,3 2-7 15,-2-1-3-15,2 1 5 0,0 1 0 16,2 1-2-16,-2 2-11 0,5 4-13 15,-1 5-16-15,0 4-26 0,3 4-20 0,1 6-18 16,0 1-10-16,1 5-9 0,2-3-3 0,-1 3-6 16,1-5 0-16,1-1-6 0,1-2 1 15,0-4-3-15,-1-2-3 0,-1-2 1 16,2-2 0-16,-3-3 3 0,3-3 0 0,-2-3 1 16,-1 0-1-16,-1-5 0 0,1-2-2 15,-1-3 5-15,-1-4 1 0,1-3 2 0,-1-5 0 16,-2-3 1-16,1 0 0 0,-3-4-3 0,2 1-5 15,-1-3 2-15,1 2 1 0,-2 2-1 16,3 2 5-16,-3 4 0 0,0-1 4 16,0 5 1-16,1 3 3 0,-1 3 3 0,4 3 3 15,1 6 6-15,1 3 3 0,3 8 2 0,0 5 0 16,-1 2 0-16,1 7-1 0,0 1-5 16,-1 3-4-16,-1 1 0 0,0 2-4 15,-1 1-3-15,-1-1-3 0,-1 2 1 0,-1-2-3 16,-3 0-3-16,-2 0 2 0,-2 1-5 0,0-1-2 15,-4 0-1-15,-3-2-2 0,-1 1 2 16,-5-1-7-16,0-4-14 0,-1-1-26 16,-3-2-66-16,2-5-133 0,0-3-155 15,0-3-145-15,5-9-64 0,-1-3-16 16,3-8 41-16,1-3 125 0</inkml:trace>
  <inkml:trace contextRef="#ctx0" brushRef="#br0" timeOffset="84388.01">9624 16913 118 0,'3'-18'436'0,"-1"3"94"0,-2 2 55 16,0 3-40-16,0 1-73 0,2 3-119 15,-2 2-117-15,4 4-87 0,0 4-50 0,3 6-31 16,1 5-22-16,3 8-15 0,1 3-13 15,3 7-9-15,2 3-4 0,0 4-12 0,0 0-25 16,2 4-78-16,-2 0-139 0,2-1-152 16,2 1-135-16,-2-2-64 0,0-4-17 15,-2-2 59-15,-2-3 129 0</inkml:trace>
  <inkml:trace contextRef="#ctx0" brushRef="#br0" timeOffset="84560.24">9872 17349 78 0,'-17'-8'271'15,"-2"3"70"-15,0 3 29 0,0 2 13 0,0 3 2 16,4 3-17-16,0 2-36 0,3 1-57 16,1 3-63-16,5-1-71 0,2 1-57 0,1-1-38 15,6 0-23-15,1 1-17 0,2-5-28 16,5 1-72-16,-1-4-98 0,5 0-107 0,0-4-100 16,2-2-103-16,0-6-35 0,0-3 38 15,0-4 83-15,-3-3 97 0</inkml:trace>
  <inkml:trace contextRef="#ctx0" brushRef="#br0" timeOffset="84707.18">9989 17075 76 0,'4'-10'308'0,"0"2"70"0,0 3 47 15,0 5-5-15,1 2-27 0,-1 5-38 16,0 3-53-16,3 5-61 0,-1 2-66 0,0 2-60 16,3 2-48-16,-1 2-44 0,1-2-78 15,-1 0-123-15,1 0-136 0,1-2-147 0,-1 0-78 16,1-4-29-16,-1 0 39 0,-3-3 99 15</inkml:trace>
  <inkml:trace contextRef="#ctx0" brushRef="#br0" timeOffset="84841.01">10179 17094 241 0,'2'-6'266'0,"0"2"6"0,0 0-65 0,1 2-85 15,1 2-79-15,-2-2-68 0,2 2-59 16,2-1-47-16,1-3-47 0,-1 0-40 15,3-2-5-15,-1-1 18 0</inkml:trace>
  <inkml:trace contextRef="#ctx0" brushRef="#br0" timeOffset="85078.44">10323 17012 70 0,'6'17'175'0,"3"4"-18"16,1 2-27-16,1 3-18 0,0 3-16 0,1-2-13 15,1-1-10-15,0 1-10 0,1-4-7 16,1-2-10-16,0-2-4 0,0-4-8 0,0-4-1 15,0-1 4-15,-3-4 9 0,3-4 10 16,-2-2 12-16,-3-4 28 0,1-2 35 16,-3-4 38-16,-1-3 45 0,-3 0 29 0,-2-2 15 15,-2-3-10-15,-4 3-28 0,-2-2-36 0,-3 2-57 16,-4 0-42-16,-1-1-38 0,-6 1-20 16,1 2-37-16,-4 1-79 0,0 3-133 15,0 1-153-15,-1 2-126 0,1 3-68 0,2 1-14 16,-2 0 49-16,4 0 122 0</inkml:trace>
  <inkml:trace contextRef="#ctx0" brushRef="#br0" timeOffset="85676.83">10884 16901 217 0,'-2'-4'305'0,"-2"2"49"15,1 1 4-15,-1 1-17 0,0 3-21 16,-2 1-31-16,1 4-39 0,-1 3-48 0,0 1-46 16,-1 3-38-16,3 0-30 0,0 0-23 0,0-1-25 15,2-1-15-15,2 0-15 0,0-1-5 16,2-3-11-16,0 1 3 0,2-1-2 0,2-1-1 16,1-2 3-16,1-2-2 0,3-1 4 15,-1-1-2-15,1 0 0 0,2 0 3 16,-3-2 0-16,3 0 0 0,-3 0 0 0,1 2-2 15,0 0 4-15,-1 2 12 0,-1 1 10 0,-3 5 11 16,0 3 9-16,-1 4 7 0,-3 6-4 16,0 4-8-16,-4 1-11 0,0 5-10 15,-3 1-10-15,1 0-8 0,-2 1-21 0,2-3-77 16,-3 1-119-16,3-5-130 0,0 1-138 16,0-6-70-16,1-3-20 0,1-4 53 0,4-5 108 15</inkml:trace>
  <inkml:trace contextRef="#ctx0" brushRef="#br0" timeOffset="85999.01">11176 17000 10 0,'-2'-4'277'0,"0"4"45"0,-2 6 50 0,-3 0-36 16,3 3-46-16,-2 1-49 0,1-1-43 15,1 1-42-15,0-2-44 0,4-1-42 0,0 1-28 16,4-2-21-16,0-3-15 0,3-1-5 15,-1-2-5-15,3-4 4 0,-1 1-3 0,3-5-1 16,-3 0 4-16,3-3-1 0,-3 0 1 16,1-1 0-16,-3 3-1 0,0-1 0 15,1 2 8-15,-1 1 9 0,-2 3 12 0,0 0 16 16,3 2 23-16,-3 2 16 0,2 4 4 0,1 0 2 16,1 0-4-16,-1 1-17 0,1 1-20 15,3 0-15-15,-3-2-13 0,3-1-9 16,-1 1-8-16,1 0-4 0,-1-2-4 0,-1 0-21 15,-3 0-40-15,1 2-81 0,-1-1-103 16,-2 1-116-16,-4 2-104 0,-2 2-35 0,0 1 12 16,-4 1 64-16,1 1 94 0</inkml:trace>
  <inkml:trace contextRef="#ctx0" brushRef="#br0" timeOffset="86635.39">12738 16358 18 0,'0'8'310'0,"0"3"99"16,0 6 94-16,4 4-11 0,1 4-38 15,1 6-48-15,2 5-67 0,3 4-93 0,0 4-88 16,1 1-59-16,1 5-38 0,2-2-25 15,-3 1-16-15,3-1-11 0,0-3-17 0,0 1-44 16,0-4-115-16,0 0-135 0,1-4-145 0,-1-4-100 16,0-3-44-16,-2-3 12 0,-3-5 95 15,1-2 128-15</inkml:trace>
  <inkml:trace contextRef="#ctx0" brushRef="#br0" timeOffset="87419.55">13051 16954 72 0,'5'-7'110'0,"1"-1"-10"0,0 1-15 16,-1 1-12-16,1 2-15 0,-2 0-14 15,2 0-15-15,-1 1-13 0,-1 1-3 0,0 0-4 16,0 0 2-16,1 2 7 0,-1 2 9 16,0 2 6-16,2 3 2 0,-1 1 5 15,-1 3 0-15,-2 1-1 0,2-1 1 0,-2 3 0 16,1-3 0-16,-1 2-5 0,0-3-6 0,0-1-6 15,2-1-10-15,0-2-6 0,1-1-4 16,-1-3-1-16,0 0-1 0,2-4-2 0,-1 0 0 16,-1 1 1-16,0-3-2 0,0 0 1 15,1 0 0-15,-3 0 2 0,0 0 10 16,0 3 12-16,-2-1 12 0,-2 2 12 0,2 0 5 16,-2 3 8-16,2 1-2 0,0 2-8 0,0 2-9 15,0 1-9-15,2-1-7 0,0 1-7 16,0-1-7-16,2 0-6 0,3-1-3 15,-3 1-2-15,2-3 0 0,1-1 0 0,-1-2-3 16,0 0 3-16,1-2 0 0,-3-2 0 0,0-2 0 16,0-1 2-16,1-3-1 0,-3-1 0 15,0-3 1-15,0-1-1 0,-2 1 0 16,-2-1 2-16,0 2 0 0,0 1 5 0,-3 1 8 16,1 1 10-16,0 0 7 0,0 3 3 15,1 1 5-15,-1 0-5 0,2 0-9 0,2 2-10 16,-2 0-6-16,2 0-7 0,2 0-4 0,0 2-3 15,0-1-3-15,0 1-1 0,1-2-5 16,-1 2-3-16,2-2-1 0,-2 2 2 0,0-2 0 16,0 0 2-16,0 2 6 0,1-2 3 15,-1 2 2-15,0-2 0 0,-2 2 1 16,2 0 2-16,-2 0 1 0,2 0 1 0,-2 0 3 16,0 0 2-16,2 0 4 0,-2 0 3 0,2 0 11 15,0 0 19-15,0 2 17 0,1 0 21 16,1 0 15-16,0 4 17 0,0-1 1 0,3 1-7 15,-1 4-11-15,0-1-13 0,1 1-15 16,-1-1-18-16,0 3-10 0,1-3-12 16,-1 1-9-16,0-1-8 0,-1 1-6 0,1-3-2 15,-2-1-4-15,3 0-1 0,-3-1-1 16,2-1-2-16,-2-2 0 0,1-2-1 0,-1 0 2 16,0-4 0-16,0 1 2 0,-2-5 2 15,3 0 0-15,-1-3-1 0,0-1 2 0,2-1-2 16,-1-2 0-16,1 2-1 0,-2-1-4 15,3 3 2-15,-1 1-3 0,0 1 3 0,1 3-1 16,1 2 2-16,-1 2 2 0,1 2 2 16,0 4 1-16,1 0-3 0,-1 2-9 0,-1 1-39 15,1-1-64-15,-1 2-84 0,-1-3-80 16,-2-1-74-16,2 0-61 0,-1-6-24 0,1-2 30 16,-2-3 65-16,1-5 69 0</inkml:trace>
  <inkml:trace contextRef="#ctx0" brushRef="#br0" timeOffset="87720.54">13597 16734 39 0,'0'-18'196'16,"0"3"22"-16,0 2 29 0,3 3 28 16,-3 5 25-16,2 1 12 0,2 4-5 0,0 4-23 15,0 5-44-15,3 3-57 0,-1 3-55 0,3 4-50 16,-3 0-34-16,2 2-27 0,3 0-34 16,-3 0-60-16,3 0-72 0,-3 0-79 0,3-2-69 15,-2 0-55-15,1-2-18 0,-1-2 22 16,-3-2 54-16,0-1 69 0,1-3 69 15,-5 1 59-15,0-2 51 0,-2-3 48 0,-4 3 36 16,-1 0 31-16,-3-1 30 0,-1 1 31 0,-1 1 22 16,-3 1 18-16,3-1 15 0,-3 1 11 15,2-1 8-15,1-1-6 0,1 2-19 16,3-3-24-16,2 1-33 0,4-1-34 0,0 1-33 16,4-2-27-16,2-2-14 0,3-1-7 15,1-1-3-15,3-2-19 0,0-2-53 0,-1-1-77 16,3-1-88-16,0-2-107 0,0-2-54 0,0 1-14 15,0-3 36-15,-5 1 70 0</inkml:trace>
  <inkml:trace contextRef="#ctx0" brushRef="#br0" timeOffset="102624.83">27019 14796 38 0,'0'-2'52'0,"0"2"4"0,0 0 6 16,0 0 7-16,0 0 3 0,0 0 0 15,0 0-4-15,0-2-9 0,-2 2-10 0,0-2-7 16,-2 2-4-16,0-1-3 0,-1 1-2 15,1-2 6-15,0 2 6 0,-2-2 5 16,-1 2 1-16,-1-2-2 0,-1 2 1 0,1-2 4 16,-3 2-3-16,1 0-2 0,-1 0-3 15,-2 2-3-15,1-2-4 0,-3 2-6 16,0 0-5-16,0 0-4 0,0-1-4 0,1 1-2 16,-1 2-5-16,-2 0-4 0,2 0 0 15,-2 0-3-15,2 1 0 0,-2 1-1 0,2 0-2 16,-1 1 1-16,-1 3-1 0,0-1 1 15,0 3-2-15,-2-1-1 0,2 3 3 16,-2 1-1-16,2 0-3 0,-2 0 1 0,2 1 1 16,-2 3-1-16,2 0-1 0,-2 0 0 15,2 2 1-15,0 0-1 0,0 0 1 0,0 0 4 16,2 1-1-16,0 1 1 0,1 0 6 16,1 2 2-16,2 0 2 0,3-1 2 15,-1 5 5-15,1 0 0 0,2 3 0 0,1 0 1 16,3 3 2-16,2-1 1 0,2 0 1 15,3 2 1-15,1-1 1 0,2-1-3 0,3 0 0 16,2 1-4-16,1-1-2 0,3-2 3 16,0 1 5-16,2-1 6 0,3-2 4 15,1 1 7-15,0-2 6 0,2-1 7 16,3 1 8-16,0-1 7 0,3-1 1 0,1 0 1 16,0-3-1-16,4-1-7 0,0 0-7 15,0-2-8-15,2-2 2 0,2 0 2 0,0-4 3 16,3-1 7-16,-1-3-3 0,2-1-4 15,3-3-4-15,0-1-6 0,-1-2-11 16,3-2-13-16,-1-4-5 0,3 0-4 0,0-4-3 16,0 0-5-16,0-1 1 0,-3-1 0 15,3-3-2-15,-2-1 0 0,-3-1 1 0,-1-2 0 16,-1-2 2-16,-4-2 0 0,1-2 0 16,-5-2 2-16,0 0 0 0,-2-4 0 15,-3 1-4-15,-1-3 0 0,0 0-2 0,-3 1-4 16,-2-3-2-16,1 3-2 0,-5-3 2 15,0 3 0-15,-4-1 3 0,0 1 0 0,-4-1-3 16,-3 0 3-16,1 3-3 0,-5-1-4 16,-1 0-1-16,-3 1 5 0,-2 1 1 15,-2 0 0-15,-3 0 2 0,-1 1 0 0,-3 1 0 16,-1-2-5-16,-3 2 3 0,0 2 0 16,-3 0-1-16,-1 0 3 0,-2 2-5 0,-3 2 4 15,-1 2-2-15,0 0-3 0,0-1 1 16,-5 1 0-16,3 2 0 0,-3 1-3 15,-2 1 2-15,-1 1 2 0,-1 1 2 0,0 1 1 16,-2 1 1-16,-2 1 3 0,3 2-6 16,-3 0 1-16,-3 1-3 0,1-1-2 15,0 2 3-15,-2 2-1 0,-2 0 2 0,-1 0-2 16,1 0 0-16,-5 0 7 0,3 0-1 16,-3 2-3-16,-1 0 0 0,1 1 0 15,1-1 0-15,1 2-4 0,1 0-1 0,1 0 4 16,3 0 0-16,2-1-5 0,4 1-16 15,0 0-52-15,5 0-102 0,1 2-112 16,3 1-106-16,4 3-109 0,4-1-49 0,2 1 19 16,2 1 82-16,0-1 101 0</inkml:trace>
  <inkml:trace contextRef="#ctx0" brushRef="#br0" timeOffset="108547.15">26971 13594 35 0,'-3'0'63'0,"1"2"2"16,0-2 0-16,0 2-4 0,-2-2-1 15,2 2-2-15,-2-2-7 0,-1 2-5 16,1-2-5-16,0 2-5 0,0-2-7 16,-3 2-4-16,3-1 0 0,-2 1 0 0,-3 0-1 15,1 0 3-15,-1 2 7 0,1-2 1 16,-1 2 0-16,-1-1 0 0,-1 1 1 15,-2 2-2-15,1-2-2 0,-1 2-1 16,-2-1 0-16,0 1 3 0,1 0 3 16,-1 1 1-16,-2 1-1 0,0 0 0 0,0-1-4 15,0 3 0-15,-2-1-5 0,2 1 4 16,-2 1 1-16,2 1-3 0,-2-1-1 0,2 2-5 16,0 1-1-16,0 1-5 0,0 0-4 15,0 2 0-15,3 0 1 0,-1 2 4 16,0 2 2-16,0 0 7 0,2 2 6 15,3 0 5-15,-1 4 6 0,3-1 1 0,1 1 5 16,1 4 1-16,2-1 6 0,2 2 10 16,2 5 15-16,2-1 9 0,2 2 6 15,2 0 6-15,1 2 1 0,1 0-3 0,3 2-6 16,2 0-3-16,1 0-7 0,3 0-6 16,2 2-12-16,0-1-15 0,5 1-11 15,-1 0-13-15,4 0-10 0,3-2-5 16,2 0-1-16,2 0-1 0,2-4-2 0,4-2 3 15,4-2 3-15,1-3 1 0,3-3 3 0,5-5 6 16,0-4 2-16,4-4 3 0,3-3 0 16,1-5 1-16,3-3-6 0,-1-6 0 15,3-2-2-15,1-5-5 0,1-2-2 16,-2-5-5-16,-1-3 0 0,1-4-6 0,-5 0-1 16,-1-3 4-16,-3-3-3 0,-2-1-2 15,-2-3 0-15,-5 1 1 0,-1 0-1 0,-2-3-5 16,-5 1 1-16,-2 0 2 0,-2-2 0 15,-4 1 0-15,-3-1-3 0,-3 2 1 16,-5-1 6-16,-2 1-3 0,-4 0 2 0,-3 0 2 16,-5-1 5-16,-5 1-4 0,-4 0-4 15,-5-2-2-15,-3 1 0 0,-5-1-2 0,-6-2-2 16,-3 0 1-16,-5 0-4 0,-3-2 2 16,-4 0-2-16,-4 0 4 0,-7 2 0 15,-1-2-2-15,-7 2 3 0,-5 1 0 16,-3 3-2-16,-5 4-5 0,-2-1 2 0,-4 4 2 15,-2 3-2-15,0 1 0 0,-3 2 4 16,1 6 1-16,0 1-2 0,4 5 6 0,2 3-6 16,2 4-13-16,6 4-40 15,3 2-83-15,6 5-113 0,2 5-118 16,7 3-103-16,3 4-78 0,5 0-15 0,2 2 60 16,4-1 99-16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23:03.1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3116 6075 50 0,'-2'0'106'0,"0"0"-7"0,-3 0-1 16,3 0-2-16,0 0 1 0,-2 0-3 0,2-2-4 15,0 2-4-15,-1 0-5 0,1 0-6 16,0 0-7-16,0 0-8 0,0-2-6 0,0 2-6 16,-2 0-4-16,-1 0-2 0,1 0-2 15,0 0-1-15,-2 2 7 0,-1-2 4 16,-1 2 1-16,-1 0 3 0,1 0 2 0,-1 0 4 15,-1 2-3-15,-1-1 1 0,-1 3 2 16,1-2 3-16,-2 2 3 0,1-1 3 0,-1 3 0 16,-2 0 2-16,2-1-1 0,-2 1-3 15,3 3-7-15,-3 1-7 0,0-1-1 16,0 2-1-16,1 3-4 0,-3-1-4 0,2 2 4 16,-2 2 1-16,2 2-1 0,0 0-2 15,0 2 1-15,1 0 0 0,-1 2-3 0,0 1-3 16,2-1-5-16,-2 2-4 0,3 1-4 15,-3-1-2-15,2 1-3 0,1 1 2 0,-1-2 0 16,0 1-1-16,0-1-2 0,3 2 0 0,-1-3-6 16,3 3-2-16,-3 1 0 0,3 1-4 15,1-1 0-15,1 3-4 0,0-1 1 0,-1 2-4 16,3 1-2-16,2-1 0 0,0 2 3 16,2 0 1-16,0 2 2 0,2-1 1 0,2 1 0 15,0 2 2-15,3-2-3 0,1 2 1 0,1 0 0 16,-1 0 0-16,5 0-2 0,0 0-4 0,-1 2-1 15,5-2 3-15,0 2-1 0,2-1-3 16,2 3 1-16,1-2-3 0,3 0 4 16,0 0-4-16,1 0 2 0,1 0 2 0,3-2 1 15,0 0 3-15,-1-2-1 0,3 2 3 16,2-2 2-16,0 0-4 0,2 0 5 0,0-2 1 16,2 1-1-16,0-1-1 0,0-2-4 15,2 0 3-15,0-1-2 0,1-1-3 16,-1-1 1-16,0-3-2 0,0 1 3 15,-2-1-1-15,3-1-3 0,-3-2 3 0,0 0 1 16,0-1 4-16,-2 1-3 0,2 0 1 16,-2 0 5-16,2-1-5 0,-2-1-1 0,2 0 1 15,-2 0 0-15,2-2 0 0,-2-2 1 16,2 0 0-16,0 0-1 0,3-2 0 0,-3-2 0 16,2 1-4-16,2-1-2 0,1 0 2 15,-1-1-1-15,2-1-2 0,3 0-6 16,-1 1 3-16,1-1-2 0,2-2-1 0,-3 1 3 15,3-1 1-15,-2 1 4 0,1-3 2 16,-1-1 0-16,1-1 2 0,-1 1-3 0,0-2-1 16,-1-2 2-16,1-1-4 0,-1-1 0 15,1-2-2-15,-1 0 2 0,1 0 0 16,0-2-4-16,-3-1 6 0,0-1-3 0,-1 0 3 16,1 0 0-16,-1 0 1 0,1 0 0 15,-2 1-2-15,3-3-1 0,-3 0-1 16,0 1-2-16,1-1 3 0,-1-2-1 15,0 1-2-15,1-1 5 0,-1-2-2 0,0-1 1 16,1 0 0-16,-1-1 3 0,0-1 2 16,-1-2-3-16,-1-1 0 0,0-1 1 15,-4 0 1-15,0-2-4 0,0-2-1 16,-2 2 4-16,-2-2-2 0,-1-2-2 0,1 0 2 16,-2 0-1-16,-3 1 6 0,1-3-3 15,-1 0 1-15,-1 0 1 0,-1 1-5 16,-2-1 0-16,-1-2 1 0,-1 0 0 0,0 1 2 15,-2-1-1-15,-2-2 2 0,0-1 2 16,-2 0-5-16,0-1-1 0,-1-1-3 16,-1-1 5-16,0 1-2 0,-3-2-2 15,1 1 1-15,-1-1 3 0,1 2 4 16,-2-3-6-16,-1 1 0 0,-2 0 2 0,3-3-2 16,-3 3-1-16,-2-2 0 0,3 2 2 15,-3-2 1-15,0 1-1 0,-2-1-1 0,0 0-1 16,1 0-2-16,-3-2 2 0,0-1-4 15,0 1 1-15,-3-2 3 0,1 2 3 0,-2-2 0 16,0 0-2-16,0 2-1 16,-1-2 2-16,-1 2 0 0,0 0-4 0,-3 0 4 15,3 4-1-15,-3-1 3 0,-1 5 3 16,-1-1 0-16,1 5 1 0,-3-1-1 0,-2 2 7 16,0 0-1-16,1 3-6 0,-3-1 5 15,0 2-2-15,0-2-4 0,-2 2-1 16,-3-2-2-16,1 0 2 0,0-2-3 15,-2 3 0-15,-3-3 3 0,1 2-5 0,0 0 1 16,-3 2 1-16,-1-2-5 0,-3 2 2 16,0 0 0-16,-2 2 3 0,0 0-1 15,-2 0 0-15,-2 2 5 0,0 0 4 16,0 0 0-16,-2 2-3 0,2 1-1 16,-3 1 1-16,1 0-2 0,0 1-3 0,0 3 0 15,0-3-2-15,-1 3 3 0,1-1-3 16,0 1-5-16,-2-1 2 0,-1 2 2 15,-1-1 3-15,2 1 0 0,-3 1 2 16,3 1 4-16,-1-2 2 0,1 3-5 0,0-1-2 16,2 0-1-16,-1 2 1 0,1-1-1 0,0 1 1 15,0 0-1-15,-1 0 2 0,1 0-1 16,-2 1-2-16,0-1-1 0,-1 2-3 16,-1 0-1-16,1 0 2 0,-1 0 0 15,2 0-1-15,-3 0 4 0,3 2-1 0,0 0 0 16,-1 2 0-16,3-2 1 0,0 2 3 15,0-2-2-15,-1 2 0 0,1 0 3 0,0 0-2 16,0 0-2-16,-1 0-1 0,-1 0 2 16,2 0 0-16,-2-1-1 0,1 1 0 15,-1 0 6-15,2 0 0 0,-3 0-3 0,3 0 1 16,-2 0-5-16,0 0 2 0,-1 0-2 16,1 0-1-16,-3-1 2 0,1 1-2 0,0 0 5 15,-1 2 0-15,-1-2 2 0,-1 2 0 16,0 0-3-16,1 1 3 0,-1 1 0 15,1 0-4-15,-1 1-2 0,1 1 0 0,-3 0-2 16,2-1 0-16,-1 3 1 0,1 1 1 16,-2 1 2-16,3-1 3 0,-3 2 1 0,3 1 0 15,1 1-1-15,1 0-1 0,-1 0-4 0,1 3 0 16,1 1 0-16,1 0-5 0,2 2 1 16,-2 1-5-16,1 1-12 0,3 0-15 15,0 2-27-15,0 2-49 0,2-1-124 0,2 1-138 16,2 2-140-16,3-3-86 0,3 1-25 0,1-4 23 15,2-4 109-15,4-6 135 0</inkml:trace>
  <inkml:trace contextRef="#ctx0" brushRef="#br0" timeOffset="4979.17">16434 6791 64 0,'-2'2'85'16,"0"-2"-3"-16,-1 2-6 0,1-2-7 0,0 2-4 16,0-2-4-16,0 2-6 0,0-2-7 15,-2 2-3-15,2-2-4 0,-3 2-7 16,3 0-5-16,-2 0-5 0,0 1-5 0,-1-1-5 16,1 2-3-16,0 0 0 0,-2 2-2 15,-1-1-4-15,-1 1 2 0,1 2 2 16,-1 1 3-16,0 1 2 0,-3-1 3 15,3 3 8-15,-3 1 4 0,-2 0 4 0,3 3 0 16,-3-1 3-16,0 2 0 0,-2 2 1 16,1 2 3-16,-1 0 0 0,-2 0 0 15,0 2-1-15,0 2 0 0,0-1 0 0,0 1-1 16,0 2-2-16,0 1-2 0,0-1 1 16,3 2-5-16,-3 1-6 0,2 0 0 15,2 3-1-15,0 1 0 0,1 0 3 0,-1 3 1 16,2-1 3-16,3 2 0 0,-1 2-1 15,1 0 1-15,0 0-2 0,1 0 1 16,3 0 0-16,2 0-1 0,0 0-2 0,0 0-1 16,2 0 1-16,2 0 2 0,0 0 3 15,0 0 5-15,2 2 6 0,3 0 4 16,-3 0 4-16,2 2-3 0,0-1 2 16,3 1 0-16,-1 0 0 0,1-2 0 0,-1 2-5 15,1-2 3-15,1 0-3 0,1-2-5 16,0 1-4-16,1-1-6 0,1 2-2 15,2-2-3-15,0 2-6 0,-1-2-3 0,3 0-2 16,2 0-4-16,0-2 2 0,0-1-2 16,3-3 4-16,1 0 2 0,0 0 6 15,0-3 5-15,3-1 3 0,1-1 4 16,1 0 2-16,2-5 0 0,-1 1 0 16,3 0-1-16,0-2-3 0,2-2-5 0,2-2 1 15,0 2-2-15,2-4-4 0,0 0-3 16,4 0-6-16,0-2 0 0,1-1-6 15,1-1-4-15,-2-2 1 0,3 1-3 0,-3-3 6 16,3-1 1-16,-1 0 3 0,1-5 2 16,-1 1 6-16,1-4 3 0,1 0-1 15,-1-2-2-15,1-1 0 0,1-3 1 16,-1 0-6-16,1-1-4 0,-1-3 3 0,-1-1-2 16,1-1 2-16,-1 1 0 0,1-5 1 15,-1 1 5-15,1-2-4 0,-1 0-1 16,1-4-2-16,1 0-3 0,0 0-2 15,-1-4-5-15,1 1 2 0,-1-3-1 0,-1 0 0 16,-1-3 4-16,-1-1-3 0,-3 1-1 16,-2-3 1-16,0 1 0 0,-4 0-1 15,0-1-2-15,-3 1 5 0,-1-1-1 0,-2 3-1 16,-1-2 0-16,-2 1 1 0,-1-1 1 16,-1 1-3-16,-2-1 2 0,-2-1-1 15,0 1 0-15,0-2 0 0,-2-1-1 0,-2-1 3 16,0 2-3-16,0-2 3 0,-3 2-4 15,-1-3 1-15,0 3 0 0,-1 2-2 16,-1-1 0-16,-3 1-1 0,-2 3 2 0,0 1 2 16,1-1 2-16,-5 2 2 15,0 1 2-15,0-1 6 0,-5 2 0 0,1 1 0 16,0-1-2-16,-2 0 0 0,-3 0 0 16,1 1-8-16,-1-3-1 0,1 2-1 0,-3-2-1 15,-1 1-1-15,1-1-2 0,-2 0 6 16,1 3-1-16,-3-3 0 0,2 2-3 15,-2 2-1-15,0 1 3 0,-2-1-6 16,1 0 4-16,-1 0 2 0,-2 2 1 0,-1 0-2 16,1 0-1-16,-2 2 2 0,0 2 0 15,0 0-4-15,0 0-1 0,0 1 3 16,-3-1-1-16,-1 2 0 0,0-2-3 16,-1 2 7-16,1-1 0 0,-3 1-6 15,1 0 2-15,-1 0 2 0,1-1 1 0,-3 1-4 16,2 0 0-16,-1 0 4 0,1-1 0 15,-1 1-3-15,1 2 1 0,-1-2 1 0,-1 1 4 16,0 3-2-16,1-2-2 16,-3 1 3-16,0-1-3 0,0 1 1 0,1 1-8 15,-3 1-2-15,2-1 0 0,-2 1 2 16,2 1 1-16,-1 1-1 0,1-1 7 16,-2 1 5-16,2-1-2 0,-2 1-3 0,3 0-2 15,-1 1 0-15,0-1-2 0,0 0-2 16,-2 3 2-16,3-1 1 0,-3 0 0 0,0 1 3 15,0 1-2-15,0 2-1 16,-2-2 1-16,2 2 1 0,-2 2-2 16,3 0-1-16,-3 0 0 0,0 2 1 0,0 2-7 15,0 0-12-15,0 0-14 0,0 3-25 16,0 1-54-16,-2 1-94 0,-1 3-91 0,1 3-73 16,0 0-59-16,2 4-39 0,2-2-6 15,3 1 36-15,1-3 67 0,3-2 68 16,5-3 63-16</inkml:trace>
  <inkml:trace contextRef="#ctx0" brushRef="#br0" timeOffset="6969.35">8297 7096 106 0,'-2'0'98'15,"0"-2"-5"-15,0 2-5 0,-2-2-2 16,2 2 1-16,-3 0-1 0,1 0-5 0,-2 0-8 16,-1 0-3-16,1 0-7 0,0 0-7 15,-1 0-9-15,-1 0-8 0,-1 0-6 16,1 2-10-16,-5-2-5 0,1 2 1 0,-1 0 3 15,-4 0 7-15,2 0 8 0,-2 0 10 16,-2 2 8-16,0-3 4 0,0 3 7 16,0 0 0-16,-2 2 0 0,-2 0 4 0,1-1 1 15,-1 3 0-15,0-1-3 0,0 3 2 16,-1-2-3-16,1 1-6 0,0 3-10 16,-3-1-7-16,3 0-6 0,-2 3-7 15,1 1-4-15,1 0 0 0,0 2-1 16,2 1 0-16,-3 1 2 0,3 2 0 0,0-1 2 15,2 3 1-15,-2 0 1 0,2 4 0 16,2 0-1-16,0 3 0 0,0 2-2 0,4 3 5 16,1 3-1-16,1 0 1 15,0 2 4-15,5 2 7 0,0-2 2 0,4 2-1 16,-1-2 0-16,6 0 1 0,1-2 2 16,2 2-4-16,3-2-6 0,1 0 0 15,5 0-6-15,0 0-5 0,4-2-5 0,0 3-3 16,4-3 1-16,5 0-1 0,-1-2-2 15,5 2-2-15,4-1-9 0,2-3-2 16,4 2-5-16,5-3 0 0,2-1 0 0,1-1 0 16,5-2 1-16,3-1 4 0,1-3 0 15,2-2-3-15,3-2-1 0,1-2-1 16,1-3 4-16,4-5 0 0,0-1-1 0,0-3-1 16,2-5 2-16,-3-1-2 0,3-5-2 15,-2-4-2-15,0-3 5 0,0-6 1 16,0-2-2-16,-3-6 1 0,-1-1-3 15,0-3 2-15,-5-3-3 0,0-2 2 16,-3-4 4-16,-3 0-2 0,-2 0 2 0,-5-2-1 16,-3 0-3-16,-5-2-1 0,-6 2-1 15,-2-2 3-15,-7 2 5 0,-4-1 6 16,-4 1 6-16,-4-2 1 0,-7 2-1 0,-4-2 4 16,-4 0-4-16,-6 1-1 0,-5 1-5 15,-4 0 2-15,-4 0 1 0,-7 4-7 16,-3 0-2-16,-5 0 1 0,-7 3-2 0,-1 3-5 15,-3 1-2-15,-4 5 2 0,-4 1 3 16,0 4-4-16,-4 2 0 0,-2 4 0 16,-3 3-3-16,1 3-1 0,-3 1-2 0,5 2-1 15,-1 1-1-15,7 1-9 16,5 2-22-16,5-2-85 0,7 2-144 0,6 0-146 16,9 0-121-16,4 1-55 0,8-3-8 15,5-2 65-15,8 2 136 0</inkml:trace>
  <inkml:trace contextRef="#ctx0" brushRef="#br0" timeOffset="7795.2">10611 6997 9 0,'-4'2'112'0,"-3"-2"0"0,1 2-6 16,-3 0-10-16,1 0-6 0,-5 0-8 16,1 1-3-16,-1 1 0 0,-4 2 2 0,0 0 7 15,0 1 2-15,-4 3-3 0,0-1-6 16,-3 5-2-16,-1-1-9 0,0 4-4 15,-3 2 3-15,1 2 2 0,-3 2 3 16,-2 2-1-16,1 3 0 0,-1 1-4 0,2 3-4 16,-2 1-6-16,5 3-6 0,-1 2-8 15,5 2-4-15,0 4-4 0,4 0-4 16,4 3-4-16,2 5 1 0,5-1 4 16,4 2 8-16,4 1 11 0,2 1 12 0,6-2 11 15,3 3 9-15,6-3 11 0,4 2 2 16,4-1-5-16,7-1-14 0,4 0-8 15,2-3-14-15,6-1-13 0,3-3-8 16,4-4-5-16,4-2-1 0,4-6-6 0,0-3 2 16,5-7-4-16,2-3-1 0,1-3-4 15,3-5-2-15,2-6 2 0,-2-3-3 16,2-4 0-16,0-4-3 0,0-3-2 0,0-5 3 16,-4-1-4-16,-1-6 1 0,-3-2-1 15,-3-4 2-15,-4-3-1 0,-4-5-6 16,-4 1 2-16,-3-4-1 0,-5-4 1 0,-3-2 0 15,-6-2 1-15,-3-4 2 0,-6-3 0 16,-1-2 1-16,-8-4-1 0,-3-4-1 16,-7-2 1-16,-4 0-1 0,-4-2-3 15,-7 0-2-15,-6 1 2 0,-4 3 1 0,-8 0 0 16,-5 3 0-16,-6 3 1 0,-7 6 1 16,-6 1-2-16,-4 6-3 0,-4 4-1 15,-5 6-2-15,-2 3-1 0,-2 6-1 16,-2 4 0-16,0 4 3 0,-2 4 1 0,2 3 1 15,3 2-4-15,-1 6-16 0,4 2-35 16,5 2-90-16,4 2-119 0,6 3-124 16,2 1-130-16,9-1-55 0,4 1-2 0,4-3 67 15,5 3 107-15</inkml:trace>
  <inkml:trace contextRef="#ctx0" brushRef="#br0" timeOffset="14273.73">3440 9287 60 0,'0'0'95'16,"0"0"8"-16,0 0 5 0,0 0 6 15,0 0-4-15,-3 0-6 0,1 0-13 0,0 0-15 16,-2 0-16-16,-2 0-18 0,-1 2-11 15,-1-2-6-15,-1 2-4 0,-1 0-1 16,-3-1 2-16,0 3 4 0,1 0 5 0,-3 0 2 16,-2 0 3-16,0 1 2 0,0 1 0 15,0 2-3-15,-2-1-5 0,0 1-2 16,-2 3-4-16,0 1-2 0,0-1-4 0,-1 5-5 16,-1-1-2-16,0 2 1 0,0 2 1 15,-1 2-2-15,1 2 3 0,0 0 3 16,2 1 4-16,-3 3 0 0,1 2-2 0,2-1 1 15,-3 5 0-15,3-1 2 0,-2 2 3 16,2 1 3-16,0 1 7 0,0 2 7 0,1 0 0 16,4 0 3-16,-1 4 0 0,2 0-5 15,2 0-5-15,3 0-5 0,-1 2-3 0,0-1-2 16,3 3-1-16,2-2 2 0,1 0 2 0,1 0 1 16,0 1 4-16,4 1 1 0,0 0 2 0,0 1 2 15,4 1 0-15,0 0 3 0,3 1 1 16,-1-1 2-16,5 1 0 0,-1-1-5 15,3 0 0-15,4 1-3 0,0-1-7 0,4 1-5 16,4 3-2-16,1-1 3 0,3 0 0 16,5 1-4-16,0-1 4 0,4-1-2 0,5-1-2 15,-1-1-4-15,4 0-6 0,5-3-1 16,2 1-3-16,2-2-2 0,2 2-2 0,3-3-1 16,-1 1 1-16,4-2 0 0,1 0 2 15,1-2-3-15,1-2 3 0,2-2 1 16,0-3 2-16,1-3 1 0,1-1 3 0,0-2 4 15,2-3 2-15,0-1 9 0,2-4 11 16,0-4 6-16,2-1 2 0,-2-5 3 0,3-1-2 16,-3-4-10-16,-2-4-11 0,-2-4-2 15,-1-2-3-15,1-3 0 0,-2-3-1 16,-2-1 0-16,-1-4 0 0,1-2-4 0,-5-4 1 16,1 0 1-16,-3-4 0 0,-2 1 6 15,-2-5 1-15,0-1-2 0,-4-3-2 16,0-1-2-16,-3 0 0 0,-1-4-7 15,-3 0-2-15,1-2-1 0,-5-4-2 0,0 1-4 16,-4-5 0-16,-2 1-1 0,-2-5-1 16,-2 1-1-16,-3 0 3 0,-2-3 1 15,-1 3-4-15,-3 0 0 0,-2 1-1 0,-2-1 2 16,0 2-6-16,-4 1 3 0,-1 0 4 16,-3 3-1-16,-1-1 0 0,-2 2 1 15,-1 1 3-15,-1-1-2 0,-4 2-3 16,0 0-1-16,-2 1-1 0,-2-1-1 0,-3 0 0 15,-1 0 0-15,-3 0 1 0,-1 2 6 16,-3 1-1-16,-4-1-2 0,-3 0-2 16,-1 0 2-16,-4 0 0 0,-3 0-1 0,-4 4-2 15,0 0 2-15,-4 0-4 0,0 1-1 16,-2 3 2-16,-2 0 0 16,-3 2 2-16,-1 1-1 0,-3 1 6 0,-2-1 2 15,-2 4-1-15,0 1 3 0,0 3-1 16,-2 0 2-16,0 2 1 0,-2 2-3 0,-2 2 0 15,0 2-3-15,-3-1 3 0,-1 5-3 16,-3 0-2-16,0 1-1 0,-1 2 1 0,-3 1 0 16,2 3-1-16,-2 0 2 0,0 2-2 15,3 2-1-15,-3 0-2 0,2 4 3 16,2 0-1-16,1 3-1 0,3 1 1 0,1 2 0 16,2 1-1-16,4 0-5 0,0 3 3 15,2 1 0-15,2 0-1 0,2 2-10 0,3 1-17 16,1 3-33-16,1-1-80 0,2 5-104 15,1 4-109-15,3-1-91 0,4 5-89 0,3-3-26 16,1 3 44-16,2-5 89 0,5-1 102 16</inkml:trace>
  <inkml:trace contextRef="#ctx0" brushRef="#br0" timeOffset="15462.56">3321 12817 107 0,'-2'-6'112'16,"-2"-1"-9"-16,-1 1 2 0,-1-2-1 15,2 2-5-15,-2 1-5 0,-1-1-8 16,-1 0-5-16,1 1-1 0,-1 1-2 0,-1 0 0 16,-1 0-1-16,1 2-4 0,-1 2-5 15,-3 0-7-15,0 2-11 0,1 4-9 0,-1 2-9 16,-2 3-3-16,0 4 0 0,1 4 0 16,-1 4 6-16,0 2 8 0,0 5 16 15,2 1 16-15,3 3 16 0,-1 0 13 0,3 1 2 16,-1-3-7-16,5 0-13 0,0-3-20 15,4-2-20-15,0-3-20 0,4-1-12 0,0-4-3 16,5-3-5-16,1-3-4 0,3-2 0 16,0-5-1-16,4-2-1 0,0-2 0 15,0-6 0-15,2-2 0 0,0-3-1 0,0-3 3 16,0-3 1-16,0-4-3 0,-2-2 4 16,0-4 0-16,0 1 0 0,-5-1-2 0,1-2 2 15,-2 2 0-15,-1 2-1 0,-1 1-3 16,-3 3 1-16,-2 0-1 0,0 3 3 15,1 3 17-15,-1 2 15 0,-2 1 15 16,0 2 9-16,0 3 7 0,0 3-2 0,1 2-16 16,1 4-13-16,-2 3-12 0,2 5-6 15,0 5-8-15,1 4 0 0,1 2-28 16,-2 3-83-16,2 3-105 0,3-1-112 0,-3 3-117 16,3-4-63-16,-3-1-6 0,0-3 63 15,1-4 94-15</inkml:trace>
  <inkml:trace contextRef="#ctx0" brushRef="#br0" timeOffset="15683.79">3609 12682 210 0,'0'-2'278'0,"0"4"37"16,2 3-36-16,-2 7-34 0,2 5-20 0,0 4-17 15,3 4-22-15,-1 3-29 0,2 5-30 16,0 1-33-16,3 4-34 0,1 0-26 16,1 4-36-16,2 0-73 0,2 0-97 0,-1 0-121 15,3 0-89-15,-2 1-47 0,0-1-5 16,0-2 50-16</inkml:trace>
  <inkml:trace contextRef="#ctx0" brushRef="#br0" timeOffset="15931.32">3890 12723 98 0,'-10'-3'225'0,"-1"1"32"15,1 2-37-15,-1 5-23 0,3 1-7 16,-1 6-5-16,3 1-10 0,-1 2-15 0,5 4-19 15,0 2-24-15,2 2-31 0,2 2-24 16,3-2-22-16,1 1-14 0,2 1-12 0,3-2-26 16,0 0-60-16,1 0-79 0,3-2-93 15,2-2-94-15,-4-4-48 0,2-2-4 0,-3-1 41 16</inkml:trace>
  <inkml:trace contextRef="#ctx0" brushRef="#br0" timeOffset="16789.84">4032 12863 84 0,'-6'3'161'0,"-3"1"-21"0,3 0-22 16,2-2-23-16,0 2-21 0,-1-2-19 0,3 0-18 15,0-1-16-15,2-1-9 0,0 2-6 16,2-2-2-16,0 2 1 0,1-2-2 0,-1 0 0 15,2 0-2-15,-2 0-1 0,2 0-1 16,-2 2-1-16,3-2-1 0,-3 2 3 16,2-2-2-16,-2 2 2 0,2 0 0 0,-2 0 0 15,3 0 0-15,-1 0 0 0,0-1 5 16,0-1-4-16,1 2 1 0,1-2-1 0,-2 0 0 16,2-2-1-16,-1 1-2 0,1-1 2 15,-2-2-2-15,3 0 2 0,-3 0 2 16,2 2-2-16,-2-1 0 0,-1 1 2 0,1 2 3 15,-2-2 7-15,0 2 9 0,0 0 9 16,2 0 12-16,-1 2 4 0,1 1 0 16,0-1-3-16,0 2-9 0,0 0-7 15,1 0-9-15,1 0-6 0,0-3-4 0,1 3-3 16,1-2-1-16,-1-2-2 0,1 0-2 16,-2 0-1-16,3 0 1 0,-3-2-4 0,3 2 1 15,-3-2 0-15,2 0 0 0,-1 2 2 16,1-1-1-16,-1 1 2 0,1 1 2 15,-2 1-1-15,3 2 2 0,-1 0 1 0,3 2 1 16,0 1-1-16,-1-1-1 0,1 0-1 16,1-1-3-16,-1 1-12 0,2-4-9 0,-3 0-11 15,3-2-4-15,-2 0-5 0,1-2 1 16,-1-2 7-16,-3-1 10 0,1-1 8 0,-1 0 6 16,-1-1 3-16,-3 1 1 0,2-2 5 15,-2 2 4-15,1 3 7 0,-3-1 7 16,2 0 9-16,-2 2 3 0,0 0 4 15,0 2-4-15,0 0-4 0,3 2-8 0,-1 2-6 16,2 0-4-16,1 0-4 0,-1-1 0 16,2 1 1-16,3-2-3 0,0 0-4 0,-1 0-8 15,1 0-6-15,1-2-6 0,-1 0-5 16,0-2-1-16,-1 0 5 0,-1 0 4 16,-1-2 7-16,1 2 8 0,-1-1 2 0,-2 1 2 15,-1-2 0-15,1 2 3 0,-2 0-2 16,-2 0-1-16,3 2 1 0,-3-2-1 15,0 2 1-15,0-2 1 0,0 2 0 0,0-2-1 16,0 1 1-16,3-1 2 0,-3 0 0 16,0-2-2-16,0 0 2 0,0 0 2 0,0-1 1 15,0-1 3-15,-2-2 6 0,2 3 5 16,-2-1 11-16,2 0 12 0,-2 2 18 0,0 0 15 16,0 1 13-16,0 1 14 0,0 0 4 15,0 2-4-15,0 0-14 0,3 2-17 16,-3 2-17-16,2-1-19 0,2 5-15 0,0 0-9 15,0-1-5-15,1 3-7 0,-1 1-29 16,0 1-48-16,0-1-62 0,1 0-83 16,-1 3-79-16,-2-3-38 0,0 3 4 0,-2-3 34 15</inkml:trace>
  <inkml:trace contextRef="#ctx0" brushRef="#br0" timeOffset="17381.65">4877 12857 157 0,'-9'-2'151'0,"1"0"-14"0,-1 2-13 16,1 2-15-16,-1 0-16 0,1 2-12 0,2-1-16 15,-1 3-14-15,1 2-11 0,2 1-11 16,-1 1-6-16,3-1-5 0,0 1-4 16,0 1-2-16,0-1-3 0,2-1-2 0,2 1-3 15,0-2-1-15,0-1-3 0,3-1 0 16,-1 0 0-16,2-1 0 0,1-1 1 15,-1-2-1-15,0 0 0 0,1-2 1 0,1-2 3 16,-2 0 3-16,3 0 4 0,-3-2 6 16,3-1 3-16,-1 1 5 0,1-2 1 0,-1 2 2 15,-2 1 5-15,3-1 5 0,-3 2 15 16,3 2 16-16,-3 0 17 0,3 2 12 16,-1 2 5-16,0 1-4 0,1 1-14 0,-1 2-21 15,1 1-18-15,1 1-21 0,-1 1-50 16,-1 2-72-16,1 1-90 0,-1-1-110 15,1 0-61-15,-3-1-27 0,0-3 21 0,1 1 56 16</inkml:trace>
  <inkml:trace contextRef="#ctx0" brushRef="#br0" timeOffset="21808.58">8374 9978 38 0,'-7'2'50'0,"1"2"-3"0,-1-2-2 15,-1 2-3-15,0-2 2 0,-1 2-2 16,1-1-3-16,-3 1-2 0,0 0-5 16,1 0-1-16,-3 1 0 0,-2 1 0 0,3 2-1 15,-5-1 0-15,0 1 7 0,0 0 2 16,0 1-2-16,-2 1 0 0,-2-1-2 16,2 1 0-16,-3 1-5 0,-1 1-3 15,2 1-1-15,-2 0-6 0,2 1 0 0,-3 1-2 16,1 2 1-16,0 0-1 0,-1 2 2 15,-1 2 6-15,2 0 1 0,-1 0 4 16,1 2 2-16,0 0 4 0,0 0 2 16,1 1 5-16,-1 1 6 0,2 0 3 0,0 2 1 15,2-3-1-15,-2 3-4 0,2 2-7 16,2 1-11-16,-2 1-5 0,2 3-4 16,2 0-2-16,0 0 0 0,2 1 0 15,1-1 4-15,1 2 3 0,3 0 1 0,1 1 2 16,3 3 2-16,2 0 1 0,2 3 0 15,4 1 3-15,0 4 0 0,5 1 3 16,4 3 1-16,1 1 2 0,3 2 3 0,4-1 0 16,5 1-3-16,1 0-5 0,3 1-2 15,2 1 0-15,4-2 5 0,4 2 8 16,0 0 8-16,5 0 8 0,3-1 2 16,1-3 1-16,2-2-4 0,2-1-4 15,2-2 2-15,2-5 2 0,2 1-2 0,5-4 0 16,-1 0-6-16,5-4-8 0,0-3-11 15,1-1-8-15,1-5-6 0,0-2-5 16,2-4 0-16,-2-4 1 0,0-4 2 0,0-3 0 16,0-7-2-16,-1-3 0 0,1-3-1 15,-2-5-1-15,0-3-6 0,-1-5 0 16,-1-3 4-16,-2-2-4 0,-3-4 1 0,-2-1-4 16,0-3 2-16,-4-1 3 0,1-3-6 15,-6-3 3-15,1 0 0 0,-4-2 2 16,-5-2 1-16,-2-2-1 0,-2 0 2 15,-4 0 1-15,-4-2-1 0,-3 1 3 0,-1-3-2 16,-7 2-1-16,-2-2-1 0,-5 1-2 16,-1-1-1-16,-5-2-6 0,-4 1-1 15,-2-1 1-15,-2 0-2 0,-4 3 0 0,-5-3-1 16,-1 2 3-16,-3-1 1 0,-4 1 0 16,-2 0 0-16,-5 2-4 0,1-1 2 15,-5 1 0-15,1 2 0 0,-3 0 1 0,-2 0 1 16,-2 4 3-16,0 0 0 0,-4 0-1 15,0 4-5-15,-3-1-4 0,-3 1-2 16,-1 2 2-16,-2-1 7 0,-1 5-3 16,-3-1 4-16,0 2 1 0,0 1 3 0,-4 3-2 15,0 0-4-15,-1 0 1 0,-3 4-4 16,0 0 1-16,-3 2-1 0,-1 0-3 16,-1 3-1-16,0 1 3 0,1 4 2 15,1-1 0-15,1 2-2 0,-1 5 3 0,3-1 0 16,2 4-6-16,-1 0 3 0,3 4 1 15,2 1 1-15,4 5-3 0,1 3-6 0,3 2-12 16,5 3-22-16,1 2-48 0,5 3-91 16,5 0-105-16,3 2-101 0,5-2-92 15,6 0-67-15,6 0-1 0,3-4 67 16,4 0 94-16</inkml:trace>
  <inkml:trace contextRef="#ctx0" brushRef="#br0" timeOffset="23483.53">10217 10177 28 0,'-13'3'72'16,"1"3"2"-16,-3 2-3 0,0-3 2 15,-2 3 1-15,-2 0-2 0,0 1 0 0,0-1-4 16,-2 1 0-16,-2 1-4 0,-1-1 2 16,1 3 0-16,-2-3 1 0,-1 3 6 15,1-1 5-15,-1 2 3 0,1 1 0 0,-2-1-2 16,1 4-3-16,-1 0-6 0,1 2-8 16,-1 2-2-16,1 2-5 0,3 2-1 15,0 2-1-15,-1 1 1 0,5 3-3 16,0 1-1-16,5 4-3 0,-1 1-4 0,2 3-1 15,2 1-4-15,3 3 2 0,2 2 3 16,1 2 4-16,3 1 2 0,2 1-2 16,2-1-2-16,3 3 0 0,3 1-3 15,5 0-3-15,2 3 1 0,4-3 3 0,4 2-2 16,2-1-5-16,3-3-6 0,4 0-5 16,4-1-9-16,0-1-4 0,4-3 0 15,4 0-1-15,1-2 2 0,3-4 3 0,1-2 3 16,0-4 15-16,2-3 15 0,1-5 11 15,-1-1 7-15,2-6 1 0,0-2-3 16,0-5-12-16,2-3-17 0,0-5-13 0,0-2-6 16,0-4-4-16,0-4-2 0,2-1-1 15,-2-3-1-15,2-3 2 0,-1-1-3 16,1-3-2-16,-2 0 2 0,2-2-1 16,2 0 3-16,0-4 3 0,1-2 1 0,-1-3 4 15,2-1 2-15,-1-5-3 0,1-2-4 16,-2-4-3-16,-2-4-2 0,1-2-4 15,-3-3 0-15,-3-1-3 0,1-1 4 16,-4-3-2-16,-2 3-1 0,-5 0 2 16,-2 1-3-16,-2 0 4 0,-2 1-5 0,-4 1 3 15,-4 3-1-15,-5 1 1 0,-2 0 1 16,-4 0-5-16,-4 2 2 0,-7 2-1 0,-2 2 1 16,-6 0 0-16,-4 2 3 0,-7 2 3 15,-2-1 2-15,-6 1-1 0,-6 2 0 16,-3 1-2-16,-6-1-5 0,-6 3 1 15,-5 1-2-15,-4-1 0 0,-4 2-1 0,-6 3-2 16,-5-1 1-16,-4 4-2 0,-4 0 0 16,0 2-1-16,-4 2-2 0,-3 1 2 15,1 3 5-15,-3 2 0 0,1 1 1 16,-1 4 0-16,1 5 0 0,-1 2-13 0,1 5-40 16,-1 2-97-16,1 5-133 0,3 2-140 15,1 3-111-15,6 2-45 0,2 0 2 16,2-1 83-16,5-2 122 0</inkml:trace>
  <inkml:trace contextRef="#ctx0" brushRef="#br0" timeOffset="31786.48">28202 5425 24 0,'-8'2'31'16,"2"0"-1"-16,-3 0-2 0,1 0-1 15,-1 0 0-15,1 0-1 0,-1 0-2 16,1 2-4-16,-1-3-2 0,-1 3 0 0,1 0-1 16,-1 0 1-16,-1 2-2 0,-2-3 4 15,1 3 0-15,-1 0 0 0,0 1 0 16,-1 1 0-16,-1 0 1 0,0 1-1 0,-2 3 0 16,-2-1-1-16,0 1 1 0,0 1-3 15,-2 2-1-15,-3 0 1 0,1 3 0 16,-2 1-1-16,-3 0 0 0,1 2 1 15,-1 0 5-15,-1 1 2 0,-3 3 4 0,2 0 2 16,-2 2 4-16,1 1 5 0,-1 1-2 16,0 1-1-16,0 1 1 0,1 1 0 15,1 0-3-15,-2 1-3 0,3-1 1 16,-3 3-1-16,4-3 0 0,1 2 1 0,-1-1 2 16,3 1 1-16,2-2 1 0,-1 3 3 15,1-3 1-15,2 2 0 0,2 2 1 16,0 1 1-16,0 1-3 0,2 0-2 15,2 2-1-15,0-2-5 0,2 2-2 0,3-2-3 16,-1 2 0-16,3 0-4 0,-1-2-1 16,3 2 0-16,2-2-3 0,2 2-1 15,0-2 4-15,2 2 5 0,0-2 6 0,2 2 8 16,2 0 11-16,0 0 6 0,0-1 3 16,3 1-1-16,1-2 0 0,1 2-7 0,-1-2 1 15,3 2 0-15,1-2 5 0,1 2 2 16,0 0 4-16,4 0 4 0,-2 0 1 15,4 0-2-15,0-2 0 0,0 2-3 16,2-2-7-16,2-2-4 0,0 2-7 0,3-1-10 16,1-3-8-16,-1 0-5 0,1 0-2 15,3 1-5-15,0-3 0 0,-1 1 0 16,3-1-2-16,0-2 0 0,-1-1 1 16,5 0-1-16,0-3 0 0,0 1 5 0,2-4-1 15,1 0 0-15,1-1 1 0,0-2-1 16,0-1 2-16,3 0-2 0,1-4-1 15,3 0-3-15,-1-2-1 0,3 1 3 16,2-5-2-16,2 1-1 0,2-3-1 0,0-1 2 16,2-2-2-16,2 0-5 0,0 0 3 15,1-3-2-15,1-1-1 0,2 0 0 16,-1 0 0-16,1-1 7 0,3-1-1 0,-3-2 2 16,3 0 1-16,-2 0 2 0,-1 0-3 15,1-3-3-15,-3 1-3 0,0-2 0 0,-1-1 1 16,1-1-1-16,0-1 0 0,1 0 4 15,-1-3 0-15,1 1-3 0,-1-2-1 0,2-2 0 16,1-1 4-16,-1 1-6 0,3-4-2 16,0 2-1-16,-1-2-1 0,1-2 0 15,-1 2-4-15,-1-1 2 0,-1-1 3 0,-1 0-2 16,-1-2 3-16,-4 2-2 0,1-2-1 16,-3 3 0-16,-2-3 1 0,-1 0 1 0,-3-2 0 15,0 3 0-15,-1-3 0 0,-1-2 2 16,0 1 1-16,-1-1-2 0,-3 1-3 15,1-3 4-15,-2-1-3 0,-1 1 1 0,-1-3-4 16,0 2 2-16,-4-5 1 0,0 3-1 16,0-2 2-16,-4 0-3 0,-1 0 0 15,1-1 1-15,-4 1-2 0,-1 0 0 16,-1 0 1-16,-3 2 1 0,-2-1 0 0,0 1-2 16,-4 2 0-16,0 1 1 0,-4-1-1 0,-1 1 1 15,-3 1-1-15,-1-1 3 0,-1 1 0 16,-1-1-1-16,-4 1 0 0,0-1-1 0,-2 1 1 15,0-1-2-15,-2 1 0 0,-2-2 1 16,0-1-2-16,-3-1 1 0,1 1-1 16,-2-1 1-16,-3 0-2 0,0 0-2 15,-1-1 8-15,-3 1 1 0,0 0-3 0,0-1-1 16,-2 3 1-16,-2 0 5 0,0-1-6 16,0 1-1-16,-2 1 6 0,-2 3-1 0,-1-3-5 15,1 3-3-15,-2-1 1 0,-3 1-2 16,1-1-1-16,-1 2-2 0,-1 1-1 15,-3-1 4-15,0 0 2 0,0 3 2 0,-2-1-1 16,-2 0 0-16,3 0 3 0,-3 2-3 16,0 1-3-16,-2-1 3 0,-1 0-1 0,1 2 5 15,-2 0-1-15,0 0-1 0,0 2-1 16,-3 0 0-16,-1 0 1 0,2 2-3 0,-3 0 2 16,-1-1 1-16,1 1-1 0,-1 0-1 15,-1 0-3-15,3 2-6 0,-3-2 5 16,3 1-2-16,-3 1 5 0,0 0 2 0,1 2-2 15,-1-3 7-15,1 3-3 0,-1 0 4 16,1-1-1-16,1 3-2 0,1-1 2 16,-1 1 0-16,1 0-2 0,1 1-2 0,1 1-1 15,0-1 1-15,2 2-2 0,-3 3 1 16,1-1 0-16,0 0-2 0,-3 1-3 0,1 1 3 16,-3 2 0-16,-2 0-1 0,-1 0 2 15,-1 2-3-15,0 2 4 0,0 0 0 16,0 0 1-16,-2 2 2 0,3-1-2 15,-3 1 2-15,2 2 0 0,-2 0-3 0,0-1-2 16,-2 3-2-16,0 1 4 0,0 1 2 16,-2-1-1-16,2 5 1 0,0-3 0 0,0 3-1 15,0 1-6-15,2 2-4 16,-2 0 2-16,2 0 5 0,0 0-1 0,0 2 0 16,2 2 3-16,0-2 1 0,5 2-1 15,1-2-8-15,5 2-13 0,0-2-13 0,4 2-27 16,0 0-74-16,2 2-111 15,0 4-109-15,3 1-97 0,1 5-92 0,2 3-37 16,1 2 38-16,4 2 96 0,-1-2 107 16</inkml:trace>
  <inkml:trace contextRef="#ctx0" brushRef="#br0" timeOffset="34808.58">22085 5443 65 0,'-6'-2'96'0,"2"0"-1"0,-3 0-9 0,1 0-6 15,0 0-5-15,-3 2-10 0,3-2-6 16,-3 2-8-16,3-2-2 0,-2 2 0 0,1-2-10 16,-1 2-5-16,1 0-4 0,-1 0-4 15,-1 0-7-15,1 0-3 0,0 2-1 16,-1-2-3-16,-2 2 0 0,-1 0-5 16,-1 2 0-16,-2 0-1 0,-2 1-4 0,-2 3 0 15,-2 0-2-15,-2 3 0 0,-3 0 1 16,-1 3 1-16,-3-1-1 0,1 2 1 15,-3 3 0-15,0 1 0 0,-2 0-1 16,3 0-1-16,-3 2 2 0,2 2 0 0,0-1-1 16,0 1 1-16,1 4 3 0,-1 0 3 15,2 1 6-15,-1 3 5 0,1 3 5 16,2 0 3-16,1 4 5 0,-1 2 3 0,3 0 2 16,2 0 2-16,2 2 6 0,1-2-1 15,4 0 0-15,3 0-4 0,0 0-5 16,5 0-6-16,3 2-8 0,3 0-6 15,2 0-3-15,5 2-1 0,1-2-2 16,2 2 4-16,3-3 9 0,4 3 14 0,0 0 16 16,4 0 13-16,2 2 14 0,2-3 12 15,2 3 13-15,3 0 5 0,0 0 3 0,3-1 0 16,1-1-2-16,2-2-5 0,2 0-9 16,2-2-12-16,0 0-10 0,2-4-7 15,3 0-12-15,-1-1-11 0,0-5-5 0,3 1-4 16,1-5-4-16,1-1-4 15,-1-2 6-15,5-4 0 0,0-4-1 0,2-3-3 16,2-3-2-16,0-3 1 0,4-2-4 16,-2-6-4-16,3-2-1 0,1-2-1 0,-2-3 0 15,1-5-2-15,-1 1-4 0,-2-4 1 16,0-2 1-16,0 0-4 0,-2-4-3 16,-2 0 3-16,0-4 3 0,-2 1-2 15,-2-3 2-15,-1-1 0 0,1-1 7 16,0-1-5-16,-3-2 2 0,-1-3 0 0,-1 1-4 15,-1-2 0-15,-3 0-1 0,-2-2-2 16,-4-2-5-16,0 0 2 0,-5-2 2 16,-1 0-1-16,-3-1-6 0,-2-1 0 15,-4 0 5-15,-4 1-3 0,-2-1-1 0,-2-2-3 16,-3 3 4-16,-4-1-3 0,-2 0 3 16,-4 0-4-16,-2 3 0 0,-2 1 2 0,-5 0-6 15,-2 0 4-15,-1 2-1 0,-5 0 3 16,-1 2 0-16,-3 0-1 0,0 1 5 15,-5 3-2-15,1 0-3 0,-5 1-1 16,0 1 3-16,-1 2 2 0,-3 1-8 0,0 0 3 16,-5 1-1-16,1 1-1 0,-2 1-1 15,-1-1 0-15,-3 0 4 0,-1 2-3 16,-1 3 3-16,-1-1 2 0,-2 0 1 0,-2 4-1 16,-2 0-2-16,0 2 0 0,-2 1 0 15,-2 1 0-15,2 4-2 0,-3-1-2 16,3 3 0-16,2 1 3 0,2 2 0 15,5 1-6-15,1 1 2 0,3 2-9 0,5 2-13 16,3 0-30-16,5 2-69 0,3 2-96 16,1 1-107-16,3 5-91 0,5 1-87 15,0 5-45-15,2-1 26 0,3 4 79 16,1-2 97-16</inkml:trace>
  <inkml:trace contextRef="#ctx0" brushRef="#br0" timeOffset="37431.9">22638 5702 8 0,'-7'2'140'0,"1"-2"2"0,-2 0-5 16,1-2-5-16,-1 0-4 0,-1 0-8 0,1-4-6 15,-1 0-6-15,1-1-1 0,-3-3 3 16,-1-1-1-16,1-1 5 0,-2-3 2 16,-1-2 3-16,1-2-1 0,-2-2-1 0,-2-4 0 15,0-1-3-15,0-5 1 0,-2-3-1 16,0-2-1-16,0-6-5 0,-2-2-5 16,2-4-5-16,0-3-7 0,0-4-11 15,4-3-8-15,0-3-7 0,5-1-10 0,3-1-11 16,5 0-10-16,4 0-8 0,5 2-10 15,1 0-5-15,5 0-4 0,4 4-3 0,0 4-2 16,4 1-27-16,-2 7-73 0,2 3-117 16,2 5-116-16,-2 3-117 0,1 4-83 15,-1 3-21-15,0 0 54 0,0 4 99 16</inkml:trace>
  <inkml:trace contextRef="#ctx0" brushRef="#br0" timeOffset="37642.18">22606 3949 142 0,'0'-6'183'0,"0"1"-34"16,0-1-31-16,2 0-26 0,2 2-19 16,3 2-10-16,1 2-7 0,1 4-6 0,3 4-8 15,1 5-9-15,0 4-5 0,2 6-7 16,-3 6-6-16,1 5-4 0,0 2-20 0,-1 6-35 15,-1 2-64-15,-3 2-69 0,-1-1-36 16,-3 3-19-16,-2-4 2 0</inkml:trace>
  <inkml:trace contextRef="#ctx0" brushRef="#br0" timeOffset="39142.33">22839 2444 133 0,'-2'10'164'0,"2"1"-4"0,-2 0 5 0,2 1 8 16,0 3 18-16,2 0 21 0,0 3 24 16,0 3 24-16,2 1 18 0,3 7 2 0,1 1-19 15,0 7-28-15,3 5-35 0,0 1-48 16,1 7-47-16,1-1-38 0,0 3-22 16,-1 1-18-16,3-1-12 0,-2-3-6 0,2 1-1 15,0-3-5-15,-1-1-12 0,1-2-31 16,-2-4-68-16,0-2-96 0,-3-2-101 15,3-3-93-15,-3-5-93 0,1-1-27 0,-2-4 35 16,-3-6 78-16,-2-2 89 0</inkml:trace>
  <inkml:trace contextRef="#ctx0" brushRef="#br0" timeOffset="39588.25">22964 3050 20 0,'-5'-10'174'0,"1"1"4"16,0-1-18-16,0-1-6 0,2 1 0 16,2-1 7-16,0 1 16 0,0 1 10 15,2-3 5-15,2 3-1 0,0-1-9 0,3 1-14 16,1-1-21-16,1 3-22 0,3-3-19 15,1 3-25-15,0-1-23 0,4 2-19 16,-3 1-12-16,3-1-7 0,-2 0-10 0,2 2-4 16,-2 1 1-16,0-1-2 0,0 2 0 15,-3 2 6-15,-1 0 11 0,-1 2 16 0,-1 2 14 16,-1 1 10-16,-1 5 10 0,-3 1-1 16,-2 4-6-16,0 4-7 0,-4 1-9 15,0 2-1-15,-2 1-5 0,-3 2-1 0,1 2-1 16,0-3-7-16,1 3-7 0,1-2-4 15,2-2-7-15,0 0-1 0,4-1-3 0,0-3-5 16,2 1 1-16,5-3-1 0,-1-2-2 16,3-2-5-16,2-1-1 0,-1-5 3 15,5 1-2-15,0-4-15 0,0 0-44 16,0-4-98-16,0 0-122 0,0-4-118 0,0 0-113 16,2-4-61-16,-2-1 8 0,2-3 77 15,-2-1 112-15</inkml:trace>
  <inkml:trace contextRef="#ctx0" brushRef="#br0" timeOffset="39764.15">23527 3012 161 0,'-4'-6'299'0,"-1"2"60"15,-1 2 5-15,0 2 1 16,-1 2-16-16,3 2-32 0,-2 6-40 0,1 1-51 16,3 2-59-16,0 5-58 0,2 1-43 15,0 2-26-15,4-2-24 0,1 2-33 0,1-2-68 16,0 0-86-16,3 0-89 0,1-4-83 15,1 0-70-15,0-3-44 0,-1-3 11 0,1-1 55 16,-1-4 74-16</inkml:trace>
  <inkml:trace contextRef="#ctx0" brushRef="#br0" timeOffset="39887.08">23624 3198 134 0,'0'-3'233'0,"0"-1"8"16,0 2-13-16,0 2-31 0,-2 2-38 0,2 2-42 15,-2 1-42-15,2 3-32 0,0 0-39 16,0-1-49-16,0 1-63 0,2-2-79 15,0-1-63-15,2-3-31 0,-4-2 0 0,2-4 30 16</inkml:trace>
  <inkml:trace contextRef="#ctx0" brushRef="#br0" timeOffset="40281.57">23749 2896 272 0,'4'-10'372'0,"-2"1"70"0,-2 3 3 16,2 4-26-16,-2 4-44 0,0 2-56 0,0 5-75 15,0 3-66-15,0 5-61 0,0 0-50 16,0 4-31-16,0 0-29 0,3 0-38 0,-1 0-73 16,0-2-92-16,2 0-85 0,0-2-69 15,1-2-37-15,-1-1 2 0,0-3 52 16,0-2 90-16,0-1 91 0,-1 0 77 0,-3-4 63 16,2-1 45-16,-2 1 39 0,0-2 32 15,0 0 29-15,0-2 22 0,0 2 3 16,2-2-3-16,-2 0-13 0,2 0-25 0,2 0-31 15,0-2-30-15,1 0-18 0,-1 0-13 16,2-2-10-16,3 1-7 0,-1-1-20 16,1-2-30-16,-1-2-36 0,1 1-35 0,1-3-25 15,1 1-21-15,-1-3 3 0,1 1 22 16,-1-1 31-16,1 1 31 0,-2 1 25 16,-1 3 19-16,0-1 12 0,1 4 11 0,-3 1 12 15,3 3 6-15,-3 0 3 0,0 2 4 16,1-1 1-16,-1 3-3 0,0 0-7 0,1 0-4 15,-1 0-13-15,3-1-25 0,-3-1-35 16,2-2-40-16,-1 0-39 0,1-3-35 16,-1-3-18-16,1-4 6 0</inkml:trace>
  <inkml:trace contextRef="#ctx0" brushRef="#br0" timeOffset="40589.01">24124 2911 122 0,'4'-12'164'16,"0"3"11"-16,-2 1 5 0,2 1 3 15,-1 3 1-15,1 0 4 0,-2 4-5 0,2 4-16 16,0 2-23-16,1 1-27 0,-1 5-25 15,0 1-37-15,2 0-42 0,1 1-53 16,1-1-62-16,-1-2-58 0,1 1-50 0,1-3-41 16,-1-1-16-16,0-2 16 0,1-1 40 15,-3-3 46-15,1 0 48 0,-3-2 52 16,0-2 53-16,-2 2 53 0,-2-2 47 16,2 2 47-16,-2 0 39 0,0 0 26 0,-2 2 11 15,0 0-2-15,0 4-11 0,2 0-20 16,-2 1-24-16,2 1-27 0,2 1-27 0,-2 1-24 15,2-1-24-15,2 1-18 0,1-1-15 16,-1 1-10-16,0-2-2 0,2-3-3 0,1 3-3 16,-1-2-1-16,-2-1-2 0,3-1 3 15,-3 2-1-15,-2-2-13 0,0 1-25 16,-2 3-44-16,-2 0-53 0,-2-1-63 0,0 3-68 16,-1-3-64-16,1 1-14 0,-2-2 23 15,2-2 42-15</inkml:trace>
  <inkml:trace contextRef="#ctx0" brushRef="#br0" timeOffset="40760.79">24414 2829 123 0,'8'-4'390'0,"1"4"86"0,-3 2 49 16,0 4-58-16,-1 3-82 0,1 3-87 15,-2 1-103-15,2 0-86 0,1 3-81 0,-1-1-106 16,3 2-131-16,-3-2-134 0,2 0-114 15,1 1-59-15,-3-5-2 0,1 1 60 0,-1-3 105 16</inkml:trace>
  <inkml:trace contextRef="#ctx0" brushRef="#br0" timeOffset="40898.92">24566 2981 78 0,'2'2'197'0,"2"0"-1"15,1 0-46-15,1 2-48 0,2-2-41 16,1 0-30-16,1-2-27 0,1-2-30 15,2-2-36-15,2-2-35 0,-3-1-26 0,3-3-17 16,0-1 2-16,-2-1 17 0,-1-1 31 16</inkml:trace>
  <inkml:trace contextRef="#ctx0" brushRef="#br0" timeOffset="41080.51">24744 2898 28 0,'6'-8'93'0,"-2"2"32"0,1 2 19 0,-3 2 11 16,0 4 0-16,-2 4-11 0,2 2-15 16,0 1-10-16,2 3-7 0,-2-1-11 0,3 1-13 15,1-1-16-15,0-2-12 0,1 1-9 16,1-2-10-16,3-3-6 0,-1-1-2 0,3-2 0 15,-2-4-1-15,1-2-1 16,1-1 2-16,-2-3-2 0,1 0-3 0,-1-3-3 16,0 0-5-16,-1-1-3 0,-1 1-6 15,-3-1-4-15,0 3-14 0,-4-1-33 0,1 3-53 16,-1 1-65-16,-2 0-76 0,2 0-77 16,-4 3-30-16,2-1 9 0,0-2 41 0</inkml:trace>
  <inkml:trace contextRef="#ctx0" brushRef="#br0" timeOffset="41235.1">25017 2720 82 0,'2'-5'380'16,"0"1"97"-16,-2 4 61 0,0 2-38 0,0 2-68 15,0 5-82-15,0 4-103 0,0 5-95 16,0 2-58-16,0 3-35 0,0 4-28 16,2 0-34-16,2-1-76 0,1 1-120 0,1 2-135 15,3-3-145-15,1 1-71 0,-1-2-21 16,1-4 46-16,-1 0 105 0</inkml:trace>
  <inkml:trace contextRef="#ctx0" brushRef="#br0" timeOffset="41443.23">25047 2911 132 0,'-3'-8'295'15,"3"3"53"-15,0-1 18 0,3 0-33 0,1 2-27 16,2 0-23-16,3 1-28 0,-1-1-39 15,3 2-43-15,1 0-41 0,3 0-48 16,-2 0-64-16,2 2-90 0,2 0-113 0,-3 2-127 16,1-2-125-16,0 2-64 0,0-2-11 15,-2 0 49-15,-1 0 92 0</inkml:trace>
  <inkml:trace contextRef="#ctx0" brushRef="#br0" timeOffset="45640.48">28166 8563 61 0,'-4'0'69'0,"0"-2"-6"15,-2 2-3-15,1 0-5 0,-1 0-5 16,2 0-5-16,-2 0-7 0,-1 0-5 16,1 0-9-16,-1 0-4 0,1 0-4 0,-2 2-3 15,-1-2 0-15,-1 2 3 0,-1 2 1 16,0-2-1-16,-1 1 5 0,-3 3 2 0,0 0 3 15,0 0 2-15,-2-1 3 16,-2 3 2-16,0 0 0 0,0 1-4 0,-2 1-2 16,0-1-2-16,0 1-1 0,-3 1-3 15,-1 0-2-15,2 3 0 0,-3-1 0 16,-1 2-3-16,-1 1-1 0,1 3 1 16,-3 0 6-16,1 4 7 0,-1-1 10 0,-2 1 6 15,0 4 6-15,1 0 3 0,-1 1 3 16,0 3-2-16,-2-1-4 0,0 3 3 15,1 1 5-15,1 0 5 0,-2 2-1 0,2-1 3 16,3 1-2-16,-1 0-2 0,0 0-5 16,5 2-3-16,-1 2-4 0,1 0-1 15,2 0 3-15,2 4 1 0,2-2 3 0,0 2 2 16,2 0 4-16,0-1 6 0,2 3 2 16,2 2-2-16,3-1-2 0,-1 5-2 15,2-1-2-15,3 3-9 0,0-1-7 0,4 2-4 16,0 0-2-16,2 1-4 0,0-1-4 15,4 0-2-15,0 2 0 0,4-1-2 16,1 1 2-16,4 0-1 0,-1 0-1 16,3 2-2-16,2 0 0 0,2 0 0 15,0-2-1-15,2 2-6 0,3-1-2 0,-1-1-2 16,2 0-1-16,3 0-3 0,1-2-4 16,1-1 1-16,2-1 1 0,2-2 0 15,0-1-3-15,4-2 1 0,0-3 4 0,2-1 1 16,2-4 1-16,3-2 2 0,3-4 5 15,1-3 0-15,2-1-4 0,0-3 5 16,2-4-3-16,2 0 1 0,0-4-2 0,0-4-3 16,2 0 3-16,0-3-7 0,0-3 3 15,3-1 0-15,1-4 6 0,0 0-1 16,1-4-1-16,-1 0 7 0,0-4-8 16,3 0-2-16,-1-4-4 0,1 1-1 0,2-5 2 15,1 1-4-15,1-4 2 0,0-1 1 16,2-3-1-16,-3 0 2 0,-1-4-2 15,2 1-1-15,-3-5 0 0,-1-2-1 0,-1-1-1 16,1-4-2-16,-1-1 0 0,-1-1 1 16,-3 0 2-16,0-2-2 0,0 0-2 0,-1 1 0 15,-3-1-1-15,0 2 0 0,-5-2-2 16,1 2 1-16,-2-2 1 0,0 2 3 16,-5-3 0-16,1 1-5 0,-1 0 2 0,-4-2 2 15,0 2-2-15,-4-2-1 0,0 0 1 16,-2-2 3-16,-4 0-1 0,0 0-2 0,-3-1-2 15,-4-1 0-15,1 0 0 0,-5 0 0 16,0-2-1-16,-4 1-1 0,-1-1 1 0,-3-2 0 16,0-1 0-16,-5 1 0 0,0-1-4 15,-2 1 3-15,-1-1 2 0,-3 1 3 16,-3-2-2-16,1 3 1 0,-4-1 2 0,0 1-2 16,-5-1 1-16,0 0-1 0,-1 1 2 15,-3 1 1-15,-2 2-3 0,0 0 0 0,-4 2-3 16,0 0 3-16,-5 2-2 0,1 2 0 15,-3 0 5-15,1 2-2 0,-5 2 0 16,0-1 2-16,-1 1-1 0,-1 2 0 0,-2 1 3 16,-2 1-3-16,-3-1 0 0,1 1-2 15,-4 1 0-15,-1 3 3 0,1-3-5 16,-3 2 3-16,-1 1 2 0,1 1-2 0,-2 0-1 16,3 0-1-16,-3 3-2 0,0 1 0 15,1 0-3-15,-1 0 3 0,-2 2 2 16,-2 2 3-16,0-1-2 0,-2 3 2 0,0 0-3 15,-2 2 0-15,-2-1-5 0,0 3 0 16,-1 1 4-16,1 1-1 0,0 1 1 0,-3 1-1 16,3 1 4-16,-2 0-3 0,2 0-1 15,-3 3-2-15,1 1-1 0,2 0 8 16,-1 0-1-16,1 2-4 0,2 2-1 16,2 0 3-16,0 1-3 0,0 3-8 0,0 4-16 15,0 1-13-15,-2 4-23 0,1 4-56 16,-1 4-106-16,0 4-114 0,2 3-89 15,2 3-76-15,5 3-70 0,1 0 6 16,3-2 81-16,3 1 104 0</inkml:trace>
  <inkml:trace contextRef="#ctx0" brushRef="#br0" timeOffset="47705.56">22642 8618 17 0,'-11'4'115'0,"-1"-2"-4"0,-3 2-4 15,0-2-5-15,0 1-3 0,0-1-6 16,-1 2-9-16,-1 0-10 0,0 0-5 0,0 0-9 16,-2-1-3-16,2 1-4 0,-2 2-5 15,-2 0-2-15,1-1 1 0,-1 5 1 16,-2-1 1-16,2 3 1 0,-2-1 3 16,-3 5 2-16,1-1 2 0,-3 4 0 0,1 0-4 15,-3 4 1-15,-2 1 5 0,1 3 10 16,-1 2 11-16,0-1 10 0,-2 3 10 15,0 1 5-15,3 2-5 0,-3 1-10 16,2 3-12-16,0 0-8 0,0 2-7 0,5 0-3 16,-1 2 4-16,5 2 6 0,2 1 2 15,4 3 3-15,2 2-1 0,7-1-6 16,4 3-11-16,4-3-12 0,4 2-11 0,6-1-7 16,7 0-5-16,4-1-8 0,7 1-5 15,6-3-1-15,6 3-2 0,5-3-5 0,5-1-2 16,5 0 3-16,7-4 0 0,3-2 0 15,5-2-2-15,2-4 3 0,4-3 4 16,3-3 4-16,1-5 6 0,5-2 3 16,2-6 6-16,1-3 0 0,6-5-1 0,1-3-5 15,2-4-4-15,5-6-4 0,-1-1-9 16,-1-5-4-16,-1-3-2 0,-1-2 0 16,-5-6 0-16,-2-2 2 0,-2-3 8 15,-5-3 3-15,-1-3 2 0,-5-2-3 0,-4-2 2 16,-4-2-1-16,-2-2-4 0,-7 0-2 15,-3-2-2-15,-6 0 0 0,-5-1 0 16,-7 1 5-16,-4-2 4 0,-8 0 5 0,-5 2 4 16,-8-1 4-16,-5 1-1 0,-7 0-7 15,-6 0 1-15,-7 0-6 0,-5 1 1 16,-6-1-3-16,-7 0-2 0,-6 0-1 16,-4 0 1-16,-4 1 2 0,-7 1-1 0,-6 0-2 15,-2 0 0-15,-6 4-1 0,-3 2-3 16,-6 3-1-16,-6 3 0 0,-3 1-1 15,-3 6-1-15,-3 2 1 0,-2 4-1 16,-2 4-2-16,0 5 0 0,0 2 2 0,0 6 1 16,2 4-6-16,2 4-7 0,3 5-17 15,3 2-30-15,3 6-82 0,4 0-117 16,6 2-112-16,9 0-113 0,2-2-75 16,10 0-20-16,7-4 55 0,4-2 103 0</inkml:trace>
  <inkml:trace contextRef="#ctx0" brushRef="#br0" timeOffset="53004.46">16006 12965 78 0,'-10'4'96'0,"-1"0"3"16,0 0 1-16,1 2 0 0,-1-3-3 0,-1 3-6 16,1 0-12-16,-2 1-10 0,1-1-9 15,-1 2-5-15,0-1-6 0,-2 1-6 16,3 2-2-16,-3 1-3 0,-2 2-4 15,2 1-2-15,-2 1 2 0,0 2 5 16,-2 0 7-16,0 0 3 0,0 4 8 0,-2 0 7 16,-2 0 1-16,2 2-1 0,-3 2-4 15,1 0 2-15,0 1-6 0,-3 3-1 16,3 1 2-16,0 3 3 0,2-1 8 0,-3 4 7 16,3 0 3-16,2 4 7 0,2 0 0 15,0 2-1-15,0 2-3 0,5 2-3 16,-1 0 5-16,4-1-2 0,1 1-4 15,4 2-4-15,-1-3-7 0,5 3-8 16,5 2-12-16,1-1-8 0,2 1-7 0,3 1-5 16,4 2-4-16,2-1-2 0,4 1-4 0,2 1-3 15,3 1-2-15,3-2-5 0,3 2 2 16,4 1-3-16,0-1 2 0,4-2 0 16,3 1-1-16,1-5 2 0,3-1-7 0,3-3 0 15,1-1 0-15,4-4-2 0,2-2 3 16,3-1-1-16,1-5 5 0,0 0 1 0,1-3-4 15,3-1 2-15,1-3-4 0,0 0 5 16,1-4 0-16,3-4 0 0,-2 0 4 0,2-3-3 16,0-3 2-16,0-3 2 0,-3-5-1 15,1-1-1-15,0-4-4 0,-3-3 4 16,1-3 0-16,-3-5-2 0,1-3 5 0,-1-3-2 16,-1-3 4-16,-3-3 3 0,0-4 0 15,1-3 0-15,-3-4-2 0,-2-2 2 16,-2-4 1-16,0-2-5 0,-3-2 0 0,-1-3-3 15,-2-1-4-15,-1-1 1 0,-3-3-7 0,-3 3 2 16,-2-2-2-16,-4 1-1 0,0-1 7 16,-7 1-3-16,1 1 3 0,-5-1 1 15,-4 1-1-15,-2 3 3 0,-4 1-5 16,-5 1-3-16,-4 2 4 0,-2 0 0 0,-4 2 5 16,-4 1 1-16,-5 1 2 15,-3 0 6-15,-3 0-3 0,-5 1 2 0,-3-1-1 16,-2 2 2-16,-3 0 2 0,-2 2 0 15,-2 0 1-15,-2 3-2 0,-2 1 1 16,0 4-2-16,0-1-5 0,-2 4 0 16,-3 0 2-16,-1 4-1 0,0 0-4 0,-1 2 3 15,-1 2-1-15,-3 2-1 0,0 2-2 16,1-1-5-16,-1 3 2 0,-2 1-6 16,-2-1 3-16,0 1-2 0,-2 3-4 0,-2-3 3 15,-2 3 2-15,-3-1 1 0,-1 0 0 16,-1 1-2-16,1-1 2 0,-1 1 1 0,-1 1-3 15,-1 2 2-15,1 0-4 0,-1 0 5 16,0 4 3-16,3 0-4 0,-3 4 4 16,3 0-3-16,1 2 3 0,3 0-5 15,0 1 0-15,-1 3-3 0,5-1-3 16,0 3 1-16,5-1-1 0,-1 0 2 0,4 1-6 16,1 1-5-16,3 2-11 0,1 3-19 15,4 1-35-15,2 0-70 0,4 4-132 16,5-1-128-16,6 1-131 0,1 2-72 15,8-2-13-15,3-2 45 0,3-4 120 0</inkml:trace>
  <inkml:trace contextRef="#ctx0" brushRef="#br0" timeOffset="60696.11">4597 5614 61 0,'-4'-2'94'0,"0"-2"-1"0,0 2-1 16,2-1-1-16,-3 1-9 0,3-2-8 15,0 2-10-15,0 0-11 0,0 0-11 0,0 0-10 16,2 2-9-16,0 0-7 0,0 0-1 16,0 0-2-16,2 0 1 0,2 2 7 0,2 0 8 15,1 4 10-15,3 1 7 0,3 3 8 16,0 1 4-16,4 3-2 0,0 1 2 0,0 2 0 16,2 0 1-16,2-2 4 0,-2 3 1 15,2-3-2-15,-2-2-4 0,2 1-6 16,0-1-2-16,1-2 1 0,-1-1 10 15,0-3 13-15,0-1 15 0,0-2 16 0,3-2 10 16,-3-2 3-16,2-4-4 0,-2 0-4 16,2-3-9-16,-1-1-7 0,1-3-10 15,-2-5-7-15,2 1-9 0,-1-4-11 0,1-2-6 16,0-2-13-16,0-2-10 0,1-1-10 16,-3 1-6-16,2-2 0 0,-2-1-6 0,-2 1-2 15,0-1 0-15,0 1-3 0,0-2-1 16,-4 3-2-16,0-1 1 0,0 2 3 0,-2 2-1 15,-3 0-1-15,1 1 0 16,-1 1 0-16,-1 2-1 0,-3 0-5 0,1 0 3 16,-1 1-9-16,-4 3-35 0,0 0-71 15,0 2-105-15,-2 1-114 0,-2 1-124 0,0-1-54 16,0 1-1-16,-2-1 54 16,2 3 96-16</inkml:trace>
  <inkml:trace contextRef="#ctx0" brushRef="#br0" timeOffset="61961.04">5880 12097 60 0,'-2'0'169'16,"-2"0"-9"-16,2 2-23 0,-3-2-9 0,3 0 2 15,0 0 3-15,0 0-2 0,2 2-10 16,-2-2-9-16,2 1-21 0,-2-1-21 16,2 0-19-16,0 2-16 0,2-2-14 15,0 4-10-15,2 2-5 0,3 2 3 0,1 7 6 16,5 4 12-16,0 4 10 0,1 3 10 15,3 5 15-15,2 3 13 0,0 0 8 16,0 3 0-16,3-1-2 0,-1 0-3 0,0-2-12 16,0-1-18-16,0-1-15 0,0-1-10 15,1-5-7-15,1 1-5 0,0-4-5 16,0-2-2-16,1-2 0 0,1-2 3 16,3-4 2-16,-3-3 4 0,3-3 12 0,1-5 14 15,1-2 16-15,-1-7 18 0,3-5 15 16,0-5 14-16,0-8 2 0,-1-5-7 15,1-4-12-15,2-6-19 0,-2-4-14 16,0-4-14-16,-1 0-15 0,1-3-10 0,2 0-5 16,-2-1-2-16,2-1 0 0,-3 1-6 15,1 1-7-15,0 3-40 0,-5 5-95 16,1 1-119-16,-1 3-133 0,-5 5-106 16,-1 0-50-16,-2 3 14 0,0 1 77 0,0-1 111 15</inkml:trace>
  <inkml:trace contextRef="#ctx0" brushRef="#br0" timeOffset="63550.06">26829 5123 23 0,'-4'-2'121'0,"-1"2"-4"15,1-2-7-15,0 2-5 0,2-2-13 0,0 2-13 16,-1-2-16-16,1 2-16 0,0-2-11 16,2 2-10-16,0 0-6 0,0 0-3 15,0 0 1-15,2 4 2 0,3 0 3 16,1 3 7-16,0 5 6 0,1-1 3 0,1 4 1 16,3 4-3-16,-3 0-3 0,3 2-7 15,-1 0-4-15,1 0-6 0,2 2-4 16,-1-2-1-16,1-2-1 0,2 0 2 15,0 0 3-15,-1-3 7 0,3-1 5 0,0-4 3 16,2 1 7-16,-2-5 3 0,2 1 4 16,0-4 8-16,0-4 12 0,3-2 21 15,-1-2 18-15,0-6 18 0,0-1 11 0,2-6 4 16,-1-2-6-16,1-6-18 0,0-2-21 16,0-1-21-16,-1-3-21 0,1-1-18 15,-2-2-11-15,-2-1-6 0,0 1-7 16,-2 0-5-16,0-1-2 0,-2 3 2 0,-2 2 1 15,-1-1-3-15,1 4 1 0,-2 3-16 16,-3 1-43-16,0 2-71 0,-1 4-90 16,-1 2-95-16,0 3-99 0,-1 1-37 15,-1 1 15-15,0 3 53 0,0 1 81 0</inkml:trace>
  <inkml:trace contextRef="#ctx0" brushRef="#br0" timeOffset="64873.6">29534 11994 76 0,'2'-2'164'16,"-2"2"-19"-16,2-2-20 0,-2 2-19 15,2-2-8-15,-2 2 0 0,2-2-7 0,-2 2-3 16,2 0-9-16,-2 0-8 0,0 0-4 16,0 0-5-16,0 0 1 0,0 0-4 15,3 0 11-15,-3 4 15 0,4 2 9 0,0 3 7 16,0 5 0-16,0 3 0 0,3 0-14 16,-1 2-22-16,1 0-20 0,-1-2-19 15,0 2-9-15,3-2-9 0,-3 1-5 0,3-1-2 16,1-2 0-16,1-2 0 0,1 1-1 15,3-3 5-15,2-1 4 0,2-5 20 16,0-1 27-16,5-2 37 0,-1-4 28 0,2-4 21 16,1-1 11-16,3-5-9 0,-1-3-21 15,4-2-36-15,-3-4-27 0,3 0-25 0,0-2-13 16,-1 0-10-16,1 0-8 0,-2 1-1 16,-1-1-2-16,1 0-13 0,-5 0-40 0,1 2-78 15,-3 2-90-15,-2 0-96 0,0 0-90 16,1 0-89-16,-5-2-14 0,-3 0 48 15,-1 0 77-15,-2 0 86 0</inkml:trace>
  <inkml:trace contextRef="#ctx0" brushRef="#br0" timeOffset="65972.89">17922 15310 73 0,'0'0'92'16,"-2"2"-6"-16,2-2-2 0,-2 2 1 15,2-2 1-15,-3 2 3 0,3-2 0 16,-2 2-4-16,2-2-6 0,-2 2-7 0,2 0-9 15,0 2-7-15,2 0-3 0,0 3-1 16,3 3 1-16,1 5 2 0,3 4 4 16,1 6 1-16,3 5-2 0,2 5-6 0,-1 3-5 15,5 2-4-15,1 3-6 0,1 1-6 16,0 0-5-16,0 0-4 0,2 0-8 0,3 0-2 16,-1-4-3-16,-2 0 0 0,3-4-3 15,-3-4-1-15,2-3 2 0,-1-5-1 16,1-1 0-16,-2-6 0 0,3-1 6 0,-1-7 5 15,3-5 6-15,1-4 6 0,1-6 6 16,4-7 5-16,0-6-1 0,4-6 0 0,2-5-6 16,5-7-5-16,-1-4-4 0,5-3-6 15,-1-4-1-15,1-3-4 0,0-1 0 0,2-1-1 16,-1 0-5-16,1-1-23 0,-2 3-62 16,-3-1-80-16,-1 5-111 0,-1-3-80 15,-4 3-39-15,-4-1-1 0,-6-2 48 0</inkml:trace>
  <inkml:trace contextRef="#ctx0" brushRef="#br0" timeOffset="184815.42">28410 5284 41 0,'-4'4'94'0,"-1"0"-10"0,1-2-1 0,0 2 3 15,-2-2 2-15,1 0 1 0,-1 0-3 0,0-1-5 16,-3 1-3-16,3 0 2 0,-3 0 8 15,1 2 9-15,-3-2 5 0,3 2 10 16,-3-2 6-16,1 1 0 0,-1 1-2 16,1 0-3-16,-3 0-6 0,2 2-8 0,-1-3-17 15,-1 3-11-15,0 2-14 0,0-1-6 16,-3 1 3-16,-1 1 2 0,0 3 5 16,-2 1 3-16,-3 2 0 0,-1 3-6 15,-2 1-10-15,-1 3-13 0,-1 3-7 0,-3 2-2 16,-2 2 2-16,1 1 3 0,-1 2 4 15,-2 3 5-15,0 1 3 0,0 2 5 16,1 4-4-16,-1 2 0 0,0 3 2 16,0 1-5-16,0 3-1 0,2 1-6 0,1-1-3 15,-1 4-3-15,4 1-3 0,1 3-1 16,-1 2-3-16,3 2-3 0,2 1-3 16,-1 3-2-16,1 0-1 0,2-1 1 0,0 5 1 15,2-1 4-15,2 1 5 0,0 3 4 16,0-1-3-16,4 1 2 0,0-2 1 15,3 3-3-15,1-3-3 0,3 2-1 16,2 1-1-16,2-3-4 0,4-2-2 0,2-1-4 16,4-2-3-16,1-5 0 0,4 1 0 15,1-4-2-15,3 0 1 0,5-3 3 16,-1-1 4-16,4-4 0 0,3 1 1 16,1-5 4-16,3 1-2 0,4-2 1 0,4-4-3 15,3 0-1-15,1-2-1 0,5-2 2 16,1-2-1-16,3-2-2 0,2-1 5 0,3-3 1 15,-1-1-1-15,2-3-6 16,2-1 8-16,3-2-1 0,-1-2 4 0,5-2 3 16,-2-4 8-16,4 0 5 0,-1-3-5 0,3-1 4 15,2-3-7-15,3 0-1 0,1-5-5 16,0 1-3-16,3-2 0 0,-1-2-8 16,-1 0-1-16,-3-2-10 0,0 0 3 0,-2-2 3 15,-2-1-5-15,2-3 7 0,-2-1 5 16,0-3 8-16,0-1-3 0,0-4-1 15,0 0 3-15,0-4-4 0,2-2 0 0,0 0-2 16,0-4-3-16,0 1-4 0,-2-5-1 16,0 1 0-16,-2-5-1 0,-2 1-1 15,-1-2 2-15,-3 0 4 0,-3-3-2 0,-1-1-1 16,-3 0 1-16,-2-1-2 0,-2-3 1 16,-3 0-3-16,-3-2-1 0,0-1 1 0,-5-1-4 15,0-3 0-15,-4-1 0 0,-2-1 0 16,-4-2 0-16,0 1 0 0,-5-1 1 0,-1 2-1 15,-3-3-4-15,-2 3 1 0,-4 0 2 16,0-1 1-16,-4 1-3 0,-3 2 5 16,-1-1-1-16,-3 1 1 0,-2-1 0 0,-1 3-3 15,-3-1 1-15,-3 1-3 0,-3-1 3 16,0 1-4-16,-5-1-2 0,-2 1 2 0,1-1-3 16,-5 0 5-16,-2 1-4 0,-2-1 3 15,-1 1 0-15,-3 1-1 0,0 3 0 16,-3-1-4-16,-2 2 3 0,1 2 0 0,-3 0 2 15,0 2 3-15,-2 2-2 0,-2 2 3 16,1 2-1-16,-4-1 2 0,-1 3-1 0,-4 1-1 16,-1 3-1-16,-3-1 4 0,-3 3-3 15,-4 1-2-15,0 0-4 0,-2 2 3 16,-3 2 5-16,1 0-3 0,0 0-2 0,-5 2 3 16,1 2 3-16,-3 0 2 0,-4 2-3 15,0 1 7-15,-1 3 3 0,-6 0 0 0,-3 3 3 16,-7 2-4-16,-4 4 2 0,-8 2-2 15,-5 2-3-15,-4 4-5 0,-2 3-6 16,-4 3 0-16,-1 3-17 0,1 6-27 0,2 2-27 16,4 6-28-16,0 1-55 0,6 2-166 15,5 3-181-15,4-1-118 0,8 0-47 0,7-3-12 16,4-3 37-16,6-5 156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24:19.7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2788 4092 15 0,'-11'2'50'0,"-2"2"-3"0,3-1 1 16,-3 1-2-16,3 0 3 0,-3 2 2 0,2-2 1 16,-1 1 0-16,1-1-5 0,-2 2 0 0,3 0-5 15,-3-1-3-15,2 1-8 0,-1 0-3 16,-1 1-5-16,0 1-4 0,1 1-4 0,-3 1-1 15,0 1 1-15,0 3-3 0,-2-1 2 0,0 2 3 16,0 1 3-16,-2 1 3 0,-2 2 3 0,2 0 8 16,-2 2 6-16,0 2 3 0,-3-2 6 15,3 1 2-15,-2 3 4 0,0 0-1 0,-1 0-3 16,1 1-3-16,-2 3-6 0,1 0-4 0,-1-1-5 16,2 5 0-16,-3-1-2 0,3 2 4 0,-2 0 0 15,1 5 5-15,1-1 3 0,0 2 5 16,2 2 3-16,-3 0 2 0,3 3 4 0,-2 5 3 15,2 1 5-15,2 3 3 0,-2 3 6 16,2 2 5-16,2 2 2 0,0 0 3 0,2 0 0 16,0 3-4-16,2 1-3 0,3 0-4 0,-1 2-5 15,5-1-6-15,-1 3-9 0,5-2-11 16,0 1-7-16,2-1-2 0,2-1-5 0,3 3-5 16,1 0 0-16,2-1 3 0,3 1 3 0,2-1 2 15,1 1-3-15,3 0 3 0,5 1-4 16,-1-1-2-16,4-1-6 0,1 1-2 0,3-1-5 15,1-1-3-15,-1 0-2 0,5-3-3 0,0-1 1 16,0 0-4-16,2 0 1 0,2-2-2 16,0 0 1-16,0 0 2 0,3-2 0 0,1-2 2 15,0-2-3-15,3-1 3 0,1-1 2 16,3-1-2-16,2-1-1 0,0 0 1 0,4-1 2 16,0-2 0-16,2-1-3 0,0 1 5 15,4-4 4-15,3-1-4 0,1-1-1 0,3-2-1 16,0-2-1-16,2-3 0 0,0-3-2 15,-1-1 4-15,1-3 6 0,0-3 6 16,0 0 0-16,2-4-1 0,2-2 1 0,0-4-2 16,0 0-3-16,0-3-5 0,2-3 5 15,1-1-3-15,1-3-2 0,2-1 1 16,1-2-4-16,-1 0 2 0,1-4-3 0,-1 0 0 16,1-2 1-16,-1-1 0 0,0-1 1 15,-1-4-4-15,1 1 1 0,-2-4-1 16,3-1-3-16,-3-3 1 0,1-2 3 15,-3-2-1-15,0-4 5 0,0-1-1 0,-2-3-1 16,2-5 3-16,-1-2 0 0,-1-2 0 0,0-6-1 16,0-2 2-16,-4-5-1 15,-1-3-2-15,-1-5 4 0,0-4-1 0,-2-3-2 16,-3-3-3-16,-2-1 5 0,1-3 1 16,-1-1 0-16,-4 0 3 0,1-3 0 15,-3 1 3-15,-3-2-3 0,-1-2-2 0,-2 0-7 16,-5-2-1-16,-1-2 0 0,-5-1-2 15,-2-1-6-15,-4-2 3 0,-5 3-1 16,-2-1-2-16,-3-2 1 0,-3 2 1 16,-2-1 5-16,-3 1-1 0,-1 0 0 0,-2 1-1 15,-3-1-2-15,-1-2 0 0,-5-1 0 16,0-3 2-16,-4 3-2 0,0 1-1 0,-5 1 0 16,-3 3-3-16,-3 2 1 15,-2 2 3-15,-4 2 1 0,-4 1 0 0,-3 5 1 16,-3 2 3-16,-3 3-2 0,-2 0-7 15,-4 2 1-15,-4 1 2 0,-1 1 0 16,-3 0-1-16,-3 2 1 0,-2 0 1 0,0 2-1 16,-1 2 1-16,-1 4-1 15,-2-1-1-15,0 5-2 0,-3 1-2 0,-1 2 3 0,-2 2 1 16,-3 4 0-16,1 0 0 0,-1 4-1 16,-1 0-1-16,-3 4 2 0,2 1-2 0,-1 3-2 15,-1 1 6-15,0 2 1 0,0 2 4 16,1 2-2-16,-1 2 3 0,0 2 0 0,0 2-5 15,-1 0 2-15,-1 3-2 0,0 1-3 16,-4 3-2-16,0 1-1 0,0 1 2 0,-3 2-1 16,1 2 2-16,0 0 2 0,0 4 0 15,0 2 2-15,2 0 0 0,-3 3-2 16,3 3 3-16,0 1-1 0,2 5 0 0,-2 1-3 0,2 4-1 16,-2 4 2-16,0-1 0 0,0 3-5 15,0 2 2-15,-2 1 3 0,-1-1-2 16,1 1-4-16,0-1 1 0,2 1 5 0,2 1-3 15,0-1 0-15,0 1 2 0,2 1 5 16,0 2 2-16,1-1-2 0,1 1 0 0,2 2-1 16,3-2 2-16,-3 3-5 0,3-1-2 0,1 2-1 15,-1 0-4-15,-1 2 1 0,-1 2 4 16,-1 2-4-16,0 1-7 0,1 3-11 0,1 2-15 16,1-1-37-16,3 1-88 0,8-3-145 0,5-5-155 15,7-4-100-15,10-9-44 0,9-8 6 0,6-10 68 16,7-15 139-16</inkml:trace>
  <inkml:trace contextRef="#ctx0" brushRef="#br0" timeOffset="16455.82">8560 5576 72 0,'0'0'82'16,"0"-2"-8"-16,0 2-1 0,0-2 0 15,-2 0 4-15,2 0 4 0,-2 0-2 0,-1 1 0 16,1-1-2-16,0 0 1 0,0 0-5 15,0 0-4-15,0 0-3 0,0 0-4 0,0 2-8 16,2-2-2-16,-2 2-1 0,-1-2 1 16,1 2 0-16,0-2 0 0,-2 0 1 15,2 1-6-15,-2-3 1 0,-1 2 7 16,-1-2 2-16,0 2 3 0,-1-2 4 16,-1 2 0-16,-1-1-1 0,1 1-8 0,-1-2-8 15,-1 2-5-15,-1 0 0 0,-1 0-1 16,-1 0-3-16,0 0 2 0,0 2 8 0,-1-2 5 15,-3 2 0-15,-2 0 5 0,2 0 7 16,-4 2 2-16,-1 0-2 0,1 0-2 16,0 0 0-16,-2 2-4 0,-3 0-5 15,3 0-1-15,-2-1-5 0,1 3-5 16,-1-2-4-16,2 2-6 0,-3-1-6 0,3 3-6 16,0-2-5-16,-1 1-2 0,1 3-1 15,2-3-5-15,-2 3 3 0,2 1-2 16,-3 1-1-16,3-1-2 0,-2 3-3 15,2-1 3-15,-3 0 1 0,3 2 0 0,0 1 2 16,0-1 2-16,2 0 2 0,0 2-3 16,0-1-6-16,2 1 0 0,0 0-1 15,2 2-3-15,0 0 0 0,0 0 0 16,3 2 3-16,1 2 1 0,1 0-1 0,1 0 1 16,3-1 3-16,-1 3-3 0,1-2-1 15,2 2-2-15,2-2-3 0,2 1-1 16,0 1-4-16,2 0 4 0,2 0-3 15,0 1 4-15,5-1 2 0,-1 2 0 16,3-1 1-16,-1 1 0 0,5 0 0 0,0 1 1 16,2 3 0-16,2-3 2 0,2 3-3 15,2 1 2-15,1-1 2 0,1-1 0 0,1 1-1 16,1-1 3-16,3 1 6 0,1-3-2 16,1 1 1-16,2-1-4 0,2 1 4 15,2-2-4-15,2-3 1 0,1 1-1 16,3-2-1-16,0 0 2 0,3-4-2 0,0 0 0 15,3-4-1-15,3 0 3 0,0-1 4 16,4-3 2-16,1-1-2 0,1-1-2 16,0-1 1-16,0 0-3 0,3-3-6 15,-3-1-4-15,2 0 1 0,-1-2 0 0,1-2-1 16,0 0 0-16,1-2 8 0,1-2 3 16,-1 0 3-16,1-3-2 0,-1-1 2 0,1-3 0 15,1-1-5-15,1-1 1 0,-1-2-3 16,1-1-1-16,-1-3-5 0,-1 0 0 15,1-2 3-15,-1-2-1 0,-1-1 4 16,-1-3 0-16,-4-2 5 0,0-1 4 0,-4-1-2 16,0-3-6-16,-4 0-2 0,0 0 1 15,-5-3-2-15,0 3-4 0,-3-2 1 16,-1 2 3-16,-2-3 1 0,-4 3-1 16,0 0 1-16,-3 0-1 0,-1-1 0 0,-2 1-1 15,-3 2 1-15,-4-1 0 0,0 1-1 16,-2-1 4-16,-4 1 0 0,0 2 0 15,-4-1-1-15,-1 1 4 0,-3 1 0 0,-3-1-1 16,-4 1 0-16,0-2 2 0,-4 1 0 16,-5 0-3-16,1 1 1 0,-5-2-5 15,-4 3 0-15,0-1-4 0,-4 3 4 0,-2-1-6 16,-3 0 0-16,-1 3 3 0,-5 1 4 16,0 0-4-16,-4 0-1 0,-2 0 4 15,-4 2-4-15,-3-2-2 0,-1 2-1 0,-5 0-2 16,-4 0 0-16,-4 2-4 0,-1 2 4 15,-3 0 1-15,-3 2-2 0,1 0 0 16,-5 3 2-16,0 1 1 0,0 1 0 16,-4 3 2-16,2-1 0 0,-2 4-1 0,2 0 1 15,0 2 1-15,0 1 0 0,-2 2-3 16,2 1 1-16,-2 2 2 0,-2 2 0 16,2 2-1-16,0-1-1 0,-1 3-2 15,1 1 2-15,2 2 1 0,3 1-1 0,-1 1 1 16,2 2 2-16,2 0 3 0,1 0 0 15,3 4-2-15,3-2-2 0,2 2-4 16,2 2-9-16,4-2-12 0,5 2-11 16,3-2-28-16,3-2-67 0,6 0-114 15,7-4-120-15,3 1-119 0,5-3-83 0,9-2-24 16,3 1 43-16,9-5 102 0</inkml:trace>
  <inkml:trace contextRef="#ctx0" brushRef="#br0" timeOffset="18152">11930 5406 12 0,'0'-2'100'0,"-3"1"-7"0,3-1-4 16,-2 0-2-16,0 0-1 0,-2 0-5 15,2 0-4-15,-2 0-4 0,1 2-5 0,-1-2-2 16,0 0-6-16,0 0-3 0,-3 1-5 16,3-1-1-16,-2 0-2 0,0 0-4 15,-3 0-2-15,1 2-2 0,-1-2 0 0,-1 2 4 16,-3-2-1-16,0 2 2 0,0 2 0 16,-4-2 0-16,1 4-4 0,-3 0-7 15,-3-1-2-15,1 3-1 0,-4 0 0 16,-1 1 1-16,-1 3 3 0,-3 1 8 0,-2 3 9 15,1-1 5-15,-1 2 10 0,0 1 9 16,-2 1 4-16,3 2 1 0,-1 0-3 16,2 0-1-16,1 2-4 0,-1 2-4 15,0-2-5-15,3 2-2 0,1 1-6 0,1 1-3 16,0 0-6-16,3 3-7 0,1-1 0 16,2 2-5-16,2 1-3 0,0 1-1 0,5-1-3 15,1 1-2-15,0-1-6 16,5 1-4-16,0 1-1 0,2 0-3 0,1 1-3 15,3 1 1-15,3 2 4 0,1-2 0 16,2 3-1-16,3-1 0 0,1 0-1 0,3 0 0 16,2 2-2-16,0 0 4 15,4 1 3-15,0 1-2 0,2-2 3 0,2 0 0 16,2-2-1-16,1 0-3 0,1 0-2 16,3-1-1-16,2-1 1 0,0-2-1 15,1 1-1-15,3-3-2 0,0 1-3 0,2-1 2 16,1-1-2-16,1-3-1 0,0 1-1 15,2 0-1-15,1-4 1 0,1-1 0 0,3 1-2 16,-1-2-1-16,5-2 1 0,0-2 4 16,4-1 2-16,0-3 1 0,4-2 1 15,0-1 0-15,5-2 0 0,-1-1-3 16,3-3-2-16,0-2-2 0,1 0 1 0,3-4 0 16,0 0-1-16,0-2 0 0,0-2-2 15,0-1 9-15,0-1 0 0,-1-1-3 16,1-3 1-16,2-1-2 0,-2 0 5 15,2-1-6-15,0-1-3 0,0-2 2 0,0 2 0 16,0-2 5-16,2-3-5 0,0 3 1 16,0-4 1-16,0 0-1 0,0-1-1 15,-2-1 1-15,-2-4-1 0,-2 0 2 0,-3 1-2 16,-3-3-1-16,-5-1-3 0,-2 1 2 16,-6-1 2-16,-3-1-1 0,-3-1 0 15,-3 1 4-15,-6-1 4 0,-3 1-4 16,-1-1-1-16,-5 1 3 0,-1-1 2 0,-5 2-2 15,-2-3-1-15,-2 1 2 0,-3-1 4 16,-3-1-3-16,-3 0 0 0,-2 0 4 16,-2-1 0-16,-4 1-4 0,0-2-2 15,-4 2-2-15,-3-3-1 0,-1 1 0 0,-5 0 1 16,-2 0 1-16,-2 1-2 0,-2 3 2 16,-2 0 0-16,-5 1-2 0,0 1-4 15,-3 1 2-15,-3 2-1 0,-2-1 2 0,-4 1-2 16,-3 2-4-16,-1-1-1 0,-5 1-4 15,-4 0 3-15,0 1-3 0,-4 1-2 16,-4-2 2-16,-3 2 3 0,-1 0 3 0,-5 0 0 16,-2 0 0-16,-2 2 1 0,-4 2 0 15,-1 0 0-15,-3 4-1 0,-3 0-2 16,-2 3-1-16,-4 3-2 0,-2 1-5 0,-2 5 2 16,2 3-7-16,-3 1-5 15,3 7-9-15,-2 2-11 0,2 3-24 0,2 4-81 16,2 4-121-16,4 4-114 0,3 3-106 15,3 5-81-15,3 1-18 0,4 4 51 0,2 2 111 16</inkml:trace>
  <inkml:trace contextRef="#ctx0" brushRef="#br0" timeOffset="34581.64">29305 3873 74 0,'-2'-2'117'0,"-2"2"-6"0,2-2-9 16,-2 2-2-16,1 0-5 0,-1 0-3 16,2 0-4-16,-2 0-1 0,0 0 0 0,-1 0 3 15,1 0 7-15,0 2 5 0,-2-2 5 16,-1 2 0-16,1-2-4 0,0 2-10 0,-3 0-10 15,1 0-17-15,-3 1-15 0,-2 1-13 16,-2 4-10-16,-1 1-7 0,-3 3-7 0,-3 1-3 16,-1 6 3-16,-2 2 2 0,-3 4 6 15,-1 2 7-15,-3 5 8 0,-2 2 13 16,2 2 9-16,-2 3 11 0,-2 2 3 0,0 5 4 16,0 2-2-16,0 3-5 0,0 3-6 0,0 5-2 15,3 3 2-15,-1 5 2 0,2 4 3 16,2 3 1-16,1 2 1 0,3 4-5 15,1 4-5-15,4 2-5 0,-1 1-7 0,6 3-8 16,1-3-8-16,4 1-4 0,3-2-3 16,1 0 0-16,7-1-1 0,2 1 3 15,5-2 0-15,3 2 1 0,5-3-3 0,2 1-3 16,6-2-5-16,3 0 1 0,6-4 0 16,1-4-6-16,6-3-1 0,3-4-2 15,4-5 0-15,5-2-5 0,2-7-3 16,4-2 2-16,3-3-2 0,3-4-2 0,3-4 1 15,1-2 6-15,3-6 1 0,2-1 1 0,2-7 1 16,0-3 4-16,5-5 0 0,3-5-2 16,1-3 4-16,4-6 1 0,2-4-3 0,4-6 1 15,0-3 2-15,2-5-3 0,0-3-3 16,1-4-3-16,-5-3 0 0,-3-3-4 16,-1-3-3-16,-2-4 3 0,-3-4 2 0,-3-2 4 15,-3-2 1-15,-2-4 1 0,-4-3 1 16,-2-2 0-16,-5-3-3 0,-1-3-4 15,-7-2-3-15,-3-3 1 0,-5-3-2 0,-3-4 4 16,-5-3-5-16,-8-2 4 0,-3-2-1 16,-9-6-1-16,-4-2-3 0,-9-5-2 15,-4-3 4-15,-8-1 0 0,-7-4 3 0,-6 2 4 16,-6-2 8-16,-5 2 0 0,-6 1 0 0,-6 3 2 16,-5 2-2-16,-6 1 1 0,-6 3-5 15,-5 1 1-15,-3 4-3 0,-9 0 0 16,-7 6-2-16,-6 3 0 0,-4 5-2 0,-7 3-4 15,-5 6-1-15,-3 6 3 0,-2 5-11 0,-5 8-16 16,1 6-16-16,-5 7-18 0,1 8-21 16,-3 9-53-16,-1 7-87 0,-1 6-111 0,4 7-108 15,3 7-118-15,6 4-54 0,2 6 8 16,6 3 74-16,3 3 114 0</inkml:trace>
  <inkml:trace contextRef="#ctx0" brushRef="#br0" timeOffset="41313.46">17352 11497 49 0,'-4'0'112'0,"0"0"-7"16,0 0-3-16,0 2-2 0,-1-2 1 0,1 1-1 15,0-1 0-15,0 2-3 0,-1-2-5 16,1 2-4-16,0-2-4 0,0 2-2 16,-1-2 0-16,1 2 2 0,0-2-2 15,0 2-2-15,-3-2-1 0,3 0-2 0,-2 0-4 16,-1 2-3-16,1-2-3 0,0 2 1 16,-3-2 4-16,-1 2 0 0,1-2-1 15,-3 2-2-15,1 0-2 0,-4-1-2 0,0 1-2 16,0 2 3-16,-1 0 5 0,-4 0 6 15,-1 0 2-15,-2-1-3 0,-2 3-7 16,-5 2-11-16,0 1-12 0,-3 1-10 16,-1 1-1-16,0 1-1 0,-4 1 1 0,0 2 4 15,-1 0 0-15,1 1-3 0,0-1-9 16,0 2-2-16,0 2-2 0,2-2-5 16,-2 2-4-16,2 2-3 0,2-2 2 15,-2 2-2-15,4 2-3 0,-1-2 3 0,3 2-1 16,0 0-1-16,1 2-1 0,1-1-1 15,3 1 0-15,-1 0-3 0,3 2 2 0,2 1 2 16,0 1-1-16,4-1-1 0,0 3-1 16,0 1 0-16,4 1 0 0,1 1 1 15,3 2-1-15,3 2-1 0,-1 2 4 16,5 0 0-16,2 2-2 0,2 0-1 16,3 2 0-16,3-2 7 0,5 1-3 0,2 1-1 15,1 0 3-15,6 0 1 0,3-2-2 16,5-2-3-16,1-2 4 0,3-2-1 15,4-2 3-15,5 1-3 0,1-5 1 0,3 1 2 16,4-5-3-16,1 1 2 0,4-2-4 16,3-2 2-16,4 0 0 0,1-4-3 15,4 0 0-15,1-4 0 0,1 0-3 16,4-3 1-16,0-1 0 0,3-3 2 0,1-3 1 16,2-1 2-16,1-4 2 0,3 0 0 15,1-4-5-15,2-3 0 0,2-1-4 16,2-3-3-16,0-3-2 0,0-1 1 15,0-4 4-15,-2-2-1 0,-2-2-1 0,-1-4 0 16,1 1 1-16,-2-5-1 0,-3 1-2 16,-1-4 0-16,-3-1 0 0,0-1 1 15,-4 0-1-15,-2-4-2 0,-2 0 1 0,-2 0 1 16,-4-2 1-16,-3-2-2 0,-4 0 3 16,-2 1-1-16,-4-1-1 0,-5 0 1 15,-1 2 0-15,-5-2-1 0,-4 2-3 16,-2 0 4-16,-4 0-1 0,-5 1 1 0,-2 1 1 15,-4 0 3-15,-4 1 2 0,-2 1-5 16,-3 0 3-16,-3 0 0 0,-5 2-1 16,-2 2 1-16,-2-1-1 0,-2 1 3 15,-5 0 0-15,-4 1-1 0,-1-1-1 0,-3 2-2 16,-2 1-2-16,-5-1 1 0,-3 1-5 16,-3 3 7-16,-2-3 0 0,-4 3 2 15,-2 1-1-15,-2 0 5 0,-2 1 2 0,-3 1-9 16,-3 2 1-16,-1-2-1 0,-4 4 4 15,0 0 0-15,-4 0 1 0,0 2 4 16,0 2 0-16,-3 0 0 0,-1 2 2 0,0 2-6 16,-3-1-2-16,-1 3 1 0,-3 1 0 15,-2 3 1-15,-2-1-1 0,-2 4 2 16,0 2 1-16,-2 2-4 0,-1 2-1 16,-1 2-1-16,2 2-4 0,-2 1 3 15,1 3 0-15,1 1-1 0,0 5 0 0,0-1-4 16,2 2-7-16,2 2-17 0,2 2-14 15,2 0-15-15,3 2-27 0,1 0-68 16,3 1-111-16,6-1-109 0,4 2-104 0,6-2-93 16,7-2-34-16,6 0 43 0,5-2 105 15,4-2 114-15</inkml:trace>
  <inkml:trace contextRef="#ctx0" brushRef="#br0" timeOffset="44684.97">24731 8382 80 0,'-4'0'249'16,"2"2"39"-16,-2 0-8 0,-1 0-32 16,3-2-17-16,-2 2-10 0,2 0-8 15,-2-2-11-15,2 1-13 0,-3-1-21 0,3 2-31 16,-2-2-30-16,2 2-19 0,-2 0-15 15,1 0-15-15,-1 0-10 0,0 4-3 16,0 1-2-16,-3 5 3 0,1 5 5 0,0 4 12 16,-3 5 6-16,1 7 3 0,-1 5 3 15,1 6-10-15,-1 5-7 0,1 5-11 16,2 1-7-16,1 2-3 0,3-2-4 16,2 1-4-16,2-3-5 0,5-5 0 15,1-3-4-15,3-5-2 0,4-5-1 0,1-5-4 16,4-3-2-16,1-8-4 0,0-4 0 15,4-4-7-15,1-5 0 0,-1-6 0 16,3-4 0-16,-3-3 0 0,0-5 1 0,-1-3 1 16,-3-2-5-16,-2-4 3 0,-2-2 0 15,-4 2 5-15,-5 0 4 0,-4 0 9 16,-4 4 13-16,-4 2 11 0,-4 3 7 16,-3 5 4-16,-2 5-1 0,-4 6-3 0,0 5-5 15,-2 6-14-15,-2 6-11 0,2 4-3 16,-2 2-10-16,4 1-11 0,0 1-21 15,4-2-21-15,3-1-28 0,1-3-58 16,3-2-107-16,4-4-119 0,2-2-98 0,4-7-93 16,2-4-53-16,1-8 9 0,3-5 86 15,1-7 112-15</inkml:trace>
  <inkml:trace contextRef="#ctx0" brushRef="#br0" timeOffset="44866.88">25044 8845 209 0,'11'-21'288'0,"0"6"60"15,-1 1 53-15,-1 5 32 0,1 3-4 16,1 6-20-16,-1 2-38 0,1 6-73 16,0 1-96-16,1 5-82 0,-1 3-48 0,2 2-33 15,-3 0-20-15,3 2-21 0,-3 2-41 16,1-2-81-16,0 1-112 0,-1-1-113 16,1-2-104-16,-3 0-98 0,-1-3-22 0,-3-3 49 15,-2-3 97-15,-2-3 103 0</inkml:trace>
  <inkml:trace contextRef="#ctx0" brushRef="#br0" timeOffset="45008.82">25199 8921 236 0,'-2'-15'300'0,"0"2"34"15,0-1 12-15,2 3 5 0,2-1-14 16,0 3-29-16,0 1-47 0,2 1-57 16,3-1-63-16,-1 2-89 0,0 1-123 0,3-1-125 15,1 0-121-15,1 0-121 0,2 1-61 16,-3-1-1-16,1-2 65 0,-1 1 91 15</inkml:trace>
  <inkml:trace contextRef="#ctx0" brushRef="#br0" timeOffset="45176.49">25464 8639 239 0,'4'8'430'0,"-2"1"86"0,0 5 37 0,0-1-54 15,0 4-76-15,-2 0-93 0,2 0-98 16,0 1-81-16,1 1-60 0,-1 0-48 15,2 0-52-15,-2 0-94 0,2 2-130 0,0 2-139 16,-1 1-139-16,1 1-65 0,-2 2-7 16,0-1 56-16,2 1 112 0</inkml:trace>
  <inkml:trace contextRef="#ctx0" brushRef="#br0" timeOffset="45805.05">25783 8675 80 0,'-2'-3'374'0,"-2"1"102"16,-3 0 76-16,1 0-28 0,0 2-60 15,-3 2-74-15,-1 0-92 0,-1 3-94 16,1 3-73-16,-3 3-50 0,0 5-29 0,3-1-23 16,-1 4-16-16,0-2-9 0,3 2-4 15,-1-2-2-15,5-1-2 0,0-1-3 16,4-4 3-16,0 1 4 0,2-3 1 0,2-1-1 15,1-4-2-15,3-3 3 0,0-1 3 16,1-1-7-16,4-3 3 0,-3-2 1 0,3 0 3 16,0-1-3-16,1 1 2 0,-1 2 6 15,2 0-2-15,-2 4 8 0,-3 4 10 16,1 6 7-16,-3 5 8 0,-1 8 3 16,-3 3 4-16,-6 9-1 0,-2 5-6 0,-5 2-10 15,-4 3-9-15,-1 1-2 0,-6 2-10 16,-1-1-15-16,2-1-16 0,-2-2-24 15,2-4-43-15,2-4-123 0,2-3-157 16,3-7-167-16,3-5-82 0,3-9-25 0,2-7 13 16,4-5 107-16</inkml:trace>
  <inkml:trace contextRef="#ctx0" brushRef="#br0" timeOffset="46132.04">25891 8717 189 0,'0'-4'460'15,"0"3"88"-15,-2 2 54 0,2 5-49 16,-2 2-104-16,2 1-112 0,0 5-115 16,0-1-85-16,2 4-50 0,0-2-33 0,0 3-27 15,0-1-11-15,3-2-8 0,-1-2-7 16,0 1-3-16,2-3-4 0,-1-1 4 15,1-3-4-15,2 1 0 0,-1-4 3 0,1-3 1 16,1-1 2-16,-1-3 1 0,1-1-3 16,-1 0 3-16,3-2-2 0,-3 1 5 15,3 1 4-15,-3 2 3 0,1 2 6 16,1 4-4-16,-1 1 1 0,1 3-12 0,-1 3-16 16,1 3-42-16,-1-1-98 0,-1-1-130 15,1-1-129-15,3 0-122 0,-1-3-60 16,0-4 1-16,1-2 75 0,-1-4 119 15</inkml:trace>
  <inkml:trace contextRef="#ctx0" brushRef="#br0" timeOffset="46390.56">26264 8847 318 0,'0'-10'430'16,"0"5"98"-16,0-1 2 0,0 2-36 0,-3 2-57 16,3 0-75-16,-2 0-99 0,2 2-96 15,-2 0-62-15,0 0-40 0,2 0-26 16,-2 0-23-16,2 2-11 0,0-2-1 15,2 2-1-15,-2-2-5 0,2 2 2 0,2-2 2 16,-1 2-2-16,1-2 1 0,-2 2-2 16,2-2 0-16,0 2-4 0,1 0 4 15,-1 1 3-15,0 1-2 0,2 2 3 16,-1 2 2-16,1-1-2 0,0 1-5 0,1-1-10 16,-1 1-22-16,0 0-54 0,3-3-93 15,-3-1-106-15,3-2-99 0,-1-2-89 16,3-2-78-16,-3-5 0 0,1-3 63 0,-3-1 91 15,0-5 96-15</inkml:trace>
  <inkml:trace contextRef="#ctx0" brushRef="#br0" timeOffset="46600.57">26433 8595 126 0,'0'-13'232'0,"2"0"8"16,-2 3 9-16,2 1 16 0,-2 1 17 15,2 0 23-15,0 5 23 0,3-1 7 0,-3 2-18 16,2 2-37-16,2 4-41 0,-1-1-57 15,1 5-63-15,2 0-45 0,-1 3-28 16,1 1-18-16,1-1-15 0,-1 2-6 16,1 1 0-16,-1-1-11 0,1 2-13 0,-1-1-35 15,0-1-73-15,-1 0-107 0,1 1-114 16,-1-1-112-16,-1 0-92 0,-2 1-22 16,0 1 44-16,1 0 92 0,-1 0 106 15</inkml:trace>
  <inkml:trace contextRef="#ctx0" brushRef="#br0" timeOffset="47326.94">26655 8331 120 0,'-2'-6'377'16,"0"2"92"-16,0 0 64 0,0 2-23 16,0 2-43-16,-1-2-69 0,1 2-86 15,2 0-82-15,0 2-71 0,0 2-47 0,2 4-35 16,3 1-23-16,-1 7-14 0,4 1-7 15,-1 4-7-15,1 1-9 0,3 3-13 0,-1 2-17 16,1 0-19-16,0-1-40 16,-3 3-102-16,3-3-142 0,-1-1-135 0,-1 0-116 15,-1-4-52-15,1-4 0 0,-3-2 84 16,0-3 133-16</inkml:trace>
  <inkml:trace contextRef="#ctx0" brushRef="#br0" timeOffset="47532.87">26750 8603 84 0,'-10'2'360'0,"-3"2"79"0,0 3 65 16,1 5-25-16,-1-1-48 0,0 4-61 15,3 1-77-15,1-1-69 0,3 2-59 16,2 0-52-16,4 0-44 0,0-1-31 0,4-3-16 16,4-2-10-16,1-1-6 0,4-1-6 15,-1-3-10-15,3 0-23 0,0-2-62 16,0-2-103-16,-3-1-116 0,3 1-126 15,-4-2-100-15,-3-2-34 0,3 1 30 0,-3-1 84 16,1-2 109-16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9:25:41.42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12615 3524 30 0,'-8'4'105'0,"2"-2"-9"0,-3 0-3 16,3 0-1-16,-3 0-3 0,3 0-4 0,-3-1-3 15,3 1-6-15,-2 0-5 0,1 0-6 16,-1-2-1-16,1 2 0 0,1 0-5 16,-2 0-1-16,1 0-5 0,1 0-4 0,0 0-5 15,-3 0-5-15,3-1-3 0,-3 1 0 16,1 0 0-16,-3 2 4 0,3 0 2 15,-3 0 2-15,3 1 1 0,-3 1-1 0,1 2-1 16,-1-1-1-16,-2 1-2 0,3 2 3 16,-3 1 0-16,-2 0 2 0,2 3 1 15,-1-1 3-15,-3 2 6 0,2 2 2 0,-2 1 2 16,0 3 1-16,0-1 1 0,0 5 2 16,-2 2 6-16,2 1 4 0,-2 3 8 0,2 3 6 15,0 1 1-15,0 1-4 0,3 2-6 16,-1 2-14-16,0 2-7 0,2-2-9 15,3 2-4-15,1 1-3 0,1 1-6 0,1 0 2 16,3 2-5-16,0 1-2 0,4 1-3 16,0 0 0-16,4 1-5 0,0 3-2 15,5-3-3-15,-1 3-3 0,5-3-2 0,2 3 2 16,4-3 1-16,2 3-3 0,2-3 1 16,3 1-4-16,1-3-2 0,5 1-1 15,2 0-6-15,4-3 0 0,2-1-1 16,2 0 2-16,3-4 0 0,1 0 2 0,5-4-2 15,0-4 0-15,4-1-1 0,0-3 3 16,2-5 4-16,0-2-1 0,1-4 1 16,-1-1 5-16,-2-7-2 0,0-1-3 0,0-4-6 15,0-4-1-15,-2-4 5 0,2-4 2 16,-2-3-3-16,0-4 2 0,-3-4 5 16,3-6-1-16,-2-4-4 0,-2-3-3 15,0-4 2-15,-1-1-4 0,-3-3 0 0,-3 0-2 16,-2 0 1-16,-4 0 2 0,0 0 2 15,-4 0 5-15,-2-2-3 0,-5 2 1 16,-2-1 3-16,-2-1-1 0,-2 0-3 16,-4 0-1-16,0 0 3 0,-4-2 4 0,-1 2-4 15,-3-2-2-15,-3 1 1 0,-4-3-2 16,0 0-5-16,-4 0-2 0,-3-1 2 0,-1-1 0 16,-5 1-1-16,0-1 1 0,-4 4 4 15,1 0-1-15,-6 2-3 0,-1 2 3 0,-2 2 4 16,-3 2-2-16,-1 2 1 0,-3 3 1 15,0 1 1-15,-2 3 1 0,-2 2-2 16,-2 2 3-16,0 3 1 0,0 0 3 0,-2 3-3 16,-1 2 1-16,1 0 1 0,-2 3-3 15,2 1-3-15,-3 1-1 0,3 1-1 16,0 1 0-16,0 3-2 0,-1-1-1 0,1 2 4 16,0 0-4-16,0 0 4 0,0 3-3 15,-1 1-2-15,3 0 3 0,0 0-3 0,0 1-1 16,2 1-2-16,2 0 1 0,-2 0 1 15,2 2-3-15,3 0-1 0,1 0 1 0,0-1-3 16,1 3-6-16,3-2-13 0,1 2-26 16,0-3-50-16,3 3-130 0,3-2-137 15,2 0-150-15,5 0-80 0,3-1-21 0,1-1 29 16,-1-2 115-16</inkml:trace>
  <inkml:trace contextRef="#ctx0" brushRef="#br0" timeOffset="3859.36">22771 6515 27 0,'-4'2'139'0,"-2"-2"-32"15,1 2-20-15,-1 0-8 0,2 0 3 0,-3-2 4 16,1 2 5-16,0 0 5 0,-1-1-2 15,1 1-12-15,0 0-12 0,-3 0-4 16,1 2-4-16,-3-2-3 0,1 2 3 16,-1-2 4-16,-2 1 4 0,1-1 0 0,-1 2-2 15,-2-2-3-15,-2 2-5 0,-2 0-8 16,0 1-10-16,-4 1-7 0,-1 0-7 16,-1 1-2-16,-3 3 0 0,-1-1 3 0,-3 3 4 15,0-1 1-15,-4 5 5 0,0-1 2 16,0 0 6-16,-2 2 1 0,0 2 6 15,0 0 5-15,0 2 0 0,0 2-2 16,2-2-4-16,-2 2-4 0,2 2-7 16,2-2-9-16,0 1-4 0,0 3-3 0,2-2-2 15,3 1-2-15,-1 1 5 0,3 0 10 16,-1-1 6-16,3 5 4 0,2-1 1 0,1 3 1 16,1-1-3-16,0 4-6 0,2 1-5 15,2 3-1-15,2 0 5 0,0 3-2 16,3 1 0-16,1 4 1 0,3 1-1 15,1 1-2-15,3 3-4 0,2-1-3 0,2-1-6 16,2 0-1-16,2 1-2 0,3-3 2 16,1-1-3-16,3 0-2 0,1-1 4 15,3 1-4-15,2-2 3 0,2-3-5 0,2 1 1 16,3-2 1-16,3 0 0 0,3-2 0 16,2-2-6-16,1-2 1 0,8 1 0 15,1-3-1-15,5-2-4 0,5 1-3 0,6-5 2 16,3 1-2-16,7-4-3 0,4-1-3 15,4-1 3-15,2-2 5 0,3-2-4 16,3-2 0-16,3 1 6 0,4-5-1 0,2 0-1 16,2-1-6-16,5-3 4 0,4 3 1 15,2-3-7-15,6-1 0 0,0-1 0 16,4 1 6-16,1 0-5 0,1-5 2 16,1 1 2-16,1 0 2 0,3-4-2 15,2 0-3-15,4-4 1 0,0-3-5 0,5-1-1 16,-3-3 0-16,2-3 3 0,-2 1 3 15,-1-2 5-15,-1-1 1 0,-2-1 2 0,-2 0-2 16,2-2-3-16,-3 0-2 0,-1 0-5 16,0-2 1-16,-7-2 1 0,1 0 0 15,-7 0 1-15,-2-1 2 0,-4-3-1 16,-3 0-2-16,-6-1-3 0,-1-1 0 0,-6-3 2 16,-3-1-2-16,-2 1 5 0,-3-4-1 15,-2 0 5-15,-3-1 0 0,-4-3-2 16,-1 0-1-16,-4 0-4 0,-5-2 4 0,-1-1-2 15,-5 1 1-15,-2-2 2 0,-7 2 1 16,-1 0 5-16,-5 0 0 0,-4 2-1 16,-4 0-2-16,-3 2 1 0,-1 2 1 15,-7 0-2-15,-2 0 1 0,-2 1 2 0,-2 3 5 16,-5-1-2-16,-1 1-2 0,-5 0 1 16,0 1 0-16,-4 1-3 0,-2-1-2 0,-4 3 1 15,-3-3 1-15,-1 3-2 16,-5-3 0-16,-4 3 2 0,-5-3-1 0,-3 3-1 15,-5-1-2-15,-6 0 2 0,-2 3 1 0,-7-3-3 16,-3 2 4-16,-3 1 0 0,-5 1 3 16,-1-2 0-16,-4 3 1 0,-1-1 3 15,-4 2 3-15,1 0 0 0,-3 0 3 16,0 2 4-16,-2 0-1 0,2 0 3 16,-2 2-2-16,0 0-3 0,-2 2-6 0,0-2-3 15,-4 2-3-15,-1 2-3 0,-3-1 3 16,-1 3 4-16,1 2 8 0,-3 1 1 15,-2 3 0-15,-2 1 4 0,1 2 0 0,-3 2-6 16,0 4-7-16,-3 0 4 0,-1 4-1 16,-2-1-4-16,-5 3-4 0,1 1-3 15,-3 1 3-15,0 0-6 0,3 1 0 16,-3 0-4-16,2 1 7 0,1-1 3 0,-1 3-7 16,0 1 0-16,1 0 2 0,-3 2 1 15,0 2-12-15,-1 2-6 0,-3 2-3 16,2 2-17-16,-2 3-15 0,2 5-18 0,2 1-12 15,1 4-13-15,1 2-7 0,0 4-19 16,5 0-60-16,4 0-107 0,2 1-107 16,4-3-111-16,5-2-77 0,1-4-18 0,3-3 51 15,4-5 109-15</inkml:trace>
  <inkml:trace contextRef="#ctx0" brushRef="#br0" timeOffset="6168.94">7834 13491 48 0,'-4'0'79'0,"-3"0"6"15,3 0 6-15,-2 0 2 16,1 0 3-16,-1 0 2 0,0 0 2 0,-1 0 0 16,1 0-1-16,0 0-1 0,-1 0 0 15,-1 0 0-15,1 0-2 0,-1 0-1 16,-3 0 1-16,1 0 4 0,-1 0 1 0,-1 0-1 15,-3 2 1-15,-2 0-1 0,0 0 0 16,-2 0 2-16,-2 0 2 0,-3 2-3 0,1-1 1 16,-4 1-1-16,-1 0-4 0,-2 2-7 15,1 1-4-15,-3 1-5 0,-2 0-10 16,-2 1-8-16,0 3-5 0,0-1-11 16,-2 2-8-16,0 1-5 0,-2 1-4 0,0 2-3 15,-1 2-1-15,-1 2 0 0,0 0-4 16,-1 2-1-16,1 0-4 0,0 0 0 15,-1 3-4-15,1 1-6 0,2 1-2 0,-3 1 0 16,3 3 2-16,0 1-2 0,2 1 0 16,-2 2 6-16,2 0 0 0,2 3-1 15,2 1-1-15,2 0 4 0,2 1-4 0,3-1-4 16,1 2 2-16,3 0-6 0,4 0 1 16,4 0-5-16,3 2 3 0,3 2-1 15,3-1 0-15,6 1 1 0,2 2-3 0,6 1 3 16,3 1-2-16,4-1 2 0,4-1 0 15,4 1 0-15,7-1 0 0,2-2-3 16,6 1 1-16,2-1 0 0,4-2-1 16,5 0 0-16,4-2 4 0,0 0 6 0,4-2 2 15,0-2 0-15,4-2-1 0,3 0 2 16,2-3-3-16,1-1-4 0,3-4-2 0,2 1 2 16,0-4 2-16,4 0-3 0,1-4 2 15,-1-1 0-15,2-2-2 0,2-3-1 16,-1-4-2-16,1-1 3 0,3-3 0 0,-3-3 1 15,3-2 2-15,1-2 0 0,-1-4 2 16,2-3-2-16,-3-3 2 0,1-3-6 0,-1-2-2 16,-3-4 1-16,-1-2-1 0,-4-2 1 15,-2-4 0-15,-4 0 1 0,-3-3 6 16,-1-2-4-16,-3-3 1 0,-4-1-4 0,-4 0 4 16,-2-4 3-16,-2 0-5 0,-5-4 4 15,-4 0 1-15,-1-1 0 0,-3-1-2 0,-7-2-4 16,1-1 2-16,-7-1-3 0,0 1 1 15,-4-1-1-15,-4 2 0 0,-2-1 2 0,-3 1 1 16,-3 1-3-16,-5-1 1 0,-2 2 3 16,-4 2 2-16,-3 1 2 0,-5-1 2 15,-3 2 4-15,-4 2-1 0,-4 2 1 0,-5 0 1 16,-6 2 2-16,-2 1-5 0,-6 3 2 16,-3-1-1-16,-5 3 0 0,-5 1-3 15,-7 3-1-15,-3 1 3 0,-7 2 0 16,-7 2 2-16,-1 2-3 0,-3 2-5 0,-4 2-1 15,-1 0-1-15,-3 3 4 0,0 1-3 16,0 1 0-16,0 2 1 0,0 3 0 0,-1 3-1 16,-1 4-8-16,2 2 2 0,-2 1-1 15,0 5-5-15,2 3-5 0,0 2-10 16,2 4-14-16,2 2-20 0,3 4-41 16,1 4-86-16,7 1-122 0,4 1-116 0,6 3-117 15,9 0-56-15,4 1 3 0,5-3 68 16,3 2 116-16</inkml:trace>
  <inkml:trace contextRef="#ctx0" brushRef="#br0" timeOffset="9528.12">23815 13604 5 0,'-9'-2'67'0,"-1"0"4"16,-3 0 8-16,0 0-8 0,0-2 0 0,-1 2 0 16,-3 0 3-16,0 0-1 0,0 1-1 15,-2-1 5-15,0 0-1 0,-2 2-2 16,-1-2-4-16,1 2-6 0,-2 0-1 15,0 0-2-15,-1 0-1 0,-1 0 5 0,-3 2 4 16,1 2 6-16,-3-1 4 0,-1 1 3 16,-1 4 10-16,-2-1 9 0,-2 1 6 15,0 2 5-15,0 1 7 0,-2 0 0 16,-2 3 0-16,-1 1-1 0,-1 2-8 0,-2 0-8 16,1 4-6-16,-1 0-11 0,-3 4-6 15,3 0-11-15,-3 3-8 0,-1 1-6 16,1 1-9-16,-2 3-6 0,-1 1-3 0,-1 2-3 15,0 2-5-15,0 4-1 0,0 4 2 16,3 3 0-16,-1 3-6 0,2 3-4 16,3 0 2-16,2 3-7 0,1-1-2 0,5 0-3 15,5 2 0-15,-1 0 0 0,4 0 0 16,5 0 1-16,0 0 0 0,4-2 1 0,2 0-1 16,4-1 0-16,5-1-6 0,1-2 1 15,3-1 1-15,4-1 3 0,4 1-1 0,5-1-1 16,1 0 3-16,7-1 0 0,2 1-2 15,5 1-3-15,3-1-3 0,5 1 0 16,4-3 2-16,4 1-1 0,3-3 2 0,3-1-3 16,5-2 1-16,2-2-2 0,2-2-1 15,4-4 1-15,2-2-1 0,3-1 1 16,6-5 4-16,2-1 6 0,2-4 2 0,4 0-2 16,5-4-1-16,1-2 2 0,5 0-3 15,4-4-4-15,3-1-1 0,1-3 3 16,3 1 0-16,1-4-3 0,3-1-1 0,2-3-2 15,-3-2 4-15,3-2-3 0,2-2-3 0,0 1 3 16,2-3 0-16,5-2 3 0,1-1-5 16,2 1-1-16,1-1 1 0,0-3-3 15,-1 1 4-15,1-3 4 0,-1 1 1 16,3-2 1-16,-1-2 0 0,1-2 0 0,2 0-3 16,2-2-7-16,-2-2 3 0,-3 0-1 15,1-2 1-15,-1 0 0 0,-3 1 0 0,-3-1 3 16,-2 0-4-16,-2 0 1 0,0 1 2 15,-2-1-2-15,-2-2 0 0,-2-1-4 16,0-3 1-16,-5 1 0 0,-4-3-1 0,-1-1 0 16,-8 0 2-16,-1-1 3 0,-7 1-1 15,-4-2-4-15,-4 2 2 0,-4-3 3 0,-5 3 4 16,-4-2-4-16,-4 2 4 0,-2-1-2 0,-4-1 3 16,-5 2-3-16,0-2-5 0,-4-1 3 15,-4 1-5-15,-2 0 6 0,-2-2-1 16,-5 0 0-16,-2-2 0 0,-1 2-3 0,-5-2 7 15,-3-2-2-15,-3 2-5 0,-1-2 3 16,-3 0 0-16,-3 0 3 0,-2 0-4 0,-2 2-4 16,-4 0 7-16,0 0-1 0,-5 0 3 15,-1 2 0-15,-3 2 1 0,-2 0-1 16,-4 0-1-16,-2 1-2 0,-4 3 0 0,-3-1 1 16,-2 3-2-16,-3-1-2 0,-3 1 3 15,-5 1-1-15,1 1-1 0,-4-1 0 0,-5 1 0 16,-2-1 4-16,-6 1-1 0,-2 1-4 15,-7-2 1-15,-2 3 2 0,-6-3-2 16,-2 2-1-16,-4 1 1 0,-3 1 1 16,-4-2 6-16,-2 3 2 0,-2 1 2 15,-2 0 6-15,-2 0-4 0,-2 2-1 0,-5 0-7 16,-2 0-3-16,-4 2-1 0,-2 2-3 16,-2 2 1-16,-4-1 1 0,-1 5 6 0,1 0-2 15,-5 3 1-15,1 4-1 0,-5 2 0 16,-4 6 1-16,-5 4-5 0,-3 3-4 15,-3 6-3-15,-2 6 5 0,-2 4-1 16,2 5 3-16,-2 6-1 0,3 2 2 16,-1 4-3-16,2 2-8 0,3 1-9 0,5 1-14 15,5 0-14-15,9-3-25 0,4 1-64 16,10-4-115-16,6 0-120 0,12-6-106 0,5-2-89 16,9-5-29-16,7-4 41 0,3-8 104 15,7-6 119-15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customXml" Target="../ink/ink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customXml" Target="../ink/ink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Aldehida</a:t>
            </a:r>
            <a:r>
              <a:rPr lang="en-US" b="1" dirty="0">
                <a:solidFill>
                  <a:srgbClr val="FF0000"/>
                </a:solidFill>
              </a:rPr>
              <a:t> &amp; </a:t>
            </a:r>
            <a:r>
              <a:rPr lang="en-US" b="1" dirty="0" err="1">
                <a:solidFill>
                  <a:srgbClr val="FF0000"/>
                </a:solidFill>
              </a:rPr>
              <a:t>keton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D342CB0-9FFE-E8FD-8A4E-1429E65BEFC0}"/>
                  </a:ext>
                </a:extLst>
              </p14:cNvPr>
              <p14:cNvContentPartPr/>
              <p14:nvPr/>
            </p14:nvContentPartPr>
            <p14:xfrm>
              <a:off x="5296680" y="2068920"/>
              <a:ext cx="1454400" cy="4838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D342CB0-9FFE-E8FD-8A4E-1429E65BEF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87320" y="2059560"/>
                <a:ext cx="1473120" cy="50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9293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39CE7E-9DDA-2117-ED9C-8AEADFD22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126" y="0"/>
            <a:ext cx="5048250" cy="32289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524C656-8928-FB8D-5207-D43B1A0B5772}"/>
                  </a:ext>
                </a:extLst>
              </p14:cNvPr>
              <p14:cNvContentPartPr/>
              <p14:nvPr/>
            </p14:nvContentPartPr>
            <p14:xfrm>
              <a:off x="1553760" y="284040"/>
              <a:ext cx="8610840" cy="5843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524C656-8928-FB8D-5207-D43B1A0B577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44400" y="274680"/>
                <a:ext cx="8629560" cy="5861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4325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E176F-4311-FED7-6892-7CBCBE5D8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Reaktivitas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aldehida</a:t>
            </a:r>
            <a:r>
              <a:rPr lang="en-US" b="1" dirty="0">
                <a:solidFill>
                  <a:srgbClr val="FF0000"/>
                </a:solidFill>
              </a:rPr>
              <a:t> &amp; </a:t>
            </a:r>
            <a:r>
              <a:rPr lang="en-US" b="1" dirty="0" err="1">
                <a:solidFill>
                  <a:srgbClr val="FF0000"/>
                </a:solidFill>
              </a:rPr>
              <a:t>keton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82CC1F-F81D-9848-C030-B5C4EC518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082" y="1690688"/>
            <a:ext cx="5449836" cy="377391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7DDE7D1-8D18-27B1-9D91-EFB0C1CFF415}"/>
                  </a:ext>
                </a:extLst>
              </p14:cNvPr>
              <p14:cNvContentPartPr/>
              <p14:nvPr/>
            </p14:nvContentPartPr>
            <p14:xfrm>
              <a:off x="3803040" y="876960"/>
              <a:ext cx="5853240" cy="43347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7DDE7D1-8D18-27B1-9D91-EFB0C1CFF41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93680" y="867600"/>
                <a:ext cx="5871960" cy="4353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98460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E9D25-F664-2897-5F35-19753266D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Reaksi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aldehida</a:t>
            </a:r>
            <a:r>
              <a:rPr lang="en-US" b="1" dirty="0">
                <a:solidFill>
                  <a:srgbClr val="FF0000"/>
                </a:solidFill>
              </a:rPr>
              <a:t> &amp; </a:t>
            </a:r>
            <a:r>
              <a:rPr lang="en-US" b="1" dirty="0" err="1">
                <a:solidFill>
                  <a:srgbClr val="FF0000"/>
                </a:solidFill>
              </a:rPr>
              <a:t>keton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8E8832-9047-B9E3-D222-53A2A8961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06" y="1781847"/>
            <a:ext cx="10785987" cy="329430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1CD3142-2C83-E9AF-182E-ED63DC54F70F}"/>
                  </a:ext>
                </a:extLst>
              </p14:cNvPr>
              <p14:cNvContentPartPr/>
              <p14:nvPr/>
            </p14:nvContentPartPr>
            <p14:xfrm>
              <a:off x="666720" y="2001960"/>
              <a:ext cx="10679760" cy="33408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1CD3142-2C83-E9AF-182E-ED63DC54F70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7360" y="1992600"/>
                <a:ext cx="10698480" cy="335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3445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89E53B-F622-6ABD-EADA-E72EE6B61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51" y="1486178"/>
            <a:ext cx="11307097" cy="388564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176763C-4FC9-8E8E-565D-2954A4CB8900}"/>
                  </a:ext>
                </a:extLst>
              </p14:cNvPr>
              <p14:cNvContentPartPr/>
              <p14:nvPr/>
            </p14:nvContentPartPr>
            <p14:xfrm>
              <a:off x="949320" y="1541520"/>
              <a:ext cx="9649080" cy="40932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176763C-4FC9-8E8E-565D-2954A4CB890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39960" y="1532160"/>
                <a:ext cx="9667800" cy="411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0880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63494F-1487-D265-5773-3C7C65C95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64" y="1357975"/>
            <a:ext cx="11543071" cy="414204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B65A948-1114-F26A-2C97-91FB0D6A8BF6}"/>
                  </a:ext>
                </a:extLst>
              </p14:cNvPr>
              <p14:cNvContentPartPr/>
              <p14:nvPr/>
            </p14:nvContentPartPr>
            <p14:xfrm>
              <a:off x="1220760" y="1252440"/>
              <a:ext cx="10552680" cy="41623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B65A948-1114-F26A-2C97-91FB0D6A8BF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11400" y="1243080"/>
                <a:ext cx="10571400" cy="418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16364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6A0FF7-F742-5BC6-FCAD-CC513B6F6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61" y="1903309"/>
            <a:ext cx="11179277" cy="305138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FE0CDB4-AFFD-FFF2-9015-29FEB490650D}"/>
                  </a:ext>
                </a:extLst>
              </p14:cNvPr>
              <p14:cNvContentPartPr/>
              <p14:nvPr/>
            </p14:nvContentPartPr>
            <p14:xfrm>
              <a:off x="732960" y="1866240"/>
              <a:ext cx="10349280" cy="16329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FE0CDB4-AFFD-FFF2-9015-29FEB490650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600" y="1856880"/>
                <a:ext cx="10368000" cy="1651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19977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6B3EDA-170C-D2E0-57F4-B9A6BA60F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132" y="661321"/>
            <a:ext cx="10637735" cy="553535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589B943-79FA-2CC6-9780-E514F7CEF2C1}"/>
                  </a:ext>
                </a:extLst>
              </p14:cNvPr>
              <p14:cNvContentPartPr/>
              <p14:nvPr/>
            </p14:nvContentPartPr>
            <p14:xfrm>
              <a:off x="1815840" y="639000"/>
              <a:ext cx="8627760" cy="46324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589B943-79FA-2CC6-9780-E514F7CEF2C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06480" y="629640"/>
                <a:ext cx="8646480" cy="4651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8647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CA3B87-7C0F-9DAE-03E0-CA37A083B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77" y="2300705"/>
            <a:ext cx="10559845" cy="225659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3C76FD8-707F-AFAF-C939-E46CBFD7C430}"/>
                  </a:ext>
                </a:extLst>
              </p14:cNvPr>
              <p14:cNvContentPartPr/>
              <p14:nvPr/>
            </p14:nvContentPartPr>
            <p14:xfrm>
              <a:off x="1286280" y="2258280"/>
              <a:ext cx="9877320" cy="23382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3C76FD8-707F-AFAF-C939-E46CBFD7C43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76920" y="2248920"/>
                <a:ext cx="9896040" cy="235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9801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C72453-00F3-C060-7149-322BF9D09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56" y="0"/>
            <a:ext cx="6724650" cy="22288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6A6B074-3472-4BC0-EE0E-B91005F1DD19}"/>
                  </a:ext>
                </a:extLst>
              </p14:cNvPr>
              <p14:cNvContentPartPr/>
              <p14:nvPr/>
            </p14:nvContentPartPr>
            <p14:xfrm>
              <a:off x="1242720" y="1383120"/>
              <a:ext cx="9187920" cy="50234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6A6B074-3472-4BC0-EE0E-B91005F1DD1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33360" y="1373760"/>
                <a:ext cx="9206640" cy="5042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52409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Referensi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Sistem Informasi Pusta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55" y="1690687"/>
            <a:ext cx="1993503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ganic Chemistry: Clayden, Jonathan, Greeves, Nick, Warren, Stuart:  8601416721125: Amazon.com: Book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48" y="1690688"/>
            <a:ext cx="2027579" cy="283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mistry for Pharmacy Students: General, Organic and Natural Product  Chemistry by Satyajit Sarker (2007-08-13): Amazon.com: Book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17" y="1690687"/>
            <a:ext cx="1976464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inciples of Organic Chemistry: Murray, Peter R.S.: 9780435656430:  Amazon.com: Book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6" y="1690687"/>
            <a:ext cx="1896952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62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Outline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Pendahuluan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Tata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aldehida</a:t>
            </a:r>
            <a:r>
              <a:rPr lang="en-US" dirty="0"/>
              <a:t> &amp; </a:t>
            </a:r>
            <a:r>
              <a:rPr lang="en-US" dirty="0" err="1"/>
              <a:t>keton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Sifat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aldehida</a:t>
            </a:r>
            <a:r>
              <a:rPr lang="en-US" dirty="0"/>
              <a:t> &amp; </a:t>
            </a:r>
            <a:r>
              <a:rPr lang="en-US" dirty="0" err="1"/>
              <a:t>keton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Sintesis</a:t>
            </a:r>
            <a:r>
              <a:rPr lang="en-US" dirty="0"/>
              <a:t> </a:t>
            </a:r>
            <a:r>
              <a:rPr lang="en-US" dirty="0" err="1"/>
              <a:t>aldehida</a:t>
            </a:r>
            <a:r>
              <a:rPr lang="en-US" dirty="0"/>
              <a:t> &amp; </a:t>
            </a:r>
            <a:r>
              <a:rPr lang="en-US" dirty="0" err="1"/>
              <a:t>keton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Reaktivitas</a:t>
            </a:r>
            <a:r>
              <a:rPr lang="en-US" dirty="0"/>
              <a:t> </a:t>
            </a:r>
            <a:r>
              <a:rPr lang="en-US" dirty="0" err="1"/>
              <a:t>aldehida</a:t>
            </a:r>
            <a:r>
              <a:rPr lang="en-US" dirty="0"/>
              <a:t> &amp; </a:t>
            </a:r>
            <a:r>
              <a:rPr lang="en-US" dirty="0" err="1"/>
              <a:t>keton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aldehida</a:t>
            </a:r>
            <a:r>
              <a:rPr lang="en-US" dirty="0"/>
              <a:t> &amp; </a:t>
            </a:r>
            <a:r>
              <a:rPr lang="en-US" dirty="0" err="1"/>
              <a:t>keton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EE3BAD1-62B9-AE87-739D-0B58AF43A453}"/>
                  </a:ext>
                </a:extLst>
              </p14:cNvPr>
              <p14:cNvContentPartPr/>
              <p14:nvPr/>
            </p14:nvContentPartPr>
            <p14:xfrm>
              <a:off x="3061080" y="2154240"/>
              <a:ext cx="2296080" cy="7704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EE3BAD1-62B9-AE87-739D-0B58AF43A45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51720" y="2144880"/>
                <a:ext cx="2314800" cy="78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991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Terima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kasih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Gugus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 </a:t>
            </a:r>
            <a:r>
              <a:rPr lang="en-US" dirty="0" err="1"/>
              <a:t>karbonil</a:t>
            </a:r>
            <a:r>
              <a:rPr lang="en-US" dirty="0"/>
              <a:t> (C=O)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karbon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ikatan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rangkap</a:t>
            </a:r>
            <a:r>
              <a:rPr lang="en-US" b="1" dirty="0">
                <a:solidFill>
                  <a:srgbClr val="00B050"/>
                </a:solidFill>
              </a:rPr>
              <a:t> dua yang </a:t>
            </a:r>
            <a:r>
              <a:rPr lang="en-US" b="1" dirty="0" err="1">
                <a:solidFill>
                  <a:srgbClr val="00B050"/>
                </a:solidFill>
              </a:rPr>
              <a:t>diikatkan</a:t>
            </a:r>
            <a:r>
              <a:rPr lang="en-US" b="1" dirty="0">
                <a:solidFill>
                  <a:srgbClr val="00B050"/>
                </a:solidFill>
              </a:rPr>
              <a:t> pada atom </a:t>
            </a:r>
            <a:r>
              <a:rPr lang="en-US" b="1" dirty="0" err="1">
                <a:solidFill>
                  <a:srgbClr val="00B050"/>
                </a:solidFill>
              </a:rPr>
              <a:t>oksigen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BCC77C-8E7F-676A-3EF9-70B4B327E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765" y="2752100"/>
            <a:ext cx="6134470" cy="37407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BDAE52F-D7EF-D1D6-0647-68F4C378EC7C}"/>
                  </a:ext>
                </a:extLst>
              </p14:cNvPr>
              <p14:cNvContentPartPr/>
              <p14:nvPr/>
            </p14:nvContentPartPr>
            <p14:xfrm>
              <a:off x="3186000" y="720"/>
              <a:ext cx="4790880" cy="60530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BDAE52F-D7EF-D1D6-0647-68F4C378EC7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76640" y="-8640"/>
                <a:ext cx="4809600" cy="607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981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Tata </a:t>
            </a:r>
            <a:r>
              <a:rPr lang="en-US" b="1" dirty="0" err="1">
                <a:solidFill>
                  <a:srgbClr val="FF0000"/>
                </a:solidFill>
              </a:rPr>
              <a:t>nama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aldehida</a:t>
            </a:r>
            <a:r>
              <a:rPr lang="en-US" b="1" dirty="0">
                <a:solidFill>
                  <a:srgbClr val="FF0000"/>
                </a:solidFill>
              </a:rPr>
              <a:t> &amp; </a:t>
            </a:r>
            <a:r>
              <a:rPr lang="en-US" b="1" dirty="0" err="1">
                <a:solidFill>
                  <a:srgbClr val="FF0000"/>
                </a:solidFill>
              </a:rPr>
              <a:t>keton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0C8FA-4BD1-7800-C1A9-B82A7B64D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134032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/>
              <a:t>Dalam</a:t>
            </a:r>
            <a:r>
              <a:rPr lang="en-US" dirty="0"/>
              <a:t> tata </a:t>
            </a:r>
            <a:r>
              <a:rPr lang="en-US" dirty="0" err="1"/>
              <a:t>sesuai</a:t>
            </a:r>
            <a:r>
              <a:rPr lang="en-US" dirty="0"/>
              <a:t> IUPAC, </a:t>
            </a:r>
            <a:r>
              <a:rPr lang="en-US" dirty="0" err="1"/>
              <a:t>akhiran</a:t>
            </a:r>
            <a:r>
              <a:rPr lang="en-US" dirty="0"/>
              <a:t> –a pada </a:t>
            </a:r>
            <a:r>
              <a:rPr lang="en-US" dirty="0" err="1"/>
              <a:t>alkana</a:t>
            </a:r>
            <a:r>
              <a:rPr lang="en-US" dirty="0"/>
              <a:t> </a:t>
            </a:r>
            <a:r>
              <a:rPr lang="en-US" dirty="0" err="1"/>
              <a:t>diganti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–al </a:t>
            </a:r>
            <a:r>
              <a:rPr lang="en-US" dirty="0"/>
              <a:t>pada </a:t>
            </a:r>
            <a:r>
              <a:rPr lang="en-US" dirty="0" err="1"/>
              <a:t>aldehida</a:t>
            </a:r>
            <a:r>
              <a:rPr lang="en-US" dirty="0"/>
              <a:t> dan </a:t>
            </a:r>
            <a:r>
              <a:rPr lang="en-US" b="1" dirty="0">
                <a:solidFill>
                  <a:srgbClr val="00B050"/>
                </a:solidFill>
              </a:rPr>
              <a:t>–on </a:t>
            </a:r>
            <a:r>
              <a:rPr lang="en-US" dirty="0"/>
              <a:t>pada </a:t>
            </a:r>
            <a:r>
              <a:rPr lang="en-US" dirty="0" err="1"/>
              <a:t>keton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64836E-D966-431D-644B-5D041C658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419" y="1825625"/>
            <a:ext cx="6990735" cy="20812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FACBB3-AF57-ADF1-A091-314871BED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743" y="4041843"/>
            <a:ext cx="8563897" cy="19235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97106E4-57F6-3CE0-A0A8-897B2E467D0A}"/>
                  </a:ext>
                </a:extLst>
              </p14:cNvPr>
              <p14:cNvContentPartPr/>
              <p14:nvPr/>
            </p14:nvContentPartPr>
            <p14:xfrm>
              <a:off x="2290680" y="1604880"/>
              <a:ext cx="9349200" cy="49111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97106E4-57F6-3CE0-A0A8-897B2E467D0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81320" y="1595520"/>
                <a:ext cx="9367920" cy="492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099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3FE379-06AB-05E9-48F7-313A9FAE9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87" y="529713"/>
            <a:ext cx="4160735" cy="22859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82825D-EF0A-C424-3297-F0AD62C47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084" y="529713"/>
            <a:ext cx="6179113" cy="18695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ED0C7B-861C-B597-9AB1-3BD0FC7B3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5677" y="4042323"/>
            <a:ext cx="10343535" cy="57933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6DCB051-577C-D399-FA4D-03AADF75703A}"/>
                  </a:ext>
                </a:extLst>
              </p14:cNvPr>
              <p14:cNvContentPartPr/>
              <p14:nvPr/>
            </p14:nvContentPartPr>
            <p14:xfrm>
              <a:off x="1095120" y="272160"/>
              <a:ext cx="9875160" cy="62438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6DCB051-577C-D399-FA4D-03AADF75703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85760" y="262800"/>
                <a:ext cx="9893880" cy="626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3286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4BAC-AAF7-16F7-EB2E-BD6BB142D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Sifat </a:t>
            </a:r>
            <a:r>
              <a:rPr lang="en-US" b="1" dirty="0" err="1">
                <a:solidFill>
                  <a:srgbClr val="FF0000"/>
                </a:solidFill>
              </a:rPr>
              <a:t>fisik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aldehida</a:t>
            </a:r>
            <a:r>
              <a:rPr lang="en-US" b="1" dirty="0">
                <a:solidFill>
                  <a:srgbClr val="FF0000"/>
                </a:solidFill>
              </a:rPr>
              <a:t> &amp; </a:t>
            </a:r>
            <a:r>
              <a:rPr lang="en-US" b="1" dirty="0" err="1">
                <a:solidFill>
                  <a:srgbClr val="FF0000"/>
                </a:solidFill>
              </a:rPr>
              <a:t>keton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1A432-F4CF-6B5C-A1C8-1F5946BE4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Gugus</a:t>
            </a:r>
            <a:r>
              <a:rPr lang="en-US" dirty="0"/>
              <a:t> C=O </a:t>
            </a:r>
            <a:r>
              <a:rPr lang="en-US" b="1" dirty="0" err="1">
                <a:solidFill>
                  <a:srgbClr val="00B050"/>
                </a:solidFill>
              </a:rPr>
              <a:t>tidak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dapat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membentuk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ikatan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hidrogen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molekul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hidrogen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3A88A9-DEC4-E702-BB91-C863149C5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787" y="3429000"/>
            <a:ext cx="9822426" cy="257239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C58F21B-9085-2485-035C-807988761BAE}"/>
                  </a:ext>
                </a:extLst>
              </p14:cNvPr>
              <p14:cNvContentPartPr/>
              <p14:nvPr/>
            </p14:nvContentPartPr>
            <p14:xfrm>
              <a:off x="1220040" y="1417680"/>
              <a:ext cx="9007200" cy="50353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C58F21B-9085-2485-035C-807988761BA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10680" y="1408320"/>
                <a:ext cx="9025920" cy="505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2757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A2AEA-3F7B-67CC-26BD-105BB34EC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Sintesis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aldehida</a:t>
            </a:r>
            <a:r>
              <a:rPr lang="en-US" b="1" dirty="0">
                <a:solidFill>
                  <a:srgbClr val="FF0000"/>
                </a:solidFill>
              </a:rPr>
              <a:t> &amp; </a:t>
            </a:r>
            <a:r>
              <a:rPr lang="en-US" b="1" dirty="0" err="1">
                <a:solidFill>
                  <a:srgbClr val="FF0000"/>
                </a:solidFill>
              </a:rPr>
              <a:t>keton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7AB36D-82CB-57D2-F192-F3C921F5A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264" y="1772488"/>
            <a:ext cx="10933471" cy="387039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6CFF1AB-9CE6-8282-3906-121DF24BD578}"/>
                  </a:ext>
                </a:extLst>
              </p14:cNvPr>
              <p14:cNvContentPartPr/>
              <p14:nvPr/>
            </p14:nvContentPartPr>
            <p14:xfrm>
              <a:off x="749160" y="879840"/>
              <a:ext cx="10663560" cy="49100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6CFF1AB-9CE6-8282-3906-121DF24BD57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9800" y="870480"/>
                <a:ext cx="10682280" cy="492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86497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8670D7-91FD-57DB-A4DC-6F54BDC05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74" y="1192560"/>
            <a:ext cx="10805652" cy="378998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7C19BCB-8DBA-4EA4-7FCF-D22DA52C6CF0}"/>
                  </a:ext>
                </a:extLst>
              </p14:cNvPr>
              <p14:cNvContentPartPr/>
              <p14:nvPr/>
            </p14:nvContentPartPr>
            <p14:xfrm>
              <a:off x="621720" y="1261080"/>
              <a:ext cx="10724760" cy="3510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7C19BCB-8DBA-4EA4-7FCF-D22DA52C6CF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2360" y="1251720"/>
                <a:ext cx="10743480" cy="352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9167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29E9F1-62DA-DCD4-E2B6-8969BCD62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25" y="1119187"/>
            <a:ext cx="9505950" cy="46196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1F92146-78F8-FB77-A05F-71E43691F346}"/>
                  </a:ext>
                </a:extLst>
              </p14:cNvPr>
              <p14:cNvContentPartPr/>
              <p14:nvPr/>
            </p14:nvContentPartPr>
            <p14:xfrm>
              <a:off x="2245680" y="1268640"/>
              <a:ext cx="8082000" cy="45705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1F92146-78F8-FB77-A05F-71E43691F34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36320" y="1259280"/>
                <a:ext cx="8100720" cy="4589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58982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5602</TotalTime>
  <Words>109</Words>
  <Application>Microsoft Office PowerPoint</Application>
  <PresentationFormat>Widescreen</PresentationFormat>
  <Paragraphs>19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Aldehida &amp; keton</vt:lpstr>
      <vt:lpstr>Outline </vt:lpstr>
      <vt:lpstr>Pendahuluan</vt:lpstr>
      <vt:lpstr>Tata nama aldehida &amp; keton</vt:lpstr>
      <vt:lpstr>PowerPoint Presentation</vt:lpstr>
      <vt:lpstr>Sifat fisik aldehida &amp; keton</vt:lpstr>
      <vt:lpstr>Sintesis aldehida &amp; keton</vt:lpstr>
      <vt:lpstr>PowerPoint Presentation</vt:lpstr>
      <vt:lpstr>PowerPoint Presentation</vt:lpstr>
      <vt:lpstr>PowerPoint Presentation</vt:lpstr>
      <vt:lpstr>Reaktivitas aldehida &amp; keton</vt:lpstr>
      <vt:lpstr>Reaksi aldehida &amp; keton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Referensi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Tunas Alam</cp:lastModifiedBy>
  <cp:revision>353</cp:revision>
  <dcterms:created xsi:type="dcterms:W3CDTF">2023-03-08T01:40:43Z</dcterms:created>
  <dcterms:modified xsi:type="dcterms:W3CDTF">2026-07-14T09:40:05Z</dcterms:modified>
</cp:coreProperties>
</file>