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4" r:id="rId3"/>
    <p:sldId id="313" r:id="rId4"/>
    <p:sldId id="314" r:id="rId5"/>
    <p:sldId id="315" r:id="rId6"/>
    <p:sldId id="316" r:id="rId7"/>
    <p:sldId id="318" r:id="rId8"/>
    <p:sldId id="321" r:id="rId9"/>
    <p:sldId id="319" r:id="rId10"/>
    <p:sldId id="317" r:id="rId11"/>
    <p:sldId id="320" r:id="rId12"/>
    <p:sldId id="322" r:id="rId13"/>
    <p:sldId id="323" r:id="rId14"/>
    <p:sldId id="324" r:id="rId15"/>
    <p:sldId id="325" r:id="rId16"/>
    <p:sldId id="284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00:45.60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4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1" timeString="2026-07-14T08:25:13.221"/>
    </inkml:context>
  </inkml:definitions>
  <inkml:trace contextRef="#ctx0" brushRef="#br0">22382 9881 30 0,'4'-4'213'0,"-4"3"38"15,0-3-7-15,-4 2 5 0,-1 0 11 16,-1 2 15-16,0-2 9 0,-5 2 6 16,1 0-6-16,-1 0-31 0,-2 0-36 15,1 2-36-15,-3-2-34 0,0 0-35 0,0 2-26 16,-2-2-20-16,-2 2-18 0,0 2-14 16,-2-1-9-16,-2 3-9 0,-1 2-6 15,-3 5-1-15,-1 2-2 0,-3 6 0 16,-3 4 1-16,-2 7-2 0,-5 6 4 0,1 8 6 15,-4 6 5-15,-1 5 5 0,3 6 1 16,0 3 8-16,1 7-1 0,3 5-5 16,5 2-3-16,3 6-4 0,7 5 4 0,4 4-4 15,8 4 1-15,9 6-1 0,10 2-5 16,7 1-2-16,11-1-1 0,5-2-1 0,12-4-7 16,7 0-2-16,10-4 3 15,10-4 0-15,8-1-8 0,9-7 1 0,4-3-1 16,8-4 0-16,3-7-2 0,4-8-2 15,-1-10 9-15,5-11 1 0,1-10 3 0,-1-11 3 16,2-11 1-16,2-14 3 0,-2-13-6 16,0-14-7-16,1-12-5 0,-8-13-3 15,-1-10 2-15,-4-11-3 0,-5-8 2 16,-4-9 5-16,-9-5 4 0,-5-5 3 0,-7-3-13 16,-11 0 7-16,-8 2-6 0,-11 4-2 15,-13 2-1-15,-10 6 3 0,-10 4 10 0,-12 5-1 16,-7 4 4-16,-14 2 7 0,-8 3 5 15,-8 5 1-15,-13 1 9 0,-8 4 16 16,-9 5 20-16,-11 2 9 0,-8 5 13 16,-8 7 11-16,-5 4 2 0,-4 6-6 0,-4 8-13 15,-5 7-16-15,-1 9-15 0,-3 8-18 16,-4 12-34-16,0 7-44 0,0 10-46 16,3 6-41-16,3 7-36 0,7 0-36 0,8 2-78 15,7-4-145-15,10-2-158 0,9-5-66 16,12-6-22-16,9-12 9 0,15-9 82 15,10-13 168-15</inkml:trace>
  <inkml:trace contextRef="#ctx0" brushRef="#br0" timeOffset="1061.3">23442 9830 38 0,'-13'9'179'0,"1"-1"13"0,-3 1-40 15,-2-1-13-15,2 0 8 0,-2-3 16 0,0 1 11 16,0-2 13-16,0 0 7 0,0-4 4 15,-2 0 2-15,2-4-1 0,-2 0 4 16,0-3-5-16,-2-5-15 0,0-1-27 16,0-4-35-16,-2-4-26 0,1-6-24 0,-1-5-20 15,2-5-11-15,0-6-5 0,2-5-3 16,2-5-2-16,4-6-3 0,0-4 5 0,5-8 4 16,4-3-1-16,4-2 2 0,4-4 3 15,4 2 3-15,7-2-2 0,2 3 1 16,6 1-3-16,7 4-3 0,4 1-6 15,6 3-8-15,5 1-3 0,8 2-9 0,2 4-9 16,6 4-17-16,2 2-27 0,1 5-69 16,-1 3-133-16,-1 5-144 0,-3 6-146 15,-2 3-68-15,-6 5-21 0,-4 3 44 0,-5 4 120 16</inkml:trace>
  <inkml:trace contextRef="#ctx0" brushRef="#br0" timeOffset="1288.72">23859 7812 206 0,'-6'-9'270'0,"-1"-1"17"0,3 3-63 0,0 1-54 16,4 2-29-16,0 2-23 0,2 4-19 16,4 2-6-16,3 6-3 0,4 3-16 15,1 6-21-15,3 6-20 0,0 3-12 16,2 5-9-16,-2 3-7 0,0 4-1 0,0 4-11 15,-4 1-23-15,-3 5-34 0,-3 3-48 16,-3 1-65-16,-6-1-100 0,-2 0-44 16,-5-1-6-16,-4-3 18 0,-1-3 40 15</inkml:trace>
  <inkml:trace contextRef="#ctx0" brushRef="#br0" timeOffset="1899.05">25085 7689 203 0,'-11'-4'271'0,"-2"0"39"0,-1 4-23 15,-1 0-7-15,0 2 4 0,0 2-1 16,-2 3-5-16,0 5-17 0,0 3-26 16,2 6-39-16,-1 6-43 0,1 3-30 15,0 6-25-15,0 4-21 0,4 2-16 0,1 4-22 16,4 0-6-16,1-1-5 0,3-1-5 15,4-2 1-15,5-6-3 0,1-3 2 16,5-5-4-16,4-5-3 0,2-6-1 0,4-7 1 16,3-6-4-16,1-10 1 0,3-6 0 15,-1-7-2-15,1-7 0 0,0-7 0 16,-5-5 2-16,0-4-2 0,-6-5-2 16,-2-5-1-16,-6-1-4 0,-5 1 3 0,-4 5-1 15,-4 5-5-15,-4 4-8 0,-5 7-21 16,-6 8-42-16,-2 6-113 0,-4 6-129 15,2 7-121-15,0 4-119 0,2 4-48 16,4 2 9-16,4-3 90 0,7 1 118 0</inkml:trace>
  <inkml:trace contextRef="#ctx0" brushRef="#br0" timeOffset="2061.42">25226 7614 241 0,'13'-4'382'0,"-4"6"103"0,-1 6 20 16,1 5-17-16,-1 6-48 0,-2 6-66 15,3 6-83-15,-3 3-100 0,3 4-74 0,-3 4-54 16,2 0-45-16,-1 0-50 0,1 0-94 16,-1-2-128-16,1 0-130 0,-2-2-137 0,3-2-60 15,-3 0-5-15,-2-3 63 16,1-5 112-16</inkml:trace>
  <inkml:trace contextRef="#ctx0" brushRef="#br0" timeOffset="2211.67">25326 7931 85 0,'-2'-35'321'0,"2"5"64"0,0 3 54 16,0 2-51-16,2 4-55 0,2 2-60 0,0 4-63 15,1 0-92-15,1 3-117 0,2 1-125 16,3 0-107-16,2 1-102 0,2-1-96 16,-3 1-20-16,3-1 39 0,-2-1 66 0</inkml:trace>
  <inkml:trace contextRef="#ctx0" brushRef="#br0" timeOffset="2356.84">25557 7548 225 0,'4'2'342'0,"0"3"80"16,0 7 11-16,1 5-14 0,1 6-30 15,-2 3-49-15,3 5-64 0,1 1-74 16,-2 4-75-16,3-1-89 0,-3 1-118 16,0-2-127-16,3 0-124 0,-3 1-141 0,3-5-69 15,-5-1-4-15,0-4 59 0,-4-3 96 16</inkml:trace>
  <inkml:trace contextRef="#ctx0" brushRef="#br0" timeOffset="2725.54">25597 7847 223 0,'0'-14'320'16,"-2"5"28"-16,2-1-31 0,0 5-68 16,0-1-71-16,4 0-68 0,0 2-47 15,3-1-46-15,1-1-45 0,3-2-44 16,3-1-43-16,1-3-33 0,2 1-26 0,2-4-1 15,-2-1 14-15,2 1 21 0,-2 0 31 16,0 0 29-16,-2 3 28 0,0 3 31 16,-5 3 27-16,-1 6 27 0,-3 6 27 15,-2 7 26-15,1 4 27 0,-3 8 26 0,0 2 25 16,0 1 24-16,2 1 20 0,0-2 9 16,3-1-3-16,1-3-7 0,3-4-17 15,1-2-31-15,3-5-27 0,2-3-16 0,0-7-3 16,2-4-5-16,2-5-3 0,-2-5 10 15,-2-5 2-15,0-2-5 0,-2-6-8 16,-4-1-12-16,-5-3-11 0,-2 0-11 16,-6-1-9-16,-2-1-12 0,-5 3-13 0,-3 1-14 15,-3 4-19-15,-4 4-23 0,-2 6-38 16,-3 1-106-16,1 7-158 0,2 3-164 16,2 2-106-16,6 4-48 0,3 3-1 15,5 5 87-15,8 3 147 0</inkml:trace>
  <inkml:trace contextRef="#ctx0" brushRef="#br0" timeOffset="3679.59">26712 8014 155 0,'-2'6'364'15,"0"-2"48"-15,0 0 27 16,0-1-78-16,2-3-67 0,2 0-53 0,0-3-50 15,4-3-31-15,3-5-21 0,4-7-18 16,4-3-34-16,-1-7-34 0,6-3-26 0,-1-5-12 16,0-2-8-16,2-4-6 0,-2 0-2 15,-2 0-2-15,1 0 3 0,-6 4 1 16,-1 2 13-16,-4 2 24 0,-5 3 23 0,-2 5 17 16,-2 3 13-16,-4 2 9 0,-3 6-2 15,-1 3-12-15,-5 5-16 0,-4 7-12 16,-2 5-7-16,-2 7-9 0,0 7-8 15,-2 6-6-15,-1 5-7 0,3 2-1 0,0 5-6 16,4-1-1-16,4 0-4 0,3-2-6 16,3 1-1-16,5-5-2 0,2-3-2 15,4-2-4-15,5-5 4 0,2-2 0 16,1-5-2-16,5-7 0 0,2-4-3 0,2-6 0 16,1-6-6-16,-1-3-3 0,0-2 1 15,-2-4-2-15,-2 0 0 0,-2 1-1 16,-3 1 5-16,-1 4 4 0,0 1 2 0,-5 7-3 15,0 5 6-15,-4 7 0 0,0 11 1 16,1 4 0-16,-3 7-1 0,2 1 5 16,0 5-2-16,2-3 1 0,2 1-1 15,3-5 0-15,-1 1 2 0,5-6-1 16,0-3 1-16,2 0-7 0,-1-5 2 16,3-4 0-16,-2-3 4 0,2-2-3 0,-2-5-4 15,-2-1 5-15,-3-1 5 0,-1-1-1 16,-5 0-2-16,-2-2 2 0,-2 2 3 0,-6-2 3 15,-5 2 1-15,-4 2 4 0,-4 4 1 16,-2 2 5-16,-7 1 0 0,1 3 1 16,-5 3-4-16,3 3 3 0,-3-1 3 15,0 0 1-15,2 0 3 0,1-1 2 16,1-1 1-16,3-2-3 0,2-1 1 0,1-2 2 16,3-3-2-16,2-1-8 0,5-2-3 15,-1-2-9-15,2-2-11 0,5-4-8 0,2-1-3 16,2-5-4-16,4-1-11 15,4-4-2-15,3 0-7 0,1-2-9 0,5-2-12 16,0 0-16-16,2 0-57 0,2-2-137 16,-2 2-155-16,2 0-130 0,-2 0-62 0,0 2-17 15,-2 2 44-15,-3 2 135 0</inkml:trace>
  <inkml:trace contextRef="#ctx0" brushRef="#br0" timeOffset="4188.24">27669 7536 152 0,'0'-9'444'0,"-2"1"101"16,-2 4 64-16,-1 0-45 0,1 6-75 15,0 4-91-15,2 7-114 0,0 10-87 0,4 10-55 16,0 9-42-16,4 7-25 0,1 4-23 15,3 6-19-15,1 2-21 0,2 2-25 16,-1 0-18-16,1 0-31 0,2-4-63 0,-2-2-121 16,-1-5-129-16,1-5-125 0,-3-5-94 15,1-6-34-15,-5-7 29 0,-1-6 103 16,-3-6 129-16</inkml:trace>
  <inkml:trace contextRef="#ctx0" brushRef="#br0" timeOffset="4392.47">27750 7854 98 0,'0'-40'357'0,"0"6"76"0,0 5 63 16,2 5-24-16,0 5-45 0,0 3-61 15,2 3-71-15,2 4-61 0,3 3-59 16,1 0-62-16,1 4-43 0,0 2-29 0,-1 2-16 16,1 2-15-16,-1 4-3 0,-1 1-7 15,-3 4-17-15,-4 5-29 0,-2 4-59 16,-6 5-90-16,-5 4-107 0,-1 1-93 15,-1 2-82-15,-2-1-57 0,2-5 13 0,3-1 65 16,4-4 95-16</inkml:trace>
  <inkml:trace contextRef="#ctx0" brushRef="#br0" timeOffset="4653.96">28111 7725 46 0,'9'-15'440'0,"-3"5"104"16,-6 6 59-16,-4 4 3 0,-4 6-93 15,-1 5-122-15,-4 3-138 0,1 1-95 16,-1 0-51-16,0 2-35 0,3-1-28 16,1-3-23-16,3-2-15 0,4-1-11 0,0-3-14 15,4-3-5-15,4-2-5 0,3-2 7 16,1-4 4-16,5-1 1 0,0-1 4 16,0 0 5-16,-1 1 3 0,-1 5 1 0,2 1 3 15,-2 9-2-15,-3 3-7 0,-1 6-11 16,-3 4-33-16,-4 2-71 0,-2 2-106 15,-2 1-109-15,2-1-107 0,-2-2-96 16,2-3-18-16,-2-2 41 0,2-5 88 0,0-6 104 16</inkml:trace>
  <inkml:trace contextRef="#ctx0" brushRef="#br0" timeOffset="4806.68">28260 7875 114 0,'4'-24'453'15,"0"4"107"-15,-2 3 62 0,-2 4-33 16,2 3-84-16,-2 3-118 0,2 1-142 15,-2 6-102-15,3 2-70 0,-1 4-49 0,0 1-44 16,0 3-82-16,0 1-131 0,2-1-129 16,0 1-114-16,3 1-92 0,-1-3-29 15,3 1 39-15,-3-5 110 0,2-1 117 0</inkml:trace>
  <inkml:trace contextRef="#ctx0" brushRef="#br0" timeOffset="5028.78">28387 7849 10 0,'6'-8'232'0,"-2"0"41"16,0 1-5-16,1 1-22 0,-3-2-22 0,2 3-33 15,-2 1-37-15,0 0-35 0,0 0-28 16,-2 2-23-16,2 0-17 0,-2 1-9 16,3 1 8-16,-3-2 20 0,0 2 19 15,2 0 16-15,-2 0 13 0,0 2 8 0,2-2 0 16,0 1-11-16,0 1-8 0,4 0-10 16,1 0-10-16,1 0-16 0,1 0-16 15,1 0-13-15,3 2-18 0,0-2-11 0,2 1-17 16,-3 1-32-16,-1 2-56 0,-1-2-75 15,1 1-82-15,-3 3-87 0,-1 0-101 0,-3-1-52 16,-2 3 12-16,-4-1 50 0,-4 3 71 16</inkml:trace>
  <inkml:trace contextRef="#ctx1" brushRef="#br0">20620 388 0</inkml:trace>
  <inkml:trace contextRef="#ctx0" brushRef="#br0" timeOffset="183623.99">26888 13571 41 0,'0'2'179'0,"-2"0"2"0,0 0-23 0,2-2-13 15,-2 2-9-15,2-2-10 0,-2 2-9 16,2-2-8-16,-3 0-5 0,1 0-2 16,-2-2 5-16,2 2 23 0,-2-2 25 15,-3 0 29-15,1 0 21 0,0 0 12 16,-3 0-1-16,-1 0-14 0,-1 2-29 0,-2 0-35 15,1 2-34-15,-5 2-23 0,0 2-18 16,-4 1-17-16,-3 3-13 0,-1 5-9 16,-5 2-4-16,1 2-4 0,-5 4-4 0,0 4-5 15,-2 0 1-15,-2 3 0 0,2 1 0 16,-2 3-1-16,2 0-5 0,2 4 0 16,2 0 3-16,0 2 2 0,5 4-2 15,-1 0-1-15,5 4 2 0,2 3 2 0,2 2-3 16,2 3-3-16,2 3 2 0,2 0-1 15,5 4-2-15,2-1 5 0,1 5-3 0,5 0 2 16,5 0 0-16,1-1 1 0,7-1 5 16,1-2-9-16,6-2-2 0,5-2 0 0,2 0 0 15,7-4-1-15,2 0 0 0,5-3 3 16,3-3 2-16,0-1 0 0,3-4-2 16,2-4 2-16,1-2-1 0,1-4-2 0,2-1-1 15,0-7 3-15,2-1 4 0,0-4-5 16,0-4-1-16,0-5 1 0,0-5-2 15,0-5 0-15,-2-4-1 0,2-7 1 16,-2-5 1-16,0-5-1 0,0-6 1 0,0-5-4 16,0-4 1-16,-2-4 1 0,-3-6 0 0,1-2 2 15,-5-3-1-15,-3-5 0 0,-3 1 1 16,-4-4-1-16,-5-2-3 0,-3-2 0 16,-7 0 3-16,-4 0 2 0,-5-2-6 15,-6-2 3-15,-4 0 1 0,-6 1 2 0,-5-3 2 16,-3 0 0-16,-8 1 1 0,-3-1 1 15,-5 0 0-15,-3 4-3 0,-3 0 0 0,-5 4 0 16,-1 4 4-16,-2 4 2 0,-3 3 4 16,-2 4 1-16,1 6 0 0,-3 2-1 15,0 4-3-15,0 3 0 0,0 2-7 16,1 3-11-16,1 3-21 0,2 0-36 0,1 4-78 16,1-1-109-16,1 1-109 0,4 2-95 15,4-2-93-15,2-2-26 0,2-2 48 16,5-2 89-16,-1-6 103 0</inkml:trace>
  <inkml:trace contextRef="#ctx0" brushRef="#br0" timeOffset="185072.48">22653 10234 71 0,'-5'-4'107'0,"3"-2"-1"16,-2 2-5-16,2 1-2 0,-2-1-4 0,2 0-4 15,-3 0-7-15,3 0-5 16,-2 2-1-16,0-1 1 0,-1 1-4 0,1-2-2 16,-2 2-4-16,-3-2-2 0,1 2-5 15,-1 0-5-15,-1 0-4 0,-3 2-2 16,-2-1 1-16,-2 1 2 0,-2 1 2 0,-4 1-1 15,0 0 4-15,-5 2 1 0,-3 2-1 16,-1-1-1-16,-4 3-1 0,0 2 1 16,-2-1 2-16,-2 3 6 0,-1 1 6 15,-1 0 9-15,0 1 6 0,-3 1 8 0,3 2 1 16,-3 0-2-16,1 2-5 0,2 0-10 16,-1 2-6-16,1 2-12 0,4 2-8 0,0 3-13 15,2 3-7-15,2 1-9 0,4 6-4 16,1 2-4-16,3 4 0 0,3 2 3 15,2 3 0-15,4 3 5 0,4 3-1 16,3 0-3-16,3 2-5 0,5 3-2 0,4 0-5 16,5 1-1-16,5 0-2 0,5 0 3 15,4-2 6-15,7 0-1 0,2 1 0 16,6-1 2-16,2-4 0 0,6 0 0 16,3-2-3-16,3-1-1 0,3-3 3 0,5-3-3 15,3-4-3-15,2-2-5 0,3-4 0 16,2-2-1-16,-1-3-1 0,3-4 3 0,0-3 1 15,0-3 6-15,0-3-4 0,2-3 0 16,2-4 0-16,-2-3 0 0,2-4 1 16,-2-4-1-16,2-4 0 0,0-4 2 15,0-3-3-15,0-4-1 0,0-6-4 0,0-2 3 16,-2-6 1-16,-2-1-2 0,0-7 3 16,-4-1-5-16,-3-4 2 0,-4-3-6 15,1-5 2-15,-5-3 0 0,-4-2 1 0,-3-6-1 16,-5-2-2-16,-3-2 5 0,-4-2-1 15,-7-1-3-15,-1-3 2 0,-7 3 3 16,-2-3 0-16,-6 1-3 0,-3 1 5 0,-5 1 0 16,-3 1-4-16,-4 2 3 0,-5 0 0 15,-3 1 7-15,-3 1-2 0,-4 0 2 16,-4 0 3-16,-4 0 0 0,-3 2-3 16,-6 2-2-16,-2 0-2 0,-6 4 1 0,-5 0 0 15,-4 3-4-15,-6 1 7 0,-2 3-4 16,-7 4 2-16,-1 2-3 0,-3 2-5 15,-4 6-2-15,0 2-5 0,0 1-4 0,-3 6-7 16,5 4-13-16,0 4-35 0,3 4-91 16,3 5-131-16,5 3-138 0,3 3-122 15,6 4-53-15,3 1 0 0,2 3 75 16,3 2 122-16</inkml:trace>
  <inkml:trace contextRef="#ctx0" brushRef="#br0" timeOffset="188143.81">13394 2301 29 0,'0'0'76'0,"2"0"-7"0,-2 0-9 15,3 0-7-15,-3 0 0 0,2-2-1 0,-2 2-3 16,2-2 0-16,-2 2 0 0,0-1 3 16,0 1 7-16,0-2 5 0,2 2 13 15,-2 0 11-15,0 0 8 0,0 0 5 0,-2 0 0 16,2 0 1-16,-2 0-6 0,-3 0-6 16,1 0-4-16,0 2-4 0,-2-2-6 15,-1 1-4-15,-1 3-6 0,-1 2-8 0,1 0-8 16,-3 3-6-16,-1 5-6 0,1 1-6 15,-2 4-5-15,3 2-2 0,-1 4 2 16,1 3-2-16,-1 3 2 0,2 3-1 0,1 4 5 16,2 2 2-16,1 4-4 0,3 0 3 15,2-1-4-15,2 3-6 0,3-4-1 0,3 0-5 16,3-2 0-16,4-4-2 0,1-3 7 16,3-5 8-16,3-3 8 0,-1-6 13 15,4-6 11-15,1-3 10 0,1-6 6 0,3-6 6 16,-1-6 0-16,1-5-5 0,0-8 0 15,-3-6-9-15,-1-1-7 0,-3-5-3 0,-4-1-4 16,-2-2-3-16,-4-2 1 0,-5 1 2 16,-6-1-1-16,-4 2-4 0,-6 2-1 15,-3 0-5-15,-4 1-10 0,-4 3-4 0,-2 1-3 16,-4 6-11-16,-1 2-2 0,1 4-3 16,-3 2-6-16,1 5-11 0,1 3-17 0,1 5-18 15,4 2-57-15,2 2-110 0,4 3-135 16,4 3-125-16,3 0-99 0,4-1-42 15,1 3 23-15,6-3 94 0,5-1 128 16</inkml:trace>
  <inkml:trace contextRef="#ctx0" brushRef="#br0" timeOffset="188375.31">13926 2229 179 0,'4'-6'427'0,"0"0"91"0,-4 5 62 16,0 1-61-16,0 1-82 0,0 7-86 16,-2 3-104-16,2 7-84 0,-2 6-57 0,2 9-32 15,2 5-25-15,-2 6-18 0,2 5-9 16,0 5-9-16,2 5-13 0,-2 2-23 16,3 1-42-16,-1 1-97 0,0-2-131 0,3 0-118 15,-3-2-117-15,2-5-55 0,-2-3 0 16,1-7 76-16,-3-6 117 0</inkml:trace>
  <inkml:trace contextRef="#ctx0" brushRef="#br0" timeOffset="188562.82">14163 2625 147 0,'4'-40'331'0,"0"6"93"0,-2 3 18 15,-2 7 1-15,2 3-24 0,-2 3-45 16,2 5-66-16,3 5-80 0,-1 7-61 0,4 4-52 15,1 7-37-15,1 5-25 0,3 6-19 16,-2 4-24-16,-1 5-62 0,-1 3-120 0,1 5-145 16,-1 2-148-16,-3 2-98 0,-2 0-40 15,-1 0 26-15,-6-2 97 0</inkml:trace>
  <inkml:trace contextRef="#ctx0" brushRef="#br0" timeOffset="188761.22">13940 2888 124 0,'-6'-15'366'0,"0"3"57"0,1 1 45 15,1 1-47-15,4 1-53 0,0-1-62 0,4 1-63 16,3-1-45-16,1 1-39 0,5-1-35 16,2 1-50-16,4 1-32 0,2 0-26 15,0 1-58-15,2 1-113 0,3 0-140 0,-1 3-157 16,-1-1-84-16,-1 0-39 0,-2 2 23 15,0 2 94-15</inkml:trace>
  <inkml:trace contextRef="#ctx0" brushRef="#br0" timeOffset="189536.82">18392 2217 139 0,'10'0'154'0,"1"-1"-3"0,-1-3-7 16,1 0-11-16,0-4-14 0,-1-1-20 0,1-3-19 15,-3-1-19-15,1-2-14 0,-1 0 5 16,-4-1 15-16,1 1 34 0,-3 2 35 15,-4-1 41-15,-3 1 42 0,-3 3 17 0,-5 3 1 16,-2 1-20-16,-1 6-28 0,-6 2-37 16,-3 8-39-16,0 3-25 0,-3 6-15 0,-2 6-15 15,3 5-5-15,1 6 2 0,3 4 4 16,2 4-6-16,6 4-6 0,3-2-1 16,5 1-8-16,7-1-9 0,4-2-15 0,7-2-4 15,4-4-4-15,4-2-4 0,4-4-2 16,3-1-14-16,3-6-20 0,1-4-76 0,4-4-117 15,0-4-127-15,-1-7-137 0,3-6-76 16,-2-6-24-16,-2-5 47 0,0-7 103 16</inkml:trace>
  <inkml:trace contextRef="#ctx0" brushRef="#br0" timeOffset="189732.33">18883 2113 242 0,'6'-29'411'0,"-2"4"103"0,1 6 12 0,-3 2-27 15,0 4-46-15,0 3-78 0,-2 3-98 16,2 5-92-16,2 6-56 0,-2 7-41 0,3 8-23 16,-1 8-16-16,0 5-12 0,0 6-9 15,1 4-11-15,-1 4-13 0,2 1-18 0,-2 3-30 16,3 1-70-16,-3-1-130 0,2-1-139 16,1-1-140-16,-1-2-77 0,-2-6-24 15,-2-2 42-15,1-8 116 0</inkml:trace>
  <inkml:trace contextRef="#ctx0" brushRef="#br0" timeOffset="189893.18">19001 2170 3 0,'-4'2'24'0</inkml:trace>
  <inkml:trace contextRef="#ctx0" brushRef="#br0" timeOffset="190242.93">19061 2015 271 0,'4'-9'361'15,"0"-1"59"-15,-2 3-20 0,2 1-32 16,-1 0-26-16,-1 4-40 0,2 2-42 0,0 2-41 16,2 6-33-16,1 7-36 0,1 4-39 15,3 8-36-15,-3 3-26 0,3 7-16 16,-3 3-14-16,3 2-24 0,-3 3-48 0,1 1-96 16,-3-2-119-16,3 0-119 0,-3-1-119 15,-2-3-61-15,1-3 1 0,-5-3 74 0,0-2 102 16</inkml:trace>
  <inkml:trace contextRef="#ctx0" brushRef="#br0" timeOffset="190413.01">19035 2572 56 0,'-6'-6'344'16,"2"0"78"-16,-3 1 50 0,3 1-48 0,0 0-68 15,2 2-80-15,0-2-87 0,2 2-76 16,2-1-49-16,2-1-46 0,4-2-91 0,5 2-110 15,0-1-120-15,4-1-110 0,0-2-59 16,4-1-12-16,0-1 55 0,2-1 94 16</inkml:trace>
  <inkml:trace contextRef="#ctx0" brushRef="#br0" timeOffset="190632.66">19406 2376 217 0,'4'1'315'16,"-2"1"22"-16,0 2-40 0,0-2-70 0,0 0-63 15,0 2-60-15,3 0-45 0,-1-1-23 16,0 1-13-16,5 2-3 0,-1 0-7 0,1-1-6 16,1 3-2-16,1 1 1 0,-1 1 1 15,-1 0 0-15,-1-1-2 0,1 2 1 16,-3 3 1-16,-2-1 0 0,-4 1-1 0,0 1 0 16,-4 2-2-16,-2-2 0 0,-3 2-17 15,-1-1-39-15,-3 1-57 0,0-2-76 16,-4-2-95-16,0 1-51 0,-2-1-11 15,-2-2 24-15</inkml:trace>
  <inkml:trace contextRef="#ctx0" brushRef="#br0" timeOffset="191963.03">15805 1867 21 0,'-6'2'137'16,"-1"0"3"-16,3-2 3 0,-2 2 4 15,2-2 3-15,-1 2 4 0,3-2 2 0,-2 1-3 16,2-1-4-16,0 2-18 0,0-2-18 16,0 2-25-16,2-2-22 0,0 2-21 0,0 0-8 15,4 0 14-15,0 4 28 0,5-1 40 16,3 5 32-16,3 3 26 0,4 1 8 16,4 3-8-16,5 4-29 0,4 0-29 0,4 3-32 15,6 1-30-15,5 2-17 0,3 0-14 16,5-1-7-16,0-1-8 0,5 0 0 0,1-1 1 15,-2-3-5-15,3 0-2 0,-5-2-2 16,0-1-4-16,-4-3 1 0,-4 0 0 16,-3 0 0-16,-6-1 1 0,-4-3 3 0,-4 0 7 15,-4 1 13-15,-5-3 11 0,-6 1 13 16,-2-1 5-16,-7 1 7 0,-4 0-1 0,-4 3-10 16,-8 2-10-16,-5 4-9 0,-8 4-3 15,-4 4-6-15,-7 1-3 0,-4 7-6 16,-6 1-1-16,-5 4 0 0,-4 4-6 0,-4 3 2 15,-2 3-2-15,-4 1 0 0,-1 3 1 16,-1-1-7-16,-1 0-2 0,3-1-15 16,2-1-14-16,1-5-22 0,6-2-57 0,3-4-101 15,4-4-127-15,7-6-126 0,7-5-95 16,5-4-36-16,3-6 24 0,4-5 90 0,4-5 122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26:32.52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8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1" timeString="2026-07-14T08:27:38.306"/>
    </inkml:context>
  </inkml:definitions>
  <inkml:trace contextRef="#ctx0" brushRef="#br0">6566 9127 96 0,'-4'2'98'0,"-1"-2"-13"15,1 2-11-15,0-2-9 0,0 2-11 16,0-2-9-16,1 0-9 0,-1 0-7 16,2 0-2-16,0 0-1 0,0 1 4 0,2-1 4 15,-2 0 2-15,0 2 4 0,-1-2-1 16,-1 0 1-16,2 2-2 0,-2-2 1 15,0 2 6-15,-3 0 3 0,3 0 4 0,-4 0-1 16,1 2 1-16,-1 0-2 0,-3-1-5 16,3 1-5-16,-3 2-4 0,-2 0-6 15,1 1-2-15,-1 1 0 0,0-1-1 16,-1 1 7-16,1 2 7 0,-2-1 6 0,0 3 6 16,-2-3 2-16,2 2 2 0,-1 3-4 15,-1-3-7-15,0 3-1 0,0 1-1 16,0 0 2-16,-2 2 5 0,2 2 5 15,-2 2 7-15,0 0 9 0,0 4 6 0,0 2 1 16,0 1-1-16,2 1 2 0,0-1 0 16,0 3-5-16,2-3-6 0,2 3-4 15,1-3-3-15,1 1-9 0,2 2-7 16,1-3-6-16,2 3 1 0,1-1-1 0,3 2-2 16,0 1-3-16,2-1-2 0,2 1-3 15,3 1-3-15,1 0-4 0,2 0-3 16,3 1-1-16,2-1-2 0,1-2-3 0,3 1-3 15,2-3-3-15,3-1 0 0,1-1-4 16,2 1 3-16,1-2-1 0,3-3 1 16,1 1 3-16,2-2-2 0,-1-2 4 15,3 0-2-15,2 0 1 0,0-4-1 0,2 0-1 16,3-2 1-16,-1 1-1 0,2-5 4 16,3 1 2-16,1-5 2 0,1 1-2 15,1-4-5-15,1-1 3 0,2-3-3 0,0 0-3 16,0-3-3-16,1-1 3 0,1-4 8 15,0 1-8-15,0-5 0 0,0 1 0 16,0-5 3-16,0-1-3 0,-2-2-4 16,-3-2 4-16,1-2 2 0,-2-1 1 0,-3-3-3 15,-2 0-2-15,1-3-2 0,-3-1-1 16,0-1 0-16,-4 0-4 0,0-1 2 16,-4 1 1-16,0 1 1 0,-5 1 1 15,1-1-2-15,-5 3 1 0,-2 1 1 0,-2 0 2 16,-4 1 2-16,0 1-2 0,-2 2 0 15,-3-2 6-15,-1 3-3 0,-3-1 0 16,0 0-4-16,1 0 1 0,-3 0 1 0,-2-2-5 16,0 3-1-16,0-3 2 0,-2 2 0 15,0-2 0-15,0 2 3 0,0 2 0 16,0 0 3-16,-2 0 1 0,0 2 2 16,-2 2-2-16,0 2-2 0,-1-2 2 0,-1 2 1 15,-3-1-1-15,3 1-1 0,-2 0 0 16,-3 2 3-16,0-3-6 0,1 3-2 15,-3-2-1-15,-2-1 4 0,1 1-1 16,-1 0-2-16,-2 0 1 0,0-1 0 0,-2 1 2 16,0 0-2-16,0 0-1 0,0 1 0 15,-2-1 1-15,-1 2-3 0,-1 0 3 16,0 1-1-16,0 1 2 0,-3-1 3 16,1 3 1-16,-3-1 3 0,1 3-5 0,-3-1 2 15,-2 0-2-15,1 1-3 0,-3 1-1 16,-2 0 0-16,-2 1-1 0,-1-1-3 15,-1 0 0-15,-2 2 0 0,0 1 6 0,-1 1 2 16,-1-2 1-16,-3 2 7 0,3 0-2 16,-3 2 0-16,1 0 1 0,-3 0 3 15,2 2-1-15,-1 2 2 0,1 0-1 0,-2 1-3 16,3 3-6-16,-3 1-1 0,3 1-1 16,-1 1-4-16,1 3-4 0,-1-1 2 15,0 0-2-15,1 3-3 0,-1-1-2 0,1 2-12 16,-1 2-14-16,3 0-20 0,-1 0-27 15,1 2-53-15,1 2-116 0,5-2-127 16,4 2-129-16,5-2-91 0,3-2-30 16,5 0 22-16,2-4 100 0,4-2 132 15</inkml:trace>
  <inkml:trace contextRef="#ctx0" brushRef="#br0" timeOffset="3143.44">7506 11411 90 0,'-2'2'155'0,"-1"0"-23"0,1 0-19 16,0 0-12-16,0-1-15 0,0 1-14 0,0 0-12 16,0-2-8-16,0 2-8 0,2-2-5 15,-2 2 0-15,-1 0 1 0,1 0 1 16,0 0 1-16,0 0 2 0,-2 2 6 15,0 1 4-15,-3 1 11 0,3 0 11 0,-2 1 11 16,-3 3 8-16,3-1 1 0,-3 1 1 16,1 1-3-16,-1 1-4 0,-1-1-2 15,1 2-2-15,-1 1-2 0,1 1-2 0,1 0-4 16,-1 1-7-16,1 1-11 0,2 0-12 16,1 2-8-16,1 2-6 0,0 0-8 15,2 0-1-15,0 2 1 0,2-1 2 16,2 3 0-16,0-2 0 0,0 2-1 0,4-2-5 15,1 0-1-15,1-2-2 0,3-1 0 16,-1 0 0-16,3-3 1 0,2 0-1 16,0-2 1-16,0 0-3 0,1-1-3 15,3-3-3-15,1-1-1 0,-1-3 3 0,0 1-2 16,2-4 0-16,0-1-3 0,0-3 5 16,0-1-1-16,0-3-1 0,1-2-2 15,-1-2 0-15,0-1 2 0,-2-3-2 0,0-1-5 16,-2-2 1-16,0 0 5 0,-2-1 7 15,-3-1 5-15,1-2 5 0,-2 2 5 16,-3-2 7-16,-1-2-4 0,-1 0-5 16,0 0-2-16,-2 0 1 0,-1-2-1 0,-3 0-4 15,0-1 0-15,-3 1 0 0,-1-2-1 16,0 2 3-16,-2 0 2 0,-3 1 1 16,-1 1 2-16,-3 1-1 0,0 1-1 15,-2 4-6-15,1 0-7 0,-3 4 0 0,-2-1-6 16,0 4-3-16,0 1-6 0,-1 1 2 15,-1 0-2-15,2 3-2 0,-2 1-10 16,0 0-16-16,0 2-45 0,-3 2-110 16,1 0-130-16,2 1-133 0,-2 1-112 0,2 0-46 15,-1 2 12-15,1-2 87 0,2 1 122 16</inkml:trace>
  <inkml:trace contextRef="#ctx0" brushRef="#br0" timeOffset="5135.1">6420 13225 163 0,'-2'0'208'16,"0"0"-30"-16,0 0-27 0,-1 0-23 15,3 0-17-15,-2 0-15 0,2 0-17 16,-2 0-6-16,2 0-5 0,-2 0-2 0,2 1 2 16,-2-1 7-16,2 0 4 15,-2 2 1-15,2-2-7 0,-2 2-5 0,0 0-12 16,-1 0-13-16,1 0-8 0,-2 2 2 16,0 1 7-16,0 1 16 0,-3 2 18 0,1-1 16 15,0 1 15-15,-1 2 8 0,-1 1 2 16,1 0-5-16,-1 1-14 0,-1-1-11 15,1 3-16-15,0 1-15 0,1 0-10 16,-1 2-13-16,1 0-1 0,-1 2-7 0,2 2-1 16,-3 0-1-16,3 2-1 0,-1 2-1 15,1 0-1-15,2 1 0 0,0 1-3 16,-1 2-6-16,3-1-1 0,2 1 3 16,0-1-3-16,0 1-1 0,4-2-2 15,1 1 4-15,1-1-2 0,0-2-7 0,5-1-3 16,0 1 1-16,3-2 1 0,1-2-3 15,4-2-4-15,0 0 4 0,2-2 1 0,1-2 2 16,3-1-5-16,-2-3 2 16,3-1 1-16,1-3-5 0,-1-1 3 0,1-2-3 15,1-2 5-15,-1-2 0 0,-1 0 3 16,1-4 4-16,-1-2-5 0,-1-1-2 16,0-3 1-16,-1-1 3 0,-1-5-4 0,0-3 0 15,-2 0 6-15,-2-3 5 0,-2-5 1 16,0-2-2-16,-2-1 3 0,-2-1 2 15,-3-3-3-15,-1 0-3 0,-3-1 2 16,-2 1 4-16,-1 0 4 0,-3 1 1 0,-3 1 6 16,-1 0 5-16,-4 3 1 0,-1 1-2 15,-3 1-5-15,-1 2-2 0,-2 2-4 0,-2 2 0 16,-2 2-1-16,0 2-2 0,-2 4-2 16,0 1 0-16,-1 3-4 0,-1 1-3 15,-2 2-4-15,2 5-2 0,-3-1-1 16,1 4 0-16,-1 1-1 0,1 1-4 0,0 2-1 15,-1 2-8-15,1 1-11 0,-1 1-23 16,1-1-66-16,0 4-119 0,-1 1-137 16,1-1-139-16,1 2-82 0,-1 2-27 15,-2-1 40-15,-1 1 107 0</inkml:trace>
  <inkml:trace contextRef="#ctx0" brushRef="#br0" timeOffset="18416.41">14992 11512 58 0,'-4'-2'184'15,"0"2"-2"-15,0 0-28 0,-1 0-24 16,1 0-19-16,0 0-17 0,0 0-13 16,-1 0-14-16,1 0-10 0,2 0-8 0,-2 0-4 15,0 0 3-15,2 0 2 0,-3 0 5 16,1 0 7-16,0 0 5 0,0 0 11 15,-3 0 5-15,1 2 8 0,0 0 4 16,-1 0 8-16,-1 0 2 0,-1 0 1 16,-1 1-2-16,-1 1-5 0,1 0 0 0,-1 2-4 15,-2-1-3-15,1 1-7 0,-1 2-7 16,0-1-3-16,0 3-8 0,1-1-7 0,-3 1-10 16,2 1-7-16,1 3-9 0,-1-1-6 15,0 2-7-15,0 2-5 0,3 2-4 16,1 1-5-16,1 0-3 0,2 3 0 15,1 2-2-15,3 2-3 0,0-1-1 0,2 1 2 16,2 2 0-16,0-3-3 0,5 3 0 16,-1-2 2-16,3-1 0 0,1 1-4 15,3-4 5-15,-1 0 0 0,5 0-1 16,0-4-1-16,0 0 1 0,4-4 4 0,1-2-2 16,-1-3 6-16,2-3-1 0,2-1 2 15,1-4 2-15,1-4 2 0,-1-4-1 0,1-1-5 16,-1-3 4-16,1-3 1 0,-1-2-1 15,-3-4-3-15,0 0-1 0,0-4 1 16,-1 0 3-16,-3-4-2 0,-2 0 2 16,0 1 4-16,-5-3 3 0,1-1 2 0,-5 1 1 15,1-1 8-15,-5-1 2 0,-2 1-1 16,-2-1-2-16,-2 1 0 0,-4-1 1 16,-1 1-4-16,-3-1-2 0,-1 3 1 15,-4 1 3-15,1 0-2 0,-3 1-2 0,0 3-4 16,-2 0-6-16,-2 2-4 0,-3 2-3 15,3 2-1-15,-2 2-4 0,0-1 0 16,-1 5 1-16,1 0 2 0,-2 1-4 16,1 2-4-16,1 3-8 0,0 1-20 0,-1 0-34 15,1 2-92-15,0 2-124 0,4 2-127 16,0-2-128-16,2 2-50 0,2-2-3 16,-2 2 68-16,4-2 116 0</inkml:trace>
  <inkml:trace contextRef="#ctx0" brushRef="#br0" timeOffset="19729.06">12637 11413 55 0,'-5'0'174'0,"1"0"-9"0,0 0-14 16,0 0-14-16,1 0-13 0,-1 0-14 16,2 0-18-16,0 0-12 0,0 0-12 15,0 0-5-15,0 0 3 0,0 0 1 16,2 0 4-16,-3 0 2 0,1 0-1 0,-2 2-3 16,2-2-5-16,-2 2-1 0,-1 0 3 15,-1-1 4-15,0 3 1 0,-1 2 0 16,-1 0 1-16,-1-1-2 0,1 3-3 0,0 2-2 15,-3 1 2-15,0 0 3 0,1 1 3 16,-1 1 3-16,1 2 4 0,-3 3-4 16,2-1-6-16,1 0-7 0,-1 2-8 15,3 2-9-15,-1-2-8 0,1 2-9 0,1 2-4 16,3 0-7-16,2 1-6 0,0 1-7 16,2 0-2-16,2 2 2 0,2 1 0 15,1-1 1-15,3 1 0 0,0-1 1 0,5 2-1 16,0-3 0-16,4 1-1 0,0 0-3 15,4-3-1-15,0-1 4 0,4 0-1 16,1-4-3-16,-1 0-1 0,3-4 3 16,1-1 3-16,1-3 3 0,0-3 7 0,-1-4 4 15,3-2 7-15,-2-4 3 0,1-2 2 16,-1-4-3-16,0-3-5 0,-3-4-3 16,1-3-4-16,-3-3-2 0,1-1-3 15,-5-3-3-15,0-2 4 0,-4-1 1 0,0-1 1 16,-5-3-3-16,-1 1 1 0,-2-1 5 15,-3-3-4-15,-2 3 0 0,-2 0 2 16,-4-1 4-16,-2 1 6 0,-2 1-5 0,-3 1 3 16,-4 0-1-16,-1 1-2 0,-3 2-5 15,-5 1-2-15,1 1 1 0,-4 2-4 16,-1 2-2-16,-3 0-3 0,-1 4-2 16,1 0 1-16,-3 3-2 0,2 1-2 0,-2 2-6 15,3 1-9-15,-1 3-12 0,3 1-44 16,-3 2-109-16,5 2-141 0,-1 0-146 15,3 2-99-15,0 2-46 0,1 2 9 16,-1 0 91-16,2 0 135 0</inkml:trace>
  <inkml:trace contextRef="#ctx0" brushRef="#br0" timeOffset="24206.06">7641 11466 30 0,'0'-4'115'16,"0"1"0"-16,0-1 0 0,0 0-3 0,0 2 4 15,0 0 6-15,0 0 6 0,0 0 9 16,0 0 15-16,0 2 22 0,-2 0 14 16,2 0 3-16,-2 2-10 0,-2 4-17 15,-3 2-25-15,1 5-29 0,-2 6-22 0,-1 6-15 16,-4 5-2-16,1 3 7 0,-1 1 4 16,0 4 0-16,-2 0-3 0,3 0-6 0,-1-2-11 15,0 1-15-15,3-5-15 0,1-1-10 16,3-3-9-16,2-5-7 0,2-2-3 15,2-4-4-15,2-2-2 0,4-5 0 16,0-4-2-16,5-5 3 0,0-2 3 0,3-7 1 16,1-5 3-16,2-6 2 0,0-4-1 15,0-4 0-15,2-2-4 0,-2-1-2 16,0-1 1-16,0-1-2 0,-2 4 1 16,-3-1 0-16,-1 4 1 0,-3 4 10 0,-1 2 9 15,-3 4 13-15,-2 4 8 0,-2 1 4 16,-2 4 8-16,-2 4 0 0,-3 4-14 15,-1 4-9-15,-3 4-6 0,1 5-3 0,-5 2-9 16,0 2-6-16,0 4 3 0,-2 0 4 16,3 0-1-16,-1-1-4 0,0-1-1 15,2 0 0-15,3-4-3 0,1-1-5 16,3-3-2-16,2-3 1 0,2-1 0 0,2-3 1 16,2-2 0-16,2-4 3 0,2-4-2 15,5-4 0-15,-1-3 2 0,5-5 1 0,0-3-1 16,0-2-2-16,2-1 0 15,0-3 5-15,0 0-2 0,-3 0 0 0,1 2-1 16,-2 4 0-16,-2 2 1 0,-3 2-3 16,-2 2-2-16,1 3 0 0,-5 4 2 15,-2 3 4-15,-2 3 0 0,-3 3 0 0,-1 9-2 16,-4 3-2-16,-3 4 0 0,-2 6 0 16,0 4-5-16,-4-1 3 0,2 3 2 15,-2 1 1-15,2-2-1 0,0-1-4 16,3-4 5-16,1-2-1 0,2-4-3 0,3-2 1 15,1-4 0-15,3-3 3 0,4-5-3 16,2-1-1-16,3-6 1 0,1-3 1 16,2-5 3-16,3-5 1 0,2-4 0 15,-1-4 3-15,3 0-1 0,0-2 2 0,0-1-7 16,0 1-3-16,-3 2 0 0,-1 0-1 16,-1 4-1-16,-1 2 2 0,-3 2 1 0,-1 3 3 15,-3 5-1-15,-2 1 1 0,-5 2 0 16,-1 6-1-16,-2 4 2 0,-3 5-2 15,-2 4 0-15,-2 4-1 0,-1 2 2 16,-1 2 1-16,2 0-1 0,0 0-2 16,0-2 2-16,5-2-1 0,-1-4-1 0,5 0-4 15,4-3-2-15,4-3 1 0,2-3 0 16,4-4 0-16,3-4-1 0,4-5 1 16,4-5 2-16,0-3 3 0,4-4-7 15,0-4 1-15,1-2-3 0,1-1-3 0,-2-1-6 16,1 0-4-16,-3 2 2 0,-2 4-2 15,-2 2 2-15,-4 4 7 0,-5 4 5 16,-2 5 4-16,-4 4 5 0,-2 6-1 16,-6 4 2-16,-2 5 5 0,-3 4 4 0,-4 4 8 15,0 0 0-15,1 2 7 0,-3 0 3 16,2-2-4-16,2-2-5 0,3-2-8 16,1-4-2-16,3-3-7 0,4-3-3 15,2-1-3-15,2-6-1 0,4-2 5 0,3-6 0 16,3-1 2-16,1-6 2 0,4-2-2 15,0-2 3-15,2-2-3 0,0-2 1 16,-2 2-1-16,0 2-3 0,-2 2 1 0,-3 3-3 16,-1 3-2-16,-3 3-1 0,-1 4 2 15,-5 4 1-15,-2 4 2 0,-2 6 0 16,-5 1 1-16,1 6 1 0,-5 0 1 16,1 4-1-16,-1-2-2 0,3 0 3 0,-1-1 0 15,1-3-4-15,2-2 0 0,1-3 1 16,3-3 0-16,2-1-2 0,0-2 0 15,2-2 3-15,3-4 0 0,1-4 0 16,0 0 0-16,1-3-1 0,1-1 4 0,-2 3-3 16,1-3 1-16,-1 5 0 0,-4-1 4 15,0 2 1-15,-2 2 0 0,0 2 2 16,-4 4 1-16,0 4-2 0,-5 3 1 0,1 4-5 16,-3 4-4-16,-1 4-16 0,-3 4-70 15,0-1-141-15,0 3-164 0,0 0-126 0,3-3-69 16,-1-1-20-16,2-6 49 0,3-4 130 15</inkml:trace>
  <inkml:trace contextRef="#ctx0" brushRef="#br0" timeOffset="26926.33">15111 11481 107 0,'-2'2'192'15,"-2"0"-24"-15,-3 0-17 0,1 2-13 0,-1 2-12 16,1 1-13-16,-2 3-12 15,-1 1-8-15,-1 4-8 0,-1 1-8 0,0 5-6 16,-1 0-2-16,1 3 0 0,-2 1-2 16,3 4-3-16,-3-3-6 0,3 3-6 0,-1-2-8 15,0-1-12-15,5-3-11 0,0 0-8 16,2-4-5-16,-1-2-5 0,5-2-4 16,0-1-2-16,2-3 0 0,1-3 1 15,1-2 0-15,2-3 2 0,3-5 0 0,1-1 0 16,3-7 0-16,0-1 1 0,1-6 3 15,1-2-3-15,0-2-2 0,2-2-1 16,-2 0 5-16,0-2-4 0,-1 2-1 16,-1 0 2-16,-2 2 0 0,-1 2 3 0,-1 2 9 15,-1 4 25-15,-1 1 39 0,-3 1 45 16,0 3 43-16,0 1 20 0,-4 3 0 16,0 0-18-16,-2 4-36 0,-2 4-43 0,0 2-37 15,-5 3-24-15,1 6-9 0,-1 3-9 16,-1 3-1-16,-3 1-1 0,0 3-11 15,1 2 4-15,1-2 1 0,-2-1 2 0,3 1-1 16,1-4 1-16,1-2-2 0,1-2 2 16,3-1-3-16,2-5-3 0,2-3-4 15,2-3 1-15,2-1 5 0,3-6-1 0,3-4 3 16,1-5 3-16,4-4 3 0,0-4-4 16,1-2 1-16,1-4 0 0,2-2-3 15,1-1-1-15,-4 1-1 0,1 0 2 16,0 3 2-16,-4 1 0 0,0 2 2 0,-5 6 11 15,1-1 6-15,-5 5 5 0,0 3-1 16,-4 3 0-16,-4 3 0 0,-2 4-6 16,-3 3-6-16,-4 7-6 0,-1 3 0 15,-3 2 0-15,0 4-3 0,-2 0-4 0,0 2 0 16,0 0 1-16,2-2 4 0,0 0-3 16,4-4-1-16,0-2-2 0,3-3 1 15,3-1-1-15,3-3-2 0,2-3 0 16,4-3 3-16,2-2 4 0,3-4 0 0,1-3-6 15,3-5-1-15,1-3 2 0,3 0-1 16,0-4-2-16,2 0-1 0,-2 0 7 16,-2 0 0-16,-1 2-2 0,-1 1 1 0,-3 5 2 15,-1 1 1-15,-3 3 2 0,-2 1-1 16,-4 4 0-16,-4 4 0 0,-3 4 2 16,-2 3 0-16,-3 5-2 0,-3 3 6 15,-2 0 1-15,0 2 4 0,-3 0-3 0,3 0 0 16,2-2 0-16,3-2-5 0,1-1 3 15,2-3-8-15,3-1-2 0,2-3 0 16,3-1-1-16,1-2-3 0,4-2-3 16,3-4 4-16,1-2 2 0,2-2-5 0,3-3 1 15,2-3 2-15,-1-1 2 0,3 0 0 16,-2-1-1-16,0 3 1 0,-3-1-2 16,-1 3 1-16,-3 1-1 0,-2 3 0 0,-2 1-3 15,-2 4 3-15,-2 4 2 0,-4 3 0 16,-5 5-3-16,1 3 1 0,-3 0 4 15,-2 2 0-15,0 2-1 0,1-2 3 16,1 1-1-16,0-3 0 0,3 0-6 0,1-3 1 16,3-3-4-16,2-1 0 0,4-3 1 15,2-3-1-15,2-2 3 0,2-2 3 16,5-3-1-16,-1-3 0 0,5-1-3 0,0-5 1 16,0 1-2-16,2 0-1 0,0-3 1 15,0 3-3-15,-5 2 2 0,1 1-1 16,-4 2 2-16,-1 3-2 0,-4 3 3 15,1 2 3-15,-5 2 0 0,-3 5 1 0,-3 3 0 16,0 1 1-16,-5 4-3 0,1 1 2 16,-1 1 0-16,-2 0 3 0,3-2 2 15,1-1 0-15,3-3 0 0,0 0-2 0,1-3-1 16,3-2-2-16,4-2-1 0,0-3-1 16,5-1 2-16,-1-3 1 0,3-3-1 15,1-2-2-15,3-3 5 0,0-1-2 16,-1 1 0-16,1 0 2 0,-2-1-1 0,-1 3-1 15,-4 1-4-15,1 2 0 0,-3 3 3 16,-4 1-1-16,0 2 0 0,-4 3-2 16,-5 5 5-16,1 0 1 0,-5 3-1 0,0 2 3 15,1 1 2-15,-1-1 3 0,2 0-4 16,1-1-2-16,1-3-4 0,3-1-2 16,2-2-4-16,0-2 0 0,4-3 2 15,0-1 1-15,4-1 5 0,2-5 1 0,1 0-1 16,3-3 0-16,1-3 2 0,-1-1-2 15,1 1-3-15,-3 1 1 0,1 0 0 16,-1 3 2-16,-3 0-2 0,-1 4 1 16,-4 1 1-16,-4 3-1 0,-1 2-1 0,-3 3 2 15,-1 3 1-15,-1 1-2 0,-3 1 0 16,0 1 1-16,3 1 4 0,-1-3-1 0,3-1-1 16,1 0 1-16,3-5-3 15,2 1-1-15,4-4-2 0,2-2-2 0,3-2-3 16,1-3 5-16,5-3-2 0,0-3 3 15,-1 0 0-15,3-1-3 0,-2 1 1 0,0 0-3 16,-3 3 2-16,1 1-2 0,-5 3 1 16,-2 0 4-16,-2 4 0 0,-2 0 1 15,-2 4-1-15,-2 4 0 0,-2 2-3 0,-1 1 3 16,-1 1 0-16,-1 1 0 0,1-1 1 16,2-1 0-16,-1-1 0 0,3-3-4 15,0 1 0-15,2-2-3 0,2-2 3 16,0-2 1-16,2-2 1 0,0 0 2 0,2-2 1 15,2-1 3-15,1-3 0 0,-1 0-1 16,1-1-3-16,-1 1 0 0,0 1-1 16,-2 1-4-16,1 0-4 0,-1 2-2 15,0 1-7-15,-2 1-21 0,-2 0-50 0,0 4-87 16,-4 1-110-16,0 3-111 0,-5 4-107 16,-1-1-39-16,-3 5 17 0,-4-1 73 0,2 0 103 15</inkml:trace>
  <inkml:trace contextRef="#ctx0" brushRef="#br0" timeOffset="31141.91">9449 8372 106 0,'-7'0'111'16,"-1"0"-5"-16,2 0-5 0,-3 0-6 15,3 0-9-15,-1 0-5 0,1 0-7 16,0 0-1-16,-1 0-3 0,3 0-5 16,-2 0-4-16,-1 0-8 0,1 0-5 0,0 0-5 15,-1 2-5-15,-1-2-7 0,2 2-2 16,-3 0-1-16,1 0-4 0,-3 0 0 16,3 2 1-16,-3 0-1 0,-2-1 3 0,1 3 2 15,-3 2 1-15,0-1-3 0,-2 3 3 16,-2-1 1-16,0 5-3 0,-2-1 3 15,-2 2 0-15,-3 2 8 0,1 3 0 16,-3-1 6-16,1 3 6 0,-3 1 4 0,0 0 2 16,-1 2-3-16,-1 2 0 0,0-3 1 15,3 3 2-15,-3 0-4 0,2-1 2 16,3 3-4-16,-1-2-3 0,1 1-7 0,1 3-10 16,3-1-6-16,2 1-7 0,0 1-3 15,2 2-2-15,0-1-5 0,4 1-1 16,0 0 1-16,2 2-1 0,5 1 0 15,-1 1-3-15,3 0 2 0,2 0-3 0,2 2 3 16,4 0-2-16,0 2 0 16,4-2 2-16,3 0 1 0,1 0 1 0,3 0-3 15,2-2 2-15,2-2 2 0,2 2-1 16,2-1 7-16,2 1 11 0,3-2 5 0,1 2 4 16,1-2 0-16,1 2 3 15,3 0-4-15,-2 0-1 0,1-1 2 0,3 1 2 16,2 0 6-16,0 0 8 0,0 0 2 15,0 0-3-15,4-2-6 0,1-1-5 16,-1-1-5-16,4 0-7 0,1-1-4 0,1-3-1 16,3-1-1-16,2-1 3 0,4-1-2 15,0-2 0-15,4-3-2 0,2-1 1 0,5-2-3 16,0-1-5-16,4-3-2 0,-1-4 1 16,3 1-3-16,2-5-2 0,1 1 0 15,-1-4 3-15,4-2 1 0,0-2-2 16,3-4 3-16,-1 0 0 0,5-4 0 0,-1-1-2 15,3-4-3-15,2-1 0 0,2-1-6 16,0 0 1-16,2-2-1 0,-2-2-1 16,2 0 4-16,-2-1-4 0,-2 1 5 15,0-2-4-15,0 0-1 0,0 1 2 0,0-3 0 16,0 0 3-16,-2-2 0 0,-1 0 0 16,-1 1 1-16,0-3-3 0,-1 0-3 15,-1 1-2-15,-3-3 2 0,1-2-1 0,-3 1 0 16,-2-2-1-16,-2-1 2 0,-2-1 2 15,-4 0-2-15,-4-1 2 0,-3 1 0 16,-4 2-1-16,-4-3 3 0,-2 3-4 0,-2 0 0 16,-7-1-2-16,-2 3 0 0,-4-1 1 15,-4 1-1-15,0 1 4 0,-7 1-2 16,0-1 0-16,-3 0 4 0,-6 3 0 16,-3-3-1-16,-2 3-1 0,-3-1-1 0,-4 0 0 15,-4 1 0-15,-2 1-1 0,-2 0 0 16,-4 0 2-16,-5 2 2 0,-2-1 2 15,-2 1-4-15,-4 0 0 0,-4 0 3 0,-3 0-5 16,-2 2-3-16,-1-2 0 0,-5 2 2 16,0 0 0-16,-4 1 0 0,-1-1 0 15,-3 0 2-15,-3 0-2 0,-1 0-3 16,-5 2 3-16,0 0-1 0,-4 0 2 0,0 1 1 16,-1 1 4-16,-1 0 0 0,-2 2-4 15,-1 2-1-15,-1-1 1 0,-1 3 2 16,-1-1-3-16,-3 1 4 0,0 1-1 15,1 1 4-15,-3 1 2 0,-2-1-1 0,-2 1-1 16,-3 0 3-16,-1 3 1 0,-4-1-4 16,-3 0-2-16,-2 3 1 0,-2 1 1 15,-2 2-3-15,0 0 3 0,-2 2 8 0,0 1-1 16,2 1-3-16,0 0 2 0,0 2 1 16,2 1-1-16,2-1-7 0,0 2-2 15,1 1 1-15,1 3-3 0,0-1-5 16,3 2-1-16,-1 3 1 0,3 1-3 0,1 2-6 15,3 4-10-15,0 1-8 0,2 3-16 16,2 2-31-16,4 1-61 0,3 4-105 0,3 1-109 16,5 3-108-16,6-2-91 0,5 0-27 15,5 0 33-15,6-3 96 0,5-3 109 16</inkml:trace>
  <inkml:trace contextRef="#ctx0" brushRef="#br0" timeOffset="32887.08">6869 9239 24 0,'-5'-2'99'0,"1"2"1"16,0-2-1-16,0 2-6 0,-1-1-11 15,1 1-9-15,0-2-10 0,-2 2-10 16,-1 0-6-16,-1 0-5 0,-1 0 1 0,1 0-4 16,-1 2 0-16,-1-2-2 0,-1 1 3 15,-1 1 2-15,-1 2 4 0,-2-2 5 16,0 2 3-16,0 0 7 0,-2-1 0 0,-2 1 2 16,0 0-4-16,-2 2-3 0,0 1-7 15,-2 1-3-15,-3 2-7 0,1-1-8 16,0 4-5-16,-3 1-2 0,-2 1 4 15,1 2 6-15,-3 2 11 0,0 0 15 16,0 2 6-16,1 2 7 0,-1 0-1 0,0 4-6 16,0-1-7-16,1 3-8 0,-1 1-1 15,0 3-4-15,3 1-1 0,-1 2 1 16,2 0 5-16,3 3 5 0,2 1 3 0,2 0 1 16,2 0 5-16,2 0-2 0,2 1-3 15,2-1-10-15,5 2-10 0,3-2-9 0,3 2-6 16,4 0-7-16,3 0-8 15,5 0 3-15,5 0-3 0,4-2-4 0,4-2 0 16,5 2-4-16,4-2 2 0,4 0 2 16,2-2 4-16,4 3 10 0,5-3 4 0,1-2 3 15,3 0 5-15,2-3-2 0,4-3-3 16,5-1-1-16,-1-4 2 0,5-2 0 16,-1-4-4-16,5-4 0 0,2-1 0 15,2-5-5-15,2-3-7 0,3-4 0 0,1-2 1 16,0-3-1-16,3-5 2 0,-3-3 1 15,-1-4-3-15,-1-4 0 0,0-2-2 0,-4-2-3 16,1-4 2-16,-1-1 1 16,-5-2-1-16,1-3 0 0,-2-1 2 0,-2-2-1 15,-3-2-3-15,-1 0-4 0,-5-4 0 16,-2 2-2-16,-4-2 4 0,-3-1-1 0,-5-1-1 16,-3 0-2-16,-4 1 0 0,-7 1 3 15,-1-2-5-15,-7 2 3 0,-2 0 4 16,-6 1 3-16,-3 3 1 0,-5-2 0 0,-3 2 3 15,-6 2-2-15,-5-2-3 0,-2 1 2 16,-5 3-3-16,-3-2 0 0,-5 2-2 16,-3 2-1-16,-5 1 0 0,-2 1-1 15,-2 1-1-15,-4 3 1 0,-5 1 0 0,1 0 3 16,-5 5 1-16,-1-1-1 16,-3 4-3-16,-2 0 2 0,-3 3-3 0,1 3-3 15,-2 2 1-15,-2 1 2 0,-3 4 1 16,1 1-4-16,-3 3-1 0,2 0-1 0,-1 4-11 15,1 2-17-15,3 3-23 0,-3 1-53 16,3 5-104-16,2 2-120 0,4 4-124 16,-2 4-92-16,2 2-34 0,4 6 25 15,0-1 90-15,4 4 112 0</inkml:trace>
  <inkml:trace contextRef="#ctx0" brushRef="#br0" timeOffset="34336.51">8577 12866 117 0,'0'-2'105'0,"-2"1"-12"0,2-1-8 16,-2 2-6-16,-1-2-11 0,1 2-7 15,2-2-3-15,-2 2 0 0,0-2 2 16,2 2 0-16,-2-2 6 0,0 2 6 0,0-2 3 16,0 2 4-16,-3 0 0 0,3 0 2 15,-2 0 1-15,0 0-3 0,-3 0 0 16,1 0 1-16,0 2 2 0,-1 0 0 0,-1 0-1 15,-3 2-3-15,1-1 0 0,-3 3-3 16,0 2 1-16,-1-1-1 0,-3 3 3 16,0 1 1-16,0 3-1 0,-2 1 0 15,-3 2-6-15,1 2-5 0,0 2-9 0,0 4-3 16,0 0-6-16,-2 1-7 0,1 3-4 16,-1 1-6-16,2 3-4 0,-2 3-6 15,1 0-3-15,1 4 1 0,0 2-4 0,2 2 0 16,2 2 0-16,0 1 2 0,5 1-3 15,-1 1 2-15,4 3-1 0,5-1 0 16,2 1 1-16,2 1-4 0,6 0-1 16,3 1-4-16,1-3-1 0,7-1-2 0,2-3-2 15,5-1 1-15,3 0 3 0,5-4-1 16,2 0 2-16,2-4-2 0,2-4 0 16,4-2-6-16,1-1-1 0,3-5 0 0,1-3 0 15,1-4 1-15,3-1 3 0,2-5 1 16,-2-4 0-16,2-3 0 0,-2-4-3 0,-1-4 1 15,-1-4 3-15,-2-3 2 0,-1-3 0 16,-1-3-4-16,-3-4 6 0,0-4-1 16,-4-3 1-16,1-3-2 0,-6-1 0 15,1-5 4-15,-4-3-1 0,0 0 0 0,-5-4-1 16,0 0-1-16,-3-2 0 0,-6-1-3 16,-1-3-1-16,-4-1-1 0,-3-3 2 15,-3 1 1-15,-5-1 2 0,-3-1 6 0,-3 0 7 16,-5-3 4-16,-3 3 2 0,-3 2 2 15,-4-1-1-15,-3 1-1 0,-1 3-4 16,-5 2 2-16,-1 4-8 0,-3 2 3 16,-2 4-2-16,-5 2-2 0,-1 5-5 0,-2 3-2 15,-1 5-3-15,-1 2-6 0,-1 5 4 16,1 3-6-16,-1 3-14 0,0 4-15 16,3 4-23-16,2 0-77 0,1 4-128 15,3 0-131-15,4 0-133 0,3 2-64 0,1 1-11 16,5-1 53-16,-1 2 116 0</inkml:trace>
  <inkml:trace contextRef="#ctx0" brushRef="#br0" timeOffset="45132.13">13826 14449 1 0,'0'-1'38'0,"0"1"-10"0,0-2-4 0,0 2 3 15,0-2 5-15,0 2 5 0,0-2 10 16,0 2 13-16,0 0 15 0,0-2 10 15,-2 2 5-15,2-2 3 0,-2 2 4 0,0 0 1 16,0-2-1-16,-3 2-2 0,3-2 1 16,-2 2 2-16,0-2 0 0,0 2-2 15,-3-2-4-15,3 2-6 0,-2 0 1 0,-1 0-5 16,1 0-2-16,0 0-6 0,-3 0-4 16,3 0-4-16,-3 0-8 0,1 0-4 0,-1 0-3 15,1 2 1-15,-1 0 0 0,1 0 1 16,-1 0 0-16,1 2 3 0,-3 2 5 15,1-1 3-15,-1 1 2 0,-1 2-3 0,1 1 5 16,-2 1-6-16,1-1-11 0,-1 3-6 16,0 1-10-16,0 2-3 0,1 0-8 0,-1 3-1 15,3 1-3-15,-1 0-3 0,0 2 0 16,1 1-3-16,1-1-5 0,1 2-1 16,1 0-1-16,1 0-2 0,0 0 3 0,2 0-6 15,1 1 0-15,1-1-2 0,0 2-2 16,0 0 1-16,2 0-2 0,0-1 4 15,2 1 2-15,0 0 3 0,0 0 1 0,3-2 1 16,-1 1-3-16,2-1 0 0,1 2 4 16,1-2-1-16,3 0 2 0,-1-2-3 0,1 1 5 15,2-1-1-15,1 0-9 0,3-2-2 16,2 2 0-16,2-2-2 0,1-1-3 0,1-1 6 16,2 0 4-16,1 0-1 0,-1-4 3 15,1 1 3-15,1-1 0 0,1-3-3 16,1-1 1-16,1-1-1 0,-1-1 0 15,1-1-1-15,2-2 4 0,-3-2-1 0,3 0 1 16,2-4 5-16,-2 0-3 0,2-2 1 16,-3-2 0-16,1-1-2 0,0-3-1 0,0-1-2 15,-1-3 1-15,-1-1 1 0,0 0-3 16,-1-4 1-16,-1 0-1 0,-3-2-1 16,1 0-4-16,-3-2-1 0,-2 0 0 0,0 0 0 15,-4 0-4-15,0 1 2 0,-2-1 4 16,0 0-3-16,-5 0 0 0,1-2-1 0,-3 2 6 15,-1-1-1-15,-1-1-4 0,-2 0 3 16,-2-2-2-16,1 1 3 0,-6-1-2 16,1 0-3-16,-2-1 2 0,0 1 2 0,-2 1 1 15,-3-1 4-15,1 0 4 0,-1 1 1 16,-1 1 2-16,-3 2 0 0,0 0 5 0,0 2-5 16,1 0-1-16,-3 4 0 0,-2 0-2 15,2 0-3-15,-2 1 1 0,-2 3 1 16,0-2-3-16,0 2 2 0,-2 1 4 15,-2-1 0-15,-1 1-2 0,1 1-1 0,-2-1 0 16,-1 1-2-16,-1 2 0 0,1 1-2 16,-1 0 1-16,-1 1 4 0,1 1-3 0,-1 2 1 15,-1 0-3-15,1 2-1 0,-1 1-3 16,1 1-4-16,-2 1-1 0,1 3 4 16,-1 0-2-16,0 2-1 0,1-1 4 0,-1 3-2 15,1 2 0-15,1-1-1 0,-2 1 3 16,3-1 5-16,2 3-1 0,-3-3-2 0,5 3-2 15,-1-1-9-15,1 0-16 0,2 3-25 16,0-1-60-16,0 2-123 0,4 1-140 16,0-1-150-16,4 0-75 0,0-2-25 0,3-1 35 15,1-1 109-15</inkml:trace>
  <inkml:trace contextRef="#ctx0" brushRef="#br0" timeOffset="49084.25">15919 12971 70 0,'-2'0'77'15,"0"0"-7"-15,0 0-10 0,0 0-8 0,2 0-5 16,-2 0-10-16,2 0-11 0,0 0-4 16,0 0 0-16,0 0 0 0,0 0 6 15,0 0 4-15,-2 0 6 0,2 0 5 0,-2 0 1 16,0 0 0-16,-1 0-6 0,1 0-1 15,-2 2 0-15,0-2-3 0,0 2 4 16,-3 0 9-16,1 2 7 0,0-2 6 16,-3 1 3-16,-2 1 3 0,1 2-2 0,-1 0-4 15,-1-1 0-15,-1 3-3 0,-2 0-2 16,0 1-1-16,0 1 4 0,1-1-2 16,1 1-2-16,-2 1-2 0,2-1-5 15,-1 1-6-15,1-1-7 0,0 1-3 0,1 0-5 16,1 1-5-16,-2-1-2 0,3 3 1 15,-3 1-1-15,2 0-1 0,-1 2 0 16,1 2 3-16,-2 0 0 0,3 4-1 16,-1 2 0-16,1 2-2 0,1 1 0 0,1 1 0 15,1 3-2-15,1 1-1 0,0 1 3 16,1 0 7-16,3 2 1 0,0 2 3 16,2-1 7-16,0-1-1 0,4 0 3 0,1 0-3 15,1-1-5-15,2-1 0 0,3 0-4 16,2-2 1-16,4 1-2 0,0-3 0 15,4 1 5-15,0-1 4 0,4-3 0 16,1 0-1-16,1-3 0 0,3 1-4 0,0-4-4 16,-1-2-8-16,3-2-4 0,0-1 0 15,-1-3-3-15,3-2 3 0,-2-1 0 16,2-3 6-16,0-3 3 0,2 0 4 0,-2-4 0 16,-1 0 1-16,-1-4-1 0,2 0 1 15,-2-3-1-15,0-1-2 0,-1-1-2 16,1-5-2-16,-2 1 0 0,-1-2-2 0,1-4-5 15,-2 0-2-15,-1-2-3 0,-2-2 3 16,1-2-4-16,-3-2-3 0,-2 1 1 16,0-1-4-16,-1-1 2 0,-4-3-2 15,-1 1 0-15,-2-1 1 0,-2-1-2 0,-3-3 3 16,-2 1-3-16,-4 0 4 0,1 0 1 16,-6 1 2-16,-1 1 5 0,-2-1 0 15,-3 1 7-15,-1 2-4 0,-5-1 7 16,0 2 3-16,-2 1-2 0,-2-1-1 0,0 3-3 15,-2 1 1-15,-2 2-6 0,2 0-3 16,-3 4-1-16,-1 0 2 0,2 0 1 16,-3 4-3-16,-1 0 0 0,1-1-3 0,-1 5 1 15,-1-1-2-15,1 1-1 0,-1 2-3 16,1 1-2-16,-1 0 1 0,1 3-3 16,-1-1-5-16,1 2-9 0,1 0-26 15,-1 2-67-15,-1 0-109 0,1 2-122 0,1 0-136 16,-1 4-83-16,-1 2-21 0,1 0 42 15,-1-1 96-15</inkml:trace>
  <inkml:trace contextRef="#ctx0" brushRef="#br0" timeOffset="52889.18">17109 11942 18 0,'0'2'56'0,"0"-2"3"0,0 2 1 16,0-2-1-16,0 2-6 0,0-2-4 0,-2 0-10 15,0 0-6-15,0 0-9 0,0 0-2 16,-1 0 2-16,1 0 0 0,0 0 3 16,-2 0 3-16,2 0 3 0,-2 0 3 15,2 0 2-15,-3 0 0 0,1 0 2 0,0 0 0 16,0 0 2-16,-1 0 0 0,1 0 0 15,0 0 2-15,-2 2 1 0,-1-2 1 16,1 0 0-16,-1 0 0 0,1 0 4 0,0 0 4 16,-1 0-2-16,-1 0 2 0,2 0 2 15,-3 0 7-15,3 2 3 0,-3-2 0 16,3 0 3-16,-2 0-2 0,1 2-3 16,1-2-11-16,-1 2-13 0,1-2-8 0,0 2-9 15,-1 0-6-15,1-1-7 0,0 3-3 16,-3 2-2-16,3 0-1 0,-3 3-3 15,1 5 0-15,-1 1 0 0,1 2 3 16,0 4-1-16,-1 2 2 0,3 3-1 0,-1 1 1 16,1 4 1-16,2 1 1 0,2 4 3 15,0 0 4-15,-1 4 5 0,1 2 1 16,2 2 1-16,2 2-3 0,1 0 4 16,-1-1-3-16,4 1-1 0,0 0-1 0,3-1 3 15,1 1 4-15,5 0 4 0,0 0 4 16,4-3 7-16,2 1 4 0,3 0 6 15,1-2 7-15,5-2 2 0,-1-2 3 0,3-2 5 16,2-1-3-16,0-3-8 0,2-3-10 16,2-5-7-16,-2-1-4 0,2-6 0 15,2-3 5-15,0-5 11 0,1-3 8 16,1-4 0-16,0-4-2 0,1-6-6 0,-1-1-10 16,2-7-12-16,-1-1-5 0,1-6-5 15,-2-1-4-15,-1-7-1 0,-1-1-2 16,-2-2 0-16,-2-5-5 0,-2 1 1 15,-2-4 1-15,-5 1-3 0,-2-3 0 0,-3-2 2 16,-3-2 2-16,-2-1-1 0,-5-3-1 16,-3-1 0-16,-5 0 0 0,-2 1-2 15,-6-1 2-15,-2 3-3 0,-5 1-1 0,-4 1 1 16,-4 1 0-16,-2 3-1 0,-4 0-4 16,-5 4 2-16,0 2 2 0,-4 4 1 15,1 1-3-15,-6 3 5 0,1 3-2 0,-2 4-1 16,-2 2-2-16,-1 2-1 0,-1 4-1 15,2 4-2-15,-3-1-3 0,3 4-13 16,0 3-30-16,1 1-75 0,3 2-107 16,4 2-116-16,3 2-129 0,1 0-73 0,2 0-15 15,3-2 48-15,0 2 96 0</inkml:trace>
  <inkml:trace contextRef="#ctx0" brushRef="#br0" timeOffset="54883.14">21071 8853 45 0,'-6'-2'53'0,"2"-2"-3"0,-3 2-3 16,3 0-1-16,0 0 0 0,2 0-5 16,-2 0-5-16,2 0-4 0,-1 0-2 15,1 1-3-15,0-1-1 0,0 2 0 0,0-2-2 16,-2 2 0-16,2-2 0 0,-3 2-1 15,1 0-2-15,-2 2 0 0,-1-2 0 16,1 2-2-16,-2 1-1 0,-3 1-1 16,0 0 4-16,1 4 3 0,-3-1 4 0,-2 5 3 15,-2-1 6-15,1 4 6 0,-6 3 3 16,1 1 1-16,0 2 1 0,-4 3-2 16,-1 5-1-16,1 0-4 0,-3 3-2 0,1 0 5 15,-1 4 2-15,1-1 6 0,-1 1 0 16,3 0-1-16,2 2 1 0,-1 0-4 0,1 0-2 15,4 2 1-15,0 0 3 16,0 2 6-16,4 2 10 0,0 2 7 0,2 2 5 16,3 3 1-16,1 0-2 0,3 5-4 15,4-1-12-15,2 2-8 0,2 0-11 0,4 0-3 16,3 0-4-16,4-1-2 16,4-3 7-16,4 0 4 0,2-1 6 15,7-1 3-15,1-3-1 0,5-2 1 0,5-3-3 16,3-1-3-16,5-2-5 0,4-3-8 15,2-5-4-15,4-3-2 0,2-3-4 0,3-5-6 16,-1-2-4-16,1-5-1 0,1-3 0 16,3-5-2-16,-2-4 3 0,2-4 2 0,-3-4 5 15,3-2 0-15,-3-5 2 0,1-2-2 16,0-2-1-16,-1-4-1 0,-1-4-5 16,-3 0 4-16,-2-3-2 0,1-1 0 15,-5-3 1-15,-4-1-5 0,-3-1-2 0,-3-2-1 16,-5-2 0-16,-4-2-4 0,-4 0-1 15,-5-4 3-15,-4 0 0 0,-3-2-2 16,-8-1 0-16,-3-1 5 0,-7 0-3 16,-4-1-2-16,-7-1-3 0,-6 1 2 0,-2-3-1 15,-6 3 4-15,-4-1 0 0,-5 3 1 16,-2-1 5-16,-2 2-2 0,-4 3 1 16,-5 3-4-16,-1 0-3 0,-5 3-4 15,-2 5-1-15,-2 0 3 0,-4 3-2 0,0 4-1 16,-3 0 3-16,1 6 2 0,-1 0-11 15,1 4-24-15,0 4-48 0,-1 1-77 0,1 3-94 16,2 3-95-16,1 2-87 0,3 2-79 16,2 2-7-16,3 0 47 0,3 0 79 15,1 1 86-15</inkml:trace>
  <inkml:trace contextRef="#ctx0" brushRef="#br0" timeOffset="56618.11">18565 10529 33 0,'-2'0'65'0,"-2"0"-4"0,2 0-9 0,-2 0-4 16,1 0-1-16,-1 0 1 0,2 0-5 16,-2 0-3-16,2 0 0 0,-2 0-1 15,-1 0-8-15,1 0-4 0,0 0-4 16,0 0-1-16,-1 2-3 0,-1 0-2 0,0 0 0 16,-1 0 1-16,1 1 4 0,0 1 3 15,-3 0 3-15,1 0 4 0,-1 2 0 16,1-1-1-16,-1 1-2 0,1 2-5 0,-1 1-4 15,-1 1-1-15,1 1 1 0,-1 2-1 16,-1 3-1-16,1 1 2 0,-1 2 1 0,0 2-2 16,1 2 1-16,1 1 2 15,-1 3 4-15,1 0 4 0,1-1 3 0,-1 3 0 16,1 0-3-16,2-1 0 0,1 3-4 16,1-1-2-16,0-1-3 0,2 1 1 15,0 1 1-15,2-1-1 0,2 1-2 16,2-1 1-16,0 2 2 0,3-1-2 0,1 1 0 15,3-1-2-15,1-1 0 0,1 1 2 16,2-3-1-16,0-1 2 0,2 0 5 16,2-1 13-16,2-1 9 0,0-2 4 15,2-2 2-15,3 0-3 0,-1-2-5 0,3 0-9 16,1-4-11-16,3-1-7 0,0-3-1 16,2-1-1-16,2-3 0 0,2-3 6 15,2-2 7-15,2-2 9 0,1-4 7 0,-1-2 7 16,2-3 8-16,3-1-2 0,-3-3-2 15,3-4-6-15,-1 0-5 0,-1-4-1 16,-1-2-6-16,1-2 1 0,-3-2 5 16,-2 1 5-16,-2-3 3 0,1-1 4 0,-6-1 2 15,1 1-3-15,-4-3-5 0,-5 1-3 16,-1 0-7-16,-3 1-9 0,-4-1-7 16,-5 1 0-16,-1-1-4 0,-5 1-9 0,-4-1 4 15,-2 1 1-15,-4 1 2 0,-2 0-1 16,-5-1-2-16,-4 1 2 0,-1-1-4 15,-4 2 0-15,-1 1 0 0,-4-1-3 0,-3 1 0 16,-3 1 0-16,-1 2-2 0,-4 1-3 16,0-1 0-16,-4 4 3 0,-1 0-3 15,-3 2-3-15,0 2 1 0,-1 1 1 0,-1 1-2 16,1 2-5-16,-1 1 4 0,1 3 1 16,-1 1 1-16,1 3-3 0,1 1-1 15,-1 2 0-15,1 2-3 0,1 0-2 16,3 4-11-16,2 0-21 0,0-1-43 0,4 3-84 15,0 2-107-15,3 1-109 0,5 1-114 16,3 1-55-16,2 2 7 0,4-1 63 16,2 1 97-16</inkml:trace>
  <inkml:trace contextRef="#ctx0" brushRef="#br0" timeOffset="57997.93">23129 13005 11 0,'-2'-1'99'0,"0"-1"-6"0,-1 0-1 16,-1 0-2-16,0 0-3 0,0 0-3 16,0 0-5-16,-3 0-4 0,1 0-7 15,-1 2-3-15,-1-2-1 0,0 2 0 0,-3-2 2 16,3 2 6-16,-3-1 5 0,0 1 2 15,1-2-4-15,-1 2-3 0,-2-2-7 16,1 2-6-16,-1 0-6 0,0 2-1 16,1-2 4-16,-1 2 1 0,-2 1 1 0,-2 1-2 15,2 0-2-15,-2 4-2 0,-2-1-1 16,2 1 4-16,-2 3 7 0,0 1 8 0,-2 3 7 16,2 0 5-16,-2 4-1 15,0 0 1-15,0 4-6 0,0 0-6 0,-1 2-7 16,1 1-9-16,2 3-8 0,2 0-9 15,0 1-8-15,5 2-8 0,-1-1-4 0,4 3-5 16,1 1-4-16,4-1-1 16,-1 0 1-16,5 2 2 0,3 1-1 0,1 1-3 15,2-2 2-15,3 2 3 0,3-2 0 16,3 2 1-16,2-2 1 0,2 1 4 16,4-3-2-16,1 0-3 0,3 0-3 0,3-1-2 15,-1-3 0-15,5 1 3 0,2-3 8 16,2 1 5-16,1-4 6 0,3-1 3 15,0-3-2-15,1-2-3 0,1-1-4 0,3-3-5 16,-1-4-4-16,1-1 0 0,1-4 0 16,3-3-2-16,-2-1-5 0,2-4-2 15,-1-3-3-15,1-3 1 0,0-3 0 0,-4-5 0 16,-1-1 0-16,-1-2 1 0,-3-4 3 16,-2-3-7-16,-4-1 0 0,-2-4-1 15,-4 1 1-15,-3-2 0 0,-1-3-2 16,-5-1 1-16,-4-2 1 0,-3-2 0 0,-1 0 1 15,-6 0-1-15,-3-2 1 0,-2 0 3 16,-4 0 0-16,-5 0-4 0,-1 2 1 16,-3 0 5-16,-3 0-3 0,-5 2-1 0,-3 0-1 15,-1 2 2-15,-2 2-1 0,-5-1-3 16,-2 5-1-16,-2-1 0 0,-2 3-2 16,0 3 2-16,-2 0-1 0,-2 4-1 15,2 2 2-15,-2 4 3 0,0 0 0 0,-1 3-1 16,1 1-6-16,2 3-3 0,0 1-35 15,0 1-73-15,2 2-101 0,2 0-102 16,4 2-100-16,1 1-97 0,3 1-22 16,1 0 42-16,4 0 87 0,0 0 95 0</inkml:trace>
  <inkml:trace contextRef="#ctx0" brushRef="#br0" timeOffset="61713.34">10662 15261 22 0,'0'-2'48'16,"0"2"4"-16,0-2 1 0,0 2 2 15,0 0 5-15,2 2 4 0,-2 2 1 0,2 2 4 16,0 3 3-16,-2 4-2 0,2 3 2 15,-2 5-4-15,2 5 1 0,-2 5-1 16,2 7 2-16,-2 4 3 0,0 7-3 16,-2 7-2-16,2 6-3 0,-2 5-7 0,0 5-4 15,-2 5-5-15,2-1-7 0,-3 2-4 16,1-4-5-16,0-1-6 0,0-5-6 0,-1-3-9 16,1-6-5-16,0-2-4 0,0-3-2 15,2-3-11-15,-3-1-27 0,1-3-35 16,0 1-43-16,0-4-49 0,0-1-59 0,-1-3-44 15,-1-3-4-15,0-3 21 0</inkml:trace>
  <inkml:trace contextRef="#ctx0" brushRef="#br0" timeOffset="63312.7">10632 15415 13 0,'0'2'39'16,"2"2"14"-16,2-2 13 0,1 2 8 16,3 0 6-16,1-1 6 0,3 1-2 15,3 0-1-15,2 0-1 0,4 0-1 0,2-1-2 16,3 1 0-16,3 0 2 0,1 0-2 16,4 0 1-16,4-1 1 0,0 1 4 15,7 0 4-15,-1 0 5 0,7 0 9 0,2-4 10 16,4 0 6-16,4 0 11 0,3-2 6 15,1 0 4-15,3 0-4 0,2-2-8 0,0 2-9 16,4-2-15-16,4 1-15 0,1-1-12 16,1 0-9-16,5 0-8 0,1-2-11 15,3 3-4-15,5-3-6 0,3 2-9 0,0-2-3 16,5 3-3-16,-1-1 0 0,1 0-2 16,0 0-6-16,-1 0 3 0,1 2 1 0,-1 1 1 15,3-1-3-15,0 2-5 0,2 0 6 16,2 0-2-16,2 0-7 0,0 0-3 15,0-2-3-15,0 2 8 0,0-2-6 0,-2-2 1 16,0-2 5-16,0 1-2 0,0-1 7 16,2-2-6-16,-2-1 0 0,2 1 1 0,2-1-5 15,-2-1-3-15,-2 1-4 0,0-1-1 16,-4 0 2-16,-3 1-2 0,-3-1 0 16,-3 1 5-16,-2-1-1 0,-2 3-2 0,-4-3 1 15,-2 3 1-15,-3-1 1 0,-1 0-4 16,-3 1 1-16,-2 1 2 0,0 0-1 0,-2 3-3 15,-2-1 0-15,-4 0-3 0,-2 2 1 16,-3 0-1-16,-6 0 2 0,-2 0 1 16,-6 2 4-16,-2 0 0 0,-7 2 0 0,-2-2 2 15,-4 2-4-15,-5 0 2 0,-3 2-5 16,-3-2 2-16,-2 2 1 0,-2-1-2 0,-2 1 3 16,-2 0-1-16,-2 0 3 0,-3 0 2 15,1-1 0-15,-3 1 2 0,1 2-1 16,-3 2 1-16,1-1 0 0,-1 5 3 0,0-1 0 15,-2 4-1-15,1 4-2 0,-1 2 3 16,-2 6-2-16,2 1-1 0,1 7-1 0,-3 1-1 16,2 4 1-16,-2 2-2 0,2 6 0 15,0 1-3-15,1 4-3 0,-3 5-2 0,2 3 3 16,-2 3-2-16,2 1 0 0,-1 0 0 16,-1 0 4-16,0-3 1 0,-2 1-6 15,0 0 1-15,0-4 2 0,0 0-2 0,0-2 2 16,0-1 0-16,-2-3 2 0,0-2-1 15,-1-3 0-15,1-2 3 0,-2-2-5 0,-2-2 0 16,-1-4-1-16,-1 0 1 0,-1-4-1 16,-3-2 0-16,-3-1 2 0,-2-1 1 15,-2-3 0-15,-2 0 0 0,-7-3 1 0,-1-1 2 16,-5-2-4-16,-4-2 0 0,-7 0 1 16,-6-3 1-16,-4-3 0 0,-4-2-6 0,-7-1 3 15,-1-4 1-15,-7-4 0 0,-5-2 0 0,-3-2 1 16,-5 0 2-16,-4-2 1 0,-4-2 2 15,-7 2-1-15,-4-1 3 0,-8 1-3 0,-5-2 4 16,-5 2-2-16,-6 2 1 0,-1 1 3 16,-2-1-5-16,-5 2-2 0,-1 2-4 0,-5 1 3 15,-4 1-3-15,-5 4-6 0,1-1 3 16,-5 3 6-16,0 1 1 0,-1 3-3 0,1 1 2 16,-2 0 1-16,1 2 1 0,-1 0-8 15,2 1 0-15,1 1 5 0,3-2-1 0,5-2 2 16,4-2-6-16,6 1 7 0,5-1-5 15,6-2-3-15,6-1 0 0,7 0-2 0,6-1 6 16,7-1-4-16,5-3 3 0,10-1 1 16,7 0 0-16,5-2-1 0,9-2-3 0,3 0 0 15,7-2-3-15,4 0-6 0,5-2-3 16,3 0-7-16,5-1-1 0,4-1-1 0,3 0 2 16,3 1 3-16,3-1 4 0,2 0 11 15,6 2 2-15,0 1 1 0,4-1 2 0,2 0 0 16,3 2 1-16,2 0-8 0,-1 0-4 15,3 0-3-15,0 0-3 0,0 2-3 0,1-1-1 16,1 1 4-16,0 0 6 0,0 0 1 16,2 0-1-16,0 0 3 0,0 0 2 0,0 0 3 15,0 0-2-15,-2 0 4 0,2 0 4 16,0 0 3-16,0 0-4 0,0 0 0 16,0 0-2-16,0 0-1 0,0 0-2 0,0 0-1 15,0 0 0-15,0 0-1 0,0 0 4 16,0-2 0-16,0 2 1 0,2-2 2 0,-2 0 2 15,2 0-1-15,-2-2-3 0,2 0 1 0,0-1-1 16,1-3 1-16,-1 0 2 0,2-1-1 16,-2-3 2-16,2-1-2 0,0 0 2 15,1-4-4-15,-1-1 0 0,0-1 2 0,2 0-1 16,1-4-1-16,1 1-1 0,1-3-1 0,-1-2-2 16,1 0 0-16,-1 1 5 0,1 1-2 15,1 0 0-15,-1 1 2 0,1 3 4 0,-1 0-1 16,1 2-4-16,-1 1 2 0,-1 1 1 15,-1 4 1-15,-1 0-4 0,0 1 0 16,-1 3 0-16,-3 1 0 0,2 2-1 0,-2 1 0 16,-2-1 1-16,2 2 0 0,-2 0 1 0,2 2-1 15,-2 0 1-15,0 1-15 0,0-1-35 16,0 0-56-16,-2 0-73 0,0 2-83 0,0 0-86 16,-2 0-67-16,4 0-58 0,-2-2-1 15,-1 0 39-15,1 0 64 0,-2-4 76 0</inkml:trace>
  <inkml:trace contextRef="#ctx1" brushRef="#br0">30639 19032 0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28:06.97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29079 10485 94 0,'-2'0'144'0,"-3"0"-43"0,1 0-28 0,-2 0-8 16,2 0 1-16,-5 2-3 0,1-2-4 15,-1 2-6-15,-1 2-8 0,-3 0-1 16,0-1 6-16,-2 3 13 0,-2 0 18 0,3 1 18 16,-3 1 13-16,-2 0 7 0,0 1 8 15,0 1 10-15,-5 1 10 0,3 2 9 0,-4 1 11 16,-1 3 9-16,1 2 4 0,0 2-1 16,-3 2-14-16,0 3-15 0,-1 1-16 15,1 4-22-15,-1-1-18 0,1 1-20 0,3 3-13 16,-3 0-10-16,5 4-9 0,0 0-6 15,-1 4-6-15,5 4-4 0,0 2-6 16,2 1 2-16,3 3-4 0,1-1 1 16,2 2-1-16,3 3 1 0,1-3 1 0,5 2-7 15,2-1 3-15,2-1 0 0,7-2 0 16,2 1-3-16,1-1 2 0,5-3-1 16,4-2-2-16,0-3 1 0,5-3-2 0,4-2 2 15,1-3-4-15,3-3 9 0,4-3 2 16,5-5-1-16,1-3 6 0,3-3 1 15,6-5 5-15,2-4-4 0,2-3-4 0,4-4 1 16,0-4-2-16,3-5-5 0,2-3-4 16,-3-5 0-16,3-2 1 0,-3-2-1 0,1-6 5 15,-3 0 2-15,-2-4 5 0,-2-1 6 16,-6-2-1-16,-2-1 9 0,-5 1-4 16,-3-2 3-16,-5-3 1 0,-5-1-6 15,-5 0 4-15,-3-4-4 0,-6 0-7 0,-6-3-2 16,-5-3-6-16,-6-3-2 0,-6-1-9 0,-5-1-4 15,-8-1 2-15,-4 1 0 0,-5-2-3 16,-6 1-2-16,-4-1 8 0,-6 2 1 0,-3 0 3 16,-4 1-1-16,-4 3 0 0,-4 1-2 15,-4 4-7-15,-3 2-2 0,0 4-7 16,-1 2-11-16,-1 5-20 0,0 3-30 0,3 5-33 16,-1 4-36-16,0 6-63 0,-1 3-151 15,1 6-155-15,-4 6-117 0,2 6-44 0,1 7-7 16,-1 2 46-16,2 2 147 0</inkml:trace>
  <inkml:trace contextRef="#ctx0" brushRef="#br0" timeOffset="4244.47">27150 9155 90 0,'-4'4'178'0,"0"-2"-20"0,2 0-3 15,-2 0 3-15,2 0 2 0,-3 0-5 16,3-2-10-16,-2 2-8 0,2-2-16 0,-2 0-10 16,2 0-9-16,-3 2-1 0,1-2-2 15,0 0-5-15,-3 1-7 0,3-1-3 16,-2 0 7-16,-3 2 6 0,-1-2 2 16,-1 2 6-16,-1 2 7 0,-1 0 4 0,-4 0-10 15,0 1-9-15,0 1-8 0,-4 2-9 16,0 1-8-16,0 3-15 0,-3-1-8 15,1 1-6-15,0 1-5 0,-1 2-6 16,-1 2-12-16,0 0 0 0,-1 2 0 0,1 2-3 16,-1 2 0-16,1 2 2 0,0 0 3 15,1 2-4-15,-1 1-1 0,2 4-2 0,-1 1-2 16,1 3-1-16,0 0 1 16,4 4 0-16,0 0-1 0,2 4-2 0,2 0 2 15,4 0-5-15,3 1 0 0,4 3-1 16,4-2 0-16,2 1-2 0,6 1-2 0,3-2 2 15,6-1-4-15,2 1 1 0,4-2 0 16,5 0 4-16,3 0-3 0,3-4-2 16,4 0 0-16,3-4 0 0,3 0 4 15,5-4-3-15,1-1 6 0,3-3 1 0,5-3 0 16,3-2 1-16,2-6-1 0,3-2-2 16,4-5-1-16,4-2-4 0,0-6 2 15,2-4-3-15,0-4 0 0,1-4 0 0,-3-3-4 16,0-2 4-16,-2-6 1 0,-4 0-1 15,-3-4 1-15,-3-3-1 0,-3-1 0 16,-4-3 0-16,-4-1 0 0,-5-1 2 0,-3 0 1 16,-5-3 2-16,-5-1 4 0,-5 0-2 15,-3 0 0-15,-6 0-1 0,-2-2-3 16,-6-2-3-16,-5 0-4 0,-4 0 3 16,-4-2 0-16,-6 1 1 0,-5-1 1 0,-4 0 5 15,-2 0-1-15,-6 0 3 0,-3 3 3 16,-3-1-1-16,-3 2 2 0,-7 0 0 0,-1 3 1 15,-4 1-4-15,-5 4-2 0,-4 1 0 16,-2 3-1-16,-3 3-1 0,-1 2-1 16,0 2-2-16,-3 2 0 0,1 4 1 15,-1 2-5-15,1 1-3 0,-1 4-2 0,3 3-8 16,-1 1-13-16,3 4-15 0,0 2-34 16,4 2-97-16,2 1-133 0,4 5-123 15,3 1-123-15,1 3-55 0,7 1 0 0,2-2 79 16,4 1 122-16</inkml:trace>
  <inkml:trace contextRef="#ctx0" brushRef="#br0" timeOffset="6230.81">29305 12887 49 0,'-2'-2'165'0,"0"1"-25"0,0-1-16 16,0 0-12-16,0 0-12 0,0 0-13 16,-1 0-13-16,1 0-15 0,0 0-12 15,0 0-10-15,0-2-6 0,0 3-4 0,0-3-2 16,0 0 0-16,0 2 1 0,-1-2 2 15,1 2 4-15,-2-1 3 0,2-1 5 0,-2 0 6 16,-3 2 3-16,3-2 0 0,-2 2 1 16,-3-2 4-16,1 3-1 0,-1-1 1 15,-1 0 1-15,-1 0 8 0,-2 0 7 16,-1 2 6-16,-1 0 5 0,0 0 3 0,-2 2 3 16,-2 0-3-16,0 2-3 0,0-1 0 15,-2 1 2-15,-2 2 1 0,-1 2-1 0,-1-1 0 16,-3 1-2-16,1 3-2 0,-1 1-6 15,-1 1-9-15,-3 0-7 0,0 4-7 16,0 1-3-16,-1 3-14 0,1-1-5 0,-2 5-7 16,2 0 2-16,-2 4-5 0,3-1-5 15,-1 3 5-15,2 1-4 0,1 2 4 0,3 3-8 16,1 1 2-16,4 2 0 0,2 2-7 16,4 1 2-16,2 3-1 0,2 2 0 15,5-1-1-15,4 3-4 0,0 1 0 16,4-1-1-16,4 1 1 0,3-1 1 0,1-1-2 15,3 1 5-15,2-3 2 0,4-1 1 16,2 0-2-16,4 0 1 0,3-4 1 0,2 1-1 16,3-3 0-16,6 0 2 0,-1-3 2 15,4-3 2-15,2-2 0 0,5-3-3 16,0-4 0-16,2-3-1 0,2-3-4 0,-1-3-1 16,1-5 2-16,0-3 3 0,-2-4 0 15,0-4 4-15,0-4-2 0,-3-4-3 0,-1-1-2 16,0-7-4-16,-3-1 0 0,-2-2 1 0,1-4 3 15,-3-1 1-15,0-3-2 0,-2-4 3 16,-2 1-2-16,-2-2-4 0,-2-5 4 16,-3 1-3-16,-1-2 3 0,-3-2-2 0,-1-2-1 15,-3-2 1-15,-2-1-6 0,-4-1-3 16,-3-2 5-16,-1 1 2 0,-7-1 6 16,-2-2 2-16,-4 3 2 0,-2-1 11 0,-7 3-4 15,-1-1 6-15,-5 0 0 0,-4 2 2 16,-5 2 0-16,1 0-7 0,-5 2 0 0,-2 2-4 15,-4 0-8-15,0 2-2 0,-4 0-1 16,-2 2-1-16,-5 1 0 0,-1 1-3 16,-3 1-1-16,-4 3-1 0,-2 1-2 0,-3 2-6 15,-1 2-12-15,2 2-17 0,-3 4-23 16,3 2-60-16,4 2-110 0,2 5-109 0,7 2-102 16,7 3-110-16,6 3-40 0,7 3 26 15,5 1 90-15,2 2 106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28:31.2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15054 4822 5 0,'-7'3'107'0,"3"1"6"16,0 0 12-16,0-2 4 0,-1 2 2 16,1-2 1-16,0 0-6 0,0-1-1 15,2 1-5-15,-3-2 0 0,3 2 2 0,0-2-2 16,0 2-3-16,0-2-8 0,2 2-11 16,-2-2-12-16,2 0-15 0,-2 0-13 15,2 0-7-15,0-2 6 0,2 0 12 0,2-3 13 16,0-3 14-16,3-2 14 0,1-1 6 15,3-4-3-15,1-2-8 0,5-3-10 16,2-2-6-16,3-3-9 0,3-2-11 0,5-5-6 16,1-2-10-16,5-3-10 0,5-3-9 15,3-3-9-15,5-5-1 0,4-2-5 16,-1-3 1-16,6-2-6 0,-1-2-3 16,0-1 2-16,2-1-5 0,3 2-1 0,-1-2-4 15,0 2 5-15,1 0 3 0,1 2-2 0,-1-1 0 16,-1 3-6-16,0 2 0 0,-1 1-4 15,-3 2-3-15,0 3 4 0,-2 1-2 16,-2 2 4-16,0 2-2 0,-4 2 0 16,-1 2 0-16,-3 1-3 0,-3 3-1 0,-4 2 0 15,-2 3 3-15,-4 4-3 0,-5 4 2 16,-3 2 2-16,-5 2 1 0,-2 3 8 0,-3 3 2 16,-3 1 5-16,0 0 4 0,-3 3-2 15,-2 1 5-15,-1 0-10 0,-1 0-6 16,0 2 2-16,0 0-6 0,-2 1-1 0,1 1-2 15,-1 0 1-15,0 0 3 0,0 1-4 16,2 3 2-16,-2 2-1 0,2 0-2 16,1 1 2-16,1 3-1 0,0 1-6 0,1 3 4 15,3 1 2-15,1 4 4 0,4 2 0 16,2 2-1-16,2 5 4 0,2 3 0 0,4 3-4 16,5 4 2-16,2 2 2 0,4 6 7 15,4 2 3-15,2 3 3 0,5 2 5 0,4 3 1 16,2-1-5-16,2 4 3 0,2 0-4 15,2 2-7-15,0 0-3 0,3-2-1 0,-3 0 0 16,0-4-8-16,-2-3 0 0,-2-3 3 16,-2-1-1-16,-4-6-5 0,-5-2-10 15,-1-2-9-15,-7-2-18 0,-5-4-34 0,-3-1-84 16,-5-3-108-16,-4-3-107 0,-2-4-108 16,-6-2-86-16,-5-5-20 0,-8-3 55 15,-6-3 95-15,-7-3 107 0</inkml:trace>
  <inkml:trace contextRef="#ctx0" brushRef="#br0" timeOffset="1613.48">15153 4812 126 0,'-2'0'152'16,"2"0"-18"-16,0 0-16 0,0 0-11 15,0 0-13-15,0 0-13 0,0 0-12 0,0 2-11 16,0-2-7-16,0 4-1 0,0 0 4 16,0 3 12-16,2 3 15 0,-2 1 12 15,2 2 19-15,-2 5 17 0,0 3 16 16,0 1 12-16,0 7 10 0,0 5 13 0,0 4-5 16,-2 6-10-16,0 6-13 0,0 7-21 15,0 8-21-15,-2 3-21 0,2 7-15 16,-3 3-16-16,3 2-11 0,0 2-10 0,0-1-5 15,2 1-8-15,-2-2-6 0,2 0-4 16,0-3-4-16,0-1 0 0,0-2-3 16,-2-2 2-16,2-1 0 0,-2-2 2 0,2-7 4 15,-3-3 0-15,1-5 1 0,0-5 3 16,0-3-6-16,0-8 0 0,0-4-6 16,2-3-4-16,-2-6-3 0,2-4-4 15,0-4 1-15,0-4 0 0,0 0 1 0,-2-3 2 16,2 0 2-16,0-5-2 0,0 1 2 15,0 0-1-15,0-3 2 0,0 1-2 16,0-2-1-16,0 2 0 0,0-2 0 16,0 0 0-16,0 0-3 0,0-2 2 0,0 2 3 15,0-2 2-15,0 2 0 0,0-2-3 16,2 1 3-16,2 1 4 0,0 2 0 16,0 0 3-16,3 0-4 0,1 1 4 15,3 1 0-15,-1 2-1 0,3 1-5 0,0 1-4 16,4 1 7-16,0 1 1 0,4 1 0 15,2 2-3-15,3 4 2 0,3 0 4 16,5 4-4-16,2 2-2 0,2 0-2 16,4 3 1-16,3 1-3 0,2 0-1 0,-1 3 0 15,5 0 1-15,0 1 4 0,2 1-4 16,2 0 1-16,2 2-2 0,0-1 0 0,2-1-1 16,-2 0-5-16,0-1 4 0,1 1 2 15,-1-2-2-15,-2 1-6 0,-2-1 3 16,-5 1 1-16,1-1 1 0,-4-2-4 15,-3 3 6-15,-4-5 5 0,-2 1-2 0,-2-2-1 16,-2-3 3-16,-5-1-5 0,-4-2-2 16,-1-4 0-16,-3-1-1 0,-5-3-2 15,1-2-1-15,-4-1 7 0,-1-3 1 0,-1 1-3 16,-3-4 0-16,1 0 4 0,-3 0 3 16,2-4-1-16,-2 0-2 0,3-2 4 15,-1-4 5-15,0-2-3 0,3-1-2 16,1-6-5-16,3-3 3 0,2-3 0 0,2-3-3 15,2-3-3-15,4-3 2 0,1-5 2 16,3-1-3-16,3-2-5 0,1 0 0 16,3-2 1-16,4-2-3 0,3 2 5 15,1-2-1-15,2 2 4 0,5 0 1 0,0 0 3 16,2 0 1-16,2 0-2 0,-1 2 3 16,1 2 0-16,0-1 0 0,0 1-1 15,-2 2 0-15,0 2-3 0,-3 1-4 0,-1 3 1 16,-3 1-1-16,-1 2-1 0,-5 4-1 15,-4 0 0-15,-5 4 6 0,-1 2 1 16,-7 3 0-16,-2 1 5 0,-2 1 4 16,-4 3 5-16,-3-1 1 0,-1 2 3 0,-3 1-1 15,-2 1-1-15,1-2 1 0,-5 1-3 16,0-3-5-16,-2-2-7 0,-3 1 1 16,-1-4-1-16,0-1-5 0,-1-3-3 15,-1-4 1-15,-1-4 2 0,-1-3-1 0,1-7-4 16,-1-5 1-16,-3-3 6 0,2-9-5 15,-1-3 1-15,1-6-3 0,-2-4-1 0,3-3 1 16,-1-3 0-16,1 1 4 0,-1-5 1 16,0 1 4-16,1-4-2 0,-3 0-2 15,3-4 0-15,-3 2-1 0,0 0-5 16,1 2-4-16,-1 5 10 0,-2 5 4 0,0 5 2 16,0 4 7-16,1 4 6 15,-1 3 3-15,0 7 0 0,-2 1-3 0,2 4 0 16,0 2-2-16,1 3-7 0,1 5 1 15,0 1-5-15,3 3 0 0,1 3-3 0,1 4-2 16,1 2-2-16,1 1-13 0,2 5-9 16,-1 1-12-16,1 1-12 0,2 3-15 15,0 0-15-15,0 1-27 0,-2 1-61 0,2 2-118 16,-1 2-125-16,-1 2-127 0,0 0-57 16,0 4-7-16,-5-1 52 0,1 5 115 15</inkml:trace>
  <inkml:trace contextRef="#ctx0" brushRef="#br0" timeOffset="2602.52">18026 4406 74 0,'-5'0'96'0,"-1"2"-29"0,2 2-24 16,-1 0-34-16,1 3-46 0,0 1-43 16,0 2-24-16</inkml:trace>
  <inkml:trace contextRef="#ctx0" brushRef="#br0" timeOffset="3408.56">16701 4673 63 0,'-5'-2'171'0,"1"2"-20"0,-2 0-5 16,-1 0-2-16,-1 0 4 0,-1 0 5 15,1 2 3-15,-3 2 4 0,1 0 1 0,-3 1 0 16,0 3 2-16,-1 1 9 0,-3 7 13 16,0 3 3-16,-2 4-4 0,-3 7-7 15,1 4-6-15,-2 8-22 0,0 8-21 0,-1 9-24 16,1 6-18-16,2 7-15 0,0 6-13 15,2 4-10-15,2 0-11 0,6 2-7 0,3 0 3 16,4-1-7-16,6 1-6 0,4-4-6 16,7 0-1-16,6-2-4 0,6-3-7 15,5-5 0-15,4-3-4 0,6-6 2 16,2-6-3-16,7-5 3 0,2-10-4 0,2-6-1 16,4-9 6-16,0-8 0 0,0-8 1 15,0-9-1-15,0-7 3 0,-4-9 5 16,0-5-2-16,-4-7-1 0,-3-6 2 15,-3-4-1-15,-5-6 1 0,-2-4 1 0,-6-3-3 16,-5-5-1-16,-4-3 1 0,-6-4 5 16,-7 1 1-16,-6-5-4 0,-4-4 4 15,-6-1 5-15,-7 0 0 0,-6-3-5 0,-4 5-1 16,-5-1-4-16,-6 7 0 0,-2 1-3 16,-7 8-6-16,-1 3-11 0,-7 6-14 15,0 6-28-15,-2 6-88 0,0 5-131 16,4 5-136-16,2 1-133 0,5 4-62 0,4 0-10 15,6 0 63-15,8 2 120 0</inkml:trace>
  <inkml:trace contextRef="#ctx0" brushRef="#br0" timeOffset="4252.34">16838 2111 6 0,'-2'-4'199'0,"0"2"31"15,0-2 11-15,2 0 22 0,-2 1 34 0,2 1 28 16,-2 0 17-16,2 0-8 0,-3 2-18 15,3 4-37-15,3 5-47 0,-1 6-55 0,0 8-40 16,0 10-29-16,2 7-27 0,-2 5-22 16,2 9-23-16,1 1-10 0,-1 4-11 15,0 2-9-15,2 2-7 0,-1 0-16 0,-1 0-27 16,0-2-73-16,0-4-110 0,1-4-122 16,1-3-120-16,-4-8-90 0,2-8-27 0,-2-8 43 15,3-8 96-15,-1-9 115 0</inkml:trace>
  <inkml:trace contextRef="#ctx0" brushRef="#br0" timeOffset="5600.74">16698 1236 59 0,'5'-7'144'0,"-1"-1"-11"15,-2-1-14-15,2-1-7 0,-2-1-8 0,3 1-6 16,-3-1-6-16,0 1-5 0,0 1 6 15,-2-1 14-15,0 1 26 0,0 1 36 0,-4 0 38 16,-1 1 36-16,1 1 17 0,-4 2-1 16,-1 2-22-16,-3 0-32 0,-3 4-42 0,-2 2-41 15,-2 2-36-15,-2 5-27 0,-3 4-11 16,-1 6-6-16,0 6-3 0,-3 7-1 0,0 4 7 16,1 6 4-16,2 4 4 0,-1 0-1 15,7 1-2-15,2 1-4 0,7-3-9 16,5-1-5-16,5-4-10 0,7-2-9 15,5-2-3-15,5-4-6 0,5-3-1 0,5-5 1 16,3-3-4-16,6-4-2 0,2-3-9 16,2-7-12-16,4-3-22 0,-1-4-49 0,1-6-109 15,1-6-123-15,-1-5-117 0,-2-2-111 16,-1-6-44-16,-5-4 11 0,-2-1 92 16,-5-3 116-16</inkml:trace>
  <inkml:trace contextRef="#ctx0" brushRef="#br0" timeOffset="5894.02">17261 892 14 0,'-10'-4'259'15,"1"2"66"-15,1 0 41 0,-1 0-3 0,1 2 4 16,4 4 0-16,0 2-25 0,-1 3-40 16,3 4-46-16,2 6-47 0,2 6-58 0,0 2-47 15,1 5-31-15,1 3-22 0,2 1-16 16,0 4-13-16,1 2-2 0,-1 1-14 0,3 1-26 16,-3 4-54-16,0-2-95 0,1-1-106 15,-1-1-103-15,0-4-98 0,1-4-73 16,-1-3 3-16,-2-5 65 0,1-5 93 0</inkml:trace>
  <inkml:trace contextRef="#ctx0" brushRef="#br0" timeOffset="6110.62">17496 1048 124 0,'0'-19'386'16,"-2"3"91"-16,2 3 55 0,-2 4-56 0,2 1-67 15,-2 4-71-15,2 6-84 0,2 4-81 16,0 3-48-16,0 5-31 0,0 5-28 16,3 2-20-16,-3 3-17 0,2 5-14 0,-2 1-22 15,2 1-57-15,-1 3-112 0,-1 1-136 16,0-1-138-16,0 2-99 0,0-2-38 16,0-1 22-16,-4-5 96 0,0-1 125 0</inkml:trace>
  <inkml:trace contextRef="#ctx0" brushRef="#br0" timeOffset="6463.76">17547 1332 51 0,'13'-4'148'16,"0"0"-1"-16,-3 0-4 0,3 0-9 0,-3 1-11 16,1 1-12-16,0 0-11 0,-3 0-19 15,3 2-19-15,-3 0-15 0,3 0-14 16,-3 0-11-16,3 2-5 0,-3 2 7 0,3-1 16 16,-3 3 24-16,1 2 29 0,-1-1 35 15,1 3 42-15,-1 1 39 0,1 1 28 0,-3-1 9 16,0 2-2-16,1-1-19 0,-3 1-32 15,0 1-43-15,-2 1-45 0,-2-2-31 0,0 2-28 16,-2 1-17-16,0-1-24 0,-4 0-44 16,-3 0-99-16,1 1-126 0,-3-1-138 15,-2 0-124-15,1-2-53 0,-3 1 4 0,-2-3 76 16,-2 1 115-16</inkml:trace>
  <inkml:trace contextRef="#ctx0" brushRef="#br0" timeOffset="15621.08">21717 5006 112 0,'0'2'238'0,"2"-2"21"0,-2 2-39 15,2-2-47-15,-2 0-36 0,2-2-16 0,0 0-2 16,1 0 7-16,1-3 19 0,0-3 15 16,5-1 13-16,-1-7 17 0,7-3 8 15,2-4 0-15,6-5-7 0,2-6-17 0,7-5-20 16,4-2-35-16,4-7-30 0,3-2-26 15,3-3-19-15,3-2-12 0,2-4-9 16,2-4-3-16,-3 0-3 0,3-2 0 0,-2-1-4 16,-2 1 5-16,0 2-3 0,-5 4 0 15,0 2-1-15,-3 3-3 0,-5 7 0 0,-2 3-7 16,-5 4 2-16,-3 4 0 0,-3 5-4 16,-4 7 5-16,-4 3 1 0,-3 2 4 15,1 3 6-15,-4 5-3 0,-1-1 6 0,-2 5 0 16,-1-1-4-16,-1 2-2 0,0 3-5 15,-2-1-3-15,0 0-2 0,0 2-4 16,1 0 0-16,-3 2-2 0,2 0 1 0,0 0 1 16,2 2-4-16,0 0 1 0,3 2 2 15,1 2 3-15,3 1 0 0,3 3 3 0,6 1 2 16,1 4 4-16,6 1 4 0,3 5 7 16,6 1 1-16,6 5 0 0,5 2 2 0,6 5 1 15,6 4 0-15,7 4-3 0,3 4-2 16,5 3-1-16,3 1 4 0,1-1 1 0,0 3-3 15,1-3 1-15,-3 1 1 0,0-3-2 16,-4 1-6-16,-4-4-4 0,-3-2 0 16,-5-2-6-16,-5-2-7 0,-5-4-8 0,-3 0-18 15,-7-3-22-15,-2-3-24 0,-6-3-33 16,-2 0-92-16,-5-4-134 0,-2-2-135 16,-8-2-113-16,-4-2-48 0,-5-3-6 15,-8-1 74-15,-6 1 133 0</inkml:trace>
  <inkml:trace contextRef="#ctx0" brushRef="#br0" timeOffset="17029.45">21844 5016 63 0,'-2'6'204'15,"0"1"22"-15,0 1-33 0,0-1-24 0,2 5-2 16,0-1 7-16,0 5 16 0,2 1 13 16,0 4 5-16,0 3 1 0,2 7-3 15,2 3-8-15,1 8-14 0,1 6-20 16,1 3-17-16,1 6-24 0,1 2-26 0,0 6-26 15,-1 2-12-15,3 3-9 0,-1 5-5 16,1-1-5-16,0 0-2 0,0 0-2 16,-3 3-7-16,1 1-5 0,-1 0-6 15,-1 0 0-15,-3 0-3 0,1-4 1 0,-1-1-2 16,-2-5-1-16,0-3-1 16,1-4-2-16,-3-4 1 0,2-5 1 0,-2-7-1 15,0-3-2-15,0-4-1 0,2-3-2 0,-1-7-4 16,-1-1-3-16,0-4-2 0,0-4-2 15,0-4 4-15,-2-2 1 0,2-1 2 16,-2-3-1-16,2 1 2 0,-2-4 0 16,2-1-2-16,-2 1 0 0,0-2 1 0,0 0 2 15,0-1 3-15,0-1-2 0,3 2 1 16,1-2-2-16,0 0 2 0,0 0 3 16,3 0-1-16,1 2 1 0,1-2 4 15,3 1 1-15,3 3-4 0,4 0-4 0,2-1 2 16,3 3-2-16,3 0 1 0,5 1-2 15,4 1 4-15,2 1 3 0,2 3-5 16,5-1 5-16,1 2-5 0,3 2 3 0,4 2-3 16,0 2 0-16,4 4 2 0,0 0-3 15,4 3-1-15,-1 3-1 0,1 1 2 16,0 3-4-16,1 1 0 0,-3-2 1 16,-2 2 1-16,0-2 1 0,-4 3 0 0,0-3-1 15,-4-2-4-15,-5 1-1 0,-1-3 0 16,-7-1 0-16,-3-4-2 0,-5-1 4 15,-3-3 6-15,-6-4 6 0,-2-1 0 16,-2-3 4-16,-4-3 3 0,-1-1-1 0,-1-3-2 16,-3-1-10-16,-2-3-1 0,-1 0-2 15,-1-4-5-15,-2 0 2 0,0-3-4 16,0-1 3-16,0-3 1 0,0-1 0 16,2-3 2-16,0-1-6 0,0-3 1 0,2-2 1 15,3-4 0-15,1-3-2 0,0-3-2 16,3-5 8-16,2-2-5 0,4-4 1 15,0-4 1-15,4-4 0 0,4-3 0 0,1-3-6 16,3-3 9-16,3-4-3 0,4-4 3 16,0 1-2-16,4-5 1 0,3 1 0 15,1-3-2-15,0 1 3 0,3-3-4 16,0 3 1-16,1-1-3 0,-1 3 5 0,-1 5-6 16,-1 2 4-16,-3 6-2 0,-2 5-1 15,-4 4 2-15,-2 4-4 0,-2 6 7 16,-7 6-3-16,-1 3 4 0,-5 4 3 15,-4 4 1-15,-3 4 13 0,1 2 8 0,-5 1 12 16,1 1 6-16,-3 3 7 0,-2 0 0 16,1 3-13-16,-1-1-6 0,-2 0-12 0,-2 2-9 15,2-1-6-15,-2-1-5 0,-2-2 1 16,0 1-5-16,0-5-1 0,-2-1 3 16,-1-4-6-16,1-2 3 0,0-6 5 15,0-2-2-15,-3-5 1 0,1-6 0 0,0-2-3 16,-3-8 2-16,3-3-10 0,-3-6 4 15,3-6 4-15,-3-4-8 0,3-1 10 16,2-1-3-16,0 0 0 0,-1 3-2 16,3 3 0-16,-2 4 6 0,2 4-4 0,-2 5 0 15,2 6 3-15,-3 6 7 0,3 4-2 16,-2 3-3-16,0 5 2 0,0 3-8 16,-1 4-17-16,1 2-24 0,0 1-26 0,0 3-30 15,-1 2-65-15,-1 1-136 0,0 4-144 16,-3 1-136-16,-1-1-57 0,-5 2-15 15,-2 2 43-15,-2 2 133 0</inkml:trace>
  <inkml:trace contextRef="#ctx0" brushRef="#br0" timeOffset="17593.5">23122 4905 126 0,'-4'-3'222'16,"0"-1"21"-16,0 0-23 0,-3 2-11 15,-1 2 9-15,-1 0 8 0,1 2 0 16,0 2 1-16,-3 3-9 0,0 5-11 16,-1 3-15-16,1 6-15 0,-2 6-8 0,1 7-17 15,-1 8-16-15,0 7-24 0,3 7-25 16,1 7-14-16,1 5-19 0,4 3-11 16,1 3-11-16,3 2-3 0,5 0-1 0,3 0-3 15,3-1 0-15,4-3 1 0,1-3 3 16,6-4-5-16,3-6-3 0,3-4-4 15,1-4-2-15,5-7-1 0,4-4-3 16,2-8 0-16,3-5 2 0,3-8 1 0,3-5-3 16,0-9-2-16,4-7-2 0,-3-7-1 15,3-8-4-15,0-8-3 0,-4-8 3 16,0-3 4-16,-7-6-5 0,-2-5-3 0,-6-3 3 16,-7-3-1-16,-7-4 0 0,-8-2 3 15,-8-6 3-15,-6-4 4 0,-10-1-4 16,-7-1 4-16,-7 3 0 0,-8 1-6 15,-4 4-2-15,-6 4-2 0,-3 6 2 0,-4 5-8 16,-4 6-14-16,-2 6-16 0,-2 6-23 16,-2 3-42-16,-3 8-103 0,5 4-124 15,2 3-123-15,2 3-108 0,6 1-43 0,2 2 10 16,3 1 84-16,6 1 120 0</inkml:trace>
  <inkml:trace contextRef="#ctx0" brushRef="#br0" timeOffset="18559.08">22888 2610 301 0,'-5'-4'380'15,"1"2"67"-15,0 6 8 0,2 4-22 16,0 9-34-16,-1 6-59 0,1 11-60 0,2 8-55 16,0 7-66-16,0 7-55 0,2 3-39 15,-2 0-27-15,3 0-14 0,1-4-11 0,0-2-8 16,2-3-15-16,1-3-29 0,1-3-63 15,-1-2-111-15,1-6-118 0,1-3-124 16,-3-5-96-16,0-5-31 0,1-2 34 0,-5-6 95 16,2-3 107-16</inkml:trace>
  <inkml:trace contextRef="#ctx0" brushRef="#br0" timeOffset="19023.41">22750 1526 18 0,'-6'-4'197'0,"-3"0"26"16,1 2-23-16,-1 2-15 0,-1 0-7 15,-3 4-8-15,-2 4-4 0,-2 1-2 16,0 7-6-16,-4 5-5 0,0 5 2 0,-2 7 20 15,-1 5 19-15,1 6 11 0,2 1 4 16,0 3-12-16,2-1-18 0,2 1-34 0,4-2-38 16,5-4-34-16,5-2-22 0,3-2-14 15,7-4-14-15,1-3-8 0,7-3-6 16,2-3 3-16,2-2-3 0,4-4-4 0,3-4-8 16,1-3-30-16,1-5-70 0,1-3-115 15,1-4-124-15,2-2-121 0,0-6-92 16,-3-5-27-16,3-2 43 0,-5-4 99 15,3-4 113-15</inkml:trace>
  <inkml:trace contextRef="#ctx0" brushRef="#br0" timeOffset="19229.66">23139 1431 35 0,'0'-14'336'16,"-2"3"84"-16,0 5 80 0,0 6-6 0,2 4-44 15,-2 6-60-15,2 7-69 0,0 7-73 16,2 5-71-16,-2 7-57 0,2 2-42 16,0 6-27-16,3 2-18 0,-1 1-23 0,0 3-28 15,0 1-80-15,0-1-133 0,3-1-138 16,-1-1-129-16,1-2-80 0,1-6-26 0,-2-4 48 16,1-5 118-16</inkml:trace>
  <inkml:trace contextRef="#ctx0" brushRef="#br0" timeOffset="19390.55">23368 1686 154 0,'2'-23'312'16,"-2"6"30"-16,0 2-24 0,0 5-61 0,0 3-66 16,0 5-73-16,0 5-72 0,2 3-73 15,-2 6-75-15,2 1-89 0,0 4-88 0,1 4-47 16,-3 0-5-16,0 0 29 0</inkml:trace>
  <inkml:trace contextRef="#ctx0" brushRef="#br0" timeOffset="19655.73">23355 1825 104 0,'0'0'120'0,"2"0"-36"0,1 0-31 0,-1 0-22 16,2 0-12-16,2 0-8 0,1 0-4 15,1 0-2-15,3 0-2 0,1 0-1 0,1 0-2 16,0 0 0-16,-1 2-2 0,3 0 3 16,-2 0 13-16,0 2 18 0,-1 1 29 15,1 1 32-15,-2 2 41 0,-3 1 38 16,1 1 25-16,-3-1 16 0,-2 3 1 0,-2-1-11 16,0 2-30-16,-4 1-34 0,0-1-32 15,-2 2-38-15,-2 0-63 0,-3 1-92 0,-1-1-102 16,-3 2-130-16,0-2-70 0,-2 1-33 15,-2-1 15-15,-2-2 61 0</inkml:trace>
  <inkml:trace contextRef="#ctx0" brushRef="#br0" timeOffset="32481">27311 4898 39 0,'2'2'91'15,"3"-2"2"-15,1 2 4 0,0-2 8 16,3-2 7-16,1 0 5 0,3-2 5 16,2-2 2-16,0-1 0 0,4-3 0 15,2-3-2-15,2-4-3 0,3-2 6 0,1-4 6 16,5-4 5-16,4-2 6 0,2-5 6 15,2-2 4-15,0-4-1 0,5-2 2 16,-1-4 0-16,1-3-9 0,1-5-7 0,-1-1-14 16,1 0-18-16,-1-2-22 0,-1 0-23 15,-1 1-18-15,-1 1-13 0,-2 4-9 0,-2 1-8 16,-2 3-3-16,-2 5 0 0,-2 2-1 16,-2 3-2-16,-3 5-1 0,-2 4 1 0,-3 1-1 15,-1 6-5-15,-4 2 3 0,0 2 2 16,-5 1 0-16,1 5-2 0,-2 0-2 15,-3 1 6-15,3 2-2 0,-3 3 1 0,1-1-1 16,-1 0 1-16,1 1 4 0,-1 1 0 0,3 0 2 16,-1 2-3-16,1 0 2 0,1 0-1 15,1 4-1-15,4 0 4 0,2 4 0 0,2 3 3 16,5 7 6-16,3 5 3 0,5 7 0 16,2 6-1-16,7 10 0 0,1 6-4 0,5 7-7 15,1 4-5-15,1 6 3 0,2-1-5 16,2 1 1-16,-2 0 0 0,0-1 0 0,0-3 0 15,-2-4 0-15,-3 0-3 0,-1-4-4 16,-3-3 1-16,-1-3 2 0,-3-1-1 0,-2-6-1 16,-4-2-7-16,-4-4-13 0,-3-2-28 15,-4-5-88-15,-4 0-149 0,-4-5-172 16,-4-3-117-16,-7 0-50 0,-6-4-8 0,-6 1 70 16,-7-1 138-16</inkml:trace>
  <inkml:trace contextRef="#ctx0" brushRef="#br0" timeOffset="33688.32">27233 4831 172 0,'0'0'201'0,"-2"2"-26"0,2-2-24 15,0 4-11-15,0 0 3 0,0 3 11 16,2 5 19-16,0 3 18 0,0 4 23 15,3 8 16-15,1 3 18 0,0 10 3 0,1 6-13 16,1 11-18-16,3 10-34 0,-1 7-40 16,-1 10-43-16,1 7-34 0,-1 4-17 15,-1 6-21-15,1 4-10 0,-3 2-3 16,0 1-5-16,1 1 1 0,-3 0-9 0,2-3-3 16,-1-5 0-16,-1-4 1 0,0-5-1 15,2-6-3-15,-1-6 2 0,1-10 1 16,0-5 1-16,1-8 0 0,-1-6-2 15,-2-7-1-15,3-8-1 0,-3-3 0 0,2-5 2 16,-2-5-1-16,3-2-1 0,-3-4-4 16,2-3 5-16,-1-1 0 0,1-3-2 15,-2-1 2-15,2 1 1 0,3-3 3 0,-3 1-4 16,5-2 1-16,-1-1-1 0,5 1 1 16,0 0 1-16,4-1 1 0,4 1-3 15,3 0-3-15,3 1 3 0,3 1 1 16,6 4-2-16,3-1 1 0,3 4 5 0,5 4 4 15,1 4-2-15,3 2-1 0,5 2 1 16,1 3 0-16,0 4-2 0,2 1 3 0,3 1 1 16,-3 0-4-16,3 2-1 0,-3-2-1 15,-2 0-5-15,1-1-3 0,-3-1 2 16,-2-3 0-16,-4-1 0 0,-5-3 3 0,-3-3 3 16,-5-3-1-16,-4-2-1 0,-5-1 0 15,-3-5-1-15,-5-2-4 0,-4-1 0 16,-2-2 0-16,-3-1 1 0,-1-3 0 0,-3 0 4 15,1-4 2-15,-5-4-1 0,0-2 1 16,0-1-1-16,1-5 3 0,-1 1-4 16,0-4-1-16,0-1 3 0,1-3-3 15,1 0 0-15,0-4-4 0,1-1 3 0,3-5 3 16,1-2-2-16,2-5 2 0,1-2 1 16,3-6 1-16,2-3-1 0,5-7 0 0,1-5 3 15,3-3 1-15,3-5 0 0,3-4 2 16,2-3-2-16,2 0-3 0,2-2-2 0,3-1-1 15,1 1 0-15,1 4-1 0,-1 3 1 16,-2 4 0-16,-1 6 1 0,-3 6-1 16,-2 3 3-16,-7 9 3 0,-1 4 0 0,-5 5 6 15,-4 5 4-15,-4 6 9 0,-2 2 2 16,-3 4 3-16,1 2 4 0,-5 1-5 0,1 3-7 16,-3 1-4-16,0 2-1 0,0 1 1 15,-2-1 3-15,-2 0 3 0,0 1 2 0,0-3-2 16,-4 0-8-16,2-3-5 0,-2-1-8 15,-2-3-3-15,1-4-7 0,-1-2 1 16,0-5 3-16,-1-3 1 0,1-5 0 16,0-6 1-16,-1-4 4 0,1-6 0 0,2-5-4 15,-1-6-2-15,3-2-3 0,-2-3-1 16,2-3-3-16,0 0-1 0,0 3 2 0,0 1 2 16,-1 6 3-16,1 2-1 0,-2 3 4 15,0 7 1-15,0 3-1 0,-3 4 3 16,1 4-3-16,0 5-6 0,-3 3-14 0,1 5-18 15,-1 2-26-15,1 4-65 0,-3 3-132 16,1 3-152-16,-3 2-142 0,0 1-63 16,-2 0-17-16,0 3 39 0,1 1 123 0</inkml:trace>
  <inkml:trace contextRef="#ctx0" brushRef="#br0" timeOffset="34298.65">28639 4749 145 0,'-11'2'194'0,"-2"0"-26"0,-2 4-15 0,1-1-4 16,-3 5-5-16,0 3-1 0,-2 3-1 15,-2 3-8-15,-1 7-6 0,-1 5-2 16,0 7 5-16,-3 8 11 0,3 5 13 16,2 6 14-16,0 6 8 0,2 2-2 0,0 3-6 15,4 1-14-15,2-1-19 0,5 1-23 16,-1 2-18-16,7 1-9 0,2 0-17 0,4 5-13 15,5-1-10-15,3 4-9 0,5 0-6 16,5 0-8-16,5-2-2 0,5-4-1 16,2-1-5-16,6-7-5 0,2-5 1 15,3-6-4-15,3-7-7 0,1-6 0 16,2-6 0-16,2-5 1 0,2-8-2 16,0-8 2-16,2-6 5 0,-2-5 0 0,-2-10-1 15,0-5 0-15,-2-8 0 0,-3-8 1 16,-1-5 2-16,-5-8-1 0,-4-4-3 0,-2-4-3 15,-6-3 1-15,-2-6-3 0,-7-2-5 0,-4-2 2 16,-5-4 5-16,-5-4-1 0,-3-1 1 16,-6-2 2-16,-2-3 2 0,-5-3-2 15,-4 0 0-15,-4 0 4 0,-4 2 2 0,-4 1 4 16,-7 5 0-16,-4 3-3 0,-6 4-2 16,-5 6-1-16,-6 6-5 0,-4 3-4 0,-2 8 0 15,-5 4-4-15,-3 7-10 0,-3 5-15 16,0 5-40-16,0 3-113 0,2 5-145 15,9 0-154-15,4-1-90 0,9-3-42 16,7-4 13-16,6-4 100 0,5-4 134 0</inkml:trace>
  <inkml:trace contextRef="#ctx0" brushRef="#br0" timeOffset="35109.66">28533 2532 127 0,'-11'-2'268'0,"1"2"50"15,1 2-16-15,1 2 13 0,-1 3 27 0,3 5 9 16,4 7-10-16,0 7-26 0,2 9-33 15,2 10-55-15,2 9-71 0,2 7-57 16,1 5-42-16,3 5-22 0,1-1-15 0,-1 3-12 16,3-3-1-16,2 1-3 0,0-3 2 0,-1-1-12 15,1-4-23-15,-2-6-71 0,0-4-112 16,-1-5-122-16,1-6-129 0,-4-8-88 16,-3-5-29-16,0-8 44 0,-4-8 96 0</inkml:trace>
  <inkml:trace contextRef="#ctx0" brushRef="#br0" timeOffset="35531.4">28264 1499 138 0,'-9'-7'145'0,"1"1"-3"0,-3 2-6 16,1 0-4-16,-1 2-9 0,-2 4-11 15,-1 4-11-15,-3 5-9 0,0 5-6 0,0 8 1 16,0 7 16-16,-2 5 20 0,2 8 25 16,2 5 20-16,0 3 13 0,5-1 5 15,3 3-4-15,3-3-15 0,6-1-21 0,2-5-24 16,7-1-26-16,4-2-23 0,2-4-25 16,6-4-15-16,3-1-12 0,1-6-9 0,5-3-4 15,0-5-11-15,4-2-66 0,-1-5-105 16,1-3-111-16,3-5-115 0,-1-6-90 15,-2-3-40-15,-2-7 39 0,-3-3 89 0</inkml:trace>
  <inkml:trace contextRef="#ctx0" brushRef="#br0" timeOffset="35728.65">28776 1499 230 0,'0'-17'299'16,"-2"4"39"-16,0 3-27 0,0 6 2 0,0 4 11 15,2 6-9-15,0 7-19 0,0 8-28 16,0 6-36-16,2 7-59 0,0 6-66 0,0 2-44 16,2 4-22-16,3 2-19 0,-3-1-46 15,2 3-112-15,3-3-136 0,-1 1-146 16,3-4-103-16,-1-2-50 0,1-4 7 0,-1-4 91 16,-1-3 127-16</inkml:trace>
  <inkml:trace contextRef="#ctx0" brushRef="#br0" timeOffset="35883.5">29060 1844 210 0,'4'-19'295'0,"-4"2"30"15,2 4-51-15,-2 3-62 0,0 2-53 0,2 5-52 16,-2 3-45-16,2 3-28 0,3 7-18 16,-3 3-51-16,2 4-73 0,2 4-100 15,-2 0-71-15,1 4-38 0,-3 0-17 0,2 0 32 16</inkml:trace>
  <inkml:trace contextRef="#ctx0" brushRef="#br0" timeOffset="36111.73">29064 2071 156 0,'-6'0'180'16,"1"0"-41"-16,3 0-47 0,0 0-31 0,0 0-24 15,2 0-18-15,2 0-10 0,2 0-2 16,5 0-3-16,-1-2-1 0,5 0-3 0,0 0-1 15,2 0 2-15,-1 0-1 0,1 0 1 16,0 2 1-16,-2 0 1 0,-1 0 0 0,1 2 1 16,-2 2-1-16,-3 2 1 0,-4 3-1 15,1 1 1-15,-5 3 1 0,0 2 0 16,-5 4 1-16,-3 0-7 0,-3 4-29 0,-1 2-52 16,-5 0-55-16,-2 2-30 0,-3-3-17 0</inkml:trace>
  <inkml:trace contextRef="#ctx0" brushRef="#br0" timeOffset="37643.54">17913 4791 70 0,'0'2'99'0,"-2"0"2"0,2 0 1 0,-2 0-5 15,2-2-2-15,-2 2-4 0,2 0-6 16,-2-2-9-16,2 1-10 0,-2-1-10 0,2 2-12 15,0-2-11-15,2 0-7 0,0 0 8 16,2-2 21-16,5-3 29 0,1-3 33 16,7-3 31-16,2-7 27 0,7-4 14 15,5-5 5-15,5-4 0 0,5-5 0 0,5-4-1 16,5-4-14-16,2-5-15 0,4-4-24 16,2-3-27-16,3-1-29 0,-1-2-26 0,5 2-15 15,-1 0-10-15,1 0-5 0,0 3-3 16,-3 3-5-16,-2 3 0 0,-1 3-1 15,-5 5-6-15,-2 1-2 0,-5 7 2 0,-3 2-4 16,-5 3 0-16,-4 4 0 0,-6 4-3 16,-5 4-1-16,-4 1-3 0,-4 3 5 0,-2 2 0 15,-2 1 3-15,-3 0 3 0,-1 3 1 16,-3 1-2-16,0 0-7 0,-3 2-7 16,-1 0-21-16,-2 0-48 0,-2 2-114 15,-3 2-132-15,-1 0-136 0,0 0-106 0,-3-2-40 16,1 2 16-16,-3-4 98 0,0 0 122 15</inkml:trace>
  <inkml:trace contextRef="#ctx0" brushRef="#br0" timeOffset="38580.16">20015 3231 118 0,'-2'-13'118'0,"0"-3"-22"0,0-1-9 0,0-2-6 16,0 0-2-16,-3 0 2 0,-1 0 10 16,0 2 12-16,-1 0 5 0,-3 1 8 15,-1 3 10-15,1 2 6 0,-3 3-2 0,-2 2-12 16,0 3-14-16,0 4-18 0,-1 3-18 15,1 6-20-15,0 1-18 0,0 6-8 0,4 2-2 16,3 2 3-16,2 2 0 0,1 2 3 16,8 0 4-16,1-1 1 0,2 3-4 15,5-2-2-15,1 0-4 0,3-1-1 0,2-3 4 16,2 0 9-16,2-2 16 0,1 0 15 16,-1-1 14-16,-2-3 14 0,0 0 15 15,-2 0 9-15,-2-1 5 0,-5 1-3 16,1-2-7-16,-5 4-13 0,-4 1-21 0,-2 1-21 15,-4 0-22-15,-2 2-14 0,-3-2-10 16,-1 2-23-16,-3-2-54 0,0-2-96 0,3-2-103 16,-1-4-109-16,3-1-111 0,1-4-54 15,3-6 14-15,4-6 72 0,0-4 92 0</inkml:trace>
  <inkml:trace contextRef="#ctx0" brushRef="#br0" timeOffset="38904.6">20280 2987 11 0,'-4'-8'223'0,"-5"7"38"0,1 4-5 15,-1 5-17-15,-1 5-11 0,1 6-9 0,-1 6-11 16,1 2-17-16,3 3-20 0,-1 3-28 16,5 1-33-16,2 2-31 0,4-2-28 0,3 1-19 15,1-3-14-15,5-1-8 0,2-3-1 16,2-5-7-16,0-2-2 0,4-4-3 0,0-2 2 15,0-5 1-15,0-4 0 0,1-5 2 16,-1-4 9-16,-2-3 19 0,2-5 27 16,-4-5 32-16,0-3 25 0,-5-4 18 0,-3 1 12 15,-3-5-9-15,-6-2-18 0,-2-1-29 16,-6-1-26-16,-3 1-18 0,-4 1-18 16,-2 1-11-16,-2 3-7 0,-2 4-8 15,-2 2-22-15,0 6-72 0,-1 3-126 0,5 4-139 16,2 4-143-16,2 2-71 0,5 4-20 15,4 4 49-15,1-1 115 0</inkml:trace>
  <inkml:trace contextRef="#ctx0" brushRef="#br0" timeOffset="39195.36">20847 3210 111 0,'-6'11'165'16,"-1"1"-34"-16,1-1-47 0,2 1-31 0,2-1-22 15,2 1-11-15,4 1-12 0,0-2-2 16,5 3-3-16,-1-3-1 0,5 0 1 16,-1 1 0-16,1-3-2 0,2 3 1 0,-2-3-2 15,1 1-1-15,-1-2-1 0,-2 1 12 16,-3 1 21-16,-1 1 19 0,-3 2 15 0,-4 1 10 15,-2 1 4-15,-3 2-7 0,-3 2-17 16,-5 2-21-16,1 2-38 0,-5 2-66 16,-2-1-90-16,-5 1-49 0,1 0-26 0,-4-2-11 15</inkml:trace>
  <inkml:trace contextRef="#ctx0" brushRef="#br0" timeOffset="40298.39">24687 6298 90 0,'-5'2'182'15,"3"0"-7"-15,4 0-30 0,3 0-7 16,5-1 14-16,7 3 29 0,4 2 29 16,5 0 22-16,3-1-5 0,5 3-25 0,4 2-42 15,0-1-42-15,3 3-37 0,-1-1-29 16,0 2-18-16,0 1-58 0,-2 3-94 15,1-2-109-15,-6 2-117 0,1 0-62 16,-2 0-34-16,-4 1 26 0,-1-3 78 0</inkml:trace>
  <inkml:trace contextRef="#ctx0" brushRef="#br0" timeOffset="40719.82">25654 6527 85 0,'-13'-10'118'0,"1"2"-6"0,-3 5-6 15,0 1-7-15,-2 5-9 0,2 5 0 16,0 5 0-16,1 3 2 0,1 3 2 0,2 4 1 16,3-1-4-16,1 5-9 0,3 2-12 15,4-1-15-15,2 1-12 0,5 1-12 16,-1-1-8-16,5-2-8 0,-1-1-4 16,1-1-3-16,2 0-3 0,-1-4-2 0,1 0 0 15,0-4-2-15,-1 0 5 0,-1-2 13 16,-3 0 26-16,-1-1 31 0,-3-3 21 15,-2 3 13-15,-2-3 7 0,-2 2-6 0,-2 3-23 16,-3-3-28-16,-1 2-20 0,-3 2-15 16,-1-1-15-16,1 1-48 0,-2-2-70 15,3 0-81-15,1-2-90 0,3-1-85 16,0-6-43-16,3-4 19 0,3-2 53 0</inkml:trace>
  <inkml:trace contextRef="#ctx0" brushRef="#br0" timeOffset="41030.81">25804 6681 76 0,'-6'-4'239'0,"-3"4"39"0,-1 4-18 0,1 3-26 16,-1 7-19-16,1 1-27 0,1 6-28 16,2 4-33-16,1 3-29 0,3 1-33 15,2 3-25-15,2 1-18 0,5-1-9 0,-1-1-7 16,5-1-3-16,1-1 0 0,3-3 0 15,2-3-2-15,2-4 1 0,0-2-1 16,0-5 0-16,0-5 3 0,0-5 10 16,0-4 14-16,0-3 19 0,-2-7 28 0,0-1 30 15,-2-6 27-15,-4-2 13 0,-3-2 6 16,-4-4-10-16,-4 1-17 0,-4-1-28 16,-2-2-28-16,-5 5-23 0,-4-1-24 15,-2 4-57-15,1 6-108 0,-4 3-127 0,1 5-134 16,0 5-100-16,2 4-47 0,5 3 18 15,-1 5 86-15,9 1 115 0</inkml:trace>
  <inkml:trace contextRef="#ctx0" brushRef="#br0" timeOffset="41258.98">26175 6951 39 0,'0'6'251'0,"0"0"27"16,0 1 8-16,-2 3-79 0,2-2-59 0,2 1-48 15,2 2-37-15,0 3-25 0,3-1-16 16,1 1-8-16,3 3-5 0,-1-2-1 16,1 2-4-16,1 0 1 0,-1 0-1 15,0 0-2-15,-3 1 4 0,-2-1-4 0,1 0 3 16,-5 0-1-16,-2 0-1 0,-2 2-2 16,-5 0-38-16,-3 2-69 0,-3-2-103 15,-2 0-54-15,-4 0-28 0,-4-1-14 0,0-3 30 16</inkml:trace>
  <inkml:trace contextRef="#ctx0" brushRef="#br0" timeOffset="42211.53">28948 7894 119 0,'-5'-5'257'0,"-1"3"36"0,2 4-17 16,-1 3-19-16,1 7-17 0,2 3-23 15,2 8-29-15,2 5-31 0,0 5-35 0,3 5-40 16,1 2-35-16,2 2-20 0,1 4-14 16,-1-1-40-16,1 1-68 0,-1 0-96 0,3-1-118 15,-3 3-72-15,1-2-35 0,-3-1 14 16,-2 1 55-16</inkml:trace>
  <inkml:trace contextRef="#ctx0" brushRef="#br0" timeOffset="42686.47">29034 9114 85 0,'-10'-18'193'0,"-3"1"-4"0,2 0-14 15,-1 0-5-15,-1 2-2 0,0 1-12 16,3 5-13-16,-1 1-22 0,1 3-26 0,-1 3-30 15,3 4-26-15,1 3-18 0,3 7-12 16,0 1-6-16,4 4-2 0,0 2-2 0,4 2-1 16,2 0 1-16,5 0 2 0,-1 0-1 15,3 0 1-15,2 0-1 0,2-4 3 0,0 0-2 16,0 0 0-16,0-1-1 0,-2-3 2 16,-1 0 0-16,-1 1 6 0,-2-3 13 15,-3 0 14-15,-2 1 6 0,-3 1 5 0,-6 1 1 16,-1 1-6-16,-2 2-9 0,-5 2-17 15,-1 2-7-15,-3 2-37 0,0 2-52 0,0-1-56 16,0 1-70-16,5-4-85 0,-1-2-48 16,5-4 6-16,2-5 37 0</inkml:trace>
  <inkml:trace contextRef="#ctx0" brushRef="#br0" timeOffset="43012.29">29309 9079 183 0,'-4'-9'273'0,"-4"5"48"0,-1 2-22 16,-1 4-10-16,-3 4-11 0,2 3-24 0,1 6-30 15,1 4-46-15,3 6-47 0,2 2-46 16,2 5-33-16,2 1-19 0,4 3-16 0,4-2-3 16,3 2 1-16,2-1-3 0,4-5-3 15,2-1 1-15,2-5 5 0,2-5 9 16,0-3 7-16,3-5 10 0,-1-3 11 0,1-8 13 15,-3-2 11-15,0-6 6 0,-2-5 5 16,-2-2-2-16,-2-4 2 0,-4-2-5 0,-2-2-10 16,-7-4-13-16,-4 0-10 0,-4-3-8 15,-5-2-12-15,-4 1-8 0,-1-1-8 16,-5 3-7-16,-3 2-6 0,-1 3-13 0,2 5-22 16,-2 2-81-16,-1 5-125 0,5 4-141 15,2 5-141-15,3 1-65 0,3 4-19 0,3 1 57 16,5 3 115-16</inkml:trace>
  <inkml:trace contextRef="#ctx0" brushRef="#br0" timeOffset="43246.36">29701 9165 74 0,'6'2'212'15,"-1"2"11"-15,1-2-41 0,-2 1-64 0,5 3-45 16,-1 2-31-16,3-1-19 0,-1 1-10 15,3 3-4-15,2-1-2 0,2 1-3 0,0 3-1 16,0-1 1-16,-3 0-4 0,3 1 1 16,-2 1 0-16,-2 0-1 0,-2 0 0 15,-1 3 0-15,-4-3 1 0,-1 2 0 16,-3 0 0-16,-4 0-1 0,-3 0-10 0,-1 2-34 16,-2-1-75-16,-5-1-56 0,-4 0-28 0,-4-2-18 15,0-2 3-15</inkml:trace>
  <inkml:trace contextRef="#ctx0" brushRef="#br0" timeOffset="44497.86">16254 8371 43 0,'2'-4'172'0,"-2"2"-7"0,0 2-5 16,0 0-4-16,0 4 2 0,0 5 5 0,-2 5-4 15,0 5-8-15,-5 7-9 0,1 9-13 16,-5 8-19-16,-1 9-18 0,-3 7-18 16,-2 6-17-16,-4 5-18 0,-2 4-14 15,-1-1-7-15,3-1-9 0,0-3-3 0,0-6-18 16,4-4-44-16,0-6-56 0,4-5-74 16,3-8-83-16,1-8-67 0,3-9-22 15,-1-8 23-15,5-7 48 0</inkml:trace>
  <inkml:trace contextRef="#ctx0" brushRef="#br0" timeOffset="44684.06">16074 8748 97 0,'0'-33'253'0,"2"5"31"16,-2 5-6-16,0 4-22 0,2 4-18 16,0 5-3-16,5 4 0 0,1 8-9 15,3 8-10-15,4 5-11 0,4 6-21 0,0 8-41 16,4 3-48-16,0 6-36 0,0 4-36 15,3 2-92-15,-1 3-122 0,-1 1-123 0,-1 0-127 16,-2-1-69-16,-4-1-24 16,-2-4 59-16,-7-2 101 0</inkml:trace>
  <inkml:trace contextRef="#ctx0" brushRef="#br0" timeOffset="44875.38">16089 9110 105 0,'-17'-19'230'0,"4"3"-1"0,0 1-28 16,5 2-24-16,4 0-20 0,4 1-24 16,4-1-14-16,7 1-1 0,3 1 2 15,5-1-8-15,5 1-14 0,1 0-13 0,5-1-13 16,4 3-19-16,-1-3-39 0,6 1-105 16,-3-1-155-16,2 1-82 0,2-1-45 15,-2-1-23-15,2 2 10 0</inkml:trace>
  <inkml:trace contextRef="#ctx0" brushRef="#br0" timeOffset="45606.36">24007 8418 115 0,'-12'-6'266'0,"1"3"60"0,0 1 13 15,1 0 32-15,-1 0 17 0,3 4-9 16,1 2-28-16,3 5-42 0,2 8-61 15,0 8-79-15,4 7-63 0,0 8-40 0,2 6-23 16,3 6-18-16,-1 1-13 0,3 4-4 16,1-2-4-16,3 1-13 0,0-3-59 15,-1-2-106-15,1-3-121 0,0-4-121 16,-1-6-115-16,-1-4-47 0,-3-5 22 16,1-4 90-16,-5-8 111 0</inkml:trace>
  <inkml:trace contextRef="#ctx0" brushRef="#br0" timeOffset="45925.74">23929 8614 119 0,'-6'-22'175'16,"-1"1"-35"-16,5 3-33 0,0 1-31 0,4 4-23 16,0 2-14-16,2 1-10 0,3 2-9 15,1 3-6-15,1 1-4 0,-1 2-3 0,3 0-3 16,-1 2 1-16,1 2-1 15,0 2-1-15,1 0-2 0,3 1 0 0,0 3-1 16,0 1-1-16,2 1 0 0,2-1 0 16,2 1-1-16,-2 1 2 0,2 1 2 0,0-1-1 15,0 1 3-15,-2-1 2 16,-2 1 20-16,0 3 21 0,-4 0 22 0,-2 2 23 16,-3 4 23-16,-4 4 19 0,-4 2 1 15,-2 1-6-15,-4 5-15 0,-3-1-17 16,-3 0-21-16,-1 3-21 0,-2-1-34 0,-2 0-75 15,0-1-102-15,-2-3-115 0,0-1-63 16,2-5-33-16,0-3-2 0,7-5 51 16</inkml:trace>
  <inkml:trace contextRef="#ctx0" brushRef="#br0" timeOffset="47010.87">30833 7967 63 0,'0'-4'225'0,"0"-2"44"16,-2 2-13-16,-2 1-1 0,-2-1 5 0,-3 0 5 16,-1 4-6-16,-3 0-16 0,-4 4-26 15,0 1-23-15,-6 7-28 0,-3 3-31 16,-1 4-19-16,-5 6-13 0,-4 4-7 0,0 5-12 15,0 6-5-15,2 2-7 0,5 3-6 16,3 3-11-16,7 0-9 0,9-1-8 16,8-3-9-16,10 0-4 0,11-4-9 0,9-4-6 15,8-5-2-15,8-5-2 0,7-3-1 16,4-8-5-16,6-1 1 0,1-7 2 16,1-3-31-16,1-2-112 0,-3-2-160 0,-4-2-177 15,0 0-99-15,-4 0-50 0,-4-1 1 16,-5-1 97-16</inkml:trace>
  <inkml:trace contextRef="#ctx0" brushRef="#br0" timeOffset="67656.91">17750 7713 59 0,'-2'-2'88'0,"2"2"-6"0,0-1-2 15,0 1 4-15,0-2 2 0,0 2 0 16,0-2-7-16,-2 0-3 0,2 2-5 0,0-2-1 16,0 2 0-16,0-2-1 0,0 2-1 15,0-2-1-15,0 2 2 0,2-2 0 16,-2 2 2-16,2-2 4 0,0 2 3 15,1 0 4-15,1 0 8 0,0 2 10 0,5 0 11 16,-1 2 15-16,5 2 21 0,-1 3 17 16,5 4 2-16,2 5-4 0,3 3-12 15,-1 1-17-15,4 5-23 0,1 2-24 0,-1 1-18 16,2 1-16-16,3 1-10 16,0 0-12-16,-1 1-10 0,3-1 0 0,0-1-4 15,2-1-2-15,-3-1-3 0,1-1 2 16,0-3 0-16,-2 0-6 0,1-4-1 0,-3-2-3 15,-1-2 1-15,1-2-4 0,-3-3 1 16,-1-3 5-16,-1-3 0 0,0-2 3 16,-2-4 3-16,-2-4 4 0,3-2-1 15,-3-5 2-15,2-6 3 0,2-4 0 0,0-8 2 16,3-5 0-16,1-6-5 0,5-10-3 16,0-5-7-16,4-8-4 0,2-5-3 15,2-5-2-15,2-3 1 0,3-2-2 0,-1 0 1 16,3-2 5-16,2 2-1 0,-1 1-1 15,1 3 5-15,0 2 0 0,-3 3 0 16,1 4-4-16,-5 4-2 0,0 6 0 16,-6 4-3-16,-2 5 0 0,-4 6-1 0,-5 6 4 15,-4 5 3-15,-4 4 1 0,-2 4-2 16,-2 4-2-16,-3 4 4 0,-1 0 0 16,-1 3-2-16,-3 1-6 0,-1 1-12 15,-2 2-38-15,-4 2-107 0,0 1-140 0,-3 1-148 16,-3 2-106-16,0 2-46 0,-5 3 9 15,-2 1 86-15,-2 2 128 0</inkml:trace>
  <inkml:trace contextRef="#ctx0" brushRef="#br0" timeOffset="70666.74">24473 7649 254 0,'-4'-4'320'0,"-1"0"47"0,3 0-33 16,-2 2-34-16,2 2-25 0,2 0 3 0,0 0-2 16,6 6-13-16,5 3-7 0,6 7-20 15,8 8-22-15,9 7-46 0,6 7-46 16,7 6-31-16,6 2-30 0,6 5-15 0,2 0-15 16,3 1-17-16,-1 1-7 0,1 1-7 15,-3-3-8-15,-4-1-19 0,-4-5-25 16,-2-1-74-16,-4-2-138 0,-3-4-143 15,-4-4-138-15,-1-5-66 0,-6-4-17 16,-3-4 54-16,-5-8 126 0</inkml:trace>
  <inkml:trace contextRef="#ctx0" brushRef="#br0" timeOffset="70927.7">25453 7664 284 0,'-17'-29'476'0,"-2"8"70"0,0 2 48 16,-2 6-70-16,2 3-107 0,-2 5-108 0,-3 5-93 15,1 7-63-15,-5 10-42 0,-1 12-36 16,-5 11-25-16,-4 11-13 0,-5 8-12 16,-1 8-6-16,-3 6-3 0,1 3 0 15,-1 0-2-15,3 2-6 0,2-2-13 0,1-1-16 16,3-3-23-16,2-2-61 0,5-5-121 15,3-4-141-15,5-6-158 0,4-7-71 16,4-6-28-16,0-8 33 0,4-7 106 16</inkml:trace>
  <inkml:trace contextRef="#ctx0" brushRef="#br0" timeOffset="74645.67">30709 5595 33 0,'0'-2'86'16,"0"2"-2"-16,0-2-7 0,0 2 0 0,0-2-3 15,0 2-5-15,0-2-3 0,0 2-6 16,0 0 0-16,0 0 0 0,2-2 5 15,0 2 7-15,0-1 11 0,0 1 12 0,2-2 10 16,3 2 15-16,-1 2 20 0,2-1 17 16,3 5 19-16,2 2 15 0,2 3 7 0,-1 6-5 15,5 2-17-15,0 6-20 0,3 2-28 16,1 1-27-16,0 5-21 0,1 1-13 0,-1 2-12 16,2 0-9-16,-2 1-5 0,3-1-8 15,-3-2-3-15,0 0-10 0,1 1-4 16,-3-5-2-16,2 1-2 0,-2-3 2 0,1-3 0 15,-1-2 3-15,0-4 4 0,-2-2 2 16,0-2 4-16,-2-1 3 0,2-5 2 16,-2-1 6-16,2-4 0 0,0-2 0 0,0-2 1 15,2-6-2-15,2-4-2 0,3-5-8 16,1-6-1-16,7-6 0 0,2-7-5 0,7-8-9 16,5-5-3-16,5-9-2 0,4-6-3 15,5-7-5-15,1-5-5 0,7-6 2 16,2-2 0-16,2-2 2 0,0 0-2 0,2 2 6 15,-4 2-1-15,0 6 0 0,-4 3 1 0,-4 5-2 16,-7 3 2-16,-4 8-4 0,-5 3 2 16,-7 5 0-16,-6 7 1 0,-3 3 3 0,-6 5-2 15,-5 3 5-15,-4 5-1 0,-5 3 0 0,-1 2-2 16,-3 1-6-16,-3 5-5 0,-1 0-12 0,-2 3-13 16,-2 1-22-16,-2 1-35 0,-2 0-70 15,-5 5-90-15,1-1-88 0,-5 4-75 0,0 0-59 16,-1 2-47-16,-1 2 22 0,-4-1 68 0,2 1 82 15</inkml:trace>
  <inkml:trace contextRef="#ctx0" brushRef="#br0" timeOffset="77707.17">15452 2583 164 0,'-7'0'193'0,"1"0"-18"0,-2 0-2 0,1 2 18 15,-1-2 18-15,-1 0 11 0,1 0 2 16,-1 0-5-16,1 0-14 0,-3 0-21 16,3 0-14-16,-1 0-16 0,1 0-10 15,-1 2-13-15,1-2-17 0,2 2-21 0,-3 2-24 16,3 0-18-16,-3-1-20 0,3 5-13 15,-3 3-9-15,3 3-3 0,0 5-3 16,-1 4 3-16,3 5 2 0,2 5 3 0,0 5 4 16,2 2 1-16,4 4 5 0,0-1-5 15,5 3-3-15,4 0-1 0,1-1-3 0,3-1-1 16,7 0-3-16,1-4 0 0,5-2 0 16,1-2 3-16,5-5-3 0,0-3-3 0,2-5 0 15,1-2 2-15,1-5 1 0,-2-5-2 16,2-3 2-16,-2-7 3 0,0-4 3 15,0-5 4-15,0-3 6 0,-4-7 4 0,0-4 7 16,-2-5 0-16,-2-4-4 0,-3-5-1 16,-1-2-4-16,-5-4-3 0,-2 0 1 15,-7-3 6-15,-3-1 5 0,-5-2 4 0,-4-1 3 16,-6 1 3-16,-5-1-5 0,-4 1-5 16,-4 2-3-16,-2 2-1 0,-4 3-6 0,-5 2-4 15,1 3 0-15,-5 6-3 0,-2 1-5 16,-2 6-3-16,-1 2-2 0,-3 6-3 15,0 4-2-15,-1 3-10 0,3 4-9 0,-2 4-20 16,2 4-28-16,2 4-63 0,-1 1-107 16,6 1-115-16,1 1-114 0,6 1-86 15,3-1-29-15,4-1 34 0,2-1 91 0,5-1 115 16</inkml:trace>
  <inkml:trace contextRef="#ctx0" brushRef="#br0" timeOffset="78894.39">29947 2501 229 0,'2'-2'328'16,"0"2"39"-16,0 0-19 0,2 2-13 16,0 2-1-16,1 6-15 0,1 5-20 0,2 8-19 15,1 7-27-15,2 10-57 0,1 6-71 0,-1 7-50 16,2 6-35-16,-1 2-21 0,1 0-12 16,2 2-20-16,-3-2-39 0,1-2-92 15,-2-2-119-15,1-2-130 0,-3 1-125 0,-1-5-54 16,-1-3 1-16,-3-2 69 0,2-8 110 15</inkml:trace>
  <inkml:trace contextRef="#ctx0" brushRef="#br0" timeOffset="79176.56">29995 2532 228 0,'-2'-25'300'0,"-2"6"16"15,2 2-40-15,2 2-77 0,0 1-57 16,4 1-31-16,0 1-11 0,5 3-1 0,-1-1 0 16,3 1-2-16,4 3-13 0,-1 0-21 15,3 3-22-15,2 1-12 0,3 2-9 0,-1 2-7 16,0 3-4-16,2 3-1 0,-2 3 1 16,1 3-3-16,-6 5 2 0,-1 4-1 15,-6 3 2-15,-5 5-2 0,-6 5 0 0,-4 4 0 16,-7 4-2-16,-6 2 0 0,-5 1-21 0,-3 3-55 15,-3-3-74-15,-4 1-95 0,-4-4-102 16,0-2-56-16,0-4-8 0,0-4 39 16,4-5 65-16</inkml:trace>
  <inkml:trace contextRef="#ctx0" brushRef="#br0" timeOffset="84543.36">17899 14028 49 0,'0'2'172'16,"-3"0"-17"-16,1 0-17 0,2-2-14 16,-2 2-13-16,2-2-13 0,-2 2-10 15,2-2-10-15,0 0-10 0,0 0-5 0,0 0 3 16,0 0 10-16,0-2 17 0,0 0 19 15,2 0 17-15,0-2 8 0,0-1 2 16,3-1-5-16,-1-4-10 0,2-1-19 16,3-2-18-16,1-6-12 0,3-2-15 0,2-6-17 15,2-2-6-15,6-7 6 0,2-2 6 16,5-6 3-16,2-5 8 0,6-3 4 16,2-3-4-16,5-2-11 0,1-2-10 0,5-2-4 15,0-2-11-15,0 0-8 0,-1 2-2 16,1 0-5-16,-2 2-7 0,0 2-4 15,-5 4 2-15,-2 3 0 0,-1 5-1 16,-6 3 2-16,-3 4 0 0,-4 5 0 0,-5 5 0 16,-4 3 8-16,-4 6 16 0,-2 2 13 15,-3 1 14-15,-1 5 5 0,-1 1 0 0,-2 3-6 16,-1 1-15-16,-1 0-10 16,-2 1-13-16,2 1-6 0,-2 2 1 0,1-2-7 15,-1 2-4-15,0 2-4 0,0 0 0 0,0 0 0 16,2 4-1-16,3 2 5 0,1 3 3 15,5 5 1-15,2 3 4 0,4 6 3 16,4 3-1-16,7 7 2 0,3 5 3 16,5 6 4-16,9 5 1 0,4 4-2 15,4 5 1-15,4 1-2 0,3 0-1 0,1 0-3 16,-2-2-6-16,1-2-1 0,-1-2-3 16,-4-1-1-16,0-4 0 0,-4-5-3 0,-2-3 1 15,-4-2-6-15,-3-5-21 0,-4-3-43 16,-4-3-90-16,-2-2-107 0,-4-4-106 15,-5-4-100-15,-6-2-66 0,-4-2 1 16,-4-1 63-16,-9-1 96 0</inkml:trace>
  <inkml:trace contextRef="#ctx0" brushRef="#br0" timeOffset="85972.01">17903 14006 63 0,'0'0'150'15,"0"0"-25"-15,0 0-20 0,0 1-15 0,0 3-4 16,0 2 2-16,2 0 5 0,0 3 11 16,0 5 9-16,2 1 11 0,3 4 13 15,-1 4 11-15,0 3 9 0,5 7 4 16,0 5 1-16,-1 4-6 0,3 4-10 0,0 5-12 16,-1 2-15-16,1 6-14 0,0 2-15 15,-3 4-10-15,3 2-10 0,-2 1-12 0,-3 1-8 16,3 1-10-16,-3-1-3 0,-2 0-2 15,3-3-8-15,-3-1 0 0,-2-2-5 0,3-2 0 16,-3-4-3-16,0-2-12 0,-2-3 5 16,0-5-8-16,1-5 1 0,-1-4-5 15,0-3-1-15,0-7 2 0,0-3-3 0,0-4-1 16,0-2 3-16,0-4-1 0,1-2 0 16,-3-1 1-16,2-3-2 0,-2-1-2 0,2-2-3 15,-2-1 1-15,2 1-2 0,-2-2 2 16,2-2 3-16,-2 0 2 0,2 0 2 15,0-2-2-15,2 0 2 0,-1 0-2 16,1 0-1-16,2 0 5 0,1 0 4 0,-1 0 6 16,2 2 5-16,3 0 6 0,0 1 4 15,3 1 2-15,3 4-5 0,2 1-3 0,2 3-7 16,3 1-2-16,3 2-4 0,3 6-6 16,2 2 1-16,2 2-4 0,4 3 4 15,2 3-2-15,2-1-4 0,3 5 0 0,-1-1-1 16,1 0 5-16,1-1-3 0,-1 1 1 15,-1-4 5-15,0 1-3 0,-1-2 1 16,-3-1-6-16,-2-1 3 0,-2-2 0 0,-2-3-3 16,-2-1 3-16,-5 0-2 0,1-4 6 15,-5-1-3-15,-2-3-4 0,-4-2 1 0,0 1 0 16,-4-5 2-16,-1 1 0 0,-3-2 0 16,-1 0 3-16,-1-3 1 0,-1 1 0 0,-2-2 4 15,-2-2-2-15,1 0 0 0,-3-2-2 16,0-2 1-16,0-1 0 0,0-1-4 15,0 0 1-15,0-3 1 0,0-1 2 0,0 1-1 16,2-3 0-16,0-1 0 0,2-2 0 16,0-1 1-16,3 1-2 0,1-4 4 0,3 0-6 15,1-4 2-15,3 0-3 0,2-3 0 16,6-5 0-16,3 1-3 0,1-5 5 16,7-1 1-16,2-2-3 0,2-2-1 0,5 0 2 15,-1 0-2-15,4 0 3 0,1-2-5 16,2 2 3-16,2 0 2 0,-3 0 0 15,1 2 1-15,0 0-4 0,-5 4 2 0,0-1 3 16,-3 5 1-16,-5 1 0 0,-2 3-3 0,-3 3 3 16,-3 4 2-16,-5 0-5 0,-4 3-2 15,-2 3 0-15,-2 2 4 0,-5 1 3 16,1 1 7-16,-5 1 5 0,1-2 3 0,-5 3 3 16,0-3-1-16,-2-1-4 0,-2 1-7 15,0-1-4-15,-2-2 0 0,-3-3-7 16,1 1 0-16,-1-4-2 0,1 0 0 15,-2-4 0-15,1-3 0 0,-1-3 0 0,1-3-3 16,-1-5 2-16,0-3-3 0,-1-3 1 16,-1-5-2-16,1-4 6 0,-2-3 1 0,-1-4 0 15,1-2-1-15,-2-2 1 0,3-1 2 16,-3-3-2-16,3 2 3 0,-1 0-1 16,0 4-1-16,1 4-4 0,-1 4 1 0,1 3 1 15,-1 3 1-15,1 5 1 0,-3 2 4 16,2 2 6-16,-1 3-6 0,1 3-4 15,0 4-1-15,1-1 2 0,1 4-3 0,1 0-1 16,-1 4-2-16,3 0-7 0,0 4-19 16,-1 0-38-16,1 4-101 0,0 1-131 15,-1 3-132-15,-1 1-111 0,-1 3-47 16,-1 3 4-16,-1 4 82 0,3 1 122 0</inkml:trace>
  <inkml:trace contextRef="#ctx0" brushRef="#br0" timeOffset="88548.35">19088 13887 2 0,'-10'0'259'0,"-5"4"37"0,-2 0 39 15,-2 2-34-15,-2 1-17 0,2 1-7 16,-3 3-8-16,1 1-11 0,0 3-21 15,0 0-31-15,2 4-39 0,0 0-44 0,0 4-33 16,2 4-16-16,2 2-9 0,2 5-8 16,3 2-13-16,1 6-8 0,5 2-10 15,0 5-9-15,4 3-5 0,4 3-7 0,0 4-2 16,5 2 3-16,3 4 3 0,3 1-1 16,2-1 2-16,4 0 3 0,5-2 1 15,1-4-2-15,3-6-4 0,4-3 2 0,2-6-2 16,4-6-5-16,2-6 4 0,3-9 0 15,1-6 3-15,1-7-6 0,-1-7-1 16,1-8 5-16,0-7-2 0,-3-7-3 0,-2-6-1 16,-4-7 6-16,-2-8-1 0,-6-4-3 15,-2-7-3-15,-9-3 2 0,-5-5 3 0,-5-2-3 16,-7-1-1-16,-6-3 0 0,-9-2 3 16,-6 2-2-16,-6 3-1 0,-5 2 0 0,-8 3 1 15,-4 4-3-15,-5 5-14 0,-4 6-26 16,-2 4-77-16,-2 6-95 0,0 5-109 15,0 3-106-15,2 1-106 0,2 0-36 16,5 0 40-16,4 0 80 0,1-4 100 0</inkml:trace>
  <inkml:trace contextRef="#ctx0" brushRef="#br0" timeOffset="89272.41">18919 11923 40 0,'-2'0'291'0,"-3"2"76"0,3 2 66 0,0 2 0 16,0 3-2-16,0 5-34 0,2 7-47 15,0 5-62-15,2 7-73 0,0 5-72 16,2 4-58-16,1 5-38 0,1 3-20 0,2-1-14 16,1 1-21-16,-1-2-37 0,3-1-82 15,-3-3-113-15,3 0-115 0,0-4-114 0,-3-4-78 16,-2-2-18-16,1-3 54 15,-5-5 99-15</inkml:trace>
  <inkml:trace contextRef="#ctx0" brushRef="#br0" timeOffset="89722.73">18741 11226 140 0,'-8'-6'214'0,"-3"3"-9"16,0 1-5-16,1 2 0 0,-3 4 3 0,0 3 0 16,-1 7-8-16,-1 3-5 0,0 6-8 15,0 5 1-15,2 6 3 0,1 6-1 16,1 2-3-16,3 4-13 0,1 0-17 0,5-1-33 15,4-1-35-15,3-2-25 0,5-4-24 16,3-2-17-16,2-1-11 0,2-5-7 0,2-3-28 16,2-2-65-16,0-4-96 0,0-4-100 15,2-2-101-15,-1-4-107 0,-3-5-32 16,-2-4 31-16,-1-4 79 0,1-4 94 16</inkml:trace>
  <inkml:trace contextRef="#ctx0" brushRef="#br0" timeOffset="89922.08">18974 11222 207 0,'0'-17'332'0,"2"6"65"0,-2 1 19 16,2 6-1-16,0 6-22 0,2 8-36 16,1 5-51-16,-1 6-58 0,2 6-69 15,1 3-67-15,-1 6-52 0,0 1-37 16,1 3-38-16,-1 0-82 0,0 0-121 0,1 0-125 15,-1 0-120-15,-2-4-82 0,0-4-23 16,1-3 46-16,-1-4 105 0</inkml:trace>
  <inkml:trace contextRef="#ctx0" brushRef="#br0" timeOffset="90102.54">19175 11297 265 0,'2'-17'360'15,"-2"1"46"-15,2 5-22 0,0 3-44 16,0 4-55-16,3 3-63 0,-1 2-60 16,0 5-52-16,2 4-75 0,1 1-95 0,-1 2-104 15,3 3-85-15,-3-1-73 0,2 2-59 16,-1 0-23-16,-3-2 28 0,0 1 57 16,0-3 62-16</inkml:trace>
  <inkml:trace contextRef="#ctx0" brushRef="#br0" timeOffset="90308.55">19228 11447 18 0,'-4'4'185'15,"-1"-2"3"-15,1 2-12 0,2-2-14 0,2 1-12 16,0 1-14-16,2 2-17 16,2 2-17-16,1-1-16 0,1 1-21 0,2-1-20 15,1 1-19-15,-1 0-10 0,1-1-6 16,1-1-5-16,1 0-3 0,0-1 0 0,-1-1 0 16,1 0 0-16,-1 0-3 0,-1 0 2 15,-1-2 0-15,1 1 2 0,-3 1-1 16,-2 0 2-16,1 0 1 0,-3 1-1 15,-2 3-13-15,-2 2-35 0,-3-1-49 16,-1 3-72-16,-3-1-75 0,-3 2-43 0,-1 1-7 16,-2 1 21-16</inkml:trace>
  <inkml:trace contextRef="#ctx0" brushRef="#br0" timeOffset="91693.7">19342 16343 3 0,'0'-8'297'0,"-2"5"74"16,0-1 75-16,0 4-7 0,0 2-20 15,-3 3-38-15,3 7-52 0,0 1-61 0,0 6-71 16,0 4-58-16,2 4-54 0,0 1-39 15,0 3-29-15,0-1-35 0,2 5-62 0,0-3-102 16,0 2-112-16,0-1-113 0,3-1-109 16,1 0-37-16,-2-3 26 0,3 0 79 0,-3-1 101 15</inkml:trace>
  <inkml:trace contextRef="#ctx0" brushRef="#br0" timeOffset="97432.8">19444 17227 114 0,'-2'-4'186'0,"-1"2"-25"0,1 0-27 16,0 0-20-16,0 0-12 0,0 1-10 0,0-3-10 16,0 2-7-16,-2-2-2 0,1 0-4 15,-1 0 2-15,2-1 9 0,-2 1 14 0,2-2 21 16,-3 2 25-16,1 1 29 0,0-1 22 15,-2 0 15-15,-1 2 5 0,1 2-2 16,-2 2-20-16,-3 2-32 0,-2 1-27 0,1 7-28 16,-1 1-26-16,0 4-23 0,0 6-13 0,3 4-9 15,-3 3-7-15,5 5-3 0,-1 1-1 16,3 4-3-16,0 2 3 0,3 0-4 16,3 0-1-16,3-2-5 0,1 0-2 0,4-4 2 15,5-2-3-15,2-2-2 0,4-3-7 16,4-4-12-16,2-2-25 0,5-6-60 15,0-2-96-15,4-5-111 0,-1-3-99 0,3-5-100 16,0-2-50-16,-2-4 18 0,-4-1 73 16,0-5 102-16</inkml:trace>
  <inkml:trace contextRef="#ctx0" brushRef="#br0" timeOffset="98085.52">19888 17191 42 0,'-8'0'200'0,"-1"2"24"0,1 1-24 15,-3-1-16-15,1 2-1 0,-1 2 4 0,0-2-2 16,1 1-8-16,-1 3-19 0,3 0-23 16,-1 3-32-16,3 0-30 0,0 5-24 15,1 3-16-15,3 2-9 0,0 2-4 0,0 3-4 16,2 1 1-16,2 3 0 0,0 1 1 0,3-1 0 15,1 3-1-15,0-3-4 0,1 1-2 16,1-3-1-16,3-1 0 0,-1-2-3 0,3-2 0 16,0-4 1-16,1 0 1 0,1-6 4 15,2-2 1-15,0-3 2 0,2-4 4 16,-2-4 5-16,2-4 0 0,-2-5-2 0,0-5-1 16,0-3 1-16,0-6-4 0,-2-2-5 0,-3-5 1 15,1-2-4-15,-2-3-2 0,-3-3-2 16,-4 0-1-16,-1-2-1 0,-3 0-2 0,-5 0 3 15,-1 2-1-15,-5 2 3 0,1 3 0 16,-5 5-2-16,0 5 0 0,-2 4-26 16,-2 6-59-16,0 5-80 0,0 4-84 0,2 8-85 15,0 2-88-15,2 5-24 0,3 2 33 16,1 3 62-16</inkml:trace>
  <inkml:trace contextRef="#ctx0" brushRef="#br0" timeOffset="98428.36">20229 17181 267 0,'-6'2'316'0,"-1"4"36"16,-1 3-32-16,-1 5-44 0,1 1-39 16,-1 6-29-16,1 2-27 0,2 3-25 0,1 3-32 15,3 3-30-15,2 5-31 0,2-3-27 16,3 2-16-16,-1 0-11 0,4-3-6 15,1-1-5-15,1-3-3 0,3-3-2 0,2-3 1 16,0-2 0-16,0-6 0 0,1-1 3 0,1-5 4 16,0-3 12-16,0-4 11 0,0-6 14 15,-2-4 13-15,2-3 10 0,-2-4 8 16,-3-6-2-16,1-2-1 0,-2-4-1 0,-3-1-6 16,-1-1-4-16,-5-3-8 0,-4-1-4 15,-3 1-10-15,-1 1-12 0,-5 1-8 0,-3 1-6 16,-1 5-4-16,-2 3-16 0,-2 3-47 15,0 7-87-15,-2 3-108 0,1 5-108 0,4 6-124 16,1 3-55-16,2 4 8 0,2 1 68 0,3 2 100 16</inkml:trace>
  <inkml:trace contextRef="#ctx0" brushRef="#br0" timeOffset="98657.7">20604 17094 97 0,'4'-12'459'0,"0"3"91"0,-4 3 54 16,2 2-13-16,-2 2-104 0,2 2-132 15,3 6-124-15,-1 5-78 0,0 8-50 0,2 8-24 16,1 5-22-16,-1 8-19 0,0 6-15 0,1 2-17 16,-3 1-16-16,2 1-21 0,-1-1-27 15,1-1-71-15,-2 0-121 0,3-5-111 16,1 1-100-16,0-4-95 0,1-4-32 0,-1-5 39 15,1-6 105-15,-1-8 107 16</inkml:trace>
  <inkml:trace contextRef="#ctx0" brushRef="#br0" timeOffset="98806.39">20860 17433 70 0,'6'-25'278'0,"-2"6"70"0,1 2 43 15,-1 3 21-15,0 5-5 0,2 3-30 0,1 6-39 16,1 4-64-16,-1 5-85 0,1 3-108 15,-4 3-114-15,3 2-131 0,-3 4-131 0,0 4-132 16,-2 0-88-16,0 1-19 0,-2 3 34 16,-2 0 86-16</inkml:trace>
  <inkml:trace contextRef="#ctx0" brushRef="#br0" timeOffset="98977.61">20733 17633 181 0,'-4'-12'316'0,"-1"3"41"0,1 1 8 0,4 0-31 16,2 1-39-16,2-1-36 0,1 1-33 0,3-1-29 16,1 2-39-16,1-1-47 0,3-1-75 15,-3 2-103-15,3 1-99 0,0-1-102 16,0 2-92-16,-1 2-94 0,-1-2-17 0,-3 4 41 16,-1 0 69-16</inkml:trace>
  <inkml:trace contextRef="#ctx0" brushRef="#br0" timeOffset="109664.45">10393 9746 147 0,'-2'-2'144'16,"-3"2"-9"-16,3-2-6 0,-2 2-4 15,0 0-2-15,0 0-3 0,-1 0 4 0,-1 0 0 16,0 0 7-16,-3 0 14 16,1 0 12-16,-1 0 9 0,1 0 1 0,-3 2-1 15,1 0-9-15,-3 0-7 0,0 0-14 16,1 2-14-16,-3-1-10 0,-2 3-8 16,-2 2-12-16,0 1-16 0,0 3-14 0,-2 3-11 15,-1 2-10-15,-1 6-8 0,2 2-4 16,-2 5-5-16,1 6 0 0,1 6-1 15,0 4 2-15,2 4-5 0,2 3-7 16,2 2 0-16,5 2 1 0,-1 2 0 0,5 2 1 16,2 2 4-16,4 2 1 0,2 2 2 15,2 1 3-15,4 1 2 0,5-1-4 16,4 3-2-16,4-1 1 0,7 1-4 0,3-1-6 16,5 1-4-16,7-3-1 0,3-1-2 15,3-4-4-15,4-2 0 0,4-6 1 16,2-3-4-16,5-5 4 0,1-3-1 0,5-8 5 15,4-3-2-15,3-7 1 0,1-5 3 16,7-6-1-16,1-5-3 0,3-6-3 16,2-6 3-16,2-6-1 0,-2-5-1 15,-2-8-1-15,0-6 1 0,-4-5 1 0,0-6-3 16,-5-8 4-16,-2-5 0 0,-4-5-2 16,-4-3 5-16,-2-2 0 0,-4-1-2 15,-5-3-5-15,-6 0 0 0,-5 0-6 16,-5-1 2-16,-7 1-2 0,-5 0 3 0,-7 0 1 15,-5-1 1-15,-9 1 2 0,-3-2 0 16,-7 2 5-16,-7 1 4 0,-5-1 3 0,-7 2 0 16,-5 2 0-16,-7 2 1 0,-8 4 0 15,-3 1-5-15,-9 7-2 0,-6 3-3 16,-4 4-1-16,-9 6-5 0,-4 5-4 16,-7 6 6-16,-5 6-8 0,-5 6-8 0,-5 7-13 15,1 4-17-15,-2 4-59 0,2 3-113 16,4 1-129-16,6 1-140 0,4-1-85 15,9-2-34-15,7-3 33 0,3-1 94 0,7-2 126 16</inkml:trace>
  <inkml:trace contextRef="#ctx0" brushRef="#br0" timeOffset="110435.44">10615 8729 51 0,'-8'-2'174'0,"-1"2"-13"16,1 0-8-16,-1 0-1 0,1 4-3 0,-3-1-4 16,3 3-10-16,-1 2-11 0,-1 3-12 15,1 3-13-15,3 1-8 0,-3 6-6 16,3 2 1-16,2 5 2 0,0 3 0 16,1 1 2-16,1 2-1 0,4 4 0 0,1 1-3 15,3 1-9-15,0-2-5 0,5 2-12 16,2-4-8-16,1 0-9 0,3-4-9 15,4-3-2-15,3-2-3 0,1-6-1 16,1-4 3-16,1-4 2 0,3-3 1 0,-3-7-1 16,3-3 0-16,-3-3 3 0,1-7 2 15,-1-3 2-15,-3-6 6 0,-3-4 10 16,-4-6 12-16,-2-1 6 0,-5-5 9 16,-3-1-1-16,-5-2-2 0,-7-2-9 0,-3 0-13 15,-5 2-11-15,-4 0-14 0,-2 4-7 16,-4 3-7-16,0 5-6 0,-3 5-12 0,1 3-26 15,-1 7-61-15,3 3-134 0,2 6-139 16,4 4-149-16,4 6-82 0,3 2-23 16,6 3 36-16,1 2 119 0</inkml:trace>
  <inkml:trace contextRef="#ctx0" brushRef="#br0" timeOffset="110626.54">11307 8925 217 0,'7'9'380'16,"-5"7"40"-16,-2 5 28 0,-5 2-97 15,1 5-95-15,0 1-88 0,-2 1-59 16,1 1-43-16,1-1-81 0,2-1-105 0,2-1-127 16,0-1-116-16,2-2-62 0,2-2-26 15,-1-3 37-15,1-2 79 0</inkml:trace>
  <inkml:trace contextRef="#ctx0" brushRef="#br0" timeOffset="110864.62">11532 8550 165 0,'0'-18'489'0,"0"7"82"0,-3 2 52 15,1 5-22-15,0 4-116 0,0 5-143 0,2 5-117 16,2 5-71-16,2 8-46 0,1 4-28 16,1 7-25-16,3 4-23 0,1 6-19 15,1 4-22-15,1 1-29 0,1 3-71 0,0-1-158 16,2 0-176-16,-1-1-132 0,1-2-59 16,0-5-16-16,-4-5 47 0,-1-3 150 15</inkml:trace>
  <inkml:trace contextRef="#ctx0" brushRef="#br0" timeOffset="111134.4">11612 8717 262 0,'-13'-30'318'0,"1"1"48"0,-1 4-31 16,4 5-18-16,1 0-17 0,0 5-28 0,1 0-35 15,3 4-39-15,2-1-40 0,2 3-49 16,2-1-41-16,2 1-21 0,3 1-13 15,1 0-7-15,3 1-2 0,1-1-4 0,3 0-3 16,0 1-6-16,2 3-1 0,-2 0-3 16,-1 2 11-16,-1 4 7 0,0 2 8 15,-5 6 9-15,-3 5 3 0,-3 4 2 16,-2 4-10-16,-7 5-11 0,-1 5-14 16,-7 3-43-16,-2 4-112 0,-6 2-145 15,-3 2-170-15,-3-1-89 0,-3 1-44 0,-2-2 10 16,-2-2 92-16</inkml:trace>
  <inkml:trace contextRef="#ctx0" brushRef="#br0" timeOffset="113232.81">2326 13004 63 0,'0'-2'109'0,"0"2"4"0,0 0 5 0,0 0 1 15,0 0 1-15,0 0-4 0,0 0-5 0,-2 0-7 16,2 0-7-16,-2 0-7 0,0 2-7 0,0-2-4 16,-2 1-9-16,-1 1-6 0,1 0-9 15,0 0-5-15,-3 2-6 0,1 0-4 0,-2 1-3 16,-1 1 1-16,1 0 1 0,-3 2 4 16,1 1-1-16,-1 2-1 0,0 1-1 0,-1-1-2 15,-1 3-4-15,0-1-4 0,-2 2-4 0,1 1-2 16,-3 1-4-16,0 2 1 0,0 2-1 15,-2 0-3-15,0 1 4 0,-2 3 5 0,2 2 5 16,-3 0 4-16,3 3 10 0,-2 1 10 16,2 3 5-16,0 4 6 0,2 2 2 0,0 2 4 15,0 4-1-15,2-1-4 0,3 5-2 0,-1-1-2 16,2 3-2-16,3 1-3 0,2 0-2 16,1 1-6-16,5 3-2 0,3 0-9 0,1 0-6 15,4 0-7-15,5 1-7 0,2-1-3 0,2-2-4 16,4-2-2-16,2-1 1 0,3-3-4 15,3-1 3-15,3-2 0 0,2-1 1 0,4 1 1 16,2-2 0-16,2-2-1 0,3 0-1 0,4-2 2 16,1-2-3-16,5-2-1 0,5-2 2 0,-1-1 0 15,7-5 1-15,-1-3 0 0,5-2-3 16,4-4-3-16,2-2 0 0,3-6-1 0,1-1-4 16,3-4 0-16,-1-4 3 0,3-4 0 15,2-4-3-15,-3-4 4 0,3-3 1 0,0-4 1 16,0-4 1-16,-1-4 0 0,1-3 4 15,-2-3-2-15,2-5-2 0,-3-2-4 0,1-2 0 16,-2-4-1-16,-1-4-2 0,-2 1-3 16,-1-5 5-16,-3 1 1 0,-4-4 4 0,-4-1 2 15,-3-3 0-15,-3 0 1 0,-3 0-3 16,-6 0 2-16,-4 0-4 0,-5 0-5 0,-6 0 5 16,-2 2 2-16,-6 0 1 0,-7 2 5 15,-4 1 3-15,-6 1 3 0,-7 0-6 16,-2 1 1-16,-6 3-5 0,-6-3-5 15,-5 3 0-15,-4-1 0 0,-4 2 3 0,-4 1-1 16,-3-1 6-16,-6 4-1 0,-2 1-4 16,-6 1 3-16,-3 2 0 0,-5 0-1 0,-3 3 2 15,-4 3-1-15,-5 2 5 0,-1 3-1 16,-5 3-1-16,-2 1 1 0,-4 4-4 0,-2 2 3 16,-5 2-5-16,-1 1-4 0,-1 5-1 15,-4 3-3-15,-1 3 1 0,-6 3-7 16,1 4 5-16,-4 1 0 0,0 5-5 0,1 2 0 15,-1 1-3-15,4 4 4 0,0 4-2 16,2 0 0-16,4 4 6 0,4 2-1 0,1 2-3 16,6 3-10-16,2 1-12 0,2 3-15 0,4 0-24 15,2 2-49-15,5 1-91 0,4-1-107 16,4 0-101-16,6 0-109 0,5-2-50 0,4 3 12 16,4-3 74-16,0-2 106 0</inkml:trace>
  <inkml:trace contextRef="#ctx0" brushRef="#br0" timeOffset="115087.5">2212 11813 141 0,'-2'-2'232'15,"2"2"7"-15,0-2-19 0,0 2-14 0,0 0-9 16,0 0-9-16,0 0-17 0,0 0-21 16,0 0-25-16,0 0-23 0,2 0-22 0,0 2-10 15,2 2 4-15,1 3 13 0,3 3 16 16,0 1 7-16,3 5 3 0,0 3-10 0,1 0-13 16,3 4-17-16,-2-1-21 0,2 1-12 15,-3 2-8-15,3 0-4 0,-2 0-7 0,2-1-4 16,-3 1-3-16,3-2-2 0,-2-2-4 0,0 0-1 15,-3-2-3-15,3 0-3 0,-3-2-1 16,-1-2 2-16,-1-1 0 0,1-1-1 0,-1-2 1 16,-1-1 1-16,-3-2 0 0,0-1 1 15,0-1-1-15,1-2 0 0,-3 0 1 0,0-1 2 16,0-1 6-16,-2-2 1 0,2 0-1 0,-2-2 1 16,0-3 0-16,0-3-3 0,0-1-3 15,0-5-2-15,-2-3 1 0,2-2 1 0,-2 0-3 16,2-4-1-16,0 0 0 0,0 0 1 0,0-1-1 15,0 1 0-15,0-2 3 0,2 2 7 16,0 2-1-16,0 0 0 0,0 4 2 0,0 0 4 16,1 4 1-16,1 1-2 0,-2 3 5 0,2 1 6 15,0 2 5-15,1 4 3 0,1 2 1 16,0 2 1-16,3 4-6 0,1 4-6 16,-1-1-8-16,1 2-5 0,-1 1-6 0,1-1-2 15,-1-1 0-15,1 1-2 0,-1-1 2 0,2-3-5 16,-3 1-3-16,0-2-2 0,1 0 1 15,-3-3-3-15,3-1 1 0,-3 0 5 0,3-2-3 16,-1-4 7-16,1 1-2 0,-1-5 0 16,-2-4 1-16,3-1-4 0,-3-2 6 15,3-2-2-15,-3-2 1 0,2 0 1 0,1-2 3 16,-3 2 0-16,3 0-3 0,-1 1-1 16,1 3-3-16,-1 2-1 0,1 3 2 15,-1 3 6-15,3 1 5 0,-1 4 3 0,1 4 5 16,1 4 3-16,3 3-1 0,-2 3-2 15,2 3 0-15,0 2-7 0,-1 2-4 16,1 2-2-16,0-2-14 0,-2 2-13 0,-1-2-30 16,1 2-67-16,-2-2-141 0,-1 0-160 0,-1-2-133 15,-3-1-58-15,1-1-14 0,-5-4 47 16,-4 1 130-16</inkml:trace>
  <inkml:trace contextRef="#ctx0" brushRef="#br0" timeOffset="118417.34">20261 13779 31 0,'-2'2'69'16,"2"-2"10"-16,-2 0 7 0,2 0 7 15,0 0 7-15,0 0 4 0,0 0 3 16,0 0-2-16,-3 0 0 0,3 0-6 0,0 0-3 15,-2 0-2-15,2 0-4 0,0 0-4 16,0 0-2-16,-2 0-1 0,2 0 2 16,0 0 6-16,0 0 13 0,0 0 12 15,0 0 9-15,0 0 7 0,-2 0 3 0,2 0-10 16,0 0-15-16,0 0-20 0,0 0-13 16,2 0-10-16,0-2-2 0,0 0 1 15,5-2 5-15,-1-2 4 0,3-3 5 0,3-3-4 16,3-1-7-16,2-4-10 0,4-4-5 15,2-6-7-15,5-1-5 0,4-5-9 16,2-3-9-16,4 0-3 0,0-4-4 0,2 0-2 16,2 0-4-16,1-2-3 0,-1 0 4 15,-2 4 1-15,0 0-4 0,-4 4-2 16,-2 1-2-16,-2 5 0 0,-4 3-4 16,-5 4 0-16,-4 2-1 0,-4 4 4 0,0 1-1 15,-5 3-5-15,-1 1-17 0,-3 3-49 16,-4-1-116-16,0 2-137 0,0 3-144 15,-2-1-97-15,0 0-39 0,-2 2 19 16,0-2 100-16,2 1 128 0</inkml:trace>
  <inkml:trace contextRef="#ctx0" brushRef="#br0" timeOffset="118707.64">21190 12590 168 0,'-4'-9'319'16,"-1"1"77"-16,1 2 23 0,0 2-1 16,0 1-17-16,2 1-30 0,0 2-49 15,2 5-60-15,2 9-66 0,2 5-57 0,0 9-50 16,2 9-28-16,1 3-24 0,-1 3-16 15,3 3-6-15,-3 2-7 0,2 1-3 16,3-1-13-16,-2 0-32 0,1-1-94 0,-1-1-141 16,1-2-147-16,-1-4-122 0,-1-2-53 15,-2-4-2-15,1-5 75 0,1-6 127 16</inkml:trace>
  <inkml:trace contextRef="#ctx0" brushRef="#br0" timeOffset="119060.1">21294 12685 296 0,'-11'-17'379'16,"1"2"73"-16,1 4-1 0,-2-1-35 16,3 5-47-16,2-1-58 0,-1 2-68 15,1 2-70-15,2 1-55 0,2-1-46 16,-1 2-35-16,3 0-22 0,3 2-7 0,1 2-2 15,4 0-7-15,1 0-2 0,3 1-4 16,1 1-3-16,2 2-6 0,0 0-4 16,0-1-2-16,-1 3-4 0,3 0 6 15,-2-1 4-15,0 3 3 0,-2 1 6 0,-1 3 4 16,1-1 8-16,-2 2 7 0,-3 0 9 16,1 3 10-16,-3 1 8 0,-2-2 5 15,0 2-4-15,-4 2-7 0,0-2-6 0,-2 2-8 16,0-2-13-16,-4 2-26 0,-1-2-61 15,-1 2-107-15,-3-2-123 0,1 2-129 16,-1-2-96-16,-1 0-31 0,1-4 31 16,3-2 92-16,1-5 113 0</inkml:trace>
  <inkml:trace contextRef="#ctx0" brushRef="#br0" timeOffset="119240.18">21579 12760 29 0,'9'-12'359'0,"-1"5"99"0,1 5 81 16,-3 2-7-16,1 5-60 16,-3 7-85-16,2 1-93 0,0 6-94 0,1 2-76 15,-1 2-60-15,1 2-68 0,1 2-125 16,-2-1-151-16,3 1-167 0,-3 1-102 0,3-1-47 16,-3-2 9-16,-2-2 89 0,0-2 135 15</inkml:trace>
  <inkml:trace contextRef="#ctx0" brushRef="#br0" timeOffset="119412.67">21654 12838 117 0,'-5'-15'432'0,"1"3"81"16,0 3 44-16,2 1-43 0,0 0-99 16,-1 1-121-16,6 1-117 0,1-2-77 15,2 3-41-15,5-3-25 0,-1 0-54 0,3 1-131 16,2-1-155-16,0 1-147 0,-3-1-78 15,3-2-39-15,-2 3 20 0,0-3 110 16</inkml:trace>
  <inkml:trace contextRef="#ctx0" brushRef="#br0" timeOffset="120477.87">22824 14093 125 0,'0'-2'134'0,"0"0"-36"0,2-3-22 0,0-3-9 16,2-1 5-16,3-5 8 0,1-3 8 15,3-2 8-15,2-6 6 0,1-3 5 0,5-7 6 16,5-3 3-16,-1-4 3 0,5-5-5 16,3-3-8-16,3-3-6 0,2-4-6 15,2 0-1-15,2-2 2 0,3-2 3 0,1 0 4 16,-1 0 6-16,1 2 4 0,-2 1 3 16,1 5-7-16,-1 2-6 0,-4 1-5 15,0 6-2-15,-4 2-10 0,-2 6-7 0,-5 2-6 16,-1 5-8-16,-3 3-10 15,-2 3-10-15,-4 4-9 0,0 4-8 0,-2 1-4 16,-2 3-2-16,-1 1-2 0,1 3-4 16,2 1-1-16,0 2 3 0,2 2-2 0,-1 2 2 15,6 4 2-15,1 4 5 0,2 1-1 16,5 4 0-16,2 7-1 0,4 2-1 16,4 5-5-16,4 5 0 0,5 5 3 15,2 3-4-15,2 3 0 0,4 1 2 0,0 2-4 16,0 2-3-16,2-3-6 0,1 1 1 15,-3 0-3-15,0-2-2 0,-2-3 4 16,-2 1-4-16,-2 0 4 0,-3-4-5 16,-3 1-10-16,-5-5-15 0,-4-2-32 15,-4-1-81-15,-5-3-133 0,-1-3-136 0,-7-2-129 16,-4-2-59-16,-5-4-8 0,-6-4 62 16,-4-1 117-16</inkml:trace>
  <inkml:trace contextRef="#ctx0" brushRef="#br0" timeOffset="121959.11">22945 14065 76 0,'0'0'88'15,"0"0"-1"-15,0 0-3 0,0 0-2 16,0 0-8-16,0 0-6 0,2 2-7 16,-2-1 4-16,2 1 4 0,2 2 5 0,0 4 12 15,1 1 8-15,-1 3 9 0,2 3 6 16,3 4 11-16,-1 4 9 0,1 4 6 16,-1 3 9-16,1 4 8 0,1 4 1 0,-1 2 1 15,1 4-2-15,1 2-8 0,-1 3-8 16,1 5-16-16,-1 1-16 0,1 4-20 0,0 4-15 15,-1 0-13-15,-1 2-12 0,-1-1-9 16,1 3-5-16,-3-2-5 0,-2 2-5 16,0-3-5-16,1-1 3 0,-1-2-4 0,0-4 1 15,-2 0-2-15,0-3-3 0,1-5-3 16,-1-3-3-16,0-2 0 0,0-6-4 16,0-4 2-16,0-3 1 0,-2-5-2 0,2-3-1 15,-2-2 1-15,0-6 2 0,0 1-3 16,2-5-2-16,-2-1 4 0,0-1 1 15,0-1 1-15,0-3-1 0,0-1 3 0,0 0-3 16,2 0 1-16,-2 0-2 0,0-2 0 16,0 0 1-16,0-1-2 0,0 1 2 0,0 0-1 15,0-2-2-15,3 2 1 0,-1 0 6 16,0 0 3-16,2 2 4 0,0 0 3 16,3-1 0-16,1 3 0 0,1 2-7 0,1-1-2 15,3 1-3-15,2 0-1 0,2 1 1 16,2 3-2-16,4-1-3 0,2 0 5 0,3 5 0 15,1-1 0-15,5 2 1 0,2 2 0 16,2 0 2-16,3 2-5 0,1 2-1 16,0 0 1-16,3 2-4 0,-1-1 2 0,1 1 0 15,-1 2-2-15,1-2 3 0,-1 1-2 16,-2-1 0-16,1-2 0 0,-1 0-1 16,-4-2 1-16,0-2-2 0,-2 0 4 0,-2-2 2 15,-2-2-3-15,-5-2 2 0,-1-1-1 16,-3-3 0-16,-2-1-1 0,-4-2-7 0,-2-1 5 15,-2-1-2-15,-3 0 1 0,1 0-2 16,-5-2 1-16,0 0 3 0,1 0 1 0,-3-2-4 16,0 1 0-16,1-1 2 0,-3 0 0 15,2-1 1-15,-2-1-5 0,2 0 9 16,0-4 3-16,1 0-3 0,-1-3-1 16,2-1 0-16,3-3 2 0,1-2-4 15,3-2-2-15,2-2 0 0,2-4 1 0,4-2-3 16,0-4 1-16,5-1 1 0,1-3 1 0,5-1-2 15,2 0 1-15,2-2 3 0,2-2-1 16,2 1-1-16,2 3 0 0,1-2 3 16,1 4 0-16,1-1-4 0,-3 3 1 0,0 1 0 15,-2 2-1-15,-2 3 1 0,-2 1 0 16,-4 0 1-16,-2 4 0 0,-3 0 2 0,-3 4 0 16,-5-1-1-16,-2 3-2 0,-3 0 0 15,-3-1 0-15,-2-1-3 0,-1 0 6 0,-4 0-3 16,0-4 3-16,-1 0-2 0,-3-2-3 15,0-4 2-15,0-2-2 0,-3-1-3 16,-1-5 2-16,2-1 1 0,-2-6 1 0,0-4 1 16,-3-4 0-16,3-7 3 0,-2-6-1 15,-1-5 2-15,1-7 0 0,0-3-3 16,-1-6-4-16,1-2 3 0,0-1 1 16,1-1 1-16,1 0-2 0,0 2 5 0,2 2 2 15,-2 4 0-15,-1 4 4 0,1 5-2 16,0 5 5-16,0 6 1 0,-3 9 1 15,-1 3-2-15,-1 8-4 0,-1 4 1 0,-1 5-5 16,-2 6-15-16,-1 4-29 0,-3 4-92 16,0 2-146-16,0 5-150 0,-2 0-121 15,0 5-54-15,0-1-6 0,0 2 73 16,0 0 134-16</inkml:trace>
  <inkml:trace contextRef="#ctx0" brushRef="#br0" timeOffset="122502.12">24138 14202 132 0,'-6'-8'175'0,"0"4"-27"16,-3 1-20-16,1-1 1 0,-1 4 5 16,-1 0 5-16,-3 4-5 0,0 1-9 15,1 3-10-15,-1 5-8 0,0 2-1 0,3 6 3 16,-1 4 13-16,1 4 10 0,1 7 7 15,3 4-1-15,1 4-1 0,3 3 1 16,2 7-7-16,2 5-12 0,3 2-14 0,1 2-17 16,5 1-15-16,1 1-24 0,5-2-18 15,2-4-10-15,5-2-10 0,3-5-2 16,1-7-4-16,3-3-1 0,3-7-1 0,2-7-1 16,2-5 2-16,3-6-3 0,-1-7 1 15,0-8 3-15,2-6-2 0,1-8 1 0,-1-5 2 16,-4-8 0-16,0-7 3 0,-4-8 2 15,-4-4 7-15,-3-5 4 0,-6-5 4 0,-4-3 9 16,-6 0 6-16,-7-2 2 0,-8-2-1 16,-9 2-4-16,-6 0-6 0,-6 2-7 15,-9 2-4-15,-6 1-5 0,-7 7-5 16,-4 3-7-16,-4 4-30 0,-2 5-91 0,-4 5-135 16,1 3-137-16,-1 3-132 0,4-1-64 15,0 0-8-15,4-4 68 0,4-1 122 16</inkml:trace>
  <inkml:trace contextRef="#ctx0" brushRef="#br0" timeOffset="122954.68">23908 12053 155 0,'2'-6'312'0,"-2"2"68"0,0 6 44 15,0 6 0-15,0 7-21 0,-2 10-38 0,0 7-42 16,0 8-60-16,-1 10-78 0,1 3-72 15,2 4-49-15,0 2-28 0,2-1-23 16,1-1-40-16,1-2-85 0,2-2-122 0,0-3-128 16,1-4-137-16,1-3-66 0,1-5-7 15,-1-3 58-15,-1-9 108 0</inkml:trace>
  <inkml:trace contextRef="#ctx0" brushRef="#br0" timeOffset="123465.11">23641 10893 129 0,'-11'-4'138'0,"1"4"-6"0,-5 4-2 16,0 2 0-16,-2 5 0 0,-2 8-2 16,0 6 9-16,-2 7 20 0,2 6 26 0,0 8 38 15,2 5 38-15,2 3 24 0,5-1 2 16,3 0-23-16,5-3-33 0,4-2-49 15,7-3-59-15,3-5-42 0,5-2-30 0,5-5-19 16,1-3-13-16,4-5-19 0,5-4-41 16,0-4-100-16,0-5-120 0,1-3-120 15,1-7-124-15,0-4-53 0,-4-7 4 16,-1-5 76-16,-3-5 112 0</inkml:trace>
  <inkml:trace contextRef="#ctx0" brushRef="#br0" timeOffset="123659.44">24037 10857 241 0,'0'-16'332'15,"2"7"82"-15,-2 3 15 0,0 8-4 16,2 6-23-16,-2 7-34 0,0 6-58 0,2 6-75 16,-2 5-84-16,2 4-63 0,-2 6-40 15,2 2-41-15,1 3-84 0,-1 3-149 16,2 1-158-16,0-1-128 0,0-2-66 0,1-5-18 15,-1-5 52-15,2-3 132 0</inkml:trace>
  <inkml:trace contextRef="#ctx0" brushRef="#br0" timeOffset="123823.93">24270 11022 168 0,'0'-9'235'0,"0"3"21"0,0 6-61 15,0 4-53-15,0 4-36 0,0 3-27 16,0 4-31-16,0 2-52 0,0 4-62 0,2 2-64 16,-2 2-59-16,2-2-49 0,-2-2-18 15,2-4 19-15</inkml:trace>
  <inkml:trace contextRef="#ctx0" brushRef="#br0" timeOffset="124037.7">24198 11243 21 0,'-4'0'112'0,"1"2"-14"0,1-2-17 16,0 2-19-16,2 0-14 0,0 0-11 0,2 2-13 16,0-2-6-16,1 0-6 0,1-2-5 15,2 1-3-15,0-1-3 0,1-1 4 16,1 1-3-16,1-2 0 0,1 2 3 0,1 0 6 16,-1 2 6-16,1-2 5 0,2 1 5 15,-3 1 1-15,1 0 0 0,0 0-6 16,-1 2-7-16,-1-2-17 0,-3 2-35 15,0-2-64-15,-4 1-43 0,0 1-24 0,-4 4-12 16</inkml:trace>
  <inkml:trace contextRef="#ctx0" brushRef="#br0" timeOffset="125656.71">24422 16452 4 0,'2'0'258'0,"-2"1"46"15,0 5 44-15,2 4-28 0,-2 5-24 0,2 2-21 16,1 6-31-16,1 4-30 0,-2 3-41 16,2 3-46-16,0 1-44 0,1 0-35 15,-1 2-39-15,0-1-62 0,2 1-72 0,-1-2-80 16,1 0-85-16,0-1-98 0,1-3-50 0,-1 1 13 15,0-3 47-15,1-1 66 0</inkml:trace>
  <inkml:trace contextRef="#ctx0" brushRef="#br0" timeOffset="125986.6">24467 17417 116 0,'-7'-5'130'0,"1"-3"-18"0,0 0-8 16,-3 1-2-16,1-1 3 0,-1 3 9 16,1-3 8-16,-1 2 16 0,-1 2 23 0,-3 1 21 15,0 1 21-15,0 4 15 0,-1 1 15 16,-3 5-9-16,2 3-19 0,0 5-23 0,0 3-24 15,3 4-20-15,-1 1-23 0,4 5-20 0,1 1-12 16,4 3-16-16,2-3-15 0,4 3-13 16,4-5-18-16,3 1-7 0,3-3-7 15,5-1-10-15,2-2-39 0,5-2-94 0,3-6-113 16,1-1-123-16,3-7-129 0,1-5-61 16,0-6-1-16,0-3 72 0,-1-5 105 0</inkml:trace>
  <inkml:trace contextRef="#ctx0" brushRef="#br0" timeOffset="126287.42">24799 17271 75 0,'-9'-14'252'15,"1"7"45"-15,-5 3 18 0,1 4-6 0,-1 4 1 16,0 5 3-16,-2 7-9 0,3 3-23 16,-1 5-38-16,2 5-52 0,1 3-52 0,3 5-47 15,1-1-30-15,4 2-21 0,2 0-15 16,2 0-8-16,4-2-8 0,5-2-6 0,2-1-1 15,2-5 0-15,1-1-1 0,3-2-2 16,3-6 0-16,-1-6 0 0,2-3-3 16,0-6 0-16,1-6 2 0,-3-6 0 0,0-3 2 15,-2-6 1-15,-2-4 3 0,-4-4 0 16,-3-4-1-16,-3 1 0 0,-5-1-1 0,-2-1 1 16,-7-1-3-16,-1 3 1 0,-5 3 1 15,-2 2-5-15,-2 4-32 0,-2 4-72 0,0 5-96 16,0 6-103-16,2 6-104 0,3 2-97 15,1 4-24-15,2-1 43 0,3 5 81 16,4-1 95-16</inkml:trace>
  <inkml:trace contextRef="#ctx0" brushRef="#br0" timeOffset="126596.67">25116 17294 149 0,'-2'-4'279'0,"-2"4"53"15,0 4 7-15,-3 1-20 0,-1 7-13 0,2 1-14 16,-3 6-25-16,3 6-43 0,2 2-50 16,1 3-51-16,1 4-44 0,4 1-35 0,3-1-21 15,1 0-11-15,3-1-5 0,3-3-2 16,1-3-6-16,4-3 1 0,0-3-1 0,2-3 4 16,2-5-2-16,-2-4-1 0,2-3 1 15,-2-6-2-15,0-6 1 0,0-1-3 0,-2-7 3 16,-2-3 2-16,0-4 0 0,-4-1 3 15,-1-5 1-15,-4 0 0 0,-3 1-1 0,-6-3 1 16,-1 2 0-16,-2 1 1 0,-5 1-1 16,-1 4-1-16,-3 4-16 0,0 3-67 0,-2 7-100 15,0 3-113-15,2 6-129 0,0 2-72 16,5 5-27-16,-1 1 46 0,3 3 85 16</inkml:trace>
  <inkml:trace contextRef="#ctx0" brushRef="#br0" timeOffset="126814.19">25521 17164 315 0,'4'-11'460'0,"-2"1"72"0,0 2 26 0,-2 5-84 16,2-1-96-16,0 6-99 0,3 3-95 15,1 7-65-15,0 7-41 0,3 6-25 0,-1 3-19 16,1 7-15-16,1 1-5 0,1 4-14 15,-1 0-23-15,1 2-70 0,0-2-116 0,1 2-129 16,1-2-136-16,0-2-80 0,-1-2-26 16,1-4 44-16,0-3 103 0</inkml:trace>
  <inkml:trace contextRef="#ctx0" brushRef="#br0" timeOffset="126956.53">25887 17368 160 0,'4'-4'246'0,"-2"4"19"0,2 6-50 16,-1 3-66-16,-1 7-52 0,0 1-37 0,0 4-48 16,-2 2-61-16,2 1-78 0,-2 3-76 15,2-2-38-15,-2 1-19 0,-2 3 13 0</inkml:trace>
  <inkml:trace contextRef="#ctx0" brushRef="#br0" timeOffset="127196.61">25705 17673 55 0,'-9'-8'231'0,"3"0"12"0,0 1-18 16,4 1-62-16,-1-2-56 0,6 1-41 15,-1-1-22-15,4 1-10 0,0-3-8 0,5 1-7 16,0-1-10-16,-1 1-9 0,3-3-23 16,2 3-22-16,-1-1-24 0,1 2-17 0,0 3-17 15,2-1-9-15,-2 4 7 0,2 2 16 16,-2 4 20-16,-3 4 17 0,-1-1 25 0,-1 5 25 15,-3 1 22-15,-1 2 14 0,-2 0 7 16,-2 3 5-16,-2 1-8 0,-2-2-21 0,0 2-49 16,0-2-72-16,-4 0-39 0,-1 0-21 15,-1 0-11-15</inkml:trace>
  <inkml:trace contextRef="#ctx0" brushRef="#br0" timeOffset="128043.93">25466 15608 126 0,'-2'-2'224'0,"-1"0"4"0,3 2-18 0,0 0 12 15,5 2 31-15,1 2 33 0,2 1 30 16,5 5 12-16,4 1-5 0,2 3-41 0,2 1-65 16,5 0-64-16,1 0-52 0,1 2-33 15,1-1-24-15,1 1-18 0,2 0-6 0,-3 0-9 16,-1 2-55-16,-1-2-122 0,1 2-152 15,-5-1-155-15,0-1-83 0,-1 0-42 16,-5-4 28-16,0 0 105 0</inkml:trace>
  <inkml:trace contextRef="#ctx0" brushRef="#br0" timeOffset="128577.47">26242 15912 30 0,'-2'-3'255'0,"0"3"57"0,0 3 47 16,2 3 15-16,0 6 15 0,0 5-7 15,2 4-24-15,2 5-42 0,1 5-61 0,-1 3-78 16,0 2-72-16,2 1-50 0,1 1-26 15,-1 0-17-15,1-2-10 0,-1 0-37 16,0-2-92-16,1-1-125 0,1-1-126 0,-2-3-122 16,-1-4-64-16,-1-3-3 0,-2-4 73 15,-2-3 113-15</inkml:trace>
  <inkml:trace contextRef="#ctx0" brushRef="#br0" timeOffset="128893.84">26206 16122 181 0,'-4'-8'205'16,"2"-1"-16"-16,2 1-36 0,0 1-27 16,0 1-18-16,2-2-14 0,0 3-11 0,3 1-19 15,1 0-19-15,0 0-15 0,1 2-13 16,3 2-8-16,1 0-6 0,-1 2 1 15,5 0 1-15,0 4-4 0,2-1 2 0,0 3 0 16,0 0 4-16,0 1 6 0,0 3 13 16,0-3 20-16,0 3 25 0,-3 1 31 15,-1 0 29-15,-2 1 23 0,-1 1 11 0,-3 2 2 16,-1 0-13-16,-4 2-24 0,0 2-29 16,-2-2-30-16,-2 2-36 0,-2 0-67 15,-3 0-94-15,-1 0-101 0,2-2-106 0,-3 0-94 16,3-2-39-16,-3-3 21 0,3-3 71 15</inkml:trace>
  <inkml:trace contextRef="#ctx0" brushRef="#br0" timeOffset="129067.67">26587 16189 252 0,'9'-8'340'0,"-3"2"49"15,-1 6-12-15,-1 2-62 0,0 4-70 16,0 2-58-16,0 1-52 0,1 4-69 15,-1 3-94-15,0 1-100 0,0 0-103 0,1 0-115 16,-1 0-64-16,-2-1-11 0,-2-1 41 16,0 0 65-16</inkml:trace>
  <inkml:trace contextRef="#ctx0" brushRef="#br0" timeOffset="129215.75">26530 16242 18 0,'-2'-9'255'0,"2"-1"21"15,0 0 33-15,2 3-33 0,3-1-35 16,1-1-30-16,0 1-16 0,5-1-11 0,2 1-28 16,-1-2-50-16,1 3-104 0,2-1-127 15,0 1-153-15,-1-1-91 0,-1 2-47 16,-2 0-19-16,-3-1 48 0</inkml:trace>
  <inkml:trace contextRef="#ctx0" brushRef="#br0" timeOffset="141826.71">28285 13722 137 0,'-6'2'239'15,"-1"0"15"-15,3-1-51 0,0 1-55 0,0-2-24 16,4 2 14-16,0-2 31 0,0 2 38 15,2-2 47-15,2 2 33 0,2 0 5 16,1-2-23-16,1 0-36 0,3-2-38 0,1-2-44 16,3-1-34-16,4-5-25 0,5-3-25 15,1-4-13-15,5-4-13 0,3-6-9 16,3-2-5-16,3-5-8 0,3-4 0 0,2-2 1 16,3-4 0-16,2-2-2 0,1-1 1 15,3-3 2-15,0-1 2 0,2-3-6 0,0 1 4 16,0 0 5-16,0-1-1 0,-2 3 1 15,-2 0-2-15,0-1 1 0,-5 5-3 16,-1 1-3-16,-3 2-4 0,-2 4-4 16,-6 2-3-16,-2 5-3 0,-2 3-2 0,-7 5-1 15,-2 2-1-15,-2 4-3 0,-4 4 4 16,-2 2 4-16,-3 1 6 0,1 3 1 0,-3 1 3 16,-1 1 0-16,-1 1-5 0,0 2-3 15,-1 0-6-15,-1 0-1 0,-2 3 2 16,0-1-2-16,0 0 6 0,0 0-6 0,0 0 1 15,1 2-1-15,1 0-5 0,0 2 5 16,2 2-2-16,1-1-1 0,3 5 3 16,3 0 0-16,4 3-1 0,2 4 0 0,2 2 1 15,2 4 7-15,5 4-1 0,4 4 4 16,2 5 5-16,2 4 1 0,4 4-2 0,4 4-1 16,5 5 3-16,2 3-2 0,2 3-3 15,4 0-6-15,0-2-3 0,0 0-6 0,0-3-13 16,0-1-9-16,-2-3-11 0,-2-1-16 15,-4-3-16-15,-2-4-17 0,-5-2-14 16,-4-3-52-16,-6-5-105 0,-5-1-117 0,-3-3-123 16,-8-3-91-16,-5 0-35 0,-7 0 30 15,-8-4 97-15,-2 0 129 0</inkml:trace>
  <inkml:trace contextRef="#ctx0" brushRef="#br0" timeOffset="143088.85">28448 13741 52 0,'-8'0'237'15,"1"2"38"-15,1 0-3 0,-1 1-22 16,3 3-1-16,2 2 7 0,0 3 11 15,4 6 6-15,0 8-1 0,2 4-19 0,3 5-30 16,1 6-38-16,3 4-38 0,-1 7-35 16,3 4-26-16,0 4-22 0,0 2-15 0,-1 2-9 15,1 0-13-15,0 2-6 0,-1-2-5 16,1 0 0-16,-2 0-4 0,-1-3-3 0,1 0 0 16,-3-3 0-16,3-2 3 0,-3-4-3 15,-1-1-1-15,-1-4 3 0,0-3 2 0,-1-1-1 16,-3-4-6-16,2-3 1 0,-2-3 0 15,0-3 0-15,-2-5-1 0,2-3-1 0,-2-2 1 16,2-3-3-16,-2-3 0 0,3-2-3 16,-3-1 2-16,0-2-6 0,0-1 2 0,0-1-1 15,0-2-3-15,0 0 2 0,0-1 0 16,0-1 3-16,2 2 3 0,0-2 2 0,0 0 2 16,2 2 1-16,2-2 3 0,1 1-1 15,3 1-4-15,5 2 0 0,2 2-1 0,2 1-3 16,7 3-4-16,1 1 6 0,5 4 3 0,6 4 3 15,2 2 0-15,5 2 2 0,3 1 1 16,3 3-5-16,2-1-3 0,0 1-6 16,2 1-3-16,2-1 0 0,-2 0 3 0,2-1 2 15,-2 1 0-15,0-1 7 0,0 1-3 16,-2-2 0-16,-2 1-2 0,-4 1-1 0,-3-3-5 16,-1 1 0-16,-5 0 2 0,-5-4 0 15,-1-1 0-15,-6-2 3 0,-3-3 1 0,-6-2 0 16,0-2-3-16,-5-3 3 0,-1-1 2 15,-2-3-1-15,-3 0 8 0,0-1-4 0,1-3 7 16,-3 0-7-16,2-2-2 0,1-4-5 0,-1-3-2 16,0-3 5-16,5-1-5 0,-1-4 1 15,3-4 4-15,2-2-1 0,4-4 1 16,0-2-1-16,4-3 0 0,3-3 4 0,1-1-6 16,3-4-1-16,4-4-3 0,0-2-2 15,4-2-1-15,0-1 6 0,4-3 1 0,0 1 0 16,1-3 1-16,1 1 2 0,1-2-2 15,-1 1-6-15,1 1 1 0,-1-1 2 0,0 3 2 16,-3 1-3-16,-1 2 4 0,-2 3 3 16,-2 1-2-16,-2 2 4 0,-5 2-4 0,-1 1 4 15,-3 3 0-15,-1 2 1 0,-3-1-2 16,-2 3 1-16,-2 1-1 0,-2 1-1 0,-1-1-4 16,-1 2 0-16,-2 3 2 0,-3-1-1 15,-1 2 1-15,-3 2 3 0,0 0 5 16,-2 2 2-16,-2 2 1 0,-2 0 1 0,0 0 3 15,-2 0 0-15,-3-3-1 0,1 3-2 0,0-4-2 16,-1 0-2-16,-1-1-2 0,-1-3-1 16,1-2-2-16,-1-1-3 0,-1-3-2 0,1-3-1 15,-1-4 0-15,1-2 0 0,1-2-3 16,1-2 2-16,1 0 2 0,0 0-2 16,2 2 0-16,-1 4-3 0,3 2 0 0,0 4-4 15,0 3 7-15,0 2 2 0,0 5 0 16,-2 1 2-16,1 2 1 0,-1 1 1 15,0 3-4-15,0 0 0 0,-1 2 3 0,1 1-6 16,-2 1-11-16,0 1-18 0,-1 3-30 16,-3 1-60-16,-1 2-149 0,0 2-163 0,-3 2-137 15,-1 2-65-15,0 4-12 0,-2 1 36 16,2 1 135-16</inkml:trace>
  <inkml:trace contextRef="#ctx0" brushRef="#br0" timeOffset="143621.2">29839 13535 129 0,'-7'-8'245'0,"-3"5"29"0,-1 3-15 15,-2 2-15-15,-1 1 16 0,-3 5 24 0,0 3 21 16,-2 3 8-16,0 5-16 0,0 6-37 16,-3 3-56-16,3 6-53 0,-2 4-44 15,2 6-32-15,2 4-18 0,2 3-13 0,3 5-9 16,3 5-4-16,3 1-7 0,2 5-5 15,2 4-3-15,4-1-4 0,2 1-5 0,2-1-3 16,5-1 0-16,4-1 1 0,2-3-2 16,4-4 2-16,4-6 3 0,3-3 0 0,3-9 2 15,5-4 0-15,3-7 2 0,3-7 2 16,2-6-2-16,7-8-5 0,0-9-1 0,4-6 1 16,2-7-5-16,0-8-4 0,0-6 1 15,-2-5 4-15,-2-7-1 0,-4-1-2 16,-2-6 0-16,-7-1 1 0,-6-3-2 0,-5-1 5 15,-8-1 8-15,-8-3 4 0,-6-1 10 16,-10 1 5-16,-5-2 5 0,-11-2-9 0,-7 1-6 16,-5 1-8-16,-9 0-8 0,-5 3-7 15,-2 5-5-15,-5 5-12 0,-3 6-18 16,-3 5-25-16,-1 8-72 0,0 6-124 0,0 4-140 16,1 3-142-16,6 3-64 0,3 1-18 15,4-2 50-15,7-1 115 0</inkml:trace>
  <inkml:trace contextRef="#ctx0" brushRef="#br0" timeOffset="144160.67">29489 11701 290 0,'3'-8'381'0,"-1"4"65"15,0 4 26-15,0 6-34 0,2 7-54 16,2 6-62-16,1 6-52 0,-1 5-54 16,3 7-67-16,1 3-58 0,1 2-39 0,-1 3-28 15,3 1-38-15,0 2-68 0,-1-3-106 16,-1 3-111-16,2-2-119 0,-3-3-109 0,-1-1-40 15,-3-4 26-15,1-1 83 0,-5-9 101 16</inkml:trace>
  <inkml:trace contextRef="#ctx0" brushRef="#br0" timeOffset="144510.29">29375 10658 98 0,'-17'-5'219'0,"-2"5"29"16,-2 7-35-16,0 7-13 0,-2 5 2 15,-1 7 9-15,1 7 9 0,0 1 3 0,4 4 2 16,2 2-8-16,2 2-20 0,6-2-19 16,3 2-28-16,6-4-21 0,4 0-29 15,5-3-29-15,3-5-23 0,5-1-19 0,2-3-9 16,5-3-14-16,1-4-33 0,3-4-70 16,1-3-99-16,1-5-98 0,0-3-103 0,-1-4-95 15,1-4-25-15,-3-5 40 0,-1-2 80 16,-3-7 92-16</inkml:trace>
  <inkml:trace contextRef="#ctx0" brushRef="#br0" timeOffset="144681.07">29690 10719 71 0,'0'-19'320'0,"-2"4"68"16,0 6 65-16,-2 3-26 0,2 6-33 0,-2 4-44 15,2 5-50-15,-1 5-60 0,1 5-57 16,2 3-60-16,0 5-61 0,2 0-75 0,1 3-96 15,-1 1-118-15,2-1-114 0,0 3-124 16,0-3-72-16,3-1-2 0,-3-5 55 16,2-1 96-16</inkml:trace>
  <inkml:trace contextRef="#ctx0" brushRef="#br0" timeOffset="144832.18">29875 10756 86 0,'4'-23'271'0,"-2"6"37"15,2 1-14-15,-2 5-36 0,3 3-37 0,-1 5-42 16,0 3-42-16,2 5-36 0,1 7-40 16,-1 3-72-16,3 6-89 0,-3 2-92 0,2 1-106 15,-1 5-54-15,-3 2-12 0,0-1 31 16</inkml:trace>
  <inkml:trace contextRef="#ctx0" brushRef="#br0" timeOffset="145001.85">29906 11034 90 0,'-4'-4'246'0,"2"0"18"0,-2 2-27 16,2 0-49-16,2 2-37 0,2 2-35 15,0 0-25-15,2 0-15 0,0 2-10 16,3 2-23-16,1-1-44 0,1 1-46 0,-1 2-42 16,1-1-48-16,-1 3-57 0,1-1-65 15,-3 3-15-15,0 1 13 0,-2 4 25 0</inkml:trace>
  <inkml:trace contextRef="#ctx0" brushRef="#br0" timeOffset="146230.53">30080 16032 48 0,'-2'-3'217'0,"2"-1"34"15,-2 0 17-15,2 2 34 0,-2 0 47 16,2 2 27-16,-3 2-3 0,1 0-25 0,2 6-44 15,-2 3-68-15,2 8-84 0,0 4-61 0,0 6-39 16,2 3-17-16,0 4-18 0,1 0-7 16,-1 4-11-16,0 0-23 0,2 0-42 15,-2 0-70-15,2 0-88 0,1-2-90 0,-1 1-75 16,0-5-66-16,2-2-36 0,1-3 27 0,-1-4 66 16,-2-4 78-16</inkml:trace>
  <inkml:trace contextRef="#ctx0" brushRef="#br0" timeOffset="146586.69">29961 17105 112 0,'-4'-6'143'16,"0"-1"-9"-16,0 1 2 0,-3 0 4 0,1 1 7 15,-2 1 9-15,-3 0 10 0,0 0 16 16,-1 2 20-16,-1 2 18 0,-2 2 23 0,-2 2 14 16,0 4-1-16,0 3-17 0,0 4-32 0,1 6-32 15,1 2-36-15,2 6-37 0,0 1-25 16,3 2-16-16,1 5-9 0,3-3-13 0,2 2-10 15,4-2-9-15,4 1-9 0,0-3-6 16,7-1-12-16,-1-3-7 0,5-3-32 0,2-4-72 16,4-2-106-16,2-2-116 0,3-4-115 0,1 1-96 15,1-5-23-15,2-3 44 0,-1-4 91 0,1-2 108 16</inkml:trace>
  <inkml:trace contextRef="#ctx0" brushRef="#br0" timeOffset="146878.44">30249 17235 116 0,'-6'-18'355'0,"-3"5"81"0,-1 4 74 0,-1 1-22 16,-1 4-55-16,1 2-63 0,-2 4-63 15,3 4-70-15,-3 3-70 0,2 5-64 0,3 3-41 16,2 4-27-16,-1 2-17 0,5 3-11 16,0 1-7-16,4 0-3 0,0 1 2 0,3-1-5 15,3 1 2-15,0-1-1 0,5-2-2 0,0-2-5 16,2-4-4-16,-1-2 1 0,3-4-1 15,0-3 2-15,2-3-3 0,0-3 1 0,1-4 1 16,1-4 2-16,-2-3 1 0,0-5-1 16,-2-3 9-16,0-2 2 0,-5-4 2 0,-1-2 4 15,-3-2-1-15,-3 1 0 0,-5-3-3 0,-2 2-10 16,-3 0-19-16,-3 1-47 0,-5 3-80 16,0 5-104-16,-1 3-106 0,-1 6-107 0,0 3-59 15,0 4 4-15,2 2 58 0,1 3 93 16</inkml:trace>
  <inkml:trace contextRef="#ctx0" brushRef="#br0" timeOffset="147210.24">30560 17128 38 0,'-2'0'289'15,"-4"2"37"-15,-2 2 31 0,-1 3-31 16,1 5-45-16,1 1-26 0,1 2-20 0,0 4-19 15,1 4-22-15,3 2-34 0,0 3-47 0,4 1-42 16,0 0-34-16,5 1-18 0,-1-1-12 16,2 1-7-16,3-3 0 0,2-1-5 0,2-3-1 15,-1-2-1-15,3-2 1 0,2-5 2 16,3-3-2-16,-3-3 4 0,2-4 2 0,-2-4 0 0,2-4 1 16,-2-6 1-16,0-1 0 0,0-6-4 15,-2-2 0-15,-2-4 3 0,-2-2 1 16,-5-2 4-16,-2-1 8 0,-1-3 10 0,-5 3 7 15,-5-3 9-15,-3 4 1 0,-3 1 2 0,-1 1-8 16,-1 4-7-16,-4 4-18 0,0 4-51 16,0 1-86-16,0 6-108 0,0 5-113 0,2 1-121 15,3 3-54-15,-1 3 8 0,5 2 64 0,-1-1 94 16</inkml:trace>
  <inkml:trace contextRef="#ctx0" brushRef="#br0" timeOffset="147442.7">31007 16943 387 0,'2'-6'516'0,"-2"1"62"16,0 1 39-16,-2 2-102 0,2 2-124 16,2 2-120-16,0 2-85 0,3 3-50 0,-1 5-34 15,2 3-23-15,3 4-24 0,-1 4-15 0,1 4-19 16,1 3-11-16,1 2-9 0,-1 5-11 15,-1-1-14-15,-1 0-25 0,1-2-56 0,-3 2-116 16,2-1-123-16,3-3-108 0,0-1-99 16,1-5-47-16,-1-3 22 0,2-6 95 0,-3-3 117 15</inkml:trace>
  <inkml:trace contextRef="#ctx0" brushRef="#br0" timeOffset="147587.76">31371 17189 113 0,'9'-17'383'0,"-3"3"97"0,-2 5 65 15,0 5-27-15,1 2-65 0,-1 6-86 0,0 2-97 16,0 3-94-16,-2 4-78 0,3 1-64 0,-3 3-67 16,0 0-91-16,-2 0-120 0,2 4-129 15,2-2-129-15,-2 2-56 0,-2-2 4 0,0 2 56 16,0-2 101-16</inkml:trace>
  <inkml:trace contextRef="#ctx0" brushRef="#br0" timeOffset="147754.75">31193 17377 278 0,'-8'-9'401'16,"-1"-1"39"-16,3 3 2 0,2 1-49 15,4-2-67-15,0 3-70 0,4-3-53 0,0 0-29 16,5 1-24-16,-1-1-59 0,3 1-91 0,1-3-120 16,1 2-129-16,4-1-131 0,-2 1-116 15,2 1-47-15,-2-1 21 0,0 0 76 0,-3 3 102 16</inkml:trace>
  <inkml:trace contextRef="#ctx0" brushRef="#br0" timeOffset="150269.31">28702 15150 51 0,'0'-1'138'0,"0"-1"-5"16,0 0-8-16,0 0-8 0,0 0-7 0,0 2-5 16,0-2-8-16,0 2-11 0,0-2-10 15,-2 2-4-15,2 0-6 0,0 0-3 0,0 0 2 16,0 0 9-16,0 0 9 0,-2 0 10 16,2 0 21-16,-2 0 28 0,2 0 34 0,-2 0 30 15,2 2 20-15,-3-2 2 0,-1 2-18 16,0 0-21-16,0 2-40 0,-5-1-40 0,1 3-31 15,-5 4-15-15,0 1-12 0,-4 2-7 16,-2 5-6-16,-2-1-5 0,-4 4-3 0,-1 0-6 16,-1 2-2-16,-3-1-3 0,1 1-4 15,-1 0 1-15,0 0-4 0,1-2-1 0,1 0-6 16,-1 0-7-16,3-2-6 0,1-2-15 16,2 0-26-16,1-3-46 0,3-1-88 0,2-4-107 15,7 1-116-15,1-4-111 16,3-1-51-16,4-3 7 0,2-2 67 0,0 0 101 15</inkml:trace>
  <inkml:trace contextRef="#ctx0" brushRef="#br0" timeOffset="151226.48">27559 15486 100 0,'0'-4'289'15,"0"0"54"-15,0 2 29 0,0 4 6 16,2 6 0-16,2 3-17 0,3 8-27 0,-1 8-39 15,3 3-48-15,-1 8-72 0,5 4-70 16,-1 2-44-16,1 4-28 0,2 1-17 16,2 1-19-16,0-1-26 0,0 1-50 0,0-4-88 15,0-1-94-15,0-3-93 0,-1-2-87 16,-1-4-74-16,-2-5-3 0,0-4 61 0,-5-6 79 16</inkml:trace>
  <inkml:trace contextRef="#ctx0" brushRef="#br0" timeOffset="151562.01">27663 15728 97 0,'-9'-16'225'0,"3"5"25"0,0 0-31 15,-1 3-29-15,3 0-27 0,0 3-29 16,0-1-26-16,1 2-29 0,3 0-23 0,3 2-23 15,1 0-14-15,2 1-9 0,5 1-4 16,-1 0-1-16,5 1-1 0,0 3 0 0,2 0-3 16,2 2 0-16,0 1-1 0,0 3-1 15,-2-1-1-15,2 1 0 0,-2 1 5 16,-2 1 11-16,-3-1 24 0,1 3 32 16,-2 1 35-16,-1 0 36 0,-3 0 31 0,-1 3 17 15,-2-1-7-15,-2 0-21 0,0 0-29 0,-2 0-33 16,-2 0-34-16,-2 2-38 0,0-2-51 15,-2 2-78-15,-1 1-85 0,-1-1-92 16,-1 0-91-16,1-2-88 0,-3 0-18 0,3-4 40 16,-1-1 64-16,3-5 81 0</inkml:trace>
  <inkml:trace contextRef="#ctx0" brushRef="#br0" timeOffset="151734.37">28020 15766 143 0,'7'-2'292'0,"-1"4"46"0,0 5 2 0,3 5-39 16,-1 3-50-16,1 2-47 0,-1 4-46 15,3 4-64-15,-3 2-95 0,3 1-103 0,0 1-101 16,-1 1-115-16,1 1-63 0,-3-1-12 16,-1-1 34-16,-1-3 60 0</inkml:trace>
  <inkml:trace contextRef="#ctx0" brushRef="#br0" timeOffset="151920.26">28056 15840 119 0,'-4'-13'308'0,"2"1"48"0,2 1 58 16,4 1-4-16,3 3-30 0,1-3-42 15,5 3-33-15,2-3-37 0,2 2-67 0,2 1-81 16,2 1-89-16,2-2-117 0,0 3-134 15,3-1-131-15,-1 2-134 0,3-1-66 0,-3 1-5 16,0 0 66-16,1 0 108 0</inkml:trace>
  <inkml:trace contextRef="#ctx0" brushRef="#br0" timeOffset="153589.54">16656 16714 106 0,'-2'0'257'0,"-4"2"33"15,-1 4-18-15,1 7-34 0,-3 6-33 0,-1 8-23 16,-1 7-24-16,-1 8-23 0,-3 10-25 15,0 5-25-15,-2 6-25 0,0 5-23 16,0 3-18-16,0-1-13 0,0 3-24 0,0-3-36 16,3-3-47-16,1-2-51 0,2-4-59 0,3-4-67 15,1-8-53-15,3-3-5 16,4-8 28-16,0-7 36 0</inkml:trace>
  <inkml:trace contextRef="#ctx0" brushRef="#br0" timeOffset="153759.4">16521 17307 147 0,'4'-38'245'0,"-2"4"16"0,2 7-18 16,3 4 2-16,-1 6 14 0,4 7 20 15,1 7 12-15,4 6-3 0,2 9-24 16,2 5-49-16,2 8-65 0,2 5-76 0,3 3-89 16,-1 5-101-16,3 0-100 0,-1 4-95 15,1 1-97-15,-1 1-67 0,-1 0 2 0,-3 0 55 16,-4 0 74-16</inkml:trace>
  <inkml:trace contextRef="#ctx0" brushRef="#br0" timeOffset="153944.74">16624 17663 89 0,'-10'-15'247'0,"-1"2"19"0,5-1-27 0,2 5-42 16,1-3-38-16,6 3-29 0,3-1-19 15,2 1-12-15,5 1-13 0,4-1-15 0,4 1-28 16,0 0-53-16,5 1-73 0,1 1-83 0,3 0-96 16,0 1-53-16,3-1-22 0,1 2 19 15</inkml:trace>
  <inkml:trace contextRef="#ctx0" brushRef="#br0" timeOffset="154582.54">22661 16970 143 0,'2'5'363'0,"0"7"83"0,-2 9 64 16,2 6-49-16,3 9-62 0,-1 6-68 15,0 3-69-15,0 5-78 0,3 1-66 16,-1 3-49-16,2-3-49 0,1 2-82 0,-1-1-122 16,3-3-127-16,4 3-118 0,-5-3-95 15,3-3-32-15,0-2 37 0,0-6 94 0</inkml:trace>
  <inkml:trace contextRef="#ctx0" brushRef="#br0" timeOffset="154895.43">22748 17435 77 0,'-15'-21'213'0,"4"2"16"0,1 1-48 15,1 3-42-15,3 0-33 0,2 0-25 16,4 1-22-16,0-1-13 0,4 2-10 0,2 1-11 16,3 1-10-16,-1 3-8 0,5 1-7 15,0 3-10-15,2 0-14 0,-1 4-13 0,3 2-11 16,2 2-7-16,0 1-5 0,0 3 8 15,0 0 10-15,-2 1 11 0,2 3 11 16,-2-1 8-16,-2 1 10 0,0-1 14 0,0 0 22 16,-5-1 30-16,1 1 43 0,-5-1 47 0,-1-1 40 15,-3 3 20-15,-2-1 2 0,-2 1-17 16,-3 1-36-16,1 0-41 0,-4 3-42 0,-1-1-35 16,-1 0-51-16,-1 4-64 0,-2 0-76 15,1 0-79-15,1 0-94 0,0 0-75 16,1-2-13-16,-1 1 30 0,3-3 57 0</inkml:trace>
  <inkml:trace contextRef="#ctx0" brushRef="#br0" timeOffset="155701.39">28154 16711 161 0,'-15'-4'266'0,"-2"2"42"16,2 0-7-16,0 0 6 0,1 0 21 16,1 2 7-16,-2 0-7 0,2 0-18 0,-1 4-40 15,-3 4-62-15,0 3-63 0,-4 6-45 16,-1 6-24-16,-1 8-18 0,-2 3-13 16,1 8-7-16,1 3-7 0,2 3-10 0,2 4-6 15,6-1-5-15,7-1-1 0,8-1-1 0,6-1-4 16,7-6 6-16,9-2-6 0,5-6-1 15,7-2-2-15,4-5-2 0,3-4-6 0,1-4-18 16,3-6-32-16,-3-3-104 0,5-5-139 16,-3-1-147-16,1-2-109 0,0-4-43 0,-5-2 3 15,0-1 86-15,-2-5 132 0</inkml:trace>
  <inkml:trace contextRef="#ctx0" brushRef="#br0" timeOffset="184310.55">16648 16537 34 0,'-9'2'128'15,"1"0"-24"-15,-1 0-12 0,1 0-3 0,-1 0 2 16,1 2 7-16,-1-1 1 0,1 1-5 15,-3 0-6-15,3 2-5 0,-3 1-5 0,1 1-6 16,-3 0-2-16,2 1-3 0,-1 1-4 16,-1 3-4-16,-2 2 2 0,2 2 2 15,-1 2 10-15,-3 6 12 0,-2 2 9 0,0 3 9 16,-3 5 3-16,1 3 0 0,-2 4-1 16,0 3-8-16,-1 5-8 0,-1 3-4 0,0 4-6 15,1 2-2-15,3 2-4 0,0 0-6 16,4 2-1-16,2-2-6 0,3 2-6 0,3-2-10 15,5 2-9-15,4 0-4 0,4 0-13 16,9 0-4-16,6-3-6 0,6 1-1 16,7-2-1-16,6 1-3 0,7-7 1 0,3-4-2 15,9-3-1-15,5-8-2 0,3-3-1 16,7-11-3-16,2-5 4 0,3-9 1 16,-1-6 0-16,2-10 1 0,-2-5 3 15,1-7 4-15,-1-6-4 0,-2-9 4 16,-4-3 1-16,-3-8-2 0,-3-3-3 0,-5-5 0 15,-4-5 5-15,-8-2-5 0,-5-2 1 16,-8-2-2-16,-7-4 3 0,-7-1-1 16,-8-3 1-16,-10-1 4 0,-8-2 4 0,-7-1 6 15,-8 1 0-15,-6 2-1 0,-9-1 0 0,-2 3 1 16,-7 3-1-16,-1 4-3 0,-7 4 3 16,-2 6-4-16,-5 5-1 0,-3 8-6 15,-3 6-1-15,-4 5-1 0,0 7-9 16,-1 6 2-16,1 5-1 0,0 5-6 0,0 6-31 15,4 2-61-15,3 4-93 0,1 3-109 16,7 1-121-16,0-1-96 0,7 1-26 0,1-2 32 16,5-3 82-16,6 1 100 0</inkml:trace>
  <inkml:trace contextRef="#ctx0" brushRef="#br0" timeOffset="187227.73">20644 16457 35 0,'-2'-4'157'0,"-2"1"-20"0,1 1-26 15,-1-2-20-15,2 2-13 0,0-2-7 16,0 2-7-16,2 0-5 0,-2 2-2 0,2-1-2 15,2 1 5-15,0-2 17 0,0 2 28 16,4 2 35-16,3-1 40 0,1 5 39 16,7 4 26-16,2 5 11 0,3 4-10 0,3 4-22 15,0 3-31-15,3 7-39 0,2 1-33 16,-1 2-30-16,1 1-27 0,-3 1-12 0,3 0-14 16,-3 0-9-16,1-2-8 0,0-2-2 0,-1-1-3 15,-2-1-4-15,3-3-5 0,-3-5-2 16,1 1-2-16,-3-6 0 0,2-2 2 15,-1-1-2-15,-3-7 1 0,2-1 0 0,-2-6 2 16,0-4 1-16,-1-4 3 0,1-7 3 16,-2-6 3-16,2-8 4 0,0-7 0 0,2-6-2 15,3-10 1-15,-1-5-4 0,5-6 0 0,-1-8-3 16,5-3-6-16,0-4-2 0,2-6-4 16,2-2 0-16,0-2 0 0,0 3 0 15,1 1 1-15,-3 2-1 0,0 5-1 0,-3 5 1 16,-1 3-2-16,-2 8 0 0,-5 4-2 15,-4 5-2-15,-2 7 3 0,-4 4 1 0,-2 3 1 16,-5 6-2-16,-1 1 4 0,-3 4 2 16,-2 4-2-16,-2 1-8 0,-2 2-28 15,-4 1-76-15,-3 4-141 0,-1 1-157 16,-1 3-127-16,-4 1-64 0,-2 4-11 0,-2 1 58 16,-4 3 133-16</inkml:trace>
  <inkml:trace contextRef="#ctx0" brushRef="#br0" timeOffset="201742.92">24598 16554 61 0,'-2'0'87'0,"2"0"0"0,-2 0 0 0,2 0-5 16,-3 0-3-16,3 0-3 0,0 0-5 15,0 0-4-15,0 0-5 0,0 0-2 0,0 0 0 16,0 2-4-16,0-2-5 0,0 0-6 16,0 0-4-16,0 2 0 0,0-2 8 0,3 2 15 15,1 2 16-15,0-2 19 0,0 2 15 16,3 0 11-16,1 1 2 0,1-1-3 15,-1 2-9-15,3-2-4 0,-1 1 1 0,5-1-5 16,0 0-4-16,2 0-5 0,2-2-6 16,2 0-6-16,2-1-7 0,3-1-5 0,1-1-2 15,3-1-6-15,2-4 3 0,1 0-5 16,1-3-11-16,2-1-6 0,2-3-7 16,-2-2-10-16,2-3-7 0,1-3-6 15,-1-3-2-15,-2-3-2 0,2-3-5 0,-2-5-2 16,-2-1-1-16,2-2 0 0,-5-4-2 15,1 0-2-15,-2-4 2 0,-3 1-3 0,-1 1 0 16,-3 0 0-16,-2 4 3 0,-4 0-2 16,-4 6 3-16,-3 1 3 0,-3 3-2 0,-3 3-1 15,-4 4-5-15,-4 2-19 0,-3 2-61 16,-1 4-118-16,-3 4-129 0,-1 1-148 16,1 4-77-16,-2 5-25 0,3 1 39 0,-3 3 106 15</inkml:trace>
  <inkml:trace contextRef="#ctx0" brushRef="#br0" timeOffset="202226.46">25567 16480 122 0,'-4'-2'216'15,"-2"2"12"-15,-1 0-24 0,-1 0-15 16,1 4-14-16,-1 0-17 0,2 3-18 0,-3 3-25 15,3 3-27-15,2 3-26 0,-3 3-16 16,3 4-10-16,2-1-9 0,2 3 0 0,0 2-3 16,2-2-1-16,2-1-4 0,0 1-1 15,5-2-2-15,-1-2 0 0,1-2 4 0,1-4 7 16,3 0 9-16,0-3 13 0,0-5 15 16,1-1 13-16,1-4 11 0,2-4 10 0,2-4 5 15,-2-3 1-15,2-6-5 0,0-2-6 16,0-6-9-16,-2-2-3 0,-2 0-5 15,-2-3-5-15,-3 1-2 0,-5 0-3 0,-3 1-7 16,-7-1-9-16,-3 4-11 0,-5 0-8 16,-4 4-9-16,-6 4-7 0,-2 3-20 0,-5 3-61 15,-2 3-108-15,1 2-128 0,-1 3-156 16,2-1-92-16,3 0-33 0,1-2 29 16,5-2 93-16</inkml:trace>
  <inkml:trace contextRef="#ctx0" brushRef="#br0" timeOffset="202911.6">25453 14257 148 0,'8'-2'274'0,"1"2"88"0,4 2 34 0,3 6 18 15,4 5-1-15,3 4-7 0,6 6-46 16,3 6-77-16,4 3-96 0,4 4-75 16,1 2-45-16,1 4-29 0,2 2-12 0,-1 0-11 15,-1 0-9-15,0-1-30 0,-3-3-90 16,-1 0-126-16,-5-3-134 0,1-1-134 0,-2-6-67 15,-4-1-12-15,-3-6 66 0,-2-6 116 16</inkml:trace>
  <inkml:trace contextRef="#ctx0" brushRef="#br0" timeOffset="203143.78">26414 14211 110 0,'-17'-23'369'0,"-6"2"95"0,-1 6 78 16,-1 4-33-16,0 5-61 0,-1 4-69 16,-1 6-77-16,-3 9-81 0,-4 12-74 15,-2 9-45-15,-2 10-36 0,-4 10-25 16,-1 7-17-16,-1 5-10 0,0 5-7 0,-1 1-10 16,5 0-6-16,4-1-17 0,2-2-65 15,4-5-145-15,7-5-176 0,0-2-130 0,4-5-67 16,2-4-19-16,2-5 45 0,2-5 134 15</inkml:trace>
  <inkml:trace contextRef="#ctx0" brushRef="#br0" timeOffset="209501.68">31433 14817 49 0,'-7'-13'155'0,"3"-1"-24"16,-2 1-8-16,1 0 7 0,3-1 12 0,0 1 27 15,4-2 25-15,0 0 24 0,5-1 18 16,3 1 18-16,3 4 19 0,4 3 5 0,4 4-10 15,7 6-21-15,3 6-27 0,7 9-38 0,5 8-46 16,5 7-36-16,5 6-28 0,5 4-19 16,3 2-15-16,0 4-14 0,5-3-6 15,0 1-11-15,-1 0 0 0,3-4-5 0,-3-2-4 16,-1-2-8-16,-5-4-23 0,-2-5-52 0,-6-3-120 16,-4-3-133-16,-5-4-135 0,-6-4-94 0,-6-3-32 15,-7-5 24-15,-4-3 102 0,-6-6 126 16</inkml:trace>
  <inkml:trace contextRef="#ctx0" brushRef="#br0" timeOffset="209724.42">32667 14484 77 0,'-3'-6'190'16,"-5"4"8"-16,-3 2-34 0,-1 4-43 0,-5 4 1 15,0 3 18-15,-4 2 17 0,-5 6 5 16,-1 6-7-16,-5 4-25 0,-2 5-38 16,-4 4-36-16,-2 6-27 0,-3 2-13 0,-3 1-19 15,-1 1-44-15,1 1-60 0,-1-1-89 0,-2-2-86 16,1-1-44-16,-1-1-13 0,3-2 26 16</inkml:trace>
  <inkml:trace contextRef="#ctx0" brushRef="#br0" timeOffset="210647.76">29985 16170 14 0,'-2'2'119'0,"-3"1"1"16,1-1 6-16,0 2 6 0,0 0-1 0,-5 0-10 0,1 0-15 15,-1-1-16-15,-1 1-12 0,-3 2-8 16,-2-2-1-16,0 1 5 0,-2-1-1 16,0 0 2-16,-4 0-1 0,0-2 0 0,-2-2-3 15,0 0-5-15,-3 0-3 0,-1-4-2 16,-3 0-1-16,0 0-2 0,1-3 0 0,-3-1-4 15,-2-1-5-15,0-3-3 0,0-1-5 16,1-4-4-16,-3-2 0 0,-3-4 5 16,1-2 6-16,0-2 6 0,0-1 5 0,0-1 1 15,0-1-4-15,2-1-8 0,0 1-9 0,0-1-5 16,2 3-6-16,2-3-8 0,3 3-2 16,1 1-5-16,3 0-1 0,-1 2-9 0,5 1-44 15,0 3-81-15,2 0-102 0,4 0-125 16,3 4-89-16,1-2-44 0,2 1 15 0,1 3 69 15</inkml:trace>
  <inkml:trace contextRef="#ctx0" brushRef="#br0" timeOffset="211430.79">28979 16333 77 0,'-12'2'115'0,"-1"0"-3"0,0 2 1 16,0 2-1-16,1 1-6 0,-1 1-13 16,0 2-24-16,3 3-20 0,1 2-19 0,1 2-11 15,-1 4-10-15,3 2-3 0,2 0 1 16,2 2-1-16,0-1 2 0,4 1 4 0,0 0 0 15,4-4 1-15,1 0 0 0,1-2 0 16,3-2 1-16,3-4 2 0,1-3 6 0,4-2 4 16,0-5 5-16,2-1 3 0,3-5-1 0,1-5 0 15,1-4-1-15,1-3 2 0,1-4 8 16,-3-6 11-16,0 1 13 0,-3-5 14 0,-1 0 13 16,-6-1 10-16,-3 1 6 0,-3 1-2 15,-7-1-11-15,-4 3-11 0,-3 1-15 0,-5 0-19 16,-3 4-19-16,-6 4-13 0,-2 2-21 15,-2 5-51-15,-5 3-66 0,1 3-74 16,-1 4-98-16,1 0-76 0,3 2-29 0,1 0 23 16,0 0 50-16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01:48.9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17117 8355 18 0,'-4'-2'155'0,"-2"1"-27"0,0 1-13 16,-1-2-15-16,3 2-14 0,-2-2-16 15,1 2-16-15,1-2-17 0,2 2-13 16,-2-2-7-16,2 2 0 0,-3-2-1 0,3 2 1 16,-2 0 7-16,2 0 2 0,0 2 1 15,-2-2-1-15,-1 2-1 0,-1 2 1 16,2-2-4-16,-3 1 5 0,-1 3 2 16,2-2 5-16,-3 2 6 0,1 1 7 0,-1 1 4 15,-1-1 1-15,-1 3 5 0,1 1-3 16,-1 3-1-16,-2-1-7 0,3 2-1 15,-3 2-2-15,0 2 1 0,3 2 5 16,-3 0 3-16,2 2 3 0,1 2 6 0,-1 2 5 16,1-3-3-16,1 3-2 0,3 0 3 15,-1 1 1-15,3-1-4 0,2 2-2 16,0 1-6-16,2-1-5 0,2 1-1 16,2 1 0-16,1-1 2 0,3 1 1 0,1-1 2 15,3 1 3-15,3-3-2 0,2 1-8 16,2-1-1-16,2-1 5 0,5-2 6 15,-1-2 0-15,5-1-3 0,1-1 1 0,5-3-10 16,0-1-7-16,5-4-15 0,1-2-7 16,2-1-2-16,3-4 0 0,2-3 1 15,1-1-4-15,1-2 4 0,2-3 3 16,0-3-4-16,0-4-4 0,0-1-2 0,0-2-2 16,0-3 0-16,-3-1-3 0,1-2-2 15,-4-2 2-15,-1 0 0 0,-3-4-2 0,-3 1 1 16,-2-3-1-16,-2 0 1 0,-4-1 1 15,-5-3 0-15,-1 3 6 0,-5-1-2 16,-2 1-4-16,-4 1 1 0,-5 2 1 16,-1 0-1-16,-3 1-5 0,-2 1 3 15,-4 2 10-15,-2 0 7 0,-2 0-1 0,-4 2 1 16,-1 0 7-16,-4 0 0 0,1 0-4 16,-5 2-5-16,0-1-1 0,-4 1-1 15,-1 0-3-15,1 2-2 0,-4 0 1 16,0 1-3-16,-1 1 3 0,1 2 1 0,-3-1-4 15,-1 3 5-15,-1 1-1 0,0 0 2 16,-1 1-4-16,-3 1-2 0,0 2 0 0,0 0-5 16,-2 1 0-16,-2 1-1 0,2 0 1 15,-2 2 0-15,0 0-2 0,0 2 3 16,-1 0-3-16,4-1-1 0,1 3 1 16,0 0 0-16,0 0 5 0,4 2-6 0,-1-1-18 15,1 3-45-15,2 0-113 0,1 1-142 16,-1 3-168-16,1 3-86 0,-3 2-31 15,1 2 21-15,-5 2 99 0</inkml:trace>
  <inkml:trace contextRef="#ctx0" brushRef="#br0" timeOffset="6021.7">19916 10196 71 0,'-9'0'100'0,"-1"-2"-2"15,1 2-7-15,-1 0-9 0,1 0-7 16,-1 0-11-16,1 0-8 0,1 0-7 0,-1 0-4 16,1 0-2-16,-1-2-1 0,1 2 3 15,-1 0 2-15,1 0 2 0,-1 0 6 16,1 0 4-16,-3 2-1 0,-1 1-4 16,-3 1-2-16,0 2 1 0,0 2 1 0,-4 1-1 15,0 1 7-15,0 3 7 0,-2 2 7 16,0 2 0-16,0 2-3 0,1 2-5 15,-1 2-7-15,4 2-13 0,0 0-10 16,3 3-8-16,-1 1-4 0,4 3-5 16,3 1 0-16,4-1 1 0,1 2-3 0,6 3-2 15,3-3-2-15,4 0-1 0,3 0-4 16,6-1-3-16,2-3 1 0,7-1-5 16,2-4-1-16,1-2 0 0,3-4 0 0,2-6 0 15,0-2-1-15,4-5 2 0,-2-6 1 16,3-4-1-16,-1-3-1 0,0-5 3 15,0-5-1-15,-2-2 2 0,-2-6 0 0,-2-1 2 16,-2-3 4-16,-4-2 4 0,-1-1 18 16,-6-2 28-16,-2-2 33 0,-2-1 29 15,-6 1 21-15,-3-2 12 0,-6-2-8 16,-2 2-20-16,-4-2-30 0,-4 0-28 0,-5 0-23 16,-4 2-15-16,0 2-12 0,-4 3-6 15,-2 3-6-15,-1 1 0 0,-1 6-5 16,-3 2-2-16,1 6-12 0,-1 2-63 0,-1 5-107 15,1 3-120-15,1 3-137 0,3 2-90 16,1 2-36-16,2 1 36 0,4-1 94 16</inkml:trace>
  <inkml:trace contextRef="#ctx0" brushRef="#br0" timeOffset="7409.67">24111 10154 7 0,'-6'0'117'0,"-1"0"1"0,1 0-2 0,0 0-5 15,-3 0-4-15,3 0-6 0,-3 0-8 16,3 0-5-16,0 0-2 0,-3 0-4 0,3 2-4 16,-1-1-5-16,-1 1-6 0,2 2-7 15,-3 0-6-15,-1 4-1 0,1 1-3 16,-2 3-2-16,-1 3-1 0,1 4 2 15,-1 2 3-15,-1 4-1 0,0 1 2 16,0 5 2-16,1 3 0 0,1 0-2 0,3 4-4 16,-1 2-8-16,5 2-5 0,0 2-9 15,4-2-7-15,2 2-6 0,4-2-7 16,1-2-1-16,3 0-4 0,5-2-1 16,0-2 0-16,4-2-1 0,4-3 2 0,0-4-3 15,5-5 2-15,2-4 0 0,1-5 1 16,3-6-2-16,2-5 0 0,2-5 5 0,0-7 0 15,0-5 0-15,-2-4-3 16,0-6 3-16,0-2 2 0,-4-3-1 0,-2-4 0 16,-3-1-1-16,-3-3 1 0,-5 0 4 15,-2 0 16-15,-7-2 25 0,-1 0 28 0,-7 0 28 16,-4 0 25-16,-5 2 13 0,-3 0-3 16,-5 2-19-16,-2 1-25 0,-6 3-32 15,-1 1-18-15,-3 5-19 0,-3 3-11 16,-2 2-8-16,-1 4-9 0,-3 3 0 0,0 5-19 15,-2 5-47-15,-3 4-79 0,3 4-92 16,0 4-88-16,2 1-113 0,0 2-68 16,4 1 2-16,1 1 53 0,3-1 79 0</inkml:trace>
  <inkml:trace contextRef="#ctx0" brushRef="#br0" timeOffset="13011.36">17194 9498 1 0,'-2'2'63'0,"-1"-2"-4"16,1 2-5-16,0-2-7 0,0 2-5 0,0-2-3 15,0 2-4-15,0 0 3 0,0-2 2 16,0 2 4-16,2-2-2 0,-3 2 1 16,1-2-3-16,0 2-5 0,0-2-6 15,0 1-6-15,0 1-4 0,0 0-6 0,-3 0 1 16,3 0-5-16,-2 2 1 0,2-2-2 15,-2 2 1-15,0-2 0 0,-1 1-4 16,1 1 2-16,-2 0 2 0,1 0 2 16,-1 0 0-16,2-1 4 0,-2 1 5 0,1 2 0 15,-1-2-1-15,0 1-1 0,-1 1-2 16,-1 2-2-16,1-1-1 0,-1 1 3 16,2 0 2-16,-1 1 2 0,1 1 0 15,0-1-1-15,-1 3-3 0,1 1-5 0,0 0-3 16,-1 3-3-16,1 1-1 0,2 2 0 15,-3-2-2-15,3 2 0 0,0 2-1 16,2-2 1-16,-3 2-3 0,3 0 2 16,2 0 3-16,0 0 0 0,0 2 2 0,2-2-2 15,1 1 3-15,1-1 0 0,0 2-2 16,2-2 4-16,3 2 2 0,-1-2-1 16,1-2-1-16,-1 0-1 0,3-2-1 0,2 0-1 15,-1-1-2-15,1-1 3 0,2-2 1 16,0-1 1-16,1-3 3 0,1 1 1 15,0-3 4-15,0-1 1 0,0-2 6 16,2-2 6-16,-2-2 4 0,0-2 2 0,0-2 2 16,0-2 2-16,0-3-2 0,-2-1-3 15,0-3-4-15,-1 0-2 0,1-5 0 16,-2 1 1-16,0-2 3 0,-3-2 7 0,1-2 6 16,-1 1 4-16,-3-1 4 0,-1 0 7 15,0 0 12-15,-3-2 13 0,-1 2 14 16,0-1 18-16,-4 1 12 0,0-2 5 15,-3 0-1-15,-1 0-12 0,-3 1-15 0,-1-1-12 16,-1 0-16-16,-1 0-11 0,-3 1-14 16,0 3-3-16,-2 0-4 0,0 2-11 15,-2 0-2-15,0 3-8 0,0 1-6 16,0 4-11-16,0-1-3 0,-2 5-4 0,2-1-2 16,0 2 1-16,0 3 0 0,-1-1 2 15,4 2-5-15,1 2-13 0,-2 0-45 0,2 0-90 16,0 4-116-16,2-1-121 0,1 3-125 15,1 2-53-15,1-1 11 0,-1 1 68 16,3 2 109-16</inkml:trace>
  <inkml:trace contextRef="#ctx0" brushRef="#br0" timeOffset="20099.09">18136 9319 20 0,'0'0'11'0,"-3"0"1"15,3 0 1-15,0 0 1 0,0 0 4 16,0 0 8-16,0 0 11 0,0 0 9 0,0 0 3 16,-2-2 4-16,2 2 3 0,-2-2 0 15,0 2-5-15,0 0-7 0,-2-1 0 16,2 1-1-16,-3 0-4 0,3-2-4 16,-2 2-3-16,0 0-3 0,0 0-3 0,-1 0-3 15,1 0-3-15,0 0 0 0,0 0 0 16,-1 0-1-16,1 0-1 0,0 0 1 15,0 0 4-15,0 0-1 0,-1 2-1 16,-1-2 0-16,2 1 3 0,-3-1 0 0,3 2-6 16,-2-2 0-16,2 2 0 0,-3-2-1 15,3 2-2-15,-2 0-2 0,1 2 1 16,-1-2 0-16,2 2 0 0,-3-1 1 0,1 1 4 16,0 0 2-16,-1 0 1 0,-1 0 4 15,2 1 0-15,-3-1-1 0,3 2-1 16,-3 0-1-16,3-1-1 0,-3 1-4 15,3 0-1-15,-2 1 0 0,1-1 1 0,-1 2 0 16,1-3 0-16,-1 3 3 0,2 0 1 16,-3-1-1-16,3 1-1 0,-3 0-4 15,3-1 0-15,-2 1-3 0,1-1-1 16,-1 3-1-16,-1 1-4 0,3 1 1 0,-3 1-1 16,1 0 0-16,2 1-6 0,-3 1 1 15,1 0 3-15,-1 0 1 0,3 1 1 16,-3-1 1-16,3 0 6 0,0 0-2 15,-1 1 2-15,1-1-1 0,0 0 0 0,1-1 1 16,-1 1-3-16,2-2-1 0,2 0 0 16,-2 1-2-16,1-3-3 0,3 3-3 15,0-3 0-15,0 2 1 0,0-1-1 0,0-1 0 16,3 1 0-16,-3-1-1 0,2 0-1 16,0 3 2-16,2-3-2 0,0 1-1 15,0-1 2-15,1 0 0 0,1-1 0 16,0 1-1-16,1-1-1 0,1-2 1 0,1 1-1 15,-1-1-4-15,1-1 3 0,-1-1 2 16,1 0 2-16,1-1-1 0,-1 1 1 16,-1-2 0-16,3 0 2 0,-3-2-2 0,3 0-1 15,-3 0 0-15,3-1 3 0,-1-1 2 16,1-1 2-16,2-1 2 0,-1 0 3 16,1-2 0-16,2-2 1 0,0 0 2 15,-1 1 2-15,3-3 2 0,0 1 7 0,0-3 12 16,0 0 10-16,0-1 2 0,2 2 2 15,-2-3-1-15,2-1-5 0,0-1-12 16,0 1-6-16,0 0-6 0,0-2-2 16,3-1-4-16,-3-1-7 0,0 2-2 0,0-2-3 15,0 0-1-15,0-2-3 0,0 0 1 16,-2-1 0-16,0 1 2 0,0-2-1 16,0 2 4-16,-3-2-3 0,1 0-1 0,-2 1 1 15,0-1-4-15,-1 0 0 0,-1 0-3 16,-1 2 2-16,-1 1-2 0,-1 1 3 15,-1 0 3-15,-1 2-1 0,-2 2 1 16,1-1 1-16,-3 1 6 0,0 2 25 16,0-1 25-16,-2 3 20 0,-2-3 16 0,-2 3 7 15,-1-1 2-15,1 1-18 0,-2 1-26 16,-3-2-12-16,1 3-12 0,-1-3-5 16,-1 1 0-16,-3 1-2 0,0-1 3 0,1 1-5 15,-3 0-1-15,0 1-2 0,-2-1-4 16,0 2 1-16,0 3-5 0,-2-1 3 15,-2 0 0-15,0 4-2 0,0 0-4 16,0 2-3-16,-3 0 2 0,1 3-8 0,0 1-3 16,-1 4-5-16,-1-1 2 0,0 3 1 15,-1 1-2-15,1 0 2 0,-1 1-3 16,3 1-17-16,-2 2-59 0,1 0-108 16,1 0-123-16,2 2-136 0,0-1-102 0,4-1-36 15,-2-2 30-15,2 0 89 0,0 0 117 16</inkml:trace>
  <inkml:trace contextRef="#ctx0" brushRef="#br0" timeOffset="27746.96">16597 13472 5 0,'-7'2'53'0,"1"0"-5"0,0 0-5 0,-1 2-4 15,1-2-4-15,0 1-4 0,-1 1-1 16,1 0 1-16,0 2 4 0,-1-1 1 15,1 1 0-15,0 0 1 0,-1 2-1 0,1-1 7 16,0 3 3-16,-3 1 3 0,3 1 1 16,-1 1-1-16,-1 2-2 0,2 2-7 15,-1 2-7-15,1 2-2 0,0 2-3 0,-1 0-1 16,3 2 1-16,0-1-1 0,2 1 0 16,-3 2-6-16,3 0 1 0,2-1-4 15,0 1-4-15,2 0-4 0,3-1-2 16,-1-1-1-16,2-2-4 0,3 0 0 15,1 0 0-15,1-2 0 0,1-2-2 0,3-2-1 16,2 0 0-16,0-4 1 0,0 1-1 16,2-5 0-16,2 1 1 0,0-5 3 15,3 1 2-15,-3-4-2 0,2 0 2 0,1-4 3 16,-1 0 0-16,-2-2 1 0,0-1 2 16,0-5 2-16,-2 0 5 0,-2-3 2 15,0 0 5-15,0-2 7 0,-4-4 4 16,0-1 9-16,-3 0 5 0,-1-3 8 0,-3-2 5 15,-2-2 0-15,-2-1 3 0,-2-5 1 16,-2-1 7-16,-2 0 11 0,-2-3 16 16,-3 3 20-16,-1 0 19 0,-5 2 17 0,-2 1 5 15,0 2-12-15,-4 5-18 0,0 3-24 16,-3 4-25-16,1 1-28 0,0 5-22 16,2 3-11-16,-3 3-11 0,3 1-15 15,0 4-54-15,2 2-106 0,2 3-121 0,2 1-145 16,2 2-84-16,3 1-36 0,3-1 26 15,5-2 90-15</inkml:trace>
  <inkml:trace contextRef="#ctx0" brushRef="#br0" timeOffset="28790.89">19543 12354 7 0,'7'-4'70'0,"-3"2"0"15,0-2-5-15,0 2-5 0,-2-1-6 16,3 1-1-16,-3 0 2 0,0 2 1 0,0-2 9 16,0 2 13-16,0-2 20 0,-2 2 25 15,0 0 20-15,0 0 7 0,-2 2-4 16,0 0-16-16,-2 2-21 0,-1-1-29 16,-1 5-22-16,-2 2-11 0,-1 3 3 0,1 2 4 15,-3 2 5-15,1 4-1 0,-1 2 1 16,0 2 0-16,1 4-8 0,1-1-7 15,1 3-4-15,-1-1 0 0,5 2-6 16,0 1-6-16,2-1-2 0,2 2-2 0,2 1-3 16,2-1-4-16,3 0-4 0,1-1-2 15,3-1-5-15,3 1-1 0,3-3-3 16,4-1-2-16,1-1 1 0,1-3 2 0,2-4-3 16,1 0 1-16,1-6-1 0,1-2 4 15,-1-1 2-15,1-6-1 0,-1-3 7 16,1-3 7-16,-1-3 9 0,-1-5 5 15,-1-4 6-15,-2-1 7 0,1-4 2 0,-5-2-3 16,0-2-6-16,-2-2 0 0,-2-2 1 16,-5-3 5-16,1-1 5 0,-5-3 5 15,-2-2 5-15,-4-3-3 0,-2-1-1 16,-2-4-6-16,-2 0-10 0,-5-1-6 0,-2 1-4 16,-1 0-1-16,-3 4-4 0,-2 2-4 15,-3 3 0-15,1 5-4 0,-2 5-5 16,-2 2-5-16,-1 4-7 0,1 3-2 15,-1 5-2-15,-1 3-6 0,1 4-16 0,-1 4-63 16,-1 2-102-16,1 3-124 0,-1 3-138 16,3 1-86-16,-3 1-26 0,3 1 37 15,-2 1 92-15</inkml:trace>
  <inkml:trace contextRef="#ctx0" brushRef="#br0" timeOffset="30102.43">24009 12442 144 0,'0'-2'139'0,"-2"2"-8"15,0-2-8-15,0 2-5 0,0-2 0 16,0 2-9-16,0 0-11 0,0 0-13 16,-1 0-11-16,1 0-9 0,0 0-5 0,0 0-2 15,-2 0-3-15,0 0-3 0,-1 0 1 16,1 2-3-16,0 0-2 0,-2 1-4 16,-3 1-5-16,3 2 0 0,-3 2-2 0,1 1-3 15,-3 3 1-15,3 1 5 0,-3 2 8 16,1 0 4-16,-1 3 7 0,0 1 5 15,3 2-2-15,-1 1-3 0,1 1-9 16,0 2-10-16,1 0-9 0,3 0-6 0,0 1-5 16,2 1-6-16,0 0-1 0,4 1 0 15,0-1-2-15,2-1-3 0,2-1-1 16,1 0 0-16,3 0-2 0,1-2-2 0,4-2 0 16,-1-2-1-16,6 0-1 0,-1-2-1 15,0-2 2-15,4-2-1 0,0-3-1 16,0-2 3-16,3-3 3 0,1-1 2 15,-1-4 4-15,1-4 2 0,1 0 4 0,-1-3 4 16,-1-3 3-16,-1-1 8 0,1-4-1 16,-1-1 2-16,-2-3-1 0,-2 0-2 0,-2-4 0 15,-2 1-8-15,0-1 3 16,-4-2 7-16,0-2 9 0,-5 1 9 0,-1-3 6 16,-5-1 8-16,-2-1 2 0,-2-1-3 15,-3-1-4-15,-3 1-7 0,-3 1-6 16,-1 1-8-16,-5-1 2 0,0 5-6 15,-4-1-5-15,-1 4-6 0,-3 2 2 0,0 2-5 16,-3 2-9-16,1 2-3 0,-3 2-4 16,-2 3-1-16,2 2-5 0,-1 5-4 15,-1-1 0-15,0 4-2 0,0 0 0 0,1 2-3 16,1 0-12-16,0 1-33 0,3 1-72 16,-1 0-109-16,3 0-114 0,2-2-116 15,2 0-77-15,-1-2-15 0,1 0 50 16,2-2 96-16</inkml:trace>
  <inkml:trace contextRef="#ctx0" brushRef="#br0" timeOffset="34413.31">17774 16307 83 0,'-5'0'126'15,"-1"0"-11"-15,2 0-7 0,-3 0-8 0,3 0-4 16,0-2-12-16,0 2-13 0,0 0-14 16,-1 0-18-16,3 0-10 0,-2 0-6 0,2 0-4 15,0 0 0-15,0 0 1 0,0 0-1 16,-1 2 2-16,-1 0-1 0,0 0 1 0,0 1 2 16,-1 1 5-16,-1 2 4 0,-2 2-1 15,1 1 3-15,-1 3 1 0,-1 1-1 16,1 4-3-16,-1 0 3 0,1 4 5 0,-3 2 1 15,3 2 0-15,2 1 0 0,-1 3 1 16,1 1-2-16,2 3-2 0,2 1 2 0,2-1 1 16,0 1-1-16,2-2-3 0,2-1-5 15,2 1-3-15,5-3-7 0,1-1-4 16,3 1-2-16,2-4-3 0,2-1-3 0,5-3 0 16,-1-2-2-16,4-2-2 0,1-1 1 0,2-5-2 15,-1-3 0-15,1-3 2 0,2-1 2 16,-3-4 2-16,3-4 5 0,-2-3 10 0,1-3 8 15,-1-1 6-15,-3-4 4 0,-1-4 8 16,-1 0 2-16,-1-4 0 0,-5 0 1 16,0-4 3-16,-5 0 3 0,-3-1 10 0,-2-1 14 15,-3-1 15-15,-4 1 13 0,-4-1 6 16,-4 1-1-16,-5-1-8 0,-4 1-15 0,-4 3-23 16,-2-1-21-16,0 0-13 0,-5 2-8 15,1 3-11-15,-3-1-8 0,1 4-3 16,1 1-2-16,-1 3-4 0,2 2 0 0,1 3-5 15,1 3-3-15,0 1-20 0,2 2-65 16,2 2-117-16,-1 4-128 0,6 0-144 0,3 2-77 16,0 2-21-16,3-3 42 0,2 3 107 15</inkml:trace>
  <inkml:trace contextRef="#ctx0" brushRef="#br0" timeOffset="35565.87">20242 15440 57 0,'-5'-2'118'0,"1"0"-10"15,-2-2-10-15,2 3-8 0,-3-3-2 16,3 2-1-16,-2 0 2 0,1 0-3 0,-1 0 1 16,2 0 1-16,-2 0 1 0,1 2-3 15,-1-2-2-15,2 2-1 0,-3 0-3 0,1 2-8 16,-2 2-10-16,-1 0-8 0,1 2-8 15,-1 1-4-15,-1 3-3 0,-1 1 0 0,0 3 5 16,1 1 3-16,-3 2 6 0,0 2 2 16,1 2-2-16,-1 2-2 0,0 2-5 15,3 1-9-15,-1 1-9 0,3 1-8 16,-1 3-6-16,3-1-1 0,2 3-6 0,2 1-2 16,2 0-4-16,2 1-1 0,2-1-2 15,4 0-2-15,3-1 3 0,2 1-3 16,1-4 2-16,5 1 3 0,3-4 0 0,1-3-1 15,2-3 0-15,5-4 1 0,0-3 1 16,1-5-1-16,1-5 2 0,2-6 0 16,2-4-1-16,-2-3 1 0,2-6 1 0,-2-2-2 15,-3-4 2-15,-1-2 2 0,-5-2-2 16,1-2 3-16,-7 1 6 0,-2-1 14 0,-2 0 21 16,-7-1 30-16,-2 1 27 0,-3-2 19 15,-3 3 11-15,-7-3-2 0,-1 3-13 0,-5-3-27 16,-4 2-20-16,0 1-20 0,-4 1-14 15,-4 0-8-15,-1 4-13 0,-1 0-4 16,-3 4-7-16,3 2-3 0,-3 1-3 0,0 3-17 16,1 3-43-16,-1 5-94 0,3 1-112 15,1 2-125-15,1 2-117 0,1 1-47 0,5 3 11 16,5 0 77-16,3 1 105 0</inkml:trace>
  <inkml:trace contextRef="#ctx0" brushRef="#br0" timeOffset="36692.25">22678 16246 162 0,'-4'0'167'16,"0"0"-9"-16,-3 0-8 0,1 0-6 0,-1 0-4 15,1 0-8-15,-2 0-9 0,1 0-9 16,-1 0-9-16,-1 0-3 0,1 0 0 0,-1 2 2 16,1 0-3-16,-3 1-2 0,1 1-8 15,-1 4-13-15,1 1-15 0,-1 3-12 0,-2 3-10 16,1 2-7-16,-1 4 1 0,0 2 4 16,3 2 6-16,-1 1 4 0,5 5 4 15,-1-1 3-15,3 3 0 0,4-1-5 0,0 1-8 16,4-1-10-16,5 0-6 0,1-1-7 15,3-3-8-15,4 1-6 0,4-4-3 16,3-2 0-16,1-2-1 0,2-6 2 0,3-4 0 16,0-3 3-16,4-4 4 0,-1-4 4 0,1-6-1 15,2-5 1-15,0-5 3 0,0-3 1 16,0-4 1-16,-2-1 2 0,-2-5 8 0,-3 0 16 16,-3-1 16-16,-5 0 11 0,-6-3 6 15,-5 3 8-15,-3-3-2 0,-9 3-12 16,-5-3-16-16,-5 3-8 0,-5-2-14 0,-4 1-11 15,-5 1-7-15,-4 1-4 0,1 4-6 16,-3 2-4-16,-2 2 3 0,-2 4-7 0,2 4-5 16,-2 2-20-16,-2 3-53 0,-2 6-127 15,2 2-154-15,0 4-150 0,0 3-78 16,0 5-25-16,-3-1 29 0,-1 1 117 16</inkml:trace>
  <inkml:trace contextRef="#ctx0" brushRef="#br0" timeOffset="43261.99">14135 2522 33 0,'4'-7'37'16,"1"-3"2"-16,-1 1 2 0,0-1 0 15,0 0 2-15,-2-1 4 0,3 2 2 0,-3-3 1 16,-2 3 4-16,0-3 2 0,0 3 3 16,-2-1 4-16,0 1 4 0,-3-1 5 0,1 2 3 15,-2 1 4-15,-1-1 6 0,-1 1 3 16,-3 1-3-16,1 2 0 0,-3 0-4 0,-2 2-7 16,0 2-7-16,-4 2-5 0,0 4-3 15,0 3-2-15,-2 3-3 0,-2 5 3 16,-1 4 7-16,1 6 14 0,-2 1 21 0,-1 7 30 15,1 3 29-15,0 4 17 0,3 3 8 16,1 5-7-16,4 1-19 0,3 3-35 16,5 1-31-16,5-2-28 0,4-3-21 0,6-3-13 15,7-3-8-15,6-4-4 0,4-4-1 16,7-3-3-16,6-5-1 0,2-5-3 16,6-4-2-16,1-4-2 0,4-3-2 0,-1-6 1 15,1-3-1-15,0-4-4 0,-3-3-24 16,-1-4-67-16,-3-3-117 0,-2-3-126 0,-2-5-135 15,-4-2-81-15,0-5-19 0,-4-3 44 16,-5-3 103-16</inkml:trace>
  <inkml:trace contextRef="#ctx0" brushRef="#br0" timeOffset="43651.33">14586 2410 188 0,'-2'0'244'0,"0"2"5"15,0 3 2-15,-1 5 19 0,3 3 19 0,-2 8 13 16,2 6 0-16,0 3-16 0,2 7-35 16,-2 3-59-16,3 3-55 0,1 5-46 15,0 0-36-15,2 1-23 0,1-1-15 16,-1-1-8-16,3-1-23 0,-1-2-45 0,1-6-66 15,-1-2-83-15,0-3-84 0,1-5-84 16,2-3-77-16,-5-4-20 0,2-6 34 0,-1-5 64 16,-1-6 76-16</inkml:trace>
  <inkml:trace contextRef="#ctx0" brushRef="#br0" timeOffset="43872.12">14848 2332 64 0,'0'-19'277'0,"0"5"54"0,0 5 27 16,0 3 10-16,0 8 4 0,0 6-15 0,5 7-27 15,-3 8-35-15,2 9-47 0,2 6-63 16,1 6-64-16,-1 4-47 0,3 5-28 0,1 2-18 16,-1 4-12-16,-1 2-28 0,1 2-62 15,-1-2-97-15,0-2-109 0,1-4-105 16,-1-1-98-16,-1-5-60 0,-1-5 16 15,-4-4 73-15,-2-4 95 0</inkml:trace>
  <inkml:trace contextRef="#ctx0" brushRef="#br0" timeOffset="44028.47">14768 3059 38 0,'-2'-11'206'0,"2"3"10"16,0 1-39-16,0 1-51 0,2 0-47 15,2 1-36-15,3-1-24 0,1 0-35 16,3-1-55-16,3-1-74 0,1 0-37 0,0-1-22 16,2-1-9-16</inkml:trace>
  <inkml:trace contextRef="#ctx0" brushRef="#br0" timeOffset="44326.88">15117 2798 222 0,'2'-3'283'0,"3"-1"11"15,-3 2-30-15,0 0-41 0,0 0-44 0,-2 2-48 16,2-2-42-16,0 2-36 0,0 0-20 16,3 0-16-16,-1 0-7 0,0 0-3 0,2 2-4 15,1 0 0-15,1 0-2 0,-1 2 0 16,1 1 2-16,-2 1-1 0,3 2-1 16,-3-1 2-16,3 3 1 0,-3-1 11 15,2 3 26-15,1-1 31 0,-1 1 39 16,1-1 35-16,-1 1 33 0,1-1 17 0,-1 0-3 15,-1 1-14-15,-3-1-27 0,-2 1-27 16,0-1-32-16,-2 1-25 0,-2 1-23 0,-2 0-17 16,-3 1-11-16,-1 1-10 0,-3 2-7 15,-4 0-34-15,-1 2-78 0,-4 2-130 16,-1 2-136-16,-4 0-128 0,0 2-65 0,-1-3-9 16,1 1 59-16,4-2 119 0</inkml:trace>
  <inkml:trace contextRef="#ctx0" brushRef="#br0" timeOffset="45330.26">15926 2957 32 0,'-2'-2'171'15,"2"2"-17"-15,-2 0-22 0,2 0-24 16,0 0-18-16,0 0-14 0,2-2 1 16,0 2 7-16,2-2 14 0,2 0 23 0,3 0 44 15,1 0 52-15,5 0 43 0,4-2 22 16,2 1 10-16,7-1-12 0,4-2-39 0,4-2-53 16,6 1-51-16,7-1-43 0,2-1-26 15,8-3-16-15,2 1-13 0,7-1-5 0,2 1-8 16,4-2-3-16,2-3-3 0,2 3-3 15,-1-2-2-15,-3 0-3 0,-2-1-4 16,-3 1-1-16,-1 0-1 0,-6 2-2 0,-3 1 0 16,-6 1-3-16,-2-1 1 0,-7 1 2 15,-4 1-15-15,-4 3-36 0,-4-3-94 0,-2 3-136 16,-3-1-150-16,-1-2-120 0,-3-1-50 16,-2-2 3-16,-4-1 74 0,0 1 129 0</inkml:trace>
  <inkml:trace contextRef="#ctx0" brushRef="#br0" timeOffset="47830.81">17475 2635 42 0,'2'-2'98'0,"-2"2"2"0,2-2 2 15,1 2 3-15,-1-2-6 0,0 0 2 16,0-2-3-16,0 0-4 0,0 1-4 16,0-1-2-16,2-2 4 0,1-2-5 0,-1-1-2 15,0-1-1-15,3-3-1 0,1 0-3 16,0-4-1-16,1-1 1 0,4-3 5 15,-1 0 12-15,3-3 12 0,0-5 6 0,4-1-1 16,0-3-5-16,4-3-12 0,1 0-21 16,-1-4-19-16,2 0-21 0,1-2-10 0,-1 0-6 15,1 0-6-15,-3 0 1 0,0 2 1 16,0 0 1-16,-4 2 3 0,0 2 4 0,-2 5 11 16,-2 3 10-16,-2 3 11 0,-2 2 13 15,-1 6 7-15,-4 2 1 0,1 2-6 16,-1 1-13-16,-2 5-12 0,1-1-12 0,-3 0-13 15,0 4-5-15,0 1-6 0,0-1 5 16,-2 0 3-16,2 2 2 0,-2 0 2 16,0 0-4-16,0 2 0 0,2-2-5 0,-2 2-7 15,0 0-5-15,2 0 1 0,1 0-2 16,-1 0 1-16,2 0 0 0,2 0 1 16,1 0-2-16,1 0 2 0,3-2 2 0,1 2-1 15,5-1 1-15,0-1 2 0,4 0 3 16,3-2-4-16,1 0-1 0,3-2 1 0,1 1 2 15,3-3 2-15,2 0 2 0,0 1-2 16,4-1 1-16,0 1 0 0,0-1-4 16,2 0-2-16,3 3-4 0,1-3 3 0,0 0-1 15,5 1 5-15,4-1 3 0,2 1 4 16,2-3 6-16,5 2-1 0,3-1 2 0,3-3-6 16,6 1-5-16,4 0-8 0,3-1-2 15,1-3-3-15,1 0-1 0,2-1-1 16,-3-1 5-16,1 0 2 0,-1 0-2 0,-3 0 2 15,-3 0 1-15,-4 2 4 0,-5 1 0 16,-3 1 0-16,-5 1 0 0,-6 1 3 0,-4 1-4 16,-5 3-6-16,-6-1 0 0,-4 2 3 15,-4 1 4-15,-5 1-1 0,-4 0 3 16,-2 0 9-16,-4 2 2 0,-2 1 5 0,-2-1 3 16,-1 0 7-16,-4 2 7 0,1-2 7 15,-3 0 2-15,0 0 2 0,-2 0-2 0,1 0-4 16,-1 2-11-16,0-2-8 0,-2 2-7 15,2-2-7-15,-2 2-6 0,2 0 2 16,-2 0-2-16,2 0-3 0,-2 0-1 0,0-2-1 16,0 2-1-16,0-1-3 0,0 1 0 15,0 0 2-15,0 0-1 0,0 0-3 0,0 0 2 16,0 0-3-16,0 0 0 0,0 0-2 16,0 0 3-16,0 0 0 0,0 0-1 15,0 0 1-15,0 0 5 0,0 0-1 0,0 0-1 16,0 0 1-16,0 0 2 0,0 0-3 15,0 0-2-15,0 0-3 0,0 0-3 0,0 1 4 16,2-1-4-16,0 2 3 0,0 0 7 16,3 0 0-16,1 2 0 0,0 2-4 0,5-2 3 15,0 1-1-15,3 3-6 0,1 1 4 16,2 1 2-16,2 1 2 0,2 3 1 16,3 1-2-16,1 0 1 0,5 2 1 0,1 2 0 15,3 0-2-15,4 4 4 0,3 0-5 16,3 0 4-16,1 0-5 0,1 2-1 0,1-1 1 15,1 1 2-15,-1 0 3 0,2 2-8 16,-3-3 2-16,1 3 4 0,-3-2-1 16,1 0-7-16,-5-1-1 0,-2-3 7 0,-2 0 4 15,-4-2-3-15,-5-2 4 0,-1-1-1 16,-3-3 2-16,-6-2-3 0,0 1-4 0,-5-5-6 16,-1 1 3-16,-3-2 4 0,1 0 0 15,-3-3 0-15,-1 1 0 0,-1 0 3 16,-2-2-3-16,-2 2-1 0,2-2-1 0,-4 1 2 15,0-1-1-15,0 2 1 0,0 0 3 16,-3 0 2-16,-1 0-2 0,0 1 1 0,-1 1-1 16,-1 0 1-16,-1-1-4 0,1 3 0 15,-3 2 2-15,1-1 2 0,-1 2-3 16,1 1-1-16,-3 1 2 0,0 2-2 0,0 5-1 16,-4-1-6-16,1 3 3 0,-1 5 0 15,-2 2 0-15,0 1 1 0,-3 4 3 0,-1 5 9 16,0 1-4-16,-1 1-1 0,-1 3-1 15,-2 4-3-15,-1 1 0 0,1 3-6 16,-1 1 4-16,1 1 1 0,1 3 1 0,1 0 5 16,-1 0-7-16,3 0 1 0,2-2 2 15,0-1-2-15,2-5-3 0,0-3 1 0,2-2 5 16,2-4 0-16,2-4-6 0,0-2 1 16,3-3 3-16,1-5-1 0,1-3 1 15,2-2-4-15,-1-2-1 0,3-3 4 0,0-3-3 16,0-2 0-16,1-1-2 0,1-3 3 15,0-1 3-15,0 0-4 0,0 0 4 0,2-3 0 16,-2 1-3-16,2-2 2 0,-2 0 0 16,2 0 1-16,-2 0 0 0,2 0 0 15,-3 0 5-15,1-2-3 0,0 2 2 0,0-2-3 16,-2 1 0-16,0-1 2 0,-1 2-4 16,1-2 0-16,0 2 2 0,-2-2-1 15,-1 2 1-15,1-2-2 0,-3 2 1 0,1-2-1 16,0 2-1-16,-5-2 2 0,0 2 0 15,0-2 0-15,-4 2-3 0,1 2-2 0,-6-2-1 16,1 1 4-16,-2 1 0 0,-5 2 0 16,1-2 3-16,-3 1 6 0,1 1-4 15,-5 0-5-15,0 0-1 0,-2-1 2 0,0 1 0 16,-2 0 1-16,-2-1 2 0,-1 1-2 16,1 2 0-16,-2-3-2 0,0 3 0 0,-3 0 1 15,-2 1-1-15,1 1 5 0,-3-1 0 16,-2 3 1-16,-1-1-1 0,-4 2-7 15,-1 3 2-15,0-1 2 0,-2 0-4 0,0 2 2 16,-1 0 4-16,5 3 1 0,0-3 4 16,2 0-3-16,5 0 2 0,1 0-5 0,3-2-1 15,3-1 4-15,6-1-9 0,1-2-2 16,4-1 1-16,5-1 5 0,1-1-2 16,3-2-1-16,2 0 2 0,4-1 4 0,0 1 1 15,5-2-2-15,-1-2 1 0,3 0 0 16,1-1 2-16,1 1-1 0,0 0-5 0,-1-2 2 15,3 0-3-15,-2 0 0 0,2 0 0 16,-3 0 3-16,3-2 1 0,-2 0 0 16,1 1 4-16,-1-1-4 0,0-2 0 0,-1 0-1 15,1 0 0-15,0-1-1 0,-3-3-5 16,-1 0 5-16,-1 1-2 0,0-5-2 16,-1 1 1-16,-3-1-1 0,0-1 5 15,-2-2 0-15,0-2 1 0,-2 0 1 0,0-3 0 16,-2 1-1-16,0-2 2 0,0-1-2 15,-3-1 0-15,-1 0-1 0,0-4 0 0,-1 1 3 16,-1-1-3-16,-3-2 0 0,-2 1-3 0,1-3 2 16,-3-1-5-16,-2-1-1 0,-2 1 4 15,0-2 0-15,-1 0 1 0,-1-1 0 16,0 1 5-16,-2 0 0 0,1 1-5 0,1 1-2 16,0-1-1-16,0 3 2 0,0 1 1 15,1 3-2-15,3 1-3 0,3 2 3 0,1 4 3 16,2 0 4-16,3 4-9 0,1 0 2 15,5 3 5-15,4 1 0 0,2 3 1 16,3 0-6-16,1 3 3 0,3-1 0 0,1 2-16 16,1 0-19-16,2 1-16 0,2 1-21 15,-1 0-26-15,1 0-64 0,0 4-110 16,4 0-126-16,0 1-144 0,5 1-63 0,-1 2-18 16,1-2 43-16,-1 0 112 0</inkml:trace>
  <inkml:trace contextRef="#ctx0" brushRef="#br0" timeOffset="48746.17">19158 3437 73 0,'-2'0'63'0,"0"0"-13"0,2-2-5 16,2 0-1-16,2 0 3 0,2-2 8 16,5-2 16-16,4 1 12 0,4-5 16 0,6 1 18 15,7-5 19-15,4 1 14 0,8-4-2 16,5 0-4-16,6-4 1 0,4 0-1 0,3 0-7 15,1-2-10-15,3-2-2 0,2 0 7 16,2 1-2-16,-3-3-8 0,3 2-6 0,-2-1-2 16,-3 1-1-16,1 0-4 0,-5 0-11 15,-3 4-11-15,-3 0-10 0,-7 4-11 16,-1 0-16-16,-7 4-19 0,-6-1-4 0,-2 5-9 16,-7-1-7-16,-2 3-11 0,-4 1-26 15,-4 0-80-15,0 1-122 0,0-1-133 16,-2-4-124-16,1-1-59 0,1-2-10 0,0-7 60 15,2 1 107-15</inkml:trace>
  <inkml:trace contextRef="#ctx0" brushRef="#br0" timeOffset="49439.7">20295 1751 126 0,'-3'2'177'16,"3"0"-29"-16,0-1-35 0,3 1-18 15,1 0-3-15,2 0 18 0,5 0 35 0,1 0 44 16,3 2 44-16,6 1 38 0,3 3 24 16,3 2 4-16,5-1-19 0,2 3-35 15,4 1-44-15,0-2-49 0,2 3-45 0,1-1-31 16,-1 0-18-16,0 1-13 0,0-1-11 15,0 2-10-15,-2-1-3 0,-2 1-7 0,0-2-6 16,-2 0-3-16,-2 1-12 0,-2-1-13 16,-3-1-48-16,-1-3-106 0,-3 3-132 15,0-5-136-15,-4 1-99 0,-2-4-42 0,-2-4 17 16,-2 0 90-16,-3-4 125 0</inkml:trace>
  <inkml:trace contextRef="#ctx0" brushRef="#br0" timeOffset="52023.27">17928 2349 91 0,'0'0'129'0,"0"-2"-11"16,0 2-12-16,0 0-10 0,0-2-3 16,0 2-2-16,0 0 0 0,0 0 1 0,0 0 2 15,0 0 6-15,2 0 15 0,-2 0 34 16,2 2 54-16,3 0 49 0,-1 4 34 0,2 1 9 16,3 3-12-16,-1 3-40 0,1 4-63 15,-1 0-62-15,1 2-52 0,1 2-27 16,-1 0-17-16,1 0-15 0,-1 0-37 0,-3 2-72 15,0-2-108-15,1 2-111 0,-3-2-118 16,0-2-87-16,-2-2-17 0,-2 0 41 16,-4-2 93-16</inkml:trace>
  <inkml:trace contextRef="#ctx0" brushRef="#br0" timeOffset="52253.09">17850 2640 126 0,'-6'-2'261'0,"1"2"16"0,3-1-37 16,0 1-37-16,4-2-19 0,2-2 7 15,5 0 21-15,1-2 25 0,5-1 20 16,4-1-8-16,2-1-34 0,3-1-56 0,1 0-51 16,3 3-39-16,-1-3-31 0,1 1-17 15,-1 1-12-15,1 1-29 0,-3 1-81 0,1 2-117 16,-3 0-128-16,-4 0-114 0,-2 1-56 15,-4 1-6-15,-3 2 62 0,1 0 105 16</inkml:trace>
  <inkml:trace contextRef="#ctx0" brushRef="#br0" timeOffset="55281.6">13219 2198 53 0,'0'2'80'0,"0"-2"-17"16,0 2-12-16,0-2-11 0,0 2-10 15,0 0-5-15,0 0-3 0,0 0 9 16,2 4 14-16,0 1 16 0,0 3 18 0,0 5 17 16,0 4 14-16,0 4 13 0,0 7 9 15,1 8 17-15,-1 6 18 0,-2 10 17 0,0 7 12 16,0 7 2-16,-2 8-4 0,-1 6-19 16,1 4-25-16,0 3-30 0,0 5-31 0,2-1-24 15,0-1-21-15,0 1-15 0,4-4-9 16,1-1-12-16,-1-2-30 0,4-6-55 15,1-2-61-15,-1-6-66 0,1-5-66 16,1-8-55-16,1-6-29 0,-1-9-10 0,1-8 10 16,2-9 39-16,-3-10 51 0</inkml:trace>
  <inkml:trace contextRef="#ctx0" brushRef="#br0" timeOffset="56866.29">13113 2336 8 0,'2'-2'79'0,"2"0"3"16,0 0 3-16,1-2 1 0,-1 0-8 16,2-2-6-16,3 3-5 0,-1-3-8 0,1-2-7 15,1 3-5-15,1-3-3 0,-1 0-5 16,3 1-4-16,0-1-3 0,2 1-4 16,-1-1-3-16,3-2 0 0,0 3-4 15,0-3-2-15,2 1-3 0,2-3-3 0,1 3-3 16,1-3-2-16,0 3 1 0,2-3-1 15,1 1 1-15,1 0 0 0,3-1 1 0,0 1 3 16,-1-3-2-16,3 1 1 0,2 0 0 16,2-1 3-16,2-1 0 0,0 0 0 0,4 0 0 15,1-3 5-15,3 1 6 0,1-2 6 16,2 0 11-16,1 0 7 0,3-2 5 16,-2 2 1-16,2-2-6 0,-2 0-9 0,2 0-10 15,-2 2-9-15,-1-2-7 0,1 2-3 16,0-2-5-16,0 2 0 0,2-2-1 0,-3 2-3 15,3-2 3-15,-2 2-4 0,2 2 1 16,-2 0-1-16,0 0-1 0,-1 0 0 16,-1 1-1-16,-2 3 0 0,-1 0 0 0,-1-1 0 15,-5 5-1-15,0-1 1 0,-4 1 0 16,-4 1-1-16,-2 2 0 0,-3 1 0 16,-4-1 1-16,-1 2-1 0,-6 0-2 0,1 3 2 15,-4-1 1-15,0 0 0 0,-3 0 0 16,-1 0 2-16,-1 2 0 0,-1-2 0 15,-1 2-1-15,-2 0 0 0,0 0-1 0,1 0-2 16,-1 0 2-16,-2 0 0 0,0 0 1 16,0 2 0-16,0-2 6 0,1 2 7 15,-3 0 9-15,2 0 10 0,-2 1 9 0,2 1 5 16,-2 0 5-16,0 0-2 0,0 2 0 16,-2 1-4-16,2 1-4 0,-2-1-3 0,-1 3-6 15,1 1-2-15,0 3-6 0,0-1-6 16,0 4-5-16,0 0 0 0,2 2-1 15,-2 2-3-15,2 2-4 0,-2 0 1 0,2 4 4 16,0 1-4-16,0 3-3 0,2-1 1 16,-2 1-1-16,2 1 1 0,0 1-2 0,0-1-1 15,2 0 3-15,1 3-1 0,-1-1 3 16,2 0-4-16,3 2-1 0,-1 2 3 0,1 1-2 16,1-1 3-16,3 2 0 0,-3 0 2 15,3 2-1-15,0-1 0 0,-1 3-2 16,3 2-3-16,-2 0-2 0,0 1 2 0,-1 3 1 15,1-2 0-15,0 1 2 0,-1 1-4 16,1-1 1-16,-2-1-1 0,1-1-2 16,-1-1-1-16,2 0 2 0,-3-4 2 0,1 0 2 15,0-2-1-15,-1-2 1 0,1 2-2 16,-1-2 0-16,-1 0 0 0,-1 0-2 16,1-2 2-16,-1-1 1 0,-2-3 1 0,1 0-2 15,-1-1 0-15,-2-3 0 0,1-1-2 16,-1-2 0-16,-2-2 2 0,-2-2 2 0,0-2-2 15,0-2 3-15,0-2-1 0,-2 0 3 16,-2-1 2-16,-1-3 1 0,1 0 4 16,-2-1 5-16,-1 0 3 0,-1-1 0 0,-3-1 1 15,1-3 0-15,-1 3-2 0,-1-2-1 16,-1-1 3-16,-2 1 7 0,0 0 4 0,-2 0 6 16,-2-1 6-16,0 3 3 0,-4-2-2 15,0 1-7-15,-3 1-2 0,-3-1-3 16,-1 1-1-16,-2 0-7 0,0-1-2 0,-4 3 1 15,0-3-5-15,1 3 6 0,-4-2 1 16,-1-1 1-16,0 3 4 0,0-3 0 0,-5 1 0 16,1 2-6-16,-1-3-2 0,-1 3-4 15,-3-3-2-15,0 3 1 0,-1-3 0 16,-1 3-3-16,-2-1-4 0,0 1 1 0,-2 1 2 16,-2 1-4-16,-2 1-1 0,-1 1-1 15,-3 1-2-15,-1 2 2 0,-1 0-3 16,-1 0 0-16,-2 2 0 0,3-2-1 0,-1 2 3 15,1 1 1-15,-1-1-1 0,2-2 2 16,1 0 6-16,4 0 1 0,-1-2-2 0,5 0-5 16,0 1-2-16,4-3-3 0,5-2-6 15,1-1-1-15,3 0 4 0,4-1-2 16,2-1 1-16,2-3-5 0,2 1-3 0,5 0-13 16,2-2-24-16,1-1-45 0,1 1-83 15,4 0-105-15,0 0-103 0,4 0-101 16,0 0-72-16,5-1-3 0,-1 1 60 0,3 0 94 15</inkml:trace>
  <inkml:trace contextRef="#ctx0" brushRef="#br0" timeOffset="62462.22">24007 1168 92 0,'-2'-2'135'0,"2"0"-6"0,-2 0-2 0,2 0-3 16,-2 2-6-16,0 2-6 0,0 2-4 15,0 3 1-15,-3 7 9 0,1 7 14 0,0 5 23 16,-3 9 29-16,-1 9 20 0,-3 7 10 16,-1 12 3-16,-7 11-3 0,-2 12-13 15,-7 11-24-15,-6 15-23 0,-6 12-24 0,-9 13-25 16,-2 8-26-16,-4 2-22 0,-2 3-15 15,-2-5-14-15,0-4-5 0,-1-8-2 0,3-1 0 16,-2-3-2-16,4-3-4 0,0-6-2 16,4-4-4-16,2-5-4 0,3-6-5 15,6-10-6-15,2-6-9 0,4-9-23 0,4-9-61 16,5-10-116-16,4-8-127 0,6-11-131 16,4-8-81-16,5-11-22 0,2-9 33 0,4-14 102 15</inkml:trace>
  <inkml:trace contextRef="#ctx0" brushRef="#br0" timeOffset="63618.1">25015 2305 48 0,'4'-2'104'16,"0"-2"-25"-16,3-1-16 0,-1-5-11 15,0 1-6-15,1-3-3 0,-1-1-1 0,-2-1-1 16,3-1 3-16,-3 2 10 0,-2-2 17 16,-2 1 19-16,0 1 18 0,-2 0 13 0,-2 1 11 15,-3 1 10-15,-1 1 10 0,-3 3 8 16,-4 3 11-16,-2 2 7 0,-2 4 6 0,0 5-1 15,-4 7-5-15,0 7 4 0,-1 5-11 16,3 7-12-16,0 7-16 0,2 2-14 16,6 3-18-16,3 3-26 0,6-2-19 0,6 1-18 15,6-1-13-15,7-4-13 0,4-2-7 16,6-2-6-16,5-5-5 0,4-5-2 0,2-3-2 16,4-6-10-16,-2-6-27 0,2-3-76 15,1-6-130-15,-1-6-129 0,2-6-135 16,-4-5-72-16,-2-6-19 0,-4-4 53 0,0-4 117 15</inkml:trace>
  <inkml:trace contextRef="#ctx0" brushRef="#br0" timeOffset="63812.2">25527 2004 217 0,'-4'-9'296'15,"0"5"52"-15,1 6 7 0,-1 7 15 0,2 8 0 16,0 8-13-16,2 6-31 0,0 5-50 15,2 6-69-15,0 3-73 0,0 3-53 16,3 3-33-16,-1 3-23 0,0-3-33 0,0 1-71 16,0-3-108-16,1-3-118 0,3-6-120 15,-1-4-105-15,-1-5-30 0,-2-7 35 16,-2-5 87-16,2-7 110 0</inkml:trace>
  <inkml:trace contextRef="#ctx0" brushRef="#br0" timeOffset="63994.18">25720 1958 33 0,'4'-23'312'0,"-4"8"86"0,0 10 86 0,0 5-7 15,-2 9-39-15,2 4-46 0,2 8-66 16,0 4-76-16,2 4-78 0,3 5-68 16,-1 2-45-16,2 2-31 0,1 0-53 0,1 2-103 15,1 2-135-15,0-2-141 0,-1 0-118 16,1-4-58-16,-3-3 4 0,-1-5 77 0,-1-3 118 15</inkml:trace>
  <inkml:trace contextRef="#ctx0" brushRef="#br0" timeOffset="64127.95">25739 2436 64 0,'-7'-3'197'0,"1"1"2"0,2 0-49 16,0 0-46-16,4 2-36 0,0 0-31 15,4 2-20-15,2-2-14 0,5 2-22 16,-1-2-30-16,5-2-36 0,2 0-35 0,2-2-38 15,2 0-19-15,0-3-1 0</inkml:trace>
  <inkml:trace contextRef="#ctx0" brushRef="#br0" timeOffset="64292.23">26029 2446 71 0,'6'11'66'16,"0"1"-10"-16,1-1-8 0,-1-1-2 15,0 1-1-15,1-1 3 0,-1-1 7 0,0-1 7 16,-1 1 9-16,-1-1 8 0,-2 2 5 15,0-1 3-15,-4 1-5 0,0-1-9 16,-2 3-17-16,-3 1-16 0,-1 0-43 0,-3 1-72 16,-1-1-88-16,-1 0-45 0,-4 1-26 15,0-3-9-15</inkml:trace>
  <inkml:trace contextRef="#ctx0" brushRef="#br0" timeOffset="65908.1">26331 2305 38 0,'5'2'91'0,"1"-2"15"0,2 2 8 16,5-2 13-16,2 0 10 0,2 0 9 16,4-2 10-16,4 2 14 0,5-2 20 0,2 2 16 15,4-2 17-15,2 2 19 0,6-2 10 16,3 2-5-16,2-2-12 0,3 0-25 15,4 1-32-15,1-1-39 0,2-2-36 0,-2 0-30 16,0 0-21-16,-2-2-15 0,-2 3-15 16,-4-1-6-16,-5 0-6 0,-3 0-5 15,-8 2-1-15,-1-1-3 0,-6 1 4 0,-3 0-2 16,-4 0 1-16,-4 0-3 0,0 2-9 16,-5-2-14-16,1 0-25 0,-3 0-27 0,-1 0-30 15,-3 0-26-15,2 0-17 0,-2 1-8 16,1 1 2-16,-3-2 17 0,2 2 21 0,-2-2 20 15,0 2 24-15,0-2 20 0,0 2 18 16,-2-2 13-16,2 2 9 0,-2-2 7 16,0 2 4-16,0-2 6 0,0 2 7 0,0 0 10 15,0-2 10-15,0 2 13 0,0 0 4 16,0 0 6-16,0 0-2 0,0 0-6 0,-2 0-7 16,2 0-7-16,0 0 1 0,0 0 5 15,0 0 9-15,0 0 16 0,0 0 16 16,0 0 12-16,0 0 6 0,0-2-2 15,0 0-13-15,0 1-15 0,0-5-20 0,2 0-17 16,1-3-9-16,-1-1-10 0,2-3-2 16,2-1-1-16,1-3-1 0,-1-2-2 15,2-2-4-15,3-2-1 0,0-3 0 0,1-3-2 16,3-1 0-16,0-3 2 0,0-1-1 16,2 0 3-16,-2-1-4 0,-1 3 0 0,1 2 0 15,-2 1 0-15,0 4-2 0,-3 4 4 16,-1 2 7-16,-3 2 4 0,0 4 6 15,1 1 0-15,-3 3 4 0,-2 1-7 16,2 0 0-16,-2 3-5 0,0 1-8 0,1 0 2 16,-3 0-2-16,2 2-2 0,-2 1 0 0,0-1 0 15,0 0 6-15,0 2 1 0,0-2 3 16,0 2-1-16,0 0 1 0,0 0-2 0,2 0-4 16,-2 0-3-16,0 0-2 0,0 0 0 15,0 0 0-15,2-2 1 0,0 2 1 16,0-2 0-16,2 2 0 0,3-2 0 15,-1 0-1-15,5-2-1 0,1 1 3 0,3-1-2 16,2-2 1-16,2-2-1 0,2 1 3 16,3-1 2-16,-1-1-1 0,4-3-3 15,1 3-1-15,2-3-1 0,1 1 3 16,1-1-5-16,2 1-1 0,2 0 2 0,2-1 1 16,2 3 3-16,3-3 0 0,1 1 6 0,5-1 3 15,2 1 4-15,4-1 0 0,4 1 0 0,4-2-3 16,7-1-1-16,2 1-4 0,6-2-1 15,3 0-3-15,1-3-1 0,1 3 1 16,2-2-1-16,-3 2-1 0,1 0-2 0,-1-1 0 16,-3 3 2-16,-3 0-1 0,-4-1 1 0,-2 5-2 15,-7-1 0-15,-4 1 1 0,-4 3-5 0,-6-2 1 16,-4 3 1-16,-7 1 0 0,-4 0 2 16,-5 0-1-16,-3 0 2 0,-3 3-1 0,-6-1 3 15,-2 0 0-15,-3 2 0 0,-1-2 1 16,-3 2 2-16,1-2-4 0,-5 2-4 0,0-2 0 15,1 2-12-15,-5-2-20 0,0 0-56 0,-3 0-129 16,-1 0-166-16,-6 2-151 0,-3 2-69 16,-4 2-25-16,-4 2 31 0,-2 1 122 0</inkml:trace>
  <inkml:trace contextRef="#ctx0" brushRef="#br0" timeOffset="67563.28">27449 2297 77 0,'4'-1'149'16,"-2"1"-11"-16,0-2-16 0,1 2-13 0,-1 0-4 16,0 0-3-16,0 0 6 0,0 2 10 15,2-2 18-15,0 1 23 0,1 1 25 16,-1 2 24-16,2 0 11 0,3 2 6 15,-1 1-4-15,1 5-10 0,1 1-17 0,3 2-25 16,0 4-23-16,1 4-27 0,1 2-27 16,2 2-27-16,2 3-18 0,-2 4-11 0,2 1-12 15,0 3-9-15,0 0-3 0,-2 2 1 16,0 0-3-16,0 0-10 0,-2-2 3 16,0 0 3-16,0-2-6 0,-3-1-2 0,-1-3 0 15,-1-3 6-15,1-3-2 0,-2-3-3 16,-1-2 7-16,-2-2-1 0,-1-4-1 0,1-1 1 15,-2-3-2-15,-2-1 3 0,3-3-1 16,-3-1-1-16,0-2-1 0,0 0-3 0,0-1 0 16,2 1 3-16,-2-2 1 0,3 0-4 15,-1-2 5-15,0 0 4 0,0 0 1 0,3-2-3 16,1 0-3-16,1 0 2 0,-1-2-2 16,5 1-2-16,-1-3 1 0,3 0 0 15,2 1 1-15,0-1-1 0,2 0-1 16,2 0-2-16,3 1 0 0,1-1 1 0,3 2 2 15,1-2 1-15,5 3 0 0,0-1 2 16,4 0 0-16,2 0-1 0,5 0-2 0,-1 2 3 16,5 2-1-16,4-1 0 0,2 1 2 15,4 1 3-15,4-1 3 0,5 2-4 0,2 2 1 16,2-2-3-16,2 2 0 0,2-2-4 16,-2 2-2-16,3-2-1 0,-3-1 0 15,-2 1 2-15,0 0-4 0,-3 0 0 0,-1 0 4 16,-4 2-1-16,-3-2 1 0,-4 2-2 0,-4-3 1 15,-6 1-1-15,-3 0-3 0,-6 0 2 16,-4 0 0-16,-4 0 0 0,-5 0 1 0,-4-2 0 16,-4 2-1-16,-4-2 0 0,0 2 3 15,-5-2 8-15,1 0 1 0,-3 0 6 16,0 0 4-16,-1 0 1 0,-3 0-3 0,0 0-5 16,0 0 1-16,0 0-4 0,-2 0-3 0,2 0-2 15,-2 0-1-15,0 0 1 0,2 0-5 16,-2-2-1-16,0 2 1 0,0-2 3 0,0 2-1 15,0-2 0-15,0 0 1 0,0 0 0 16,0-2-6-16,0-1 2 0,0-3 0 16,0 0-2-16,0-1-2 0,2-3 1 0,3-1 3 15,-1 0-2-15,2-4 0 0,3 0 0 0,1-3 1 16,3 0 1-16,4-3 0 0,0-2-4 16,4-2-2-16,2 1 6 0,3-5 3 15,1 1-3-15,3-5-1 0,-1 1 5 0,5 0 1 16,0-2-5-16,0-3-3 0,2 3 3 15,0 2 0-15,0 0-3 0,0-1 6 0,-2 5-3 16,-2-1 0-16,-1 5-3 0,-3 1 1 0,-1 2 0 16,-3 2-1-16,-5 2 3 0,-2 4 2 15,-3 0 2-15,-1 3 5 0,-2 1 2 16,-3 1-1-16,1 3 5 0,-3-3 6 0,-2 2 0 16,0 1-1-16,1 1-1 0,-3-1-1 15,0 1-5-15,-2 2-5 0,2-2 0 0,-2 2-5 16,0 1 3-16,0-1-2 0,0 2-2 0,0-2-1 15,0 2 1-15,0 0 3 0,0 0-5 16,0 1 1-16,0 1 4 0,0-2-2 16,0 2-4-16,0-2-1 0,0 2 0 0,0-2 0 15,0 0 2-15,0 0 4 0,0 0 3 0,-2 0-1 16,2 0 1-16,-2 0-2 0,2 0-1 16,-2-1-2-16,2 1 3 0,-2-2 0 15,2 2 2-15,-3-2 8 0,1 2 1 0,0-1 5 16,0-1-1-16,-2 0 1 0,2 0-3 15,-2-2-1-15,-1 3-2 0,1-3-3 0,0-2-6 16,0 2-3-16,-3-1-1 0,-1-3-5 0,1 1 2 16,-1-3-2-16,-3-1 3 0,1 0 1 15,-3-4-2-15,0-1-1 0,-1-3 2 16,-1 1-2-16,-2-5 0 0,-2 0-2 0,0-4-3 16,-5-1 0-16,1-1-3 0,-2-3 1 0,-1 0-4 15,-1-2 4-15,-3 1 6 0,1 1-1 16,-1 0-5-16,0 0 2 0,3 3 1 15,-1 1 0-15,1 1 2 0,1 4 0 0,1 0 2 16,4 5-11-16,0 0-14 0,-1 3-15 16,6 2-27-16,-4 2-29 0,4-1-89 0,-1 5-155 15,-2-1-163-15,0 5-98 0,-1 3-38 0,-3 2-2 16,0 2 77-16,-2 3 153 0</inkml:trace>
  <inkml:trace contextRef="#ctx0" brushRef="#br0" timeOffset="70379.67">30294 3364 147 0,'0'-5'244'16,"0"1"17"-16,0 2-2 0,0-2 8 0,0 2 11 16,0 2 0-16,0 0-3 0,0 0-8 15,2 4-12-15,0 4-32 0,0 1-40 0,2 6-35 16,1 4-36-16,1 2-33 0,0 4-29 16,3 0-16-16,1 3-12 0,-1-1-8 0,1 2-1 15,-1-3-10-15,-1 1-31 0,1 0-75 16,-1-1-110-16,-1-1-111 0,-3-2-111 0,2 0-92 15,-4-2-24-15,-2-2 44 0,-2-2 92 16</inkml:trace>
  <inkml:trace contextRef="#ctx0" brushRef="#br0" timeOffset="70589.64">30226 3663 56 0,'-4'-5'212'0,"0"-3"18"15,-1 2-40-15,5 1-28 0,0-1-19 16,5 0-14-16,1-1-2 0,2-3 4 0,3 2 1 16,4-1-8-16,2-1-21 0,2 3-21 15,4-3-22-15,0 3-21 0,1-3-15 0,1 2-11 16,-2 1-18-16,3 1-49 0,-3-2-73 16,0 3-101-16,1-1-82 0,-5 0-42 0,-2 1-11 15,-3-1 33-15</inkml:trace>
  <inkml:trace contextRef="#ctx0" brushRef="#br0" timeOffset="72523.32">27855 2250 131 0,'0'0'169'0,"0"2"-22"0,-2-2-21 0,2 2-18 15,0-2-19-15,0 0-16 0,0 2-13 16,2-2-4-16,0 1 1 0,1 1 9 0,1 2 21 16,2 0 25-16,3 4 31 0,-1 3 24 15,5 2 23-15,-1 4 15 0,5 4 4 16,0 2-3-16,2 4-15 0,0 2-20 0,1 1-28 16,1 0-28-16,-2 3-28 0,2-3-27 15,-2 1-18-15,0-1-13 0,0-3-12 16,-2 0-6-16,-2-3-14 0,0-1-34 15,-1-2-93-15,-1-4-120 0,2-1-125 0,-2-3-114 16,-3-5-54-16,1-3 0 0,-1-5 77 16,-1-4 107-16</inkml:trace>
  <inkml:trace contextRef="#ctx0" brushRef="#br0" timeOffset="74047.42">29915 1528 101 0,'0'0'115'0,"0"0"-9"16,0 0-10-16,0 0-8 0,0 0-6 15,0 0-11-15,-2 0-11 0,2 2-12 0,0-2-7 16,2 2-1-16,0 0 4 0,2-1 6 15,0 3 10-15,3 0 12 0,1 2 12 0,1-1 11 16,1 3 16-16,3 2 25 0,2 1 20 0,2 4 13 16,2 1 3-16,0 3 0 0,2 0-4 15,0 3-21-15,2 1-11 0,1 2-8 16,-1 2-6-16,2-1-11 0,-1 1-16 0,1 0-13 16,-2-2-21-16,3 1-15 0,-3-1-13 15,0-2-7-15,1 2-8 0,-1-3-4 0,-2-1-4 16,0-2-4-16,0 1-2 0,-2-3 1 15,-2 0 0-15,-2-4-3 0,0 1-3 0,-2-3-28 16,-1-2-65-16,-3 1-95 0,2-2-103 16,-3-1-104-16,-2-1-108 0,1-2-34 0,-5 0 32 15,-2-4 75-15,-2 3 94 0</inkml:trace>
  <inkml:trace contextRef="#ctx0" brushRef="#br0" timeOffset="84083.13">17949 2031 16 0,'-4'0'82'0,"-2"0"-3"0,2 0-7 15,-3 0-8-15,3 0-11 0,-2 0-10 16,1 0-11-16,-1 0-9 0,2 0-3 16,0 0-4-16,-1 0-3 0,-1 0-2 0,2 2-3 15,-3-2-1-15,3 2-1 0,-2-2 0 16,-1 1-1-16,1 1-1 0,0 0 2 0,-1 2-2 16,-1-2 0-16,-1 2 0 0,1 1 4 15,0-1 4-15,-3 2 2 0,0 2 0 16,-1-1 1-16,1 1 1 0,-2 0-1 0,1 1 3 15,-1 2 1-15,0-1 5 0,1 1 3 16,-1 3 2-16,0-1-1 0,3 0-2 0,-1 3-2 16,0 1-3-16,1 0 0 0,1 0 1 15,1 4 2-15,2 0 5 0,-1 2 5 16,1 2 5-16,2-1 0 0,2 3 2 0,-1 0-2 16,3-1-2-16,0 3-1 0,3-2 0 15,-1 1 2-15,0-1 2 0,2 1 1 16,0-1 4-16,3 2-1 0,1-3 1 0,0 3 1 15,1-2 1-15,2 1 0 0,1 1-5 16,1-3-5-16,2 3-6 0,0-2-7 16,2-1-6-16,2-1 0 0,2 0 3 0,0-2 0 15,0 0 6-15,4-2 0 0,1-2 6 16,3-2 1-16,1-2-2 0,2-2 1 0,2-1-1 16,0-3 3-16,2-3 5 0,2 0 5 15,2-4 12-15,-2-4 6 0,2-2 4 16,-2-2-3-16,0-3-4 0,1-3-6 0,-3-1-9 15,-3-2-13-15,-1-2-7 0,0-3-4 16,-5 0-3-16,1 0-8 0,-5 0 0 0,-2-1 7 16,-4 0 6-16,-2 0 13 0,-2 0 14 15,-3 0 14-15,-1 0 9 0,-5 0 6 16,0-4-1-16,-4 2-11 0,-2-3-6 0,-2-1-13 16,-4 0-9-16,-1-1-8 0,-4-3-4 15,1 3-3-15,-5-3 0 0,0 3 2 16,-4-3-2-16,-1 4-1 0,-1 1-3 0,-2 1-1 15,-3 2-6-15,-1 2 0 0,-5 2-6 16,0 2-1-16,-2 2-2 0,-2 3-3 16,-2 3-4-16,-1 1 1 0,1 2-1 15,0 3-12-15,-2 3-20 0,1 0-44 0,-1 3-88 16,4 3-107-16,0 2-106 0,4-1-100 16,2 3-68-16,3 1-1 0,1 1 65 0,5-1 94 15</inkml:trace>
  <inkml:trace contextRef="#ctx0" brushRef="#br0" timeOffset="84741.99">17774 4263 84 0,'-5'0'224'0,"1"2"33"0,-4 4-16 16,-1 4-5-16,1 5 13 0,-3 8 19 0,-1 5 3 16,-1 10-8-16,-2 6-24 0,-2 9-40 15,0 7-51-15,0 4-48 0,0 5-32 16,2 3-26-16,1 3-17 0,1 1-11 0,0-4-20 16,5-1-41-16,-1-7-60 0,5-5-72 15,0-7-78-15,4-6-79 0,2-8-78 16,2-8-28-16,0-7 23 0,1-12 55 15,1-11 70-15</inkml:trace>
  <inkml:trace contextRef="#ctx0" brushRef="#br0" timeOffset="84961.47">17697 4404 177 0,'5'-34'226'15,"-3"7"0"-15,0 5 7 0,0 2 23 16,0 9 39-16,5 3 30 0,1 10 16 0,3 8-3 15,3 7-25-15,3 10-54 0,2 5-74 16,0 4-67-16,5 6-48 0,-1 4-30 0,0 3-19 16,1 1-8-16,-1 3-12 0,0-1-34 15,-2 1-63-15,-2-3-82 0,-4-1-89 16,0-1-83-16,-4-4-70 0,-5-4-45 16,-2-2-8-16,-4-6 45 0,-6-3 69 0,-7-5 72 15</inkml:trace>
  <inkml:trace contextRef="#ctx0" brushRef="#br0" timeOffset="85087.27">17702 5010 117 0,'-15'-17'194'16,"4"0"-17"-16,5 0-21 0,4 1-23 15,4-1-20-15,4 2-18 0,5-2-22 16,4 2-19-16,2-2-25 0,4-2-42 0,4-1-65 16,1 0-90-16,1-3-49 0,-1-4-24 15,-1 0-10-15</inkml:trace>
  <inkml:trace contextRef="#ctx0" brushRef="#br0" timeOffset="85609.99">17987 3873 18 0,'-27'-15'213'0,"-3"3"44"0,1 5-1 15,-5 3 22-15,0 4 29 0,-2 4 18 0,0 5-1 16,-4 4-16-16,0 5-30 0,-1 6-50 15,1 5-58-15,0 7-45 0,0 4-35 16,2 4-20-16,2 5-18 0,0 3-9 0,4 1-10 16,2 4-6-16,3 2-2 0,3 2-5 15,1 4 1-15,4 2-3 0,4 1-4 0,5 3 0 16,3 1-2-16,7 3-4 0,7 3-5 16,3 4-3-16,9 0 0 0,7 1-1 15,5 1-1-15,10-2 3 0,1-4 3 0,7-4 2 16,1-5-2-16,6-6 1 0,3-6 2 15,0-5-4-15,5-7-3 0,-1-5 0 16,3-7 3-16,1-9 0 0,-1-6-3 0,0-7 2 16,-3-9 0-16,-1-6-2 15,-3-9-1-15,-2-6 1 0,-4-10 1 0,-4-7-1 16,-3-8 2-16,-4-9-4 0,-6-6 5 16,-2-8 0-16,-6-5-1 0,-7-5-5 15,-6-1 0-15,-5-2 12 0,-3 0-4 0,-7 0-4 16,-7 2 0-16,-3 2 3 0,-5 4-2 15,-6 1-4-15,-5 3 3 0,-5 3 4 16,-5 4 4-16,-5 4 3 0,-3 3 4 0,-5 5-3 16,-4 3 0-16,-2 6-3 0,-4 2-3 15,0 6 0-15,-5 3-7 0,3 4-3 0,-3 4 0 16,1 4-4-16,2 4 0 0,1 3-10 16,3 3-16-16,2 1-58 0,4 2-118 0,3 4-121 15,5 0-143-15,5 4-87 0,2 0-34 16,4 1 32-16,3 1 103 0</inkml:trace>
  <inkml:trace contextRef="#ctx0" brushRef="#br0" timeOffset="88287.09">30351 2842 35 0,'-9'0'80'0,"-1"0"7"16,-1 0 2-16,-1 0 0 0,-1 0-6 0,-2 2-6 16,0-2-4-16,-2 2-2 0,-2 2 0 15,0 0 1-15,0 0 4 0,-2-1-4 0,0 3-6 16,-2 2-9-16,1-1-7 0,-1 3-3 16,0-1-4-16,0 3-2 0,-1 1-1 15,1 2-1-15,0 1-6 0,-1 3-4 0,1 0-5 16,0 4 1-16,2 3 2 0,-3 3 7 15,3 1 11-15,2 5 13 0,0 1 8 0,2 2 11 16,2 4 4-16,3 0 1 0,1 3-1 16,3 3-8-16,3 0-4 0,5 1-13 0,5 3-8 15,1-1-7-15,5 0-6 0,3 3-6 0,5-3-8 16,3 1-4-16,1-3-4 0,4-1-4 16,5-2-3-16,2-3 0 0,2-5 0 15,2-1-1-15,4-7 2 0,1-1 0 0,1-6 0 16,3-4 1-16,1-4 0 0,1-4 1 15,0-3 4-15,-3-6 3 0,3-6 3 0,-2-4 2 16,-3-3 3-16,1-4 2 0,-3-2 0 0,0-6-1 16,-4-2 0-16,0-4 0 0,-2-1-1 15,-2-6-3-15,-4-2 1 0,-3-2-4 16,-3-2-1-16,-3-4 3 0,-6-2 2 0,-3-1 11 16,-5-1 10-16,-5 1 13 0,-4 1 7 15,-5 0 5-15,-3 3-2 0,-7 1-8 0,-4 4-12 16,-5 0-12-16,-3 4-12 0,-7 1-12 15,-7 5-5-15,-3 1-18 0,-5 5-49 0,-4 3-81 16,-2 4-101-16,-3 1-100 0,1 7-111 16,2 1-67-16,0 2 1 0,4 5 55 0,0 2 90 15</inkml:trace>
  <inkml:trace contextRef="#ctx0" brushRef="#br0" timeOffset="88782.63">28492 3966 104 0,'-6'-4'248'0,"0"4"32"0,-1 2-8 16,1 4 8-16,2 5 20 0,0 7 12 0,1 8-3 15,1 9-13-15,0 6-34 0,2 7-61 0,2 4-71 16,0 3-56-16,1 0-34 0,1 0-19 15,2 2-20-15,1 1-54 0,1-1-103 16,0 0-121-16,5-4-127 0,-2-3-91 0,-1-3-39 16,3-7 22-16,-5-3 88 0</inkml:trace>
  <inkml:trace contextRef="#ctx0" brushRef="#br0" timeOffset="89226.1">28567 4263 137 0,'-5'-13'172'0,"3"2"-39"0,0-1-32 0,2 1-21 15,2-1-12-15,2 1-10 0,1-1-7 16,1 3-8-16,2-1-10 0,3 3-12 0,0-1-8 15,-1 4-6-15,3 1-1 0,0 3-1 16,1 0-3-16,-1 3 0 0,2 1 1 0,0 2-1 16,0 2-1-16,-3-1 1 0,3 5 1 15,-2-1-2-15,0 2 0 0,-1 1-2 0,1 1 1 16,0 2 1-16,1 0-1 0,3 0 1 0,-2 0 1 16,2 1 2-16,-2-1-3 0,0 0 2 15,0 0 10-15,-3 0 18 0,-1 0 19 16,-3 1 22-16,-3 1 31 0,-1 2 30 0,-4 1 24 15,-2 1 17-15,-3 0 10 0,-1 2 10 16,0 0 4-16,-3-1-4 0,1-1-10 0,-1 0-16 16,-1-2-18-16,-3 0-27 0,2-2-25 15,-1-2-30-15,-1 0-22 0,0 0-17 16,1-1-12-16,-1-3-9 0,-2 2-34 0,-2 1-79 16,0 1-126-16,0-2-141 0,-2 2-123 15,0-2-62-15,-2-1-9 0,2-3 60 0,0-1 118 16</inkml:trace>
  <inkml:trace contextRef="#ctx0" brushRef="#br0" timeOffset="90321.35">28503 3665 31 0,'-15'-2'156'0,"0"2"-8"0,-2 0-10 16,-2 2 2-16,0 2 4 0,0 0 6 15,-2 0 1-15,2 1-5 0,-2 3-13 0,-2 2-13 16,1 1-2-16,-1 2-2 0,-2 4 9 15,-1 2 5-15,-1 4 2 0,-1 4-4 0,-1 3-3 16,-1 5-6-16,0 5-13 0,1 5-11 16,-3 7-8-16,2 5-9 0,-1 4-5 0,1 4-14 15,0 1-5-15,1 7-5 0,3 1 0 16,5 2-3-16,2 2-2 0,4 4 0 16,3 0 0-16,5 4-3 0,5-2-7 15,4 2-5-15,7-3-5 0,3-1-3 0,5-4-4 16,7-3-3-16,3-5 0 0,5-5 0 15,6-2 0-15,2-6 1 0,7-6-2 16,2-3-2-16,6-6 0 0,2-6 1 16,4-5-3-16,5-7 3 0,-1-5-2 0,5-5 3 15,0-7-1-15,2-5-6 0,2-4-1 16,-2-7-2-16,2-4-2 0,-4-5-1 16,0-3 2-16,-7-3 3 0,-1-3-4 0,-5-3 1 15,-4-5 2-15,-5-1-4 0,-3-4 0 16,-5-2 1-16,-4-4 2 0,-2 1-1 0,-4-5-1 15,-5 1-1-15,-4-3 5 0,-2-1-7 16,-4 0 3-16,-4-1 0 0,-5-3 1 16,-2 0 1-16,-6-2-1 0,-2-2 0 0,-7-2 2 15,-4 0-3-15,-4-4-2 0,-4 1-2 16,-4-3-1-16,-5-1 1 0,-4 1-1 0,-4 1 4 16,-7 1 3-16,-2 4 2 0,-3 4 3 0,-6 4 3 15,1 3 0-15,-4 8 1 0,-1 4 0 16,-3 6-2-16,-1 4-3 0,1 5-1 0,-3 6-1 15,0 2-1-15,0 5-3 0,1 3-1 16,1 3-1-16,0 4-3 0,5 0 0 16,0 4-5-16,4 0-11 0,1 2-20 0,4 2-79 15,5-1-143-15,5 3-151 0,1 0-129 16,8 1-59-16,1 1-14 0,4 1 62 0,5 0 131 16</inkml:trace>
  <inkml:trace contextRef="#ctx0" brushRef="#br0" timeOffset="110684.42">19444 4620 84 0,'2'-2'162'0,"0"2"-25"15,2-2-26-15,-2-2-14 0,3 0-8 16,1-3 2-16,0-3 1 0,3-3-7 0,-1-3-12 16,3-1-18-16,1-4-14 0,1-1-14 15,0-3-9-15,2 0-6 0,-3 0-3 16,-1 0 0-16,0 3 10 0,-5-1 22 0,-2 4 23 16,-2 0 25-16,-4 3 20 0,-4 1 16 15,-3 4 7-15,-1 3-13 0,-5 2-10 16,-2 6-14-16,-2 4-5 0,-2 4-10 0,0 5 1 15,-3 6-2-15,3 2 2 0,2 4-2 16,2 0-3-16,2 3-4 0,5 1-14 16,1-1-6-16,5 3-11 0,4-3-8 0,4-1-6 15,3 0-4-15,1-1 0 0,5-3-3 16,2 0 2-16,2-2-6 0,-1-2-1 0,6-2-1 16,-3 0-3-16,2-1-1 0,0-3-3 15,-2-2 2-15,-2-1 0 0,-4 0 1 16,-3-1 8-16,-3 1 3 0,-5 1-1 15,-6 0 0-15,-5 5-2 0,-4-1-3 0,-1 4-4 16,-6 0-7-16,-1 0-1 0,0 2-24 16,2-4-55-16,2 0-99 0,2-1-118 15,5-7-115-15,3-3-96 0,7-6-33 16,3-8 30-16,3-5 81 0</inkml:trace>
  <inkml:trace contextRef="#ctx0" brushRef="#br0" timeOffset="110888.31">19958 4250 233 0,'0'-8'317'0,"0"5"50"16,-2 3-19-16,2 3-7 0,0 7-12 0,2 5-25 16,0 4-36-16,0 4-38 0,3 4-43 15,-1 3-57-15,2 3-51 0,0 1-36 0,1 2-47 16,-3 0-83-16,2 1-127 0,1 1-118 15,-1-2-132-15,-2 0-66 0,-2-2-12 0,-2-1 56 16,-2-3 107-16</inkml:trace>
  <inkml:trace contextRef="#ctx0" brushRef="#br0" timeOffset="111042.64">19863 4705 191 0,'-7'-13'296'0,"1"3"24"0,2 1-43 0,2 1-54 16,0 3-59-16,2-1-55 0,2 0-43 15,2 0-22-15,4 3-17 0,3-3-9 16,4 2-42-16,0-2-57 0,4 1-63 0,0-1-66 16,2-2-72-16,2-3-40 0,-2 0 13 15,1-3 42-15</inkml:trace>
  <inkml:trace contextRef="#ctx0" brushRef="#br0" timeOffset="111267.47">20178 4423 159 0,'0'-1'227'16,"-2"1"0"-16,-2 3 3 0,-3 3 6 15,1 4 0-15,-2-1-4 0,-1 4-8 0,1 1-18 16,1 1-31-16,1 0-38 0,0 0-32 16,1-1-34-16,3-3-24 0,2 1-20 15,0-3-11-15,2-1-5 0,3-2-3 0,1-3 1 16,3 1-1-16,-1-4 1 0,3 0-3 16,-1-2-2-16,1 0-1 0,1 0 1 15,-1 1-3-15,-3-1 0 0,1 2 3 0,-1 0 0 16,-1 2-1-16,-1 1-28 0,-2 1-74 15,1 0-96-15,1 2-117 0,-4-3-95 16,2-1-49-16,-4-2 1 0,0-2 61 0</inkml:trace>
  <inkml:trace contextRef="#ctx0" brushRef="#br0" timeOffset="111431.42">20352 4151 16 0,'0'-11'293'0,"-2"3"71"0,-3 8 69 15,3 6-25-15,-2 5-33 0,2 6-45 0,-2 4-50 16,2 2-64-16,-1 4-65 0,3 1-52 0,0 3-67 16,0-1-124-16,3 1-142 0,-1 1-160 15,0 1-91-15,2-1-47 0,-2-2 2 16,0-1 83-16</inkml:trace>
  <inkml:trace contextRef="#ctx0" brushRef="#br0" timeOffset="111606.34">20392 4557 137 0,'0'-4'291'0,"-2"0"42"16,2 2-26-16,-2 0-45 0,2 0-52 0,-2 1-58 16,2 1-51-16,0-2-39 0,2 2-24 15,-2 2-17-15,2-2-8 0,0 1-2 0,0 1-6 16,0 0-1-16,0 2-1 0,-2 0-12 16,0 0-35-16,0-1-58 0,0 3-62 15,0-2-87-15,0 0-68 0,0-4-27 0,0 0 16 16,0 0 44-16</inkml:trace>
  <inkml:trace contextRef="#ctx0" brushRef="#br0" timeOffset="111776.88">20555 4265 124 0,'2'-7'293'0,"-2"3"32"0,2 0-11 15,0 6-41-15,0 2-42 0,1 3-48 16,1 5-43-16,0 5-25 0,2 2-27 15,-1 4-40-15,1 2-81 0,0 1-100 0,3 3-115 16,-5-1-93-16,2 1-50 0,-1-2-9 16,-1-3 42-16</inkml:trace>
  <inkml:trace contextRef="#ctx0" brushRef="#br0" timeOffset="111970.03">20826 4181 185 0,'0'-5'330'0,"0"3"58"16,-2 6 4-16,2 3-27 0,0 7-34 15,0 5-42-15,0 2-59 0,2 5-51 0,0 1-48 16,0 3-72-16,2 1-124 0,1-1-130 16,-1-1-133-16,2 0-115 0,1-3-61 0,-1-5-7 15,2-2 69-15,1-4 98 0</inkml:trace>
  <inkml:trace contextRef="#ctx0" brushRef="#br0" timeOffset="112893.38">20191 3637 19 0,'-2'-8'164'16,"-5"2"-11"-16,3-1-17 0,-4 1-10 15,-1-2-10-15,1 3-12 0,-1-3-11 0,-3 2-5 16,-1 1-10-16,0-1-8 0,-2 2-5 16,1 0-2-16,-3 2-3 0,-2 0-6 15,-3 2-5-15,-1 2-7 0,-4 2-8 0,-3 2-4 16,-2 1-4-16,-6 3 0 0,-2 1-1 16,-7 5-1-16,-3 3 4 0,-3 2 1 0,-2 2 0 15,-3 5 4-15,-1 3 6 0,2 3 13 16,-2 4 9-16,2 4 6 0,2 4 8 0,2 1-1 15,2 7-5-15,4 3-6 0,3 2-6 16,6 2 2-16,2 4 11 0,6-1 8 16,7 1 11-16,2 2 8 0,8-1 2 0,5 1 0 15,5 0-8-15,8-1-10 0,3 1-8 16,9-4-13-16,4 0-10 0,9-4-13 16,6-2-8-16,6-4-2 0,7-1-5 15,6-5-2-15,6-3-1 0,7-4 1 0,6-7-3 16,4-5-7-16,3-5-2 0,4-6-3 15,1-7 0-15,3-6-5 0,2-6 0 16,0-6 3-16,0-5 4 0,2-6-2 0,1-4 0 16,-1-6 0-16,0-3-2 0,0-2-1 15,-2-3-7-15,-2-1 4 0,-7 0-2 16,-1-2 2-16,-7-2-3 0,-2 0 5 0,-7 0 3 16,-5 1-2-16,-7-1 7 0,-5 0-4 15,-5 0 0-15,-5 0-2 0,-9 0-2 16,-3-2 0-16,-5 0-6 0,-6-1 3 15,-7-3 4-15,-1-2 0 0,-7 1 0 0,-5-1 2 16,-5-1 4-16,-5 1 3 0,-4 1-2 16,-6-1 1-16,-7 5 2 0,-4-1 0 0,-9 2-3 15,-3 6 1-15,-9 2-1 0,-5 3 0 16,-6 5-2-16,-4 5 2 0,-6 4-2 0,-4 4-1 16,-7 5-5-16,-2 6 2 0,-5 4-3 15,-1 4-1-15,-2 6 2 0,-3 1-5 16,2 4-4-16,1 1-18 0,6 1-42 0,4-2-108 15,6-2-146-15,11-3-158 0,7-3-87 16,6-1-33-16,8-6 16 0,4-2 91 0</inkml:trace>
  <inkml:trace contextRef="#ctx0" brushRef="#br0" timeOffset="116372.93">15081 2061 3 0,'-2'0'60'15,"0"0"7"-15,2 0 1 0,-2 0-1 0,0 0-9 16,0 0-8-16,0 0-8 0,-1-2-9 16,1 0-7-16,0 0-7 0,0-1-2 0,0-1-3 15,0 0-3-15,0-4-2 0,2 1-1 16,0-1 0-16,2-1-1 0,-2-3 0 16,2 1 0-16,0-1 2 0,0-1 0 0,2 0 2 15,1-3 4-15,-1-1 1 0,2 0 1 16,1 0 4-16,-1-2 0 0,2-2 2 0,1 2 3 15,-1-2 2-15,1 2 0 0,1-2 1 16,1 2 1-16,0-2 0 0,-1 2 0 0,1 0-2 16,1-2 0-16,1 2-1 0,2-2-1 15,0 2-6-15,2 0-3 0,0 0-2 16,2 0-6-16,2 0-3 0,0 0 0 0,0 0 0 16,5 0 2-16,-1 0 6 0,3-1 4 15,-1 1 2-15,5-2 3 0,-3 2 0 16,3 0-3-16,2 0-5 0,-2 0-2 0,2 0-4 15,-3 0-1-15,3 2-3 0,-2-2-1 16,0 2-1-16,-3 0-2 0,3 1 5 0,0-1 10 16,0 2 14-16,-1-2 12 0,1 2 8 15,0-1 6-15,0 1-1 0,-1 2-9 0,1 0-11 16,-2-1-10-16,2 3-7 0,-3 1-5 16,-1 1-5-16,-1-1-1 0,-1 3 0 0,-1-1 0 15,-2 2-2-15,-2 1 1 0,1-1 1 16,-1 2 1-16,-2 0 0 0,-2 0 5 0,0 1 1 15,0 1 3-15,-3 0 3 0,3 0 4 16,-2 0 0-16,2 0-1 0,-2 2 0 0,2 0 2 16,0 0 3-16,0 0 12 0,2 0 10 15,2 0 7-15,0 2 4 0,0-2 1 0,0 2-5 16,1-2-10-16,-1 2-11 0,0 0-7 16,-2 0-2-16,2-1-6 0,-2 1-1 0,-2 0-4 15,2 2 1-15,-2 0-2 0,0 0 1 16,-2 1 2-16,2 1 2 0,-2 2 0 0,2-3 0 15,-3 3 5-15,1 0 1 0,0-1 3 16,0 3 3-16,-2-3 5 0,1 3 5 0,-1-2 2 16,2 1 0-16,-2 1-3 0,-1-1 0 15,1 3-2-15,-2-3-5 0,1 3-7 0,-1-1-5 16,-1 0-1-16,1 3-2 0,0-3-5 16,-1 3 2-16,1-1 5 0,-3 2-1 15,3-2 0-15,-3 3-2 0,1-3 1 0,-1 2 1 16,1 0-5-16,-1 1-2 0,1 1-3 15,-1-2-1-15,1 2-2 0,-1-1-5 0,-2 1 2 16,3-2 1-16,-3 2 2 0,1-2 2 16,-1 2 2-16,0-1-2 0,1 1-2 15,-1-2 1-15,-2 2 1 0,3 0-2 0,-1 2 0 16,0 0 0-16,1 2 2 0,-1 2 3 16,0 0-5-16,1 0 4 0,-1 0-2 0,0 0 0 15,1 0-4-15,-1-1-2 0,-2 1 1 16,3 0-4-16,-3 0 1 0,2 0 5 15,-2 0 4-15,3 0-3 0,-3-1 0 0,0 1 2 16,0 0 3-16,1-2-4 0,-3 0-2 16,2-2-3-16,-2 0 4 0,2-2 0 15,-1-1 2-15,-1-1-3 0,0-2 2 0,0 0 2 16,0-1-2-16,0-3-3 0,0-1-2 16,-2-2 1-16,2-1-2 0,-2 1-7 15,2-2-23-15,-2-2-69 0,0 0-140 0,3 0-164 16,-3-2-131-16,0 0-62 0,-3-2-14 15,-1-2 49-15,0 0 130 0</inkml:trace>
  <inkml:trace contextRef="#ctx0" brushRef="#br0" timeOffset="116862.15">17160 1996 126 0,'-2'4'133'0,"0"0"-10"0,2 4-8 0,2 1 7 16,-2 3 8-16,2 3 12 0,2 4 11 15,0 0 9-15,3 4 9 0,-1 2 3 0,2-1-6 16,3 1-10-16,0 0-10 0,1-2-3 15,3 0 1-15,0-2 2 0,4 0 4 16,0-4 3-16,2-2-10 0,5-4-15 0,-1-3-20 16,5-2-22-16,1-6-16 0,3-6-17 15,4-4-9-15,0-3-9 0,5-6-6 0,-3-2-9 16,2-4-7-16,-1-3-2 0,-3-1-7 16,-4-1-13-16,-3-3-47 0,-5 3-123 15,-5-3-153-15,-8 3-161 0,-5-2-78 0,-6 1-35 16,-6 3 23-16,-2-1 111 0</inkml:trace>
  <inkml:trace contextRef="#ctx0" brushRef="#br0" timeOffset="117564.35">15737 648 126 0,'-8'0'139'0,"-3"0"2"16,-1 4-3-16,-1 1-6 0,-2 3-5 0,2 3-2 15,1 5 2-15,1-1 4 0,3 4 5 16,1 0 7-16,3 2 10 0,2-2 8 0,4 2 4 15,4-2-9-15,3 2-14 0,2-2-18 16,1-2-26-16,5 0-26 0,2-2-25 16,2 1-16-16,3-5-32 0,-1 1-69 0,2-5-94 15,1 1-101-15,-1-4-119 0,1-4-62 0,-5-2-12 16,0-4 43-16,-2-4 81 0</inkml:trace>
  <inkml:trace contextRef="#ctx0" brushRef="#br0" timeOffset="117741.13">15922 572 173 0,'-11'-2'223'0,"-2"2"-17"16,1 2-15-16,-1 1-11 0,-4 5-19 16,0 1-20-16,-2 5-25 0,0 3-25 0,-2 2-31 15,2 0-60-15,-2 4-72 0,1-2-86 0,4 2-87 16,-3-2-47-16,2 0-21 0,2-2 22 15</inkml:trace>
  <inkml:trace contextRef="#ctx0" brushRef="#br0" timeOffset="121117.43">15367 377 17 0,'-4'0'210'0,"2"0"28"15,-3 2-23-15,-1 2-27 0,-2 4-21 0,-1 3-25 16,1 2-20-16,-3 6-20 0,-2 2-18 16,3 2-17-16,-1 4-21 0,1 1-14 15,-1 3-27-15,0 1-42 0,3-1-59 0,2 1-70 16,-1-1-87-16,1-1-46 0,0 1-11 0,1-3 21 15</inkml:trace>
  <inkml:trace contextRef="#ctx0" brushRef="#br0" timeOffset="132079.5">30603 2819 28 0,'-4'-2'69'0,"-1"1"-1"0,1-1-2 15,0 0-3-15,0 0-3 0,-1-2-1 16,1 2-4-16,0-2-3 0,0 2-2 0,-3-1-4 15,3 1-2-15,-2-2-7 0,-3 2-6 16,1 0-3-16,-1 0-4 0,-1 0 1 0,-1 0 2 16,-2 2 2-16,-1-2 5 0,-3 2 2 15,0 0-1-15,-4 0-1 0,-1 0-3 0,-1 2-3 16,0 0-3-16,-3 0-4 0,-1 0-3 16,-1 2-3-16,1 2-3 0,-1-1-1 0,-1 3-3 15,-1 0-1-15,1 3 0 0,-5 0 0 0,0 5 0 16,0-1 0-16,-2 4 3 0,-2 2 4 15,0 2 5-15,0 2 2 0,-3 3 3 16,3 1 2-16,-2 3 0 0,2 0-2 0,2 3 1 16,0 1 2-16,2 2-1 0,2 0-3 0,1 4-1 15,3 0-3-15,3 2-5 0,1 0-4 16,5 1 0-16,5 3 3 0,1 0 0 0,2-1 5 16,5 3 2-16,4 1 2 0,4-1 0 15,2 1 2-15,7-1-3 0,1 1-3 16,5-3-4-16,2-1-1 0,7-1-5 0,1-2-2 15,3-2 0-15,4-2 2 0,4-4 1 0,2-2 2 16,3-1 2-16,3-7 4 0,3-1 6 16,4-6 3-16,0-2 6 0,4-5 6 15,2-3 12-15,2-5 4 0,3-4-4 0,2-4 1 16,-1-1-1-16,1-7-4 0,-1-1-11 0,-1-4-7 16,-1-4 0-16,1-4-6 0,-5-2-6 15,0-1-4-15,-1-5-3 0,-3-1 1 0,-2-2-2 16,-5-2 2-16,-1-2 5 0,-5 0 3 15,-2-2 8-15,-6-2 4 0,-2-2 8 16,-5-1 11-16,-1-1 7 0,-7 0 2 0,-2-1 3 16,-4-1 1-16,-7-1 2 0,-2 1-6 0,-4 1-8 15,-4-1-5-15,-5 3-6 0,-3-1-1 16,-5 0-8-16,-2 5-4 0,-5-1-2 0,-1 0 2 16,-5 2-3-16,-1 2-6 0,-3 0 0 15,-2 4-7-15,-2 0 0 0,0 3-3 16,-5 3 0-16,1 3-3 0,-2 2 1 0,-3 2 2 15,0 4-2-15,-3 2-2 0,-1 6-1 0,-4 1 3 16,0 5 1-16,0 1-2 0,-5 6 1 16,1 2 3-16,0 5-3 0,0 4-3 0,-3 6 0 15,1 4 4-15,2 4-4 0,-1 3-3 16,3 3 5-16,2 3 1 0,2 4-4 0,5 2-4 16,3 2 3-16,3 3 3 0,6 5-3 15,2-1 0-15,4 5 3 0,5 1 1 0,6 2 2 16,2 0-5-16,6 0 3 0,5 0 1 15,4 0-1-15,4-2-2 0,4 0 0 16,5-2 1-16,2-1-2 0,6-3-1 0,2-1 1 16,2-3 0-16,5-3-1 0,3-2 1 0,1-4 2 15,4-3-1-15,0-3-1 0,4-4 1 16,0-3 4-16,5-2-2 0,-1-4-2 0,3-4 3 16,0-3 4-16,1-3-4 0,1-5-4 15,2-4 5-15,-3-4 0 0,3-3-8 0,-2-3 0 16,0-3 2-16,-1-4 3 0,-3-2-3 15,-1-6 1-15,-4-2 6 0,1-1-5 0,-5-5-2 16,0-1-2-16,-5-2 0 0,1-2-2 16,-4-4 1-16,-1 0-1 0,-4-2 3 15,-1 0 2-15,-3-1 1 0,-3-3-1 0,-3 2-1 16,-4 0 5-16,-3 3 1 0,-2-1 1 0,-4 0 7 16,-4 2 2-16,-2 2 2 0,-5 0-2 15,-4 0 3-15,-4 0-4 0,-2 2-1 0,-6-2 0 16,-5 2-2-16,-4 0 0 0,-7 0 0 15,-5 0 2-15,-3 1-3 0,-6 3-2 16,-2 2 4-16,-5 1-5 0,-4 3-2 0,-2 3-4 16,-1 4 5-16,-1 2-2 0,0 4-10 0,2 3-22 15,2 3-47-15,2 3-122 0,5 2-145 16,4 4-146-16,2 2-90 0,6 2-32 16,3 2 21-16,3-1 104 0,5 1 135 0</inkml:trace>
  <inkml:trace contextRef="#ctx0" brushRef="#br0" timeOffset="135618.9">26228 1964 2 0,'-5'0'95'0,"1"2"-3"0,0-2-7 15,0 0-6-15,-1 0-12 0,3 0-12 16,0-2-11-16,0 2-9 0,0-2-3 0,0 0-6 16,0 0-2-16,0-1-4 0,2-1-3 15,-2-2 0-15,2 0-2 0,0-1-2 0,2-3 2 16,0 1 2-16,0-3 3 0,0-1 3 16,2 0 7-16,0-1 8 0,3-1 4 15,-1-2 6-15,1 2 4 0,1-3 2 16,3-1-2-16,-1 0 1 0,1 0 2 0,1-2 0 15,3 2 0-15,-2-2-2 0,2 2-1 16,0 2-6-16,2 0-4 0,-3 0-2 0,3 2-3 16,-2-1 0-16,2 1-1 0,2 0-3 15,-2 2-1-15,2-1-7 0,2 1-5 16,-2 0-5-16,2 1-5 0,1 1-4 0,1-1-3 16,-2 1 0-16,2 1 0 0,-2 3-3 15,3 1 1-15,-3 0 2 0,0 1-1 0,0 1-1 16,0 2-1-16,3 2-1 0,-3 2 0 15,2 0 1-15,0 3 0 0,1 1 2 0,-1 4 2 16,2-1 2-16,1 4 7 0,1 3 5 16,1 1 6-16,-1 2 5 0,1 0 9 15,2 4 9-15,-1 0 3 0,1 1 1 0,-1 3-2 16,-1-2-1-16,-3 1-7 0,1-1-11 16,-3-2-10-16,0 0-6 0,-4-2-7 15,0 0-35-15,-2-2-77 0,-2-2-99 0,0-2-121 16,-4-1-63-16,-1-3-33 0,-4-3 14 15,-1-1 64-15</inkml:trace>
  <inkml:trace contextRef="#ctx0" brushRef="#br0" timeOffset="135998.09">26988 1737 19 0,'-9'8'159'16,"3"0"-13"-16,-1 1-13 0,1 3-5 0,2 1-3 15,2 2-1-15,2 0 1 0,2 3-7 16,4-1-1-16,3 0 17 0,1 0 17 16,3-2 17-16,4-1 23 0,4-1 27 0,4-4 12 15,3-1-17-15,2-2-23 0,3-6-31 16,1-2-39-16,4-4-37 0,0-2-33 16,1-3-22-16,-3-4-13 0,0-2-9 0,-3-2-12 15,-3-2-72-15,-5 0-110 0,-3-4-127 16,-5 0-134-16,-5-1-69 0,-3-3-28 15,-5-2 49-15,-6 1 99 0</inkml:trace>
  <inkml:trace contextRef="#ctx0" brushRef="#br0" timeOffset="136482.21">26520 880 7 0,'-5'-2'174'0,"3"2"-5"16,0 0-17-16,0 0-1 0,2 4 4 15,0 0 12-15,0 3 14 0,2 5 9 0,2 1-1 16,3 2-18-16,-1 3-29 0,3 1-36 16,-1 0-36-16,3 2-43 0,1-2-76 0,3-2-86 15,-2 0-92-15,2-2-95 0,-3-3-49 0,1-3-9 16,-2-3 44-16</inkml:trace>
  <inkml:trace contextRef="#ctx0" brushRef="#br0" timeOffset="136676.32">26666 827 133 0,'-2'-12'212'0,"0"1"17"0,-1 1 22 15,1 1 22-15,0 3 12 0,-2 0-3 16,2 1-15-16,-2 1-34 0,1 2-46 0,-1 2-53 15,0 0-43-15,-2 4-31 0,-1 3-23 0,-1 1-16 16,-3 3-14-16,1 1-43 0,-1 1-72 16,1 1-91-16,1-1-94 0,1 0-109 15,-3 1-52-15,3-5 5 0,1 1 52 0,1-5 81 16</inkml:trace>
  <inkml:trace contextRef="#ctx0" brushRef="#br0" timeOffset="136945.31">27072 238 115 0,'-6'4'216'0,"-5"4"1"0,-1 1-31 0,-3 4-30 0,-2 3-29 16,0 3-29-16,0 0-25 0,0 4-22 15,0-1-39-15,0 1-59 0,2 2-104 16,0-2-64-16,3-2-36 0,-1 0-20 0,3 0 10 16</inkml:trace>
  <inkml:trace contextRef="#ctx0" brushRef="#br0" timeOffset="139411.76">27352 2579 129 0,'-7'14'121'16,"1"-1"-16"-16,4 0-22 0,0 3-17 15,2 1-20-15,0-2-15 0,4 2-12 0,0-2-9 16,2 1-9-16,3-1-24 0,-1-2-41 16,1-1-53-16,-1-3-27 0,1-1-16 15</inkml:trace>
  <inkml:trace contextRef="#ctx0" brushRef="#br0" timeOffset="139610.17">27496 2522 14 0,'0'-4'169'15,"-3"1"-8"-15,-1-1-20 0,2 2-23 0,-2 2-25 16,-3 4-25-16,-1 1-18 0,-3 3-17 16,-1 5-14-16,-3 1-13 0,-2 3-17 15,0 0-29-15,0 0-44 0,0 0-62 0,0-1-36 16,-2-1-13-16,2-2 2 0</inkml:trace>
  <inkml:trace contextRef="#ctx0" brushRef="#br0" timeOffset="139929.12">27572 2160 146 0,'-13'10'179'16,"0"1"-25"-16,1 1-34 0,-1 3-33 0,0 0-25 16,1 2-24-16,-1 0-38 0,2 2-71 15,-1-1-66-15,-1-3-35 0,2 2-21 16,1-4-8-16</inkml:trace>
  <inkml:trace contextRef="#ctx0" brushRef="#br0" timeOffset="161230.76">21929 4221 107 0,'-7'6'208'0,"1"8"16"0,0 3-51 0,1 7-23 16,1 7-4-16,0 5 8 0,2 4 8 16,2 4 9-16,0 0 18 0,2 1 9 15,2 1-2-15,3-4-6 0,-1-2 1 0,4-2 2 16,1-4-20-16,4-3-27 0,2-4-28 15,2-3-19-15,4-5-16 0,3-3-15 16,3-7-12-16,5-5-6 0,4-10-1 0,7-5 0 16,5-10-8-16,8-8-13 0,3-9-5 15,5-7-3-15,5-9-7 0,6-7-11 16,3-7-1-16,3-7 0 0,3-3-8 0,1-4-21 16,0-3-72-16,2-1-135 0,-2 0-160 15,-1-1-136-15,-1 1-65 0,-4 2-18 0,-7 2 52 16,-4 2 126-16</inkml:trace>
  <inkml:trace contextRef="#ctx0" brushRef="#br0" timeOffset="189449.21">16430 8550 96 0,'-3'-2'151'0,"1"0"0"0,0 0-3 0,0 2-3 16,0 0-11-16,0 0-16 0,0 2-14 15,0 2-14-15,0 3-7 0,-1 3-1 16,1 5 8-16,0 4 7 0,0 4 3 0,0 7 3 15,-2 7-6-15,-1 5-12 0,-1 3-15 16,2 5-14-16,-2 3-12 0,-1 0-16 16,1 1-7-16,-1-3-11 0,3 1-24 0,-2-3-45 15,2-1-53-15,-3-2-62 0,3-5-69 16,0-4-79-16,2-5-27 0,-2-7 14 16,1-4 39-16</inkml:trace>
  <inkml:trace contextRef="#ctx0" brushRef="#br0" timeOffset="189680.07">16387 8725 147 0,'0'-19'227'0,"2"4"-12"16,0 1-12-16,1 7-4 0,1 3-5 15,2 6-9-15,3 5-12 0,-1 9-11 0,5 6-23 16,0 9-32-16,3 3-34 0,1 6-27 15,0 4-20-15,0 2-33 0,0 1-51 16,0-1-66-16,0 2-69 0,-2-3-81 16,0 1-70-16,-3-4-18 0,-3-2 24 0,-1-4 49 15</inkml:trace>
  <inkml:trace contextRef="#ctx0" brushRef="#br0" timeOffset="189857.98">16372 9228 30 0,'-4'-10'159'15,"4"-1"-6"-15,2-1-21 0,3-1-16 0,3 0-13 16,5-2-5-16,2-1-17 0,1 1-18 16,4 2-19-16,-1-3-22 0,2 3-31 15,0 2-48-15,2-1-77 0,-4 3-52 16,0 1-29-16,0 1-10 0</inkml:trace>
  <inkml:trace contextRef="#ctx0" brushRef="#br0" timeOffset="191091.16">21150 15109 30 0,'2'-6'136'0,"-2"2"8"15,2 0 4-15,-2 2 7 0,2-1 12 0,-2 1 16 16,0 2 13-16,-2 0 3 0,2 2-1 15,-2 5-2-15,-2 5-7 0,-1 5-12 16,1 6-17-16,-2 7-11 0,-1 6-16 0,-1 8-17 16,-3 4-27-16,-1 5-28 0,-1 2-21 15,0 2-20-15,-2 1-13 0,1-3-39 0,1 0-59 16,-2-2-81-16,5-3-81 0,-1-2-79 16,3-7-85-16,1-4-34 0,3-7 25 15,0-5 61-15,2-8 71 0</inkml:trace>
  <inkml:trace contextRef="#ctx0" brushRef="#br0" timeOffset="191276.12">21148 15331 115 0,'2'-13'243'0,"2"4"32"0,-2 5-21 0,2 4-22 15,3 5-21-15,-1 7-23 0,2 3-28 16,1 8-29-16,2 2-34 0,1 5-34 15,1 3-47-15,0 1-62 0,1 0-73 0,-1 1-82 16,2-1-99-16,-2 0-53 0,-3-2-9 16,1 1 30-16</inkml:trace>
  <inkml:trace contextRef="#ctx0" brushRef="#br0" timeOffset="191478.26">21122 15714 32 0,'-8'-9'276'16,"-1"-1"25"-16,5 3 23 0,2-1-53 0,2 0-47 15,6-1-40-15,3-1-31 0,1 1-18 16,5-3-14-16,4 1-23 0,2 0-34 16,1-1-54-16,1 3-82 0,0-3-99 0,0 3-124 15,-1 1-74-15,-1 0-38 0,-4 1 7 16,0 1 54-16</inkml:trace>
  <inkml:trace contextRef="#ctx0" brushRef="#br0" timeOffset="197862.97">25205 1410 38 0,'0'0'72'0,"-2"-2"-6"0,2 2-6 15,-2-2-10-15,0 2-7 0,0-2-10 16,0 2-6-16,0-2-4 0,-3 2-2 0,1-2-1 16,-2 2-3-16,2-2 1 0,-3 2-2 15,1-2 0-15,-1 2-6 0,-1-2-2 16,2 2 0-16,-3-1 0 0,1 1 1 0,-1 0-2 15,1 0 1-15,-1 0-1 0,1 0-2 16,-1 0-2-16,1 0 0 0,-3 1-1 16,3 1-1-16,-3 0-1 0,-1 2 1 0,1-2 2 15,-2 2 0-15,-2 2-2 0,3-1 0 16,-5 3 0-16,0-1-1 0,0 3 0 0,0 0 4 16,-2-1 6-16,0 2 5 0,0 1 5 15,-2-1 2-15,2 3 2 0,-2-1-2 0,-1 0-2 16,1 3-2-16,-2 1-3 0,2 2-1 15,-3 2-2-15,3 0-2 0,-2 2-2 16,2-1-2-16,-2-1 3 0,1 2-2 0,1 2-4 16,0 0 3-16,0 0-1 0,0 1 1 15,2 3 0-15,-2-3 5 0,1 3 6 0,1 0 2 16,0-1 5-16,5 1 1 0,-1-1 2 16,0 1 1-16,2-1 1 0,3 1 1 15,-3 2 3-15,2 1 4 0,3 2 5 0,-1 2 6 16,1 2 5-16,2 2 5 0,-1 2 2 15,1 0-2-15,0 2-7 0,1-2-8 16,3 2-7-16,0 0-5 0,2-1-9 0,2 1-1 16,2 0-4-16,3 2-5 0,1-2-1 15,3-1-4-15,2 1-2 0,1 0-1 16,3-2 2-16,2-2 3 0,2 0-2 0,3-4 0 16,1 0 0-16,3-3-2 0,-1-1-1 15,5-1-1-15,0-3-2 0,4-1 4 16,0-2 0-16,2-2 2 0,0-3-2 0,2 0 3 15,2-3 3-15,3-4 2 0,-1 0 0 16,1-3 2-16,-1-1 0 0,3-1-1 0,-1-2 0 16,1-2-1-16,-1-3 2 0,1-1-1 15,0-1 2-15,-3-3 2 0,3-2 0 0,-3-2 2 16,3-1 2-16,-3-3 5 0,3 1 6 16,-3-2 6-16,3-1 8 0,-3-1 2 15,3-2 0-15,-1 0-2 0,-1-4-4 0,1 0-4 16,-1-4-7-16,1 0-4 0,-1-3-2 15,1-1-5-15,-1 1-6 0,1-5-3 0,-1 1-6 16,-1-1-3-16,1-1-3 0,-3 2 0 16,0-2 0-16,-4 1 0 0,1 3 2 15,-3-3 2-15,-3 3 0 0,-3 1 2 0,0-1 5 16,-3 1 9-16,-1 1 10 0,-3-1 10 16,-2 0 11-16,0 1 9 0,-4-3 0 0,0 1-3 15,-2-1-7-15,0 1-7 0,-3-1-11 16,-1 1-7-16,-3-1-7 0,1-1-5 15,-1-2-5-15,-3 0-4 0,-1-1-3 0,-2 1 2 16,0 0 0-16,-4 1 1 0,0-1 1 16,-2 2 6-16,-3-1 9 0,-1 1-1 15,-3-1 3-15,1 3-2 0,-3-1 0 0,-2 3-5 16,-2-3-4-16,-2 3-1 0,0 1-3 16,-4 1 2-16,0-1-4 0,-3 0-1 15,1 2 1-15,-5 3-5 0,3-1 3 0,-3 0 1 16,0 0 1-16,1 2 1 0,-1-2-2 15,0 2 1-15,1-2-2 0,1 2-2 0,1-1 3 16,-1 1-4-16,1 0 0 0,-1 0-1 16,3 0-4-16,-3 2 3 0,1 0-2 15,-1 0 4-15,1 1-1 0,-1 3 2 0,-1 0 2 16,-1 0-3-16,0-1 2 0,1 3-1 16,-1 0-1-16,0 1-1 0,1-1 1 0,-1 2 1 15,-2 1-1-15,3 1-1 0,-3-1 0 0,2 0 0 16,-1 3-2-16,1 1 2 0,-2-1-2 15,3 3 1-15,-3 0 2 0,0 0 0 16,0 2 1-16,1 2-2 0,-1 0 1 0,-2 0 0 16,0 2 0-16,0 2 1 0,0 0 1 15,1 0 2-15,1-1-1 0,0 3 0 0,0 2 0 16,5-3-2-16,-1 3-3 0,3 2-14 16,-1-3-37-16,5 3-68 0,0-1-95 15,4 3-100-15,2-1-92 0,3 0-88 0,3 3-16 16,1 1 37-16,3 0 82 0,1-1 92 15</inkml:trace>
  <inkml:trace contextRef="#ctx0" brushRef="#br0" timeOffset="-210624.72">16341 8319 27 0,'-15'10'48'0,"0"-1"7"16,0 1 2-16,0-1 4 0,1 3-8 0,1-3-15 16,2 3-14-16,-1-1-7 0,1 0-1 15,3 1-6-15,-3 3-1 0,3 0-2 16,-1 4 0-16,3 0 0 0,-3 4 5 16,3 2 3-16,0 4 9 0,-1 1 8 0,1 6 8 15,-1 2 4-15,1 4 3 0,2 6 3 16,0 3 5-16,-1 3 5 0,1 3 5 15,2 4 7-15,2 0 5 0,0 2 2 0,4 0 2 16,1-1-3-16,3 1 1 0,5-2-4 16,2 0-8-16,1-4-5 0,8 1-9 15,1-5-5-15,5-2-6 0,4 1-6 16,2-5-4-16,6 1-1 0,2-4-4 0,3-2-4 16,4-4-7-16,0-4-3 0,4-2-4 15,0-5-4-15,0-2-2 0,0-4-1 16,-2-4 0-16,-3-2-1 0,1-1 1 15,-2-3-2-15,-3-3 0 0,-3-1 0 0,-1-3-1 16,-4 0 2-16,-2-2 6 0,-2-2 12 16,-2-2 16-16,-5-2 18 0,1-2 23 15,-5-1 16-15,0-3 11 0,-1-1 0 0,-3-3-4 16,2-1-13-16,-2-4-16 0,0 0-13 16,0-4-9-16,0-3-4 0,0-1 2 0,0-4 1 15,0-3 2-15,0 0 3 0,0-4-3 16,0-2-7-16,0-4-12 0,-2 0-6 15,0-2-7-15,0-1-7 0,-2-1 1 16,-2-3-5-16,-1-1-3 0,-1 1 0 16,-3-1-4-16,-1 3-3 0,-3-1-4 0,-2 1 6 15,-4 1 3-15,-2 1-3 0,-3 1 2 16,-3 0 1-16,-5 0 2 0,-2 3-1 16,-2-1-2-16,-2 0 2 0,-2 4 0 0,-3 0-1 15,1 4-3-15,-5 0-1 16,1 1 2-16,-3 1 3 0,-2 3 2 0,0 1 3 15,-2 1 4-15,-2 3 0 0,-2-1 2 16,-5 4-1-16,1 0-2 0,-5 2 5 0,0 2 0 16,-1 4-2-16,-3 4-1 0,0 1 2 15,0 3-2-15,0 3-6 0,2 2-2 16,3 2-1-16,-1 4-3 0,4-1 1 0,1 5-6 16,2 0-26-16,1 3-63 0,1 1-101 15,2 1-99-15,2 2-107 0,2 2-102 16,0 2-30-16,1 0 32 0,1 0 85 15,-2 2 94-15</inkml:trace>
  <inkml:trace contextRef="#ctx0" brushRef="#br0" timeOffset="-208988.68">21412 14964 12 0,'-8'-4'105'15,"-3"2"-15"-15,3-2-3 0,-3 2-1 0,3-1 2 16,-3 1 5-16,3 0-1 0,-3 0-3 15,3 0-6-15,-3 0-9 0,2 0-4 16,1 2-5-16,-3-2-6 0,3 2-5 0,-3 0-10 16,3 0-8-16,-1 0-2 0,-1 2-1 15,-1 0-1-15,1 0 2 0,-3 2 4 16,0 1 6-16,-2 1 5 0,1 2 0 0,-1-1-1 16,-2 5-4-16,-2-1-2 0,0 3-6 15,-2 1-2-15,-1 4 7 0,-1 0 4 0,-2 2 8 16,2 2 7-16,-3 3 3 0,3 3-2 15,0 1-7-15,-1 3-1 0,1 3-1 0,2 0-8 16,2 4-2-16,0 2 2 0,2 2 2 16,0 0 5-16,2 2 5 0,2-1 11 0,3 1 4 15,1 2-2-15,5-1-4 0,2 3-12 16,4-1-14-16,2-1-13 0,5 1-9 16,3-3-8-16,5 0-7 0,5-4 0 15,3 0-4-15,5-2 0 0,3-4-1 0,6 0 3 16,-1-4 2-16,4 1-1 0,0-5 0 15,3-1 4-15,1-2 0 0,1-2-1 16,2-4 3-16,-1-2 4 0,1-2 4 16,0-5 3-16,1-3 7 0,1-3 4 0,0-4 3 0,0-4 1 15,-2-3 0-15,-1-7-2 0,1-5-4 16,-3-5-1-16,1-7-2 0,-5-5-4 16,1-6-1-16,-3-6-2 0,-4-3-3 15,-2-2-5-15,-2-5-2 0,-5-1-4 0,-2-2 2 16,-3-1-4-16,-5-1-1 0,-5 2 6 15,-3 0-3-15,-7 0 1 0,-6 4 0 0,-5-1 4 16,-4 5 2-16,-6 0-2 0,-6 1 3 16,-5 3 2-16,-4 1-1 0,-4 1-1 0,-4-1-2 15,-5 4 1-15,-1 0 0 0,-3 2-4 16,0 2-1-16,-2 2-2 0,-2 4 1 16,2 4-1-16,-2 3-2 0,2 6 1 0,-2 4 1 15,2 3-7-15,-2 5-33 0,0 5-76 16,0 4-119-16,0 4-118 0,4 4-131 15,1 1-77-15,3 2-11 0,3 1 55 0,1 1 104 16</inkml:trace>
  <inkml:trace contextRef="#ctx0" brushRef="#br0" timeOffset="-197788.26">24043 4105 179 0,'-8'31'200'0,"-1"7"-25"0,3 6-42 0,0 1-36 15,1 3-26-15,3 0-18 0,2 1-16 16,2 1-30-16,0-1-42 0,5-1-56 16,-1-2-71-16,1-3-38 0,1-3-17 0,0-3 7 15</inkml:trace>
  <inkml:trace contextRef="#ctx0" brushRef="#br0" timeOffset="-197583.62">24221 4458 182 0,'-11'-6'236'15,"-1"4"5"-15,1 2-11 0,1 2-13 16,-1 2-13-16,5 3-19 0,-1 1-28 15,3 3-36-15,2 1-35 0,2 1-46 0,2 1-53 16,4-1-67-16,1 0-65 0,1 1-83 16,1-3-81-16,1-1-32 0,1-3 7 0,-1-1 40 15</inkml:trace>
  <inkml:trace contextRef="#ctx0" brushRef="#br0" timeOffset="-197421.49">24331 4503 35 0,'-2'-3'261'0,"2"1"50"0,-2 0 6 16,2 0-28-16,-2 2-35 0,2 2-44 16,0 0-54-16,0 3-48 0,0 1-40 0,2 4-49 15,0-1-64-15,2 5-67 0,-2-1-67 16,3 0-67-16,-3 1-69 0,2-1-28 16,-2-2 18-16,-2 1 43 0</inkml:trace>
  <inkml:trace contextRef="#ctx0" brushRef="#br0" timeOffset="-197081.69">24325 4608 59 0,'4'-6'60'0,"0"1"-4"15,5-3-4-15,-1 2-6 0,1-1-5 16,1 1-11-16,3-2-5 0,0 3-7 0,-1-3-5 16,3 2-4-16,0 3-2 0,0 1 3 15,2 2 3-15,-3 2 10 0,1 1 14 0,0 5 13 16,-2 3 9-16,0 5 12 0,-1 1 7 15,-1 4 9-15,-3 4 7 0,-1 1 11 16,-3 1 14-16,-2 3 6 0,-2 1 8 0,-2-1-2 16,0 1-9-16,-5-1-17 0,1-1-20 15,-2-1-19-15,-1-1-20 0,-1-4-16 16,-3 0-10-16,0-4-7 0,0-2-5 16,-1-2-2-16,-1-5-3 0,0-3 0 0,0-3-3 15,2-2-1-15,3-4-2 0,4-3 0 16,1-3 2-16,5-2-2 0,5-1 1 15,1-4 2-15,7-2 2 0,4-2-1 0,4-2-8 16,4 2-44-16,3-2-77 0,1 2-103 16,3-2-86-16,2 0-46 0,0 2-18 15,0 0 33-15</inkml:trace>
  <inkml:trace contextRef="#ctx0" brushRef="#br0" timeOffset="-196737.52">25502 4303 205 0,'-17'-11'323'0,"0"0"68"0,0 1 14 0,0 2-10 15,0 1-20-15,0 1-32 0,-2 2-56 16,2 4-64-16,2 2-72 0,0 4-62 0,1 3-41 15,3 5-28-15,0 5-16 0,5 0-6 16,2 4-1-16,4 1-3 0,2-1-1 0,2 2 0 16,3-2 2-16,-1-2 3 0,2 0-2 15,1-2 1-15,-1 0 0 0,1-2 0 16,-1-2 0-16,-1-1-2 0,-1-3 5 0,0 1 3 16,-2-3 2-16,-1 1 5 0,-1-3 0 15,0 1 0-15,-4-2-6 0,0 1-36 16,-5-1-78-16,1 1-100 0,0-1-103 0,-1 0-105 15,1-2-89-15,-3-4-18 0,5-2 50 16,0-4 86-16</inkml:trace>
  <inkml:trace contextRef="#ctx0" brushRef="#br0" timeOffset="-196575.73">25523 4322 6 0,'6'-5'284'0,"-2"5"76"0,1 4 54 16,-5 3 6-16,0 5-22 0,0 1-44 0,-3 4-60 15,-1 2-69-15,2 2-72 0,-2 2-73 16,0-2-103-16,2 2-116 0,-1 0-118 0,1-1-105 16,2 1-104-16,0-4-44 0,0-1 28 15,-2-3 74-15,2-4 95 0</inkml:trace>
  <inkml:trace contextRef="#ctx0" brushRef="#br0" timeOffset="-196462.58">25550 4561 22 0,'5'-6'141'0,"-1"0"-10"0,0 0-19 15,2 3-21-15,1-1-21 0,1 0-20 16,1 0-20-16,1 0-28 0,1 1-35 0,1-3-38 16,1 0-41-16,2-1-34 0,-2-3-17 15</inkml:trace>
  <inkml:trace contextRef="#ctx0" brushRef="#br0" timeOffset="-196387.01">25758 4399 42 0,'2'-2'40'16,"-2"2"-47"-16,0-2-44 0</inkml:trace>
  <inkml:trace contextRef="#ctx0" brushRef="#br0" timeOffset="-196227.63">25849 4218 81 0,'2'2'267'0,"-2"3"49"0,0 5-8 0,0 1-22 15,0 4-38-15,-2 3-46 0,2-1-54 16,0 2-46-16,0 0-65 0,0 2-65 0,2-2-70 15,2 0-68-15,0-2-67 0,1 0-64 16,1 0-34-16,0-3 7 0,1-3 37 16</inkml:trace>
  <inkml:trace contextRef="#ctx0" brushRef="#br0" timeOffset="-196139.61">25923 4503 36 0,'2'2'113'16,"0"0"-15"-16,0 0-21 0,0 2-24 15,0-2-22-15,1 2-33 0,1-1-56 16,-2 1-43-16,0-2-22 0</inkml:trace>
  <inkml:trace contextRef="#ctx0" brushRef="#br0" timeOffset="-195990.36">26082 4288 83 0,'4'-4'185'0,"-2"2"-12"0,2 4-43 0,-2 4-43 16,3 2-48-16,-1 3-58 0,0 1-85 15,0-1-47-15,0 2-23 0,1-1-14 16</inkml:trace>
  <inkml:trace contextRef="#ctx0" brushRef="#br0" timeOffset="-195845.7">26236 4307 28 0,'2'-4'266'0,"0"2"48"0,0 4 17 0,1 4-31 16,-3 6-50-16,2 3-54 0,-2 6-50 15,2 2-64-15,0 3-91 0,0 3-103 0,0 1-122 16,0-1-86-16,-2-1-45 0,2 1-6 16,-2-2 39-16</inkml:trace>
  <inkml:trace contextRef="#ctx0" brushRef="#br0" timeOffset="-190701.89">16309 8388 35 0,'-2'-2'61'16,"-2"2"-2"-16,1-2-3 0,-1 2-6 15,2-2-3-15,-2 2-3 0,2-2-1 0,-2 2-3 16,1 0-1-16,-1 0-4 0,0 0-2 16,0 0-4-16,-1 2-7 0,-1 0-6 15,-2 0-1-15,-1 2 0 0,1-1 0 16,-3 3 1-16,-2 2 3 0,3-1 2 0,-3 3 1 15,0-1-1-15,1 1-2 0,-1 1-3 16,0 3-4-16,1-1-3 0,-1 4 1 16,0 2-3-16,1 2 0 0,-1 2 0 0,2 2 3 15,-1 3 1-15,1 5 3 0,3 1 8 16,-1 4 5-16,1 2 5 0,1 2-1 16,1 2 2-16,4 0-4 0,0 0-5 15,2-1-3-15,2 1-2 0,2-2 0 0,2 0-3 16,1 0-1-16,3-2-2 0,1-2-3 15,4 0 1-15,2-2-3 0,0-1 2 16,4-5 0-16,2-1 5 0,0-3 5 16,3-3 10-16,1-4 11 0,3-4 14 0,-1-3 16 15,1-4 9-15,2-7 8 0,0-2 4 16,1-5 2-16,1-6-6 0,0-1-9 0,0-6-9 16,-2-2-12-16,0-2-14 15,-1-3-12-15,-1-3-9 0,-3-2-8 0,-1-1-1 16,-3-2-1-16,-2-2 1 0,-4-3 9 15,-2-1 10-15,-2 0 11 0,-5 0 13 16,-4 0 9-16,-4-1 9 0,-4 1 4 0,-2-2-1 16,-3 2-6-16,-3 0-7 0,-5 0-5 15,0 2-8-15,-4-1-7 0,-3 1-11 16,-1 2-5-16,0 2-5 0,-5 0-7 0,2 1-1 16,-1 3-3-16,-1 1 0 0,-2 2-5 15,3 5 0-15,-3 1 1 0,2 2-5 16,1 3-3-16,1 3-2 0,-1 2 0 0,3 3-1 15,1 0-9-15,-1 5-20 0,3 3-57 16,2 1-89-16,0 3-101 0,4 6-113 16,0 1-91-16,2 4-30 0,0 3 29 15,3 1 75-15,-1 0 94 0</inkml:trace>
  <inkml:trace contextRef="#ctx0" brushRef="#br0" timeOffset="-189010.44">21146 14935 42 0,'-5'2'86'15,"3"-2"-11"-15,-2 2-8 0,2-2-8 16,-2 2-10-16,1-2-7 0,1 2-6 15,0-2-7-15,0 2-5 0,2-2-6 0,-2 2-1 16,0-2-1-16,0 2-5 0,0-1-3 16,0 1-1-16,-3 2 1 0,1 2 3 0,0 0 6 15,0 1 7-15,-3 3 9 0,-1 1 3 16,-3 1 8-16,1 1 3 0,-1 2 3 16,0 2 2-16,-1 0-1 0,-1 4-2 0,-2 0-5 15,3 4-4-15,-3 0-6 0,0 2-5 16,2 1-6-16,-2 1 1 0,3 1 1 15,1 3 2-15,1-1 7 0,-1 0 5 0,5 3 6 16,-1-1 4-16,3 0 2 0,2 1 1 16,2 1-8-16,4-2-5 0,2 2-9 0,5-2-9 15,2-1-6-15,2-1-7 0,1-1-4 16,4-3-4-16,3 1 0 0,0-4 1 16,3-1-2-16,1-3 2 0,3-2 0 0,-1-1 0 15,1-5 2-15,0-2 0 0,1-1 3 16,1-4 0-16,0-5-2 0,2-2 2 15,-3-5 2-15,3-4 4 0,-2-3 1 0,0-4 1 16,0-4 3-16,-3-4 3 0,1-3 0 16,-1-3-4-16,-1-3-1 0,-3-2 0 0,-1-3 5 15,-3-1 4-15,-2 0 6 0,-2 0 14 16,-5-1 16-16,-1-1 15 0,-2-2 15 16,-5 0 19-16,-2 0 16 0,-4-2 11 0,-5 1 4 15,-3-3-3-15,-3-1-12 0,-4-1-15 16,-4 1-19-16,-2-1-20 0,-3 2-19 0,-3 1-4 15,-1 3-1-15,-2 2-8 0,-2 4-7 16,-2 4-5-16,-2 3 0 0,-2 5-10 0,0 3-6 16,0 4-3-16,-3 1 1 0,-1 7-5 15,0 1-3-15,-1 3 1 0,3 3-3 16,-3 2-4-16,5 2-3 0,0 0-11 16,2 2-20-16,2 0-54 0,4 2-93 0,2-2-113 15,7 1-108-15,4-1-107 0,2-2-43 16,2 0 19-16,5-2 77 0,-3-1 104 0</inkml:trace>
  <inkml:trace contextRef="#ctx0" brushRef="#br0" timeOffset="-186681.48">1482 11680 7 0,'0'1'159'0,"-2"1"6"0,2-2 3 16,-3 2 3-16,3-2-3 0,-2 0-12 16,2 0-15-16,-2 0-20 0,2 0-23 0,0 0-23 15,0 0-15-15,0 0-7 0,2-4 13 0,3 1 21 16,1-3 22-16,2-5 22 0,3-3 11 0,2-5 1 15,4-4-17-15,2-5-22 0,2-5-24 16,4-3-20-16,3-6-17 0,1-5-12 0,5-3-5 16,2-3-7-16,2-3-1 0,3-1-7 15,1-2-1-15,2-2-3 0,1 2 0 0,-3-2 1 16,3 2 1-16,-3 2 0 0,-2 4-1 0,-2 1-3 16,0 7-3-16,-4 1 0 0,-4 6-1 15,-1 3-1-15,-3 5 0 0,-5 3 1 0,0 4-1 16,-4 4 0-16,-2 2-2 0,-2 4-3 15,-3 1 5-15,-1 3 2 0,-1 1 10 0,-2 1 8 16,1 3 10-16,-3 0 12 0,0 0 6 16,1 2 2-16,1 2 2 0,-2 2 0 0,2 0-6 15,3 4-5-15,-1 1-4 0,5 5 0 0,2 1-7 16,2 2-5-16,2 6-5 0,4 2-2 16,5 2 1-16,1 6 2 0,5 3 2 0,2 2-1 15,4 6 5-15,5 4 5 0,1 1-6 16,3 5-4-16,0 1-3 0,2 2-1 0,-1 1-5 15,1-1-8-15,0 0 1 0,-4 0 0 16,-1-3-3-16,-4-3-3 0,-1-3-5 16,-5-2-13-16,-2-6-23 0,-7-4-79 0,-2-1-121 15,-1-7-130-15,-5-1-137 0,-4-4-64 16,-7-2-18-16,-4-6 55 0,-8 1 111 0</inkml:trace>
  <inkml:trace contextRef="#ctx0" brushRef="#br0" timeOffset="-185450.69">1526 11813 8 0,'-2'0'120'0,"0"0"-4"0,0 0-10 15,2 2-7-15,-2 0-9 0,2 0-9 16,0 3 0-16,2 1 2 0,0 4 1 0,0 3 6 15,2 2 4-15,0 2 7 0,3 6 3 16,-1 2 4-16,1 5 5 0,1 3 6 0,-2 5 5 16,3 6 2-16,-1 3 1 0,-1 5-1 0,1 5 0 15,-2 4-8-15,1 4-6 0,-1-1-9 0,-2 1-11 16,3-2-13-16,-3 0-14 0,0-2-9 16,3-4-9-16,-3-2-9 0,2-1-7 0,0-5-5 15,1-1-6-15,-1-6-3 0,1-2-3 16,-1-4-2-16,0-4-3 0,1-3-5 0,-3-4 2 15,2-3-5-15,-2-2 2 0,1-5-3 0,-1-2-4 16,-2-1 1-16,2-3-2 0,-2 1 3 16,3-5-1-16,-3 1 1 0,2 0 1 0,-2-2 1 15,2-1 0-15,0 1 1 0,1-2-1 16,-1 0-1-16,2 0 5 0,3 2 0 0,-1-2 3 16,3-1 0-16,-1 3 2 0,5 0 0 0,0 0-3 15,2 2 0-15,4 1-2 0,0 1 3 16,5 1-4-16,-1 3 2 0,5-1 1 0,1 4-1 15,3 1 1-15,0 1-3 0,4 2 2 16,0 2-1-16,5 2 1 0,-1 1 0 0,3 1-4 16,-1 4 1-16,3-1 3 0,-1 1-5 0,1 1 3 15,-1-1 1-15,-1 0 1 0,-3-1-3 16,0 1-2-16,-1-1 2 0,-3 1-2 16,-4-2 0-16,-3-3 4 0,-1-1 0 0,-5-2 0 15,-1-2 0-15,-5-2-1 0,-2-1 2 16,-3-5-2-16,-1 0-2 0,-4-3 2 0,-1 0 2 15,1-3-1-15,-5-1-1 0,2 0 4 16,-2-2 1-16,1-2 3 0,-3-4-1 0,2 0 1 16,-2-3 0-16,0-1-4 0,0-1-4 15,0-3 1-15,1-1-4 0,1-2 2 16,0-3-5-16,2-3 3 0,3-1 0 0,1-3-3 16,3-4 3-16,2-3-1 0,2-2-1 15,4-3-1-15,2-1 2 0,3 0 1 0,3-2 1 16,1 2 3-16,2-2 2 0,2 2 1 15,-3 0 0-15,1 2-1 0,0 1-1 16,-3 5-1-16,-3 1-2 0,-1 5 0 16,-4 3 1-16,-2 2-1 0,-4 1 2 0,0 5 6 15,-4 2 5-15,-1-1 6 0,-1 5 5 16,-3-1 2-16,-2 0 4 0,1 3-2 0,-1-1-4 16,-2 0-3-16,-2-1 0 0,0-3-2 15,0 1-7-15,-2-3-4 0,0-1-4 16,-3-2 0-16,3-1-5 0,-2-3-3 0,-2 0 2 15,1-6 0-15,-1-1 1 0,0-7-3 16,-3-1-2-16,3-6 2 0,-2-4 1 0,-1-5 0 16,1-7 1-16,-3-4 0 0,0-5 0 15,3-2-1-15,-1-1-2 0,1 1 0 16,2 4-2-16,-1 2 5 0,1 6 2 0,0 3 2 16,1 5 0-16,-1 5 2 0,2 6 2 15,-3 3 1-15,3 5-1 0,0 3-2 0,0 2-1 16,0 4-1-16,-1 4-1 0,1-1-3 15,2 5-3-15,-2 0-6 0,2-1-14 16,-3 3-35-16,1-1-103 0,-2 3-140 0,-1-1-153 16,-1 2-101-16,-3 0-42 0,-1 1 4 15,-3 1 86-15,2 2 132 0</inkml:trace>
  <inkml:trace contextRef="#ctx0" brushRef="#br0" timeOffset="-184693.78">2333 11912 1 0,'-5'2'160'16,"-1"0"-6"-16,0 0-17 0,-3 1-12 0,3 3-2 16,-3 0-5-16,-1 3-8 0,1 5-9 0,-1 1-3 15,-1 4-5-15,1 6-4 0,-1 2 2 16,0 5 8-16,3 4 9 0,2 4 2 0,-1 4 2 16,3 5-2-16,2 3-11 0,4 3-7 15,2 4-10-15,3 2-11 0,1 0-8 0,5 2-7 16,4-2-3-16,2-4-11 0,2-2-8 0,4-5-8 15,5-4-6-15,2-5-5 0,2-6-3 16,4-5-1-16,4-7 5 0,0-8 6 0,5-5 2 16,-1-6 7-16,5-8 3 0,0-8 3 15,0-3-2-15,-2-8-2 0,-1-3 0 0,-1-7-2 16,-3-3-6-16,-6-4 1 0,-4-4 10 16,-6-3 7-16,-7-3 10 0,-6-1 10 0,-9-1 9 15,-8-1 6-15,-9 0-7 0,-6-1-10 16,-10 1-9-16,-7 3-12 0,-6 1-10 15,-5 5-9-15,-5 2-6 0,-3 6-3 16,-2 5-6-16,0 3-2 0,2 5-11 0,0 2-29 0,2 4-70 16,2 4-130-16,7-1-143 0,4-1-140 15,4-2-64-15,6-4-12 0,7-2 48 0,4-6 120 16</inkml:trace>
  <inkml:trace contextRef="#ctx0" brushRef="#br0" timeOffset="-184211.57">2381 9736 116 0,'-2'2'266'0,"0"6"55"0,0 7 3 15,-2 4-9-15,-1 10-10 0,1 5-19 0,0 6-28 16,2 4-48-16,0 5-51 0,0 3-50 15,4 1-44-15,0 1-32 0,0-3-51 0,4-1-79 16,1-3-98-16,-1-1-100 0,2-4-117 16,1-4-56-16,-3-4-1 0,1-5 54 0,-3-4 85 15</inkml:trace>
  <inkml:trace contextRef="#ctx0" brushRef="#br0" timeOffset="-183773.57">2134 8946 43 0,'-7'-10'120'0,"-1"3"4"15,1-1 3-15,-1 0 2 0,-3 5-7 16,1-1-10-16,-1 4-14 0,-1 4-17 0,-3 3-15 15,2 7-8-15,-2 3-2 0,2 4 5 0,1 4 6 16,1 1 15-16,3 5 15 0,1-1 15 16,3 3 8-16,2-3 3 0,4 2-6 0,5-3-9 15,1 0-17-15,5-3-18 0,1-3-18 16,6 0-13-16,1-4-9 0,2-4-13 0,2-3-38 16,3-7-73-16,-1-1-85 0,3-6-98 0,0-3-90 15,-3-7-49-15,-1-5 7 0,-1-2 53 16</inkml:trace>
  <inkml:trace contextRef="#ctx0" brushRef="#br0" timeOffset="-183589.72">2462 8708 238 0,'-2'-8'291'16,"2"4"25"-16,-3 2 1 0,3 6 12 0,0 6 0 15,0 5-13-15,0 8-26 0,0 5-35 16,3 9-51-16,1 3-65 0,0 3-58 0,0 3-35 15,5 2-26-15,-1 1-49 0,1 1-103 0,1 1-123 16,1-1-119-16,2-1-111 0,-3-3-50 0,-1-4 7 16,-1-6 79-16,1-5 108 0</inkml:trace>
  <inkml:trace contextRef="#ctx0" brushRef="#br0" timeOffset="-183421.31">2722 8753 43 0,'0'-22'243'0,"0"4"31"0,0 7-8 0,0 7-37 16,0 8-49-16,0 7-45 0,0 9-38 15,0 2-43-15,0 7-63 0,2 3-81 16,0 5-100-16,0-3-72 0,-2 2-38 0,0-2-9 16,0-3 28-16</inkml:trace>
  <inkml:trace contextRef="#ctx0" brushRef="#br0" timeOffset="-183286.12">2633 9013 2 0,'-4'-6'173'0,"2"2"9"15,0 2-46-15,2 2-45 0,0 0-37 0,4 0-26 16,0 2-12-16,5 0-19 0,1 2-27 16,3-2-52-16,4 0-49 0,0-1-27 0,2-1-15 15</inkml:trace>
  <inkml:trace contextRef="#ctx0" brushRef="#br0" timeOffset="-183093.17">2968 9157 88 0,'6'12'108'15,"0"-1"-11"-15,3 1-12 0,-3-3-12 16,3-1-12-16,-1-3-8 0,0 1-9 16,1 0-4-16,-1-2 1 0,-1 0 13 0,-1-1 18 15,0-1 20-15,-1 2 17 0,-3 0 12 0,0 2-3 16,-2-1-15-16,-2 3-20 0,-2 0-25 15,-1 1-36-15,-3 1-48 0,-1 1-69 16,-1-1-95-16,-3 1-67 0,-4 0-37 0,0-1-6 16,-4 1 21-16</inkml:trace>
  <inkml:trace contextRef="#ctx0" brushRef="#br0" timeOffset="-181110.44">4794 11838 14 0,'-2'0'195'0,"0"0"17"16,0 0-6-16,2 0-3 0,-2 0 1 0,2 0 0 15,0 2 0-15,0 3 8 0,0 7 5 16,2 7-9-16,0 6-18 0,2 7-17 0,0 4-26 16,1 6-37-16,-1 4-36 0,2 1-24 15,1 3-20-15,1-1-31 0,1-1-50 16,-1 0-79-16,1-1-84 0,-1-3-87 0,0-2-89 15,-1-4-60-15,-3-4 2 0,0-5 54 16,-4-6 70-16</inkml:trace>
  <inkml:trace contextRef="#ctx0" brushRef="#br0" timeOffset="-180922.8">4640 12280 137 0,'-9'-8'179'15,"5"2"-35"-15,2-1-30 0,2-1-16 16,6 0-13-16,3 1 4 0,6-3 3 0,4-1-2 16,4-1-9-16,4-1-15 0,5 0-17 15,2-1-18-15,2-1-18 0,2 0-39 0,0 2-68 16,0-3-90-16,0 5-51 0,1 0-25 16,-4-1-9-16</inkml:trace>
  <inkml:trace contextRef="#ctx0" brushRef="#br0" timeOffset="-179657.06">5861 11727 48 0,'-2'8'224'16,"0"5"34"-16,2 6-22 0,2 6-23 16,0 7-27-16,2 5-28 0,3 3-35 15,-1 3-33-15,2 3-28 0,1 2-29 0,2-1-44 16,-1-1-55-16,1 2-66 0,1-5-89 16,1-3-62-16,-2-1-29 0,-3-7 10 15,1-5 36-15</inkml:trace>
  <inkml:trace contextRef="#ctx0" brushRef="#br0" timeOffset="-179462.91">5808 11944 208 0,'-2'-9'245'0,"2"5"23"0,6 6-21 0,5 4-18 15,4 3-19-15,4 4-7 0,4 5-14 16,5 1-31-16,3 2-39 0,1 0-45 15,4 1-47-15,-2-1-72 0,2 0-86 16,-2 0-97-16,0-4-103 0,-3-3-55 0,-3-3-11 16,-5-3 39-16,-4-4 64 0</inkml:trace>
  <inkml:trace contextRef="#ctx0" brushRef="#br0" timeOffset="-179273.04">6217 11680 58 0,'-11'-10'302'16,"3"8"66"-16,-1 4 66 0,3 6-17 16,2 3-33-16,1 8-38 0,3 4-44 0,3 4-56 15,1 5-59-15,2 2-66 0,3 4-50 16,-1 2-39-16,3 2-51 0,-1-2-109 16,3 2-143-16,0-4-164 0,-1 0-90 15,1-3-42-15,-2-5 9 0,-1-3 86 0</inkml:trace>
  <inkml:trace contextRef="#ctx0" brushRef="#br0" timeOffset="-178937.61">6560 11659 70 0,'-11'-8'325'0,"-4"6"71"0,0 2 62 16,1 4-43-16,1 4-48 0,0 3-53 15,0 8-58-15,3 4-63 0,1 7-55 16,3 7-44-16,2 4-31 0,4 5-26 0,2 4-21 16,2-1-11-16,5-1-6 0,3-2-2 15,5-5-5-15,0-2 1 0,4-5 3 16,3-7 1-16,-1-5 1 0,0-6-1 16,0-7 4-16,3-5-3 0,-3-8 6 0,-2-7 3 15,0-6 0-15,-1-6 0 0,-4-6 0 16,-1-3 8-16,-6-4 6 0,-3-4 2 15,-4-4 4-15,-4 0 7 0,-4 0 1 0,-3 4-5 16,-3 2-9-16,-3 4-7 0,-4 7-16 16,0 4-73-16,-2 8-133 0,-3 9-144 15,3 6-134-15,-2 8-71 0,4 7-24 0,0 4 47 16,4 4 118-16</inkml:trace>
  <inkml:trace contextRef="#ctx0" brushRef="#br0" timeOffset="-178650.55">6938 11992 25 0,'0'0'288'16,"-2"2"34"-16,2-2 16 0,-2 2-57 16,2 2-86-16,0-1-70 0,0 3-47 0,4 2-31 15,1 1-14-15,-1 5-8 0,2 3-9 16,-2 4-6-16,3 3-7 0,-1 1-2 15,1 4-4-15,-1-3-2 0,0 3 2 16,3-2-3-16,-1-3-2 0,1-1 1 0,1-4 2 16,1-1 11-16,-1-3 13 0,3-6 16 15,2-1 12-15,0-4 4 0,0-2 3 16,-1-4-10-16,3-4-51 0,-2 0-81 16,2-3-105-16,-2-3-105 0,0-1-59 0,-1-2-27 15,-3-4 23-15,0 0 58 0</inkml:trace>
  <inkml:trace contextRef="#ctx0" brushRef="#br0" timeOffset="-177000.14">7370 11632 91 0,'0'4'93'0,"-2"-2"-9"0,2 0-15 15,0-2-11-15,0 1-12 0,2-1-7 16,0-1 2-16,0-3 12 0,5-2 15 16,-1-2 13-16,5-5 16 0,4-2 19 15,2-8 19-15,6-4 28 0,2-9 31 0,7-6 31 16,6-5 27-16,2-9 10 0,9-5-7 15,2-5-28-15,8-3-34 0,2-3-35 16,7-1-36-16,2-1-31 0,4-2-21 0,4 2-14 16,1-1-16-16,-1 3-13 0,-2 1-10 15,-2 7-7-15,-4 3-4 0,-4 5-6 16,-9 7 3-16,-6 5-1 0,-9 6-1 16,-4 6 0-16,-6 3 0 0,-7 6-8 0,-4 2-39 15,-4 4-117-15,-2 4-146 0,-4-1-159 16,-5 5-84-16,-2-1-35 0,-4 5 14 15,-2-1 100-15</inkml:trace>
  <inkml:trace contextRef="#ctx0" brushRef="#br0" timeOffset="-176353.75">7341 11790 100 0,'2'-2'131'0,"0"-2"-16"16,0-1-5-16,4-1 3 0,1 0 7 15,3-1 11-15,3-1 11 0,4 0 11 16,4-1 14-16,4-1 30 0,5 3 36 16,4-3 26-16,6 3 17 0,5-1-3 0,8 2-17 15,4 0-33-15,8 3-44 0,5-3-42 16,6 2-38-16,5-2-24 0,3-1-18 16,5-1-15-16,2 1-15 0,0-3-7 15,-2 1-2-15,-2-1-8 0,-4 2-4 0,-5 3-14 16,-6-1-22-16,-6 4-70 0,-9 0-126 15,-7 2-132-15,-5 2-137 0,-9 0-79 16,-4 2-23-16,-9-2 40 0,-6 1 112 0</inkml:trace>
  <inkml:trace contextRef="#ctx0" brushRef="#br0" timeOffset="-175792.74">7601 11914 99 0,'0'2'139'16,"2"-2"-28"-16,0 2-15 0,2 1 8 16,1 1 21-16,3 2 33 0,3 2 39 15,1 1 51-15,7 6 50 0,3 6 25 0,5 4 0 16,7 8-17-16,4 7-30 16,4 7-44-16,9 8-59 0,4 10-51 0,5 6-35 15,1 3-22-15,5 6-15 0,-1 2-11 16,1 4-5-16,2-1-8 0,-3 3-5 0,1 0-3 15,-3-1-5-15,-1 1-2 0,-3-1-9 16,-2 1-3-16,-4 0 2 0,-2-4-1 16,-3-3-4-16,-3-2-5 0,-3-7-6 0,-4-5-20 15,-2-6-60-15,-6-8-115 0,0-4-129 16,-5-7-137-16,-4-7-87 0,-4-7-29 16,-4-5 28-16,-5-8 100 0</inkml:trace>
  <inkml:trace contextRef="#ctx0" brushRef="#br0" timeOffset="-174135.58">9692 9731 129 0,'4'-14'158'0,"5"-1"-11"16,-1-6-8-16,5-2-9 0,2-5-10 16,2-5-10-16,4-3-9 0,2-4-12 15,5-2-10-15,1-5-7 0,3-3-5 0,2-1-5 16,2-5-4-16,0 1-7 0,0 2-5 15,0 0 0-15,-4 3 3 0,-1 4 6 0,-3 6 13 16,-5 4 21-16,-2 4 33 0,-4 5 30 16,-2 4 28-16,-2 4 17 0,-5 4 0 0,1 2-13 15,-3 3-27-15,1 0-37 0,-3 3-35 16,0-1-32-16,0 3-19 0,0 1-10 16,1-2-10-16,-1 2 1 0,2 2-2 15,1 0 3-15,-1 0 3 0,2 4-1 0,3 0-1 16,2 4-1-16,2 0-6 0,1 3-2 15,4 1-3-15,1 3-2 0,2 4 1 16,5 2-3-16,-1 4 4 0,3 4 2 16,-1 1-4-16,5 5 1 0,-2-1-5 15,2 2 2-15,-2 3 0 0,-1-3-3 16,1 0-1-16,-2 1 0 0,-1-3 3 0,-1-2-12 16,-3 1-28-16,-2-3-78 0,-1-1-127 15,-1 0-137-15,-4-2-132 0,-2-4-60 16,-3-2-9-16,-3-4 59 0,-5-2 119 0</inkml:trace>
  <inkml:trace contextRef="#ctx0" brushRef="#br0" timeOffset="-173056.06">9667 9721 25 0,'-4'0'171'0,"1"2"-10"15,1 0-12-15,0 2-4 0,2 0-5 0,2 3-1 16,0 5-1-16,1 3-3 0,1 4-10 15,2 4-22-15,3 5-19 0,-1 3-14 16,1 5-10-16,1 4-5 0,1 0-4 16,-1 4 8-16,1-2 7 0,-1 2 9 0,1-4 8 15,0 0 9-15,-3-4 8 0,1-2 3 16,-1-3 2-16,1-3-1 0,-3-3 0 0,-2-4 1 16,2-4 2-16,-1-2-4 15,-3-1-8-15,2-5-10 0,-2 1-11 0,0-3-16 16,0-1-19-16,-2-2-11 0,3 0-11 15,-1-1-3-15,2 1-7 0,0-2-8 16,0 0 1-16,5 0-1 0,-1 2 1 0,5-2-5 16,0 2 2-16,4-3 6 0,0 3-1 15,4 0-2-15,2 0-2 0,2 2 7 16,3 1-4-16,4 1 0 0,-1 3-1 16,3 1 2-16,2 3 1 0,2 2-5 0,3 4 2 15,-3 0 2-15,0 2 1 0,0 0 3 16,0 1-1-16,-2-1-1 0,-2 2 1 15,-2-4-4-15,-3 0-2 0,-1-2 1 0,-3-2 2 16,-2-2-1-16,-4-1-1 0,0-5 3 16,-4 1 1-16,-2-3-3 0,-2-1-4 15,-3-2 3-15,-2-2 3 0,1-2-1 0,-3-2-1 16,0-2-1-16,-2 0 2 0,3-1-4 16,-3-1 2-16,2 0-5 0,-2-1 3 15,2-3 2-15,-2 0 0 0,3 1 3 16,-1-4-4-16,2-1 3 0,1-1 1 0,-1-2 2 15,2-2-1-15,3-2-3 0,0-2-1 16,1 0 2-16,3-2 0 0,2-1-3 16,0-1-2-16,2 0 3 0,2 1 3 15,0-3-5-15,0 3 1 0,1-3-1 0,1 2-1 16,-2 1-2-16,-2-1 2 0,0 4 1 16,0 0 0-16,-2 0 2 0,-2 4 4 15,-2-2 5-15,-1 4 3 0,-1 0 6 0,-3 0 5 16,-1 2 0-16,-1-1 1 0,0 1-3 15,-1 0-1-15,-3-2-7 0,0 2-4 16,0-3-3-16,-2-1-8 0,-2 0 2 16,0-2-2-16,0-2 2 0,-3-1 0 0,-1-5 1 15,0-1 5-15,-1-3-4 0,-1-3-1 16,-3-2 0-16,3-2 3 0,-3 0 0 0,3 0 7 16,-3 2 6-16,1 2 3 0,-1 1 6 15,1 3 1-15,-1 2 4 0,0 3-2 16,1 4-3-16,1 2 0 0,1 2-6 15,-1 2-2-15,1 4-5 0,2-1-8 16,1 5-1-16,1-1-4 0,0 3-2 16,0-1-11-16,2 2-24 0,-3 0-52 0,1 3-149 15,-2-1-174-15,-3 2-142 0,1 0-68 16,-5 4-17-16,0 0 34 0,3 4 138 0</inkml:trace>
  <inkml:trace contextRef="#ctx0" brushRef="#br0" timeOffset="-172570.69">10298 9616 56 0,'-3'-3'192'0,"1"-1"5"0,-2 2 2 15,-2-2 7-15,-1 2 4 0,1 2-3 16,-2 0-14-16,-3 4-26 0,0 0-31 16,1 5-31-16,-1 3-20 0,1 5-11 0,-1 4-1 15,3 6 7-15,1 3 14 0,1 4 14 16,4 6 11-16,2 4 4 0,4 4-7 15,5 3-11-15,1-1-16 0,7 1-20 16,2-3-20-16,2-4-19 0,5-4-9 0,3-6-4 16,1-6-4-16,4-5 0 0,0-7 1 15,2-7 0-15,2-7 1 0,2-6 4 16,-2-9 0-16,2-6-2 0,-2-8-1 16,0-5 4-16,-4-6 4 0,-4 0 1 0,-3-4 6 15,-5 0 9-15,-8 0 6 0,-5 2 5 16,-7 0 0-16,-6 2-4 0,-9 2-5 15,-4 3-11-15,-6 5-8 0,-7 3-13 0,-4 6-25 16,-4 4-48-16,-4 7-110 0,-2 2-127 16,1 4-136-16,1 0-116 0,4 0-45 15,4-3 11-15,4-3 87 0,9-1 118 16</inkml:trace>
  <inkml:trace contextRef="#ctx0" brushRef="#br0" timeOffset="-172142.85">10236 8456 27 0,'-4'-5'246'0,"0"1"48"0,0 0-3 16,1 2 10-16,3 4 24 0,0 4 16 16,0 5-17-16,3 6-23 0,1 4-29 15,0 6-50-15,0 3-71 0,0 5-62 0,3-1-40 16,-1 2-33-16,3 0-53 0,-3-1-106 16,2-1-124-16,-1-2-132 0,-1-1-103 15,0-6-47-15,-1-6 14 0,-1-4 81 16,2-6 112-16</inkml:trace>
  <inkml:trace contextRef="#ctx0" brushRef="#br0" timeOffset="-171645.66">9821 8054 145 0,'-4'-5'170'0,"0"-3"5"15,-2 2 3-15,-1 2 2 0,-1 1-4 0,-3-1-12 16,1 4-15-16,-1 2-16 0,-2 3-6 15,1 5 8-15,-1 5 19 0,2 6 26 16,3 4 19-16,-1 4 11 0,5 3-11 16,4 0-27-16,2 1-32 0,5-1-40 0,3-1-33 15,3-3-27-15,4-3-17 0,4-2-24 16,0-4-62-16,5-4-100 0,1-5-110 16,3-7-111-16,1-5-108 0,1-5-41 15,0-6 23-15,0-3 82 0,-3-5 100 16</inkml:trace>
  <inkml:trace contextRef="#ctx0" brushRef="#br0" timeOffset="-171485.23">10168 7972 108 0,'-4'-17'319'0,"0"2"75"0,0 4 17 16,0 3 3-16,1 4-9 0,1 8-39 0,0 4-66 16,2 7-61-16,2 8-53 0,0 3-59 15,3 5-49-15,1 3-37 0,2 2-34 16,1 2-77-16,2 1-138 0,-1 1-137 0,3-2-134 15,0-4-76-15,-3-2-25 0,3-5 42 16,-3-6 118-16</inkml:trace>
  <inkml:trace contextRef="#ctx0" brushRef="#br0" timeOffset="-171346.4">10374 8049 28 0,'2'-19'235'0,"0"3"20"16,-2 7-24-16,0 3-48 0,2 4-54 15,-2 8-64-15,0 3-70 0,0 5-73 16,0 3-92-16,-2 4-52 0,2 0-24 0,-2 0-3 16</inkml:trace>
  <inkml:trace contextRef="#ctx0" brushRef="#br0" timeOffset="-171119.53">10380 8235 92 0,'4'0'107'0,"1"2"-29"0,3-2-17 16,1 2-16-16,1-2-15 0,1 2-10 0,-1-2-12 16,3 0-5-16,-2 0-3 0,-1 0-3 15,1 0 1-15,-3 0 11 0,-1 0 22 16,-3 2 29-16,0 2 31 0,0 0 38 0,-2 1 30 16,-2 3 15-16,0 0-9 0,0-1-19 15,-2 1-29-15,2-1-35 0,0 1-53 16,0 0-76-16,0-1-89 0,0-1-105 0,0 2-55 15,0-3-26-15,0 3 6 0</inkml:trace>
  <inkml:trace contextRef="#ctx0" brushRef="#br0" timeOffset="-170327.53">10973 9483 4 0,'-2'2'163'0,"2"0"-17"16,0 0-18-16,0 0-16 0,0-2-11 16,2-2 1-16,2-2 8 0,2-4 21 15,3 1 27-15,4-5 31 0,1-3 40 0,3 0 31 16,7-4 21-16,1-4 1 0,3 0-15 16,3-4-29-16,5-1-43 0,0-3-47 15,4-1-41-15,3 0-32 0,-1-1-21 16,-2 3-14-16,1-1-20 0,-3 3-5 0,-4 1-6 15,-5 4-1-15,-3 4-2 0,-5 2-9 16,-6 4-26-16,-3 1-113 0,-1 3-164 16,-5 1-172-16,-2 2-91 0,-1 1-41 15,-3-1 2-15,0 0 97 0</inkml:trace>
  <inkml:trace contextRef="#ctx0" brushRef="#br0" timeOffset="-169718.89">11938 8502 237 0,'0'0'380'0,"-2"4"95"0,2 3 29 0,2 7-32 16,2 5-54-16,0 4-62 0,1 3-76 15,1 5-91-15,3 1-71 0,-1 4-47 16,0 1-29-16,3 1-23 0,0-2-33 15,-3 2-72-15,3-2-136 0,-1-2-141 0,1-1-146 16,-3-3-70-16,1-5-21 0,-5-2 44 16,-2-6 124-16</inkml:trace>
  <inkml:trace contextRef="#ctx0" brushRef="#br0" timeOffset="-169557.4">11972 8813 1 0,'0'-16'275'0,"0"5"89"0,4 3 76 15,5 3 9-15,3 5-21 0,1 0-35 16,4 3-51-16,2 3-79 0,2 2-82 16,2-1-77-16,1 3-103 0,-1-3-146 15,2 1-149-15,-1-2-162 0,1-2-84 0,-2-4-40 16,-1-4 32-16,-6-2 106 0</inkml:trace>
  <inkml:trace contextRef="#ctx0" brushRef="#br0" timeOffset="-169370.62">12313 8508 63 0,'-5'-12'365'16,"-1"3"98"-16,0 5 75 0,-1 2-19 0,3 6-59 15,2 3-81-15,0 7-88 0,0 3-89 16,2 2-73-16,2 6-50 0,0 1-34 16,0 1-26-16,2 4-51 0,-2-3-116 15,3 3-147-15,1-3-157 0,-2-1-102 0,3-2-47 16,1-4 9-16,-2-6 92 0,5-4 136 15</inkml:trace>
  <inkml:trace contextRef="#ctx0" brushRef="#br0" timeOffset="-169100.65">12556 8489 233 0,'-6'-2'300'15,"-1"6"42"-15,-1 5-41 0,2 4-30 16,-1 5-36-16,1 3-36 0,2 1-37 0,2 5-38 15,2 2-31-15,2-1-34 0,2-1-27 16,2 0-19-16,5-5-9 0,1-3 0 16,3-3-4-16,2-5-1 0,4-7 3 15,1-4 1-15,-1-6 2 0,2-3-1 0,-2-7 5 16,0-1 25-16,-4-4 38 0,-2-1 40 16,-2-3 28-16,-7-2 21 0,-4-1 10 15,-6 1-14-15,-2 2-38 0,-7 2-38 16,-2 4-32-16,-4 4-39 0,-2 5-80 0,-2 5-133 15,-3 7-138-15,3 3-151 0,0 7-79 16,2 3-23-16,1 2 40 0,6 2 110 16</inkml:trace>
  <inkml:trace contextRef="#ctx0" brushRef="#br0" timeOffset="-168795.17">12882 8717 149 0,'2'0'223'15,"0"0"6"-15,0 2-41 0,1 0-40 16,-1 0-29-16,0 0-15 0,0 2-11 0,0 1-13 16,0 1-16-16,0 2-18 15,0-1-18-15,0 5-15 0,1-1-6 0,-1 1-4 16,2-1 1-16,-2 1 3 0,2-3 12 15,3 1 18-15,-3-1 25 0,2-1 30 16,3-1 33-16,-1-1 26 0,3 0 11 0,-1-2-5 16,3-3-17-16,0-1-24 0,-1-1-34 15,3-1-63-15,-2-2-103 0,2-2-125 16,-3 0-146-16,1 1-85 0,-2-1-44 16,-3-2 10-16,1 3 70 0</inkml:trace>
  <inkml:trace contextRef="#ctx0" brushRef="#br0" timeOffset="-165545.39">9722 11729 119 0,'0'-6'131'0,"0"1"-7"15,2-5-8-15,2-1-1 0,0-3-5 0,3-1-6 16,-1-4-11-16,5-4-5 0,-1-2 0 15,1-1-2-15,2-5-1 0,1 1 1 16,1-4 4-16,0-1 2 0,0 1 2 16,0 0 6-16,-3 1 5 0,1 1 12 0,0 3 15 15,-3 5 19-15,-1 1 13 0,-1 4 15 16,-1 3 5-16,-3 3-9 0,0 4-23 16,0-1-31-16,1 4-25 0,1 4-28 15,0 4-20-15,5 6-12 0,-1 5-1 0,5 6-2 16,4 4-5-16,2 6-2 0,3-1-6 15,3 5-5-15,3-3-6 0,2 3 0 16,-1-5 0-16,1 1-5 0,-2-3 2 0,-1-3-1 16,1 0-5-16,-5-4-21 0,-1-2-53 15,-3-1-110-15,-4-3-125 0,-4-2-135 16,-3-1-107-16,-1-1-41 0,-7-1 22 16,-2-2 90-16,-5 1 116 0</inkml:trace>
  <inkml:trace contextRef="#ctx0" brushRef="#br0" timeOffset="-164745.49">9754 11851 79 0,'-5'-4'191'0,"-1"0"7"0,2 2 5 0,0-1 1 16,1 1 0-16,-1 0-9 15,2 0-5-15,2 2-4 0,0 0 10 0,0 2 23 16,2 2 18-16,2 3 6 0,3 7-4 16,-1 5-14-16,3 5-42 0,-1 5-53 15,3 3-44-15,-3 5-28 0,3 3-17 0,-1 0-18 16,1 3-7-16,-1-1-6 0,-1 2-3 15,2-2-4-15,-3-4-3 0,0 0-1 16,1-5 5-16,-1-3 1 0,-1-5-2 16,-1-2-3-16,0-4 0 0,-1-4 3 0,-1-4-6 15,0 1-1-15,0-4 1 0,-2-1 3 16,3-3 1-16,-1 0-2 0,0-4 2 16,0 0-2-16,1 0 2 0,3-2 0 15,1 0-1-15,1 0 2 0,1 0 1 0,4 0-2 16,-1 2-3-16,3 0-1 0,2 2 0 15,3 0-1-15,1 2 1 0,-2 2 0 16,2 1 4-16,1 1 1 0,-1 1 2 0,0 3 0 16,0 1-2-16,-1 0 0 0,-3 1 0 15,0-1-2-15,-5-1-3 0,1-1 0 16,-4 0 7-16,-1-1 0 0,-1-2-5 16,-3-3 3-16,-1 1 2 0,-1-2 0 0,0 0-4 15,0-3-4-15,-2-1 6 0,-2 0-1 16,2-1-2-16,-2-3-2 0,0-2 2 15,0-2 3-15,3-1-3 0,-1-3 1 16,0-3 0-16,0-4 0 0,2-4-1 0,2-1 0 16,1-5 0-16,1-1-2 0,1-3 3 15,1-1 2-15,-1 0-2 0,1-1-2 16,1 1 5-16,0 2-1 0,-1-3 0 0,-1 5-3 16,-1-1 2-16,1 3 1 0,-1 1 1 15,-2 2-3-15,1 2-3 0,-1 3 5 16,-2 0 2-16,1 1 1 0,-3 2-5 15,2 0 12-15,-2 2 1 0,0-2 0 0,0 0-1 16,-2-1 3-16,0 1 4 0,-2 0-4 16,-2-2-1-16,0-2-4 0,-1 2-1 15,-1-2 0-15,-2-2 2 0,-1 2-5 16,-1 0 0-16,-3 0 4 0,0 0-1 0,0 4-6 16,-1 0-5-16,-1 4-6 0,-2 1-16 15,2 3-40-15,-2 1-104 0,0 3-140 16,0 3-143-16,2 0-110 0,1 4-48 0,-1 0 5 15,0-1 86-15,2 3 133 0</inkml:trace>
  <inkml:trace contextRef="#ctx0" brushRef="#br0" timeOffset="-164355.58">10054 11779 157 0,'-4'2'231'0,"0"-1"-5"0,-1 1-8 15,1 2-7-15,0 0-8 0,-2 4-10 16,1 1-15-16,-1 3-8 0,2 5-6 16,-3 2-2-16,3 5 2 0,0 3 3 0,0 6 1 15,2-1-10-15,2 4-18 0,2 0-23 16,2 1-24-16,4-1-23 0,1-2-24 0,4-2-14 15,4-1-9-15,0-4-5 16,4-5-3-16,0-4 0 0,2-5 2 0,3-4 0 16,-1-7-1-16,0-4 3 0,-1-7-3 15,1-4 0-15,-2-8-2 0,-2-4-1 16,1-6 1-16,-5-1 0 0,-5-4 0 0,-1-2-1 16,-3 0 4-16,-6 1-4 0,-2 1-4 15,-6 2 0-15,-4 1-8 0,-5 3-16 16,-4 1-45-16,-5 7-88 0,-1 1-113 15,-5 3-118-15,3 3-124 0,-5 0-60 0,5 2-1 16,-1-3 67-16,3 3 103 0</inkml:trace>
  <inkml:trace contextRef="#ctx0" brushRef="#br0" timeOffset="-164013.33">9834 10759 161 0,'-2'-1'295'0,"2"4"56"0,0 3-3 0,0 7-17 15,2 5-27-15,2 4-36 0,1 5-47 16,-1 4-54-16,2 1-50 0,3 2-52 0,-1-1-69 16,0 1-88-16,1-2-96 0,-1-1-100 15,3-1-109-15,-5-3-54 0,1-4 3 16,-1-2 52-16,-4-2 78 0</inkml:trace>
  <inkml:trace contextRef="#ctx0" brushRef="#br0" timeOffset="-163458.64">9531 10575 53 0,'0'-8'107'0,"0"-1"-23"16,-2-1-11-16,0 0-2 0,-2 1 6 16,2-1 10-16,-2 1 9 0,-3 1 20 15,1 3 23-15,-3 1 17 0,-1 4 3 0,-1 2-7 16,-1 5-6-16,-1 7-3 0,0 5 7 16,0 4 16-16,3 3 25 0,-1 5 18 15,5-1 1-15,2 3-15 0,2-3-30 0,6-1-48 16,2-1-43-16,5-3-32 0,1 0-18 15,5-4-34-15,2-4-72 0,3-2-95 16,-1-5-101-16,4-3-98 0,1-5-97 16,1-6-40-16,-4-5 26 0,1-5 78 0,-1-3 89 15</inkml:trace>
  <inkml:trace contextRef="#ctx0" brushRef="#br0" timeOffset="-163305.43">9756 10462 61 0,'0'-15'256'0,"0"4"46"15,0 1 1-15,0 4 2 0,0 6-7 0,0 4-25 16,2 6-40-16,0 3-40 0,0 4-48 16,2 4-54-16,1 4-87 0,-1 0-105 15,2-1-108-15,0 3-106 0,3-2-88 16,-1 0-40-16,1-1 20 0,-3-3 64 0</inkml:trace>
  <inkml:trace contextRef="#ctx0" brushRef="#br0" timeOffset="-163164.68">9912 10561 41 0,'0'-3'143'0,"0"3"-30"15,0 1-36-15,-2 3-32 0,2 4-23 16,0-1-26-16,0 3-23 0,0 0-25 16,-2 1-24-16,2 2-20 0,-2-1-15 0</inkml:trace>
  <inkml:trace contextRef="#ctx0" brushRef="#br0" timeOffset="-162984.6">9982 10676 76 0,'2'2'135'0,"-2"1"20"0,-2 3 16 0,-4 2 0 16,0 1-9-16,-3 1-16 0,-2 1-19 15,1 1-21-15,1-1-25 0,-1 0-26 16,1-1-37-16,3-2-53 0,2-3-69 15,0 1-85-15,4 0-60 0,0-1-31 0,2-1 0 16,2 2 30-16</inkml:trace>
  <inkml:trace contextRef="#ctx0" brushRef="#br0" timeOffset="-161758.17">10573 11998 20 0,'0'2'115'15,"0"0"-16"-15,0-1-12 0,0 1-11 0,2-2-6 16,-2 2 4-16,2-2 8 0,2 0 16 15,0 0 16-15,3 0 25 0,1 0 28 16,3-2 26-16,2 2 22 0,1-2 19 16,3-1 12-16,2-1-2 0,3 0-13 0,1 0-25 15,0-2-25-15,2-1-34 0,3-1-33 16,-3 1-29-16,3-1-24 0,-3 0-17 16,-1 1-19-16,-3-1-26 0,-2 2-65 0,-4 1-112 15,-1 1-137-15,-3 0-154 0,0 0-78 16,-3-1-27-16,-2-3 35 0,-1 0 96 15</inkml:trace>
  <inkml:trace contextRef="#ctx0" brushRef="#br0" timeOffset="-160651.87">11371 11621 53 0,'0'-2'90'16,"0"-2"-13"-16,0 0-15 0,2 0-11 15,-2-2-13-15,2 3-10 0,-2-3-7 0,2 2-8 16,0-2 0-16,0 3 5 0,0-1 14 16,-2 0 27-16,3 2 37 0,-3-2 44 15,2 2 44-15,-2 0 46 0,0 1 37 16,0 1 18-16,0-2-2 0,0 2-17 0,-2-2-34 15,2 2-40-15,0 0-46 0,0 0-44 16,0 0-36-16,0 0-28 0,0-2-18 16,0 2-12-16,0 0-9 0,0 0-4 15,0 0 0-15,0 0-1 0,0 0 6 0,-3 0 1 16,3 0 12-16,0 0 10 0,0 0 13 16,0 0 11-16,0 0 3 0,0 0 5 15,-2 0-2-15,2 0-3 0,0 2-6 0,0-2-4 16,0 2-3-16,0-2-2 0,0 2-2 15,0 1-2-15,2 5 3 0,3 5 1 16,1 4-2-16,0 4 0 0,3 6-6 16,1 4-6-16,-1 1-8 0,1 2-4 0,1 1-8 15,2 1-7-15,-3-2-11 0,1 0-23 16,-3 1-63-16,1-5-124 0,-1-1-132 16,1-5-130-16,-3-3-92 0,-2-5-31 15,1-7 33-15,-5-3 108 0,0-6 126 0</inkml:trace>
  <inkml:trace contextRef="#ctx0" brushRef="#br0" timeOffset="-160479.35">11347 11841 46 0,'-12'-15'250'0,"3"0"40"15,5 4 19-15,2 3 26 0,4 2 26 16,7 2 7-16,3 4-7 0,5 4-17 0,4 2-42 16,5 2-76-16,1 1-81 0,3 3-56 15,0-3-36-15,-1 2-27 0,1-1-26 16,-3-2-40-16,1-1-86 0,-3-1-127 15,1-2-120-15,-3-4-114 0,-2-4-66 0,-4-4-12 16,0-3 61-16,-4-4 109 0</inkml:trace>
  <inkml:trace contextRef="#ctx0" brushRef="#br0" timeOffset="-160332.77">11773 11598 259 0,'0'-14'372'0,"-2"5"78"0,2 1 15 0,-2 4-13 15,2 4-45-15,2 6-60 16,0 5-69-16,0 5-71 0,0 1-70 0,2 6-58 15,1 0-39-15,1 1-40 0,-2-1-76 16,3 2-135-16,-1-2-146 0,2-2-143 0,1-2-71 16,-1-4-24-16,1-5 44 15,1-3 118-15</inkml:trace>
  <inkml:trace contextRef="#ctx0" brushRef="#br0" timeOffset="-160045.29">11968 11474 148 0,'-9'-4'342'16,"1"6"68"-16,-1 7 30 0,1 7-26 0,-1 3-38 16,3 5-48-16,0 5-56 0,1 3-58 15,3 1-50-15,2 1-53 0,2-1-45 16,0-1-29-16,5-4-18 0,1-3-13 0,3-2-7 16,2-6-2-16,1-5 3 0,1-7-1 15,4-5 0-15,0-5 8 0,0-7 5 16,-2-3 9-16,0-4 4 0,0-6 7 15,-4-1 6-15,-3-3 5 0,-1-3 2 0,-5 1-4 16,-4-1-6-16,-4 3-9 0,0 4-7 16,-5 2-10-16,-1 6-23 0,-3 4-39 15,-2 5-112-15,0 8-142 0,0 4-155 16,1 4-106-16,1 3-40 0,5 4 6 0,3 1 95 16,5-1 135-16</inkml:trace>
  <inkml:trace contextRef="#ctx0" brushRef="#br0" timeOffset="-159784.42">12200 11683 63 0,'0'4'305'0,"3"0"44"15,-3 0 9-15,0 0-62 0,0-1-68 16,0 1-69-16,2 0-67 0,2 4-45 16,2-1-25-16,1 1-21 0,-1 1-22 15,2 1-20-15,1 1-11 0,2 1-7 0,-3 1-1 16,3 0 8-16,-3 1 15 0,0-1 22 15,1 0 27-15,-1 1 32 0,1-1 36 16,-1-1 28-16,1-1 13 0,-1-1 4 0,3-3-13 16,-3-1-22-16,3 0-32 0,0-3-25 15,1-1-11-15,-1-2-13 0,1-2-35 16,-1 0-71-16,2 1-91 0,-3-3-111 16,1-2-84-16,0-2-41 0,-5 1 9 0,0-1 54 15</inkml:trace>
  <inkml:trace contextRef="#ctx0" brushRef="#br0" timeOffset="-157885.29">5925 15855 70 0,'-5'6'98'0,"1"0"-8"0,2-2-9 0,0-1-8 15,2-1-9-15,2 0-5 0,2-2 6 16,5-2 14-16,-1-3 22 0,5-3 34 0,4-3 34 16,0-5 29-16,6-5 20 0,2-3 8 15,3-7-8-15,4-5-19 0,2-4-27 16,4-4-35-16,0-2-35 0,2-3-28 0,0 1-21 15,2-1-23-15,-1 3-18 0,-3 0-11 16,0 4 2-16,-4 4-6 0,-2 4-2 16,-3 2 2-16,-1 5 3 0,-5 2 1 0,-2 4 1 15,-2 2 7-15,-2 4 16 0,-2 2 22 0,-4 3 22 16,-1 0 16-16,-1 5 14 0,-3-1 4 16,-2 0-12-16,2 3-23 0,-1 1-22 15,-1 0-14-15,0 0-12 0,3 2-9 0,1 4 2 16,0-1 3-16,5 7 4 0,2 1 0 15,2 7-3-15,4 2 2 0,2 7-6 16,7 6-2-16,2 5-2 0,6 7 1 0,4 7-3 16,5 3 0-16,4 4 0 0,1 2-2 15,6 0-5-15,-1 0-4 0,-2 0 2 0,0-2 0 16,-2-2-2-16,-5-2-5 0,-3-3-18 16,-5-5-51-16,-4-1-111 0,-4-2-120 15,-7-2-118-15,-4-4-108 0,-4-4-42 0,-6-1 22 16,-7-5 95-16,-6-3 109 0</inkml:trace>
  <inkml:trace contextRef="#ctx0" brushRef="#br0" timeOffset="-156900.59">6274 15884 46 0,'-2'-4'158'0,"0"2"-27"16,-1 2-26-16,3 0-19 0,-2 4-3 0,2 4 3 16,2 5 8-16,1 6 17 0,-1 6 18 15,0 7 24-15,2 4 21 0,0 4 17 16,1 6 12-16,-1 0 4 0,0 3-8 16,0 3-16-16,0-1-23 0,1 4-25 0,-1 1-25 15,0-1-22-15,0-2-15 0,1 3-13 16,-3-5-8-16,0 0-9 0,0-3-10 0,-2 0-4 15,2-5-6-15,-2-3-5 0,0-1-5 16,0-5-4-16,0-2-3 0,0-5-6 0,0-4 1 16,0-2 0-16,0-6-1 0,0-2 3 15,0-1 3-15,0-3 4 0,0-1 2 0,0-1 0 16,0-1 0-16,0-2-4 0,0 0-2 0,0 0-6 16,2-1-3-16,-2-1-1 0,2 0 1 15,3 0 0-15,-1 0 2 0,0 0 5 16,2 0-2-16,3 0-1 0,-1 0 4 0,5 1-1 15,0 1-1-15,2 2-8 0,1 2 7 16,3 1 4-16,3 3 0 0,3 3 0 0,0 4 0 16,5 4 2-16,4 1-3 0,0 3 1 0,4 2-5 15,0 1-2-15,2 3 0 0,3-1 2 16,-1 0 0-16,0 1-5 0,1-3 2 16,-3 1 3-16,0-1-1 0,-4-3-1 0,-2 0 1 15,-5-3 0-15,1-1 4 0,-4-2-3 16,-5-2 1-16,-2-4-1 0,-2-1 0 0,-5-3-2 15,1-1 0-15,-4-3 3 0,-1 1 4 16,-2-2-1-16,-1-3-1 0,-1 1 3 0,0-2-1 16,0 0 1-16,-2-4 0 0,3 0 0 15,-3-3 0-15,2-3 1 0,0-2 1 0,0-1-1 16,3 0-1-16,1-5-2 0,1 1 0 16,3-4-2-16,1-2-2 0,4-2 1 0,2-3-1 15,4-5 1-15,3-3 2 0,1-4 0 16,3-4 0-16,2-4-4 0,2-2 2 0,2-1-2 15,0-1-2-15,0 3 2 0,-3 1 0 16,1 4 0-16,-4 6-3 0,-3 2 4 16,-3 5 0-16,-3 6 0 0,-2 2 2 0,-4 4-3 15,-3 2 3-15,-1 1-2 0,-3 5 1 0,-1-1 3 16,-1 3 0-16,1 1 3 0,-3 0 0 16,-2 1 4-16,-2-3-3 0,0 0-2 0,0-1-1 15,-4-3 0-15,-1-1-5 0,1-4-1 16,-2 0 2-16,-3-4-3 0,1-2 3 0,-1-4 2 15,-1-1-2-15,-1-5 1 0,-1-3 1 16,-1-2 0-16,0-2-4 0,-2-2 2 16,3 0 7-16,-3 0 3 0,2 4 2 0,0 2 7 15,1 4 3-15,-1 3-4 0,0 4-1 16,1 4-7-16,-1 2-19 0,0 2-57 16,-2 4-123-16,1 1-146 0,-3 3-150 0,0-1-93 15,2 3-37-15,-2-3 27 0,0 3 105 16</inkml:trace>
  <inkml:trace contextRef="#ctx0" brushRef="#br0" timeOffset="-156469.14">6941 16097 13 0,'-7'-5'196'0,"3"1"28"0,-2 0-6 16,-3 4-5-16,1 0 8 0,-1 2 9 15,1 2 4-15,-3 3 2 0,3 1-5 0,-3 3-11 16,3 5-20-16,-1 1-19 0,1 4-20 16,1 5-25-16,3 7-21 0,0 1-22 15,2 6-15-15,2 4-16 0,2 3-15 0,2 3-9 16,5 3-6-16,-1 1-3 0,5-1-10 15,2-2-1-15,4 1-2 0,0-5-7 16,4-3-1-16,2-4-6 0,3-5 4 0,4-5-4 16,-1-5 3-16,3-6 3 0,2-6 0 0,0-5 0 15,2-8 1-15,3-8 3 0,-3-5-5 16,0-6-2-16,-2-6-1 0,-2-4 0 0,-3-5 3 16,-3-6 3-16,-7-2-3 0,-2-2 2 15,-6-3 0-15,-7 1 1 0,-6-1-5 16,-6 1-5-16,-7 2 0 0,-6 0-17 0,-8 4-41 15,-5 2-94-15,-6 2-113 0,-3 3-116 16,-1 3-116-16,-2 0-67 0,-3-1-2 0,1-3 67 16,-1-1 102-16</inkml:trace>
  <inkml:trace contextRef="#ctx0" brushRef="#br0" timeOffset="-156089.35">6621 14095 124 0,'2'-4'273'16,"-2"4"49"-16,0 4 16 0,2 6 14 0,0 7 3 16,0 9-8-16,3 9-19 0,-1 9-37 15,0 5-52-15,0 8-72 0,1 2-66 16,1 6-46-16,0 0-25 0,3-2-16 0,-1 0-23 15,1-4-49-15,-1-4-97 0,1-2-108 16,1-5-107-16,-1-6-113 0,-1-6-55 0,-2-6 9 16,-1-7 74-16,-1-6 99 0</inkml:trace>
  <inkml:trace contextRef="#ctx0" brushRef="#br0" timeOffset="-155706.45">6581 13560 28 0,'-5'-15'181'15,"-1"-1"2"-15,0 3-13 0,-1 2-6 16,-1-1 5-16,0 1 6 0,-3 1 8 16,0 3 8-16,1 1 4 0,-1 2-6 15,-2 4-19-15,1 2-26 0,-1 6-30 16,0 5-26-16,1 8-17 0,-1 4 4 0,0 7 11 16,5 2 14-16,-1 2 10 0,5 3 2 15,2-5-12-15,2 0-21 0,6-1-22 0,3-5-20 16,4 1-17-16,1-5-12 0,5-3-1 15,3-3-23-15,1-3-66 0,0-6-100 16,3-1-100-16,1-4-92 0,1-6-89 16,-1-4-48-16,-2-3 26 0,-1-7 78 0,-3-3 93 15</inkml:trace>
  <inkml:trace contextRef="#ctx0" brushRef="#br0" timeOffset="-155533.54">6811 13461 43 0,'0'-17'272'0,"-2"1"71"15,0 5 18-15,2 3 1 0,-2 3-9 16,2 3-21-16,0 5-37 0,0 7-53 0,0 7-48 16,2 4-44-16,0 8-38 0,3 5-40 15,-3 4-33-15,2 2-54 0,-2 4-103 16,2 0-131-16,3 0-130 0,-1-1-107 16,0-1-55-16,1-4 6 0,-1-5 75 0,0-5 115 15</inkml:trace>
  <inkml:trace contextRef="#ctx0" brushRef="#br0" timeOffset="-155376.58">7013 13546 175 0,'2'-20'320'0,"-2"2"44"16,0 7-26-16,0 3-52 0,0 6-64 0,2 6-63 16,0 6-63-16,0 7-52 0,0 4-64 15,2 6-71-15,-2 3-72 0,1 2-72 16,-1 3-74-16,0-1-41 0,-2-2 12 15,0 1 43-15</inkml:trace>
  <inkml:trace contextRef="#ctx0" brushRef="#br0" timeOffset="-155103.47">6985 13926 34 0,'15'1'29'0,"0"-1"-8"0,2 2-7 0,2-2-7 16,0 0-8-16,0 0-9 0,0 0-7 15,-2 0-3-15,-2 0-2 0,-1 2 1 16,-1-2 13-16,-2 2 16 0,-3-2 18 16,1 2 13-16,-1 2 9 0,0 0 7 0,1 1-5 15,2-1-10-15,-1 2-13 0,3-2-10 16,2 0-7-16,-1-1-6 0,3 1 1 16,0-2-1-16,-2 0 1 0,0 2 8 15,0-2 20-15,-5 2 26 0,1 1 18 0,-5 3 11 16,-4 3 5-16,-2 5-6 0,-2 3-27 15,-4 3-53-15,0 3-66 0,-3 2-81 16,-4 1-43-16,1 3-23 0,-1-3-4 0</inkml:trace>
  <inkml:trace contextRef="#ctx0" brushRef="#br0" timeOffset="-154372.46">7186 17741 112 0,'-2'0'266'0,"0"2"46"15,0 0-3-15,0 2-23 0,2 2-24 0,0 3-28 16,0 6-33-16,2 4-37 0,2 4-44 16,2 2-41-16,1 2-40 0,-1 1-50 15,2-1-69-15,1 2-78 0,-1-3-90 16,1-1-105-16,-3 2-52 0,1-3-3 15,-1-1 38-15,-4 0 64 0</inkml:trace>
  <inkml:trace contextRef="#ctx0" brushRef="#br0" timeOffset="-154025.27">7013 18374 31 0,'-5'-6'275'15,"3"0"68"-15,-2 2 51 0,2 3-16 16,0 1-28-16,0 3-36 0,-1 5-52 16,6 3-63-16,-1 7-64 0,2 1-55 15,2 2-40-15,3 3-29 0,-1 1-38 16,1 0-59-16,-1 0-78 0,3-2-84 16,-1-4-74-16,1 0-64 0,-1-4-38 0,-1 0 15 15,-1-3 52-15,-3-3 72 0</inkml:trace>
  <inkml:trace contextRef="#ctx0" brushRef="#br0" timeOffset="-153886.03">7046 18555 51 0,'0'-8'144'15,"3"2"-2"-15,5 3 1 0,5-1 1 16,6 2-12-16,2 2-17 0,6 2-25 16,1 2-24-16,4-1-46 0,-1 1-59 15,3 2-77-15,-2-2-67 0,0 1-36 16,-3-1-19-16,-3 0 10 0</inkml:trace>
  <inkml:trace contextRef="#ctx0" brushRef="#br0" timeOffset="-153720.04">7402 18358 21 0,'-13'-15'266'16,"3"2"57"-16,-1 3 28 0,3 3-27 0,1 1-41 15,3 6-46-15,2 4-53 16,4 5-56-16,0 7-50 0,5 5-58 0,-1 1-73 15,2 3-79-15,1 0-81 0,1 0-91 16,1-2-67-16,0-2-15 0,-1 0 32 16,1-4 56-16</inkml:trace>
  <inkml:trace contextRef="#ctx0" brushRef="#br0" timeOffset="-153415.53">7616 18195 66 0,'-7'0'227'0,"1"5"41"0,0 7-18 0,1 3-24 16,-1 6-22-16,4 6-22 0,0 1-37 15,2 5-39-15,2-1-37 0,4 2-33 16,1-1-21-16,3-3-12 0,3-1-8 16,2-4 0-16,0-3-2 0,2-4 2 15,0-7 3-15,-1-3 1 0,3-7 4 0,-2-4 0 16,-2-7 2-16,0-5 2 0,-2-4 6 15,-3-8 15-15,-1-1 27 0,-3-3 28 16,-4-1 30-16,-4-1 23 0,-2 1 9 16,-5 3-7-16,-3 3-20 0,-3 3-27 15,-2 4-43-15,-2 5-85 0,0 7-113 0,-2 3-113 16,4 6-127-16,-2 4-74 0,4 3-26 16,4 3 39-16,3 1 86 0</inkml:trace>
  <inkml:trace contextRef="#ctx0" brushRef="#br0" timeOffset="-153147.12">8079 18358 23 0,'0'0'191'0,"0"2"6"0,2 2-29 16,-2 2-66-16,3 3-47 0,1 3-29 15,0 3-19-15,0 4-16 0,0 0-13 16,1 2-11-16,1 2-8 0,0-2-1 16,3-2 2-16,-1 0 8 0,1-2 7 0,-1-3 11 15,5-3 16-15,0-3 15 0,-1-5 14 16,5-3 13-16,0-3 7 0,0-5 2 16,2-3-25-16,0-5-61 0,0-1-81 15,3 0-46-15,-3 0-25 0,-3-2-11 16</inkml:trace>
  <inkml:trace contextRef="#ctx0" brushRef="#br0" timeOffset="-149503.5">12952 9495 140 0,'-15'34'181'0,"-2"4"-34"0,2 4-40 16,-2 4-33-16,3 1-24 0,-1 3-17 15,2-3-17-15,2 1-31 0,1-2-42 16,4-4-54-16,-1-4-43 0,1-4-23 0,2-5-7 15</inkml:trace>
  <inkml:trace contextRef="#ctx0" brushRef="#br0" timeOffset="-149299.06">12893 9626 112 0,'-2'-11'260'0,"-1"5"38"0,3 2-13 15,0 6-21-15,5 6-19 0,1 5-18 16,2 4-23-16,3 6-29 0,2 4-33 16,4 3-37-16,0 2-42 0,0 3-56 15,2 1-77-15,-2 0-87 0,2 2-98 0,-3 2-106 16,-1-2-53-16,-2 0-5 0,-5 0 43 16,-1-1 70-16</inkml:trace>
  <inkml:trace contextRef="#ctx0" brushRef="#br0" timeOffset="-149112.83">12857 10138 7 0,'-11'-11'228'0,"5"1"24"0,1 3 7 16,3-3-19-16,7 3-16 0,1-1-14 16,5 0-8-16,3 1-11 0,3-1-22 15,2 1-36-15,2-1-42 0,1 2-37 0,1 1-74 16,-2-1-100-16,2 4-106 0,-1 0-110 15,-3 0-60-15,-2 4-27 0,-5 2 32 0,1 2 76 16</inkml:trace>
  <inkml:trace contextRef="#ctx0" brushRef="#br0" timeOffset="-147751.5">13077 11767 134 0,'0'0'206'0,"0"-2"13"0,0 2 8 16,2-2 5-16,-2 2 9 0,0-2 9 16,2 4 21-16,-2 0 16 0,2 6-2 15,0 5-15-15,2 6-26 0,1 10-37 0,-1 5-51 16,2 8-53-16,-1 4-44 0,1 3-27 16,0 1-16-16,3 1-14 0,-3 1-34 15,3-3-86-15,-3 1-122 0,2-5-128 0,-1-3-131 16,1-3-64-16,-2-9-8 0,-1-5 63 15,-1-6 112-15</inkml:trace>
  <inkml:trace contextRef="#ctx0" brushRef="#br0" timeOffset="-147378.58">13132 12043 180 0,'-11'-7'269'0,"1"1"38"0,1 2-43 16,1 0-51-16,-1 1-43 16,3-1-40-16,2 2-39 0,2 0-38 0,-1 2-26 15,3-2-12-15,3 2-11 0,1 0-3 16,2 2-1-16,0 0 0 0,3 2 0 0,-1 0 0 16,1-1 0-16,1 5-2 0,3-2 0 15,-2 1-1-15,1 1 1 0,1 0-4 16,0 1 3-16,0-1 1 0,-1 1 4 0,1-1 14 15,0 1 27-15,-3-1 43 0,1 2 52 16,-1-3 52-16,-3 3 34 0,-1 1 12 16,0 1-10-16,-1 1-30 0,-3 2-49 15,-2 0-49-15,-2 4-37 0,0 0-23 0,-3 2-14 16,1 2-12-16,-2 0-5 0,-3 2-3 16,1 0-6-16,-3-1-31 0,1 1-73 15,-1 0-118-15,0 0-129 0,1-2-138 16,-1-1-68-16,1-3-12 0,-1 1 51 0,1-5 107 15</inkml:trace>
  <inkml:trace contextRef="#ctx0" brushRef="#br0" timeOffset="-144416.14">9760 16793 13 0,'4'-2'170'0,"-2"2"-2"15,0-2-33-15,1-2-32 0,-3 0-17 0,2 0-8 16,-2-1 1-16,2-3 3 0,-2 0 10 0,0-1 13 16,0-1 11-16,0 1 24 0,0-1 39 15,-2 3 51-15,-3-1 33 0,1 2 13 16,-4 1-4-16,-3 3-25 0,-2 4-46 0,-1 3-59 16,-3 7-43-16,-2 5-28 0,-3 4-17 15,1 7-8-15,-2 7-7 0,4 5-4 0,0 7-6 16,2 7-5-16,2 5-5 0,7 2 0 15,1-2 0-15,5 0 3 0,9-4-2 0,3-5 3 16,9-5-6-16,5-5-6 0,5-5-4 16,5-9 0-16,4-7-1 0,4-3-5 0,3-9-8 15,-1-3-19-15,3-6-63 0,-3-4-142 16,1-1-165-16,-5-3-143 0,-4 1-64 16,-2-5-21-16,-4 1 43 0,-1 0 127 0</inkml:trace>
  <inkml:trace contextRef="#ctx0" brushRef="#br0" timeOffset="-74992.64">18038 9214 60 0,'-2'-1'56'16,"-2"-1"-4"-16,2 0-5 0,0 2-3 15,-3-2-1-15,3 2-1 0,0-2-1 0,-2 2-7 16,2 0-1-16,-2 0-1 0,1 0-5 15,-1 0-7-15,2 0-5 0,-2 0 1 16,0 0-2-16,-1 0-2 0,1 2-2 16,0-2 3-16,0 2 1 0,-3 0 5 0,1 1 2 15,0-1 3-15,-1 2 5 0,-1 2-1 16,-1 0-1-16,1 1 1 0,-3 3-1 16,1 1-1-16,-1 3-5 0,1-1 0 0,-1 4-1 15,0 0-2-15,1 0 0 0,-1 2-1 16,1 2-1-16,1-2 0 0,1 4 0 15,1 0-4-15,3 0 0 0,0 0 0 16,0 2-1-16,2-3-4 0,2 3 0 0,2 0 0 16,0-2-1-16,2 2 0 0,0-3 3 15,3 1 6-15,1-2 2 0,3 2 4 16,-1-2 0-16,3 0 0 0,0 0 0 16,1 0-3-16,1-2 3 0,0-2 2 0,2 0 3 15,0-1 6-15,2-3 5 0,0-2 9 16,0-1 6-16,0-3 4 0,2-1 3 15,1-2 3-15,-1-2 0 0,0-2-1 16,2-4-4-16,0 0 2 0,1-3-1 0,-1-1-1 16,0-3 2-16,1-3 1 0,-3-1-1 15,0-2-4-15,0 0-4 0,-2-2-5 16,0-2-10-16,-2 0-2 0,-2 0-5 0,0-2-1 16,-3-2-4-16,1 0 1 0,-4-1 2 15,-1-3 0-15,-2 2 1 0,-1-1 7 16,-3-1 1-16,0 1-3 0,-2-1 2 15,-2 1 1-15,-2-1 1 0,-1 0 3 0,-1 1 6 16,-3 1 12-16,-1 2 4 0,-1 3 4 16,1-1 4-16,-3 2-13 0,-2 2-4 15,-2 2-9-15,0 1-8 0,0 1-9 16,-2 2-11-16,-2 1 0 0,2 3-6 0,-2-1-5 16,0 1-3-16,0 1-5 0,-1 2-22 15,1 1-65-15,-2 1-97 0,2 2-109 16,-2 2-111-16,1 2-107 0,1 4-36 15,0 1 32-15,-2 5 83 0,0 3 98 0</inkml:trace>
  <inkml:trace contextRef="#ctx0" brushRef="#br0" timeOffset="-69668.18">16681 13449 63 0,'-10'2'75'16,"-1"2"4"-16,1 2-6 0,-1-1-6 15,1 3-11-15,-1 2-11 0,0 1-5 16,1 2 0-16,-1 5 0 0,3-1 0 16,-1 4 2-16,1 3 3 0,-1 3 1 0,3 4-1 15,2 3-2-15,2 4-3 0,0 2-1 16,2 2 0-16,0 0-4 0,4 2 3 15,2-3 3-15,3 3-2 0,1-2-1 0,5 0 0 16,4 0-3-16,2-4-4 0,2 0-6 16,5-4-2-16,4-3-1 0,-1-4-1 15,5-6 0-15,0-2-4 0,0-6 2 0,3-5-1 16,-1-6 1-16,-2-4-2 0,0-6 0 16,0-5 2-16,-3-6-2 0,-1-6 3 15,-2-2 7-15,-5-5 9 0,-1-3 13 0,-8-1 23 16,-1-4 29-16,-6 0 34 0,-7-2 30 15,-4-1 16-15,-5-1 8 0,-5 0-10 16,-5 2-24-16,-7 0-31 0,-1 2-36 16,-5 6-31-16,-3 1-22 0,-3 7-33 0,-3 1-52 15,-1 6-75-15,0 2-86 0,0 5-97 16,6 1-111-16,2 3-68 0,5-1 0 16,6-1 43-16,4-1 72 0</inkml:trace>
  <inkml:trace contextRef="#ctx0" brushRef="#br0" timeOffset="-68869.28">19638 12312 37 0,'-12'10'136'0,"-3"5"-12"0,2 4-7 15,-2 4-6-15,3 7-5 0,-1 4-7 16,0 5-11-16,5 4-13 0,-1 3-14 0,3 2-5 16,4 3-5-16,2 1-5 0,2-1-7 15,6-1-6-15,3-1-1 0,4-3-5 16,4-4-6-16,4-2 2 0,1-4 11 16,3-4 12-16,3-5 10 0,1-4 10 0,1-4 9 15,0-6 9-15,2-5 7 0,-2-6 6 16,1-6 8-16,-1-6 7 0,2-5-1 15,-2-4-5-15,-3-4-13 0,1-5-15 16,-5-3-15-16,-3-1-3 0,-3-4 6 0,-2-4 12 16,-7-2 6-16,-1-2 9 0,-7 0 6 15,-4-2-6-15,-7-1-16 0,-1 1-20 16,-7 0-14-16,-2 4-11 0,-3 2-13 16,-3 2-9-16,-2 6-7 0,-3 3 1 0,-4 5-20 15,0 3-57-15,-2 5-91 0,-2 5-110 16,2 3-115-16,-2 6-111 0,2 4-41 15,2 2 23-15,2 4 75 0,7 1 100 0</inkml:trace>
  <inkml:trace contextRef="#ctx0" brushRef="#br0" timeOffset="-64640.25">20252 15411 40 0,'-2'0'64'0,"0"0"-8"0,2 0-11 16,-2 0-6-16,2 0-7 0,-2 0-6 15,2 0-3-15,-2 0-2 0,2 0-1 16,-2 0 1-16,-1 0 1 0,1-1 3 0,2 1 8 15,-2 0-2-15,0 0 3 0,0 0 1 16,-2 0-4-16,2 0-2 0,-3 1-7 0,1-1-1 16,0 2 1-16,0 0-3 0,-1 2 1 15,1-2-2-15,-2 2 3 0,2 2-1 16,-3-1-4-16,1 1 2 0,0 2-3 0,1 1-2 16,-1 3 0-16,2-1 0 0,-3 0 0 15,3 3 2-15,0 1 3 0,0 0 0 0,2 0 2 16,-3 3 3-16,3-1 0 0,2 0-3 15,-2 2-1-15,2-2 1 0,2 0-3 16,-2 0-4-16,2 0-2 0,3 1-1 16,-1-1-1-16,0 0 2 0,2-2 2 0,1 2 4 15,-1-1 7-15,5 1 10 0,-3-2 6 16,3 2 3-16,1-2 1 0,1 1 2 16,2-1-5-16,0 0-4 0,0 0-7 0,2-1-3 15,-1-3-4-15,1 0-3 0,0 1-3 16,2-3-3-16,-2-1 0 0,2 0-1 0,0-3-2 15,0-1 1-15,1-2 2 0,-1-2-1 16,0-2 2-16,0-4-1 0,0 1 1 16,0-5-1-16,-2 1-1 0,2-5-2 0,-2 1-1 15,0-4-2-15,0 0 0 0,-3 0 0 16,-1-4 0-16,0 2 3 0,-3-2 3 0,-1-2 6 16,-3 0 9-16,-2 0 6 0,-1-4 8 15,-3 1 5-15,-3-1 4 0,-1-2 7 0,0-1 6 16,-5 1 19-16,1 1 18 0,0-1 14 15,-3 5 11-15,-2-1 1 0,1 2-6 16,-1 2-13-16,-2 2-21 0,-2 2-14 0,-2 1-17 16,2 3-13-16,-4 2-10 0,2 1-10 15,-2 3-6-15,0 1-9 0,-3 2-5 0,3 2 1 16,-2 0-11-16,2 2-30 0,-3 2-67 16,1 2-80-16,0 2-90 0,2 1-87 15,0 3-81-15,-1 1-54 0,1 3 20 0,2 3 57 16,-2 0 78-16</inkml:trace>
  <inkml:trace contextRef="#ctx0" brushRef="#br0" timeOffset="-60773.53">19497 14848 53 0,'0'3'53'0,"2"-1"2"16,-2 4 1-16,0 0-1 0,0-1-1 0,0 5-2 16,0-1-6-16,-2 3-2 0,-3 1-4 15,1 4-1-15,0 2 1 0,-2 2-3 16,-3 4 0-16,3 4-2 0,-3 1-3 0,1 5-1 15,-3 1 0-15,1 2 1 0,-1 2 2 16,0 2 8-16,1 3 5 0,1 3 2 0,-1 2 0 16,1 1 2-16,1 2 0 0,-1 5-3 15,1 1 0-15,2 2-2 0,1 1-3 16,-1 5-1-16,2 4-5 0,2-1-4 0,0 2 0 16,-1 3-3-16,3 1 1 0,3 0 3 15,1 2 6-15,2 0-2 0,3 0-1 0,3-1 2 16,1 1 1-16,2-2-5 0,4 0-3 15,0 0-1-15,4-1 3 0,3-1-5 16,1-2-4-16,3-3-5 0,-1-2-3 0,3-5-6 16,2-2-4-16,0-7-1 0,0-2 4 15,2-3 5-15,0-2 2 0,0-4 5 0,0-2 3 16,0-4 1-16,2 0 1 0,2-4-5 16,0-1-2-16,0-5-3 0,3-3-3 15,1-4-3-15,-1-1-1 0,1-7 5 0,3-3 9 16,-1-7 11-16,3-2 10 0,0-9 8 15,1-3 6-15,1-6-3 0,0-4-5 0,0-4-5 16,2-1-9-16,0-5-4 0,2-3-8 16,-3-2 0-16,1-4-2 0,0-2-3 15,0-2 0-15,-2-1-1 0,-2-1-2 0,-1-1-2 16,-1-3-1-16,-3 1-3 0,1-1-1 16,-5 1-3-16,0-2 5 0,-4-3 0 0,0 1-2 15,-2-2 3-15,-2-2 2 0,-2-2 2 0,-3-2 0 16,-2-2 3-16,-1-3 5 0,-3-5 4 15,-4-1-1-15,-4-2 0 0,-3-2-1 16,-1 0-4-16,-5-1-4 0,-4 3-4 0,-4 2-1 16,-3 0-1-16,-1-1-2 0,-5 3-1 15,-4 2 3-15,-2 1-1 0,-2 0 1 16,-7 3-1-16,-1-1-5 0,-3 0 3 0,-2 3-5 16,-4-1 2-16,-2 0 1 0,-3 2-1 15,-1 2 4-15,-5 2-3 0,-1 4 2 16,-1 2-4-16,-4 1-2 0,0 3-2 0,0 3 1 15,-2 2 0-15,-3 2 0 0,3 4-2 16,-2 4 2-16,-3 1 3 0,1 7-1 0,0 1 2 16,-1 4-1-16,-1 4-1 0,-1 4-3 15,1 3-1-15,-1 4-7 0,-1 8-20 0,-3 4-36 16,-2 5-64-16,0 6-84 0,-2 6-95 16,2 6-91-16,3 5-96 0,1 4-25 15,5 4 33-15,-1 6 68 0,5-1 84 0</inkml:trace>
  <inkml:trace contextRef="#ctx0" brushRef="#br0" timeOffset="-56982.09">2309 8068 31 0,'-2'-2'60'0,"-2"2"-8"0,0 0-1 15,-1 0 0-15,1 0-5 0,-2 0-7 16,0 0-7-16,-1 0-7 0,1 2-4 0,-3 1-7 15,-1 1-1-15,-1 0 0 0,-1 2-1 0,-3 1-2 16,-2 3-2-16,-2 1 3 0,-5 5-2 16,1-1 4-16,-4 4 1 0,-3 2 4 0,0 4 3 15,-4 1 2-15,1 5 1 0,-1 3-1 16,0 2 0-16,-2 2-1 0,0 4 1 0,0 4 0 16,0 2 2-16,0 1 2 0,-2 6 1 0,2 3 8 15,-2 1 1-15,2 3 1 0,2 1 0 16,2 0 3-16,3 0 0 0,3 4-4 15,3-1 3-15,6 5 1 0,2 1-4 0,7 1-3 16,6-3-6-16,2 1-7 0,6-5-6 0,7-1-6 16,4-2-1-16,4-4 1 0,6 0-2 0,3-4 2 15,6-1 2-15,2-5 0 0,6-1 1 16,7-4 1-16,2-4 1 0,6-2 1 16,5-6 1-16,1-1 1 0,3-7 0 0,4-3 3 0,4-4 1 15,3-3-3-15,3-7 2 0,3-5 1 16,6-4-3-16,2-7-3 0,4-8 0 15,3-6-1-15,4-8-5 0,1-7-2 16,1-7 1-16,-2-9 1 0,0-5 5 0,-3-7 7 16,-1-5 7-16,-5-5 7 0,-4-2 5 15,-2-4 4-15,-6-2 1 0,-5-4-3 0,-8-1 0 16,-9-3 1-16,-10-1-3 0,-9 0 1 16,-8-1-1-16,-11-1-1 0,-10 2-2 0,-9 1-7 15,-8 3-7-15,-11 3-7 0,-10 4-4 16,-7 6-12-16,-10 5-44 0,-9 7-73 15,-10 8-89-15,-9 11-116 0,-13 10-63 0,-14 11-27 16,-15 8 21-16,-11 9 63 0</inkml:trace>
  <inkml:trace contextRef="#ctx0" brushRef="#br0" timeOffset="-51466.95">6128 10902 25 0,'-4'0'43'15,"-1"0"-2"-15,1 0 2 0,0 2-2 0,0-2-7 16,-1 0-2-16,1 2-4 0,0-2 1 16,0 2-5-16,-1-2-4 0,-1 2-1 15,0 0-3-15,-1 2-5 0,1-2-4 16,-2 1-1-16,-1 1 0 0,-1 2 0 0,-1 0 3 16,0-1 3-16,-1 3 1 0,-3 1 2 15,0 3 0-15,-2-1-1 0,0 5-1 16,-4-1-1-16,0 4 0 0,-2 2-3 0,-1 4-1 15,-1 5-1-15,-3 2-3 0,1 7 4 16,-1-1 4-16,1 2 1 0,-1 2 3 16,3-1 3-16,-1 1 3 0,1 0-7 15,2 0 0-15,2 0 3 0,2-2 1 0,0 2 1 16,4-2 3-16,0 2 4 0,4 2 3 16,3 0-2-16,1 1-4 0,5 3 2 15,2 0-6-15,5-1-4 0,1 3-4 0,5 1-1 16,3-1-1-16,3 1-2 0,2-1-2 15,5-1-1-15,1-1 0 0,3-3 0 16,3-1 2-16,3 0 16 0,2-4 17 0,6 0 8 16,3-4 4-16,1 1 3 0,5-5 0 15,2-2-16-15,4-3-14 0,0-4-5 16,3-2-5-16,-1-4 5 0,2-4 5 16,3-5 12-16,2-2 10 0,-1-6 10 0,1-6 8 15,1-5 2-15,1-9 0 0,2-2-5 16,0-9-5-16,0-5-5 0,0-8-1 0,-1-3 0 15,3-5 0-15,-2-5-1 16,2-4-5-16,-2-4-6 0,-2-1-6 0,-3-1-8 16,-3-2-10-16,-3 1-5 0,-2-1-2 15,-6 1 0-15,-2-1-3 0,-5-2 0 0,-4 3 1 16,-4-3 0-16,-4 3 1 0,-6 1 5 16,-5 0 6-16,-6 3 3 0,-5 3 11 15,-4 0 7-15,-6 4 8 0,-6 1 4 16,-4 3 4-16,-5 4 3 0,-6 3-2 0,-3 2-3 15,-5 2-4-15,-3 4-8 0,-4 4-1 16,-6 3-4-16,-3 3-4 0,-6 3-5 16,-4 4-6-16,-2 2-1 0,-4 6-5 15,-3 1-5-15,-3 3-3 0,-1 3-4 0,-4 4 1 16,-2 2 0-16,0 2 0 0,0 2-3 16,2 1 0-16,0 1 2 0,2 4-1 15,0-1-2-15,2 3-4 0,3-1 2 0,-1 2-3 16,5 3-5-16,-1-1-30 0,3 0-57 15,2 4-86-15,2 0-93 0,4 2-96 16,2 6-95-16,5 3-25 0,-1 6 29 16,5 4 72-16,-2 4 87 0</inkml:trace>
  <inkml:trace contextRef="#ctx0" brushRef="#br0" timeOffset="-47630.53">10907 8704 1 0,'17'21'21'0,"0"2"-8"0,0 0-3 16,0 1 0-16,-2-1-2 0,2 2 0 0,-3-2-2 15,-1 0 1-15,0 0 2 0,0-1 3 16,-1 1 3-16,-3 2 4 0,-1-2 1 16,1 2 0-16,-5-1-2 0,0 1-4 15,-2 0-5-15,-2 2-5 0,-2-1 1 0,-2 1-7 16,-2 2-19-16,-3 1-34 0,-1 1-26 15</inkml:trace>
  <inkml:trace contextRef="#ctx0" brushRef="#br0" timeOffset="-46265.3">10706 8689 3 0,'17'4'12'0,"-2"1"5"15,2 1 3-15,-2 2 3 0,2 1 2 16,-3 3 6-16,3 1 1 0,-2 0-1 0,2 4 2 15,-2 0-3-15,-2 3 0 0,-1-1-3 16,1 0-2-16,0 2-3 0,-3-2-6 16,-1 2-2-16,1-2-1 0,-1 0-2 0,-3 0-1 15,3 0-3-15,-3-2 0 0,0-2-1 16,-1 2-1-16,-1-1 0 0,0 1-4 16,-2 0 4-16,-2 0-1 0,0 0-5 15,0 2-23-15,-2 2-40 0,-2 0-40 16,0 0-23-16,-3 0-12 0</inkml:trace>
  <inkml:trace contextRef="#ctx0" brushRef="#br0" timeOffset="-43978.55">10310 11093 32 0,'-2'0'38'0,"2"0"-2"0,-2 0-4 16,2 0-6-16,0 0-6 0,0 0-1 16,2 0 1-16,0 0 3 0,0-2 4 15,3 2 1-15,1-2 5 0,0 0-1 0,1 0-1 16,1 0-7-16,1 0-2 0,-1 0 0 16,1 2-2-16,1-1-1 0,-1 1-3 15,1-2 0-15,-1 2-1 0,1-2-2 16,1 2-1-16,-3-2 1 0,3 2 3 15,-1-2 6-15,1 2 3 0,0-2 3 0,-1 2 4 16,1-2-1-16,-1 2 0 0,3 0-5 16,-2 0-6-16,1 0-3 0,-1 0-5 0,2 2-3 15,-1-2-4-15,1 2-4 16,2 0-2-16,-2 2 1 0,1-2 0 0,-1 1 1 16,2 3 0-16,0 0 3 0,0 0 6 15,-1 1 0-15,1 3 1 0,0 1 4 0,2 1 5 16,-2-1-1-16,2 2 0 0,-3 3-1 15,3-1 1-15,-2 2-3 0,-2 0-1 16,2 0 1-16,-3 2 2 0,1 0 6 0,0 0 3 16,-3 0 6-16,1 2 6 0,-3 0 4 15,-1 0 4-15,-1 0-1 0,-4 2 4 16,0 0-4-16,-2 2-2 0,-2 1-6 16,-2 1-6-16,0 0-7 0,-5 1-8 0,1-1-6 15,-1 2-4-15,1-3-2 16,-3 1-4-16,1-2-8 0,-1-2-34 0,1 1-45 15,-1-1-57-15,0-2-76 0,1-2-56 16,-1 0-23-16,1-2 16 0,-3-1 37 0</inkml:trace>
  <inkml:trace contextRef="#ctx0" brushRef="#br0" timeOffset="-41964.79">7616 14895 10 0,'19'8'27'0,"0"1"0"0,0 3 0 16,2-1-3-16,2 3-6 0,-1 1-3 0,1 2-2 16,0 0-3-16,3 2-2 0,-1 0-3 15,0 2 4-15,1 2-2 0,1 0 0 0,1 2 3 16,1-1 0-16,-1 1 4 0,2 2-2 15,-1-1 1-15,1 1 2 0,-1 0 2 0,1 1 2 16,0 1 4-16,1 1-3 0,1 1-1 16,0-1-2-16,-2 1-5 0,1-1-5 15,-1 1-5-15,0-1 1 0,-3 3 4 0,1-1 2 16,-1 0 4-16,-1 3 4 0,-3 1-1 16,0-2 1-16,-2 4 2 0,-2-1 0 0,0 1-1 15,0 0 0-15,-2 2 1 0,-2 0-2 16,2 0-1-16,-2 0-2 0,-2-2-2 0,-1 0-3 15,-1 0 0-15,-1-2-2 0,-1-1-3 16,-3-1 2-16,1 0 0 0,-1 0 2 16,-2-1 1-16,-2 1 2 0,0 0 2 0,1 3 2 15,-3-3 2-15,-3 2 1 0,3 2-3 16,-2 0 1-16,-2 0 0 0,0 2 1 16,0-2 1-16,-3 2 6 0,1 0 5 0,0 0 1 15,-3 0 2-15,1 0-2 0,-3 2-2 0,3 2-8 16,-3-2-3-16,0 2-2 0,-1-2-1 15,1 2-1-15,-2-2 3 0,1-2 5 0,-3 0 4 16,2 0 4-16,-2-2 2 0,1-2 1 16,-1 2 1-16,0-2-3 0,0 0-6 15,0-1-2-15,-2 1 1 0,3-2-2 0,-3 2-3 16,0-1 1-16,-2-1-1 0,2-2-2 16,-2 1-5-16,-2-3-1 0,-1 1-3 15,1-5-1-15,-2 1-1 0,-2-4-1 0,1 0-2 16,-1-4-2-16,-1-2-3 15,1-2-18-15,2-2-25 0,-3 1-38 0,3-5-49 16,2 1-75-16,-2-2-53 0,1-1-12 16,1-1 7-16,0 0 29 0</inkml:trace>
  <inkml:trace contextRef="#ctx0" brushRef="#br0" timeOffset="-18800.7">30076 6064 20 0,'-5'-4'57'0,"3"0"-5"0,-2 0-2 0,0 0-2 16,0 1 1-16,-1-1-5 0,-1 0-7 15,2 2-4-15,0-2-5 0,-3 2-3 0,3-1-4 16,-2 1-2-16,-3 2-4 0,1-2-2 15,-1 2-4-15,1 0-2 0,-3 2-2 16,-1 0-1-16,-1-1 0 0,-2 3 2 0,-2 2 2 16,0 0 4-16,0-1 5 0,-2 3 3 15,-2 2 1-15,-2-1 4 0,-1 2-4 0,-3 3 2 16,-1 1-2-16,1 2 2 0,-3 0 3 16,-1 2 1-16,1 2 2 0,-2 0 2 15,0 2-1-15,1 2 1 0,-1 0 0 0,2-1 0 16,1 3-3-16,-1 2-2 0,2 1-1 15,1 1-5-15,2 1 0 0,-1 2-2 0,1 3 2 16,1-1 3-16,3 0 1 0,0 2 5 16,4 2 4-16,0-2 7 0,5 2 8 15,-1 0 10-15,4 2 7 0,1 0 5 0,4 0 1 16,-1 2-3-16,5-2-9 0,3 0-9 16,1-1-10-16,2-2-7 0,3-1 0 0,1-2 2 15,3 0 17-15,2-4 14 0,2 1 15 16,2-3 18-16,2-1 13 0,2-3 9 15,3-1-2-15,1 0-1 0,3-2-5 0,1-2-8 16,5-2-16-16,3 0-14 0,3-4-11 16,4-1-11-16,3-3-9 0,4-2-6 0,2-1-4 15,4-4-1-15,3 0-9 0,3-2-4 16,1-2-4-16,4-2-4 0,2-2 0 16,2-2-6-16,2 0 2 0,-2-1-1 15,0-3 3-15,-2 3-2 0,0-3-3 0,0-1 4 16,-2-1 0-16,0 1 1 0,0-1 2 15,0-1 3-15,-3-2-2 0,-1 0 1 0,-1-1-7 16,1 1 0-16,-5-2-6 0,1-2-4 16,-3 0 1-16,0-2-3 0,-4-2 3 0,0-2-1 15,1 1 3-15,-6-5 1 0,1 0-1 16,-2 1 2-16,-5-3-1 0,-1 1 1 16,-3-1-2-16,-6 1 0 0,-3-1 1 0,-3 3 0 15,-5 1-1-15,-4-1-1 0,-4 1 1 16,-4 0 0-16,-5 1-2 0,-4 1 0 0,-4-2-1 15,-4 2-2-15,-5-1 3 0,-4 1-1 16,-4-2 1-16,-4 3 2 0,-2-3 3 16,-7 2-1-16,0-2-2 0,-4 3 0 0,-2-1-3 15,-2 0 0-15,-3 2 2 0,1 0 1 16,-5 1 0-16,-1 1 2 0,-3 2 3 16,-2 0 2-16,-2-1-2 0,-2 5-1 0,-2 0 2 15,-1 0-4-15,-1 3-4 0,-3 1-1 16,-1-1-3-16,-3 3 1 0,-4 1-2 0,-2 1 5 15,-2-1 3-15,-2 2-4 0,-1 1 1 16,-3-1 1-16,-1 2 1 0,-2 2 2 16,1 0-9-16,-3 2-22 0,0 2-67 0,0 0-111 15,1 4-119-15,1 0-117 0,0 3-94 16,1 1-31-16,-1 1 39 0,2 0 93 16,1-1 111-16</inkml:trace>
  <inkml:trace contextRef="#ctx0" brushRef="#br0" timeOffset="-16730.26">5017 7037 8 0,'-9'-2'44'0,"1"2"-1"0,-3 0-4 15,0 0-4-15,-1 2-5 0,-3 2-4 0,0 0-3 16,-4 1-5-16,0 3-4 0,-4 2-2 15,-3 3-2-15,-1 0 3 0,-3 4 3 0,-4 4 3 16,-2 0 8-16,-2 4 2 0,-2 2 6 16,-2 1 4-16,-3 3 6 0,3 1 1 15,-3 2 1-15,3 1 0 0,0 3-2 0,-1 2-5 16,3 2 0-16,2 2-2 0,2 1-2 16,2 1-1-16,2 0-1 0,5-2-4 0,2 1-2 15,1-1-1-15,5 2 1 0,4 1 2 16,1 1-1-16,3 0 3 0,3 3 3 15,3 2-1-15,1 3-1 0,4-1-3 0,4 2 0 16,3 0-4-16,3-3-1 0,5-1-3 16,4-2-1-16,4-1 3 0,5-1 3 0,4-1-1 15,4-2 1-15,2-1 0 0,4-1 3 16,3-4-3-16,3 0-1 0,5-5 5 0,2-3 2 16,2-3 1-16,5-3 6 0,-1-5 7 15,3-2 4-15,-1-4 2 0,3-1 6 16,1-5 15-16,5-3 15 0,0-2 19 0,7-6 25 15,1-2 14-15,7-7 2 0,2-5-13 16,6-4-24-16,5-5-25 0,-1-6-27 16,1-1-23-16,-1-2-14 0,-4-3-4 15,-2-1-3-15,-2-2-4 0,-4 0-3 0,-2-2-1 16,-5-1 0-16,-4 1 1 0,-4-4-3 16,-2 2 1-16,-4-2 2 0,-5 1-2 15,-4 1-4-15,-4 0-3 0,-4 0-2 0,-5 0-1 16,-1 3-5-16,-5-3 4 0,-4 2 3 15,-2-2-2-15,-7 2-1 0,-2-2 1 16,-4 2 2-16,-6 0-4 0,-2 2 2 16,-5 0 3-16,-4 2 3 0,-4 2 0 0,-4 2 1 15,-5 1 1-15,-4 3-3 0,-4 1 1 16,-4 3 0-16,-5 3 1 0,-3 0-2 16,-3 4 3-16,-4 0-1 0,-5 2-4 15,-1 2 0-15,-3 1 3 0,-1 3-3 0,-1 3-2 16,-4 1-5-16,0 1 2 0,0 2 0 15,-2 0-2-15,-2 4 0 0,-2 0 1 16,-3 2 1-16,-1 2 3 0,-3 0-1 0,-2 1-1 16,1 3 1-16,-3 0 5 0,-2-1 3 15,-2 3-5-15,-5 1 3 0,1 1 0 16,-2 3-3-16,-3 0-6 0,1 4 0 0,-3 4 2 16,0 2-3-16,-4 1 2 0,-2 5-2 15,-2 1 5-15,0 5-1 0,-2-1-11 0,-2 2-29 16,1 2-69-16,3 0-87 0,2 0-97 15,4 2-99-15,7 2-83 0,4-1-21 16,4 1 43-16,4-2 77 0</inkml:trace>
  <inkml:trace contextRef="#ctx0" brushRef="#br0" timeOffset="3164.76">24016 6909 1 0,'-7'-3'42'0,"1"-1"-3"16,-2 0-3-16,1 0 0 0,-1 0-3 0,-1 1-2 16,1-1-4-16,-3 0-1 0,1 0-6 15,-1 2-2-15,-2-2-2 0,1 3-2 16,-1-3 2-16,-4 2-3 0,0 0 0 15,-4 0-2-15,0 2 2 0,-5 0 3 0,1 0 3 16,-5 0 1-16,1 0 3 0,-5 2 2 16,0 0-2-16,0 0-7 0,-2 0-3 15,-2 1-2-15,0 3-3 0,-2-2-3 16,-1 2 2-16,-1 1 2 0,0-1 2 0,-1 2 2 16,-1-1 5-16,0 1 1 0,-1 1-1 15,1 1-1-15,-1-1-3 0,1 3-2 16,-1 1-3-16,1 1 0 0,2-1 5 15,-3 0 4-15,3 2 5 0,-1-1 4 0,3 1 3 16,0 2 0-16,0 0-4 0,0 2-7 16,-3 2-5-16,3 0-3 0,-2 2-2 15,1 2-2-15,1-2 0 0,0 2 5 0,0 1 2 16,2 1 0-16,2 0 5 0,0 1 2 16,0 1 2-16,4 1-2 0,0 3 0 15,0-1 2-15,5 0-2 0,-1 3 0 16,3 1 0-16,0 0-1 0,3 2 1 0,1-2-2 15,2 2 1-15,2 0 2 0,3 1 4 16,1-1 4-16,2 0 4 0,3 0 1 16,1 0 0-16,3 0-5 0,4-2-2 15,2 0-6-15,3 1-2 0,1-1 4 0,4 0 1 16,3 2 7-16,4-2 2 0,2 1 1 16,2-1 1-16,3-2-5 0,3-2-4 15,5 1-5-15,2-1-4 0,2-1-1 0,6-3-2 16,0 1-1-16,5-1 0 0,2-3 1 15,-1 0-1-15,5 0 4 0,0-2-2 16,0-2 4-16,4-1 5 0,0 0 2 16,3-1 4-16,1 0 4 0,3-2 10 0,1-2 8 15,3 0 7-15,2 0 12 0,2-1 8 16,4-3 0-16,0 1-4 0,5-3-2 0,-1-1-6 16,0-1-8-16,3-1-3 15,-1-2 1-15,1 0 0 0,0-2 0 0,-1 0-2 16,1-2-2-16,-1-2-6 0,1 0-6 15,1-2-8-15,1-2-8 0,0 2-7 0,2-1-6 16,-1-3-7-16,3 0-3 0,-2 1 1 16,0-1-1-16,0 1 4 0,-3-1 1 15,-1-2 1-15,-1 1 1 0,-1-2-3 16,1-1 1-16,-1 1 4 0,1-3-1 0,1-1 1 16,-1 0 1-16,3 0 3 0,-2-1 0 15,3-1-5-15,1-2-3 0,0 0 0 16,2 0-3-16,-2-2-4 0,-1-2-1 0,1 2 0 15,-2-2 0-15,0-1 1 0,-1-1 0 16,-1 0 1-16,-1-2-2 0,1 1 0 16,-3-3-2-16,1 1 1 0,-1-1-1 0,1 1 2 15,-3-3 1-15,0 2 0 0,1-1 1 16,-5 1-1-16,-2-1-4 0,-3 1-1 16,-1-1 0-16,-4 1 1 0,-1-1 2 15,-4 1-1-15,-1-1 4 0,-1-1-1 0,-2 1 0 16,-2-1 2-16,0 1-2 0,-3-1-1 15,-1 1 1-15,0-1 0 0,-5 1-3 16,1-1 0-16,-5 3 2 0,0 1 3 0,-4-1 2 16,-2 1-1-16,-2 0 1 0,-3 1 0 15,-3-1-7-15,-1-2 1 0,-4 3-2 16,-2-3 0-16,-2 2 2 0,-4-1 0 0,-4 1 1 16,-3 1 0-16,-2-1 0 0,-4 2 0 0,-2-2 1 15,-4 3 2-15,-1 1 3 0,-3-2-5 16,-3 2 3-16,-4 2 0 0,0-2-2 15,-4 2-2-15,-4 2-1 0,-1 0 2 0,-3 0 0 16,-3 0-3-16,-4 2-2 0,0 0 3 16,-4 2 1-16,-1-1-1 0,-1 1-4 15,-2 0 3-15,-3 2 2 0,-2 1-3 0,1-1 0 16,-5 1 2-16,0 1 0 16,-2 1 1-16,0-1-2 0,-5 2 0 0,1-1-2 15,0 0 3-15,-2 1-1 0,-3 1 1 16,1-1-1-16,-1 1 1 0,-2-1 4 0,-1 1-3 15,-1 0 0-15,0 1 4 0,-2-1-2 16,1 1-2-16,-1-1 0 0,-2 2 1 16,-2 1 0-16,-3-1-3 0,-1 0 2 0,-2 2 0 15,-3 2 0-15,1 0-5 0,-1 1 3 16,-2-1-2-16,-1 2 1 0,-1 2 3 16,0-2-2-16,2 1 0 0,1-1 2 15,3 2 3-15,1-2 0 0,-1 2 1 0,3 0-4 16,0 0-1-16,-1 0-2 0,-1 0-1 15,-3 2-3-15,3 0-1 0,-3-1 6 16,1 1 3-16,-1 0-4 0,1 2 1 16,-1-1 7-16,-1 3-1 0,1-2-1 0,1 1 1 15,-1 3-1-15,0-1 1 0,-1 3-4 16,-3 1 0-16,-2 0 0 0,-2 3-3 16,-2 1 4-16,-2 2 1 0,-1 2-4 15,1 0-3-15,0 0 5 0,2 0-1 0,0 2-4 16,4-2 1-16,2 1-1 0,4-1-6 15,3 0-22-15,2 0-57 0,-1 2-84 0,3 0-105 16,-2 0-98-16,2 4-100 0,-1-1-53 16,3 1 17-16,0 1 65 0,4-1 91 15</inkml:trace>
  <inkml:trace contextRef="#ctx0" brushRef="#br0" timeOffset="8090.39">11930 17366 15 0,'0'0'56'15,"0"0"2"-15,0 0 7 0,2 0 13 0,-2 4 18 16,4 2 16-16,0 3 13 0,0 6 7 15,3 8-2-15,1 4-15 0,1 5-18 16,-1 6-20-16,1 6-16 0,1 2-13 0,1 5-10 16,1 1-4-16,-1 3-8 0,2-2-9 15,-3-1-5-15,3-3-5 0,-2 1-18 16,1-3-35-16,-1 1-49 0,-1-2-61 0,-1-1-72 16,-3-1-37-16,1-2-5 15,-3-2 23-15</inkml:trace>
  <inkml:trace contextRef="#ctx0" brushRef="#br0" timeOffset="9443.43">11707 18002 66 0,'2'-4'179'0,"5"1"3"0,1-3-13 15,5 0-11-15,4-1 2 0,0-3 0 16,4-1-17-16,4-1-23 0,1 1-30 16,3-3-30-16,3 1-25 0,2-2-33 0,0 2-44 15,0 1-58-15,0 1-68 0,-1 1-79 16,1 3-41-16,-2-1-5 0,-2 4 26 0</inkml:trace>
  <inkml:trace contextRef="#ctx0" brushRef="#br0" timeOffset="9751.36">12423 17722 143 0,'-5'-2'222'0,"1"0"-9"0,-2 2-21 0,0 2-20 15,-1 2-22-15,3 4-25 0,-2 1-31 0,1 3-26 16,1 3-21-16,0 2-19 0,4 4-14 16,0 0-11-16,0 2-22 0,2-2-33 15,2-2-38-15,3 0-38 0,-1-4-32 16,2-2-21-16,1-1 5 0,-1-6 24 15,3-3 35-15,-3-3 32 0,3-1 33 0,-3-5 22 16,1-4 20-16,-3 1 17 0,1-1 17 16,-3-1 27-16,-2 1 21 0,0 3 25 15,0 1 14-15,-4 0 5 0,2 2-9 16,-4 3-18-16,2 2-21 0,-2 3-28 16,-1 2-34-16,1 2-34 0,0-1-32 15,0 3-29-15,-1-1-30 0,1-1-23 0,2-2-4 16,2-1 11-16,0-5 20 15,0 0 24-15,2-4 28 0</inkml:trace>
  <inkml:trace contextRef="#ctx0" brushRef="#br0" timeOffset="9868.09">12459 17915 13 0,'6'-14'59'0,"-2"1"26"16,3-2 21-16,-1 1 14 0,0 3 1 0,-1 1-5 15,1 1-5-15,-2 3-3 0,0 0-2 16,1 5-8-16,-1 2-6 0,2 3-11 16,-2 6-17-16,3 1-22 0,-3 3-27 0,2-1-39 15,-1 2-53-15,1-2-61 0,0 1-78 16,1-1-39-16,-3-1-13 0,0-3 17 15</inkml:trace>
  <inkml:trace contextRef="#ctx0" brushRef="#br0" timeOffset="10031.28">12581 17884 25 0,'3'-2'119'0,"-1"2"-18"16,2 0-16-16,2 0-12 0,1 0-12 0,1 0-14 15,1 0-13-15,3 0-14 0,1-2-40 16,0 0-71-16,-1 1-38 0,3-3-21 16,0 2-10-16</inkml:trace>
  <inkml:trace contextRef="#ctx0" brushRef="#br0" timeOffset="10723.66">12958 17564 41 0,'-4'0'173'0,"2"0"-9"15,0 0-21-15,4 2-16 0,0 2-4 16,4 0-1-16,3 1 0 0,4 1-1 0,1 2-11 16,3-1-16-16,2 1-21 0,2 0-11 0,5 1-10 15,-1 1-5-15,3-1-8 0,1 1-6 16,1-1-6-16,0-1-12 0,1-1-5 16,-1 1-3-16,-2 0-2 0,-1-3-2 0,1 1-1 15,-5 0-1-15,0-2 0 0,-4 1-1 0,-2-1 3 16,0 0 7-16,-4 0 24 0,0 0 36 15,-5-1 35-15,0 3 33 0,-3 0 22 0,-3 3 13 16,-2 1-9-16,-4 3-22 0,-1 4-24 16,-3 2-26-16,-1 2-25 0,-3 0-16 15,-1 2-13-15,0 2-12 0,-2-2-13 16,-1 2-23-16,-1-3-49 0,0 3-95 0,0-2-109 16,0 2-127-16,-2-2-96 0,0 1-34 15,0-1 20-15,0 0 77 0</inkml:trace>
  <inkml:trace contextRef="#ctx0" brushRef="#br0" timeOffset="12271.63">14144 17766 63 0,'-3'-19'79'16,"3"0"-2"-16,-2 0 1 0,2 2 4 0,-2-2 6 15,-2 3 10-15,2 1 10 0,-2 2 15 16,-3 0 12-16,1 3 12 0,0 0 10 0,-1 3-2 16,-1 3-12-16,-1 0-17 0,1 6-14 15,-1 2-19-15,1 4-12 0,2 1-8 0,1 4-5 16,1 5 0-16,0 1-3 0,4 0-6 15,0 2-10-15,2 1-10 0,4 1-9 0,1 0-9 16,3-2-7-16,1 2-6 0,2-4-2 16,1 0-5-16,1-4 0 0,0 1 1 15,0-3-2-15,0-2 1 0,-3-1 5 16,-1-1 18-16,-1 1 18 0,-3-1 8 16,-3 3 7-16,-2-1 3 0,-4 1 0 15,0 1-19-15,-4 0-16 0,-1 1-25 0,1-1-57 16,-3 0-86-16,3-1-92 0,2-3-93 15,2-1-97-15,2-2-43 0,2-4 22 16,2-4 62-16,2-6 83 0</inkml:trace>
  <inkml:trace contextRef="#ctx0" brushRef="#br0" timeOffset="12430.44">14393 17669 147 0,'-4'0'210'0,"0"6"-18"0,0 1-31 15,-1 5-32-15,3 1-29 0,2 2-25 0,2 2-26 16,1 2-20-16,1-1-18 0,2 1-33 16,3-2-39-16,1-2-41 0,-1-4-39 15,1-1-41-15,-1-2-30 0,1-5 5 16</inkml:trace>
  <inkml:trace contextRef="#ctx0" brushRef="#br0" timeOffset="12541.15">14461 17810 92 0,'-4'-6'196'0,"-3"0"18"0,-1 3 2 16,2 1-15-16,-3 0-28 0,3 2-33 15,0 2-36-15,-1 2-37 0,3-1-41 16,0 1-54-16,2 2-56 0,2 1-70 0,2 1-77 16,0 0-40-16,0-1-11 0,2-1 22 15</inkml:trace>
  <inkml:trace contextRef="#ctx0" brushRef="#br0" timeOffset="12735.38">14616 17709 102 0,'-9'4'228'0,"-4"1"30"16,3 3-4-16,-3 2 0 0,3-1 9 0,-1 4 4 16,3 3-12-16,1 1-29 15,3 4-41-15,4 0-44 0,4 0-48 0,3-2-37 16,5 0-31-16,1 0-50 0,4-2-89 16,4-2-103-16,2-1-122 0,-2-3-80 15,3 0-39-15,1-3 11 0,-2-2 70 16</inkml:trace>
  <inkml:trace contextRef="#ctx0" brushRef="#br0" timeOffset="13362.57">14923 17635 146 0,'-5'-4'197'15,"1"2"-13"-15,2 2-20 0,-2-2-20 0,2 2-12 16,2 0-3-16,0 0 1 0,0 0 5 16,4 2 12-16,0 0 14 0,2 0 9 0,3 0 0 15,1 1-9-15,5 1-7 0,2 2-19 16,2 0-25-16,2-1-18 0,3 3-20 0,1 1-20 16,0-1-18-16,3 2-13 0,0-1-5 15,-1 1-10-15,1-1-5 0,-1 1 4 0,-2-3-1 16,1 1-4-16,-3 0 0 0,-2-1 1 15,-2-1 2-15,-2 0-3 0,-4-3 0 16,0 3 3-16,-5-2 2 0,1 2 0 0,-5 1 0 16,0 1 5-16,-4 3 10 0,-2 3 10 15,-2-1 7-15,-5 2 3 0,1 1 2 0,-5 1-7 16,0-2-10-16,-1 2-19 0,-3 2-43 16,0 0-79-16,-2 0-102 0,2 2-113 15,0-2-125-15,2 2-60 0,-2 2 1 16,2-2 55-16,-2 0 90 0</inkml:trace>
  <inkml:trace contextRef="#ctx0" brushRef="#br0" timeOffset="13968.62">15875 17497 55 0,'-4'-5'242'0,"0"1"37"15,1 2 3-15,1 4-14 0,2 2-4 16,0 5 0-16,5 6-7 0,-1 6-17 0,0 4-26 16,2 8-45-16,3 3-48 0,1 4-46 15,1 2-31-15,0 3-25 0,1 1-48 16,3-2-84-16,-2 0-103 0,2-2-105 16,-1-2-104-16,-1-4-49 0,-2-2 6 0,-1-5 63 15,-3-6 89-15</inkml:trace>
  <inkml:trace contextRef="#ctx0" brushRef="#br0" timeOffset="14199.73">15913 17757 104 0,'-2'-16'131'0,"0"3"-22"0,2 1-17 15,2 1-12-15,2 0-8 0,0-1-15 0,3 3-14 16,-1 1-10-16,3 0-6 0,-1 1-4 0,1 1 4 15,-1 0 4-15,-2 3 11 0,3 1 13 16,-3 4 16-16,-2 1 6 0,1 3 0 0,-3 6-4 16,-2 1-11-16,0 2-16 0,-4 4-19 15,-1 2-28-15,1 2-52 0,0 2-73 16,-3-2-84-16,1-1-45 0,0-1-22 16,-1-3 3-16</inkml:trace>
  <inkml:trace contextRef="#ctx0" brushRef="#br0" timeOffset="14635.76">16157 17623 188 0,'0'4'260'0,"-3"0"32"0,1 3-51 0,-2 1-55 16,2 0-45-16,2 1-37 0,-2 3-32 15,2-1-34-15,2 0-34 0,0 1-41 0,0-1-45 16,2-1-39-16,3-3-28 0,-1-1-15 0,0-4 1 15,3-2 24-15,-1-2 34 0,1-4 36 16,-1-3 26-16,1-1 22 0,-3-1 20 0,3 0 21 16,-3-1 22-16,-2 1 20 0,3 3 23 15,-3 0 20-15,0 1 12 0,-2 3 4 0,2-2-6 16,-2 2-12-16,1 3-16 0,-1 1-19 16,0 0-21-16,0 0-16 0,2 1-13 0,-2 1-7 15,3 0-5-15,-1 0-3 0,0-2-3 16,2 2 0-16,-1-2-1 0,1-2 1 0,2 0 0 15,-1 0 0-15,1-1 1 0,1-1-2 16,-1 0 2-16,1 0-1 0,-1 0 0 0,1 1 0 16,1 1-1-16,-1 0 1 0,1 2-2 15,-1 0 2-15,1 0-1 0,1 0-1 0,2 2 4 16,-3-2-2-16,3 2 0 0,-1-2 0 16,3 1 1-16,-2 1-1 0,2 0-1 15,-2 0 1-15,1 0 1 0,-1 2-1 0,0 2-17 16,-1-1-36-16,-1 3-47 0,0 1-65 0,-1 3-73 15,-1-3-36-15,-3 5-4 0,-2-1 26 16</inkml:trace>
  <inkml:trace contextRef="#ctx0" brushRef="#br0" timeOffset="15560.04">10975 17854 22 0,'-4'-6'214'16,"-1"0"33"-16,3 2-2 0,0 1-3 15,0-1 11-15,2 4 21 0,2 4 18 16,2 5 3-16,1 6-14 0,3 8-26 15,1 6-43-15,1 5-55 0,3 4-56 0,2 2-42 16,0 4-30-16,1 0-46 0,4 2-80 16,-1-1-104-16,0-1-106 0,0-4-100 15,2-2-90-15,-2-5-21 0,-2-5 46 16,0-5 84-16</inkml:trace>
  <inkml:trace contextRef="#ctx0" brushRef="#br0" timeOffset="15751.53">11275 18130 189 0,'-12'-6'221'0,"-1"2"-12"0,0 2-20 15,1 2-22-15,-1 4-28 0,5 2-29 16,-1 0-31-16,5 3-28 0,2 1-22 16,4-1-18-16,2 1-24 0,2-3-33 15,5 1-42-15,0-2-44 0,3-2-38 16,1-3-34-16,2-1-9 0,-2-3 14 15,2-3 29-15,-2-2 39 0</inkml:trace>
  <inkml:trace contextRef="#ctx0" brushRef="#br0" timeOffset="16056.96">11367 18136 52 0,'2'-4'116'0,"-2"2"14"15,0 0 1-15,0 0-11 0,0 2-16 16,0 0-23-16,0 2-20 0,2-2-16 16,0 2-17-16,0 0-11 0,2-2-9 15,3 2-2-15,-1-2-4 0,2 0-5 0,1 0-3 16,-1-2-4-16,3-2 0 0,-1 2-3 15,1-2 0-15,-2 2 0 0,1 2 6 16,-1 0 3-16,-3 2 1 0,0 0 0 16,1 4 3-16,-3-2 0 0,0 1 1 15,0 1-1-15,1-2-3 0,-1 2-6 0,0-3-8 16,0-1-5-16,3 0-6 0,-3 0-3 16,2-4 1-16,3 0 4 0,-1 0 10 15,1-1 2-15,-1-1 4 0,1 0 3 16,-3 0 3-16,0 2 1 0,1 2 0 0,-1 0 1 15,-2 0 0-15,0 2-1 16,-1 0-6-16,1 2-8 0,-2-2-12 0,0 2-12 16,-2-2-16-16,2 1-16 0,-2-1-8 15,0-2-7-15,2 4 2 0,-2-2 5 16</inkml:trace>
  <inkml:trace contextRef="#ctx0" brushRef="#br0" timeOffset="22616.69">12751 9435 13 0,'-21'39'44'0,"-1"1"3"0,3 3 0 0,2 5-2 15,3 2-3-15,-1 1-7 0,4 4-5 16,1 0-4-16,3 5-3 0,1-1 3 0,4 0-4 15,2 2 2-15,4-2 1 0,2 0 1 16,5 0-4-16,2-4-1 0,4 0-4 16,4-3 0-16,4-5-2 0,3-1 5 15,1-6 8-15,5-4 8 0,2-3 11 0,2-7 10 16,3-3 7-16,-1-8 2 0,2-5-1 16,3-6-1-16,-3-6-4 0,2-8-6 15,1-3-5-15,-1-6-7 0,1-4-4 0,-3-6-6 16,0-1-3-16,-1-2 3 0,-3-5 4 15,-4-3 6-15,-3 0 14 0,-3-3 11 16,-5-1 7-16,-4-4 6 0,-6-1 3 16,-5-3-1-16,-3 1-3 0,-8-1-12 0,-5 1-6 15,-7-1-10-15,-4 3-12 0,-4 1-9 16,-7 4-13-16,-4 3-5 0,-4 4-5 0,-4 5-14 16,-3 5-26-16,-3 6-44 0,-3 8-55 15,-2 7-61-15,-2 10-65 0,0 6-65 16,0 9-29-16,2 9 14 0,4 7 42 15</inkml:trace>
  <inkml:trace contextRef="#ctx0" brushRef="#br0" timeOffset="23227.59">13136 11485 20 0,'-4'-5'92'0,"-3"-1"3"0,1 0 4 0,0 2 2 16,-3 0-2-16,3 3-10 0,-3 1-10 16,-1 1-14-16,-1 5-16 0,1 2-11 15,-3 3-9-15,-2 6-6 0,0 6-5 0,-2 6-2 16,1 3 5-16,-1 8 5 0,-2 4 4 15,2 6 5-15,-2 5 4 0,4 4-1 16,0 8 1-16,2 3-2 0,3 6-3 16,1 4-5-16,3 4-2 0,4 0 0 0,4-2-1 15,2 0-4-15,7-6-4 0,1-4-2 16,7-3-1-16,3-8-2 0,3-4-2 16,2-7 2-16,5-7 3 0,2-6 4 15,2-7 3-15,4-7 3 0,1-8 4 0,3-9 3 16,0-6 1-16,3-10-1 0,2-7-3 15,-3-8-2-15,3-7-6 0,0-8-7 0,-1-8-2 16,-1-7-6-16,-3-6-4 16,-1-4-5-16,-5-5 2 0,-2-1-2 0,-7-1 1 15,-5 2 2-15,-7 1-1 0,-5 4 3 16,-8 6-2-16,-6 6-10 0,-6 5-30 0,-9 8-47 16,-8 6-53-16,-7 7-56 0,-4 6-68 15,-6 8-38-15,-7 5 4 0,-2 8 32 16</inkml:trace>
  <inkml:trace contextRef="#ctx0" brushRef="#br0" timeOffset="24199.3">9622 16103 14 0,'-21'11'63'0,"-2"1"-6"16,0 1-2-16,-1 2-3 0,-1 3 1 0,0 3 3 16,-3 1-2-16,3 3-3 0,-3 6-2 15,1 1-2-15,-1 4-1 0,1 6-4 16,1 6 1-16,1 3 0 0,-1 8 2 0,5 6 2 16,0 5-3-16,4 7 3 0,4 6-3 15,5 5 0-15,4 2-1 0,6 1-1 0,4-1-2 16,7-3-3-16,6 1-2 0,6-4-2 15,7-2-2-15,8-6-7 0,5-6 1 16,8-7-5-16,4-8-3 0,4-7-2 16,7-10-1-16,2-9-3 0,4-10 0 0,4-10 0 15,0-9-2-15,3-9-1 0,-3-12 1 16,-2-12 4-16,-1-7-1 0,-4-11-3 16,-3-6 2-16,-4-10-3 0,-5-7 0 0,-6-6-2 15,-4-6-1-15,-7-3-2 0,-6-3 0 16,-9-1 4-16,-8-2 0 0,-6-3-1 0,-11 3-1 15,-6-2 0-15,-11 4-1 0,-6 3-1 16,-6 6-2-16,-9 6 3 0,-9 10 0 0,-6 7-3 16,-6 11-3-16,-6 8-10 0,-7 12-20 15,-6 11-36-15,-3 9-43 0,-1 10-45 16,-3 8-64-16,1 7-42 0,-1 6-6 0,1 4 18 16</inkml:trace>
  <inkml:trace contextRef="#ctx0" brushRef="#br0" timeOffset="43449.6">13530 9281 22 0,'-2'0'60'16,"2"0"5"-16,0 0 3 0,0 0-3 0,0 0-5 15,0-2-8-15,0 2-10 0,0 0-7 16,0 0-6-16,0 0-2 0,0 0 3 16,0 0 8-16,0 0 6 0,0 0 6 15,0 0 5-15,0 0 1 0,2 0-4 0,-2 0-6 16,2 0-4-16,-2 0 7 0,4 2 17 15,0 0 23-15,1 2 22 0,1 2 16 16,2 3 11-16,1 3-4 0,1 1-19 16,3 2-25-16,0 0-22 0,0 3-20 0,-1-1-12 15,3 0-6-15,0 0 1 0,0-2 2 16,-1 2 5-16,-1-1 5 0,2-3 6 0,0-2 3 16,0 1 1-16,-3-3 2 0,3-1 2 15,-2-2 9-15,0-3 13 0,-1 1 10 16,3-4 9-16,-2-2 4 0,2-3 3 0,2-3-7 15,-1-3-16-15,4-5-14 0,3-5-13 16,2-3-10-16,3-5-8 0,6-7-2 16,2-6-2-16,6-8-6 0,2-5-6 15,7-8-2-15,0-5-7 0,4-3-8 0,2-3-4 16,2-2-2-16,-1 1 2 0,1 3-2 16,-4 3 5-16,-2 3 2 0,-2 5 2 15,-5 6-1-15,-1 3 1 0,-7 5-2 0,-4 5-1 16,-5 5 1-16,-3 7 1 0,-5 1 0 15,-4 7 1-15,-3 1 2 0,-3 2-2 16,0 1-3-16,-3 5-6 0,-2 0-8 16,1 1-17-16,-3 3-34 0,0 1-59 0,-2 0-83 15,3 1-93-15,-3 1-93 0,2 2-97 16,0 1-44-16,-2-1 20 0,-2 0 64 16,-2 0 85-16</inkml:trace>
  <inkml:trace contextRef="#ctx0" brushRef="#br0" timeOffset="66356.42">13756 11295 49 0,'-4'-4'107'0,"0"0"3"16,0 0-3-16,-1 1 2 0,1-1 5 16,2 0 3-16,-2 2-3 0,2-2-5 0,-1 2-9 15,3 0-15-15,-2 0-17 0,2 1-11 16,2 1 10-16,5 1 35 0,1 1 51 15,5 4 60-15,6 6 51 0,4 3 28 16,7 6-7-16,6 5-32 0,4 5-47 0,5 3-61 16,5 2-53-16,1 1-35 0,4 1-22 15,-2-2-14-15,0 0-15 0,0 0 1 16,-4-3-3-16,-3-1-16 0,-1 0-48 16,-7-1-76-16,-2-1-101 0,-4-1-109 0,-3-1-110 15,-3-3-76-15,-3-4-1 0,-4-2 50 16,-4-5 90-16</inkml:trace>
  <inkml:trace contextRef="#ctx0" brushRef="#br0" timeOffset="66645.5">14717 11083 205 0,'-15'-11'267'0,"-4"1"34"0,0 3-46 0,0 5-11 15,0 2 0-15,-4 6 0 0,0 5-4 16,-5 8-4-16,-4 10-11 0,-2 9-35 16,-6 7-44-16,-2 9-33 0,-3 5-29 15,-3 6-33-15,-1 1-25 0,3 3-15 0,-1-1-14 16,5 3-45-16,1-3-72 0,5-1-87 15,5-2-89-15,3-6-99 0,3-2-82 16,6-5-8-16,2-3 43 0,0-5 76 16</inkml:trace>
  <inkml:trace contextRef="#ctx0" brushRef="#br0" timeOffset="70900.4">11034 16038 50 0,'0'0'62'0,"0"-2"-4"0,0 2-5 16,0-2-9-16,0 2-6 0,0-2-6 15,0 2-5-15,0 0-1 0,0 0-3 0,0 0 2 16,0 0 1-16,0 0 7 0,2 2 19 16,3 2 23-16,1 4 18 0,0 3 18 15,5 6 15-15,-1 8 5 0,5 4-11 0,0 5-20 16,2 4-18-16,2 0-16 0,0 2-14 16,2 0-9-16,3 0-3 0,-1 0-1 0,2-2 2 15,3 0 2-15,1-1-3 0,-1-1-3 16,2-4-6-16,1-1-6 0,-1-5-7 0,0-3-4 15,-1-2-5-15,1-4 7 0,-1-1 15 16,1-7 18-16,0-5 21 0,-1-6 20 0,3-6 17 16,0-5 11-16,2-10 0 0,2-5-7 15,2-10-11-15,2-8-16 0,2-8-13 0,5-7-18 16,2-5-14-16,3-8-10 0,1-3-11 16,5-3-5-16,-1 0-5 0,0 0-4 15,2 2-2-15,0 2-1 0,-1 5 4 0,-3 5-1 16,-3 5-17-16,-5 6-34 0,-5 5-68 15,-6 8-74-15,-4 8-86 0,-6 5-103 16,-10 6-79-16,-3 8-13 0,-6 6 38 16,-7 3 59-16</inkml:trace>
  <inkml:trace contextRef="#ctx0" brushRef="#br0" timeOffset="73755.67">1662 15505 13 0,'-3'-8'110'0,"1"1"-3"15,0 1 3-15,0 0 4 0,0 2 8 0,0 1 7 16,0-1 8-16,0 0 8 0,0 2 6 15,-1 0 6-15,1 2 6 0,2-2 3 0,-2 2 1 16,2 0-7-16,-2 2-8 0,2 6-2 0,-2 3 1 16,2 10 0-16,-2 8-6 0,0 7-12 0,-3 10-12 15,1 9-18-15,-4 6-28 0,-1 5-22 16,1 7-18-16,-3 1-10 0,-1 4-9 0,-1 0-7 16,0 2-3-16,0 2-3 0,1-2-6 0,1-2-18 15,-2-1-33-15,3-5-47 0,-1-3-63 0,1-7-69 16,3-4-62-16,1-7-52 0,4-7-35 0,0-8-23 15,4-6 10-15,-2-9 40 0,2-5 53 0</inkml:trace>
  <inkml:trace contextRef="#ctx0" brushRef="#br0" timeOffset="73972.47">1568 15836 29 0,'0'-34'211'0,"0"5"22"0,-2 7-15 0,2 2-24 15,0 5-25-15,0 2-22 0,0 3 2 16,5 5 27-16,1 5 44 0,5 7 32 0,3 7 19 16,3 5 5-16,2 9-28 0,5 7-53 0,1 6-67 15,5 7-49-15,-1 5-33 0,3 5-20 16,0-1-28-16,2 2-43 0,-3 0-68 0,3-2-82 16,-2 0-85-16,0 0-82 0,-3-3-59 0,1-1-45 15,-5-4 15-15,-3-3 56 0,-3-2 69 0</inkml:trace>
  <inkml:trace contextRef="#ctx0" brushRef="#br0" timeOffset="74161.6">1596 16612 7 0,'-13'-14'272'0,"1"1"25"15,3 3 12-15,3 1-67 0,2 1-75 0,6 1-61 16,2 1-52-16,6 2-24 0,5-2-10 0,4 3-7 15,2-1-2-15,5 0-16 0,4 2-31 0,-1-2-42 16,5 2-49-16,0-1-65 0,4-1-65 0,-4 0-23 16,2-2 12-16,-2-1 29 0</inkml:trace>
  <inkml:trace contextRef="#ctx0" brushRef="#br0" timeOffset="74350.81">2421 15758 235 0,'11'-23'335'16,"-5"4"42"-16,1 6-15 0,-3 1-67 0,0 7-35 16,0 3-7-16,1 6-17 0,-1 5-20 15,0 8-13-15,3 6-20 0,-3 6-39 0,2 5-55 16,0 6-38-16,-1 4-28 0,1 5-43 0,-2 3-75 16,3-1-105-16,-1 3-109 0,0 1-110 15,1-2-91-15,-3-1-19 0,0-3 41 0,-2-3 85 16</inkml:trace>
  <inkml:trace contextRef="#ctx0" brushRef="#br0" timeOffset="74489.57">2322 16375 182 0,'-4'-17'201'0,"2"2"-28"0,4 2-52 16,2-1-47-16,4 3-29 0,5-1-16 0,4 1-12 15,2 2-24-15,4-1-37 0,5 0-61 0,2 1-52 16,1-1-29-16,3 1-16 0</inkml:trace>
  <inkml:trace contextRef="#ctx0" brushRef="#br0" timeOffset="74759.49">3632 15377 231 0,'-12'-2'286'0,"-5"6"43"0,-5 6-30 15,-1 7-16-15,-2 4 6 0,-3 7 10 16,1 7-5-16,-1 6-14 0,1 5-29 0,1 6-40 16,3 3-51-16,6 4-46 0,4-2-33 15,7 0-29-15,6-2-16 0,8-5-11 16,9-2-9-16,7-8-10 0,5-4 1 0,9-8 0 16,7-7-6-16,4-5 4 0,3-9-4 0,6-9-8 15,3-5-19-15,0-9-45 0,3-5-87 16,-1-3-115-16,1-7-108 0,-1 1-115 15,-3-5-61-15,-3 3 5 0,-6-2 69 0,-7 1 99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12:11.43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17331 8315 1 0,'-8'-2'75'0,"1"2"-1"16,-1-1-3-16,2 1-3 0,-3-2-2 0,3 2-5 15,-3 0-3-15,3 0-8 0,0 0-7 16,1 0-2-16,-1 0-7 0,2 0-3 15,0 0-4-15,-3 0-4 0,3 2 0 16,-2-2-5-16,-1 1 0 0,1 1-2 16,0 2-2-16,-3 0 0 0,-1 2 0 0,-1 1 0 15,0 3 1-15,-1-1 5 0,-3 1 5 16,-2 1 5-16,0 3 5 0,0-1 5 0,-2 0 4 16,-2 3-1-16,0 1-5 0,0-2-3 15,-1 2-5-15,-1-2-7 0,2 2-5 16,-2 1-4-16,1 1-1 0,-1-2-2 15,2 2 3-15,-2 0 3 0,2 0 7 0,-3 2 2 16,3 0 4-16,-2 0 2 0,2 2 0 16,-3 1-6-16,3 1-4 0,0 2-6 15,0 1-2-15,0 1-1 0,2 0-1 16,-2 1-1-16,1 2 0 0,1-1 0 0,0-1 0 16,2 1-4-16,0-3 0 0,3 1-1 15,-1 0-1-15,0-1-2 0,0 1-3 16,3-1 4-16,-1 3 3 0,0-1 3 15,0 1 1-15,1 1 3 0,-1 2 8 0,0 3 4 16,1 1-1-16,1 0-2 0,-2 0-1 16,3 2-2-16,-1 2-2 0,3 2-5 15,-3-1-2-15,3 1 1 0,-1 2 0 0,3-2-1 16,2 2 0-16,-1-1 0 0,1-1 2 16,2 2 3-16,2-2 5 0,0-2 4 15,0-1 8-15,2 1 9 0,0-2 8 16,2 0 5-16,1 0-1 0,1-2 3 0,-2 2-6 15,3-1-12-15,1-1-10 0,3 0-8 16,-1 0-5-16,3 0-8 0,0 2-6 16,2 0 1-16,-1 2-1 0,3-2-2 15,0 2-2-15,0-2 2 0,2 2 3 0,0-2-2 16,0 0-2-16,0-2 2 0,2 2 3 16,3-2 0-16,-3 0 1 0,4 0 2 15,-1-2 1-15,1 2 3 0,3-1 2 16,-1-3-3-16,1 2 1 0,1-2-1 0,1-1 2 15,-1 1-5-15,3-2-1 0,0-1 2 16,0 1-1-16,-1-3 0 0,1 1 1 16,0-1 4-16,0-2-1 0,-1-1 3 0,3-1 3 15,-2 0 2-15,2-4 3 0,-2 0 5 16,2 0 6-16,-1-4 2 0,3 0 2 16,-2-2 4-16,2-1 1 0,2-1-4 15,0-2-3-15,1 1-5 0,1-5 1 0,0 1-3 16,2-2-2-16,3-1 1 0,-1-3-3 15,1 0-1-15,1-2-4 0,1 0-5 0,-1-4-3 16,3 1-4-16,2-1-5 0,0-2-2 16,-1-2 2-16,3-1-1 0,0-1-1 15,0-1 1-15,0-2 3 0,-2-1 2 16,0-3 0-16,0 0-5 0,-1-4-1 0,-1 0-1 16,0-4 1-16,-1 1 0 0,1-5 1 15,-2 0 4-15,-1-3 1 0,1 0 1 16,-1-5-4-16,-1 1 0 0,-3 0-4 15,0-2 1-15,1 2-1 0,-5-2-3 16,0 2-1-16,0-1 0 0,-4 1 5 0,0 0-1 16,0 0-1-16,-5 1 3 0,1-1 2 15,0 2 2-15,-5-2-5 0,0 1 0 0,-1-1 3 16,-1 2 1-16,-2 0 0 0,-2-1-4 16,0 3 1-16,-2-2-1 0,-2 1 0 15,0-1-1-15,-3 0 2 0,-1-1 0 0,-2 1 2 16,-1 0 1-16,-2-2-1 0,1 1-5 15,-3-1 2-15,0 2 1 0,-2-2 2 16,0 1-2-16,1-1-2 0,-3 2 1 16,-3-2 2-16,3 0-3 0,-2-1-3 15,0-1-1-15,0 2 4 0,-2-2 3 0,2 0-3 16,-3 2 4-16,3-2 1 0,-2-1 3 16,0 1-3-16,-2 2-2 0,1-2 0 15,-1 2-2-15,-3 0 2 0,1 1 1 0,0 1 3 16,-3 0 3-16,0 0 4 0,-1 1 2 15,-1-1-6-15,0 1 3 0,1-1 0 16,-3 2-1-16,-2-2-5 0,0 1 4 16,0 1 1-16,-2-1-2 0,-2 1-2 0,0 0-1 15,-1-3 1-15,-1 3-3 0,0-2 0 16,-3 1 2-16,1 1-2 0,0 1 0 16,-1 1-2-16,-1-1 2 0,1 5 0 15,-1-3 0-15,-3 4 1 0,3 1 1 0,-3-1-1 16,3 4-1-16,-3 0 2 0,2 0 1 15,-1 2 0-15,1 2-1 0,-1-2 2 16,1 2-3-16,-2 1 0 0,3 1-4 16,-3 0 3-16,1 2 1 0,-1 1-1 0,0 1-2 15,-1-1-1-15,-1 3 4 0,0-1-2 16,-2 3-3-16,-2-1 2 0,-2 0 5 16,2 1-1-16,-2 1-5 0,-2 0 6 0,2 1 1 15,-2 1-2-15,1 0-1 0,-1 0 2 16,0 0 2-16,2 2-2 0,-2 2-2 15,2 0 2-15,-3 2-2 0,3 0-2 0,-2 0 0 16,2 2 1-16,-2 2 2 0,0-1-3 16,-1 1 3-16,1 2 0 0,0 1 3 15,2 1-4-15,-2 1-1 0,1 1 1 0,-1 1-1 16,2 2-2-16,-2 0 0 0,2 1 0 16,-2 1 4-16,2 0-3 0,2 2-1 15,-3-2-1-15,3 2 0 0,3-2 1 16,-1 1-2-16,0-1 0 0,2-2 1 15,2 0-1-15,1 0 0 0,1 1-1 0,3-3-2 16,0 2-7-16,-1-1-10 0,3 1-18 16,2-2-38-16,-3 2-83 0,3 3-102 15,0-1-101-15,2 2-99 0,-2 2-80 16,2 2-16-16,2-1 53 0,-2-1 90 0,2 0 99 16</inkml:trace>
  <inkml:trace contextRef="#ctx0" brushRef="#br0" timeOffset="3229.6">19010 14615 20 0,'-17'4'51'15,"-2"2"4"-15,0-1 2 0,0 1-3 0,0 0-2 16,0 0 1-16,0-1 6 0,0 1 5 16,-1 0 0-16,1-1 1 0,2 1-4 15,-2-2-5-15,2 2-8 0,1-3-4 0,-1 1-5 16,0 0-4-16,-2 0-2 0,2 0 2 15,-2 0-2-15,2 1-2 0,-2-1 1 16,0 2-2-16,0-1 1 0,-3 3 0 0,1 0 2 16,0-1 4-16,0 1 3 0,-2 1 4 15,-1 1-1-15,1 1 1 0,-2 1-2 0,-1-1-2 16,-1 1-5-16,1 1-7 0,-1 2-3 16,1-1-1-16,-1 1-2 0,2 0-1 15,-3 0 1-15,3 2 4 0,-1-1 0 0,1 1 0 16,-1-2-2-16,3 2-2 0,-2 0-2 15,1 2-4-15,1 1-4 0,0-1-4 0,0 2-1 16,1 1-2-16,-1 1-5 0,2 0-1 16,0 2 1-16,0 0 0 0,2-1 0 0,0 3-1 15,-1 2 1-15,4-1-1 0,1 5-1 16,2-1-1-16,0 2-3 0,1 1 1 16,1 1 2-16,0 2-1 0,3 2 2 0,0 0-3 15,-1 2 4-15,3 2-4 0,1-1 0 16,1 5 0-16,0 0 1 0,2 1 3 0,2 1-2 15,0-1 2-15,0 1-1 0,2-1 0 16,2 1-3-16,0-3 1 0,1 1-1 16,1-2 1-16,3 0 1 0,-1-1-1 15,0 1 2-15,3-2-1 0,2 1 2 0,-3-1 1 16,3 2 0-16,0-2 1 0,-1 2 1 0,1-1-1 16,2-1-3-16,-2 2-2 0,1-2 2 15,3 1-3-15,-2-1 0 0,2 0 2 16,0 0-2-16,2 0 3 0,-2-1-1 0,2-1 2 15,2 2 1-15,0-2-1 0,1-2-1 0,1 0 0 16,2 0-1-16,-1-2 0 0,3 0 1 16,-2 0-2-16,3 0 3 0,2-1 0 15,-3-3 1-15,3 2-2 0,-1 0-1 0,1 1-1 16,0 1 2-16,1-2 0 0,-1 0 1 16,2 0 2-16,-3-3 0 0,3-1 4 15,-2 0 2-15,2-3 1 0,-3 0-1 16,3-3 0-16,-2-1 1 0,1 0 3 15,-1 0-1-15,2-3-1 0,-1-1 3 0,3 0-3 16,-2-2-1-16,2-2-2 0,0 1-3 16,2-1-3-16,-2-4-2 0,2 0 1 15,0-1-1-15,0-1 2 0,0-1-1 16,2-3 2-16,0-1 2 0,0 0 2 0,0-2 5 16,2-2 6-16,3-1 7 15,-1-1 4-15,0-1 7 0,1-1 5 0,1-2 0 16,-2 0-1-16,3-4-3 0,-3 1 1 15,0-5 0-15,1 1-3 0,-1-4 1 16,-2-1 0-16,3-3-1 0,-3 0-5 16,0-2-4-16,0-1-3 0,3-3-5 0,-3-2-3 15,0-1 3-15,0-3 0 0,1-3 4 16,-1-1-2-16,-2-1 2 0,-2 0-2 16,0 0-8-16,0 2 0 0,-2-3-5 0,-3 3-3 15,1-2 0-15,-2 2 0 0,-1-3 3 16,-1 1-2-16,-3 0 0 0,3-2 2 15,-3-2-2-15,-1 0-2 0,-1 0-1 0,0-2 0 16,-2-2 0-16,-2 2 0 0,0-2 0 0,0 3 0 16,-2-3 0-16,-2 2 4 0,0 0-3 15,0 2-1-15,-2-2 0 0,-1 2 2 16,-1 0 4-16,-1 0 1 0,-1 0 0 0,-1 2 0 16,1 0 4-16,-3 2 2 0,-2 1 6 15,1-1 8-15,-1 2 6 0,-2 0 12 0,-2 1 7 16,0-1 0-16,0 1 0 0,0 1-2 15,-2 2-5-15,0-3-5 0,-3 3-7 0,1-3-1 16,0 3-4-16,0-2-7 0,-3-1 0 16,1-1-1-16,0 1-5 0,-1-1 4 15,1 2 2-15,-2-1 3 0,-1 1 1 0,1 2 2 16,-3 1 3-16,0 0-1 0,1 1-1 16,-1 1-3-16,-1 0-3 0,-1 3-2 15,-2-3-4-15,2 2-7 0,-1 0 0 0,-1 1-1 16,-2-1 1-16,2 0-2 0,-2 0 0 15,2-1 0-15,-2 1 1 0,0 0-1 16,0 0 1-16,1 1 3 0,-1-1 0 0,0 2 1 16,0 0-2-16,-2 2 1 0,2 0-1 15,-2 0-6-15,2 2 3 0,-2 0 1 0,0 0-1 16,0 2-1-16,0-2-2 0,-3 2 3 16,1 0-1-16,0 1-1 0,0-1-1 15,-2 2 3-15,1 0-3 0,-1 2 1 0,2-3-3 16,-2 3 2-16,2 0 0 0,-3-1-3 15,3 1 3-15,-2 0 0 0,2-1 0 0,-3 1 0 16,1 0-1-16,0 1 2 0,0-1-1 16,-3 1-2-16,3 1 2 0,-3 0 0 15,1-1-1-15,0 3 1 0,-1-1 1 0,1 1 4 16,-1 1 0-16,-1 0-2 0,-1 1-1 16,1 1-2-16,-1 0-2 0,1 1-2 0,-3 1-2 15,3-2-3-15,-3 2 2 0,0-2-1 16,1 3-2-16,-1-1 3 0,1 0-2 0,-1 2 6 15,-2-2 3-15,0 2 5 0,1 2-2 16,-1-1-3-16,0 1 2 0,-2 0 0 16,0 1-2-16,-2-1-7 0,3 2 7 15,-3 2 2-15,0-2 1 0,-3 2-6 0,4 2 5 16,-4-1 2-16,3 1-4 0,-2 2-1 16,2-1 0-16,0 3 1 0,0-1-1 15,3 1-5-15,-3 1 2 0,2 1-2 0,2 1-1 16,0-2 0-16,0 3 2 0,1-3 1 15,1 3-6-15,0-1-15 0,1 2-17 0,-3-2-33 16,2 3-86-16,-1 1-108 0,-1 2-111 16,0 2-101-16,0 4-80 0,3-1-20 15,-3 5 57-15,2-2 95 0,1-1 109 0</inkml:trace>
  <inkml:trace contextRef="#ctx0" brushRef="#br0" timeOffset="8083.95">1376 11390 7 0,'-2'0'142'0,"2"2"2"15,-2-2-3-15,2 2 2 0,-3-2 1 16,3 0 2-16,-2 2 4 0,2-2 4 0,-2 2 1 16,2-2-3-16,-2 0-3 0,2 0-3 0,0 0-7 15,-2 0-7-15,2 0-11 0,0 0-5 16,0 0-10-16,0 0-5 0,0 0-2 0,0-2 8 16,0 0 6-16,4 0 1 0,0-4-1 0,1-1-11 15,1-5-13-15,3-1-24 0,1-4-18 16,3-4-15-16,4-4-12 0,0-4-3 0,4-3-3 15,4-2-4-15,1-4-1 0,3-2-1 0,5-2-1 16,0-2 3-16,4-4 1 0,2 1 1 16,1-1-5-16,3 0 4 0,-2 3-1 0,3-1-2 15,-3 2-2-15,0 2-2 0,-1 2 3 16,-3 2-4-16,0 2 3 0,-4 2-1 0,0 1 2 16,-3 3 2-16,-1 1-4 0,-2 2 2 15,-3 5-1-15,-2-1-4 0,-2 4-2 0,-2 2 2 16,-2 1 3-16,0 1-5 0,-4 4 0 0,0-1 8 15,-3 5-1-15,-1-1 0 0,-3 2 5 16,3 2 4-16,-3 1 1 0,-2 1-1 0,2 0-1 16,1 4 3-16,-1 2-1 0,3 1-2 15,1 5 2-15,1 3 1 0,4 6 0 0,2 2-1 16,2 6 2-16,2 1-6 0,4 3 0 0,1 3-2 16,1 0-1-16,1 1-6 0,1 1 1 15,1-2-1-15,0 1-2 0,-1-1-8 0,1-2-10 16,-3-1-15-16,-1-1-24 0,-1-3-63 15,-2-1-105-15,-1-1-124 0,-3-2-119 16,-5-2-96-16,1-2-39 0,-4-2 32 0,-5-1 89 16,-2-3 122-16</inkml:trace>
  <inkml:trace contextRef="#ctx0" brushRef="#br0" timeOffset="9444.62">1408 11377 125 0,'0'2'151'15,"0"-2"-14"-15,0 0-12 0,0 1 2 0,0 1 10 16,2 0 12-16,0 4 14 0,0 0 13 0,0 3 15 16,2 5 8-16,3 3 10 0,-3 4 5 15,4 3 0-15,-1 5-5 0,1 5-18 0,-1 4-19 16,1 4-30-16,-2 2-28 0,3 4-24 0,-3-1-20 16,3 5-13-16,-1-1-17 0,1 3-6 15,-3-1-7-15,2 0-6 0,-1 1-5 0,-1-3-3 16,-2-1 0-16,3-3-3 0,-3-1 0 0,0-4-5 15,0-2 0-15,1-4-3 0,-3-4 2 16,0-3-1-16,0-4-5 0,-2-4 2 0,2-4-1 16,-2-2 0-16,2-3-1 0,-2-1 0 0,2-3 1 15,-2-1 0-15,2-1 0 0,-2-2-1 16,0 0-1-16,0-1-4 0,3-1 6 0,-3 0-4 16,2 0 1-16,-2 0 6 0,2-2-2 15,0 2 1-15,0-2-1 0,2 2 0 0,0-2 0 16,1 2-3-16,1 0 3 0,2 1 3 0,3 3 4 15,2 0 1-15,2 3 2 0,2 1 0 16,2 1-2-16,2 3-2 0,2 1-1 0,5 4 2 16,1 2-5-16,3 2 3 0,4 2-3 15,2 1-2-15,2 1-1 0,0 1-3 0,3 1 5 16,-1 0 2-16,0-1-1 0,1 1 4 16,-3-3 0-16,0-1 2 0,0 0-3 0,-1 0-5 15,-3-2 5-15,-1-3-2 0,-1 1-1 0,-2 0-1 16,-2-3 1-16,-3-1-1 0,-1-2-5 0,-5 0 4 15,0-3 2-15,-4-1-5 0,0-1 2 16,-4-1 2-16,-1-3-1 0,-1 0-3 0,-3-1 1 16,-1-1 6-16,-1-2-3 0,0 2 0 15,-1-2-1-15,-1-2-1 0,-2 0 1 0,2 0 1 16,-2-4-2-16,3 0 0 0,-3-2 2 16,2-1 2-16,2-3-3 0,1-1 0 0,-1-3 3 15,2-3-3-15,3-2 1 0,2-4 2 16,1 1-3-16,3-5 0 0,2 0-1 0,1-3 3 15,3-1 0-15,0 1-4 0,0-3 0 16,3 1 4-16,-1 0-2 0,3-3-1 16,-3 3-1-16,3 0 3 0,-3-1 3 0,0 3-9 15,1 1 5-15,-5 0-4 0,0 5 0 16,-2 3 4-16,-4 2-4 0,0 2 4 0,-5 3 0 16,1 1 3-16,-3 3 6 0,-1 1 0 15,-3 3 6-15,0 0 4 0,1 1 1 16,-3 1 6-16,0 0-5 0,0 0-1 0,-2 0-6 15,0 1-3-15,0-1-5 0,-2 0-3 16,0-2-4-16,-3-1 0 0,3-1-1 0,-2-3 0 16,0-1-1-16,-3-1 1 0,3-2 0 15,-2-2 1-15,0-3 3 0,-1 0 0 16,1-3 0-16,-3-2-9 0,1-2 3 0,-1-3-1 16,1-3 3-16,-1-1-4 0,-1-2 1 15,1-2 8-15,-1-2 2 0,-1 0 2 0,3-4-5 16,-3 2 0-16,3-2 4 0,-1-2-2 15,1 3-4-15,-1 1 1 0,3 0 0 16,0 4-1-16,-1 0-1 0,3 1 4 0,-2 3 2 16,1 0-3-16,-1 1 5 0,2 3-3 15,-2 0-1-15,1 3-2 0,-1 0-1 0,2 1-1 16,-3 1-1-16,3 2 3 16,0 0-4-16,0 2 1 0,-1 0 3 0,3 2-3 15,0 4-5-15,0 0-11 0,0 1-14 16,-2 3-37-16,2 1-89 0,-3 1-120 0,1 3-122 15,-2 0-123-15,-1 3-63 0,-1-1-6 16,0 4 65-16,-1 0 110 0</inkml:trace>
  <inkml:trace contextRef="#ctx0" brushRef="#br0" timeOffset="9980.23">2375 11403 69 0,'-6'-2'210'0,"-3"4"26"0,1 0-28 16,-3 0-21-16,3 2-6 0,-3 2-8 0,0-1-9 16,1 3-13-16,1 2-15 0,-1 1-19 15,-1 2-19-15,3 3-14 0,-1 3-11 0,1 2-4 16,-1 1-3-16,3 7 0 0,2 1 5 0,0 3 2 16,-1 1 8-16,3 4 1 0,2 0-3 0,2 4-2 15,0 0-12-15,5 0-5 0,-1 0-14 16,3 0-8-16,1 0-12 0,3-2-5 15,0-2-2-15,3-2-4 0,1-4 10 0,2-1 7 16,3-2 5-16,1-7 2 0,0-1 3 0,5-5 0 16,-1-7-6-16,3-3-9 0,-1-4-4 0,1-6-1 15,2-6-4-15,-2-3 0 0,1-6-4 16,-1-6 3-16,-3-5 0 0,1-5-2 16,-5-5 5-16,-2-1 0 0,-4-3 4 0,-4-2 1 15,-7-2 1-15,-6 1-2 0,-6-3-2 16,-7 3-4-16,-6-3-1 0,-4 2-1 0,-5 1-3 15,-5 1 0-15,-3 4-6 0,-2 2-4 0,-3 2-19 16,1 6-33-16,-4 3-74 0,-1 2-112 16,1 7-116-16,1-1-113 0,-1 3-89 0,4 1-26 15,0 0 42-15,1 0 97 0,6 2 108 16</inkml:trace>
  <inkml:trace contextRef="#ctx0" brushRef="#br0" timeOffset="10471.56">2252 9615 133 0,'4'-6'349'16,"1"0"79"-16,-3 2 39 0,0 2-20 0,0 2-35 16,0 0-51-16,2 4-67 0,-2 4-68 15,3 5-54-15,-1 6-48 0,2 4-45 0,-2 4-29 16,3 1-16-16,-3 5-13 0,2-1-9 15,1 2-7-15,-1 1-13 0,0-1-22 0,1 0-53 16,-1 1-87-16,1-3-117 0,-3 2-107 0,0-3-107 16,0-1-57-16,-4-3 10 0,0-2 66 15,0-6 104-15</inkml:trace>
  <inkml:trace contextRef="#ctx0" brushRef="#br0" timeOffset="10920.09">2223 8887 76 0,'-7'-14'231'0,"1"5"35"15,-1-1-18-15,1 5-11 0,-2-1-5 0,1 2-5 16,-1 0-17-16,-1 2-19 0,1 2-32 16,-1 2-36-16,1 2-37 0,-1 2-30 0,1 3-23 15,0 3-16-15,1 3-9 0,-1 2-8 0,1 4-1 16,3 4-2-16,0 0 1 0,2 0 2 16,2 1 1-16,0-1 6 0,2 0 1 0,0-2 5 15,4-2 0-15,1-2 4 0,1-4 1 16,1 0 8-16,1-4 8 0,3-1 7 0,0-4 11 15,-1-2 8-15,3-3 12 0,-2-2 0 16,2-5 1-16,-3 0 0 0,3-3-2 0,-2-5-5 16,-3 1-6-16,1-4-5 0,-2-2-10 0,-3-2-5 15,0-2-7-15,-4 0-6 0,0 0-7 16,-4 0-2-16,0 0-5 0,-2 3-5 0,0 0-5 16,-3 5-9-16,-1 0-30 0,-3 4-63 15,1 3-100-15,-1 2-105 0,3 4-100 0,-3 2-102 16,1 4-33-16,1 0 29 0,1 4 82 0,1-3 96 15</inkml:trace>
  <inkml:trace contextRef="#ctx0" brushRef="#br0" timeOffset="11145.54">2443 8601 329 0,'4'-8'408'0,"-2"3"59"0,0 1-7 15,0 4-38-15,0 0-56 0,0 6-64 16,1 1-58-16,1 7-46 0,0 5-41 0,0 2-44 16,1 5-37-16,1 5-27 0,0 3-20 0,3 2-13 15,-3 4-15-15,2 0-20 0,1 0-41 0,-1-2-70 16,3-1-97-16,-3-3-103 0,3-2-97 16,-2-5-92-16,-1-2-27 0,-2-6 34 0,1-2 79 15,-1-6 93-15</inkml:trace>
  <inkml:trace contextRef="#ctx0" brushRef="#br0" timeOffset="11307.11">2745 8675 211 0,'2'-11'311'0,"3"5"42"0,-3 8-29 16,2 4-57-16,0 7-59 0,3 4-54 15,-3 6-51-15,2 4-64 0,-2 3-84 0,1 5-87 16,-1-1-98-16,0 2-87 0,0 2-47 15,1-2 0-15,-3-1 42 0</inkml:trace>
  <inkml:trace contextRef="#ctx0" brushRef="#br0" timeOffset="11493.47">2644 9079 128 0,'-7'-13'359'0,"3"3"48"0,0 1 29 15,2-1-50-15,2 3-51 0,2-1-58 0,2 0-51 16,2 1-37-16,5-1-27 0,2 1-36 16,2-3-42-16,2 2-84 0,4 1-133 0,0 1-134 15,4 0-155-15,1 3-89 0,-1 1-44 16,0 4 23-16,3 3 97 0</inkml:trace>
  <inkml:trace contextRef="#ctx0" brushRef="#br0" timeOffset="12163.52">4333 10792 148 0,'4'-4'318'0,"0"4"80"16,1 2 42-16,1 6 3 0,0 5-35 0,1 4-41 15,-1 6-58-15,2 4-73 0,-1 5-82 16,1 4-68-16,-1 4-43 0,1 2-45 0,-2 0-73 16,1 2-101-16,-1 0-117 0,0-1-117 15,-1 1-103-15,-1-4-37 0,-2-2 31 16,-2-1 79-16,-2-5 105 0</inkml:trace>
  <inkml:trace contextRef="#ctx0" brushRef="#br0" timeOffset="12371.62">4225 11251 165 0,'-9'-15'317'16,"1"3"47"-16,-1 3 1 0,5 1-22 15,0 0-1-15,4 1-19 0,2 1-25 0,4-1-25 16,3 1-25-16,4-2-49 0,1-1-65 15,6-1-47-15,-1 1-31 0,4-3-20 16,0-1-14-16,3 1-7 0,-1-1-7 0,0 0-23 16,1 1-56-16,-3 1-120 0,-2-1-129 15,0 3-142-15,-4-1-97 0,-2 3-34 0,-2 1 26 16,-5 0 100-16,-1 3 124 0</inkml:trace>
  <inkml:trace contextRef="#ctx0" brushRef="#br0" timeOffset="13059.79">5719 10809 171 0,'-8'-11'222'16,"1"-1"-2"-16,-1-3-30 0,-1 0-14 15,1-1 0-15,0-1 10 0,-3 2 23 0,0 2 34 16,1-1 26-16,-1 5 7 0,-4-1-9 15,1 5-17-15,-1 1-39 0,-2 4-51 16,0 4-47-16,0 3-36 0,0 8-20 0,2 6-14 16,3 6-3-16,1 4 0 0,5 7-1 15,1 2 2-15,5 3 1 0,5 3-2 16,5 0-11-16,3 0-6 0,4-1-4 16,4-3-7-16,4-2-9 0,1-4-9 0,3-5-12 15,1-6-33-15,0-4-86 0,-1-8-142 16,1-3-143-16,0-10-129 0,-3-6-60 15,-2-6-9-15,-1-7 65 0,-1-4 132 16</inkml:trace>
  <inkml:trace contextRef="#ctx0" brushRef="#br0" timeOffset="13260.13">6047 10531 216 0,'5'-29'479'15,"-5"6"83"-15,0 8 55 0,-3 6-45 16,3 5-101-16,0 8-118 0,3 5-102 0,1 6-66 15,0 10-47-15,4 6-27 0,1 5-19 16,2 6-21-16,1 5-14 0,1 3-18 16,0 3-21-16,-1 1-36 0,1 3-43 15,0-2-57-15,-3 2-133 0,3-4-152 0,-2-1-142 16,-3-4-80-16,-2-7-27 0,-1-4 24 16,-1-7 111-16,-2-5 144 0</inkml:trace>
  <inkml:trace contextRef="#ctx0" brushRef="#br0" timeOffset="13460.56">6272 10603 146 0,'6'-28'437'16,"0"3"96"-16,-1 6 64 0,-1 6-43 16,0 5-74-16,2 8-107 0,3 4-118 0,-3 7-88 15,3 4-62-15,-1 8-39 0,1 4-26 16,-1 3-26-16,1 3-26 0,-3 3-48 15,-2 0-114-15,3 0-148 0,-3 2-154 0,-2-1-99 16,0-3-41-16,-2 0 11 0,-2-3 96 16,0-5 135-16</inkml:trace>
  <inkml:trace contextRef="#ctx0" brushRef="#br0" timeOffset="13586.95">6278 10973 4 0,'-4'-6'204'0,"2"2"16"16,2 2-21-16,0 0-49 0,2 1-50 15,0 1-37-15,4 0-32 0,1 0-38 0,1-2-47 16,3 2-51-16,-1-2-57 0,3-2-40 16,2-2-9-16,0 1 9 0</inkml:trace>
  <inkml:trace contextRef="#ctx0" brushRef="#br0" timeOffset="13773.77">6502 10885 115 0,'7'2'194'0,"1"2"-9"0,-1 0-22 16,1 0-22-16,1 3-17 0,-1-1-10 0,0 1-1 15,3 1 12-15,-3 2 21 0,3-3 26 16,-2 1 35-16,-1-1 27 0,0 1 19 16,-1 0-2-16,-1-1-18 0,1 1-31 15,-3 1-45-15,-2 1-41 0,0 0-44 0,-4 1-59 16,-2 2-99-16,-1 1-134 0,-1 1-133 16,-2 0-136-16,-3 2-69 0,0 0-9 15,-3 1 59-15,1 1 109 0</inkml:trace>
  <inkml:trace contextRef="#ctx0" brushRef="#br0" timeOffset="15266.14">2565 13634 51 0,'0'0'110'0,"3"0"2"15,-3 0-5-15,2 0-4 0,-2 0-9 0,2 0-9 16,-2 0-4-16,2 0-2 0,-2 0 4 0,0 0 6 16,0 2 8-16,0-2 13 0,0 2 12 0,0-2 14 15,0 2 20-15,0-2 18 0,0 2 18 16,0 0 10-16,0 1 2 0,-2 5-6 0,0 0-18 16,0 5-21-16,-3 2-28 0,-1 6-19 15,0 4-23-15,-1 4-16 0,-3 5-12 0,-1 6-10 16,-2 2-6-16,1 5-12 0,-5 3-4 0,0 5 0 15,0 2-4-15,-4 4-6 0,0 4-3 0,-1 0 1 16,-1 1 0-16,-2 3-5 0,1 0-6 16,-1-1-1-16,0 1-2 0,-1-3-4 0,1-1-15 15,2-2-11-15,-3-4-20 0,3-2-42 0,-3-1-79 16,3-5-93-16,0-3-87 0,2-3-79 16,4-3-79-16,0-6-19 0,2-1 44 0,2-5 77 15,3-3 85-15</inkml:trace>
  <inkml:trace contextRef="#ctx0" brushRef="#br0" timeOffset="15907.88">2572 13722 13 0,'2'-2'162'16,"0"0"-8"-16,0 0-18 0,0 2-9 16,2-2 7-16,1 2 15 0,1 2 22 0,3-2 30 15,1 4 36-15,3 0 28 0,4-1 16 0,2 5 5 16,2 2-12-16,6 3-23 0,5 4-39 15,4 6-34-15,9 4-40 0,5 5-33 16,8 6-20-16,7 2-16 0,5 2-15 0,4 4-14 16,2-2-9-16,3-1-7 0,-3-1-8 15,-2-2-7-15,-2-2-2 0,-4-1-5 0,-3-1-9 16,-3-4-11-16,-7 1-20 0,-2-3-38 16,-7-1-96-16,-1-1-129 0,-7-1-129 0,-2-2-116 15,-7-4-50-15,-5-2 5 0,-5-2 78 16,-5-4 117-16</inkml:trace>
  <inkml:trace contextRef="#ctx0" brushRef="#br0" timeOffset="16602.59">2631 13676 164 0,'2'-2'218'0,"-2"2"-11"0,2 0-47 15,0 0-31-15,0 0-12 0,1 0 7 0,1 0 22 16,2 0 38-16,3 0 42 0,-1 0 28 16,5 0 10-16,0-2 0 0,6 2-14 0,2-2-31 15,4-2-40-15,5 1-38 0,4-3-36 16,8-2-25-16,7 1-15 0,6-1-11 16,10-3-3-16,7-1-5 0,7 1-3 0,7-1-6 15,10 1-5-15,5 0 3 0,7-1 2 16,6 1-3-16,9-1 2 0,6 1 0 0,7-3-4 15,4 1-5-15,3 0-7 0,6-2-4 16,-1-3 2-16,2 3-3 0,2-2 1 16,3 2-2-16,0 0-2 0,1-1-1 15,-3 3-7-15,-3 2-3 0,-4 1-1 0,-6 2 1 16,-7 1 1-16,-6 3 4 0,-9-2 2 16,-3 2 4-16,-9 3 1 0,-5-1-6 0,-8 0 0 15,-8 0-2-15,-7 2-3 0,-8-2-1 16,-11 2-1-16,-6 0-1 0,-10 0-10 15,-7 2-17-15,-11 0-23 0,-8 2-27 16,-9 1-50-16,-8 1-101 0,-6 0-122 0,-9-1-120 16,-6 1-105-16,-4-2-41 0,-7 2 14 15,-6-3 85-15,-4 3 120 0</inkml:trace>
  <inkml:trace contextRef="#ctx0" brushRef="#br0" timeOffset="17979.09">1022 17153 80 0,'0'0'131'0,"0"0"-1"0,0 0-3 15,0 2-2-15,0-2-4 0,0 0-8 16,0 0-9-16,2 0-14 0,-2 0-5 0,3 0 6 16,-3 0 21-16,2-2 34 0,2-2 31 15,-2 0 29-15,2-2 16 0,3-1 0 0,-3-3-21 16,2 1-36-16,3-5-34 0,-1 1-31 0,1-4-28 15,1-2-20-15,3-4-15 0,2-2-11 16,2-2-4-16,0-3-4 0,2-2-3 0,2-3-3 16,0 3 1-16,2-2-2 0,1 1-1 15,-1 1-2-15,0 1 1 0,0 3-1 0,-1 3-3 16,-3 0 0-16,0 4-1 0,-2 0 3 0,0 4 0 16,-5 2 0-16,1 2 3 0,0-1 1 0,-3 5 4 15,-1-1-1-15,-1 3 4 0,1 1 0 0,-3 0 0 16,0 2 4-16,1 1-2 0,-1-1 7 15,0 2 1-15,1 2 2 0,-1-2 0 0,3 2-3 16,-1 2 0-16,3 0-1 0,-1 2-3 0,5 1-2 16,0 1-2-16,4 2-3 0,2-1-1 0,4 3-2 15,1 1-1-15,3 3-3 0,3-1-1 16,4 0 0-16,2 4-3 0,2 1 0 0,5 1-3 16,2 2 0-16,1-1-2 0,3 3 2 0,-2 0 1 15,1 0 1-15,-1 2-5 0,0-2 3 0,0 0 2 16,-3-1 1-16,-1 1 0 0,-3-2-4 0,-2 0 0 15,-4-2 0-15,-2 0-2 0,-2 0-7 0,-5-2-10 16,-1 1-8-16,-5-1-29 0,-4 0-69 16,-5-2-115-16,-1 0-117 0,-5-1-120 0,-6-1-86 15,-2-2-21-15,-6 1 42 0,-3-4 99 0</inkml:trace>
  <inkml:trace contextRef="#ctx0" brushRef="#br0" timeOffset="19314.91">1020 17139 128 0,'0'0'205'0,"0"0"-10"0,0 0-23 15,0 2-16-15,0 2-9 0,0 2-3 16,2 1 3-16,-2 3-2 0,2 1 0 0,3 5 0 16,-1 1-4-16,0 4-3 0,5 3-9 0,-1 3-10 15,1 5-11-15,1 3-15 0,1 3-17 16,1 2-16-16,-1 2-14 0,2 2-6 0,-1-1-7 15,-1 1-5-15,2 2-5 0,-3-2-2 16,3-2-5-16,-2-4-2 0,-3-2-7 16,1-6 0-16,-1-1 1 0,-2-4 1 0,-1-4 10 15,-1-2 4-15,0-4 9 0,-2-2 9 16,0-1 7-16,0-3 7 0,-2-1-3 16,2-2 3-16,-2-1-11 0,0-1-10 15,0 0-12-15,0-2-9 0,0 0-8 0,3 0-9 16,-3 0 3-16,2-2 4 0,-2 0-3 15,2 0-3-15,2 0-3 0,0-2 1 16,1 2-1-16,1-2-2 0,2 2 1 0,3 0 4 16,4 0 2-16,0 2 4 0,4 0 4 15,2 1-1-15,2 3 7 0,5 2-6 0,-1 1 1 16,5 3-1-16,2 1-2 0,2 4-2 16,0 0-4-16,2 2 4 0,-2 0 0 15,2 0-3-15,-2 1 0 0,-2-1-1 0,2 0 1 16,-5 0-2-16,1-2-2 0,0-2-1 15,-5 0 3-15,1 1 3 0,-5-5 0 0,-2 0-3 16,-2 1 3-16,-2-3-1 0,-2-1 1 0,-2 0-1 16,0-3-2-16,-5 1 2 0,1 0 0 15,-1-2 1-15,-2-1-2 0,-1-1 1 16,-1 2 4-16,0-2 2 0,-2 0-2 0,0-2 1 16,0 2 4-16,1-2 1 0,-1 2 1 15,-2-2 3-15,2 2 3 0,-2-2-1 0,2 1-3 16,-2-1 0-16,0 0-2 0,0 0-3 0,0 0-3 15,0 0-3-15,0 0-3 0,2 0-1 16,-2 0-2-16,2-1-3 0,-2-1 6 0,2 0 0 16,2-2 1-16,-1-2 1 0,1-1-2 15,2-3 2-15,1-1 2 0,-1-3-2 16,2 1 2-16,1-4 0 0,1 0 4 0,3-4-3 16,0 0-4-16,0-2 2 0,1-2-1 0,3-1-3 15,0-3 0-15,0 0-2 0,0 1 0 16,0 1 3-16,-2 0 2 0,0 1 0 15,-3 3 0-15,1 2 2 0,-2 2 1 0,-3 4 1 16,-2 1-3-16,1 3 3 0,-1 1 0 0,-2 3 1 16,-2-1-1-16,3 2 2 0,-3 3 0 15,-2-1 0-15,2 0 0 0,-2-2-1 0,0 2 1 16,-2-1-3-16,2 1-1 0,-2-2 2 0,2 1-1 16,-2-1-4-16,2-2 0 0,-3 2 0 15,1-1 1-15,0-1-2 0,-2-1-1 0,2-3 3 16,-2 3 4-16,-1-3-3 0,1-1-2 0,0 0 0 15,0-3 4-15,-3 1-4 0,3-2 3 0,-2-2-3 16,2-2 2-16,-3 0 4 0,3 0-2 0,-2-2 3 16,1 0-2-16,-1 1 6 0,2 1 0 0,0-2-1 15,-1 2 4-15,1 2 4 0,0 0-3 0,0 0 0 16,-1 3-2-16,-1 1 0 0,2 0-3 0,0 3-4 16,-1 1-1-16,1 0-5 0,0-1-1 0,0 3-4 15,-1-1-10-15,1 1-10 0,0-1-23 0,0 1-52 16,-1 1-91-16,1-2-107 0,0 3-105 15,0-1-113-15,-5 1-47 0,1 1 15 0,-1-2 72 16,-1 2 99-16</inkml:trace>
  <inkml:trace contextRef="#ctx0" brushRef="#br0" timeOffset="20438.31">1685 17006 191 0,'-4'-2'223'0,"-1"2"-7"0,-1 0-19 16,2 2-9-16,-3 0-1 0,3 0 4 0,-2 2 5 15,0-1 0-15,-1 1-4 0,1 4-5 0,-1-1-10 16,1 3-12-16,0 1-12 0,-1 3-17 0,1 3-16 16,2 2-19-16,0 2-16 0,-1 4-15 15,3 1-14-15,2 3-11 0,0 1-12 0,2 1-9 16,3 3-8-16,-1 0-6 0,0 1-3 0,2-1-2 16,1-2-1-16,1 1 0 0,3-1 2 0,2-3 1 15,-1-1 0-15,5-3-2 0,0 0 4 0,2-4-3 16,0-4-1-16,4-2 0 0,1-2 0 0,1-3-3 15,1-4-3-15,1-2 4 0,-2-3 1 0,3-2 2 16,-3-5-1-16,1-4 0 0,-3-3 2 0,0-2-1 16,-4-4-1-16,0-2 2 0,-4-4 0 0,-2-2 1 15,-2-1 4-15,-5-1 3 0,-2-3 1 0,-6-1 2 16,-2 1 1-16,-7-2 1 0,-1-1-1 16,-5 1-6-16,-5 2-1 0,-1 3-2 0,-2 1-3 15,-3 5-1-15,-1 2-9 0,-1 2-8 0,-4 5-23 16,0 3-51-16,0 1-90 0,0 5-113 0,1 1-111 15,3 2-115-15,0-2-50 0,1 0 9 0,3-1 71 16,1-1 101-16</inkml:trace>
  <inkml:trace contextRef="#ctx0" brushRef="#br0" timeOffset="20912.95">1350 15842 159 0,'0'-2'260'0,"0"0"27"0,3 0 8 0,-3 2 9 15,0 0 15-15,0 0 16 0,0 2 3 16,2 4-11-16,2 2-31 0,0 3-43 0,5 8-55 16,-1 6-54-16,1 5-41 0,1 6-32 0,-1 6-23 15,1 2-17-15,-1 4-10 0,-1 1-9 0,1 3-5 16,-1-3-6-16,1-3-7 0,-3 0-12 16,2-4-20-16,-1-4-37 0,-1-2-90 0,-2-4-122 15,3-3-120-15,-1-4-128 0,0-6-52 0,-1-4-2 16,-1-6 70-16,-4-3 111 0</inkml:trace>
  <inkml:trace contextRef="#ctx0" brushRef="#br0" timeOffset="21480.44">1132 15230 93 0,'-6'-1'197'0,"0"1"-3"16,-1 0-21-16,-1 0-16 0,2 1-12 15,-3 1-14-15,3 4-23 0,-1 0-20 0,3 3-19 16,0 5-17-16,0 1-13 0,-1 4-6 15,3 4 2-15,2 2 3 0,2 1-5 0,1 3-3 16,1-1-7-16,2 1-2 0,1-2-4 16,1-3-2-16,3-1 2 0,1-2 7 0,1-4 9 15,0-3 10-15,1-3 8 0,1-1 12 16,2-5 14-16,-2-3 10 0,2-4 10 0,-2-1 13 16,0-5 14-16,-3-3 10 0,1-5 5 15,0-1-2-15,-5-2-10 0,-1-2-13 0,-3-2-16 16,-2 0-19-16,-4-1-20 0,-2-1-11 15,-3 0-10-15,-3 2-10 0,-1 2-10 0,-2 4-12 16,-2 0-15-16,1 4-37 0,-1 3-85 0,-2 3-105 16,2 5-110-16,2 2-111 0,-1 3-77 15,1 3-11-15,2 2 56 0,3-1 92 16</inkml:trace>
  <inkml:trace contextRef="#ctx0" brushRef="#br0" timeOffset="21704.02">1492 14924 42 0,'0'-4'409'0,"-2"2"95"16,0 2 58-16,-2 4 3 0,2 2-92 0,0 3-116 16,2 4-107-16,0 5-84 0,0 4-51 15,0 5-37-15,2 6-22 0,2 1-19 0,0 2-17 16,0 0-14-16,1 2-16 0,1 0-35 0,0 0-70 15,1 1-118-15,-1-5-118 0,2 0-111 0,3-3-92 16,-2-5-23-16,-3-1 43 0,0-6 101 0,1-4 113 16</inkml:trace>
  <inkml:trace contextRef="#ctx0" brushRef="#br0" timeOffset="21865.76">1740 15048 73 0,'4'-21'402'0,"-2"3"86"0,0 5 58 15,0 6-23-15,1 5-79 0,1 5-108 0,0 7-110 16,0 5-85-16,3 6-52 0,-3 4-45 0,2 4-48 16,1 1-69-16,-3 2-97 0,2 3-106 0,-2-1-106 15,3 2-91-15,-1 0-48 0,0 1 16 16,-3-3 72-16,-1-2 91 0</inkml:trace>
  <inkml:trace contextRef="#ctx0" brushRef="#br0" timeOffset="22056.11">1573 15394 196 0,'-13'-15'292'0,"0"0"53"0,5 0-9 15,-1 1-9-15,3 3-6 0,2-1-10 0,2 1-26 16,2 1-39-16,4 1-46 0,0 1-49 16,2-1-47-16,3 1-40 0,2 2-23 0,1-1-12 15,1 1-17-15,-2 2-40 0,1 0-87 0,1 1-112 16,0 1-120-16,-1 0-129 0,1 2-62 15,0 0-4-15,-3 4 62 0,1-1 102 0</inkml:trace>
  <inkml:trace contextRef="#ctx0" brushRef="#br0" timeOffset="22917.02">2366 17193 8 0,'3'-2'201'0,"-3"-2"35"15,4-2 0-15,0-3 2 0,2-3 12 0,3-1 19 16,1-4 23-16,3-4 8 0,2-2-6 0,2-2-24 16,2-1-31-16,2-5-41 0,2-1-45 0,3-1-41 15,-1-1-34-15,5 0-22 0,-1-1-17 16,1 1-15-16,0 4-9 0,-3-1-6 0,-1 4-11 16,-3 5-15-16,-2 1-30 0,-4 5-55 15,-4 3-101-15,-3 4-118 0,-1 1-130 0,-5 2-82 16,-2 4-22-16,-2 2 28 0,0 0 87 0</inkml:trace>
  <inkml:trace contextRef="#ctx0" brushRef="#br0" timeOffset="23342.77">3010 16124 107 0,'-6'-12'123'0,"-1"3"-22"0,-1-2-6 0,1 1-3 16,-1 0 3-16,2 1 2 0,-3 1 2 16,1 1 4-16,-1 1 2 0,1 2 5 0,-1 2 10 15,1 4 17-15,1 2 21 0,1 6 28 16,0 3 32-16,-1 8 28 0,3 4 9 16,2 7-7-16,0 4-21 0,4 4-29 0,0 2-42 15,4 2-42-15,3 0-33 0,2 0-30 0,3-4-14 16,1-4-15-16,4-2-12 0,0-4-18 15,2-3-18-15,1-4-22 0,-3-2-59 0,2-6-96 16,-2-1-105-16,0-7-94 0,0-3-84 16,-2-6-49-16,0-7 16 0,0-5 73 0,-5-3 96 15</inkml:trace>
  <inkml:trace contextRef="#ctx0" brushRef="#br0" timeOffset="23521.69">3253 16109 29 0,'0'-23'310'0,"0"4"97"15,-2 4 79-15,2 3-3 0,0 4-28 0,0 5-49 16,0 5-60-16,4 5-84 0,1 7-79 0,1 3-59 16,0 7-42-16,3 3-26 0,1 2-24 15,1 3-14-15,2 0-22 0,-3 3-24 16,3-1-61-16,-2 0-114 0,-1 1-117 0,1-3-111 16,-1-2-102-16,-1-5-47 0,-3-2 21 15,-2-6 93-15,-2-5 110 0</inkml:trace>
  <inkml:trace contextRef="#ctx0" brushRef="#br0" timeOffset="23673.17">3382 16139 2 0,'-4'-30'280'15,"2"5"75"-15,0 4 51 0,0 4-10 0,0 2-29 16,2 5-42-16,-2 2-59 0,4 5-65 16,0 5-73-16,0 5-86 0,2 5-96 15,0 3-99-15,1 2-90 0,-1 4-89 0,2 2-82 16,1 2-29-16,-3-1 26 0,0 1 55 0,0 0 69 15</inkml:trace>
  <inkml:trace contextRef="#ctx0" brushRef="#br0" timeOffset="23912.22">3520 16313 3 0,'6'1'11'0,"1"1"-4"15,-1-2 0-15,0 2-3 0,-1-2 2 0,1 2 5 16,0 0 8-16,1 0 8 0,-1 0 11 0,0 2 13 16,1-2 8-16,-1 1 5 0,0 1 5 15,1 2 6-15,-3 0 10 0,2-1 9 0,-1 1 9 16,-1 2 3-16,0-1-7 0,-2 1-9 16,0 1-19-16,-2-1-28 0,-2 2-44 0,0-3-57 15,0 3-73-15,-4-3-69 0,-1 3-35 16,-3-1-12-16,-1 1 16 0</inkml:trace>
  <inkml:trace contextRef="#ctx0" brushRef="#br0" timeOffset="25066.69">4729 16118 194 0,'-2'-2'220'16,"2"-2"-8"-16,0 1-34 0,2-5-19 0,-2-1-9 16,2-3 4-16,2-3 7 0,0-4 5 15,3-4 2-15,1-2-11 0,1-3-9 0,1-5-7 16,3-1-10-16,2-4-11 0,-3-2-17 15,3-2-17-15,0-2-16 0,-2-2-18 0,1 1-10 16,-1-3-4-16,0 2 3 0,-3 3 8 16,1 1 8-16,0 2 9 0,-3 5 6 0,-2 3 0 15,1 5-1-15,-1 4-5 0,-2 4-3 16,-2 4-4-16,3 2-8 0,-3 1-7 16,0 3-8-16,-2 1-5 0,2 1-11 0,-2 1-7 15,2 2-5-15,-2 0-5 0,2 0 0 0,0 3-2 16,1 1 2-16,1 0 2 0,2 1 1 15,0 1 3-15,5 4 1 0,0 0-3 0,3 3-3 16,1 3-3-16,4 1 2 0,0 2-3 16,5 6 1-16,1 2 0 0,5 4 4 15,1 1 1-15,3 3-3 0,2 1-1 0,0 1 2 16,2 1-2-16,3-2 0 0,-1 1-1 16,0-1-1-16,-2-1-2 0,2-3-2 0,-4 1 3 15,0-3-8-15,-4 1-17 0,-2-2-29 16,-3-2-72-16,-4-2-123 0,-3 0-134 0,-4-4-140 15,-5 0-61-15,-2-4-11 0,-5 1 52 16,-4-3 112-16</inkml:trace>
  <inkml:trace contextRef="#ctx0" brushRef="#br0" timeOffset="26284.47">4669 16187 45 0,'0'0'209'0,"0"0"23"0,0 2-28 0,2 2-28 15,-2-1-20-15,3 1-5 0,1 4 0 16,0-1 5-16,2 5 2 0,3 1-5 0,1 4-9 16,1 2-9-16,4 2-16 0,0 6-13 15,2 2-15-15,2 3-15 0,2 2-14 0,0 4-14 16,2 2-12-16,-2 2-13 0,3 0-7 0,-3-2-4 15,-2 0-5-15,0 0-4 0,0-4-1 16,-2 1 1-16,-2-5-3 0,0 0 2 0,-3-3 1 16,-1-4-1-16,-3-3 0 0,1-2-1 15,-3-5-1-15,-2 0 3 0,3-4 4 0,-3-1 8 16,-2-2 10-16,2-1 13 0,-2-1 12 0,1 0 7 16,-3-3 3-16,2 1 1 0,-2-2-6 15,2 2-6-15,-2-2-7 0,0 0-9 0,0 0 0 16,0 0-4-16,0-2 5 0,0 2-5 15,2-1 3-15,0 1 1 0,0 0-4 0,0 2-4 16,3-2-5-16,-1 2-5 0,2 0-8 0,0-1 0 16,1 3-1-16,1-2-2 0,3 2 0 15,-1 1-1-15,3 1 0 0,2-1-2 0,2 3-2 16,2 1 0-16,2 1 0 0,2 1 0 0,3 1 2 16,-1 1 1-16,3 2 2 0,1 0-3 15,1 0 2-15,0 0 2 0,-1 0-4 0,1-1-2 16,-3 1-5-16,1-2 3 0,-3-2-4 15,-1 1 0-15,-3-3 4 0,-2 1 2 16,-2-3 2-16,-2-1-1 0,-3-2 1 0,-1-1 4 16,-3 1-4-16,-1-2 1 0,-1 0-4 0,-2-3 2 15,0 3 0-15,1-2 1 0,-3 0 0 16,0-2-2-16,0 2 4 0,0-2-5 0,0 0 0 16,0 0-3-16,-2 0 0 0,3-2 1 15,-3-2 2-15,2 0-1 0,-2-1 1 16,2-3 5-16,-2-1 2 0,2-3-1 0,0-1 0 15,2-2 3-15,-2-3-1 0,3-3 0 0,1 1-3 16,0-5 3-16,1 0 0 0,3-4 0 16,1 1-5-16,-1-1 1 0,3-1 0 15,0 1 0-15,2 1-2 0,-1 1 0 0,1 0 3 16,0 1-3-16,-2 1 0 0,2 2 1 16,-3 0-1-16,-1 2 0 0,-1 2 2 0,1 2 0 15,-3 2 1-15,-1 1-5 0,-1 3 3 0,1 1 3 16,-3 3-2-16,-2-1 2 0,2 4 1 15,-2-1 3-15,0 1 0 0,-2 0-1 16,0 0 0-16,0 0-2 0,0 1 1 0,-2-1 3 16,2 0-5-16,-2 0-3 0,0 0 1 15,-2-1 0-15,2-1-2 0,-3-2-4 0,1 1 2 16,-2-3 2-16,2 1 0 0,-3-3 3 16,-1-3 2-16,-1 0-2 0,1-4-1 0,-3-2-2 15,-1-4 3-15,-1-2-1 0,-2-5-3 16,-2-4 2-16,0-4 1 0,-2-2 0 0,2-2-2 15,0 0 1-15,0-1 2 0,0 1 3 16,3 2 1-16,1 4 6 0,0 1 4 16,0 5 4-16,3 4-1 0,1 1 0 0,1 6-1 15,-1 2-1-15,1 2-6 0,2 1-5 16,1 5-3-16,-1 0-17 0,2 1-20 16,-2 2-72-16,-3 3-127 0,3-1-144 0,-3 0-148 15,-1 3-71-15,-1-1-27 0,0 0 47 16,-1 0 116-16</inkml:trace>
  <inkml:trace contextRef="#ctx0" brushRef="#br0" timeOffset="26755.29">5296 16078 164 0,'0'-4'251'0,"-2"1"27"16,2 1-14-16,-2 0-18 0,0 0-9 0,-3 2-6 16,1 2-5-16,0 0-9 0,0 1-21 15,-3 3-22-15,3 2-26 0,-2 1-21 0,1 5-14 16,1 1-14-16,0 4-9 0,0 4-11 0,2 0-13 15,2 3-7-15,0 3-14 0,2 1-12 16,2 3-9-16,0 1-3 0,5 2-1 16,1 0-4-16,3-1 0 0,2-1-3 0,2 0-3 15,0-3-4-15,2-3 0 0,2-3-1 0,0-2 1 16,2-4-3-16,1-4 1 0,-1-3 2 16,2-5-3-16,-1-3 1 0,1-6 3 15,-2-5 0-15,1-7 1 0,-1-3-2 0,-2-6 2 16,-2-5-1-16,-4-3-3 0,0-3-1 15,-5-4-4-15,-3 0 1 0,-5-2 0 0,-7 0 0 16,-1 0-1-16,-7 0 4 0,-3 0 1 16,-8 2 0-16,-1 1-4 0,-5 3-7 0,-4 2-23 15,-2 3-75-15,0 3-116 0,-2 3-124 16,0 4-127-16,-2 1-85 0,2 3-22 16,0 2 44-16,4 0 103 0</inkml:trace>
  <inkml:trace contextRef="#ctx0" brushRef="#br0" timeOffset="27202.67">4909 14733 40 0,'-3'-5'319'0,"3"-1"71"0,-2 4 67 16,2 4-4-16,0 2-33 0,2 7-47 16,3 6-55-16,-1 6-60 0,2 6-61 15,3 5-66-15,-1 4-49 0,1 2-35 0,-1 0-24 16,3 2-12-16,-3-2-21 0,3 0-42 0,-3-4-87 15,1 0-109-15,-1-3-112 0,1-5-117 16,-5-1-74-16,-2-4-4 0,0-4 58 16,-2-6 99-16</inkml:trace>
  <inkml:trace contextRef="#ctx0" brushRef="#br0" timeOffset="27987.03">4547 14059 33 0,'-3'-2'227'0,"-1"2"38"0,0 0-5 16,-2 0-16-16,-1 2-18 0,1 2-11 15,0 0-13-15,-3 1-19 0,3 5-20 0,-1 1-18 16,1 4-14-16,2 4-14 0,2 4-10 15,0 2-3-15,2 4-5 0,0-1-12 16,2 1-12-16,2 1-17 0,2-1-15 0,3-2-16 16,-1-1-10-16,1-3-7 0,3-2-6 15,1-2 2-15,0-2 2 0,2-3 4 0,-1-5 1 16,1-3 6-16,2-2 7 0,0-6 1 0,0-2-3 16,-2-6-3-16,2-1-1 0,-2-6-2 15,-3-2-4-15,1-2 1 0,-4-4 5 16,-3 0 0-16,-2 1 6 0,-4-1 3 0,-4 0-2 15,-5 0-5-15,-1 4-3 0,-3 0-6 16,-2 4-10-16,-2 4-24 0,-2 1-66 16,0 7-102-16,-2 3-113 0,2 4-108 0,2 3-107 15,0 1-42-15,4 0 33 0,3 1 86 16,1-1 104-16</inkml:trace>
  <inkml:trace contextRef="#ctx0" brushRef="#br0" timeOffset="28191.48">4828 13958 346 0,'4'-4'463'15,"1"2"81"-15,-3 2 9 0,0 2-65 0,0 4-82 16,0 3-97-16,2 7-92 0,3 1-78 16,-1 6-44-16,0 3-34 0,3 5-28 15,-1-1-19-15,1 3-16 0,-1-1-20 0,1 0-49 16,-1 1-103-16,-2-1-121 0,3-1-119 15,-3-5-115-15,1-1-54 0,-1-6 10 0,-2-4 81 16,0-3 113-16</inkml:trace>
  <inkml:trace contextRef="#ctx0" brushRef="#br0" timeOffset="28350.09">5017 14103 68 0,'2'-19'366'0,"0"3"72"0,0 3 54 0,0 5-25 16,0 3-61-16,2 5-79 0,1 5-84 15,1 5-65-15,2 3-49 0,1 3-51 16,-1 3-70-16,3 2-93 0,-3 1-113 0,3 3-111 16,-3 0-110-16,-1 0-89 0,-1-1-14 15,-2 1 42-15,1-2 84 0</inkml:trace>
  <inkml:trace contextRef="#ctx0" brushRef="#br0" timeOffset="28515.05">4976 14291 111 0,'-2'-7'251'0,"0"-1"34"16,2 2-13-16,2 3-43 0,2-3-49 15,1 2-35-15,3 2-23 0,1 0-35 16,-1 0-61-16,3 2-82 0,-1 0-105 0,1 0-101 16,-3 0-56-16,1 2-25 0,-1 2 19 15</inkml:trace>
  <inkml:trace contextRef="#ctx0" brushRef="#br0" timeOffset="31086.96">6041 16694 56 0,'0'0'175'0,"0"0"-13"0,0 0-26 16,0 0-24-16,0 0-9 0,2 0 4 0,0 0 9 15,0 0 16-15,5 0 16 0,-1 0 23 16,0 0 22-16,5 1 20 0,0-1 17 0,1 2 8 16,3 0-2-16,2 0-12 0,2 2-27 15,2 0-32-15,5 1-35 0,3 3-28 16,5 0-27-16,2 1-18 0,2 1-14 0,2-1-14 16,1 1-9-16,1 1-11 0,-2-1-4 0,0-1-5 15,1 1 2-15,-5-3 3 0,0 3 2 16,-5-2-1-16,1-1 2 0,-4-1 1 15,-3 2-11-15,-2-3-21 0,-4 1-58 0,-4 0-114 16,0-1-147-16,-4-1-158 0,-3 2-76 0,-2-2-27 16,-4-2 33-16,-2-2 103 0</inkml:trace>
  <inkml:trace contextRef="#ctx0" brushRef="#br0" timeOffset="31731.58">7290 16924 106 0,'2'-2'204'15,"0"-4"2"-15,0 1-18 0,-2-5-17 0,0-1-12 16,0-1-4-16,-2-1-5 0,2 0 1 0,-4-1 4 16,2 1 21-16,-3 2 32 0,1-1 21 15,-2 3 12-15,0 1 2 0,-3 2-19 0,1 2-37 16,-1 3-45-16,-1 2-39 0,1 5-33 16,1 6-21-16,-1 3-8 0,3 6-6 0,2 5-1 15,4 7-1-15,0 5 3 0,4 4-4 16,4 0-5-16,1 2 1 0,3-1-5 0,3-1-4 15,4-2-7-15,0-4-3 0,0-3-10 16,3-6-14-16,-1-5-25 0,0-3-67 0,-2-5-118 16,2-5-139-16,-2-3-138 0,-4-6-87 15,0-8-28-15,-3-3 38 0,-1-8 107 0</inkml:trace>
  <inkml:trace contextRef="#ctx0" brushRef="#br0" timeOffset="31901.67">7546 16724 181 0,'0'-19'440'0,"0"6"91"16,-2 5 60-16,0 6-48 0,4 6-88 16,0 5-102-16,0 9-105 0,4 4-85 0,1 7-58 15,-1 3-39-15,3 3-30 0,1 3-23 0,1 0-24 16,-1 0-29-16,-1-2-78 0,1-2-121 16,-1 1-131-16,1-5-135 0,-3-1-75 15,-1-4-21-15,-2-4 50 0,1-6 108 0</inkml:trace>
  <inkml:trace contextRef="#ctx0" brushRef="#br0" timeOffset="32032.86">7686 16842 168 0,'4'-6'246'0,"0"4"5"16,2 6-43-16,-1 4-57 0,1 3-50 16,-2 5-53-16,3 3-54 0,-3 0-57 0,0 4-57 15,0-3-70-15,-2 3-41 0,1-2-8 16,-1 2 12-16</inkml:trace>
  <inkml:trace contextRef="#ctx0" brushRef="#br0" timeOffset="32247.28">7677 17134 49 0,'4'1'129'0,"1"3"-23"16,3 0-33-16,1 0-24 0,-1 2-19 0,3-3-23 15,-1 1-16-15,1 0-11 0,1 0-8 16,-1-2-5-16,2-2 0 0,-3 0 8 0,1 0 7 15,0-2 6-15,-1 2 9 0,-1 0 13 16,1 0 11-16,1 2 8 0,-1 2 8 0,1 1 6 16,-1 5-1-16,3-1-5 0,-2 5-9 15,1 1-10-15,-1 0-18 0,0 0-20 0,-1 1-31 16,1-1-38-16,-3 0-36 0,1-2-19 16</inkml:trace>
  <inkml:trace contextRef="#ctx0" brushRef="#br0" timeOffset="33430.56">7561 14947 144 0,'0'0'178'16,"2"-2"-29"-16,-2-2-32 0,2-2-24 0,2-3-10 15,0-5-5-15,1-3-5 0,1-2-8 16,2-4-7-16,3-1-10 0,0-5 3 0,-1-2 6 16,3-1 9-16,0-2 8 0,-1-2 9 15,1 1 8-15,0 1 8 0,-1 2 15 16,1 1 18-16,-2 3 21 0,-3 3 19 0,1 2 22 16,-3 4 8-16,0 4-1 0,-1 1-12 15,-1 3-20-15,-2 1-25 0,0 3-26 16,0-1-27-16,0 2-25 0,0 3-21 0,-2-1-19 15,3 0-7-15,1 4-8 0,0 0-1 16,4 2 2-16,3 2-2 0,4 3 6 16,4 5-3-16,4 5 4 0,5 2 0 0,6 6-4 15,4 1-1-15,4 3-4 0,2 1 0 16,3 1-1-16,2-1-3 0,-1-1-1 0,-1 0 1 16,0-3-4-16,-3 1-6 0,-4-4-13 15,-2 0-20-15,-6-4-57 0,-4 0-112 16,-5-2-140-16,-4 0-146 0,-4-2-85 0,-7-1-32 15,-1-1 29-15,-7 0 99 0</inkml:trace>
  <inkml:trace contextRef="#ctx0" brushRef="#br0" timeOffset="34580.58">7470 14846 66 0,'-2'-2'202'16,"-1"2"13"-16,1 0-20 0,0 0-12 0,2 4-6 15,2-1 3-15,0 3 6 0,1 4 5 16,1 3 4-16,2 2 1 0,3 4-7 0,-1 6-11 15,1 2-14-15,3 5-20 0,1 2-23 16,0 4-24-16,2 4-20 0,-1 0-18 16,1 2-16-16,0 0-10 0,0 0-4 0,-3 0-5 15,1-3-4-15,0-1 0 0,-3-1-5 16,1-5-4-16,-2 0-4 0,-1-3 0 16,-2-5-2-16,1-1-1 0,-1-4-1 0,-2-4 2 15,0-2-5-15,-1-1 1 0,-1-3 3 16,0-1-4-16,0-3 9 0,0 1 3 15,-2-2 6-15,2-3 2 0,-2 1 6 0,0 0 7 16,0 0-3-16,0 0-1 0,0-1-1 16,0 1-3-16,2 0-8 0,-2 0 1 15,2 0-3-15,-2 0-4 0,0-1-1 0,3 1-1 16,-3 0 5-16,2-2-6 0,-2 2 2 16,2-2 1-16,0 1 0 0,0-1 1 0,0 2-5 15,0 0 2-15,2 2-1 0,3-3-4 16,-1 3-2-16,1 2 2 0,3-1 1 0,1 1 1 15,-1 2 0-15,5 1-1 0,0 2 3 16,2 3-5-16,0 1-1 0,2 2 2 16,2 2-5-16,-2 2 2 0,2 1-1 0,-2 1 3 15,2 0-3-15,1-2-4 0,-3 1 3 16,0-1-2-16,0-2 2 0,-2-2 0 0,-3 0 0 16,-1-3 1-16,-2-1 1 0,-3-4 0 15,1-1-1-15,-3-1-2 0,0-1 2 16,-1-2 3-16,-1-2 3 0,-2-1-1 15,2 1-2-15,-2-2-1 0,0 0-1 0,1 0-1 16,-1-2-1-16,0-2 0 0,0 0 2 16,2-2 1-16,0-1-2 0,1-3 0 0,1-2 1 15,2-3-2-15,1-2-3 0,-1-2 2 16,5-2 3-16,0-2 0 0,2-2-1 16,2 0 1-16,-1-2 5 0,6-2 2 0,-1 1-3 15,0-1-2-15,2-1 1 0,3-3 3 16,-1 1-7-16,0-1-5 0,1 1 1 15,-1-1-1-15,1 1 1 0,-3 1 1 0,2 1 2 16,-4 3 3-16,1 2 4 0,-3 2-5 16,-2 4 1-16,-3 0 1 0,-1 3 1 0,-2 3 0 15,-3 1-1-15,-1 3 1 0,-3-3 4 16,-2 3-6-16,0-3-2 0,-4-1-2 16,0-1-1-16,0 1 0 0,-3-3-2 15,-1-1 2-15,2 0 2 0,-2-2 1 0,-3-2 0 16,1 0 1-16,-1-4-2 0,-1-2 1 0,-1-2 0 15,0-3-1-15,1-1 2 0,-3-3-1 16,-2 0 0-16,0-4 0 0,1-2-1 0,-1-2-1 16,-2 0 0-16,2 0 2 0,-2 2 0 15,2 0-2-15,0 2 6 0,3 4-1 16,-1 1-3-16,0 3-2 0,5 3-3 16,-1 2 5-16,1 6 0 0,2 2 0 0,1 2 2 15,1 4 2-15,0 1-1 0,2 2-4 16,0 1-13-16,0 1-24 0,-3 2-65 0,1 0-119 15,0 1-129-15,0 1-130 0,-3-2-90 16,1 2-29-16,-3-2 38 0,1 2 102 16,0-2 125-16</inkml:trace>
  <inkml:trace contextRef="#ctx0" brushRef="#br0" timeOffset="35107.91">7933 14634 191 0,'-6'10'217'15,"2"1"-9"-15,-3 3-22 0,1 1-5 16,0 2-2-16,-1 2 0 0,1 2-8 0,2 2-15 16,-3 3-17-16,3 5-22 0,2 1-18 15,0 4-9-15,2 4-5 0,2 4-3 0,2 2-3 16,3 2-8-16,-1-1-3 0,5 5-4 15,-1-3 2-15,5 1 1 0,0-1 4 0,2-3 8 16,2 0 4-16,2-6 1 0,0-2-9 16,4-6-7-16,1-1-13 0,1-7-9 0,3-3-10 15,0-3-10-15,1-7-5 0,1-5-7 16,0-4-3-16,-2-6-4 0,-1-4-4 16,1-5 2-16,-3-6-1 0,-1-6 3 0,-5-2 2 15,-2-5-4-15,-4-2 3 0,-3-2-3 16,-5-3 0-16,-5 1 0 0,-4 0-6 0,-5 0 2 15,-3 2 0-15,-5 4-2 0,-2 1-4 16,-4 4-22-16,-4 3-53 0,-1 5-95 16,-3 1-109-16,-1 5-94 0,0 2-105 0,-4 1-54 15,3-1 17-15,-3 1 74 0,4 1 97 16</inkml:trace>
  <inkml:trace contextRef="#ctx0" brushRef="#br0" timeOffset="35465.06">7618 13724 284 0,'-2'-4'378'16,"0"4"77"-16,2 6 4 0,0 3-30 0,0 6-52 15,2 6-59-15,2 6-71 0,2 5-70 16,1 4-62-16,1 5-49 0,3-1-32 0,-1 0-31 15,1 0-55-15,0-2-90 0,-1 0-97 16,1-2-106-16,-1-2-111 0,-1-1-69 16,-1-3 1-16,-4-5 61 0,1-2 83 15</inkml:trace>
  <inkml:trace contextRef="#ctx0" brushRef="#br0" timeOffset="35915.68">7432 13179 131 0,'-9'-4'218'0,"1"0"2"0,-3 2-9 16,1 2-7-16,-1 2-6 0,-2 4-8 15,3 2-13-15,-1 3-16 0,0 6-13 0,3 4-2 16,2 6 13-16,1 3 7 0,3 4 9 16,4 3 0-16,3-1-16 0,1-2-24 15,2 0-39-15,5-1-28 0,2-5-27 16,2-3-23-16,2-4-13 0,0-2-28 0,0-5-40 16,-2-3-77-16,2-3-87 15,-2-5-90-15,0-3-91 0,-2-5-71 0,0-5-8 16,-5-5 45-16,1-2 74 0</inkml:trace>
  <inkml:trace contextRef="#ctx0" brushRef="#br0" timeOffset="36552.87">7430 13145 92 0,'-5'-2'224'15,"3"0"17"-15,0 0-42 0,0 2-40 16,2 2-32-16,2 0-22 0,2 0-18 0,1 1-11 15,3 3-7-15,0 2-15 0,3-1-17 16,0 1-15-16,1 1-7 0,3 3-4 16,0 1-6-16,2 2-2 0,-2 3 0 15,2 1 4-15,-3 2 11 0,-1 3 14 0,-2 1 12 16,-1 4 13-16,-3 1 6 0,-1 3 1 16,-2-1-9-16,-4 0-14 0,0 1-30 15,0-3-49-15,-2 1-60 0,-2-5-70 16,2-1-84-16,-2-4-70 0,-1-4-19 0,1-5 17 15,0-7 42-15</inkml:trace>
  <inkml:trace contextRef="#ctx0" brushRef="#br0" timeOffset="36769.49">7705 13143 66 0,'-2'-10'370'15,"-1"4"94"-15,1 4 77 0,0 4-24 0,0 4-60 16,2 4-77-16,0 3-91 0,2 4-90 16,2 4-71-16,1 4-48 0,1 0-36 15,0 3-35-15,1-1-43 0,1 1-70 16,-1-1-111-16,1-2-118 0,-2-2-119 0,3-2-90 16,-3-4-22-16,1-2 36 0,-1-4 92 15,-2-3 109-15</inkml:trace>
  <inkml:trace contextRef="#ctx0" brushRef="#br0" timeOffset="36935.8">7880 13154 186 0,'2'-19'398'0,"1"4"73"0,-1 3 25 16,0 5-32-16,0 3-67 0,2 6-88 16,3 3-91-16,-1 7-66 0,0 3-52 15,3 2-65-15,-1 6-90 0,-1 0-114 0,1 4-117 16,-2-1-113-16,1 3-106 0,-3-2-33 15,0-1 36-15,-2 1 81 0,-2-4 99 16</inkml:trace>
  <inkml:trace contextRef="#ctx0" brushRef="#br0" timeOffset="37078.87">7832 13365 168 0,'0'-7'204'0,"2"-1"-28"0,2 3-35 0,2-1-29 15,3 0-25-15,1 4-41 0,3 0-64 16,2 4-92-16,0 2-64 0,2 4-35 0,0 3-17 16</inkml:trace>
  <inkml:trace contextRef="#ctx0" brushRef="#br0" timeOffset="37704.81">8160 15994 134 0,'2'8'303'0,"0"5"64"16,2 3 20-16,3 1-18 0,-3 4-28 15,2 3-44-15,3 3-52 0,-3 2-58 16,2-1-58-16,1 5-81 0,-1-3-89 0,-1 3-91 15,1-3-87-15,-1 2-87 0,1-3-96 16,-4 0-45-16,0-3 10 0,1-1 52 16,-3 0 67-16</inkml:trace>
  <inkml:trace contextRef="#ctx0" brushRef="#br0" timeOffset="38403.68">8382 16821 6 0,'0'-2'38'0,"0"2"-12"15,0-2-8-15,0 2-5 0,0-2 2 16,0 2 5-16,0-1 5 0,2-1 7 0,-2 0 7 16,2 0 8-16,-2 0 1 0,2-2 5 15,-2 0 4-15,2 0 3 0,-2-1 3 0,0 1 9 16,0-2 9-16,0 2 6 0,-2-1 12 16,2 1 19-16,-2-2 22 0,0 2 28 0,-2 2 33 15,2 1 27-15,-2 1 20 0,-3 1 2 16,1 3-17-16,-1 4-28 0,1 3-36 0,0 5-37 15,2 5-33-15,1 1-23 0,1 5-12 16,2 2-9-16,2 1-6 0,5 1-6 0,-1-1-6 16,5 1-11-16,1-3-4 0,3-3-8 15,2 0-6-15,2-4-3 0,0-4-3 0,0-4-10 16,2-3-26-16,1-3-61 0,-1-5-95 16,0-2-105-16,0-4-96 0,-2-3-91 0,2-5-52 15,-4-5 19-15,-2-2 75 0,-4-4 93 16</inkml:trace>
  <inkml:trace contextRef="#ctx0" brushRef="#br0" timeOffset="38557.01">8664 16760 47 0,'-3'-17'285'0,"1"4"84"15,2-1 47-15,-2 5 17 0,2 3-14 16,0 2-34-16,2 6-52 0,3 4-73 0,1 3-75 16,2 7-70-16,3 1-45 0,2 6-34 0,-1 0-39 15,1 3-54-15,0-1-79 0,-1 2-96 16,1-1-102-16,2-1-102 0,-2 0-75 0,-1-4-6 15,-1 0 46-15,-3-4 83 0</inkml:trace>
  <inkml:trace contextRef="#ctx0" brushRef="#br0" timeOffset="38707.47">8858 16724 127 0,'0'-15'335'0,"2"3"60"0,-2 5 29 0,2 5-36 16,3 6-61-16,-1 1-74 0,0 7-60 15,3 3-88-15,-1 4-105 0,0 2-116 0,1 2-101 16,1 2-100-16,1-1-103 0,-3 1-21 16,0 0 26-16,-2 0 61 0</inkml:trace>
  <inkml:trace contextRef="#ctx0" brushRef="#br0" timeOffset="38949.74">9081 17014 7 0,'8'-2'26'0,"0"0"18"16,-1 0 22-16,-1 0 30 0,0 2 34 16,3 0 27-16,-3 2 22 0,1 2 8 15,-1 1 2-15,0 3-11 0,-1 2-23 0,1 1-29 16,-2 2-29-16,-2 1-28 0,0 1-45 0,1 2-60 15,-1 0-70-15,-2 0-91 0,-2 0-83 16,-3 1-43-16,1-1-4 0,0 0 29 0</inkml:trace>
  <inkml:trace contextRef="#ctx0" brushRef="#br0" timeOffset="46745.01">3116 17802 60 0,'-4'-4'128'0,"1"1"-9"15,1 1 0-15,0-2 1 0,2 2 5 0,-2 0 0 16,2 0 0-16,-2 0 1 0,2 0 2 16,-2 0 7-16,2 1 10 0,0 1 6 0,-2 0-4 15,2 0-12-15,-2 5-20 0,-1 5-24 16,3 7-29-16,-2 6-27 0,0 7-16 0,0 5-10 15,0 5-2-15,0 3-6 0,0 3-3 16,0 4-2-16,0-1 1 0,2 1-7 16,-3-3-33-16,3-3-50 0,0-4-62 15,0-4-65-15,3-5-70 0,1-5-65 0,2-3-5 16,-2-6 32-16,3-3 52 0</inkml:trace>
  <inkml:trace contextRef="#ctx0" brushRef="#br0" timeOffset="46925.69">3167 18019 181 0,'0'-21'233'0,"0"4"-10"0,0 4-18 15,0 2-24-15,2 5-22 0,2 4-25 16,2 6-25-16,3 5-26 0,1 5-23 16,3 5-21-16,2 5-15 0,2 3-17 15,0 2-30-15,2 3-48 0,0 0-65 0,2 1-78 16,-2-1-62-16,-2 1-29 0,-2-1 7 15,0 0 34-15</inkml:trace>
  <inkml:trace contextRef="#ctx0" brushRef="#br0" timeOffset="47087.12">3196 18362 31 0,'-4'-9'151'0,"2"-1"-18"0,4 1-34 15,2-1-34-15,3-1-19 0,5 1-10 0,3-1-9 16,6 1-23-16,2-1-57 0,3 1-57 16,4 1-32-16,-1-1-16 0</inkml:trace>
  <inkml:trace contextRef="#ctx0" brushRef="#br0" timeOffset="47685.85">6003 17610 13 0,'-4'-4'345'0,"-1"4"69"0,1 2 58 15,0 6 3-15,2 1-61 0,0 6-77 16,0 4-70-16,2 4-60 0,2 4-51 0,2 5-44 16,2 3-41-16,1 3-32 0,1 0-20 15,3 2-21-15,-3 0-57 0,3 0-113 16,-1 0-131-16,1 0-144 0,-1-2-87 15,1 0-34-15,-5-2 28 0,1-3 95 16</inkml:trace>
  <inkml:trace contextRef="#ctx0" brushRef="#br0" timeOffset="48015.25">5965 17979 200 0,'-4'-11'248'0,"1"1"8"0,1 3-64 0,2-1-70 16,0 1-53-16,5 1-31 0,-1 2-18 16,4-2-10-16,1 3-6 0,3-1-2 15,1 2-1-15,2 0-4 0,2 0-1 16,-2 4 0-16,2 0-3 0,0 4-2 0,-1-1-2 16,1 5 0-16,-2 1 2 0,2 1 3 15,-2-1 4-15,-2 2 3 0,-1-1 5 16,1 1 4-16,0-1 7 0,-3-1 4 15,1-1 9-15,0 1 16 0,-3-2 22 16,-2-1 22-16,1 2 16 0,-1-3 12 0,-4 3-1 16,0-1-12-16,-4 3-21 15,0 1-25-15,-2 0-26 0,-3 1-37 0,-1 3-51 16,-3 0-68-16,1 0-83 0,-3 2-97 16,-2 2-49-16,-2 0-9 0,-2 0 28 15</inkml:trace>
  <inkml:trace contextRef="#ctx0" brushRef="#br0" timeOffset="48680.69">9042 17478 70 0,'-8'-5'224'0,"-5"1"41"0,-2 4-15 0,1 2-11 15,-3 3-6-15,0 5-9 0,0 3-20 16,-2 8-21-16,2 4-24 0,0 7-16 0,4 5-17 16,0 5-7-16,7 3 2 0,2 5-6 15,6 1-9-15,6-1-17 0,7-3-16 16,4-3-14-16,9-4-18 0,4-6-14 16,4-5-12-16,6-8-2 0,2-6-2 0,3-5-6 15,2-6-54-15,1-4-103 0,-1-4-119 16,2-6-149-16,-2-1-85 0,-1-3-39 15,-3-3 27-15,-3 0 90 0</inkml:trace>
  <inkml:trace contextRef="#ctx0" brushRef="#br0" timeOffset="155773.67">3421 17419 49 0,'-5'-2'167'0,"-1"1"-16"0,2-1-16 16,-1 0 0-16,-1 0 3 0,2 2 0 15,0-2 0-15,2 2-7 0,-3 0-16 0,3-2-22 16,2 2-21-16,-2 0-19 0,2 0-15 16,0 0-8-16,0 2 1 0,0-2 7 0,4 4 13 15,1 1 10-15,3 5 14 0,0 1 11 0,5 7 7 16,0 1-1-16,2 5-2 0,0 3-1 15,4 2 2-15,0 3-6 0,0 2-3 0,2 1-7 16,0 1-7-16,0-2-8 0,2-2-14 16,-1 1-7-16,1-5-10 0,0-3-2 15,0-2-4-15,1-6 1 0,1-4 11 16,1-3 11-16,-1-8 9 0,0-6 4 0,1-9 8 16,1-8 6-16,-1-8-11 0,1-9-12 0,-1-8-7 15,1-7-5-15,1-6-9 0,-1-6-7 16,1-5-4-16,-1-3-4 0,1-1-5 0,-1 0 4 15,-1 1 2-15,-1 3 4 0,0 3 0 0,-1 6 0 16,-3 4 1-16,-2 6-3 0,-4 5-4 16,0 6-4-16,-5 6-4 0,1 5 2 0,-3 4-2 15,1 6-3-15,-5 2-2 0,2 2-2 16,-4 3-16-16,0 3-56 0,1 3-123 0,-3 2-144 16,0 4-161-16,0 0-87 0,-5 0-30 15,-1 2 28-15,-2 2 109 0</inkml:trace>
  <inkml:trace contextRef="#ctx0" brushRef="#br0" timeOffset="158438.66">6475 17684 56 0,'-6'-6'212'16,"1"1"24"-16,-1 1-18 0,2 0-16 16,-1 0-14-16,3 2-16 0,0 0-10 0,4 1 6 15,3 1 24-15,3 3 23 0,5 5 10 0,8 5 3 16,4 4-11-16,5 4-31 0,4 4-52 16,2 4-48-16,4-1-37 0,4 1-23 15,1 1-18-15,-1 3-61 0,1-3-108 16,-3 1-115-16,-2-1-118 0,1-3-99 0,-5 0-47 15,-5-5 26-15,-3-3 87 0,-5-3 106 16</inkml:trace>
  <inkml:trace contextRef="#ctx0" brushRef="#br0" timeOffset="158657.24">7015 17547 42 0,'-22'-6'227'0,"-1"8"37"0,-2 4 3 16,-1 3-15-16,1 5-16 0,0 5-15 0,-1 6-10 16,-1 1-19-16,1 8-29 0,-1 5-40 15,1 3-35-15,3 1-29 0,-2 3-25 16,1 0-18-16,3-1-18 0,2 1-50 16,0 0-68-16,4-2-73 0,0 0-86 15,5-3-92-15,-1 1-38 0,1-4 18 0,1-1 52 16</inkml:trace>
  <inkml:trace contextRef="#ctx0" brushRef="#br0" timeOffset="162141.76">9578 16894 35 0,'-4'0'91'0,"-1"0"3"16,1 0 1-16,2 0-4 0,-2 0-7 15,2 0-14-15,0 0-18 0,2 0-16 0,-2 0-15 16,2 0-10-16,-3 0-5 0,3 0-4 15,0 0 1-15,0 1-2 0,3-1 5 0,-1 2 10 16,0 2 14-16,4 2 12 0,0 3 11 0,5 3 9 16,0 3 3-16,1 4-8 0,3 2-7 15,0 4-10-15,2 0-7 0,0 1-4 16,0 1-3-16,2 0-2 0,-2-3-2 0,2-1-1 16,-2-2-2-16,2-2-5 0,2-2-1 15,-2-3 7-15,4-3 17 0,1-5 20 0,1-4 20 16,0-6 30-16,5-7 33 0,2-9 30 15,4-6 18-15,0-10 10 0,4-8 3 0,0-11-14 16,5-8-20-16,-1-12-31 0,5-7-34 16,-1-7-31-16,3-6-26 0,2-6-15 0,0-4-14 15,-2 2-10-15,0 4-18 0,-3 4-74 16,-3 7-124-16,-7 8-138 0,-4 10-128 16,-5 9-65-16,-7 7-21 0,-6 11 54 0,-3 8 112 15</inkml:trace>
  <inkml:trace contextRef="#ctx0" brushRef="#br0" timeOffset="166247.91">16887 4974 35 0,'-38'15'102'16,"-3"2"-13"-16,1 0-13 0,-2 3-7 0,2-1-6 16,-3 2 0-16,3-1-4 0,0 3 4 15,0 2 4-15,-1 2 0 0,1 1-2 16,2 3-1-16,0 1-4 0,2 4-7 16,0 1-5-16,4 3-6 0,1 3-2 0,3 3 1 15,3 2 3-15,1 3 3 0,5 1 0 16,5 1 6-16,1 0-3 0,4 3-5 0,5-1-4 15,4 0 0-15,4 0 1 0,5 2-3 16,4 1 0-16,3 1 4 0,8-2-1 16,5 0-4-16,3-2-2 0,6 0-3 15,5-3-7-15,5-4 0 0,5-3 10 0,4-5 21 16,9-5 24-16,4-5 31 0,4-7 31 16,4-6 22-16,3-6 4 0,3-7-10 15,1-8-16-15,4-7-25 0,2-6-25 0,0-6-22 16,2-7-20-16,2-5-15 0,1-3-12 15,-1-6-8-15,2-1-7 0,-2-3-4 16,-1-3-2-16,-3-5 3 0,-5 1-3 16,-3-4 1-16,-9 0-3 0,-4-2 1 0,-7-2 2 15,-6-2 0-15,-6 1 4 0,-6-3 0 16,-9 0 4-16,-9 1 2 0,-8-1 1 16,-6 2-1-16,-9 4 2 0,-6 0-2 15,-9 4 1-15,-8 4-2 0,-6 1 1 0,-9 5-3 16,-6 3-4-16,-9 4 1 0,-6 4-2 15,-6 3-3-15,-5 3-1 0,-1 5-1 16,-5 2 0-16,0 6-3 0,0 2-2 0,-2 3-7 16,2 5-33-16,0 3-98 0,2 2-129 15,2 4-141-15,5 2-118 0,1 1-59 16,3 3 0-16,2 0 78 0,6-3 123 0</inkml:trace>
  <inkml:trace contextRef="#ctx0" brushRef="#br0" timeOffset="167373.72">20665 4943 44 0,'-23'12'55'15,"-1"1"8"-15,1 1 6 0,-2 3-1 16,-3 2-1-16,-1 2-6 0,-1 2-5 16,-2 5 0-16,-2 3-1 0,1 5 4 0,-1 2 4 15,0 6 2-15,-2 1-4 0,2 5-7 16,2 1-5-16,0 3-5 0,3 1-2 15,1 2-2-15,5 0-1 0,4 2 0 16,2 0-1-16,6 4-4 0,3-2-2 0,6 2-5 16,4-2-1-16,6 0 2 0,7-2 2 15,4-2 0-15,9-2 0 0,4-3 1 16,6-4 5-16,4-5 6 0,9-5 12 0,4-1 11 16,6-9 12-16,7-3 15 0,6-6 21 15,4-8 18-15,7-5 10 0,2-6 12 16,2-7-1-16,4-9-2 0,0-5-18 15,0-5-23-15,2-5-19 0,1-5-19 0,-1-6-11 16,0-2-9-16,0-5-9 0,-4-1-6 16,-4-3-4-16,-2 0-6 0,-7-1-6 0,-6 1-7 15,-8-2 1-15,-7 1 1 0,-9-1 1 16,-7 0 4-16,-12-2 4 0,-5 1 3 16,-12-1 0-16,-8 2-6 0,-8 2-1 15,-8-1-6-15,-7 5-5 0,-7-1-3 0,-8 5-7 16,-4 1 2-16,-8 2-1 0,-3 4 5 15,-6 3-2-15,-4 5 1 0,-3 1 3 16,-1 5-2-16,-5 5-1 0,0 1-7 16,-2 7-3-16,-2 1-9 0,0 5-45 0,0 1-115 15,1 4-140-15,1 2-161 0,2 2-85 16,4-2-40-16,5-1 18 0,2-1 103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15:25.0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25114 4612 111 0,'0'-2'184'0,"0"0"-6"0,0 0-14 16,0 0-13-16,-2 0-8 0,0 1-2 15,0-1 0-15,0 0 4 0,-2 0 9 0,-1 0 6 16,1 0-3-16,0 0-6 0,-2 0-11 16,1 0-16-16,-1 0-23 0,-3 1-24 0,1-1-21 15,0 2-16-15,-5-2-19 0,0 2-13 16,-2 2-7-16,-2 0-3 0,-4-1 0 16,0 5-2-16,-4 0 1 0,-1 1 2 0,-3 3-1 15,-3 1 1-15,-2 3 1 0,0 1 3 16,-4 2 1-16,0 4 2 0,-2 2 1 15,-1 2 3-15,-1 3 8 0,-2 1 5 16,1 3 4-16,-1 3 6 0,2 1 5 0,1 2 4 16,1 4-2-16,0 0-1 0,4 5 2 15,2 1 0-15,2 3 2 0,3 3-3 16,3-1 0-16,5 2-3 0,2 1 3 0,4 1-1 16,3 0-5-16,5 0 1 0,3 2-7 15,4 0-1-15,4 2-7 0,7 0-6 16,4 2-2-16,4 2-3 0,6-1-1 0,7 5 0 15,2 0 0-15,6-1-1 0,6-1 1 16,5 0 0-16,6-3 5 0,5-1 4 16,6-2 4-16,6-4 2 0,6-2 3 15,5-5-1-15,6-4-2 0,2-6-2 0,4-6-11 16,5-3 3-16,-1-7-1 0,5-5-1 16,2-3 2-16,0-5-6 0,4-3 4 15,5-5-1-15,-1-3-3 0,1-3 5 16,-1-5-3-16,-2-2 4 0,1-5 0 0,-3-2 3 15,-2-4-2-15,-2-4-2 0,-2-3-3 16,-1-3 2-16,-3-5-3 0,0-2-8 16,-5-2 0-16,-2-4 0 0,-4 0 2 0,-2 1-6 15,-6-3 1-15,-5 0 7 0,-4-1-4 16,-6 1-1-16,-5-2-2 0,-5 1 4 16,-8-3 1-16,-3 2-2 0,-5-1 4 0,-6-3 2 15,-4 1 2-15,-4-2-1 0,-7-5-2 16,-2 1 2-16,-7-4 2 0,-3-1-5 15,-5-3-4-15,-4 0 2 0,-4-2-1 0,-5 3-2 16,-5-1-2-16,-3 0 6 0,-7 4 0 16,-5 0-1-16,-7 0 2 0,-7 4 1 15,-7 0 1-15,-8 3-4 0,-5 3 1 16,-9 3 5-16,-4 3-4 0,-9 3 1 0,-4 4-2 16,-4 1 2-16,-6 3 3 0,-3 4-3 15,-6 3-3-15,-4 4 1 0,-7 2-3 0,-3 6-4 16,-3 2-9-16,-4 5-10 0,-3 4-14 15,3 4-30-15,0 4-85 0,6 4-130 16,5 1-130-16,6 5-127 0,6-1-57 0,6-2-8 16,7 1 63-16,9-3 120 0</inkml:trace>
  <inkml:trace contextRef="#ctx0" brushRef="#br0" timeOffset="662.01">26137 5144 134 0,'-11'-2'196'16,"-2"-2"-2"-16,1 0 0 0,-1-2 3 15,-2-1-5-15,0-3-6 0,-2-1-9 0,-2-5-22 16,0-1-29-16,-2-2-28 0,-2-4-19 16,0-1-7-16,-5-7 0 0,0-3 10 15,1-6 9-15,-1-2 6 0,1-6 4 0,2-5-5 16,-1-6-13-16,5-6-10 0,2-7-6 16,2-6-1-16,6-6 1 0,5-6 4 15,6-3-1-15,6-4-2 0,9 0-2 0,6-2-2 16,11 0-1-16,6-1-7 0,9 3-8 0,10 0-8 15,6 2-9-15,7 2-8 16,9 1-8-16,3 6-8 0,3 4-2 0,2 6-5 16,-1 8-8-16,1 5-34 0,-4 8-98 15,-5 5-120-15,-4 8-115 0,-6 6-89 0,-5 5-56 16,-3 5-21-16,-7 3 61 0,-7 2 102 16,-6 4 103-16</inkml:trace>
  <inkml:trace contextRef="#ctx0" brushRef="#br0" timeOffset="942.42">26905 2320 11 0,'8'-5'58'0,"1"1"-2"0,1 0 3 0,3 2 3 16,4 4 1-16,0 2 6 0,2 3 9 16,2 5 11-16,0 5 11 0,3 6 14 15,-1 5 10-15,0 7 0 0,-2 5-9 0,-2 4-11 16,-2 7-19-16,-2 2-23 0,-4 6-20 16,-5 4-18-16,-2 0-50 0,-4-2-77 0,0-2-101 15,-4-2-52-15,0-5-30 0,0-7-12 16</inkml:trace>
  <inkml:trace contextRef="#ctx0" brushRef="#br0" timeOffset="1955.11">27921 1709 7 0,'-4'0'140'16,"2"-2"6"-16,-1 2 4 0,1-2 4 0,0 2 5 15,0 0 6-15,2 0 5 0,-2 0 2 16,2 0 0-16,-2 2-2 0,2 2 3 0,-2 5 9 16,2 6 5-16,-2 8 4 0,2 6-7 15,-2 5-11-15,-1 6-25 0,1 4-36 16,2 4-35-16,0 3-31 0,0 2-18 0,2 5-22 16,1 1-47-16,1 2-97 0,0-2-105 15,0-2-111-15,5-4-114 0,-5-3-50 0,0-7 8 16,0-3 73-16,-1-3 97 0</inkml:trace>
  <inkml:trace contextRef="#ctx0" brushRef="#br0" timeOffset="2298.73">27868 1730 19 0,'2'-23'102'0,"2"0"-17"0,1 4-18 15,3 0-15-15,1 2-12 0,-1 2-6 0,3 1-10 16,1 3-9-16,-1 1-8 0,2 3-3 16,-1 1-1-16,-1 2-2 0,-1 4 0 0,1 2 2 15,-2 4 4-15,-3 5 5 0,-2 2 11 16,0 7 17-16,-4 2 23 0,0 5 26 15,-2 0 35-15,0 3 35 0,0 1 29 16,0-1 21-16,2 1 8 0,0-1-9 0,2-1-25 16,2-1-34-16,3-1-31 0,3 0-38 15,3-5-31-15,2 1-37 0,2 0-72 0,0-4-91 16,4 0-100-16,0-3-103 0,0-5-59 16,0-5-12-16,0-4 42 0,1-4 74 15</inkml:trace>
  <inkml:trace contextRef="#ctx0" brushRef="#br0" timeOffset="2465.73">28446 1819 17 0,'-4'0'273'0,"-1"4"54"16,-1 2 36-16,0 3-38 0,-1 3-35 0,1 1-39 16,0 2-51-16,-1 2-48 0,3 3-40 15,2-1-44-15,2 0-78 0,0 2-96 0,2-2-101 16,2-2-105-16,3 0-83 0,-1-4-34 0,2-1 22 15,-1-3 64-15</inkml:trace>
  <inkml:trace contextRef="#ctx0" brushRef="#br0" timeOffset="2604.79">28501 1955 173 0,'-6'-2'302'0,"-5"2"46"0,0 3-23 15,1 1-46-15,-3 4-51 0,3-1-50 0,-3 5-57 16,2-1-55-16,3 1-83 0,1 1-99 15,3 0-126-15,-2 1-88 0,4-3-46 0,0 1-11 16,4-3 36-16</inkml:trace>
  <inkml:trace contextRef="#ctx0" brushRef="#br0" timeOffset="2877.52">28639 1937 185 0,'-15'6'294'0,"-2"2"38"0,0-1-30 16,2 1-63-16,2 0-53 0,1-1-51 16,3 1-46-16,3-1-38 0,2 1-23 0,1 0-14 15,3-1-17-15,5-1-13 0,-1 0-11 16,4-1-8-16,1-3-3 0,4 0-3 0,-1 0 5 16,1-2 8-16,2 0 8 0,0-2 5 15,-3 2 2-15,1 0 4 0,0 2 2 0,-3 0 2 16,-1 2 2-16,-1 2 3 0,-1-1 1 15,-1 1-1-15,0 2-10 0,1-1-31 0,-1 1-43 16,0-2-53-16,1-1-54 0,1-1-61 16,-2-4-27-16,3-2 9 0,-1-3 34 0</inkml:trace>
  <inkml:trace contextRef="#ctx0" brushRef="#br0" timeOffset="3028.12">28844 1819 187 0,'0'-15'262'16,"0"4"9"-16,0 3-9 0,-2 2-25 0,0 4-34 15,-3 4-34-15,3 4-38 0,-2 5-35 16,0 5-33-16,2 3-23 0,0 2-13 16,-1 2-15-16,3-1-37 0,3 3-62 0,-1 2-79 15,2-2-94-15,0-1-68 0,0-1-31 16,1-2 11-16,-1-4 49 0</inkml:trace>
  <inkml:trace contextRef="#ctx0" brushRef="#br0" timeOffset="3245.03">28884 2027 182 0,'-4'-4'214'16,"2"2"-33"-16,2 0-41 0,-2 2-38 0,2 2-41 16,2 0-26-16,0 0-17 0,0 2-8 15,2 0-5-15,3 1-2 0,-3-1 0 16,2 2-2-16,0-2 1 0,1-1-3 0,-1 3 1 16,0-2-1-16,1 2 0 0,-1-1 1 0,1 3 0 15,-1 0 5-15,-4-1 5 0,0 1 7 16,-2 1 4-16,0 3 1 0,-2-3 3 0,-2 3-3 15,2-3-11-15,-3 1-25 0,1-2-46 16,0-1-64-16,0-1-63 0,-1-4-33 16,1-4-15-16,2-2 12 0</inkml:trace>
  <inkml:trace contextRef="#ctx0" brushRef="#br0" timeOffset="3415.77">29174 1756 271 0,'8'-9'355'0,"-1"1"52"0,-3 4-5 0,0 4-26 16,-2 4-39-16,1 6-49 0,-1 1-51 0,0 3-47 16,-2 3-50-16,2 2-52 0,-2 2-55 15,2 0-84-15,-2 2-109 0,0 1-117 16,0-1-123-16,2 2-97 0,-2-4-35 0,0 0 33 16,-2-4 85-16</inkml:trace>
  <inkml:trace contextRef="#ctx0" brushRef="#br0" timeOffset="3553.4">29191 1960 77 0,'2'-4'189'0,"0"1"-8"15,2-1-40-15,1 2-37 0,1 2-32 0,2 0-24 16,1 0-32-16,2-2-39 0,1 2-58 16,1-2-64-16,0-2-35 0,1-1-20 0,-1-1 3 15</inkml:trace>
  <inkml:trace contextRef="#ctx0" brushRef="#br0" timeOffset="3713.4">29436 1762 103 0,'5'-6'269'0,"-3"3"38"0,2 1-5 15,-2 4-13-15,0 3-5 0,0 3-9 0,1 5-16 16,-1 3-19-16,0 1-29 0,2 2-44 16,-2 2-52-16,2 0-48 0,1 1-36 0,-1-1-59 15,0 2-98-15,2-2-110 0,1 0-116 16,-1 0-101-16,-2-4-46 0,3-3 13 0,-3-3 72 15,2-3 97-15</inkml:trace>
  <inkml:trace contextRef="#ctx0" brushRef="#br0" timeOffset="3980.75">29640 1817 126 0,'0'-5'283'16,"0"3"36"-16,0 0-14 0,0 2-36 0,0 2-22 15,0 2-17-15,0 1-14 0,0 5-13 16,0 1-13-16,0 3-19 0,2-1-35 0,0 0-37 16,2-1-29-16,0 1-18 0,1-2-13 15,1-1-6-15,0-2 1 0,1-1 3 0,-1 1 6 16,2-4 4-16,1-1 3 0,-1-1 3 16,-1-2-3-16,1-2-9 0,-1-1-8 0,1-3-12 15,-2-2-5-15,1-3-6 0,-1-1-17 0,-2-1-37 16,-2 0-94-16,-2 1-125 0,0 1-150 15,-4-1-108-15,-2 3-48 0,-3 1 6 16,1 5 76-16,2 1 118 0</inkml:trace>
  <inkml:trace contextRef="#ctx0" brushRef="#br0" timeOffset="4203.68">29902 1623 293 0,'0'-4'369'0,"2"2"35"15,-2 2-29-15,2 2-63 0,-2 2-56 0,3 4-57 16,-3 3-48-16,2 2-27 0,-2 5-20 0,0 3-27 16,0 0-41-16,-2 1-76 0,-1 3-100 15,1 2-114-15,0-2-123 0,0-1-73 0,0 1-28 16,0-4 33-16,2-4 77 0</inkml:trace>
  <inkml:trace contextRef="#ctx0" brushRef="#br0" timeOffset="4568.88">29930 1903 119 0,'2'-4'245'0,"-2"2"14"16,2 2-44-16,-2-2-63 0,2 2-54 16,0 0-42-16,2 0-27 0,1 0-24 0,1-1-29 15,0 1-30-15,3-2-28 0,1-2-29 0,1 0-27 16,0 0-9-16,1-3 12 0,1 1 19 15,0-2 23-15,-1 3 23 0,1-1 27 0,-2 2 24 16,-3 2 26-16,1 0 19 0,-1 2 15 16,0 0 16-16,-1 2 6 0,-1 2-3 0,1-2-7 15,-3 2-12-15,2 1-11 0,0-1-11 16,1 2-2-16,-1 0-8 0,3-1-5 0,-1 1-1 16,1 0 0-16,1-2 0 0,-1 1 4 15,1-1 10-15,-1 0 10 0,-1 0 5 0,1 1 6 16,-1-1 3-16,-2 2-3 0,1 0-6 15,-1-1-8-15,-2 1-5 0,-2 0-5 0,3 1-4 16,-3-1-2-16,0 2-3 0,-2-3-2 16,2 1 0-16,-2-2-4 0,0 2-3 0,2-2-4 15,-2-1-4-15,2-1-3 0,-2 2-2 16,2-2 3-16,-2-2 1 0,3 2 3 16,-1-2 5-16,0 2-4 0,0-2-18 0,2 0-38 15,0 0-60-15,1 0-37 0,-1-2-21 0,0-2-5 16</inkml:trace>
  <inkml:trace contextRef="#ctx0" brushRef="#br0" timeOffset="4962.38">28552 2877 105 0,'-7'-4'305'0,"3"2"65"0,0 6 47 0,2 3 3 15,-2 7-16-15,1 5-38 0,3 7-40 0,-2 7-53 16,2 3-66-16,0 4-78 0,0 2-50 16,2 2-30-16,1 1-23 0,-1 1-24 0,2 0-37 15,-2-2-93-15,2 1-122 0,3-3-120 16,-1 0-124-16,0-2-64 0,-1-4-11 15,-1-5 69-15,-2-3 107 0</inkml:trace>
  <inkml:trace contextRef="#ctx0" brushRef="#br0" timeOffset="5123.59">28448 3320 80 0,'0'-13'201'0,"2"0"6"16,2 1-23-16,3 1-23 0,3-1-24 0,5 3-25 15,2-1-27-15,2 1-34 0,4-1-53 16,1 3-64-16,1-3-73 0,0 3-71 0,1-3-36 16,-3-1-14-16,3-1 19 0</inkml:trace>
  <inkml:trace contextRef="#ctx0" brushRef="#br0" timeOffset="5390.6">28869 3063 56 0,'-2'2'249'0,"-2"2"51"16,0 2 4-16,-3 1-9 0,1 3-11 15,2 1-21-15,-3 1-33 0,3 1-42 16,0 2-46-16,0-1-43 0,4 1-41 0,0-2-27 16,2 2-22-16,0-1-32 0,2-3-43 15,2 1-47-15,1-1-40 0,1-3-34 0,1-1-18 16,-1-3 8-16,3 0 28 0,-3-4 42 16,1 0 39-16,-3 0 35 0,0-2 33 0,-1 2 39 15,-3-2 33-15,0 2 28 0,0 0 25 16,-2 0 14-16,-2 2 1 0,0 0-14 0,0 2-18 15,-3 1-22-15,1 1-19 0,0 2-17 16,0-1-20-16,0 1-33 0,-1-2-49 0,3-1-58 16,0 1-66-16,2-2-67 0,0-4-58 15,0 0-9-15,4-2 25 0,1-4 45 0</inkml:trace>
  <inkml:trace contextRef="#ctx0" brushRef="#br0" timeOffset="5797.75">28973 3185 59 0,'6'-9'208'16,"1"1"25"-16,-1 2 25 0,-2 2 25 0,3 3 23 15,-3 1 14-15,2 1-6 0,1 3-21 16,-1 0-47-16,0 2-56 0,1 1-56 0,-1-1-52 16,0 2-68-16,3-3-83 0,-3-1-86 15,3 0-76-15,1-2-64 0,1-2-47 0,1-4-13 16,3-3 25-16,2-5 49 0,0-1 59 0,0-2 54 16,2-4 47-16,0-1 48 0,0 1 50 15,0 2 48-15,0 0 40 0,-2 4 40 16,-2 1 46-16,0 3 45 0,0 3 51 0,-3 4 55 15,1 2 40-15,0 6 14 0,-3 2-15 16,-1 3-39-16,-1 4-60 0,1 0-70 0,-1 3-70 16,-1 1-41-16,1-2-32 0,-2 0-32 15,3 0-45-15,-3 0-67 0,1-2-72 0,-3-1-77 16,0-1-58-16,0-1-34 0,0-3-1 16,-4 1 33-16,0-5 53 0,0 1 64 0,-4-2 63 15,0-2 60-15,0-2 55 0,-3-2 53 0,-1 0 55 16,2 0 51-16,-3 0 50 0,3 0 38 15,2 2 19-15,-3-2-2 0,3 2-25 16,2 2-38-16,-2 0-44 0,2 2-47 0,2 0-34 16,0 3-21-16,2-1-14 0,2 2-32 15,-2-1-49-15,2 1-58 0,3-2-64 0,-1-1-56 16,0 1-51-16,3-2-26 0,-1-2 3 16,1-2 20-16,-1-4 42 0,3 0 44 0</inkml:trace>
  <inkml:trace contextRef="#ctx0" brushRef="#br0" timeOffset="5912.33">29532 3263 28 0,'6'-7'196'0,"-2"1"23"0,1 0 12 0,-3 2 4 16,0 3-13-16,0-3-25 0,0 2-38 0,-2 0-39 16,2 2-36-16,0 0-36 0,0 0-50 0,0 2-55 15,3-2-55-15,-1 2-58 0,0-2-69 16,3-2-59-16,1 0-8 0,0-4 24 16,1-1 39-16</inkml:trace>
  <inkml:trace contextRef="#ctx0" brushRef="#br0" timeOffset="6162.14">29750 3038 14 0,'6'-7'209'0,"-2"1"18"0,1 0-13 0,-1 5-16 16,0-1-17-16,0 2-20 0,1 2-21 0,-1-1-14 15,0 3-23-15,0 2-29 0,0-2-22 16,1 1-22-16,1 1-11 0,0 0-12 16,1 0-5-16,1-3-2 0,3 3-8 0,-1-2-5 15,1 0-7-15,2-2-4 0,-1 0 0 16,3-2 1-16,-2 0 5 0,2 0 3 0,2 0 5 15,-3 1 4-15,3-1 1 0,0 4 3 0,0 0 4 16,0 2 9-16,0 1 4 0,0 3 6 16,0 1 3-16,-2 3 1 0,0 1-3 15,-1 0-15-15,-1 2-43 0,-2 2-69 0,-3 0-94 16,1 1-78-16,-1-3-44 0,-4 0-10 16,1-2 26-16</inkml:trace>
  <inkml:trace contextRef="#ctx0" brushRef="#br0" timeOffset="12797.67">8733 6134 58 0,'-4'-2'56'0,"2"0"-3"15,-2 2-3-15,2-2-8 0,-3 2-4 16,3-2-7-16,-2 2-7 0,0-1-5 16,0 1-5-16,-1 0-2 0,1 0-3 0,-2 0-1 15,-1 0 0-15,-1 1 1 0,0 1 0 16,-3 0-1-16,0 2 3 0,-1 0 0 15,-3 4-2-15,-2-1-3 0,-2 5-2 16,-4 3-3-16,-1 2-1 0,-1 4 0 0,-3 2 2 16,-1 5 0-16,-1 3 1 0,-2 5 4 15,-2 2 0-15,3 2 7 0,-3 4 7 16,2 0 1-16,0 0 3 0,1-1 2 0,3 1 0 16,1-2-2-16,3 2-3 0,3-2 2 15,4-2 0-15,0 2-1 0,7-2-1 16,1 2 0-16,3 0-3 0,4-1-3 0,4 1-2 15,4 4-1-15,3 0-2 0,6 3 1 16,1 1 3-16,8 1 5 0,3 1 1 16,5-1 2-16,6-3 2 0,2-1-3 15,7-3-3-15,4-4-2 0,4 0-4 0,4-5-1 16,4-3 6-16,3-3 13 0,4-5 11 16,0-3 4-16,2-6 10 0,2-7 14 15,0-6 11-15,2-8 7 0,0-5 8 0,3-10 12 16,1-6 6-16,1-5 2 0,-1-6-6 15,2-8-15-15,3-3-14 0,-2-9-16 16,1-1-11-16,-1-5-13 0,-3-3-12 16,-3-2-7-16,-5-1-2 0,-7-3-6 0,-3-3-4 15,-5 0-3-15,-9-4-3 0,-3 2 0 16,-7-2-3-16,-8 2 2 0,-7 0 2 16,-6 0-3-16,-7-1 4 0,-8 5 2 0,-8 2-1 15,-9 3 1-15,-6 4-1 0,-11 6 5 16,-6 6 0-16,-10 4-1 0,-7 7 2 15,-9 7 3-15,-8 7 2 0,-6 9-3 16,-9 7-1-16,-2 8-2 0,-6 6-2 0,0 8-5 16,-1 3-3-16,1 6 0 0,2 4-6 15,4 4-25-15,2 1-75 0,5 3-86 0,3 1-96 16,7 3-109-16,7 1-57 0,6 4-6 16,6-2 57-16,2 0 79 0</inkml:trace>
  <inkml:trace contextRef="#ctx0" brushRef="#br0" timeOffset="20777">12480 6073 29 0,'-4'-2'81'16,"-1"2"-9"-16,1-2-5 0,0 2-3 15,0-2-2-15,-3 2 0 0,3-1 0 16,-2 1 3-16,2-2-3 0,-1 2-2 0,1-2-5 16,-2 2-6-16,1-2-9 0,-1 2-7 15,0 0-4-15,-1 0-3 0,-1 0-1 16,0 0-3-16,-1 0 0 0,1 0-1 15,-3 2-2-15,0-2 0 0,-1 2-1 0,-1 0-1 16,0-1 1-16,-2 1 2 0,1 0-1 16,-1 2-1-16,-2 0 1 0,0 0-2 15,0-1-1-15,-2 3-3 0,0 2-1 16,-2-1-1-16,2 3-2 0,0-1-3 0,0 3-4 16,0 1 2-16,-3 1-2 0,3 1 0 15,-2 2-1-15,2 0 0 0,-2 2 1 16,0 2-1-16,0 4 4 0,-1 2 3 15,-1 1 5-15,0 3 6 0,0 1 6 0,-3 2 6 16,3 1 3-16,-2 1 4 0,1 2 2 16,1-2 3-16,0 2 3 0,2-2 1 15,-1 2 0-15,3-1 1 0,0 1-2 0,4-2-4 16,1 2-5-16,3 0 2 0,0 0 3 16,5 4 7-16,0 0 8 0,4 2 8 15,0 2 8-15,4-1 5 0,2 1 2 0,2 0-5 16,3-2-7-16,1 1-7 0,5-1-9 15,2-2-12-15,2 0-14 0,4 0-10 16,3-4-5-16,1 0-4 0,5-2-4 0,2-1-2 16,2-3 3-16,2-2 5 0,2-3 5 15,3-2 5-15,3-2 8 0,3-4 10 16,4-4 7-16,0-2 14 0,4-3 10 16,2-3 2-16,5-5 1 0,1-2-3 0,3-5-8 15,2-3-13-15,2-5-18 0,2-3-4 16,0-3-7-16,-2-3-6 0,2-5 1 15,-2-2-4-15,0-1-1 0,-2-4 0 16,0-3 1-16,-1-3 3 0,-1 0-3 0,-2-2-1 16,-1-1 0-16,-1-1-2 0,-3-2-1 15,-1 0-3-15,-3 3 1 0,-2-3 0 0,-4 2-1 16,-3 0-1-16,-1 2-1 0,-5-2 0 16,-4 3 0-16,-4-3 1 0,-2 2 2 15,-5-2 0-15,-3 2 0 0,-5 0-2 16,-2 0-1-16,-5 0 3 0,-3 2-2 0,-5 0 1 15,-4 2 5-15,-4-2 0 0,-5 4 0 16,-1 0-4-16,-7 2-1 0,-2-1 3 16,-7 3-6-16,-1 1 2 0,-5 3-5 15,-2-1 3-15,-6 1 1 0,-2 3-2 0,-3 0-3 16,-1 2 2-16,-5 0 6 0,-4 4 3 16,0 0-4-16,-2 4 2 0,-3 0 2 15,-1 3-2-15,-5 3-4 0,1 3-4 0,-5 2 2 16,-4 2 0-16,-2 6 0 0,-3 2-3 15,-1 5 2-15,-3 3-2 0,-1 5-8 16,-1 6-10-16,0 3-29 0,-1 5-61 16,3 5-85-16,3 4-96 0,5 1-83 0,8 1-80 15,5 0-56-15,7 0 19 0,4-4 62 16,7 0 86-16</inkml:trace>
  <inkml:trace contextRef="#ctx0" brushRef="#br0" timeOffset="34575.67">11665 8887 79 0,'-13'2'92'16,"1"-2"0"-16,-1 0-4 0,2 0-6 16,-1 0-9-16,1 0-8 0,-2 0-11 15,3 0-6-15,-1 0-4 0,1 0-5 0,-1 2-5 16,0 0-8-16,-1 1-9 0,-1 1-3 16,0 4-3-16,-2-1-1 0,1 5-1 15,-1 1 0-15,-2 2 3 0,0 4-2 0,0 4-1 16,-2 0 4-16,0 4 3 0,-2 3 6 15,2 1 6-15,-2 5 9 0,1 2 3 16,-1 4 3-16,2 4 4 0,0 1 2 16,2 5 0-16,0-1-1 0,3 3 1 0,-1 1 3 15,4 0-1-15,3 0-1 0,1 2-3 16,3 1-3-16,4 1-4 0,4-2-8 16,3-2-3-16,3 0-4 0,5-1-2 15,4-3 5-15,4-3 4 0,7-3 5 0,6-1-1 16,2-6 7-16,7-1 0 0,1-5-3 15,5-4 0-15,4-5 2 0,0-4 9 0,4-5 11 16,1-7 12-16,1-3 12 16,2-8 10-16,1-3 9 0,-1-9 2 0,1-3-2 15,-1-7-10-15,1-7-10 0,-1-7-12 16,-1-3-15-16,-3-5-11 0,-4-2-14 0,0-3-7 16,-6 2-3-16,-5-3-5 0,-4 1 3 15,-6 2-3-15,-6-1-2 0,-7 1 3 16,-8 1 3-16,-7 2 1 0,-6 1-4 15,-8-1 2-15,-9 4-3 0,-7 1-1 0,-5 1-5 16,-7 2-3-16,-7 4-2 0,-5 1-5 16,-5 5 5-16,-4 3-4 0,-5 2-2 15,-1 6 0-15,-3 2-1 0,1 4-2 0,-3 3-4 16,-2 3-1-16,2 3-16 0,-2 4-44 16,1 4-75-16,1 1-100 0,4 7-103 15,3 1-109-15,4 2-74 0,6 4-4 16,2 4 53-16,7 4 86 0</inkml:trace>
  <inkml:trace contextRef="#ctx0" brushRef="#br0" timeOffset="35987.24">11889 15299 32 0,'-8'-2'62'0,"2"0"4"16,-3 0 7-16,1 0 8 0,-1 1 3 15,1-1 0-15,-1 0-5 0,-1 0-1 16,1 0-5-16,-1 0-4 0,-1 2-3 0,0-2-4 15,1 2-8-15,-1 0-7 0,1 2-4 16,-3-2-2-16,0 2-2 0,1 2 0 16,-1-2 3-16,-2 1 4 0,-2 3 3 0,0 0 3 15,0 0 5-15,-2 1 2 0,-2 1 0 16,0 1 1-16,-2 3-1 0,-3 1-5 0,1 0-3 16,-1 5-1-16,1-1 2 0,-3 4 1 15,1 0 4-15,-1 3 4 0,1 1-1 16,-1 2 0-16,1 1-4 0,-1 3-4 0,3-1-4 15,-3 5-6-15,3-1-1 0,2 4-2 16,-1 4 2-16,1 2 4 0,4 2 2 16,0 3 4-16,4 2 1 0,0 3 1 0,5 1-2 15,1 0-5-15,3 1-4 0,4-1-7 16,4 2-5-16,4 0-5 0,5 0-6 0,4 0-9 16,2-1-6-16,4-5-1 0,4-1 0 15,5-3-3-15,2-3-2 0,6-2 2 16,2-4 0-16,4-4 0 0,5-1-1 0,2-5-2 15,4-3 2-15,0-6 2 0,2-2 0 0,2-5 4 16,3-7 1-16,-1-3 2 0,3-4 0 16,-1-5 3-16,3-5 4 0,-3-3 2 0,1-4 3 15,-3-4-2-15,3-3-1 0,-3-5 0 16,-2-3-5-16,1-4-1 0,-5-4-3 0,-2-2 0 16,-3-4-1-16,-3-1-2 0,-5-3 2 15,-4-3-3-15,-4 0 0 0,-6-2-1 16,-5 0 3-16,-6-2-1 0,-6 1-2 0,-5 3 6 15,-4 0-2-15,-8 2 3 0,-5 1-3 16,-6 3 3-16,-4 1-2 0,-9 0-5 0,-4 4 3 16,-4 1-4-16,-6 1 4 0,-3 2 0 15,-6 2 4-15,-2 3 2 0,-2 5-2 16,-4 3 2-16,-1 4-5 0,1 6 1 0,-2 2-3 16,1 5-2-16,-1 5-2 0,1 3-4 15,1 4-7-15,0 5-26 0,-1 5-42 0,1 5-62 16,4 2-73-16,2 4-72 0,2 4-63 15,6-1-51-15,3 5-31 0,6-1 6 16,2 1 41-16,6 1 59 0,2-2 62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16:39.15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12702 4397 22 0,'0'-2'69'0,"0"-2"0"0,0 2 2 16,0-2 6-16,-2 2 9 0,2 1 8 0,-2-1 3 15,0 0 4-15,0 0 5 0,0 0 3 16,-1 0-4-16,1 0-8 0,0 2-9 16,0-2-6-16,-2 2-11 0,2-2-10 0,-3 2-8 15,1-2-6-15,0 2-5 0,0-2-7 16,-3 2-6-16,-1-1-4 0,0 1-5 16,-1 0-2-16,-2 1-1 0,-1-1-2 15,-3 2 4-15,0 2 3 0,-2 0 4 0,-2 0 3 16,0 2 0-16,-4-1 4 0,0 3 0 15,-5 1-2-15,0 1-5 0,-3 1-5 0,-1 1 1 16,-4 1-6-16,0 2-2 0,-2 2-3 16,0 1-1-16,-2 1 0 0,-3 2 0 0,1 0 8 15,-3 3 7-15,1 1 7 0,-3 4 13 16,-1 1 9-16,-1 3 8 0,-2 1 6 16,1 2 2-16,-3 2 5 0,0 2 0 0,0 0 0 15,0 0-4-15,2 2-7 0,2 2-5 16,1 0-11-16,3-1-5 0,1 3-8 15,4-2-4-15,4-2 2 0,2 0-2 16,2 0 2-16,4 0-3 0,5 0 2 0,0-1-2 16,4-1-5-16,4 1 0 0,2-1 0 15,5 0-1-15,1-2-2 0,3 2 1 16,2-2 1-16,4 2-2 0,2 0-7 0,5 2-1 16,2-2 0-16,1 0-2 0,3 0 1 15,4 0-5-15,0-2 3 0,4 0-1 16,3-2 2-16,1 2-4 0,5-2 1 15,2 2 1-15,2-1 0 0,4 1 1 16,3-2-4-16,1 0-3 0,3 0-1 0,-1-1-1 16,3-3 1-16,2 0-2 0,1-1 2 15,4-3 5-15,1-1 3 0,2-2 1 16,4-2 3-16,3-4 2 0,2 0 4 0,4-4-3 16,2 0-2-16,4-1-1 0,3-3-6 15,1-1 3-15,5-3-6 0,2-1 2 16,2-2-1-16,2-4 4 0,0-2 3 15,4-4-4-15,1-3 3 0,1-3-5 0,1-3 4 16,4-4 0-16,-1 0-1 0,5-2-4 16,0-2-3-16,2-2 2 0,0-1-6 15,-2-1-1-15,2 0-1 0,-2 1 2 0,-2-1 2 16,0-2 0-16,0 3 2 0,-3-1 1 16,-1 0-1-16,2-1 0 0,-5 1-1 15,1-1-4-15,-1-3 5 0,-4 1-3 16,1-3-5-16,-7-1 3 0,-3 0-1 0,-1-1 2 15,-7-1 0-15,1 2-2 0,-5-2 1 16,-4-1-2-16,-1 1 2 0,-3 0 1 16,-2-2-2-16,-3 2 0 0,-2-2 3 0,-2 0-1 15,-4-1-1-15,0-1-2 0,-4 2-1 16,-5-2 2-16,1-2-4 0,-5 2-2 16,-2-2 2-16,-4 2 4 0,-2-1 2 15,-3 1-3-15,-1-2 0 0,-5 2 2 0,-4 0 1 16,-2 0-6-16,-2 2-2 0,-4-1-2 15,-5 3 3-15,-4 0 0 0,-4 2-1 16,-2 1 2-16,-5 3 2 0,-3-1 4 16,-3 3 0-16,-4-1 0 0,0 5-1 0,-5-1-4 15,1 0 3-15,-4 4-4 0,-1 0-1 16,-4 0 1-16,1 2 0 0,-3 2 2 16,0 0-1-16,-2 2 2 0,-2-1 4 0,-3 1 3 15,1 0 0-15,-2 0 2 0,0-1 2 16,-5 3-3-16,0 0-4 0,-1-1-1 0,-3 1-1 15,-2 0-4-15,-2 1-1 0,-4-1 5 16,-1 1-1-16,-3-1 1 0,-1 2 0 0,-1-3 2 16,-3 1-2-16,0 0 0 0,1 1 1 15,-1-1-3-15,0 1 1 0,-2 1 2 16,3 0 0-16,-1 1-1 0,0 1 4 0,0-1-1 16,1 4-1-16,-1 1-1 0,0-1 1 15,-2 4 0-15,-2 0-2 0,-2 2 2 0,-2 2 0 16,-2 2 2-16,-5 2-3 0,-1 1 0 15,-3 3 0-15,-2 1 0 0,0 2 6 16,-4 1-1-16,0 1 2 0,0 0 3 0,-3 2 3 16,1-1 0-16,0 1-4 0,0 2-2 15,-3 0 4-15,3 0-5 0,0 0-2 0,-1 2-5 16,1 2-3-16,2 2 4 0,2-1-3 16,0 3 2-16,4 0 0 0,1 1 4 15,3 3 3-15,0 1-6 0,3-1 1 16,0 1-1-16,1 2-8 0,1 1-11 0,0-1-13 15,-1 4-20-15,5 0-46 0,0 0-82 16,2 2-97-16,4 2-93 0,7 0-88 16,4 0-83-16,4-2-10 0,6 0 54 15,5-6 88-15,2-1 95 0</inkml:trace>
  <inkml:trace contextRef="#ctx0" brushRef="#br0" timeOffset="4847.97">13284 1981 200 0,'-4'-4'268'0,"0"2"30"0,0-1-13 16,-3 1-2-16,1 0-2 0,-1 0-7 15,-1 0-14-15,0 2-23 0,-1-2-29 0,3 2-36 16,-3 0-29-16,1 0-29 0,-1 0-21 16,1 0-19-16,-1 2-21 0,1 2-16 15,-3 0-14-15,1 3-8 0,-1 5-8 0,1 1-4 16,-3 6-3-16,2 6 0 0,-1 2 2 16,3 5 1-16,1 2-2 0,3 4 2 0,5 4 2 15,5 2-2-15,1 2-7 0,2-4-32 16,5 0-63-16,4-2-103 0,0-6-107 15,4-2-107-15,0-5-97 0,3-4-23 0,-1-4 38 16,0-8 86-16,-2-1 99 0</inkml:trace>
  <inkml:trace contextRef="#ctx0" brushRef="#br0" timeOffset="5034.93">13396 2126 220 0,'-8'-15'375'0,"-1"3"75"0,-3 5 40 16,-1 1-46-16,0 4-64 0,1 2-65 0,-1 4-70 16,0 5-76-16,3 3-61 0,-1 5-51 15,1 4-64-15,-1 4-89 0,2 1-109 16,3 3-101-16,2 0-115 0,0 1-92 0,-1-1-17 16,3-3 44-16,0-1 88 0</inkml:trace>
  <inkml:trace contextRef="#ctx0" brushRef="#br0" timeOffset="5232.46">13454 1983 53 0,'4'-21'358'0,"-2"6"95"0,-2 3 71 16,0 7-23-16,-2 3-52 0,0 6-71 15,0 3-88-15,2 9-84 0,2 4-69 0,0 7-48 16,0 4-36-16,2 5-38 0,2 2-45 15,1 2-105-15,1 2-126 0,3 2-130 0,2-2-128 16,-1-1-55-16,1-1-3 0,2-3 76 16,-3-5 113-16</inkml:trace>
  <inkml:trace contextRef="#ctx0" brushRef="#br0" timeOffset="5410.2">13773 2143 37 0,'-17'-6'341'16,"-2"5"71"-16,0 4 56 0,-2 5-25 16,0 3-68-16,4 1-82 0,0 3-84 0,4 0-73 15,5 1-90-15,1 1-111 0,3 0-121 16,4 2-114-16,2-2-118 0,5-2-60 16,1-3 1-16,1-1 55 0,1-3 87 0</inkml:trace>
  <inkml:trace contextRef="#ctx0" brushRef="#br0" timeOffset="5589.93">13843 2004 11 0,'-2'-6'407'0,"-2"3"98"0,-3 4 57 0,-1 3 15 16,-1 2-104-16,1 3-127 0,-1 3-120 15,3 1-96-15,0 1-77 0,2-1-90 0,1 2-129 16,3-1-130-16,3 1-121 0,1-4-102 15,2 1-36-15,3-5 27 0,-1-1 94 16,3-4 110-16</inkml:trace>
  <inkml:trace contextRef="#ctx0" brushRef="#br0" timeOffset="5743.34">14006 1903 85 0,'8'-11'384'15,"-1"5"83"-15,-3 2 59 0,-2 4-28 16,2 4-71-16,-1 4-94 0,-1 5-92 0,2 2-80 15,-2 2-59-15,2 4-68 0,0 4-100 16,3 0-130-16,-3 1-126 0,2 3-125 0,-1-2-85 16,1-1-19-16,-2 1 46 0,-2-4 102 15</inkml:trace>
  <inkml:trace contextRef="#ctx0" brushRef="#br0" timeOffset="6014.08">14302 1861 222 0,'5'-7'320'16,"-3"1"35"-16,0 4-6 0,-2 4-22 15,0 2-37-15,0 1-48 0,0 5-56 0,0 1-48 16,2 3-59-16,0-1-84 0,0 0-97 16,2 3-84-16,1-3-65 0,1-2-57 15,2 1-35-15,1-5-3 0,-1-3 25 0,1-2 41 16,-1-2 43-16</inkml:trace>
  <inkml:trace contextRef="#ctx0" brushRef="#br0" timeOffset="6153.5">14436 1926 12 0,'6'-8'173'0,"0"1"21"16,1 1 29-16,-3 2 40 0,2 2 44 0,1 4 36 15,-1 4 11-15,2 3-10 0,-1 7-35 16,1 1-59-16,1 2-73 0,-1 4-68 16,1 1-68-16,-3 1-89 0,3 0-103 0,-3 0-97 15,0-2-83-15,3 0-74 0,-3-4-48 16,-2-2 0-16,0-2 52 0,-4-4 73 0,0-3 69 16</inkml:trace>
  <inkml:trace contextRef="#ctx0" brushRef="#br0" timeOffset="6267.1">14529 2193 10 0,'-7'-8'205'0,"3"-1"26"0,0 1-5 15,2-2-13-15,0 3-18 0,2-1-26 16,2 2-31-16,0-1-32 0,2 1-26 16,0 0-35-16,5 3-53 0,-1-3-60 0,3 0-54 15,2 0-58-15,-1-3-60 0,3-1-47 16,0-3 2-16,-2 0 31 0</inkml:trace>
  <inkml:trace contextRef="#ctx0" brushRef="#br0" timeOffset="6604.87">14694 1907 91 0,'2'-12'257'0,"2"3"32"15,-2 1 7-15,0 3-2 0,-2 1-19 0,3 0-21 16,-1 0-22-16,0 4-22 0,2 0-34 16,0 0-33-16,1 2-25 0,1 2-29 0,2 0-32 15,-1 0-25-15,1-1-25 0,1 1-24 16,-1 0-21-16,1 2-18 0,-1-3-14 16,1 3-4-16,-1 2 7 0,0-1 16 0,1 3 14 15,-1-1 15-15,1 3 11 0,-1-1 6 16,-1 1 1-16,1-1 1 0,-2 1 4 0,3-3 5 15,-3-1 9-15,3-1 14 0,-1 1 18 16,1-4 21-16,-1 0 16 0,1-1 15 0,-1-3 15 16,1 0 1-16,-1-3-3 0,3-1-11 15,-3-4-9-15,-2 1-6 0,1-3-13 16,-1-1-8-16,-2-1 3 0,-2-1 0 0,-2 1-2 16,-2-1-4-16,-2 2-4 0,-2-1-4 15,-3 3-8-15,-3-1-12 0,-3 3-9 0,-2-1-17 16,-2 4-17-16,-2 0-27 0,-5 2-51 15,1 2-129-15,-3 2-177 0,1 0-153 16,1 0-74-16,3 0-26 0,0-2 22 0,4-2 119 16</inkml:trace>
  <inkml:trace contextRef="#ctx0" brushRef="#br0" timeOffset="7486.06">15077 1732 52 0,'-6'-2'238'15,"-1"2"47"-15,1-2 0 0,0 2-3 0,1 0 10 16,3 2 4-16,0 0 3 0,0 1-3 16,4 7-17-16,0 1-32 0,0 7-40 15,3 3-38-15,-1 1-43 0,2 5-41 0,1 4-23 16,-1-1-23-16,0 0-9 0,3 1-13 15,-3-2-4-15,3-3-6 0,-3-3-5 0,0 0 0 16,1-4-5-16,-1-4-3 0,0-1-4 16,1-3 1-16,-1-1 0 0,0-5 0 15,3-3 1-15,-3-4 2 0,3-3 4 0,1-5 1 16,1-5 1-16,-1-2 1 0,3-2-1 16,0-1-2-16,-1 1 0 0,1 2 3 0,0 2-3 15,-3 4-2-15,3 3 0 0,-2 2 4 16,1 6-6-16,1 2-11 0,0 2-27 15,0 2-53-15,-1-1-72 0,3 3-87 0,-2 2-72 16,2-3-56-16,2 1-28 0,-3-2 7 16,3-3 42-16,-2-1 59 0,0-2 61 15,-2-4 58-15,-3 1 58 0,-1-5 58 0,-3 0 54 16,-2-1 55-16,-2-3 51 0,0 3 47 16,-4-3 47-16,0 3 40 0,0 1 31 15,0 1 19-15,-2 1-6 0,0 2-25 0,-3 2-42 16,3 2-49-16,0 2-67 0,-1 4-79 15,1 0-74-15,0 1-69 0,2 1-60 0,0-1-60 16,2 1-41-16,2-2-23 0,0-2-3 16,0-1 28-16,0-1 41 0</inkml:trace>
  <inkml:trace contextRef="#ctx0" brushRef="#br0" timeOffset="7709.22">15583 1922 58 0,'10'-6'46'16,"1"3"-11"-16,0-3-12 0,1 2-8 0,1-2-4 15,0 3-3-15,-1 1 13 0,1-2 13 16,0 4 23-16,0 0 41 0,-3 2 46 16,1 5 47-16,-3 3 38 0,-1 5 33 0,-1 6 23 15,-2 2 6-15,-2 4-13 0,-2 3-21 16,-2 2-36-16,-2 3-40 0,0 3-42 0,-1 0-42 16,1 4-38-16,-2 0-35 0,-1 0-55 15,1 0-68-15,-2 0-85 0,-3-2-90 16,3-4-94-16,-3-2-93 0,3-2-18 0,-3-5 28 15,3-4 65-15,-1-6 80 0</inkml:trace>
  <inkml:trace contextRef="#ctx0" brushRef="#br0" timeOffset="7992.01">15989 1968 46 0,'7'-21'345'0,"-5"6"84"0,-4 5 70 0,-5 4-25 15,-1 6-50-15,-3 6-70 0,-1 2-83 16,-1 3-79-16,2 3-67 0,1 1-49 0,1-2-35 16,1 0-34-16,4-1-36 0,1-3-42 15,3 1-34-15,3-2-27 0,1-5-16 16,4 1 3-16,1-4 22 0,1-4 33 16,1 1 30-16,2-5 25 0,1 0 15 0,-1 3 8 15,2-1 5-15,-2 0 4 0,-1 4 5 16,-1 2 7-16,-1 2 6 0,1 2 6 0,-2 2-1 15,-3-1-16-15,2 3-48 0,-1 2-73 16,-1-3-76-16,0-1-83 0,1 0-78 0,-1-5-44 16,0-2 15-16,1-5 52 0,1-4 63 15</inkml:trace>
  <inkml:trace contextRef="#ctx0" brushRef="#br0" timeOffset="8135.67">16233 1741 184 0,'8'-23'272'0,"-1"6"28"0,-3 2 28 16,2 5 35-16,-2 3 11 0,1 5-15 15,-3 4-34-15,2 5-51 0,-2 7-64 16,0 3-84-16,0 2-77 0,0 4-85 0,-2 2-109 16,3 1-115-16,-3 1-117 0,2 0-108 15,0-1-41-15,-2 1 20 0,-2-2 72 0,0-2 97 16</inkml:trace>
  <inkml:trace contextRef="#ctx0" brushRef="#br0" timeOffset="8250.91">16233 1911 99 0,'2'-8'125'0,"0"2"-35"0,2-1-32 16,3-1-41-16,-1 1-49 0,2-3-52 15,3-1-30-15,2-3-16 0</inkml:trace>
  <inkml:trace contextRef="#ctx0" brushRef="#br0" timeOffset="8374.23">16417 1659 45 0,'8'-5'238'16,"1"1"34"-16,-1 6 21 0,-1 1-3 15,-1 7-20-15,0 1-39 0,-1 3-55 0,1 3-80 16,0 0-89-16,1 0-91 0,-1 0-80 16,2-1-75-16,3-1-71 0,2-4-28 0,-3-3 13 15,3-2 43-15</inkml:trace>
  <inkml:trace contextRef="#ctx0" brushRef="#br0" timeOffset="8558.44">16667 1674 76 0,'0'-15'237'0,"0"0"38"0,-2 0 32 0,-3 3 39 15,1 3 26-15,0 1 4 0,-3 2-16 16,3 3-43-16,-2 3-55 0,0 5-75 16,-1 5-61-16,1 5-42 0,-1 6-27 0,3 4-15 15,2 3-12-15,2 3-2 0,0-1-5 0,4 3-15 16,1-3-25-16,1 1-67 0,2-1-111 16,3-1-126-16,0-3-126 0,1 1-97 15,-1-4-32-15,2 0 36 0,-3-4 94 16,1-4 115-16</inkml:trace>
  <inkml:trace contextRef="#ctx0" brushRef="#br0" timeOffset="8762.2">16726 1892 117 0,'-4'-2'445'0,"-1"0"82"16,3 0 42-16,-2 2-39 0,2-2-103 15,2 2-130-15,0 0-125 0,4-2-78 16,0 2-44-16,5-2-19 0,4 0-40 0,-1-1-92 16,5 1-129-16,0-2-136 0,0-2-118 15,2 0-66-15,2-1-8 0,-2-1 66 16,3 1 115-16</inkml:trace>
  <inkml:trace contextRef="#ctx0" brushRef="#br0" timeOffset="9109.89">17729 1705 134 0,'2'0'233'15,"7"-2"11"-15,3 0 34 0,5-2 61 16,9-1 44-16,3-1 20 0,10-2-5 16,5 3-23-16,7-3-55 0,4 2-77 0,6-1-72 15,1 1-54-15,1 0-46 0,3 0-32 16,-3 3-20-16,-1 1-23 0,-5 0-23 15,-2 0-65-15,-2 2-110 0,-7 0-137 0,-1 0-139 16,-5 0-96-16,-6-2-35 0,-2-2 29 16,-7-1 98-16,0-1 129 0</inkml:trace>
  <inkml:trace contextRef="#ctx0" brushRef="#br0" timeOffset="9335.53">18796 1328 152 0,'0'-6'267'0,"-2"0"28"16,2 3-13-16,2 1-18 0,0 2-5 0,2 2 5 16,3 3 8-16,-1 3 0 0,0 1-19 15,3 5-37-15,-3 1-50 0,3 2-43 16,-3 4-36-16,-2 0-20 0,1 4-17 0,-3 0-14 16,-2 3-8-16,-5 3-8 0,-1 3-17 15,-2 0-27-15,-5 2-57 0,-2 1-92 16,-2-1-106-16,-2 0-114 0,-2-4-108 0,-2 1-38 15,-3-3 21-15,1-3 73 0,-1-4 95 16</inkml:trace>
  <inkml:trace contextRef="#ctx0" brushRef="#br0" timeOffset="10099.08">19880 1084 217 0,'-2'-6'339'0,"2"1"64"0,-2 1 2 0,2 2-18 16,-3 2-20-16,3 2-30 0,0 5-44 0,3 7-41 15,-1 9-39-15,2 9-32 0,0 8-41 16,0 9-30-16,1 5-19 0,-1 7-23 16,2 2-21-16,-2 5-18 0,5 1-9 0,-1 1-13 15,1 1-15-15,1-3-19 0,1-3-19 16,0-2-39-16,-1-2-90 0,1-6-119 15,1-2-118-15,1-3-111 0,-2-6-63 0,-1-6-5 16,3-6 68-16,-2-7 108 0</inkml:trace>
  <inkml:trace contextRef="#ctx0" brushRef="#br0" timeOffset="10337.27">20460 1564 49 0,'-17'-21'315'16,"-4"6"79"-16,-5 1 86 0,-1 7-17 16,-3 1-34-16,0 2-41 0,-1 4-56 0,1 4-63 15,3 0-78-15,1 4-57 0,5 3-45 16,2 2-29-16,6 3-20 0,3 3-19 16,5 3-6-16,8 1-7 0,3 2-3 0,4 2-14 15,5-2-22-15,4-3-57 0,2 1-120 16,3-2-128-16,1-2-130 0,3-3-95 0,-1-5-33 15,1-3 30-15,-1-7 104 0,1-1 118 16</inkml:trace>
  <inkml:trace contextRef="#ctx0" brushRef="#br0" timeOffset="10512.18">20665 1490 110 0,'-2'-6'459'0,"-2"4"91"16,-5 4 60-16,-1 2-12 0,-3 2-105 0,0 3-132 15,1 2-132-15,-1 3-84 0,0 1-58 16,3 2-40-16,-3 0-32 0,2 2-40 16,3 2-87-16,-1-2-126 0,5 0-142 0,2-1-142 15,2-1-71-15,2-4-17 0,0 0 58 16,2-5 111-16</inkml:trace>
  <inkml:trace contextRef="#ctx0" brushRef="#br0" timeOffset="11570.46">20724 1499 89 0,'0'-4'387'0,"-4"1"102"0,-2 3 72 15,-1 2-33-15,-1-2-62 0,2 1-81 0,-3 3-104 16,3 0-97-16,-1 0-70 0,1 2-44 16,2 1-36-16,0 1-13 0,-1-1-11 15,3 3-2-15,0-2-2 0,2 1-3 16,-2 1 1-16,2-1-4 0,-2 1-2 0,2 1 1 15,-2-1-1-15,2 1 0 0,-2 2 4 16,0 1 1-16,2-1-3 0,-3 2-3 0,1 1 3 16,2-1 1-16,-2 0-4 0,2 0 3 15,-2-1 1-15,2-3-1 0,0-1-2 16,0-1-4-16,0-1-3 0,0-3-6 0,2-1-3 16,-2 0-3-16,2-2 0 0,0-2 3 15,1-2-2-15,1-2-3 0,0-1-3 0,0-3-1 16,3 0-6-16,-1-1-5 0,0-3 2 15,1 3 3-15,-1-3 7 0,0 1 5 16,1 1 1-16,-3 1 7 0,2-1 4 0,-2 1 4 16,1 1 3-16,-1-1 0 0,0 1 6 15,3 0 2-15,-3 1 1 0,0 1 3 0,0-2 0 16,0 3 3-16,1-1 0 0,-1 2 0 16,0 0 1-16,0 3 0 0,1-3 5 15,-3 2 3-15,2 2 5 0,0 0 6 0,0 2 7 16,-1 0-1-16,1 1-5 0,0 3-6 15,-2 2-5-15,2-1-7 0,-2 3-7 16,3-1-2-16,-1-1-3 0,0 2-3 0,0-3-4 16,1 1-1-16,1-1-3 0,2-3 0 15,1 0-1-15,-1-2 2 0,3-4 1 16,2 0 1-16,-1-4 2 0,1 1-1 16,0-1 2-16,2-2-2 0,-3 1 2 15,-1 1-4-15,-1 2 3 0,1 0 0 0,-2 3-1 0,-1-1-2 16,0 4-9-16,1-1-19 0,-1 1-40 15,1 2-58-15,-1-2-61 0,1 2-50 16,-1-2-36-16,1-2-7 0,-1 0 23 0,1-2 48 16,-1-2 59-16,1 0 54 0,-3-1 57 15,-2-3 57-15,0 2 56 0,1-1 63 0,-3-1 66 16,0 2 59-16,-2 1 25 0,0-1 3 16,-2 2-21-16,0 0-44 0,0 2-58 15,-1 0-53-15,-1 2-40 0,2 2-32 0,-2 0-17 16,2 2-8-16,0 2-8 0,2-2-3 15,-3 1-3-15,3-1 2 0,3 2-3 0,-1-2-5 16,0-1-2-16,2-1-3 0,0-2 2 16,3 0 2-16,-1 0 3 0,0-2 1 15,3-1 3-15,-3 1 0 0,3-2-1 16,-3 2-2-16,0 0-1 0,1 0 5 0,-1 2-3 16,0 0 6-16,-1 2 1 0,1 2 1 15,0 0-2-15,1-1 1 0,-1 3-5 16,0-2-22-16,1 0-42 0,-1 0-55 0,0-1-63 15,3-1-66-15,-1-2-45 0,1-3-14 16,1-1 19-16,1-4 43 0,0-1 58 0,-1-3 60 16,1-1 49-16,-1-1 39 0,1 1 41 15,-1-2 47-15,1 2 52 0,-2-1 55 0,-3 3 59 16,0 1 43-16,1 3 22 0,-3-1-4 16,-2 2-23-16,2 3-40 0,-2 1-43 15,0 0-41-15,1 4-35 0,1 1-27 0,-2 3-19 16,2 2-10-16,0-1-13 0,1 3-8 15,-1 1-4-15,0 1-1 0,0-1-2 0,0 1-7 16,1-1-2-16,1 2 1 0,-2 3-3 16,3 3 0-16,-1 2-5 0,0 7 0 15,1 7-3-15,-1 5-4 0,-2 7-4 16,1 3-7-16,-1 5-7 0,-2 0-14 0,2 0-24 16,-2-1-41-16,2-1-63 0,-1-3-71 0,1-5-73 15,-2-5-68-15,2-3-66 0,-2-9-28 16,-2-7 30-16,2-6 57 0,-2-7 72 15</inkml:trace>
  <inkml:trace contextRef="#ctx0" brushRef="#br0" timeOffset="11787.15">21476 1932 153 0,'0'-38'228'16,"2"3"-10"-16,0 5-12 0,2 1-16 0,3 3-15 15,-1 3-20-15,0 2-20 0,3 4-15 16,-1 1-13-16,1 3-7 0,-1 2-4 15,1 3 0-15,-1 2 8 0,-2 2 6 0,1 4 3 16,-1 2-9-16,-2 2-9 0,1 2-18 16,-3 3-20-16,0 3-44 0,-2-1-61 15,0 1-70-15,0-1-72 0,0 1-76 0,2-5-60 16,-2 1-30-16,2-4 3 0,2-2 32 16,-2-2 46-16,3-4 62 0,-1-2 55 0</inkml:trace>
  <inkml:trace contextRef="#ctx0" brushRef="#br0" timeOffset="12205.68">21628 1695 1 0,'4'-9'132'0,"1"1"46"15,-1 3 43-15,2 1 47 0,1 0 45 0,-1 2 37 16,0 2 15-16,3 2-9 0,-1 0-29 16,1 0-56-16,-1 0-68 0,1 0-62 0,1-1-53 15,1-1-39-15,-1 2-25 0,3-2-11 16,0-2-6-16,-1-1-10 0,1-1 3 0,0 0 0 16,-1-2 0-16,-1 1-2 0,2-1 1 15,-5 0-3-15,1 0 4 0,-3 3-1 16,0 1 2-16,-1 0 0 0,-1 0-4 0,0 2-16 15,0 2-40-15,1 0-54 0,-1 0-65 16,0 0-65-16,0-2-58 0,3 0-35 0,-1 0 0 16,0-4 26-16,3 0 46 0,-1-4 57 15,1 1 56-15,-1-3 53 0,1-1 50 16,-3 1 53-16,0 1 51 0,1-1 64 0,-3 4 84 16,0 1 96-16,0 1 68 0,-1 2 21 15,-3 0-3-15,2 0-39 0,-2 0-71 16,0 2-91-16,0 0-79 0,2 0-46 0,0 0-29 15,0 0-26-15,2 2-24 0,0-2-31 16,1 2-32-16,1-2-36 0,3 0-35 16,-1-2-20-16,3 0-5 0,-1 0 12 0,1 1 24 15,1-1 34-15,1 2 32 0,0 0 34 16,0 0 35-16,-1 3 39 0,1 1 34 0,0 2 22 16,-1 2 12-16,-1 1 1 0,2 1-12 15,-3 1-47-15,-1 0-88 0,-1 1-111 16,-2-1-123-16,-1 1-120 0,-3-1-64 0,-2 1-9 15,-2-3 42-15,0 1 84 0</inkml:trace>
  <inkml:trace contextRef="#ctx0" brushRef="#br0" timeOffset="12996.07">23305 1196 223 0,'-3'-3'274'0,"1"1"24"0,0 0 30 0,0 0 33 16,0 2 15-16,2 2-12 0,-2 0-26 16,2 5-45-16,0 5-56 0,2 7-60 15,2 7-51-15,3 9-28 0,-1 7-25 0,0 5-20 16,3 7-16-16,-1 3-14 0,3 4-9 15,-1 2-10-15,3 1-21 0,-2-1-31 0,1-2-83 16,-1-2-123-16,2-4-122 0,-1-1-125 16,-1-5-70-16,-1-5-17 0,-1-6 56 15,-3-5 112-15</inkml:trace>
  <inkml:trace contextRef="#ctx0" brushRef="#br0" timeOffset="13701.82">23455 1560 75 0,'2'-6'195'0,"0"1"0"0,0-3-19 15,0-1-22-15,2-1-12 0,1-1-14 0,1-3-8 16,0 1-9-16,3 0-12 0,1-3-14 15,1 3-12-15,0 0-4 0,-1-1-3 0,1 3 0 16,-3 1 4-16,1 3 9 0,-1-1 21 16,1 4 35-16,-3 1 34 0,0 1 23 15,-1 4 12-15,-1 1-8 0,0 7-22 0,0 5-33 16,1 2-44-16,-3 4-33 0,2 4-26 16,0 0-8-16,0 0-10 0,3-3-13 15,-1 1-4-15,3 0-5 0,1-4 1 0,1-2-3 16,-1-3 1-16,3-3 0 0,2-1 1 15,0-5 2-15,-1-3 0 0,1-4 0 16,2-3 2-16,0-3 1 0,0-2 0 0,0-1-4 16,0 0 1-16,-2 1-1 0,-3 1 1 15,-1 1-1-15,0 2 3 0,-1 4 9 0,-1 4 0 16,-1 2 2-16,1 2-5 0,-1 3-15 16,1 1-51-16,-1 1-96 0,0 1-106 15,1-1-98-15,1-3-78 0,1-1-46 0,0-3-2 16,1-4 53-16,1-4 77 0,0-1 87 15,-1-3 73-15</inkml:trace>
  <inkml:trace contextRef="#ctx0" brushRef="#br0" timeOffset="13834.62">24109 1558 76 0,'6'-15'181'0,"-2"2"43"0,-1 1 47 15,-1 1 51-15,-2 3 32 0,0 4 6 0,-5 1-16 16,1 5-35-16,-2 3-57 0,-1 5-74 16,-1 3-63-16,0 6-48 0,-1 0-32 0,3 4-38 15,-1-2-64-15,1 2-82 0,4 0-98 16,0-2-91-16,4 0-94 0,0-2-55 0,2-2 14 15,3-4 57-15,-1-3 81 0</inkml:trace>
  <inkml:trace contextRef="#ctx0" brushRef="#br0" timeOffset="13961.84">24189 1671 38 0,'5'-8'275'0,"-1"2"69"0,-4 3 26 16,0 3-14-16,-2 0-39 0,-3 1-47 15,1 1-62-15,0 2-84 0,0 0-98 0,-1 0-97 16,3 0-94-16,0-3-94 0,2-1-81 15,0 0-51-15,0 0 3 0,0-3 38 0,4-5 61 16</inkml:trace>
  <inkml:trace contextRef="#ctx0" brushRef="#br0" timeOffset="14431.95">24244 1535 77 0,'7'-9'221'0,"-3"3"19"0,0 0 14 16,0 3 11-16,-2 1-5 0,3 0-21 0,-3 2-31 15,0 2-43-15,2 0-45 0,-2 0-48 16,3-1-56-16,-1 1-53 0,0 0-47 15,2-2-37-15,1 2-29 0,-1-4-9 0,3 0 8 16,-1-1 29-16,3-1 33 0,-3-2 32 16,0 2 24-16,1-1 19 0,-1 1 21 0,1 2 25 15,-1 2 27-15,1 2 26 0,-3 2 23 16,-2 3 12-16,3 3-4 0,-3 1-16 0,0 2-25 16,0 1-28-16,1-1-41 0,-1-1-56 15,0-1-49-15,0-2-50 0,1-1-39 16,1-2-25-16,-2-4 0 0,3-2 27 0,1-2 34 15,-2-4 42-15,1-2 37 0,-1-1 33 16,0-2 30-16,1-1 31 0,-1 3 30 16,-2-3 31-16,1 5 34 0,-1-1 36 0,0 0 26 15,-2 4 13-15,0 1 0 0,0-1-3 16,1 2-16-16,1 2-26 0,-2 0-31 0,2 0-26 16,2 2-22-16,1 0-21 0,-1 2-18 15,1-3-15-15,1 1-13 0,0-2-13 0,1 2-12 16,-1-2-5-16,1 0-5 0,-1 0 0 15,-1 0 5-15,1 2 11 0,-2-2 15 16,1 4 28-16,-1 0 33 0,1 3 40 0,-5 3 32 16,0 1 24-16,-2 5 8 0,-2 1-13 15,-3 2-25-15,1 0-37 0,-2 0-29 16,-1 0-35-16,1 0-43 0,-2-2-62 16,1-2-78-16,-1-1-84 0,1-3-87 0,1-3-81 15,2-1-54-15,-2-3 9 0,1-4 51 16,3-2 71-16</inkml:trace>
  <inkml:trace contextRef="#ctx0" brushRef="#br0" timeOffset="14837.14">24725 1534 80 0,'6'-12'221'0,"0"3"12"0,-1 1-19 16,-1 0-24-16,-2 1-32 0,2-1-33 15,-2 2-32-15,3 1-28 0,-3 1-23 0,0-2-21 16,2 2-17-16,-2 1-9 0,2-1-9 15,-1 0-5-15,1 0-2 0,-2 0 1 16,2 0 4-16,-2 1 3 0,0 1 8 0,1-2 5 16,-1 2 5-16,0-2 4 0,-2 2 4 15,2-1 1-15,-2 1-2 0,2-2 2 0,-2 2-4 16,0 0-3-16,2 0-4 0,-2 0-2 16,0 0-1-16,0 0-2 0,0 0-2 15,0 1 3-15,0-1-2 0,0 0 3 0,0 0 2 16,0 2 3-16,0-2 7 0,0 2 6 15,0-2 10-15,0 2 15 0,0-2 12 0,0 2 11 16,0 0 8-16,0 0 4 0,0 0 1 16,0 0-7-16,2 0-3 0,-2 2 8 15,2 0 14-15,0 2 10 0,3 1 8 16,-3 5 4-16,2 0-5 0,0 3-17 0,1 0-24 16,-1 1-21-16,0 1-29 0,0-2-46 15,0 2-66-15,1-1-73 0,-1-3-76 16,0-1-65-16,0-3-51 0,3-1-15 0,-1-2 13 15,-2-2 29-15,3-4 50 0,-1-4 56 16</inkml:trace>
  <inkml:trace contextRef="#ctx0" brushRef="#br0" timeOffset="14959.06">24928 1473 182 0,'2'-6'238'0,"0"0"18"0,0 2 13 16,0 2 11-16,1 2-5 0,1 0-19 16,-2 0-38-16,2 2-39 0,0 0-45 15,3 0-75-15,-3-2-92 0,2 2-85 0,3-2-72 16,-1-2-67-16,1 0-65 0,-1-2-32 15,3 1 9-15,-1-5 32 0,1 0 47 0</inkml:trace>
  <inkml:trace contextRef="#ctx0" brushRef="#br0" timeOffset="15056">25091 1383 116 0,'4'-4'220'0,"0"2"24"0,-1 0 9 0,1 1-11 16,-2 1-33-16,0 1-38 0,0 1-71 16,0 0-88-16,2 0-101 0,1-2-97 0,-1 2-85 15,-4-2-44-15,2-2-2 0,2-2 35 16</inkml:trace>
  <inkml:trace contextRef="#ctx0" brushRef="#br0" timeOffset="15217.06">25195 1221 146 0,'2'-8'421'0,"0"1"94"0,0 3 47 16,-2 2-35-16,0 2-71 0,2 4-89 16,-2 5-118-16,2 3-84 0,0 5-59 0,1 2-38 15,-1 4-30-15,2 4-27 0,0-1-27 16,0 3-67-16,3-1-124 0,-1 3-136 0,2-1-144 15,-1 1-83-15,1-4-31 0,1-1 34 16,-1-5 108-16</inkml:trace>
  <inkml:trace contextRef="#ctx0" brushRef="#br0" timeOffset="15405.49">25415 1440 304 0,'-4'-13'425'0,"-3"1"87"0,-1 3-8 0,1 3-40 16,-1 2-62-16,-1 2-87 0,1 2-98 15,0 4-82-15,3 2-48 0,1 2-31 16,2 1-18-16,2 1-14 0,2-1-6 0,4-1-6 16,3 1-4-16,1-1-9 0,3-2-16 15,2-3-66-15,0-1-132 0,2-2-155 16,2-2-138-16,-2 1-69 0,0-3-22 0,-3-2 46 16,3 0 120-16</inkml:trace>
  <inkml:trace contextRef="#ctx0" brushRef="#br0" timeOffset="15854.69">26767 1120 194 0,'-12'0'337'0,"-3"2"79"0,2 6 29 16,-2 3-10-16,3 4-27 0,1 8-45 15,0 2-63-15,5 5-72 0,2 3-77 0,4 1-58 16,2 2-42-16,4-1-45 0,1 1-74 15,3-2-120-15,1-2-130 0,2-1-136 16,1-4-94-16,-1-3-28 0,0-3 38 0,-3-4 97 16</inkml:trace>
  <inkml:trace contextRef="#ctx0" brushRef="#br0" timeOffset="16021.03">26848 1370 165 0,'0'-17'468'0,"-2"3"87"0,0 5 56 15,-3 1-47-15,1 2-96 0,0 3-130 0,0 1-128 16,-1 5-85-16,1 3-53 0,0 2-41 16,0 3-38-16,-1 1-79 0,3 1-131 15,0 0-144-15,0-1-152 0,0 1-69 0,0-1-23 16,0-1 46-16,0 0 112 0</inkml:trace>
  <inkml:trace contextRef="#ctx0" brushRef="#br0" timeOffset="16391.03">27316 869 168 0,'0'-8'455'15,"-5"4"82"-15,1 4 48 0,-4 6-47 0,-5 3-108 16,0 7-127-16,-2 3-115 0,1 4-79 16,-3 3-59-16,2 1-73 0,-2 2-127 0,4-1-143 15,-2 1-168-15,3-1-89 0,1-1-34 0,1-2 19 16,1-2 103-16</inkml:trace>
  <inkml:trace contextRef="#ctx0" brushRef="#br0" timeOffset="41633.98">22206 11506 50 0,'0'0'75'16,"0"-2"-2"-16,0 2 0 0,0-2-1 16,-2 2-2-16,2-2 0 0,-2 2 0 15,2-1-2-15,-2 1-3 0,-1 0-8 0,1 0-4 16,0 0-9-16,0 1-6 0,-2-1-6 15,0 2-6-15,-1 0-2 0,-1 2-4 16,2 0-6-16,-2 0-1 0,-1 0-3 16,-1 1 0-16,1 3-1 0,-1-2 0 0,-1 1 0 15,1 3 4-15,-1-3 3 0,1 3 0 16,0 1 2-16,-1-1 2 0,1 1 6 16,-1 3 1-16,1-3 0 0,-1 2 4 15,1 3 2-15,-3-1 0 0,3 0-1 0,-3 2-2 16,3 0 1-16,-3 1-3 0,3 2 0 15,-3 1 0-15,0 0-3 0,3 2 0 16,-3 2-1-16,3 2 1 0,-3-1 5 0,3 1 2 16,-1 2 2-16,1-1 3 0,-1 1 4 15,1 1-2-15,0-1-1 0,-1 1 0 16,1-1 1-16,-1 1 0 0,3 1-4 16,-1-1 0-16,1 1 1 0,0 1 1 0,-1 1-4 15,3-1-3-15,-2 2-2 0,2 1-4 16,-1-1-4-16,1 0-4 0,0 0-2 15,2 1-3-15,-2-1 2 0,1 0 1 16,-1-1 4-16,2 1-1 0,0-2 4 0,2 1 3 16,-2-1 0-16,2 0-2 0,0 1 0 15,0-1-1-15,0 1-3 0,2 1-1 0,-2-2-2 16,2 1-1-16,0-1-2 16,0-1-1-16,3 1 3 0,-3-2-2 0,2-1 0 15,2 0-3-15,-2-1 1 0,3-1-1 16,-1-1-3-16,3 1 0 0,-3 0 1 0,2-2 1 15,1-1-2-15,-1 1-4 0,1 0 0 16,1-2 1-16,-1 1 0 0,1-1-1 16,1-2 1-16,0 0 2 0,1 0 2 15,-1 0 0-15,2-2-2 0,-1 0 0 0,1 0 2 16,0 0 0-16,-1-1 1 0,1 1-1 16,0-2 3-16,2 0-1 0,-1 0 0 15,1-2-1-15,0 0-2 0,2 1 0 0,-2-1-3 16,0-2 2-16,-1 1-1 0,1-1 0 15,0-2 1-15,0 1-3 0,0-3 2 16,0 1-4-16,-3-1 1 0,1 1 1 16,0-2 3-16,-1 1 0 0,1-1-1 0,0-1 1 15,-1 1-1-15,1-2-1 0,-2 1-1 16,-1-1 1-16,-1-2-1 0,-1 2 0 16,1-3-2-16,-3 1-2 0,0 0 2 15,-1 0-3-15,1-2 4 0,-2 0 0 0,-2-1 2 16,3 1 3-16,-3 0 0 0,0-2 6 15,0 2 1-15,0-2 6 0,-2 2 7 16,2-2 5-16,-2 2 4 0,0-2 4 0,0 0 2 16,0 0-2-16,0 2-2 15,0-2 0-15,0 0 0 0,0 0-4 0,0 0-7 16,0 0-6-16,0 0-6 0,0 0-6 16,0 0-5-16,0 0 1 0,0 0 0 0,0 0 3 15,0 0-1-15,0 0-2 16,0 0-2-16,0 0 0 0,0 0-1 0,0 0-1 15,0 0 0-15,0 0 0 0,0 0 0 0,-2 0-20 16,0 0-50-16,-2 0-88 0,-1 2-105 16,-1 2-108-16,-2-2-121 0,-1 1-46 15,1 1 14-15,-5 0 70 0,0 0 94 16</inkml:trace>
  <inkml:trace contextRef="#ctx0" brushRef="#br0" timeOffset="45871.75">17283 11361 17 0,'-3'-1'117'16,"-1"1"-10"-16,2-2-9 0,-2 2-13 0,2 0-8 16,-2 0-4-16,1 0-4 0,-1 0-7 15,2 2-6-15,-2-2-5 0,0 1-7 0,-1-1-7 16,1 2-9-16,-2 0-9 16,-1 2-7-16,1 0-2 0,-2 2-5 0,-1 1-3 15,1 3-1-15,-1-1 1 0,-1 3-1 16,-3 1-1-16,0 2 5 0,1 0 1 15,-1 3 3-15,-2 1-1 0,0 0 2 0,0 4 4 16,1-1-1-16,-1 3 0 0,-2 2 0 16,0 3-1-16,0 3-1 0,-2 3 2 15,2 4 1-15,-2 0 5 0,2 4 1 0,0 0 2 16,0-1 4-16,0 5-1 0,0 0 3 16,2 1 4-16,1 3 3 0,-1 1 9 15,0 2 6-15,2 2 7 0,3 2 4 0,-1 0 3 16,3 1 5-16,-1 0-2 0,3 0-3 15,2 0-6-15,1 0 0 0,1 1-1 16,4 1 0-16,1-1-5 0,1 2 4 16,0 0 6-16,5 0 1 0,-1 0 3 0,5 0 3 15,-1-2 7-15,5 1-1 0,0 1-3 16,4 2-2-16,1-2-11 0,1 0-13 16,2-2-11-16,3-2-9 0,-1-2-12 15,1-4-5-15,-1-1-5 0,3-3 3 0,2-3-1 16,-1-4-2-16,1-2 4 0,2-2-3 15,0-4 0-15,0-1 2 0,2-5 1 0,2-1-3 16,0-2 0-16,0-4 3 0,0-4 1 16,2-2 0-16,-1-2 0 0,1-1 9 15,-2-5 0-15,2-3 2 0,-2-2 4 0,2-2 0 16,-2-4 3-16,3-3-5 0,-3-1 0 16,0-3 3-16,-2-5-2 0,2-1 0 15,-2-2-2-15,-2-2-1 0,0-3-1 16,0-3-1-16,-3-2-2 0,-1-1-1 0,0-4-2 15,-3-3 0-15,1-1 3 0,-3-4-4 16,-2-3 1-16,-2-3-2 0,-1-2 0 16,-4-1-3-16,-1-4-1 0,-2 0-2 0,-2-1-1 15,-3-1 2-15,-2-2-1 0,-1 0 4 16,-3 0-3-16,-2 0 1 0,-2-2 2 0,-3 0-2 16,1-2 0-16,-2 0 0 15,-3 0 1-15,-1-1 2 0,-1-3-3 0,-2 2 0 16,-1-2-1-16,-1 1-2 0,-2-1-2 15,-2 2-2-15,0 3-2 0,-2-1 0 0,-3 2 2 16,-1 0 1-16,0 4 4 0,-1-1 0 16,-1 5 1-16,-3 2 2 0,-2 1 0 15,0 2 3-15,1 5-5 0,-5 1-2 16,2 4 6-16,-4 3 0 0,0 3 1 0,0 3-3 16,-3 5 2-16,-1 1 1 0,-2 4-4 15,-1 4-4-15,1 1 1 0,-1 3-4 16,1 3 0-16,-1 1 2 0,3 3-4 15,0 2-8-15,1 0-16 0,3 2-32 0,2 2-84 16,3 2-113-16,5-1-113 0,5 3-107 16,4 0-81-16,6 0-14 0,7 1 56 15,1-1 100-15</inkml:trace>
  <inkml:trace contextRef="#ctx0" brushRef="#br0" timeOffset="46938.99">19765 10887 73 0,'-23'8'121'0,"2"1"-7"15,-4 3-9-15,-1 1-7 0,1 0-11 16,-5 4-4-16,1 1-5 0,-1 3-2 16,0 1 2-16,-1 3-1 0,1 2 3 0,-2 1-2 15,2 5-8-15,1 3-8 0,-1 2-4 16,1 2 3-16,1 2-1 0,1 4 2 16,-1 1 1-16,1 3 4 0,1 1 0 15,1 5 3-15,1 1 3 0,3 4 2 0,-2 3 6 16,2 3 2-16,2 2 3 0,0 1-4 15,2 3-3-15,4 1-4 0,0 0-9 16,3 2-4-16,3 1-7 0,1-1-3 0,4 0-3 16,4-2 3-16,2-1 4 0,3-3 0 15,3 3 3-15,5-3 2 0,4 1-4 16,2-3-10-16,5 1-12 0,3-5-7 16,1 1-7-16,6-4-7 0,0-4-6 0,4-1 4 15,5-5 2-15,-1-1-6 0,5-3 1 16,-1-3 3-16,3-4 0 0,2-2 0 15,0-6-1-15,0-1 2 0,0-4-5 16,0-5 0-16,0-2 4 0,2-5-4 0,-2-4 3 16,2-3 3-16,0-4 7 0,0-4 1 15,2-4-2-15,-2-4 1 0,2-5-1 16,-2-4 0-16,2-4-3 0,-2-4-2 16,2-2-2-16,-1-5-1 0,-1 0-1 0,0-5-3 15,0 1-1-15,-2-4-3 0,-3 0 1 16,-1-4-5-16,-2 1 0 0,-3-3 2 15,-2 0 1-15,-1-2 0 0,-5 1 0 0,-5-1-1 16,-1 1 1-16,-5-1-3 0,-1-2-2 16,-5-1 0-16,-5 0-1 0,-1-3 2 15,-4-1 0-15,-5-2 1 0,-4-2-1 16,-2 0 1-16,-5-2 1 0,-1 0-1 0,-7-2 2 16,-2 2 0-16,-6 2 3 0,-5 0 4 15,-3 4 3-15,-5-1 2 0,-2 5 2 0,-7 3-2 16,-1 1 2-16,-3 5-4 0,-4 2-2 15,-4 2-1-15,-5 3-8 0,-1 5 1 16,-3 1 0-16,-1 3 0 0,-3 3 0 16,-2 2-2-16,0 4 6 0,-2 1-2 15,0 3-2-15,-3 2-1 0,1 3-5 0,0 2-8 16,0 4-15-16,4 2-31 0,0 2-67 16,4 4-108-16,5 4-103 0,3 1-97 15,10 2-104-15,3 1-31 0,9 1 36 0,6-2 88 16,9-1 100-16</inkml:trace>
  <inkml:trace contextRef="#ctx0" brushRef="#br0" timeOffset="48123.88">22276 11518 22 0,'-11'5'136'0,"1"3"-35"16,-3 0-24-16,0 1-14 0,-2 3-5 16,1-1-1-16,-3 2 0 0,0 3 6 15,-2 1 4-15,2 2 8 0,-2 2 9 0,2 2 8 16,-2-1 6-16,2 5-1 0,2 0 2 16,0 3-1-16,0 3 0 0,3 1 2 15,1 2 3-15,0 2 3 0,1 2-1 0,-1 2-1 16,3 2-2-16,1 4 0 0,1 1 0 15,0 3 4-15,-1 3 1 0,1 0-1 16,2 4-6-16,2 0-11 0,2 0-10 16,0 0-15-16,4-2-13 0,0 2-7 0,3-1-4 15,1-3-5-15,3 0 0 0,3-2 2 16,1 1-1-16,4-3 2 0,2-1-2 16,3-3 0-16,1 1-4 0,3 0-2 15,1-5-4-15,1 1-9 0,2-4-2 0,2-2-3 16,-1-1-2-16,1-5 0 0,2 0 0 15,2-3 2-15,0-4-2 0,3-2 4 16,-1-4-3-16,4-4-4 0,1-4 0 0,-1-1 1 16,3-6-2-16,1-3-6 0,-1-2 3 15,2-5 2-15,2-2 1 0,-3-1-2 16,3-5 4-16,0-1-1 0,2-4 0 0,-2 0 0 16,1-4-4-16,-1-4-3 0,2 1 2 15,0-5 2-15,0-1-1 0,2-4 1 16,-2-2-1-16,0-2 6 0,-2-2-2 0,-1-4-2 15,-1 0 2-15,-2-3-5 16,-3-1 2-16,-4 1 0 0,-4-3 0 0,-2 1-1 16,-2-1-1-16,-7 1 6 0,-1 1 4 15,-5 1-5-15,-4-1 1 0,-3 3 5 0,-5-1 1 16,-3 1 0-16,-4 1-5 0,-2 2 2 16,-7-2-1-16,-1 2 0 0,-3 3-4 15,-2-1 1-15,-4 0-1 0,-2 2 5 16,-2 2 3-16,-3 0 1 0,-3 1 0 0,-1 3 1 15,-4 2 1-15,-4 1 0 0,0 1 1 16,-2 3 1-16,-3 2-3 0,-1 2-2 16,-3 2 1-16,-1 4-7 0,-3 2-4 15,-2 2-4-15,-2 3-2 0,0 3 1 0,-4 1 0 16,-1 4 1-16,-1 4-2 0,0 2 2 16,-3 1 0-16,-2 3 0 0,1 3-5 15,-1 3 1-15,-2 1 1 0,1 2-6 16,-3 4-7-16,0 2-10 0,2 2-8 0,-2 3-9 15,3 5-14-15,-1-1-26 0,0 4-63 16,5 2-89-16,-1 2-93 0,5-2-93 0,2 1-103 16,6-1-41-16,2-2 33 0,7-2 79 15,2-3 93-15</inkml:trace>
  <inkml:trace contextRef="#ctx0" brushRef="#br0" timeOffset="51570.13">1342 12068 50 0,'-4'4'121'16,"0"0"6"-16,1 0 1 0,-1-1-5 16,2 1-6-16,0-2-11 0,2 0-16 15,-2 0-11-15,2 0-5 0,0-2 7 0,2 0 15 16,-2 0 28-16,2-4 36 0,2 0 30 15,1-1 31-15,1-5 12 0,2-3-1 0,1-3-13 16,3-5-25-16,3-1-30 0,4-7-29 0,3-3-26 16,1-5-25-16,4-3-19 0,5-5-17 15,2-3-9-15,2-3-11 0,4-5-7 0,5-3-2 16,1-2-6-16,3-3 0 0,2-1-1 0,2-2-1 16,-1 2-5-16,4 1-2 0,-4-1 0 15,1 4-1-15,0 2 2 0,-4 2-2 0,0 5 2 16,-5 3-1-16,-4 5-1 0,1 2-2 15,-8 6 0-15,-1 3-2 0,-2 5-1 0,-5 3-1 16,-4 4 0-16,-4 4 3 0,0 2 4 0,-4 3 3 16,-3 3 4-16,-1 1 2 0,-1 1 4 15,-1 1 0-15,-3 2 1 0,0 0 0 0,0 0-3 16,1 4-2-16,-3 0 1 0,2 0-1 16,0 4-5-16,1 0-2 0,1 4 2 0,2-1-2 15,1 5 1-15,3 1 1 0,1 2 7 0,6 2 5 16,2 4 1-16,7 4 10 0,4 4 2 15,4 1 1-15,6 4-6 0,2 3 0 0,5 1-4 16,2 2-4-16,2-2-4 0,0 2-5 16,0-2 2-16,0 0 4 0,-3-2-2 15,-3 0-2-15,-3-1-2 0,-1-1-1 0,-5-3-4 16,-2-1-9-16,-2-1-16 0,-5-3-12 16,-3-3-22-16,-3 0-25 0,-4-4-76 0,-2 0-126 15,-2-2-132-15,-5 0-141 0,-1-3-62 16,-7-1-17-16,-4-2 53 0,-7 1 116 15</inkml:trace>
  <inkml:trace contextRef="#ctx0" brushRef="#br0" timeOffset="53018.53">1346 12106 21 0,'2'-2'119'0,"-2"0"-6"15,0 1-3-15,0 1 0 0,0-2 3 0,0 2 3 16,0 0 2-16,0 0-1 0,2 0-1 0,-2 0 7 15,3 2 14-15,-1 1 24 0,2 3 24 16,2 4 25-16,1 1 18 0,1 6 1 0,3 4-8 16,-1 8-26-16,3 5-28 0,2 6-35 15,-3 8-27-15,3 3-23 0,-2 4-21 0,2 4-11 16,-3 4-10-16,3 0-3 0,-2 2-8 16,0 0-1-16,-1 1-4 0,1-1-6 0,0-2-1 15,-3-2 0-15,1-2-4 0,0-2-3 0,-3-4 1 16,0 1-2-16,1-5 1 0,-3-1-4 15,1-2 1-15,-1-4-1 0,-2-2 0 0,0-2 1 16,-1-6-2-16,1-1-1 0,-2-5-1 16,-2-1-3-16,2-6 0 0,-2 0-2 0,2-4 0 15,-2-3 2-15,2-1 3 0,-2-1-2 0,0-3 0 16,0-1 2-16,0-2-4 0,0 2 0 0,0-3 0 16,0-1-2-16,0 2-1 0,2-2 3 15,-2 0 2-15,3 0-3 0,-3 0-1 0,2 0 2 16,2 0 0-16,0-1-1 0,0 1 1 15,5 0 2-15,-1 2 0 0,5-2 1 0,0 2 1 16,1 0-2-16,6-1 0 0,1 1 1 0,2 2-2 16,5 2 0-16,3-1 3 0,5 1 0 15,2 1-3-15,3 1 1 0,1-1 0 16,2 3 0-16,3 1 0 0,-1-1-3 0,3 1 3 0,2 2 2 16,0 0-1-16,2 1 0 0,-3-1 1 15,1 0 3-15,0-2-3 0,-2 3 1 16,-1-3 0-16,-3 2 1 0,-1-1-5 0,-3-1-2 15,-5-2 1-15,-3 1-2 0,-1-1 1 16,-4 1-1-16,-5-5 3 0,-2 1 0 0,-2-1 4 16,-2-1 0-16,-2-2 0 0,-4 0 0 15,-1 0 1-15,-1-1-1 0,-1-1-4 16,-4-2 0-16,3 2 1 0,-3-2 1 0,-2-2-2 16,0 0 1-16,0-3 2 0,0-3-1 15,0-1-3-15,3-3 1 0,-3-3 0 0,2-2 1 16,2-2 2-16,1-4-1 0,1-4-2 15,1-3 1-15,3-3 2 0,1-5-1 16,2-4-6-16,2-3-1 0,0-5 5 0,4-3-1 16,2-1-3-16,3-3 2 0,1 0-1 15,1-2 6-15,1 0-6 0,3-2 1 16,-2 2 5-16,1 0-1 0,-1 2 0 0,0 1-1 16,-3 5 1-16,-1 3 0 0,-3 3-5 15,0 5-2-15,-4 2 3 0,-2 5 1 16,-2 5 1-16,-2 3-1 0,-3 4 1 0,-1 2 2 15,-3 4 2-15,0 1-1 0,1 5 2 16,-3-1 1-16,0 3-1 0,-2 1-1 16,0 0-2-16,1 2 3 0,-1 1-1 0,0 1-1 15,0 0 4-15,-2 0-4 0,2 0 1 16,-2 0-5-16,2 2-1 0,-2-2 0 0,2 2 0 16,-2-2 0-16,0 2 4 0,0-2 2 15,0 2 0-15,0-2 2 0,0 1-1 16,0-1 1-16,-2-4-5 0,2 0 1 0,-2-3-2 15,0-5 0-15,0-1 0 0,0-4-2 16,-3-4 2-16,1-3 0 0,0-5 0 0,-2-3-4 16,-1-6 4-16,1-2 0 0,0-2 1 15,-1-4-1-15,1 1-2 0,0-1 2 0,-3-1 0 16,3-1 0-16,-3 1 2 0,1 1 1 16,-1 2 2-16,1 2-1 0,-3 2-1 15,1 2-1-15,-1 2 0 0,0 4 0 0,1 0-2 16,-3 1 3-16,3 1 4 0,-3 2 0 15,2 1-7-15,1 0-1 0,-1 3 1 16,3-1-5-16,-3 4-22 0,3 2-30 0,-3 2-88 16,3 4-142-16,-1 2-148 15,-4 1-122-15,3 3-53 0,-1 3-2 0,-1 2 71 16,1 4 134-16</inkml:trace>
  <inkml:trace contextRef="#ctx0" brushRef="#br0" timeOffset="53571.9">2563 11981 118 0,'-8'1'199'0,"-3"3"-5"16,1 0-13-16,-3 4 2 0,2-1 8 0,-1 3 2 15,-1 1-3-15,0 3-7 0,-2 1-8 0,3 2-8 16,-1 4-7-16,0 4-4 0,1 1-1 15,-1 5-5-15,2 3-8 0,3 2-16 0,-1 4-19 16,5 4-19-16,2 0-21 0,4 2-17 0,2 1-12 16,3 1-9-16,3 1-2 0,5 1-5 15,4-2-2-15,2-1 3 0,5-1-5 0,1-2 2 16,5-4-1-16,0-4 0 0,4-6 1 0,0-1-4 16,2-8 1-16,0-4-9 0,4-5 1 15,1-7 3-15,-1-7-4 0,0-5 4 16,1-7 0-16,-1-5 1 0,-2-7-4 0,0-5-3 15,-4-5-3-15,-4-6-2 0,-2-4 1 16,-7-3 0-16,-4-3 3 0,-6 1 3 16,-7-2 6-16,-6-3 9 0,-8 3 0 0,-9-2 5 15,-7 1-1-15,-7 3-5 0,-5 2-2 16,-7 1-12-16,-3 4 1 0,-3 4-3 0,-4 6-2 16,0 3-5-16,-2 5-12 0,0 5-28 15,0 5-77-15,2 5-133 0,0 3-154 0,3 1-133 16,3 1-65-16,0-2-9 0,5 1 53 15,4-1 122-15</inkml:trace>
  <inkml:trace contextRef="#ctx0" brushRef="#br0" timeOffset="54179.23">2377 9885 13 0,'4'-2'262'15,"-2"0"59"-15,0 0 37 0,-2 2 14 0,3 0 7 16,-3 4-8-16,2 2-25 0,-2 5-38 16,2 6-49-16,2 6-64 0,-2 6-64 0,2 3-53 15,1 6-30-15,-1 2-20 0,2 0-10 0,1 2-8 16,-1 0-17-16,2 0-39 0,1 0-90 16,-1 0-117-16,1 0-114 0,-1-2-124 0,-1-4-66 15,-3 0-4-15,0-5 67 0,-2-5 103 16</inkml:trace>
  <inkml:trace contextRef="#ctx0" brushRef="#br0" timeOffset="59472.04">2144 9098 102 0,'4'-2'140'0,"-1"0"-33"0,-1-1-35 16,0-3-22-16,0 0-12 0,0-1-5 0,0-1-1 16,0 0 2-16,-2-1 3 0,2-1 7 15,-2 1 13-15,0-1 24 0,0 3 38 0,0-1 42 16,0 2 47-16,-2 1 45 0,-2 1 36 15,-2 0 9-15,-3 4-16 0,-1 2-32 0,-3 4-45 16,-4 3-50-16,0 6-47 0,-4 6-32 0,-2 4-22 16,-1 6-8-16,1 3-6 0,0 6 2 0,2 2 6 15,2 2 1-15,2-1 4 0,4 1-4 16,4-2-4-16,5-2-6 0,4-4-13 0,4-1-6 16,7-3-8-16,4-5-7 0,4-3-1 15,4-1-4-15,3-6 0 0,3-1-2 0,3-5-11 16,2-1-18-16,0-5-67 0,0-3-118 0,-1-2-133 15,3-5-132-15,-4-5-91 0,0-3-35 0,-5-6 38 16,1-4 102-16,-3 0 126 0</inkml:trace>
  <inkml:trace contextRef="#ctx0" brushRef="#br0" timeOffset="59756.82">2625 9100 38 0,'-2'-9'163'0,"-1"-1"-6"0,-1 1-34 16,2-5-24-16,-2 1-14 0,2 0-6 16,-2-3-6-16,1 1-7 0,-1 0 1 0,2 0-3 15,-2-1 0-15,0 1 10 0,-3 2 18 0,3 1 25 16,-2 3 32-16,-1 1 32 0,-1 4 31 16,-1 1 20-16,1 5 10 0,-1 1-4 0,1 7-23 15,-1 5-28-15,1 6-27 0,0 4-32 16,-1 3-27-16,3 7-25 0,-1 1-17 0,5 2-16 15,0 4-17-15,4 2-10 0,0 0-6 0,5 1-2 16,-1-1-7-16,5 0-21 0,-1 0-62 0,3 0-134 16,2-1-151-16,-3-3-149 0,3 0-73 15,-2-5-25-15,0-3 40 0,-3-3 124 16</inkml:trace>
  <inkml:trace contextRef="#ctx0" brushRef="#br0" timeOffset="59928.18">2561 9559 7 0,'0'-17'301'16,"0"4"58"-16,0 1 33 0,0 1-50 15,0 1-62-15,2 3-75 0,-2-3-68 0,2 3-53 16,3-3-32-16,-1 3-18 0,4-3-29 0,1 2-75 16,1-1-93-16,3-1-121 0,0 1-75 15,-1-3-42-15,1 1-3 0,0 0 51 0</inkml:trace>
  <inkml:trace contextRef="#ctx0" brushRef="#br0" timeOffset="60185.91">2908 9214 224 0,'-2'4'258'0,"0"2"9"0,0 0-57 15,0-1-53-15,0 3-37 0,0-2-33 16,2 1-26-16,0 1-20 0,0 0-17 15,2-1-10-15,2 1-8 0,0-1-5 0,0 3-1 16,3-2-1-16,-1-1 0 0,3 1 0 16,-3-1 1-16,2 1 2 0,1 0 2 15,-3-1 17-15,1 1 26 0,-1 0 32 0,-2-1 26 16,-2 1 21-16,0 1 6 0,-4 3-10 16,0-1-30-16,-4 4-85 0,-3 1-111 15,-1 1-141-15,-3 0-104 0,-2 0-55 0,-4 0-23 16,0-1 39-16</inkml:trace>
  <inkml:trace contextRef="#ctx0" brushRef="#br0" timeOffset="61440.15">4818 11815 56 0,'2'-6'257'0,"-2"2"56"15,2 2 25-15,-2 0-4 0,0 1 6 16,0 2 0-16,0 3-10 0,2 4-28 0,2 5-43 16,0 4-45-16,1 8-58 0,1 4-50 15,0 3-38-15,1 2-26 0,-1 5-16 16,2-1-14-16,1 0-5 0,2 2-5 0,-3-2-17 16,3 2-54-16,-3-2-101 0,3 0-124 15,-3-2-123-15,1 0-111 0,-3-1-45 0,-2-5 22 16,-2-1 82-16,-2-3 115 0</inkml:trace>
  <inkml:trace contextRef="#ctx0" brushRef="#br0" timeOffset="61644.08">4771 12255 82 0,'0'-8'189'0,"0"1"11"0,4-1-32 15,0 0-26-15,5 1-20 0,-1-1-10 16,5 1-8-16,2-1-18 0,2 0-20 16,0 1-27-16,2-1-17 0,2-1-30 0,0 1-48 15,0 0-77-15,-2-1-78 0,-2 1-43 16,0-1-19-16,-4 3 7 0</inkml:trace>
  <inkml:trace contextRef="#ctx0" brushRef="#br0" timeOffset="62674.32">5829 11887 168 0,'-6'4'208'15,"2"-2"-36"-15,2 2-16 0,2-2 2 0,4 0 18 16,2-1 26-16,7 1 32 0,2-2 23 16,6 0 0-16,2-2-28 0,5-1-41 15,3-1-52-15,1-2-48 0,2 0-36 16,2 1-17-16,-2-3-30 0,2 0-94 0,-2 1-115 16,0-1-134-16,-3 1-91 0,-1-1-50 15,-2-2-10-15,-1 3 69 0</inkml:trace>
  <inkml:trace contextRef="#ctx0" brushRef="#br0" timeOffset="62977.52">6826 11352 110 0,'-15'-8'235'15,"-4"3"40"-15,-2 3-21 0,0 2-8 16,0 2 6-16,0 1 8 0,0 5-2 0,-1 3-8 16,1 3-23-16,2 3-24 0,2 4-22 15,2 6-22-15,3 5-20 0,3 4-17 0,1 4-10 16,4 6-16-16,4 0-24 0,2 3-15 16,2-1-13-16,6 1-14 0,3-3-11 15,6 0-10-15,2-3-1 0,3-4-3 16,3-3-12-16,-1-4-32 0,1-3-88 0,1-6-132 15,-1-2-136-15,1-8-134 0,-1-4-61 16,-4-5-5-16,1-8 68 0,-5-3 123 16</inkml:trace>
  <inkml:trace contextRef="#ctx0" brushRef="#br0" timeOffset="63190.77">7023 11531 321 0,'-4'-25'433'0,"-2"4"94"0,1 4 5 15,1 4-39-15,2 1-61 0,0 5-80 16,0 3-103-16,0 2-88 0,4 6-58 0,0 5-38 16,2 7-22-16,0 5-15 0,1 5-4 15,1 5-7-15,0 3-7 0,1 4-7 16,-1 0-12-16,0 2-13 0,1-2-27 16,-3 0-60-16,0-1-111 0,0-3-121 0,1-6-118 15,1-3-97-15,-2-4-34 0,0-8 30 16,-2-3 92-16,3-6 114 0</inkml:trace>
  <inkml:trace contextRef="#ctx0" brushRef="#br0" timeOffset="63347.01">7171 11523 179 0,'5'-23'388'0,"-1"6"78"0,-2 4 35 16,0 3-28-16,2 9-65 0,-2 4-81 15,3 7-87-15,-1 7-72 0,0 6-62 0,0 2-58 16,-2 3-97-16,3 5-137 0,-1-1-142 15,2 2-144-15,-2-1-78 0,3-3-25 16,-3-1 44-16,-2-3 110 0</inkml:trace>
  <inkml:trace contextRef="#ctx0" brushRef="#br0" timeOffset="63478.91">7178 11777 8 0,'4'-6'109'0,"0"2"-34"15,5 0-29-15,-1 1-18 0,5-1-21 0,-1 0-27 16,3-2-31-16,0-1-36 0,2-1-18 16</inkml:trace>
  <inkml:trace contextRef="#ctx0" brushRef="#br0" timeOffset="63644.37">7444 11702 101 0,'7'10'149'0,"-3"-1"9"16,2 3 4-16,-2-3 6 0,3 3 13 0,-3-3 17 15,2 1 14-15,-1 1 2 0,-3 1-7 16,0-1-22-16,0 3-34 0,0-1-38 16,-4 4-44-16,0 0-75 0,-4 2-103 15,-1 0-114-15,-3 0-114 0,-1 0-63 0,-2-2-27 16,-1-3 29-16,-1-3 73 0</inkml:trace>
  <inkml:trace contextRef="#ctx0" brushRef="#br0" timeOffset="64553.05">7654 11116 62 0,'0'2'196'0,"0"-1"1"16,0-1-44-16,0 2-29 0,2-2-14 15,0-2 2-15,2 1 20 0,1-3 39 16,3-4 56-16,3-1 48 0,3-7 25 16,5-1 5-16,5-6-17 0,3-5-33 0,7-5-54 15,4-3-56-15,5-4-40 0,3-4-25 16,7-1-18-16,2-5-10 0,6-1-6 0,3-1-4 16,6-1-6-16,2-2-7 0,4-1 0 15,4-1 0-15,3-2-3 0,0 2-5 16,1-2 0-16,-1 2-2 0,-3 2-4 15,1-1-2-15,-3 5 1 0,-2 3 1 16,-4 3-2-16,-4 3-3 0,-7 4-1 0,-4 3-1 16,-4 5-2-16,-8 3-3 0,-5 4 0 15,-8 4-2-15,-5 4 1 0,-3 2 1 16,-5 3-10-16,-5 1-17 0,-3 3-41 0,-3 0-137 16,-3 4-186-16,-1 0-163 0,-4 2-78 15,-2-3-28-15,-5-1 15 0,1-2 125 16</inkml:trace>
  <inkml:trace contextRef="#ctx0" brushRef="#br0" timeOffset="65616.77">10262 9916 63 0,'2'0'175'0,"0"0"5"0,2-2-4 0,2-2 7 15,1 0 20-15,3-4 34 0,3-1 26 16,2-3 19-16,4-1 7 0,0-6-9 15,4-2-25-15,3-2-33 0,3-3-38 16,1-5-42-16,4 1-43 0,0-5-32 0,2 1-22 16,2-4-16-16,0 0-7 0,0 0-9 15,2-2-4-15,-2 2-3 0,0 0-2 0,0-1-2 16,-4 3-5-16,0 2 2 0,-2 2-1 16,-2 1 1-16,-3 4-3 0,-4 5 3 15,-1 1 3-15,-6 2 1 0,1 3-2 16,-4 5 0-16,-2-1 7 0,-3 5 2 0,1-1 2 15,-3 2 1-15,-2 3 2 0,3 1 3 16,-3 0 1-16,2 0 1 0,0 4-5 16,3 0 0-16,2 3 1 0,-1 5 2 15,5 3-7-15,4 3-1 0,2 5 5 0,2 3 0 16,7 5 3-16,2 3-4 0,2 3 1 16,4 3-1-16,2 2-5 0,0 2-2 15,0-2-5-15,1 0 2 0,-3-2 0 16,0-2-2-16,-2 0-1 0,0-4 2 0,-4 1-8 15,-1-5-21-15,-5 1-72 0,-3-4-146 16,-2 0-168-16,-4-5-135 0,-4 1-63 16,-5-3-17-16,-3-1 50 0,-8 0 134 0</inkml:trace>
  <inkml:trace contextRef="#ctx0" brushRef="#br0" timeOffset="66810.78">10283 9904 24 0,'-2'0'186'0,"0"2"6"0,-1-2-12 16,1 2-13-16,2 2-9 0,0 1-5 0,0 5 2 15,0 1 7-15,2 7 16 0,3 2 17 16,-3 5 10-16,2 6 5 0,0 3-5 15,3 2-10-15,-3 2-22 0,2 2-22 16,-2 0-21-16,1 0-20 0,-1 0-17 0,0 0-18 16,0-3-15-16,1-1-15 0,-1-2-12 15,-2 0-10-15,2-3-5 0,-2-3-3 0,0-1-3 16,1-2 1-16,-1-4-1 16,0-2-4-16,0-2-2 0,0-2-5 0,0-3-2 15,-2-1 1-15,2-1-1 0,-2-3 1 16,2-1-3-16,-2 0 3 0,2-1 0 0,-2-1 2 15,0-2-2-15,0 2-1 0,3-2 4 16,-3 0 4-16,2 0 0 0,2-1-7 16,0 3 4-16,0-2 5 0,5 2-2 15,-1 0-5-15,1 0 4 0,3 1 2 0,3 1-1 16,2 2-3-16,0 1-2 0,4 1 4 16,3 1 1-16,1 1 2 0,0 3-2 15,3 0-3-15,2 2-1 0,-1 0 3 0,1 2-6 16,2 0-1-16,-3 2-1 15,1-2 4-15,-1 2-1 0,-1-2-12 0,-3 2 7 16,1-2 2-16,-3-1 2 0,-2-1-1 16,-2-2-2-16,-2-2 6 0,0-1 0 0,-4-3-3 15,-3 1-2-15,1-3 1 0,-3-1 2 16,-1 0 0-16,-1-2-1 0,1-1-1 16,-3 1 2-16,0-2-1 0,-2 0 2 15,2 0 0-15,1-2 0 0,-1-2 0 16,0 0-4-16,2-2 4 0,-1 1-1 0,3-5 1 15,1 0 0-15,-1-3 5 0,3-1 0 16,1-3-2-16,3-2 0 0,2-2-5 0,4-2 2 16,0-2-3-16,5 0 2 15,1-1-1-15,3-1-2 0,2 0 1 0,2-2 1 16,2 3 0-16,-3-1-5 0,3 0 3 16,-2 0 4-16,-2 2 1 0,0 1-5 0,-3 1 2 15,-1 0 2-15,-3 4-2 0,-1-1-2 16,-5 5 0-16,0 2 0 0,-4-1 1 15,-3 5 1-15,-1-1 1 0,-3 2 0 16,1 2 0-16,-3-1 0 0,-2 1-1 0,1 0 2 16,-1 2 2-16,-2-2 3 0,0 3 1 15,0-1-1-15,0 0 0 0,0 0-2 16,-2-2 0-16,0-2-2 0,0 1-3 0,-2-5 0 16,2 1 2-16,-2-5 1 0,0 1-4 15,0-4 3-15,0-4-1 0,-2-2-2 16,-1-4 0-16,-1-5-2 0,2-6 1 15,-3-4-1-15,3-2 3 0,0-4 4 0,2 1-3 16,0 1 0-16,0 0-1 0,2 6 3 16,0 2-3-16,2 4-1 0,-2 3-1 15,0 7 5-15,0 1 0 0,0 4-3 16,0 4 0-16,0 1-2 0,-2 3-21 16,-1 1-74-16,-3 3-154 0,0-1-171 0,-3 2-128 15,1 1-62-15,-5 1-16 0,0 0 54 16,-1 0 142-16</inkml:trace>
  <inkml:trace contextRef="#ctx0" brushRef="#br0" timeOffset="67308.71">11017 9818 19 0,'-4'-2'198'0,"-2"2"26"0,1-1-19 16,-1 1-19-16,-2 0-14 0,1 1-8 16,-1 1-8-16,-1 0-8 0,-1 4-4 0,-1 0-11 15,1 1-6-15,-3 3-1 0,0 1 6 16,-2 3 5-16,1 3-1 0,-1 2 1 15,-2 6-2-15,2 3-5 0,-2 5-6 16,2 3-10-16,3 4-12 0,-1 2-21 0,4 3-17 16,3 1-12-16,2 2-16 0,6-1-11 15,2 1-5-15,5 0-3 0,1-5-3 0,5-3-2 16,4-1 1-16,2-3-2 0,5-6 0 16,3-1-1-16,1-6 3 0,4-4-2 15,0-6-1-15,4-5-1 0,-2-5 3 16,2-6 1-16,2-5-3 0,-2-5 0 0,2-4-3 15,-4-6-1-15,0-4-2 0,-4-3-3 16,-2-3 1-16,-5-1 1 0,-4-2-1 16,-6-1 2-16,-6-1-2 0,-5-2 1 15,-8 2-5-15,-5-2 0 0,-6 2 2 0,-4 2-3 16,-4 4 2-16,-7 1-13 0,-4 2-48 16,-2 7-123-16,-4 1-145 0,-2 4-150 15,2 1-95-15,-3 3-35 0,3 0 26 0,2-3 108 16</inkml:trace>
  <inkml:trace contextRef="#ctx0" brushRef="#br0" timeOffset="67810.84">11151 8715 94 0,'0'-3'282'0,"0"4"63"16,0 3 43-16,0 8 6 0,0 3-3 16,0 8-18-16,0 3-34 0,0 7-54 15,0 3-71-15,0 2-71 0,0 0-58 16,0 0-37-16,2 0-28 0,2-1-26 0,-2-3-70 16,2-2-120-16,1-1-130 0,-1-5-140 15,0-1-81-15,0-6-29 0,-2-2 40 16,0-5 105-16</inkml:trace>
  <inkml:trace contextRef="#ctx0" brushRef="#br0" timeOffset="68179.97">11066 8399 17 0,'-11'-7'206'0,"1"1"23"0,-3 2-17 15,-2 0-21-15,0 4-17 0,1 0-24 16,-1 4-29-16,-2 2-23 0,2 3-23 15,0 5-13-15,0 1-6 0,3 4 10 16,1 4 17-16,3 0 15 0,3 1 8 0,3 3 1 16,4-2-7-16,3 0-19 0,5-1-23 15,3-1-18-15,2-2-16 0,2-2-11 16,2-4-7-16,0-1-30 0,2-3-66 16,-2-1-77-16,0-5-90 0,0-3-99 0,0-2-52 15,-2-3 0-15,0-5 46 0,-2-4 68 16</inkml:trace>
  <inkml:trace contextRef="#ctx0" brushRef="#br0" timeOffset="68364.62">11275 8325 278 0,'0'-10'381'16,"0"5"79"-16,0 1 12 0,0 4-28 15,-2 6-49-15,2 1-64 0,-2 6-73 0,2 7-74 16,-2 0-67-16,2 5-49 0,0 2-35 15,0 1-28-15,0 1-58 0,2 2-123 16,0-3-146-16,0 1-153 0,3-3-81 16,-3 1-33-16,2-4 28 0,-2-4 108 0</inkml:trace>
  <inkml:trace contextRef="#ctx0" brushRef="#br0" timeOffset="68744.39">11199 8392 31 0,'5'-4'195'16,"-1"2"16"-16,0-2-32 0,2 2-39 15,3-2-28-15,1 2-22 0,1-1-25 16,2 1-23-16,-1 0-44 0,3 0-71 0,2 0-88 16,-2 2-47-16,-2 0-27 0,-3 0-9 15</inkml:trace>
  <inkml:trace contextRef="#ctx0" brushRef="#br0" timeOffset="68991.27">11242 8527 9 0,'-2'0'188'16,"-1"-2"16"-16,3 2-20 0,3-2-30 0,1-2-23 15,2 2-5-15,3-2 6 0,1 1-1 16,5-1-12-16,0 0-16 0,2 0-22 0,2-2-26 15,0 3-19-15,0-1-13 0,-2 0-37 16,0 2-59-16,0-2-79 0,-5 2-95 16,-1 2-52-16,-3-1-27 0,-1 1 12 15</inkml:trace>
  <inkml:trace contextRef="#ctx0" brushRef="#br0" timeOffset="69638.5">11610 8529 217 0,'-4'2'297'16,"2"-1"27"-16,-1 1-50 0,1 0-63 0,0-2-61 15,2 2-53-15,0 0-41 0,0 2-27 16,2 0-15-16,3 0-7 0,-1-1-2 16,0 3-1-16,2-2-3 0,1 2 0 0,-1-1-1 15,0 1-3-15,1 2 0 0,-1-3 0 16,0 3 0-16,1-2 1 0,-3 1 9 15,0-1 20-15,1 2 18 0,-3-1 16 0,0 1 9 16,-2 1 6-16,-2-1-4 0,0 2-19 16,-3 1-66-16,1 2-101 0,-4 1-132 15,-3-1-89-15,-4 2-47 0,-2 2-22 16,-2 1 35-16</inkml:trace>
  <inkml:trace contextRef="#ctx0" brushRef="#br0" timeOffset="70516.2">11790 9898 122 0,'2'2'250'0,"0"0"29"0,0 0 1 0,5 0 1 16,-1 0 26-16,4 0 25 0,5-2 15 15,2-2 2-15,4-2-28 0,3 0-52 16,3-3-78-16,5-3-70 0,2-1-35 0,2-1-25 15,0-1-22-15,2-2-10 0,0 1-7 16,-2 1-4-16,0 0-5 0,0-1-15 16,-4 1-29-16,-1 4-114 0,-3-1-164 0,-1 0-175 15,-3 3-99-15,-1-1-45 0,-4 1 1 16,-2 1 96-16</inkml:trace>
  <inkml:trace contextRef="#ctx0" brushRef="#br0" timeOffset="70849">13045 9453 192 0,'-6'-2'245'0,"-1"-2"16"0,-1-2-69 15,2 0-57-15,-1-1-41 0,3-3-30 16,0-1-22-16,-1-1-17 0,1 1-9 15,-2 0-6-15,0-1-3 0,-1 3 0 0,-1 1 3 16,-3 0 10-16,-2 5 17 0,-1 3 21 16,-1 3 33-16,0 7 48 0,0 3 64 15,0 8 56-15,3 4 28 0,1 5 6 16,3 5-16-16,1 3-35 0,3 2-61 0,4 0-63 16,4 0-40-16,5-2-28 0,1 0-21 15,3-4-12-15,2-3-11 0,4-3-1 16,0-3-18-16,0-4-53 0,2-4-132 15,-2-3-148-15,2-7-159 0,-2-3-87 0,3-8-32 16,-6-3 28-16,4-7 120 0</inkml:trace>
  <inkml:trace contextRef="#ctx0" brushRef="#br0" timeOffset="71022.56">13248 9394 233 0,'2'-16'477'0,"0"3"85"16,-2 5 49-16,0 5-66 0,0 3-95 15,0 3-122-15,0 7-117 0,0 5-79 16,3 4-45-16,1 4-34 0,-2 2-20 16,2 3-15-16,0 1-26 0,-1 3-70 0,1 1-166 15,0-1-188-15,0-1-125 0,-2-3-66 16,0-3-18-16,1-4 46 0,-1-4 153 16</inkml:trace>
  <inkml:trace contextRef="#ctx0" brushRef="#br0" timeOffset="71177.84">13360 9472 341 0,'3'-12'459'0,"-3"3"56"0,2 3-2 15,-2 2-75-15,2 4-109 0,0 4-116 0,2 4-89 16,-2 3-66-16,2 0-97 0,1 5-126 16,-1 1-122-16,0 0-124 0,0 0-81 15,-1-2-33-15,1 1 42 0,-2-3 95 16</inkml:trace>
  <inkml:trace contextRef="#ctx0" brushRef="#br0" timeOffset="71392.61">13481 9637 18 0,'11'2'108'0,"-3"-2"-3"0,3 2-1 15,-3-2 3-15,3 2 3 0,-1-2 3 16,1 2 5-16,2 2 9 0,-3 0 11 15,3-1 5-15,-3 3-1 0,1 2-6 16,0-1-16-16,-1 1-16 0,-3 2-25 0,-1 1-24 16,0-1-23-16,-4 1-58 0,1 0-81 15,-3 3-102-15,-5-3-87 0,-1 1-43 16,-5-1-19-16,1-1 30 0</inkml:trace>
  <inkml:trace contextRef="#ctx0" brushRef="#br0" timeOffset="72380.14">7576 12291 31 0,'2'0'162'0,"0"0"2"16,4 2 2-16,3 2 23 0,3 1 60 0,5 5 77 16,7 3 52-16,5 6 20 0,5 4-12 15,6 6-43-15,7 3-76 0,1 4-85 16,8 3-65-16,1 1-48 0,2 0-26 15,0 0-21-15,3-2-7 0,-1 0-5 0,0-4-6 16,-1-2-25-16,-1-1-99 0,-4-3-145 16,0-1-169-16,-4 0-107 0,-5-4-55 15,-1 0-9-15,-7-1 82 0,-4-3 141 0</inkml:trace>
  <inkml:trace contextRef="#ctx0" brushRef="#br0" timeOffset="74020.05">7995 14834 31 0,'2'0'165'16,"0"0"-18"-16,0 0-28 0,0 0-17 15,0-2-7-15,2 0 6 0,3 1 15 0,1-5 29 16,3 0 33-16,2-3 35 0,4-5 30 15,-1-1 21-15,6-6 4 0,1-2-12 0,4-5-23 16,3-3-35-16,2-3-42 0,2-4-39 16,4-2-31-16,0-2-22 0,4-2-17 15,1-2-14-15,1 1-8 0,3-1-11 0,-1 2 0 16,-1 0-7-16,-1 2-3 0,-4 2-1 16,-4 6-1-16,-2 2-2 0,-2 3 0 15,-7 4 1-15,-1 4 4 0,-5 2 1 0,-3 4 7 16,-1 4 2-16,-4-1 4 15,-1 5-2-15,-1-1 3 0,-3 2-2 0,3 2-6 16,-3 1-3-16,0 1 0 0,1 2 1 16,1 0-4-16,3 2 2 0,-1 0 3 0,1 3 0 15,4 1 0-15,0 3 0 0,2 3 2 16,4 5 4-16,2 4 0 0,2 4 1 16,3 7-1-16,6 4 2 0,0 6-1 15,4 6-6-15,4 3 0 0,0 3-5 0,1 3 1 16,1-2-2-16,-1 2 0 0,-1-2 2 15,-2-1-7-15,-2-3 4 0,0-3-3 0,-2-2-3 16,-2-3-2-16,-2-5-10 0,-2-1-13 16,-5-5-37-16,-4-3-96 0,-4-5-139 0,-2-3-142 15,-2-2-119-15,-7-1-51 0,-2-5-1 16,-6-2 76-16,-4 1 133 0</inkml:trace>
  <inkml:trace contextRef="#ctx0" brushRef="#br0" timeOffset="75195.87">8100 14821 23 0,'0'2'164'15,"-2"0"-9"-15,0 3-15 0,2 1-7 16,-2 4 0-16,2 3 4 0,0 2 1 0,2 4 3 15,-2 4 4-15,2 4 6 0,3 3 4 16,-3 5 6-16,2 3 8 0,-2 2 2 0,2 4 2 16,-2 1-12-16,1 3-14 0,-1 3-16 15,0 1-20-15,0-1-22 0,-2-1-21 16,2-1-10-16,-2-1-16 0,2-4-11 0,0-1-11 16,0-3-7-16,3 0-3 0,-1-3-6 15,-2-1 0-15,2-2-4 0,0-1-1 0,1-3 2 16,-1 1-3-16,0-5 1 0,0 1 2 15,1-2 0-15,-3-3 3 0,2-1-2 16,-2-3 1-16,0-1 3 0,0-4-5 0,0-2 0 16,1 1-2-16,-1-4 2 0,0-1 2 15,0 1-3-15,2-3 2 0,0-1 4 0,1 2 0 16,-1-2 1-16,2 2 1 0,3-1 7 16,-1 1 4-16,3 2 4 0,1-1 5 15,3 3 3-15,0 1-2 0,4 1-4 16,2-1-4-16,2 4-4 0,3 1-7 0,1 1-3 15,5 2 0-15,4 2-3 0,2 2 0 16,2-1 2-16,3 1-4 0,-1 2-1 0,3 2-1 16,-1-3-1-16,0 3 1 0,-1-2-2 15,-3 2 1-15,0-3 3 0,-4-1 1 0,0 0 0 16,-4 0-3-16,0-2 2 0,-5-2-2 16,-1-2-3-16,-3 0 3 0,-2-3-3 0,-4-1 2 15,-2-2 1-15,-2-1 2 0,-1-3-1 16,-3-1-2-16,-1 0 2 0,-1 0 0 0,-3-3 0 15,2-1 3-15,-2 0 3 0,1 0 3 16,-1-2 2-16,0 0 0 0,0-2-1 0,0-2 1 16,3 1 1-16,-1-5-3 0,1 0-2 15,1-3 2-15,3-2 1 0,1-3-5 0,1-5-3 16,2-1-1-16,2-3 1 0,2-6-3 16,2-1 0-16,2-2 3 0,3-5 5 15,1-2-1-15,1-1-1 0,1-2 1 0,3-2-5 16,0 2-2-16,0 1-5 0,-3 1 1 15,1 2 1-15,-3 3-1 0,-1 5 4 16,-5 2 0-16,0 3 0 0,-4 4-1 0,-2 4 4 16,-5 0-1-16,1 4 4 0,-5 1 2 15,1 3 7-15,-3-1-2 0,0 1-5 16,-2 0 3-16,-2-3-4 0,0 3-3 0,-2-4-5 16,0-1 2-16,0 1 0 0,-2-4-1 15,2-2 2-15,-3-2-3 0,1-3-1 0,-2-3-2 16,2-1 2-16,-3-5 1 0,1-3-1 15,2-2 2-15,-3-2 2 0,3-2 0 16,-2 1-1-16,1-3-4 0,3 0-1 0,-2 2 2 16,2 2-1-16,0 2 3 0,2 2-2 15,-2 6 2-15,0 1 0 0,-1 5-6 0,1 3 5 16,0 2 0-16,0 4 3 0,0 0-1 16,0 3-5-16,0 1-18 0,-2 2-60 15,-1-1-133-15,1 5-142 0,-2-1-154 0,-1 2-78 16,-1 2-24-16,-3 2 37 0,1 4 116 15</inkml:trace>
  <inkml:trace contextRef="#ctx0" brushRef="#br0" timeOffset="75705.47">8985 15050 177 0,'-10'-4'221'16,"-1"0"-2"-16,1 2-24 0,-1 2-14 0,-2 0 2 15,1 2 4-15,-3 2 0 0,2 1-7 16,-2 1-14-16,2 2-14 0,-1 3-16 0,1 1-10 15,-2 3-1-15,2 4-4 0,1 2-5 16,1 6-6-16,1 1-9 0,-1 3-11 0,3 3-14 16,1 4-10-16,3 0-10 0,2 4-11 15,2 0-9-15,4 0-6 0,2 2-9 16,3-1-6-16,4 1-3 0,1 0-3 0,3-2-2 16,7-4 0-16,1 0-4 0,3-4 1 15,3-3-2-15,3-6-1 0,2-4-2 16,2-4 3-16,0-8 2 0,0-3 5 15,3-6 3-15,-3-6 1 0,2-5 3 0,-2-6 2 16,-2-6 0-16,-4-6-5 0,0-3-2 0,-5-4 0 16,-4-4-4-16,-1-2-1 0,-6-4-2 15,-3 2-1-15,-4-1 3 0,-9 1 1 16,-5 0 6-16,-7 2-3 0,-7 0 1 0,-5 4 0 16,-3 2-2-16,-5 3-7 0,-2 3-6 15,-6 5-19-15,-2 6-63 0,-3 2-119 16,-1 6-133-16,-1 3-134 0,1 2-87 0,1 1-31 15,1 1 36-15,1-2 103 0</inkml:trace>
  <inkml:trace contextRef="#ctx0" brushRef="#br0" timeOffset="76174.57">8960 13493 274 0,'-4'-2'370'0,"-1"4"88"0,1 4 19 0,0 7-26 16,0 10-45-16,2 6-56 0,-3 9-68 16,1 6-82-16,0 3-79 0,0 5-51 15,-1-1-29-15,1-1-18 0,0-3-16 0,2-1-25 16,2-4-85-16,0-4-140 0,2-6-157 16,0-3-122-16,0-4-63 0,0-8-14 15,0-4 61-15,3-7 130 0</inkml:trace>
  <inkml:trace contextRef="#ctx0" brushRef="#br0" timeOffset="76611.11">9083 12725 170 0,'-9'-7'166'0,"1"3"-9"0,-3 0-6 16,1 2-3-16,-3 2-11 0,2 2-18 15,-1 4-16-15,-1 3-15 0,0 7-3 0,0 3 12 16,1 4 32-16,1 5 40 0,3 3 41 16,-1 3 31-16,5 0 9 0,2 2-17 15,2-1-36-15,2-3-45 0,4-1-48 0,3-5-39 16,1 1-29-16,1-4-16 0,2-4-23 15,1-2-67-15,-1-2-108 0,2-3-115 16,2-5-117-16,-2-1-96 0,2-4-36 16,-2-4 33-16,-1-4 91 0</inkml:trace>
  <inkml:trace contextRef="#ctx0" brushRef="#br0" timeOffset="76772.13">9267 12781 125 0,'-2'-10'232'0,"0"3"17"0,-3 1-55 0,3 0-58 16,-2 2-50-16,2 2-40 0,0-1-45 15,0 1-48-15,2 0-49 0,0 2-57 16,0 0-51-16,0 0-20 0,0 0 6 0</inkml:trace>
  <inkml:trace contextRef="#ctx0" brushRef="#br0" timeOffset="77344.96">9354 12683 47 0,'-5'-1'302'0,"1"-1"68"0,0 2 57 16,0 0-15-16,-1 0-24 0,3 0-37 0,0 0-53 15,0 0-59-15,0 0-63 0,0 0-57 16,2 0-52-16,-2 0-33 0,2 0-14 16,-2 0-4-16,2 0 3 0,0 0 1 0,0 2 6 15,0-2 3-15,0 1 6 0,0-1 1 16,0 0-2-16,0 0 1 0,0 0-4 15,0 0-2-15,0 0-8 0,0 0-8 16,0 0-5-16,0 0-5 0,0 0-1 0,0 0-3 16,0 0 0-16,0 0 4 0,0 0 1 15,2 0-4-15,-2 2-2 0,2-2-1 16,0 2 1-16,2-2 0 0,-2 0 1 0,3 0 1 16,-3 0 0-16,2 0 3 0,-2 0 1 15,0-2-5-15,0 0-1 0,-2 1 4 16,2-3 1-16,-2 0-4 0,-2 0-2 15,2-2 4-15,-2 1 2 0,-2 1-2 0,0-2 0 16,-1 2 4-16,-1 2-2 0,-2 2 0 16,-1 0-2-16,1 4-3 0,-1 4 0 15,1 3 2-15,1 6 0 0,1 4-2 16,0 4 2-16,1 6 5 0,3 3 2 0,0 0 0 16,0 2-2-16,4 3 2 0,0-3 2 15,3-2-4-15,1 0-7 0,0-1-20 16,1-3-68-16,1-1-126 0,-2-3-143 15,3-3-149-15,-1-4-78 0,-1-1-26 0,1-3 45 16,-4-4 114-16</inkml:trace>
  <inkml:trace contextRef="#ctx0" brushRef="#br0" timeOffset="77484.42">9324 13145 49 0,'0'-6'241'0,"0"0"19"0,0 2-14 16,0 0-55-16,2 3-63 0,2-3-46 0,1 2-29 15,1-2-20-15,0 0-33 0,5-2-51 16,-1 1-62-16,3-3-75 0,0 1-51 0,-3-3-25 16,3 0 7-16</inkml:trace>
  <inkml:trace contextRef="#ctx0" brushRef="#br0" timeOffset="77678.23">9542 13013 113 0,'4'4'147'0,"0"0"-15"0,1 1-16 15,-1-1-9-15,0 2-1 0,2-2-3 0,-1 1 9 16,1 1 9-16,-2 0 15 0,3 0 16 16,-3 1 22-16,0 1 18 0,0 1 8 15,-2 1-9-15,1-1-18 0,-1 1-26 0,0 1-32 16,-4 1-39-16,0-1-86 0,-1 3-127 16,-1-3-145-16,0 2-113 0,-4 1-65 15,-1-1-29-15,1 2 41 0,-3-1 97 16</inkml:trace>
  <inkml:trace contextRef="#ctx0" brushRef="#br0" timeOffset="78632.31">9832 15855 154 0,'-2'2'231'0,"0"-2"-7"0,2 2-31 15,0 0-22-15,2 0-3 0,2 0 12 16,2 4 25-16,5-1 43 0,4 3 41 16,4 0 20-16,6 3-7 0,5 0-32 0,4 1-44 15,6 1-57-15,2 2-54 0,5-1-40 16,-1 1-23-16,1-2-17 0,2 1-10 15,-3-1-7-15,-1 0-4 0,-1 1-7 0,-4-1-3 16,1 0-7-16,-5 1-28 0,-3-1-72 16,-1 0-136-16,-4 1-139 0,-5-1-146 0,-2-2-69 15,-2 1-17-15,-4-3 50 0,-2-1 122 16</inkml:trace>
  <inkml:trace contextRef="#ctx0" brushRef="#br0" timeOffset="78987.14">11068 15996 144 0,'-11'-17'138'0,"-1"2"7"0,1 2 18 15,-2-1 22-15,3 3 20 0,-3 3 17 16,1 1 15-16,-1 3 11 0,0 4 9 0,0 2-2 16,3 5-5-16,-1 5-17 0,1 3-23 15,1 6-32-15,3 6-34 0,-1 3-26 0,3 2-28 16,2 5-21-16,2-1-11 0,2 2-12 16,2-2-10-16,5-2-13 0,2 1-6 15,1-5-5-15,3-3-5 0,4-2-4 0,0-3-6 16,0-4-9-16,2-3-17 0,1-4-45 15,-1-3-92-15,-2-4-104 0,2-6-104 16,-2-4-90-16,2-5-82 0,-2-6-8 0,0-6 61 16,-2-4 93-16,-2-3 98 0</inkml:trace>
  <inkml:trace contextRef="#ctx0" brushRef="#br0" timeOffset="79163.17">11290 15928 178 0,'2'-21'296'0,"3"4"52"0,-3 3 48 0,-2 3 34 16,2 3 3-16,-2 3-29 0,0 1-46 15,2 4-67-15,-2 4-81 0,2 5-75 16,0 6-52-16,0 4-26 0,0 6-26 0,1 4-10 16,-1 1-8-16,0 4-5 0,0 3-8 15,0-3-22-15,-2 0-52 0,2-1-117 0,-2-3-134 16,2 1-139-16,0-5-101 0,1-3-36 16,-1-2 25-16,-2-2 95 0,0-4 123 15</inkml:trace>
  <inkml:trace contextRef="#ctx0" brushRef="#br0" timeOffset="79372.85">11538 15907 159 0,'2'-10'472'0,"0"3"87"0,-2 5 51 0,-2 2-36 15,2 5-105-15,0 3-135 0,0 7-135 16,0 2-83-16,0 6-52 0,0 4-29 15,2 0-25-15,-2 3-34 0,2-1-85 0,3 1-128 16,-1-1-139-16,0-1-143 0,0 1-67 16,-2-4-14-16,0-2 61 0,1-4 114 15</inkml:trace>
  <inkml:trace contextRef="#ctx0" brushRef="#br0" timeOffset="79498.05">11506 16217 80 0,'0'-5'216'15,"0"1"11"-15,2 0-41 0,0 2-60 16,3 0-53-16,-1 0-50 0,2 2-49 16,3-2-49-16,-1 0-55 0,5-1-52 0,-3-1-25 15,3-2 2-15</inkml:trace>
  <inkml:trace contextRef="#ctx0" brushRef="#br0" timeOffset="79645.44">11817 16265 13 0,'9'9'86'0,"-1"-1"-5"16,-1 2-9-16,-3-3-11 0,0 3-12 15,0-3-16-15,-4 3-19 0,0-3-39 16,-2 3-57-16,-4-2-31 0,-5 1-18 16</inkml:trace>
  <inkml:trace contextRef="#ctx0" brushRef="#br0" timeOffset="80868.74">6627 12562 159 0,'2'-2'179'0,"-2"0"12"15,3 0 8-15,-3 0 10 0,0 2 13 16,0 0 13-16,0 0 16 0,0 0 14 15,-3 0 4-15,3 2-7 0,-2-2-24 0,0 4-33 16,0-1-39-16,-2 5-40 0,0 4-36 16,-5 5-30-16,1 7-12 0,-5 9-8 15,-2 5-2-15,-4 6-2 0,-2 7 2 16,-2 4 2-16,-5 6-1 0,-4 4-5 0,1 4-2 16,-5-1-7-16,-2 5-2 0,-3 1-7 15,-1 4-2-15,0 2-2 0,-3 0-6 16,3 0-1-16,0-4-5 0,3-3-6 15,6-9-17-15,1-4-34 0,4-7-93 0,5-7-138 16,4-6-143-16,4-6-121 0,5-6-52 16,1-5-1-16,3-6 73 0,2-3 131 15</inkml:trace>
  <inkml:trace contextRef="#ctx0" brushRef="#br0" timeOffset="82948.73">3931 16080 91 0,'-2'4'129'0,"-1"-2"-3"0,1 2-3 16,0-2-3-16,2-1-5 0,-2 1-10 15,2-2-13-15,-2 2-18 0,2-2-17 16,0 0-18-16,0 0-13 0,2 0-4 0,0-4 7 16,2 1 10-16,3-5 14 0,-1-2 18 0,5-1 13 15,-1-6 13-15,5-2 11 0,0-6 14 16,2-2 10-16,0-3 6 0,4-2 5 16,0-3 0-16,0-3-13 0,3 0-22 0,1 0-13 15,-2-2-20-15,3-2-14 0,-1 2-13 16,0 0-6-16,-1 2-7 0,-1 2-10 0,0 1-6 15,-2 5-6-15,1 1-8 0,-5 3-3 0,0 3-2 16,-3 4 4-16,-1 2-1 0,-2 3 5 16,-3 1 8-16,1 3 12 0,-3 3 14 15,0 1 8-15,-2 0 7 0,1 3 4 0,-3-1-3 16,2 2-10-16,-2-2-13 0,0 2-5 16,0 2-8-16,-2-2-9 0,3 2-2 0,-1 0-4 15,2 0 0-15,0 4-2 0,5 0 2 0,1 4-2 16,3-1 3-16,2 5 1 0,4 3 0 15,4 2 0-15,2 4 2 0,5 4 3 16,4 1 1-16,4 7 6 0,0-1-2 0,4 4-3 16,3 1-5-16,-3-3 1 0,3 2-5 0,-3-2-4 15,2-1-1-15,-1-3-2 0,-3 1 3 16,0-1-6-16,-4-3 4 0,-2 1-1 16,-4-1-1-16,-3-2-14 0,-3 0-47 0,-3-3-100 15,-4 1-135-15,-5 0-130 0,-3-2-115 16,-5-2-48-16,-2-2 13 0,-4 0 85 0,-4-1 121 15</inkml:trace>
  <inkml:trace contextRef="#ctx0" brushRef="#br0" timeOffset="84184.87">3939 16048 107 0,'-2'4'145'16,"0"-1"-12"-16,0 1-7 0,2 4 0 0,-2 1-1 16,2 3-1-16,0 1 1 0,0 4 1 15,2 4-1-15,0 2-3 0,0 4-1 0,2 3 1 16,0 4-3-16,3 3-3 0,-3 3-5 16,2 3-6-16,-1 1-4 0,1 2-10 0,-2 0-9 15,0-1-8-15,1 1-9 0,-1-4-9 16,-2 0-12-16,2-4-2 0,-2-2-4 0,1-1-5 15,-1-5-1-15,0-1-5 0,0-5-4 0,0-1-2 16,0-2-3-16,0-2-4 0,0-2-4 16,0-1-3-16,1-3-1 0,-3-2-4 0,2-1-3 15,-2-1-1-15,2-3-1 0,-2 0 0 16,2 0 0-16,-2-3 1 0,0 1 1 0,0-2 1 16,0 0 1-16,0 0 1 0,0 0 3 0,0 0 4 15,0 0 4-15,0 0 5 0,2-2 6 16,-2 1 10-16,2-1 6 0,0 2 3 0,0 0 3 15,0 2-1-15,3 0-1 0,1 0-7 16,0 1-7-16,3 3-7 0,1 0-3 0,3-1-6 16,0 3-5-16,2 1-2 0,2 3 0 0,2-1-2 15,0 2-4-15,4 0 3 0,0 3-2 0,3 1 1 16,-1 0-2-16,5 0 2 0,-1 2 0 16,3 0-2-16,2 1-1 0,0-1 0 15,0 2-1-15,0-2-3 0,2 0-1 0,-3 0 4 16,1-2 1-16,-2 0 0 0,0 0 0 0,-5 0 2 15,1-2 3-15,-5-1-5 0,0-1 1 0,-4-2 1 16,0-1-2-16,-4-1 2 0,-2-1-2 16,0-1 0-16,-5-1-4 0,1-2-1 0,-1-1 4 15,-2-1-1-15,-1 0 2 0,-1-2 2 16,-2 0 1-16,0 0-2 0,0-1 0 0,0 1-1 16,-2-2 3-16,3 0 1 0,-3 0 3 0,2 0 0 15,-2-2 1-15,2-1 0 0,0-1-3 16,0 0-1-16,2-4-1 0,0 1 0 0,1-3-1 15,1-1 0-15,2-2-1 0,1-3 1 16,-1-1-2-16,5-4 1 0,0-2 2 0,0-3-2 16,3-3-2-16,1-1 1 0,2-3 1 0,0 1-2 15,3-2-3-15,1 1 2 0,0-1 2 16,1 1-1-16,-1 3-2 0,2 0 1 0,-2 1 2 16,1 2 2-16,-1 3 1 0,-2 1 3 15,0 0-4-15,-2 4 1 0,-2 0-2 0,0 3 0 16,-4 1-2-16,0 2-4 0,-5 1 0 15,1 1 4-15,-3 1 1 0,-2 3 4 0,0-1-1 16,1 1 6-16,-3-1 2 0,-2 0-1 0,0 1 1 16,0-1-4-16,0 1 0 0,-2-1-2 15,0 0 0-15,-1 1 0 0,1-5-6 0,0 1 3 16,0-1 2-16,2-3 1 0,-2-2 1 16,0 0-6-16,0-4 4 0,0 0-2 0,0-4-1 15,-1 0-3-15,-1-3-3 0,0-3 3 16,0-1 5-16,-3-2-3 0,1-3 3 0,0-1-3 15,-1-2 2-15,-1 0 2 0,1 0-4 16,-1 2-3-16,2 2 0 0,-3 4 3 0,3 1 0 16,-1 5-2-16,1 1 0 0,0 4 6 15,-3 2-2-15,3 2 1 0,-2 1-1 0,1 3 3 16,1 0-1-16,-1-1-11 0,-1 1-27 16,0 2-75-16,-1 1-125 0,-2 1-134 0,-1-1-137 15,-3 4-63-15,0 3-11 0,0 1 54 16,1 2 112-16</inkml:trace>
  <inkml:trace contextRef="#ctx0" brushRef="#br0" timeOffset="84725.45">4538 16040 135 0,'-4'-4'194'0,"0"0"-16"0,-3 1-13 15,3 1-10-15,-2 0-8 0,-1 0-9 0,1 2-10 16,0 2-6-16,-3-2-7 0,3 2-3 15,-3 2-4-15,3-1 1 0,-2 1-5 0,-1 2-10 16,1 3-12-16,-1 1-12 0,1 5-12 16,-1 2-11-16,1 4-12 0,-1 6-1 15,1 3-3-15,-1 7 0 0,1 3 8 0,2 2 10 16,-1 5 13-16,1 1 13 0,4 3 8 0,2-1-1 16,2-1-8-16,2 1-9 0,5-4-18 15,1-3-15-15,5-1-12 0,4-6-7 0,2-1-6 16,2-5-6-16,5-3-3 0,2-4 1 15,3-4 0-15,1-4 1 0,2-4 0 0,2-5 1 16,1-4 8-16,-1-4 1 0,0-5 6 0,-2-7 0 16,0-5 4-16,0-2 3 0,-5-5-3 15,1-5-1-15,-2-3-4 0,-3-2 1 0,-5-2 1 16,-3-2-2-16,-3 0 7 0,-5-2-1 16,-2 2-1-16,-5 1 2 0,-6-1-2 0,-3 2-2 15,-5 2-5-15,-3 2-2 0,-6 2 1 16,-2 3-7-16,-4 2-22 0,-5 4-59 0,-2 4-115 15,-4 6-133-15,-2 2-142 0,-2 5-80 16,-2 0-26-16,-1 2 38 0,3 2 100 0</inkml:trace>
  <inkml:trace contextRef="#ctx0" brushRef="#br0" timeOffset="85198.24">4405 14562 140 0,'0'0'272'16,"2"4"60"-16,-2 3 7 0,2 5 5 0,0 3 0 15,2 6-11-15,-2 6-27 0,3 5-49 0,-3 6-60 16,2 2-59-16,-2 4-53 0,2 2-36 16,-1-3-20-16,1 3-14 0,0-4-24 15,0-2-65-15,0-2-102 0,1-2-115 0,1-3-132 16,-2-3-85-16,1-1-26 0,-3-3 34 15,-2-5 87-15</inkml:trace>
  <inkml:trace contextRef="#ctx0" brushRef="#br0" timeOffset="85700.33">4331 14068 49 0,'-7'-7'97'0,"1"-1"-5"15,0 1 4-15,-3-1 0 0,1 2-1 0,-1 1-6 16,1 1-4-16,-3 2-6 0,1 0-2 15,-1 2-5-15,-2 2-7 0,1 4-12 16,-1 1-6-16,0 5-4 0,1 3 7 0,-1 2 23 16,2 6 30-16,1 2 40 0,1 1 34 15,3 1 28-15,2 1 7 0,2 1-15 0,2-2-27 16,4-2-37-16,4-3-39 0,1 1-35 0,3-4-22 16,3 0-15-16,2-3-8 0,2-3-15 15,0-2-63-15,2-1-94 0,1-3-105 16,-1-1-108-16,0-4-83 0,0-2-33 0,-2-2 35 15,0-4 82-15</inkml:trace>
  <inkml:trace contextRef="#ctx0" brushRef="#br0" timeOffset="86000.42">4650 14042 3 0,'-4'-17'72'16,"-2"-2"6"-16,-1 1 7 0,-1 1 3 16,-1 2 10-16,1 2 12 0,0 1 10 15,-3 3 9-15,2 3 6 0,-1 2 10 0,1 2 6 16,-1 4 4-16,1 4 16 0,3 3 16 16,0 7 24-16,1 1 19 0,1 4 8 15,2 4-9-15,2 1-29 0,2 3-35 0,2-1-48 16,3 3-36-16,1 1-35 0,3-1-16 15,2 1-16-15,-1-1-49 0,3-1-103 0,0 1-132 16,0-3-131-16,-3-3-107 0,1 0-52 0,0-4 15 16,-5-4 85-16,3 0 117 15</inkml:trace>
  <inkml:trace contextRef="#ctx0" brushRef="#br0" timeOffset="86156.72">4572 14288 171 0,'-6'-10'256'16,"1"2"17"-16,1 1-50 0,0-1-61 16,2 0-48-16,2 3-38 0,0-1-27 0,2 0-18 15,0 1-16-15,4-1-35 0,1 0-51 16,3 0-73-16,1 1-75 0,0-1-40 0,-1 0-19 16,3 1 17-16</inkml:trace>
  <inkml:trace contextRef="#ctx0" brushRef="#br0" timeOffset="86366.74">4854 14137 43 0,'4'4'96'0,"0"0"-28"16,0 1-20-16,0 3-9 0,1-2-4 0,-1 1-2 16,0 1 1-16,3 0 3 0,-1-1 4 15,2 1 5-15,1 1 8 0,-1-1 4 0,-1 1 5 16,1-1 7-16,-2 2 9 0,1-1 0 15,-3 1-5-15,0-1-8 0,0 3-12 16,-4-1-22-16,0 0-42 0,0 3-58 0,-2 1-80 16,-4 0-59-16,0 1-32 0,-3 1-10 15</inkml:trace>
  <inkml:trace contextRef="#ctx0" brushRef="#br0" timeOffset="87247.19">4868 17612 83 0,'2'-4'242'0,"1"2"31"16,-3 2-12-16,2 0-18 0,-2 2-10 15,2 2-8-15,-2 1-10 0,2 5-16 0,-2 3-23 16,2 3-37-16,0 1-35 0,0 4-36 0,0 1-29 15,3 3-18-15,-3 2-34 0,0 0-68 16,2-1-91-16,-2 1-103 0,2-4-105 16,-1 0-54-16,-1 0-6 0,-2-3 49 15,0 0 78-15</inkml:trace>
  <inkml:trace contextRef="#ctx0" brushRef="#br0" timeOffset="87660.08">4906 18271 9 0,'-8'-4'159'0,"0"0"-12"0,-3 0-11 15,0 1-10-15,-1-1-6 0,1 0-8 16,-2 2-3-16,1 0 3 0,-1 2 5 0,0 0 6 16,-2 0 10-16,3 4 0 0,-1 2-7 15,0 3-12-15,1 3-15 0,3 3-13 16,1 6 1-16,1 0 19 0,5 4 29 0,2 1 19 15,2-1 9-15,3 2-1 0,3-4-19 16,5-1-38-16,4-1-42 0,2-2-25 16,2-1-16-16,4-5-9 0,1-4-16 15,1-1-49-15,3-2-98 0,-3-4-114 0,3-4-111 16,-2-4-106-16,-3-3-47 0,-2-3 19 16,-2-3 80-16,-2-2 103 0</inkml:trace>
  <inkml:trace contextRef="#ctx0" brushRef="#br0" timeOffset="87841.03">5148 18157 28 0,'-2'-12'294'0,"2"3"63"15,-2 1 61-15,-1 4-24 0,3 2-31 16,0 6-33-16,0 2-50 0,3 5-54 16,1 6-53-16,0 2-53 0,0 6-48 0,3 0-35 15,-1 4-27-15,0-1-46 0,1 1-89 16,1-1-108-16,-2-1-116 0,3-2-115 15,-3-2-51-15,1-3 4 0,-1-2 63 16,-2-7 97-16</inkml:trace>
  <inkml:trace contextRef="#ctx0" brushRef="#br0" timeOffset="88003.06">5275 18162 81 0,'2'-13'273'0,"2"3"41"16,-2 5 12-16,2 3-31 0,1 4-42 15,-1 3-42-15,0 5-38 0,0 3-36 0,3 3-37 16,-3 1-72-16,2 0-91 0,-1 2-92 16,1 0-99-16,0 0-94 0,-2-2-50 15,1 2 8-15,-3-2 47 0</inkml:trace>
  <inkml:trace contextRef="#ctx0" brushRef="#br0" timeOffset="88242.32">5495 18362 24 0,'6'4'171'0,"3"4"2"0,-3-1-14 16,3 1-16-16,-3 1-20 0,-2 3-25 0,2-1-25 15,-1 1-23-15,-3-1-18 0,0 1-21 16,-2-3-41-16,0 3-59 0,0-3-77 16,-4 3-42-16,-1-1-22 0,-3 0-3 15</inkml:trace>
  <inkml:trace contextRef="#ctx0" brushRef="#br0" timeOffset="89204.83">12114 10685 182 0,'0'-2'283'0,"0"2"43"16,-2 2 3-16,2 6-5 0,-3 5-1 0,1 4-5 15,-2 8-23-15,-2 7-32 0,-1 8-53 16,-3 6-56-16,-1 6-56 0,-1 5-42 16,-1 4-26-16,-2 3-17 0,0-1-10 0,3 0-45 15,-1-4-85-15,0-5-104 0,5-5-105 16,-1-7-112-16,3-6-71 0,2-7 0 15,-1-8 63-15,1-6 90 0</inkml:trace>
  <inkml:trace contextRef="#ctx0" brushRef="#br0" timeOffset="89386.87">12124 11066 14 0,'11'-27'274'0,"-3"7"63"15,1 2 48-15,-3 5 45 0,3 4 4 16,-1 5-26-16,1 6-44 0,1 3-51 0,3 7-64 15,-3 3-91-15,3 6-66 0,0 2-39 16,0 2-22-16,-1 3-35 0,1 3-103 16,0 1-151-16,-1 2-162 0,-1-1-117 15,-3 1-62-15,1-2-11 0,-5-1 74 0,-2-3 139 16</inkml:trace>
  <inkml:trace contextRef="#ctx0" brushRef="#br0" timeOffset="89570.03">12135 11302 13 0,'-9'-15'318'16,"3"2"52"-16,0 1 33 0,1 3-30 0,3-1-23 15,2 1-52-15,5 1-48 0,1-1-33 16,5 1-23-16,1 0-33 0,5 1-49 16,2-1-68-16,2 1-132 0,1 1-155 0,1 2-171 15,0 2-90-15,0 4-49 0,-1 6-3 16,-1 3 90-16</inkml:trace>
  <inkml:trace contextRef="#ctx0" brushRef="#br0" timeOffset="90286.76">10128 16694 192 0,'-4'1'298'0,"0"5"57"15,0 0-11-15,-1 3-10 0,3 3-10 0,2 1-13 16,0 6-27-16,2 2-43 0,0 2-45 16,3 4-51-16,1 1-55 0,-2 1-43 15,3 1-35-15,-1-1-62 0,2-1-90 0,1-1-106 16,-1 0-109-16,1-4-115 0,-1 0-51 16,1-4 13-16,-1-4 66 0,-1-2 93 0</inkml:trace>
  <inkml:trace contextRef="#ctx0" brushRef="#br0" timeOffset="90594.84">10213 16861 89 0,'0'-11'177'0,"2"1"-19"0,-2 3-34 16,2-1-34-16,0 2-19 0,0 2-9 0,3 1-3 16,-3-1 0-16,0 2-5 0,2 2-7 15,-2 2-8-15,2 0-10 0,1 0-7 16,1 1-6-16,0 3-6 0,1 0-5 0,1 0-3 15,3-1-1-15,-1 3 0 0,3-2-2 0,0 1 0 16,-1-1 1-16,3 0 0 0,0-1 4 16,0 1-3-16,0 0 1 0,-3 0 8 15,3-1 17-15,-2 3 21 0,-2 1 26 0,-1 1 35 16,-1-1 37-16,-1 3 32 0,-4 1 19 0,1 1 5 16,-5 3-11-16,0 0-23 0,-5 2-34 15,1 0-36-15,-4 4-33 0,-1-2-31 0,-1 2-48 16,-3-1-81-16,-2 3-98 0,0-2-104 15,0-2-119-15,1 0-59 0,-3-4 2 16,-2 0 51-16,0-3 85 0</inkml:trace>
  <inkml:trace contextRef="#ctx0" brushRef="#br0" timeOffset="91425.04">6524 17568 155 0,'-5'-10'198'0,"-1"1"12"16,2-1 23-16,-3 1 31 0,-1-1 42 15,-3 3 29-15,1 1 13 0,-3 2-13 0,0 2-28 16,-4 4-48-16,1 4-60 0,-4 1-52 16,1 7-41-16,-2 5-24 0,-2 4-24 0,0 7-13 15,2 4-6-15,-3 6-4 0,5 6-4 16,0 6-2-16,6 3 4 0,3 2 0 15,6 2-4-15,6 0-7 0,8-4-2 16,7-1-3-16,7-7-7 0,9-5-3 0,5-6-3 16,9-5-1-16,6-8-3 0,2-8 1 15,4-7-1-15,3-6-7 0,1-4-19 16,-1-6-48-16,-1-1-163 0,-2-5-195 16,0 1-135-16,-4-4-67 0,-2 0-19 15,-6-2 29-15,-5-2 151 0</inkml:trace>
  <inkml:trace contextRef="#ctx0" brushRef="#br0" timeOffset="106462.02">12006 9254 36 0,'-2'0'145'0,"-3"0"3"0,3 0 3 15,0 0 1-15,0 0 0 0,0 0-1 16,0 0-7-16,0 0-12 0,0 0-17 0,2 0-18 16,0 0-22-16,0 0-2 0,4 2 24 15,0 0 38-15,5 2 50 0,3 4 42 16,5-1 30-16,2 5 1 0,7 3-22 15,3 2-39-15,5 4-49 0,6 2-41 0,5 6-28 16,3 1-15-16,7 4-17 0,5 4-10 16,3 2-7-16,7 0-9 0,2 2-6 15,0 0-3-15,2 0-4 0,-2 0-4 0,-2-4-5 16,-2 0 3-16,-3-2 1 0,-3 1-1 16,-5-1 0-16,-4 2 2 0,-2 0 0 15,-7 0-13-15,-2 2-24 0,-6-2-59 16,-2 2-129-16,-6-4-140 0,-3 1-147 0,-2-3-78 15,-6-2-25-15,-2-5 34 0,-6-4 113 16</inkml:trace>
  <inkml:trace contextRef="#ctx0" brushRef="#br0" timeOffset="106825.92">13373 9005 110 0,'-13'-25'222'0,"-1"4"9"0,1 2 4 0,-2 6 14 16,2 1 14-16,-1 5 5 0,-1 3 8 15,0 4-2-15,-2 8-13 0,0 5-26 16,-4 10-30-16,-5 9-24 0,-1 8-37 15,-7 8-32-15,-2 9-28 0,-6 8-18 0,-3 3-14 16,-5 8-8-16,-3 5-8 0,-2 2-4 16,-5 7-2-16,-1 3-9 0,-3 2-9 15,-1 1-6-15,-1-1-2 0,1-2-2 0,3-5 0 16,1-4-1-16,6-6 1 0,2-4 3 16,6-7-11-16,5-6-20 0,4-8-59 15,4-7-108-15,9-6-132 0,3-8-129 0,6-5-98 16,3-4-38-16,4-8 25 0,3-4 93 15,4-3 122-15</inkml:trace>
  <inkml:trace contextRef="#ctx0" brushRef="#br0" timeOffset="110242.87">22629 9910 14 0,'-2'0'37'0,"2"0"0"0,-2 0-2 0,2 0 2 15,-2 0-4-15,2 0 0 0,-2 0-6 16,2 0-2-16,-2 0-4 0,0 0-5 16,-1 0 2-16,-1 0-2 0,2 0 6 15,-2 0 1-15,0 2-1 0,-3-2 3 0,3 2 4 16,-2-2 4-16,1 2-5 0,-1-1-4 15,0 1 2-15,-1 0-2 0,-1 2-5 16,2-2-3-16,-3 2-3 0,3 0 1 0,-3-1-1 16,3 1 0-16,-2 0-1 0,-1 2-2 15,3-2 3-15,-3 1 0 0,3 1-4 16,-3 0 2-16,3-1 1 0,-2 3 0 16,1 2 1-16,-1-1 0 0,1 1 2 0,1 1 0 15,0 2 3-15,-1 1-1 0,1-1 0 16,0 2 1-16,-1 2-1 0,3 1-3 15,0-1-2-15,2 2 0 0,0 0-1 16,0 0-1-16,-1 0 0 0,3 2 3 0,3-2-1 16,-3 0-1-16,4 0-1 0,0-2-2 15,0 0 0-15,3 0-3 0,1 1 0 16,1-3-3-16,-1-2 0 0,3 2 0 16,-1-1-2-16,3-3 2 0,-3 1-1 0,3-1 1 15,0-1-1-15,2-3 5 0,-3 3 1 16,3-3-1-16,2-1 0 0,-2 0 1 15,2-2 1-15,0-1-1 0,0-1 3 0,0-2 3 16,0 0 8-16,0-4 12 0,-1 1 11 16,1-1 9-16,-2-4 6 0,2 1 1 15,-2-3-4-15,0-1-12 0,0-1-10 16,-1 1-8-16,-1-3-8 0,-2 1-3 0,-1 0-2 16,1-2-2-16,-3 1-4 0,-1-1 0 15,-3 0 1-15,0-2 3 0,0 1 2 16,-4-1 7-16,0 0 12 0,-2-2 10 15,0 2 8-15,-4-2 10 0,-1-2 7 0,1 0 2 16,-2 0 0-16,-1-2-4 0,-1 2 0 16,1-2-3-16,-1 2 4 0,1 2 5 15,-2 0 6-15,1 0 2 0,-3 2 2 0,3 2 0 16,-3 0-6-16,0 1-10 0,-2 3-15 16,3-1-9-16,-3 3-10 0,0-1-10 15,0 5-11-15,-2-1-3 0,2 2-5 16,-1 2-3-16,1 2-2 0,-2 0-4 0,0 4-46 15,0 2-91-15,0 1-102 0,0 3-114 16,0 1-102-16,0-1-50 0,2 1 18 16,1 1 75-16,1-3 95 0</inkml:trace>
  <inkml:trace contextRef="#ctx0" brushRef="#br0" timeOffset="119520.77">22752 9077 3 0,'0'0'39'0,"0"0"1"0,0 0-1 16,0 0 0-16,-2 0 1 0,2 0 3 0,0 0-2 15,0 0 0-15,0 0-1 0,-2 0-1 16,2 0-5-16,-2 0-6 0,2 0-4 16,-2 0-3-16,-1-2-7 0,1 2 0 15,0 0-3-15,0 0 4 0,-2-1 1 16,2 1 5-16,-2 0 1 0,-1 0 5 0,1 0 5 15,0 0 3-15,0 0 6 0,-1 0 4 16,1 0 1-16,0 0 0 0,0 1 1 16,-1-1-5-16,-1 2-8 0,2-2-5 15,0 2-2-15,-3-2-4 0,3 2-5 0,-2-2-4 16,1 2 0-16,-1 0 1 0,2 0-2 16,-2 0 0-16,1 0 0 0,-1 0 4 0,0-1 0 15,-1 1 2-15,1 0 1 16,0 0 4-16,-1 0 1 0,-1 0 3 0,1 0 4 15,-1 0 1-15,2 0 2 0,-3 0-1 16,3 0-1-16,-1-1-2 0,1 1 0 16,0 0 2-16,-1 0 0 0,1 0-1 0,0 0-1 15,-1 0 4-15,-1 0 0 0,1 0-4 16,1 0-2-16,-2-1-3 0,1 1 0 16,-1 0-8-16,1 0-6 0,-1 2-3 15,2-2 3-15,-3 2-1 0,1-2 0 0,1 1 2 16,-1 1 0-16,2 0-2 0,-3 0 0 15,3 0-5-15,-3-1-2 0,3 1 1 0,-3 2 0 16,3-2 6-16,-2 2 0 16,1-3 6-16,-1 3 3 0,1 0 1 0,-1-1 3 15,2 1-2-15,-1 0 0 0,1 0 1 16,2-1-2-16,-3 1-1 0,3 0-4 16,-2 1 0-16,2 1-1 0,-1 0-3 0,1 1-1 15,0 3 1-15,0-3 2 0,-1 3-2 16,3-1-1-16,0 0 2 0,0 1-1 0,0-1-1 15,2 1-3-15,0-1-2 16,0 1 1-16,0-1-2 0,2 0-1 0,0 1-1 16,0-1 2-16,0 1-1 0,3 1 0 15,-1-2 0-15,2 3 2 0,1-3-3 16,-1 3-1-16,2-3 3 0,1 2-3 16,1-1 2-16,-1 1-1 0,1-1 1 0,1-1 4 15,0 0 2-15,1 1 3 0,-1-3 4 16,2 3 1-16,-1-3 3 0,1 3-3 0,2-3-1 15,-2 3-4-15,1-3-1 0,1 3-2 16,2-3-5-16,-2-1-1 0,2 1 1 16,-2-1-1-16,2 0-2 0,0-3 3 15,-1 3 3-15,1-2 3 0,0-3 3 0,0 3 3 16,0-2 7-16,0 0 6 0,2 0 3 16,-2-3 2-16,2 1 1 0,0 0 1 15,0-2-4-15,0 0-2 0,0-2-1 0,-2 0-4 16,2 1 0-16,0-1 1 0,0-2-3 15,1 0-2-15,-1 0-1 0,0-1 1 16,0-1-4-16,0 0 0 0,-2-2-1 16,2 1-1-16,-2-3-3 0,0 3-3 0,0-3-3 15,-1 1-1-15,1-1 5 0,-2 1-4 16,0-1-4-16,0 1-1 0,0-1 3 16,-3 0-1-16,1 1-6 0,-2 1 5 15,-1-1 4-15,1-1 2 0,-1 1-3 0,-1-1 2 16,-1-1 4-16,1 1-3 0,-1-1-2 15,-1 1-3-15,-1 1 7 0,0 1-1 16,1-1-5-16,-3 1-1 0,-2 0 1 0,2 1 0 16,-2-1-5-16,0 1 0 0,-2-1 0 15,3 0 0-15,-3 1 0 0,0-1-1 16,-3-1 1-16,3 1 0 0,-2-2 1 16,-2 1 3-16,0-1-1 0,0 1 0 0,-3-1 1 15,1-1 1-15,0 1-1 0,-3-1-1 16,1 1-1-16,-1 1 3 0,-1-1-4 15,-1 1 5-15,0-1 1 0,-1 3 1 16,1-3 5-16,-2 3-1 0,1-1 4 0,-3 0 0 16,2 3 0-16,-2-3-3 0,-2 2-4 15,1-1 0-15,-1 1 1 0,0 0-3 16,-2 0-3-16,0 1-1 0,0 1 4 0,2-2 0 16,-2 2-4-16,0-1 0 0,-1 1 4 15,1 0-2-15,0 2-3 0,-2-2-3 16,2 2 3-16,-2 1-4 0,0 1 1 15,0 0 1-15,-3 0 1 0,3 0 1 0,0 0-3 16,0 1 0-16,0-1-5 0,0 2-12 16,-1 0-32-16,1 0-76 0,0 0-118 15,2 2-125-15,0 2-135 0,2 1-68 16,0-1-8-16,0 2 54 0,0-3 110 0</inkml:trace>
  <inkml:trace contextRef="#ctx0" brushRef="#br0" timeOffset="124002.4">22604 10039 35 0,'0'0'40'0,"0"0"-8"16,0 0-5-16,0 0-4 0,0 0-5 0,0 0-4 15,0 0-1-15,0 0-1 0,0 0 0 16,0 0 1-16,0 0 0 0,0 0 2 15,0 0 1-15,0 0 4 0,0 0 5 16,-2 0 1-16,2 0 4 0,0 0 2 0,0 0 0 16,0 0-2-16,0 0-1 0,0 0-1 15,-2 0-4-15,2 0-6 0,-2 0-2 16,2 0-2-16,-3 0-2 0,3 0 0 0,-2 0 2 16,0 0 3-16,2 0 2 0,-2 0 0 15,2 0 2-15,-2 0 1 0,2 0 0 16,-2 0-1-16,2 0 0 0,-2 0 0 15,2 0 1-15,-2 0-1 0,2 0 0 0,-3 0-1 16,3 0-3-16,-2 0-1 0,0 0-2 16,0 0-3-16,0 0-4 0,2 0 0 15,-2 0 0-15,0 0-3 0,0 0 2 16,0 0 3-16,-1 0 3 0,1 0 5 0,0 0 2 16,0 0-1-16,0 2-1 0,0-2 0 15,0 0-1-15,0 2-3 0,0-2-1 16,-1 2 4-16,1-2-1 0,0 2-2 15,0-2-1-15,0 2-3 0,0-2 0 0,0 2-2 16,0-2-2-16,-1 2-2 0,1 0 0 16,0 1 0-16,0-1 0 0,-2 2 0 15,2 0 1-15,-2 0 4 0,-1 0 2 0,1-1 4 16,0 1 2-16,0 0 3 0,1 0 2 16,-1 0 0-16,0-1 4 0,0 3-2 15,0 0-4-15,-1 0 0 0,1-1-4 16,-2 3-3-16,1 1-2 0,-1 1-1 0,2-1 1 15,-2 1 1-15,1 1 4 0,1-1 4 16,0 1-2-16,0 1 2 0,-1-1-1 16,1 1 0-16,0-1-4 0,2 1-6 15,0-1-1-15,0 0-1 0,-1 1-3 16,3-3 1-16,0 3-4 0,3-3 3 0,-1 1 0 16,0-1-2-16,2 1 0 0,2-1-1 15,1 1 1-15,-1-2 0 0,3 1 1 0,-1 1 0 16,3-3-1-16,-1 3 0 0,1-3 0 15,1 1 1-15,-1 0-2 0,2-3 0 16,-1 1 1-16,1 0 1 0,0-1-1 16,0-1 1-16,-1 0 1 0,-1 0 0 0,2 0-2 15,-3-2-1-15,3 1 0 0,-3-1 2 16,3 0 0-16,-2-2 1 0,-1 2 0 16,1-2 1-16,-3 0 3 0,3-2-1 15,-3 0-1-15,3 0 1 0,-3 1 3 0,3-3 3 16,-3-2 0-16,1 0 1 0,-1 1 2 15,1-3 1-15,-3-2-2 0,3 3-1 16,-3-3-4-16,-2-1 0 0,3 1-1 16,-3-1-2-16,-2-1 0 0,2-1-2 0,-2 2 1 15,0-3 0-15,-2 1 0 0,0 0 1 16,0-1-2-16,0 1 3 0,-2 0 0 16,0-1 4-16,-2 3 2 0,2-2 3 0,-2-1 7 15,-1 3 9-15,-1-3 9 0,2 3 3 16,-3 0 5-16,1-1 3 0,-2 1 0 15,-1-1 6-15,1 1 3 0,-1-1 2 16,1 3 1-16,-1-1 1 0,1 1 1 0,-1 1-9 16,1 1-6-16,2-1-3 0,-3 2-4 15,3 2-4-15,-3-1-3 0,1 1-7 16,1 0-6-16,-1 2-5 0,2-2-4 0,-3 3-4 16,3-1-5-16,-3 0 2 0,3 0-5 15,-2 0 0-15,1 2-2 0,-1-2-2 16,1 2 4-16,1 0-3 0,0 0 1 15,-1 0-1-15,3 0-1 0,-2 0-8 0,-1 0-49 16,1 2-70-16,0 0-85 0,-1 0-90 16,1 2-100-16,-2-1-73 0,-1 3 2 15,1 0 49-15,-1-1 73 0</inkml:trace>
  <inkml:trace contextRef="#ctx0" brushRef="#br0" timeOffset="129841.86">21996 10737 49 0,'0'0'68'0,"0"0"-6"0,-2 0-3 15,2 0-4-15,-2 0-7 0,0 0-5 16,0 0-5-16,0 1 2 0,0-1 0 0,0 0 4 16,-3 0 2-16,3 0 4 0,-2 2 2 15,0-2 0-15,0 2-2 0,-3-2-4 16,1 2 0-16,-1 0-3 0,1 0-1 0,-2 0-1 15,-1 0-1-15,1 2 0 0,-3-2 2 16,3 1 0-16,-3 1-1 0,1 0-1 16,-1 0-6-16,0 0-4 0,1 1-5 15,-1-1-7-15,1 2-3 0,-1 0-2 0,0-1 0 16,-1 3-5-16,1-1 0 0,-2 3-1 16,1 0 0-16,-1-1 0 0,0 1-2 15,3 1 2-15,-3 2 0 0,2 1-1 16,1-1 1-16,1 2-3 0,-1 1 2 0,1-1 2 15,1 2 1-15,-1 2 2 0,3 0 1 16,0 0 4-16,-1 0 1 0,3 2-1 16,0-2 0-16,2 2-1 0,0 2-2 0,0-2 0 15,2 2 3-15,0 0 3 0,2-1 3 16,0 1 2-16,2 0 3 0,2 0-3 16,3 0 0-16,-1-2-4 0,3 0-4 15,2 0-3-15,1-2-3 0,3-2-2 0,2 0 1 16,3 0-1-16,1-2 1 0,2-1 2 15,1-1 4-15,3 0 8 0,1 1 5 16,2-3 9-16,-1 1 14 0,5-1 8 16,0-1 6-16,3 1 0 0,1-1 2 0,0-3-5 15,2 1-6-15,3-1-7 0,-1-1-4 16,1-2-2-16,1 0 4 0,1 0 4 16,-1-2 3-16,3-1 2 0,0-1 0 15,1 0-3-15,1 0-8 0,2-1-6 0,0-1 0 16,4 0-2-16,0-2 0 0,1-2-5 15,1 0-2-15,2 1-1 0,-2-5-9 16,3 1 3-16,-3-3-5 0,3-1 4 0,-3 0-3 16,2-3 1-16,-2-1-1 0,-1 0-6 15,-1 0 2-15,0-2-4 0,-4-2 0 16,0 0-4-16,-5 0 0 0,-1 0-2 16,-5-2 0-16,1 2 1 0,-5 0-1 0,-2 0 4 15,-2 2-1-15,-5-2 3 0,-1 2-3 16,-3-2 1-16,-4 2 3 0,0 0 2 15,-1 0-1-15,-4 0-2 0,-1 0 1 16,-2 0 0-16,-2 0 2 0,-3 0-1 0,-2 0 2 16,-4-2 3-16,1 2 0 0,-6-2 2 15,-1 2-4-15,-2-2-3 0,-5 2 6 16,1-2-4-16,-5 0-7 0,-2 0-2 16,-4 2 2-16,0-2-1 0,-5 2-5 0,-1 0 3 15,-3 0 5-15,-4 0-1 0,-4 2-4 16,0-1 3-16,-6 1 1 0,-3 2-4 15,-2 2 2-15,-4-1-1 0,-2 3-3 0,-2 1 0 16,-2 1 2-16,-2 1-1 0,-5 1-4 16,0 3 3-16,1 0 2 0,-3 4-4 15,-2 2 1-15,2 2 1 0,-1 3-2 16,-1 5-3-16,0-1 1 0,0 5 1 0,0 1-3 16,0 2-3-16,0 2 1 0,3-2-3 15,-1 2-14-15,5 2-30 0,-1-1-77 16,5 1-110-16,2 2-114 0,2 2-109 15,4-1-96-15,2 3-27 0,3 0 44 0,3-1 98 16,5 1 107-16</inkml:trace>
  <inkml:trace contextRef="#ctx0" brushRef="#br0" timeOffset="135747.81">20013 14726 12 0,'0'0'44'0,"0"2"12"0,0-2 8 0,0 1 9 15,0-1 6-15,-2 0 6 0,2 2 3 16,-2-2-6-16,2 0-7 0,-2 2-10 16,0-2-10-16,0 2-13 0,-1-2-11 0,-1 2-5 15,2 0-1-15,-2 0 1 0,2 0 0 16,-3 0 0-16,3 0 2 0,-2 0 2 0,0-1-3 16,2 1-3-16,-2 0-4 0,-1 0-2 15,1 0-5-15,0 0-5 0,0 0-1 0,-1 0 0 16,1 0 0-16,0 1 6 0,0-1 5 15,-1 2 3-15,1-2 3 0,0 2 1 16,-2 0 2-16,1 0-4 0,-1-1 0 16,2 1-1-16,-3 2 1 0,3 0 0 0,-2-1-1 15,2 1-1-15,-3 0-1 0,3-1-4 16,-2 1-2-16,1 0-1 0,1 0-4 0,0-1-2 16,2 1-6-16,-2 2 0 0,2-3-1 15,-3 3-2-15,3-2 2 0,0 1 2 16,0 1-2-16,0 0 2 0,2 1-1 0,-2-1 0 15,2 1 2-15,0 1 2 0,0 1 4 16,0-1 4-16,0 1 3 0,0-1 3 16,2 1 0-16,-2 0 1 0,2 1-2 0,0-1-3 15,2 1-3-15,1-1-1 0,-1 1-5 16,0-1-3-16,2 1-1 0,1-1-1 0,-1 0-1 16,3 1 1-16,-3-3 2 0,2 3-1 15,1-3 1-15,-1 3 3 0,3-3 4 0,-3 3-3 16,3-3 4-16,-1 1 3 0,1-3 3 15,0 3 1-15,-1-3-4 0,1 1 1 16,-1-2 0-16,1 1-1 0,0-1-2 0,-1-2 0 16,-1 0 2-16,1 0 1 0,1-3-4 15,-1 1 0-15,1 0-1 0,0-2 1 16,-3-2 2-16,3 0 3 0,-3 1 6 0,3-1 3 16,-3-2 10-16,3-2 7 0,-3 0 3 15,1 1 3-15,-1-1 3 0,1-2-2 16,-1 1-4-16,0-1-6 0,1-1-8 0,-3-1-5 15,3-1-6-15,-3 1-4 0,0-1-3 16,-1-1-4-16,1 1 1 0,-2-1-2 0,1 1-3 16,-3 0-1-16,2-3 0 0,-2 3-1 15,-2-1-1-15,2 1 5 0,-2 0 9 16,0 1 10-16,-2-1 7 0,0 1 5 0,0-1 5 16,0 1-3-16,-3 1-6 0,1-3-8 15,0 3-6-15,-2-3-4 0,1 1 2 0,-1-1 1 16,0 1 4-16,-1-1 4 0,1 1 8 15,-3 0 9-15,3-1 3 0,-2 3 4 16,-1-3-2-16,1 3 0 0,-1-1-3 0,1 1-8 16,-3-1-5-16,3 1-8 0,-3 1-4 15,1 0-2-15,-1 3-5 0,0-3-3 0,1 2 0 16,-1 1-2-16,-1 1-2 0,1-2 1 16,-2 2-5-16,1 2 0 0,-3 0-5 15,2 1 2-15,0-1 1 0,1 2-4 16,-1 0 0-16,0 0 3 0,1 2 3 0,-1-1-10 15,0 1-25-15,3 2-42 0,-3 0-72 16,2 0-96-16,-1 3-91 0,1 1-85 16,0 0-75-16,-1 1-12 0,-1 1 40 0,0 1 78 15,1-1 82-15</inkml:trace>
  <inkml:trace contextRef="#ctx0" brushRef="#br0" timeOffset="138071.49">20108 13846 63 0,'0'0'73'0,"0"0"4"0,0-2 2 16,-2 2 0-16,2 0-3 0,-2 0-5 0,0 0-4 15,0 0-4-15,0 0-5 0,0 0-8 16,0 0-4-16,-3 0-1 0,3 0-2 16,-2 0 1-16,0 0 2 0,-1 0-1 15,1 2 2-15,-2-2 1 0,2 1-3 0,-3 1 1 16,1 0 1-16,0 0 3 0,-1 0 0 15,1 2 0-15,-3-2 2 0,3 2-3 16,-2-3-3-16,-1 3 0 0,1 0-5 0,-1 0-2 16,1 0-1-16,-1 0-1 0,1-1-1 15,-1 1-5-15,1 0-5 0,-1 0-2 16,1 0-4-16,-1-1-7 0,1 3-6 16,0-2 0-16,-1 2-1 0,-1-3 0 0,1 3 0 15,-2 0 2-15,1 0 10 0,-3-1 6 16,3 3 8-16,-3-2 8 0,0 1 5 15,-2 1 5-15,3 0-1 0,-3-1-5 16,2 3-3-16,-2-3-7 0,3 3-5 0,-3-1-2 16,2 1-2-16,0-1 2 0,1 1 1 15,-1-1 3-15,2-1-2 0,-1 2 0 16,1-3-4-16,3 3-1 0,-1-3-3 16,1 1-1-16,-1 0 0 0,3-1-4 0,0 3-2 15,-1-3-3-15,3 3-2 0,0-1-3 16,0 3 1-16,-1-1-2 0,3 1-1 0,0 1 2 15,0 0-1-15,2 3 2 0,2-1-4 16,-2 0-1-16,2 0 2 0,2 1-3 16,1-1 0-16,-1 0-1 0,2 0 0 0,1 1 1 15,-1 1 0-15,2-2 2 0,3 0-1 16,0 0 1-16,-1 3 2 0,1-3-1 16,1 0 0-16,1 0 1 0,0 0-3 0,2 1-1 15,-1-3 0-15,1 2 1 0,2-1-2 16,0-3 0-16,0 2-1 0,0-1 1 15,2-1 0-15,0-1 1 0,2-1 2 0,0 1-3 16,1-1 7-16,1-1-4 0,-2 0-2 16,2-3-1-16,1 1-3 0,-1 0 2 0,2-2 1 15,-1-1 0-15,1-1 4 0,-2 2-2 16,3-2 1-16,-3-2-1 0,2 0-2 0,-1 0 1 16,1-2-2-16,-2 0 3 0,3-2 1 15,-3 1-1-15,2-3-2 0,-1 0 0 16,1 0 0-16,-2-1 0 0,1-3 0 0,-1 1 0 15,0-1 2-15,-2 1-1 0,1-3 2 16,-1 1-3-16,0-1-2 0,-2 1 4 16,0 0-1-16,-2-1 1 0,0-1-1 0,0 1-1 15,-2-1 1-15,-3 0-1 0,3-3-2 16,-2 3 1-16,0-2 1 0,-3 0 4 16,-1-1-2-16,1 1 2 0,-3-2-1 0,1 2-2 15,-2-2-1-15,-1-1-1 0,-1 1 1 16,0 0-1-16,-2 0 2 0,-2 0 2 15,0 2 1-15,0-3 2 0,-4 3-3 0,0 0 0 16,-1 0 1-16,-1 0 6 0,-2-1 13 16,1 1 12-16,-1 0 11 0,-3 1 12 15,3-1 5-15,-3 2 1 0,1 0-4 0,-3-1-12 16,2 1-5-16,-1 0-10 0,-1 1-1 16,-2-1-9-16,0 1-2 0,0 1 3 15,-1 1 2-15,-4-1 1 0,4 1-2 16,-3 1 0-16,-3 1-1 0,1-1-4 0,0 1-4 15,-2 1-3-15,-1 1-3 0,1 0 0 16,0 0 0-16,0 3-3 0,-1-1-1 16,1 2-1-16,0 0 2 0,-1 0-2 15,1 2-4-15,0 2-1 0,0 0 1 0,1 0-5 16,1 2 4-16,0-1-3 0,2 1-9 16,2 0-20-16,0 0-51 0,0 0-101 15,2 1-123-15,3 3-116 0,-1 0-113 0,2 1-46 16,1 1 19-16,-1-1 84 0,3 1 110 15</inkml:trace>
  <inkml:trace contextRef="#ctx0" brushRef="#br0" timeOffset="146525.26">6039 16181 7 0,'2'-2'72'16,"0"2"6"-16,2 0 3 0,3 0 8 0,-1 0-3 16,2 2 8-16,3 0 15 0,2 2 23 15,4 3 17-15,4 3 14 0,4 3 21 16,3 6 11-16,4 4-1 0,4 6-4 16,4 7 9-16,2 6 0 0,7 5-10 0,2 9-9 15,4 3-7-15,2 4-17 0,2 3-36 0,2 1-27 16,3 2-19-16,2 1-22 0,-1-1-19 15,1-1-12-15,-1-1-5 0,-1-2-5 0,-1-6-4 16,-1-2-7-16,-3-6-2 0,-2-1-1 16,-4-4-12-16,-4-3-40 0,-3-3-75 0,-5 0-89 15,-3-2-87-15,-7-1-84 0,-1-3-82 16,-5-4-27-16,-6 1 39 0,-2-4 71 0,-6-5 80 16</inkml:trace>
  <inkml:trace contextRef="#ctx0" brushRef="#br0" timeOffset="146910.39">7408 16215 56 0,'-14'-13'180'0,"-1"4"-10"16,-2 1-16-16,-2 4-15 0,-2 0-7 0,-1 4-1 15,1 2 4-15,0 2 9 0,-2 2 11 16,-3 1 11-16,1 3 10 0,0 3 8 0,-3 2 2 16,-2 4-5-16,1 4-13 0,-3 4-17 15,-4 5-24-15,0 6-25 0,-4 6-21 0,0 8-22 16,-3 5-16-16,1 6-12 0,-5 7-9 15,1 5-4-15,-5 6-6 0,0 3-2 16,0 0 1-16,1 2-3 0,1-4-2 0,0-4-2 16,5-2-4-16,-1-4-4 0,5-5-19 0,4-2-45 15,2-4-80-15,5-4-91 0,5-2-86 16,3-7-86-16,6-2-70 0,5-6 4 16,3-4 55-16,3-4 78 0</inkml:trace>
  <inkml:trace contextRef="#ctx0" brushRef="#br0" timeOffset="151104.06">11940 15008 14 0,'0'1'39'0,"2"-1"4"15,0 2 2-15,0-2 2 0,1 2 1 0,-1 0 0 16,0 2 2-16,2 0-1 0,-2 0 2 16,2 1 2-16,1 5 0 0,1-1 1 0,0 5 1 15,1 1 2-15,1 4-2 0,1 2 3 16,1 2 3-16,3 4 4 0,0 3 0 16,1 0 0-16,1 5-4 0,2 1-5 0,0 2-5 15,0 0-6-15,2 2-10 0,0 2 0 16,2 0-2-16,-2 0-5 0,3 0-2 0,-1 2-2 15,0-2 1-15,0 1-3 0,0-1-3 16,0 0-1-16,1-2-2 0,-1-2-2 0,-2 0-3 16,0-3-1-16,0-1-1 0,0-2 2 15,-2-3-2-15,0-2 1 0,-2-3 2 16,-1-1-3-16,1-2-3 0,-2-4-1 0,-3-1-1 16,1-1-1-16,0-4-1 0,-3-1 1 15,1-1 1-15,-3-3-1 0,2 0-3 0,-1-2 2 16,-1-1 1-16,0-3 0 0,1-2 3 15,-1-1 0-15,3-5 4 0,-3-3-1 16,2-5 1-16,3-3 0 0,0-6 1 16,3-1 6-16,3-7 7 0,2-1 15 0,3-6 15 15,5-2 15-15,3-5 22 0,4-5 19 16,2-3 11-16,6-4 6 0,2-6 4 0,5-2-3 16,4-5-12-16,4-4-18 0,4-2-13 15,5-6-18-15,2-2-7 0,2-1-8 0,4-3-4 16,4-1-2-16,0 1-6 0,5 2-2 15,0 1-8-15,-1 3-7 0,-2 0-3 16,1 6-4-16,-5 2-5 0,-4 3-1 16,-2 5-4-16,-7 3 0 0,-1 6-2 0,-7 4-2 15,-4 5 5-15,-7 5-2 0,-2 3 0 16,-6 5 0-16,-2 5-1 0,-6 3 3 16,-3 3-2-16,-4 5-6 0,-4 2 2 0,0 2 1 15,-4 3-3-15,-2 3 0 0,-3 1-3 16,-2 3-22-16,-4 1-68 0,1 0-108 15,-3 4-111-15,-3 2-107 0,1 4-108 16,-4 2-31-16,0 2 35 0,-5 3 89 0,-2 0 104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19:46.8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10118 10723 49 0,'-5'-4'199'0,"-1"1"31"0,0 1-23 0,-1 0-17 16,1 0-8-16,-2 0-11 0,-1 0-10 15,-1 0-3-15,-1 2 8 0,-2 0 11 16,1 0 7-16,-1 0 11 0,0 2 6 0,-2 2-13 16,-2-2-32-16,3 2-40 0,-3-1-30 15,0 3-26-15,-2-2-12 0,0 2-10 16,0-1-5-16,-5 1-1 0,1 2-6 16,0-1 1-16,-3 3-5 0,-1-1 1 0,-3 3-2 15,1 1-4-15,-3 2 1 0,-2 3-2 16,0 1 4-16,-2 2-4 0,0 3-2 15,0 3 2-15,0 2-5 0,0 3 1 16,0 4-5-16,0 2 2 0,4 4 1 0,1 0-1 16,1 4-1-16,3-2-1 0,3 1-1 15,5-1 2-15,2-2-2 0,5 0-5 16,3 0 3-16,3-2-2 0,6 0-2 16,4 0 0-16,4 0 0 0,5-2 2 0,6 0-2 15,4 0 0-15,7 0 2 0,4-3-2 16,6-1 5-16,7-2 0 0,4-1 1 15,4-5 1-15,8-1 0 0,5-2 1 0,6-6-2 16,4-2-6-16,7-3 1 0,4-5 1 16,2-1 3-16,2-6-5 0,0-4 0 15,4-3 5-15,1-5-2 0,-1-5 4 16,3-4-1-16,-1-5-1 0,-2-3 3 0,3-5 0 16,-3-3 1-16,1-3-4 0,-5-3 0 15,-2-3-1-15,-4-5-2 0,-5-3-6 16,-3-1 2-16,-5 0-1 0,-7-2 2 15,-3-1-1-15,-7 5 2 0,-4 0 6 0,-9 3 1 16,-6 3 3-16,-6 3 3 0,-6 0 6 16,-7 4 1-16,-9 2 2 0,-3 0-3 15,-10 0 1-15,-3 1 1 0,-9 1-7 0,-4 0-3 16,-8 0-4-16,-9 2-1 0,-7-1-6 16,-10 5-7-16,-8-1-4 0,-9 7-11 15,-8 1-20-15,-11 6-39 0,-6 7-83 0,-7 6-119 16,-4 8-118-16,-4 7-121 0,-2 12-62 15,-6 8-3-15,-3 7 60 0,0 8 111 16</inkml:trace>
  <inkml:trace contextRef="#ctx0" brushRef="#br0" timeOffset="664.07">9716 11622 118 0,'-11'0'192'0,"-4"4"4"16,-2 2-71-16,-2 2-56 0,0 1-21 0,-4 3-12 15,0-1-3-15,-3 4 0 0,-1 2 8 16,-1 2 15-16,-2 4 7 0,1 2 12 0,-3 4 19 16,2 3 25-16,-1 2 17 0,-1 4 3 15,2 4 2-15,-1 4 5 0,1 0-3 16,2 3-11-16,1 3-13 0,4 1-10 16,1 0-9-16,5 1-14 0,5 1-16 0,3-2-13 15,5-1-10-15,4-3-2 0,9 1-1 16,3-3 2-16,9 1 4 0,5-2 5 15,8-2 2-15,8-3-1 0,7 1-5 16,6-4-7-16,8 1-8 0,7-5-9 0,8-4-5 16,9-1-7-16,8-4-1 0,5-4 0 15,4-6-1-15,1-6 4 0,3-5 1 16,5-4 8-16,-1-4 2 0,0-5-3 16,0-6 0-16,0-3 1 0,3-2-3 0,-3-5-6 15,-2-2-4-15,0-5-3 0,-4-3 2 16,-5-3-1-16,-1-2-3 0,-3-5-4 15,-6-3-2-15,-2-3 5 0,-6-3-6 0,-5-1 0 16,-6 0 3-16,-6-2 4 0,-7 1 3 16,-6 1 2-16,-7 0 5 0,-10 1 4 15,-6 3 5-15,-7 0 3 0,-10 1 3 16,-7 2-5-16,-8-1 0 0,-8 1 0 0,-9 3-7 16,-7-3-3-16,-6 4-7 0,-6 0 2 15,-6 2-5-15,-7 2-1 0,-6 2-1 16,-7 2-6-16,-8 2 0 0,-8 3-7 15,-7 5-7-15,-4 1-16 0,-6 6-17 0,-3 6-43 16,-3 3-92-16,1 6-133 0,0 4-148 16,5 8-104-16,2 3-42 0,2 6 10 15,4 6 77-15,4 2 128 0</inkml:trace>
  <inkml:trace contextRef="#ctx0" brushRef="#br0" timeOffset="1725.01">10243 12908 3 0,'0'-9'81'0,"0"1"-14"0,0-1-8 16,2 1 1-16,-2-2 8 0,0 3 14 0,0-1 19 16,0 3 23-16,0-1 24 0,0 0 23 15,-2 2 21-15,-3 0 13 0,1 3 0 16,-2-1-15-16,-3 0-24 0,-1 2-26 0,-3 2-28 16,0 0-24-16,-4 3-17 0,-2 1-10 15,-2 2-3-15,-2 3 3 0,-3 0 0 16,-1 5 0-16,-1 1-1 0,-3 2-4 15,-1 4-5-15,-2 3-4 0,0 3 2 0,-2 3 4 16,0 5 1-16,0 1 6 0,0 2-3 16,2 4-2-16,1 3-12 0,-1 1-10 15,4 3-8-15,3 1-10 0,1 3-5 16,5 0-5-16,6 0-1 0,2 1-1 0,7-3 0 16,6 0 2-16,4 1 0 0,7-3 1 15,6-1 1-15,8-3 1 0,7 1 0 16,8-4-1-16,7-2 2 0,10-4 0 0,6-2 2 15,7-2-2-15,6-3-5 0,7-5 0 16,4-3 0-16,6-4-4 0,2-5-2 0,3-3 5 16,5-3 3-16,1-5 2 0,6-3 4 15,4-1 3-15,5-7 4 0,2-2 0 16,3-1 0-16,1-6-4 0,0-2-6 0,2-2 3 16,0-2-4-16,0-4 2 0,0-1-3 15,0-3 0-15,0-1-3 0,-2-2-3 16,-4-3 0-16,-3 1-4 0,-6-2 1 15,-4-2 2-15,-6 0-1 0,-7-4-2 0,-4 2 2 16,-4-2 1-16,-9-1 0 0,-4-3 0 16,-4-1 3-16,-6-1-2 0,-7-1-2 15,-6-3 3-15,-5 3 3 0,-8-2-1 16,-4 1 4-16,-8 1 9 0,-9-1-2 0,-9 3 1 16,-6-1-2-16,-8 1 0 0,-9 1 0 15,-8-2 0-15,-7 3 0 0,-8-1-1 0,-4-1-4 16,-7 1 4-16,-6 2 1 0,-6 1-3 15,-5 1-1-15,-8 2 4 0,-7 4 0 16,-7 4-2-16,-6 1-1 0,-5 6-1 16,-5 7-7-16,-8 2 0 0,-4 9 1 0,-7 5-5 15,-6 8-10-15,-9 9-9 0,-8 8-7 16,-11 10-21-16,-8 9-37 0,2 7-63 16,0 5-86-16,3 7-89 0,7 2-84 15,11 3-73-15,9 1-54 0,4 4 23 0,8-1 67 16,9 3 86-16</inkml:trace>
  <inkml:trace contextRef="#ctx0" brushRef="#br0" timeOffset="2617.08">10152 15042 48 0,'-13'-2'154'0,"-4"4"-10"16,-4 0-52-16,-3 2-24 0,-1 1-4 16,-2 3 2-16,-5 0 3 0,-2-1 7 0,-2 3 9 15,-4 1 8-15,0 1 12 0,-5 1 21 16,-2 2 24-16,-1 2 25 0,-3 2 18 15,0 2 12-15,-2 2 5 0,2 2-6 0,1 3-12 16,-1 5-13-16,0 1-22 0,2 2-25 16,3 4-21-16,1 4-20 0,1 2-18 0,4 3-19 15,2 5-10-15,2 3-8 0,6 4-9 16,2 4-7-16,7 3-6 0,7 1 1 0,3 1-3 16,7-1-3-16,6-1-2 0,6 1 0 15,7 0-4-15,8-3-5 0,5-1-1 16,6 0 3-16,6-2-2 0,7-2-4 0,3-4 5 15,7-4 1-15,5-1 3 0,6-5-3 0,6-3 1 16,6-2 4-16,7-6-5 0,4-2 0 16,6-5-2-16,5-4-1 0,4-4-2 15,2-6 3-15,4-4 2 0,0-5 0 0,4-4 1 16,3-4 2-16,4-4-2 0,4-5-1 0,2-2-5 16,4-6 0-16,1-2 0 0,-1-2 0 15,0-4 6-15,1-3 3 0,-1-1 0 0,2-3 2 16,1 0 1-16,-1-5 4 0,1 1-6 15,-3-4-5-15,-4-1 5 0,-2-3-1 16,-6-2-4-16,-7-3-5 0,-4-3 0 0,-8-3 4 16,-9 0-5-16,-6-2 2 0,-9 2 4 15,-8-2 2-15,-11 2-1 0,-10 2-1 0,-9-1 7 16,-10 1-4-16,-13-2 3 0,-9 0 4 16,-12 0 4-16,-9-2 4 0,-10-2 0 0,-9 2 4 15,-8-2 3-15,-7 2-3 0,-10-1-1 16,-4 1 2-16,-11 0-4 0,-6 2-1 15,-5 0 1-15,-8 2 1 0,-2 3 2 0,-4 5-6 16,-5 3 5-16,-2 6-1 0,-4 4-4 16,-2 5-5-16,-4 6-8 0,-5 6 1 0,-3 7-7 15,-5 9-2-15,-2 4-1 0,-5 9 6 16,1 5 3-16,2 6-4 0,-1 3-2 0,3 7-9 16,2 1-12-16,2 4-20 0,5 2-42 15,1 2-82-15,7 0-120 0,8 0-121 16,7-2-126-16,8-2-55 0,9 0-3 0,5-4 67 15,8-1 113-15</inkml:trace>
  <inkml:trace contextRef="#ctx0" brushRef="#br0" timeOffset="11171">15143 10775 35 0,'-9'-6'147'0,"3"0"-12"0,-3 1-11 16,1-1-5-16,-3 0-7 0,3 2-6 0,-3-1-6 16,-1 1-1-16,1-2-1 0,-2 2-6 15,-2 0 0-15,3 3 5 0,-3-3 6 16,0 2 3-16,-2 0-2 0,0 2-6 0,-2 0-6 16,0 0-10-16,-4 2-13 0,0 2-8 15,-3 1-4-15,-1 1 1 0,-5 4 1 16,0-1 2-16,-4 1 6 0,-2 3 3 15,-2 0 1-15,-2 3 2 0,-7 1 3 16,0 0 0-16,-4 2-1 0,-2 2-5 0,-2 2-4 16,0 0-5-16,0 3-6 0,0 1-7 15,2 3-5-15,0 3-9 0,4 1-6 16,0 4-5-16,4 0-4 0,1 4-8 0,6 0-5 16,2 0-1-16,4 2 2 0,4-2-4 15,7 2 1-15,4-3 1 0,6 3 2 16,7-2-2-16,8 2-1 0,4 0 2 15,9 2 1-15,8-1 0 0,9 1 0 0,8 2 1 16,9-1 1-16,8 3-2 0,11-3-2 16,6 1 2-16,8 0-1 0,7-1 1 15,9-3-3-15,3-2 8 0,9-4 2 16,7-4-1-16,5-3 4 0,8-5-4 0,3-5 3 16,5-5-4-16,-1-7-2 0,3-5-1 15,0-4-2-15,-1-8 0 0,1-3 0 16,0-6-2-16,-3-6-2 0,-1-4 3 0,-3-3-2 15,-4-3-1-15,-6-3-6 0,-7-4 6 16,-6 0 1-16,-6-2-2 0,-9-1 0 0,-6-1 4 16,-6-2 7-16,-9 0-5 15,-9-1-1-15,-7 1 0 0,-10-2-3 0,-7 1-1 16,-10-1-3-16,-10 0 2 0,-6 1 4 16,-10-3-1-16,-10 3 1 0,-10-3 3 0,-6 2 1 15,-10 3-1-15,-10-1-6 0,-7 4 3 16,-12 0-2-16,-12 4-4 0,-8 4-4 15,-13 5-10-15,-9 4-10 0,-8 6-31 16,-8 8-55-16,-5 7-86 0,-6 8-90 0,-2 7-83 16,-3 10-77-16,-1 6-64 0,-1 7-2 15,3 4 59-15,6 6 76 0,6 0 83 16</inkml:trace>
  <inkml:trace contextRef="#ctx0" brushRef="#br0" timeOffset="11751.97">14969 11761 129 0,'-15'-1'158'0,"-6"1"-50"16,0 0-19-16,-4 1 1 0,-5 3 8 0,0 0 3 16,-4 2-1-16,-2 0 3 0,-4 3-8 15,-2 2-7-15,-3 3 1 0,-3 1 18 16,-5 6 19-16,-2 2 13 0,-4 4 6 0,-3 1 7 16,1 4 1-16,-3 5-8 0,3 5-12 15,-1 3-10-15,1 5-4 0,2 3-10 16,4 6-16-16,2 2-18 0,6 2-9 15,5 0-14-15,8 0-14 0,7 0-9 0,8 0-2 16,8-1-5-16,9 1 1 0,12 0 4 16,12 0 5-16,9 0-3 0,14-2 0 15,10 0 1-15,15-4-3 0,8-4-4 16,11-5-3-16,8-4 0 0,9-10 1 0,8-5-1 16,7-10-4-16,6-6 0 0,6-7 1 15,5-8 1-15,2-8-5 0,1-5 0 16,-1-6 0-16,0-6 0 0,-5-5-3 0,-1-8 0 15,-3-4 3-15,-2-5-4 0,-4-5-1 16,-2-5-3-16,-5-4-2 0,-6-3-5 16,-8-5 1-16,-11 1-1 0,-8-3 2 0,-11 1 3 15,-13 0 2-15,-12-1 1 0,-13 3-3 16,-13-1 3-16,-12 1-1 0,-15 1-2 16,-13 2 2-16,-15 3-1 0,-15 3-6 15,-10 4-14-15,-10 3-28 0,-14 9-49 0,-6 5-94 16,-8 11-106-16,-6 10-99 0,-3 11-106 15,-6 12-48-15,-5 9 9 0,1 12 71 0,-2 11 95 16</inkml:trace>
  <inkml:trace contextRef="#ctx0" brushRef="#br0" timeOffset="12460.38">15481 12664 65 0,'-6'-1'167'0,"-7"1"2"15,-4 1-71-15,-6 3-32 0,-2 0-10 0,-7 4-3 16,-2-1-4-16,-6 1 7 0,-3 1 9 15,-5 3 5-15,-3 1 8 0,-6 1 14 16,-2 3 25-16,-3 0 23 0,-3 4 17 16,-1 2 10-16,-4 1 13 0,-2 7 12 0,-4 1 6 15,0 4-4-15,-3 4-13 0,1 4-12 16,0 4-25-16,-1 3-29 0,3 5-29 0,2 3-21 16,6 4-18-16,5 1-12 0,6 3-7 15,6 0-7-15,7 1-3 0,10-1-4 16,6-2-4-16,11-1-1 0,11 1-4 0,8-2 3 15,11 0 0-15,8-2-1 0,13 0 5 16,8-2-1-16,13-4-3 0,9 0 0 16,10-5 0-16,6-2-1 0,9-5-2 0,8-3 2 15,5-3 4-15,8-7 0 0,4-5 0 16,7-2-1-16,4-6 0 0,6-6-3 16,2-3-4-16,1-4-2 0,1-6 2 0,1-2 0 15,-1-6 0-15,-1-1 1 0,-3-4-3 16,-2-4 2-16,0-4 1 0,-2-4-3 0,-4-3 4 15,-5-5 2-15,-8-3 1 0,-4-4-2 16,-8-1-1-16,-9-3 2 0,-7-4-3 16,-8-1 1-16,-8-4-4 0,-11-1 1 15,-9-3 2-15,-10-2-4 0,-8-1 5 0,-11-1-3 16,-9 0 5-16,-8 0 0 0,-8 0 1 16,-9 2 3-16,-9 0-5 0,-7 0 4 15,-10 2-3-15,-8 0-2 0,-8 2-3 0,-6 4 4 16,-7 1 2-16,-7 3-6 0,-3 5 0 15,-5 2 5-15,-4 6 0 0,-2 5-1 16,-5 5-5-16,-1 7 4 0,-3 7 0 16,-1 6-7-16,-5 6 0 0,0 6-3 0,2 6-8 15,0 3-14-15,2 2-20 0,5 4-47 16,4 0-90-16,6 2-107 0,8 0-105 16,7 1-118-16,11-1-50 0,6-2 12 15,6 0 68-15,4-2 98 0</inkml:trace>
  <inkml:trace contextRef="#ctx0" brushRef="#br0" timeOffset="14270.8">14588 15339 53 0,'-4'-2'80'0,"2"0"-3"16,-3 0-2-16,1 0-3 0,0 1 2 16,0 1 4-16,0-2 3 0,-1 2 8 0,-1-2 9 15,0 0 12-15,-3 2 7 0,3-2 4 16,-3 2 1-16,1-2-1 0,-3 2-2 16,1 0 4-16,-3 0-3 0,0 0-2 0,-4 0-5 15,0 2-6-15,-4 2-10 0,0 0-12 16,-4-1-4-16,-5 1-3 0,-2 4 3 15,-2-1 3-15,-2 1 2 0,-2 2 0 0,-2 1-4 16,-2 2-10-16,-3 3-8 0,3-1-8 16,-2 4-10-16,-3 2-4 0,0 2-3 15,1 0-2-15,-1 3-5 0,1 1-2 0,-1 3 1 16,1 1-4-16,3 3-2 0,1 0-2 16,0 4-3-16,4 2-4 0,-1 4-3 0,6 0-2 15,-1 4-4-15,4-1-4 0,3 5 0 16,1-1 2-16,7 1-2 0,2-1-1 15,4 1-3-15,5-1 1 0,4 0-2 0,4-1-1 16,6-1 2-16,5 1 0 0,4-2 2 16,6-1-1-16,6-1 1 0,5-2-1 0,6 0 1 15,6-1-1-15,7 1 3 0,4-4-2 0,7 0 1 16,5-4-1-16,5-1-1 0,7-3 0 16,3-3-1-16,5-3 1 0,0-3-3 15,2-4 1-15,2-3 0 0,0-5-1 0,2-2 5 16,0-5-2-16,2-2 2 0,1-4 2 0,1-3 0 15,2-5 1-15,3-1-6 0,0-7 3 16,-1-1-2-16,-1-5 0 0,-1-3-1 0,-4-4-2 16,-1-1 2-16,-6-4 2 0,-1-4 4 15,-2 0 0-15,-7-4 2 0,-2 0-1 16,-2-3-2-16,-2-3-2 0,-6-1-4 0,-2-1-3 16,-7-1 1-16,-6-2 4 0,-5-2 4 15,-6-1 0-15,-6 1-1 0,-6-2 2 0,-7 0-2 16,-8 0-2-16,-9 0-2 0,-4 0 1 15,-9 0 1-15,-8 2 0 0,-6-2 3 16,-7 0-1-16,-8 1 4 0,-6-1 2 0,-7 2 5 16,-6 0 6-16,-4 0 1 0,-7 4 2 15,-4 1 1-15,-4 3 0 0,-5 5-5 0,-3 2-4 16,-3 6 1-16,-2 5-1 0,-2 5-4 16,0 7-7-16,0 3 2 0,0 7-2 15,0 3-2-15,0 6-2 0,2 6-5 0,0 5-7 16,4 3-16-16,1 5-32 0,3 2-67 15,3 1-96-15,4 5-104 0,4-2-96 0,9 2-103 16,3-3-35-16,6-1 32 0,5-2 79 16,5-2 100-16</inkml:trace>
  <inkml:trace contextRef="#ctx0" brushRef="#br0" timeOffset="21397.28">21567 8704 31 0,'2'-2'60'0,"-2"0"-1"0,0 0 1 16,0 0 0-16,0-1 1 0,0 1 5 16,0-2 1-16,0 0 2 0,0 2 3 15,0-2 2-15,0 2 4 0,0-1 6 16,0 1 5-16,0-2 5 0,-2 2 9 0,2-2 3 16,-2 2 5-16,-3 0 1 0,3 0 0 15,-2 1-4-15,0-1 1 0,0 0-4 16,-3 2-7-16,3 0-9 0,-2 0-10 0,-1 2-9 15,1 0-15-15,0 1-16 0,-1 1-10 16,1 4-8-16,0 1-5 0,-1 5-7 16,1 1-2-16,-1 2 0 0,1 4 0 0,2 2 0 15,0 2-2-15,2 1 0 0,-1 3 1 16,1-1 3-16,2 5-1 0,2-1-2 16,3 1-1-16,-1 1 1 0,2 2 0 15,1-2-2-15,1 3-4 0,3-1 0 0,-1-2 0 16,1 2-1-16,-1-2 0 0,1-1-1 15,0-1 5-15,-1 1 5 0,1-1 5 16,-3-3 12-16,-1-1 16 0,-1-1 15 16,0-2 18-16,-4-3 12 0,0-1 4 0,-2-2-5 15,0 1-6-15,-4-3-9 0,0-2-15 16,-4 0-11-16,-1-2-8 0,-2-1-8 16,-1-3-10-16,-3 1-4 0,0-4-6 15,-4-1-9-15,0-1-1 0,0-4 1 0,-2 0-1 16,-2-2 0-16,1-3-2 0,-1-1 2 15,2-4-2-15,2-1-2 0,0-2 1 0,2-3 1 16,2-1 1-16,2-2-1 0,3-4 2 16,3 0-3-16,5-3-1 0,4-1 2 15,3-3 0-15,3-1 1 0,3 1 1 16,4-3-1-16,4 1-1 0,0 1-1 0,4-1-2 16,2 3 1-16,1 1-1 0,3-1 3 15,1 3 3-15,2 1 0 0,0 0 1 16,-1 4 1-16,1 0 3 0,-2 4-31 15,-1 0-95-15,1 4-121 0,-3-1-127 0,-1 1-112 16,-1 1-61-16,-1-1-1 0,-3-2 77 16,4 2 112-16</inkml:trace>
  <inkml:trace contextRef="#ctx0" brushRef="#br0" timeOffset="22227.32">22553 8704 185 0,'2'-2'285'0,"-2"4"43"16,0 6-15-16,0 5-10 0,-2 6-14 0,2 8-19 15,-2 7-27-15,2 4-32 0,0 4-41 16,0 2-51-16,0 3-47 0,2 1-50 16,2 0-80-16,1 1-94 0,-1-3-99 15,2 0-98-15,3-5-95 0,-5-2-33 16,0-5 36-16,0-6 71 0</inkml:trace>
  <inkml:trace contextRef="#ctx0" brushRef="#br0" timeOffset="22389.12">22521 9241 22 0,'-2'-11'152'0,"2"-1"-27"15,0 1-27-15,0 1-22 0,4 1-22 16,1-1-13-16,1 3-13 0,0-3-10 15,5 1-22-15,0-3-32 0,-1 1-36 16,3-1-40-16,0-1-33 0,-1-2-14 0</inkml:trace>
  <inkml:trace contextRef="#ctx0" brushRef="#br0" timeOffset="22826.3">22697 8978 136 0,'4'0'170'0,"-2"2"-11"0,3 4-11 15,-3 0-17-15,2 1-16 0,-2 3-17 16,2 1-19-16,1-1-19 0,-1 1-17 15,2-1-14-15,-2-1-14 0,3-1-8 0,-3-1-2 16,2-1-3-16,1-2 2 0,-1-2-1 16,0 0 1-16,3-4-1 0,-3 0-2 15,3-2-1-15,-3-2-1 0,0 1 0 16,1-1-1-16,-3 0 2 0,0 2 3 0,-2 1 2 16,0 1-2-16,0-2 2 0,1 2-3 15,-1 0 1-15,0 2-5 0,0 0-7 16,0 0-10-16,0 0-7 0,2 0-6 15,-1 0-5-15,1 0-3 0,0 0 5 0,0-2 8 16,0 0 8-16,1 0 6 0,-1 1 4 16,0-1 4-16,3 2 2 0,-3-2 1 15,2 2 1-15,0 0-2 0,1 2 3 0,-1-2-1 16,3 2 0-16,1-1 1 0,1 1-3 16,-1 2 1-16,3-2 0 0,-2 2-1 15,1 2 2-15,1-1-1 0,0 3 2 16,-1 1 2-16,1 1 2 0,0 1 6 0,-3 3 14 15,1-3 22-15,0 2 34 0,-5-1 40 16,0-1 36-16,-4 3 28 0,-2-3 10 16,-2 2-7-16,-2-1-26 0,-2 1-37 15,-5-1-34-15,1 1-44 0,-5-2-74 0,0 1-85 16,2-3-86-16,1 1-91 0,1-3-90 16,-2-1-36-16,5-2 23 0,1-2 60 15</inkml:trace>
  <inkml:trace contextRef="#ctx0" brushRef="#br0" timeOffset="23131.13">23222 9070 40 0,'2'-8'222'16,"-2"4"34"-16,-4 2-20 0,-3 2-23 0,1 4-24 16,-4 0-29-16,1 2-29 0,-1 1-32 15,1 1-28-15,1 0-28 0,1-1-18 16,3-1-13-16,2 0-8 0,2-1-4 15,4-1-3-15,2-2 1 0,3-2 0 0,2 0-1 16,1-4-1-16,1 0 2 0,2-1-1 16,0-1 0-16,-1 0 0 0,1 1-1 15,0 1 2-15,0 0-1 0,-2 4 2 16,-1 0 3-16,-1 4 17 0,-1 1 25 0,1 3 24 16,-5 2 17-16,3 1 6 0,-3 0 4 15,-2 3-15-15,3-1-21 0,-3 0-39 16,0 1-70-16,0-3-81 0,1 1-92 0,-1-3-109 15,0 1-57-15,0-5-15 0,-2 1 36 16,-2-2 66-16</inkml:trace>
  <inkml:trace contextRef="#ctx0" brushRef="#br0" timeOffset="28627.12">26111 9363 36 0,'0'6'80'0,"0"-2"-7"0,0-1-10 0,0 1-8 16,0-2-8-16,0 0-7 0,0 0-2 15,2 0 8-15,0-2 12 0,1-2 12 16,-1 0 9-16,2-4 9 0,0-1 9 15,2-5-5-15,1-1-9 0,-1-4-8 0,3-2-5 16,-1-6-6-16,1-2-5 0,1-1-2 16,-1-5 0-16,1-3 1 0,-1 0 6 15,-1-2 8-15,1 0 13 0,-1 2 9 16,-2 1 11-16,-1 5 7 0,-1 1 1 0,0 3-6 16,-2 3-15-16,-2 4-15 0,0 1-16 15,0 3-16-15,0 4-31 0,-2-1-75 0,0 5-103 16,0-1-117-16,-2 4-105 0,-1 2-55 15,1 2-14-15,-2 0 48 0,4 2 89 16</inkml:trace>
  <inkml:trace contextRef="#ctx0" brushRef="#br0" timeOffset="28862.37">26450 8639 182 0,'-2'6'275'15,"0"3"40"-15,0 7-30 0,2 5-27 16,-3 5-27-16,3 5-34 0,0 5-34 16,3 2-36-16,1 4-36 0,0 2-34 0,0 0-50 15,3 1-71-15,-1-1-79 0,0-2-93 16,1-2-99-16,-1-2-53 0,-2-5-4 15,-2-3 42-15</inkml:trace>
  <inkml:trace contextRef="#ctx0" brushRef="#br0" timeOffset="29145.32">26005 8628 111 0,'7'-12'151'16,"3"-1"4"-16,5 2 9 0,4-1-1 16,7 1-2-16,3 1-4 0,5-1-9 15,4 1-18-15,2 3-18 0,5-3-15 0,-1 2-20 16,1 3-19-16,-1-1-18 0,-1 0-13 15,-1 1-20-15,-4 1-66 0,0 2-96 16,-6 0-101-16,-3 2-56 0,-5 2-27 16,-5 0-4-16</inkml:trace>
  <inkml:trace contextRef="#ctx0" brushRef="#br0" timeOffset="35250.05">20513 10670 40 0,'-2'-2'65'0,"2"0"-4"0,-3 0-3 0,1 0-1 16,0 0 0-16,0-1 0 0,-2 1 4 15,0-2 4-15,-3 2 2 0,1 0-4 16,0 0 1-16,-1 0 0 0,-1 0 2 0,-3 0 5 15,1 1 6-15,-1-1 2 0,-2 2 4 16,-2-2 2-16,1 2-1 0,-1-2-3 16,-2 2-5-16,0-2-3 0,0 2-8 0,0 0-4 15,-4 0-5-15,0 0-6 0,0 2-2 16,-3-2 1-16,1 2-2 0,0 0-5 16,-1 1-2-16,1 1-1 0,-2 0-6 15,-3 0-4-15,1 2-3 0,-1 1 5 0,-1 1-2 16,-3-1 4-16,0 5 3 0,0-1 4 15,-4 1 1-15,0 1 0 0,-2 0 0 16,-2 3-5-16,2-3-5 0,-2 2-1 0,2 0 2 16,-3 1-3-16,3 1-3 0,0-2 0 15,2 2 0-15,2 0-5 0,0 1-1 16,1 1-6-16,3-2 1 0,0 2 0 16,3 0-1-16,-1 2-3 0,5 0-2 0,0 0 5 15,2 2-3-15,2 1-1 0,2 1 2 16,0 2 1-16,4 1-1 0,2 3-4 15,3-3-2-15,2 3-1 0,1-1 0 16,5 1 1-16,5-1-3 0,1 3 0 0,7-3 0 16,1 3-2-16,8-3 0 0,1 2-1 15,7-1 4-15,6-1 0 0,4 1 4 16,4-1-2-16,7-1 1 0,6-2-1 0,2 1 0 16,5-1 1-16,4 1 3 0,-1-1 2 15,5-2-1-15,5 0-1 0,1-3 3 16,2 1 0-16,3-4 0 0,4 0 3 15,4-3 7-15,2-1 3 0,2-2 6 0,4-1 1 16,3-3-1-16,2-1-2 0,0-1 2 16,1-3-2-16,3 0-4 0,0-2-3 15,2 0-1-15,3-4-2 0,1 0-6 16,2-2 1-16,1-1-8 0,1-3 0 0,1-2-3 16,-3-1-2-16,-2-2 2 0,-1-1-4 15,-3 1 10-15,-2-2-2 0,-3-2 0 16,-1-1-2-16,-2 1 2 0,-1 0-1 15,-1-4-3-15,-1 0-1 0,-3 0-2 0,-3-2 1 16,-4-1-3-16,-5 1-2 0,-3-2 3 16,-7 0-2-16,-4-1 3 0,-7 1-3 15,-4-2 4-15,-4 0-1 0,-6 1-1 0,-4-3-2 16,-5 3-3-16,-2-5 8 0,-6 1-2 16,-3-1 1-16,-3-1-2 0,-5-3 3 15,-4 1 3-15,-5 0-1 0,-3 0-3 16,-3-1 0-16,-4 3 3 0,-4-2 2 0,-2 1-3 15,-4 1-4-15,-5 1-1 0,-2-1 3 16,-4 1 3-16,-2 3-3 0,-5-1 2 16,-3 1 1-16,-5 1 4 0,-2 0-2 0,-6 3-3 15,-3 1 0-15,-6-2-2 0,-4 4-2 16,-6-2 0-16,-3 2-1 0,-3 2-3 16,-5 0 1-16,-2 2 3 0,-2 0 5 0,-5 2-1 15,-1 1-4-15,-3 1 0 0,-4 0-2 16,-2 1 1-16,-4 3-5 0,-5-1 1 15,-6 3 5-15,-2 1-1 0,-4 2 0 16,-4 2-1-16,-1 0 6 0,-1 0 2 16,-3 2-2-16,1 2 2 0,-5 2 3 0,-2 0-2 15,-2 3-6-15,-5 3-1 0,1 1-1 16,0 3 0-16,-1 1 2 0,5 2 1 0,2 2 2 16,2 2-8-16,5 2-14 0,1 2-27 15,3 1-51-15,1 3-75 0,5 0-92 16,2 3-78-16,9 0-66 0,6 1-61 0,6 3-24 15,6 0 38-15,9 0 67 0,7 2 75 16</inkml:trace>
  <inkml:trace contextRef="#ctx0" brushRef="#br0" timeOffset="42624.09">20358 11817 14 0,'-13'-2'105'0,"1"2"-3"0,-3-2 1 0,0 0 1 16,0 2 1-16,0-2-3 0,-1 2-3 15,1-2-9-15,-2 0-10 0,0 2-3 16,0-2-5-16,0 2-3 0,0 0-4 16,-2 0-5-16,0 0-5 0,0 0-4 0,-2 2 1 15,-3 0 0-15,1 0 3 0,0 0 4 16,-5 2 5-16,1 0 6 0,-3-1-4 16,1 3-3-16,-5 0-8 0,0 1-5 0,-2 1-2 15,-2 2-4-15,0 1 0 16,0 2 1-16,-3 3 1 0,3-1 2 0,-2 2-4 15,2 2-1-15,-2 2-4 0,2 0-4 16,-3 0-2-16,3 2 0 0,-2 2-2 0,2-1-4 16,2 1 0-16,0 2 2 0,0 1 1 15,4-1 7-15,1 2 6 0,-1-3 5 16,4 3 3-16,1-3-1 0,3 1 0 0,1 0-7 16,4 1-8-16,2-1-9 0,4 2-5 15,1-1-6-15,3 1-4 0,3-1-2 16,4 3 0-16,2 1 2 0,2-1 0 15,4 1-2-15,5 0 0 0,4 1-2 0,2-1-2 16,4 1 2-16,4-3 2 0,5 3-2 16,2-3 3-16,4 0-1 0,4-1-2 15,4 0-1-15,5-1-4 0,4 1 1 16,6-3 1-16,5-1 1 0,1 0 4 0,5-2 0 16,4-2 6-16,2-2-2 0,3 0-1 15,3-2 5-15,1 0-1 0,4-3-2 0,4-1-2 16,2 0 1-16,2-1 2 0,7-3-4 15,1 1-1-15,3-3 1 0,4-1-3 16,0-2 5-16,2-2-5 0,1-2 5 16,1 0-2-16,2-4-3 0,3 0-2 0,4 0-2 15,2-3 3-15,2-1-7 0,0 0-3 16,0-1 4-16,0-3 1 0,-5 1-4 16,1-2 3-16,-4-1 3 0,-1-1 0 15,-4-2 1-15,1 2-3 0,-5-2 0 0,0-2-1 16,-2 1-2-16,-4-1 0 0,-5 2-2 15,-4-2 3-15,-4-2 2 0,-6 2-3 16,-5-2 1-16,-3 0-2 0,-8 0 6 16,-5 0 0-16,-5-2-3 0,-4 1 1 0,-4-1-2 15,-7 0 5-15,-5-2-5 0,-3 0-2 16,-7-1 4-16,-3-1-4 0,-5 0 4 16,-4-3-1-16,-5-1-1 0,-3 1 0 0,-7-2 0 15,-2-1 3-15,-4 1 0 0,-5-3-3 16,-3 1 3-16,-3 0 4 0,-2 0-2 0,-4-3 3 15,-3 3-3-15,-1-2 2 16,-5 2-2-16,1 1-2 0,-5-1 2 0,-2 2-3 16,-2 1 1-16,-5 1 2 0,-1 1 1 15,-5 2 1-15,-2 1-5 0,-4 1 0 0,-4 0 0 16,-2 2-4-16,-5 2 0 0,-4 2-5 16,-2 0 7-16,-2 2 4 0,-6 2-3 15,-3 0 1-15,-3 1 3 0,-6 1 2 16,-1 2-2-16,-6-1-2 0,-7 3 3 15,-2 1 3-15,-6 2-4 0,-5 1 2 0,-1 1 3 16,-3 2-4-16,-2 2 1 0,0 2 4 16,-4 3-3-16,-2 1 1 0,-5 4-3 0,-1 1-4 15,-1 1 0-15,-2 3-5 0,3 0 4 16,1 4-6-16,5 0 2 0,2 4 4 16,2 2-8-16,4 3-9 0,0 1-20 0,7 1-36 15,4 1-76-15,6 1-94 16,7 1-94-16,10-1-85 0,10 0-89 0,9-1-23 15,11 1 41-15,8-1 79 0,9-3 89 16</inkml:trace>
  <inkml:trace contextRef="#ctx0" brushRef="#br0" timeOffset="43849.97">20695 13158 41 0,'-13'0'63'0,"-2"0"9"0,-2 2 12 0,-4-2 8 16,0 2 5-16,-5 0 6 0,1-1 0 15,-2 3 3-15,-3-2-1 0,0 2-6 16,-1 0-5-16,-3 2-4 0,0-3-4 15,0 3-5-15,0 0-5 0,-2 1-1 16,0 1 4-16,-2 0 1 0,0 1 5 0,0 1 1 16,-2-1 5-16,-3 3-2 0,1-1-4 15,0 0-5-15,-3 3-3 0,-1-1-3 16,-1 0-5-16,0 3-2 0,1-1-2 0,-1 0-4 16,1 0-6-16,-1 3-5 0,3 1-7 15,-1 0-4-15,1 0-11 0,-1 2-6 16,3 2 0-16,0 1-6 0,-1 1-4 0,1 4-3 15,2-1 1-15,2 3 0 0,0-1 0 16,2 1-1-16,0 1-1 0,4 0 7 16,0 1 2-16,5-1 0 0,1 2-1 15,5 1 1-15,2-1-2 0,4 2-5 0,3-1-4 16,3 1-1-16,5 0-1 0,4 0-1 16,4 2 2-16,2-2-3 0,7 3 0 0,2-3 2 15,6 0-1-15,2-2 2 0,7 2-4 16,6-1 5-16,4-3-3 0,5 0 1 15,8-1-3-15,4-1-1 0,8-3 1 0,7 0-1 16,7-2 1-16,5-3-3 0,3-3 2 16,6-1 0-16,5-3 0 0,3-4 1 0,5-1 2 15,4-3 0-15,4-1 1 0,7-2-1 16,6-2-3-16,2 0 2 0,2-4 1 16,5 0-4-16,-1-4 1 0,1-1 3 0,3-3 4 15,1-3-4-15,6-1-2 0,0-3 5 16,2-4-2-16,1 0-4 0,-1-3 0 0,-2-1 1 15,-2-2 3-15,0-1-1 0,-5 1 3 16,-1-2-3-16,-3 1 2 0,-1-1-3 0,-7-1-1 16,-4-1 0-16,-7 1-1 15,-6-1 2-15,-6-1-2 0,-9 1 2 0,-4-1 0 16,-8 0 1-16,-5-1 2 0,-6 1-3 16,-7-1 3-16,-5 1-3 0,-5-2 1 0,-9 0-3 15,-3-1 0-15,-5 1 4 0,-9-2-4 16,-3 1 2-16,-5-1 1 0,-8 0 3 15,-3 0 6-15,-6 0 4 0,-6 1 7 16,-4-1 6-16,-5 2 4 0,-6 0 1 0,-2-1-4 16,-6 1 0-16,-5 0-3 0,-3 1-3 15,-6-1 0-15,-3 2-5 0,-4-3-4 16,-3 3-3-16,-6-2-5 0,-7 1-1 16,-1 3-4-16,-7-1 0 0,-4 3 3 0,-4 1 0 15,-3 2 5-15,-1 1-8 0,-5 1 3 16,-4 2 0-16,-2 0 1 0,-5 2-4 15,-5 2-2-15,-5 3 3 0,-7 1-7 0,-5 3 1 16,-9 5-4-16,-7 1 0 0,-3 4 7 16,-5 2-3-16,-2 4 6 0,-7 1 0 15,-1 5-3-15,-3 1 0 0,-4 2-3 0,2 4-10 16,3 4-10-16,1 0-40 0,7 4-66 16,6-1-89-16,9 5-94 0,6-1-85 15,10 1-89-15,10 3-34 0,5 0 33 0,11 1 68 16,6-1 84-16</inkml:trace>
  <inkml:trace contextRef="#ctx0" brushRef="#br0" timeOffset="45197.34">20123 14846 21 0,'-8'3'79'0,"-1"-1"15"0,-1 2 9 15,-3-2 2-15,0 2-2 0,1-2-1 0,-3 2-6 16,0-2-1-16,-2 1-5 0,2-1-7 16,-2 2-4-16,-2-2-1 0,0 2-4 0,0 1-6 15,-4-1-5-15,0 2-3 0,-1 2-6 16,-3 1-4-16,-1 1-5 0,-1-1-3 16,-1 3 1-16,-4 1 3 0,0 0 7 0,0 3 10 15,-2 1 16-15,-2 0 14 0,2 0 14 16,-2 4 10-16,0 0 8 0,0 2-4 15,0 0-10-15,0 3-12 0,0 3-12 0,0-1-13 16,2 5-13-16,2-1-11 0,-2 2-3 16,4 3-10-16,0-1-6 0,0 4-8 0,5 0-2 15,-1 0 0-15,5 2-1 0,2-2-1 16,2 2 0-16,4-2 2 0,5 2-3 16,3-2-2-16,3 2-5 0,6-2-3 0,2 1-3 15,5 3-3-15,3 0-1 0,5 0-3 16,5-2 3-16,1 2 1 0,4-2-3 15,5-2-1-15,4 0 2 0,4-2 0 0,5 0-4 16,3-2-2-16,7-2 9 0,3 1-2 16,5-1-2-16,5-2 0 0,4-1 1 0,4-1 1 15,4-1 0-15,3-3-1 0,4-3 2 0,2 0 1 16,2-4 2-16,4-2 0 0,7-3-4 16,1-1 2-16,7-3-2 0,3-1 1 15,3-3-2-15,0-1-1 0,5-3 2 0,2 0 2 16,0-2 4-16,4-2-3 0,0-1-2 15,4-3 4-15,0-2-2 0,0 1 1 0,3-1-1 16,-3-2 2-16,-2-1-5 0,0 0 1 16,0-3 5-16,-4-1-2 0,0-2-1 15,-2 0-1-15,-3-2 6 0,-1-2-4 0,-5 0-5 16,-2 0-4-16,-4-4-2 0,-6 2 2 16,-5-2-2-16,-4 1 2 0,-6-3-2 0,-6 2 6 15,-5-1 1-15,-6-3-2 0,-5 0 1 16,-3 1 3-16,-9-3 1 0,-5-1-3 15,-3 0 1-15,-7-3 1 0,-6 1 5 0,-5 0 2 16,-4-2 2-16,-6 1 2 0,-4-1 2 16,-7 0 4-16,-3 0-3 0,-8-2 4 0,-3 1 4 15,-5-1 1-15,-4 0-2 0,-6 2-1 16,-3-2 2-16,-3 2-6 0,-3-1-2 16,-4 1-2-16,-4 0-2 0,-5 2-5 0,-1 0-2 15,-5-1 0-15,-4 3-1 0,-4-1-2 16,-3 3 0-16,-5-2 3 0,-3 1 0 0,-2 3 2 15,-4-1-3-15,-5 0-2 0,-1 1 2 16,-3 1-2-16,-2 2 0 0,-4-1-3 16,-4 3 0-16,-5 0-1 0,-5 2 1 0,-5 0 0 15,-5 4 1-15,-3 4-1 0,-5 1 0 16,-4 3 8-16,-4 3 2 0,-3 4 2 0,-5 2 2 16,-5 6 0-16,-4 1 1 0,-3 3-4 15,-3 5-4-15,-1 0-2 0,1 4-4 0,-1 2 3 16,1 0-1-16,-1 2-2 0,3 2-1 15,2-2 4-15,1 2-4 0,5 1-2 16,5 3-3-16,3-1 2 0,7 5-4 0,4-1-8 16,7 4-7-16,3 1-19 0,10 3-34 15,5-2-72-15,7 2-93 0,8-2-99 16,7 2-94-16,8-2-96 0,9 0-25 0,6-2 36 16,8-2 80-16,3-1 96 0</inkml:trace>
  <inkml:trace contextRef="#ctx0" brushRef="#br0" timeOffset="98655.83">4426 10664 33 0,'-9'-4'106'0,"1"1"-3"0,0-1-3 15,-1 0-8-15,1 0-15 0,-1 0-9 16,1 1-7-16,-1-1 0 0,1 0-2 16,-1-2-3-16,-1 2-1 0,1-1 0 0,-1 1 2 15,-1-2-5-15,0 0-6 0,1 1 0 16,-3 1-2-16,1-2-3 0,-1 0-5 16,0 1-3-16,-2-1 1 0,-2 0 0 0,0 1-2 15,0-3 6-15,-2 2 6 0,-2-1 9 16,0 1 6-16,-2-2 6 0,-3 3 8 0,1 1 1 15,0 0 3-15,-5 2 0 0,0 0-3 16,1 4-8-16,-5 2-9 0,0 2-12 16,0 1-10-16,-2 5-13 0,-2 3-3 0,-2 6-4 15,0 2-3-15,-3 5 1 0,-1 7-2 16,-1 3 3-16,1 4-4 0,-1 5 6 0,3 3 6 16,0 5 3-16,2 2 9 0,4 2 13 15,2 4 9-15,4 2 1 0,3 1-1 0,1-1 0 16,7 0-5-16,2 0-6 0,5-2-6 15,3 0 1-15,5-3 6 0,4 1-3 16,4 0-2-16,7-3-6 0,6-3-9 0,8-4-8 16,5-1-7-16,8-3-4 0,6-5-4 15,7-2-2-15,6-3 3 0,4-5 3 0,7-5-1 16,6-6 2-16,7-6 3 0,3-6 1 16,7-7 0-16,5-8 2 0,5-5 0 15,3-8-2-15,2-8-1 0,4-5 2 0,-2-8 0 16,-2-4-5-16,-3-4 0 0,-1-5-1 15,-3-6 1-15,-1-4-2 0,-3-7 1 16,-6-5 0-16,-2-3 0 0,-5-4 0 16,-8 1 2-16,-4-3-3 0,-6 2-4 0,-9-2 0 15,-9 4 3-15,-8 0 2 0,-10 2-3 16,-9 2 4-16,-11 3 5 0,-10 1 2 16,-10 3-1-16,-12 1-1 0,-12 1 0 0,-10 2-2 15,-11 4-1-15,-7 6-3 0,-8 6-5 16,-8 7 1-16,-7 9-7 0,-6 8-3 0,-9 10-10 15,-4 10-22-15,-4 10-62 0,-2 10-79 16,2 10-101-16,2 10-99 0,7 5-104 16,5 5-47-16,10 7 25 0,5-1 62 0,9-1 92 15</inkml:trace>
  <inkml:trace contextRef="#ctx0" brushRef="#br0" timeOffset="120364.07">3893 14716 36 0,'-5'-2'148'0,"-1"2"-19"0,0-2-11 0,-1 2-6 15,-1 0-7-15,-1 2-6 0,1-2-8 16,-3 2-3-16,1 0 3 0,-3 2 5 0,2-2 7 16,-1 2 7-16,-1-1 5 0,0 1 0 15,1 2-2-15,-1 0-4 0,-2-1-4 0,0 3-7 16,-2 0-4-16,-2 3 0 0,0 0-2 15,0 5-4-15,-4 3-4 0,0 2-6 0,-1 2-12 16,-1 3-10-16,-3 5-13 0,3 3-8 16,-2 2-6-16,1 2-6 0,1 6-1 0,-1 2 0 15,3 5 9-15,2 4 0 0,2 5 3 16,4 2 6-16,2 1 2 0,5 4 4 0,6 0-3 16,2 3-7-16,6 2-3 0,7-1-2 15,4 1-3-15,6-3-10 0,5-2-3 0,5-5-1 16,8-2-1-16,3-5-5 0,7-6 2 15,6-3 1-15,6-4-5 0,5-8 7 0,6-3 0 16,5-10 2-16,5-6-2 0,3-7 3 16,4-7 3-16,4-8 0 0,1-7 0 0,1-6-4 15,-2-7 3-15,-2-7 0 0,0-5 0 16,-4-6-4-16,-2-5-5 0,-2-3 2 16,-7-4-3-16,-2-2-2 0,-6-2 0 0,-4 0-4 15,-7-2 2-15,-4 2-2 0,-6-2 4 16,-9 2 1-16,-6 2 2 0,-7 0 5 0,-10 0 1 15,-6 2 2-15,-11 2-2 0,-6-3-2 16,-11 3 2-16,-9 2-4 0,-8-1-4 0,-6 3 0 16,-9 1-2-16,-8 3 0 0,-4 5-6 15,-9 4 1-15,-8 5 0 0,-5 7-1 0,-8 5-2 16,-2 6 1-16,-6 7-3 0,-1 4 0 16,-2 6-2-16,1 4-9 0,1 5-19 0,5 3-37 15,6 3-107-15,5 4-135 0,5 2-133 16,5 1-100-16,6 7-41 0,7-1 8 15,2 5 94-15,4 1 123 0</inkml:trace>
  <inkml:trace contextRef="#ctx0" brushRef="#br0" timeOffset="-138244">3939 11876 126 0,'-4'2'210'0,"2"-2"7"16,0 2-39-16,0-2-21 0,-1 1-6 15,-1-1 2-15,2 0-3 0,0 0-6 16,0 0-10-16,0 0-15 0,-3 0-16 16,3 0-12-16,-2 0-4 0,2 2 5 0,-2-2 7 15,0 2 5-15,-3 0 8 0,1 2 13 16,0 2 9-16,-3-1-3 0,-2 5-6 0,1 1-10 16,-1 3-18-16,-1 1-25 0,-3 2-20 15,2 4-12-15,-2 0-12 0,0 2-7 16,1 2-1-16,1-1 0 0,0 3-4 0,1 0 0 15,-1 1-1-15,2 3-2 0,3 1-2 16,-1 2-3-16,3 3 0 0,0-1-3 0,1 4-2 16,3 0 1-16,2 2-1 0,2 0-2 15,3 0-3-15,1 1 3 0,5-1 3 16,-1-2-3-16,5 0 0 0,2-3-1 0,4-1 1 16,2-2-1-16,3-2-3 0,3-1 4 15,5-3-1-15,2-1 4 0,2-2 2 0,3-4 1 16,1-2-2-16,2-4 1 0,1 0 1 15,1-3 2-15,1-5-1 0,-1-3-4 0,-1-2 3 16,1-2-1-16,-1-2-5 0,-1-5 0 16,-1-3-1-16,-1-3 6 0,0-4 1 15,-1-2-2-15,-3-6 0 0,-2-4-3 0,-5-1-2 16,1-3-2-16,-4-3 1 0,-5 0 2 16,-2 0 4-16,-2-2 0 0,-4 1 3 0,-4-1-3 15,-3 2-1-15,-4-2 0 0,-2 2-2 16,-4 0 6-16,-4 0 3 0,-3 1 5 15,-1 3 3-15,-7-1 2 0,-2 1-1 0,-2 3 1 16,-5 1 1-16,-1 1 1 0,-3 2 2 16,-4 3-4-16,0 1 4 0,-2 2-1 15,-2 1-4-15,0 5-6 0,-2 0-1 0,-2 3-2 16,-1 3-4-16,1 1-7 0,-2 4-1 16,1 2 3-16,-1 4-8 0,-1 2 0 15,1 1-8-15,2 5-13 0,1 1-26 0,-1 2-75 16,4 2-149-16,2 2-179 0,2 0-121 15,2 0-52-15,1 1-9 0,1-1 54 0,5 0 144 16</inkml:trace>
  <inkml:trace contextRef="#ctx0" brushRef="#br0" timeOffset="-12999.67">4636 13072 154 0,'-15'0'221'0,"0"0"11"16,0 2-40-16,2 0-15 0,-1 0-8 0,1 0-5 16,-2 2-12-16,2-1-17 0,1 3-16 0,-1-2-25 15,2 2-19-15,-1-1-13 0,1 1 1 16,0 0 8-16,1-1 4 0,-1 1 2 16,1 0-2-16,-1 2 2 0,1-1-6 0,-1 3-5 15,-2-1 3-15,3 3 1 0,-3 1 12 16,-2 2 8-16,2 0 4 0,-1 4-4 15,1 1-10-15,-2 0-7 0,2 3-15 16,-1 2-11-16,1 0-9 0,2 3-6 0,1 1-7 16,-1 3-1-16,3 1-11 0,1 3-4 15,3 0-2-15,0 4-6 0,2 0 2 0,2 2-6 16,2 2 5-16,2-2-2 0,2 0-1 16,5-2 2-16,2 0-3 0,2 0 2 15,4-4 0-15,4 0 3 0,2-3 1 0,5-3-4 16,4-3 2-16,2-3 0 0,6-1 3 15,3-6-2-15,1-1-3 0,5-5 2 0,2-5-1 16,-2-2 4-16,2-6 0 0,-3-4 1 16,-1-5 4-16,0-3-1 0,-3-3-1 15,-1-4-3-15,-3-2 0 0,-2-5-3 0,-2-3-2 16,1-3 0-16,-6-4 2 0,-3-2 1 16,0-4 1-16,-5 0-3 0,-4-2 1 0,-4-1 3 15,-2 1 4-15,-7-1 2 0,-1 1 5 16,-5 2 10-16,-4-2 9 0,-2 4-1 15,-5 0 3-15,-4 2 2 0,-4 2-5 0,1 2-4 16,-6 4-3-16,-3 1-3 0,0 3-4 16,-5 1-7-16,-2 4 0 0,-2 2-1 15,-2 2-3-15,-2 2-7 0,-2 2-2 0,0 3 2 16,0 1 2-16,-3 3-8 0,1 1-3 16,0 3 6-16,1 0-2 0,-1 2-6 15,2 2-14-15,2 2-15 0,0 0-43 0,-1 2-123 16,6 1-145-16,1 3-163 0,2 0-84 15,5 3-31-15,2 1 17 0,1 1 109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30:16.6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5895 16295 93 0,'-6'-2'171'0,"-1"1"-28"0,1-1-17 15,0 2-9-15,1-2 0 0,-1 0 1 16,2 2 4-16,-3-2 1 0,3 0 2 16,-2 0 0-16,2 0-1 0,-1 0 1 0,1 0 1 15,0 1 2-15,0-1-2 0,-1 2 6 16,1-2 4-16,0 2 6 0,0-2-4 0,-3 2-13 15,1 0-11-15,0 0-12 0,-3 0-17 16,1 2-16-16,-1 2-13 0,1-3-7 16,-3 3-7-16,-2 2-8 0,1 2-5 0,-3-1 0 15,-2 3 0-15,0-1-2 0,0 3 6 16,-2 1 3-16,-2 0-1 0,2 1-6 16,-4 3-5-16,-1 0 0 0,1 2-4 0,-2 2-4 15,-1 4-3-15,1-1-4 0,-1 5-2 0,1 2-4 16,4 1 2-16,0 0 0 0,0 1-1 15,4-1 2-15,0 0 1 0,4 3 1 0,2-3-3 16,5 2-3-16,0-1 0 0,4 1 3 16,4 0 2-16,2 3-4 0,4 1 1 0,5 0 3 15,4 0 2-15,6 2-3 0,3 0-2 0,5 0 5 16,8 0-3-16,3 0 0 0,4-4-2 16,7 0-1-16,5-3 1 0,5-5 0 15,5-1 0-15,4-4 0 0,2-4-1 0,4-4 4 16,3-3-1-16,1-9 1 0,3-3 2 15,2-5 3-15,-1-7 0 0,1-5-3 0,0-8 1 16,-2-3 0-16,-1-8 0 0,-1-4-5 16,-3-4 0-16,-1-4 0 0,-3-1-2 0,-4-7-2 15,-2 1-1-15,-7-2 1 0,-4 0 0 16,-4-2 5-16,-6 0 0 0,-5 0-2 0,-5 1 3 16,-8 3-3-16,-7 0 3 0,-5 4-1 15,-9-1-3-15,-3 3 4 0,-10-1 2 0,-7 2 2 16,-7 1 1-16,-6 1-4 0,-7 2 5 15,-8 2-2-15,-4 4 2 0,-7 4 4 16,-4 2-4-16,-4 5 0 0,-5 2-3 0,-3 6-3 16,-5 2-3-16,0 4-3 0,-4 3-4 15,0 4 3-15,0 4 0 0,-2 2-1 0,0 6-4 16,-1 2-8-16,1 1-5 0,2 5-15 16,0 1-14-16,2 2-20 0,4 4-45 15,5 0-91-15,1 4-114 0,7-1-111 16,7 1-117-16,5 0-50 0,5 0 9 0,6 0 75 15,7-1 116-15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21:14.2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12838 7380 14 0,'0'0'50'0,"-3"2"4"0,3-2-1 16,-2 0 0-16,2 0 2 0,-2 0-2 16,2 0-1-16,-2 0-6 0,2 0-4 0,-2 0-3 15,2 0-1-15,-2-2 1 0,0 2 0 16,0-2 0-16,0 2 2 0,-1 0-1 16,3 0 2-16,-2 0-4 0,2 0-1 15,-2 0-1-15,0 0-1 0,0 0-1 0,0 0-6 16,-2 0-3-16,1 0-1 0,-1 0 1 15,2 0-1-15,-2 0 0 0,0 0 1 16,-1 0 4-16,1 2 2 0,0-2-3 0,0 2-4 16,-3-2-2-16,1 2-2 0,0 0-3 15,-1 1-2-15,-1-1-1 0,2 2 5 16,-3 0 2-16,-2 0 4 0,3 2 1 16,-3-3 2-16,1 3 2 0,-3 0 0 0,0 1-2 15,1-1-3-15,-1 2 2 0,0-1-4 16,1 1-1-16,-3 0 1 0,0-1 2 15,0 1 3-15,0-1 5 0,1 3 8 16,-1-2 5-16,-2 1-1 0,-2 3-2 0,0-1-1 16,0 0-3-16,-5 3 0 0,1 1 4 15,0 2 13-15,-3 0 11 0,1 0 11 16,0 2 11-16,-3 1 2 0,3-1-4 0,-1 0-11 16,1 0-12-16,-1 2-12 0,1 0-12 15,0 0-9-15,1 0-9 0,1 1 0 16,2 1 1-16,0 2 1 0,0-2-1 15,2 2 5-15,2 1 1 0,0 1-1 0,0 3-4 16,2 1 1-16,0 1-2 0,2 1 3 16,3 3 1-16,-1 0 0 0,1 2 3 15,1 0 2-15,3 2 0 0,0-2-8 16,1 2-3-16,3 0-1 0,2 0-4 0,4 0-3 16,1 0-4-16,3 0 3 0,3 0 1 15,1 0-1-15,5 0-4 0,4 0 1 16,3-1-3-16,1-1 1 0,5 0-2 15,2-2 2-15,1-2 4 0,3 1-1 0,5-3 4 16,-1-2-2-16,4-1-5 0,1-4 2 16,3-1-2-16,1-3-1 0,4-2 0 15,0-3 1-15,4-1 1 0,0-4 1 0,3-1 2 16,-1-2 0-16,0-5-1 0,0 1-3 16,1-4 4-16,-1 0-3 0,0-4-3 15,0 1 1-15,1-5 1 0,-1-2 0 16,-2-1-1-16,2-4-1 0,-2-1 2 0,-1-3 0 15,-1-2-3-15,0-1-2 0,-3-3-5 16,-1-2 5-16,-2-1-1 0,-5-1 2 16,1 0-3-16,-5 1-1 0,-4-3 4 15,-2 3-3-15,-4-3 3 0,-5 3-4 0,-2-1 1 16,-4-1 2-16,-2 1 2 0,-2 1-1 16,-4-3-4-16,-5 3-1 0,0-3 2 15,-4 2 0-15,-2-1-5 0,0 1 3 0,-4-1 0 16,0 1 0-16,-2 1 2 0,-3-1 0 15,1 3 2-15,-1-1-2 0,-1 2 0 16,-3 0-1-16,0 2 0 0,1-1-4 16,-3 1 5-16,-2-2 0 0,0 2 2 0,-2-2 1 15,-2 3-2-15,-1-1 1 0,-1-2-2 16,-2 2-3-16,-1 0-1 0,-1-2 0 16,-3 3 3-16,-1-1 2 0,-1 0 0 0,-2 2 5 15,0 0-4-15,-2 0 3 0,-2 0-4 16,-2 4 0-16,-3 0 1 0,1 2-1 15,-2-1 0-15,-3 3-1 0,-2 2 5 0,1-1-4 16,-1 3-1-16,-2 1-1 0,3 0 2 16,-3 1 2-16,2-1-5 0,2 2 0 15,1 1 6-15,1 1 0 0,3 0-12 16,0 2-24-16,-1 0-53 0,1 4-118 0,0 4-144 16,4 1-151-16,0 3-81 0,2 5-25 15,0 0 28-15,2 3 106 0</inkml:trace>
  <inkml:trace contextRef="#ctx0" brushRef="#br0" timeOffset="21970.89">14383 7734 119 0,'-7'0'189'15,"-1"2"-21"-15,2-2-16 0,-3 2-10 16,3 0-10-16,-1-2-4 0,1 2-4 0,2 0-10 15,-3-2-14-15,3 2-14 0,0 0-4 16,0 1-8-16,0-1-11 0,-1 2-3 16,-1 2-1-16,2 1-2 0,-3 5 2 15,3-1 7-15,-2 5 12 0,-1 1 11 0,1 4 10 16,2 2 12-16,-2 1 5 0,1 5 2 16,1-1 0-16,0 5 0 0,2-3-11 15,2 3-11-15,2-1-14 0,2 0-15 0,2-1-15 16,3-1-15-16,1-3-8 0,5-2-14 15,2-2-2-15,2-4-5 0,0-4-1 16,5-4 2-16,-3-1-1 0,2-2 7 16,2-6-1-16,-1-2 4 0,1-6-3 0,-2-2-2 15,1-3 3-15,-3-3-1 0,0-3 1 16,0-4 0-16,-4 0 5 0,0-3 5 16,-4-3 2-16,-3-2 1 0,-3 1 1 15,-3-5 5-15,-2 1-2 0,-4-4 0 0,-4 2 0 16,-3-3 0-16,-1 3 0 0,-3 2 1 15,-2-1-2-15,-2 5-5 0,-4 3-2 0,0 4-6 16,0 2-9-16,-3 4-11 0,1 3-14 16,-2 5-19-16,-1 3-46 0,3 4-142 15,0 4-169-15,1 3-156 0,3 5-75 16,7-1-29-16,1 4 22 0,9 2 130 16</inkml:trace>
  <inkml:trace contextRef="#ctx0" brushRef="#br0" timeOffset="22231.14">14992 8060 350 0,'-2'8'513'0,"-2"1"60"0,-2 5 40 16,-3 1-91-16,1 2-139 0,-1 2-141 0,1 0-97 16,-1 4-57-16,1 0-38 0,2 2-39 15,-3-1-88-15,3 3-157 0,1-2-179 16,1-1-118-16,0 1-62 0,0-2-13 16,0 0 55-16,1-4 141 0</inkml:trace>
  <inkml:trace contextRef="#ctx0" brushRef="#br0" timeOffset="23270.94">15329 7582 42 0,'-2'0'197'0,"2"0"11"0,-2 2-14 15,2 0-13-15,-2 2 1 0,2 1 14 16,0 3 20-16,2 5 24 0,0 4 23 0,0 4 10 16,0 6-5-16,2 5-27 0,0 5-37 15,3 1-46-15,-1 4-50 0,1 1-38 16,1 3-31-16,0-2-20 0,1 2-9 16,-1-3-17-16,1-1-34 0,-1 0-70 0,1-2-102 15,-1-2-108-15,1-3-112 0,-3-5-80 16,0-1-14-16,-1-6 43 0,-3-2 89 15</inkml:trace>
  <inkml:trace contextRef="#ctx0" brushRef="#br0" timeOffset="23636.86">15280 7559 98 0,'-2'-11'161'0,"0"-1"-29"16,2 3-29-16,0 1-23 0,2 0-10 0,2 1-6 16,1-1-2-16,3 2-6 0,1 3-7 15,1-1-5-15,3 0 1 0,2 2 0 0,2 2 3 16,2 0 2-16,0 0 4 15,0 0 6-15,2 2 9 0,-2 2 21 0,-2 0 36 16,0-1 55-16,-2 5 62 0,-3 0 36 16,-1 3 16-16,-5 4-10 0,-4 4-30 0,-4 4-53 15,-4 4-64-15,-5 2-51 0,-4 1-31 16,-1 4-23-16,-6 1-17 0,-1-3-36 16,-2 2-87-16,-3-3-150 0,3-1-178 15,-1-1-110-15,1-3-57 0,2-5-7 16,-1-2 65-16,3-5 143 0</inkml:trace>
  <inkml:trace contextRef="#ctx0" brushRef="#br0" timeOffset="27317.73">12742 12179 30 0,'-8'3'118'0,"-1"-1"-7"0,1 2-2 0,-3-2 0 16,3 2 7-16,-3-2 2 0,1 2-3 15,-1-2-3-15,1 1-5 0,-1-1-3 16,0 0-1-16,1 0 2 0,-3 0-3 0,3 0-3 15,-1 0-7-15,-2 0-6 0,3 0-5 16,-3 1-7-16,0 1-3 0,1 0 0 16,-1 0 2-16,0 2-2 0,-2-1-6 15,1 3-7-15,-1 1-6 0,-2 1-8 0,-2 1-5 16,0 1-3-16,0 3 2 0,-3 0 6 16,-1 2 3-16,2 2 6 0,-2 2-2 15,-3 2 2-15,3 2 4 0,-2 2-1 16,1 1-2-16,-1 3-3 0,2 1-3 0,-3 2-5 15,3 3-9-15,0 3-5 16,-1 0-4-16,1 0 2 0,0 2 2 0,2 1-5 16,2-1-1-16,2 2 0 0,2-2-6 15,2 2-7-15,3 0-4 0,3-2 2 0,5 1-2 16,2 1-1-16,4 0 0 0,3 0 5 16,5 2 2-16,5-3-3 0,5-1 0 15,3 0-3-15,5 0 2 0,3-4-2 0,8 0-1 16,1-2-1-16,7 1 2 0,6-5 1 15,2 0-3-15,6-3-2 0,5-4 0 16,4-2 2-16,2-4-4 0,4-2 0 16,1-6 6-16,-1-1 1 0,3-5 0 0,-3-3 0 15,2-4 6-15,-1-1 3 0,-1-7-2 16,-2-1-1-16,-2-5-4 0,0-3 4 16,-4-2-3-16,-2-3-2 0,-3-3-2 15,-5-3 0-15,-3-1 5 0,-6-3-6 0,-3 0-1 16,-3-3 1-16,-7-1-1 0,-2-2 2 15,-6 0-4-15,-5 0 2 0,-6-4 5 16,-4 1-2-16,-5-3-2 0,-5 0 0 0,-8-1 2 16,-3-1 0-16,-7 0-2 0,-6 1-1 15,-4-1 2-15,-7 0-1 0,-3 1 1 16,-8-1 1-16,-5 1-2 0,-5 1 4 16,-4 0 2-16,-6 4-2 0,-3 2-1 0,-2 2-1 15,-3 6 1-15,-3 5-3 0,-2 4-4 16,-3 6 1-16,-3 4-2 0,-3 7-2 15,1 8-11-15,-3 5-23 0,-2 7-84 16,3 7-151-16,-1 7-160 0,0 5-124 0,3 5-55 16,1 4-12-16,3-2 65 0,4 0 142 15</inkml:trace>
  <inkml:trace contextRef="#ctx0" brushRef="#br0" timeOffset="40021.98">14516 12777 182 0,'-2'-2'203'15,"0"0"-24"-15,0 2-8 0,0-2 0 16,0 2 4-16,-1 0 3 0,1 0-2 0,2 0-7 15,-2 0-13-15,2 0-19 0,0 0-17 16,0 0-20-16,0 2-22 0,0 0-12 16,0 2-1-16,2 1 14 0,3 9 9 15,-1 5 9-15,2 6 3 0,0 5-3 0,1 6-14 16,1 4-28-16,1 4-24 0,-1 0-18 16,1 2-35-16,1-1-60 0,-1-1-74 15,1-2-78-15,1-2-76 0,-1-2-71 0,-1-4-59 16,-1-3 8-16,-1-4 48 0,-3-5 62 15</inkml:trace>
  <inkml:trace contextRef="#ctx0" brushRef="#br0" timeOffset="40201.47">14510 13095 123 0,'0'-10'174'15,"4"3"-31"-15,0 1-33 0,5 0-27 0,1 4-15 16,3 1-13-16,4-1-16 0,0 2-32 16,4 2-46-16,2 1-66 0,1 1-52 15,1 0-27-15,0 0-13 0</inkml:trace>
  <inkml:trace contextRef="#ctx0" brushRef="#br0" timeOffset="40408.98">15105 12817 169 0,'-13'-2'233'0,"0"0"3"0,-4 4-18 0,2 0-9 16,-2 4-16-16,-2 1-21 0,-2 3-26 16,0 3-31-16,0 4-34 0,-2 2-33 15,-1 4-21-15,3 0-26 0,-2 2-37 0,4-1-48 16,0-1-57-16,4 0-61 0,2-4-76 15,3-2-36-15,1-1 2 0,3-3 29 16</inkml:trace>
  <inkml:trace contextRef="#ctx0" brushRef="#br0" timeOffset="40689.37">15011 12802 79 0,'7'-10'229'0,"-3"4"34"15,0 4-3-15,0 6 2 0,1 6 13 16,-1 7 12-16,2 6 4 0,-1 7-12 16,1 6-39-16,0 6-51 0,3 4-55 15,-1 2-52-15,1-1-42 0,-1 3-66 16,3-2-100-16,1-3-2632 0,1 1 2758 16,-2 0 0-16,1-3 0 15,-3-1 0-15,1-4 0 0,-3-1 0 16,-1-7 0-16,0-3 0 0,-1-6 0 15,1-6 0-15,-2-9 0 16,5-10 0-16,-1-7 0 0,5-14 0 16,4-10 0-16,2-10 0 15</inkml:trace>
  <inkml:trace contextRef="#ctx0" brushRef="#br0" timeOffset="46370.61">20403 9424 31 0,'-5'2'102'0,"1"-2"-4"15,0 0-6-15,0 0-8 0,-1 2-6 16,1-2-3-16,-2 0-7 0,2 2-4 15,-3-2-6-15,3 2-3 0,-2-2-6 0,1 2-9 16,-1-2-5-16,0 0-5 0,-1 1 1 16,1-1 2-16,0 0 6 0,-1 0 6 15,1 0 4-15,0 0 1 0,-3 2-3 0,-1-2-3 16,1 2-3-16,-1 0-3 0,-3 0 1 16,0 0 1-16,-2 2 0 0,0 0 5 15,1-1-2-15,-3 5 0 0,-2 0-4 16,0-1-3-16,0 5-2 0,-3 1-7 0,1 2-5 15,-2 2-2-15,2 2-3 0,-2 2-1 16,1 0-1-16,-1 4 0 0,2 0 0 16,0 2 0-16,0-1 6 0,2 5 0 15,2-1 3-15,0 5 2 0,2-1 7 0,2 4 0 16,3 0 2-16,1 4 7 16,5 0 4-16,2 2 5 0,2-2-1 0,2 1-1 15,4-1-6-15,5 0-6 0,1 0-9 0,3-4-4 16,2 2-6-16,2-4-5 0,5 1 0 15,-1-1-3-15,2-2 0 0,3-2 3 16,1 1 11-16,3-3 8 0,2-1 9 16,2-1 5-16,2-3 2 0,2 0 1 0,3-4 0 15,-1-4-3-15,2-2-1 16,3-1-1-16,2-5 3 0,-3-3-5 0,3-2-5 16,2-4-2-16,-3-4-3 0,3-4-6 15,-2-1-4-15,0-5 1 0,-1-3-4 0,-1-2-1 16,-3-4-5-16,-4 1 0 0,1-5-4 15,-5-2-1-15,-2-1 1 0,-3-3-2 16,-3 1-3-16,-3-4 0 0,-4 0 2 0,1-4-2 16,-6 0-4-16,-3-2 0 0,-2-2 2 15,-3 2-1-15,-4-2-3 0,-1 0 3 16,-3 1 1-16,-5 1 0 0,-1-2 3 16,-2 2 1-16,-5-2 3 0,-2 2-1 0,-4-2 4 15,-2 2-2-15,-2 1 2 0,-5-1 2 16,-2 2 0-16,-1 2 2 0,-3 1 2 15,-2 3 1-15,-2 2-3 0,0 3-3 16,-3 1-2-16,-1 3-4 0,-2 2-2 0,-1 4-5 16,1 2-2-16,-3 1-3 0,3 3 1 15,-1 4-1-15,1 1-10 0,1 2-22 16,3 4-69-16,0 0-110 0,4 4-115 0,4 2-117 16,3 2-89-16,1 1-27 15,5 3 40-15,0 0 97 0</inkml:trace>
  <inkml:trace contextRef="#ctx0" brushRef="#br0" timeOffset="53629.08">24602 9645 23 0,'-2'0'33'0,"2"0"-1"16,-2 0-5-16,0 0-2 0,0 0-1 16,-1 2-2-16,-1-2 3 0,0 0 3 15,0 2 5-15,0-2 3 0,-1 2 0 16,-1-2 2-16,2 2-1 0,-3-2-1 0,1 2-3 15,0-1-1-15,-1 1-3 0,-1 0-3 16,1 0-5-16,-1 2-2 0,2-2-4 16,-3 2-1-16,3-1-1 0,-3 3-2 15,3-2 0-15,-2 2-1 0,-1 1-1 0,1 1 0 16,-1 2-2-16,1-1 4 0,-1 2 3 16,1 3 0-16,-1 1 3 0,3 0 0 15,-3 2 0-15,3 1-2 0,0 1-1 16,-1 2-2-16,3 0-2 0,2-1-1 0,-2 3-1 15,2 0 0-15,2 2-3 0,0-2-1 16,2 2 0-16,2-3-1 0,0-1 0 16,1 0-2-16,1 0 0 0,0 0-1 0,3-2-1 15,1-2 0-15,1-1-1 0,2-1 2 16,-1-2 3-16,1 1 0 0,2-5 0 16,2 1 0-16,0-5 2 0,0 1 2 15,2-2 0-15,0-4 2 0,2 0 0 0,-2-4 4 16,2 0 1-16,-2-3 0 0,0-3-1 15,0-1 2-15,-2-1 0 0,0-1 1 16,0-2 0-16,-2-2 1 0,0-1 4 16,-3-1 1-16,1-2 0 0,-2 0 2 0,-1 0-2 15,-1 1 1-15,-3-1-1 0,-2 0 1 16,1 0 2-16,-3 0 1 0,-2 0 4 16,0 0 5-16,-2 0 5 0,-3 0 2 0,-1 2 4 15,0-2 3-15,-3 2 9 0,-1 0 6 16,-3 0 9-16,0 2 8 0,0-1 6 15,-1 1 3-15,-1 2-4 0,-2 2-9 16,0 1-12-16,-2 1-10 0,2 1-13 0,-2 1-11 16,0 1-5-16,0 2-8 0,-2 3-6 15,2-1-7-15,2 0-4 0,0 2-2 16,0 0-8-16,2 0-35 0,0 2-55 0,2 0-69 16,3 0-83-16,-1 2-101 0,1 0-53 15,1 0 5-15,1 2 39 0,-1 2 64 16</inkml:trace>
  <inkml:trace contextRef="#ctx0" brushRef="#br0" timeOffset="55341.11">23283 11487 33 0,'-2'-2'63'16,"-2"2"5"-16,2-2 2 0,0 0 3 0,0 2-1 16,0-1 3-16,2 1-6 0,-3-2-4 15,3 2-8-15,-2 0-9 0,2 0-4 16,2 0 8-16,1 2 19 0,1-1 22 16,2 3 32-16,3 2 38 0,1 2 33 0,5 3 11 15,0 4-5-15,4 2-15 0,0 2-22 16,2 4-34-16,2 2-38 0,1 0-26 15,1 0-24-15,-2 1-16 0,3-1-10 16,-1 0-9-16,1 0-2 0,-3-1-20 0,-2 1-47 16,0 0-69-16,-2-2-79 0,-2-2-82 15,-2-2-89-15,0-4-43 0,-3-4 15 16,-1-1 53-16,-3-2 69 0</inkml:trace>
  <inkml:trace contextRef="#ctx0" brushRef="#br0" timeOffset="55603.25">23787 11580 26 0,'-10'-7'196'16,"-1"1"18"-16,0 0 5 0,-1 3 8 15,-1 1 3-15,-2 2-2 0,0 2-7 0,-4 3-12 16,0 3-19-16,-2 3-19 0,0 3-20 15,-5 3-19-15,1 4-22 0,-2 2-23 16,-3 1-22-16,2 5-20 0,-1 2-15 16,1 1-13-16,1 2-10 0,1 0-39 0,1 1-78 15,2-1-96-15,2-2-107 0,4 1-106 16,4-5-51-16,4-5 4 0,1-2 57 16,4-6 89-16</inkml:trace>
  <inkml:trace contextRef="#ctx0" brushRef="#br0" timeOffset="59401.5">24632 9687 27 0,'0'0'49'0,"-2"0"-4"0,2 0 2 16,0 0 0-16,0 0-3 0,0 0 3 16,-3 0-1-16,3 0 1 0,-2 0-7 0,2 0-3 15,-2 0-2-15,0 0-4 0,0 2-4 16,0-2-1-16,-2 2 0 0,-1-2-1 16,1 2 0-16,0-2-4 0,0 2 1 15,-1-2-2-15,1 1-4 0,0-1 1 0,0 2-2 16,0 0 0-16,-1 0-3 0,-1 0 0 15,2 0 0-15,-3 2-1 0,1-2-1 16,2 2 2-16,-3-1 1 0,3 3 0 0,-2-2 4 16,2 2-1-16,-3-1 2 0,1 1-1 15,0 0 0-15,-1 1 0 0,3 3-4 16,-2-1-1-16,1 3-2 0,-1-1-2 16,2 3-1-16,0 1-1 0,1 0-3 0,-1 0-1 15,2 1-2-15,0 1 0 0,2 0 0 16,0 2 0-16,0-2 2 0,2 2-2 15,0 0 4-15,0 0-1 0,3 0-3 16,1 0 1-16,0 0-2 0,1-2 2 0,-1 2-2 16,2-1 0-16,3-1 2 0,0-2 1 15,-1 0-1-15,1 1 1 0,1-3 0 16,1 0 0-16,0-1-1 0,0-1 0 16,-1-1 1-16,1-1 0 0,0-1 2 0,-1-1 0 15,1-1 2-15,0-2 1 0,-3 0 6 16,3-1 2-16,-2-1 4 0,1-2 3 15,-1-2 7-15,2 1 5 0,-1-3-1 0,1-2 2 16,0-2 1-16,-1-1-2 0,3-3-4 16,-2 1-3-16,2-2-4 0,-3-3-4 15,1 1-1-15,0-2 0 0,0 0 0 16,-3 0 2-16,-1 0 5 0,-1-2 6 0,-2 1 3 16,1-1 5-16,-3 2 9 0,-2-2 6 15,0 0 6-15,-2 0 7 0,-2 0 7 16,-2 2 10-16,-2-2 12 0,-1 2 5 15,-1-2 7-15,-3 2-1 0,1-1-6 0,-5 1-6 16,0 0-18-16,-2 0-13 0,0 2-13 16,0-2-9-16,-2 1-9 0,-2 1-7 15,0 0-7-15,0 0-5 0,-1 1-4 16,1 3-3-16,0-1-3 0,0 3-1 0,0 1 3 16,0 3-4-16,2 1-14 0,-3 0-45 15,3 4-74-15,-2 2-90 0,2 2-97 0,0 1-97 16,-2 3-63-16,2 1 4 0,-2 1 53 15,2 3 79-15</inkml:trace>
  <inkml:trace contextRef="#ctx0" brushRef="#br0" timeOffset="68248.83">23707 11937 57 0,'-2'-2'59'0,"2"2"-7"16,-3-2-8-16,3 2-4 0,0 0-9 15,0 0-6-15,0 0-7 0,0 0-2 16,3-2 4-16,-1 2 4 0,0 0 4 16,0-2 6-16,2 2 3 0,2-2 3 0,3 2-1 15,-1-2 0-15,1 2 2 16,4-2 1-16,-1 2 4 0,1-2 0 0,2 1 4 16,2-1-2-16,2 0-1 0,0 0-5 15,0-2-6-15,4 2-4 0,-2-2-10 0,3 2-6 16,1-1-2-16,0-1-2 0,1-2 1 15,-1 0 6-15,3 1 10 0,-1-3 8 16,1-1 6-16,-1-3 5 0,1 1 5 0,1-1 5 16,1-1 1-16,0-2-1 0,-1-1-1 15,1 1-1-15,-3-2-5 0,1-2-6 16,0 2-7-16,-1-2-3 0,-2 0 0 16,-1 0 0-16,-1-2 3 0,0 0 2 0,-2 0 4 15,1 0 3-15,-3-2 2 0,-2 2-2 16,-3-2 3-16,1 2 2 0,-4 2 3 15,-1-2 3-15,-1 4 4 0,-1 0 4 16,-1 0 3-16,-3 0-2 0,0 1-6 0,0 3-9 16,-1 0-10-16,-1-1-7 0,-2 3-16 15,2 0-8-15,-2 1-2 0,2 2-3 16,-2 1-2-16,0-1-1 0,0 2 2 16,0 3 1-16,0-1 1 0,0 0 6 0,0 0-1 15,0 2 5-15,0 0 8 0,0 1 3 16,0 1-3-16,0-2-3 0,0 2 1 15,0-2-6-15,0 2-8 0,0-2-5 0,0 2-3 16,0-2-1-16,0 2-6 0,0 0 0 16,0 0 2-16,0 0 1 0,0 0 2 15,0 0-3-15,0 0 0 0,0 0 2 16,0 0 2-16,0 0-1 0,0 0-4 0,0 2 4 16,0-2 0-16,0 2-2 0,0 0 1 15,2 1 1-15,0-1 0 0,0 2 1 16,0 0-1-16,0 0 0 0,1 1-2 15,1-1-2-15,0 2 3 0,0-2-3 0,0 2 0 16,3-3 2-16,-3 3-1 0,2-2 1 16,1 0 0-16,-1-1 1 0,0 1 0 15,3-2 0-15,-3 0 2 0,3 0-2 0,-3-2 0 16,3 0 3-16,-1-2 1 0,1 0-2 16,1-4 1-16,-1-1 1 0,1-1 2 15,3-3 1-15,-3-3-2 0,3 1 0 16,-2-2 0-16,1-2 1 0,-1 0-1 0,2-1-2 15,-3-1-1-15,3-2 8 0,-2 0 0 16,1 1 1-16,-1-3 3 0,-1 0 2 16,-1 0 5-16,1 0-4 0,-1-2 1 15,-3 2 0-15,1 1 2 0,-1-1-2 0,-2-2-1 16,-2 2 1-16,0 0-1 0,1 2-1 16,-3-2-3-16,0 2 0 0,-3 2-3 15,-1-2-2-15,0 2 0 0,-2 2-1 0,-1 0-2 16,-1 0 2-16,-1 2 1 0,-1 0 0 15,1-1 0-15,-1 1-1 0,-1 2-2 16,1-3-4-16,-3 3 1 0,2 0 0 16,-1-1-2-16,1 1 1 0,-2 0 2 0,3-1 1 15,-3 1 1-15,2 2 0 0,1-3 1 16,-1 3-2-16,1-1-1 0,1 3 0 16,1-2-1-16,-3 1 0 0,3 2 3 15,-3-1-3-15,3 1 1 0,-3-1 0 0,3 1 4 16,-3 0 1-16,0 1 2 0,1 1 1 15,-1 0 5-15,1 1 0 0,1-1-4 16,1 2-4-16,-1 0-6 0,1 1 1 16,1-1-4-16,1 2-3 0,2 0 5 0,-2 0-2 15,1 0-1-15,1 2-11 0,0 0-30 16,0 0-63-16,-3 4-92 0,1 0-100 16,-3 3-96-16,3 1-98 0,-2 0-30 0,1 1 31 15,-1 1 75-15,1-3 93 0</inkml:trace>
  <inkml:trace contextRef="#ctx0" brushRef="#br0" timeOffset="69559.03">24519 9601 69 0,'-6'-2'99'0,"2"2"-6"15,-2 0-9-15,1 0-7 0,-1 0-6 16,2 0-11-16,-3 2-10 0,3 0-6 0,-2 0-5 16,2 2-7-16,-3 2-9 0,3 1-2 15,-2 3 1-15,1 3 1 0,-1 0 4 16,2 4 6-16,0 3 2 0,1 1-2 0,1 1-3 15,0 5-3-15,2 0-6 0,2-1-5 16,0 3-4-16,3 0-3 0,-1-1 0 16,2 1-4-16,3-3-1 0,1-1 0 15,3-2-1-15,0 0 2 0,4-4 1 0,0 0 1 16,0-4 2-16,4 0 1 0,0-3 3 16,0-3 1-16,2-3 1 0,-2-2 3 15,3-2 3-15,-3-4 4 0,2-2 7 16,-2-4 11-16,1-1 13 0,-1-4 9 0,0-3 9 15,-4-3 9-15,0 0 5 0,-2 0 2 16,-3-2-4-16,1 0-3 0,-5 0 1 16,1 0 1-16,-5 0 0 0,-2 0 4 15,-2 1 6-15,-2 0 3 0,-2 0-6 0,-2-1-6 16,-3 0-8-16,-2 0-11 0,-1-2-15 16,-1 2-11-16,-4 0-5 0,0 0-9 15,0 0-10-15,-4 2-4 0,2 2-6 0,-2 0 0 16,0 1-4-16,0 3-10 0,2 2-36 15,-3 1-68-15,1 2-86 0,2 5-84 16,-2 3-88-16,2 2-85 0,0 1-14 16,0 3 39-16,0 2 73 0</inkml:trace>
  <inkml:trace contextRef="#ctx0" brushRef="#br0" timeOffset="71340.92">22593 9653 84 0,'-6'0'98'0,"0"0"-4"0,-1 0-6 15,1 0-4-15,0 0-2 0,-1 0-3 0,1 0-1 16,0 0-3-16,-1-2-3 16,1 2-2-16,-1 0-6 0,3 0-4 0,-2 0-9 15,2 0-4-15,-3 0-6 0,1 2-4 16,-3 0-6-16,1 1-5 0,0 3 1 16,-1 2-2-16,-4 1 5 0,1 3 4 0,-1 1 7 15,0 2 5-15,-2 2 8 0,1 1 3 16,-1 1 0-16,0 2-2 0,2-1-6 15,1 3-7-15,-1 0-8 0,2 2-9 16,3 2-6-16,2-3-4 0,-1 3-2 0,3 0-3 16,2-1-4-16,2 1-2 0,0-2 0 15,4 0 0-15,0-3-3 0,5 1-1 16,1-2 3-16,3-2-1 0,0-2-2 16,4 1-4-16,0-5 4 0,2 0 2 0,0-3 0 15,2-3 2-15,2-3 6 0,0-2 4 16,1-4 3-16,-1-3 5 0,0-3 4 15,1-4 4-15,-3-1 0 0,0-4 0 0,0-2 1 16,-2-2-1-16,-2-4 0 0,0 0 0 16,-2 1 3-16,-3-3 3 0,-1-2 4 15,0 3 5-15,-5-3 9 0,-2 3 9 16,-2-3 9-16,-2 2 5 0,-2-1 4 0,-2 1-4 16,-2 0-9-16,-3 3-8 0,-1-1-9 15,-1 0-11-15,-2 2-7 0,-1 2-4 16,1 2 0-16,-2 2-1 0,0 0-5 15,-2 4 0-15,2 1-1 0,-2 3-6 0,-2 1-2 16,0 2-4-16,0 4-3 0,-2 2-3 16,-2 2-1-16,0 4-1 0,-1 4-1 15,1 1 0-15,-2 2 0 0,1 3 3 0,1 4 0 16,2 1-2-16,0 4-1 0,4 2-1 16,0 3 0-16,4 1-1 0,3 3-2 15,3 0 2-15,1 5-1 0,4-1 2 16,4 0 0-16,4 2 1 0,3-2-1 0,3-2-2 15,3-4 0-15,4 1 0 0,0-7 2 16,5-1-4-16,-1-2-1 0,0-6 4 16,3-2 0-16,1-3-1 0,-2-6 2 15,3-4 0-15,0-4 4 0,-1-4-1 0,1-6 1 16,-3-3 0-16,0-2 0 0,-1-6 2 16,-1-2 1-16,-4-1-5 0,-2-5 0 15,-2-3 3-15,-3 0-3 0,-3-2 1 0,-3-1-3 16,-2-1-1-16,-4 2 3 0,-2-2 1 15,-2 4 2-15,-2-1 3 0,-5 5 5 16,-2 1 5-16,1 3-1 0,-5 1-1 16,0 4-3-16,-2 4-5 0,-2 3-1 0,0 3-2 15,-1 3-7-15,1 5-1 0,0 3 2 16,0 5 3-16,0 3-6 0,2 5 2 16,0 4 1-16,2 2 3 0,0 6-4 15,4 2-3-15,2 1 5 0,3 3 0 0,2-1-1 16,4 3-1-16,4-3-1 0,2 3 2 15,4-5-1-15,3 1 1 0,2-4 1 16,4-4 0-16,-1-2 3 0,4-4-1 0,-1-4-1 16,2-3-1-16,2-6-3 0,-2-2 2 15,2-6-1-15,-1-3 3 0,-3-7 0 16,0-1 1-16,-2-4 4 0,0-4-6 16,-5 1-2-16,-3-3 0 0,-3-2 2 0,-6 3 3 15,-2-3 0-15,-4 3 9 0,-5-1 2 16,-2 2 1-16,-4 4 0 0,-2 0-1 15,-2 6-1-15,-2 2 0 0,-2 3-4 16,-1 6-4-16,-1 2-1 0,-3 6-5 0,2 6-15 16,-1 3-44-16,1 4-119 0,3 4-146 15,4 2-155-15,2 4-82 0,4-1-29 16,2-1 19-16,3 0 106 0</inkml:trace>
  <inkml:trace contextRef="#ctx0" brushRef="#br0" timeOffset="72432.38">24663 9565 148 0,'-8'0'167'0,"-1"0"-7"0,1 2-12 16,0 2-15-16,-3 1-15 0,0 3-14 16,1 3-16-16,-1 3-13 0,-1 5-9 15,1 2-9-15,0 4-6 0,1 1-7 16,-1 5-6-16,3 1-7 0,-1 4-7 0,3 1-6 15,4-1-8-15,0 0-5 0,4-2-5 16,2 0-1-16,4-1-3 0,1-5 1 16,4-1 3-16,-1-4 0 0,5-4 4 0,0-4 6 15,2-3 13-15,0-5 13 0,2-5 14 16,3-6 13-16,-1-3 8 0,0-5 5 16,-2-3 2-16,1-4-2 0,-1-2-5 15,-4-2-5-15,-2 0-5 0,-5-1-9 0,-1-1-12 16,-3 0-11-16,-4 0-9 0,-4 2-20 15,-4 1-47-15,-5-1-73 0,-4 2-83 16,-2 0-96-16,-4 2-75 0,0-2-31 0,-4 0 23 16,-1 0 56-16</inkml:trace>
  <inkml:trace contextRef="#ctx0" brushRef="#br0" timeOffset="73385.75">22418 9712 8 0,'-7'0'103'0,"1"0"-6"16,-3 2-4-16,-1 1-5 0,-3 1-6 0,0 2-7 16,1 2-4-16,-5 3-2 0,0 2-3 15,0 6 1-15,0 6 3 0,0 4-2 16,0 5-3-16,0 6-1 0,2 4-7 0,3 2-6 16,-1 3-7-16,5 1-9 0,1-3-7 15,3 1-9-15,4-4-4 0,4-2-6 0,3-4-2 16,3-4 5-16,5-4 6 15,4-5 13-15,2-2 9 0,2-6 8 0,5-3 8 16,2-5 0-16,1-5-1 0,3-6-5 16,0-6-5-16,0-3-5 0,0-6-4 0,-2-6-4 15,-1-4-2-15,-1-3-5 0,-3-5-3 16,-1-3 1-16,-5 0 3 0,-4-4 8 16,-4 2 5-16,-5-2 15 0,-4 2 13 15,-2 0 10-15,-4 4 8 0,-4 4 3 16,-2 1 0-16,-5 5-5 0,-2 3-10 0,-2 4-10 15,-4 4-10-15,0 3-11 0,-3 6-7 16,1 6-12-16,-2 4-3 0,-1 4-2 16,1 3-5-16,0 6-5 0,1 2-6 15,3 2-1-15,4 4-2 0,0 0-3 0,7 0 0 16,1-2-2-16,5-1 4 0,2-1-1 16,6-2 1-16,2-3 1 0,5-3 0 0,2-2-1 15,2-5 1-15,4-2 1 0,0-6 0 16,2-6 2-16,2-3 1 0,-2-4 2 15,0-4-5-15,1-2 3 0,-5-2 3 16,-3 0-4-16,-3 0 3 0,-3 0 15 16,-1 2 12-16,-7 2 10 0,-2 4 8 0,-5 2 2 15,-1 1-2-15,-5 7-11 0,-4 1-12 16,0 6-12-16,-4 2-11 0,-2 5-19 16,-3 4-63-16,1 5-112 0,2 1-127 15,-1 0-142-15,5 2-75 0,2-2-25 0,3-2 40 16,-1 0 100-16</inkml:trace>
  <inkml:trace contextRef="#ctx0" brushRef="#br0" timeOffset="75358.71">2148 15760 5 0,'-2'2'64'16,"2"-2"3"-16,0 2 1 0,0-2 2 0,0 2-2 16,0-2-4-16,0 0-4 0,0 0-2 15,2 0-1-15,-2 0 2 0,3-2 6 0,1-2 7 16,0 0 8-16,0-1 8 0,3-5 8 0,1-1-3 16,3-3-2-16,-1-3-8 0,5-2-7 0,0-4-7 15,4-3-6-15,2-3-5 0,4-5-1 0,3-3-1 16,2-3 4-16,3-1 0 0,6-7 0 15,1-2 0-15,4-3-4 0,3-4-7 0,4-6-8 16,4-2-7-16,2-3-6 0,2-3-7 16,2-1-2-16,3-2-1 0,-1-1 2 0,3 1 4 15,0 2 1-15,-1-1 3 0,-1 3-2 16,-5 5-4-16,0 4-6 0,-6 4-6 0,-2 5-6 16,-4 7-3-16,-5 3-2 0,-4 7 1 15,-6 3-2-15,-3 5 2 0,-3 5 0 16,-5 2 3-16,-4 5 16 0,-2 2 20 0,-3 1 24 15,-3 3 23-15,-1 1 16 0,-1 3 13 16,-1-1-8-16,-2 2-16 0,1 0-23 0,-3 2-19 16,2 0-20-16,-2 1-15 0,2 1-7 15,0 1-5-15,3 3 2 0,1 2 0 16,5 5 10-16,4 5 3 0,2 5 3 0,6 5 3 16,3 5 1-16,6 7 4 0,4 4-2 15,4 3 1-15,5 7 3 0,6 1 0 0,2 3 2 16,4 3-7-16,2 2-7 0,3-1-5 15,-1 1-3-15,3 0-4 0,-3-3-5 0,-1-3 0 16,-5-2 1-16,-2-3-2 0,-2-5 0 16,-4-3 0-16,-5-2-3 0,-4-2-14 0,-2-3-34 15,-4-5-74-15,-4-1-106 0,-5-3-104 16,-1-3-94-16,-5-4-95 0,-5-2-23 16,-3-3 48-16,-9-3 89 0,-6-1 96 0</inkml:trace>
  <inkml:trace contextRef="#ctx0" brushRef="#br0" timeOffset="76661.03">2354 15625 53 0,'2'6'66'0,"0"3"14"16,-2 2 12-16,2 5 13 0,0 3 8 0,0 4 4 15,0 3-1-15,1 7 1 0,1 5-1 0,-2 6-4 16,2 3-7-16,0 7-4 0,1 1-2 16,-1 2-7-16,2 2-4 0,-2 0-3 0,1 2-6 15,-1-2-5-15,0 2-8 0,0-2-8 0,1-2-10 16,-1 0-10-16,0-3-10 0,0-1-8 0,1-3-8 15,-1-1-3-15,0-3-4 0,0-2-2 0,0-4 0 16,1-2-1-16,-1-4 3 0,0-2-1 0,0-3-1 16,1-4-1-16,-3-4-1 0,0-2-1 15,0-2-2-15,0-4-1 0,0-1 0 0,0-3 3 16,0 1-1-16,1-5 0 0,-1 1 1 0,2 0-1 16,-2-2-2-16,2-2 1 0,0 1 0 0,1-1 1 15,1 0 0-15,3 0 1 0,-1 0 0 0,0 0-1 16,3 2 1-16,2 0-1 0,2-1 1 0,2 1 1 15,-1 2 2-15,6 2-2 0,-1-1 5 16,4 3-1-16,1 1 1 0,3 2 2 0,5 3 6 16,2 1 11-16,2 4 9 0,2 0 5 0,3 0 3 15,1 2 2-15,3 1-3 0,4-1-11 0,-1 2-8 16,5-2-3-16,0 2-6 0,0-1-5 16,0-1 0-16,0 2 0 0,1 0 0 0,-4-1 5 15,1 3 8-15,0-2 5 0,-2 2 0 16,0-1 1-16,-5 3 1 0,1-2-7 0,-3 1-7 15,1-3-1-15,-5 0-7 0,-2-4-1 16,-4 0-4-16,-2-4-1 0,-3-2 0 16,-1-2 0-16,-5-1 4 0,-4-3-2 15,0-1 1-15,-4-2 3 0,0-1 4 0,-4-1 2 16,-1-2 9-16,-1-2 8 0,-3-2 2 16,0-2 3-16,1-3-1 0,-1-3-1 15,0-3-8-15,3-4-8 0,-1-2 0 0,1-6-3 16,3 0-5-16,1-4 0 0,2-1-1 15,2-2 0-15,2-3-2 0,2-1-4 0,5-2 1 16,-1-4-2-16,5 0 0 0,1-4 0 0,3-1-3 16,2-1 2-16,2 1 0 0,3 1 1 15,-3 0-1-15,2 4 0 0,0 0 3 0,0 4 1 16,-2 0-3-16,3 2 1 0,-5 2 3 0,0 1-3 16,0 3 2-16,-5 1-5 0,-1 3-1 15,-3 3-1-15,-3 0 4 0,-3 4 0 0,-2 2 1 16,-2-1 4-16,-4 5 3 0,-3 0 0 15,-1-1 3-15,-3 1 5 0,-2 2 4 0,0-3 2 16,-4-1 1-16,0 0 3 0,-2 0-6 16,-2-4-3-16,-2-2-3 0,-3-4 0 0,1-2-2 15,-3-1-3-15,1-3 1 0,-1-3-4 16,-2-4 0-16,1-2-2 0,-1-2-3 0,0-6 1 16,3-1-3-16,1-3 3 0,1-3 0 0,1-2-4 15,1-2 3-15,4-2 1 0,0-2-1 16,2 0-3-16,0 0 0 0,2 0 5 0,2 2 1 15,-2-1 3-15,2 3 3 0,-1 1 7 16,1 5 5-16,-2 4 0 0,0 1 1 0,0 6 0 16,0 2 2-16,-2 4-3 0,0 1-1 15,-2 5 0-15,2 3-1 0,-2 1 0 16,-2 3-5-16,0 0-3 0,-1 4-2 0,1 0-2 16,0 4-5-16,-2-1-3 0,1 5 0 15,-1 1-10-15,0 3-22 0,-3 1-53 0,1 2-93 16,-1 2-119-16,1 4-119 0,-3 2-107 0,3 2-42 15,-3-2 18-15,1 1 80 0,-1-3 107 16</inkml:trace>
  <inkml:trace contextRef="#ctx0" brushRef="#br0" timeOffset="77397.75">3505 15219 75 0,'-4'0'150'15,"-2"-2"-4"-15,-1 2-5 0,1 0-6 0,-3 2-10 16,-1-2-6-16,-3 2-9 0,0 2-11 16,1 0-7-16,-3 1-7 0,0 3-4 0,0 1 0 15,-2 5 4-15,0 1 1 0,1 4-2 16,-1 4 1-16,0 5-1 0,2 7-3 16,2 5-6-16,0 6-1 0,1 3 2 0,3 4 1 15,1 5 1-15,1 2 4 0,5 5 3 0,4 2-5 16,3 2-5-16,3 1-6 0,5-1-10 15,6-1-16-15,4 1-10 0,7-4-9 0,4-1-6 16,2-3-3-16,6-2-4 0,2-5 1 16,3-7-5-16,2-5 3 0,2-8-1 0,1-5 2 15,3-6 7-15,0-10 7 0,3-5 6 16,1-8 9-16,-2-6 8 0,2-9 4 0,1-4-5 16,-1-8-1-16,-2-7-7 0,0-4-3 0,-2-8-11 15,-2-5-5-15,0-7 0 0,-4-2-3 16,-5-7-3-16,-2 0-1 0,-3-1-2 15,-8-1-2-15,-3 0-5 0,-5 1 2 0,-6 1 3 16,-6 2 0-16,-7 1 1 0,-6 3 1 0,-7 2 3 16,-6 1-1-16,-6 5-4 0,-6 2 0 15,-3 5-2-15,-6 2-3 0,-4 6-3 0,-2 4-1 16,-5 3-2-16,-2 5-3 0,-1 5 0 16,-3 4-7-16,0 3-12 0,0 5-30 15,2 3-74-15,2 2-111 0,5 2-119 0,4 2-123 16,6 0-70-16,2 0-13 0,7-4 51 0,1 1 99 15</inkml:trace>
  <inkml:trace contextRef="#ctx0" brushRef="#br0" timeOffset="78146.66">3859 13036 127 0,'-5'-6'183'0,"3"2"13"15,-2 1 20-15,2-1 23 0,0 0 23 0,0 2 17 16,-2 2 4-16,1 2-4 0,1 6-12 16,0 5-27-16,0 8-36 0,0 7-35 0,-2 9-33 15,2 5-29-15,-3 3-33 0,3 3-27 16,0 3-16-16,0 3-16 0,2 1-8 0,0-2-6 16,0 3-10-16,0-5-32 0,2 0-81 15,2-3-107-15,1-6-107 0,1-2-109 16,0-8-80-16,1-3-14 0,-1-8 54 0,-2-8 95 15</inkml:trace>
  <inkml:trace contextRef="#ctx0" brushRef="#br0" timeOffset="78555.75">3757 12007 78 0,'-13'-15'123'0,"1"2"-10"0,-1 1-2 0,-2 1-2 16,0-1 3-16,1 3 5 0,-1 1-2 15,-2 2-4-15,0 3-9 0,0 1-13 0,0 2-11 16,-2 4-14-16,2 3-13 0,-2 3-3 16,0 5-5-16,2 4 4 0,0 6 6 15,0 3 10-15,2 7 11 0,3 1 12 0,1 4 9 16,3 4 4-16,3-1-4 0,5 1-9 16,5 2-13-16,3-2-13 0,5-2-17 0,4-4-12 15,2-2-13-15,2-4-4 0,2-3-7 16,3-4-1-16,1-4-4 0,1-4-24 15,1-6-50-15,3-3-75 0,0-6-82 0,-1-6-95 16,3-9-71-16,-2-8-14 0,0-6 29 16,-5-7 64-16</inkml:trace>
  <inkml:trace contextRef="#ctx0" brushRef="#br0" timeOffset="78751.67">4043 11746 167 0,'-2'-15'286'0,"0"4"42"16,-1 1 1-16,-1 4-2 0,2 3-7 0,-2 4-15 16,2 7-34-16,-2 7-36 0,1 6-41 15,-1 8-44-15,2 7-45 0,-2 4-35 16,2 4-25-16,0 3-27 0,2 1-65 0,2 0-112 16,2 1-130-16,4-1-126 0,1-1-88 15,-1-5-41-15,3-4 29 0,0-5 93 0</inkml:trace>
  <inkml:trace contextRef="#ctx0" brushRef="#br0" timeOffset="78923.28">4339 11832 201 0,'2'-11'251'0,"-2"3"11"0,-2 6-66 0,0 4-67 16,0 6-52-16,0 7-32 0,0 4-40 15,2 7-51-15,-2 3-82 0,2 3-68 0,0 3-38 16,0-1-20-16,-3 0 8 0</inkml:trace>
  <inkml:trace contextRef="#ctx0" brushRef="#br0" timeOffset="79218.98">4278 12160 151 0,'-2'-2'143'0,"2"0"-42"16,-2 0-39-16,2 0-28 0,2 0-17 16,2 0-7-16,2 0-6 0,3-2-2 15,1 3-4-15,3-1-7 0,2 2-2 0,2 0-5 16,0 0-4-16,0 0 0 0,2 3 0 16,-2 1 5-16,2 2 2 0,-2 0 3 15,0 3 7-15,-1 1 10 0,-1-1 15 0,-2 3 13 16,0-1 18-16,-3 2 16 0,1-1 14 15,-3 1 9-15,1-1 5 0,-3 1 2 0,-2-2 0 16,-2 1-6-16,1-3-10 0,-3 3-16 16,-3-3-14-16,-1 1-16 0,0 1-38 15,-2-1-56-15,-1 1-97 0,-5 3-73 0,-1-1-40 16,-4 2-17-16,0 0 10 0</inkml:trace>
  <inkml:trace contextRef="#ctx0" brushRef="#br0" timeOffset="80258.67">4191 18094 112 0,'-2'-8'132'0,"0"0"9"0,0 1 9 0,0 1 8 16,2 0 5-16,-3 3 3 0,3-1 5 16,-2 2-1-16,2 2-9 0,0 4-17 15,2 5-20-15,1 6-23 0,-1 6-28 16,2 8-26-16,0 1-21 0,0 7-12 0,1 1-31 16,-1 2-59-16,0 0-72 0,2-2-89 15,1 2-84-15,-1-2-44 0,-2 0 0 16,1-2 41-16</inkml:trace>
  <inkml:trace contextRef="#ctx0" brushRef="#br0" timeOffset="81311.92">4460 18219 208 0,'-2'0'234'0,"2"0"-10"16,-2 2-20-16,2 4-27 0,0 4-31 15,0 3-34-15,2 8-32 0,0 6-26 16,2 1-21-16,0 4-16 0,1 1-10 15,1-1-7-15,0 1-22 0,1-1-37 0,-1-3-46 16,2-1-58-16,1-3-64 0,-1 0-42 16,-1-4-5-16,-3-2 23 0</inkml:trace>
  <inkml:trace contextRef="#ctx0" brushRef="#br0" timeOffset="81643.96">4815 18256 21 0,'-6'-4'217'15,"0"2"37"-15,1 2-13 0,1 4-31 0,0 3-33 16,2 3-31-16,2 5-37 16,0 2-34-16,2 6-28 0,2 0-32 0,3 2-44 15,-1-2-56-15,0-2-75 0,3-1-81 16,-1-2-42-16,3-1-11 0,-3-2 17 0</inkml:trace>
  <inkml:trace contextRef="#ctx0" brushRef="#br0" timeOffset="82423.19">4473 18355 47 0,'-3'-2'126'0,"1"2"-11"15,2-2-11-15,0 2-9 0,0 0-2 16,5 0 7-16,-1 0 15 0,4 2 20 0,5 0 20 16,0 0 14-16,4 1 10 0,4 1-3 15,2 2-14-15,2 2-17 0,1-1-18 16,1 1-21-16,1-1-20 0,-1 3-23 0,1-2-13 16,-1 1-14-16,-1-1-13 0,-3-1-10 15,-2-1-6-15,0 0-5 0,-2-1-5 16,-2-1-28-16,-2 2-55 0,-2-2-78 15,-3-2-85-15,1 0-107 0,-5-1-56 0,-1 1-2 16,-5-2 41-16,0 0 68 0</inkml:trace>
  <inkml:trace contextRef="#ctx0" brushRef="#br0" timeOffset="83137.2">5076 18107 108 0,'-9'0'216'16,"1"2"7"-16,-3 2-12 0,1 1-10 0,-1 3-9 15,1 4-11-15,-1 3-14 0,2 4-15 16,3 4-18-16,2 5-17 0,0 3-15 16,4 1-11-16,2 2-15 0,2 3-16 0,2-3-14 15,5 0-16-15,0-3-13 0,1-1-10 16,3-5-3-16,2-2-4 0,0-4-1 15,0-4 5-15,0-5 9 0,2-5 9 0,-2-5 9 16,0-5 12-16,0-7 4 0,-3-5 3 16,-1-6-1-16,-2-4-3 0,-3-1-6 15,-1-5-6-15,-5 1-5 0,-2 0-6 16,-2 1-2-16,-3 3-8 0,-1 3-33 16,-3 6-74-16,-1 4-100 0,-3 3-115 0,3 6-113 15,-1 8-57-15,0 6-2 0,3 5 56 16,2 6 91-16</inkml:trace>
  <inkml:trace contextRef="#ctx0" brushRef="#br0" timeOffset="83383.03">5474 18425 83 0,'4'-6'190'0,"0"3"1"16,-2 1-54-16,-2 0-51 0,2 0-31 15,1 2-27-15,-1 2-15 0,0 2-7 16,2 1-6-16,2 3-3 0,3 0 0 16,-1 1 0-16,1-1 2 0,1 1-3 0,1-1 0 15,2 1 0-15,-1-1 0 0,3 0-1 16,0-3 2-16,0-1 3 0,0 0 1 16,2-2-1-16,-3-2-5 0,3-2-29 15,-2-2-74-15,2-2-43 0,-2-1-24 16,-2-3-12-16</inkml:trace>
  <inkml:trace contextRef="#ctx0" brushRef="#br0" timeOffset="84411.77">7180 15606 47 0,'0'0'201'15,"-2"0"16"-15,2 4-11 0,0 5-16 16,0 4-11-16,2 8-12 0,-2 4-15 0,2 6-19 16,0 5-25-16,0 2-28 0,-2 4-24 15,2 4-23-15,-2-3-16 0,2 3-31 16,0-2-50-16,1 0-66 0,1-4-83 15,-2 0-74-15,0-6-40 0,0-3 2 0,-4-5 34 16</inkml:trace>
  <inkml:trace contextRef="#ctx0" brushRef="#br0" timeOffset="84594.41">7019 16053 58 0,'-4'-7'159'0,"-1"-1"-25"15,1 1-23-15,4-1-12 0,0 0-3 0,4 1 8 16,3-3 10-16,1 1 5 0,3-1-6 16,4-1-16-16,4-3-21 0,2 3-24 0,2-2-22 15,3-1-44-15,3-1-76 0,3 2-102 16,2-3-53-16,2 3-30 0,0-2-11 16</inkml:trace>
  <inkml:trace contextRef="#ctx0" brushRef="#br0" timeOffset="85094.58">8947 15166 80 0,'0'-4'223'15,"-2"0"21"-15,0 6-5 0,0 2-3 16,0 7 0-16,2 8 0 0,0 8-6 15,0 7-8-15,2 10-21 0,-2 4-26 0,2 7-39 16,0 2-35-16,2 2-28 0,1 4-31 16,-1 2-21-16,2-2-53 0,3 1-79 0,-1-1-92 15,0-2-101-15,3-4-103 0,-2-1-52 16,-3-7 8-16,0-5 59 0,1-8 82 0</inkml:trace>
  <inkml:trace contextRef="#ctx0" brushRef="#br0" timeOffset="85600.07">8898 15566 41 0,'-6'-12'161'0,"0"1"-13"16,2-1-14-16,-1 3-15 0,1 1-15 15,2 1-20-15,0-1-21 0,2 2-16 16,0 1-17-16,0-1-12 0,4 0-8 0,0 1-3 16,1-1-2-16,1 0 0 0,2 2 2 15,1-1-1-15,-1 1 1 0,3 0-1 0,2 2 0 16,-1 0 1-16,1 0-4 0,0 0 1 16,1 2-1-16,1 0-1 0,0 0-1 15,0 2-1-15,0 0 1 0,0 2 0 0,-1 0 1 16,1 1-1-16,-2 3 5 0,-3 0 5 15,1 3 10-15,-2 2 8 0,-1 1 13 0,0 1 12 16,-1 2 6-16,-1 0 6 0,-2 2-2 16,3-1-3-16,-3 1-9 0,2 0-6 15,1 0-9-15,-1-2-8 0,0 2-1 16,1-2 2-16,1-2 7 0,-1 0 9 0,-1 1 14 16,-2-3 16-16,2-2 16 0,-1 1 23 15,-1-1 16-15,0-1 17 0,0-1 4 16,-1 1-5-16,-3 1-12 0,0 1-24 0,0 1-24 15,-5 0-27-15,1 3-15 0,-2 1-18 16,-1 0-9-16,-1 0-10 0,-3 2-6 0,-1 2-11 16,-1 0-34-16,0 0-64 0,1 2-86 15,-1 2-89-15,2-2-94 0,1 1-96 0,1-3-24 16,1-2 35-16,3-2 69 0,1-3 82 16</inkml:trace>
  <inkml:trace contextRef="#ctx0" brushRef="#br0" timeOffset="85801.63">9580 15716 53 0,'9'-7'326'0,"-5"1"65"0,-2 6 56 16,-2 2-40-16,0 4-64 0,-2 3-72 0,2 2-70 15,-2 7-59-15,2 1-53 0,-2 2-38 16,2 2-28-16,0-1-56 0,0 3-77 0,0 2-90 15,4-2-89-15,0-3-101 0,0 1-62 16,0-2 5-16,1-4 51 0,-3-1 74 16</inkml:trace>
  <inkml:trace contextRef="#ctx0" brushRef="#br0" timeOffset="85965.84">9565 15840 58 0,'2'-9'190'0,"0"1"0"0,3 0-9 0,1 1-9 16,3-1-11-16,1 0-15 0,3 1-27 16,2-1-27-16,-1 1-29 0,3 1-42 0,2-2-60 15,3 1-100-15,-3 1-82 0,2-2-46 16,0 3-22-16,0-1 5 0</inkml:trace>
  <inkml:trace contextRef="#ctx0" brushRef="#br0" timeOffset="86607.06">11714 15808 45 0,'-5'0'127'0,"3"2"-21"0,2-2-6 15,2 0-1-15,3 2 12 0,5-2 30 0,5 1 49 16,4 1 63-16,9 0 63 0,3 0 34 15,10 0 9-15,3-2-17 0,7-2-37 16,6 0-62-16,2-3-80 0,3-1-58 0,5-2-38 16,1 1-27-16,2-3-19 0,0 0-13 15,0 1-24-15,-5-1-59 0,1 1-118 16,-7-1-133-16,-2 3-148 0,-6-1-85 0,-4 1-26 16,-7-3 32-16,-6 0 104 0</inkml:trace>
  <inkml:trace contextRef="#ctx0" brushRef="#br0" timeOffset="86880.02">12806 15259 4 0,'-2'-6'167'0,"2"3"3"15,0 1-45-15,0 0-37 0,2 4-22 16,2 0-11-16,0 1-1 0,3 3 10 15,1 2 12-15,1 1 10 0,-1 3 9 0,5 1 10 16,-3 2 15-16,3 2 14 0,-2 6 11 16,-1 4 5-16,1 3-2 0,-3 5-9 15,-1 5-16-15,-3 2-27 0,-4 3-26 0,-2 3-24 16,-5 3-18-16,-1 5-23 0,-5 3-60 16,-4 0-70-16,-2 4-89 0,-2-2-103 15,0-4-71-15,-2-2-27 0,1-6 27 0,-1-5 59 16</inkml:trace>
  <inkml:trace contextRef="#ctx0" brushRef="#br0" timeOffset="88074.54">14696 15722 70 0,'0'-2'141'15,"-2"0"-27"-15,2 0-26 0,0-2-11 0,0 1-6 16,0-3-2-16,0-2 1 0,2-1 4 16,2-3 3-16,3-1 2 0,1-2-1 15,5-4 6-15,2-2 3 0,4-2 1 0,4-4-3 16,4-3-5-16,5-5-2 0,4-1-1 16,7-6 3-16,5-1 3 0,5-5 3 0,4-4 1 15,9-5-3-15,4-6-7 0,4-1-11 16,4-5-10-16,3-1-12 0,1-3-7 0,1 1-12 15,1 1-5-15,1-1-5 0,-2 3-5 16,-3 1-2-16,-2 3-1 0,-4 4-1 16,-4 6-3-16,-4 3 2 0,-7 5 1 15,-6 7 1-15,-6 4 1 0,-7 5 3 0,-6 6 2 16,-7 4 0-16,-1 2 3 0,-5 4 12 16,-4 4 17-16,-2-1 18 0,-5 5 19 15,1-1 9-15,-3 2 3 0,-2 1-3 16,-1 1-15-16,-1 0-19 0,0 2-17 0,0 0-9 15,1 2-6-15,-1 2-7 0,2 2-1 16,-2 2-1-16,5 1-1 0,-1 3 2 16,3 1-2-16,2 4-4 0,2 3 2 15,4 4 3-15,4 5-2 0,6 4-1 0,3 5 1 16,6 4 5-16,3 4-5 0,1 3-1 16,4 1-1-16,1 1-2 0,2 3-1 0,1-3 1 15,1 3-1-15,0-3-1 0,2-1-1 16,-2-2-1-16,-3-3-3 0,1 1 2 15,-4-4-1-15,-3-2-4 0,-2-1-17 0,-4-5-35 16,-4 0-80-16,-5-3-114 0,-1-2-111 16,-5-3-110-16,-2-1-70 0,-4-4-11 0,-5-2 54 15,-5-1 98-15</inkml:trace>
  <inkml:trace contextRef="#ctx0" brushRef="#br0" timeOffset="89654.08">14690 15657 6 0,'0'0'99'0,"0"2"-6"0,0 0-1 0,0 4-5 16,0 1-1-16,0 3 2 0,2 3 6 15,-2 4 10-15,2 4 9 0,2 4 11 16,-2 6 7-16,2 5 5 0,1 6-1 0,-1 5-1 15,0 5-4-15,3 3-5 0,-3 2-12 16,2 4-5-16,-2 0-9 0,3 2-13 0,-1 0-14 16,0 2-12-16,1-1-14 0,-1-1-13 15,-2 0-12-15,3-2-7 0,-3-2-7 16,0-2-1-16,0-3-5 0,1-5-1 0,-1-1 3 16,0-5-1-16,0-2 0 0,1-5-2 0,-1-4-3 15,0-3 1-15,-2-5 0 0,2-3-1 16,-2-2-5-16,1-3 4 0,-1-3 4 15,0-3 0-15,-2-1-1 0,2-1 5 0,-2-3 5 16,2 1 2-16,-2-2 2 0,0 0 7 16,0 0 2-16,0-3 5 0,0 1 3 0,0 0 6 15,0 0 4-15,0 0 0 0,0-2 0 16,0 2-6-16,0-2-6 0,0 2-9 0,0-2-6 16,0 0-8-16,2 0-3 0,-2 0 0 15,2 2 1-15,3-2-5 0,1 2 2 0,0 1 5 16,3-1-5-16,1 2 0 0,3 2 0 0,2 2 4 15,2-1-3-15,2 5-1 0,2-1 2 16,4 0-1-16,1 5 5 0,3-1-6 0,1 2 4 16,4 0-4-16,0 4-1 0,4 0 4 15,0 2-6-15,4 0 3 0,1 4-1 16,1-1 0-16,3 1-2 0,-1 1-1 0,-1-1-1 16,1 2 2-16,-1-3-4 0,-3 1 4 0,0 0 1 15,1-1-1-15,-5-1 2 0,0 2-4 16,-2-4 2-16,-2-2 0 0,-5-2 0 15,-3-2 1-15,-3-4-1 0,-2 0 1 16,-2-3 3-16,-4 0-1 0,-2-3 3 16,-1-1 0-16,-3 0 1 0,-1-1 0 15,-1-1-3-15,-3-2-1 0,0 0-2 16,0 0 1-16,1 0 0 0,-1-2 2 0,0-2 3 16,3-2 2-16,-1 0 1 0,0-3 2 15,3-1 1-15,1-3 1 0,1-3-2 16,2-1-5-16,1-4 4 0,3 0-1 0,0 0-5 15,4 0 1-15,1 0 0 0,3 0 2 16,0 0-3-16,3 0 1 0,4-1 1 0,-1 1-5 16,3 0 4-16,2 0-1 0,0 0-3 15,4 0 1-15,1 0 1 0,1-2 2 0,2 2-3 16,3-2-1-16,0 2 6 0,-1-2-2 16,3 2-3-16,-1-2 0 0,-1 2 0 0,2 0 2 15,-3 0-2-15,-1 0-1 0,-1 0 0 16,-1 0 1-16,-3 0 0 0,-2 0-3 0,-2 2 1 15,-4 0 2-15,-3 1 1 0,-1 1-2 16,-5 2 2-16,-2-1 2 0,-2 5-3 0,-4-1-1 16,-2 3-1-16,-3-1 1 0,1 2-2 15,-3 3 1-15,-1-1 2 0,-3 0 5 0,0 0 4 16,0 2 10-16,-1 0 15 0,-1 2 12 16,0-2 9-16,0 2 2 0,0-1 5 0,-2 1-10 15,0-2-12-15,0-2-10 0,-2 2-12 16,2-4-6-16,-2 0-9 0,0 1-3 0,0-3-1 15,-1-1-1-15,1-3 2 0,0 1 0 16,0-1 0-16,2-3-1 0,0 0-1 0,0-2 0 16,0-2-2-16,0-2 0 0,2-2 2 15,0-2 0-15,0-4 2 0,1-1 2 0,1-2-1 16,-2-3 4-16,2-3 0 0,-2-4 0 16,2-3 0-16,-1-7-1 0,-1-3 2 0,0-8-2 15,-2-6-4-15,2-7-1 0,0-4-2 16,0-4 2-16,2-1-1 0,1-3 1 15,1 0 5-15,0 1 0 0,3 3-2 0,1 2-1 16,1 6 0-16,0 4-1 0,-1 3-3 16,1 8 5-16,-1 4 2 0,-1 7 0 0,-3 5 0 15,0 6 4-15,-1 5 5 0,-3 6 2 16,0 3 0-16,0 4 4 0,-2 2-3 16,0 4-3-16,0 3-7 0,0 1-14 0,-2 3-28 15,-2 1-65-15,2 1-103 0,-3 0-111 16,3 4-108-16,0 0-98 0,-2 2-31 0,0 0 33 15,-3 2 85-15,1 2 106 0</inkml:trace>
  <inkml:trace contextRef="#ctx0" brushRef="#br0" timeOffset="90301.9">16330 15366 88 0,'-8'-2'94'16,"-1"0"-8"-16,1 2-4 0,-3 0 0 16,-2 0-3-16,3 0 3 0,-3 2 0 15,0 2 3-15,-1-1 6 0,-1 1 10 0,0 2 10 16,0 2 3-16,0-1 2 0,-2 3-4 16,0 3-7-16,1 4-10 0,-1 2-7 0,0 6-7 15,-2 2-5-15,2 5-3 0,-2 6 0 16,0 4 0-16,2 4 1 0,0 5 1 0,0 6-2 15,2 2-4-15,2 4-8 0,3 0-10 16,1 2-12-16,5 0-15 0,2-2-11 16,4-2-6-16,4 0-4 0,3-2-1 15,4-4-4-15,3-2-1 0,6-7 3 0,1-4 0 16,4-4 0-16,3-6-5 0,4-5 5 0,2-6 4 16,0-4 2-16,4-7 6 0,0-7 6 15,3-5 9-15,1-5 7 0,3-8 6 0,-1-6 6 16,1-6 2-16,-1-5 5 0,-1-7 3 15,-1-2-3-15,-1-7-1 0,-3-3-6 0,-2-7-7 16,-2-1-6-16,-6-2-6 0,-3-2 2 16,-6 1 0-16,-4-1 3 0,-6-2 1 15,-7 2 4-15,-6 0-2 0,-7 2-7 0,-3 0-1 16,-9 4-7-16,-5 4-1 0,-6 1-8 16,-6 7-2-16,-2 5-2 0,-7 5-2 15,-1 5-4-15,-3 7 0 0,-2 4-2 0,-2 6-7 16,0 5-21-16,0 4-50 0,2 4-94 15,4 2-114-15,3 4-111 0,6 0-111 16,4-1-42-16,4-1 17 0,4-2 78 0,5-4 102 16</inkml:trace>
  <inkml:trace contextRef="#ctx0" brushRef="#br0" timeOffset="91001.61">16542 12979 158 0,'4'-2'178'0,"-2"0"-6"0,0 4-6 15,-2 4 5-15,2 5 8 0,-2 10 13 16,0 6 10-16,0 11 5 0,-2 6-10 0,0 9-24 16,-2 6-30-16,-2 8-38 0,-1 1-33 15,1 5-32-15,-1-3-20 0,3-1-11 16,2-5-21-16,0-3-50 0,0-5-69 16,2-5-83-16,2-3-95 0,-2-8-76 0,2-8-26 15,0-5 26-15,0-6 57 0</inkml:trace>
  <inkml:trace contextRef="#ctx0" brushRef="#br0" timeOffset="91538.21">16548 12000 61 0,'-10'-2'108'0,"-1"0"-2"16,0 6-4-16,-1 1-3 0,-3 9-4 16,0 3 0-16,0 8 6 0,3 7 7 0,-1 4 12 15,0 6 14-15,5 0 7 16,-1 2 3-16,5 0-7 0,4-3-15 0,2 0-24 16,2-3-25-16,5-2-21 0,3-6-19 15,3-1-15-15,2-4-12 0,2-3-43 16,0-4-65-16,5-3-81 0,-1-6-103 0,-2-5-53 15,2-8-25-15,1-5 23 0,-1-6 54 16</inkml:trace>
  <inkml:trace contextRef="#ctx0" brushRef="#br0" timeOffset="91721.07">16957 11982 24 0,'2'-13'222'16,"0"5"39"-16,0 3-6 0,-2 5 4 15,0 5 4-15,0 5 0 0,0 7-14 16,0 4-23-16,0 6-30 0,-2 5-47 0,2 2-51 16,-2 5-43-16,2-1-55 0,0 2-93 15,2 2-113-15,2-2-118 0,0-2-85 16,1-4-43-16,1-5 8 0,0-5 63 16</inkml:trace>
  <inkml:trace contextRef="#ctx0" brushRef="#br0" timeOffset="91873.08">17113 12114 175 0,'0'-15'245'0,"2"3"-11"15,-2 5-31-15,0 1-39 0,0 4-43 0,0 6-37 16,-2 5-34-16,2 7-36 16,-2 3-47-16,2 3-63 0,-2 7-83 0,0 2-56 15,0 1-27-15,-2 4-1 0</inkml:trace>
  <inkml:trace contextRef="#ctx0" brushRef="#br0" timeOffset="92098.03">17037 12472 45 0,'-2'-2'151'0,"2"0"-22"16,0 0-21-16,0 2-23 0,4-2-12 15,0 1-7-15,1-1-11 0,3 2-11 0,1-2-12 16,-1 2-12-16,3 0-10 0,1 0-7 15,1 2-5-15,0 0-7 0,2-1-7 16,-3 3-4-16,3 2-1 0,-2 2 2 16,-1 1 0-16,1 3 5 0,-2 1 5 0,-3 2 4 15,1 0 1-15,-1 2-19 0,-4 3-39 16,3-1-58-16,-5 0-30 0,-2 2-18 16</inkml:trace>
  <inkml:trace contextRef="#ctx0" brushRef="#br0" timeOffset="92962.21">16144 17985 2 0,'0'-9'124'16,"0"1"9"-16,2 0 4 0,-2 1 4 15,2 1 3-15,-2 2 8 0,2-2 11 16,-2 5 3-16,2-1 2 0,3 5-12 0,-3 5-18 15,2 5-27-15,0 8-33 0,0 6-28 16,1 4-27-16,-1 3-32 0,0 2-50 16,-2 2-59-16,0-2-67 0,3 1-82 15,-3-1-55-15,2-4-13 0,-2 0 26 16,-2-1 48-16</inkml:trace>
  <inkml:trace contextRef="#ctx0" brushRef="#br0" timeOffset="93241.19">15955 18511 112 0,'-2'2'217'0,"-2"4"14"16,2 3-57-16,0 4-57 0,0 5-44 15,2 2-28-15,0 1-19 0,2 4-17 16,0-2-16-16,0 2-29 0,2-2-45 0,3-2-58 16,-1-2-49-16,-2 0-22 0,3-2-3 15</inkml:trace>
  <inkml:trace contextRef="#ctx0" brushRef="#br0" timeOffset="93408.84">15968 18648 109 0,'0'-9'210'16,"2"-1"13"-16,0 4-44 0,3 1-42 16,3 3-36-16,3 0-17 0,1 4-11 15,5 0-9-15,0 1-17 0,4 3-41 16,1-2-50-16,-1 0-66 0,2 0-74 0,-2-1-50 15,0-1-23-15,1-2 7 0</inkml:trace>
  <inkml:trace contextRef="#ctx0" brushRef="#br0" timeOffset="93573.64">16300 18442 81 0,'-2'-7'243'15,"-2"1"48"-15,2 4-10 0,0 2-15 16,2 6-15-16,-2 1-23 0,2 5-33 0,2 3-43 15,0 2-41-15,0 2-47 16,2 2-61-16,1-2-74 0,-1 0-78 0,2-2-90 16,1 1-96-16,-1-5-49 0,2-2 2 15,1 1 41-15</inkml:trace>
  <inkml:trace contextRef="#ctx0" brushRef="#br0" timeOffset="93866.86">16601 18294 68 0,'-2'0'223'0,"-2"5"44"0,-3 7-13 15,1 3-16-15,0 4-11 0,-1 4-8 16,3 2-21-16,0 3-30 0,2 1-33 0,2 1-33 16,2-1-31-16,2 0-25 0,5-3-16 15,-1-3-15-15,5-2-8 0,1-4-6 16,1-2-1-16,4-5 3 0,0-6-3 15,0-4 1-15,1-6 1 0,-1-7 3 16,0-4 1-16,0-6-3 0,-5-4 5 0,1-3 2 16,-4-3 0-16,-5 1 0 0,-2 1 2 15,-1 1-2-15,-6 3-1 0,-1 4-32 16,-2 6-79-16,-3 4-94 0,1 7-119 16,-3 4-71-16,1 8-39 0,1 5 10 15,1 6 65-15</inkml:trace>
  <inkml:trace contextRef="#ctx0" brushRef="#br0" timeOffset="94113.92">17069 18440 4 0,'2'2'191'16,"0"2"22"-16,-2 2-28 0,-2 1-43 15,2 1-38-15,-2 2-29 0,2 1-26 16,0 2-22-16,2 1-15 0,0 1-8 15,2 0-4-15,3 0-4 0,1 1 2 16,3-3-3-16,-1-2-1 0,5 1-1 16,0-5 2-16,0-1 4 0,2-2 0 0,2-4 1 15,-2 0 0-15,2-4 3 0,0 0-10 16,0-3-27-16,-2-1-46 0,2-1-71 16,-7-1-40-16,1-1-22 0,0 1-2 15</inkml:trace>
  <inkml:trace contextRef="#ctx0" brushRef="#br0" timeOffset="95314.51">17672 15074 25 0,'-2'0'66'0,"-2"2"7"16,2-2 3-16,-1 0 2 0,1 0-1 15,0 2-3-15,2-2-6 0,-2 0-9 0,2 0-9 16,0 0-10-16,0 0-8 0,0 0-4 15,4 0 2-15,1-2 9 0,3-2 14 0,3-1 18 16,3-5 15-16,3-1 11 0,7-5 10 16,1-1 4-16,5-6 0 0,4-1-1 15,2-3 6-15,4-3 6 0,4-1 10 0,1-3 10 16,1-1 12-16,3 1 9 0,0 0 2 16,-3 0-8-16,1 1-13 0,-3 1-18 15,-4 1-24-15,-1 3-25 0,-6 1-23 0,-3 4-18 16,-5 4-11-16,-3 4-8 0,-5 2-4 15,-3 1-3-15,-3 3-22 0,-3 3-62 16,-1 2-130-16,-5 2-137 0,-2 2-135 0,0 0-72 16,-4 0-20-16,-1 2 44 0,-1-2 115 15</inkml:trace>
  <inkml:trace contextRef="#ctx0" brushRef="#br0" timeOffset="96477.28">18876 14036 67 0,'-4'0'196'0,"2"2"1"16,0 2 1-16,2 3 12 0,-2 5 7 15,2 3 14-15,0 4 4 0,-2 6-8 0,2 5-25 16,-2 5-38-16,2 3-40 0,2 2-40 16,-2 2-35-16,2 0-26 0,2-1-35 15,0-1-57-15,1 0-77 0,-1 0-84 0,0-3-96 16,0-3-69-16,0-4-18 0,1-1 32 16,-3-4 60-16</inkml:trace>
  <inkml:trace contextRef="#ctx0" brushRef="#br0" timeOffset="96883.06">18768 14114 85 0,'3'-6'77'0,"-1"1"-12"0,0 1-6 0,2-2-1 16,0 2 4-16,3 1-2 0,-1-1-8 15,2 0-12-15,1 0-5 0,-1 2-8 16,3 2-8-16,2 0-4 0,-1 2-2 16,1 2-1-16,2 0-1 0,-2 3-1 0,1 1 0 15,1 2 2-15,0 1 3 0,0 0 11 16,-2 3 13-16,1-1 20 0,-1 0 18 15,0 1 22-15,-3-1 22 0,3 2 15 0,-2 1 6 16,-1-1 6-16,-1 0 5 0,-1 0 2 16,-1 2-3-16,-3 1-6 0,-2-1-11 0,-2 2-12 15,-2 2-24-15,-2-2-24 0,-3 2-23 16,1 0-21-16,-3 0-22 0,1 0-49 16,-3-2-75-16,-1 0-85 0,1 0-83 15,-2-4-90-15,3 0-63 0,1-3-1 0,1-5 50 16,1-3 71-16</inkml:trace>
  <inkml:trace contextRef="#ctx0" brushRef="#br0" timeOffset="97070.9">19274 14223 252 0,'5'-2'333'0,"-3"4"61"0,0 3-22 0,-2 5-41 16,-2 1-47-16,2 5-53 0,-2 1-54 15,2 4-60-15,0 0-44 0,0 2-52 16,0-1-81-16,2 3-95 0,0-2-101 0,0 0-106 16,0 0-71-16,-2-4-18 0,2 0 41 15,-2-4 73-15</inkml:trace>
  <inkml:trace contextRef="#ctx0" brushRef="#br0" timeOffset="97248.18">19247 14308 73 0,'2'-7'193'0,"2"3"12"0,0-2-39 15,1 3-47-15,3 1-29 0,1-2-19 16,-1 2-16-16,5-2-20 0,-1 2-19 0,1 0-40 16,4 0-68-16,-2 0-73 0,2-1-41 15,-2-1-20-15,-1-2-5 0</inkml:trace>
  <inkml:trace contextRef="#ctx0" brushRef="#br0" timeOffset="115470.05">18824 13537 49 0,'-3'-2'68'0,"3"0"-6"0,-2 0-5 0,2 0 0 15,-2 0 2-15,2 1 3 0,-2-1 2 16,2 0 1-16,0 0 1 0,-2 0-1 16,2 0 2-16,-2 0-2 0,0 0-3 0,0 0 1 15,-1 0 0-15,-1 2 2 0,0-2 3 16,0 2 0-16,-3 0 3 0,1 0 1 16,-2 0 4-16,-1 2-3 0,-1 2 0 15,-1 0 5-15,-2 0 6 0,-2 3 1 0,1 1 4 16,-1 3 7-16,-2 3 3 0,-2 3 0 15,0 4-5-15,0 6 1 0,-2 3-4 16,-1 4-6-16,1 4 1 0,0 4-7 0,0 4-4 16,0 2-6-16,4 1-5 0,0 5-4 15,4 1-9-15,3 2-7 0,1 2-9 16,5 2-9-16,2 0-6 0,6 0-6 0,2-2-7 16,7 2-4-16,2-2-1 0,4-2 0 15,2-4-2-15,7 1-4 0,1-7 1 0,3-1 1 16,4-4-2-16,2-6 1 0,2-5-2 15,1-5 7-15,3-5 0 0,-2-5 3 16,3-7 6-16,-1-5-3 0,1-6-1 0,-1-8 3 16,-2-7-2-16,3-6 2 0,-3-7-6 15,-2-6 2-15,1-6 5 0,-3-6-4 0,0-1 1 16,-4-3-2-16,-3-1 3 0,-1-2 10 16,-5-1 9-16,-1 1 6 0,-7-2 7 15,-5-2 7-15,-3 0-1 0,-5 0-6 16,-6-2-11-16,-6 0-7 0,-7 2-7 15,-4 0-8-15,-5 2-3 0,-5 3-4 0,-5 3-1 16,-6 5-3-16,-3 6 0 0,-1 2-5 0,-5 6-13 16,1 5-37-16,-1 2-78 0,2 8-107 15,1 2-117-15,3 7-115 0,5 5-77 16,4 3-12-16,5 7 52 0,3 6 95 16</inkml:trace>
  <inkml:trace contextRef="#ctx0" brushRef="#br0" timeOffset="116197.68">20017 16071 25 0,'-6'-6'226'15,"0"0"38"-15,-3 2 14 0,1 1-8 0,-1-1 8 16,-1 2 18-16,-3 2 10 0,0 0-6 16,1 4-23-16,-3 1-33 0,0 3-54 15,0 5-45-15,0 4-41 0,0 4-30 0,1 6-19 16,1 5-16-16,0 3-9 0,3 1-13 16,1 0-10-16,1 2-3 0,3-2-4 15,3 1-2-15,2-5-1 0,0-2-4 0,5-3 5 16,1-2-3-16,0-6 2 0,5-2-1 15,-1-5 0-15,3-5 1 0,2-5-3 16,2-4-2-16,0-7-1 0,2-5-2 0,0-5 0 16,0-4 4-16,0-5 0 0,-2-3 6 15,2-1 0-15,-4-2 3 0,0-1 0 0,-1 3-2 16,-3 2 1-16,0 1 4 0,-3 6 9 16,1 4 8-16,-3 4 12 0,-2 1 7 15,0 7 7-15,1 5-3 0,-1 8-10 0,-2 5-8 16,-2 8-13-16,2 6-6 0,-2 3-8 15,0 3-16-15,0 1-24 0,0 1-56 0,0-1-95 16,2-1-104-16,2-3-89 0,3-3-64 16,1-4-43-16,1-4 2 0,1-7 53 15,3-5 77-15,0-7 82 0</inkml:trace>
  <inkml:trace contextRef="#ctx0" brushRef="#br0" timeOffset="116678.66">20254 16377 162 0,'11'-26'183'0,"0"-1"8"15,-3 4-1-15,-2 4 2 0,1 2 11 16,-1 4 19-16,-2 1 22 0,1 6 14 15,-1 5 3-15,0 2-13 0,-2 7-33 0,2 5-45 16,-2 3-53-16,1 3-47 0,-1 2-56 16,0 1-62-16,-2 3-65 0,2 0-62 15,-2-2-56-15,2 2-42 0,0-4-8 0,0 0 23 16,-2-4 41-16,-2-2 52 0,0-4 49 16,0-1 42-16,-4-4 30 0,-1-3 26 0,1-3 22 15,0-2 16-15,-1-1 10 0,1-1 6 16,2 0 4-16,1-2-1 0,1 1-7 0,2-1-4 15,2 0-4-15,1 2-2 0,1-1-4 16,0 1 0-16,0-2-3 0,3 2-6 0,1-1-1 16,1-1-4-16,-1 0 1 0,1 0 1 15,-3-1 11-15,2-1 18 0,-1-1 12 16,-1 1 17-16,0 0 16 0,-1 3 16 16,-1-1 16-16,0 0 8 0,-2 3 3 0,0 1-7 15,0-2-13-15,1 2-14 0,-1 2-29 16,2-2-23-16,0 2-17 0,0-2-13 0,3 0-3 15,1-2-3-15,1 1-2 0,1-1 0 16,1-4-3-16,-1 2 4 0,1-1-3 16,2-1-3-16,-3 1 4 0,3-1-2 0,-2 2 2 15,1 2 1-15,-1 3 3 0,2-1-2 16,-3 2 0-16,1 0 1 0,1 2 5 0,-1 1 5 16,2-1 13-16,-3 2 14 0,1 2 15 15,-1-2 14-15,-1 1 6 0,1 1-2 16,-1 0-9-16,-1-1-13 0,-1 3-34 0,-1 0-76 15,0 1-110-15,-1 1-128 0,-3-1-123 16,0 3-65-16,-2-3-17 0,0 3 46 16,0-3 94-16</inkml:trace>
  <inkml:trace contextRef="#ctx0" brushRef="#br0" timeOffset="117456.98">22566 16606 17 0,'-7'9'173'0,"1"-1"11"0,0-2-53 16,2-1-39-16,1-1-20 0,1-2-1 15,4-2 4-15,3-2 6 0,1-3 12 0,5-5 10 16,1-5 2-16,5-2-6 0,2-6-6 16,7-6 2-16,1-3 1 0,3-4-3 0,6-6-8 15,2-4-1-15,2-4-8 0,5-1-8 16,-1-4-8-16,5 0-4 0,-3 1-5 15,3 1-9-15,-3 1-5 0,-1 7-9 0,-3 3-8 16,-2 4-7-16,-6 5-4 0,-2 7-2 16,-4 1-1-16,-5 6 4 0,-4 2 17 15,0 3 23-15,-4 5 32 0,0 3 27 0,-1 2 21 16,1 2 14-16,0 4-1 0,2 4-15 16,0 4-18-16,4 5-19 0,2 6-15 15,5 5-18-15,2 7-11 0,3 5-10 0,1 4-10 16,4 5-7-16,0 3-7 0,3 3-5 15,-1-1-4-15,2 1-5 0,1-1-1 0,-1-3-11 16,0 1-20-16,-2-3-57 0,-1-1-94 16,-1-2-113-16,-4 0-116 0,-1-3-113 15,-3-1-46-15,-5 0 23 0,-3-3 76 0,-5-1 106 16</inkml:trace>
  <inkml:trace contextRef="#ctx0" brushRef="#br0" timeOffset="118523.3">22471 16583 21 0,'0'-2'189'0,"0"2"19"16,0 0-29-16,0 0-34 0,-3 0-10 0,3 4 0 16,-2 0 6-16,0 5 10 0,2 3 15 15,0 5 13-15,0 4 9 0,0 5 3 16,0 5 6-16,2 3-2 0,-2 4-11 0,2 4-25 15,-2 4-27-15,3 2-27 0,-3 3-30 16,2 2-26-16,-2 3-20 0,0-1-11 0,0 0-5 16,0 0-6-16,-2-1-4 0,2-3-3 15,-3-1 0-15,1-3-2 0,0-3-1 0,0-2 1 16,0-4-1-16,2-4 4 0,-2-3 0 16,2-4-1-16,0-5-1 0,2-3 1 0,-2-1 2 15,2-5-4-15,2-2-1 0,1 1 3 16,-1-5 1-16,0 1-1 0,2-2-2 0,3-2 4 15,-1-1 0-15,1 1 2 0,1 0-2 16,1 0-1-16,2 0-1 0,1-1 0 0,1 1-2 16,4 4-4-16,0 1 3 0,5 3 0 15,-1 3 2-15,4 0-1 0,3 1 2 16,2 3 3-16,2 0-3 0,4 0 1 16,0 4 0-16,2-1-5 0,0 1 3 15,3 2-2-15,-1 0-4 0,0 0 3 0,-1-1 1 16,-1 1 3-16,0 0-5 0,-4-2-1 15,0-2-2-15,-4 0 0 0,-1-4-1 16,-3-2-3-16,-3-2 4 0,-1-1 0 16,-3-3 5-16,-2-3 3 0,-2 0 0 15,-2-4 2-15,-1-2-1 0,1 0 4 0,0-4-1 16,0-2-2-16,2-2-2 0,-2-1 1 16,4-1 1-16,0-3-2 0,2 0 0 15,2-2-2-15,3-3 2 0,-1 1 2 16,5-2-1-16,-1 0 1 0,3 0-1 15,2-2 2-15,2-2-1 0,0 2 1 16,0-2 0-16,2 1-1 0,0-1 2 0,0 0-4 16,0 0 4-16,-4 2-1 0,0 0 0 15,-2 2 0-15,-5 2-3 0,-1 2 8 16,-3 1 3-16,-2 3 1 0,-4-1 1 0,0 3 10 16,-4 1 5-16,-1 1 3 0,-1-1-2 15,-3 0 3-15,-1 1 1 0,-1-3-5 0,0-1-2 16,1-2-11-16,-3-5-1 0,0-3-1 0,0-1-2 15,1-7-2-15,-3-3-6 0,2-5 1 16,0-4-4-16,1-7 1 0,-1-2-3 0,0-5 3 16,2-2 2-16,1-2 2 0,1-2-3 15,-1 0 3-15,1 0 2 0,0 4-1 0,1 2 0 16,-1 3-1-16,1 6 6 0,-1 6-4 16,-3 4-12-16,-3 6-28 0,-2 5-83 15,-2 4-126-15,-5 4-131 0,1 6-136 0,-5 1-66 16,-1 4-9-16,-3 2 61 0,-2 4 116 15</inkml:trace>
  <inkml:trace contextRef="#ctx0" brushRef="#br0" timeOffset="119010.23">23662 16865 77 0,'-12'-6'167'0,"-3"1"-12"0,2 1-29 0,-2 2-11 16,2 0-2-16,-1 0 1 0,-1 2-5 0,0 0-10 15,-2 2-6-15,0 2-10 0,0 0-8 16,0 3 4-16,-2 1 18 0,0 1 19 15,0 5 11-15,2 1 6 0,-2 4-2 0,2 2-12 16,2 6-21-16,1 1-26 0,-1 6-20 16,4 3-15-16,1 3-9 0,3 2-10 0,1 1-5 15,4 1-5-15,2 2-5 0,4 0-3 16,2-1-3-16,3-3 1 0,1 0 0 0,5-4-3 16,4-3 2-16,2-5-3 0,3-3 0 15,3-4 0-15,5-6 2 0,0-6 0 0,4-5 8 16,0-6 13-16,2-6 13 0,2-5 6 15,-2-6 9-15,0-4 9 0,-2-6 10 0,-2-5 1 16,-4-3 8-16,-3-5 6 0,-3-2 3 16,-5-1-2-16,-5-1-4 0,-5-2-12 0,-7 0-12 15,-4 1-10-15,-7 3-10 0,-5 0-10 16,-8 4-9-16,-3 1-19 0,-9 5-30 0,-4 5-61 16,-2 3-79-16,-5 5-83 0,-1 5-81 15,1 3-75-15,3 1-68 0,2 1 6 0,0 1 50 16,4 0 70-16</inkml:trace>
  <inkml:trace contextRef="#ctx0" brushRef="#br0" timeOffset="119544.74">23514 15004 228 0,'-2'-8'297'0,"2"4"32"15,-2 2 6-15,2 6 9 0,0 6 6 16,0 7-12-16,0 10-32 0,0 9-37 16,-2 6-57-16,2 7-62 0,-2 6-56 0,-1 3-41 15,1 3-21-15,0-2-18 0,0 0-19 16,0-2-57-16,0-2-99 0,0-3-108 15,4-5-110-15,0-5-117 0,0-4-51 0,2-7 17 16,-2-7 77-16,3-6 99 0</inkml:trace>
  <inkml:trace contextRef="#ctx0" brushRef="#br0" timeOffset="120005.04">23472 14396 24 0,'-13'0'201'0,"-2"4"31"0,0 4-22 0,-2 3-18 16,1 4-11-16,-1 6-1 0,0 6 2 16,0 5 5-16,0 4-1 0,2 6-3 15,2 0-19-15,5 4-25 0,4-2-27 0,1 0-35 16,8-3-36-16,1-1-56 0,7-3-68 16,2-3-68-16,1-5-71 0,6-3-75 0,3-5-82 15,-2-6-21-15,3-5 28 0,1-4 49 16</inkml:trace>
  <inkml:trace contextRef="#ctx0" brushRef="#br0" timeOffset="120185.76">23821 14569 96 0,'0'-11'275'0,"0"3"56"16,-2 3 20-16,0 3-13 0,-2 4-6 15,1 3-17-15,-1 7-30 0,0 1-46 16,0 6-47-16,-1 4-55 0,3 2-66 0,-2 3-80 15,2 1-90-15,0 1-97 0,0 1-99 16,4-1-103-16,0 1-76 0,0-4-2 16,2-3 43-16,1-3 73 0</inkml:trace>
  <inkml:trace contextRef="#ctx0" brushRef="#br0" timeOffset="120493.65">23965 14712 31 0,'4'-3'195'15,"0"1"15"-15,1 2-32 0,-1 3-40 16,-2 3-33-16,0 2-25 0,0 1-22 16,0 1-17-16,-2 1-13 0,0 3-8 0,0-1-12 15,-2 0-15-15,2 1-12 0,-2-3-12 16,0 0-8-16,0-1-5 0,0-1-4 0,0-1 6 16,-1-2 7-16,3-2 6 0,-2-2 5 15,2-1 2-15,0 1 4 0,0 0 4 16,0-2 5-16,2 2 1 0,3-2 4 0,-1 2 0 15,0 0 3-15,0 2 1 0,3 0-2 16,-1 1 3-16,0 3-1 0,1 0 3 0,1 1 1 16,-1-1-4-16,-1 1 2 0,-2 1 2 15,0-1-1-15,1 1-1 0,-3-1 0 16,0 3-1-16,-4-1 1 0,0 1-14 0,-3-1-25 16,1 2-42-16,0 1-54 0,-4-1-27 15,-1 0-16-15</inkml:trace>
  <inkml:trace contextRef="#ctx0" brushRef="#br0" timeOffset="121244.17">23569 18120 175 0,'0'-5'267'0,"0"1"33"0,0 2-9 16,-2 0-17-16,2 4-22 0,-2 2-27 0,2 5-39 16,-2 5-42-16,2 3-45 15,-2 4-39-15,0 2-30 0,-1 3-30 0,1 3-47 16,0-1-67-16,0 1-70 0,2-2-81 16,2-1-89-16,-4 1-37 0,2-2 13 15,-2-2 48-15</inkml:trace>
  <inkml:trace contextRef="#ctx0" brushRef="#br0" timeOffset="121513.32">23383 18593 175 0,'-4'-2'221'0,"1"2"-16"15,3 4-22-15,-2 1-28 0,2 5-24 16,2 3-27-16,1 1-31 0,-1 3-28 16,0 0-35-16,2 0-39 0,-2 0-44 15,2-2-51-15,3 3-65 0,-1-3-49 16,-2 0-13-16,3 0 13 0</inkml:trace>
  <inkml:trace contextRef="#ctx0" brushRef="#br0" timeOffset="121672.29">23425 18722 84 0,'-2'-7'238'0,"2"-1"28"0,2 4-8 16,2 2-25-16,3 4-31 15,5 2-31-15,1 2-19 0,4 1-20 0,4 3-35 16,0-1-64-16,1 1-72 0,1 0-80 15,2-1-79-15,-1-1-89 0,-1-1-52 16,0 1-2-16,-2 0 31 0</inkml:trace>
  <inkml:trace contextRef="#ctx0" brushRef="#br0" timeOffset="121834.76">23777 18646 220 0,'-9'-9'293'16,"3"1"41"-16,-1 6-20 0,1 2-28 15,2 2-37-15,0 6-40 0,1 1-49 0,3 3-67 16,0 3-81-16,0 2-84 0,0-2-80 16,3 0-78-16,1 1-86 0,2-3-51 15,0 2 3-15,1-1 32 0,1-3 55 16</inkml:trace>
  <inkml:trace contextRef="#ctx0" brushRef="#br0" timeOffset="122083.7">23923 18646 120 0,'-5'-4'259'0,"1"2"49"16,0 6-8-16,-2 2-22 0,1 2-19 15,1 3-21-15,0 4-26 0,0 0-37 0,1 3-39 16,3-1-37-16,3 0-35 0,-1 0-25 16,0-2-18-16,4-1-13 0,1-3-10 15,1-3-3-15,0-3-2 0,3-1 2 16,2-6 0-16,-1-2 2 0,1-3 3 0,0-3-1 15,-3-3 5-15,1-2-4 16,-3-2-22-16,1 1-37 0,-5 1-50 0,0 2-62 16,1 1-77-16,-3 3-81 0,-2 3-52 15,0 6-3-15,2 4 30 0,0 4 51 16</inkml:trace>
  <inkml:trace contextRef="#ctx0" brushRef="#br0" timeOffset="122234.7">24200 18799 3 0,'4'-2'155'0,"0"0"-12"16,1 0-30-16,1 2-32 0,0 2-25 15,1 0-20-15,1 1-11 0,3 1-11 16,-1 0-14-16,3 0-28 0,2-2-41 0,-3 2-53 16,3-3-27-16,-2-1-12 0</inkml:trace>
  <inkml:trace contextRef="#ctx0" brushRef="#br0" timeOffset="122807.7">22367 16097 164 0,'0'-7'264'0,"0"1"51"0,2 6 1 16,4 4 17-16,1 7 10 0,3 6-3 0,1 6-14 15,4 4-37-15,-1 5-61 0,3 3-76 16,0 1-64-16,2 2-48 0,-2 0-53 15,0 0-71-15,0-2-93 0,0-2-97 0,-2-1-100 16,2-3-101-16,-2-1-32 0,-3-4 24 16,1-4 69-16,-4-2 87 0</inkml:trace>
  <inkml:trace contextRef="#ctx0" brushRef="#br0" timeOffset="123308.1">21878 15278 79 0,'-2'-4'258'0,"0"0"48"0,2 4 8 16,-2 4-5-16,2 6-12 0,2 5-21 15,-2 8-31-15,4 5-38 0,0 7-41 0,0 5-55 16,3 2-56-16,1 2-66 0,-1-1-74 15,1 3-81-15,3-2-79 0,-1-2-72 16,1-4-70-16,1 0-24 0,1-6 30 0,-2-1 52 16,-1-6 62-16</inkml:trace>
  <inkml:trace contextRef="#ctx0" brushRef="#br0" timeOffset="123608.35">21918 15568 77 0,'-6'-14'176'0,"-1"3"-23"0,3-1-27 16,0 5-24-16,2-1-22 0,0 1-17 15,2 1-18-15,2 2-11 0,2-2-8 0,2 3-5 16,1 1-8-16,1-2-4 0,3 2-1 16,-3 2-3-16,5-2-3 0,0 4-1 0,-1 0 2 15,1 0-2-15,2 2-1 0,0-1 2 16,0 3 9-16,-1-2 11 0,-1 2 14 15,0-1 19-15,-3 3 22 0,1 0 22 0,-3-1 15 16,-1 3 6-16,-1-1-4 0,-4 5-12 16,0-1-20-16,0 0-22 0,-2 2-22 15,-2 1-26-15,0-1-47 0,0 0-57 0,-2 0-63 16,0-1-77-16,-3-1-78 0,3-1-32 16,-2-3 14-16,1 1 39 0</inkml:trace>
  <inkml:trace contextRef="#ctx0" brushRef="#br0" timeOffset="123774.06">22291 15577 49 0,'6'10'215'16,"-2"1"32"-16,-2 6-26 0,0 2-39 16,1 2-37-16,-1 2-27 0,0 0-32 0,-2 2-48 15,2 0-57-15,0-1-61 0,0 1-74 16,2-2-72-16,1-2-36 0,-3 0-2 15,2-4 24-15</inkml:trace>
  <inkml:trace contextRef="#ctx0" brushRef="#br0" timeOffset="123947.76">22335 15613 163 0,'-2'-15'269'15,"-2"2"25"-15,2 3-48 0,-1 1-42 16,3 3-27-16,3 0-18 0,1 3-14 0,2-1-7 15,3 2-7-15,1 0-14 0,3 2-28 16,2-2-61-16,0 2-81 0,4 0-91 16,0 0-99-16,0 0-98 0,2 0-51 0,-2 2 4 15,2 0 41-15</inkml:trace>
  <inkml:trace contextRef="#ctx0" brushRef="#br0" timeOffset="126070.05">20549 16267 49 0,'2'0'109'0,"-2"0"8"0,0 0 10 16,0 0 9-16,0-2 9 0,0 2 5 0,0 0-2 15,-2 0-2-15,-1 2-10 0,1-2-14 16,-2 4-22-16,0-1-22 0,-2 3-19 0,-1 2-19 15,1 3-12-15,0 1-10 0,-3 3-4 16,3 0-3-16,-1 0-4 0,1 1-4 16,2-3-3-16,0 0-1 0,1-1-4 0,3-3-1 15,3-1-1-15,1-1 0 0,0-3-2 16,4-2-5-16,1-2-6 0,4-2-5 0,-1-3-6 16,1-3-1-16,0-2 3 0,2-1 4 15,-3 1 6-15,1 1 7 0,-2 1 6 0,-3 1 4 16,0 3 2-16,-1 0 4 0,-3 4-1 15,0 4 2-15,1 3 0 0,-3 5-1 16,0 1-8-16,0 2-29 0,2 3-46 0,-2 1-58 16,5-2-78-16,-1 2-53 0,0-2-20 15,1 2 13-15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7-14T08:24:16.8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28046 4536 42 0,'0'-2'132'0,"-2"0"-44"0,0 0-21 15,-1 0-1-15,3-2 0 0,-2 1 6 0,2-3 7 16,-2 0 11-16,2 0 12 0,-2 1 10 15,0-1 10-15,0 0 9 0,-2 1 7 0,2-1-2 16,-3 0-8-16,1 2-12 0,0 1-14 16,0-1-15-16,-1 0-17 0,-1 2-17 15,2 0-12-15,-3 0-9 0,-1 2-10 16,0 0-5-16,-1 2-6 0,-2 0-4 0,-3 4-1 16,-1-1-3-16,-6 5 1 0,-3 1 3 15,-1 5 0-15,-7 1 7 0,-2 4 3 0,-6 3 9 16,-2 3 17-16,-3 4 18 0,-3 3 19 15,-3 2 11-15,-2 2 11 0,-2 2 3 16,0 2-7-16,-2 2-15 0,0 2-14 0,-1 1-13 16,1 3-10-16,2 1-9 0,2 3-12 15,3 1-5-15,1 2-8 0,2 0-3 16,3 2-4-16,4 2 1 0,-1 2 8 16,5 0 6-16,5 2 9 0,3-1 10 0,3 3 7 15,6 2 3-15,4-1-2 0,4 1-5 16,7-1-9-16,6 3-6 0,5-3-9 15,5 1-9-15,7-2-5 0,7-1 2 0,3-3 0 16,7-2 0-16,5-2 1 0,5-3 2 16,3-5-1-16,6-1-4 0,4-3 1 15,2-3 0-15,7 0 1 0,6 0 1 16,2-3-2-16,7-1-3 0,2 0-2 0,1-3-1 16,6-1 0-16,-1-2 1 0,4-1 0 15,2-5 5-15,3 1 3 0,3-5-3 0,5-3 2 16,2-2 0-16,5-3-3 0,3-5 2 15,3-3-6-15,-1-4 0 0,3-4 0 16,0-4 2-16,0-4 5 0,-3-3-1 0,-1-3 3 16,0-1 4-16,-1-4-2 0,1-2-4 15,-3-2-6-15,-2-1-1 0,-2-3 2 0,-4-2 0 16,-4-1-1-16,-2-5 1 0,-5 1 5 16,-4-4 6-16,-2-4-2 0,-2 0 2 15,-4-3-1-15,-5-3 2 0,-1-3 0 0,-3-1-5 16,-4-1-3-16,-5-1-3 0,-3-1 0 15,-5 0-2-15,-4 0-1 0,-4-1 0 0,-4 1 0 16,-7 0 5-16,-2 2 3 0,-6-3-1 16,-5 3 1-16,-3-2-1 0,-5 1 0 15,-7-1-3-15,-3 2-2 0,-5-1-2 0,-6 1-1 16,-7-2 5-16,-1 0-1 0,-7-1 1 16,-4-1 1-16,-5-2 6 0,-3 0-2 15,-7 0-2-15,-2 0 4 0,-7 0 0 0,-4 0 2 16,-6 0 3-16,-2 2 4 0,-4 0 3 15,-5 1-1-15,-1 3 3 0,-5 2-1 0,-5 3-4 16,-3 2-2-16,-5 4-4 0,-4 2 0 16,-2 6-2-16,-2 2-3 0,-2 3-1 0,-2 4-2 15,-3 4 1-15,1 2 0 0,-3 4-6 0,-2 2-6 16,-2 3-12-16,1 4-11 0,-3 5-24 16,-2 1-24-16,2 3-42 0,0 5-106 15,6 2-133-15,5 1-136 0,4 2-98 0,8 3-36 16,7-5 10-16,6 0 94 0,6-3 135 15</inkml:trace>
  <inkml:trace contextRef="#ctx0" brushRef="#br0" timeOffset="718.33">28861 5128 91 0,'-11'10'184'16,"1"-3"-9"-16,-1 1-11 0,0 0 4 0,1-3 16 15,-3-1 11-15,0-2 1 0,-1 0-5 16,-3-2-2-16,0-2-7 0,-4-2-2 0,-1-1 3 16,-1-3 4-16,0-2 4 0,-5-3-13 15,1-2-17-15,-5-2-28 0,0-4-27 0,1-4-25 16,-5-6-26-16,2-1-13 0,-2-6-7 16,0-6-5-16,0-5-3 0,0-5-6 15,4-3 2-15,0-6-4 0,5-3 1 16,1-9-7-16,7-3-5 0,2-4-1 0,7-3-7 15,6-3 2-15,6 0-1 0,6-1 3 16,7 3-3-16,6 0-1 0,7 4 6 0,3 4-7 16,5 6 1-16,7 1 0 0,1 7-6 15,3 3-19-15,-1 5-62 0,1 7-99 0,-3 3-119 16,-1 8-114-16,-1 4-114 0,-2 5-46 16,-6 4 25-16,-2 5 86 0,-5 0 106 0</inkml:trace>
  <inkml:trace contextRef="#ctx0" brushRef="#br0" timeOffset="1038.79">28611 2509 211 0,'-8'-6'266'16,"1"0"20"-16,1 1-71 0,-1 1-56 0,5 0-33 15,0 0-21-15,4 2-16 0,0 2 0 16,5 4 12-16,3 2 23 0,5 3 3 0,2 7-3 16,2 5-7-16,0 3-8 0,5 9-8 15,-3 3-20-15,2 4-13 0,-2 4-10 16,0 3-10-16,-2 3-9 0,-2 0-13 0,-2 1-20 15,-4-2-55-15,-3-1-76 0,-1-2-87 0,-1-2-106 16,-2-2-98-16,-2-4-39 0,0-4 21 16,-2-4 58-16</inkml:trace>
  <inkml:trace contextRef="#ctx0" brushRef="#br0" timeOffset="2082.42">26937 1040 9 0,'-5'0'334'16,"1"2"86"-16,0 2 76 0,-2 2 4 0,1 3-55 15,-1 1-57-15,2 5-68 0,2 4-65 16,0 4-64-16,-1 5-50 0,3 7-35 0,3 5-31 15,-1 2-20-15,2 5-17 0,2 3-13 16,1 3-7-16,-1 2-11 0,2 2-11 0,3 2-21 16,-2-1-33-16,1-1-67 0,-1-4-110 15,-1 0-114-15,1-3-105 0,-3-4-101 16,0-4-29-16,1-4 35 0,-3-6 90 16,-2-1 109-16</inkml:trace>
  <inkml:trace contextRef="#ctx0" brushRef="#br0" timeOffset="2403.46">26941 1362 270 0,'-4'-27'324'0,"-1"3"38"0,3-1-40 15,-2 4-43-15,4 0-27 0,-2 2-28 0,2 2-34 16,2 2-28-16,0 1-28 0,0 3-35 15,0 1-38-15,1 3-28 0,-1 1-16 0,0 2-7 16,2 2 5-16,-2 2 9 0,2 2 7 16,-1 2 9-16,1 4 19 0,0 3 15 0,-2 4 9 15,2 2 7-15,-2 4 1 0,1 4-1 16,1 0-10-16,2 1-16 0,1 1-16 16,1 0-13-16,3 0-14 0,1-3-6 0,1 1-9 15,4-4-13-15,-2 0-12 0,2-4-35 16,0 0-78-16,2-3-109 0,-2-3-105 0,2-1-93 15,2-5-95-15,-2-3-23 0,0-4 51 16,2-2 89-16,-2-1 99 0</inkml:trace>
  <inkml:trace contextRef="#ctx0" brushRef="#br0" timeOffset="2684.4">27468 1334 247 0,'0'-6'460'0,"-4"4"83"16,-3 2 42-16,-1 2-64 0,-1 2-84 0,-3 1-108 15,-1 5-109-15,0-1-79 0,3 5-54 16,-3-1-34-16,5 0-26 0,-1 1-14 0,3 1-15 16,-1-2-12-16,5 1-10 0,0-3-25 15,2 0-38-15,2-1-47 0,0-2-42 16,5-3-31-16,-1-1-19 0,3-2 3 0,-1-2 30 16,3-2 41-16,-3 0 41 0,3 0 38 15,-3 0 31-15,-1 2 33 0,-1 0 34 16,0 0 39-16,-2 2 35 0,-1 2 24 0,-3 0 11 15,0 4-7-15,0-1-30 0,-3 1-62 16,-1 1-78-16,2 1-87 0,-2-3-87 16,2 1-86-16,2 0-77 0,0-4-39 0,2-1 11 15,0-1 47-15,2-2 63 0</inkml:trace>
  <inkml:trace contextRef="#ctx0" brushRef="#br0" timeOffset="3270.91">27614 1412 278 0,'2'-6'387'0,"-2"2"82"16,0 0 1-16,-2 2-25 0,0 2-48 0,-2 0-65 16,-1 0-84-16,-1 0-78 0,2 2-64 15,0 0-44-15,-1 0-28 0,3 0-21 16,0 2-8-16,0 0-6 0,2-1-3 0,0 1-3 16,0 0 0-16,0-2 4 0,2 2 2 15,-2-2 2-15,0 0 0 0,2-1 6 0,-2-1-2 16,0 2 4-16,0-2 2 0,0 2 2 15,0-2 7-15,0 0-1 0,0 0 4 16,0 0-1-16,0 2 1 0,0-2-3 0,0 0-6 16,0 0 0-16,0 0-7 0,0 0-2 15,0 0 0-15,0 0 1 0,0 0-4 0,0 0-1 16,0 0 2-16,0 0 0 0,0 0-2 16,0 0-1-16,0 0 0 0,0 0 3 15,0 0 2-15,-2 0 2 0,2 0-2 16,0 0 3-16,-2 0 4 0,2 0 0 0,-2 0 1 15,2 0-3-15,-2 0 1 0,0 0 1 16,0 2-4-16,-1-2-1 0,1 2-1 16,-2 0-1-16,2 0 0 0,-2 4-5 0,0-1 0 15,-1 5 2-15,-1-1-5 0,2 5 0 16,-1-1 1-16,1 0-5 0,0 3 1 0,0-3 1 16,2 2 0-16,2-2 3 0,0 1 0 15,0-1-4-15,0-1-8 0,2-3-7 0,2 1-1 16,0-3-11-16,0-1-4 0,3-2 5 15,1-4 6-15,-1 0 3 0,1-4 5 16,1 0 5-16,-1-4 3 0,1 1 4 0,-1-1 1 16,0-1 4-16,-1 1 0 0,-1 2 3 15,-2 1 9-15,1-1 4 0,-3 2 7 16,0 2 2-16,0 2 3 0,2 0 0 0,-2 4-6 16,0 0-2-16,1 3-8 0,-1 1-9 15,2 2-13-15,-2-1-20 0,0 1-55 0,0-3-91 16,2 1-112-16,-1 0-97 0,1-5-88 15,2-1-72-15,-2-2 7 0,1-4 64 16,1-1 97-16</inkml:trace>
  <inkml:trace contextRef="#ctx0" brushRef="#br0" timeOffset="3460.57">27821 1353 84 0,'7'-19'329'0,"-3"1"98"15,0 3 58-15,-2 4 2 0,1 3-28 0,-1 0-49 16,0 5-68-16,0-1-86 0,0 4-76 15,2 4-62-15,-2 3-38 0,3 7-27 16,-3 1-16-16,2 4-14 0,-2 2-17 0,0 2-21 16,0 0-29-16,0 1-70 0,1 1-105 15,-1 0-106-15,0 0-88 0,2-4-65 0,2 0-47 16,-1-4 5-16,1-2 69 0,-2-4 90 16,2-1 85-16</inkml:trace>
  <inkml:trace contextRef="#ctx0" brushRef="#br0" timeOffset="3715.68">27932 1598 110 0,'2'-4'256'0,"0"1"51"0,0-1 40 15,0 2 31-15,0-2 11 0,0 2-11 16,0 0-36-16,0 0-54 0,1 1-72 0,1-1-71 16,0 0-63-16,2-2-52 0,1 0-56 15,-1 0-67-15,3-3-79 0,1-1-78 0,1-1-67 16,-1-3-41-16,3-1-10 0,2-2 28 16,-2-1 59-16,1-1 68 0,1-2 70 0,-2 0 70 15,2 2 68-15,-3-2 64 0,1 4 66 16,0-1 74-16,-1 5 86 0,-1 1 68 15,0 3 32-15,-3 3 2 0,3 4-25 0,-1 2-52 16,-1 4-77-16,1 3-76 0,-1 3-58 16,1 1-39-16,-1 2-29 0,-3 2-32 15,1 0-52-15,-1 2-103 0,-2 1-139 16,0 0-136-16,1 0-116 0,-1-1-50 0,-2 0 5 16,-2-2 81-16,2-2 126 0</inkml:trace>
  <inkml:trace contextRef="#ctx0" brushRef="#br0" timeOffset="3853.4">28296 1579 278 0,'0'0'514'16,"0"2"75"-16,0 2 41 0,0 0-68 15,0 0-130-15,0 1-162 0,0-1-127 0,2 2-114 16,0-2-135-16,2-1-155 0,2 1-140 16,3-2-125-16,-1-2-59 0,3-2 5 0,2-2 77 15,-1-1 123-15</inkml:trace>
  <inkml:trace contextRef="#ctx0" brushRef="#br0" timeOffset="4110.63">28514 1385 394 0,'2'-8'547'0,"-2"3"69"0,-2-1 37 0,2 2-91 16,-2 2-142-16,2 0-154 0,-3 2-101 0,3 2-60 16,0 2-36-16,0 4-22 0,0-1-12 15,0 3-8-15,0 1-13 0,0 1-7 16,0 3-3-16,0 0-4 0,0 0-10 0,3 1-11 15,-1 1-6-15,0 2-10 0,0-2-8 16,2 2-4-16,2 0 1 0,3-2-2 0,-1 2-5 16,1-2-11-16,1 0-14 0,3 1-15 15,-2-3-13-15,1-2-17 0,-1-1-15 0,2-3-15 16,-3 1-19-16,-1-5-27 0,1 1-34 16,-1-4-32-16,-1 0-33 0,1-4-29 0,-1 0-25 15,-1-2 15-15,-1-1 35 0,0-1 49 16</inkml:trace>
  <inkml:trace contextRef="#ctx0" brushRef="#br0" timeOffset="4382.64">28780 1497 147 0,'0'-7'267'16,"0"-1"42"-16,0 0 9 0,0 1 15 0,0 1 21 15,-2 2 5-15,2-1-15 0,-2 1-32 0,2 0-43 16,-2 2-56-16,2 0-63 0,-2 0-45 16,2 2-28-16,-2 2-21 0,-2 0-17 15,1 4-13-15,-1 1-7 0,2 3-1 0,0 1-7 16,0 1-4-16,2 1-3 0,2-1-3 16,0 1-7-16,2-2-16 0,1 1-24 0,-1-1-54 15,0 1-90-15,0-3-109 0,3-1-98 0,-1 1-90 16,0-3-66-16,1 0 10 0,-1-1 69 15,-2-1 93-15</inkml:trace>
  <inkml:trace contextRef="#ctx0" brushRef="#br0" timeOffset="4509.92">28840 1602 285 0,'2'-2'445'16,"2"0"94"-16,-2 2 5 0,2 0-45 0,1 0-62 16,-1 0-95-16,2 0-119 0,0-2-93 15,3 2-75-15,-1-2-92 0,1 2-147 16,-1-1-160-16,-1-1-155 0,-1 0-80 0,0 0-27 15,-1 2 36-15,-1-2 117 0</inkml:trace>
  <inkml:trace contextRef="#ctx0" brushRef="#br0" timeOffset="5482.46">27059 2376 212 0,'-2'-6'345'0,"0"0"88"16,-4 0 28-16,0 3-6 0,-3-1-26 16,-2 2-48-16,1 2-59 0,-3 2-76 15,-2 3-76-15,1 5-58 0,-1 3-39 0,0 4-23 16,-2 6-11-16,2 4-8 0,2 3-5 15,1 1-6-15,3 1 0 0,1 1-4 0,4-1-4 16,-1-1-3-16,5-1-7 0,3-3 1 16,1-2-1-16,2-5-2 0,3 0 2 0,1-3-2 15,1-6-3-15,1-1-2 0,3-5-3 16,0-3-3-16,2-6-3 0,0-1-1 16,0-7 0-16,-2-1 2 0,-1-4-1 0,1-2 2 15,-2 0 1-15,-2-4 6 0,-3 2 5 16,1-2 0-16,-1 2 5 0,-2 0 1 15,1 4 2-15,-1 4 4 0,-2-1 4 16,-2 5 5-16,3 3 4 0,-1 2 6 0,0 4-4 16,2 4-3-16,-1 4-3 0,1 3-3 15,0 2-12-15,1 5-13 0,-1-1-14 0,0 2-21 16,1 0-43-16,-1 0-112 0,-2 0-134 16,3-2-142-16,-3-4-103 0,0 1-45 15,0-5 8-15,-1-1 90 0,1-4 134 0</inkml:trace>
  <inkml:trace contextRef="#ctx0" brushRef="#br0" timeOffset="5677.44">27316 2427 220 0,'4'-10'498'16,"-4"3"81"-16,0 1 51 0,0 6-46 0,-2 2-108 15,2 4-129-15,0 1-126 0,2 7-74 16,-2 1-45-16,2 2-32 0,2 4-30 15,0 0-33-15,1 4-27 0,1 0-50 0,0-1-124 16,1 3-161-16,-1-2-171 0,3-1-83 16,-1-1-33-16,0-2 16 0,1-4 105 15</inkml:trace>
  <inkml:trace contextRef="#ctx0" brushRef="#br0" timeOffset="5847.02">27447 2579 223 0,'-4'-3'484'0,"-1"-1"81"16,-1 2 46-16,2 2-62 0,2 0-112 16,0 0-131-16,2 2-122 0,0 0-78 0,4 0-48 15,0-1-38-15,4 1-54 0,1-2-101 16,4 2-132-16,-1-2-124 0,3-2-130 0,0-1-57 16,2-1 1-16,-2-2 72 0,-3 0 117 15</inkml:trace>
  <inkml:trace contextRef="#ctx0" brushRef="#br0" timeOffset="6026.71">27671 2385 117 0,'0'-4'460'0,"-2"4"97"0,0 2 60 16,-2 4-26-16,2 0-85 0,-1 3-127 16,1 1-134-16,0 3-92 0,2 0-60 15,2 4-32-15,-2 1-31 0,2-1-29 16,1 2-27-16,-1 0-50 0,0 0-115 0,0 2-150 15,0-2-163-15,0 0-84 0,0-2-33 16,0-2 19-16,1-1 98 0</inkml:trace>
  <inkml:trace contextRef="#ctx0" brushRef="#br0" timeOffset="6237.23">27813 2372 242 0,'-2'-8'494'16,"-2"0"82"-16,-1 5 48 0,1-1-66 0,0 0-108 16,2 2-132-16,-2 2-123 0,1 2-75 15,1 2-47-15,0 3-29 0,2 5-30 0,-2-1-24 16,2 5-34-16,-2-1-65 0,0 2-106 16,2 0-114-16,-2 2-108 0,2-2-95 15,2-1-37-15,-2-3 23 0,-2 0 86 0,2-3 107 16</inkml:trace>
  <inkml:trace contextRef="#ctx0" brushRef="#br0" timeOffset="6366.62">27788 2532 205 0,'4'-2'264'15,"-2"0"3"-15,2 2-22 0,0-2-29 0,1 2-38 16,1-2-38-16,-2 2-47 0,3 0-60 16,1-2-69-16,-2 2-63 0,3-2-58 0,-1 0-58 15,1 1-47-15,-1-3-20 0,1-2 18 16,-3-2 31-16</inkml:trace>
  <inkml:trace contextRef="#ctx0" brushRef="#br0" timeOffset="6582.64">27946 2440 169 0,'5'-2'191'0,"-1"0"-7"0,0 2-20 15,0 0-25-15,-2 0-31 0,3 2-29 16,-1-2-38-16,0 0-40 0,2 0-34 16,-1 0-30-16,1-2-19 0,0-1-10 0,1-1 3 15,1-2 14-15,-1-1 17 0,1-1 21 16,-2 0 24-16,1-1 24 0,-1 1 25 0,0 2 28 15,-1 1 28-15,-1-1 29 0,-2 2 20 16,2 2 7-16,-2 2-9 0,3 0-18 16,-3 4-24-16,2 0-40 0,-2 2-51 15,2-1-55-15,-2 1-50 0,3 0-53 0,-1-2-58 16,0 1-45-16,0-3-15 0,3 0 16 16,-3-2 27-16</inkml:trace>
  <inkml:trace contextRef="#ctx0" brushRef="#br0" timeOffset="6706.37">28175 2364 152 0,'6'-4'246'15,"-1"0"29"-15,-1 3 32 0,0 1 20 16,0 0-1-16,0 1-21 0,1 3-42 16,-1 2-51-16,0 0-84 0,-2 1-102 0,3 1-115 15,-3 1-100-15,2-1-97 0,2 0-93 16,-2-1-51-16,1-3 10 0,1 0 50 16,-2-2 64-16</inkml:trace>
  <inkml:trace contextRef="#ctx0" brushRef="#br0" timeOffset="6816.72">28397 2364 49 0,'7'2'199'0,"-1"4"6"16,0-1-45-16,-2 3-59 0,1 2-60 0,-1-1-68 0,0-1-78 15,-2 1-55-15,-2-1-29 0,0-1-3 16</inkml:trace>
  <inkml:trace contextRef="#ctx0" brushRef="#br0" timeOffset="6953.46">28465 2395 117 0,'-2'-2'178'15,"2"0"-31"-15,-2 0-60 0,2 0-63 0,0 0-59 16,0 2-56-16,2-4-45 0,-2 0-20 16</inkml:trace>
  <inkml:trace contextRef="#ctx0" brushRef="#br0" timeOffset="7107.29">28520 2307 29 0,'4'-4'259'16,"0"4"65"-16,1 0 24 0,-1 0 8 0,0 2-3 16,0 0-25-16,1 0-47 0,-3 4-52 15,2-1-62-15,-2 1-83 0,0 0-98 0,0 1-91 16,0 1-87-16,3 1-83 0,-3 1-70 0,2-2-54 16,0-1-13-16,0 1 30 0,-1-1 52 15,-3-1 61-15</inkml:trace>
  <inkml:trace contextRef="#ctx0" brushRef="#br0" timeOffset="7210.7">28605 2395 59 0,'0'-2'232'16,"0"2"22"-16,-2 0-29 0,2 0-40 0,-3 0-55 15,3 2-65-15,-2-1-68 0,2 1-66 16,-2 0-58-16,2-2-59 0,0 4-40 0,-2-2-4 16,0 0 16-16</inkml:trace>
  <inkml:trace contextRef="#ctx0" brushRef="#br0" timeOffset="7554.35">28658 2343 21 0,'2'-2'243'16,"-2"0"46"-16,0 0-7 0,0 1-23 15,-2 1-31-15,2 0-42 0,-3 0-48 0,3 1-41 16,0 3-36-16,3 0-25 0,-3 0-21 0,2 0-14 16,2 1-12-16,0-1-16 0,0 2-14 15,3-2-19-15,-1-2-12 0,3 0-11 0,-1-1-1 16,3-2 6-16,-3-1 13 0,3 0 16 16,-1-2 16-16,1-2 12 0,-3 0 10 0,1 1 15 15,-3-1 21-15,0 0 24 0,-1 1 33 16,-1-1 35-16,-2 0 31 0,-2 0 21 0,-2 1 7 15,-2-1-11-15,-1 0-25 0,-3 1-46 16,-3 1-77-16,-1 0-107 0,-3 0-118 16,0 2-138-16,-4-2-74 0,0 3-25 0,-2-3 26 15,0 0 66-15</inkml:trace>
  <inkml:trace contextRef="#ctx0" brushRef="#br0" timeOffset="11933.49">11597 8649 132 0,'-2'0'160'0,"0"0"-18"0,0 0-13 16,0 0-11-16,0 0-7 0,0 0-7 15,2 0-6-15,-3 0-9 0,3 0-9 16,-2 0 2-16,2 0 1 0,-2 0 3 0,2 2 8 15,0-2 11-15,-2 2 7 0,2-2 0 16,-2 1 0-16,0-1-2 0,-2 2-4 16,-1-2-10-16,-1 2-10 0,0 0-3 15,-3 2-10-15,-1 0-8 0,1 0-10 0,-1 1-1 16,-3 1-1-16,2 0-3 0,-1 1 2 16,-3 3 2-16,2-1 5 0,-2 1-1 15,0 1-2-15,1 3-1 0,-1-1 0 0,0 2-6 16,-2 2-7-16,2 2-3 0,-2 2-4 15,2 0-5-15,-1 2-10 0,1 2-2 16,0-2-2-16,0 2-4 0,0 1-5 16,3 1-1-16,-1 0 3 0,2 1 3 0,1 1 0 15,-1 1 0-15,3 3 0 0,-1-1 2 16,3 2 1-16,-1 1-4 0,3 1-1 16,2-2 1-16,2 2 2 0,0-1-3 15,4-1-9-15,1-2 5 0,1 3-4 0,2-3-2 16,3 0-2-16,2 1-3 0,2-5 5 15,1 1 0-15,6-1 0 0,-1-1 0 16,4-2 3-16,1 0 4 0,3-1 0 16,1-3-4-16,4 0-2 0,0 0 1 0,-1-4-2 15,3 1-1-15,3-3 2 0,-1-2 0 16,0-1 2-16,2-3 2 0,0-3-5 16,0-2-3-16,1-3-4 0,-1-1 5 0,0-3 1 15,-2-3 0-15,2-4 2 0,-2-1 7 16,3-2 3-16,-3-3-6 0,0-1-1 15,-2-4 3-15,-2 0 1 0,0-1 0 16,-3-3-5-16,1-2 0 0,-4-1 0 0,-3-1-1 16,-2 0 1-16,-2-1-1 0,-1-1 1 15,-4-1 4-15,-1 0 2 0,-2-1-3 16,0-1-5-16,-5 0 0 0,1-1 1 0,-5 1-1 16,0 2 0-16,-4-3 2 0,0 1 2 15,-4 2 6-15,0-3 3 0,-5 1 4 16,-1 0 2-16,-3 0 0 0,0-1 4 15,-4 3 3-15,0 1-2 0,-4-1-4 0,0 3-1 16,-2 1 6-16,-1-1 0 0,-3 3-6 16,-1 1 4-16,-1 2 1 0,-3 0-2 15,0 2-7-15,-2 2-3 0,-2 2 0 16,0 2 3-16,-2 0-3 0,0 1-3 0,-2 3-1 16,-2 1-3-16,-1 3-4 0,1 1-6 15,-2 4-1-15,-1 0 2 0,1 4-3 16,-1 0-2-16,3 2-9 0,-1 1-11 15,1 3-15-15,4 2-16 0,0 1-22 0,4 0-51 16,2 1-102-16,3 1-127 0,1-1-131 16,5 1-91-16,2 2-32 0,2 0 24 15,2 1 98-15,2 3 129 0</inkml:trace>
  <inkml:trace contextRef="#ctx0" brushRef="#br0" timeOffset="14327.48">11794 14242 131 0,'0'0'138'0,"0"0"-15"16,0 0-11-16,0 0-6 0,0 0-1 16,0 0 6-16,0 0 3 0,0 0 10 0,0 0 2 15,0 0 7-15,0 0 11 0,0 0 9 16,0 0 17-16,0 0 21 0,-2 0 26 0,2 0 18 15,-2 0-4-15,0 0-14 16,0 0-28-16,-3 2-39 0,-1 0-38 0,0-1-38 16,-3 1-22-16,-1 2-11 0,-1 0-8 15,0 0-2-15,-1 0-8 0,-1 1-5 0,0 1-3 16,-1 2-2-16,-3-1-4 0,0 1-3 16,0 1-6-16,-2 3 2 0,-2-1 2 15,-1 1-3-15,1 1 0 0,-2 2 5 0,0 1 1 16,-3 1-2-16,3 2-2 0,-2 0 2 15,1 0 6-15,1 2-4 0,2 2 4 0,0 0-1 16,-1-1-3-16,3 3-3 0,0 2-9 16,2-1 5-16,3 1-4 0,-1 4 1 15,0-1 3-15,4 3 0 0,1 1 0 16,1 0-2-16,1 2 2 0,2 0 3 0,1 3-3 16,3-1 0-16,0 0 1 0,2 2 2 15,2 0-3-15,2 0-3 0,3 0 3 0,-1 0 2 16,5-2-1-16,1 0-1 0,3 0 7 15,2-2-2-15,4-1-1 0,3-1 3 16,3 0 1-16,3-3-6 0,4-1-2 0,2 1 0 16,0-5 0-16,4 1 0 0,0-2 0 15,4-1 4-15,1-1 1 0,4-2-1 0,-1-2-1 16,3 0-2-16,0-3 4 0,4-1-5 16,0-4 3-16,0-1 3 0,4-3 0 15,-2-1-2-15,3-2-1 0,-3-4 4 0,2 0-5 16,-2-4 3-16,-2-2 0 0,0-1 1 15,-2-3-4-15,-2-1-1 0,-2-2 0 0,-1-3-1 16,-3-1-1-16,-3-2 1 0,-2-4 2 16,-4-2-1-16,-2-1-2 0,-2-3 1 15,-4-1 1-15,-3-5-1 0,-4 1 2 0,0-2-1 16,-4-2 1-16,-2 0-1 0,-4 0-1 16,-1 0 0-16,-3-2-2 0,-3 1 1 0,-2 1-2 15,-2 0 3-15,-4 0-1 0,-1 0 0 16,-3 0 1-16,-5 0 1 0,1 0-1 15,-5 0 1-15,-5 0 1 0,1 1-2 16,-4 1 2-16,-3 0 0 0,-1-2 4 0,-3 2-2 16,-2-2 0-16,-2 1 3 0,0 1 2 15,0 2 2-15,-2 0 2 0,0 1 8 0,0 3 4 16,0 1 1-16,0 3 4 0,0 1 2 16,-3 0 1-16,1 4-5 0,0 0 7 15,-2 4-2-15,-1 4-2 0,-1 1-3 0,1 5 0 16,-1 1-5-16,0 6-9 0,-3 2-3 15,0 3-7-15,1 3-3 0,-1 4-8 16,1 3-11-16,-1 0-17 0,3 0-19 16,-1 2-18-16,5-1-32 0,0 1-68 0,4-2-138 15,4 0-134-15,-2-1-126 0,5-3-56 16,3-3-12-16,1-1 51 0,4-1 139 0</inkml:trace>
  <inkml:trace contextRef="#ctx0" brushRef="#br0" timeOffset="34248.08">12681 11026 92 0,'2'2'119'15,"0"-2"-8"-15,0 2-9 0,-2-2-11 16,2 0-15-16,-2 0-13 0,3 0-10 0,-3 0-12 16,2 2-5-16,-2-2 3 0,0 0 9 15,0 0 15-15,0 0 19 0,0 0 28 16,0 2 38-16,0-2 47 0,0 2 43 16,0 0 24-16,-2-1 4 0,-3 3-18 0,1 2-36 15,0 2-46-15,-3 3-50 0,-1 2-34 16,0 3-20-16,-1 3-10 0,-1 4-8 15,-1 1-10-15,2 3-7 0,-1 3-2 16,1 3-10-16,1 1-8 0,2 0 3 0,1 3 0 16,1 1 2-16,2-2-4 0,2 2 1 15,2-2 4-15,2 0-2 0,3-1 0 16,3-3 3-16,3-3-3 0,2-3 2 0,4-1-1 16,2-4-4-16,2-4 0 0,3-2 2 15,1-5-1-15,1-4-1 0,1-4-2 16,1-6 5-16,0-4-2 0,-3-3-6 15,3-5 0-15,-5-3-2 0,1-3 2 0,-3-3 0 16,-2-2-1-16,-4-1 0 0,-4-1 4 16,-3-2 6-16,-3-1 4 0,-5-2 3 15,-4 1 2-15,-7-1 0 0,-1 0-3 0,-7 1-5 16,-2 5-9-16,-5 1-4 0,-1 2-5 16,-3 6-17-16,-3 4-58 0,-1 6-132 15,-2 5-142-15,2 4-156 0,1 7-78 16,-1 5-28-16,4 3 37 0,3 6 118 0</inkml:trace>
  <inkml:trace contextRef="#ctx0" brushRef="#br0" timeOffset="35103.62">12791 12548 15 0,'0'-4'204'0,"0"1"21"0,0-1-8 0,-2 2-9 16,2 0-13-16,-2 0-13 16,2 0-13-16,-2 2-18 0,0-2-19 0,-1 2-19 15,1 0-18-15,0 2-12 0,0-2-8 16,-2 2-3-16,0 2-4 0,-1 0-6 0,1 3-5 16,-2 1 4-16,-3 3 5 0,1 5 8 15,-1 1 10-15,1 2 7 0,-3 4 4 16,3 1-3-16,-3 3-8 0,3 2-12 15,1 1-13-15,1 1-10 0,2-1-7 0,0 1-9 16,4 1-7-16,0-2-6 0,4 1-1 16,0-1-6-16,5-1-8 0,-1-4-2 15,5-2 2-15,4-2-1 0,0-4-5 16,4-4 4-16,2-2 4 0,2-5-3 0,3-2-4 16,0-4 3-16,-1-6 2 0,3-1-1 15,-3-7 3-15,3-1 3 0,-3-6 0 16,-1-2-2-16,-1-1 4 0,-4-1 3 0,0-2-1 15,-6-1 5-15,-2 1 7 0,-2 0 4 16,-7 1 0-16,-2-1-4 0,-6 0-6 16,-3 2-5-16,-3 1-3 0,-3-1-6 15,-4 4-7-15,-4 0-8 0,-4 4-28 0,-3 0-83 16,-4 3-121-16,1 3-118 0,-3 1-120 16,0 1-83-16,0 1-20 0,-2 1 57 15,2-1 106-15</inkml:trace>
  <inkml:trace contextRef="#ctx0" brushRef="#br0" timeOffset="36201.51">10520 12386 98 0,'2'0'104'0,"-2"-2"4"0,0 2 4 15,0 0 5-15,0 0-1 0,0 0-1 16,0 0-1-16,0 0-4 0,0 0-5 15,0 0-7-15,0 0-3 0,-2 0-2 16,0 0-2-16,0 0 3 0,-1 2 4 0,-1 0 0 16,-2 0 1-16,0 2-3 0,-1 2-6 15,-1 1-11-15,-1 5-15 0,1 1-12 16,-3 4-13-16,1 4-7 0,-1 2-4 0,0 6 3 16,3 1 12-16,0 2 9 0,-1 5 10 15,3-1 4-15,1 2 2 0,1 2 1 16,4-2-10-16,0 2-9 0,4-2-11 15,5 0-8-15,-1-2-13 0,5-1-5 0,4-3-9 16,2-3-1-16,2-5-2 0,3-3 2 16,1-3 4-16,0-7-3 0,3-3 3 15,-1-7 0-15,3-2-1 0,-2-7-1 16,-1-3 1-16,-2-5-1 0,1-1-1 0,-5-4 5 16,-2-4 20-16,-2 1 19 0,-6-3 12 15,-5 0 14-15,-4-1 14 0,-4-1 2 16,-7 1-17-16,-3 1-13 0,-5-2-15 0,-2 3-12 15,-4 1-15-15,-3 0-5 0,-1 4-4 16,-3 2-8-16,0 4-5 0,-1 0-19 16,-3 3-43-16,0 3-98 0,2 1-125 15,0 2-121-15,5 1-124 0,-1-1-49 16,3-2 7-16,2-3 79 0,1-1 113 0</inkml:trace>
  <inkml:trace contextRef="#ctx0" brushRef="#br0" timeOffset="36976.62">10408 10843 97 0,'-7'-4'151'0,"3"1"-15"0,-2 1-16 0,1 0-8 15,1 0-7-15,0 0-9 0,0 2-5 16,0 0-5-16,-3 0-3 0,3 2-2 16,-2 0 2-16,-1 0 8 0,1 3 6 0,-3 1 9 15,-1 4 4-15,-1 1 4 0,1 2 3 16,-3 7-2-16,0 0-1 0,-2 5-6 16,3 4 0-16,-3 5-2 0,2 4-11 15,1 4-6-15,-1 6-11 0,2-1-5 0,3 3-11 16,1 1-16-16,3-1-6 0,4-1-12 15,4-1-8-15,5 0-7 0,2-5-6 16,1-1-3-16,5-4-1 0,4-5 0 0,0-3-2 16,5-5-3-16,-1-4 2 0,5-4 2 15,0-7 2-15,-1-5-1 0,5-6 2 16,0-9-1-16,0-5 1 0,0-6-2 16,0-8-2-16,-3-3 3 0,1-8 2 15,-4-2 1-15,-3-2-1 0,-6 0-1 0,-4-1 19 16,-5 1 21-16,-7 2 21 0,-6 0 16 15,-3 0 10-15,-7 2 8 0,-4 0-15 16,-4 2-21-16,-4 2-20 0,-1 1-17 0,-3 5-9 16,-3 1-8-16,0 5-5 0,1 3-2 15,-5 4-2-15,0 3-11 0,-3 5-27 16,1 5-84-16,-2 4-144 0,0 2-153 16,2 3-127-16,2 1-58 0,2 2-11 0,2-2 66 15,5 1 134-15</inkml:trace>
  <inkml:trace contextRef="#ctx0" brushRef="#br0" timeOffset="86450.74">24263 8662 38 0,'-12'4'123'0,"1"0"-15"0,0-1-9 16,1 1-10-16,-1 2-6 0,1 0-7 0,-1-1-7 16,-2 3-7-16,3 2-7 15,-3-1 2-15,3 3 6 0,-3 1 9 0,2 2 6 16,-1 0 6-16,1 2 0 0,-2 3-1 15,1 0-2-15,-1 3-1 0,0 2-1 0,-2 4 3 16,3-1 2-16,-3 3 2 0,2 1 0 16,0 2-3-16,1 1 4 0,1 1-2 15,1-2-1-15,1 2 1 0,3-1-2 16,2 1-7-16,1-2-11 0,3 2-4 0,3 1-11 16,1 1-8-16,4 0-6 0,1 0-3 15,3 0 0-15,3 0 4 0,2 0 13 16,2 0 6-16,7 0 4 0,1-3 5 15,5-1-6-15,2-4-8 0,6-1-14 0,2-4-10 16,7-2-4-16,2-4 1 0,4-4-1 16,4-4-2-16,2-3-3 0,3-2 1 15,4-6-4-15,-1-4-5 0,1-2-2 0,2-3 1 16,0-5 3-16,-4-1-5 0,-1-4-3 16,-1-4 1-16,-5-4-1 0,-2 1-2 15,-4-5-2-15,-2-1 3 0,-5-2 6 16,-1-3 2-16,-7-1 8 0,-2 0 3 0,-7 0 4 15,-1-2-1-15,-7 0 1 0,-2 0 1 16,-6 0-5-16,-5-2-3 0,-3-2 0 16,-5 2 1-16,-5-1 1 0,-3-1-2 15,-5 0 2-15,-4 0 0 0,-2 0-3 0,-6 1-6 16,-3 1-2-16,-1 2-1 0,-3 2-2 16,-4 1 3-16,-2 5 0 0,-2 0 1 15,-5 3 0-15,1 4-4 0,-3 2 0 0,1 2-6 16,-3 2-1-16,0 4 5 0,1 2-5 15,-3 1-3-15,2 5 0 0,-2 3 2 16,3 0 0-16,-1 4-13 0,0 2-9 16,1 4-17-16,1-1-61 0,3 5-131 0,-1 1-148 15,3 3-151-15,2 1-71 0,1 2-27 16,3 0 37-16,5 2 117 0</inkml:trace>
  <inkml:trace contextRef="#ctx0" brushRef="#br0" timeOffset="87763.6">24737 10479 184 0,'-6'0'230'15,"0"-1"1"-15,2 1-11 0,-3 0-1 0,3-2 3 16,0 2-1-16,0 0-13 0,1 0-28 16,-1 0-35-16,2 0-38 0,2-2-36 15,-2 2-31-15,2-2-11 0,2-2-1 16,2 2 0-16,1-2 5 0,1 0 10 0,0 1 14 16,3-1 11-16,1 2 7 0,3-2 2 15,2 2-1-15,0 2-5 0,2 0-5 16,2 0-9-16,2 2-7 0,4 2 5 15,1 0 1-15,3 1 2 0,1 3-4 0,4 0-2 16,0 1-3-16,-1 3-8 0,3 1-5 16,-2 2-8-16,2 2-5 0,-2 2-3 15,-2 4 3-15,0 2-1 0,-5 2 1 0,-1 1 0 16,-3 3-3-16,-4 1-2 0,-2 2-8 16,-2 3-3-16,-3 1-6 0,-3 2-8 15,-3-2-18-15,-2 2-55 0,1-2-117 16,-1-2-143-16,0 0-160 0,0-3-79 0,3-5-26 15,-3-5 30-15,2-4 105 0</inkml:trace>
  <inkml:trace contextRef="#ctx0" brushRef="#br0" timeOffset="88593.53">26511 9908 133 0,'-10'4'199'0,"-1"1"-14"15,1 3-9-15,-3 2-3 0,-2-1-2 16,0 4-1-16,0 5 2 0,1 1-6 16,-3 3-8-16,0 5-6 0,0 4-4 15,0 3-2-15,0 2-9 0,0 4-10 0,2 4-12 16,2 0-7-16,3 3-12 0,-1 5-10 15,1 1-6-15,3 2-7 0,1 4-6 0,2 4-6 16,2 0-9-16,4 4-1 0,0 0-5 16,4-1-4-16,3 3 0 0,3-3-4 15,3-1-2-15,6-2-10 0,3-4-2 16,5-2-4-16,3-3-6 0,4-3-4 0,4-5-3 16,3-4 0-16,3-4-3 0,1-4-3 15,3-5 1-15,1-5 0 0,2-5 2 16,2-1-3-16,-2-7 1 0,2-3 3 15,-2-4-2-15,0-6-3 0,0-4 2 0,-2-4-1 16,-3-3-1-16,-1-6 0 0,-5-2-2 16,-1-6 4-16,-3-1-5 0,-4-7 0 15,-3-5 4-15,-3-1-1 0,-5-7 0 0,-4-2 3 16,-4-5 6-16,-2-2 6 0,-7-2 7 16,-2-4 9-16,-6 0 3 0,-2-2 2 15,-7 1 3-15,-1-1 2 0,-7 2-3 16,-5 2-4-16,-3 0-1 0,-3 4-5 15,-6 2-5-15,-2 1-3 0,-4 5-6 0,-3 1-3 16,-3 4-2-16,-1 4-2 0,-4 6-5 16,-2 2-6-16,-2 5-1 0,-3 6-1 15,-1 6-9-15,-2 5-18 0,-3 7-37 0,0 4-124 16,1 5-185-16,-1 6-166 0,5 3-79 16,1 4-27-16,1 0 14 0,4 0 114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customXml" Target="../ink/ink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customXml" Target="../ink/ink1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customXml" Target="../ink/ink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Senyawa</a:t>
            </a:r>
            <a:r>
              <a:rPr lang="en-US" sz="7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Aromatis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Reaktivitas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Orientasi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4BC76-DE2E-690E-C7F4-1A84D8B25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Gugus –CF</a:t>
            </a:r>
            <a:r>
              <a:rPr lang="en-US" b="1" baseline="-25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9AD41-82F5-DC84-6B4F-DE4BC7608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4763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50"/>
                </a:solidFill>
              </a:rPr>
              <a:t>Gugus –CF</a:t>
            </a:r>
            <a:r>
              <a:rPr lang="en-US" b="1" baseline="-25000" dirty="0">
                <a:solidFill>
                  <a:srgbClr val="00B050"/>
                </a:solidFill>
              </a:rPr>
              <a:t>3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3 atom flour </a:t>
            </a:r>
            <a:r>
              <a:rPr lang="en-US" dirty="0"/>
              <a:t>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kemampuan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penarik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kuat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mendeaktivasi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cincin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substitusi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berikutnya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terjadi</a:t>
            </a:r>
            <a:r>
              <a:rPr lang="en-US" dirty="0"/>
              <a:t> pada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meta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7AF123-D0E5-8C80-0EB8-5E41274C5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478" y="3294183"/>
            <a:ext cx="5093043" cy="288278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2EEDFCA-BDAB-7BA3-7AAA-35D63286D6AB}"/>
                  </a:ext>
                </a:extLst>
              </p14:cNvPr>
              <p14:cNvContentPartPr/>
              <p14:nvPr/>
            </p14:nvContentPartPr>
            <p14:xfrm>
              <a:off x="475560" y="308520"/>
              <a:ext cx="9358560" cy="63792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2EEDFCA-BDAB-7BA3-7AAA-35D63286D6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6200" y="299160"/>
                <a:ext cx="9377280" cy="6397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49829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2BBF0-2187-537C-3F7E-59E4264FB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Kesimpulan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56EBD-469A-A76C-6041-5DE5F81B6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b="1" dirty="0">
                <a:solidFill>
                  <a:srgbClr val="00B050"/>
                </a:solidFill>
              </a:rPr>
              <a:t> pada </a:t>
            </a:r>
            <a:r>
              <a:rPr lang="en-US" b="1" dirty="0" err="1">
                <a:solidFill>
                  <a:srgbClr val="00B050"/>
                </a:solidFill>
              </a:rPr>
              <a:t>benzena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reaktivitas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orientasi</a:t>
            </a:r>
            <a:r>
              <a:rPr lang="en-US" dirty="0"/>
              <a:t> </a:t>
            </a:r>
            <a:r>
              <a:rPr lang="en-US" dirty="0" err="1"/>
              <a:t>substituen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. </a:t>
            </a:r>
            <a:r>
              <a:rPr lang="en-US" b="1" dirty="0" err="1">
                <a:solidFill>
                  <a:srgbClr val="FF0000"/>
                </a:solidFill>
              </a:rPr>
              <a:t>Efek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induksi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reaktivitas</a:t>
            </a:r>
            <a:r>
              <a:rPr lang="en-US" dirty="0"/>
              <a:t>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efek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resonansi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orientasi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84F713-B0AD-E90A-F820-ADDD4BB91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302" y="3429000"/>
            <a:ext cx="10231395" cy="301168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96AFC42-DEAB-C7AD-BC14-2E33B5973DBD}"/>
                  </a:ext>
                </a:extLst>
              </p14:cNvPr>
              <p14:cNvContentPartPr/>
              <p14:nvPr/>
            </p14:nvContentPartPr>
            <p14:xfrm>
              <a:off x="1115640" y="3053880"/>
              <a:ext cx="8484480" cy="31028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96AFC42-DEAB-C7AD-BC14-2E33B5973DB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06280" y="3044520"/>
                <a:ext cx="8503200" cy="312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B0F449D-B244-716D-B415-C54650DC9370}"/>
                  </a:ext>
                </a:extLst>
              </p14:cNvPr>
              <p14:cNvContentPartPr/>
              <p14:nvPr/>
            </p14:nvContentPartPr>
            <p14:xfrm>
              <a:off x="1891440" y="5750280"/>
              <a:ext cx="843120" cy="5497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B0F449D-B244-716D-B415-C54650DC937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82080" y="5740920"/>
                <a:ext cx="861840" cy="56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2377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FC10-0513-450C-8427-CC66233E7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Tambahan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Benzena</a:t>
            </a:r>
            <a:r>
              <a:rPr lang="en-US" b="1" dirty="0">
                <a:solidFill>
                  <a:srgbClr val="FF0000"/>
                </a:solidFill>
              </a:rPr>
              <a:t> 3 </a:t>
            </a:r>
            <a:r>
              <a:rPr lang="en-US" b="1" dirty="0" err="1">
                <a:solidFill>
                  <a:srgbClr val="FF0000"/>
                </a:solidFill>
              </a:rPr>
              <a:t>Substituen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60C53-227A-B627-EC1F-72BD22DA8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saling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bersinergi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satu</a:t>
            </a:r>
            <a:r>
              <a:rPr lang="en-US" dirty="0"/>
              <a:t> sama lain </a:t>
            </a:r>
            <a:r>
              <a:rPr lang="en-US" b="1" dirty="0" err="1">
                <a:solidFill>
                  <a:srgbClr val="00B050"/>
                </a:solidFill>
              </a:rPr>
              <a:t>maka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b="1" dirty="0">
                <a:solidFill>
                  <a:srgbClr val="00B050"/>
                </a:solidFill>
              </a:rPr>
              <a:t> yang masuk </a:t>
            </a:r>
            <a:r>
              <a:rPr lang="en-US" b="1" dirty="0" err="1">
                <a:solidFill>
                  <a:srgbClr val="00B050"/>
                </a:solidFill>
              </a:rPr>
              <a:t>selanjutnya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dengan </a:t>
            </a:r>
            <a:r>
              <a:rPr lang="en-US" dirty="0" err="1"/>
              <a:t>jelas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36482E-4736-E49A-304C-0C103FC68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13" y="2742248"/>
            <a:ext cx="7875373" cy="251809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9C8B957-E69B-6056-6DC5-E1E3222C43D3}"/>
                  </a:ext>
                </a:extLst>
              </p14:cNvPr>
              <p14:cNvContentPartPr/>
              <p14:nvPr/>
            </p14:nvContentPartPr>
            <p14:xfrm>
              <a:off x="772560" y="2656080"/>
              <a:ext cx="8251560" cy="4121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9C8B957-E69B-6056-6DC5-E1E3222C43D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3200" y="2646720"/>
                <a:ext cx="8270280" cy="414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2563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84B34-BF80-0486-311B-203AFEA8F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DFED0-0406-C622-B2D9-8944E628B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saling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berlawanan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b="1" dirty="0">
                <a:solidFill>
                  <a:srgbClr val="00B050"/>
                </a:solidFill>
              </a:rPr>
              <a:t> yang lebih </a:t>
            </a:r>
            <a:r>
              <a:rPr lang="en-US" b="1" dirty="0" err="1">
                <a:solidFill>
                  <a:srgbClr val="00B050"/>
                </a:solidFill>
              </a:rPr>
              <a:t>kuat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reaksi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A4428-C3A0-1D5A-802E-8DDBC1C69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735" y="3234106"/>
            <a:ext cx="8954530" cy="280399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87E2B28-9D9B-AF3D-0558-0B9D624E0928}"/>
                  </a:ext>
                </a:extLst>
              </p14:cNvPr>
              <p14:cNvContentPartPr/>
              <p14:nvPr/>
            </p14:nvContentPartPr>
            <p14:xfrm>
              <a:off x="3636360" y="374400"/>
              <a:ext cx="7787160" cy="53146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87E2B28-9D9B-AF3D-0558-0B9D624E092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27000" y="365040"/>
                <a:ext cx="7805880" cy="533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6713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42C9E-59FE-0AC6-0CAA-FEC25E975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42CCC-D593-C938-2016-4FC20D93B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berikutnya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terlalu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terhimpit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produk</a:t>
            </a:r>
            <a:r>
              <a:rPr lang="en-US" b="1" dirty="0">
                <a:solidFill>
                  <a:srgbClr val="00B0F0"/>
                </a:solidFill>
              </a:rPr>
              <a:t> yang </a:t>
            </a:r>
            <a:r>
              <a:rPr lang="en-US" b="1" dirty="0" err="1">
                <a:solidFill>
                  <a:srgbClr val="00B0F0"/>
                </a:solidFill>
              </a:rPr>
              <a:t>dihasilkan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produk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gabungan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D36D4B-E275-92EB-B0B0-973494369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081" y="3239484"/>
            <a:ext cx="9761838" cy="280801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9F17A3B-49AE-27A0-11DB-2E670FCC2AE5}"/>
                  </a:ext>
                </a:extLst>
              </p14:cNvPr>
              <p14:cNvContentPartPr/>
              <p14:nvPr/>
            </p14:nvContentPartPr>
            <p14:xfrm>
              <a:off x="2099160" y="3013920"/>
              <a:ext cx="8931240" cy="3837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9F17A3B-49AE-27A0-11DB-2E670FCC2A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89800" y="3004560"/>
                <a:ext cx="8949960" cy="385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E402918-6FEF-DB55-10EA-64D4CBD8CD7A}"/>
                  </a:ext>
                </a:extLst>
              </p14:cNvPr>
              <p14:cNvContentPartPr/>
              <p14:nvPr/>
            </p14:nvContentPartPr>
            <p14:xfrm>
              <a:off x="9507600" y="3295800"/>
              <a:ext cx="1258200" cy="19126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E402918-6FEF-DB55-10EA-64D4CBD8CD7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98240" y="3286440"/>
                <a:ext cx="1276920" cy="193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1719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C4855E-F64F-83DC-9341-F52D60497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16" y="662516"/>
            <a:ext cx="4060611" cy="1913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07C539-F362-A4DD-C4BD-29A077C95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16" y="3429000"/>
            <a:ext cx="5405565" cy="276648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B568753-8A27-1413-BEE5-EEB70F3B39C9}"/>
                  </a:ext>
                </a:extLst>
              </p14:cNvPr>
              <p14:cNvContentPartPr/>
              <p14:nvPr/>
            </p14:nvContentPartPr>
            <p14:xfrm>
              <a:off x="649080" y="317520"/>
              <a:ext cx="11186640" cy="62618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B568753-8A27-1413-BEE5-EEB70F3B39C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9720" y="308160"/>
                <a:ext cx="11205360" cy="6280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9494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Referensi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Terima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kasih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Outline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Reaktivitas</a:t>
            </a:r>
            <a:r>
              <a:rPr lang="en-US" dirty="0"/>
              <a:t> &amp; </a:t>
            </a:r>
            <a:r>
              <a:rPr lang="en-US" dirty="0" err="1"/>
              <a:t>Orientasi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Induksi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Resonansi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Gugus –CH</a:t>
            </a:r>
            <a:r>
              <a:rPr lang="en-US" baseline="-25000" dirty="0"/>
              <a:t>3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Gugus –OH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Gugus Halogen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Gugus –CF</a:t>
            </a:r>
            <a:r>
              <a:rPr lang="en-US" baseline="-25000" dirty="0"/>
              <a:t>3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Kesimpulan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Tambahan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91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9C76C-0AE0-0D3C-E5EC-A72313DFB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240A2-2B6C-D171-B6B8-CE4AF1E4B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Jika </a:t>
            </a:r>
            <a:r>
              <a:rPr lang="en-US" b="1" dirty="0" err="1">
                <a:solidFill>
                  <a:srgbClr val="00B0F0"/>
                </a:solidFill>
              </a:rPr>
              <a:t>benzena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tersubstitusi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menjalani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reaksi </a:t>
            </a:r>
            <a:r>
              <a:rPr lang="en-US" b="1" dirty="0" err="1">
                <a:solidFill>
                  <a:srgbClr val="00B0F0"/>
                </a:solidFill>
              </a:rPr>
              <a:t>elektrofilik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gugus</a:t>
            </a:r>
            <a:r>
              <a:rPr lang="en-US" b="1" dirty="0">
                <a:solidFill>
                  <a:srgbClr val="00B0F0"/>
                </a:solidFill>
              </a:rPr>
              <a:t> yang </a:t>
            </a:r>
            <a:r>
              <a:rPr lang="en-US" b="1" dirty="0" err="1">
                <a:solidFill>
                  <a:srgbClr val="00B0F0"/>
                </a:solidFill>
              </a:rPr>
              <a:t>telah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ada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reaktivitas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00B050"/>
                </a:solidFill>
              </a:rPr>
              <a:t>orientasi</a:t>
            </a:r>
            <a:r>
              <a:rPr lang="en-US" dirty="0"/>
              <a:t> reaksi </a:t>
            </a:r>
            <a:r>
              <a:rPr lang="en-US" dirty="0" err="1"/>
              <a:t>selanjutnya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7ABDD2-6122-803F-2A08-555470631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178" y="3403317"/>
            <a:ext cx="8369643" cy="308955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FD43AB1-37CB-BD60-B050-D0222683E1F1}"/>
                  </a:ext>
                </a:extLst>
              </p14:cNvPr>
              <p14:cNvContentPartPr/>
              <p14:nvPr/>
            </p14:nvContentPartPr>
            <p14:xfrm>
              <a:off x="4763160" y="139680"/>
              <a:ext cx="5524920" cy="54910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FD43AB1-37CB-BD60-B050-D0222683E1F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53800" y="130320"/>
                <a:ext cx="5543640" cy="550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1381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7DECF-0F06-7653-EDE8-1BBA9B814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Reaktivitas</a:t>
            </a:r>
            <a:r>
              <a:rPr lang="en-US" b="1" dirty="0">
                <a:solidFill>
                  <a:srgbClr val="FF0000"/>
                </a:solidFill>
              </a:rPr>
              <a:t> &amp; </a:t>
            </a:r>
            <a:r>
              <a:rPr lang="en-US" b="1" dirty="0" err="1">
                <a:solidFill>
                  <a:srgbClr val="FF0000"/>
                </a:solidFill>
              </a:rPr>
              <a:t>Orientasi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BDBFB-EEB4-990D-B3B8-0597E6B38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Substituen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reaktivitas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(-OH </a:t>
            </a:r>
            <a:r>
              <a:rPr lang="en-US" b="1" dirty="0" err="1">
                <a:solidFill>
                  <a:srgbClr val="00B0F0"/>
                </a:solidFill>
              </a:rPr>
              <a:t>dapat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mempercepat</a:t>
            </a:r>
            <a:r>
              <a:rPr lang="en-US" b="1" dirty="0">
                <a:solidFill>
                  <a:srgbClr val="00B0F0"/>
                </a:solidFill>
              </a:rPr>
              <a:t> reaksi)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00B050"/>
                </a:solidFill>
              </a:rPr>
              <a:t>orientasi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reaksi </a:t>
            </a:r>
            <a:r>
              <a:rPr lang="en-US" dirty="0" err="1"/>
              <a:t>selanjutnya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5F37DA-934B-3AD1-B2F8-AFD6E104D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323" y="3871022"/>
            <a:ext cx="5187554" cy="15734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58BE2A-5D5D-C4A5-BF40-45AC79189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22572"/>
            <a:ext cx="5187554" cy="367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41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D4A67-98BD-9F24-BA08-18E67F614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Efek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Induksi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08F46-CB19-CC36-4161-B60505EE5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Efek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induksi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penarikan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pemberian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ikatan</a:t>
            </a:r>
            <a:r>
              <a:rPr lang="en-US" b="1" dirty="0">
                <a:solidFill>
                  <a:srgbClr val="00B0F0"/>
                </a:solidFill>
              </a:rPr>
              <a:t> sigma (</a:t>
            </a:r>
            <a:r>
              <a:rPr lang="el-GR" b="1" dirty="0">
                <a:solidFill>
                  <a:srgbClr val="00B0F0"/>
                </a:solidFill>
              </a:rPr>
              <a:t>σ</a:t>
            </a:r>
            <a:r>
              <a:rPr lang="en-US" b="1" dirty="0">
                <a:solidFill>
                  <a:srgbClr val="00B0F0"/>
                </a:solidFill>
              </a:rPr>
              <a:t>)</a:t>
            </a:r>
            <a:r>
              <a:rPr lang="en-US" dirty="0"/>
              <a:t>. Jika </a:t>
            </a:r>
            <a:r>
              <a:rPr lang="en-US" b="1" dirty="0" err="1">
                <a:solidFill>
                  <a:srgbClr val="00B0F0"/>
                </a:solidFill>
              </a:rPr>
              <a:t>substituen</a:t>
            </a:r>
            <a:r>
              <a:rPr lang="en-US" b="1" dirty="0">
                <a:solidFill>
                  <a:srgbClr val="00B0F0"/>
                </a:solidFill>
              </a:rPr>
              <a:t> lebih </a:t>
            </a:r>
            <a:r>
              <a:rPr lang="en-US" b="1" dirty="0" err="1">
                <a:solidFill>
                  <a:srgbClr val="00B0F0"/>
                </a:solidFill>
              </a:rPr>
              <a:t>elektronegatif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dibanding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(F, Cl, Br)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cincin</a:t>
            </a:r>
            <a:r>
              <a:rPr lang="en-US" dirty="0"/>
              <a:t> </a:t>
            </a:r>
            <a:r>
              <a:rPr lang="en-US" dirty="0" err="1"/>
              <a:t>benzena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bermuatan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dipol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positif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B804E1-28DE-43C1-B4F7-2E7FBE9BA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481" y="4001294"/>
            <a:ext cx="2987762" cy="12540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EB04B1-8316-0EED-D370-42D801BAB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555229"/>
            <a:ext cx="7768281" cy="262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10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A35D4-3DF6-6BD4-F1D0-48A9211CD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Efek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Resonansi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C4E13-A0E3-0434-6415-4F934435A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6216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B0F0"/>
                </a:solidFill>
              </a:rPr>
              <a:t>Efek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resonansi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penarikan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(CO, -CN, -NO</a:t>
            </a:r>
            <a:r>
              <a:rPr lang="en-US" b="1" baseline="-25000" dirty="0">
                <a:solidFill>
                  <a:srgbClr val="00B050"/>
                </a:solidFill>
              </a:rPr>
              <a:t>2</a:t>
            </a:r>
            <a:r>
              <a:rPr lang="en-US" b="1" dirty="0">
                <a:solidFill>
                  <a:srgbClr val="00B050"/>
                </a:solidFill>
              </a:rPr>
              <a:t>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pemberian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(-X, -OH, OR)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ikatan</a:t>
            </a:r>
            <a:r>
              <a:rPr lang="en-US" b="1" dirty="0">
                <a:solidFill>
                  <a:srgbClr val="00B0F0"/>
                </a:solidFill>
              </a:rPr>
              <a:t> pi (</a:t>
            </a:r>
            <a:r>
              <a:rPr lang="el-GR" b="1" dirty="0">
                <a:solidFill>
                  <a:srgbClr val="00B0F0"/>
                </a:solidFill>
              </a:rPr>
              <a:t>π</a:t>
            </a:r>
            <a:r>
              <a:rPr lang="en-US" b="1" dirty="0">
                <a:solidFill>
                  <a:srgbClr val="00B0F0"/>
                </a:solidFill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367F24-E90E-498B-F240-1E0485608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68" y="1825625"/>
            <a:ext cx="6656966" cy="34713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FA4B89-67D4-587D-40F5-3CC171952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472501"/>
            <a:ext cx="4162169" cy="8244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B3B32F-9307-D0F6-2136-8A7307B9F35A}"/>
              </a:ext>
            </a:extLst>
          </p:cNvPr>
          <p:cNvSpPr txBox="1"/>
          <p:nvPr/>
        </p:nvSpPr>
        <p:spPr>
          <a:xfrm>
            <a:off x="7439164" y="1506022"/>
            <a:ext cx="1779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Penarik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elektron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015DFF-4325-5072-D11C-5674B21EB6BA}"/>
              </a:ext>
            </a:extLst>
          </p:cNvPr>
          <p:cNvSpPr txBox="1"/>
          <p:nvPr/>
        </p:nvSpPr>
        <p:spPr>
          <a:xfrm>
            <a:off x="7375518" y="3631962"/>
            <a:ext cx="1906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Pemberi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elektron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42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8ED69-718F-CDD5-9812-D465590B4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Gugus –CH</a:t>
            </a:r>
            <a:r>
              <a:rPr lang="en-US" b="1" baseline="-25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31371-1DD0-3B29-7D7F-4948BF735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50"/>
                </a:solidFill>
              </a:rPr>
              <a:t>Gugus </a:t>
            </a:r>
            <a:r>
              <a:rPr lang="en-US" b="1" dirty="0" err="1">
                <a:solidFill>
                  <a:srgbClr val="00B050"/>
                </a:solidFill>
              </a:rPr>
              <a:t>metil</a:t>
            </a:r>
            <a:r>
              <a:rPr lang="en-US" b="1" dirty="0">
                <a:solidFill>
                  <a:srgbClr val="00B050"/>
                </a:solidFill>
              </a:rPr>
              <a:t> (-CH</a:t>
            </a:r>
            <a:r>
              <a:rPr lang="en-US" b="1" baseline="-25000" dirty="0">
                <a:solidFill>
                  <a:srgbClr val="00B050"/>
                </a:solidFill>
              </a:rPr>
              <a:t>3</a:t>
            </a:r>
            <a:r>
              <a:rPr lang="en-US" b="1" dirty="0">
                <a:solidFill>
                  <a:srgbClr val="00B050"/>
                </a:solidFill>
              </a:rPr>
              <a:t>)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cincin</a:t>
            </a:r>
            <a:r>
              <a:rPr lang="en-US" dirty="0"/>
              <a:t> </a:t>
            </a:r>
            <a:r>
              <a:rPr lang="en-US" dirty="0" err="1"/>
              <a:t>benzena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F0"/>
                </a:solidFill>
              </a:rPr>
              <a:t>secara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induksi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00B050"/>
                </a:solidFill>
              </a:rPr>
              <a:t>struktur</a:t>
            </a:r>
            <a:r>
              <a:rPr lang="en-US" b="1" dirty="0">
                <a:solidFill>
                  <a:srgbClr val="00B050"/>
                </a:solidFill>
              </a:rPr>
              <a:t> yang paling </a:t>
            </a:r>
            <a:r>
              <a:rPr lang="en-US" b="1" dirty="0" err="1">
                <a:solidFill>
                  <a:srgbClr val="00B050"/>
                </a:solidFill>
              </a:rPr>
              <a:t>stabil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adalah</a:t>
            </a:r>
            <a:r>
              <a:rPr lang="en-US" dirty="0"/>
              <a:t> pada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orto</a:t>
            </a:r>
            <a:r>
              <a:rPr lang="en-US" dirty="0"/>
              <a:t> dan </a:t>
            </a:r>
            <a:r>
              <a:rPr lang="en-US" b="1" dirty="0">
                <a:solidFill>
                  <a:srgbClr val="FF0000"/>
                </a:solidFill>
              </a:rPr>
              <a:t>para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pembentukan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karbokation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pada </a:t>
            </a:r>
            <a:r>
              <a:rPr lang="en-US" b="1" dirty="0" err="1">
                <a:solidFill>
                  <a:srgbClr val="FF0000"/>
                </a:solidFill>
              </a:rPr>
              <a:t>karbon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tersier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DB5CB2-106E-EC83-105B-E9E747A35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732" y="3028764"/>
            <a:ext cx="5888535" cy="346411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0C1D30D-3F14-3419-2E6F-4F8F23451F56}"/>
                  </a:ext>
                </a:extLst>
              </p14:cNvPr>
              <p14:cNvContentPartPr/>
              <p14:nvPr/>
            </p14:nvContentPartPr>
            <p14:xfrm>
              <a:off x="500040" y="85680"/>
              <a:ext cx="11022480" cy="6627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0C1D30D-3F14-3419-2E6F-4F8F23451F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0680" y="76320"/>
                <a:ext cx="11041200" cy="664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7912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077A-BF05-EC5B-B5E0-EEA0D3AC8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Gugus -OH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3C481-9FED-CA76-6801-FB54B3C60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50"/>
                </a:solidFill>
              </a:rPr>
              <a:t>Gugus –OH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pengarah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orto</a:t>
            </a:r>
            <a:r>
              <a:rPr lang="en-US" dirty="0"/>
              <a:t> dan </a:t>
            </a:r>
            <a:r>
              <a:rPr lang="en-US" b="1" dirty="0">
                <a:solidFill>
                  <a:srgbClr val="FF0000"/>
                </a:solidFill>
              </a:rPr>
              <a:t>para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memiliki</a:t>
            </a:r>
            <a:r>
              <a:rPr lang="en-US" b="1" dirty="0">
                <a:solidFill>
                  <a:srgbClr val="00B050"/>
                </a:solidFill>
              </a:rPr>
              <a:t> lebih </a:t>
            </a:r>
            <a:r>
              <a:rPr lang="en-US" b="1" dirty="0" err="1">
                <a:solidFill>
                  <a:srgbClr val="00B050"/>
                </a:solidFill>
              </a:rPr>
              <a:t>banyak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resonansi</a:t>
            </a:r>
            <a:r>
              <a:rPr lang="en-US" dirty="0"/>
              <a:t> dan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menyumbang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pasangan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elektron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bebas</a:t>
            </a:r>
            <a:r>
              <a:rPr lang="en-US" b="1" dirty="0">
                <a:solidFill>
                  <a:srgbClr val="00B050"/>
                </a:solidFill>
              </a:rPr>
              <a:t> (PEB)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atom </a:t>
            </a:r>
            <a:r>
              <a:rPr lang="en-US" b="1" dirty="0" err="1">
                <a:solidFill>
                  <a:srgbClr val="00B0F0"/>
                </a:solidFill>
              </a:rPr>
              <a:t>oksigen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C28507-5F03-C21A-F38C-CE4E3DB7B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299" y="3080950"/>
            <a:ext cx="5827401" cy="341192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0F44816-72EA-6406-A1F6-EDF2AFC9F510}"/>
                  </a:ext>
                </a:extLst>
              </p14:cNvPr>
              <p14:cNvContentPartPr/>
              <p14:nvPr/>
            </p14:nvContentPartPr>
            <p14:xfrm>
              <a:off x="367200" y="1754280"/>
              <a:ext cx="7669800" cy="48888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0F44816-72EA-6406-A1F6-EDF2AFC9F51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840" y="1744920"/>
                <a:ext cx="7688520" cy="490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7748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30665-BDC6-448F-0E14-F1493E8E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Gugus Halogen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D8CE3-6B71-AD29-87CA-F2DEA499A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00B050"/>
                </a:solidFill>
              </a:rPr>
              <a:t>Halogen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satu-satunya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substituen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deaktivasi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mengarahkan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orto</a:t>
            </a:r>
            <a:r>
              <a:rPr lang="en-US" dirty="0"/>
              <a:t> dan </a:t>
            </a:r>
            <a:r>
              <a:rPr lang="en-US" b="1" dirty="0">
                <a:solidFill>
                  <a:srgbClr val="FF0000"/>
                </a:solidFill>
              </a:rPr>
              <a:t>para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donasi</a:t>
            </a:r>
            <a:r>
              <a:rPr lang="en-US" b="1" dirty="0">
                <a:solidFill>
                  <a:srgbClr val="00B050"/>
                </a:solidFill>
              </a:rPr>
              <a:t> PEB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00B0F0"/>
                </a:solidFill>
              </a:rPr>
              <a:t>halogen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DB9EFF-C10C-7AA3-A47A-CD5893E30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140" y="2898496"/>
            <a:ext cx="6059719" cy="359437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51846AB-AD79-77C1-D707-8CF1DCB55F2E}"/>
                  </a:ext>
                </a:extLst>
              </p14:cNvPr>
              <p14:cNvContentPartPr/>
              <p14:nvPr/>
            </p14:nvContentPartPr>
            <p14:xfrm>
              <a:off x="2891880" y="562320"/>
              <a:ext cx="8022600" cy="55429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51846AB-AD79-77C1-D707-8CF1DCB55F2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82520" y="552960"/>
                <a:ext cx="8041320" cy="5561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3032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8393</TotalTime>
  <Words>322</Words>
  <Application>Microsoft Office PowerPoint</Application>
  <PresentationFormat>Widescreen</PresentationFormat>
  <Paragraphs>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Kimia Organik</vt:lpstr>
      <vt:lpstr>Outline </vt:lpstr>
      <vt:lpstr>Pendahuluan</vt:lpstr>
      <vt:lpstr>Reaktivitas &amp; Orientasi</vt:lpstr>
      <vt:lpstr>Efek Induksi</vt:lpstr>
      <vt:lpstr>Efek Resonansi</vt:lpstr>
      <vt:lpstr>Gugus –CH3</vt:lpstr>
      <vt:lpstr>Gugus -OH</vt:lpstr>
      <vt:lpstr>Gugus Halogen</vt:lpstr>
      <vt:lpstr>Gugus –CF3</vt:lpstr>
      <vt:lpstr>Kesimpulan</vt:lpstr>
      <vt:lpstr>Tambahan (Benzena 3 Substituen)</vt:lpstr>
      <vt:lpstr>PowerPoint Presentation</vt:lpstr>
      <vt:lpstr>PowerPoint Presentation</vt:lpstr>
      <vt:lpstr>PowerPoint Presentation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447</cp:revision>
  <dcterms:created xsi:type="dcterms:W3CDTF">2023-03-08T01:40:43Z</dcterms:created>
  <dcterms:modified xsi:type="dcterms:W3CDTF">2026-07-14T08:35:17Z</dcterms:modified>
</cp:coreProperties>
</file>