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316" r:id="rId4"/>
    <p:sldId id="317" r:id="rId5"/>
    <p:sldId id="339" r:id="rId6"/>
    <p:sldId id="320" r:id="rId7"/>
    <p:sldId id="321" r:id="rId8"/>
    <p:sldId id="322" r:id="rId9"/>
    <p:sldId id="323" r:id="rId10"/>
    <p:sldId id="341" r:id="rId11"/>
    <p:sldId id="342" r:id="rId12"/>
    <p:sldId id="325" r:id="rId13"/>
    <p:sldId id="343" r:id="rId14"/>
    <p:sldId id="344" r:id="rId15"/>
    <p:sldId id="345" r:id="rId16"/>
    <p:sldId id="346" r:id="rId17"/>
    <p:sldId id="347" r:id="rId18"/>
    <p:sldId id="340" r:id="rId19"/>
    <p:sldId id="284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65" d="100"/>
          <a:sy n="65" d="100"/>
        </p:scale>
        <p:origin x="5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1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3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1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0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8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73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9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7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3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85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9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42261-AD9E-441F-BB82-8935E037C75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935A-1882-43B2-A0F2-D31A8F92A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8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Aldehida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keton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F0000"/>
                </a:solidFill>
              </a:rPr>
              <a:t>Outline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Pendahuluan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Tata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aldehida</a:t>
            </a:r>
            <a:r>
              <a:rPr lang="en-US" dirty="0"/>
              <a:t> &amp; </a:t>
            </a:r>
            <a:r>
              <a:rPr lang="en-US" dirty="0" err="1"/>
              <a:t>keton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Sifat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aldehida</a:t>
            </a:r>
            <a:r>
              <a:rPr lang="en-US" dirty="0"/>
              <a:t> &amp; </a:t>
            </a:r>
            <a:r>
              <a:rPr lang="en-US" dirty="0" err="1"/>
              <a:t>keton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Sintesis</a:t>
            </a:r>
            <a:r>
              <a:rPr lang="en-US" dirty="0"/>
              <a:t> </a:t>
            </a:r>
            <a:r>
              <a:rPr lang="en-US" dirty="0" err="1"/>
              <a:t>aldehida</a:t>
            </a:r>
            <a:r>
              <a:rPr lang="en-US" dirty="0"/>
              <a:t> &amp; </a:t>
            </a:r>
            <a:r>
              <a:rPr lang="en-US" dirty="0" err="1"/>
              <a:t>keton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Reaktivitas</a:t>
            </a:r>
            <a:r>
              <a:rPr lang="en-US" dirty="0"/>
              <a:t> </a:t>
            </a:r>
            <a:r>
              <a:rPr lang="en-US" dirty="0" err="1"/>
              <a:t>aldehida</a:t>
            </a:r>
            <a:r>
              <a:rPr lang="en-US" dirty="0"/>
              <a:t> &amp; </a:t>
            </a:r>
            <a:r>
              <a:rPr lang="en-US" dirty="0" err="1"/>
              <a:t>keton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aldehida</a:t>
            </a:r>
            <a:r>
              <a:rPr lang="en-US" dirty="0"/>
              <a:t> &amp; </a:t>
            </a:r>
            <a:r>
              <a:rPr lang="en-US" dirty="0" err="1"/>
              <a:t>keton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Pendahuluan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Gugus</a:t>
            </a:r>
            <a:r>
              <a:rPr lang="en-US" dirty="0"/>
              <a:t> </a:t>
            </a:r>
            <a:r>
              <a:rPr lang="en-US" dirty="0" err="1"/>
              <a:t>fungsional</a:t>
            </a:r>
            <a:r>
              <a:rPr lang="en-US" dirty="0"/>
              <a:t> </a:t>
            </a:r>
            <a:r>
              <a:rPr lang="en-US" dirty="0" err="1"/>
              <a:t>karbonil</a:t>
            </a:r>
            <a:r>
              <a:rPr lang="en-US" dirty="0"/>
              <a:t> (C=O)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karbon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ikatan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rangkap</a:t>
            </a:r>
            <a:r>
              <a:rPr lang="en-US" b="1" dirty="0">
                <a:solidFill>
                  <a:srgbClr val="00B050"/>
                </a:solidFill>
              </a:rPr>
              <a:t> dua yang </a:t>
            </a:r>
            <a:r>
              <a:rPr lang="en-US" b="1" dirty="0" err="1">
                <a:solidFill>
                  <a:srgbClr val="00B050"/>
                </a:solidFill>
              </a:rPr>
              <a:t>diikatkan</a:t>
            </a:r>
            <a:r>
              <a:rPr lang="en-US" b="1" dirty="0">
                <a:solidFill>
                  <a:srgbClr val="00B050"/>
                </a:solidFill>
              </a:rPr>
              <a:t> pada atom </a:t>
            </a:r>
            <a:r>
              <a:rPr lang="en-US" b="1" dirty="0" err="1">
                <a:solidFill>
                  <a:srgbClr val="00B050"/>
                </a:solidFill>
              </a:rPr>
              <a:t>oksigen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BCC77C-8E7F-676A-3EF9-70B4B327E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765" y="2752100"/>
            <a:ext cx="6134470" cy="374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6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Tata </a:t>
            </a:r>
            <a:r>
              <a:rPr lang="en-US" b="1" dirty="0" err="1">
                <a:solidFill>
                  <a:srgbClr val="FF0000"/>
                </a:solidFill>
              </a:rPr>
              <a:t>nama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aldehida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keton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0C8FA-4BD1-7800-C1A9-B82A7B64D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134032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Dalam</a:t>
            </a:r>
            <a:r>
              <a:rPr lang="en-US" dirty="0"/>
              <a:t> tata </a:t>
            </a:r>
            <a:r>
              <a:rPr lang="en-US" dirty="0" err="1"/>
              <a:t>sesuai</a:t>
            </a:r>
            <a:r>
              <a:rPr lang="en-US" dirty="0"/>
              <a:t> IUPAC, </a:t>
            </a:r>
            <a:r>
              <a:rPr lang="en-US" dirty="0" err="1"/>
              <a:t>akhiran</a:t>
            </a:r>
            <a:r>
              <a:rPr lang="en-US" dirty="0"/>
              <a:t> –a pada </a:t>
            </a:r>
            <a:r>
              <a:rPr lang="en-US" dirty="0" err="1"/>
              <a:t>alkana</a:t>
            </a:r>
            <a:r>
              <a:rPr lang="en-US" dirty="0"/>
              <a:t> </a:t>
            </a:r>
            <a:r>
              <a:rPr lang="en-US" dirty="0" err="1"/>
              <a:t>diganti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dengan</a:t>
            </a:r>
            <a:r>
              <a:rPr lang="en-US" b="1" dirty="0">
                <a:solidFill>
                  <a:srgbClr val="00B050"/>
                </a:solidFill>
              </a:rPr>
              <a:t> –al </a:t>
            </a:r>
            <a:r>
              <a:rPr lang="en-US" dirty="0"/>
              <a:t>pada </a:t>
            </a:r>
            <a:r>
              <a:rPr lang="en-US" dirty="0" err="1"/>
              <a:t>aldehida</a:t>
            </a:r>
            <a:r>
              <a:rPr lang="en-US" dirty="0"/>
              <a:t> dan </a:t>
            </a:r>
            <a:r>
              <a:rPr lang="en-US" b="1" dirty="0">
                <a:solidFill>
                  <a:srgbClr val="00B050"/>
                </a:solidFill>
              </a:rPr>
              <a:t>–on </a:t>
            </a:r>
            <a:r>
              <a:rPr lang="en-US" dirty="0"/>
              <a:t>pada </a:t>
            </a:r>
            <a:r>
              <a:rPr lang="en-US" dirty="0" err="1"/>
              <a:t>keton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64836E-D966-431D-644B-5D041C658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419" y="1825625"/>
            <a:ext cx="6990735" cy="2081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FACBB3-AF57-ADF1-A091-314871BED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743" y="4041843"/>
            <a:ext cx="8563897" cy="192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9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3FE379-06AB-05E9-48F7-313A9FAE9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87" y="529713"/>
            <a:ext cx="4160735" cy="2285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82825D-EF0A-C424-3297-F0AD62C47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084" y="529713"/>
            <a:ext cx="6179113" cy="18695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ED0C7B-861C-B597-9AB1-3BD0FC7B3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677" y="4042323"/>
            <a:ext cx="10343535" cy="57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86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74BAC-AAF7-16F7-EB2E-BD6BB142D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Sifat </a:t>
            </a:r>
            <a:r>
              <a:rPr lang="en-US" b="1" dirty="0" err="1">
                <a:solidFill>
                  <a:srgbClr val="FF0000"/>
                </a:solidFill>
              </a:rPr>
              <a:t>fisik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aldehida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keton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1A432-F4CF-6B5C-A1C8-1F5946BE4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Gugus</a:t>
            </a:r>
            <a:r>
              <a:rPr lang="en-US" dirty="0"/>
              <a:t> C=O </a:t>
            </a:r>
            <a:r>
              <a:rPr lang="en-US" b="1" dirty="0" err="1">
                <a:solidFill>
                  <a:srgbClr val="00B050"/>
                </a:solidFill>
              </a:rPr>
              <a:t>tidak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dapat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membentuk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ikatan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hidrogen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molekul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hidrogen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3A88A9-DEC4-E702-BB91-C863149C5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787" y="3429000"/>
            <a:ext cx="9822426" cy="25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57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2AEA-3F7B-67CC-26BD-105BB34EC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Sintesis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aldehida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keton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AB36D-82CB-57D2-F192-F3C921F5A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64" y="1772488"/>
            <a:ext cx="10933471" cy="387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97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8670D7-91FD-57DB-A4DC-6F54BDC05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74" y="1192560"/>
            <a:ext cx="10805652" cy="378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67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29E9F1-62DA-DCD4-E2B6-8969BCD62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119187"/>
            <a:ext cx="950595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82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39CE7E-9DDA-2117-ED9C-8AEADFD22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126" y="0"/>
            <a:ext cx="504825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25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176F-4311-FED7-6892-7CBCBE5D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Reaktivitas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aldehida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keton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82CC1F-F81D-9848-C030-B5C4EC51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082" y="1690688"/>
            <a:ext cx="5449836" cy="377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60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E9D25-F664-2897-5F35-19753266D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Reaksi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aldehida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keton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8E8832-9047-B9E3-D222-53A2A8961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06" y="1781847"/>
            <a:ext cx="10785987" cy="329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45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89E53B-F622-6ABD-EADA-E72EE6B61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51" y="1486178"/>
            <a:ext cx="11307097" cy="388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80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63494F-1487-D265-5773-3C7C65C9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4" y="1357975"/>
            <a:ext cx="11543071" cy="414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64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A0FF7-F742-5BC6-FCAD-CC513B6F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61" y="1903309"/>
            <a:ext cx="11179277" cy="30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77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6B3EDA-170C-D2E0-57F4-B9A6BA60F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32" y="661321"/>
            <a:ext cx="10637735" cy="553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47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CA3B87-7C0F-9DAE-03E0-CA37A083B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77" y="2300705"/>
            <a:ext cx="10559845" cy="22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01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C72453-00F3-C060-7149-322BF9D09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56" y="0"/>
            <a:ext cx="67246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09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Referensi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Sistem Informasi Pusta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55" y="1690687"/>
            <a:ext cx="1993503" cy="283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rganic Chemistry: Clayden, Jonathan, Greeves, Nick, Warren, Stuart:  8601416721125: Amazon.com: Boo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48" y="1690688"/>
            <a:ext cx="2027579" cy="283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emistry for Pharmacy Students: General, Organic and Natural Product  Chemistry by Satyajit Sarker (2007-08-13): Amazon.com: Book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17" y="1690687"/>
            <a:ext cx="1976464" cy="283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inciples of Organic Chemistry: Murray, Peter R.S.: 9780435656430:  Amazon.com: Book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086" y="1690687"/>
            <a:ext cx="1896952" cy="283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62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Terima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kasih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69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5468</TotalTime>
  <Words>109</Words>
  <Application>Microsoft Office PowerPoint</Application>
  <PresentationFormat>Widescreen</PresentationFormat>
  <Paragraphs>19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Aldehida &amp; keton</vt:lpstr>
      <vt:lpstr>Outline </vt:lpstr>
      <vt:lpstr>Pendahuluan</vt:lpstr>
      <vt:lpstr>Tata nama aldehida &amp; keton</vt:lpstr>
      <vt:lpstr>PowerPoint Presentation</vt:lpstr>
      <vt:lpstr>Sifat fisik aldehida &amp; keton</vt:lpstr>
      <vt:lpstr>Sintesis aldehida &amp; keton</vt:lpstr>
      <vt:lpstr>PowerPoint Presentation</vt:lpstr>
      <vt:lpstr>PowerPoint Presentation</vt:lpstr>
      <vt:lpstr>PowerPoint Presentation</vt:lpstr>
      <vt:lpstr>Reaktivitas aldehida &amp; keton</vt:lpstr>
      <vt:lpstr>Reaksi aldehida &amp; keton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Referensi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Obat Antijamur</dc:title>
  <dc:creator>User</dc:creator>
  <cp:lastModifiedBy>Tunas Alam</cp:lastModifiedBy>
  <cp:revision>352</cp:revision>
  <dcterms:created xsi:type="dcterms:W3CDTF">2023-03-08T01:40:43Z</dcterms:created>
  <dcterms:modified xsi:type="dcterms:W3CDTF">2023-10-16T23:05:56Z</dcterms:modified>
</cp:coreProperties>
</file>