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9" r:id="rId9"/>
    <p:sldId id="264" r:id="rId10"/>
    <p:sldId id="270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7" autoAdjust="0"/>
    <p:restoredTop sz="94660"/>
  </p:normalViewPr>
  <p:slideViewPr>
    <p:cSldViewPr snapToGrid="0" snapToObjects="1">
      <p:cViewPr>
        <p:scale>
          <a:sx n="94" d="100"/>
          <a:sy n="94" d="100"/>
        </p:scale>
        <p:origin x="-1302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ISOLASI BAKTERI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Mata Kuliah: Bakteriologi I</a:t>
            </a:r>
          </a:p>
          <a:p>
            <a:r>
              <a:t>Program Studi: Teknologi Laboratorium Medis (TLM)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79631" cy="6753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Pengertian Isolasi Bakteri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Isolasi bakteri adalah proses memisahkan satu jenis bakteri dari campuran mikroorganisme untuk mendapatkan kultur murni.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" y="457200"/>
            <a:ext cx="9138034" cy="6242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 Isolasi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- Dilakukan secara aseptik</a:t>
            </a:r>
          </a:p>
          <a:p>
            <a:r>
              <a:t>- Mengurangi jumlah mikroba secara bertahap</a:t>
            </a:r>
          </a:p>
          <a:p>
            <a:r>
              <a:t>- Menghasilkan koloni tunggal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Isolasi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- Metode gores (streak plate)</a:t>
            </a:r>
          </a:p>
          <a:p>
            <a:r>
              <a:t>- Metode sebar (spread plate)</a:t>
            </a:r>
          </a:p>
          <a:p>
            <a:r>
              <a:t>- Metode tuang (pour plate)</a:t>
            </a:r>
          </a:p>
          <a:p>
            <a:r>
              <a:t>- Metode pengenceran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Gores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Menggoreskan inokulum pada media agar untuk mendapatkan koloni terpisah.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6" y="2560320"/>
            <a:ext cx="4062094" cy="406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Sebar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Menyebarkan suspensi bakteri di permukaan agar menggunakan spreader.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Tuang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Mencampur sampel dengan agar cair kemudian dituangkan ke cawan petri.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765175"/>
            <a:ext cx="8431213" cy="562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25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Pengenceran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Mengencerkan sampel bertingkat untuk mengurangi jumlah bakteri sehingga mudah diisolasi.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10" y="1320800"/>
            <a:ext cx="8397190" cy="467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5559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Alat dan Bahan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- Ose</a:t>
            </a:r>
          </a:p>
          <a:p>
            <a:r>
              <a:t>- Cawan petri</a:t>
            </a:r>
          </a:p>
          <a:p>
            <a:r>
              <a:t>- Media agar</a:t>
            </a:r>
          </a:p>
          <a:p>
            <a:r>
              <a:t>- Mikropipet</a:t>
            </a:r>
          </a:p>
          <a:p>
            <a:r>
              <a:t>- Inkubator</a:t>
            </a:r>
          </a:p>
          <a:p>
            <a:r>
              <a:t>- Bunsen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Faktor yang Mempengaruhi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- Suhu inkubasi</a:t>
            </a:r>
          </a:p>
          <a:p>
            <a:r>
              <a:t>- Waktu inkubasi</a:t>
            </a:r>
          </a:p>
          <a:p>
            <a:r>
              <a:t>- pH media</a:t>
            </a:r>
          </a:p>
          <a:p>
            <a:r>
              <a:t>- Nutrisi</a:t>
            </a:r>
          </a:p>
          <a:p>
            <a:r>
              <a:t>- Teknik aseptik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Kesalahan Umum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- Kontaminasi</a:t>
            </a:r>
          </a:p>
          <a:p>
            <a:r>
              <a:t>- Teknik tidak aseptik</a:t>
            </a:r>
          </a:p>
          <a:p>
            <a:r>
              <a:t>- Media tidak steril</a:t>
            </a:r>
          </a:p>
          <a:p>
            <a:r>
              <a:t>- Inkubasi tidak sesuai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t>Isolasi bakteri penting untuk memperoleh kultur murni yang digunakan dalam identifikasi dan penelitian mikrobiologi.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</TotalTime>
  <Words>192</Words>
  <Application>Microsoft Office PowerPoint</Application>
  <PresentationFormat>On-screen Show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ISOLASI BAKTERI</vt:lpstr>
      <vt:lpstr>Pengertian Isolasi Bakteri</vt:lpstr>
      <vt:lpstr>Prinsip Isolasi</vt:lpstr>
      <vt:lpstr>Metode Isolasi</vt:lpstr>
      <vt:lpstr>Metode Gores</vt:lpstr>
      <vt:lpstr>Metode Sebar</vt:lpstr>
      <vt:lpstr>Metode Tuang</vt:lpstr>
      <vt:lpstr>PowerPoint Presentation</vt:lpstr>
      <vt:lpstr>Metode Pengenceran</vt:lpstr>
      <vt:lpstr>PowerPoint Presentation</vt:lpstr>
      <vt:lpstr>Alat dan Bahan</vt:lpstr>
      <vt:lpstr>Faktor yang Mempengaruhi</vt:lpstr>
      <vt:lpstr>Kesalahan Umum</vt:lpstr>
      <vt:lpstr>Kesimpulan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ISOLASI BAKTERI</dc:title>
  <dc:creator>Sekprod TLM</dc:creator>
  <dc:description>generated using python-pptx</dc:description>
  <cp:lastModifiedBy>Sekprod TLM</cp:lastModifiedBy>
  <cp:revision>2</cp:revision>
  <dcterms:created xsi:type="dcterms:W3CDTF">2013-01-27T09:14:16Z</dcterms:created>
  <dcterms:modified xsi:type="dcterms:W3CDTF">2026-04-30T07:58:39Z</dcterms:modified>
</cp:coreProperties>
</file>