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94660"/>
  </p:normalViewPr>
  <p:slideViewPr>
    <p:cSldViewPr snapToGrid="0" snapToObjects="1">
      <p:cViewPr>
        <p:scale>
          <a:sx n="94" d="100"/>
          <a:sy n="94" d="100"/>
        </p:scale>
        <p:origin x="-129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Teknik</a:t>
            </a:r>
            <a:r>
              <a:rPr dirty="0"/>
              <a:t> </a:t>
            </a:r>
            <a:r>
              <a:rPr dirty="0" err="1"/>
              <a:t>Inokulasi</a:t>
            </a:r>
            <a:r>
              <a:rPr dirty="0"/>
              <a:t> </a:t>
            </a:r>
            <a:r>
              <a:rPr dirty="0" err="1"/>
              <a:t>Bakteri</a:t>
            </a:r>
            <a:endParaRPr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7" y="365760"/>
            <a:ext cx="9118603" cy="588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Pengertian Inokulasi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  </a:t>
            </a:r>
            <a:r>
              <a:rPr dirty="0" err="1" smtClean="0"/>
              <a:t>Inokulasi</a:t>
            </a:r>
            <a:r>
              <a:rPr dirty="0" smtClean="0"/>
              <a:t> </a:t>
            </a:r>
            <a:r>
              <a:rPr dirty="0" err="1"/>
              <a:t>adalah</a:t>
            </a:r>
            <a:r>
              <a:rPr dirty="0"/>
              <a:t> proses </a:t>
            </a:r>
            <a:r>
              <a:rPr dirty="0" err="1"/>
              <a:t>memindahkan</a:t>
            </a:r>
            <a:r>
              <a:rPr dirty="0"/>
              <a:t> </a:t>
            </a:r>
            <a:r>
              <a:rPr dirty="0" err="1"/>
              <a:t>mikroorganisme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media </a:t>
            </a:r>
            <a:r>
              <a:rPr dirty="0" err="1"/>
              <a:t>baru</a:t>
            </a:r>
            <a:r>
              <a:rPr dirty="0"/>
              <a:t> </a:t>
            </a:r>
            <a:r>
              <a:rPr dirty="0" err="1" smtClean="0"/>
              <a:t>secaraaseptik</a:t>
            </a:r>
            <a:r>
              <a:rPr dirty="0" smtClean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tujuan</a:t>
            </a:r>
            <a:r>
              <a:rPr dirty="0"/>
              <a:t> </a:t>
            </a:r>
            <a:r>
              <a:rPr dirty="0" err="1"/>
              <a:t>isolasi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identifikasi</a:t>
            </a:r>
            <a:r>
              <a:rPr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1830348"/>
            <a:ext cx="2912427" cy="2850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Tujuan Inokulasi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Mengisolasi bakteri</a:t>
            </a:r>
          </a:p>
          <a:p>
            <a:r>
              <a:t>- Mengidentifikasi mikroorganisme</a:t>
            </a:r>
          </a:p>
          <a:p>
            <a:r>
              <a:t>- Memperbanyak kultur bakteri</a:t>
            </a:r>
          </a:p>
          <a:p>
            <a:r>
              <a:t>- Uji biokimia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Prinsip Aseptik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Menjaga sterilitas alat dan media</a:t>
            </a:r>
          </a:p>
          <a:p>
            <a:r>
              <a:t>- Menghindari kontaminasi</a:t>
            </a:r>
          </a:p>
          <a:p>
            <a:r>
              <a:t>- Bekerja dekat api Bunsen</a:t>
            </a:r>
          </a:p>
          <a:p>
            <a:r>
              <a:t>- Menggunakan APD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Alat dan Bahan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Jarum ose</a:t>
            </a:r>
          </a:p>
          <a:p>
            <a:r>
              <a:t>- Cawan petri</a:t>
            </a:r>
          </a:p>
          <a:p>
            <a:r>
              <a:t>- Media agar</a:t>
            </a:r>
          </a:p>
          <a:p>
            <a:r>
              <a:t>- Bunsen</a:t>
            </a:r>
          </a:p>
          <a:p>
            <a:r>
              <a:t>- Alkohol 70%</a:t>
            </a:r>
          </a:p>
          <a:p>
            <a:r>
              <a:t>- Inkubator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59" y="1100628"/>
            <a:ext cx="6303275" cy="267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Teknik Gores (Streak Plate)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  </a:t>
            </a:r>
            <a:r>
              <a:rPr dirty="0" err="1" smtClean="0"/>
              <a:t>Digunakan</a:t>
            </a:r>
            <a:r>
              <a:rPr dirty="0" smtClean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mendapatkan</a:t>
            </a:r>
            <a:r>
              <a:rPr dirty="0"/>
              <a:t> </a:t>
            </a:r>
            <a:r>
              <a:rPr dirty="0" err="1"/>
              <a:t>koloni</a:t>
            </a:r>
            <a:r>
              <a:rPr dirty="0"/>
              <a:t> </a:t>
            </a:r>
            <a:r>
              <a:rPr dirty="0" err="1"/>
              <a:t>tunggal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cara</a:t>
            </a:r>
            <a:r>
              <a:rPr dirty="0"/>
              <a:t> </a:t>
            </a:r>
            <a:r>
              <a:rPr dirty="0" err="1"/>
              <a:t>menggoreskan</a:t>
            </a:r>
            <a:r>
              <a:rPr dirty="0"/>
              <a:t> </a:t>
            </a:r>
            <a:r>
              <a:rPr dirty="0" err="1"/>
              <a:t>bakteri</a:t>
            </a:r>
            <a:r>
              <a:rPr dirty="0"/>
              <a:t>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permukaan</a:t>
            </a:r>
            <a:r>
              <a:rPr dirty="0"/>
              <a:t> media agar.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1763" y="-2689225"/>
            <a:ext cx="11949113" cy="1194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096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Teknik Sebar (Spread Plate)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Suspensi bakteri disebar merata di permukaan agar menggunakan spreader.</a:t>
            </a:r>
          </a:p>
        </p:txBody>
      </p:sp>
      <p:pic>
        <p:nvPicPr>
          <p:cNvPr id="8194" name="Picture 2" descr="C:\Users\Sekprod TLM\Downloads\ChatGPT Image Apr 30, 2026, 02_32_33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" y="914400"/>
            <a:ext cx="8422640" cy="561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Teknik Tuang (Pour Plate)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Suspensi bakteri dicampur dengan agar cair lalu dituangkan ke cawan petri.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21" y="1470445"/>
            <a:ext cx="7716837" cy="5143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Teknik Tusuk (Stab Culture)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Menginokulasi bakteri ke media semi padat dengan menusukkan jarum ose.</a:t>
            </a:r>
          </a:p>
        </p:txBody>
      </p:sp>
      <p:pic>
        <p:nvPicPr>
          <p:cNvPr id="9218" name="Picture 2" descr="C:\Users\Sekprod TLM\Downloads\ChatGPT Image Apr 30, 2026, 02_32_20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8432800" cy="562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Kesalahan Umum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Tidak steril</a:t>
            </a:r>
          </a:p>
          <a:p>
            <a:r>
              <a:t>- Kontaminasi silang</a:t>
            </a:r>
          </a:p>
          <a:p>
            <a:r>
              <a:t>- Teknik tidak tepat</a:t>
            </a:r>
          </a:p>
          <a:p>
            <a:r>
              <a:t>- Waktu inkubasi tidak sesuai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Keselamatan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Gunakan APD</a:t>
            </a:r>
          </a:p>
          <a:p>
            <a:r>
              <a:t>- Hindari kontak langsung</a:t>
            </a:r>
          </a:p>
          <a:p>
            <a:r>
              <a:t>- Sterilisasi alat setelah digunakan</a:t>
            </a:r>
          </a:p>
          <a:p>
            <a:r>
              <a:t>- Buang limbah sesuai prosedur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Teknik inokulasi sangat penting dalam mikrobiologi untuk memperoleh hasil yang akurat dan bebas kontaminasi.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18</TotalTime>
  <Words>199</Words>
  <Application>Microsoft Office PowerPoint</Application>
  <PresentationFormat>On-screen Show (4:3)</PresentationFormat>
  <Paragraphs>40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Angles</vt:lpstr>
      <vt:lpstr>Teknik Inokulasi Bakteri</vt:lpstr>
      <vt:lpstr>Pengertian Inokulasi</vt:lpstr>
      <vt:lpstr>Tujuan Inokulasi</vt:lpstr>
      <vt:lpstr>Prinsip Aseptik</vt:lpstr>
      <vt:lpstr>Alat dan Bahan</vt:lpstr>
      <vt:lpstr>Teknik Gores (Streak Plate)</vt:lpstr>
      <vt:lpstr>PowerPoint Presentation</vt:lpstr>
      <vt:lpstr>Teknik Sebar (Spread Plate)</vt:lpstr>
      <vt:lpstr>Teknik Tuang (Pour Plate)</vt:lpstr>
      <vt:lpstr>Teknik Tusuk (Stab Culture)</vt:lpstr>
      <vt:lpstr>Kesalahan Umum</vt:lpstr>
      <vt:lpstr>Keselamatan Kerja</vt:lpstr>
      <vt:lpstr>Kesimpulan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Teknik Inokulasi Bakteri</dc:title>
  <dc:creator>Sekprod TLM</dc:creator>
  <dc:description>generated using python-pptx</dc:description>
  <cp:lastModifiedBy>Sekprod TLM</cp:lastModifiedBy>
  <cp:revision>3</cp:revision>
  <dcterms:created xsi:type="dcterms:W3CDTF">2013-01-27T09:14:16Z</dcterms:created>
  <dcterms:modified xsi:type="dcterms:W3CDTF">2026-04-30T07:41:38Z</dcterms:modified>
</cp:coreProperties>
</file>