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38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919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520"/>
            <a:ext cx="12120880" cy="649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75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86170"/>
            <a:ext cx="8219439" cy="462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97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Bioteknologi Farmasi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Pemanfaatan bioteknologi untuk menghasilkan produk farmasi</a:t>
            </a:r>
          </a:p>
          <a:p>
            <a:pPr>
              <a:defRPr sz="2400"/>
            </a:pPr>
            <a:r>
              <a:t>Tujuan: obat efektif, aman, dan produksi massal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4" y="2953068"/>
            <a:ext cx="4455795" cy="222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383" y="2870200"/>
            <a:ext cx="4092257" cy="308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Sejarah Perkembangan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1928: Penemuan penisilin</a:t>
            </a:r>
          </a:p>
          <a:p>
            <a:pPr>
              <a:defRPr sz="2400"/>
            </a:pPr>
            <a:r>
              <a:t>1973: DNA rekombinan</a:t>
            </a:r>
          </a:p>
          <a:p>
            <a:pPr>
              <a:defRPr sz="2400"/>
            </a:pPr>
            <a:r>
              <a:t>1982: Insulin rekombinan</a:t>
            </a:r>
          </a:p>
          <a:p>
            <a:pPr>
              <a:defRPr sz="2400"/>
            </a:pPr>
            <a:r>
              <a:t>Saat ini: terapi gen &amp; vaksin mRNA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964" y="1711959"/>
            <a:ext cx="5969635" cy="4269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Ruang Lingkup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Antibiotik</a:t>
            </a:r>
          </a:p>
          <a:p>
            <a:pPr>
              <a:defRPr sz="2400"/>
            </a:pPr>
            <a:r>
              <a:t>Vaksin</a:t>
            </a:r>
          </a:p>
          <a:p>
            <a:pPr>
              <a:defRPr sz="2400"/>
            </a:pPr>
            <a:r>
              <a:t>Hormon rekombinan</a:t>
            </a:r>
          </a:p>
          <a:p>
            <a:pPr>
              <a:defRPr sz="2400"/>
            </a:pPr>
            <a:r>
              <a:t>Antibodi monoklonal</a:t>
            </a:r>
          </a:p>
          <a:p>
            <a:pPr>
              <a:defRPr sz="2400"/>
            </a:pPr>
            <a:r>
              <a:t>Terapi gen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43" y="4186238"/>
            <a:ext cx="97440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Utama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Fermentasi</a:t>
            </a:r>
          </a:p>
          <a:p>
            <a:pPr>
              <a:defRPr sz="2400"/>
            </a:pPr>
            <a:r>
              <a:t>Rekayasa genetika</a:t>
            </a:r>
          </a:p>
          <a:p>
            <a:pPr>
              <a:defRPr sz="2400"/>
            </a:pPr>
            <a:r>
              <a:t>Kultur sel</a:t>
            </a:r>
          </a:p>
          <a:p>
            <a:pPr>
              <a:defRPr sz="2400"/>
            </a:pPr>
            <a:r>
              <a:t>PCR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34" y="457552"/>
            <a:ext cx="4665345" cy="309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3" y="3551238"/>
            <a:ext cx="4515167" cy="277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529" y="3826510"/>
            <a:ext cx="554355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Produksi Antibiotik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Penicillium chrysogenum</a:t>
            </a:r>
          </a:p>
          <a:p>
            <a:pPr>
              <a:defRPr sz="2400"/>
            </a:pPr>
            <a:r>
              <a:t>Streptomyces griseus</a:t>
            </a:r>
          </a:p>
          <a:p>
            <a:pPr>
              <a:defRPr sz="2400"/>
            </a:pPr>
            <a:r>
              <a:t>Fermentasi → ekstraksi → pemurnian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4965"/>
            <a:ext cx="5200650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Produksi Insulin Rekombinan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Menggunakan E. coli</a:t>
            </a:r>
          </a:p>
          <a:p>
            <a:pPr>
              <a:defRPr sz="2400"/>
            </a:pPr>
            <a:r>
              <a:t>Isolasi gen</a:t>
            </a:r>
          </a:p>
          <a:p>
            <a:pPr>
              <a:defRPr sz="2400"/>
            </a:pPr>
            <a:r>
              <a:t>Transformasi</a:t>
            </a:r>
          </a:p>
          <a:p>
            <a:pPr>
              <a:defRPr sz="2400"/>
            </a:pPr>
            <a:r>
              <a:t>Produksi &amp; purifikasi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14" y="3667760"/>
            <a:ext cx="5097145" cy="271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Produksi Vaksin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Vaksin konvensional</a:t>
            </a:r>
          </a:p>
          <a:p>
            <a:pPr>
              <a:defRPr sz="2400"/>
            </a:pPr>
            <a:r>
              <a:t>Vaksin rekombinan</a:t>
            </a:r>
          </a:p>
          <a:p>
            <a:pPr>
              <a:defRPr sz="2400"/>
            </a:pPr>
            <a:r>
              <a:t>Vaksin DNA</a:t>
            </a:r>
          </a:p>
          <a:p>
            <a:pPr>
              <a:defRPr sz="2400"/>
            </a:pPr>
            <a:r>
              <a:t>Vaksin mRNA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13163"/>
            <a:ext cx="50673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Antibodi Monoklonal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Digunakan untuk kanker</a:t>
            </a:r>
          </a:p>
          <a:p>
            <a:pPr>
              <a:defRPr sz="2400"/>
            </a:pPr>
            <a:r>
              <a:t>Penyakit autoimun</a:t>
            </a:r>
          </a:p>
          <a:p>
            <a:pPr>
              <a:defRPr sz="2400"/>
            </a:pPr>
            <a:r>
              <a:t>Contoh: Trastuzumab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614" y="1803697"/>
            <a:ext cx="3629025" cy="312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Terapi 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Mengganti gen rusak</a:t>
            </a:r>
          </a:p>
          <a:p>
            <a:pPr>
              <a:defRPr sz="2400"/>
            </a:pPr>
            <a:r>
              <a:t>Mengobati kelainan genetik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53" y="1600200"/>
            <a:ext cx="5114607" cy="321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Stem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Regenerasi jaringan</a:t>
            </a:r>
          </a:p>
          <a:p>
            <a:pPr>
              <a:defRPr sz="2400"/>
            </a:pPr>
            <a:r>
              <a:t>Penelitian obat</a:t>
            </a:r>
          </a:p>
          <a:p>
            <a:pPr>
              <a:defRPr sz="2400"/>
            </a:pPr>
            <a:r>
              <a:t>Terapi penyakit degeneratif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" y="3155950"/>
            <a:ext cx="4953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Keuntungan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Produksi cepat</a:t>
            </a:r>
          </a:p>
          <a:p>
            <a:pPr>
              <a:defRPr sz="2400"/>
            </a:pPr>
            <a:r>
              <a:t>Lebih spesifik</a:t>
            </a:r>
          </a:p>
          <a:p>
            <a:pPr>
              <a:defRPr sz="2400"/>
            </a:pPr>
            <a:r>
              <a:t>Skala besar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Tantangan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Biaya tinggi</a:t>
            </a:r>
          </a:p>
          <a:p>
            <a:pPr>
              <a:defRPr sz="2400"/>
            </a:pPr>
            <a:r>
              <a:t>Isu etika</a:t>
            </a:r>
          </a:p>
          <a:p>
            <a:pPr>
              <a:defRPr sz="2400"/>
            </a:pPr>
            <a:r>
              <a:t>Regulasi ketat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Perkembangan Terkini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CRISPR</a:t>
            </a:r>
          </a:p>
          <a:p>
            <a:pPr>
              <a:defRPr sz="2400"/>
            </a:pPr>
            <a:r>
              <a:t>Personalized medicine</a:t>
            </a:r>
          </a:p>
          <a:p>
            <a:pPr>
              <a:defRPr sz="2400"/>
            </a:pPr>
            <a:r>
              <a:t>Nanobioteknologi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Bioteknologi farmasi berperan penting dalam pengembangan obat modern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149</Words>
  <Application>Microsoft Office PowerPoint</Application>
  <PresentationFormat>Custom</PresentationFormat>
  <Paragraphs>58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Pengertian Bioteknologi Farmasi</vt:lpstr>
      <vt:lpstr>Sejarah Perkembangan</vt:lpstr>
      <vt:lpstr>Ruang Lingkup</vt:lpstr>
      <vt:lpstr>Teknik Utama</vt:lpstr>
      <vt:lpstr>Produksi Antibiotik</vt:lpstr>
      <vt:lpstr>Produksi Insulin Rekombinan</vt:lpstr>
      <vt:lpstr>Produksi Vaksin</vt:lpstr>
      <vt:lpstr>Antibodi Monoklonal</vt:lpstr>
      <vt:lpstr>Terapi Gen</vt:lpstr>
      <vt:lpstr>Stem Cell</vt:lpstr>
      <vt:lpstr>Keuntungan</vt:lpstr>
      <vt:lpstr>Tantangan</vt:lpstr>
      <vt:lpstr>Perkembangan Terkini</vt:lpstr>
      <vt:lpstr>Kesimpulan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Pengertian Bioteknologi</dc:title>
  <dc:creator>Sekprod TLM</dc:creator>
  <dc:description>generated using python-pptx</dc:description>
  <cp:lastModifiedBy>Sekprod TLM</cp:lastModifiedBy>
  <cp:revision>3</cp:revision>
  <dcterms:created xsi:type="dcterms:W3CDTF">2013-01-27T09:14:16Z</dcterms:created>
  <dcterms:modified xsi:type="dcterms:W3CDTF">2026-04-27T02:32:28Z</dcterms:modified>
</cp:coreProperties>
</file>