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564F8A2-3E06-4035-BE7F-2AF5B7E4821B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CB19156-6ACB-446F-B44C-9D8211127F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6079" y="304800"/>
            <a:ext cx="6217921" cy="273423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Basic Laboratory Terms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i="1" dirty="0" smtClean="0">
                <a:solidFill>
                  <a:schemeClr val="tx1"/>
                </a:solidFill>
              </a:rPr>
              <a:t>Medical Laboratory Technology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Applied English Course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Sharfina</a:t>
            </a:r>
            <a:r>
              <a:rPr lang="en-US" dirty="0" smtClean="0"/>
              <a:t> </a:t>
            </a:r>
            <a:r>
              <a:rPr lang="en-US" dirty="0" err="1" smtClean="0"/>
              <a:t>maulidayanti</a:t>
            </a:r>
            <a:r>
              <a:rPr lang="en-US" dirty="0" smtClean="0"/>
              <a:t>, </a:t>
            </a:r>
            <a:r>
              <a:rPr lang="en-US" dirty="0" err="1" smtClean="0"/>
              <a:t>M.Si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3231826"/>
            <a:ext cx="4114800" cy="344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54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Laboratory is an essential part of medical diagnosis </a:t>
            </a:r>
          </a:p>
          <a:p>
            <a:r>
              <a:rPr lang="en-US" dirty="0" smtClean="0"/>
              <a:t>Understanding basic terms helps communication </a:t>
            </a:r>
          </a:p>
          <a:p>
            <a:r>
              <a:rPr lang="en-US" dirty="0" smtClean="0"/>
              <a:t>English is widely used in laboratory settings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80152"/>
            <a:ext cx="39338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21414"/>
            <a:ext cx="260350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040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Laboratory (Lab)</a:t>
            </a:r>
            <a:r>
              <a:rPr lang="en-US" dirty="0" smtClean="0"/>
              <a:t>: A place where scientific tests are conducted</a:t>
            </a:r>
          </a:p>
          <a:p>
            <a:r>
              <a:rPr lang="en-US" dirty="0" smtClean="0"/>
              <a:t> Used for research, diagnosis, and experiments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00400"/>
            <a:ext cx="6213021" cy="331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79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(</a:t>
            </a:r>
            <a:r>
              <a:rPr lang="en-US" dirty="0" err="1" smtClean="0"/>
              <a:t>Alat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Beaker</a:t>
            </a:r>
            <a:r>
              <a:rPr lang="en-US" dirty="0" smtClean="0"/>
              <a:t>: Container for mixing liquids </a:t>
            </a:r>
          </a:p>
          <a:p>
            <a:r>
              <a:rPr lang="en-US" b="1" dirty="0" smtClean="0"/>
              <a:t>Test Tube</a:t>
            </a:r>
            <a:r>
              <a:rPr lang="en-US" dirty="0" smtClean="0"/>
              <a:t>: Used for holding small samples </a:t>
            </a:r>
          </a:p>
          <a:p>
            <a:r>
              <a:rPr lang="en-US" b="1" dirty="0" smtClean="0"/>
              <a:t>Microscope</a:t>
            </a:r>
            <a:r>
              <a:rPr lang="en-US" dirty="0" smtClean="0"/>
              <a:t>: Tool to see microscopic objects </a:t>
            </a:r>
          </a:p>
          <a:p>
            <a:r>
              <a:rPr lang="en-US" b="1" dirty="0" smtClean="0"/>
              <a:t>Pipette</a:t>
            </a:r>
            <a:r>
              <a:rPr lang="en-US" dirty="0" smtClean="0"/>
              <a:t>: Used to transfer small volumes of liquid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800"/>
            <a:ext cx="2971800" cy="212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22288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38650"/>
            <a:ext cx="21526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8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Volume</a:t>
            </a:r>
            <a:r>
              <a:rPr lang="en-US" dirty="0" smtClean="0"/>
              <a:t>: Amount of liquid (mL, L) </a:t>
            </a:r>
          </a:p>
          <a:p>
            <a:r>
              <a:rPr lang="en-US" b="1" dirty="0" smtClean="0"/>
              <a:t>Mass</a:t>
            </a:r>
            <a:r>
              <a:rPr lang="en-US" dirty="0" smtClean="0"/>
              <a:t>: Weight of a substance (g, mg) </a:t>
            </a:r>
            <a:r>
              <a:rPr lang="en-US" b="1" dirty="0" smtClean="0"/>
              <a:t>Temperature</a:t>
            </a:r>
            <a:r>
              <a:rPr lang="en-US" dirty="0" smtClean="0"/>
              <a:t>: Heat level (°C)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Concentration</a:t>
            </a:r>
            <a:r>
              <a:rPr lang="en-US" dirty="0" smtClean="0"/>
              <a:t>: Amount of substance in solution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62400"/>
            <a:ext cx="3857625" cy="253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47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b="1" dirty="0" smtClean="0"/>
              <a:t>Centrifugation</a:t>
            </a:r>
            <a:r>
              <a:rPr lang="en-US" dirty="0" smtClean="0"/>
              <a:t>: Separating substances by spinning </a:t>
            </a:r>
          </a:p>
          <a:p>
            <a:r>
              <a:rPr lang="en-US" b="1" dirty="0" smtClean="0"/>
              <a:t>Incubation</a:t>
            </a:r>
            <a:r>
              <a:rPr lang="en-US" dirty="0" smtClean="0"/>
              <a:t>: Keeping samples at a specific temperature </a:t>
            </a:r>
          </a:p>
          <a:p>
            <a:r>
              <a:rPr lang="en-US" b="1" dirty="0" smtClean="0"/>
              <a:t>Sterilization</a:t>
            </a:r>
            <a:r>
              <a:rPr lang="en-US" dirty="0" smtClean="0"/>
              <a:t>: Removing all microorganisms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344883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046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Hazard</a:t>
            </a:r>
            <a:r>
              <a:rPr lang="en-US" dirty="0" smtClean="0"/>
              <a:t>: Potential danger </a:t>
            </a:r>
          </a:p>
          <a:p>
            <a:r>
              <a:rPr lang="en-US" b="1" dirty="0" smtClean="0"/>
              <a:t>Protective Equipment (PPE)</a:t>
            </a:r>
            <a:r>
              <a:rPr lang="en-US" dirty="0" smtClean="0"/>
              <a:t>: Gloves, mask, lab coat </a:t>
            </a:r>
          </a:p>
          <a:p>
            <a:r>
              <a:rPr lang="en-US" b="1" dirty="0" smtClean="0"/>
              <a:t>Contamination</a:t>
            </a:r>
            <a:r>
              <a:rPr lang="en-US" dirty="0" smtClean="0"/>
              <a:t>: Unwanted substances in samples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96407"/>
            <a:ext cx="4495800" cy="2739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0"/>
            <a:ext cx="1447800" cy="144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99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Specimen</a:t>
            </a:r>
            <a:r>
              <a:rPr lang="en-US" dirty="0" smtClean="0"/>
              <a:t>: Sample from patient </a:t>
            </a:r>
          </a:p>
          <a:p>
            <a:r>
              <a:rPr lang="en-US" b="1" dirty="0" smtClean="0"/>
              <a:t>Pathogen</a:t>
            </a:r>
            <a:r>
              <a:rPr lang="en-US" dirty="0" smtClean="0"/>
              <a:t>: Disease-causing organism </a:t>
            </a:r>
          </a:p>
          <a:p>
            <a:r>
              <a:rPr lang="en-US" b="1" dirty="0" smtClean="0"/>
              <a:t>Cell</a:t>
            </a:r>
            <a:r>
              <a:rPr lang="en-US" dirty="0" smtClean="0"/>
              <a:t>: Basic unit of life </a:t>
            </a:r>
          </a:p>
          <a:p>
            <a:r>
              <a:rPr lang="en-US" b="1" dirty="0" smtClean="0"/>
              <a:t>Bacteria</a:t>
            </a:r>
            <a:r>
              <a:rPr lang="en-US" dirty="0" smtClean="0"/>
              <a:t>: Microscopic organisms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14800"/>
            <a:ext cx="31908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726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Reagent</a:t>
            </a:r>
            <a:r>
              <a:rPr lang="en-US" dirty="0" smtClean="0"/>
              <a:t>: Chemical used in tests </a:t>
            </a:r>
          </a:p>
          <a:p>
            <a:r>
              <a:rPr lang="en-US" b="1" dirty="0" smtClean="0"/>
              <a:t>Solution</a:t>
            </a:r>
            <a:r>
              <a:rPr lang="en-US" dirty="0" smtClean="0"/>
              <a:t>: Mixture of substances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Acid</a:t>
            </a:r>
            <a:r>
              <a:rPr lang="en-US" dirty="0" smtClean="0"/>
              <a:t>: Substance with low pH </a:t>
            </a:r>
          </a:p>
          <a:p>
            <a:r>
              <a:rPr lang="en-US" b="1" dirty="0" smtClean="0"/>
              <a:t>Base</a:t>
            </a:r>
            <a:r>
              <a:rPr lang="en-US" dirty="0" smtClean="0"/>
              <a:t>: Substance with high pH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7" y="3886200"/>
            <a:ext cx="4216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867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Verbs in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Measure</a:t>
            </a:r>
            <a:r>
              <a:rPr lang="en-US" dirty="0" smtClean="0"/>
              <a:t>: To determine size/amount </a:t>
            </a:r>
          </a:p>
          <a:p>
            <a:r>
              <a:rPr lang="en-US" b="1" dirty="0" smtClean="0"/>
              <a:t>Mix</a:t>
            </a:r>
            <a:r>
              <a:rPr lang="en-US" dirty="0" smtClean="0"/>
              <a:t>: Combine substances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Observe</a:t>
            </a:r>
            <a:r>
              <a:rPr lang="en-US" dirty="0" smtClean="0"/>
              <a:t>: Watch carefully </a:t>
            </a:r>
          </a:p>
          <a:p>
            <a:r>
              <a:rPr lang="en-US" b="1" dirty="0" smtClean="0"/>
              <a:t>Record</a:t>
            </a:r>
            <a:r>
              <a:rPr lang="en-US" dirty="0" smtClean="0"/>
              <a:t>: Write down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79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English in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reading manuals and journals</a:t>
            </a:r>
          </a:p>
          <a:p>
            <a:r>
              <a:rPr lang="en-US" dirty="0" smtClean="0"/>
              <a:t> Supports international communication</a:t>
            </a:r>
          </a:p>
          <a:p>
            <a:r>
              <a:rPr lang="en-US" dirty="0" smtClean="0"/>
              <a:t>Improves professionalism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18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</TotalTime>
  <Words>251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Austin</vt:lpstr>
      <vt:lpstr>Basic Laboratory Terms Medical Laboratory Technology Applied English Course</vt:lpstr>
      <vt:lpstr>introduction</vt:lpstr>
      <vt:lpstr>laboratory</vt:lpstr>
      <vt:lpstr>Equipment (Alat)</vt:lpstr>
      <vt:lpstr>Measurement Terms</vt:lpstr>
      <vt:lpstr>Laboratory Procedures</vt:lpstr>
      <vt:lpstr>Safety Terms</vt:lpstr>
      <vt:lpstr>Biological Terms</vt:lpstr>
      <vt:lpstr>Chemical Terms</vt:lpstr>
      <vt:lpstr>Common Verbs in Laboratory</vt:lpstr>
      <vt:lpstr>Importance of English in Lab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Laboratory Terms Medical Laboratory Technology Applied English Course</dc:title>
  <dc:creator>Sekprod TLM</dc:creator>
  <cp:lastModifiedBy>Sekprod TLM</cp:lastModifiedBy>
  <cp:revision>3</cp:revision>
  <dcterms:created xsi:type="dcterms:W3CDTF">2026-04-09T10:35:19Z</dcterms:created>
  <dcterms:modified xsi:type="dcterms:W3CDTF">2026-04-09T11:02:01Z</dcterms:modified>
</cp:coreProperties>
</file>