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>
      <p:cViewPr>
        <p:scale>
          <a:sx n="94" d="100"/>
          <a:sy n="94" d="100"/>
        </p:scale>
        <p:origin x="-1134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Media Pertumbuhan Jamur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rPr dirty="0"/>
              <a:t>Mata </a:t>
            </a:r>
            <a:r>
              <a:rPr dirty="0" err="1"/>
              <a:t>Kuliah</a:t>
            </a:r>
            <a:r>
              <a:rPr dirty="0"/>
              <a:t>: </a:t>
            </a:r>
            <a:r>
              <a:rPr dirty="0" err="1"/>
              <a:t>Mikologi</a:t>
            </a:r>
            <a:endParaRPr dirty="0"/>
          </a:p>
          <a:p>
            <a:pPr>
              <a:defRPr sz="2400"/>
            </a:pPr>
            <a:r>
              <a:rPr dirty="0" err="1" smtClean="0"/>
              <a:t>Tema</a:t>
            </a:r>
            <a:r>
              <a:rPr lang="en-US" dirty="0" smtClean="0"/>
              <a:t>            </a:t>
            </a:r>
            <a:r>
              <a:rPr dirty="0" smtClean="0"/>
              <a:t>: </a:t>
            </a:r>
            <a:r>
              <a:rPr dirty="0"/>
              <a:t>Media </a:t>
            </a:r>
            <a:r>
              <a:rPr dirty="0" err="1"/>
              <a:t>pertumbuhan</a:t>
            </a:r>
            <a:r>
              <a:rPr dirty="0"/>
              <a:t> </a:t>
            </a:r>
            <a:r>
              <a:rPr dirty="0" err="1"/>
              <a:t>jamur</a:t>
            </a:r>
            <a:r>
              <a:rPr dirty="0"/>
              <a:t> di </a:t>
            </a:r>
            <a:r>
              <a:rPr dirty="0" err="1"/>
              <a:t>laboratorium</a:t>
            </a:r>
            <a:endParaRPr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0713" y="273725"/>
            <a:ext cx="3443287" cy="419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718" y="2814666"/>
            <a:ext cx="4571682" cy="3331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Capaian Pembelajaran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Menjelaskan konsep media pertumbuhan jamur</a:t>
            </a:r>
          </a:p>
          <a:p>
            <a:pPr>
              <a:defRPr sz="2400"/>
            </a:pPr>
            <a:r>
              <a:t>Mengidentifikasi jenis media</a:t>
            </a:r>
          </a:p>
          <a:p>
            <a:pPr>
              <a:defRPr sz="2400"/>
            </a:pPr>
            <a:r>
              <a:t>Menentukan media sesuai tujuan pemeriksaan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Pengertian Media Jamur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Media nutrisi buatan untuk menumbuhkan jamur</a:t>
            </a:r>
          </a:p>
          <a:p>
            <a:pPr>
              <a:defRPr sz="2400"/>
            </a:pPr>
            <a:r>
              <a:t>Digunakan untuk isolasi dan identifikasi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253" y="2806471"/>
            <a:ext cx="4517707" cy="2584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1330" y="3179128"/>
            <a:ext cx="4686300" cy="14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9204" y="428624"/>
            <a:ext cx="2540635" cy="2403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Komponen Media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rPr dirty="0" err="1"/>
              <a:t>Sumber</a:t>
            </a:r>
            <a:r>
              <a:rPr dirty="0"/>
              <a:t> </a:t>
            </a:r>
            <a:r>
              <a:rPr dirty="0" err="1" smtClean="0"/>
              <a:t>karbon</a:t>
            </a:r>
            <a:r>
              <a:rPr lang="en-US" dirty="0" smtClean="0"/>
              <a:t>           </a:t>
            </a:r>
            <a:r>
              <a:rPr dirty="0" smtClean="0"/>
              <a:t>: </a:t>
            </a:r>
            <a:r>
              <a:rPr dirty="0" err="1"/>
              <a:t>glukosa</a:t>
            </a:r>
            <a:r>
              <a:rPr dirty="0"/>
              <a:t>/</a:t>
            </a:r>
            <a:r>
              <a:rPr dirty="0" err="1"/>
              <a:t>dekstrosa</a:t>
            </a:r>
            <a:endParaRPr dirty="0"/>
          </a:p>
          <a:p>
            <a:pPr>
              <a:defRPr sz="2400"/>
            </a:pPr>
            <a:r>
              <a:rPr dirty="0" err="1"/>
              <a:t>Sumber</a:t>
            </a:r>
            <a:r>
              <a:rPr dirty="0"/>
              <a:t> </a:t>
            </a:r>
            <a:r>
              <a:rPr dirty="0" smtClean="0"/>
              <a:t>nitrogen</a:t>
            </a:r>
            <a:r>
              <a:rPr lang="en-US" dirty="0" smtClean="0"/>
              <a:t>        </a:t>
            </a:r>
            <a:r>
              <a:rPr dirty="0" smtClean="0"/>
              <a:t>: </a:t>
            </a:r>
            <a:r>
              <a:rPr dirty="0" err="1"/>
              <a:t>pepton</a:t>
            </a:r>
            <a:endParaRPr dirty="0"/>
          </a:p>
          <a:p>
            <a:pPr>
              <a:defRPr sz="2400"/>
            </a:pPr>
            <a:r>
              <a:rPr dirty="0"/>
              <a:t>Agar, air, </a:t>
            </a:r>
            <a:r>
              <a:rPr dirty="0" err="1"/>
              <a:t>antibiotik</a:t>
            </a:r>
            <a:endParaRPr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8743" y="1026160"/>
            <a:ext cx="2809875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6268" y="2886710"/>
            <a:ext cx="3562350" cy="201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705" y="4749483"/>
            <a:ext cx="6610350" cy="166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Karakteristik Pertumbuhan Jamur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Pertumbuhan lebih lambat dari bakteri</a:t>
            </a:r>
          </a:p>
          <a:p>
            <a:pPr>
              <a:defRPr sz="2400"/>
            </a:pPr>
            <a:r>
              <a:t>Suhu optimal 25–30°C</a:t>
            </a:r>
          </a:p>
          <a:p>
            <a:pPr>
              <a:defRPr sz="2400"/>
            </a:pPr>
            <a:r>
              <a:t>pH optimal 5–6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Klasifikasi Media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Media umum</a:t>
            </a:r>
          </a:p>
          <a:p>
            <a:pPr>
              <a:defRPr sz="2400"/>
            </a:pPr>
            <a:r>
              <a:t>Media selektif</a:t>
            </a:r>
          </a:p>
          <a:p>
            <a:pPr>
              <a:defRPr sz="2400"/>
            </a:pPr>
            <a:r>
              <a:t>Media diferensial</a:t>
            </a:r>
          </a:p>
          <a:p>
            <a:pPr>
              <a:defRPr sz="2400"/>
            </a:pPr>
            <a:r>
              <a:t>Media identifikasi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2880" y="1712277"/>
            <a:ext cx="6130552" cy="4505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429000"/>
            <a:ext cx="4439920" cy="232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Sabouraud Dextrose Agar (SDA)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Media paling umum</a:t>
            </a:r>
          </a:p>
          <a:p>
            <a:pPr>
              <a:defRPr sz="2400"/>
            </a:pPr>
            <a:r>
              <a:t>Untuk kapang dan ragi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2720" y="1847453"/>
            <a:ext cx="4196080" cy="3704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Potato Dextrose Agar (PDA)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Menumbuhkan kapang</a:t>
            </a:r>
          </a:p>
          <a:p>
            <a:pPr>
              <a:defRPr sz="2400"/>
            </a:pPr>
            <a:r>
              <a:t>Membantu identifikasi morfologi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3760" y="1048703"/>
            <a:ext cx="3060383" cy="3603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760" y="3116263"/>
            <a:ext cx="5019040" cy="2631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Corn Meal Agar (CMA)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Identifikasi Candida</a:t>
            </a:r>
          </a:p>
          <a:p>
            <a:pPr>
              <a:defRPr sz="2400"/>
            </a:pPr>
            <a:r>
              <a:t>Melihat klamidospora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009" y="2895283"/>
            <a:ext cx="6020165" cy="2499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688" y="612458"/>
            <a:ext cx="2944027" cy="2486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688" y="3429000"/>
            <a:ext cx="2476500" cy="180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Brain Heart Infusion (BHI)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Jamur patogen</a:t>
            </a:r>
          </a:p>
          <a:p>
            <a:pPr>
              <a:defRPr sz="2400"/>
            </a:pPr>
            <a:r>
              <a:t>Jamur dimorfik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4940" y="1600200"/>
            <a:ext cx="4681220" cy="3528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608" y="2734945"/>
            <a:ext cx="5340032" cy="3065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CHROMagar Candida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Media diferensial</a:t>
            </a:r>
          </a:p>
          <a:p>
            <a:pPr>
              <a:defRPr sz="2400"/>
            </a:pPr>
            <a:r>
              <a:t>Identifikasi berdasarkan warna koloni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108" y="2708593"/>
            <a:ext cx="8124825" cy="170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3053" y="421894"/>
            <a:ext cx="2568257" cy="1991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570" y="4537393"/>
            <a:ext cx="3714750" cy="212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Media Selektif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SDA + chloramphenicol</a:t>
            </a:r>
          </a:p>
          <a:p>
            <a:pPr>
              <a:defRPr sz="2400"/>
            </a:pPr>
            <a:r>
              <a:t>SDA + cycloheximide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Faktor Pertumbuhan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Suhu</a:t>
            </a:r>
          </a:p>
          <a:p>
            <a:pPr>
              <a:defRPr sz="2400"/>
            </a:pPr>
            <a:r>
              <a:t>pH</a:t>
            </a:r>
          </a:p>
          <a:p>
            <a:pPr>
              <a:defRPr sz="2400"/>
            </a:pPr>
            <a:r>
              <a:t>Nutrisi</a:t>
            </a:r>
          </a:p>
          <a:p>
            <a:pPr>
              <a:defRPr sz="2400"/>
            </a:pPr>
            <a:r>
              <a:t>Oksigen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70961"/>
            <a:ext cx="10527047" cy="1716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Pembuatan Media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Menimbang bahan</a:t>
            </a:r>
          </a:p>
          <a:p>
            <a:pPr>
              <a:defRPr sz="2400"/>
            </a:pPr>
            <a:r>
              <a:t>Sterilisasi</a:t>
            </a:r>
          </a:p>
          <a:p>
            <a:pPr>
              <a:defRPr sz="2400"/>
            </a:pPr>
            <a:r>
              <a:t>Menuang media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Kontaminasi Media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Teknik aseptik buruk</a:t>
            </a:r>
          </a:p>
          <a:p>
            <a:pPr>
              <a:defRPr sz="2400"/>
            </a:pPr>
            <a:r>
              <a:t>Sterilisasi tidak optimal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Aplikasi Klinik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Diagnosis kandidiasis</a:t>
            </a:r>
          </a:p>
          <a:p>
            <a:pPr>
              <a:defRPr sz="2400"/>
            </a:pPr>
            <a:r>
              <a:t>Dermatofitosis</a:t>
            </a:r>
          </a:p>
          <a:p>
            <a:pPr>
              <a:defRPr sz="2400"/>
            </a:pPr>
            <a:r>
              <a:t>Aspergilosis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Tabel Ringkasan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SDA: media umum</a:t>
            </a:r>
          </a:p>
          <a:p>
            <a:pPr>
              <a:defRPr sz="2400"/>
            </a:pPr>
            <a:r>
              <a:t>PDA: kapang</a:t>
            </a:r>
          </a:p>
          <a:p>
            <a:pPr>
              <a:defRPr sz="2400"/>
            </a:pPr>
            <a:r>
              <a:t>CMA: Candida</a:t>
            </a:r>
          </a:p>
          <a:p>
            <a:pPr>
              <a:defRPr sz="2400"/>
            </a:pPr>
            <a:r>
              <a:t>BHI: patogen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Kesimpulan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Pemilihan media harus tepat</a:t>
            </a:r>
          </a:p>
          <a:p>
            <a:pPr>
              <a:defRPr sz="2400"/>
            </a:pPr>
            <a:r>
              <a:t>Penting dalam diagnosis mikologi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Referensi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Jawetz Medical Microbiology</a:t>
            </a:r>
          </a:p>
          <a:p>
            <a:pPr>
              <a:defRPr sz="2400"/>
            </a:pPr>
            <a:r>
              <a:t>Koneman Diagnostic Microbiology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200</Words>
  <Application>Microsoft Office PowerPoint</Application>
  <PresentationFormat>Custom</PresentationFormat>
  <Paragraphs>68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Media Pertumbuhan Jamur</vt:lpstr>
      <vt:lpstr>Capaian Pembelajaran</vt:lpstr>
      <vt:lpstr>Pengertian Media Jamur</vt:lpstr>
      <vt:lpstr>Komponen Media</vt:lpstr>
      <vt:lpstr>Karakteristik Pertumbuhan Jamur</vt:lpstr>
      <vt:lpstr>Klasifikasi Media</vt:lpstr>
      <vt:lpstr>Sabouraud Dextrose Agar (SDA)</vt:lpstr>
      <vt:lpstr>Potato Dextrose Agar (PDA)</vt:lpstr>
      <vt:lpstr>Corn Meal Agar (CMA)</vt:lpstr>
      <vt:lpstr>Brain Heart Infusion (BHI)</vt:lpstr>
      <vt:lpstr>CHROMagar Candida</vt:lpstr>
      <vt:lpstr>Media Selektif</vt:lpstr>
      <vt:lpstr>Faktor Pertumbuhan</vt:lpstr>
      <vt:lpstr>Pembuatan Media</vt:lpstr>
      <vt:lpstr>Kontaminasi Media</vt:lpstr>
      <vt:lpstr>Aplikasi Klinik</vt:lpstr>
      <vt:lpstr>Tabel Ringkasan</vt:lpstr>
      <vt:lpstr>Kesimpulan</vt:lpstr>
      <vt:lpstr>Referensi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 Pertumbuhan Jamur</dc:title>
  <dc:creator>Sekprod TLM</dc:creator>
  <dc:description>generated using python-pptx</dc:description>
  <cp:lastModifiedBy>Sekprod TLM</cp:lastModifiedBy>
  <cp:revision>4</cp:revision>
  <dcterms:created xsi:type="dcterms:W3CDTF">2013-01-27T09:14:16Z</dcterms:created>
  <dcterms:modified xsi:type="dcterms:W3CDTF">2026-04-24T05:53:35Z</dcterms:modified>
</cp:coreProperties>
</file>