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2" r:id="rId5"/>
    <p:sldId id="270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embeddedFontLst>
    <p:embeddedFont>
      <p:font typeface="2Peas Drama Queen" panose="020B0604020202020204" charset="0"/>
      <p:regular r:id="rId15"/>
    </p:embeddedFont>
    <p:embeddedFont>
      <p:font typeface="Action Jackson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18:29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4385 4477 14 0,'-2'2'74'0,"1"0"-6"0,-1-2-2 15,2 1-9-15,-2-1-8 0,2 2-5 16,-2-2-4-16,2 2 0 0,-1-2 1 0,1 2 7 16,-2-2 8-16,2 2 7 0,-2-2 8 15,-1 2 8-15,2 0 8 0,0 0 9 16,-1 0 8-16,0 0 8 0,-1 0 8 0,3-2 5 16,-2 1 7-16,-2-1 7 0,2 0 5 15,1 0 4-15,-1 0 1 0,-1 0-5 16,0 0-5-16,2 0-15 0,-3 0-14 15,2 0-11-15,-2-1-9 0,3-1-7 0,-3 0-7 16,3-2-5-16,-3 0-6 0,2-2-5 16,-1 1-8-16,1-5-4 0,0 1-7 0,0-5-4 15,2 1-1-15,-2-2-2 0,2-2-2 16,0-1-2-16,2-3 0 0,0 2-2 16,0-3-3-16,0-1-2 0,1 0-3 0,3-2-1 15,-1-2-2-15,0 1 3 0,2-1-1 0,2-2-2 16,-1 3 1-16,6-3-1 0,-2 3 0 15,4-1-2-15,2 0-1 0,2 1-3 16,1-1-2-16,6 0-2 0,2 2-3 0,1 1-3 16,2-1 1-16,4 2-1 0,0 2-1 15,-1 0-2-15,1 2-5 0,0 2-12 16,-3 0-19-16,2 3-38 0,-4 1-85 0,0 2-112 16,-2 1-113-16,-2 1-102 0,-2-1-81 15,-4 3-14-15,0 1 57 0,-3-2 100 16,-3 2 111-16</inkml:trace>
  <inkml:trace contextRef="#ctx0" brushRef="#br0" timeOffset="298.25">5026 3189 201 0,'-3'-11'258'0,"-1"1"20"0,3 2-46 16,1 1-41-16,0 1-27 0,3 2-12 0,1 2-7 16,3 0-1-16,-1 4-8 0,4 0-16 15,1 4-13-15,1 2-9 0,1 1-7 0,-1 4-6 16,2 3 1-16,-1 3 3 0,0 2 10 16,1 3 7-16,-4 5 8 0,-1 3 1 0,-2 3-3 15,-4 3-7-15,0 4-15 0,-3 0-21 16,-3 3-19-16,-2-1-16 0,0 2-14 15,-4-2-38-15,0-2-79 0,0 0-129 16,1-4-141-16,0-4-137 0,1-4-69 0,0-5-14 16,2-6 54-16,2-4 115 0</inkml:trace>
  <inkml:trace contextRef="#ctx0" brushRef="#br0" timeOffset="862.53">5868 3225 20 0,'0'-6'258'0,"0"3"51"16,1 1 50-16,1 2 14 0,-1 4 2 15,2 3-4-15,0 6-17 0,1 5-31 16,0 3-55-16,1 7-72 0,-1 5-67 0,3 3-50 16,-2 4-32-16,0 2-18 0,1 3-11 15,-1 1-6-15,0 2-11 0,-1-3-30 0,0 3-72 16,-1-2-105-16,1-2-116 0,-1-1-112 16,1-3-101-16,-1-3-29 0,1-3 39 0,0-6 89 15,-4-3 105-15</inkml:trace>
  <inkml:trace contextRef="#ctx0" brushRef="#br0" timeOffset="1177.86">5928 3425 115 0,'-5'-26'256'16,"1"3"38"-16,1 0-6 0,1 4-38 15,2 0-39-15,0 3-27 0,4 1-27 16,-1 2-32-16,4 1-30 0,2 3-27 0,1 3-19 16,4 0-13-16,0 5-1 0,0 1-1 15,2 3 2-15,0 1 6 0,2 4 4 0,-2-1 12 16,2 5 6-16,-2 1 13 0,0 2 20 16,-2 3 18-16,-1 3 16 0,-2 3 2 15,-2 3-1-15,-4 2-12 0,-1 3-24 0,-4 0-28 16,-3 5-22-16,-2-3-13 0,0 2-16 15,-4-2-11-15,0 1-21 0,-3-3-54 0,-1-2-100 16,1-1-124-16,1-2-122 0,-2-3-112 16,3-4-44-16,-1-1 19 0,2-4 80 15,0-4 113-15</inkml:trace>
  <inkml:trace contextRef="#ctx0" brushRef="#br0" timeOffset="1576.22">6296 3393 143 0,'0'-12'417'0,"-3"5"77"0,-1 3 62 0,0 2-31 16,-2 6-91-16,4 5-105 0,-2 3-92 15,1 5-75-15,2 4-58 0,0 4-39 16,2 1-25-16,0 1-18 0,4 2-9 0,-2-1-6 15,3-1-1-15,1-2-6 0,0-3 0 16,0-2 0-16,2-1-1 0,-1-4 3 16,1-2-2-16,3-3 0 0,-2-5 0 0,1-1 1 15,0-4 3-15,1-4-1 0,-2-3 1 16,4-3-1-16,-2-1 1 0,1-4 0 0,-1-4-4 16,-2-1 1-16,3-2 0 0,-3 1 0 15,4 0 0-15,-5 2 0 0,1 1 4 16,-3 3 3-16,0 6 6 0,1 1 7 0,-3 4 5 15,0 4-1-15,-1 4 1 0,-1 6-3 16,0 3-6-16,0 4-5 0,-1 0-12 0,-1 2-17 16,1 0-50-16,-1 0-120 0,4-1-144 15,-2-3-167-15,3-2-90 0,2-1-35 16,-1-5 21-16,1 1 104 0</inkml:trace>
  <inkml:trace contextRef="#ctx0" brushRef="#br0" timeOffset="1924.32">6912 3416 97 0,'-10'-4'377'16,"-4"4"84"-16,1 4 72 0,0 1-24 15,-1 3-77-15,2 3-90 0,1 1-83 0,0 1-81 16,0 1-69-16,4 1-46 0,0 0-27 15,2 0-16-15,1-1-8 0,1-3-2 0,1 0 3 16,0-1-1-16,2-1 6 0,0-1 2 16,0-2 5-16,2-2 2 0,1-1 0 0,3 1 2 15,-1-4-1-15,2 0 2 0,0 0-3 16,2-2-1-16,0 2-1 0,2 2-1 16,-1 0 0-16,1 4-3 0,0 1-1 0,-2 3-4 15,2 3 1-15,-2 1-4 0,-2 3-8 16,0 0-10-16,0 0-16 0,0 0-30 15,-2-1-75-15,3-3-138 0,-2 0-144 16,0-3-139-16,0-3-64 0,1-1-12 16,-3-4 52-16,4-2 124 0</inkml:trace>
  <inkml:trace contextRef="#ctx0" brushRef="#br0" timeOffset="3118.23">8372 3326 66 0,'-3'-4'200'16,"3"2"1"-16,-1-1-29 0,1 1-28 16,-2-2-23-16,2 2-10 0,-2-2 0 15,2 0 9-15,-1 1 21 0,1-1 30 0,-3 0 31 16,2 0 28-16,-3 2 20 0,1 0 3 16,-1 0-12-16,-1 1-28 0,0 1-38 15,-3 1-39-15,0 3-36 0,-3 4-28 0,-2 1-20 16,0 5-14-16,-1 1-9 0,-2 4-4 15,2 4-5-15,-2 0-2 0,1 3-2 16,1 1 1-16,2 0-1 0,0-1-3 0,4 1 0 16,1-2-2-16,4-2-6 0,3 0-1 15,1-4-3-15,5 0 1 0,1-4-3 16,2-2-2-16,2-1 3 0,-1-5-1 0,5-3-1 16,-1-2-2-16,0-2 2 0,0-4 1 15,2-3 1-15,-2-3 0 0,3-1 0 16,-3-3 0-16,0-1-2 0,1-2-1 0,-1 2 1 15,-4-1-2-15,1 3 2 0,0 4 0 16,-5-1 0-16,2 4 1 0,0 4 1 0,-1 6 4 16,-2 4 2-16,0 3 1 0,-1 4 0 15,0 5 0-15,-1 0-7 0,0 1-14 0,1 0-23 16,-2 0-69-16,2-2-109 0,0-1-119 16,2-3-109-16,2-4-104 0,0-3-38 0,0-2 34 15,0-5 94-15,1-2 109 0</inkml:trace>
  <inkml:trace contextRef="#ctx0" brushRef="#br0" timeOffset="3300.25">8682 3402 231 0,'7'-17'406'16,"-1"4"103"-16,-1 1 33 0,-1 7-36 16,1 3-60-16,-1 6-76 0,1 3-98 0,-1 5-100 15,-1 3-68-15,-1 6-44 0,0 2-25 16,-1 3-19-16,1 1-21 0,-2 0-30 0,0 1-67 15,0-1-102-15,0 0-114 0,0-3-99 16,2-1-103-16,0-2-45 0,-2 0 26 16,-2-4 79-16,-2-1 100 0</inkml:trace>
  <inkml:trace contextRef="#ctx0" brushRef="#br0" timeOffset="3418.16">8661 3665 169 0,'0'-9'254'0,"0"-1"9"16,2 1-48-16,-1 1-53 0,1 2-48 15,4 1-45-15,-1-1-51 0,4 2-59 0,0 0-69 16,2-1-86-16,1 1-48 0,0-2-21 16,1 0 7-16</inkml:trace>
  <inkml:trace contextRef="#ctx0" brushRef="#br0" timeOffset="3715.4">8997 3372 119 0,'-2'-2'381'0,"-2"2"93"0,1 2 71 0,-3 2-46 0,-1 1-67 16,0 3-81-16,0 2-92 0,1 1-86 15,1-2-69-15,0 3-44 0,0-1-27 16,4 1-13-16,0-3-11 0,1 1-5 0,1-1-2 16,0-3 3-16,4 0-3 0,0-1 2 15,0-3-1-15,3 0 4 0,1-2-1 16,1-2 0-16,0-1 3 0,2-1-1 0,-1 2-1 15,1-2-1-15,0 2 1 0,-1 2-3 16,-2 4-1-16,-1 2 2 0,1 1-1 0,-1 3-4 16,-3 3-13-16,-1 0-43 0,0 3-81 15,-1-1-112-15,-1 0-112 0,1 0-123 0,1-1-72 16,0-3-1-16,-1-1 56 0,-1-3 97 16</inkml:trace>
  <inkml:trace contextRef="#ctx0" brushRef="#br0" timeOffset="3981.9">9222 3490 107 0,'4'-11'340'0,"2"3"91"0,-2 0 58 0,-1 4-21 15,-2 3-41-15,4 1-62 0,-2 1-74 16,1 3-85-16,-1 0-75 0,1 2-55 0,1 0-32 16,-1-1-19-16,1 1-12 0,-1 0-5 15,1-1-4-15,-1 1 1 0,1-2-4 0,1 0 2 16,-2-2 4-16,2 0 3 0,2-1 3 15,-3-1 2-15,2 0 4 0,2 0 1 0,0 2-1 16,-1 0-1-16,1 2-2 0,2 2-3 16,0 1 1-16,0 3 0 0,0-1-6 0,-1 1-11 15,1 1-20-15,-2 1-42 0,0-3-79 16,0 3-113-16,-3-3-110 0,2-1-136 0,-3 0-61 16,1-1 0-16,-3-1 55 0,-1-2 98 15</inkml:trace>
  <inkml:trace contextRef="#ctx0" brushRef="#br0" timeOffset="5193.57">10392 3128 166 0,'0'-2'253'0,"0"-2"18"16,0 4 22-16,0 0 30 0,0 6 31 16,3 4 12-16,-3 7-11 0,0 6-29 15,0 7-54-15,0 8-63 0,0 4-70 0,0 6-46 16,0 3-34-16,2 4-22 0,-2 1-12 15,1 1-12-15,1 0-12 0,2 0-38 16,-2-2-73-16,1-1-108 0,-1-3-111 0,2-1-104 16,1-5-100-16,-1-3-29 0,1-4 40 15,-1-3 89-15,1-7 104 0</inkml:trace>
  <inkml:trace contextRef="#ctx0" brushRef="#br0" timeOffset="5409.02">10725 3621 58 0,'-3'-24'320'0,"-3"1"85"15,-1 4 85-15,-3 3-12 0,-1 5-45 16,0 3-62-16,-1 7-57 0,-1 2-77 16,1 7-81-16,-1 5-62 0,2 6-40 0,3 4-22 15,0 2-11-15,5 4-8 0,-1-1-10 16,4 3-24-16,0 1-50 0,1-1-89 15,4-3-108-15,-1 1-104 0,6-5-101 0,-1-1-63 16,0-4 4-16,0-1 66 0,1-3 92 16</inkml:trace>
  <inkml:trace contextRef="#ctx0" brushRef="#br0" timeOffset="5558.21">10761 3768 182 0,'-5'-6'285'0,"-4"4"34"15,0 4-34-15,0 0-60 0,0 4-64 0,2 0-69 16,0-1-90-16,1 3-103 0,1-2-123 0,1-1-66 16,3 1-33-16,-3-2 5 0,1-2 41 15</inkml:trace>
  <inkml:trace contextRef="#ctx0" brushRef="#br0" timeOffset="5755.98">10886 3406 7 0,'7'-17'427'0,"-1"6"101"16,-5 3 63-16,1 4 9 0,-2 6-75 15,0 4-144-15,-2 7-135 0,-1 4-96 16,0 4-62-16,0 6-40 0,1 1-37 0,-1 3-62 16,1-1-108-16,1 3-132 0,-2-1-126 15,6-1-122-15,-3-1-52 0,1 1 16 16,-1-5 80-16,2-1 120 0</inkml:trace>
  <inkml:trace contextRef="#ctx0" brushRef="#br0" timeOffset="5938.61">10966 3740 208 0,'6'-8'291'0,"-3"2"39"16,0 2 10-16,2 1-2 0,-2-1-13 0,1 2-19 15,-2 2-39-15,3 0-47 0,-2 0-53 16,1 2-49-16,-2 2-37 0,0-1-27 15,-4 5-36-15,0 0-56 0,-3 3-78 0,-2 0-90 16,-1 1-91-16,1 1-94 0,-2 1-77 16,0-1-10-16,-1-2 44 0,1 1 68 15</inkml:trace>
  <inkml:trace contextRef="#ctx0" brushRef="#br0" timeOffset="6171.63">11199 3359 450 0,'4'-20'572'0,"-1"7"60"0,-1 2 35 0,-2 1-90 16,1 4-171-16,-1 6-160 0,2 4-90 16,-2 4-57-16,1 7-33 0,-1 4-18 0,3 4-21 15,-3 6-17-15,2-1-15 0,-2 5-15 16,0-1-19-16,-2 0-47 0,-1 1-91 0,2-1-126 15,1 0-122-15,0-1-126 0,0-2-57 16,0-3 3-16,0-1 70 0,0-2 121 16</inkml:trace>
  <inkml:trace contextRef="#ctx0" brushRef="#br0" timeOffset="6387">11278 3747 226 0,'6'-7'330'0,"0"-1"62"16,-1 0 32-16,1 1 6 0,1-1-17 15,0 0-34-15,0 1-63 0,0-1-73 0,2 1-77 16,-2-1-55-16,1 0-37 0,1 3-25 16,1 1-13-16,1 0-9 0,-1 2-1 0,1 4-4 15,2 2-2-15,1 3-1 0,0 5 1 16,0 3-5-16,-1 4-7 0,1 2-1 0,-2 2-4 16,-1 2-10-16,-2 1-17 0,-1 1-39 15,0 2-100-15,-1-3-137 0,1-1-148 0,-1 0-112 16,0-2-46-16,-2-2 7 0,0-4 82 15,1 0 128-15</inkml:trace>
  <inkml:trace contextRef="#ctx0" brushRef="#br0" timeOffset="12872.74">13166 3179 115 0,'-8'-1'178'0,"-3"-1"-11"0,0 2-4 16,1 2-5-16,-2-1-6 0,-1 3-7 15,-2 2-14-15,1 3-12 0,0 3-9 16,-2 1 2-16,-2 4 11 0,0 4 12 0,0 2 17 15,-1 6 17-15,1 3 12 0,-1 4 6 16,2 6-3-16,3 2-14 0,-1 2-18 0,5 1-27 16,3 3-26-16,1-2-24 0,6-1-24 15,3 1-15-15,5-2-9 0,3-5-11 16,5 1-3-16,3-5-10 0,5-3-26 0,1-4-57 16,1-3-103-16,5-4-113 0,1-4-121 15,0-6-106-15,2-5-34 0,0-2 26 0,0-6 84 16,-2-4 105-16</inkml:trace>
  <inkml:trace contextRef="#ctx0" brushRef="#br0" timeOffset="13154.71">13706 3141 111 0,'-7'-9'403'0,"-2"5"72"15,-2 6 65-15,1 6-21 0,-1 3-76 16,1 8-106-16,4 6-93 0,0 5-68 16,1 6-59-16,3 4-49 0,2 4-38 0,0 4-38 15,4 1-60-15,-1 3-87 0,0-3-109 16,3 1-103-16,0-1-110 0,1-3-61 0,-3 0 9 15,3-4 58-15,-4 0 93 0</inkml:trace>
  <inkml:trace contextRef="#ctx0" brushRef="#br0" timeOffset="13482.82">13685 3332 101 0,'-4'-27'217'0,"0"2"18"15,3 3-47-15,1 2-48 0,1 1-42 16,3 4-30-16,3 0-18 0,0 4-17 16,4-1-13-16,2 4-12 0,-1 3-12 0,1 1-9 15,-1 4-2-15,1 0-3 0,-1 4 1 16,-4 0 7-16,1 3 22 0,-3 3 28 0,0 3 39 15,-5 2 49-15,-1 2 58 0,-1 2 54 16,-1 2 38-16,-2 0 14 0,1 2-10 0,-1-2-31 16,4 0-48-16,0 0-56 0,4-4-48 15,1 0-36-15,1-1-28 0,6-3-29 16,-1-2-59-16,1-3-96 0,3 0-123 16,1-5-121-16,0 1-118 0,0-2-50 0,-2-2 12 15,2-2 76-15,-2-2 110 0</inkml:trace>
  <inkml:trace contextRef="#ctx0" brushRef="#br0" timeOffset="13835.66">14208 3254 13 0,'-2'2'338'0,"-3"1"74"15,-1 5 78-15,-1 4 13 0,0-1-57 0,2 2-77 16,-1 3-74-16,3-1-67 0,-1 0-75 15,4-2-61-15,0 3-43 0,4-3-25 16,-1-2-11-16,3-1-7 0,-1-1-2 0,2-1-4 16,0-2 0-16,1-2 0 0,0-3-2 15,1-1 2-15,0-1-1 0,0-3 0 16,0-4 1-16,1 0 1 0,0-3-1 0,1-2 1 16,-1-3 1-16,1 1-1 0,-1 0-1 15,-1 2 0-15,1-1 3 0,-1 5 4 16,-2 1 6-16,-2 2 7 0,0 6 5 0,1 4 1 15,-3 4 1-15,1 3 0 0,-1 6-8 16,-1 3-6-16,0 0-6 0,0 3-11 16,0 2-25-16,1-2-60 0,-1 0-105 0,2 0-119 15,-1-2-115-15,0-2-110 0,2-2-38 0,0-2 23 16,-2 0 89-16,1-3 110 0</inkml:trace>
  <inkml:trace contextRef="#ctx0" brushRef="#br0" timeOffset="14817.68">14534 3259 33 0,'-1'2'214'0,"-1"4"29"16,0 0-13-16,1 1-22 0,-1 3-26 15,2 1-25-15,-2 3-26 0,2 1-30 16,-2 0-19-16,2 0-17 0,0 3-3 0,0-3 2 15,0 2 8-15,2-2 10 0,-2 2 14 16,2-1 12-16,-2-3 11 0,2 0 5 16,-1 1 2-16,1-5-2 0,0 1-4 0,-1-1-10 15,2-1-10-15,-3-3-9 0,1 1-13 16,-1 0-13-16,2-2-11 0,0 0-8 0,-1-3-8 16,2-1-7-16,-2 0-5 0,1-1-6 15,2-3-7-15,-3-2-3 0,2 0-5 16,0 1-1-16,0-3-1 0,0-2 3 0,2 3 0 15,-2-3-1-15,1 1 0 0,-2-1 2 16,3-1-1-16,0 1-1 0,-1-1 1 16,1-1-1-16,0 1 3 0,0 0 0 0,1-1 0 15,0-1-1-15,-1 1-3 0,0 1 1 16,1 0-4-16,-2 1-2 0,1 0 1 0,2 1 1 16,-5 1 2-16,5 3 0 0,-4-1 4 15,1 0 2-15,-1 2 0 0,-1 2 1 16,2 1 3-16,-3-1 1 0,3 2 1 0,-3 0 1 15,3 0 2-15,-2 2-2 0,1 1-3 0,0 1-1 16,0 0-3-16,-1 0-2 0,1 0 0 16,0-1-6-16,2-1 0 0,-2 2 0 15,1-2 0-15,-1 0-2 0,1 0 0 0,0 0 2 16,1-2 2-16,0 0-2 0,0 0-1 16,1 0-1-16,-1-2-4 0,1 0-2 15,-1 0-1-15,0 0 0 0,1 0-3 16,-3 0 2-16,3 0 2 0,-3-1 2 0,3 1-1 15,-3-2 3-15,1 2 3 0,-2-2-1 16,3 0-1-16,-3 1-1 0,1-1 2 0,-1 0 1 16,0 0 1-16,-1 0 1 15,1 2 1-15,0-1-2 0,-2 1 2 0,2 0-1 16,-2 2-1-16,0-2 0 0,0 2 1 16,0 0 0-16,0 0-1 0,0 2 1 0,-2 2-2 15,0 1 0-15,0 3 0 0,1 3 0 16,-1 1 1-16,0 1 1 0,0 2-1 0,1 1 1 15,1-1 2-15,0-2 0 0,0 2-2 16,0-1 2-16,1-3 0 0,3-1-1 0,-1-1-3 16,1-1 0-16,0-1 0 0,1-3-1 15,2 0 0-15,0-4 2 0,0 0 1 0,2-4 2 16,2 0-1-16,0-1 1 0,-1-3-1 16,1-1-2-16,0-1 2 0,-1 1-2 15,0-1-1-15,0 1 0 0,-2 1 0 0,0 0 0 16,-1 1-1-16,1 1 1 0,-3 2-3 15,-1 2 1-15,1 0-2 0,-1 2-4 0,-1 2-8 16,-1 0-25-16,-1 2-59 0,2 2-103 16,-2-1-122-16,3 1-113 0,-1 2-106 15,0-3-37-15,2 3 29 0,-2-2 86 16,1-2 114-16</inkml:trace>
  <inkml:trace contextRef="#ctx0" brushRef="#br0" timeOffset="15129.07">15175 3301 186 0,'5'-13'289'0,"0"2"40"16,-2-1-11-16,1 1-21 0,-2 1-26 15,0 3-23-15,-1 1-29 0,-1 0-27 0,0 0-23 16,0 3-23-16,0 1-21 0,0 2-21 16,-1 0-21-16,-1 2-16 0,0 1-14 0,-1 3-9 15,2 0-3-15,1 3 1 0,-1 1 1 16,1 1-3-16,0 1-2 0,1-1-4 15,0 3-6-15,2-3-4 0,1 2-3 0,-1-1-6 16,1 1-2-16,-1-1 0 0,1-1 0 16,1 0-1-16,-2 1 1 0,1-3 0 15,-2 1 0-15,0-1 1 0,-1-1-1 0,-1 0-2 16,0-1-3-16,-1 1-6 0,-3-1-11 16,-1-1-37-16,0 0-86 0,-3 0-126 15,0-3-129-15,0 1-130 0,0-2-63 0,-1 0-3 16,0-2 62-16,-1-2 115 0</inkml:trace>
  <inkml:trace contextRef="#ctx0" brushRef="#br0" timeOffset="16755.18">16190 2987 70 0,'-1'-2'217'0,"-1"0"12"0,2 2-15 0,-2 0-19 16,2 2-17-16,0 4-14 0,0 1-12 15,2 7-15-15,-2 1-10 0,2 6-11 0,-2 2-11 16,0 4-14-16,1 1-14 0,1 3-13 15,0-1-10-15,0 1-9 0,1-1-5 16,1 1-3-16,-1-3 1 0,2 1 4 0,-1-3 4 16,1-1 8-16,-1-2 7 0,0-2 7 15,-1-4 6-15,-1 0 0 0,2-3-5 0,-2-3-7 16,-1-2-11-16,1 1-13 0,0-4-11 16,0-1-7-16,0-3-4 0,-2 0-1 15,5-4-2-15,-2-1 1 0,1-3-4 16,0-2-1-16,1-1-2 0,-2-5-4 0,3 1-1 15,-1-4-1-15,2 0 0 0,-2-2 0 0,3 0 0 16,-3-2 2-16,2 0 4 0,1 0 7 16,-3 2 9-16,2-2 4 0,-2 4 4 0,1 1 4 15,-3 3-1-15,1 2-1 0,-1 1-1 16,-1 2-2-16,0 3-3 0,-1 1-1 16,2 2-5-16,-2 2-7 0,1 2-5 15,0 2-3-15,-1-2-1 0,3 1-4 0,-2 1 0 16,2 0-1-16,-1-2 2 0,3 2-3 15,-3-2 1-15,3-2 2 0,-1 2 1 0,2-2-1 16,-2-2-2-16,2 0 4 16,1 2-1-16,-3-2 1 0,2 2-2 15,-1 2 1-15,-1 0 0 0,0 1-3 0,1 3 0 16,-2 2 0-16,2-1-6 0,0 1-13 0,1 2-23 16,0-3-31-16,0 1-38 0,0-1-39 15,2-1-37-15,0-2-20 0,-1 0 1 0,1 0 16 16,1-4 30-16,-1 0 37 0,0-2 38 15,0 0 33-15,-2-4 22 0,0 0 15 16,0 1 8-16,0-3 10 0,-1 2 12 0,-2-1 18 16,2 1 25-16,-2 0 34 0,-2 2 33 15,-1 3 16-15,0 1 5 0,-1 1-6 0,-1 5-18 16,-2 4-25-16,1 3-23 0,-1 4-13 16,1 2-6-16,-1 2-1 0,2 0 1 15,1 2-1-15,1-2-7 0,2-2-2 0,0 0-6 16,1-2-4-16,0-2-4 0,4-1-4 15,-1-3 0-15,1-3 1 0,1-2 1 16,1-3-2-16,0-1 1 0,2-4 1 0,-1-3-4 16,-2-3-1-16,3-2-4 0,-1-1 0 15,-2-2-3-15,0-3-4 0,-2 1-2 0,-3-2-4 16,2 0-2-16,-4-2-5 0,0 0-4 16,-2 2-7-16,-2 0-14 0,-1-1-25 15,-3 3-69-15,-1 2-119 0,-2 1-131 0,0 3-140 16,0-1-70-16,-1 5-16 0,-1 1 45 15,0 0 108-15</inkml:trace>
  <inkml:trace contextRef="#ctx0" brushRef="#br0" timeOffset="17020.56">16889 2875 406 0,'6'-14'519'0,"2"3"69"16,-4 1 11-16,-1 5-76 0,1 3-125 16,-3 6-135-16,1 5-103 0,-1 8-66 0,2 6-39 15,-3 8-27-15,2 3-13 0,-2 6-6 16,0 2-5-16,0 2-9 0,0 1-15 0,0-1-32 16,0-2-85-16,0 0-120 0,1-2-126 15,1-2-134-15,2-2-61 0,1-1-7 16,0-5 63-16,1-3 108 0</inkml:trace>
  <inkml:trace contextRef="#ctx0" brushRef="#br0" timeOffset="17236.34">17249 3147 39 0,'-3'-23'398'0,"-3"4"100"0,-2 2 72 16,-3 4-5-16,-2 3-79 0,1 4-109 15,-1 3-115-15,1 5-94 0,1 5-70 0,0 3-40 16,2 5-25-16,1 4-15 0,2 2-8 16,1 2-6-16,3 0-2 0,0 1-5 15,2-1-10-15,2 0-18 0,2-2-41 0,-1-2-75 16,3-2-102-16,-1 0-106 0,1-3-101 16,3-1-77-16,3-3-10 0,-3-3 52 15,1-1 85-15</inkml:trace>
  <inkml:trace contextRef="#ctx0" brushRef="#br0" timeOffset="17385.34">17371 3151 285 0,'-8'-4'469'0,"-2"4"78"0,-1 2 39 16,1 4-74-16,-1 1-112 0,2 3-120 15,-1-1-120-15,6 1-130 0,-2-1-156 0,5 1-151 16,-2-1-153-16,3 1-103 0,3-2-39 15,-3-1 26-15,1 1 92 0</inkml:trace>
  <inkml:trace contextRef="#ctx0" brushRef="#br0" timeOffset="17601.68">17501 2909 214 0,'0'-11'514'0,"-2"1"76"0,-1 2 48 0,-1 5-36 16,-1 3-128-16,0 3-169 0,-3 7-127 16,3 5-73-16,-3 4-48 0,4 2-32 15,-4 4-23-15,3 2-27 0,-1 1-58 0,1 1-100 16,0-1-115-16,1 1-107 0,3-1-106 16,-1 1-60-16,0-4 9 0,2-2 75 15,2-4 104-15</inkml:trace>
  <inkml:trace contextRef="#ctx0" brushRef="#br0" timeOffset="17899.53">17539 3145 87 0,'0'-9'378'0,"-3"1"102"0,0 2 73 16,-3 4-28-16,2 2-65 0,0 2-85 0,1 2-104 16,-1 2-98-16,2 0-76 0,2 1-51 15,0 1-38-15,2-1-41 0,2 1-59 16,1-2-65-16,0-1-68 0,1 1-54 0,1-2-35 15,2-2-6-15,0 0 27 0,-1-4 50 16,1 0 55-16,0-2 55 0,0-2 49 16,0 1 48-16,0-3 44 0,0 0 43 0,-3 1 42 15,2-1 42-15,-1 3 41 0,1-1 36 16,-3 2 24-16,0 2 6 0,0 0-8 16,1 2-26-16,-1 0-34 0,1 0-45 15,0 2-44-15,0 0-51 0,1 0-72 0,-1 0-83 16,1 0-88-16,0 0-80 0,0 0-74 15,2-2-52-15,0-2-25 0,-1-4 26 0,4 0 57 16,-3-3 66-16</inkml:trace>
  <inkml:trace contextRef="#ctx0" brushRef="#br0" timeOffset="18049.79">17891 2911 192 0,'9'-13'315'0,"-1"3"71"16,0 2 44-16,-3 6 17 0,-1 6-14 15,3 8-40-15,-5 5-65 0,1 6-88 16,-3 3-87-16,0 7-67 0,0-1-54 0,-3 1-70 15,3 1-98-15,0-4-125 0,0 1-119 16,3-5-127-16,1-1-53 0,-3-2 8 16,3-6 66-16,-2-2 106 0</inkml:trace>
  <inkml:trace contextRef="#ctx0" brushRef="#br0" timeOffset="18579.73">18894 2882 70 0,'7'-4'216'0,"1"-3"22"16,0-1-25-16,2-3-28 0,0-1-28 15,1 1-25-15,0-2-27 0,-1-1-24 0,-3 1-8 16,1 0 11-16,-3 1 23 0,-2 3 34 15,-2 1 29-15,-2 0 19 0,-4 5 8 0,-3-1-6 16,-2 4-16-16,-3 4-21 0,-1 3-21 16,-2 5-15-16,2 3-19 0,0 4-16 0,0 4-15 15,1 0-17-15,2 3-10 0,4 1-10 16,0 0-6-16,3 1-8 0,3-1-2 0,1-2-3 16,1-1-3-16,3-1-2 0,1-2-1 15,2 0 1-15,1-4-2 0,-1-1 1 16,0-3-2-16,-2-2 0 0,0-1 2 15,0-1 1-15,-2-1 1 0,-1 0 0 0,-2-3 2 16,-5 3 0-16,0 0-5 0,-1-1-10 16,-3 1-16-16,-2 1-28 0,-2-1-75 15,1 1-116-15,-1-1-125 0,3 0-138 0,0-1-69 16,5-1-16-16,0 0 52 16,3-4 103-16</inkml:trace>
  <inkml:trace contextRef="#ctx0" brushRef="#br0" timeOffset="18927.7">19298 2882 212 0,'7'-13'456'0,"-5"3"87"0,-2 1 55 0,-2 3-64 16,-2 0-101-16,-1 5-114 0,-3 1-113 15,2 3-84-15,-3 3-56 0,-2 4-32 0,0 3-15 16,1 0-9-16,-1 4-3 0,2 1-3 15,-2-1 3-15,2 0 0 0,2 0-2 0,2-2 1 16,0 0 1-16,1-1 2 0,0-3-2 16,4 1 2-16,0-3 2 0,4-1 1 15,0-2-1-15,2-1-1 0,2-1 0 16,1-2-3-16,0 2 0 0,1-2-5 0,-1 1-1 16,2-1-1-16,-2 2 0 0,1 0 1 15,0 2-2-15,-3-1 1 0,2 1-1 16,-2 0-2-16,-3 1-13 0,3-1-25 15,-2 0-63-15,-2-2-109 0,1 1-123 0,1-1-119 16,1-2-96-16,-1 0-33 0,1-2 34 16,-1-2 93-16,1-2 116 0</inkml:trace>
  <inkml:trace contextRef="#ctx0" brushRef="#br0" timeOffset="19193.38">19582 2867 130 0,'3'-6'457'15,"-1"4"94"-15,-4 0 59 0,1 4-33 16,-1 0-96-16,0 0-134 0,-1 4-130 0,0 0-91 16,3-1-57-16,0 3-32 0,0 0-17 15,3-1-11-15,-2-1-4 0,3 2-4 16,-2-3-2-16,1 1-2 0,1 0 3 0,-1-1 0 16,1-1 0-16,0 0 5 0,-1 0 4 15,2 0 5-15,-1-1-2 0,1 1 1 16,-1 2-1-16,1 0-2 0,1-1-4 0,-1 1-4 15,0 2-9-15,0-1-21 0,1 1-48 16,-1 0-102-16,1-1-118 0,1 1-115 0,2-1-109 16,-2-1-57-16,2-2 6 0,-2 0 81 15,0-2 106-15</inkml:trace>
  <inkml:trace contextRef="#ctx0" brushRef="#br0" timeOffset="19476.12">19850 2861 295 0,'-2'-2'358'0,"2"0"62"15,0 1-11-15,0-1-36 0,2 0-44 16,-1 0-49-16,1 0-45 0,0 0-50 15,2 2-45-15,-1-2-36 0,1 2-26 16,-1 2-16-16,1 0-12 0,1 2-9 0,-1 1-8 16,1 1-9-16,-1 2-8 0,1 1-6 15,-1 1-6-15,1-1-13 0,0 3-38 16,-1-3-75-16,1 3-108 0,-1-3-116 0,1 3-137 16,-1-3-66-16,-1 1-5 0,1-1 54 15,-2-1 94-15</inkml:trace>
  <inkml:trace contextRef="#ctx0" brushRef="#br0" timeOffset="19790.3">20298 2517 392 0,'5'-14'561'0,"-3"1"62"15,0 3 34-15,0 1-83 0,-1 3-162 16,-1 0-170-16,2 3-105 0,0 1-59 16,2 4-30-16,-1 3-18 0,0 7-7 0,3 3-8 15,-3 6-2-15,1 4-2 0,0 7-5 16,-2 4-1-16,-2 4-2 0,0 6 3 16,-2 5-3-16,0 1-2 0,-1 3 1 0,-3-2 0 15,0 3-1-15,1-3-2 0,-2-2-4 16,-2 1-5-16,0-5-11 0,1 1-23 0,-6-4-68 15,0-2-130-15,0-2-151 0,-2-2-145 16,-1-2-65-16,-3-2-19 0,0-1 45 0,1-5 119 16</inkml:trace>
  <inkml:trace contextRef="#ctx0" brushRef="#br0" timeOffset="38237.35">6168 8414 21 0,'0'2'28'0,"0"-2"0"0,0 2 1 15,0-2 2-15,0 2 0 0,-2-2 1 16,0 2-1-16,0 2-1 0,-2-2 2 0,1 2-1 16,0-1 1-16,-3 1-1 0,1 0 1 15,-1 2 0-15,-1-3 1 0,-2 3 3 0,1-2 2 16,-3 2 0-16,0-1 2 0,-4 1 1 16,1 0 0-16,-3 1-1 0,-1 1 1 15,-4 0 3-15,-1 1 2 0,-4 3 3 0,1-1 1 16,-3 1 5-16,-1 1 1 15,1 0 0-15,-1 1 1 0,1-1-1 0,0 2-1 16,0 0-6-16,3 3-4 0,-1-3-5 16,1 2-5-16,1 0-4 0,1 2-4 0,1 0-2 15,0 0-1-15,1 2-2 16,1 0-1-16,1 0-4 0,3 0-4 0,-1 2-1 16,2-2-3-16,1 2-2 0,1 0-1 15,-1-1 0-15,5-1 0 0,-2 2-1 0,1-2 3 16,2 2 3-16,-1 0 2 15,2 0 1-15,1 0 0 0,2-1-1 0,-1 3-2 16,1-2-2-16,1 2-4 0,2-2-1 16,1 1-1-16,1 1 1 0,0 0-2 15,3 0 0-15,1 0 1 0,1-3-1 0,1 3 3 16,0 0-1-16,4 0 1 0,-1-1 0 16,0 1-1-16,0-2 1 0,3 2-4 0,-1-2 1 15,1 0-1-15,1-1 1 0,-1-1-1 16,1 0-1-16,1 0 1 0,-2-2 0 15,2 0 0-15,-1 0-1 0,2 1 0 16,-3-3 2-16,2 0 0 0,1-2-1 0,-1 0 0 16,0 1 0-16,1-1 2 15,4 0 10-15,0-2 10 0,4 3 8 0,3-3 4 16,0 2 4-16,5-2-3 0,1 1-9 16,0 1-11-16,4-2-6 0,0 3-5 15,0-3-1-15,1 2-2 0,1-1 1 0,-1 1-2 16,2-2 0-16,-1 2 2 15,1-1 2-15,-1-1 3 0,1 0 4 0,0 1 1 16,0-1 1-16,1 0 1 0,-1 1 0 16,2-1-2-16,-2 0-2 0,3 1-1 0,0-3-2 15,0 2-1-15,2-1 0 0,1 1-1 16,-1-1 1-16,3 1 0 0,-1-2 1 16,0 3 3-16,3-3 2 0,-1 3 4 0,0-3 1 15,1 0 4-15,-1 1 5 0,-2-1 2 16,3 1 1-16,-3-1 1 0,2 2-2 15,-1-1-3-15,1-1-3 0,-3 1-5 0,4-1-3 16,-2-1-4-16,1 1-3 0,2-1-1 16,-2-3-4-16,2 3-1 0,2-3-1 15,0 1 0-15,0-2 0 0,1-1 0 0,1 1-1 16,-1 0 0-16,0-2 0 0,0 0 0 16,-1-1 0-16,-1 1 1 0,1-2-1 15,-3 0 1-15,3 0 0 0,-1 0 0 16,1-2-1-16,0-2 0 0,-1 0 1 15,0 0-1-15,4-2 0 0,-2 0 0 0,1 1 0 16,3-1-1-16,0 0 0 0,2 0 2 16,0 0-1-16,2-1-2 0,1 1 1 15,-2-2 1-15,4 2 0 0,-2-1-1 0,1 1-1 16,-1-2-1-16,1 0 3 0,-3 1 0 16,1-1 0-16,0 0 2 0,-1-1 2 15,1-1 0-15,1 0-2 0,-1 1-1 16,2-3 1-16,0 1-1 0,3-1-3 0,-2 1 2 15,0-3-1-15,0-1-1 0,-1 0 1 16,-1-1 0-16,1 1-1 0,-2-2 0 16,-1 1 0-16,-1-1 2 0,-2 2 2 0,1-1 6 15,-2 1 6-15,0 0 4 0,0 1 8 16,-3 1 4-16,2-1 5 0,-1 1-1 0,0 0 0 16,-3-1-1-16,3 1-5 0,-2-1-2 15,0 1-2-15,-3-2-4 0,0-1-2 16,-1 1 1-16,-2-1 0 0,-1-1 1 15,0-2 0-15,-2 2 1 0,-2-2 0 0,0 0-1 16,0-2 1-16,-2 1 0 0,-1-1 1 16,-1 2 2-16,-1-2 0 0,-2 2 0 15,-2-2 1-15,-2 2-3 0,1 0-2 16,-1 0-4-16,-1-1-1 0,-3 1-5 0,1 0-4 16,-1 0-3-16,0 0 0 0,-3 0 0 15,-1 1-1-15,-1-1 3 0,-3 2-1 16,-1-2-1-16,0 2 0 0,-1-3 1 15,-2 3-3-15,-1-2 0 0,-3 2 3 0,1 0-2 16,0-1 2-16,-2 1-2 0,-2 0 3 16,0 0-1-16,0-1-2 0,-3 1 1 0,-1 0-2 15,1 0 1-15,-4-1-2 0,0 1 0 16,0-2 0-16,-4 2 2 0,1 0 0 16,-4-1 0-16,-1 1 1 0,0 0-1 0,-3 0 1 15,-2-1-4-15,-1 1-1 0,-2 0 1 16,-2 0-2-16,-2 1 0 0,-1-1-1 15,-2 2 2-15,-2-2-1 0,-2 1 1 16,-3-1 0-16,-1 0 2 0,-3-1 2 16,0-1 2-16,-1 2 1 0,-3-2-3 0,1 0-2 15,-4-2 0-15,-1 2 0 0,0-2-4 16,-1 0 0-16,-4-1 2 0,0 1 2 16,1 0 0-16,-3 0 1 0,-1 0 0 15,1 2 0-15,1-2-1 0,-2 2-4 0,0-2 1 16,-1 2 2-16,2 0-1 0,-1-1-2 15,-2 1 2-15,-1 0 3 0,-1 0 0 16,-2 2 1-16,1-2 1 0,0 1 0 0,0 1-1 16,-3 0-2-16,0 0-2 0,-1 1 1 15,0-1 0-15,-2 2 0 0,-2-3-2 16,3 3 1-16,-4 0 2 0,4-1-1 0,-2 1 0 16,-1 0-3-16,0-1 4 0,1 1 3 15,0 2-2-15,-2-1 1 0,-1 1-2 16,1-1 2-16,-3 1-1 0,0 0-1 15,-3-1 0-15,-4 3 0 0,2-3 2 0,-3 1-3 16,-3-1 1-16,2 3-2 0,0-3 0 16,-1 3 2-16,-3-3 0 0,4 1 3 15,-2 1 1-15,-2-1 1 0,5 2-1 0,-4-3 2 16,0 3-2-16,-2-3 0 0,2 3 0 16,-2-3 0-16,1 3 0 0,1-1-3 15,0 2 0-15,1-1-1 0,1 1 1 16,1-1 3-16,1 1 2 0,0 1 0 0,0-1 1 15,0 0 1-15,-1 1-2 16,-1 1-4-16,1-2 1 0,-1 3-2 0,-1-1-2 16,-1 2 1-16,0-2 1 0,0 3-1 0,1-3-1 15,0 2 5-15,-1 0 0 0,2 0 0 16,0 1 0-16,1-3-2 0,-1 2 1 16,-2 0-3-16,2 1-2 0,-1-1 0 0,-1 2-2 15,1-2 3-15,-1 2 1 0,1 2-1 16,1-2 1-16,2 2 0 0,0 0 4 15,1 0-1-15,3 0 1 0,1 0-1 16,3 2-3-16,1-2-9 0,5 2-15 0,2-2-15 16,3 2-26-16,5-2-29 0,2 2-37 15,5-2-41-15,0 2-51 0,7-2-55 16,2 2-45-16,3 0-41 0,3 1-42 16,-1 1-6-16,1 0 32 0,1 2 52 15,-1 1 61-15</inkml:trace>
  <inkml:trace contextRef="#ctx0" brushRef="#br0" timeOffset="50447.26">11508 14112 4 0,'-2'-2'41'0,"2"0"-5"15,-3 2-5-15,3-1-5 0,-1 1 2 16,1-2 2-16,-2 2 4 0,0-2 2 15,1 2 1-15,-1 0 0 0,0-2-4 0,1 2-1 16,-2 0-6-16,0 0-3 0,-2 0-4 16,-1 0-3-16,-1 0 1 0,-1 0 0 15,-2 0 1-15,0 2 2 0,-5 0 4 16,1 0 2-16,-4-1 2 0,-1 3 1 0,-3 0 0 16,1 2-2-16,-4-1-1 0,0 1 0 15,-2 0-3-15,-2 2 1 0,-1-1 1 16,0 3 2-16,-2-3 3 0,-1 3 4 15,0 1 5-15,-4 1 2 0,2 1 2 0,-1 0 2 16,1 3 1-16,-3 1-2 0,1 0-2 16,-1 0-4-16,-1 2 0 0,0 2-3 15,-2-2-3-15,1 2 0 0,1 0 1 0,-3 0 4 16,2 0 5-16,0 0 7 0,3-2 7 16,-1 2 2-16,1 0 2 0,1 2-2 0,1-2-2 15,4 1-3-15,-3 3-2 0,4 0-2 16,-1 2-1-16,1 1 0 0,3 1-1 0,0 1 0 15,1 3 0-15,0-1-2 0,3 0 0 16,2 3-2-16,0-1-2 0,2 0-3 16,2 1-2-16,3-1-2 0,1 0-1 0,2 1-2 15,3-1 2-15,2-2 1 0,3 2 3 16,3-1 0-16,1 1 1 0,3-1 0 16,1 1-1-16,4-2 0 0,2 2-3 0,1-1 1 15,4-1-1-15,2 1 3 0,1-1 0 16,3-1-2-16,2-1 1 0,2-1 0 15,3-1-3-15,3 1-4 0,2-3-5 0,4-1-1 16,3 0-2-16,2 0-3 0,3-4-1 16,2 0 1-16,2-2 1 0,6 0-3 0,1-4-1 15,3 0-2-15,3 0 2 0,1-1-2 16,4-1-2-16,2-1-2 0,3-1-2 16,-1 0 0-16,6-1-4 0,1-1-3 15,1 1-1-15,0-1 0 0,2-1 1 0,1-2-1 16,1 0-1-16,0-3 4 0,1-1-1 15,3 0 0-15,-2-4-1 0,3 0 2 0,0-3-2 16,2-1 0-16,0-2-1 0,-1-1-2 0,4-3-1 16,-3-1-1-16,0 0 3 0,-1-3-3 15,-1-1 5-15,-2 0 1 0,1 0 2 16,-4 0-1-16,-2-2 1 0,-2-2 1 0,-3 0-4 16,-2 0 0-16,-2-2-1 0,-5-2-1 15,-2 1 0-15,-5-1 1 0,-6-2 0 0,-3-1 1 16,-4 1 0-16,-5-2 2 0,-5-1-2 15,-2-1-2-15,-6 1 2 0,-2-1-1 16,-2-1-1-16,-6 0-1 0,1-1 3 0,-5 1 1 16,-4-1-1-16,1-1 0 0,-4-2 0 15,-5 0-2-15,1-4 0 0,-2 0 0 16,-6-4 1-16,1 0 1 0,-5-4 1 0,-4 1 2 16,-6-5-1-16,0 1 3 0,-9-2-2 15,-2-1 1-15,-6-3-2 0,-7 0 1 16,-3 0 0-16,-6 0 0 0,-6-2 1 0,-4 2-3 15,-8 1 2-15,-7 1-3 0,-6 2-13 16,-6 1-29-16,-10 7-50 0,-11 1-72 0,-7 8-92 16,-9 3-92-16,-5 8-79 0,-7 8-75 15,-2 6-2-15,-2 5 45 0,4 4 77 0,0 0 87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19:34.1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3398 3703 72 0,'-4'-2'110'0,"0"2"2"0,-1 0-4 16,2 0-6-16,-1 0-16 0,0 2-13 16,1-2-13-16,-1 2-8 0,1-2-1 0,-1 2 1 15,1-2 6-15,-2 2 1 0,2 0 3 16,0 0-2-16,-2 0-8 0,-1 0-5 15,1 0-6-15,-1-1-1 0,-1 1 3 0,0 2 3 16,0-2 9-16,-2 2 2 0,-2 0 0 16,1 0 0-16,-1-1-3 0,-2 3-5 15,-1 0-7-15,-2-1 4 0,-1 1 0 16,2 2 5-16,-5 1 0 0,1 1-2 0,-2-1-1 16,-2 3-3-16,1-1-6 0,-2 1-5 0,-1 3-1 15,-1 0 2-15,-1 0 4 0,-2 3 2 16,1 1 5-16,-3 0 5 0,1 2 3 15,0 1 1-15,-1 1 1 0,-1 2 0 0,0 0 4 16,-2 2-1-16,2 1-1 0,-2-1 3 16,-1 1 0-16,0 1-2 0,0 1-4 0,2 1-6 15,-1-1-7-15,1 1-5 0,0 1-5 0,2-1-5 16,3 1-2-16,0 0-4 0,3 1-1 16,0 1-6-16,2-1-1 0,1 1 0 0,3 2-1 15,1 0-1-15,2 0-1 0,3 1-2 16,1-3-1-16,3 2-2 0,-1-2-1 15,5 1 0-15,1-1-1 0,3-2 0 0,1 3 1 16,4-1 2-16,-1 0-3 0,4 2 2 16,2-1 2-16,4 1-1 0,1-2 0 0,2 0 1 15,3 1-3-15,3-3 1 0,3 1-2 16,2-1 1-16,3 0 0 0,2-1-2 16,2-1 4-16,2-1 1 0,2-1 0 0,1 1 0 15,1-2-1-15,2-3 1 0,0 1-4 16,1 0-2-16,3-2 0 0,2 0 0 0,-2-2 0 15,4 0 0-15,0-2 1 16,2-2 2-16,2 0 2 0,1 0-1 0,2-2 0 16,2-1 1-16,3-1 0 0,3 0-3 15,1-1-3-15,1-3 3 0,3 1 1 16,1-1 0-16,3-1-1 0,1-2 6 0,1-1 2 16,2 1-3-16,2-2 1 0,0-2-3 15,5 0 0-15,4 0-5 0,0-2-1 0,2 0-1 16,2-2 1-16,-1 0 0 0,2-2 0 15,-1 0 2-15,1 0 1 0,0 1 0 16,1-3-1-16,2 0-1 0,-1-2-1 16,4 3-1-16,-1-3-1 0,0 2 0 0,-1-1 0 15,0 1 1-15,0 0 1 0,1 1 3 16,-2-3 0-16,-2 2 4 0,3-1 0 0,-2 1 1 16,4 0-3-16,-1-1-3 0,2 1-2 15,-3-2-2-15,2 3-1 0,-1-3-1 16,-3 0 2-16,1 1 3 0,-4-3 0 15,1 1 0-15,-3-1 1 0,0 1-2 16,0-1 0-16,0-1 0 0,-1-1-2 0,-1 1 1 16,-1-1 0-16,-3 1-1 0,0 0-1 15,-2-1-1-15,-2 1 6 0,2-1 3 16,-2 1 3-16,-1-1 3 0,0-1 1 0,1 2 4 16,-3-1-4-16,3 1-1 0,-3-1-2 15,-1 1-2-15,0-1 4 0,-4 1-1 16,-1 0-2-16,-3 1 0 0,-2-1 0 15,-1 1-1-15,0-1-2 0,-4 1-2 0,-1 1 1 16,-1-1 1-16,-1-1 0 0,-1 1-2 16,1-1 0-16,-2-1 1 0,2 1-4 15,-2-2 0-15,1-1-1 0,2 1 0 0,-1 0-1 16,0-1-1-16,-3 1 1 0,2-2 2 16,-1 1 0-16,-2-1-1 0,-1 2 0 15,-1-2 0-15,1-1 0 0,0 1 0 16,-3 0 1-16,-1 0 4 0,0-1 2 0,-1 1 1 15,-3 0-3-15,1 1-1 0,-4-1-3 16,1 0-2-16,-3 0 1 0,0-2-1 16,-2 1 3-16,1-1-1 0,-5 0 3 15,1 0-1-15,-2 0 0 0,-2 0-3 16,-1-2 0-16,-3 0 1 0,-3 0-1 0,-2-1 1 16,-1 1 1-16,-2 0 3 0,-4-2 1 15,-4 2-4-15,-1-2 0 0,-2 0-1 0,-2 0-1 16,-4 2-1-16,1-2-1 0,-4 2 0 15,0-2 0-15,-2 2 3 0,0 0 3 0,-1 0-3 16,-3 0 0-16,-1 0 0 0,-1 0-2 16,2 0-2-16,-5 2-3 0,0-2 4 0,-1 2-1 15,-2-2 0-15,-4 0 1 0,0 0 2 16,-4 0-2-16,1-2 2 0,-4 2 0 16,-1-2 0-16,-3 0 1 0,-1 0-1 15,-3 0 0-15,0 0-2 0,-4 0 1 0,-1 0 0 16,0 0 0-16,-3 2 0 0,-2-2 1 15,0 2 1-15,-2 0 0 0,1 0-2 0,-3 2 0 16,-1-1 2-16,-2 1-2 0,-2 2 0 16,-1 0 2-16,-2 2-2 0,-3-3 2 15,-1 3-3-15,0 0 3 0,1 1-1 16,-3-1-3-16,0 1 3 0,-1 1 3 0,-1 0 1 16,1-1 1-16,-3 1 1 0,-1-1 0 15,0 1 1-15,-4 1-3 0,1-1-2 0,-4 1-1 16,-2 1 0-16,-2-1 0 0,-3 3-2 15,3-3-4-15,-5 3 3 0,3-1 2 0,-1 0 1 16,-1-1 1-16,1 1 2 0,1 1 2 16,1-1 1-16,-2 0-5 0,4 3-1 0,-1-3 1 15,1 2-2-15,-1 1 3 0,0 1 0 16,0-2 1-16,2 2-4 0,1 0-2 16,2 1 1-16,-1-1 2 0,-1 2-1 0,1-2 2 15,2 2 3-15,-2-2 1 0,1 2 1 16,-1 1-2-16,0-1-1 0,-1 2-2 15,-1-2 1-15,0 2-2 0,0 0 0 16,0 0 0-16,0 0-1 0,2 0 1 0,2 0 0 16,-1 2 3-16,0-2 1 0,3 0 0 15,1 2 1-15,0-2-1 0,2 1-1 16,-1 1-3-16,4 0-3 0,-3 2 1 0,0-2 1 16,-1 2 0-16,3-2 2 0,-2 1-1 15,2-1 3-15,1 2-4 0,-1 0 1 0,1 0-1 16,-1 2 1-16,1-3 5 0,0 3-1 15,0-2 3-15,-1 2 0 0,1-1 0 0,-2 1-3 16,2 0-3-16,-2 1 1 0,-1 1 0 16,0 0 0-16,-2-1 2 0,2 1 2 0,0-1 1 15,1 1 0-15,2 2 2 0,-2-3-2 16,3 3-1-16,-1-1-2 0,3 1 2 16,-3-1-2-16,2 3-1 0,1 1-1 0,-3 0 0 15,0 3-2-15,1 1-2 0,-4 0 2 16,-3 2 0-16,1 2-1 0,-6 0 0 0,1 2 0 15,0 0 2-15,0 1-2 0,-1-1-2 16,1 2 2-16,2-2 3 0,-1 2 4 16,5-2-5-16,0 1 1 0,3-1-1 0,3 0 3 15,2 0-3-15,2-2-6 0,4 0-3 16,1 0-7-16,0 0-11 0,2-2-13 0,2 2-20 16,-2-2-45-16,2 2-93 0,-1 2-112 15,3-1-106-15,1 1-110 0,0 2-60 16,5 0 8-16,0-2 78 0,5-2 106 0</inkml:trace>
  <inkml:trace contextRef="#ctx0" brushRef="#br0" timeOffset="11163.06">3349 12826 61 0,'0'-2'106'0,"0"1"-11"0,0-1-10 16,0 2-9-16,0-2-8 0,0 2-6 15,0 0-9-15,0 0-4 0,0-2-3 0,0 2 0 16,-1 0 0-16,1 0 4 0,0 0 3 16,0 0 0-16,-2 0 0 0,2 0 2 0,-2 0 0 15,2 0 2-15,-2 0 4 0,2 0 6 16,-1 0 7-16,1 0-1 0,-3 0-3 15,2 0-8-15,-1 0-9 0,-1 0-14 0,-3 0-10 16,-1 0-7-16,0 2-2 16,-2-2 0-16,0 2 3 0,-2 0 5 0,-1-1 5 15,-2 3 4-15,-3-2 2 0,1 2 4 16,-1 0 0-16,-2 2-2 0,0-1-2 0,-2 1-3 16,-3 0-3-16,-1 1-3 0,0 3 1 15,0-3 2-15,-1 3 3 0,-3 1 3 16,0 1 2-16,1 1 0 0,-2 0-1 0,-1 3 0 15,1-1-1-15,-1 2 0 0,1 0 0 16,0 0 2-16,-1 1 0 0,1-1-2 16,1 2-1-16,-1-2-5 0,0 2-3 0,-1 0-5 15,1 0-4-15,0 0-2 0,-3 2-3 16,3 0 3-16,-2 0 4 0,2 2 3 16,-1 0 6-16,1 1 6 0,0 1 0 0,-1 0 3 15,3 0-2-15,-2 1-1 0,4 3-3 16,-1-2-4-16,1 1-3 0,1 1-2 15,1 1-5-15,1-1-3 0,1-1-4 0,3 1-1 16,0 0-3-16,4-3-1 0,1 3 0 0,0-3 0 16,3 1-1-16,-1 0-1 0,3-1 0 15,1 1-2-15,1 0-1 0,2-1 1 16,0 1 1-16,-1 0 0 0,3 0-3 0,-1 1 2 16,2-1 0-16,0 1-1 0,2 1 0 15,0-1 1-15,2 1 3 0,1 2-1 0,1-1-4 16,1 0 5-16,1 3-1 0,2-3-2 15,2 3-2-15,1-3 2 0,-1 3 2 0,5-3-5 16,-1 2 1-16,1 1-1 0,4-1 0 16,0 1-2-16,1-1 0 0,2 2 0 15,1-1 0-15,0 1 1 0,1-2 1 0,2 3 1 16,3-3 3-16,-1-1-3 0,2 1 0 16,1-2-2-16,1 1-1 0,2-1 1 0,0-1-3 15,0-1 0-15,2-1 2 0,-1 0 0 16,0 0 1-16,2-3 0 0,0 1 0 0,1 0-1 15,-1-2 0-15,2 1 1 0,1-1-1 16,-1-2 0-16,2 2 0 0,-2-2 0 0,3 0 0 16,0-2-1-16,0 2 1 0,0-2 2 15,0 2 3-15,4-2-1 0,-3 0 2 0,1 0-1 16,2 0 1-16,-1 0-3 0,2-2 1 16,-1 2 0-16,1-1-1 0,1 1 0 0,-2-2 0 15,1 0 0-15,1-2 0 0,-1 0-1 16,3 1 0-16,-2-1 3 0,2 0 0 15,2-2 3-15,-1-1 1 0,1 1-2 0,1-1 2 16,1-1-2-16,2 1 0 0,1-1-4 16,0-2-1-16,4 3 0 0,-1-3-2 0,5 1 0 15,-2-1 0-15,2-1 0 0,1 2 0 16,2-3 0-16,0 1-2 0,2 0 1 16,1-3 0-16,1 3 0 0,1-2-2 15,0-1 4-15,4 3 2 0,0-2-2 0,0-1 1 16,3 1 0-16,0 2 1 0,0-3-3 15,1 3 3-15,-1-2-1 0,-1 1-2 16,-1-1 0-16,1 2 2 0,0-1 2 0,-3-1-1 16,1 2 5-16,0-1 2 0,-1 1-1 0,2-1-3 15,0 3-2-15,0-2 1 0,1 1-1 16,0-1-1-16,-1 1-2 0,-1 1 1 16,2-1 0-16,-1 1-3 0,-1-1 0 0,2 1 1 15,-2-1 2-15,1 1 0 0,1-1 1 0,1 3 1 16,1-3-3-16,-1 3 3 0,2-3-2 15,0 3-1-15,0-1-2 0,0 1 1 16,-1-1 0-16,1 1-2 0,-2-1 2 0,3 0 2 16,-3 1 3-16,1-1-1 0,2 1 1 15,-1-1 2-15,4 1-6 0,0-1 2 16,-1-1 0-16,3 1-4 0,-3 0 2 0,3 1-2 16,-3-1-2-16,4-1 1 0,-5 1 0 15,3-1 0-15,-1 1 1 0,1-1 1 16,-1 1 1-16,1-1-2 0,0-1 1 15,1 1-1-15,0-1 0 0,-2 1 1 0,1-3 1 16,-1 1 0-16,0-2 2 0,-1-1-1 0,-2 1 2 16,4-2-2-16,-3 0 0 0,2 0-2 15,1-1 0-15,0-1 0 0,1 0-2 16,0 0-1-16,-3-2-1 0,0 0 4 0,2 0-3 16,-3 0-1-16,-2-2 4 0,0 0-1 15,-1 0 1-15,1-1 0 0,-3-3 0 0,5 0 0 16,1 0 0-16,-1-1 1 0,3-1-2 15,-1-1-2-15,2-1 1 0,-1 1-1 16,1-3 0-16,-1-1 2 0,1 1 4 0,-3-1 2 16,3-2-1-16,-2 0 2 0,1-1 0 15,-1-1-3-15,1 0-8 0,-1-2 3 0,-2 2 2 16,0-2-1-16,-2 0 0 0,-2-2-2 16,1 0 4-16,-3 0-2 0,-1-2-2 15,0-2 1-15,0 0 2 0,-2-1 1 0,2-1 0 16,-2 0-1-16,0 1-1 0,0-3-2 15,0 3 1-15,-2-3-3 0,0 2 2 0,-3 1 1 16,-1-1 0-16,-2 0 1 0,0 1 0 16,-2-1 0-16,-3 0 3 0,-1 1 1 15,-2-1 0-15,-3 0-1 0,2 1 0 0,-1-3 2 16,-1 0-3-16,1-1-1 0,-2 0 0 16,2-1-2-16,0 1 2 0,1-3-4 0,-3 3 3 15,0-1-3-15,1 1 1 0,-5-1 1 16,1 1 1-16,-3 1 0 0,-3 1-2 15,-1-1 3-15,-3 2 1 0,-1-1 1 0,-1 1-2 16,-3-1 2-16,-2 1 0 0,2-2-4 16,-5 1 1-16,0-1-1 0,-2 1 0 0,1-1-1 15,-3 0 0-15,-1 1 4 0,0-1-2 16,0 1-2-16,-3-1 2 0,0 1 1 0,-1-1 0 16,0 0-2-16,-1 1 1 0,-3-1 0 15,-1 1-1-15,0-1-1 0,-4 1 1 16,1-1 0-16,-4-2 0 0,1 3 1 15,-1-3 4-15,-2 3-1 0,-3-3 2 0,0 3 0 16,-2-3 1-16,-1 3 0 0,-2-3-5 16,-1 3 1-16,-1-3-1 0,-2 3 0 15,-1-1 0-15,-2 0 0 0,0 3 0 16,-2-3 0-16,-2 3 0 0,-1-3-1 16,-1 2-1-16,-2 1 2 0,-1-1-1 0,-1 2 0 15,0-1 0-15,-4 1 0 0,2 0 2 16,-3 2 2-16,-1-2 0 0,0 3 3 0,-1 1-3 15,-1 0-1-15,-4 0 0 0,2 0-1 16,-2 2-1-16,-3 0 0 0,-1 0 0 16,-2 0 1-16,-2 1-1 0,-3-1-1 0,-4 2 0 15,-3 0-1-15,-2 0 0 0,-2 0 0 16,-2 0 2-16,-3-1 0 0,-1 1 0 16,-1 0 0-16,-3 2-1 0,0-2-3 15,0 2 2-15,-5-3 0 0,1 3-1 0,-2-2-2 16,-2 2 3-16,-3 0 5 0,-3-3-2 15,-1 3-3-15,-1-2 0 0,-5 2 2 16,-1-2-2-16,0-1-4 0,-1 1 2 0,0 0 0 16,-3 0 6-16,2 0 1 0,-2 0 1 15,-2-2 3-15,1 2-1 0,-2-1 1 16,-2 1-6-16,-2 0-3 0,-1 0 0 16,-3 0-3-16,1 0 2 0,-2 0 0 15,0-1 2-15,-1 1 1 0,-1 0 0 0,-2-2 0 16,-1 2 0-16,-5-2-1 0,1 2-3 15,-2-2 0-15,-1 0 1 0,1 0-1 0,-2-1 4 16,-2 1 2-16,1 0 4 0,-1 0-3 16,-4 0 2-16,-1 0 1 0,-3-2-2 15,-1 2-4-15,-1-2-2 0,-2 0 2 16,1-2 2-16,-3 3-2 0,1-3-3 0,-3 0 3 16,0 0-1-16,-1 2-3 0,0-2-3 15,-1 2 6-15,3-2 0 0,-2 2 2 16,3 0 4-16,-3 2 0 0,2-2-1 0,-2 2-5 15,1 0 1-15,3 0-4 0,-1 2 3 16,2-2-1-16,0 2 1 0,2-2 1 16,-1 2-3-16,1 0 2 0,-2-1-4 15,0 1 2-15,2 0 1 0,0 0-2 0,-1 2 7 16,4-2 2-16,3 1 2 0,-1 1 3 16,1 0-1-16,0 0-2 0,-1-1-5 0,0 1-1 15,0 2-1-15,1-2-4 0,2 1 4 16,1 1 0-16,0 1 0 0,1-1-1 15,1 2-2-15,-1-1 0 0,1 1-1 16,1-1 1-16,0 3 0 0,4-1 0 0,0 1 2 16,3 1 4-16,4 1 1 0,-1-1 2 15,6 0-1-15,0 3 1 0,4-1-1 16,0 0-4-16,0 1-1 0,3 1 0 16,1 0-2-16,1 0 2 0,2 0-2 15,4 2 0-15,-1 0 0 0,3 1 1 0,-1-1 1 16,4 2 0-16,0-2-1 0,4 2-2 15,-1 0 1-15,2 2 1 0,1 0-2 0,-1-1 1 16,3 3 1-16,-1 0 0 0,2 0 1 16,0 2 0-16,-1-1-1 0,3 1 1 15,1 0-2-15,2 1 0 0,0-1 1 16,3 2 4-16,1-1 1 0,2 1 0 0,0 1 1 16,4-1-1-16,1 2 0 0,1 1-4 15,3-1 1-15,2 1-1 0,1 0 2 16,0 1-1-16,4-1-3 0,0 3-2 0,1-3 1 15,1 2-1-15,3-1-2 0,-1 1 1 16,2-1 5-16,1 1 2 0,2-2-2 16,-1 1 0-16,1-1 0 0,1 1 2 0,2-1-2 15,1 0-2-15,-1 1 2 0,2-1 0 0,2 3-2 16,-1-3 1-16,1 2 0 0,2-1 0 16,1 1 0-16,0-1 1 0,1 1 1 15,0 0-2-15,2 1 2 0,-1-3 0 0,0 2-1 16,1-1-1-16,3 1 1 0,0-1 2 15,0-1-1-15,0 0-1 0,2 1 1 16,0-1 0-16,2 1-1 0,0-1 0 0,1 3 0 16,1-3 0-16,-1 2 0 0,2-1 0 15,2 1 1-15,-2-2-1 0,2 3-1 16,1-3 1-16,-1 3-1 0,0-3 1 0,2 2 0 16,2-1-2-16,-3-1 2 0,2 1 0 15,1-1 2-15,-2 1-1 0,2-1-1 16,-1 0 0-16,0 1 0 0,2-1 0 0,0 1 0 15,0 1 0-15,0 0 2 0,2 1 1 16,0-1-1-16,-1 0 0 0,2 1-1 0,0-1-3 16,1 0 0-16,-1 3 0 0,1-3 1 15,-1 0-3-15,1 1-2 0,0-1 3 0,1 0 1 16,-1 2-1-16,1-1-3 0,0 1-1 16,-1 0 0-16,1 2-7 0,-1 1-11 15,1 1-12-15,0 2-20 0,3 0-31 0,-1 1-48 16,0 3-61-16,4 2-61 0,-2 1-57 15,6 3-45-15,-1 1-32 0,5 3-30 0,-3 1 5 16,2 2 38-16,-1 0 54 0,3 0 57 16</inkml:trace>
  <inkml:trace contextRef="#ctx0" brushRef="#br0" timeOffset="21630.99">4832 5782 37 0,'-2'-2'89'0,"-2"0"-2"16,3 2-8-16,-3-2-14 0,1 2-12 16,1-2-10-16,-2 2-9 0,-1 0-5 0,1 2-3 15,-1-2-1-15,0 2 2 0,-1 0-3 16,-1 0 0-16,0 0-1 0,0-1 2 15,0 3 0-15,-1-2 2 0,0 2 1 0,-1 0 3 16,0 0 3-16,-2-1 3 0,0 3 1 16,-1 0 0-16,-3 0 2 0,1 1 1 15,0 1-2-15,-3 1-2 0,0 1-1 16,-1 1-3-16,0 3-4 0,-1-1-2 0,-1 0 0 16,-1 3 1-16,3 1 3 0,-4 0 2 15,1 0 5-15,-1 0 3 0,1 2 5 16,-1 0 2-16,1 0 1 0,-2 0 1 15,1 2-2-15,-1 0 0 0,2 2 0 0,-2 0 0 16,1 0-2-16,1 0-2 0,-1 1-3 16,3-1-4-16,1 2-4 0,0 2-4 15,-1-1-4-15,5 1-4 0,0 0-2 0,0 1-2 16,3 1-4-16,1-1-1 0,1 1-1 16,2 2 0-16,-1-3 0 0,5 3 1 15,-1-3 1-15,4 1-1 0,0-1-1 16,4 1-2-16,-1 1 0 0,5-1-2 15,1 1 0-15,-1-1-1 0,5 1 0 0,-1 1 1 16,5-1-2-16,-1 1 0 0,2-1 0 16,3 3 1-16,2-3 2 0,0 3 2 0,4-1 3 15,1 0 2-15,3-1 2 16,3 1 2-16,2-1 2 0,1 1 2 0,4-1-1 16,4-1 2-16,1 1 1 0,3-1-2 15,1-1-3-15,1-1-3 0,2 1-1 16,3-1-4-16,1 1-2 0,2 0 1 0,2-1 1 15,2-1 1-15,1 1-1 0,2-1 0 16,2-2-3-16,2 0-1 0,3-1-2 0,4 1-3 16,1-2 1-16,2 0-2 0,3-2 3 15,-1 2 1-15,1-2 4 0,4 1 9 16,-2-1 6-16,5 0 8 0,-1 0 7 0,5 0 5 16,3-2 4-16,5 2-2 0,3-2-6 15,2 0-6-15,2 0-7 0,2 0-7 16,1-1-8-16,2-3-5 0,3-2-1 15,4 0 0-15,4-1-2 0,4-1-2 16,-1-1 0-16,3-1-3 0,1 1 1 16,-2-1 1-16,3 1-1 0,0-2 1 0,1-1-1 15,0 1 1-15,2-2-2 0,-2-3-2 16,-2 1 2-16,0-4 2 0,-3 0-1 16,-1-4-2-16,1 1-4 0,-2-5-4 0,-4-2-11 15,-1-1-6-15,-5-2-4 0,-2-3 2 16,-8-1 0-16,-3-2 4 0,-8-2 0 0,-5-2 3 15,-7-1 3-15,-6-3-1 0,-4-2 0 16,-6-1 4-16,-6-2 6 0,-5-3 3 16,-3-3 2-16,-6-4 2 0,-4-2-2 0,-2-1 0 15,-3-1 0-15,-1-4 1 0,-4 1-2 16,-2-1 2-16,-4 1 1 0,-2-1 0 16,0 1-1-16,-5-1 3 0,-3 3 1 0,-2-1 0 15,-3 0-1-15,-2 3 0 0,-6 1 1 16,-2-2-2-16,-4 2 1 0,-4 0-1 15,-4 1-1-15,-2-1-1 0,-6-2 2 16,-2-1 1-16,-6-1 2 0,-6 0 2 16,-1-1 1-16,-6-1 2 0,-4-1 0 15,-2 1-2-15,-6 1 3 0,-6-1 2 0,-3 1-1 16,-4 1-1-16,-4 2 0 0,-6 1-1 16,-8-1-2-16,-3 2 0 0,-5 2-2 0,-6 0 0 15,-5 2 2-15,-5 2 6 0,-4 0 3 16,-3 2 4-16,-8 2 5 0,-5-1 3 15,-6 1 3-15,-7 3-4 0,-2 1 1 16,-6 1-4-16,-4 1-2 0,-4 3-4 0,-5 0-4 16,-4 4-5-16,-2 2-3 0,0 4-1 15,-3 0-2-15,-1 3 2 0,2 3-3 0,-2 1-8 16,0 4-23-16,2 4-30 0,3 0-44 16,3 4-56-16,5 2-60 0,3 4-56 15,5 1-37-15,3 2-35 0,6 3-27 0,4 1-2 16,7 2 34-16,8 0 47 0,6 2 53 15</inkml:trace>
  <inkml:trace contextRef="#ctx0" brushRef="#br0" timeOffset="24650.42">8925 7351 7 0,'0'-2'36'0,"0"2"5"16,0 0 5-16,0 0 2 0,0 0 0 15,0 0 0-15,0 0 0 0,0 0 1 16,0 0 1-16,0 0 4 0,0 0 4 0,0 0 1 16,-2 0-2-16,2 0-5 0,-1 0-5 15,-1 0-6-15,-1 0-5 0,2-1-4 16,-2 1-1-16,1-2-2 0,-2 2-1 16,0-2-1-16,1 2-1 0,0-2-2 0,-3 0-1 15,3 2-1-15,-3-2 1 0,1 2-2 16,-2-2 2-16,1 2 1 0,-2-2 1 15,2 2 4-15,-2-2 2 0,2 2 2 16,-3-2 0-16,1 2 0 0,0 0-3 0,-3 0-1 16,0 0-2-16,1 0 0 0,-3 0 1 0,-1 2 0 15,0 0 1-15,-1 0-1 16,-2 0 2-16,-1 2 1 0,-1 0-1 0,0 1-1 16,-2 1 1-16,0 0 0 0,1 0 0 15,-3 1 0-15,3-1 3 0,-3 1 3 16,1 1 4-16,-1 0 0 0,0-1 3 0,-1 3 1 15,0-3-2-15,1 3-2 0,-1 0 1 16,1-1-1-16,-2 1 1 0,-1-1 1 16,0 1 5-16,0-1 2 0,0 3 2 15,-1-3 4-15,-1 3 0 0,1 1 2 0,-2-2-3 16,2 3-2-16,-1 1-1 0,1-2-5 16,-2 2 0-16,3 3-3 0,-3-3-3 0,3 2-4 15,-1 0-3-15,2 0 0 16,-2 2-2-16,2-2-2 0,-1 3-3 15,2-1 3-15,1 0-1 0,0 0-2 0,-1 2-2 16,3 0-3-16,0 0-1 0,4 0-5 16,0-1-1-16,0 3-2 0,1-2-2 15,4 2-1-15,-1 0 1 0,2 0-1 0,1 0-2 16,3 0-2-16,0-1 0 0,-1 3 1 16,5-2-2-16,-1 2 0 0,1 0 0 0,1 1 2 15,2 1 2-15,0 0-2 0,0-1 0 16,2 3-1-16,1-2 2 0,1 1-1 15,1-1-4-15,1 1 1 0,1-1-1 0,1 0-1 16,3-1 1-16,0 1 2 0,2 0-1 16,1-1-1-16,0-1 2 0,2 2 0 15,2-2-3-15,0-1 2 0,2 1-2 16,1 0 1-16,2 0-1 0,2-1 3 0,2-1 1 16,2 2-2-16,1-2 6 0,2-2-2 15,4 0-2-15,3 0 0 0,2-2-1 16,3-2 0-16,3 0-4 0,3-2 3 15,0-1 1-15,4-1 0 0,1-2 2 16,3-1-2-16,3-1-1 0,3 1 3 16,2-2-1-16,0-3 2 0,3 1-1 0,1 0 2 15,2-2-3-15,2-3 0 0,0 3-5 16,1-2 0-16,1-2 0 0,-1 0-3 0,0 0 2 16,1 0 0-16,-1-2 0 0,0-2 1 15,0 1 2-15,1-1 0 0,-1-4 1 16,0 1-1-16,2-1 0 0,0-3-2 0,2-1-3 15,-4 1 1-15,5-3-2 0,-3-1 3 16,-2 0 0-16,-2 0 1 0,-2-1 1 16,-2-1 1-16,0 0 0 0,-2-2 0 15,0 2-1-15,-1-2 2 0,-4-2 0 0,1 2 0 16,-2-2-1-16,-1-2-3 0,-1 0 1 16,-2 0-2-16,1-1-1 0,-2-1 6 0,-2 0-3 15,0-2 3-15,-4 1-2 0,-4-3 2 16,-2 2-1-16,-2-1-5 0,-3-1 1 15,-5-1 0-15,-2 1 1 0,-1-1-1 16,-4-1 0-16,-4-1 1 0,-3 1 1 16,1-1 0-16,-5 2-1 0,-2-3 2 0,-1 1 0 15,-4-1 3-15,-4 1-1 0,-1 0 1 16,-3-3-1-16,-2 1 0 0,-6 0 0 16,1-2-2-16,-3-3 3 0,-3 1 0 0,-4 0 1 15,-2-2-2-15,-5 0 0 0,-1 0 0 16,-4 0-2-16,-4 0 0 0,-4 0 3 15,-2 2-2-15,-5-2 3 0,-1 2-3 0,-4 0 1 16,-2 0-3-16,-6 0 0 0,-1 2 2 16,-2-1 4-16,-3 3-1 0,-4 0 2 15,-4-1 1-15,-5 1-5 0,-5 4-3 16,-8-1-1-16,-5 1-1 0,-6 3-4 0,-5 0 0 16,-9 3 2-16,-3-1-4 0,-4 2-10 15,-5 2-29-15,-5 2-58 0,-2 4-97 16,-2 1-107-16,2 3-103 0,0 3-107 15,3 3-39-15,6 3 24 0,2 0 77 0,9 4 97 16</inkml:trace>
  <inkml:trace contextRef="#ctx0" brushRef="#br0" timeOffset="29378.2">8832 8784 37 0,'-5'-4'43'0,"1"0"-7"16,-1 1-6-16,0 1-5 0,-1 0-1 15,1 0-1-15,0 0 0 0,-3 0 2 16,0 2-2-16,2 0 0 0,-2 0-1 15,0 0-2-15,-3 2 0 0,1 0 2 0,-3 2 3 16,1-1 3-16,-3 1 5 0,-1 0 1 16,0 2 3-16,-2-1 0 0,-1 3 3 15,-2 0 1-15,1-1 2 0,-3 1 0 16,0 1 2-16,-1 3-2 0,-3-1-3 16,0 1 0-16,-1 1 0 0,-3 0 1 0,-1 3 3 15,0-3 5-15,-2 2 3 0,0 0 4 16,-1 1 4-16,-1-1 4 0,0 2 1 15,0-2 4-15,1 3 5 0,-1-1 4 0,2 0 1 16,-2 2 4-16,2 0 2 0,2 0 1 16,-2 2-5-16,2 0-1 0,0 0-1 15,0 2-2-15,2 1-6 0,-1 1-8 0,3 0-7 16,0 2-10-16,2-1-11 0,0 1-11 16,6 0-9-16,-2-1-2 0,3 3-2 0,2-1-4 15,3 1 0-15,2 0 0 16,-1-1 2-16,3 1-2 0,1 1 0 0,5-1-1 15,-1 1 0-15,3-1-1 0,-1-1-2 16,6 1 0-16,0 0 2 0,3 1 3 0,1-1 4 16,2 1 5-16,3-1 8 0,3 1 2 15,1-1 6-15,2 1 3 0,5-1-1 16,0-1-1-16,2-1-2 0,3 2-3 16,5-3-3-16,1-1-5 0,1-2-1 15,5 0-4-15,2 0-2 0,5-2-4 0,1-2-2 16,2 2 0-16,4-2 0 0,-2 0 1 15,5-2 0-15,-1 2 3 0,4-2 1 16,1 0-3-16,5 0 4 0,0-1 5 0,1-3 1 16,5 0-1-16,3 1 1 0,1-3 0 15,3 2-3-15,3-1-9 0,1-1-3 16,1 1-2-16,0-1 2 0,3 1-3 0,-1-1 3 16,1 0 5-16,0 1 2 0,1-1 2 15,2-1 2-15,2 1 1 0,1 1-3 16,3-3-1-16,1 3 0 0,-2-3-3 0,1 3-2 15,-1-3-1-15,0 2 0 0,-3-1 1 16,1 0-3-16,0-3 1 0,-2 1-2 16,2-1 1-16,0 1-3 0,2-2-2 0,-1-2 1 15,0-1-2-15,2 1 1 0,-2-2-1 16,1 0 1-16,-2-2 3 0,-2 0-1 16,0 0 1-16,-2 0 1 0,1-2-2 15,-4 0-2-15,1-2-2 0,-1 1 0 16,-3-1 1-16,0-2-1 0,-3-2-1 0,-2 1 2 15,-1-3 1-15,0 1 1 0,0-3 2 16,-4-1 4-16,0-2 0 0,-1-1 0 0,-2 1-2 16,3-2 0-16,-4-2-5 0,3 0-1 15,-3 0 0-15,-1-2 0 0,0-2 0 16,-4 0-2-16,-1 0 2 0,-4-1 1 0,-3-3 0 16,-3 0 1-16,-5 1-2 0,-4-5 1 15,-2 1 0-15,-6-1-3 0,-6-1 1 16,-3-2 2-16,-4-1 1 0,-3 1 0 0,-4-2 0 15,-2 0 3-15,-3-3-4 0,-2 3-2 16,-4-2 0-16,-2 2 1 0,-1 0-2 16,-2 1 2-16,-2-1 2 15,-3 2-1-15,-1 2 0 0,-2-3 1 0,-3 3-1 16,-1 0 0-16,-4 1 0 0,1-1 0 0,-3 1 3 16,-3 3-2-16,-2-3 2 0,-4 3-3 15,-2-1 0-15,-3 2 0 0,-2-1-1 16,-3 1 0-16,-3 0-1 0,-1 1-2 15,-2 1 1-15,-1-2 0 0,-3 3 1 0,-1-1-1 16,-2 0 3-16,-1 0 1 0,0 0 0 16,-2 1 0-16,-2-1-1 0,-1 0 3 15,0 0-2-15,0 1-1 0,-3 1 1 16,0-2-1-16,-2 2-1 0,-1-2 1 0,-3 3 1 16,1-1 2-16,0 2-2 0,-1-2 2 15,-1 2 2-15,0 0-3 0,-2 0 2 16,0 2 0-16,1-2 2 0,-1 2 1 0,0 0 0 15,-3 2-2-15,2-2-1 0,-2 2 0 16,-2-1 0-16,0 3 0 0,-1-2 1 16,1 2 0-16,0 0-1 0,2-1 1 0,-1 3 0 15,0 0-1-15,2-1 3 0,3 3 0 16,-2-1 2-16,2 3-2 0,1-1-2 16,0 1 2-16,0-1 0 0,-2 3 0 0,-1-1 0 15,-3 0-2-15,-2 1 0 0,-1-1-1 16,-1 3 0-16,-1-3-1 0,-1 2 1 15,-1-1 1-15,-1 1 2 0,-3-2-1 16,3 3 0-16,-2-1 0 0,0 0-3 16,-2 0-3-16,-1 3-1 0,1 1-1 0,0-2-1 15,0 2-1-15,0 2 0 0,-1 0-2 16,1 0-6-16,1 4-10 0,-1 0-22 16,0 1-44-16,4 1-81 0,-2 4-95 0,6-1-93 15,2 4-89-15,7 1-80 0,1 1-12 16,6 0 54-16,2 2 82 0,5-1 91 15</inkml:trace>
  <inkml:trace contextRef="#ctx0" brushRef="#br0" timeOffset="32015.76">5802 10306 5 0,'-6'-4'56'0,"-2"0"-22"16,2 1-11-16,-2 1-6 0,2-2-2 16,0 2 1-16,-1 0-1 0,0 0 0 15,0 0 3-15,0 0 4 0,0 0 4 0,-1 2 6 16,1-1 5-16,0 1 3 0,-2 0-1 16,2 0-5-16,-2 0-4 0,-2 1-7 15,2-1-3-15,-1 2-4 0,-2 0 3 16,1 0 2-16,-2 0 8 0,0 0 7 0,-2 0 10 15,1 0 5-15,-1 0 5 0,-2 0 5 16,2 0 0-16,-1-1-1 0,-2 1-7 16,-2 2-6-16,2-2-4 0,-1 2-4 15,-3 0-4-15,0-1-1 0,0 1-2 0,-2 0 2 16,-1 0 5-16,-1 0 2 0,-4 0 3 16,1-1 0-16,-4 1 3 0,-3 2 4 15,-2 0 7-15,-2-1 5 0,-6 1 7 0,-4 0 15 16,-6 1 15-16,-3 1 13 0,-3 0 11 15,-1 1 10-15,-1 1 14 0,0-1 2 0,1 1-10 16,1-1-11-16,3 3-17 0,2-3-22 16,1 3-25-16,5-1-18 0,2 0-13 15,4 1-10-15,3 1-4 0,0 2-7 16,4 1-5-16,4 1-1 0,1 2-1 16,1 2-1-16,2 2-2 0,0 1 2 15,2 3-2-15,2 2 1 0,3-1-2 0,0 1 0 16,1 1-2-16,2 1-1 0,3 1 1 15,1-1 0-15,1 1 0 0,1 0-1 16,2 1 1-16,3-1 2 0,1 3-2 16,1-3 0-16,4 2 1 0,-1 0 0 0,4 3-2 15,0-3-1-15,4 2 3 0,-1-2-3 16,4 3 2-16,1-3-2 0,1 2-1 16,3-2 3-16,2 3-1 0,2-3 3 0,2 2-2 15,2 0 2-15,1 0 0 0,4 1-2 16,2-1-1-16,2 0 0 0,3 0 1 0,2 0 2 15,3 1-2-15,4-3 3 0,4 0 1 16,3 1-3-16,7-3 1 0,4-2-2 16,6 1 1-16,3-3-1 0,5-1 0 15,4 0-3-15,2-1 1 0,4-1-1 0,3 0-1 16,0 0 2-16,3-2 2 0,0-2 1 16,3 0 1-16,4-2 0 0,2-2 1 15,3 0-4-15,2-4-3 0,4 1 1 16,0-5-1-16,0-1 0 0,3-1 2 0,1-3 2 15,3 0 1-15,3-4 1 0,2 0 0 16,3-2-3-16,1-2 0 0,-1-2-3 16,1-1 2-16,-2-3-2 0,-1 1-1 15,1-5-4-15,-1 1-4 0,0-2 0 0,-1-2-4 16,-2-2-4-16,-1-2 2 0,-4-2 2 16,-2 0 3-16,-2-2 3 0,-3 2 0 15,-3-1-1-15,-4-1-2 0,-1 0 0 0,-4 0-2 16,-3-1-3-16,-2 1 2 0,-3-2 4 15,-4 2 4-15,-6-1 2 0,-3 1 3 0,-6-2 0 16,-4 3 2-16,-3-3 0 0,-5 0-1 16,-6-1-1-16,-2 1-2 0,-3-2 2 15,-2 1-1-15,-5-3 2 0,-2 1 1 16,-2-1 1-16,-3 1 1 0,-4-2-1 0,-3 1 1 16,-1-1-1-16,-5-1 1 0,-2 1-1 15,-1 0 0-15,-5 1 2 0,-2-1 1 16,-3 1-2-16,-1 1 1 0,-2-1 1 15,-3 3 0-15,-3-3-2 0,-1 3 0 16,-2-3 0-16,-2 3 2 0,-1-1 1 0,-2 0 0 16,-2 1-1-16,-3-1 0 0,2 1 3 15,-4-1 1-15,1 1 2 0,-3-3 1 16,-1 2 5-16,-2-1 1 0,-1 1 2 16,-3 1 0-16,1 1-2 0,-3-1 0 0,-2 1 1 15,-2 2 1-15,-1-1 0 0,-3 1 0 16,-1 2 2-16,-2-2 2 0,0 2 2 0,1 2-1 15,-3-2 0-15,-1 2 1 0,-1 1-2 16,1 0-3-16,-2 0 0 0,1 0-2 0,1 1-2 16,-1 0-3-16,-1 0 0 15,2 0-1-15,-3 2 0 0,0 0-3 0,2 0 0 16,-3 0 0-16,-3 1 0 0,0 1-1 16,-2 0-1-16,-4 2 1 0,0-3 0 0,-3 3 0 15,-3 0-3-15,-1-1 0 0,-2 1-1 16,-5 0 2-16,-2-1 0 0,-3 1 3 15,-5 0 0-15,-2-1 1 0,-5 3 1 16,-4-2-1-16,-4 1-3 0,-6 1-2 16,-1-1-3-16,-4 1 1 0,-4 1 2 15,-3 3-6-15,-5-1 1 0,-3 2 0 0,-4 3-2 16,-3 3-6-16,-2 3-10 0,-3 3-8 16,0 2-22-16,0 3-36 0,4 3-51 15,4 3-63-15,4 4-63 0,6 0-64 16,10 3-46-16,9 1-38 0,14 2-24 0,8 1 24 15,12 1 52-15,10 1 60 0</inkml:trace>
  <inkml:trace contextRef="#ctx0" brushRef="#br0" timeOffset="40161.18">5159 14606 39 0,'-4'-4'52'0,"0"2"1"0,1 0 3 16,-1 0 5-16,1 0 2 0,-2 0 2 15,3 0-6-15,-2 0-3 0,0 2-4 0,-1-1-2 16,2 1 0-16,-3-2-3 0,1 2-1 16,-1 0-1-16,1 0-4 0,-2 0-3 0,0 2-5 15,-2-2-5-15,0 1-1 0,0 1 4 16,-2 2 2-16,1-2 6 0,-3 2 6 15,1 0 7-15,-1 0 4 0,1-1 2 0,-4 1 2 16,1 0-1-16,-1 0-4 0,0 1-4 16,0 1-6-16,-2 0-7 0,-1 0-5 0,-1-1-4 15,-1 3 0-15,-2-2 5 0,0 1 2 16,1 1 6-16,-3 1 6 0,-3 1 5 16,4 0 3-16,-4-1 1 0,0 2 0 15,2 3 0-15,-4-1 1 0,2 0-1 0,0 3-2 16,-1-1 0-16,2 0 0 0,-2 0-1 15,3 3-2-15,-1-1-1 0,1 0 1 0,1 0-2 16,-2 2 1-16,2 0-4 0,2 0-1 16,-2 0-8-16,1 2-3 0,1 0-6 0,2 0-3 15,-2 2-3-15,3 0-2 0,0 0 2 16,2 0-3-16,0 1-1 0,1 1-1 16,1 0-2-16,1 1-3 0,3 1-2 0,-2 0 0 15,5-1-2-15,-2 3-2 0,2 0 0 16,1-1-1-16,3 1-1 0,2-1 0 0,-1 1 0 15,2 0 1-15,2-1-2 0,2 1-1 16,2-1 1-16,1 3-1 0,2-3-1 16,3 3-2-16,2 1-1 0,2-1 0 0,2 1 1 15,2 0 0-15,2 3 0 0,3-3 0 16,2 2 5-16,3 1-2 0,3-1 2 16,1 0-1-16,2-1-2 0,3-1 1 0,3 0-1 15,0-1 2-15,7-3-2 0,1-1 3 16,2 0 1-16,4-1 4 0,1-1 5 15,2-2 4-15,2 0 6 0,2-2 2 0,2 0 4 16,0-2-1-16,3 0-2 0,1-2-2 16,1-2-3-16,2 1-3 0,-1-1-3 0,3 0-3 15,1-2-1-15,2 1 1 0,2-3-3 16,-1 1-1-16,3-1-3 0,1 0-1 0,1-1-2 16,-1-1-2-16,2 1 4 0,2-2 1 15,-2 1 5-15,2-1 0 0,2-1-1 16,2 1 1-16,1 2-4 0,0-3-5 0,1 3-1 15,-1-3-1-15,2 3 1 0,-3-3-2 0,4 3 4 16,-2-2 3-16,1 1-4 0,-3-1 1 16,6-1 0-16,-1 1 0 0,1 0-2 15,0-1-2-15,3 1 0 0,0-2 2 16,1 1-1-16,0-1 0 16,1-2 3-16,-2 0 3 0,1-1 0 0,3-1 0 15,1 0 2-15,1-4-1 0,3 0-5 0,-1-1-2 0,2-1-1 0,0-2-1 16,2-2 0-16,-1 1 1 0,-2-3 1 15,4 1-1-15,-3-1 6 0,-1-1-1 16,4-1 0-16,-3-1-2 0,-2 2 0 0,-3-3 0 16,-1 1-4-16,-3 0-2 0,-2-1 7 0,-4 1 2 15,-2-2 1-15,-4 1-1 0,-5-1 0 16,0 0 1-16,-2 0-6 0,-4-3-3 16,-4 3 1-16,-2-2 0 0,0-2 1 15,-5 0-3-15,-3 0 2 0,-2-4 1 0,-3 0-1 16,-1-2-2-16,-5 1 0 0,-2-3 5 15,-4-2 0-15,-2 1-2 0,0-1 0 0,-4-1 2 16,-4-1-2-16,-3 1-3 0,0-1 0 16,-4 1 3-16,-2-3 0 0,-2 3-1 0,-3 0 2 15,-5-1-1-15,0 1 0 0,-2-1-1 16,-3-1 0-16,-2 1 1 0,-3-1 1 0,-1-2 3 16,-3-1-2-16,-2 1-1 0,-1-2 2 15,-4-2-3-15,-1 0 1 0,-3-1-3 16,-1 1 0-16,-3 0-1 0,-2 0-1 15,-4 0 4-15,-1 0-3 0,-2 2 3 0,-1-2 0 16,-5 1 3-16,1-1-2 0,-4 2 0 16,-5-2 0-16,0 0-2 0,-2 0 1 0,-4 0-1 15,-2 0-1-15,-2 0-1 0,-2-1 0 16,-3 3 2-16,-1 0 0 0,-4 0-2 0,-2 0 2 16,-2 0-1-16,-1-1 0 0,-4 3 0 15,-4-2 1-15,-2 2 1 0,-3-3 1 16,-3 3-3-16,-4 0 2 0,-5 1 0 0,-1 1 1 15,-6 0 0-15,-2 3 4 0,0 0 2 16,-4 1 0-16,0 1-2 0,0 2-2 16,-2 1 1-16,0 1-5 0,-1 2-1 0,1 0-1 15,2 2 0-15,0 2-1 0,0 0 1 16,2 3 1-16,1 1 2 0,1 1 4 16,1 1-2-16,-1 3 1 0,-4 1-1 0,-2 1-2 15,-4 2-2-15,-2 0 0 0,-1 3-2 16,-4 1 3-16,-2 1 2 0,0-1 4 15,-1 2 2-15,-2 2 0 0,-2 2 0 16,-1 0-3-16,-1-1-3 0,0 3-2 0,0 0-3 16,2-1-1-16,0 3 1 0,2-3 3 15,2 3 1-15,2-1-2 0,0 3 0 16,1-3 0-16,2 3 0 0,2-3-3 16,4 3 0-16,2-3 2 0,4 3-1 0,3-1 0 15,2 1-8-15,6-1-9 0,2 0-17 16,6 1-37-16,1 1-61 0,5 0-91 15,7 3-95-15,3 1-91 0,5 0-90 0,5 0-35 16,4 0 22-16,6 0 73 0,6 1 91 16</inkml:trace>
  <inkml:trace contextRef="#ctx0" brushRef="#br0" timeOffset="42151.2">5805 15892 17 0,'-5'3'32'0,"-2"1"2"15,-1 0 2-15,1 0 3 0,0 0 3 0,0-1 3 16,-2 1 2-16,-2 0 3 0,1 0 1 16,-2 0 4-16,0 1 1 0,-2-1-2 15,0 0-1-15,0 0 1 0,-2 1 1 0,-2-1-1 16,0 0 0-16,0 0 3 0,0 0 1 15,-2 0 0-15,0-3 2 0,1 3-1 0,-2 0-2 16,-2 0 2-16,-1 0 0 0,1-1 4 16,-2 1 1-16,-2 0 6 0,-1 0 7 15,-1 0 6-15,1 1 8 0,-3 1 2 16,-1 0 5-16,2 0 1 0,-2 1 1 0,-2 1 0 16,1-1-2-16,-1 1-5 0,1 0-2 15,-3 1-3-15,0 1-4 0,0-1-6 0,-2 3-2 16,0-1-4-16,-2 1-2 0,-1 1-5 15,1 0-3-15,0 2-1 0,-1 1-3 0,0-1-6 16,-2 0-6-16,2 4-4 0,-2 0-5 16,0 0-9-16,0 2-6 0,0 0-5 0,2 2-3 15,0-2-3-15,0 2-3 0,2 2 0 16,0-2 1-16,3 1-1 0,0 1 1 16,3 0-1-16,2 1-1 0,1 1-3 0,3 0 0 15,2 0-1-15,0 1-1 0,3 1-1 16,3-1 0-16,1 3 0 0,2 1 0 0,1 0 0 15,3 1-1-15,1 1 1 0,4 2-1 16,0-1-1-16,3 1-2 0,2 0-1 0,2 0 0 16,4 0-1-16,0 3 3 0,2-1 0 15,2 0 2-15,1 0 0 0,2 0 0 16,1-2 1-16,2 0 0 0,2-1-3 0,4 1-1 16,0-2 1-16,1 0 0 0,2 1 0 15,2-1 0-15,4 0 2 0,1 1 3 0,2 1 1 16,2-2 3-16,4 0-3 0,1-1-1 15,4-1-1-15,4 0 3 0,4-1-3 16,5-1-2-16,6 1 0 0,4-3 2 0,4-1-3 16,3-4-2-16,4 0 0 0,3-4-1 15,4 0 1-15,6-2-1 0,4-2 3 16,4-1-2-16,4-1 2 0,2-2 0 16,4-1 0-16,2-2 0 0,2-1-2 15,2 1 2-15,3-2 1 0,0-3 1 0,3 1 2 16,3 0-1-16,2 0 0 0,2-2 0 15,0 0-1-15,0 0-4 0,0-2 1 16,-1-2 2-16,1-2 1 0,0 0-3 0,1-2 2 16,1 1 3-16,2-5-4 15,-1 1-2-15,-1-3 0 0,3-1 5 0,-4-3 0 16,3 1 0-16,-3 0 1 0,-1 0 1 16,0 1-1-16,-5-1-2 0,-1 2-3 15,-3 0 0-15,-6-1 2 0,-1 1 1 16,-4 0-1-16,-3-1 0 0,-4-1 0 15,-4-2 2-15,-3-2-1 0,-2 0-1 0,-4-2 1 16,-1-2-1-16,-5 0 0 0,-3 0-1 16,-5-2-4-16,-1 3 0 0,-6-3 2 0,-2 2-2 15,-5-2 1-15,-3 2 1 0,-4 0 2 16,-1 1 1-16,-6 1-1 0,-2-2 6 0,-4 2-1 16,-6 0 0-16,0 0 0 0,-5 0-3 15,-3 0 0-15,-3 0-3 0,-2-4 1 0,-3 1-1 16,0-1 2-16,-6-2 0 0,1-2 2 15,-3 1-1-15,-2-3 1 0,-4 1 0 0,-1-1-2 16,-2-1 1-16,-2 2 2 0,-3-3 0 16,-4 3-2-16,-2-3 3 0,-1 3-2 0,-2-3 1 15,-4 3-2-15,-2-2 2 0,-3-1-2 0,-2 1 1 16,-2-1 1-16,-2 1-1 0,-3 0-1 16,-3-1 0-16,-3-1 2 0,-4 2 0 15,-2-3 0-15,-4 3-1 0,-4-2 4 16,-3 1-3-16,-2-1-1 0,-4 2-2 0,-3-1-2 15,0 1 2-15,-4-1 0 0,0 1 2 16,-4-2 1-16,1 0 2 0,-4-1 3 16,0 1 0-16,-4 0 0 0,1 1-2 0,-4 1 1 15,-4-1 0-15,-2 1-1 0,-1 2-3 16,-4-1 0-16,-2 1 1 0,-1 1 3 0,-4 1-1 16,-4-1-2-16,-3 0 1 0,-2 3-1 15,-3-1-2-15,-4 2-1 0,0 0 0 0,-2 1 6 16,-2 1 2-16,0 0 1 0,1 2 1 15,-4 0-2-15,-1 4 0 0,-2 0-5 0,-1 2-4 16,0 1-3-16,-2 3 2 0,1 1 0 16,-1 3 1-16,1 1 0 0,-4 4 0 15,1 0 2-15,-3 4-1 0,1 0-2 0,0 4 2 16,1-1 4-16,2 1-1 0,0 2 1 16,4 1-3-16,-1 1 0 0,2 1-4 0,2 3-11 15,3 1-7-15,6 0-17 0,3 2-31 16,4 0-58-16,6 2-85 0,9 0-92 15,5 0-85-15,8 2-78 0,6 2-61 0,5 2 8 16,6 0 61-16,3 0 85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20:30.2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11918 1358 58 0,'-1'0'87'0,"-3"2"11"0,1-2 13 15,2 2 6-15,0-2 5 0,1 2 1 16,-2-2 1-16,2 0 1 0,0 2 2 0,0-2 8 16,0 2 10-16,0-2 7 0,0 2 6 15,0-2 3-15,0 2 2 0,0-2 3 16,2 2 9-16,-1-2 7 0,3 0-2 0,0 0-5 15,3 0-14-15,3 0-19 0,3-2-27 16,2 2-28-16,6-2-19 0,2 2-12 0,3 0-11 16,5-2-7-16,3 2-6 0,2-2-5 15,4 2-2-15,4-2-6 0,0 2-4 16,4 0-5-16,1 0-3 0,0 0-4 0,3 2-6 16,-1-2-10-16,-4 2-19 0,-2-2-46 15,-1 2-104-15,-2 0-126 0,-3-2-119 0,-1 0-115 16,-4 0-47-16,-2 0 11 0,-3-2 87 15,-4 0 114-15</inkml:trace>
  <inkml:trace contextRef="#ctx0" brushRef="#br0" timeOffset="297.98">12888 1017 168 0,'-5'-11'305'0,"-1"-1"46"0,1 5 4 16,-1-1-59-16,3 2-59 0,1 1-42 15,1 3-30-15,2 0-34 0,1 4-31 16,4 0-16-16,1 3-21 0,2 5-18 0,0 1-13 16,5 3-8-16,-2 3-8 0,0 4-4 0,3 2-2 15,-2 3 2-15,-1 3 11 0,1 1 17 16,-3 5 20-16,-3-1 19 0,1 2 12 15,-5 2 5-15,-1-2-5 0,-2 3-16 16,-2-1-19-16,-3 0-19 0,-2-2-24 0,-2 0-66 16,0 0-104-16,-5-1-126 0,3-3-142 15,-3-1-92-15,-1-3-39 0,-3-1 28 0,1-4 84 16</inkml:trace>
  <inkml:trace contextRef="#ctx0" brushRef="#br0" timeOffset="3117.62">13728 781 94 0,'0'-2'150'0,"0"0"-12"0,0 2-13 16,0-2-15-16,0 2-11 0,0-2-10 0,0 2-8 15,0-1-4-15,1 1 4 0,-1-2 10 16,2 2 15-16,-2 0 21 0,2 0 32 15,0 2 39-15,-1-1 32 0,0 1 26 0,-1 4 7 16,3 2-7-16,-3 1-31 0,2 5-44 16,-2 3-45-16,2 6-41 0,-2 1-30 0,1 7-25 15,-1 5-13-15,1 2-6 0,2 6-4 0,0 2-4 16,1 1-5-16,0 1-1 0,-1 1-7 16,3 1-17-16,-3-1-46 0,0 1-85 0,1-2-116 15,0-3-112-15,1-1-116 0,1-2-66 16,-3-4 1-16,3-5 62 0,-3-3 103 15</inkml:trace>
  <inkml:trace contextRef="#ctx0" brushRef="#br0" timeOffset="3516.13">13778 985 23 0,'-8'-15'215'0,"1"1"34"0,0 1-5 15,2 2-27-15,0 1-26 0,3 0-20 16,0 1-17-16,2 1-22 0,2 1-24 0,-1 1-21 16,5-2-18-16,-1 3-14 0,0-1-11 0,3 0-11 15,1 1-7-15,-1 1-7 0,1 0-5 16,0 0-1-16,-1 0 0 0,4 0 1 0,-3 3 0 15,0 1 2-15,-1 0 5 0,0 0 11 16,-1 3 9-16,0 1 12 0,-1 4 9 0,-1 1 8 16,-1 5 4-16,-4 1 0 0,3 2 3 0,-1 2 2 15,-2 2 4-15,0 2 3 0,0 0 0 16,2 0-3-16,-1-2-10 0,0 0-13 0,6 0-14 16,-2-2-12-16,0 0-11 0,4-2-7 15,0-2-8-15,0-2-13 0,2-1-33 16,0-3-55-16,3-1-85 0,0-4-91 15,0-2-81-15,2-2-67 0,1-4-44 16,-1-2-4-16,0 0 55 0,-2-3 71 0,0-1 76 16</inkml:trace>
  <inkml:trace contextRef="#ctx0" brushRef="#br0" timeOffset="3863.92">14213 991 60 0,'6'-14'262'0,"-1"5"62"15,-1-1 28-15,-1 3 12 0,-1 1 2 0,-1 2-13 16,2 2-28-16,-3 2-44 0,0 4-56 0,0 4-55 15,0 3-47-15,0 2-38 0,0 3-26 16,0 3-20-16,0 0-13 0,0 0-7 0,1 0-6 16,1 0-5-16,0 0 0 0,0 0-1 15,1-2-4-15,1-2-1 0,1 1 0 0,-1-5-1 16,1 0-2-16,1-1 1 0,1-4-1 16,0-1 0-16,2-3 0 0,-2-2 1 15,1-2 0-15,3-1-1 0,-2-5 3 0,2 0 0 16,-2-3 1-16,2-2 1 0,-2-1-4 15,0 1 1-15,0-2 3 0,-1 1 4 16,0 3 3-16,-1-1 4 0,-2 3 9 0,1 1 2 16,-1 1 0-16,-2 3 1 0,1 0-2 15,0 4-4-15,-1 2-2 0,-1 2-2 0,1 3-2 16,-1 3-5-16,0 3-4 0,0 1-2 16,0 1-4-16,-1 0-13 0,3 2-20 0,-3-2-53 15,3 1-112-15,-2-3-140 0,1 0-135 16,0 1-94-16,-3-3-37 0,1-1 27 0,-1-3 97 15,4-1 130-15</inkml:trace>
  <inkml:trace contextRef="#ctx0" brushRef="#br0" timeOffset="4892.72">14588 1040 135 0,'0'-6'375'15,"-1"3"67"-15,-1 1 57 0,0 2-50 16,-1 2-73-16,3 1-82 0,-1 5-72 0,1 0-63 16,0 3-51-16,0 1-41 0,0 3-25 15,0 0-15-15,0 0-5 0,0 0 1 16,0 3 6-16,0-3 5 0,0 2 9 0,0-2 4 16,-1-1 1-16,1-1-4 0,-2-2-6 15,2-1-5-15,-2-3-10 0,2 1-4 0,0 0-5 16,0-3-7-16,0-1-2 0,0 0-3 15,0-2-2-15,0 0-1 0,0 0 0 0,0 0 0 16,2-2 1-16,-2 0 0 0,2-2 3 16,-1-2-2-16,0 0 2 0,2 0-1 0,-1-1 1 15,1-3 4-15,-1 0-1 0,2-1-1 16,-1-3 0-16,1 3 1 0,1-3-2 16,-2 1 0-16,3-2 0 0,0 1 1 0,-1-1-1 15,0 2 0-15,1-1 3 0,-2 1-3 16,1 1 0-16,2 1 3 0,-5 1-1 0,5 0 0 15,-4 3-1-15,1 1-1 0,-1 0 2 16,1 2-1-16,-1 0 2 0,1 4 0 0,-3 0-1 16,3 0 1-16,-2 4 0 0,1-1-1 15,0 1-1-15,-2 2 1 0,3-3-4 16,-2 1-1-16,1 0-1 0,-2 0-2 0,4-1 0 16,-4-1-1-16,2 0 3 0,0 0 0 15,0 0-1-15,1-3 1 0,-1-1 0 0,1 0-2 16,1 0 0-16,1-1 1 0,-1-3 1 15,0-2-3-15,3 0 1 0,-3 1 1 0,2-1-1 16,0-2-1-16,-1 1 1 0,1-1 0 0,-2 0 2 16,1 3 0-16,1-3 0 0,-2 2-1 15,-2 3 0-15,3-1 0 0,-3 0 1 0,1 2-2 16,0 2 1-16,-1 0 1 0,-1 0-1 16,2 2 1-16,-3 2-1 0,1 0 1 0,0-1-2 15,1 3 1-15,-1 0 0 0,2-1-1 16,-1 1 3-16,0-2-2 0,2 2-1 15,-2-2 1-15,1-1-4 0,-2-1 1 0,5 0-3 16,-2 0 2-16,0-2 2 0,1-2-2 0,1 0 1 16,0 0 0-16,0-1-1 0,0-3 1 15,0 0 1-15,1 0 0 0,-1-1-1 16,-2 1 2-16,1-2-1 0,0 3 1 0,-2-1-1 16,1 2 2-16,-1 0 1 0,0 1 2 15,-3-1-2-15,3 2 0 0,-3 2 0 0,2-2-2 16,-2 2 0-16,1 2-1 0,0 0 3 15,-1 0 1-15,2 1 0 0,-2 1-1 0,1 0 2 16,2 0 0-16,-3 0-2 0,2 0-3 16,0-1 2-16,0-1 1 0,1 0 0 0,0 0 0 15,-1 0 1-15,1-2 2 0,-2 0-1 0,3-2-1 16,0 0 0-16,2-2 1 0,-1-1 0 16,0 1 0-16,0-2-2 0,1 2 0 0,-1-1-2 15,-3 1 0-15,3 2-1 0,-3 0 3 16,1 0-1-16,-2 2 2 0,1 2 1 0,1 2-2 15,-2 1 2-15,3 1-1 0,-2 2-1 16,1 1 0-16,-1 1-1 0,1-1 2 16,0 1-1-16,-1-1-1 0,0 1 2 0,1-1-3 15,0-1 2-15,0 2 4 0,-1-3 2 16,1 1 2-16,-3-1 0 0,2-1 5 0,0 2-1 16,-1-2-2-16,-2-1 0 0,0 1-3 15,0 0-2-15,0-1-2 0,-5 1-3 16,2 0-7-16,-2 0-14 0,-2-1-36 0,-4 3-101 15,0-2-151-15,-4 1-159 0,2-1-105 16,-3 2-44-16,-1-3 5 0,0-1 86 16,1-2 142-16</inkml:trace>
  <inkml:trace contextRef="#ctx0" brushRef="#br0" timeOffset="6617.93">15980 739 7 0,'0'-2'232'16,"-2"0"43"-16,2 2 16 0,-2 0-18 16,2 2-12-16,-2 2-11 0,2 2-12 0,0 3-14 15,0 5-20-15,0 1-23 0,0 4-27 16,2 4-24-16,-2 0-25 0,2 1-20 16,0 3-19-16,-1 0-13 0,1-1-12 0,1 1-8 15,0-2-5-15,0 2-4 0,1-5-3 16,-1 3-2-16,1-4-1 0,-1 0-3 0,0 0-2 15,2-2-2-15,-4-2-3 0,3-2-2 16,-2-1-2-16,-1-3 0 0,0 1-2 0,2-5 0 16,-1 1-1-16,-2-2-2 0,2-1-1 15,-2-1 1-15,1-2 1 0,0-2 0 0,2 0 0 16,-1-4 1-16,-1-2 1 0,1-1-1 16,2-3-1-16,-2 1-1 0,1-5 0 15,1 1 1-15,-1 0 0 0,1-2 2 0,1-1 2 16,-1-1 2-16,1 2 1 0,1 0 1 15,-2-1-1-15,2 1 0 0,0 2-2 0,-1 0 0 16,0-1-1-16,1 3 2 0,-1 1 1 16,-1 1 1-16,1 1 1 0,-1 2 0 0,-1 1 2 15,-1 1 2-15,2 2 1 0,-3 0 1 16,3 0 4-16,-3 2-4 0,2 2-1 0,-2-2-1 16,3 2-4-16,-2 2-2 0,1-2-1 15,-2 2-3-15,4-3-2 0,-2 3-1 16,1-2 0-16,-2-2 0 0,5 2-2 0,-2-2 3 15,2-2 3-15,-2 0-3 0,3-2 0 0,-2 1-2 16,2-1 1-16,-1 0-1 0,0 2-2 16,-1 0 3-16,-1 0-1 0,-1 2 1 0,3 0 0 15,-2 2 0-15,0 2 0 0,1 2-4 16,-1-1-5-16,0 1-10 0,0 0-20 0,3 0-26 16,-3-1-33-16,2-1-30 0,1 0-25 0,-1 0-11 15,-2-2 6-15,1 0 18 0,1-2 29 16,-2 0 32-16,0 0 31 0,1-2 22 15,-3-2 22-15,0 2 21 0,1-2 21 0,-2 2 22 16,0-2 25-16,-1 2 20 0,2 1 11 16,-3-1-2-16,0 2-10 0,-3 0-18 0,3 2-21 15,-1 1-20-15,-1 5-17 0,2 0-8 16,-2 3-4-16,2 0-2 0,0 5 0 0,0-1 3 16,2 0 1-16,1 0 1 0,1 1-2 15,0-1 1-15,1-2 0 0,2-1 1 16,-1-1 2-16,1-1 1 0,2-3 4 0,0-1 2 15,0-2 1-15,1-4 1 0,1-2-2 16,2-4-2-16,-3 0-3 0,3-3-4 16,-3-1-3-16,1-3-3 0,-2 0 0 0,0-1-1 15,-2-1-3-15,-1-2 0 0,-3 2-1 0,-2-2 0 16,2-1-4-16,-6 3-2 0,2 0-3 0,-2 0-14 16,-2 1-25-16,-1 3-61 0,-2 0-104 15,2 1-117-15,-2 0-117 0,-1 3-102 0,2 1-35 16,-1 0 27-16,2 1 90 0,-2-1 108 15</inkml:trace>
  <inkml:trace contextRef="#ctx0" brushRef="#br0" timeOffset="6833.85">16606 682 23 0,'8'-10'405'0,"-4"5"104"16,1-1 69-16,-2 4-2 0,1 2-63 15,-3 2-109-15,3 6-123 0,0 1-96 16,-2 6-64-16,3 4-44 0,-2 2-31 16,1 6-17-16,-1 2-11 0,1 1-9 0,0 1-9 15,-1 1-14-15,0 0-19 0,1 1-47 0,0-3-113 16,-1 1-136-16,3-3-133 0,-1 1-99 0,-1-1-41 16,1-1 16-16,1-4 94 0,2 0 127 15</inkml:trace>
  <inkml:trace contextRef="#ctx0" brushRef="#br0" timeOffset="7082.83">16932 880 12 0,'-6'-11'226'0,"-2"1"47"0,4 3 7 16,-3 1-23-16,1 2-18 0,3 4-10 15,-1 2-2-15,0 2-3 0,1 3 2 16,1 5 0-16,0 1-4 0,2 2-18 0,0 1-30 16,0 1-38-16,0 0-37 0,2 0-32 15,0 0-28-15,0 0-33 0,1-1-57 0,0-1-95 16,3-2-124-16,0-1-123 0,-1-1-116 16,1 0-45-16,2-3 14 0,-2 0 71 0,2-5 112 15</inkml:trace>
  <inkml:trace contextRef="#ctx0" brushRef="#br0" timeOffset="7264.62">17133 943 51 0,'-1'-10'344'0,"-5"3"82"0,-1 1 76 16,0 2-19-16,-2 2-68 0,0 2-74 16,0 2-83-16,0 2-79 0,1 4-74 15,4-1-55-15,0 3-46 0,-2-1-52 16,3 3-71-16,1-1-79 0,1 1-82 0,-1-3-70 15,2 3-62-15,2-3-43 0,-2-1 21 0,1-1 53 16,1-1 67-16</inkml:trace>
  <inkml:trace contextRef="#ctx0" brushRef="#br0" timeOffset="7414.59">17148 893 256 0,'0'-5'396'0,"-2"1"64"15,-1 2-6-15,-1 2-64 0,-2 2-88 0,1 2-124 16,0 1-158-16,-1 3-152 0,1 2-145 0,1-1-121 16,1 1-59-16,-1-1 2 0,1-1 55 15,-1-1 83-15</inkml:trace>
  <inkml:trace contextRef="#ctx0" brushRef="#br0" timeOffset="7811.86">17241 812 243 0,'3'-8'489'0,"-6"4"78"0,2 2 48 0,-2 2-65 15,-2 2-111-15,-1 2-142 0,1 2-117 0,-1 1-76 16,1 3-46-16,-1-1-27 0,3 3-14 16,0 1-9-16,-1-2-3 0,2 3-6 15,2-3-7-15,0 1-2 0,0-1-5 0,2-1-5 16,2-3 2-16,-1 1 2 0,3-2 5 15,-1-3 1-15,0-1 3 0,2 0 4 0,1-2 2 16,0-2 1-16,0-2 0 0,0 1 1 0,1-1 1 16,0-2 2-16,0 0-1 0,0 1-3 15,-2-1 1-15,2 0 0 0,-1 2-2 0,0-1-1 16,1 1 1-16,-2-2 0 0,2 2 0 16,-1 1 0-16,1-3 1 0,-2 2 0 0,2 0 1 15,-2 0 3-15,2 1 2 0,-2-1 0 16,2 2 2-16,-2 2 6 0,0 0-1 0,0 2 3 15,0 2 0-15,0 3 0 0,-1 5-1 16,0 1-6-16,-1 2-2 0,0 2-7 16,-2 1-21-16,1 1-69 0,0 0-127 0,1 0-146 15,-2-2-147-15,3-2-72 0,1-2-25 16,0-1 43-16,2-4 116 0</inkml:trace>
  <inkml:trace contextRef="#ctx0" brushRef="#br0" timeOffset="8592.03">17735 623 287 0,'2'-2'408'0,"-2"0"90"15,0 4 15-15,0 2-34 0,0 2-59 16,0 5-73-16,1 4-83 0,-1 4-81 16,3 4-68-16,-2 4-45 0,1 1-28 0,0 5-16 15,-1 1-14-15,3 0-5 0,-3 1-3 16,4-3-10-16,-2 0-11 0,1-1-30 0,-1-3-74 16,1-1-119-16,0 0-126 0,3-4-125 15,0 0-75-15,0-4-19 0,0-2 49 0,0-2 102 16</inkml:trace>
  <inkml:trace contextRef="#ctx0" brushRef="#br0" timeOffset="9205.75">18180 829 216 0,'-4'0'304'15,"2"2"52"-15,-1 1-20 0,1 1-36 16,-1 2-37-16,1 0-36 0,0 1-43 0,-1 3-41 15,3-1-38-15,-1 1-21 0,1-1-10 16,-1 1-1-16,1-1 6 0,-2-1 4 0,2 0-2 16,0-1-8-16,2-1-14 0,-1-2-12 15,0 0-16-15,4-1-8 0,0-1-5 0,2-2 2 16,2-2 1-16,2 0 1 0,1 1 1 16,3-3 1-16,-1 2-3 0,2-2-3 0,-2 2-5 15,-1 2-2-15,-1 0-3 0,1 0-2 0,-4 2-1 16,0 2-2-16,0-2-5 0,-2 2-18 15,-2-1-32-15,1 1-53 0,-1 0-64 16,-2 0-59-16,3 0-45 0,-1-1-17 0,1 1 14 16,-1-2 41-16,-1 0 58 0,3 0 60 15,-2 0 55-15,-2-2 45 0,3 2 43 0,-3-2 43 16,1 2 54-16,0-2 56 0,-1 2 50 0,0 1 34 16,1 3 13-16,-2 2-11 0,1 1-30 15,0 3-42-15,-2-1-44 0,1 4-39 16,-2 1-30-16,0 1-17 0,0 0-12 0,-3 4-11 15,-1 0-7-15,-1 2-10 0,-3 0-4 16,-1 1-7-16,-1 3-5 0,-5 0-2 0,1-1-5 16,-4 1-6-16,0 0-7 0,1-1-11 15,-4-1-20-15,1 0-43 0,0-2-82 16,-1-2-100-16,3-2-106 0,2-4-97 16,3-4-78-16,0-3-8 0,5-4 56 0,0-4 91 15</inkml:trace>
  <inkml:trace contextRef="#ctx0" brushRef="#br0" timeOffset="9471.39">18546 1103 58 0,'11'-13'381'0,"-4"3"93"16,-2 1 68-16,1 1-23 0,-3 2-78 15,0 2-102-15,1 1-104 0,0-1-91 16,-1 2-68-16,3 0-46 0,0 0-29 0,2 0-18 15,-2 0-9-15,4 0-5 0,-3 1-1 16,2-1 5-16,-2 2 7 0,1 2 13 0,-1-1 17 16,0 1 14-16,-1 4 10 0,-1 0 8 15,2-1 3-15,-2 3-4 0,0 2-12 0,1-3-26 16,-3 3-55-16,3-3-99 0,-3 3-119 16,3-2-126-16,-1-1-109 0,0-1-42 0,1 0 14 15,1-3 78-15,-1-1 106 0</inkml:trace>
  <inkml:trace contextRef="#ctx0" brushRef="#br0" timeOffset="10549.52">19834 808 114 0,'2'2'165'16,"5"-2"-24"-16,0-2-26 0,2-2-21 15,1-2-19-15,3-1-19 0,1-3-21 0,-1-1-15 16,-1-1-9-16,1 1-5 0,-3-3 2 0,-1 3 15 16,-2-2 28-16,-4 1 36 0,0 1 48 0,-3-1 54 15,-3 3 47-15,-1 1 30 0,-3 1 11 16,-2 3-7-16,-2 2-26 0,-2 2-38 15,1 4-42-15,-2 1-39 0,-1 7-33 0,1 1-27 16,0 2-18-16,0 4-14 0,5 1-9 0,-2 0-4 16,4 1-4-16,0 0-3 0,3 0-4 15,0 0-2-15,3 0-2 0,1-2-1 16,0-2-1-16,3 1 1 0,0-3 3 0,1 0 1 16,0-2 0-16,-1-1-1 0,0-3 1 15,2 1-2-15,-4-2-1 0,1-1 2 0,-1-1 0 16,-1 0 0-16,0-1-1 0,-1-1-1 15,-2 2-7-15,-3 0-18 0,-1-1-29 0,-2 1-63 16,0 0-97-16,0-1-103 0,2 1-103 16,2 0-99-16,-1-2-31 0,3-1 32 15,1-1 76-15,2-2 97 0</inkml:trace>
  <inkml:trace contextRef="#ctx0" brushRef="#br0" timeOffset="10897.52">20180 754 268 0,'2'-7'383'15,"-2"1"70"-15,-4 2 24 0,-3 2-40 0,0 4-62 16,-2 2-67-16,-2 4-66 0,1-1-63 16,-3 5-64-16,2 1-46 0,-1 0-25 0,1 3-17 15,0-1-8-15,1 2-7 0,1-2-1 16,2 2-5-16,0-1-4 0,1-3-1 0,2 0-1 15,1 1 2-15,3-3-2 0,0-1 0 16,2-1 2-16,1-1 0 0,0-1 0 0,5-3 0 16,-1 0 5-16,4-2 4 0,0-2-1 15,1 0 5-15,0-4 0 0,2 0-2 0,1 0 0 16,0 1-3-16,-1-1-2 0,0 0-5 16,-2 0 1-16,1 2-2 0,-2 2-1 15,-2 0 0-15,0 2 2 0,0 2-2 0,-2-2-7 16,-2 2-15-16,1 0-45 0,-3-1-82 0,0 1-114 15,1 2-108-15,2-2-101 0,1 0-74 16,-2-1-1-16,1-1 56 0,-1-2 99 0</inkml:trace>
  <inkml:trace contextRef="#ctx0" brushRef="#br0" timeOffset="11197.18">20477 808 63 0,'1'-6'334'15,"1"0"86"-15,0 1 68 0,-2 3-15 0,0-2-46 16,0 2-61-16,0 2-75 0,0 0-81 16,0 0-74-16,0 0-51 0,1 2-36 15,-1 0-17-15,3 2-11 0,-3-3-2 0,1 3-3 16,-1 0-1-16,2 0-2 0,-2 0 1 16,2 0 0-16,0-1-1 0,-1 1 0 0,1 0-3 15,-1-2 0-15,4 2-5 0,-2-2-1 16,1 1 0-16,1-1-2 0,0 2-1 0,1-2 0 15,-1 2 3-15,2-2-1 0,-1 2-3 16,-1-3-3-16,0 3-7 0,-1-2-19 0,0 2-43 16,-1 0-78-16,1 0-93 0,-1-1-93 15,3 1-79-15,-2 0-58 0,4 0-26 0,-2-2 33 16,3 0 70-16,1 0 85 0</inkml:trace>
  <inkml:trace contextRef="#ctx0" brushRef="#br0" timeOffset="11411.52">20694 857 210 0,'6'-4'259'15,"-1"1"20"-15,-2-1 12 0,0 2 4 0,-2 0-5 0,1 0-21 16,-2 0-36-16,2 2-49 0,-2 0-48 16,0 0-49-16,1 2-38 0,-1-2-31 15,3 2-22-15,-3 0-18 0,1 0-15 0,1 0-8 16,2-2-5-16,-1 2 2 0,1-2 9 16,-1 0 11-16,3 0 10 0,1-2 9 0,0 0 10 15,0 0 12-15,2 0 11 0,-2 0 11 16,2 0 10-16,-2 2 8 0,2 0 5 0,-2 0-4 15,1 2-5-15,0 2-10 0,1 2-8 16,-2-1-35-16,1 1-58 0,-3 2-89 0,2 1-95 16,-1-1-109-16,-1 1-81 0,0-1-21 0,1 0 28 15,-2-1 70-15</inkml:trace>
  <inkml:trace contextRef="#ctx0" brushRef="#br0" timeOffset="13717.59">13887 1928 138 0,'3'-2'196'0,"-3"0"-5"0,2 2-9 16,-2-2-7-16,2 2 0 0,-1 0 21 0,3 2 36 15,-2 0 43-15,1 4 28 0,1 1 9 16,-1 5-10-16,1 5-38 0,0 4-58 0,-1 4-68 16,3 7-52-16,-3 2-35 0,3 4-22 15,1 4-9-15,-3 0-12 0,4 2-17 16,-2 2-38-16,2-2-76 0,0-3-105 0,-1 1-112 16,2-4-103-16,-3-1-85 0,3-3-17 15,-1-4 46-15,-3-1 90 0</inkml:trace>
  <inkml:trace contextRef="#ctx0" brushRef="#br0" timeOffset="14001.14">14013 2421 73 0,'0'-15'204'0,"0"0"15"0,0 1-36 0,2 3-36 16,2 0-29-16,0-1-20 0,2 3-19 15,2 1-13-15,0 2-11 0,1 1-5 0,0-1 2 16,0 2 7-16,2 2 14 0,-2 2 15 16,0 0 22-16,0 0 29 0,-2 2 28 15,-3 0 23-15,3 2 14 0,-4 3 2 0,-1 1-17 16,-2 3-32-16,-2 3-34 0,0 1-37 16,-3 0-34-16,0 2-35 0,-2 1-43 15,1 1-65-15,-2-2-89 0,2 2-99 0,-2-2-95 16,3-2-100-16,0-1-31 0,1-3 27 15,1-3 67-15,1-1 88 0</inkml:trace>
  <inkml:trace contextRef="#ctx0" brushRef="#br0" timeOffset="14215.84">14354 2233 21 0,'1'-12'249'15,"2"3"57"-15,-1-1 39 0,-2 4-13 0,-2 1-19 16,-1 3-24-16,1 2-30 0,0 4-40 16,-3 3-46-16,4 5-48 0,0 3-37 0,-1 4-27 15,4 2-17-15,-1 2-17 0,0 0-21 16,4 1-44-16,-2 1-66 0,1 0-86 16,1 0-88-16,1-2-91 0,-1-4-77 0,0-2-9 15,0-2 38-15,1-2 70 0</inkml:trace>
  <inkml:trace contextRef="#ctx0" brushRef="#br0" timeOffset="14381.16">14456 2398 53 0,'2'-9'353'16,"-1"1"87"-16,-2 3 70 0,-1 1-26 0,0 2-67 16,-1 2-83-16,-1 2-92 0,1 2-97 15,-1 1-109-15,1 3-118 0,-1 1-122 0,0 1-109 16,1 1-108-16,-2-1-72 0,3-3-4 15,-2 1 51-15,1 0 84 0</inkml:trace>
  <inkml:trace contextRef="#ctx0" brushRef="#br0" timeOffset="14696.69">14503 2269 231 0,'2'-4'366'0,"3"0"81"16,-3 2 15-16,-2 4-37 0,0 0-61 15,0 4-68-15,-2 1-70 0,0 1-79 0,2 2-59 16,-3 1-41-16,3 0-22 0,-1 1-13 16,1-1-5-16,0-1-5 0,0-1-2 15,0 1 0-15,0-2-1 0,0-3-2 16,0-1-2-16,0 0 3 0,0-2 2 0,1-2 5 16,2-2 2-16,1-2 6 0,-1-2 3 15,2 1-2-15,1-3 2 0,1-2-1 0,0 3 0 16,0-1 1-16,2 1 2 0,-2-1 6 15,1 4 3-15,0 0 3 0,0 2 1 0,-3 2-3 16,0 2-2-16,1 2-4 0,-1 2-6 16,-1 2-12-16,-3-1-27 0,3 3-56 0,-3 1-95 15,-1-1-115-15,3 1-116 0,-2-1-108 16,1-3-43-16,0-1 21 0,0 0 75 0,-1-4 106 16</inkml:trace>
  <inkml:trace contextRef="#ctx0" brushRef="#br0" timeOffset="14879.06">14781 2204 295 0,'7'-8'496'15,"-1"1"77"-15,-1 1 30 0,-1 2-53 16,-2 2-109-16,3 2-134 0,-2 2-115 16,3 4-73-16,-3 2-48 0,3 1-31 15,-3 3-24-15,1 1-19 0,-1 2-20 0,-1 0-50 0,0 3-96 16,-2-1-109-16,0 2-107 0,0-2-98 15,0 0-76-15,0-2-3 0,-2-1 66 16,-1-1 95-16</inkml:trace>
  <inkml:trace contextRef="#ctx0" brushRef="#br0" timeOffset="15261.37">14801 2368 241 0,'2'-4'348'0,"-2"0"41"0,1 0-34 0,-1 1-64 16,1-1-81-16,4 0-92 0,-2 0-97 15,1 0-90-15,3 1-75 0,0-3-61 16,0 2-48-16,2-2-21 0,1-1 3 0,-1 1 28 16,3-2 44-16,-3 1 45 0,-1-1 52 15,1 1 53-15,-1-1 55 0,-2 0 47 16,0 1 40-16,-1 1 36 0,1 2 24 0,-3 0 18 16,0 2 16-16,2 1 15 0,-2-1 16 15,1 2 12-15,-2 2 2 0,3-1-6 16,-1 1-20-16,1 2-28 0,0 0-36 0,-1 0-37 15,1 0-27-15,-1-1-25 0,1-1-19 16,-1 0-12-16,1 0-8 0,0 0-5 0,1-2 5 16,-2-2 10-16,2 0 13 0,2 0 15 15,-1-1 17-15,0-3 17 0,0 2 6 0,0-2-4 16,0 2-4-16,0 1-11 0,1 1-13 16,-3 0-13-16,0 4-12 0,1 0-7 15,-3 1-12-15,3 3-11 0,-3 2-25 0,1-1-57 16,-3 3-108-16,3-1-123 0,0 1-125 15,-1 0-104-15,1-1-39 0,-3-1 22 16,3-3 89-16,0-1 113 0</inkml:trace>
  <inkml:trace contextRef="#ctx0" brushRef="#br0" timeOffset="15442.96">15249 2118 283 0,'4'-11'495'0,"-2"-1"80"0,-2 5 36 15,3 3-64-15,-3 0-104 0,2 6-139 0,-2 2-113 16,2 5-77-16,-2 5-49 0,0 1-31 16,0 4-26-16,0 0-28 0,-2 2-53 15,2 2-99-15,0 0-117 0,0 0-116 0,2-2-109 16,0 0-59-16,3-4 6 0,-2-2 76 16,1-2 104-16</inkml:trace>
  <inkml:trace contextRef="#ctx0" brushRef="#br0" timeOffset="15625.73">15374 2236 167 0,'-2'-7'324'0,"1"-1"79"0,-3 3 7 15,0 1-18-15,1 2-30 0,-1 2-40 16,1 4-54-16,1-1-61 0,0 3-52 16,2 2-43-16,2-1-33 0,1 3-25 15,1-2-27-15,1 1-48 0,3-1-90 0,-2-1-119 16,5-1-125-16,-2 0-128 0,2-2-61 15,2-3-2-15,-1-1 58 0,4 0 108 16</inkml:trace>
  <inkml:trace contextRef="#ctx0" brushRef="#br0" timeOffset="17252.36">16233 2040 140 0,'1'-2'270'15,"2"0"31"-15,-1 1-15 16,-1-1-35-16,3-4-38 0,0 0-36 0,-1 0-29 15,2-1-30-15,3-3-32 0,-1 1-31 16,2-3-24-16,-3 3-11 0,2-3 9 0,-1 3 31 16,-3-1 40-16,-1 3 37 0,-2-1 30 15,-2 1 19-15,-1 1-1 0,-3 2-23 0,-1 0-34 16,-3 2-30-16,1 0-25 0,-1 4-21 16,-3 2-11-16,3 4-9 0,0 1-6 0,0 3-6 15,2 3-5-15,-1 4-3 0,3 0-2 16,3 4-3-16,0 0-3 0,4 0 0 0,0 1-2 15,3-1-2-15,0 0 0 0,3 0-2 16,1 0 3-16,0-4 0 0,0 0-1 16,0 0 1-16,-2-4 1 0,0 0 3 0,0 1-1 15,-3-3-1-15,-1-2 3 0,-1 3-2 16,-2-3-2-16,-2 3-5 0,-1-3-4 16,-3 2-10-16,-1-1-17 0,0-1-40 0,-2 1-71 15,0-3-99-15,0 1-98 0,1-3-89 16,2-3-78-16,2-2-26 0,0-2 37 15,3-4 82-15,1-3 92 0</inkml:trace>
  <inkml:trace contextRef="#ctx0" brushRef="#br0" timeOffset="17417.52">16410 2099 222 0,'12'-13'319'0,"-1"3"71"15,0 1 25-15,0 5 4 0,-2 2-15 0,0 6-37 16,-1 2-60-16,0 5-78 0,-3 2-80 15,0 5-61-15,1 1-55 0,-3 2-59 16,1 2-82-16,-2-1-104 0,-1 3-103 16,1 0-98-16,0 0-89 0,-2-4-21 0,0 0 38 15,0-4 82-15,-2 0 89 0</inkml:trace>
  <inkml:trace contextRef="#ctx0" brushRef="#br0" timeOffset="17583.09">16455 2299 57 0,'-2'-9'331'0,"2"-1"69"0,-2 3 62 0,2 1-30 16,2 0-56-16,0 1-75 0,-1 1-70 0,5 0-67 15,-1 0-84-15,4 0-104 0,0 2-109 16,2 0-108-16,1 1-96 0,3-1-96 0,-1-2-42 16,2-2 25-16,-2 0 63 0,2 1 84 15</inkml:trace>
  <inkml:trace contextRef="#ctx0" brushRef="#br0" timeOffset="17732.48">16744 2094 136 0,'7'-4'303'0,"0"2"84"0,-1 2 27 15,-2 4-2-15,2-1-21 0,0 5-36 0,-4 2-57 16,3 1-76-16,-2 2-74 0,1 1-62 16,0 1-58-16,-1-2-72 0,-1 3-95 15,1-1-107-15,1 0-98 0,0 0-99 16,-1-3-61-16,0-1 8 0,1-3 58 0,0-1 89 15</inkml:trace>
  <inkml:trace contextRef="#ctx0" brushRef="#br0" timeOffset="17998.06">16876 2191 119 0,'0'-2'297'0,"0"0"60"15,0 2 7-15,0 2-38 0,0-2-49 0,2 2-56 16,0 0-54-16,-1 0-60 0,3-1-45 15,1 1-28-15,0 0-15 0,3-2-10 0,1 0-4 16,0-2-1-16,0-1 6 0,0-1 18 16,1 0 25-16,1-4 32 0,-1 3 30 0,2-3 24 15,-2 2 10-15,-1-1-8 0,-2 1-21 16,0 2-28-16,1 0-29 0,-3 2-24 0,-2 1-18 16,3 2-11-16,-3 1-17 0,1 2-40 15,-2 2-77-15,1 1-108 0,-1 1-112 16,1 0-113-16,1-3-76 0,-2 1-11 15,2 0 50-15,-1-2 95 0</inkml:trace>
  <inkml:trace contextRef="#ctx0" brushRef="#br0" timeOffset="18180.52">17198 2014 28 0,'5'-14'424'15,"0"3"108"-15,-1 1 68 0,-3 5-7 16,1-1-69-16,0 4-124 0,-2 2-140 15,1 6-102-15,-1 1-67 0,0 5-40 0,0 3-25 16,0 2-21-16,-1 2-17 0,1 2-29 16,-2-2-64-16,2 2-111 0,0-2-120 0,0 2-123 15,2-4-94-15,2 0-31 0,-2-1 31 16,1-3 96-16,3-2 115 0</inkml:trace>
  <inkml:trace contextRef="#ctx0" brushRef="#br0" timeOffset="18362.68">17357 2076 179 0,'-4'-7'484'0,"0"1"86"0,-1 2 52 0,-2 4-43 15,2 0-106-15,1 2-142 0,0 2-133 16,4 2-85-16,0 1-51 0,4 3-37 16,1-3-25-16,2 3-42 0,1-2-87 0,-2-1-115 15,6 1-116-15,-2-2-107 0,1-1-89 16,1-3-18-16,1-2 52 0,-1-2 99 0,1 0 109 15</inkml:trace>
  <inkml:trace contextRef="#ctx0" brushRef="#br0" timeOffset="18545.71">17596 1930 95 0,'5'-14'434'0,"-1"3"104"16,-1 1 64-16,0 5-31 0,0-1-75 15,-1 4-115-15,-2 4-131 0,1 4-101 0,-1 5-62 16,0 3-36-16,0 3-30 0,0 2-21 15,0 2-34-15,0 0-58 0,-1 0-104 16,1 0-119-16,0-2-105 0,0 2-103 16,1-4-47-16,-1-2 18 0,0-2 83 0,0-1 104 15</inkml:trace>
  <inkml:trace contextRef="#ctx0" brushRef="#br0" timeOffset="18662.59">17621 2094 132 0,'0'-8'240'0,"0"0"14"0,2 3-51 0,-1-3-73 16,3 2-81-16,0-1-80 0,3-1-74 0,0-1-66 16,0-1-44-16,0 0-12 0,2-1 15 15</inkml:trace>
  <inkml:trace contextRef="#ctx0" brushRef="#br0" timeOffset="18861.13">17714 1937 104 0,'3'-3'238'0,"1"1"25"15,-2 0 10-15,1 2-5 0,-1 0-16 0,2 0-28 16,-1 2-37-16,0 0-43 0,1-1-43 15,1 1-37-15,0 0-27 0,1 0-17 0,0-2-9 16,1 2-6-16,0-2-4 0,-1-2 1 16,2 2-1-16,-1-2-2 0,1 2 1 0,-2 0 9 15,2 0 17-15,-2 2 22 16,2 2 20-16,-1 2 12 0,-1 1 6 0,-1 3-6 16,-1-1-21-16,-2 3-57 0,3 1-83 0,-2 0-102 15,1 1-101-15,1-1-117 0,-1-1-55 16,-1-1 3-16,-1 0 47 0,1-3 81 15</inkml:trace>
  <inkml:trace contextRef="#ctx0" brushRef="#br0" timeOffset="19027.09">17914 1991 111 0,'-4'-10'477'0,"2"3"89"15,-1 1 50-15,1 0-23 0,2 2-107 16,0-1-155-16,4 1-147 0,-1-2-104 15,4 0-115-15,1 1-135 0,0-1-137 0,3 0-101 16,2 1-67-16,2-1-47 0,4 0 7 16,-1 2 77-16,5 0 109 0,-2 1 85 15</inkml:trace>
  <inkml:trace contextRef="#ctx0" brushRef="#br0" timeOffset="19591.68">18187 1916 119 0,'-4'2'251'16,"3"-2"25"-16,-1 2-14 0,0-2-34 0,2 0-40 15,-2 0-40-15,2 0-40 0,0 0-36 0,2 0-27 16,0 0-10-16,0 0 1 0,-1 0 8 16,1 0 10-16,0 0 16 0,0 0 16 15,0 0 15-15,-2 0 10 0,1 0 7 16,-1 0 1-16,2 0-1 0,-2 0-7 15,2 0-10-15,-1 0-11 0,3 0-11 0,-2 0-12 16,2 0-14-16,-1 0-13 0,-2 0-10 16,4 0-8-16,-4-2-5 0,2 2-3 0,0 0 0 15,-1 0 1-15,-2 0 5 0,1 0 4 16,-1 0 1-16,2 0 0 0,-2 0-1 0,2 0-4 16,-2 0-5-16,2 2-1 0,-2-2 0 15,1 2 0-15,0 0 3 0,4 0 1 0,-3 0 1 16,1 2 4-16,-1-1-1 0,0 1 4 15,-1 2-2-15,1 2 2 0,0-1 1 16,-2 1-4-16,0 1-2 0,-2 1-4 16,-1-1-4-16,-1 3-4 0,1 1-4 0,-4 1-2 15,1 1-4-15,-3 2-9 0,0-2-9 0,0 2-27 16,-1 0-66-16,-3 1-112 0,2-1-123 16,2 0-120-16,1-2-92 0,0-2-28 15,1-1 37-15,4-3 98 0,-1-3 115 16</inkml:trace>
  <inkml:trace contextRef="#ctx0" brushRef="#br0" timeOffset="19856.5">18351 2040 91 0,'4'-4'385'0,"-1"3"91"0,-3-1 63 15,0 2-39-15,0 2-76 0,-2-2-100 0,2 1-102 16,0 1-99-16,0 0-76 0,0 0-49 15,2 0-30-15,0 0-14 0,2 0-4 16,-1 0 5-16,0-2 19 0,2 0 28 0,-2 0 26 16,2 0 27-16,1 0 18 0,1-2 18 15,0 2 2-15,0 0-9 0,0 2-12 0,2 0-21 16,-1 1-15-16,0 3-14 0,1 2-14 16,-1-1-33-16,0 1-79 0,0 2-129 15,-1-1-136-15,-2 1-139 0,2-1-69 0,-1-1-13 16,-3-2 54-16,3-1 117 0</inkml:trace>
  <inkml:trace contextRef="#ctx0" brushRef="#br0" timeOffset="20652.72">19632 1482 156 0,'-4'4'354'0,"1"4"90"16,-1 5 54-16,-1 4-21 0,0 6-50 0,3 5-59 16,-2 9-74-16,1 6-86 0,-1 5-81 15,2 4-52-15,-1 3-33 0,-2 0-19 0,4 2-12 16,-2 0-8-16,1 0-18 0,-2-1-37 15,3-3-81-15,-2-2-113 0,3-1-117 16,3-4-119-16,-3-2-68 0,0-6-8 0,1-4 59 16,-1-4 99-16</inkml:trace>
  <inkml:trace contextRef="#ctx0" brushRef="#br0" timeOffset="20901.41">19689 2147 188 0,'4'-11'211'0,"1"1"-18"0,-2 2-42 15,3 1-40-15,1 1-29 0,-2 2-19 0,3 0-16 16,-1 1-14-16,0 1-12 0,-1 0-1 16,-1 2 8-16,0 2 14 0,-3 1 12 0,-1 3 8 15,-2 2 4-15,-1 3-6 0,-3 3-14 16,-1 1-19-16,-2 0-28 0,0 2-33 15,1 0-44-15,-1-1-55 0,2-1-74 0,0 0-53 16,1-3-16-16,0-1 6 0,1-2 33 16</inkml:trace>
  <inkml:trace contextRef="#ctx0" brushRef="#br0" timeOffset="21083.22">19897 2073 215 0,'5'-10'449'0,"-5"4"80"16,-2 3 55-16,-1 1-66 0,-1 2-105 0,-1 2-114 16,1 1-107-16,0 3-87 0,-2 2-77 15,3-1-67-15,0 3-83 0,1-1-90 0,0 1-90 16,2 1-67-16,2-1-49 0,-2-1-24 16,2-1 5-16,1-2 48 0,0-1 69 0,1-3 66 15</inkml:trace>
  <inkml:trace contextRef="#ctx0" brushRef="#br0" timeOffset="21232.61">19955 2090 18 0,'7'-6'199'16,"-3"0"18"-16,1 1 9 0,-1 3 9 0,-1 0 5 15,-1 2-3-15,0 0-14 0,0 4-27 16,-1-1-37-16,-1 5-40 0,0 0-49 0,-1-1-57 16,1 1-72-16,-2 1-72 0,2 1-76 15,0-2-79-15,0-1-67 0,-2-1-13 16,2 0 27-16,-2-3 49 0</inkml:trace>
  <inkml:trace contextRef="#ctx0" brushRef="#br0" timeOffset="21382.46">20080 2107 235 0,'2'-2'332'16,"0"2"46"-16,-1 0-33 0,1 0-58 0,-2 2-66 15,2-2-90-15,-2 2-103 0,2 0-111 16,1 0-104-16,1 0-112 0,-3-1-60 0,-1-1-10 15,0 0 28-15,4-1 55 0</inkml:trace>
  <inkml:trace contextRef="#ctx0" brushRef="#br0" timeOffset="21615.06">20257 1680 43 0,'1'-15'453'0,"2"2"96"16,-3 1 62-16,-3 5 8 0,3 1-89 16,-1 4-139-16,-1 2-136 0,0 8-89 15,1 3-55-15,1 8-38 0,-3 4-27 0,3 5-15 16,-1 5-13-16,1 3-14 0,-2 0-15 16,2 2-17-16,-2 0-26 0,1 1-75 15,-1-1-139-15,0-2-133 0,2 0-137 0,0-4-66 16,0 1-17-16,0-5 52 0,0-3 125 15</inkml:trace>
  <inkml:trace contextRef="#ctx0" brushRef="#br0" timeOffset="21797.41">20289 2191 76 0,'4'-6'261'16,"-2"0"47"-16,3 1 13 0,-2 1-28 0,3 2-36 15,-3 0-37-15,3 0-37 0,-1 2-41 16,2 2-44-16,-1-2-37 0,-1 4-25 15,0-2-15-15,-1 2-14 0,-2 1-24 16,-1 3-40-16,-2-1-57 0,-1 1-64 0,-1 0-74 16,0-1-76-16,0 1-38 0,-1-2 5 15,0-3 40-15,1-1 54 0</inkml:trace>
  <inkml:trace contextRef="#ctx0" brushRef="#br0" timeOffset="21946.03">20460 2130 314 0,'0'0'463'0,"0"0"76"0,-1 2 20 16,-3 2-77-16,2-1-103 0,1 1-128 0,-1 2-135 15,0 0-153-15,4-1-157 0,0 3-141 16,3-2-132-16,0-3-65 0,1 1-5 0,1-2 58 16,1-2 102-16</inkml:trace>
  <inkml:trace contextRef="#ctx0" brushRef="#br0" timeOffset="22128.54">20730 1972 51 0,'11'-14'419'0,"-2"3"107"15,-2 1 68-15,-2 3-16 0,-1 1-70 16,-1 2-116-16,1 0-132 0,-2 4-103 0,1 2-65 16,-1 4-44-16,1 2-32 0,0-1-25 15,-2 5-43-15,1-1-75 0,0 1-101 16,-1 1-100-16,3 0-84 0,-2 1-68 15,2-3-41-15,-3 0 22 0,2 1 72 0,0-5 87 16</inkml:trace>
  <inkml:trace contextRef="#ctx0" brushRef="#br0" timeOffset="22220.86">20820 2118 15 0,'0'6'108'0,"-2"2"-33"0,2-1-41 15,-2 1-49-15,2 0-51 0,0-3-29 0</inkml:trace>
  <inkml:trace contextRef="#ctx0" brushRef="#br0" timeOffset="22345.04">20873 2168 69 0,'2'0'99'16,"0"-2"-27"-16,-1 2-33 0,1 0-34 15,-2 0-31-15,1 2-26 0,2-2-23 0,-1 2-21 16</inkml:trace>
  <inkml:trace contextRef="#ctx0" brushRef="#br0" timeOffset="28150.9">2292 2139 12 0,'-5'-2'28'0,"-1"-1"0"0,-1 1-1 0,2-2-2 16,-2 2-1-16,0 0 0 0,-1 0-4 0,1 0 2 16,-2 0 1-16,1 0 2 0,-3 1 0 15,0-1-1-15,0 2-1 0,-1-2-3 0,-2 2 0 16,-2-2-4-16,-1 2-1 0,1 0-1 16,-3 2-1-16,-1-2-1 0,-1 2-3 0,-3 1-1 15,-1 1-1-15,-1 0 1 0,-1 0-1 0,-3 2 2 16,1-1 1-16,0 1 5 0,-2 0 4 15,2 1 4-15,-3-1 4 0,3 2 3 16,-2-1 2-16,1 1 0 0,0 1-2 16,-2-1-3-16,1 2-2 0,-1 1-3 0,-1-1-2 15,0 1-1-15,-1 2 2 0,0 1-2 0,-1-1-1 16,-2 2 2-16,2 2 0 0,1 1-1 16,-1-1 0-16,2 2 0 0,-1 0 1 0,3 0 0 15,2 0 0-15,-3 0 1 0,6 2 1 16,0-2 2-16,1 2 2 0,1-2 3 0,1 2 2 15,2 0-1-15,1 0-1 0,2 0-3 0,2 2-2 16,0-2-1-16,2 1 0 0,0-1-1 16,1 2 0-16,2 0 1 0,1 0 1 15,-1 0 1-15,-1 2 1 0,3-1 0 0,1 1 1 16,-1 0 2-16,2 0-1 0,2-1-3 16,0-1-2-16,1 2-4 0,2-2 0 0,0 0-4 15,2 0 1-15,2-1 1 0,1-1 1 16,1 2 6-16,1 0 4 0,1-2 2 0,1 2 3 15,2 0 0-15,0-2 1 0,2 2 3 16,1 0 1-16,0-1 3 0,3 1 0 16,1 2 2-16,2-2-1 0,2 2-2 0,1-3-3 15,1 3 1-15,4 0 3 0,3 0 5 0,0 0 4 16,4-1 0-16,3 1 3 0,3-2-1 16,1-2-1-16,3 0-5 0,0 0-2 0,5-2 0 15,0-2-2-15,2 0 0 0,2 0-2 16,1-1-1-16,3-1-3 0,1-2-3 0,2 2-6 15,1-1-4-15,1-1-5 0,2 0-2 0,1-1-5 16,1 1 1-16,4-1 2 0,-2-3-1 16,2 2 2-16,-2-1 1 0,1-2 0 15,-1 1-3-15,4-1 1 0,-3-1-1 0,1 1-1 16,0-2 2-16,2 1-3 0,-2-1 0 16,2 2-3-16,1-3-1 0,0 1-3 0,1 0-3 15,-2 0 2-15,2-1 1 0,-1 1-2 16,1-2 2-16,-1 0-1 0,-1-3 2 15,1 3-1-15,-1-2 1 0,2-2 4 0,0 2 1 16,1-2-1-16,1 0-1 0,0 0-1 16,1 0-3-16,2 2-5 0,2-2-2 0,-2 2 3 15,3-2 0-15,-3 2-1 0,1 0 1 16,-2 0 3-16,3 0-1 0,-2-1 5 16,-2 1 1-16,4 0 2 0,-3-2-2 15,0 2-4-15,3-2 0 0,-2 0-6 0,1 0-2 16,-1 0-2-16,1-2 4 0,-2 0 1 0,0 0 1 15,-2 1 5-15,0-3 1 0,0-2 2 16,1 2 0-16,-1-2 2 0,2-1 2 0,0 1-4 16,0-1-3-16,0-1-2 0,3-2 0 15,0 1-3-15,0-1-6 0,3 1 2 16,-1-3 4-16,-2 1 0 0,-2 0 0 0,2-1 3 16,-2-1 3-16,-2-1 0 0,-1 1-2 15,0-2 0-15,0-2-1 0,-1 0-1 0,-1-1 1 16,0-1-3-16,1-2-1 0,-1 2-1 15,-1-2 2-15,-1-1-1 0,-1 1-3 16,-3-2 2-16,0 0 2 0,-3 0 0 16,-3 0 0-16,-2 0 0 0,-2 2 1 0,-2 0 1 15,-3 0 2-15,-4 2-1 0,-1 0 0 16,-3 0-1-16,-5 0 0 0,-1 0 0 0,-6 2-2 16,-2-2-1-16,-4 0-2 0,-3 0 0 15,-4 0 0-15,-3-2 0 0,-2 2 0 16,-3-2 1-16,-3 0 1 0,-4-2 1 0,1 0 0 15,-5 0 0-15,-2 0-1 0,-4-1 1 16,-1-1 0-16,-2 0 1 0,-4 0-1 0,-1-1 0 16,-2-1-2-16,-3 0 0 0,-3 1 1 0,-1 1 0 15,-2-2-1-15,-3 3-2 0,-1-1 2 16,-1 0-2-16,-3 0 1 0,0 2-1 16,-3 1 2-16,-2-1 1 0,-1 0 1 15,-4 2-4-15,0 2 1 0,-3-2 3 0,-2 2 0 16,-2 0 0-16,0 2 0 0,0-1 1 15,-2 1 2-15,-1 0-2 0,0 2 0 16,2 0 0-16,-3-1 4 0,1 1-1 0,1 0 1 16,-2 0-2-16,2 1-1 0,-1 1 0 15,1 2-3-15,0-3-3 0,-1 3 0 16,-1-1 1-16,0 3 1 0,-1-3-1 0,-2 3 0 16,-1-2 2-16,2 1-2 0,-3 0 0 15,-2 1 3-15,0 1 0 0,-2-1 0 0,-1 1 0 16,0 1 2-16,-2-1 0 0,-3 0-2 15,2 1-3-15,-2-1-1 0,-3 0-1 16,-1 3-3-16,-2-3 1 0,-2 2 0 0,-1-1 3 16,-1 1 4-16,0-2 0 0,1 3 4 15,1-3 1-15,-2 2 1 0,3 1-2 0,-1-1-1 16,2 0-2-16,0 1-3 0,0-1-2 16,2 2-1-16,-2-2-1 0,0 2 3 0,-2 1 1 15,2-1 0-15,-2 0 1 0,2 2 1 16,0-2 1-16,2 2 0 0,0-1 3 0,-1 1 0 15,3-2 0-15,1 2-4 0,2 0 0 16,1 0-2-16,1 0-3 0,-1 2-1 16,1 0 0-16,0 0 3 0,0 0 0 15,-2 2 2-15,0 0 1 0,1 0 2 0,-1 0 0 16,0 2 0-16,0 0-1 0,-2-1 3 16,2 1 1-16,-2 0-1 0,3 2 0 0,-1-1-2 15,0 1-2-15,2 2-2 0,-3-1-3 16,2 1 1-16,-2 0 0 0,1-1 2 0,-2 3 2 15,1-3-1-15,-1 3 1 0,0-2 2 16,1 1 0-16,-2-1 3 0,4 1 0 0,1-1 0 16,0 1 0-16,0-1-3 0,2 1-1 15,1 1-3-15,2 1-4 0,1-1 1 0,-1 1 1 16,0 1-2-16,0-1 3 0,1 3 0 0,-1-1 2 16,0 0 0-16,2 1 0 0,2-1 1 15,2-2 0-15,1 3 2 0,2-3 0 0,3 2-1 16,2-1-11-16,2-1-20 0,2 3-39 15,2-3-65-15,2 2-76 0,0 3-75 0,0 1-61 16,1 0-48-16,1 2-34 0,-2 2-3 0,2 0 41 16,2 0 57-16,-1 0 64 0</inkml:trace>
  <inkml:trace contextRef="#ctx0" brushRef="#br0" timeOffset="30124.84">7600 3181 69 0,'1'-2'85'0,"-1"1"-9"15,0-1-12-15,0 2-10 0,3-2-8 16,-3 2-3-16,1-2 0 0,-1 2 2 16,2-2 4-16,0 2 3 0,2-2 4 0,-1 0 2 15,1 0 0-15,0 0-3 0,4 0 0 16,1 0 0-16,2 1 2 0,1-3 5 0,4 2 4 15,2-2 7-15,4 0 8 0,3-1 7 16,3 1 10-16,4-2 11 0,6 0 16 16,5 1 14-16,3-3 9 0,6 2 4 15,5-1-3-15,4 1-9 0,3-2-14 0,8 3-19 16,4-3-16-16,7 2-14 0,4-1-12 16,8 1-12-16,3 0-9 0,6 0-8 0,4 1-4 15,3 1 1-15,3-2-3 0,1 2 2 16,-1 1-1-16,3-1-3 0,0 2-3 0,1-2-7 15,-2 2-2-15,-3 2-4 0,-3 0-1 16,-4 0-1-16,-6 0 0 0,-4 2 2 0,-7 0-1 16,-5 0-1-16,-7 0 1 0,-5 0 0 15,-8 2-1-15,-7-3-3 0,-8 1 0 16,-5 0-3-16,-8 0 0 0,-4-2 1 16,-8 2-1-16,-2-2-2 0,-4 0-9 0,-6 0-31 15,-3 2-68-15,-4-2-111 0,-1 2-113 16,0 2-121-16,-4-2-82 0,0 1-18 0,-2 1 41 15,-1 0 96-15</inkml:trace>
  <inkml:trace contextRef="#ctx0" brushRef="#br0" timeOffset="41985.88">18166 3717 68 0,'0'-6'97'0,"0"2"-11"0,-2 0-1 0,2 1 3 16,0-1 2-16,0 0-5 0,0 0-12 0,0 0-15 16,0 0-11-16,0 3 0 0,0-3 8 15,-2 2 13-15,2 0 14 0,-3 2 10 16,2-2 5-16,0 2-1 0,-3-2-5 0,1 2-7 16,-2-2-7-16,1 2-3 0,-4-2 1 15,1 2 0-15,-3 0 2 0,-1 0-3 16,-2 2-1-16,-4-2-7 0,2 2-3 0,-4-2-4 15,-1 2-4-15,-1 0-1 0,1 0 1 16,-3 2 3-16,-1-2-1 0,1 1-1 0,0-1-2 16,-2 2-3-16,-1 0-5 0,0 0-4 15,0 1 0-15,0 1-3 0,-2 0-1 16,-2 0-2-16,3 1 1 0,-4 1 0 16,-1 1-2-16,-2 1-2 0,-1-1-1 0,-2 3 1 15,-1-1 0-15,-2 3 0 0,-1-1 4 16,-2 0 3-16,0 2 1 0,0 1-2 0,-1-1-1 15,-2 2-3-15,3 2-7 0,-3 0-4 16,0 0-4-16,2 2-3 0,-3 2-3 0,1 0 0 16,1 0 0-16,-1 2-1 0,1 1-1 15,2 1 0-15,-2 0-3 0,3 1-2 0,1 3 0 16,0-3-1-16,0 3 0 0,1-1-2 16,1 3 5-16,0-3-2 0,1 2-3 15,1 3 0-15,-1-3 1 0,1 2 0 16,1 3-5-16,2-1 5 0,2 2 4 0,2 0-1 15,0 2-1-15,4 0 0 0,0 0 2 16,3 2-1-16,6 0-2 0,1 0-2 16,2 0 2-16,5 0-1 0,2-1-1 15,4 1-1-15,3 2 2 0,5 0-1 0,2 0 1 16,3 0-3-16,3-2 0 0,3-1-1 16,4 1 1-16,3-2 0 0,2 0 2 15,3-2-1-15,3-1 1 0,1-1 0 0,2-2 0 16,2-1-1-16,1-3 1 0,2 0 3 15,1-3 0-15,3 0 2 0,-1-2-1 0,5-3 3 16,1-1-2-16,2-2-2 0,2-1 0 16,3-3-1-16,1-2 0 0,3-1-4 15,2-1-1-15,3-3 3 0,2-1-2 16,1-3-2-16,3 0-1 0,-2-2 1 16,2 0 3-16,-2-2-6 0,3-2 3 0,0-2 5 15,-2 0 2-15,3-2-2 0,0 1-2 16,1-3 5-16,0-1-2 0,1-1-4 0,1-1-2 15,1-3 0-15,1 3 0 16,-2-2-2-16,2-3 0 0,-2 1 1 0,0 0 1 16,-2-2 0-16,0 0 1 0,1-3 0 15,-3 1 0-15,-1 0-1 0,1-2-1 16,-1-1-2-16,0 1 0 0,1-2 1 0,-1 0-2 16,-1-2 3-16,1 2 1 0,-3-2 0 15,2-1-1-15,-3-1 0 0,-2 0-1 16,-1 1 2-16,-2-1-1 0,0-1 0 0,0 1 3 15,-2-2 2-15,-1 3 0 0,-1-3-1 16,0 1 1-16,-3 1-1 0,1-2-1 16,-2 1-2-16,1-1 1 0,-4 1-1 15,0-1 0-15,-2 0 0 0,-1 1 0 0,-3-3 4 16,-1 3-2-16,-2-1 3 0,-3 1-2 16,-3-1-1-16,-1 0-1 0,-2 3-2 0,-3-3 1 15,-2 3 0-15,-2 1 2 0,-4-2 3 16,-1 2 1-16,-2 1-2 0,-2-1 2 0,-2 0 1 15,-1 0-1-15,-3 2 1 0,-2-1 0 16,0-1 1-16,-2 0-1 0,-1-2 2 16,-1 3-2-16,-3-3-2 0,-1-2 1 15,0 3-1-15,-3-3-1 0,-1-1 0 0,-1 1-1 16,0-1 3-16,-2 1 1 0,-2-1 0 16,-2 1-1-16,-2 0 0 0,-1 1-1 15,-2 1 0-15,-2-1-2 0,-1 1 1 0,-5 0 5 16,1 1 1-16,-4-1 4 0,0 2 2 15,-3-1 5-15,-1 1 2 0,-2-2-1 0,-1 2 1 16,-4 1-1-16,1-1 0 0,-2 0-2 0,-2 0 3 16,-1 0 3-16,-3 3 1 0,1-1 0 15,-1 0 0-15,-3 2 4 0,0 2-3 16,-2-2-4-16,-2 2 0 0,-1 2-1 0,-3 2 1 16,-4-1-4-16,-3 3-1 0,-4 2-3 15,-2 1 0-15,-4 2-6 0,-2 3-1 0,-3 1-2 16,-5 2 0-16,-1 0 2 0,-2 2-1 15,-1 2 0-15,0 2-3 0,-3 0-3 16,1-1-2-16,0 1-3 0,0 2-1 0,-1 2-1 16,3-3 2-16,1 5-10 0,-2-1-10 15,0 3-22-15,1 1-26 0,0 2-23 16,-2 6-23-16,-2 2-11 0,-4 4-15 0,0-1-34 16,-1 5-82-16,-1-1-98 0,5 1-85 15,2 1-87-15,6-1-60 0,6-1 14 16,6-1 83-16,7-4 109 0</inkml:trace>
  <inkml:trace contextRef="#ctx0" brushRef="#br0" timeOffset="50214.37">6712 5627 7 0,'0'-13'167'15,"-1"2"-3"-15,-1-3-1 0,-1 3 0 16,0 1 5-16,-2-1 2 0,-1 1-1 16,1 3 1-16,-2-1 8 0,-2 0 17 15,-1 3 19-15,-1 1 17 0,-3 2 9 0,-2 4-5 16,-4 2-20-16,-2 3-31 0,-1 5-35 16,-4 3-37-16,1 6-26 0,-1 2-19 15,-2 5-10-15,1 7-9 0,-1 3-6 0,4 4 4 16,2 3 0-16,1 3-2 0,6 4-5 15,4-3-3-15,3 3-5 0,6-1-4 16,6-2-11-16,2 1-5 0,6-2-4 16,5-3 0-16,1-1 1 0,6-2-6 0,3-4-5 15,0-4-12-15,4-1-16 0,0-5-27 16,-1-5-62-16,4-2-106 0,-2-4-113 0,1-5-94 16,0-5-81-16,-1-3-58 0,1-6 13 15,-4-5 84-15,1-5 109 0</inkml:trace>
  <inkml:trace contextRef="#ctx0" brushRef="#br0" timeOffset="50512.23">6948 6269 74 0,'9'-17'295'0,"-3"2"99"0,0 5 52 15,0 1 16-15,-4 3-9 0,-1 4-33 16,1 4-61-16,-2 2-85 0,-2 6-84 16,1 1-66-16,-3 4-41 0,2 2-24 15,-1 2-17-15,1 2-13 0,-2-2-9 0,3 2-6 16,-1 0-7-16,2-2-2 0,0-1-3 15,0-1-2-15,0-4-1 0,2 0 0 0,-1-3-2 16,3-1 2-16,-1-3 1 0,1-2 0 16,3-2 0-16,0-2 0 0,2-4 3 15,0 0-1-15,1-3-1 0,4 1-1 0,-5-2 4 16,5 4-1-16,-4 1 1 0,1 3-1 16,-2 2 3-16,-1 3-1 0,2 3 1 15,-6 5 0-15,3 2-2 0,-2 3-3 0,-1 1-10 16,-3 0-16-16,1 0-50 0,0 0-122 15,1-2-143-15,-1 0-155 0,2-4-89 16,1 1-37-16,-2-7 22 0,3-1 106 16</inkml:trace>
  <inkml:trace contextRef="#ctx0" brushRef="#br0" timeOffset="52420.34">7509 5669 36 0,'2'-4'180'0,"-2"3"0"0,1-3-4 16,-1 2-2-16,2 0 0 0,0 0 4 0,0 0 8 16,0 2 28-16,-1 0 41 0,1 2 36 15,0 6 16-15,-1 3-3 0,2 8-21 16,-3 8-46-16,0 7-61 0,0 8-59 16,0 9-37-16,-3 5-27 0,0 5-13 0,1 3-7 15,-1 3-10-15,1 2-8 0,0-1-6 16,0-1-5-16,2-2-3 0,2-4-6 15,0-6-14-15,0-2-24 0,0-5-64 0,1-6-110 16,0-2-120-16,1-8-106 0,0-3-103 16,1-6-36-16,1-8 30 0,-2-8 96 15,4-3 109-15</inkml:trace>
  <inkml:trace contextRef="#ctx0" brushRef="#br0" timeOffset="52636.9">7779 5957 130 0,'9'-34'304'16,"-2"3"84"-16,0 4 35 0,-2 7 5 0,0 2-9 15,-1 7-27-15,0 3-47 0,-1 6-66 16,0 6-71-16,0 10-66 0,-2 7-48 16,1 9-29-16,0 6-23 0,-2 6-16 15,1 4-9-15,-1 5-7 0,3 3-9 16,-3 3-14-16,1-2-33 0,-1 2-78 0,0 0-120 15,0-3-122-15,0-3-119 0,-1-1-86 16,-2-7-19-16,2-1 51 0,-3-5 105 16</inkml:trace>
  <inkml:trace contextRef="#ctx0" brushRef="#br0" timeOffset="52818.98">7675 6536 286 0,'-5'-13'345'0,"1"1"41"0,0 1-38 16,1-1-71-16,3 3-79 16,0 1-79-16,2-1-99 0,1 1-105 0,3 1-98 15,3 1-100-15,0-2-69 0,1 2-19 16,3 3 26-16,-3-3 55 0</inkml:trace>
  <inkml:trace contextRef="#ctx0" brushRef="#br0" timeOffset="53017.94">7882 6374 114 0,'7'-2'232'16,"0"2"13"-16,-1-2-21 0,1 2-31 16,-2 0-32-16,2 0-29 0,-1 2-33 15,0 0-26-15,0 0-22 0,0 4-12 0,-1-1 0 16,0 3 11-16,1 0 21 0,-3 3 26 16,3 1 24-16,-1-1 14 0,0 0 2 15,0 3-12-15,1-3-19 0,1 1-26 16,2-3-28-16,0 1-38 0,0-1-58 0,2-1-80 15,-1-2-86-15,3-3-91 0,1 1-99 16,-1-4-38-16,1-2 18 0,-2-2 57 16,1 1 74-16</inkml:trace>
  <inkml:trace contextRef="#ctx0" brushRef="#br0" timeOffset="53333.22">8236 6389 264 0,'-3'0'376'15,"2"0"76"-15,-2 2 4 0,-1 0-49 16,2 4-66-16,-2 0-68 0,3 1-75 16,-1 1-72-16,2 1-55 0,0 3-33 0,0-3-23 15,2 1-14-15,-2-1-5 0,1-1-4 16,2-2-2-16,-2-1 0 0,1-1 2 16,0 0 5-16,1-2 10 0,0-2 7 15,2-2 12-15,0-2 6 0,2-1 6 0,-1-3 1 16,2 0-1-16,-1 3-6 0,2-3-6 15,-1 4-1-15,1 0 1 0,-2 2 4 16,0 4 1-16,-2 2 2 0,1 2-2 16,1 3-3-16,-2 3-8 0,-1 1-9 0,1 0-22 15,-2 1-52-15,1 1-102 0,0-2-124 16,-1 1-132-16,-1-1-107 0,2-3-41 16,-3-1 20-16,3-1 81 0,1-3 114 0</inkml:trace>
  <inkml:trace contextRef="#ctx0" brushRef="#br0" timeOffset="54129.01">8666 6254 249 0,'0'-6'372'0,"-2"3"79"0,2-1 7 16,-1 0-28-16,1 2-45 0,0 2-54 15,0 0-67-15,1 2-63 0,1 2-57 16,0 1-37-16,-1 7-30 0,2 1-24 0,-2 6-15 16,1 2-16-16,0 4-9 0,-2 2-13 15,1 1-15-15,-1 1-41 0,0-1-88 16,0 1-114-16,0 0-111 0,2-3-103 15,1 1-80-15,-3-4-8 0,0-2 59 0,0-4 100 16</inkml:trace>
  <inkml:trace contextRef="#ctx0" brushRef="#br0" timeOffset="54295.54">8634 6587 42 0,'-4'-11'294'0,"3"2"66"0,-1-1 54 0,2 2-17 16,0 1-35-16,3-1-53 0,1 1-52 15,1-1-61-15,1 2-63 0,1 0-74 16,2 3-95-16,-1-1-106 0,1 0-105 16,2 0-97-16,2 0-102 0,-2 1-34 15,1-1 30-15,-1 0 71 0,0 0 85 0</inkml:trace>
  <inkml:trace contextRef="#ctx0" brushRef="#br0" timeOffset="54560.36">8902 6334 169 0,'4'-7'307'16,"-3"1"46"-16,3 2-10 0,-2 0-45 0,1 0-56 15,1 1-55-15,1 1-49 0,-1 2-40 16,1 0-38-16,0 2-22 0,1 1-14 0,-1 3-6 16,-1 0 1-16,-3 3 5 15,1 1 15-15,0 1 16 0,-2 3 17 0,-2-1 13 16,2 0 6-16,-2 1 1 0,2-1-7 15,2 0-16-15,0-1-15 0,2-1-15 16,1 1-14-16,2-1-8 0,2-1-6 16,2-3-11-16,3 1-40 0,0-3-75 0,2-1-100 15,2-2-103-15,0 0-121 0,2-2-61 16,1-2 0-16,0-2 55 0,1 1 89 16</inkml:trace>
  <inkml:trace contextRef="#ctx0" brushRef="#br0" timeOffset="55970.91">11292 5243 178 0,'0'-19'217'0,"0"-2"-5"16,-2 3 2-16,-2 1 14 0,-1 2 21 16,-1 0 15-16,-2 3 8 0,-1 3-4 15,-4 1-13-15,-1 4-19 0,-2 4-24 0,-4 6-28 16,-3 6-27-16,-4 7-34 0,-4 7-25 16,0 9-24-16,-2 6-13 0,-2 9-10 0,1 7-6 15,2 4-3-15,-1 4 0 0,6 0 0 16,6 1 0-16,3-3 4 0,8 0-1 15,6-6-2-15,6-2-3 0,9-3-8 0,5-6-5 16,5-4-6-16,6-4-3 0,3-6-5 16,5-5-4-16,3-3-2 0,2-5-6 15,1-5-10-15,-1-3-13 0,2-5-16 16,-4-2-22-16,3-2-60 0,-4-4-133 16,-1-4-142-16,1 0-144 0,-1-3-73 0,-4-1-26 15,0 1 35-15,-3-3 122 0</inkml:trace>
  <inkml:trace contextRef="#ctx0" brushRef="#br0" timeOffset="56219.15">11892 5757 227 0,'4'-10'517'0,"-1"3"76"16,-3 3 44-16,0 2-28 0,-3 4-132 15,3 4-168-15,-1 5-118 0,1 6-72 16,-2 8-42-16,2 4-25 0,0 5-19 0,2 4-13 16,-2 0-8-16,1 2-3 0,2 2-10 15,-1-2-15-15,-1 2-15 16,1-4-32-16,0 0-87 0,0 0-128 0,-1-4-125 16,3-3-126-16,-2-2-68 0,0-5-11 15,-1-3 63-15,1-5 118 0</inkml:trace>
  <inkml:trace contextRef="#ctx0" brushRef="#br0" timeOffset="56451.59">11942 6008 69 0,'-13'-15'334'0,"-6"4"86"16,1 5 88-16,-4 2-15 0,-3 6-50 15,0 2-65-15,0 4-65 0,2-1-75 0,0 3-81 16,3-1-62-16,2 1-38 0,4-1-22 15,1 1-13-15,5-1-11 0,4 1-8 16,2-1-3-16,2-1-3 0,4 1 2 16,1-1-8-16,1-2-31 0,4 1-86 15,1-1-133-15,1-2-135 0,1-2-130 0,1 0-59 16,0-2-7-16,1 0 70 0,3-2 123 16</inkml:trace>
  <inkml:trace contextRef="#ctx0" brushRef="#br0" timeOffset="57148.4">12280 5307 177 0,'3'-5'280'0,"-1"-1"34"0,1 2 21 16,1 2 31-16,-2 6 18 0,3 4-4 15,-2 7-22-15,1 8-33 0,-2 7-58 16,1 8-77-16,-1 6-65 0,-2 4-45 0,0 5-26 16,0 0-15-16,0 5-12 0,0-3-5 15,0 2-9-15,0-2-2 0,2-1-9 0,0-3-17 16,-1-1-31-16,3-3-87 0,-3-3-130 15,3-2-138-15,0-4-133 0,0-4-62 16,-1-5-10-16,1-8 62 0,0-4 121 16</inkml:trace>
  <inkml:trace contextRef="#ctx0" brushRef="#br0" timeOffset="57383.99">12726 5494 79 0,'10'-29'510'16,"-2"8"82"-16,-3 4 50 0,-2 8 34 16,-2 5-126-16,2 8-202 0,-1 7-131 15,-2 12-77-15,0 6-48 0,0 7-31 16,0 6-23-16,0 4-18 0,2 1-16 0,-1 5-12 16,1 1-14-16,0 0-20 0,-2 2-34 15,0-1-91-15,-2-3-127 0,-1 1-119 16,-1-3-119-16,-1-1-68 0,-2-6-10 0,-2-2 69 15,-2-6 118-15</inkml:trace>
  <inkml:trace contextRef="#ctx0" brushRef="#br0" timeOffset="57563.18">12451 6130 413 0,'-7'-15'520'16,"3"0"69"-16,-1 1 16 0,0 1-80 0,5 2-123 15,0-1-131-15,6 1-102 0,1 1-66 16,2 1-44-16,4 1-26 0,3 1-21 16,-1 1-28-16,4 0-71 0,0 2-136 15,1 2-149-15,0 1-151 0,-1-1-73 0,3 0-24 16,-2 2 42-16,-1 2 123 0</inkml:trace>
  <inkml:trace contextRef="#ctx0" brushRef="#br0" timeOffset="58060.63">13016 5900 385 0,'-1'-2'518'0,"-3"0"69"0,3 4 21 0,-3 0-82 16,2 5-119-16,0 3-131 0,1 1-103 0,1 7-68 15,-2 1-39-15,2 2-24 0,0-1-18 16,0 5-22-16,-2-2-22 0,2 2-52 16,-2 0-114-16,0-1-134 0,1-1-134 15,1 0-104-15,0-4-44 0,0 0 18 16,0-4 94-16,3-3 123 0</inkml:trace>
  <inkml:trace contextRef="#ctx0" brushRef="#br0" timeOffset="58359.45">13254 5991 322 0,'1'-11'521'0,"-1"1"73"15,-3 3 44-15,0 3-81 0,-2 2-125 16,-3 4-151-16,1 4-113 0,0 3-71 16,0 3-43-16,0 5-24 0,1 2-17 0,1 0-7 15,2 2-4-15,-2 2-2 0,5-2-3 16,0-2 1-16,5 0-2 0,-2-2 0 15,3-2 1-15,2-2 1 0,3-3 1 16,2-3 0-16,1-3 2 0,0-2-1 0,4-4 2 16,0-3 1-16,-1-3-2 0,3-3-4 15,-3-1 1-15,0-3 2 0,-2 0-1 16,-3-1 1-16,-3-1 1 0,-2 0 5 16,-3 0-6-16,-4 0-11 0,-3 0-27 0,-3 1-84 15,-5 3-134-15,-3 2-138 0,-2 1-137 16,-2 4-63-16,-3 3-14 0,-3 1 64 15,-2 2 120-15</inkml:trace>
  <inkml:trace contextRef="#ctx0" brushRef="#br0" timeOffset="67035.85">2333 8889 28 0,'0'0'48'15,"0"0"-3"-15,0 0-2 0,0 0-1 0,0 0-2 16,0 0 0-16,0 0-1 0,0 0 1 16,0 2 6-16,0-2 5 0,0 3 8 15,0 1 6-15,0 0 5 0,0 4 3 0,0-1 3 16,0 5 1-16,-2 1 4 0,1 2 6 15,-1 2 5-15,-2 4 5 0,1 4 5 0,-2 2 6 16,1 5 4-16,-3 4 7 0,0 4 7 16,-1 8 5-16,-1 3 4 0,1 9 0 15,-1 2 1-15,0 9-8 0,-2 1-12 0,-1 6-15 16,3 2-19-16,0 0-20 0,-2 2-18 16,2-2-17-16,2 0-10 0,0-2-4 0,-1-1-4 15,3-1 0-15,2-2-2 0,-1 0-3 16,0-1-1-16,3-3-7 0,1-1-16 15,-2-4-32-15,2-2-44 0,-2-4-59 0,2-4-67 16,-2-2-63-16,2-3-52 0,0-3-52 16,0-5-15-16,0-4 28 0,0-5 49 15,0-7 59-15</inkml:trace>
  <inkml:trace contextRef="#ctx0" brushRef="#br0" timeOffset="70801.2">2512 8955 40 0,'2'0'65'16,"-2"0"2"-16,1 0 4 0,2 0 1 0,0 2 1 16,0-2 0-16,3 0-4 0,1 0-4 15,0 0-3-15,0 0-3 0,4 0-2 16,0-2 1-16,1 2-1 0,1-2-3 15,1 2-4-15,2-1-6 0,0 1-1 0,0 0 1 16,4 0 2-16,-2-2 4 0,3 2 4 16,0 0 3-16,1-2 0 0,1 2-2 0,2-2-2 15,2 2-1-15,1-2 2 0,3 2 4 16,3-2 3-16,-1 0 4 0,4 0 0 16,5 0-2-16,-1 0-3 0,3 1-7 0,3-1-7 15,3 0-10-15,0 0-4 0,4 0-6 16,1 0-2-16,1 0-2 0,-1 2 0 15,0-2 4-15,1 2 3 0,-1-2 3 0,1 0 1 16,-1 0 2-16,-1 1 4 0,3-3 0 16,0 2 0-16,-3-2 3 0,4 0 6 15,-1 0 4-15,1-1 2 0,1 1 2 0,0-2 0 16,2 0 0-16,0-1-7 0,2 1-4 16,0-1-6-16,-2-1-4 0,3 0-5 15,-3 3-3-15,-1-3-4 0,-1 2-5 0,0 1-4 16,-1-1 0-16,2 2 0 0,-1-2-5 15,0 2 3-15,-3 1 3 16,2-1 3-16,-1 0-1 0,0 0 3 0,1 0 1 16,-2 1 2-16,2-1 0 0,1-2-1 15,-3 2 0-15,0-1-2 0,0 1 0 16,-1-2-3-16,-1 2-1 0,-3-1-3 0,0 1 0 16,1 0-6-16,0 0 0 0,1 0 1 15,-2 0-1-15,1 3 0 0,2-3-1 0,-1 2-2 16,1 0-1-16,1 2 1 0,1-2-3 15,1 2-1-15,0-2 1 0,0 2 0 16,2 0-1-16,-1 0-1 0,2 0 1 0,-3-2 0 16,-2 2-3-16,1 0 3 0,-1 0 1 15,0 0-1-15,-1 0-1 0,-2 0 0 16,1 0 1-16,-2 2 1 0,1-2 0 16,1 2 1-16,-1 0-1 0,1 0 0 0,-1 2-1 15,2-2-1-15,-1-1-1 0,3 1-2 16,-1 0 2-16,-1 0 2 0,3 0 0 15,-2 0 0-15,0-2 0 0,1 2 0 16,-3-2-2-16,1 0 0 0,-1 0-1 0,0 0 0 16,-1 2 1-16,1-2 5 0,-3 2 2 15,0-2-1-15,0 2 1 0,0 0 2 16,0-1-2-16,0 1-3 0,0 0 0 16,1 0-1-16,0 0 2 0,1 0 0 0,3 0 0 15,0 0 0-15,0 0-2 0,0 0 1 16,1-1-2-16,-1 1-1 0,-2-2-1 15,2 2 2-15,-2-2-2 0,-2 2 0 0,1-2 1 16,0 2 4-16,0-2-1 0,-2 0-2 16,0 0 2-16,-1 0-1 0,1 0-1 0,0 0-2 15,0-2-2-15,0 0 1 0,0 0 3 16,1-1-1-16,3-1 0 0,-2 0 1 16,1 0 1-16,-1 0 0 0,0-1-4 15,-2 1-2-15,-2 0 1 0,-1 0 3 16,-3 0 3-16,-1 1-1 0,-1-1 0 0,-2 0 2 15,-2-2 1-15,-3 2-3 0,-1-1-1 16,-2 1 0-16,-3 0 0 0,-2 0 2 16,-2 0-3-16,-2 1 1 0,-1-1-2 15,-4 0 2-15,1 0 0 0,-1 0 0 0,0 1 0 16,0 1 1-16,-2-2 1 16,-1 2 0-16,2-2 1 0,-3 2-2 0,-1 0 1 15,-1 0 0-15,-1 2-1 0,0-1-2 16,-5 1 0-16,2 0 1 0,-3 0-2 15,1 0 2-15,-3 0-2 0,1 0 2 0,-2 0 0 16,3 0-3-16,-2 0 2 0,-2 1-3 16,4 1 2-16,-2 2 0 0,1 0 0 0,-1 0 0 15,1 0 0-15,0 1 2 0,-1 3-1 16,0 0 2-16,1-1-2 0,0 3 1 16,-3 1 3-16,2 2 1 0,-2 1-2 0,1 3 1 15,-2 0 3-15,-2 4-1 0,1 0-4 16,-2 2-1-16,2 2 0 0,-3 1 1 15,0 1-1-15,1 0 0 0,0 1 2 16,-1 1 0-16,0-1 2 0,-1 3-2 0,2 1 0 16,-4 1 0-16,5-1-2 15,-5 2-1-15,2 2 0 0,1 1 0 0,-2-1 2 16,1 2 2-16,-3 2 2 0,3 0 0 16,-2 0 2-16,-2 2-1 0,0 2-2 0,-1-2-1 15,-1 1 1-15,-3 3-2 0,-1 0-1 16,1 0 0-16,-2 1-1 0,0 1-1 15,0-1-1-15,-1 3 4 0,2-2-2 0,0 1-1 16,1-3 1-16,2 0 1 0,-1-3-1 16,1 1 0-16,1-4-1 0,-2-2-3 15,3 0 3-15,-3-3 1 0,2-1-1 16,-1-4 1-16,-1 1 0 0,-1-2 4 0,2-3-1 16,-3 1-3-16,1 0 4 0,0-3 1 15,-1 1 0-15,0 0 0 0,1 0-3 16,1-3 1-16,0-1-2 0,-1 0-2 0,0-2 1 15,-2-1 0-15,2-1 1 0,0-2 0 16,0-2 1-16,-2-1-1 0,-1-1-1 16,-1-1 0-16,-1-3 1 0,0 1-1 15,-2 0-1-15,-1-3 1 0,1-1-1 16,-2 2 1-16,-1-2-2 0,1-2 0 0,0 1 2 16,-3-1 0-16,0-2-1 0,-1 2-1 15,-1-2-2-15,-1 0-1 0,-3-2-4 16,0 2 2-16,-5-2 1 0,3 0 4 15,-2 1 4-15,0-1 1 0,0 0 1 0,1 0 0 16,1 0 1-16,2 2-3 0,1 0-2 16,3 0-1-16,1 2 1 0,0 2-1 0,2-1-2 15,-2 1 1-15,2 0 0 0,-2 2 2 16,1 1 0-16,-1-1 1 0,-3 2 1 16,1 1 0-16,-1 1-1 0,-1-1-1 0,-1 1-1 15,2 1-1-15,1 3 0 0,2-3 0 16,2 2 2-16,4 3 0 0,1-3 0 15,2 2 0-15,4 2 0 0,0 0 0 0,3 1 0 16,0 1 1-16,4 2 0 0,0 1-1 16,0 1 0-16,2 2 0 0,1 0-1 15,-1 2-1-15,1 1-1 0,2-1 3 16,-1 1 1-16,0-1 2 0,2 2-1 16,1-1 1-16,-2 1 1 0,2-1-2 0,-1 1 2 15,1 1-2-15,-2-1 1 16,-1 1-2-16,0 3 0 0,1-3 1 0,-1 3 0 15,0 1 0-15,-3-2 0 0,1 3 0 16,-1-3 1-16,1 2-1 0,-2-1-1 0,0-1 1 16,-2 0 0-16,-1 1 0 15,1-3 1-15,-1 3 2 0,0-1-1 0,-1 0-2 16,-2 1 2-16,-1-1-1 0,2 1 0 16,-3-1 0-16,-1 0 0 0,0 3 3 15,0-3-1-15,-1 0-1 0,0 1 0 0,-3-1 3 16,3 1 0-16,-4-3 0 0,2 1 2 0,-2-1-1 15,0-1-1-15,3-1-1 0,-2-1-1 16,0-2-2-16,1-1 0 0,-2 1-2 16,2-2 2-16,-2 0-3 0,1 0 2 15,-1-2 0-15,-1-2-1 0,-2 0 1 0,4 0-2 16,-3-2 2-16,-2 0-1 0,-2 0-2 16,0-1 1-16,-1-1 1 0,-1 0 1 15,-2 0 0-15,-1-1 1 0,0 1 1 16,-3-2 2-16,1 0-1 0,0 1 1 0,-2-1 1 15,-1 0-1-15,2-1-4 0,-2-1-1 16,1-1 2-16,-1-1-1 0,0 1-2 16,0-2-3-16,-2-1 3 0,0 1 0 15,-2-2 4-15,0 1 3 0,-1-1 1 0,0 1 5 16,-1-1 0-16,0 2-1 0,0-1-3 16,0 1-5-16,0 0 1 0,1-1-1 15,-1 1-2-15,-2 0-2 0,-1-1-2 16,-1 1 1-16,-1-3-1 0,0 1 2 0,0 0 1 15,-2 0-1-15,0-3 3 0,0 1-3 16,0-2 1-16,0 0 1 0,0 0 0 16,0 0-1-16,0-2 1 0,1 0-1 0,1 0 0 15,0 0-1-15,2-2-1 0,-1 0 0 16,2 0 1-16,1 0 0 0,-3-2-1 16,3 1 1-16,-4-3-1 0,1 0 1 0,-1 0-4 15,0-1 3-15,-5-3-1 0,1 1-2 16,0-1 4-16,1-1-1 0,0-2 1 15,-1-1 0-15,2 1-1 0,-3-2 0 0,4-1-3 16,0 1 3-16,2-2 5 0,0 0-1 16,3-2-2-16,1 2 1 15,2-2 2-15,0 0-1 0,7-1-3 0,0 0-2 16,1 0 3-16,3 0 1 0,2-1 0 16,0 0-2-16,4 0-2 0,-1-2 1 15,2 0-1-15,1-2 1 0,1 0 1 0,0 1 0 16,2-3-2-16,0-2 2 0,1 1 0 15,-1-1 0-15,4-1-2 0,-1-1 2 0,0-1 0 16,2 0 0-16,0-1-1 0,0 1-1 16,2-3 2-16,0 3 0 0,-2 0-1 15,3 1-2-15,-2 1 0 0,-1-1 1 0,1 3 0 16,-1 1-1-16,0 0 2 0,0 1 0 16,0 1-1-16,0 2 2 0,2-2 0 15,1 2 0-15,1 1-1 0,-1 1 1 16,0-2 3-16,2 2-2 0,2 0 0 0,0 0 2 15,0-2 3-15,0 2-1 0,0-2-3 16,1 2-2-16,-2-2-1 16,4 1 2-16,-1-1-1 0,-1 0 0 0,3-2 1 0,-3 2 1 15,3-2 2-15,-1 3-4 16,2-3-1-16,1 0 0 0,-2-2 0 16,3 1 0-16,0-1-2 0,0-2 1 0,3-1-1 15,-2-1 3-15,1-1-1 0,2 0-1 16,-1-3 0-16,1 1 1 0,-1 0 1 15,0 1-3-15,2-1 3 0,-2 2 1 0,1 1 2 16,-3 1-1-16,3 1 3 0,-2 3-4 16,0-1 1-16,-2 4-2 0,0 0 1 0,0 2-3 15,0 2-1-15,-2 0 1 0,0 4 0 16,-1 0 2-16,2-1-1 0,0 5 1 16,-1 0 1-16,-2-1-1 0,3 3 1 0,-4-1-1 15,2 2 0-15,0 1 0 0,-1-1 0 16,-1 1 1-16,0-1-1 0,-3 2-1 15,1-1 0-15,0 1 3 0,0-2 1 16,-2 3-3-16,-2-1 0 0,1 0 1 16,-1 0 1-16,-3 1 0 0,-1-1-4 15,1 0 2-15,0 1 0 0,-2-1-1 0,-3 0 0 16,4 0 0-16,-3 1 1 0,-1-1 0 16,0 0 0-16,0 1 1 0,-1-1-1 15,-1 0 0-15,-1 0 1 0,1 1-1 16,-2 1 1-16,-1-2 0 0,1 2-1 0,-2 1 1 15,0-1-1-15,0 0 0 0,-2 2 0 16,1-2-2-16,-3 2-1 0,0 0 1 16,1 1 2-16,-3-1 1 0,-1 2 0 0,0-2 0 15,-1 2 6-15,2-2-2 0,-3 2-2 16,1-2-1-16,0 2 1 0,0-2-2 0,0 2-1 16,1-2 2-16,-2 2 2 15,2 0 0-15,-1 0 3 0,-1 0 1 0,2 0-1 16,-2 0 0-16,2 2 1 0,-2-2 1 15,-1 2-2-15,-1 0 0 0,-2 0 3 16,1 2 0-16,-1-3-1 0,-1 3 1 16,0-2-1-16,-2 2-1 0,1-2 0 0,-1 2 4 15,-2-2-4-15,1 1-1 0,-3-1 0 0,-1 2 0 16,3-2-3-16,-4 2-2 0,1-2-1 16,1 0-1-16,1 0 0 0,2-1 0 15,3 1 0-15,0-2-1 0,3 2 1 0,0-2-2 16,3 0-2-16,2 0-9 0,2 0-10 15,0 0-18-15,1 2-16 0,0 0-28 16,-1 2-69-16,-1 0-105 0,0 3-107 0,5 3-103 16,-2 1-99-16,4 3-33 0,-1 1 39 15,5-2 96-15,3 0 109 0</inkml:trace>
  <inkml:trace contextRef="#ctx0" brushRef="#br0" timeOffset="79527.19">14537 8801 11 0,'-3'0'60'0,"3"-2"4"16,-1 2 2-16,1 0-1 15,0 0-1-15,-2 0-2 0,2 0-5 0,0 0-7 16,0 0-5-16,0 0-6 0,-2 2-1 15,2-2-2-15,-1 2 0 0,1 0 3 16,-2 2 4-16,2 0-2 0,-2-1 0 16,0 1-2-16,0 2-4 0,1 0-2 0,-1 1-3 15,0 1 2-15,0-1-1 0,1 1 3 16,-1 2 0-16,0-1 4 0,-1 1 3 0,2-1 5 16,0 3 5-16,-1-1 3 0,0 0 4 15,-1 1 2-15,3 1 2 0,-2 1 2 16,-2-1-1-16,2 2 1 0,-1 0-2 0,-1 1-3 15,1 1-4-15,-1 0-4 0,1 0-2 16,-1 0-3-16,2 0 2 0,-1 2 2 16,-1 0 1-16,0 0 2 0,1 1 3 15,1-1 0-15,-2 2 2 0,1-1 0 0,-1 1-1 16,1 2-2-16,-2 0-2 16,3 0-4-16,-2 2-4 0,1-2-4 0,1 1-4 15,-2 1-3-15,2 2 1 0,-1-2-1 16,0-1 1-16,2 1-3 0,-1 2 2 15,1-2 2-15,-1 1 3 0,-1 1-1 16,2 0 1-16,1-1-4 0,0 1-3 0,0 0-4 16,0 1-8-16,0-1-4 0,1 1-4 15,-1-1-1-15,3 2-2 0,-1-1 0 0,1 1-3 16,-2-3-1-16,4 3 1 0,-2-2-1 16,3 1-1-16,-3-1-1 0,2 0 2 15,1-1 0-15,-1 1 1 0,0 0-2 0,1-3 0 16,-1 1 2-16,1 0 0 0,-1 0-2 15,0-1 0-15,1-1-1 0,-2 2 0 16,4-2-3-16,-2 0-2 0,2-2 2 0,1 2 1 16,0-2-1-16,0 0 0 0,2 0 2 15,1-1 0-15,0 1-2 0,1 0 1 16,0 0 3-16,1 2-2 0,1 0-1 16,1 0 2-16,-2 0 1 0,2 0-1 15,0-1-3-15,2-1 3 0,-3 2 1 0,4-2-3 16,-1 0 0-16,1-2 2 0,0 0-1 15,2 0-2-15,0 0-1 0,2-1 3 16,0-3-2-16,1 0 0 0,0-2-2 16,2 1 2-16,0-3 1 0,0 1-2 0,-1-3 1 15,3 1 1-15,-1-1 1 0,1-1 3 16,-1-3-3-16,2 1-2 0,-1 0 1 16,1-2-1-16,0 0-1 0,1-3-1 0,0 1 0 15,-1 0 3-15,1-2-1 0,1-2 2 16,1 2 2-16,-3-2 0 0,2 1 2 15,-1-3-2-15,1 2-1 0,-1-2-2 16,-1 2-1-16,0-2-1 0,-1 0-3 0,1 1 4 16,-2-3 0-16,1 2 1 0,-2-2 0 15,3 1 1-15,-2-3 2 0,0 2-4 16,2-1 1-16,-3-1 1 0,3 1 0 0,0-1-2 16,0 0-1-16,0 1 1 0,2-1 0 15,-3 0-2-15,3 1-4 0,-3-1 3 16,1 1 1-16,-3 1 2 0,2 0 1 15,-2 0 1-15,-1 3 2 0,-1-1 0 0,-3 0-2 16,0 2 1-16,1 0 0 0,-2 0 1 16,-1 2 1-16,-1 0-1 0,2 0 0 15,-1 0 3-15,1 0-1 0,0 2-2 16,0-2-3-16,2 2 2 0,0 0-2 16,1 2-5-16,0-2 3 0,2 2 1 0,0 1 1 15,0-1-2-15,0 2 1 0,0 1 3 16,-1 1-1-16,-1 0-2 0,0 1 0 15,-3 1 2-15,-2-1-1 0,1 3-1 16,-3-1 1-16,-1 0 3 0,-1 1 0 0,-3 1 1 16,1 1 0-16,-1 1-1 0,-1 0 2 15,1 0 1-15,-2 1-1 0,2 1-2 0,-2 2-1 16,1 0 2-16,1 0-3 0,0 2 0 16,-2 2 2-16,-1-1 0 0,2 1 0 15,-1 2 1-15,-2 2 1 0,-2-1 1 16,1 1-1-16,1 2 1 0,-4-3 2 0,2 3-1 15,-1-2 0-15,0 1-1 0,-1-1 0 16,1 1 0-16,-1-1-2 0,2 0-1 16,-1-2 1-16,2 1-4 0,-2-1 0 15,2 2 0-15,0-3-2 0,1 3-1 16,-3-2-1-16,4 0 3 0,-2-1 0 0,1 1 0 16,-2 0 1-16,1 0 0 0,-1-1 1 0,0 1-2 15,0 0 1-15,3-2 0 16,-2 0 1-16,2 0 0 0,1-1-2 0,0-1 0 15,0 0 0-15,0 0 0 0,2 0 1 16,-1 0 2-16,0-2-1 0,4 2-2 16,-5-2 1-16,5 0 1 0,-4 0-1 0,3 0-2 15,-1-1 2-15,3 1 1 0,-1-2 0 16,0 2-1-16,2-2-1 0,0 2 2 16,1-2-1-16,2 0-1 0,-1 0-2 15,2 1 2-15,1-1 0 0,0-2-2 0,2 0-3 16,0 0 3-16,3-1 2 0,0-1 0 15,3-1 0-15,-2-1 3 0,1 0 3 16,3-3-1-16,-1 2 1 0,3-3-4 0,-1-1 0 16,2 0 2-16,0-1-2 0,1 1 0 15,3-2-1-15,-1 0 1 0,3-1 2 16,1-1-3-16,1 2-2 0,1-2 1 16,4 0 0-16,1-2 0 0,1 0-3 0,4 0 2 15,-1-2 0-15,-1 0-1 0,3 0-2 16,1-2 0-16,-2 1 2 0,3-1 2 15,-2-2-1-15,-2-2-1 0,-1 1 2 0,-1-1 1 16,-3-1-1-16,-2-1 0 0,-3 1 0 16,-3-3 1-16,-3-1-1 0,-3 1 1 15,-5-1-1-15,-1-2-1 0,-2 0 2 0,-4-1-2 16,1 1-2-16,-3-2 1 0,-1-2 2 16,0 2 0-16,-3-2 0 0,0 0 1 15,0-2-1-15,-1 2 0 0,-1-2 0 16,-1 0-2-16,-1-2 0 0,-1 0 0 0,1-2 1 15,0 1 1-15,-1-1-1 0,0 0-1 16,-3-2 2-16,0 1 0 0,0-1 0 16,-2 0-1-16,-1 1 1 0,-1-3 3 15,1 2 2-15,-2-1-1 0,-2-1-1 0,0-1 3 16,-2 1 0-16,0-1 1 0,0 1-1 16,1 1 0-16,-1-1 0 0,-1 0 1 15,2 1-2-15,0-1-2 0,1 3-1 0,0-3 1 16,1 0 2-16,0 1-4 0,2-1 0 15,0 1-1-15,1-3 0 0,1 1-1 16,-1-1 0-16,1 1 1 0,-1-1 0 16,1 3 0-16,0-1 1 0,1 1-1 15,-1-1 0-15,1 2-1 0,-1 3 0 0,1-1 1 16,2 0-1-16,0 2-1 0,-1 0 2 16,2 1 2-16,0 1 1 0,1 2-3 15,0-1 0-15,2 1 0 0,-2 0 0 0,3 2 0 16,-1 2-2-16,1 2 1 0,-1-1 1 15,0 1 0-15,1 2-1 0,0 1-2 16,-1 0-2-16,1 1 2 0,1 1 3 0,-1 3 0 16,1-3 3-16,0 2 2 0,1 2 2 15,-1-1 0-15,1 1-2 0,4 0-3 16,-1 2 1-16,0-2-1 0,1 3 0 16,1-1-1-16,1 2 2 0,0-2 4 15,1 2-3-15,1-2 1 0,1 2-1 0,1-2 2 16,0 2-1-16,0-2-4 0,1 0-1 15,1 0 3-15,0 0 0 0,0-2-2 16,1 1-1-16,1-1 1 0,-1 0 2 0,2-2-1 16,1 1-1-16,1-3 1 0,0 2 2 15,2-1-2-15,2 1 3 0,-2-2 1 0,1 3-3 16,1-3 2-16,2 2-4 0,-2-1 3 16,1-1 0-16,-1 0-4 0,1 1 2 15,3-1 0-15,-3-1 0 0,3-3 1 16,-1 1-5-16,2-1 3 0,-2 1 1 15,1-2-3-15,1-3 1 0,0 3-1 0,-2-2 1 16,-1 0 0-16,0-3-1 0,-1 3 3 16,1-2 0-16,-1 2 1 0,0-2 1 15,-3 1-3-15,-2-1-1 0,0 0 1 16,-2 0 1-16,1 0-2 0,-3 0 2 16,-1-2-2-16,-1-2 2 0,2 0-1 0,-3 0 0 15,-3-2 0-15,4-2-1 0,-3-2 1 16,1 1 1-16,-1-3-1 0,0-1 0 15,-2-1-1-15,3-1-1 0,-3 1 0 16,0-1-4-16,1 0 2 0,-4-1 3 0,0 3-1 16,-2-3 1-16,-1 1 0 0,-2 0 1 15,0-1-2-15,-3 1-1 0,-1-1 3 0,0 1 1 16,-3 0 0-16,-1-1 4 0,-1-1 1 16,-3 2-1-16,1-3-4 0,-4 1-2 15,1-2 1-15,-3 2-1 0,0-3-2 0,-3 3-2 16,0-2 2-16,-3 0 1 0,1-1-3 15,-2-1 0-15,-2 2-1 0,0-2 2 16,-1 2 1-16,-2-2 0 0,-1 2 0 0,-2 1-1 16,2 1 1-16,-4 0 2 0,1 1 0 15,-2 3 0-15,-1-1-3 0,0 1 2 16,-1 1-1-16,0 3 1 0,-3-1-5 16,0 0 1-16,0 3 2 0,1 1 2 0,-5-2-5 15,3 2-1-15,-5 2 0 0,1-2 0 16,0 2 2-16,-2 0 0 0,-1 2 2 15,-2-2 4-15,2 2 4 0,-2 0-2 16,-1 0 0-16,-2 2-1 0,2-2 0 16,0 2-5-16,-1 0 1 0,-1 1 0 0,-1-1 0 15,2 2 0-15,-3 0 0 0,0 2 2 16,-1-3 0-16,-1 3 0 0,-3 0-1 16,1-1 2-16,-1 1 0 0,-1 0 0 0,0-1-1 15,-2 1 1-15,0 0 0 0,0-1-2 16,-2 3-2-16,0-3 3 0,0 3-2 15,-1-2 1-15,1-1 0 0,-1 1 1 0,1 0 2 16,-2 1-4-16,2-1 2 0,-1 2-4 16,1-1 3-16,0 3-1 0,0-1-1 0,1 1 1 15,-1 1 2-15,2 0 2 0,-1 1-2 16,4 1 1-16,-4 0 0 0,3 1 0 16,0-1-1-16,0 2-2 0,-2 0-1 15,0 0 1-15,0 1 2 0,0-1 3 16,-2 0-1-16,0 0 3 0,1-2-1 15,-1 3-1-15,0-3-3 0,2 2 0 16,-2-2 1-16,0 3-2 0,1-1 1 0,-1 0 2 16,0 0 0-16,0 0-2 0,0 0-2 15,2 1-2-15,0-1 2 0,0 0-1 16,2 0 1-16,0 0 2 0,1 1 1 0,-1-1 2 16,2 0-1-16,-2 0-2 0,1 0 0 15,1 1-2-15,-3-1 2 0,3 0 1 0,0 2-2 16,-1-2 1-16,1 2-2 0,-1-1 2 15,1 1-2-15,-2-2 0 0,1 2 1 16,-2-2 1-16,4 2 1 0,-2 0-1 0,1 0 0 16,1 2-4-16,0-2 2 0,1 2 2 15,1 0-3-15,0 0 0 0,2 0 2 16,0 0 1-16,2 2 0 0,-2-2 0 16,1 2 0-16,0 0 3 0,2 0 2 0,-2 0 0 15,1-2 0-15,0 2-2 0,-2 0 0 16,1 0-1-16,-1 0-3 0,0 0 0 15,0-1 0-15,0 1 2 0,2 0 1 16,-3 0-2-16,3 0 1 0,0 0 0 0,0 2-1 16,1-2 0-16,1 1 0 0,1 1-1 15,0 0 1-15,0 0 0 0,3 0 0 16,-1 1-3-16,2-1 0 0,-2 2 0 16,2-2 0-16,-1 1 2 0,1 1 1 0,0 0 0 15,-1 0-2-15,2-1 4 0,-4 1-2 16,3 0 0-16,1 0-1 0,-1-1 1 15,-1 1 1-15,2 0-2 0,2-1 1 16,-3 1-2-16,4 0 2 0,2 0 2 0,1-1-2 16,0 1 0-16,0 0-1 0,2 1 1 15,1-1-1-15,-1 2-2 0,2-1 2 16,-3 3-1-16,1-3 0 0,0 3 1 0,-3-1 0 16,2 3-1-16,-1-3 1 0,-2 3 0 15,0-1 1-15,1 3 0 0,-4-1 0 16,2 0 2-16,2 1-1 0,-3-1-1 15,2 0 0-15,1 1-1 0,2-1 0 0,-1 0 1 16,2 1-2-16,0-1-1 0,1 0 3 16,-1 2 0-16,2 1 0 0,-1-1-1 15,1 2 4-15,-1 0 2 0,0 0 0 0,2 1-1 16,0 1 0-16,-1-2-2 0,4 0-2 16,-3 0-1-16,3 0 1 0,-1 0 0 15,0 2 0-15,0-1 0 0,0 1 0 16,1 0 3-16,1 2 1 0,0-2 1 15,1 0-3-15,1 0-2 0,1 0 3 0,3 0-3 16,-2 0-1-16,2 0 2 0,1 2 2 16,2-2 1-16,-2 2 0 0,2 0 1 0,0 0-3 15,2 0-1-15,-3 0 3 0,3 0-3 16,0 0-1-16,1 0-3 0,-1 0 3 16,1-1-3-16,0 1 0 0,1-2 1 0,1 2-2 15,-2-2-1-15,3 1-9 0,1-1-6 16,-2-2-13-16,2 2-26 0,0-2-55 15,-2 2-97-15,2-2-108 0,-1 2-101 16,-1 2-106-16,0-2-51 0,-2 2 20 0,-1-2 77 16,0 2 106-16</inkml:trace>
  <inkml:trace contextRef="#ctx0" brushRef="#br0" timeOffset="96417.61">2192 14314 25 0,'0'0'67'0,"-2"0"4"0,2 0 2 15,0 0 1-15,0 0 2 0,0 0 4 16,-1 0 1-16,1 0 0 0,0 0 1 0,0 0 2 15,0 0 2-15,-2 0 2 0,2 0 1 16,0 0 5-16,0 0 1 0,0 0 4 16,0 0 6-16,0 0 7 0,0 0 12 0,0 2 13 15,0 0 28-15,0 2 28 0,0 3 19 16,0 5 3-16,0 5-9 0,0 6-23 0,0 4-36 16,0 3-42-16,0 4-36 0,2 2-28 15,-2 3-16-15,1 1-9 0,1 0-7 0,1 1-3 16,1 0-4-16,0 0-4 0,-1-1-18 15,0-1-40-15,2-1-65 0,-2-2-84 0,1-2-84 16,-1-2-71-16,1 1-55 0,0-5-33 0,3-1 5 16,-4-2 49-16,1-6 67 0,-1 0 67 15</inkml:trace>
  <inkml:trace contextRef="#ctx0" brushRef="#br0" timeOffset="96745.82">2242 14910 3 0,'2'-15'116'0,"1"0"3"15,1 0-6-15,0 1-5 0,-1 3-7 16,3 0-9-16,-1-1-8 0,0 3-9 0,0-1-10 16,0 2-10-16,1 3-6 0,2-1-2 15,-3 0 1-15,2 2 4 0,-1 3 7 0,2-1 6 16,-1 2 6-16,1 2 6 0,1 1 6 0,-1 1 4 15,1 2 11-15,0 2 13 0,-1 1 16 16,0 1 16-16,1 1 12 0,-2 2 10 0,-1 3 8 16,-3-1 1-16,-1 0-13 0,-2 2-18 15,0 2-22-15,-3 0-27 0,-3 0-25 0,1 0-23 16,-4 0-15-16,0 0-12 0,-2 1-9 16,-1-1-6-16,-1-2-19 0,1 0-46 0,-3 0-81 15,3-2-103-15,0 1-104 0,-2-3-110 16,4 0-70-16,0 1 0 0,-1-3 54 0,2 0 91 15</inkml:trace>
  <inkml:trace contextRef="#ctx0" brushRef="#br0" timeOffset="96945.37">2635 15049 191 0,'4'-11'302'0,"-3"0"27"0,-1 1-14 0,0 2-83 16,0 3-77-16,0-1-63 0,2 0-62 0,0 4-70 15,-1 1-81-15,3-1-99 0,0 2-69 16,0 2-29-16,-1-1 7 0,1 5 34 0</inkml:trace>
  <inkml:trace contextRef="#ctx0" brushRef="#br0" timeOffset="100081.14">3699 14217 76 0,'2'-4'78'0,"2"0"-2"0,-2 1-3 0,1-1-1 15,-1 0-1-15,2 0 1 0,-3 0-2 16,3 1 4-16,-3-1 0 0,2 0 6 16,-2 0 2-16,-1 0 3 0,2 0 2 0,-2 1 0 15,2-1 2-15,-2 0-5 0,0 0-5 16,0 0-7-16,0 1-6 0,-2-1-9 16,2 0-4-16,-2-2-3 0,2 2 2 15,-1-1 3-15,1 1 7 0,-3-2 10 0,3 2 10 16,-1-1 16-16,1 1 16 0,-2 0 17 0,0 0 11 15,-2 0 6-15,1 1 1 16,0 1-7-16,-5 0-16 0,1 0-19 0,-3 4-20 16,-1 0-17-16,-3 3-14 0,-5 5-12 15,2 1-9-15,-4 7-4 0,-4 4-5 16,-1 5-2-16,0 7-4 16,-3 4 1-16,2 4-1 0,1 4 1 0,-2 2 4 0,5 1-1 15,2 1 0-15,1 1-6 0,6 1-2 16,2-1 0-16,4-1-5 0,3-1-4 0,5-3 0 15,4 0-3-15,5-4-2 0,1-4-1 16,6-2-1-16,2-2 2 0,5-3-4 16,3-5 2-16,2-3 2 0,2-4-6 0,3-4-8 15,0-5-11-15,2-2-20 0,-1-7-53 16,1-1-98-16,1-3-118 0,1-3-108 16,-1-4-118-16,2 1-46 0,-4-3 16 0,1-1 77 15,-3-2 112-15</inkml:trace>
  <inkml:trace contextRef="#ctx0" brushRef="#br0" timeOffset="101009.98">4180 14670 4 0,'-2'-2'102'0,"0"1"-12"15,2-1-13-15,-1 0-10 0,1 2-11 0,-3-2-8 16,3 2-5-16,0 0 0 0,0 0 2 16,0 0 8-16,-1 0 6 0,1 0 10 15,0 2 8-15,0 0 14 0,0 0 11 0,0 3 13 16,0 1 14-16,0 2 11 0,1-1 12 15,2 5 9-15,-2-1 5 0,1 4-1 0,1 1-2 16,1 1-8-16,0 0-14 0,-1 2-14 16,0 0-18-16,2 2-19 0,-2-2-20 15,-1 2-16-15,2-2-14 0,-4 2-14 16,0-2-8-16,0 0-6 0,0 0-11 0,-2 0-18 16,-2-4-34-16,1 1-43 0,-3-1-58 0,-1-4-53 15,1 1-44-15,0-5-26 0,-2-1-6 16,-1-2 14-16,2-2 27 0,-2-6 32 15,1-2 33-15,-1-1 31 0,0-5 31 16,-1-3 28-16,1 0 27 0,1-4 21 0,1 0 26 16,-1 0 22-16,2-2 21 0,4 2 19 15,-2 0 19-15,4-1 19 0,0 3 13 0,2 2 6 16,1 0 4-16,3 2 3 0,1-1 0 16,2 3-7-16,2 1-10 0,0 3-11 15,4-1-15-15,1 2-20 0,0 1-14 0,2 1-15 16,1 2-28-16,2 0-43 0,-2 0-53 15,2 0-63-15,2 2-92 0,-1-2-46 0,-1 2-7 16,-1-2 22-16</inkml:trace>
  <inkml:trace contextRef="#ctx0" brushRef="#br0" timeOffset="102221.2">4677 14074 133 0,'0'2'155'0,"0"2"-4"16,0 3-2-16,0 3 7 0,3 5 10 0,-3 4 2 15,2 4-3-15,-2 6-10 0,1 1-15 16,-1 6-17-16,2 1-20 0,0 3-22 16,0-2-19-16,1 2-17 0,-1-2-15 15,2 2-10-15,-1-2-9 0,1 0-12 0,0 0-27 16,-1-2-38-16,0-1-46 0,1-1-50 16,0 0-57-16,-2-3-58 0,1-1-35 15,-3-3 5-15,1-2 28 0,-1-3 41 0</inkml:trace>
  <inkml:trace contextRef="#ctx0" brushRef="#br0" timeOffset="102486.89">4991 14154 184 0,'3'-17'303'0,"1"2"42"0,-1 3-8 0,-1 3-13 16,2 5-7-16,-2 4-10 0,1 6-19 16,-1 5-22-16,2 8-34 0,-3 6-55 15,3 5-54-15,-2 5-48 0,1 5-30 0,-2 2-21 16,2 1-9-16,-1 3-5 16,-1 0-12-16,-1 2-22 0,2-1-36 0,-2 1-58 15,0-1-82-15,0 1-86 0,-2-2-82 16,-1-1-72-16,-1-1-45 0,1-2 16 0,-3-2 59 15,-1-2 74-15</inkml:trace>
  <inkml:trace contextRef="#ctx0" brushRef="#br0" timeOffset="102718.53">4830 14817 167 0,'-4'-19'260'0,"3"0"41"0,-1 2-26 0,4 0-30 16,-1 0-31-16,5 1-28 0,-1 3-32 16,2 0-36-16,2-1-38 0,0 5-35 0,2-1-21 15,1 3-16-15,1 1-31 0,-1 0-43 16,1 4-51-16,1 0-52 0,-1 2-62 16,0 2-75-16,-1 2-27 0,0 0 10 0,-1 2 36 15</inkml:trace>
  <inkml:trace contextRef="#ctx0" brushRef="#br0" timeOffset="103133.39">5337 14634 88 0,'4'-2'315'0,"-2"0"43"16,-2 2 38-16,1 2-48 0,-1 2-58 0,2 6-60 16,-2 1-47-16,0 6-37 0,2 2-36 0,-2 2-41 15,0 4-63-15,2 2-82 0,-2 1-84 16,0-1-84-16,2 1-87 0,-2-1-82 15,3-2-13-15,-1-2 41 0,0 0 61 0</inkml:trace>
  <inkml:trace contextRef="#ctx0" brushRef="#br0" timeOffset="103414.85">5443 14865 178 0,'1'-17'278'0,"3"1"37"0,-1 1-13 16,1 2-24-16,1-1-27 0,0 1-28 0,1 2-36 15,1 1-35-15,0 1-31 0,2-1-21 16,-1 2-16-16,1 1-15 0,1-1-11 16,-1 3-4-16,0 1-4 0,0 0-4 15,-2 2 0-15,0 2-1 0,0 0 2 0,-1 2 0 16,-3 2-1-16,1 1 0 0,-1 3-4 16,-2 2-2-16,2-1-5 0,-1 1-10 15,0-1-8-15,-1 3-7 0,3-3-4 0,-1 1-5 16,3-1-1-16,-1 1 2 0,4-1-2 15,0-1-2-15,2-1-15 0,0-1-36 0,-2 0-66 16,5 0-74-16,0-3-74 0,0 1-81 16,2 0-84-16,0-2-37 0,0 0 23 0,2 0 57 15,0-2 63-15</inkml:trace>
  <inkml:trace contextRef="#ctx0" brushRef="#br0" timeOffset="108358.21">2442 16394 99 0,'-2'-7'118'0,"1"-1"-20"0,-3 2-14 16,2 1-9-16,-2-1-4 0,3 2-5 0,-1 0-5 16,0 1-1-16,1-1-2 0,-3 2-1 15,2-2 6-15,-1 2 5 0,-1 0 8 0,0 2 8 16,-1 0 7-16,-2 0 8 0,-2 2 7 16,0 2 7-16,-3 2 6 0,-1 3 9 0,1 3 13 15,-5 1 14-15,1 6 12 0,0 2 11 16,-1 6 5-16,0 1-2 0,1 5-14 0,0 1-18 15,1 4-25-15,5 0-26 0,0 0-26 0,2 2-20 16,5-2-13-16,1 0-12 0,2-1-7 16,4-1-4-16,3-4-3 0,4 1-4 0,0-5-3 15,4-1-1-15,3-2-2 0,2-4 1 16,1 0-2-16,2-4-2 0,2-2-8 0,2-4-21 16,0-1-50-16,0-3-88 0,1-3-109 0,3 0-103 15,-1-4-106-15,-1-2-64 0,1-4 4 16,-1 1 65-16,-2-5 94 0</inkml:trace>
  <inkml:trace contextRef="#ctx0" brushRef="#br0" timeOffset="108758.26">2685 16745 154 0,'-5'0'213'0,"1"0"-17"0,2 0-18 16,2 0-9-16,0-2-1 0,3 0 10 15,2 0 19-15,2 0 21 0,0-1 10 0,3-1-5 16,1 0-13-16,4-2-29 0,-1 2-31 0,2-1-39 16,2 1-35-16,0 0-24 0,2 0-21 15,2 0-10-15,0-1-22 0,1 1-44 0,2 0-70 16,2 0-82-16,-1 2-86 0,2-1-84 0,0 1-85 15,2-2-9-15,-1 0 42 0,1 0 65 16</inkml:trace>
  <inkml:trace contextRef="#ctx0" brushRef="#br0" timeOffset="109073.54">3544 16434 174 0,'-10'-9'234'0,"1"-1"8"0,0 3-28 15,-2 1-22-15,0 0-20 0,0 4-17 16,-1 2-22-16,-2 2-18 0,-1 2-12 16,0 6-1-16,0 1 16 0,-1 4 28 0,-2 4 29 15,1 4 22-15,0 2 12 0,1 4-2 16,2 1-20-16,-1 2-32 0,5-1-34 0,3 1-36 15,1-1-27-15,3-3-18 0,4-1-14 0,2 0-9 16,6-3-4-16,4-1-5 0,3-2-3 16,2-4-4-16,6 1-8 0,1-5-17 15,1-2-39-15,5-3-62 0,-1 0-73 0,3-5-91 16,2 1-90-16,3-4-100 0,-4-2-41 16,4-3 21-16,-2-1 48 0,0-2 81 0</inkml:trace>
  <inkml:trace contextRef="#ctx0" brushRef="#br0" timeOffset="109420.87">3921 16575 123 0,'-7'-3'262'0,"1"1"33"15,3-2-29-15,-1 2-43 0,3-2-38 0,1 2-31 16,1-2-30-16,3 3-21 0,3-3-18 15,2 2-20-15,2-2-18 0,3 2-16 16,1-2-13-16,4 2-29 0,0-1-39 0,1 1-48 16,2 0-53-16,1 0-65 0,-2 0-80 15,2 0-32-15,-1 0 7 0,-1 0 31 16</inkml:trace>
  <inkml:trace contextRef="#ctx0" brushRef="#br0" timeOffset="109751.96">4685 16330 162 0,'-8'-12'258'0,"-1"1"38"0,0-1-31 0,0 3-35 15,-2-1-34-15,-2 5-27 0,1-1-28 16,-2 4-32-16,-2 2-31 0,-1 4-21 0,0 3 2 15,-3 3 20-15,0 5 30 0,1 2 37 16,-3 4 35-16,3 4 19 0,-2 2-1 16,2 1-18-16,3 1-30 0,4 1-39 0,1-1-37 15,4-2-25-15,2 1-19 0,5-3-15 16,5 0-7-16,2-1-4 0,4-3 0 0,1 0-4 16,6-3-5-16,2-3-13 0,1-2-36 15,2-3-60-15,4-3-93 0,0-1-99 16,3-2-89-16,1-4-85 0,-1-2-46 0,-1-2 18 15,-2-2 70-15,2 1 85 0</inkml:trace>
  <inkml:trace contextRef="#ctx0" brushRef="#br0" timeOffset="110017.41">4962 16482 178 0,'0'-2'206'0,"1"-2"-8"0,4 2-51 0,3-1-45 15,3 1-28-15,2-2-14 0,1 2-13 16,1 0-18-16,4 0-29 0,-1 0-37 15,0 0-45-15,1 2-61 0,3-2-52 0,-3 1-22 16,1 1 0-16</inkml:trace>
  <inkml:trace contextRef="#ctx0" brushRef="#br0" timeOffset="110395.17">5912 16309 72 0,'-10'-10'263'0,"-3"3"45"0,-1-3 22 0,-3 4-22 16,2 1-27-16,-2 1-20 0,-2 0-17 15,-1 4-23-15,-1 4-29 0,-1 2-21 16,-3 1-15-16,0 5-8 0,0 3-11 16,0 2-9-16,2 2-12 0,0 4-16 0,2 0-22 15,1 1-25-15,3 1-12 0,3 2-9 16,6-2-12-16,1 1-7 0,6-1-4 0,5-2 0 16,3 2-4-16,4-4-3 0,5 0 3 0,2-2-4 15,5-2 2-15,2-2-6 0,4-2-9 16,1-1-20-16,2-3-61 0,2-1-103 0,0-2-124 15,0-1-121-15,0-3-106 0,0 0-40 16,0-2 26-16,-2 0 85 0,2 0 114 16</inkml:trace>
  <inkml:trace contextRef="#ctx0" brushRef="#br0" timeOffset="110664.67">6279 16476 238 0,'-4'-3'299'0,"-1"-1"15"0,5 0-40 16,5 0-76-16,-1 0-73 0,8 0-50 15,0 1-28-15,2 1-14 0,5 0-26 0,-1 0-28 16,6 0-41-16,0 2-42 0,1-2-45 16,1 0-54-16,2 0-55 0,2 0-16 15,-2-1 15-15,1 1 30 0</inkml:trace>
  <inkml:trace contextRef="#ctx0" brushRef="#br0" timeOffset="111062.93">7345 16290 179 0,'-11'-14'248'0,"-2"3"39"16,-1-1-19-16,2 1-10 0,-3 2 6 16,-2 1 11-16,2 2 16 0,-1 2-1 0,-2 4-18 15,-1 4-31-15,-2 2-39 0,2 2-34 16,-2 5-33-16,0 2-32 0,1 2-30 0,0 4-21 16,0 2-15-16,4 2-10 0,2 0-8 15,3 1-5-15,4-1-6 0,6 0-2 16,4 0-4-16,5-3-1 0,6-1-2 15,7-2 0-15,4-3 1 0,4-3-7 0,6-2-7 16,3-3-22-16,2-4-37 0,4-2-64 16,0-2-87-16,3-2-104 0,-3 0-112 0,1-2-90 15,1 0-21-15,-1-1 31 0,2-3 72 16,1 0 98-16</inkml:trace>
  <inkml:trace contextRef="#ctx0" brushRef="#br0" timeOffset="115891.24">10082 15899 89 0,'1'-7'103'0,"2"1"2"0,-3 0 2 16,2 0 2-16,-2 1 2 0,0 1 3 16,0 0 3-16,0 0 6 0,-2 0 6 15,-1 3 15-15,1-1 12 0,0 0 12 16,-3 0 14-16,0 2 10 0,1 2 7 0,-4 0-2 16,0 1-3-16,-4 3-10 0,0 2-13 15,-2 1-20-15,-3 7-17 0,0 1-23 16,-3 4-19-16,1 3-18 0,-1 3-15 0,1 4-8 15,1 1-9-15,0 2-3 0,4 2-7 16,0 1-6-16,4-3 0 0,3 2-4 0,4-2-2 16,0-1-2-16,7-1 0 0,1-3 1 15,6-3-4-15,2-1 0 0,0-2-1 0,6-2-1 16,3-2-3-16,-1-4-2 0,4 0-1 16,1-3 0-16,2-3-3 0,2-1-3 0,1-2-8 15,2-2-14-15,1-3-16 0,2-1-47 16,0 0-97-16,-2-1-133 0,4-3-124 15,-2 0-119-15,0 0-52 0,-2-3 6 16,-2-1 78-16,-1 0 126 0</inkml:trace>
  <inkml:trace contextRef="#ctx0" brushRef="#br0" timeOffset="116241.03">10456 16240 14 0,'-6'-4'211'0,"3"1"34"0,-1-1 2 16,4-2-7-16,4-2-1 0,-1 1 4 16,5-1 6-16,1 0-5 0,3-1-17 15,2 1-33-15,1 1-37 0,1-1-39 16,0 0-32-16,1 3-28 0,1-1-22 0,0 2-12 16,2-1-11-16,1 1-23 0,0 0-43 15,2 0-62-15,3 2-70 0,0-2-78 0,3 1-73 16,2-1-78-16,1 0-18 0,0-2 32 0,2 2 56 15,-2 1 66-15</inkml:trace>
  <inkml:trace contextRef="#ctx0" brushRef="#br0" timeOffset="116587.32">11454 15872 26 0,'-4'-11'205'0,"-1"0"30"0,2-1-14 16,-3 3-24-16,3 1-20 0,-3 2-18 15,1 1-15-15,-3 1-22 0,2 2-21 0,-5 4-19 16,0 2-9-16,-3 3 5 0,0 3 21 16,-5 5 33-16,2 2 36 0,-4 4 35 15,1 4 17-15,0 3 2 0,0 1-16 0,1 1-31 16,3 3-38-16,2-1-39 0,1 1-29 15,4-1-22-15,2-2-13 0,3 1-8 0,4-1-6 16,4-3-5-16,3 0-7 0,3-2-3 16,5-3-5-16,1-1-12 0,4-2-13 15,-1-1-37-15,5-3-70 0,-1-2-100 0,2 0-104 16,0-1-103-16,3-4-99 0,1-1-23 16,0-3 39-16,-2 0 83 0,2-4 99 15</inkml:trace>
  <inkml:trace contextRef="#ctx0" brushRef="#br0" timeOffset="116869.37">11793 16139 254 0,'-1'-4'279'15,"1"1"21"-15,1-1-54 0,4 2-55 0,1-2-54 16,2 2-35-16,4 0-21 0,2 2-19 16,2 0-24-16,2 0-40 0,2 2-38 0,1 0-42 15,0 0-47-15,4 0-55 0,0 0-70 16,0 0-29-16,0 0 1 0,-1-1 22 15</inkml:trace>
  <inkml:trace contextRef="#ctx0" brushRef="#br0" timeOffset="117233.7">12665 15810 41 0,'-5'-10'209'0,"-3"2"27"16,-1 1-23-16,1 1-31 0,-1 2-28 0,-2 2-20 16,-2 2-19-16,-1 2-18 0,0 2-15 15,-3 4-4-15,0 3 12 0,-4 2 30 0,3 5 49 16,-2 3 48-16,-2 3 35 0,1 3 15 15,0 2-9-15,-1 1-29 0,4 2-50 16,1 1-49-16,2-1-41 0,2-1-27 0,4 1-17 16,4-3-11-16,5-1-11 0,2-1-4 15,5 0-7-15,4-5-3 0,5 1-5 16,2-4-3-16,5-1-4 0,2-3-10 0,2-4-13 16,3 1-39-16,1-5-92 0,-1 1-120 15,2-2-125-15,0-1-127 0,1-3-61 16,-1 0 0-16,-4-4 71 0,1 0 112 0</inkml:trace>
  <inkml:trace contextRef="#ctx0" brushRef="#br0" timeOffset="117698.96">13015 16044 189 0,'4'-6'253'0,"3"2"23"0,2-1-14 0,1 1-18 15,5-2-15-15,1 2-19 0,3 1-31 16,3-1-35-16,1 0-33 0,3-2-32 16,3 2-23-16,5-1-16 0,0 1-24 0,4-2-51 15,-1 2-69-15,2-1-77 0,3 1-86 16,-3-2-93-16,-2 2-33 0,-3-1 18 0,-2 1 42 16</inkml:trace>
  <inkml:trace contextRef="#ctx0" brushRef="#br0" timeOffset="118312.78">13979 15651 28 0,'-8'-7'266'16,"-3"1"29"-16,-4 4 37 0,-1 0-41 16,-3 4-35-16,-4 4-21 0,1 3-8 0,-3 3 3 15,0 5-3-15,-2 4-10 0,0 4-14 16,1 1-22-16,0 7-20 0,5 1-21 0,2 4-25 16,1 2-23-16,5 2-23 0,6-2-15 15,4 2-10-15,4-2-8 0,8-2-5 16,6 0-9-16,4-3-5 0,8-5-4 0,5-1-3 15,4-3-2-15,3-3-3 0,2-4-1 16,4-4-5-16,1-3-12 0,2-3-11 16,3-1-30-16,-4-2-86 0,4-2-127 0,-4-3-137 15,0-1-131-15,-2-1-65 0,-2-5-9 16,-5-2 63-16,2-1 118 0</inkml:trace>
  <inkml:trace contextRef="#ctx0" brushRef="#br0" timeOffset="119158.03">11386 14888 41 0,'-3'-2'149'0,"-1"0"-3"16,1 0-6-16,1 0-4 0,0 2-6 0,0-2-4 15,0 2 1-15,2 0 24 0,0 2 45 16,0 2 57-16,0 3 43 0,-1 7 28 16,-1 3 5-16,-2 4-29 0,1 4-55 15,-3 5-73-15,-1 2-60 0,1 3-44 0,1 1-28 16,0 0-17-16,0 0-16 0,1 1-25 15,2-1-50-15,2-2-87 0,0-2-100 0,2-1-103 16,2-1-101-16,-1-3-73 0,3-4-1 16,-3-2 58-16,0-6 83 0</inkml:trace>
  <inkml:trace contextRef="#ctx0" brushRef="#br0" timeOffset="119971.38">11552 13906 72 0,'-2'-7'158'0,"-1"1"-3"0,-1 0-7 0,1 1-3 15,-3-1-4-15,-2 2-3 0,2 0-2 16,-3 2 3-16,-2 1 8 0,-1 1 20 16,-2 3 23-16,-2 3 23 0,-5 2 20 15,1 3 9-15,-4 4-3 0,-2 4-18 0,-2 4-32 16,0 2-32-16,0 2-35 0,-1 3-35 15,4 3-22-15,2-1-20 0,3 2-11 16,4 2-12-16,4-1-8 0,5-1-3 16,6 0-2-16,5 1-4 0,5-3-2 0,5-1 0 15,4-3 0-15,4-1-8 0,8-2-13 16,1-5-38-16,4 0-75 0,4-3-112 16,2-4-113-16,2-3-115 0,4-3-84 0,-1-3-12 15,1-4 48-15,-1-2 95 0</inkml:trace>
  <inkml:trace contextRef="#ctx0" brushRef="#br0" timeOffset="125628.21">16887 15754 26 0,'2'-3'71'0,"-1"-1"-6"0,1 0-3 0,0 0-6 16,-1 0-3-16,-1 0-1 0,3 1 1 15,-3-1 2-15,1 0 8 0,-1 0 11 0,2 0 12 16,-2 1 15-16,2-1 14 0,-2 0 16 16,0 2 10-16,-2-2 6 0,0 2 7 0,1-1 5 15,-3 1-3-15,0-2-1 0,1 2-1 16,-3 0-1-16,1 0-5 0,-2 0-9 0,0 2-8 16,-2 2-13-16,-2 2-15 0,-2 0-11 15,-1 3-12-15,-3 5-11 0,-1 1-10 0,-4 4-4 16,1 2-6-16,-4 6-7 0,2 2-4 15,-2 3-2-15,1 3-1 0,2 1-2 16,3 0-3-16,1 1-3 0,4-1 0 16,2-2-1-16,5-1-1 0,2 1-2 15,5-3 0-15,5-1 0 0,3 1-2 0,7-3-1 16,3-1-5-16,2-2-2 0,6-2-2 16,3-4-4-16,0 0-8 0,4-3-11 15,1-1-15-15,0-3-35 0,0-1-90 0,2-3-125 16,1-1-131-16,1-3-129 0,1-2-59 15,2-2-5-15,-2-1 70 0,2-5 114 0</inkml:trace>
  <inkml:trace contextRef="#ctx0" brushRef="#br0" timeOffset="126174.58">17279 16002 102 0,'6'-2'125'0,"1"-2"-2"16,2 0-4-16,2 1-2 0,1-1-8 0,1 0-10 15,3-2-13-15,0 1-16 0,4-1-16 16,-1-2-15-16,5 1-16 0,-1-1-25 16,4 0-34-16,1-1-42 0,1 1-54 15,3-1-59-15,-2-1-28 0,2 1-1 0</inkml:trace>
  <inkml:trace contextRef="#ctx0" brushRef="#br0" timeOffset="126590.08">18392 15491 67 0,'-9'-3'178'16,"-4"-1"4"-16,1 2-29 0,-4 2-20 15,0 4-12-15,-3 3-3 0,-3 3 1 16,-1 3-1-16,-2 2 3 0,-2 5 12 0,-1 2 17 16,-1 1 24-16,1 4 31 0,1 0 28 15,-1 1 16-15,5 3-5 0,2-1-16 0,2 1-27 16,3 1-41-16,3 2-45 0,4 1-36 15,2-1-23-15,5 0-16 0,2 0-12 16,3-1-7-16,5-1-7 0,1 1-3 16,3-5-3-16,3 1-2 0,2-3-3 0,3-1-2 15,3-2-2-15,1-2-16 0,2-4-38 0,1-2-83 16,3 1-114-16,1-5-123 0,3 0-137 16,-1-1-66-16,2-4-5 0,-1-1 60 15,-2-3 104-15</inkml:trace>
  <inkml:trace contextRef="#ctx0" brushRef="#br0" timeOffset="127004.38">18560 15869 9 0,'-3'0'187'0,"1"0"19"0,2 0-20 15,3 0-26-15,3 0-17 0,1 0-8 0,3 0 0 16,4 0-3-16,5 0-15 0,0-2-20 16,3 2-22-16,2-2-21 0,4 0-18 0,2 0-15 15,0 0-9-15,4 0-5 0,2 2-2 16,2-2-19-16,3 2-44 0,3 0-60 0,1 2-84 15,3-2-74-15,0 2-41 0,2 0-3 16,2 0 31-16</inkml:trace>
  <inkml:trace contextRef="#ctx0" brushRef="#br0" timeOffset="127402.17">19977 15657 100 0,'-15'-6'235'0,"-1"3"41"0,-2 3-12 15,-1 0-5-15,-5 3 7 0,1 5 19 16,-4 4 15-16,1 1 3 0,-1 2-17 0,0 4-28 16,0 4-36-16,4 0-44 0,0 2-45 15,4 1-40-15,5 1-27 0,4 2-18 0,5-3-12 16,3 3-7-16,5-1-6 0,6-1-3 16,6 0-7-16,3-3-4 0,3-1-3 15,4-4-2-15,4 0-1 0,3-3-3 0,0-3-4 16,2-2-6-16,1-1-14 0,1-2-37 15,-2-3-74-15,2 1-112 0,-3-4-127 0,2 0-140 16,-1-4-64-16,-2-2-7 0,-2-4 52 16,-2-1 100-16</inkml:trace>
  <inkml:trace contextRef="#ctx0" brushRef="#br0" timeOffset="128083.02">18024 14754 133 0,'2'-2'229'0,"0"2"15"15,0 0-11-15,0 4-1 0,1 4 6 16,-1 3 13-16,-1 4 9 0,-1 6-5 16,3 4-31-16,-3 4-49 0,1-1-52 0,-1 5-46 15,2-3-32-15,0 3-38 0,-1-3-59 16,2 2-81-16,0-1-85 0,-1-3-88 16,1 1-100-16,0-2-42 0,2-3 15 0,-2-1 58 15,-2-6 71-15</inkml:trace>
  <inkml:trace contextRef="#ctx0" brushRef="#br0" timeOffset="128547.96">18234 14021 117 0,'-8'-12'193'0,"-1"3"-18"0,-3-1-7 16,-1 3 2-16,-1-1 5 0,0 4 3 16,-5 0 0-16,2 4 8 0,-4 2 14 15,-2 4 17-15,0 4 18 0,-1 1 12 0,-4 4-4 16,4 4-17-16,-1 4-34 0,2 0-42 16,2 4-43-16,2-1-34 0,5 3-25 15,4 0-17-15,4-1-10 0,5 1-1 16,2-1 0-16,6-1-3 0,4-2-3 0,4-1-1 15,2-1-1-15,5-2-5 0,2-4-7 16,5 1-9-16,2-5-24 0,3-2-44 16,0-1-93-16,3-3-114 0,1-1-115 0,1-2-121 15,0-4-48-15,-1-2 9 0,-2-2 71 16,2 0 103-16</inkml:trace>
  <inkml:trace contextRef="#ctx0" brushRef="#br0" timeOffset="129298.08">18162 16615 45 0,'5'-5'338'0,"-1"-1"69"0,-1 0 55 0,-1 2-22 16,2 3-36-16,-2 2-49 0,1 3-60 15,-1 4-53-15,0 3-47 0,0 6-43 16,-1 3-52-16,1 2-40 0,0 3-26 0,-2 2-17 15,1 1-10-15,2-1-13 16,-2 2-26-16,-1-1-46 0,2 1-82 0,-2-1-91 16,2 1-94-16,-2-1-81 0,2 1-79 0,-1-2-14 15,-1-2 49-15,-1-1 76 0,-1 1 85 16</inkml:trace>
  <inkml:trace contextRef="#ctx0" brushRef="#br0" timeOffset="129678.44">18189 17343 61 0,'-4'-4'236'0,"-1"0"41"16,-2 1-5-16,0-1-25 0,-2 2-21 0,-3 2-23 16,2 0-22-16,-3 4-23 0,-1 3-21 0,0 3-14 15,-2 1-5-15,-1 5 2 0,0 3 9 16,-1 0 8-16,0 4 9 0,1 1-2 16,1 3-8-16,-1 2-12 0,3-3-15 0,2 3-19 15,1-3-20-15,6 1-15 0,0 0-9 16,8-2-10-16,2-1-5 0,8-1-7 0,4-4-5 15,6 0-5-15,8-3 0 0,7-5-6 16,3-1-14-16,5-5-25 0,2-3-72 16,4-2-133-16,0-2-145 0,0 2-143 15,-2-2-67-15,2-1-17 0,-4-3 48 0,0-4 120 16</inkml:trace>
  <inkml:trace contextRef="#ctx0" brushRef="#br0" timeOffset="134005.89">1164 16349 11 0,'0'-4'127'16,"-1"2"1"-16,1 0 4 0,-1 0 1 0,1 0-4 16,-2 2-12-16,0 2-15 0,0 2-13 15,-1 6-11-15,-3 3-9 0,0 8-6 0,0 5-2 16,-3 7-5-16,0 3-7 0,0 6-7 16,-2 2-13-16,2 3-8 0,1 1-7 0,0 2-4 15,-1-1-10-15,2-1-21 0,2-1-26 0,-2 1-32 16,1-4-35-16,3 0-40 0,1-4-43 0,0-2-36 15,0-2-4-15,2-6 14 0</inkml:trace>
  <inkml:trace contextRef="#ctx0" brushRef="#br0" timeOffset="134222.72">1113 16634 42 0,'4'-24'126'0,"0"3"-6"0,-1 4-5 16,3 1-2-16,-1 5-2 0,0 3-2 16,2 3-4-16,1 5-8 0,-1 3-10 0,2 5-12 15,-1 5-15-15,1 4-17 0,0 3-14 16,2 2-13-16,0 5-22 0,-2 0-32 0,1 1-34 16,-1 3-40-16,2-3-47 0,-2 3-53 0,-2-3-18 15,0 1 8-15</inkml:trace>
  <inkml:trace contextRef="#ctx0" brushRef="#br0" timeOffset="134436.79">1103 16836 17 0,'-4'-13'107'15,"2"2"0"-15,2-3-2 0,2 3 0 0,3-1-2 16,3 1-5-16,1-2-8 0,1 1-9 15,5-1-9-15,1 1-11 0,1-1-12 0,3 2-11 16,0-3-10-16,3 3-9 0,0-2-7 16,1 1-7-16,1 1-20 0,-1-1-30 0,2 3-40 15,-1-1-56-15,-2 3-56 0,1-1-25 16,-1 2 1-16</inkml:trace>
  <inkml:trace contextRef="#ctx0" brushRef="#br0" timeOffset="135431.71">8963 15911 119 0,'-2'-4'231'16,"-2"2"21"-16,2 2-33 0,1 2-32 16,-1 5-23-16,0 7-13 0,2 5-8 15,-2 6-12-15,2 5-16 0,-1 4-28 0,1 4-25 16,-2 2-20-16,2 4-15 0,0 0-8 15,0 0-6-15,2 2-4 0,-1-3-4 16,1-1-6-16,2 0-21 0,-1-2-34 0,3 0-43 16,-1-4-49-16,0-3-52 0,3-3-58 0,-1-3-46 15,0-4-2-15,-1-2 24 0,0-6 38 16</inkml:trace>
  <inkml:trace contextRef="#ctx0" brushRef="#br0" timeOffset="135880.51">9048 16145 4 0,'-7'-19'185'0,"0"2"23"0,2 0-36 16,-1 3-35-16,3 1-32 0,-2 1-26 15,5 1-22-15,0 1-24 0,5 3-14 0,-2 1-10 16,3 0-5-16,-1 1-2 0,2 3-2 16,2 0 0-16,0 0 1 0,-1 2-1 15,1 2-1-15,3 0 0 0,-3 0-1 0,-2 2 1 16,0 1 1-16,0 1 0 0,-2 2 1 16,0-1 0-16,-1 5 0 0,-2-1 1 0,0 0-2 15,-1 3 1-15,-1 1-1 0,2 0 0 16,0 1 0-16,-1 1 0 0,2-2 0 15,0 2 1-15,0 0 0 0,3 0 0 16,-2 1 1-16,0-1 1 0,3 0 3 0,-2-2 7 16,0 0 6-16,-1 1 9 0,-1-3 9 15,1-2 9-15,0-1 6 0,-3-1 1 0,1 1 2 16,0-3 0-16,-1-1-1 0,-1 0-2 16,0-2-6-16,0 1-7 0,-3-1-8 15,0 2-10-15,-3-2-12 0,-1 1-22 16,0 3-30-16,-2-2-38 0,-2 1-50 0,2 3-68 15,-2-2-65-15,1-1-23 0,-3 1 6 16,1-1 25-16</inkml:trace>
  <inkml:trace contextRef="#ctx0" brushRef="#br0" timeOffset="137058.12">15894 15741 122 0,'-4'-4'175'0,"1"0"-14"0,-3 1-17 15,3-1-15-15,-3 2-14 16,1 2-17-16,-3 0-16 0,2 0-9 0,-1 4-8 16,-4-1 3-16,0 5 12 0,-1 2 23 0,-3 1 22 15,-1 4 26-15,-4 4 26 0,1 4 19 16,-4 2 10-16,0 2-4 0,-2 3-9 16,0 3-19-16,0 1-25 0,3 0-28 0,4 0-23 15,1 1-21-15,9-3-17 0,2 0-16 16,9 1-7-16,2-5-3 0,8 1-7 0,6-2-5 15,5-4-4-15,6-3-2 0,6 0-7 16,5-5-4-16,3-2-3 0,4-3-2 16,6-3-13-16,3-1-33 0,2-4-79 0,2-2-115 15,0-2-139-15,-2 0-133 0,-3-4-59 16,-4 1-7-16,-3-3 58 0,-5 0 106 16</inkml:trace>
  <inkml:trace contextRef="#ctx0" brushRef="#br0" timeOffset="146463.92">3187 17433 28 0,'-2'-6'183'0,"0"0"19"15,1 2-39-15,1 1-34 0,-3-1-22 0,3 2-15 16,0 0-10-16,0 0-9 0,0 2 4 15,3 0 13-15,0 2 22 0,0 2 29 0,1 3 33 16,0 1 27-16,1 3 16 0,-1 5 5 0,-1 1-7 16,0 4-18-16,2 2-25 0,-5 1-27 15,3 3-30-15,-3 0-29 0,2 1-26 16,-2-1-19-16,2 0-14 0,-1-3-11 0,0 1-5 16,2 0-3-16,-1-2-1 0,1-2-3 15,-1-4 0-15,2 0-1 0,-3-4-3 16,1-1 1-16,0-3 0 0,-2-1-1 15,2-2 1-15,-2-1 0 0,2-3 3 16,-1-4 0-16,1-1-2 0,0-5 1 16,2-2-1-16,-1-3-1 0,0-2 0 0,3-2 1 15,-1 0-1-15,3-2-1 0,-1 0 0 0,0-1 0 16,0 1-1-16,2 0-2 0,-2 2 1 16,2 2-1-16,0 0 0 0,0-1 1 0,0 3 0 15,0 2 0-15,1 1 1 0,-1 1 4 16,2 3 4-16,-2 0 3 0,1 4 6 0,-1 2 9 15,2 2 5-15,-2 6 1 0,2 1-2 16,-2 5-3-16,2 1-2 0,-2 4-8 0,0 2-6 16,-1 2-4-16,1 0 0 0,0 1-7 15,-1 3-21-15,1 0-54 0,-1-1-120 16,1-1-140-16,0 2-155 0,0-2-85 16,0-1-29-16,-1-3 28 0,2-3 109 0</inkml:trace>
  <inkml:trace contextRef="#ctx0" brushRef="#br0" timeOffset="146613.06">3682 17915 194 0,'1'-8'231'0,"5"2"2"0,1-1-56 16,2-1-53-16,2 0-35 0,1 1-34 15,2-3-47-15,1 3-58 0,1-3-71 0,-1 3-71 16,2-5-39-16,-2 3-10 0,2-3 13 15</inkml:trace>
  <inkml:trace contextRef="#ctx0" brushRef="#br0" timeOffset="146930.16">4396 17446 332 0,'-2'-2'403'0,"-1"4"69"15,1 2 19-15,2 3-54 0,0 7-70 0,0 3-68 16,0 6-60-16,0 2-65 0,2 3-57 15,-1 3-52-15,1 3-28 0,0 2-16 0,2 2-11 16,-1 0-17-16,0 2-39 0,0 0-74 16,0 0-110-16,1-2-120 0,-1-1-126 15,3-3-71-15,-2 0-7 0,2-3 51 16,0-5 97-16</inkml:trace>
  <inkml:trace contextRef="#ctx0" brushRef="#br0" timeOffset="147226.76">4428 17579 14 0,'4'-15'162'0,"-1"2"-4"16,3-1-27-16,-1 3-22 0,4 1-18 15,0 3-18-15,0 1-13 0,2 0-14 16,0 5-10-16,1-1-7 0,-1 2 0 0,3 0 4 15,-2 2 9-15,-1 1 16 0,-1 1 21 16,0 0 32-16,-3 2 35 0,-2-1 30 0,-1 3 21 16,-4 2 4-16,-2 1-12 0,-2 0-28 0,-2 3-39 15,0-1-33-15,-2 0-33 0,2 1-49 16,-2-3-99-16,1 2-118 0,2 1-143 0,-2 1-79 16,1-2-40-16,-2 1 5 0,4-3 73 15</inkml:trace>
  <inkml:trace contextRef="#ctx0" brushRef="#br0" timeOffset="147409.66">4741 17475 71 0,'-4'-6'286'0,"-1"2"39"16,1 2 16-16,1 0-49 0,-1 4-55 0,1 2-52 15,0 2-46-15,2 3-39 0,1 3-40 0,1 3-57 16,2 0-77-16,0 4-79 0,1 0-84 16,3-2-87-16,-2 2-41 0,1-1 6 0,1-3 44 15</inkml:trace>
  <inkml:trace contextRef="#ctx0" brushRef="#br0" timeOffset="147725.47">4850 17591 187 0,'-2'-6'270'0,"0"2"22"0,0 2-50 0,0-1-63 16,2 1-55-16,-1 0-44 0,1 2-33 15,-2 0-20-15,2 0-14 0,0 0-15 0,0 2-15 16,0-2-16-16,0 2-14 0,0-2-13 16,0 0-3-16,0 0 5 0,2-2 9 15,-1 0 16-15,1 0 11 0,2-2 10 0,-1 0 7 16,1 0 5-16,0 1 5 0,-1-1 4 15,0 0 10-15,1 0 7 0,0 0 4 0,-1 1 4 16,0 1 0-16,3 2-2 0,-3-2-6 16,2 2-5-16,0 0-7 0,-1 2-3 0,3-2-4 15,-4 2-2-15,2-1-1 0,-1 1-2 16,0-2 2-16,-1 2-3 0,0 0-1 0,0 0-12 16,-2 0-18-16,1 0-25 0,0 2-39 0,-2-1-52 15,1 3-69-15,-1 0-28 0,0 0-2 16,0 1 15-16</inkml:trace>
  <inkml:trace contextRef="#ctx0" brushRef="#br0" timeOffset="148172.14">5032 17440 88 0,'0'-5'255'0,"0"1"37"16,0-2-17-16,0 2-35 0,0 0-33 16,2 3-18-16,-2-1-6 0,1 2 1 0,1 2 6 15,-1 1 2-15,2 3-1 0,0 2-9 0,-1 3-19 16,0 1-25-16,1 1-23 0,-2 2-19 16,4-2-21-16,-3 3-16 0,-1-1-16 0,3-2-12 15,-2 1-9-15,1-1-5 0,-1-2-3 16,0-1-3-16,0-3-2 0,-1 1-2 0,1-2-1 15,0 0-1-15,0-3 0 0,0-1-1 16,-1 0 1-16,1-2 0 0,1-2-2 0,1-2-1 16,0 1-1-16,1-5-1 0,1 0-2 15,1 1 0-15,-2-3 2 0,1-1-1 0,2 1 1 16,-1 1 1-16,1-1-1 0,-3 3 0 16,2-1 0-16,-1 2 2 0,-1 1 3 0,0 3 1 15,1 0 4-15,-2 0 4 0,2 4 2 16,-2 0 1-16,0 1-2 0,1 3-2 0,-1 0-3 15,1 3-4-15,-2 1-11 0,1-1-19 16,-2 3-52-16,1-3-92 0,-1 3-121 16,2-1-118-16,-1 1-118 0,-1-1-49 0,2-1 14 15,-1-1 73-15,0-3 112 0</inkml:trace>
  <inkml:trace contextRef="#ctx0" brushRef="#br0" timeOffset="148340.54">5380 17463 100 0,'4'-6'273'16,"-1"3"54"-16,0 1 10 0,1 2-30 15,0 2-43-15,0 3-40 0,-1 3-42 0,-1 3-51 16,0 1-64-16,-1 3-80 0,1 0-81 16,-2 2-83-16,0 2-82 0,0-1-93 0,-2 1-34 15,2-2 15-15,-1-2 47 0</inkml:trace>
  <inkml:trace contextRef="#ctx0" brushRef="#br0" timeOffset="148456.57">5384 17642 102 0,'0'-4'172'16,"0"1"-23"-16,0 1-58 0,1 0-60 16,3 2-58-16,-3-2-58 0,3 2-46 0,1 0-22 15</inkml:trace>
  <inkml:trace contextRef="#ctx0" brushRef="#br0" timeOffset="148786.12">5455 17595 14 0,'2'-2'186'0,"1"2"11"0,-1-2-15 0,1 2-24 15,1 0-26-15,0 0-23 0,0 2-23 16,1-2-23-16,0 2-21 0,1-2-16 16,1 1-13-16,0 1-6 0,0-2-4 0,0 0-1 15,0 0 0-15,0 0 0 0,1-2-1 0,-2-1 3 16,2 1 1-16,-2-2 4 0,2-2 6 15,-1 2 5-15,0-1 4 0,1 1 3 0,-1 0 3 16,0 0 3-16,0 0 1 0,0 3 5 16,0-1 7-16,0 0 2 0,1 2 3 15,-1 2 0-15,-2 0-5 0,1 1-10 0,1 1-9 16,0 0-7-16,0 2-9 0,0-1-6 0,0 1-2 16,0 0-3-16,0 0 0 0,-1-1-3 15,0 1 0-15,2-2-2 0,-2 2-1 16,2-1 2-16,-1 1-1 0,1 0 2 15,-1 1-2-15,0 1-7 0,0 0-17 0,-2 1-27 16,1 2-42-16,-1 1-52 0,1-1-69 0,-1 1-61 16,-1-1-20-16,1 1 10 0,-2-1 30 0</inkml:trace>
  <inkml:trace contextRef="#ctx0" brushRef="#br0" timeOffset="150959.74">9743 17393 15 0,'-2'-4'146'16,"2"2"-25"-16,-1-2-27 0,1 2-22 0,1-2-17 16,1 1-15-16,1-1-9 0,1 0-7 0,3-2-2 15,1 2 1-15,0-1 1 0,1 1 7 16,2-2 6-16,0 2 4 0,0 1 4 0,-1-1 5 15,0 0 3-15,2 2 5 0,-3 0 2 16,1 0 0-16,-1 0 3 0,-2 2 3 0,2 0 6 16,-1 2 11-16,-3 0 20 0,0 0 24 15,1 4 25-15,-5-1 19 0,1 5 11 16,-4 1 0-16,-1 5-14 0,-3 1-18 0,-2 4-21 16,-1 0-18-16,-4 2-17 0,2 1-8 15,-1 1-8-15,-1-2-7 0,4 0-10 0,0 0-9 16,4-4-7-16,-1 0-6 0,5-2-7 15,2-2-2-15,3 0-2 0,1-1-1 0,3-3-3 16,3-1-3-16,1-3-3 0,4-1-5 16,0-2-2-16,4 0-4 0,0-4-6 0,1 0-9 15,0-2-26-15,3-2-54 0,-3 0-103 16,2 0-118-16,2-1-118 0,-1 1-105 0,2 0-39 16,-1-2 24-16,-1 1 83 0,-1-3 108 0</inkml:trace>
  <inkml:trace contextRef="#ctx0" brushRef="#br0" timeOffset="151160.64">10388 17452 219 0,'2'-6'292'0,"-1"-2"29"16,3 3-28-16,-1-3-57 0,5 2-61 15,-1-1-45-15,4 1-33 0,-1 0-47 0,3 2-69 16,1 1-80-16,0-1-90 0,4 0-98 16,-2 0-48-16,2 0-6 0,0-1 27 0</inkml:trace>
  <inkml:trace contextRef="#ctx0" brushRef="#br0" timeOffset="151805.4">10874 17137 15 0,'-2'0'202'0,"-2"2"24"0,1 0-22 15,1 2-24-15,-2 2-19 0,2 1-10 0,-1 5-5 16,-1-1 2-16,1 4 1 0,-2 3 5 0,3-1-1 16,0 2 2-16,-2 2-1 0,3 0-1 15,-4-2-8-15,4 2-10 0,-1-2-11 0,2 0-13 16,-1 0-16-16,1-2-17 0,0 0-13 15,0-2-14-15,1 1-14 0,-1-3-10 0,2 0-7 16,-2-1-5-16,1-1-7 0,-1 1-1 16,3-3-3-16,-3-1 1 0,2-1-3 0,-2 1 0 15,1-2 0-15,-1-3 1 0,2 1 0 16,-2 0 0-16,0-2 2 0,0 0 0 0,2-2-2 16,-2 0 4-16,2 0-2 0,-2-2-1 15,1-2-1-15,0-2-2 0,2 1 1 0,1-3-2 16,-3-1 0-16,3-3 2 15,-1 1-1-15,3-1 0 0,-3-1-1 0,3 0-1 16,-1-1 1-16,1 1-2 0,-1 0 1 0,0 1 1 16,1 3-1-16,-3-1-2 0,1 3 3 15,-1 1 5-15,1 2 4 0,-2 0 5 0,-1 0 8 16,0 3 8-16,2 1 2 0,-1 0-3 16,0 1 2-16,-1 1-4 0,3 2-5 0,-2 0-5 15,1 0-4-15,1 0-4 0,1-1-6 16,1 1-1-16,-1 0-1 0,2-2-5 0,1 0-7 15,1-2-11-15,1-2-17 0,-1 0-26 0,0 0-42 16,-2-2-51-16,0 2-57 0,0 0-57 16,0 1-48-16,1 1-31 0,-1 0-9 0,0 0 9 15,0 0 23-15,2-2 29 0,-2 2 30 16,2-2 38-16</inkml:trace>
  <inkml:trace contextRef="#ctx0" brushRef="#br0" timeOffset="151955.37">11158 17332 143 0,'1'-8'224'0,"-1"2"18"15,0 3 10-15,0-1 7 0,-1 2 4 0,-3 4 0 16,0 2-9-16,-1 3-22 0,0 3-31 16,1 3-34-16,-1 0-38 0,1 5-40 0,2-1-46 15,1 0-57-15,-1 2-72 0,2 0-80 16,2 0-83-16,1-2-80 0,3 0-74 16,-2 0-27-16,1-1 25 0,2-3 54 0,-2-2 69 15</inkml:trace>
  <inkml:trace contextRef="#ctx0" brushRef="#br0" timeOffset="152070.66">11212 17499 147 0,'-1'-9'263'0,"-2"1"16"0,-2 2-32 0,2 1-50 15,-2 1-55-15,-1 4-69 0,1 0-77 16,1 4-83-16,-1 0-91 0,2-1-68 0,-3 3-31 16,3 2 2-16,-2-3 28 0</inkml:trace>
  <inkml:trace contextRef="#ctx0" brushRef="#br0" timeOffset="152287.29">11304 17284 282 0,'4'-4'362'0,"-3"0"57"0,3 4-8 15,-2 4-55-15,-1 4-72 0,1 1-63 0,0 3-57 16,-2 3-59-16,0 0-72 0,0 2-80 15,0 3-90-15,0 0-86 0,0 0-82 0,0-1-82 16,2 0-39-16,-4-4 16 0,2 0 56 16,-2 0 68-16</inkml:trace>
  <inkml:trace contextRef="#ctx0" brushRef="#br0" timeOffset="152403.04">11322 17476 238 0,'2'-9'305'0,"-1"1"31"16,1 1-38-16,0 1-55 0,0 0-58 0,1 1-53 15,1 1-56-15,0 2-74 0,1 2-76 16,1 0-78-16,2 0-82 0,-1 0-76 16,0 0-27-16,-1 0 15 0,1 0 41 15</inkml:trace>
  <inkml:trace contextRef="#ctx0" brushRef="#br0" timeOffset="152601.71">11595 17229 77 0,'6'-10'329'0,"2"5"73"0,-2-1 64 16,-1 6-7-16,-3 2-36 0,0 5-57 16,-1 5-60-16,-1 3-65 0,0 2-69 0,0 4-66 15,0 0-44-15,0 0-29 0,-1 2-22 0,1-2-29 16,-2 0-50-16,2 0-88 0,-2-2-109 16,2 2-114-16,0-2-117 0,-2-2-51 15,2 0 8-15,-1-4 67 0,1 1 98 0</inkml:trace>
  <inkml:trace contextRef="#ctx0" brushRef="#br0" timeOffset="152803.29">11793 17141 344 0,'4'-11'476'0,"-3"1"69"0,2 6 27 16,-2 3-62-16,1 4-106 0,0 7-117 15,0 5-86-15,-1 6-63 0,-1 4-52 0,2 3-33 16,-2 3-24-16,1 1-19 0,-1 1-22 16,3-1-40-16,-3 0-92 0,2-1-122 0,-1-1-128 15,1 1-130-15,2-3-59 0,-2-1-3 16,-2-2 67-16,5-4 112 0</inkml:trace>
  <inkml:trace contextRef="#ctx0" brushRef="#br0" timeOffset="153084.51">12081 16966 103 0,'0'-12'385'15,"0"3"65"-15,0 1 69 0,0 5-17 0,0 3-61 16,0 5-84-16,-2 7-84 0,2 5-58 16,-2 6-64-16,0 5-57 0,1 3-38 15,-4 5-27-15,4 0-27 0,-2 0-43 0,1 2-86 16,-2 1-118-16,3-1-122 0,-3 0-116 0,1-2-77 16,-2 0-11-16,2-3 56 0,0-1 103 15</inkml:trace>
  <inkml:trace contextRef="#ctx0" brushRef="#br0" timeOffset="153298.6">11992 17440 95 0,'2'-9'184'16,"4"1"-21"-16,0 1-21 0,1 3-17 0,0 0-14 16,2 0-10-16,-1 2-8 0,1 2-1 15,1-2 6-15,-1 2 12 0,0 0 18 0,-2 0 30 16,0 2 28-16,-3 0 24 0,-1 0 13 15,-3 4-4-15,0-1-21 0,-3 5-34 0,-3-1-45 16,-1 1-64-16,0 1-94 0,-2 3-113 16,2-1-116-16,-3 0-116 0,4 1-93 15,0-3-28-15,1 1 33 0,2-3 75 0</inkml:trace>
  <inkml:trace contextRef="#ctx0" brushRef="#br0" timeOffset="153564.32">12172 17377 63 0,'4'-9'363'0,"-3"1"72"16,1 1 51-16,-2 3-36 0,0 0-73 15,0 4-93-15,0 2-89 0,0 2-70 0,0 1-48 16,0 3-43-16,0 0-41 0,2 1-40 16,-1-1-42-16,2 1-35 0,0-1-20 0,1 0-3 15,-1-3 16-15,3-1 27 0,-1 0 38 16,2-4 42-16,-2 0 42 0,3 0 43 15,-3-2 38-15,2 2 32 0,-2-2 18 0,0 2 2 16,1 0-14-16,0 0-24 0,-3 2-31 16,2 2-28-16,1 0-29 0,-3 1-56 0,3 3-90 15,-4 0-107-15,5 1-107 0,-5 1-117 16,3-1-54-16,-2 1 10 0,-1-3 63 0,2 1 92 16</inkml:trace>
  <inkml:trace contextRef="#ctx0" brushRef="#br0" timeOffset="153779.54">12463 17175 187 0,'5'-15'393'0,"1"2"69"16,-3 1 43-16,1 5-29 0,0 3-62 16,-1 4-80-16,1 4-79 0,-3 3-61 0,1 5-62 15,-1 5-51-15,2 2-30 0,-3 2-24 16,0 4-20-16,-3 0-29 0,2-1-58 0,-1 3-93 15,-1-2-113-15,1 1-102 0,0 1-99 16,1-2-57-16,-2-2 14 0,2-2 67 0,-1-2 99 16</inkml:trace>
  <inkml:trace contextRef="#ctx0" brushRef="#br0" timeOffset="153913.19">12435 17448 280 0,'-2'-8'357'0,"-1"-1"44"0,3 1-33 0,-1 2-60 15,2 3-70-15,2-1-73 0,-1 0-74 16,1 4-84-16,2 0-91 0,1 2-85 0,1 0-84 16,0 0-87-16,2 0-43 0,-2 0 8 0,2-1 46 15,-2-1 61-15</inkml:trace>
  <inkml:trace contextRef="#ctx0" brushRef="#br0" timeOffset="154245.67">12635 17337 32 0,'5'-2'256'15,"-2"1"41"-15,-1-1 12 0,2 0-29 16,-2 2-40-16,-1 2-41 0,1 0-38 0,-1-1-36 16,2 3-35-16,0-2-30 0,-1 2-23 15,2 0-17-15,-2-2-8 0,5 0-3 0,-2 0-1 16,0-2 5-16,2-2 14 0,1 0 24 0,-2 0 26 16,3-2 28-16,-1 0 32 0,1 0 20 15,-2 2 11-15,2 2-7 0,-2 0-15 16,0 2-23-16,0 2-23 0,0 2-26 15,1 0-20-15,-2 1-18 0,4 1-12 0,-3 1-10 16,2 3-8-16,0-3-5 0,0 3-8 0,-1-3-6 16,1 1-7-16,0-3-7 0,0 1-8 15,-2 0-4-15,1-3 1 0,-1-1 4 0,0 0 7 16,-3 0 7-16,3-2 8 0,-2 0 7 16,-2 0 4-16,3-1 3 0,-3 3 4 0,1-2 1 15,0 2-6-15,-1-2-29 0,0 0-71 16,1 2-115-16,0-1-125 0,-1 1-138 0,3 0-69 15,-3 2-11-15,0-2 51 0,2-1 101 16</inkml:trace>
  <inkml:trace contextRef="#ctx0" brushRef="#br0" timeOffset="157496.04">19701 16781 9 0,'-1'-2'169'0,"2"-2"3"0,1 1-28 16,4-3-25-16,-1 2-18 0,4-2-10 15,0 3-8-15,3-3-5 0,1 2-4 0,1-2-1 16,2 3 7-16,-1-1 7 0,1 0 11 16,0 2 9-16,0 0 11 0,0 0 8 15,-2 2 5-15,-1 0 12 0,-3 2 17 0,-2 2 19 16,0 2 13-16,-2 1 5 0,-3 5-4 15,-5 1-17-15,-1 4-28 0,-4 2-36 0,-2 4-29 16,-4 2-26-16,1 1-15 0,-2 3-8 0,-1-2-8 16,3 1-2-16,1-1-5 0,2-2-3 0,1 0-3 15,5-3-3-15,2-1 0 0,2-2-1 16,5 0-2-16,0-3 0 0,4-1 0 16,2-4 0-16,4-1-2 0,1-3-2 0,2-1-6 15,1-4-13-15,-1-2-21 0,1-2-62 16,0 0-122-16,1-2-135 0,2-1-130 0,-1-1-85 15,1 0-30-15,-2-1 34 0,-1 1 107 16</inkml:trace>
  <inkml:trace contextRef="#ctx0" brushRef="#br0" timeOffset="157694.04">20336 17107 252 0,'-3'6'367'16,"2"-1"57"-16,-3 5 10 0,0 1-61 0,3 3-77 16,-3 1-71-16,3 4-76 0,-1 0-102 15,0 2-129-15,4 2-123 0,1 0-126 0,1-1-96 16,1 1-37-16,0-4 22 0,1 0 67 0</inkml:trace>
  <inkml:trace contextRef="#ctx0" brushRef="#br0" timeOffset="158108.85">20581 16873 29 0,'-6'-14'291'0,"0"1"51"0,1 1 50 16,-1 1-31-16,5 0-45 0,-1-1-47 16,2 3-50-16,3 1-45 0,1 0-47 0,2 3-46 15,1-1-35-15,-1 4-23 0,4 0-12 16,1 2-7-16,-3 2-3 0,1 4-1 0,0 1 1 16,-1 3 0-16,-5 1 2 0,0 5 8 15,-3 1 13-15,-1 2 21 0,-3 4 21 0,-1 0 26 16,-2-1 17-16,-2 3 6 0,0 2-2 0,-3-2-14 15,4-1-16-15,-1-1-20 0,3 0-17 16,2-4-11-16,2 0-9 0,2-4-6 16,2 1-5-16,2-5-4 0,5 1 0 0,4-5-4 15,2 1 0-15,3-4-1 0,2-1-1 16,2-3-2-16,3 0-3 0,1-2 2 0,-1 1-4 16,1-3-12-16,1-2-27 0,-2 0-73 15,-2 1-125-15,2-3-143 0,-3 2-140 0,-1-1-67 16,-2-3-16-16,0 3 53 0,-1-3 113 15</inkml:trace>
  <inkml:trace contextRef="#ctx0" brushRef="#br0" timeOffset="158939.82">21114 16869 77 0,'4'-6'228'0,"-1"0"28"0,1 1-26 16,0-1-45-16,4 0-40 0,1 0-32 0,0 1-31 16,3-1-36-16,1 0-55 0,2 1-60 0,1-1-74 15,0 0-81-15,2 0-41 0,-1 1-12 16,0-1 18-16</inkml:trace>
  <inkml:trace contextRef="#ctx0" brushRef="#br0" timeOffset="159170.74">21603 16514 299 0,'2'-5'440'0,"-2"1"70"15,-2 2 33-15,1 4-56 0,-1 2-86 0,-2 5-96 16,1 6-84-16,-2 5-65 0,3 2-59 0,-2 5-40 15,1 4-25-15,-2 1-18 0,4 2-20 16,-2 1-41-16,1-1-78 0,-1 2-112 16,2-2-117-16,-1 2-113 0,2-1-81 0,-1-3-17 15,1-1 53-15,0-3 97 0</inkml:trace>
  <inkml:trace contextRef="#ctx0" brushRef="#br0" timeOffset="159386.67">21559 16892 217 0,'-11'-14'272'0,"0"5"20"0,1 1-18 16,-4 4-17-16,0 4-11 0,2 2-10 15,0 4-14-15,-1 2-19 0,4-1-21 0,1 3-21 16,1 1-24-16,5-1-25 0,0 1-24 16,4-1-18-16,3-1-18 0,0 1-17 0,4-3-17 15,2-1-29-15,2 0-55 0,1-2-81 16,0-1-92-16,0-1-90 0,4-2-92 0,-2-2-57 15,2-1 9-15,-3-1 54 0,2 0 78 16</inkml:trace>
  <inkml:trace contextRef="#ctx0" brushRef="#br0" timeOffset="159568.74">21854 16694 219 0,'-3'-4'402'0,"2"0"77"0,-1 4 44 0,-1 0-49 16,-1 6-72-16,0 1-84 0,1 5-79 0,-1 1-75 16,-1 4-58-16,1 0-49 0,1 2-51 15,1 2-74-15,-2 0-106 0,3 0-116 0,1 0-110 16,0-2-111-16,0 0-41 0,0 0 26 0,0-3 79 16,0-1 103-16</inkml:trace>
  <inkml:trace contextRef="#ctx0" brushRef="#br0" timeOffset="160033.73">21929 16783 63 0,'1'-6'273'0,"-1"1"55"16,-1 1 28-16,1 2-9 0,-3 2-12 0,2 2-19 15,-1 0-23-15,0 3-29 0,2 1-36 16,-1 0-45-16,1 1-40 0,-2 1-35 0,2 0-24 15,-2-3-20-15,2 1-16 0,0 0-10 16,0-2-9-16,0-1-8 0,0-1-2 0,2 0-3 16,-2 0-2-16,3-2 0 0,1 0-4 15,1-2 1-15,3 0-4 0,-1-1-1 0,3-3-3 16,1-2 1-16,0 3 1 0,1-3 2 0,-1 0 3 16,-1 3-1-16,1-1 3 0,-2 2-2 15,-1 2-2-15,0 0-1 0,0 0 0 16,-3 2 0-16,2 2 0 0,-2 2-1 15,0 0-1-15,1 0 0 0,-3-1-2 0,3 3-4 0,-2 0-9 16,0 0-11-16,1-3-17 0,-2 3-34 16,1-2-49-16,-2 0-61 0,3 0-57 0,-2-1-49 15,3 1-29-15,1-2 1 0,0-2 30 16,0 0 54-16,0 0 57 0,1-2 58 16,-3 2 54-16,0-2 56 0,1 2 60 0,-3-2 58 15,-2 2 53-15,2 0 50 0,-1 0 22 16,-2 0-2-16,-2 2-29 0,2 0-42 15,-3 0-47-15,3 2-61 0,0 0-80 0,0 1-100 16,3-1-101-16,-1 2-96 0,1-2-104 0,-1-2-43 16,1 0 15-16,1-1 64 0,0-1 79 15</inkml:trace>
  <inkml:trace contextRef="#ctx0" brushRef="#br0" timeOffset="160183.56">22323 16751 154 0,'1'-10'383'0,"2"3"91"0,-3-1 45 15,-3 4-38-15,2 0-58 0,-1 4-84 0,-1 4-94 16,-1 2-88-16,-1 1-77 0,1 5-87 16,-1-1-105-16,1 3-120 0,3 1-108 0,-1-2-105 15,0 1-76-15,2-3-3 0,0-2 56 16,0-1 93-16</inkml:trace>
  <inkml:trace contextRef="#ctx0" brushRef="#br0" timeOffset="160349.43">22411 16737 246 0,'3'-5'328'16,"-1"-1"60"-16,2 4-5 0,-3 0-24 0,0 4-39 15,-1 2-47-15,3 3-45 0,-3 1-54 16,0 3-59-16,-3 1-65 0,3 1-69 0,-1 2-78 16,0 1-86-16,-1-1-76 0,0 0-67 0,0 0-55 15,1-1-39-15,-1-3 18 0,-2 1 53 16,1-3 61-16</inkml:trace>
  <inkml:trace contextRef="#ctx0" brushRef="#br0" timeOffset="160465.39">22377 16890 138 0,'2'-6'216'0,"-1"2"-12"0,1 0-37 16,0 1-38-16,2-1-38 0,-1 2-42 16,2 2-56-16,1-2-64 0,0 2-84 0,0 0-47 15,0 0-23-15,-1 0 0 0</inkml:trace>
  <inkml:trace contextRef="#ctx0" brushRef="#br0" timeOffset="160647.35">22593 16728 182 0,'3'-4'274'0,"1"0"45"0,0 4-19 15,-3 0-38-15,1 4-42 0,0 4-35 0,-1 1-32 16,-1 4-52-16,-1 1-74 0,-1 1-81 15,0 2-76-15,1-2-74 0,1 1-80 0,0-1-59 16,-2-2-5-16,2-1 31 0,-2-3 48 0</inkml:trace>
  <inkml:trace contextRef="#ctx0" brushRef="#br0" timeOffset="160846.71">22750 16673 274 0,'4'-4'397'16,"-1"2"90"-16,1 6 4 0,-1 3-32 0,-1 5-45 16,-2 3-66-16,0 4-92 0,0 4-85 15,0 0-67-15,-2 3-44 0,1 1-28 16,-1 0-25-16,0-3-36 0,-2 1-73 0,3 0-108 16,-1-4-117-16,0 0-126 0,2-4-88 0,-2-4-24 15,2-1 40-15,0-3 91 0</inkml:trace>
  <inkml:trace contextRef="#ctx0" brushRef="#br0" timeOffset="161841.93">23023 16575 21 0,'4'-2'308'0,"-2"2"66"0,-2 2 72 0,-2 2 3 16,-2 6-31-16,-2 5-48 0,2 6-54 16,-3 6-57-16,-2 5-65 0,-2 6-71 0,-2 2-51 15,3 4-39-15,-3 0-35 0,2 1-49 16,0 1-79-16,1 2-100 0,1-2-101 0,2-3-96 16,1 1-83-16,5-2-13 0,-4-4 45 15,4-4 84-15,0-1 91 0</inkml:trace>
  <inkml:trace contextRef="#ctx0" brushRef="#br0" timeOffset="162074.09">22965 16836 11 0,'8'-9'171'0,"-1"1"1"0,1 3-11 15,-2 1-10-15,2 2-8 0,-2 0-7 0,0 2-9 16,0 2-3-16,-1 2-6 0,-1 1-3 0,-4 1-7 16,0 4-12-16,-4-1-14 0,-1 3-23 15,-2 1-37-15,-3 2-53 0,0-2-60 0,-1 3-66 16,0-3-81-16,1 0-68 0,1-1-19 16,2-3 16-16,0 1 40 0</inkml:trace>
  <inkml:trace contextRef="#ctx0" brushRef="#br0" timeOffset="162242.03">23204 16760 82 0,'7'-2'254'0,"-4"0"38"0,1 4 4 16,-3 2-38-16,-1 4-46 0,0 1-38 0,0 3-33 15,0 1-44-15,0 2-69 0,0 0-79 0,0 3-76 16,0-1-78-16,0 0-91 0,0 0-41 15,-1-2 7-15,1-1 34 0</inkml:trace>
  <inkml:trace contextRef="#ctx0" brushRef="#br0" timeOffset="162590.09">23303 16775 98 0,'4'-9'84'16,"2"1"-31"-16,-2 3-22 0,4-1-11 15,-2 0-9-15,1 0-4 0,-2 3-3 0,0-1-2 16,1 0 5-16,-3 2 15 0,1-2 24 0,-1 2 33 16,-1 2 39-16,2-2 46 0,-2 2 46 15,-2 2 41-15,0 2 32 0,-2 2 12 16,-2 2-4-16,2-1-19 0,-1 3-33 0,1-1-47 16,2 3-48-16,0-3-44 0,2 3-34 0,1-1-25 15,3-1-14-15,1 1-13 0,2-2-4 0,2-1-2 16,1-2-2-16,2 0-2 0,1-3 2 0,0-3-1 15,4 0 1-15,-3-3 3 0,0-1 8 16,0-4 10-16,-2 0 10 0,-1-3 6 16,-1 0 4-16,-3-3-2 0,-3 1-9 0,0-2-10 15,-4-2-8-15,-2 1-7 0,-2 1-4 0,-1 0-5 16,-2 3-18-16,-3 1-59 0,0 3-109 16,-1 5-127-16,-2 1-122 0,-2 2-105 0,3 2-41 15,-1 1 26-15,-1 3 93 0,6 0 115 16</inkml:trace>
  <inkml:trace contextRef="#ctx0" brushRef="#br0" timeOffset="162787.35">23673 16646 273 0,'8'-6'420'0,"-3"4"71"15,-1 4 49-15,-3 6-57 0,-1 3-92 0,0 4-88 16,0 6-71-16,0 4-68 0,-1 4-65 0,-2 1-44 15,2 3-30-15,1 1-36 0,-2 0-66 0,0 0-99 16,1 3-109-16,-2-3-101 0,3 0-100 16,-1 1-57-16,-1-5 14 0,0 1 74 0,1-5 96 15</inkml:trace>
  <inkml:trace contextRef="#ctx0" brushRef="#br0" timeOffset="162986.5">23684 16869 90 0,'6'-10'124'15,"-1"3"-16"-15,0 1-17 0,1 2-14 0,-3 0-14 16,1 0-13-16,-2 3-10 0,3 1-9 16,-3-2-5-16,-1 2-6 0,-1 2-5 0,1-2-9 15,-1 1-20-15,3 1-29 0,-1 2-34 16,1-2-47-16,1 0-34 0,3 0-13 0</inkml:trace>
  <inkml:trace contextRef="#ctx0" brushRef="#br0" timeOffset="163335.1">23848 16834 119 0,'6'0'234'0,"-3"0"24"0,0 0 8 16,2 2 1-16,-2 0-10 0,1 2-18 0,-3 0-30 16,3 0-42-16,0 0-49 0,-1 1-43 15,1 1-36-15,1 0-33 0,2-1-36 0,-1 1-33 16,0-2-27-16,4 0-20 0,-3 0-5 15,2-3 10-15,1 1 22 0,1-2 25 0,0-2 24 16,1 1 18-16,-1-1 17 0,0-2 19 16,0 2 17-16,-3-2 19 0,1 2 21 0,-2 2 16 15,1 0 10-15,-1 0 1 0,-2 2-6 0,2 2-13 16,-2 0-18-16,3 1-17 0,-2 3-18 16,2 0-29-16,1-1-38 0,0 3-41 0,0-1-41 15,0-1-36-15,2 1-29 0,-1-1-6 16,0-2 16-16,2 0 29 0,-2-3 35 0,1 1 33 15,0-2 30-15,0-2 28 0,-2-2 25 0,-1 0 24 16,0 0 20-16,1 0 18 0,-2 1 12 16,0-1 6-16,-2 0-4 0,2 2-11 0,0 0-16 15,1 2-13-15,-2 0-13 0,4 1-27 0,-1 3-45 16,0 2-58-16,3-3-74 0,-1 3-89 0,-2-2-45 16,1 1-11-16,-1-1 24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28:50.5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7734 7637 17 0,'0'-4'135'0,"0"-1"-17"0,2-1-12 16,1 0-6-16,1-1-1 0,1-1-3 16,2 0-7-16,1 1-6 0,-1-3-2 15,0 3 3-15,2-3 8 0,1 2 11 16,-1 1 8-16,2-1 6 0,-1 1 1 0,2 1-3 16,-2 0-8-16,0 0-11 0,2 3-15 15,-2 1-13-15,1-2-15 0,0 4-8 16,0-2-9-16,-1 4-2 0,0 0 3 15,2 2 10-15,-3 1 14 0,-2 3 18 16,0 3 19-16,-4 5 18 0,-1 3 9 0,-2 4 6 16,-3 3-3-16,-5 5-9 0,1 1-15 15,-3 2-15-15,-2 1-12 0,2-1-14 16,1 0-10-16,0-3-9 0,2-1-7 0,2-1-5 16,1-3-7-16,2-1-5 0,4-2-3 15,4-2-5-15,1 0-3 0,1-4-3 16,5 0-2-16,3-3-2 0,2-1-2 0,2-4 1 15,2 1-2-15,1-4-7 0,3-3-14 16,0-1-34-16,2-2-72 0,-1-3-105 16,-1-1-105-16,3-4-89 0,1 1-78 15,-1-3-44-15,-1 0 31 0,-1-3 83 0,-3 0 96 16</inkml:trace>
  <inkml:trace contextRef="#ctx0" brushRef="#br0" timeOffset="232.33">8617 7559 218 0,'3'-9'326'0,"0"1"67"16,-1 2 16-16,0 4 5 0,0 4-16 16,-2 6-34-16,1 5-49 0,-1 6-60 15,0 6-75-15,0 5-67 0,1 3-47 16,-1 3-30-16,3 0-17 0,-1 0-13 0,0 2-24 15,-1-3-56-15,0-1-104 0,4 0-120 0,-2-3-117 16,3-1-111-16,-1-3-43 16,0 0 20-16,-1-4 86 0,1-1 112 0</inkml:trace>
  <inkml:trace contextRef="#ctx0" brushRef="#br0" timeOffset="648.14">9193 7679 138 0,'-5'-15'236'15,"-1"0"31"-15,-2 1-5 0,-1 1-5 16,1 3-2-16,-1 1-9 0,0 3-25 0,-2 0-38 15,1 5-39-15,1 1-33 0,-2 1-25 16,3 3-15-16,2 4-7 0,1-1 0 16,-1 5 5-16,5-1 8 0,-1 3 8 15,4 1 10-15,-1 0 2 0,2 0-3 0,2 3-8 16,0-1-11-16,2 0-13 0,0 0-13 16,2 0-10-16,0 0-9 0,0 0-5 15,0-1-6-15,0-1-6 0,0-2-3 16,0 1-4-16,-2-3-3 0,-3-1 0 0,1-1 4 15,-4 1 1-15,-1-3 1 0,-1 1 1 16,-5-1 0-16,-2 1-2 0,-1 0-3 16,-5-1-4-16,0 1-5 0,-1-2-13 0,-1-1-34 15,-2-1-81-15,2 0-114 16,1 0-118-16,5-2-131 0,2 0-69 0,3-4-8 16,2 0 54-16,3-4 104 0</inkml:trace>
  <inkml:trace contextRef="#ctx0" brushRef="#br0" timeOffset="1012.38">9598 7624 75 0,'8'-10'247'0,"-5"1"50"0,1 1 12 16,-4 2 1-16,0 3-5 0,-4 1-10 15,1 2-22-15,-3 4-32 0,-1 3-43 16,-2 3-39-16,0 3-30 0,0 2-22 15,-1 6-17-15,1 0-17 0,-3 4-10 0,3 2-14 16,3-1-10-16,-2 1-12 0,3 0-9 16,1-3-4-16,3 1-7 0,1 0-5 15,4-2 1-15,-1-2-3 0,4-2 0 16,0-4-2-16,2 0 1 0,2-3 1 0,2-3 1 16,1-3 1-16,0-2 0 15,2-4 1-15,2-4 1 0,-2-4 1 0,2-1 1 16,-2-5 3-16,-2-3 0 0,1-4 4 15,-5-2 1-15,1-3-1 0,-4-3 0 16,-1 1 0-16,-3-3-2 0,-3 4-3 0,0 1-1 16,-3 1-16-16,-1 2-44 0,-1 2-91 15,-1 2-113-15,-2 4-113 0,4 0-129 0,-3 3-58 16,0 1 6-16,-1 3 67 0,1 1 101 16</inkml:trace>
  <inkml:trace contextRef="#ctx0" brushRef="#br0" timeOffset="1940.56">9870 7506 174 0,'0'-2'221'16,"0"2"-15"-16,0-2-29 0,0 2-24 15,0 0-15-15,2 0-10 0,-2 0-2 0,1 2 6 16,1 0 7-16,0 2 13 0,0-3 13 15,0 3 10-15,-1 0 12 0,1 0 4 16,-2 0-4-16,2 1-10 0,-2 3-17 16,1 0-25-16,-1-1-27 0,3 5-28 15,-3-1-19-15,1 2-19 0,-1 3-12 16,2 1-9-16,-2 0-8 0,2 2-1 0,-2 0-5 16,1 2-4-16,-1-2-3 0,3-2 0 15,-2 0 0-15,1 0 0 0,0-1 0 16,0-3 0-16,-1-2 0 0,1 1 0 15,-1-4 1-15,2-1 1 0,-3 1-2 0,2-4 3 16,-2-1 1-16,1 1 3 0,-1-2-1 16,2 0 3-16,0-2 2 0,2-2 0 15,-1-2 0-15,1 1-3 0,1-5 1 0,2 0-5 16,-2 1-1-16,3-3 1 0,-3-1-4 16,2 1 1-16,-1-1-1 0,1-1 0 0,-3 1 1 15,2-2-2-15,0 1 1 0,1-1 0 16,-3 1 0-16,4-1 0 0,-2 2 0 15,1-3 0-15,-2 3 0 0,2-1 0 0,-2 3 1 16,1-3 1-16,-1 3-3 16,1 1 1-16,-3 1 0 0,3-1 0 15,-4 2 2-15,3 3-1 0,-3-1 3 0,-1 0 0 16,0 2 0-16,2 0 0 0,-1 0 0 0,0 2 1 16,1 2 2-16,-1 0 1 15,1 0 3-15,-1 0 0 0,2 2-1 0,-1-1 0 16,1 3-3-16,0-2-2 0,1 0-2 15,-1 0 1-15,1-1 0 0,-2 1 0 16,3 0-2-16,-3-2 2 0,3 0 1 16,-3 0-1-16,3 0-1 0,-4 0-1 0,3 1-2 15,0-1-8-15,-1 2-10 0,-1 0-19 16,1 0-39-16,-1-1-67 0,1 1-81 16,-2 0-75-16,1-2-61 0,1 2-36 0,0-4-4 15,1 0 39-15,0-2 62 0,1-2 71 16,1-2 65-16,0-1 56 0,0-3 49 15,0 1 46-15,0-3 43 0,-1 3 39 16,-1-1 36-16,0 1 38 0,0 1 37 0,-1 0 34 16,0 3 30-16,-3-1 18 0,1 2 8 15,0 2-9-15,-1 0-21 0,-1 2-29 16,3 0-37-16,-3 4-37 0,0 2-35 16,0 2-24-16,0 1-24 0,-3 3-23 0,3-1-34 15,-1 2-61-15,-1 3-86 0,2-3-102 16,-2 2-98-16,2-2-94 0,2 1-71 15,-2-1 1-15,0-1 58 0,2-3 84 16</inkml:trace>
  <inkml:trace contextRef="#ctx0" brushRef="#br0" timeOffset="2092.19">10372 7671 128 0,'3'-3'312'0,"-1"-1"61"0,-2 2 7 15,0 2-41-15,0 2-55 0,-3 2-61 0,-2 1-71 16,2 3-91-16,0 1-103 0,-3 1-96 15,3 1-86-15,-1-1-84 0,0-1-72 16,3 1-9-16,-3-2 36 0,3-3 57 16</inkml:trace>
  <inkml:trace contextRef="#ctx0" brushRef="#br0" timeOffset="2239.75">10430 7660 55 0,'4'-2'195'0,"-2"0"-4"15,-2 2-34-15,0 2-42 0,0 2-41 16,-2 0-42-16,1 0-41 0,1 1-39 16,-3 1-38-16,3-2-32 0,-1 1-20 15,1-1-4-15,0 0 11 0,0-4 26 0</inkml:trace>
  <inkml:trace contextRef="#ctx0" brushRef="#br0" timeOffset="2422.17">10433 7696 20 0,'0'-4'84'0,"0"-1"23"0,0-1 18 0,0-2 11 15,0 1 2-15,0-3 2 0,0 1-3 16,1-3-5-16,1 3-3 0,0-3-3 15,1 3-1-15,3-1 3 0,-1 1 5 0,1 1 6 16,1 0 3-16,0 3 5 0,2-1 1 16,-2 2-9-16,1 2-15 0,1 0-22 15,1 1-21-15,0 1-23 0,1 0-22 16,0 1-26-16,-1-1-50 0,1 2-72 16,0 0-85-16,0 0-83 0,1 0-91 0,-1-2-70 15,-2 2-1-15,0-2 43 0,0 0 68 16</inkml:trace>
  <inkml:trace contextRef="#ctx0" brushRef="#br0" timeOffset="5706.66">7277 13832 77 0,'0'0'73'16,"0"0"-5"-16,0 0-2 0,0 0-1 0,0 0-3 15,0 0 0-15,0 0 0 0,0 0-1 16,0 0 0-16,0 0 1 0,0 0 0 16,0 0-2-16,0 0-2 0,0 0-3 15,0 0 0-15,0 0 0 0,0 0 4 0,0-2 1 16,0 2 5-16,0-2 1 0,0 2-2 16,0 0-4-16,1-2-6 0,-1 2-4 15,2-1-5-15,-2-1-6 0,2-2-6 16,0 0-5-16,1 0-4 0,-1 0-5 15,2 1-5-15,-1-3-2 0,2 2-4 0,-1-2-1 16,2 1 0-16,1-1-3 0,-2 0-1 16,2 1-2-16,0-1 1 0,1 0-2 15,-1 0 0-15,0 1-1 0,0 1 0 0,0 0 0 16,0 0-2-16,-1 2 1 0,-2 0 0 16,2 1 0-16,-3-1 0 0,3 2 1 15,-2 2 1-15,0-1 0 0,3 1 0 0,-2 2 1 16,2 2 0-16,2 1-1 0,0 1 0 15,0 2 0-15,2 1 1 0,1 0 10 16,1 1 16-16,-1-1 24 0,-1 3 28 16,0-3 31-16,-1 2 30 0,-1-1 21 0,0-1 11 15,-3 1 1-15,-1-1-8 0,-2 1-17 16,1-1-23-16,-4 0-23 0,0 3-24 16,-3-3-21-16,2 3-18 0,-4-3-14 15,0 2-7-15,-2-1-12 0,-2 1-20 0,-1-1-37 16,0 1-57-16,-1 0-82 0,0 1-89 15,1-1-78-15,-1 0-69 0,0-1-62 16,2-3 4-16,1 1 53 0,0-1 72 16</inkml:trace>
  <inkml:trace contextRef="#ctx0" brushRef="#br0" timeOffset="6221.82">7980 13630 29 0,'4'-5'301'0,"-3"-1"60"16,3 4 61-16,-2 0-3 0,0 4-21 16,-1 4-37-16,-1 5-40 0,0 4-45 15,0 4-58-15,0 6-65 0,-1 2-58 16,-1 1-40-16,0 5-25 0,1-3-15 0,-2 3-22 15,2-1-59-15,1 0-94 16,-2 1-112-16,2-1-112 0,2 1-121 16,-1-5-50-16,2 1 15 0,-2-5 72 0,1 1 100 15</inkml:trace>
  <inkml:trace contextRef="#ctx0" brushRef="#br0" timeOffset="6568.88">8284 13865 127 0,'4'-23'245'0,"-3"-2"46"0,1 2-8 15,0 2 0-15,-2 2 13 0,-2 2 19 16,0 4 7-16,1 1-15 0,-3 3-35 16,-1 1-49-16,-1 4-58 0,-1 4-53 15,0 2-42-15,0 6-28 0,2 1-21 0,-3 5-13 16,5 3-5-16,-1 0-2 0,2 4 0 15,2 0-2-15,3 0 1 0,2 0 0 16,0 0-1-16,-1-2-2 0,4 2 1 0,0-2 3 16,-1-2 1-16,0 0 3 0,0-2 5 15,0-1 6-15,-1-1 4 0,-3-2 4 16,-1 1-1-16,0-1 1 0,-4-1-4 16,0 1-6-16,-4-1-6 0,0-1-18 15,-3-1-36-15,-2 1-72 0,-2-1-99 0,1 0-108 16,1-1-105-16,1-1-98 0,1-2-23 15,1-4 39-15,1-4 83 0,5 0 97 16</inkml:trace>
  <inkml:trace contextRef="#ctx0" brushRef="#br0" timeOffset="6884.78">8438 13796 81 0,'3'-8'283'16,"-3"3"62"-16,0 1 49 0,-2 6-8 15,-1 2-15-15,-3 5-21 0,-1 6-28 16,0 2-46-16,-3 6-60 0,4 2-61 0,-3 0-51 16,4 3-39-16,-1-1-25 0,3 0-17 0,1-1-11 15,4-3-6-15,1 0-6 16,3-4 0-16,0-2 0 0,4-3-3 0,1-3 2 16,1-3 0-16,1-3 2 0,3-5 1 15,0-1 0-15,0-5-1 0,2-4-1 16,0-3 6-16,-1-2-3 0,0-4 1 15,-2-2-3-15,-2-2 6 0,-3-2-6 0,-1-2 0 16,-4 1 1-16,-2-1-1 0,-3 0-7 16,-4 5-29-16,-1-1-61 0,-4 4-95 15,0 3-107-15,-2 3-103 0,1 2-110 0,-1 3-34 16,-2 0 31-16,3 5 77 0,-1-1 96 16</inkml:trace>
  <inkml:trace contextRef="#ctx0" brushRef="#br0" timeOffset="7484.72">8779 13636 142 0,'-2'-6'311'16,"0"1"69"-16,0 1 33 0,1 2-15 15,-1 2-23-15,-1 4-30 0,0 3-39 16,2 5-55-16,-1 3-60 0,0 4-56 16,2 2-45-16,0 2-32 0,0 2-22 0,0-1-14 15,2-1-10-15,0 2-5 0,1-2-4 16,-2-2-3-16,4-2 1 0,-2-2-1 16,1 0 1-16,-2-4-2 0,3 1 0 0,-3-5 1 15,0 1-3-15,1-3 3 0,-1-1-1 16,0-2 2-16,-2 0 0 0,1 0 0 15,1-2 2-15,0-2-1 0,1-2 1 0,1-2 1 16,0 0 2-16,1-4-1 0,2 1-1 16,0-3 1-16,0 1-1 0,1-3-4 15,1-1 0-15,-1 1-2 0,1-1 2 16,2 2 1-16,-2-1 4 0,0 1 7 16,-2-1 4-16,0 5 4 0,0-1 2 0,-1 2 2 15,-4 1 2-15,3 3 0 0,-2 0-3 16,1 2-2-16,0 2-1 0,-1 0-7 15,1 2-6-15,-1 1-12 0,1 1-15 0,-1 0-36 16,1-1-76-16,0 1-103 0,1 0-98 16,0 0-73-16,2-3-53 0,2-1-21 15,2 0 35-15,0-4 78 0,-1 0 86 16,1-3 80-16,0-1 76 0,-2 0 74 0,0-1 69 16,0-1 58-16,-2 0 53 0,-3 3 53 15,3 1 46-15,-2 0 43 0,-2 0 34 16,-1 4 16-16,2 2-12 0,-2 2-33 0,-1 2-46 15,1 1-63-15,-2 3-90 0,2-1-105 16,0 3-108-16,0 1-98 0,-1-1-85 16,3-1-77-16,1-2-44 0,0-1 20 15,0-2 56-15,1-2 69 0</inkml:trace>
  <inkml:trace contextRef="#ctx0" brushRef="#br0" timeOffset="7581.29">9238 13889 135 0,'2'6'131'15,"1"4"-36"-15,1 1-43 0,-3 2-48 16,0 1-65-16,-1 1-45 0,3 0-25 16</inkml:trace>
  <inkml:trace contextRef="#ctx0" brushRef="#br0" timeOffset="7764.16">9239 13830 175 0,'8'-7'221'0,"-1"1"-22"15,0 2-38-15,0 2-35 0,0 2-40 16,2 0-53-16,0 2-71 0,-1 2-88 0,0-2-62 16,-2 0-34-16,2 0-10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23:47.6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3035 1614 68 0,'2'-2'102'0,"2"0"8"0,-1 0 6 15,1 0 6-15,-1-2 5 0,1 2 5 0,-1-2 1 16,1 2 2-16,0 1 2 0,-4-1 2 16,5 0 3-16,-3 2 3 0,-1-2 2 0,-1 0-5 15,1 0-7-15,-1 0-11 0,0 0-15 16,0 0-16-16,0-1-15 0,0 1-8 15,-1-2-6-15,1 0-1 0,-1 0 11 0,-1 0 12 16,-3 1 12-16,3-1 5 0,-2 0-1 16,-1 0-4-16,-2 2-12 0,-3 0-18 0,0 2-11 15,-3 0-9-15,-2 4-4 0,-2 4-2 16,-1 1-5-16,-3 5-2 0,-2 5-6 16,-5 4-2-16,2 5-3 0,-2 6-3 0,-1 6 0 15,-1 6 1-15,1 4-1 0,1 3 3 0,1 2 0 16,2 4 0-16,5 2-1 0,2 2 0 15,6 0 1-15,5 0-3 0,5-2-2 0,5 0-1 16,5-4-2-16,6-4-2 0,3-1-2 16,9-3-2-16,2-5 2 0,4-2 1 0,6-6-4 15,-1-3-2-15,4-7-1 0,2-1-2 16,0-6-13-16,2-6-17 0,0-1-19 16,-2-7-27-16,1-3-91 0,-3-4-151 0,0-5-154 15,0-5-113-15,-3-3-51 0,-3-6-8 16,-1-2 72-16,-3-1 142 0</inkml:trace>
  <inkml:trace contextRef="#ctx0" brushRef="#br0" timeOffset="630.7">3953 2204 46 0,'-9'-2'221'0,"0"2"47"16,-2 0 8-16,1 0 10 0,-3 4 17 0,1 2 19 15,-1 1 7-15,-1 7-12 0,0 1-33 16,-1 6-41-16,1 6-48 0,-2 3-45 0,1 6-38 16,1 2-27-16,-1 2-20 0,4 4-15 15,-2 0-11-15,4 0-4 0,2 0-8 16,1-3-5-16,5 1-5 0,2-4-6 0,5 1-4 16,1-5-4-16,2-4-1 0,1-1 1 15,3-4-1-15,0-6-1 0,3-2 0 16,-2-6 0-16,2-3-1 0,0-4-2 15,0-4 2-15,1-4 2 0,-1-4-2 0,-4-3 2 16,1-2 3-16,-3-3-1 0,-3 1 0 0,1-2 3 16,-5 2 7-16,-1-1 3 0,-4 5 2 15,-1 0 3-15,-5 3-1 0,0 6-4 16,-5 4-8-16,-4 4-2 0,0 5-7 16,-3 6-10-16,1 2-14 0,-3 4-23 0,1 2-96 15,0 0-159-15,3-1-170 0,2-3-105 16,3-3-51-16,1-3-6 0,3-6 78 0,3-5 150 15</inkml:trace>
  <inkml:trace contextRef="#ctx0" brushRef="#br0" timeOffset="1277.49">4246 1566 166 0,'0'-2'193'0,"1"0"10"0,-1 2 9 15,0 0 22-15,0 0 28 0,3 0 39 0,-2 2 32 16,1 2 10-16,1 3-10 0,1 7-29 0,2 7-41 16,-3 7-59-16,3 8-59 0,-2 8-46 15,1 6-30-15,2 5-23 0,-2 2-17 16,0 2-9-16,2 2-8 0,1 0-6 0,-2 0-4 16,2-2-1-16,1 0-5 0,2-3-7 15,-2-3-12-15,0-2-21 0,1-3-49 0,-1-4-107 16,1-2-121-16,-1-6-113 0,2-4-109 15,0-3-45-15,-2-4 18 0,0-8 88 16,-2-2 114-16</inkml:trace>
  <inkml:trace contextRef="#ctx0" brushRef="#br0" timeOffset="1543.55">4755 1652 250 0,'4'-25'488'0,"-1"6"71"0,-3 2 45 16,2 5-61-16,0 7-102 0,-1 3-134 15,3 7-104-15,1 9-59 0,0 9-40 0,1 7-26 16,3 10-22-16,-1 8-18 0,2 3-10 16,-1 6-12-16,2 2-4 0,-1 0-7 15,1 2-3-15,-1-2-2 0,1 0-7 0,-2 0-10 16,2-1-12-16,-2-3-21 0,-2-4-53 15,0 1-104-15,-1-7-122 0,-1-1-119 16,-4-4-107-16,2-5-43 0,-6-5 21 0,0-3 86 16,-2-6 117-16</inkml:trace>
  <inkml:trace contextRef="#ctx0" brushRef="#br0" timeOffset="1741.66">4640 2395 10 0,'-10'-18'466'0,"1"3"91"16,0 4 54-16,2-1 30 0,2 5-113 0,3-3-163 16,2 3-144-16,2-1-86 0,5 0-51 15,2 3-32-15,5-3-19 0,1 2-19 0,6-1-16 16,2 1-31-16,0-2-74 0,2 3-129 16,2-1-141-16,-2 2-141 0,2-2-72 0,-2 1-21 15,-1 1 51-15,2 0 115 0</inkml:trace>
  <inkml:trace contextRef="#ctx0" brushRef="#br0" timeOffset="2076.54">5300 2162 132 0,'1'2'424'0,"1"4"93"15,0 1 64-15,-2 5-31 0,2 3-87 0,-2 2-113 16,2 6-105-16,-2 2-88 0,1 3-64 15,1 5-40-15,0-1-26 0,-1 1-18 0,3-1-22 16,0 0-51-16,1 1-98 0,1-1-124 16,-2-3-127-16,2-1-117 0,0-3-51 15,-4-2 9-15,5-4 81 0,-5-2 112 0</inkml:trace>
  <inkml:trace contextRef="#ctx0" brushRef="#br0" timeOffset="2338.88">5669 2137 105 0,'6'-17'532'0,"-3"4"86"0,-1 3 52 16,-2 1 30-16,0 3-128 0,0 2-203 0,4 2-109 15,-1 6-59-15,3 6-33 0,-1 5-19 16,2 6-19-16,0 6-26 0,0 7-31 15,1 4-26-15,-1 4-16 0,0 4-11 0,-3-1-11 16,1 3-16-16,-2 2-35 0,1-3-38 16,-1-1-38-16,1 0-37 0,0-1-61 0,-3-3-130 15,1 0-132-15,0-6-127 0,-1-1-47 16,2-7-11-16,-3-3 40 0,1-8 130 16</inkml:trace>
  <inkml:trace contextRef="#ctx0" brushRef="#br0" timeOffset="2571.38">5819 2492 74 0,'-8'-29'444'0,"2"4"95"0,-5 3 63 15,-1 1-7-15,-2 3-89 0,-3 5-138 0,1 2-129 16,-1 1-90-16,-2 3-59 0,2 5-41 16,-1 2-22-16,1 2-13 0,2 1-7 15,-1 3-7-15,3 2-2 0,1 1-3 0,3 1 2 16,4-1-2-16,0 1-1 0,4 1 3 15,5-1 3-15,1-1 3 0,6 1-1 0,1-1 2 16,4-1-1-16,2-2 0 0,4-1-14 16,-1-1-34-16,1 0-111 0,-2 0-159 0,3-2-177 15,0 0-90-15,0-4-40 0,0-2 9 16,-2 0 95-16</inkml:trace>
  <inkml:trace contextRef="#ctx0" brushRef="#br0" timeOffset="3384.02">2005 1309 145 0,'0'-2'185'0,"0"-2"-7"0,0 2-12 16,0 2-11-16,0 0-10 0,0 2-6 0,0 2 4 15,1 5 12-15,-1 7 18 0,1 6 22 16,2 13 21-16,1 9 8 0,-3 13-6 0,3 9-22 16,-1 12-28-16,1 8-31 0,0 9-35 15,-1 6-24-15,0 6-18 0,1 4-16 0,0 1-13 16,0 2-12-16,-1 1-6 0,1-3-15 16,-1-2-28-16,1-3-41 0,-1-4-59 0,-1-6-67 15,2-5-74-15,-2-7-64 0,5-5-50 16,0-7-51-16,-4-7 3 0,3-8 41 0,-3-7 58 15</inkml:trace>
  <inkml:trace contextRef="#ctx0" brushRef="#br0" timeOffset="4545.33">2092 952 99 0,'4'-1'111'0,"1"-1"3"0,0 0 4 16,4 0 2-16,4-2 4 0,1 2 2 0,4-2 4 16,3-1 1-16,4 1 3 0,4-2 9 15,5-2 5-15,3 3 6 0,2-3 7 0,6 1 5 16,2-1 3-16,3 0-4 0,3 1-6 15,6-1-12-15,4-1-8 0,3-1-13 16,5 0-15-16,6 1-17 0,5-2-13 0,6-1-13 16,7 1-15-16,3-1-13 0,5 1-14 15,8-3-9-15,2 1-2 0,5 0-2 0,6-2-3 16,5-3-1-16,5-1 0 0,4 2-3 16,3-2-6-16,0 0 0 0,-1 0 0 0,2 2 1 15,-3 0-1-15,-1 2 2 0,-3 1 1 0,-5 3-4 16,-2-1-2-16,-9 5 0 0,-5-1-2 15,-5 4 1-15,-8 0 3 0,-3 3 2 0,-11-1 3 16,-5 2 0-16,-5 2 0 0,-7-1 2 0,-8 1-4 16,-6 2-2-16,-4 0 0 0,-8 0 0 15,-3 0 0-15,-7 1 1 0,-3-1 0 0,-6 2 1 16,-1 0-1-16,-4-1 2 0,-3 1-1 16,0 2-1-16,-4-1 2 0,-1 1 0 15,-1 3-1-15,-3 1 3 0,0 3 2 0,-2 0 2 16,2 2-2-16,-1 2 4 0,-1 4 1 15,-4 2-3-15,5 4-1 0,-4 3-2 16,2 4 1-16,-1 4 0 0,1 6-2 0,1 5 7 16,-1 7 2-16,2 6 1 0,2 7 2 15,1 5-4-15,3 8 0 0,2 5-3 0,-1 5-5 16,4 3-2-16,0 2-3 0,0 2 0 16,1 2 0-16,1 0 0 0,0 1 2 0,-2-1 1 15,3 2-2-15,-4-4-1 0,0 0-1 16,-1-4-1-16,-2-5 0 0,-1-5-1 0,-3-5 1 15,-1-6 0-15,-2-5 2 0,-1-6 0 16,-1-6 0-16,-4-6-1 0,2-5 2 0,-3-5 2 16,-3-5-3-16,0-3 1 0,-3-3 2 15,0-5-1-15,-3-2 0 0,-4-3 1 16,-1-1 0-16,-2-3 2 0,-5-1-4 0,-3-4-1 16,-4 0-3-16,-2-1-4 0,-6-3-5 15,-4-1-1-15,-2 0 2 0,-5-1-1 16,-3 1 3-16,-2-3 0 0,-5 1 7 0,-2 0 2 15,-1 0-1-15,-3-3 1 0,-3 3 2 0,-2-2 1 16,-2 2-3-16,-3-3-2 16,-4 3 0-16,-1 0 1 0,-4 0 2 0,0-1 5 15,-4 3 1-15,0-2 5 0,-3 1 4 16,-3-1 3-16,0 0-2 0,-4-1-2 16,1 1 0-16,-6 2-4 0,-2-1-4 0,-2 1-1 15,-2 2-2-15,-2-1 2 0,-4 3 3 16,1 1 2-16,-1 0 2 0,-1 2 1 0,-3 3 1 15,2-1 0-15,-3 0-2 0,2 2 2 16,0 0-2-16,0 0 5 0,3 4-2 0,1 0 1 16,3 0-2-16,1 3-6 0,3 1-1 15,1 0-6-15,4 1-2 0,2-1 0 0,4 0-1 16,4-1 1-16,6-1 0 0,4-2 0 0,2-2-1 16,9 0 0-16,2-2 0 0,4-2-1 15,5 0-1-15,5 0-3 0,3-2-4 16,3-1-6-16,5-1-9 0,0-1-15 0,5-1-25 15,2-2-78-15,3 1-126 0,1 0-129 0,2-1-139 16,5-1-62-16,-1-3-15 0,2 1 59 16,1 0 119-16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29:07.7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8088 2334 11 0,'-2'-2'157'0,"-2"-2"-13"0,2 0-21 16,2 0-19-16,2-1-19 0,-1-3-12 16,4 0-13-16,-2-1-8 0,3-1-7 15,2-1 3-15,1-2 7 0,0-1 10 0,2 1 15 16,2-2 15-16,-2-1 20 0,3-1 15 15,-2 2 17-15,0-2 15 0,1 2 18 0,0 1 8 16,-3 1 0-16,1 1-3 0,0 3-13 16,-2 1-15-16,-1 3-21 0,1 3-19 15,-1 6-20-15,-2 5-18 0,2 6-16 0,-3 8-15 16,1 6-14-16,-3 7-13 0,-2 4-11 16,2 6-29-16,-1 1-73 0,-2 5-113 15,0 1-117-15,0 0-116 0,0 1-95 0,0-3-29 16,-2-3 43-16,-1-1 96 0</inkml:trace>
  <inkml:trace contextRef="#ctx0" brushRef="#br0" timeOffset="232.67">8222 2823 241 0,'-3'-6'340'0,"3"3"45"0,0-3 10 16,3 2-19-16,0-2-45 0,1 1-48 15,3-3-36-15,0 2-35 0,2-1-54 0,2 1-53 16,-1-2-42-16,1 3-25 0,2-3-31 16,-3 2-59-16,3-1-92 0,-2 1-105 0,4-2-110 15,-1-1-118-15,3-3-47 0,-3-1 16 16,0-2 68-16,1 0 93 0</inkml:trace>
  <inkml:trace contextRef="#ctx0" brushRef="#br0" timeOffset="1045.23">7839 1600 38 0,'-5'0'133'0,"-3"2"-9"16,3 0-12-16,-2 2-9 0,2 0-11 0,-2-1-15 16,1 3-11-16,-2 2-10 0,3-1-5 15,-1 5 0-15,-1-1 2 0,-3 4 6 0,4 5 4 16,-3 2 6-16,-2 3 9 0,-1 6 11 16,3 3 12-16,-2 4 17 0,-2 6 14 0,-1 3 8 15,0 7 0-15,0 5-3 0,1 4-7 16,2 3-18-16,1 3-21 0,1 3-18 0,1 1-13 15,5-1-15-15,1 2-13 0,4 1-6 16,3-1-8-16,4-2-4 0,2-3-3 0,5-2-3 16,2-4-2-16,5-4-3 0,1-6 2 15,6-4-1-15,0-5 0 0,4-6 1 16,2-3 2-16,1-7 4 0,4-5 6 0,-1-4 5 16,4-7 5-16,1-5 7 0,-2-7 8 15,1-4 7-15,3-7 2 0,-1-4 4 16,1-6-3-16,1-6-2 0,1-7-9 0,0-6-6 15,0-6-2-15,2-3-7 0,-4-7-4 16,-1-3-2-16,-2-2 2 0,-2-5-1 16,-5-3 1-16,-3-3 5 0,-5-1 2 0,-4-1 1 15,-4-2 2-15,-7 1-1 0,-6 3-3 16,-3 0-4-16,-10 1-1 0,-3 3-3 0,-8 1-4 16,-5 4-3-16,-6 6-3 0,-7 4-3 15,-2 3-3-15,-5 6-3 0,-2 6-3 16,-1 4-2-16,-4 3-5 0,-2 7-12 0,-2 5-33 15,-2 3-72-15,-3 5-110 0,2 5-112 16,-1 4-109-16,3 2-90 0,1 4-24 0,3 2 43 16,3 1 98-16,5-1 104 0</inkml:trace>
  <inkml:trace contextRef="#ctx0" brushRef="#br0" timeOffset="2074.17">10429 1951 74 0,'-4'-8'181'0,"-1"2"-12"0,-2 1-12 0,0-1-7 16,-1 0-3-16,1 2-5 0,-2 1-11 15,1-1-8-15,-1 2-8 0,-2 2-1 16,-2 0 0-16,1 4 3 0,-4 3 9 0,0 5 15 16,-4 3 14-16,0 6 16 0,-4 6 12 15,1 3 8-15,1 8-7 0,-3 4-13 16,0 6-20-16,-1 3-24 0,5 3-24 16,2 1-22-16,3 0-14 0,3 0-12 15,4-1-8-15,7-3-8 0,4-1-3 0,5-5-8 16,6 1-8-16,2-4-5 0,7-4-7 15,3-2-3-15,3-2-3 0,3-3-1 0,3-4-2 16,2-4-6-16,1-4-11 0,1-2-22 16,1-6-54-16,-1-1-125 0,1-7-136 0,0-3-141 15,1-3-87-15,-3-5-31 0,1-5 26 16,-3-3 111-16,-1-3 129 0</inkml:trace>
  <inkml:trace contextRef="#ctx0" brushRef="#br0" timeOffset="2405.53">10781 2444 53 0,'-7'6'247'0,"0"-2"24"0,5-1 2 15,-2 1-27-15,4 0-20 0,0-2-12 0,4 2 1 16,1 0 3-16,2-1-6 0,2 1-26 16,4 0-35-16,3 2-36 0,2-2-33 0,3 1-26 15,2-1-19-15,2 0-18 0,2 0-47 16,2-2-73-16,-1 0-92 0,4-1-89 0,0-1-101 15,1 0-74-15,1-3-3 0,-2-1 44 16,2 0 77-16</inkml:trace>
  <inkml:trace contextRef="#ctx0" brushRef="#br0" timeOffset="2754.05">11990 2040 22 0,'-13'-7'181'15,"-2"1"23"-15,0 0-27 0,-3 2-23 16,-2 2-10-16,1 2-4 0,-3 2 0 0,1 2-4 16,-2 4-4-16,-3 1 2 0,0 7 10 15,-1 1 22-15,-1 6 21 0,-4 3 20 0,5 5 16 16,-4 5-3-16,5 2-12 0,1 6-27 15,3 2-31-15,3-1-31 0,6 3-30 16,3 0-22-16,7-1-19 0,5 1-13 0,4-2-9 16,3-3-6-16,8 1-9 0,3-4-4 15,3-2-4-15,4-3-1 0,2-3-2 0,3-2-9 16,2-5-15-16,3-2-43 0,1-4-96 16,0-4-126-16,4-3-118 0,-1-5-111 0,0-3-58 15,-1-8 2-15,2-1 75 16,-1-7 115-16</inkml:trace>
  <inkml:trace contextRef="#ctx0" brushRef="#br0" timeOffset="3069.49">12352 2372 257 0,'-6'2'298'0,"2"-2"35"0,0 2-38 0,4-2-30 16,0 1-29-16,4 1-23 0,0 0-20 15,5 2-23-15,4 0-32 0,2-2-37 16,4 2-33-16,5-3-29 0,2-1-14 15,4 0-13-15,5 0-28 0,0-1-57 0,5-1-71 16,0 0-80-16,2 0-79 0,0-2-88 16,0-2-36-16,-1-1 23 0,-2-1 52 15,0 0 71-15</inkml:trace>
  <inkml:trace contextRef="#ctx0" brushRef="#br0" timeOffset="3400.97">13631 1935 105 0,'-21'-3'169'16,"-4"1"-6"-16,-2 2-29 0,-2 4-11 15,1-1 1-15,-4 5 3 0,-1 2-1 0,1 3-5 16,0 2 1-16,2 2 9 0,-2 6 27 15,3 2 33-15,0 5 30 0,4 3 18 16,1 3 5-16,4 4-13 0,3 2-27 0,3 4-33 16,5-1-36-16,3 1-34 0,5 0-32 15,5-2-20-15,5-1-21 0,2-1-9 0,4-2-8 16,5-2-2-16,2-3-1 0,5-1-1 16,1-4-3-16,2-1-7 0,3-2-24 15,-1-3-55-15,4-3-102 0,-2-3-110 0,4-3-109 16,2-4-108-16,1-5-47 0,2-4 16 15,0-4 83-15,-2-6 99 0</inkml:trace>
  <inkml:trace contextRef="#ctx0" brushRef="#br0" timeOffset="3665.84">14040 2393 238 0,'-8'2'285'0,"4"-2"24"16,-1 1-41-16,4 1-40 0,2 0-38 16,4 0-31-16,-1 2-18 0,4-2-19 0,5 2-24 15,1 0-30-15,3-1-27 0,3-1-18 16,5 2-28-16,2-2-50 0,4 0-60 0,2 0-64 15,3 0-75-15,2-2-87 0,0-2-28 16,4-2 21-16,-1 2 41 0</inkml:trace>
  <inkml:trace contextRef="#ctx0" brushRef="#br0" timeOffset="4014.22">15210 2010 57 0,'-30'4'147'15,"-1"3"-2"-15,-1 1 6 16,-4 3 21-16,1 4 23 0,-1 3 21 0,0 3 14 15,0 1 12-15,2 7 10 0,2 2 6 16,3 1-6-16,3 4-21 0,5 2-33 0,1 2-34 16,6-2-36-16,5 2-31 0,3-2-25 15,6-1-16-15,6-1-11 0,4-2-12 0,5-2-7 16,3 1-4-16,3-5-8 0,5-1-5 16,3-2-5-16,2-2-18 0,1-2-53 0,0-2-94 15,2-4-113-15,2-2-109 0,-1-3-120 16,3-4-49-16,-2-5 15 0,-2-2 75 0,3-5 104 15</inkml:trace>
  <inkml:trace contextRef="#ctx0" brushRef="#br0" timeOffset="4248.14">15569 2276 35 0,'-7'-1'306'0,"0"-1"29"16,1 0 25-16,3 0-38 0,4 0-66 16,5 2-66-16,3-2-53 0,2 0-23 0,8 2-22 15,4-2-29-15,1 2-31 0,8 0-39 16,0 0-55-16,3 2-65 0,1 0-63 16,2 2-58-16,0 0-57 0,2-1-45 0,-2 1 10 15,-1 0 39-15,-2-2 50 0</inkml:trace>
  <inkml:trace contextRef="#ctx0" brushRef="#br0" timeOffset="4578.81">16693 1920 142 0,'-24'0'243'16,"-4"2"49"-16,4 2 10 0,-3 2-6 15,1 3 4-15,1 3 2 0,-2 1-3 16,2 6-30-16,2 2-47 0,-1 4-47 0,3 3-39 16,0 3-23-16,4 3-18 0,3 2-12 15,3 2-17-15,6 2-12 0,3 0-13 0,6 2-12 16,3-2-5-16,7 0-6 0,8-2-6 15,3-3-5-15,9-1-2 0,5-4-2 16,6-3-2-16,6-4-11 0,5-2-37 0,1-4-88 16,4-2-119-16,-1-3-118 0,3-3-136 15,-1-1-62-15,-3-4 1 0,0-2 65 0,-5-2 109 16</inkml:trace>
  <inkml:trace contextRef="#ctx0" brushRef="#br0" timeOffset="6290.17">17521 2223 35 0,'-4'2'191'0,"0"2"-8"15,1-2-19-15,1 0-15 0,2 0-10 16,0-1-1-16,4 3 3 0,0-2 15 0,3 2 25 16,0-2 16-16,4 2 12 0,1 0 1 15,4-1-16-15,2 1-24 0,3-2-35 16,4 2-32-16,2-2-36 0,5 0-60 0,2 0-92 15,4-1-105-15,3-1-113 0,4 0-114 16,1 0-61-16,2-1 0 0,0-3 56 16,1 2 86-16</inkml:trace>
  <inkml:trace contextRef="#ctx0" brushRef="#br0" timeOffset="6605.1">19017 1916 250 0,'-7'-9'318'0,"-3"1"65"0,-5 1 10 0,-1 1-18 16,-2 0-21-16,-3 4-26 0,0 2-38 16,-4 2-55-16,-1 4-70 0,2 2-57 0,-1 3-41 15,-1 4-26-15,3 4-14 0,0 0-7 16,3 4-2-16,3 4-6 15,1 0-4-15,7 1-1 0,3 3-1 0,6 1 0 0,6 0-1 16,3 1 0-16,8-1 3 0,5-1 0 16,6-1-1-16,8-1 2 0,3-3-2 15,8-1 0-15,3-4-4 0,5 0-18 16,2-4-68-16,4 0-113 0,3-3-118 0,2-3-118 16,1-3-101-16,-1-5-39 0,-2 1 38 0,-3-4 95 15,-3-2 111-15</inkml:trace>
  <inkml:trace contextRef="#ctx0" brushRef="#br0" timeOffset="7863.44">1658 5730 13 0,'-5'0'150'16,"1"0"-26"-16,2 0-27 0,1 0-21 15,-1 0-17-15,2-2-11 0,2 0-3 16,1 1 3-16,3-3 5 0,-1-2 5 0,4 0 4 16,0 1 1-16,2-3-1 0,1 0-4 15,0 1-6-15,3-1-7 0,-1 0-9 0,2 3-6 16,-1-1-8-16,2 0-5 0,-2 3-3 16,0-1-2-16,-1 2 1 0,0 0 6 15,-2 4 14-15,-3 0 16 0,0 3 14 0,-4 5 13 16,-2 3 10-16,0 4 13 0,-3 4 18 15,-3 4 24-15,0 4 32 0,1-1 27 16,1 5 20-16,-1-1-2 0,4-1-22 0,-1 1-32 16,4-3-46-16,1-1-41 0,3-1-32 15,-1-2-20-15,4-5-10 0,-1 1-9 16,4-3-26-16,-1-5-56 0,1-2-95 0,1-3-100 16,2-4-103-16,2-4-111 0,-1-4-51 15,3-4 18-15,-3-3 72 0,-1-4 91 0</inkml:trace>
  <inkml:trace contextRef="#ctx0" brushRef="#br0" timeOffset="8426.91">1903 5020 155 0,'-27'9'205'0,"-1"5"-17"0,0 3-11 16,2 2-4-16,-3 2-2 0,3 3-3 16,-1 3-8-16,-1 4-5 0,4-1-2 0,-1 4 1 15,-1 3 3-15,3 1-1 0,0 2-2 16,2 0-7-16,0 3-10 0,2 1-12 15,2 2-12-15,1 2-13 0,2-1-13 16,1 5-9-16,4-1-13 0,2 2-11 0,2 1-13 16,5 1-11-16,1 2-10 0,4-2-9 15,4-1-4-15,4-1-4 0,2 0-1 0,6-3-1 16,2 0 1-16,3-5 2 0,7-3-2 16,0-4 0-16,5-3 1 0,4-7 1 0,2-5 0 15,1-4 0-15,3-8-1 0,0-3 3 16,2-8-2-16,2-4 1 0,-2-7-2 0,1-4-1 15,0-4 0-15,-1-6 0 0,-2-4 1 16,0-3 4-16,-1-4 2 0,-3-6 6 0,-1-6 3 16,-3-1 4-16,-3-7 4 0,-3-1-1 15,-5-2 2-15,-4-2-3 0,-6-2-1 16,-4-1-3-16,-6-3-5 0,-6 2-4 0,-6-2-3 16,-6 5-1-16,-7-1-2 0,-6 6-1 15,-6 1-1-15,-5 7 0 0,-4 3-2 16,-5 4 0-16,-2 6 0 0,-2 5-5 15,-1 3-8-15,-1 3-16 0,2 4-44 0,0 2-92 16,6 4-118-16,2 0-117 0,4 1-124 16,6 1-54-16,3 0 5 0,3-1 73 15,6 1 107-15</inkml:trace>
  <inkml:trace contextRef="#ctx0" brushRef="#br0" timeOffset="10335.54">4940 5256 1 0,'3'-4'112'15,"-3"2"-20"-15,0-2-18 0,0 2-10 16,0-1-4-16,0 1 1 0,-3-2 5 15,2 2 11-15,-1 0 16 0,-1 0 20 0,-3 0 26 16,-3 4 23-16,-1 0 22 0,-6 4 22 16,-1 1 18-16,-4 5 12 0,-4 5 4 15,-4 2-7-15,-1 6-11 0,-2 3-25 16,-1 5-30-16,2 5-33 0,-2 2-29 0,3 6-21 16,0 1-22-16,3 3-13 0,4 3-6 15,3-1-4-15,6 1-5 0,3-2-8 16,4-1-2-16,7-3-7 0,4-1-8 15,4-2-3-15,4-2-3 0,7-4-3 16,2-4 0-16,2-1 1 0,3-5-2 0,6-3-12 16,-3-4-20-16,4-2-65 0,1-6-98 15,2-3-114-15,3-6-107 0,0-4-109 16,4-4-46-16,2-6 27 0,3-5 81 16,0-4 102-16</inkml:trace>
  <inkml:trace contextRef="#ctx0" brushRef="#br0" timeOffset="10866.08">5434 5692 170 0,'-7'2'209'0,"5"-2"-28"0,-1 0-21 16,3 0-15-16,3-2-1 0,2 2 9 15,1-2 19-15,6 0 24 0,2 0 13 16,2 1-1-16,2-1-15 0,2 0-25 16,1 2-31-16,1-2-36 0,3 2-33 0,0-2-23 15,1 2-18-15,3-2-26 0,1 2-49 16,3-2-65-16,0 0-79 0,3 0-83 16,2 0-83-16,-1-1-66 0,2-1 1 15,3-2 41-15,-1-2 64 0</inkml:trace>
  <inkml:trace contextRef="#ctx0" brushRef="#br0" timeOffset="11204.37">6825 5218 5 0,'-14'-4'240'0,"-2"0"53"15,-2 2 40-15,0 2-24 0,-2 2-26 16,-1 2-25-16,-1 2-25 0,1 5-34 16,-2 2-33-16,-2 7-27 0,0 4-14 0,-2 3 1 15,0 5 6-15,-2 5 0 0,3 3-3 16,0 3-11-16,2 1-16 0,1 4-19 16,6-1-18-16,3 1-15 0,3 0-11 15,6-1-6-15,3-1-6 0,6 0-3 0,4-4-5 16,6-2-4-16,7-2-3 0,0-2-5 15,6-4 1-15,2-1-9 0,6-5-17 16,3-1-38-16,1-4-99 0,6-4-122 0,3-3-123 16,4-5-122-16,3-3-63 15,2-4-2-15,0-6 75 0,0-4 111 0</inkml:trace>
  <inkml:trace contextRef="#ctx0" brushRef="#br0" timeOffset="11480.52">7291 5690 299 0,'-11'2'332'15,"4"-2"17"-15,2 2-34 0,3-2-68 16,4 2-67-16,3 0-51 0,4 0-27 16,4 0-14-16,3 0-18 0,3-1-24 0,4 1-20 15,4 2-28-15,4-2-42 0,1 0-55 16,2 0-63-16,1 0-73 0,2-2-90 16,3 0-39-16,3 0 7 0,1-4 35 0,2 0 55 15</inkml:trace>
  <inkml:trace contextRef="#ctx0" brushRef="#br0" timeOffset="11812.7">8802 5241 161 0,'-32'5'217'0,"-2"3"14"16,0 5-13-16,0 4-1 0,0 3 7 15,0 4 13-15,4 3-1 0,-1 5-9 16,5 3-15-16,2 1-20 0,2 4-15 0,7 0-13 16,4 2-16-16,4 0-18 0,5 0-25 15,6-1-21-15,3-1-20 0,7-1-18 0,2-3-12 16,6-2-16-16,1-2-4 0,6-1-3 15,-1-2-19-15,4-5-65 0,1-1-109 16,5-4-116-16,2-4-122 0,1-1-104 0,2-3-37 16,2-3 33-16,1-4 93 0,1-4 110 15</inkml:trace>
  <inkml:trace contextRef="#ctx0" brushRef="#br0" timeOffset="12093.61">9295 5599 254 0,'-11'0'312'16,"4"0"29"-16,2 2-15 0,6-2-49 0,4 2-53 15,8 0-41-15,3-1-21 0,8 1-23 16,4 0-34-16,6-2-36 0,4 2-30 16,4 0-29-16,5 2-50 0,3-2-63 0,0 2-82 15,3-1-88-15,1 1-99 0,0-2-41 16,0 2 10-16,1-2 44 0,-4 0 71 16</inkml:trace>
  <inkml:trace contextRef="#ctx0" brushRef="#br0" timeOffset="12476.33">11199 5044 43 0,'-24'-5'260'0,"-4"-3"39"0,-1 4 64 15,-3 0-9-15,-1 4-3 0,0 2-7 16,-3 4-1-16,2 2-16 0,-1 5-49 16,0 4-69-16,2 6-65 0,-1 4-42 15,0 7-26-15,4 4-15 0,-1 4-12 16,4 2-5-16,4 2-4 0,4 1-9 0,2-1-7 15,7-2-7-15,5 0-3 0,5-3-7 16,8-1-1-16,7-3-4 0,4-3-2 16,5-2-1-16,9-5-4 0,4-4-6 0,7-4-10 15,1-4-23-15,4-3-64 0,3-5-118 16,4-1-126-16,3-4-121 0,1 0-95 16,1-4-32-16,1-4 39 0,1-2 102 15,-2-1 121-15</inkml:trace>
  <inkml:trace contextRef="#ctx0" brushRef="#br0" timeOffset="12790.94">12034 5298 31 0,'2'-2'219'0,"2"0"24"0,2-2-4 16,7 0-63-16,5-1-55 0,6-3-32 0,2 2-32 15,6-1-50-15,4 3-62 0,3 0-73 16,4 0-73-16,2 0-40 0,1 1-13 16,3 1 16-16</inkml:trace>
  <inkml:trace contextRef="#ctx0" brushRef="#br0" timeOffset="13735.87">13328 4629 167 0,'-3'-6'286'16,"2"-1"63"-16,-3 1-3 0,-1 0-6 15,0 3-12-15,-4-1-17 0,-2 2-31 0,-1 4-45 16,-5 2-48-16,-3 5-42 0,-1 6-32 0,-5 6-19 16,-3 8-14-16,-1 3-9 0,-3 8-8 15,-1 4-6-15,1 2-3 0,0 3-8 16,3 3-4-16,3-3-3 0,8 3-4 0,3-3-6 15,7 1-5-15,7-3-7 0,5-1-4 16,8-4-6-16,3-2-3 0,6-2-1 16,5-4-2-16,2-3-1 0,4-3-11 15,6-5-15-15,1-2-37 0,2-5-98 0,3-3-131 16,2-4-124-16,0-1-125 0,5-4-54 16,-2-4-1-16,-2-4 79 0,-2-2 119 15</inkml:trace>
  <inkml:trace contextRef="#ctx0" brushRef="#br0" timeOffset="14831.19">6894 6471 83 0,'0'-4'161'0,"-1"3"1"0,1-1 4 0,0 0 11 16,0 2 21-16,0 0 25 0,0 0 34 15,0 2 30-15,-2 1 18 0,-2 9 2 16,1 3-22-16,-4 8-38 0,0 7-53 15,-4 5-56-15,-2 5-48 0,1 4-37 0,-3 1-20 16,0 3-15-16,1 0-7 0,4-1-20 16,0-1-50-16,1 0-90 0,1-4-105 15,3-2-101-15,3-2-96 0,0-4-74 16,2-4-1-16,0-1 63 0,0-4 94 16</inkml:trace>
  <inkml:trace contextRef="#ctx0" brushRef="#br0" timeOffset="15710.51">6787 7645 52 0,'2'-6'137'16,"-2"-2"-6"-16,0 3-6 0,0-1 3 15,0 2 3-15,0 0 6 0,-2 1 12 0,1-1 19 16,-4 2 23-16,2 2 23 0,-4 0 27 16,0 2 18-16,-2 2 3 0,-3 1-11 15,-2 7-23-15,-1 1-35 0,-1 6-40 16,-4 6-36-16,1 3-32 0,-1 5-21 0,-2 5-15 16,3 2-6-16,0 2-4 0,5 2-8 15,2-1 0-15,5 3-4 16,3-2-2-16,7-2-3 0,4 0-2 0,6-4-1 15,6 0-4-15,5-4-3 0,5-3-5 0,3-5-2 16,5-1-3-16,5-6-6 0,3-2-10 16,3-5-19-16,-1-3-45 0,5-5-102 15,3-2-126-15,0-6-123 0,2-3-116 16,4-5-47-16,1-3 10 0,3-6 83 0,1-4 117 16</inkml:trace>
  <inkml:trace contextRef="#ctx0" brushRef="#br0" timeOffset="21566.37">15580 4721 22 0,'-4'1'93'15,"1"-1"-12"-15,2 2-12 0,0-2-12 16,-1 2-8-16,0-2-7 0,2 2-4 15,-3-2 3-15,3 0 8 0,0 0 15 16,0 0 16-16,-2 0 17 0,2 0 17 0,-2 0 13 16,2 0 10-16,-2 0 2 0,2 0-2 15,-2 0-7-15,2 0-15 0,-1 0-18 0,1 0-18 16,-2 0-19-16,2 0-20 0,0 0-14 16,0 0-7-16,0 0-7 0,0 0 0 0,0 0 1 15,0 0 6-15,0 0 2 0,0 0 5 16,0 0 0-16,0 0-1 0,0 0-5 0,0 0-5 15,0 0-4-15,0 0-5 0,0 0-4 16,0 0-3-16,0 0-1 0,0 0-2 16,0 0 0-16,0 0 2 0,2 0-2 15,-1 0 2-15,3-2 1 0,0 2 1 0,-1-2-1 16,2 0 0-16,1 1 2 0,-1-1-1 16,2 0 0-16,-1 0 0 0,0 0 0 15,0 2 0-15,1-2-1 0,-1 2 0 0,-3-2-1 16,3 2 1-16,-3 0 0 0,1 0 0 15,-2 2 1-15,1 0 1 0,-1 0 0 0,1 2 1 16,-2-1 2-16,4 3-2 0,-3 2 2 16,1 1-2-16,2 1 2 0,-1 3-1 15,1 1 0-15,3 1 4 0,-3 0 12 0,2 4 18 16,0 0 20-16,0 2 20 0,1 2 18 16,-1 0 16-16,0 2 2 0,-2-3-2 15,-1 1-10-15,-1 0-13 0,-1 0-16 0,-2-2-18 16,0 0-13-16,-2-2-15 0,-1 2-9 15,-3-2-8-15,-2-2-20 0,-1 0-43 16,-2-1-69-16,-2-1-84 0,-1-4-86 16,0 1-80-16,0-5-69 0,1-1-32 0,-1-2 27 15,-1-2 64-15,1-4 74 0</inkml:trace>
  <inkml:trace contextRef="#ctx0" brushRef="#br0" timeOffset="22097.46">15712 4269 126 0,'-12'-6'182'15,"1"3"-13"-15,-2 1-13 0,-1 0-12 16,-1 4-13-16,1 0-13 0,0 3-15 0,-4 3-11 16,2 1-11-16,-2 3-2 0,-2 3 2 15,0 4 3-15,-1 2 6 0,0 4 7 16,-1 3 9-16,-1 5 6 0,0 3 0 16,0 4 0-16,0 4-1 0,-1 5-5 0,1 3-11 15,1 1-7-15,3 4-10 0,0 0-13 16,5 3-16-16,2 0-14 15,4 1-10-15,0 0-10 0,7-2-7 0,2 1-3 16,4-5-4-16,3-4 0 0,4-3 0 0,3-4-1 16,4-6 0-16,2-2 4 0,5-6 4 15,0-5 6-15,5-6 3 0,1-4 2 0,2-5 1 16,2-6-2-16,1-6-5 0,1-4-4 16,-1-3-3-16,3-7 0 0,-3-6 9 15,-1-5 14-15,-1-7 18 0,-2-6 17 0,-3-6 8 16,-4-6 6-16,-3-3-1 0,-2-4-9 15,-7-4-10-15,-5-3-10 0,-4-1-8 16,-5 0-7-16,-3 2-7 0,-6 3-8 16,-6 3-7-16,-2 1-5 0,-5 5-5 0,-5 4-11 15,-5 3-23-15,-4 4-58 0,-3 6-105 16,0 5-114-16,-2 3-113 0,3 5-113 16,3 2-44-16,1 2 22 0,2 0 88 0,6 3 105 15</inkml:trace>
  <inkml:trace contextRef="#ctx0" brushRef="#br0" timeOffset="22711.29">17235 4534 127 0,'-8'-10'214'0,"2"1"-10"0,-2 1-9 0,-2 3-13 16,-1-1-13-16,-3 6-13 0,-2 2-12 15,-3 5-10-15,-1 9 1 0,-5 5 16 0,-2 5 18 16,-4 8 22-16,1 8 18 0,-2 4 8 16,0 4-7-16,0 1-20 0,3 2-25 15,1 1-33-15,8-1-33 0,2 0-27 0,7-1-22 16,4-1-11-16,7 1-12 0,5-5-10 15,6-3-4-15,5-2-6 0,6-2-1 16,3-6-3-16,3-1-3 0,4-7-10 16,2-1-37-16,4-6-86 0,3-4-127 15,0-1-134-15,2-7-131 0,1-1-59 0,-1-4-4 16,-2-4 67-16,1-5 116 0</inkml:trace>
  <inkml:trace contextRef="#ctx0" brushRef="#br0" timeOffset="22996.36">17523 4995 77 0,'-6'2'305'0,"1"0"27"16,1 0 24-16,4-2-61 0,2 2-67 15,1-2-71-15,7 1-45 0,0-1-24 16,6 2-26-16,2-2-54 0,3 2-69 16,2-2-71-16,3 0-72 0,3-2-73 0,1 2-66 15,2-2-8-15,0 1 32 0,0-3 52 16</inkml:trace>
  <inkml:trace contextRef="#ctx0" brushRef="#br0" timeOffset="23307.64">18644 4618 95 0,'-21'-10'229'0,"-2"4"35"0,-2 3-14 0,-4 1-19 16,0 4-11-16,-1 1-9 0,0 7-10 15,-1 5-12-15,1 4-14 0,1 8-9 16,3 3-3-16,2 7 5 0,1 3 7 0,5 2-4 16,2 3-15-16,4 3-25 0,3-2-27 15,3 1-27-15,6-1-26 0,4 0-18 16,3-1-12-16,4-3-6 0,3 0-4 15,3-4-5-15,5-3-13 0,2-3-41 16,0-3-80-16,4-5-108 0,4-3-104 0,0-2-100 16,3-5-93-16,2-3-15 0,3-5 51 0,1-2 90 15,0-6 98-15</inkml:trace>
  <inkml:trace contextRef="#ctx0" brushRef="#br0" timeOffset="23590.51">18937 4909 99 0,'-14'0'256'16,"3"2"26"-16,3-2-9 0,4 2-35 15,2 2-31-15,4 0-31 0,2-1-26 16,8 3-19-16,2 0-28 0,4 0-30 16,3-1-27-16,3 1-26 0,4 0-36 0,1-1-49 15,1-1-67-15,4 2-71 0,0-2-78 0,3-2-59 16,1 0-10-16,1-2 24 0,1-2 51 16</inkml:trace>
  <inkml:trace contextRef="#ctx0" brushRef="#br0" timeOffset="23908.74">20093 4662 147 0,'-23'-8'252'0,"-1"2"44"16,-3 0 6-16,-1 3-17 0,-1 3 0 15,-1 2 2-15,-2 3-2 0,0 5-16 16,-2 3-30-16,-1 8-40 0,0 4-36 16,-1 5-25-16,1 7-20 0,-1 1-21 15,4 4-22-15,1 1-17 0,6 3-16 0,6 2-10 16,5-1-12-16,8 1-7 0,6-2-6 16,5-1-1-16,8-1-1 0,3-2-2 15,7-4 0-15,4-3-3 0,3-3-3 0,3-4-15 16,4-3-45-16,1-2-99 0,4-4-125 15,0-4-120-15,7-1-123 0,0-3-52 16,2-5 9-16,1-2 77 0,-2-6 116 16</inkml:trace>
  <inkml:trace contextRef="#ctx0" brushRef="#br0" timeOffset="24170.39">20257 5016 141 0,'-18'4'328'0,"4"-1"29"16,0 1 24-16,8-2-88 0,4 2-78 15,4-2-71-15,7 2-50 0,5-2-26 16,7 0-39-16,5-1-56 0,6-1-66 0,4 0-73 15,5 0-84-15,3 0-82 0,3-1-30 16,-2-1 15-16,3-2 42 0</inkml:trace>
  <inkml:trace contextRef="#ctx0" brushRef="#br0" timeOffset="24535.35">21498 4620 76 0,'-19'0'227'15,"-3"2"41"-15,-1 1-17 0,-2 5-14 0,-4 5-8 16,1 4-6-16,-4 6-8 0,-1 8-4 16,-1 3-6-16,0 4-9 0,4 2-14 15,3 0-14-15,6 2-22 0,3 2-30 16,6-2-31-16,6 2-26 0,7-2-17 0,7-1-14 16,6-1-12-16,8-1-4 0,6-5-4 15,6-4-2-15,5-3-24 0,6-2-41 16,7-4-69-16,5 0-95 15,9-4-104-15,5-2-122 0,5-2-55 0,4-1 0 0,1-5 51 16,0-3 81-16</inkml:trace>
  <inkml:trace contextRef="#ctx0" brushRef="#br0" timeOffset="25364.75">22252 4892 240 0,'-4'4'283'16,"1"-2"48"-16,3 2-10 0,1-3-10 16,2 3-15-16,5-2-11 0,1 0-13 15,4 2-40-15,3-2-57 0,3 2-59 0,5-2-47 16,2 1-51-16,4-1-82 0,5 2-105 16,2-2-120-16,3-2-135 0,4 0-70 15,-1-2-19-15,2-2 43 0,-3 0 90 0</inkml:trace>
  <inkml:trace contextRef="#ctx0" brushRef="#br0" timeOffset="25679.95">23520 4597 181 0,'-27'-6'280'0,"-2"2"54"0,-3 2-2 16,0 4-25-16,0 4-19 0,-2 3-19 16,0 5-31-16,-1 5-41 0,2 6-46 0,1 3-37 15,2 5-26-15,3 1-18 0,4 4-7 16,5 0-4-16,4 2-1 0,7 2-5 16,7-2-1-16,5 2-2 0,6-2-3 0,7 0-5 15,8-2-9-15,5-2-7 0,6-3-6 0,5-1-6 16,7-3-4-16,3-5-3 15,3-1-33-15,2-2-76 0,-1-4-109 0,-2-1-111 16,3-3-114-16,-6-2-95 0,-2-3-20 16,-4-4 49-16,-3-2 94 0</inkml:trace>
  <inkml:trace contextRef="#ctx0" brushRef="#br0" timeOffset="26393.53">19830 5766 6 0,'4'-5'274'16,"-2"1"62"-16,-2 2 70 0,0 6 0 15,0 3-16-15,-1 5-31 0,-2 7-33 0,-2 4-48 16,3 5-64-16,-2 3-73 0,2 3-57 16,-1 0-36-16,0 3-32 0,3-1-57 0,0 0-87 15,3 0-101-15,-1-2-97 0,1 1-103 16,1-3-83-16,-2 1-5 15,3-1 53-15,-3-4 85 0</inkml:trace>
  <inkml:trace contextRef="#ctx0" brushRef="#br0" timeOffset="26810.59">19819 6610 48 0,'-6'-3'179'15,"2"1"-8"-15,-2 0-18 0,-1 2-16 16,-2 2-12-16,-2 1-10 0,-1 3-8 16,-2 4-2-16,-2 3 7 0,-3 4 21 15,0 2 31-15,0 2 40 0,-3 4 38 0,2 0 24 16,1 3 7-16,1 1-15 0,2-1-32 16,5 1-45-16,4 0-48 0,3-3-42 15,8 3-26-15,3-3-18 0,6-1-15 16,5-4-6-16,3 0-6 0,8-4-7 0,1-3-12 15,6-3-35-15,3-3-88 16,3-4-122-16,7-3-122 0,5-1-141 0,3-3-73 16,3-5-12-16,5-2 61 0,-1-3 110 0</inkml:trace>
  <inkml:trace contextRef="#ctx0" brushRef="#br0" timeOffset="33858.22">2033 10575 22 0,'-2'-6'196'16,"2"2"19"-16,-1 0-20 0,1 1-20 15,0 1-13-15,0 0-10 0,0 0 4 0,0 4 19 16,0 2 28-16,1 3 26 0,-1 8 19 15,2 6 5-15,-2 6-14 0,2 7-31 0,-2 6-48 16,1 2-44-16,-1 4-38 0,3 2-26 16,-3-1-16-16,0 1-16 0,0 1-6 15,0 3-7-15,-3-3-19 0,2 1-45 0,-1-1-77 16,-1-1-93-16,1-2-90 0,-2-1-83 16,4-3-73-16,0-4-22 0,0-1 41 15,0-7 76-15,2-5 79 0</inkml:trace>
  <inkml:trace contextRef="#ctx0" brushRef="#br0" timeOffset="34140.37">2160 10727 36 0,'-7'-27'197'0,"-3"5"21"16,-2 2-6-16,-2 5-8 0,-4 4-9 15,-1 5-9-15,-3 4-16 0,-3 4-18 0,-2 6-14 16,1 3-5-16,-3 4 8 0,1 4 13 16,4 0 10-16,-1 2 2 0,4 0-7 0,2 0-19 15,4 0-27-15,4-2-30 0,2 0-27 16,4-1-21-16,3-1-16 0,2 0-10 0,4-2-5 16,3-2-2-16,1 1-21 0,3-3-56 15,0 1-89-15,4-5-93 0,-1 1-91 0,4-4-97 16,0-2-46-16,1-2 19 0,3-6 70 15,-3-2 83-15</inkml:trace>
  <inkml:trace contextRef="#ctx0" brushRef="#br0" timeOffset="34737.97">2246 10028 14 0,'-18'-17'171'0,"-2"2"23"15,1 3-30-15,-3 1-16 0,1 1-5 0,-1 3 6 16,1 1 2-16,-2 2-3 0,-1 2-2 16,1 4-3-16,-3 0 1 0,0 6 5 0,0 1 10 15,-3 4 9-15,1 5 4 0,-3 4-1 16,-2 5-7-16,2 4-11 0,-1 5-15 15,0 2-23-15,-2 4-23 0,1 2-21 0,3 3-16 16,0 5-12-16,-1 1-9 0,5 6-3 16,-1 4-5-16,4 4-2 0,-1 3-6 15,5 4-6-15,1 3-5 0,4 3-4 16,3 1-2-16,2-1 1 0,5 0-1 0,4-1 2 16,4-5 1-16,5-4 0 0,2-1 0 15,3-4-2-15,4-4-1 0,3-6 1 0,2-4-2 16,2-5-2-16,4-4 2 0,1-6 0 15,2-5 0-15,4-8 0 0,3-4 3 0,4-8 5 16,2-7 0-16,1-8-1 0,4-6 2 16,4-7-3-16,1-6 0 0,3-7-5 15,2-4 0-15,1-8 1 0,0-8-1 0,-1-5 0 16,1-8-1-16,-2-4-1 0,-4-3-2 16,-2-4 2-16,-2-4-2 0,-5-1 5 0,-4-1 0 15,-5 0 4-15,-7 0 5 0,-6 2 2 16,-7 0 4-16,-6 2-4 0,-6 0 1 0,-5 2-1 15,-7-1-2-15,-5 5-4 0,-7 1-3 16,-1 4-1-16,-9 4 0 0,-3 6-2 16,-7 4-4-16,-5 7-3 0,-3 4-8 0,-5 8-11 15,-4 3-29-15,-3 8-64 0,0 6-112 16,2 3-115-16,2 5-118 0,0 1-89 16,3 4-25-16,1 4 37 0,5 0 97 0,5 0 113 15</inkml:trace>
  <inkml:trace contextRef="#ctx0" brushRef="#br0" timeOffset="35949.12">4879 10556 80 0,'-11'-10'185'16,"-7"4"18"-16,-5 4-50 0,-3 2-21 16,-2 6-3-16,-6 4 5 0,-2 5 11 0,-1 8 10 15,-4 3 7-15,0 9 9 0,-2 5 13 16,2 4 21-16,-1 3 18 0,4 3 3 16,3-1-7-16,3 3-22 0,5-1-32 15,6 2-39-15,7-1-36 0,5-3-29 16,6 1-25-16,8-2-13 0,4-3-8 15,10-1-7-15,3-4-5 0,6-4-3 0,4-1 0 16,8-5-1-16,2-3-18 0,5-4-50 16,3-4-95-16,3-4-114 0,3-2-112 15,1-1-118-15,0-7-48 0,2-1 19 0,0-4 77 16,0-4 105-16</inkml:trace>
  <inkml:trace contextRef="#ctx0" brushRef="#br0" timeOffset="36314.08">5332 11045 182 0,'-2'0'210'0,"2"-2"7"0,4 2-62 15,3-2-38-15,2 2-22 16,5-2-7-16,2 2-6 0,3 0-10 0,4 0-16 15,5 0-20-15,0 2-16 0,4 0-18 16,2 0-27-16,2 0-34 0,3 0-40 0,3-2-52 16,2 2-70-16,2-2-27 0,0-2 3 15,1 0 20-15</inkml:trace>
  <inkml:trace contextRef="#ctx0" brushRef="#br0" timeOffset="36645.37">6800 10655 9 0,'-22'-12'199'0,"-4"1"25"15,-3 3 20-15,-3 4-42 0,-2 2-11 0,-2 4 2 16,-1 4 10-16,-2 4 1 0,-2 5-7 15,3 4-6-15,-1 8-5 0,1 5 3 16,1 4 4-16,-1 2-4 0,3 4-12 16,6 2-22-16,2 2-32 0,6-1-31 0,3 1-28 15,6 2-25-15,6-3-15 0,6-1-10 16,6 0-8-16,8-4-2 0,3 0-3 16,8-4 0-16,6-3 3 0,4-5-3 15,7-3-12-15,0-4-46 0,5-4-87 0,3-4-105 16,0 1-107-16,3-5-107 0,3-3-80 15,-1-2-2-15,0-2 59 0,1-4 94 16</inkml:trace>
  <inkml:trace contextRef="#ctx0" brushRef="#br0" timeOffset="36895.22">7142 10940 148 0,'-3'-3'228'0,"1"-1"6"0,6 0-46 0,3 0-83 16,7-2-50-16,6 3-26 0,5-3-20 15,5 2-25-15,6-2-36 0,3 3-50 0,2-1-62 16,2 2-37-16,2-2-15 0,-2 2 10 15</inkml:trace>
  <inkml:trace contextRef="#ctx0" brushRef="#br0" timeOffset="37258.78">8322 10601 58 0,'-24'-5'245'0,"-4"1"18"0,-1 2 32 0,-3 4-60 15,2 2-32-15,-2 3-7 0,-1 5 4 16,-1 5 13-16,2 6 0 0,-2 5-4 0,2 5-8 15,0 3-9-15,2 4-10 0,1 0-16 16,4 0-25-16,4 2-34 16,5-2-32-16,7 2-30 0,5-2-20 0,6-2-13 15,6 0-5-15,9 0-4 0,4-4 0 16,8-1 0-16,7-3-13 0,3-3-37 16,4-4-77-16,3-4-100 0,3-2-99 0,2-2-95 15,2-2-98-15,0-3-23 0,-2-2 43 16,-1-3 83-16,0-3 90 0</inkml:trace>
  <inkml:trace contextRef="#ctx0" brushRef="#br0" timeOffset="37507.6">8664 10904 42 0,'0'-5'167'0,"8"-1"16"0,3-2-40 16,10 1-41-16,5-1-21 0,10 2-10 16,7 0-6-16,4 3-24 0,6-1-34 0,4 4-42 15,2 0-44-15,0 2-49 0,-1 2-49 16,2-1-19-16,-5 1 2 0</inkml:trace>
  <inkml:trace contextRef="#ctx0" brushRef="#br0" timeOffset="37926.07">10474 10502 2 0,'-24'-13'423'0,"-5"-4"84"0,-2 2 63 16,-4-1 44-16,2 1-115 0,-1 4-133 15,2 1-118-15,1 4-80 0,1 3-56 16,-2 4-41-16,0 7-25 0,-2 5-14 0,-3 6-5 16,2 6 3-16,0 4 1 0,1 1 2 15,2 5 2-15,7 3 1 0,3 0-3 0,6 2-7 16,9 0-7-16,9 2-6 0,7 0-6 16,10-2-7-16,12 0 0 0,10-2-7 15,9-4-9-15,9 0-8 0,7-3-11 16,3-5-10-16,6 1-17 0,0-4-36 0,0 0-74 15,-1-4-104-15,-2-2-96 0,2-2-110 16,-4-3-78-16,-3-5-10 0,0-3 57 16,-7-4 98-16</inkml:trace>
  <inkml:trace contextRef="#ctx0" brushRef="#br0" timeOffset="39648.18">6389 11706 131 0,'-2'-4'272'0,"1"3"38"0,-3 1-7 15,2 3-30-15,-1 3-31 0,1 5-30 16,0 7-24-16,0 1-26 0,0 5-29 0,1 7-36 16,1 1-31-16,0 3-25 15,0-1-28-15,0 2-45 0,1-2-64 0,1-1-70 16,2-1-74-16,-1-1-81 0,5-5-65 15,-3 1-7-15,1-4 33 0,0-2 55 16</inkml:trace>
  <inkml:trace contextRef="#ctx0" brushRef="#br0" timeOffset="40328.55">6625 12695 105 0,'0'-10'160'0,"-2"1"-7"0,-1 1-4 15,-1 1-2-15,-1-1-5 0,-3 4-4 16,-1 0-6-16,-1 4-5 0,-4 0-1 16,3 4 2-16,-6 4 7 0,2 1 10 15,-3 3 17-15,-2 3 18 0,1 4 15 0,-1 2 8 16,-1 4 0-16,3 3-17 0,-1 5-26 16,2-1-30-16,1 4-29 0,1 1-25 15,2-3-20-15,7 0-14 0,2 0-6 0,5-3-7 16,5-1-6-16,7-3-6 15,3-2-5-15,5-4 0 0,6-4-4 0,4-2-1 16,3-5-3-16,0-3-10 0,7-3-16 16,0-4-47-16,0-4-92 0,3-1-112 0,3-5-116 15,1-3-126-15,2-3-56 0,-2-3 5 16,0-3 72-16,-1-3 100 0</inkml:trace>
  <inkml:trace contextRef="#ctx0" brushRef="#br0" timeOffset="41905.14">6392 9700 199 0,'-1'-4'226'0,"1"1"-11"0,-2 1-4 16,2 2 10-16,-2 5 22 0,-2 5 17 15,-1 9 6-15,0 6-3 0,-2 7-22 16,0 6-41-16,-2 6-50 0,2 4-47 16,-2 1-36-16,2 1-27 0,1 1-18 0,1-1-35 15,1-3-65-15,0-1-79 0,4-4-86 16,0 0-84-16,4-4-88 0,-2-2-47 15,0-3 23-15,1-5 59 0,-1-3 72 0</inkml:trace>
  <inkml:trace contextRef="#ctx0" brushRef="#br0" timeOffset="42849.49">6427 8742 83 0,'0'-6'141'15,"0"-1"-7"-15,0 1-7 0,-2 0-9 16,-3 1-7-16,5-1-6 0,-4 2-3 0,0-2 0 15,-2 3 6-15,2-1 8 0,-2 0 9 16,-3 2 6-16,0 2 3 0,-3 0 3 16,-1 4 4-16,-3 2 4 0,-2 3 6 0,-1 2 4 15,-3 7 2-15,-1 1 1 0,0 5-6 16,-2 3-14-16,-2 2-18 0,2 3-19 16,2 0-22-16,0 1-15 0,3 1-17 15,2-1-12-15,6-1-8 0,1 0-7 0,6-1-5 16,3 1-2-16,4-1-4 0,5-1 0 15,3 1-1-15,4-1-1 0,5-1-3 16,-1-3 1-16,8-1-3 0,-1-2-1 16,4-2-4-16,3-2-19 0,0-2-46 0,0-2-91 15,2-1-111-15,-1-3-111 0,5-3-118 16,-1-3-56-16,1-1 5 0,2-4 71 16,-1-4 99-16</inkml:trace>
  <inkml:trace contextRef="#ctx0" brushRef="#br0" timeOffset="45073.23">13492 10053 130 0,'-4'-4'153'0,"2"2"-8"15,-1-2-5-15,1 2-6 0,-1 0-14 0,0 2-16 16,2-2-18-16,-1 2-15 15,0 0-14-15,1 0-10 0,-2 2-2 0,0 4 1 16,1 0 9-16,-1 3 14 0,-1 5 17 16,2 1 20-16,-1 2 20 0,1 4 20 0,0 4 20 15,1 1 19-15,1 5 7 0,1 1-2 16,1 3-15-16,2 1-23 0,-1 2-26 16,3-2-33-16,-1 2-25 0,2-2-22 15,-1 1-13-15,-1-1-8 0,0-2-8 0,1-2-5 16,-3-1-2-16,-2-3-3 0,2-1-3 15,-6-4-1-15,2 0-2 0,-4-4-4 16,-2-2-17-16,-3-2-28 0,-2-3-40 0,0-3-48 16,-3-5-46-16,-1-2-38 0,0-6-22 15,0-2-4-15,2-5 16 0,0-4 30 0,-1-4 33 16,5-4 38-16,-1-4 32 16,2-3 30-16,2-1 25 0,1-1 21 0,5-1 20 15,-1 1 14-15,4 2 15 0,3-1 17 16,2 1 16-16,2 3 14 0,4 0 5 15,1 3 3-15,4 3-8 0,0 0-12 0,3 3-13 16,1 3-17-16,2 2-14 0,2 1-34 16,-1 3-48-16,3-1-58 0,1 1-78 15,1-1-88-15,0 1-45 0,1-3-1 0,-3 1 29 16</inkml:trace>
  <inkml:trace contextRef="#ctx0" brushRef="#br0" timeOffset="45719.88">13781 9515 116 0,'-25'-13'191'15,"-2"0"-17"-15,-2 1-2 0,1 3 12 16,-5 1 12-16,2 1 3 0,-5 3-7 0,-1 4-6 16,-3 2 0-16,-1 2 2 0,-3 3 8 15,-1 5 9-15,-1 3 3 0,-3 2-5 16,3 6-24-16,-3 3-28 0,1 3-31 16,2 5-31-16,-2 3-27 0,1 4-22 0,-1 3-10 15,2 6-6-15,1 5-4 0,0 4-1 16,4 4 0-16,0 4-5 0,4 1 1 15,3 5-3-15,2 3-5 0,5 2 2 0,5 2 0 16,5 2 1-16,6 2-4 0,4-1-2 16,7-1 3-16,3 0-4 0,6 0-3 15,6-4-3-15,4-1 1 0,4-5 3 0,6-5-1 16,3-5-1-16,4-4 0 0,3-5 1 16,4-7 0-16,2-6 0 0,5-6 0 15,3-7 1-15,4-6 0 0,8-10 5 16,3-5 0-16,5-10-3 0,5-6 0 15,3-9-1-15,4-5-3 0,3-9-2 16,-1-7-1-16,1-6-1 0,-3-3 0 0,1-6 1 16,-3-4 1-16,-4-4 0 0,-1-4 3 15,-7-1 0-15,-5-3 1 0,-5 1 1 16,-6-3-2-16,-6-1 0 0,-8 0-1 0,-7-5-1 16,-9 1 1-16,-6-2-3 0,-8 0 2 15,-10-2-1-15,-4 4 0 0,-9 0 0 16,-6 2 3-16,-7 2 2 0,-6 5 1 0,-4 2 5 15,-3 5-1-15,-3 4 0 0,-4 5-3 16,1 4 1-16,-4 3-6 0,-1 6-9 0,-1 2-13 16,0 5-33-16,0 5-63 0,2 3-98 15,2 2-103-15,3 6-96 0,3 2-95 16,7 1-36-16,0 5 25 0,7-1 80 16,-1 3 93-16</inkml:trace>
  <inkml:trace contextRef="#ctx0" brushRef="#br0" timeOffset="47030.89">15839 10123 156 0,'-12'-7'181'0,"0"-1"-36"16,-2 4-21-16,-3 4-9 0,0 4 0 15,-4 4-1-15,-3 5-3 0,-1 6-1 16,0 6 7-16,-1 1 23 0,-1 7 35 16,0 3 38-16,4 2 31 0,1 4 18 0,2 4 0 15,6-1-20-15,2 5-41 0,5 1-50 16,1-1-46-16,6 1-42 0,4-1-27 16,2-3-17-16,4-1-9 0,4-4-2 0,2 0-1 15,6-4 0-15,1-4-2 16,5-3-6-16,7-4-32 0,0-5-74 0,7-4-110 15,6-7-111-15,5-5-119 0,6-4-88 16,2-6-23-16,1-4 49 0,1-3 94 0</inkml:trace>
  <inkml:trace contextRef="#ctx0" brushRef="#br0" timeOffset="47396.01">16398 10508 137 0,'-11'-2'191'0,"0"2"-33"0,4-2-32 15,2 2-18-15,1 0-10 0,5 0-7 16,3 0-9-16,5 0-1 0,6 0 0 0,3 0-4 16,8 0-9-16,5-2-9 0,4 0-11 15,5 0-11-15,2 1-18 0,5-3-39 16,3 2-49-16,0 0-59 0,4 0-70 15,-1 2-60-15,1-2-25 0,-2 0 14 0,0 0 35 16</inkml:trace>
  <inkml:trace contextRef="#ctx0" brushRef="#br0" timeOffset="47724.28">17755 10091 127 0,'-23'-6'213'0,"-4"4"31"0,-5 6-30 15,-4 2-14-15,-2 5 8 0,-3 4 14 16,-4 6 15-16,1 4 4 0,-4 6-4 0,1 5-7 16,-2 2-13-16,6 4-14 15,1 2-20-15,3 1-26 0,4 3-29 0,8 0-30 16,3-1-32-16,8 1-19 0,4-1-15 15,7 1-10-15,3-4-9 0,7 0-6 0,4-4-2 16,3-2-1-16,5-2-3 0,3-4-3 16,3-3-11-16,5-2-22 0,1-6-43 15,3-2-72-15,1-6-89 0,4-2-86 16,1-5-76-16,4-2-66 0,-1-6-34 0,0-2 30 16,-1-3 69-16,0-5 78 0</inkml:trace>
  <inkml:trace contextRef="#ctx0" brushRef="#br0" timeOffset="47975.33">17801 10594 231 0,'-12'-10'261'16,"3"3"19"-16,2-1-66 0,5 0-45 15,4 1-29-15,5-1-21 0,7 0-22 0,4 1-14 16,6-1-17-16,6 3-19 0,4-1-18 16,3 0-14-16,2 2-16 0,4 0-27 15,2 3-35-15,1 1-46 0,3 0-55 0,2 0-69 16,-1 0-52-16,2 0-12 16,-3 0 14-16,2 0 37 0</inkml:trace>
  <inkml:trace contextRef="#ctx0" brushRef="#br0" timeOffset="48312.85">19175 10148 47 0,'-27'-11'189'16,"-3"3"30"-16,-6 2-17 0,-3 6 2 0,-6 6 25 16,-3 3 36-16,-7 9 32 0,-3 4 18 15,-3 7-4-15,-1 3-20 0,-2 6-38 16,1 4-40-16,4 2-45 0,6 2-41 16,6 0-34-16,10 1-28 0,6 1-18 0,13 0-14 15,9-1-11-15,9-1-8 0,13-2-7 16,8-2-6-16,8-2 0 0,9-4-3 15,3-4-1-15,7-1-5 0,1-5-17 16,5-3-49-16,-1-2-88 0,3-2-116 0,0-4-117 16,-1-1-124-16,0-5-53 0,-1-1 14 15,0-4 67-15,-4-4 107 0</inkml:trace>
  <inkml:trace contextRef="#ctx0" brushRef="#br0" timeOffset="48556.63">19448 10617 155 0,'-7'-10'204'15,"3"2"15"-15,5-1-63 0,7 1-49 16,6 1-24-16,8-1-15 0,3 0-9 15,7 3-21-15,3 1-38 0,5 2-39 16,3 0-39-16,3 2-47 0,1 0-67 0,-1 2-25 16,1 0 0-16,-3 2 17 0</inkml:trace>
  <inkml:trace contextRef="#ctx0" brushRef="#br0" timeOffset="48933.83">21139 10203 28 0,'-10'-15'252'0,"-1"0"41"0,-7-1 64 15,-2 5 4-15,-6 2-18 0,-1 3-2 16,-7 6 4-16,-4 4-16 0,-3 5-49 0,-6 6-73 16,0 6-61-16,0 4-43 15,1 6-32-15,1 1-22 0,5 2-12 16,7 2-8-16,5 3-8 0,8 1-6 0,7 0-3 16,9 0 0-16,8 1-3 0,10 1-2 0,11 0 0 15,9-4-1-15,7-1-2 0,8-3-3 16,6-2-2-16,2-3-9 0,6-3-22 15,-1-3-35-15,1-2-85 0,-1-2-119 16,-1-1-121-16,0-5-127 0,-1-4-52 16,1-1-2-16,-4-6 63 0,-1-6 110 0</inkml:trace>
  <inkml:trace contextRef="#ctx0" brushRef="#br0" timeOffset="49833.69">17283 11278 99 0,'13'-10'342'0,"-2"2"74"0,-4 1 61 0,-2 1-43 15,0 4-39-15,1 2-51 16,-4 4-56-16,-1 4-61 0,-1 7-56 0,0 4-46 15,-1 6-44-15,-1 1-34 0,0 5-21 16,-1-1-16-16,2 3-29 0,1 1-64 16,-1 0-100-16,1 1-108 0,0-1-104 15,1 2-115-15,-1-2-45 0,0 1 26 0,-1-1 78 16,-6-2 97-16</inkml:trace>
  <inkml:trace contextRef="#ctx0" brushRef="#br0" timeOffset="50165.73">17279 12066 40 0,'-24'6'177'16,"-1"4"-4"-16,-2 1 1 0,2 6 7 16,-1 2 12-16,6 4 9 0,-2 4 4 15,3 1-5-15,5 5-9 0,4-1-14 16,3 4-15-16,4 0-21 0,3 1-25 16,5-3-22-16,6 0-22 0,3-1-15 0,7-3-19 15,4-1-12-15,7-5-10 0,4-3-5 16,4-2-18-16,6-5-46 0,4-3-65 15,4-5-74-15,6-2-80 0,6-6-93 16,2-2-59-16,5-6 6 0,2-3 40 0,2-6 62 16</inkml:trace>
  <inkml:trace contextRef="#ctx0" brushRef="#br0" timeOffset="50878.97">19000 9072 198 0,'1'-2'261'0,"-1"2"46"16,0 4-22-16,-1 3-15 0,-3 6-13 16,-1 7-8-16,-2 2-22 0,-2 5-39 0,-2 4-50 15,2 3-47-15,0 2-36 0,0 2-33 16,2 0-36-16,2 2-55 0,-2 0-69 16,5-2-75-16,0-1-80 0,0-3-80 0,0-4-35 15,1-3 16-15,-1-2 50 0,-1-6 64 16</inkml:trace>
  <inkml:trace contextRef="#ctx0" brushRef="#br0" timeOffset="51476.43">19002 7858 93 0,'-10'-6'152'15,"-3"3"-5"-15,-1 3-2 0,-3 2 2 16,-4 3 2-16,-3 5-2 0,-3 3-2 16,-1 4 4-16,-3 4 11 0,1 2 10 15,2 2 11-15,0 1 7 0,4 1 2 0,4 2-2 16,3-3-10-16,6 3-13 0,3 0-19 15,7-1-21-15,4 1-22 0,4 1-19 16,8-1-22-16,2-3-15 0,8 1-14 0,6-2-9 16,4 0-5-16,7-4-7 0,4-2-4 15,4-2-25-15,4-4-56 0,1-1-94 16,2-3-106-16,4-1-108 0,0-6-118 16,-1-2-41-16,3-4 21 0,-4-4 74 15,0-3 95-15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0:37.1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2949 7508 23 0,'-7'38'81'0,"0"0"-3"0,0 2-2 15,0 0-4-15,1 2 0 0,1-2-4 16,0 0-1-16,1 0-2 0,2 0 0 0,1 0 3 15,-1 0 2-15,-1 0 3 0,3 0 0 16,-1 0-1-16,1 0-4 0,-2 0-6 16,2 2-10-16,-2 2-5 0,1-3-4 0,-1 5 0 15,-1 0 4-15,0 3 3 0,0 1 4 16,-2 5 3-16,1 0-5 0,-1 4-6 16,-1 2-10-16,0-2-8 0,2 1-7 0,-1-1-9 15,3-2-3-15,-2-2-1 0,1-2 2 16,1-1 2-16,-1-5 0 0,2 1 2 0,1-4 1 15,1 0 5-15,2-4 5 0,0-2 1 16,1-2 5-16,-1-2 4 0,3-1 10 0,-2-3 10 16,4-1 10-16,-2-5 12 0,1 1 7 15,-2-2 3-15,2-2-8 0,2-2-12 16,0 0-15-16,2 0-14 0,1-2-8 16,3 0-6-16,0 1 0 0,4-1 0 0,-1-2 4 15,5-2 5-15,-2-1 4 0,4-1 5 16,0-3 0-16,2-1 2 0,2-1-4 0,4-2-5 15,1 0-6-15,4-2-5 0,2 0 0 16,4-2-3-16,1 1-1 0,4-1-1 16,1 0-3-16,1 0-3 0,4 0-6 15,-2-1-3-15,3-3-1 0,0-2-3 16,4 0 1-16,-1 1 0 0,3-3 1 16,1 0 1-16,-1 1-1 0,1-3 0 0,1 3 0 15,0-3-1-15,2-1-1 0,-1 1 0 16,1 1-1-16,-2-1 1 0,-2 2-1 15,-2 1 0-15,-2 1 1 0,-2 2 0 16,-5 2 0-16,0 2-1 0,-5 2 1 0,-2 2 0 16,-2 2 1-16,-5 1 2 0,1 1-1 0,-4 0 0 15,-3 1 1-15,-2 3-2 0,0-1-2 16,-4 1 2-16,0 1-1 0,-2 2 0 16,1 0-2-16,-3 1 2 0,-1 3 2 15,-1 0-3-15,-1 0 2 0,0 2 0 0,-2 2 0 16,0 1 0-16,0 1-1 0,-1 0 0 15,1 1 0-15,-2 1-2 0,0 0 0 16,-1-1 1-16,0 1-1 0,1 0 2 16,1 0-2-16,-1-3 2 0,3 3 2 0,1-2 0 15,0-2 1-15,-1 1 0 0,1-1 0 16,1 0-4-16,3 0 1 16,2 0 2-16,1 0 5 0,1-1 0 0,3 1 4 15,3 2 5-15,0 0 0 0,3 0-1 16,3-1-4-16,2 5-3 0,3 0 0 15,0-1 0-15,7 1-1 0,-1 1 0 0,3-1 0 16,4 1 0-16,-1-1-2 0,4 1-3 16,2-1 1-16,2 1-3 0,4-1-1 0,1 1-1 15,2-1-1-15,1 1-1 0,0-1 2 16,3 2 0-16,1-3 0 0,0 1 2 16,0-3 4-16,1 1 3 0,3 0-1 0,0-3 1 15,1 1-1-15,0 0 1 0,4-2-2 16,0 0 0-16,1-2 4 0,2 0 1 15,-2 0 0-15,-1-2-2 0,-2-2-1 0,1 0-3 16,-1-2 2-16,-2 0 0 0,1-3 0 16,-1-1 1-16,-1-1-1 0,1-1 0 15,-1-3-4-15,1 0 1 0,-2-1 2 16,0-1 1-16,0-2 0 0,-3 0 4 16,-3 0 1-16,-2-2-1 0,0 0-3 0,-4-2-2 15,-1-2 2-15,-4 0-5 0,-1-1-1 16,-1-3 0-16,-4-1-2 0,1-3 1 15,-4-1 0-15,-2-2-2 0,-2-4 1 16,-2-4 1-16,-1-2 2 0,-2-2-3 0,-2-3-1 16,-2-3 1-16,-1-1-1 0,-4-2 0 15,-1-2 2-15,-2-2 0 0,-2-2 0 16,-1 0 1-16,-1-2 0 0,-4-2-2 0,-2 1-1 16,-1-3 2-16,-3 0 0 0,0-1 0 15,-3-1 2-15,-1 1-1 0,-2-1-1 16,-1 3 0-16,-3 1 1 0,1 2 1 0,-3 2 0 15,-1 2 0-15,1 2 0 0,-2 2-2 16,1 2 0-16,0-1-1 0,1 1 0 16,-2 2 0-16,3 1 1 0,1 1 2 15,0 1-1-15,0 2 0 0,2 1-2 0,1 3 0 16,2 0 0-16,2 0 0 0,0 4-1 16,4 0 1-16,-1 2-1 0,5 0 2 15,0 2-1-15,3 1 1 0,0 3 0 16,3-1 0-16,0 1 7 0,3 1-3 0,-1 3 2 15,5 1-2-15,-1 0 3 0,0 1-2 16,3-1-4-16,1 2 0 0,3 0 1 16,1 2 1-16,1-1 0 0,4 1 0 15,0-2 0-15,5 2 1 0,2-2-1 0,2 0 0 16,3-1-3-16,3-3 0 0,1 0 2 16,3 1-3-16,2-3 2 0,0-1-1 15,5-1 0-15,0-1 1 0,4-2-2 0,0 2-1 16,1-3 1-16,2 1-1 0,1 0 2 15,1-2 0-15,-2 1 1 0,-1-1 3 16,-2 2-2-16,-2-2 0 0,-2 2 3 0,0-2 2 16,-1-1-1-16,-4 1 1 0,3-2 0 15,-1 0-1-15,-1-2-3 0,3 0-3 16,-1-4 0-16,2 1-1 0,2-5-2 16,0 1 2-16,0-5-1 0,0 1 1 0,0-3-2 15,0 1 0-15,-1-4 4 0,-3 0-2 16,0-2 1-16,-3-2 0 0,-1-2 0 15,-2 0 1-15,-4 1-3 0,-4-1 2 16,-1-2-1-16,-4-2-1 0,-2-1 1 0,-2-1-1 16,-4-3 0-16,1-2 0 0,-4-2 2 15,0-2-1-15,-3-4-2 0,-1 0 1 16,-3-2-2-16,-4 0 2 0,-1-1-4 0,-4-1 2 16,-2 0 1-16,-5 3-1 0,-2-1 2 15,-3 0 0-15,-3 4 0 0,-4 0 0 16,-4 2 0-16,-4 0 2 0,-5 2 0 0,-2 2 0 15,-6-1 5-15,-2 1-1 0,-5 2 1 16,-3 1-1-16,-3 1 0 0,-4-1-1 16,-1 5-3-16,-4-1-2 0,-3 1-2 15,-1 1-1-15,-1 2 0 0,-5 2-1 0,-1 0 3 16,-2 2 3-16,-5 2 2 0,1 2 2 16,-4 0-1-16,0 1 3 0,-3 3-2 15,-3 2-2-15,-2 1-2 0,-2 2-1 16,-4 3 1-16,1-1-2 0,-3 2-2 15,2 2-1-15,-3 0 4 0,1 2-2 0,-1 0 1 16,0 2 1-16,0 2 1 0,0-1 3 0,0 1-3 16,-2 2 1-16,0 1 0 15,1 1-1-15,-3 1 1 0,-1 3-2 0,1-1 2 16,0 2-2-16,1 3 0 0,0-1 1 16,1 0 1-16,0 2 5 0,0 0-1 15,0 0 2-15,1 2 0 0,-3 0-1 16,0 0-3-16,-3 2-2 0,-2 2-3 0,0-2-1 15,-1 2 0-15,-3-1 3 0,3 1-1 16,-2 0-1-16,2 2 2 0,-1 0-1 16,2 1 3-16,0-1-1 0,1 1 0 0,-1 1 3 15,1 0-2-15,-1-1 1 0,1 1-2 16,-1 1-3-16,0-1 0 0,1 2-1 0,1-1 1 16,-1 1 4-16,2-1 3 0,-3 1 1 15,1 1 1-15,-1 1 0 0,1-1-2 16,-3 2-3-16,-1 1-1 0,-4-1-1 15,0 0 1-15,-2 3-2 0,0-3 1 16,0 0 0-16,-2 1-2 0,3-1 1 0,-3-2-3 16,2 1 4-16,0-1-1 0,-1-1 1 15,2-1 1-15,-3 1-2 0,3-1 2 16,-4 3-1-16,4-3 2 0,-3 3 0 16,3-3 0-16,-1 1 1 0,0-1 0 0,0 1 3 15,0-1-3-15,-1 1 1 0,-1-1-1 16,0 1 0-16,-1-2-2 0,-1-1-3 15,1 1 1-15,0-1 0 0,1 1 1 0,-2-2-1 16,3-1 2-16,-1-1 3 0,1 2-2 16,1-2 0-16,0 0 2 0,-1-1-2 15,2-1-2-15,2 2 0 0,1-2 1 0,4 0 2 16,3-2-1-16,3 2-1 0,1-2 4 16,3 0 2-16,7 0 0 0,0 0-4 15,2 0 3-15,3 0 1 0,2 0-2 16,2 0-4-16,2 2 2 0,2 0 0 0,0 0-3 15,1-1 0-15,0 3-1 0,3-2 1 16,1 2-1-16,-2-2 1 0,2 0 1 16,2 2-1-16,-2-2-1 0,1-1 1 15,-1 1 0-15,2 2-2 0,-2-2 1 0,2 0-1 16,-2 2 2-16,2-2-3 0,1 0 1 16,1-1 1-16,3 1 0 0,0 0 3 15,2 0-1-15,1 0 4 0,2 0-3 16,4 2 3-16,-2-2-4 0,4 2-1 0,-2-1-1 15,2 1-1-15,-1 2-1 0,0 0 2 16,2-1 0-16,-4 3 0 0,2 0 1 16,-2-1-1-16,1 1-1 0,-2-1 1 0,0 3 0 15,0-1-1-15,1 1 0 0,1-1 0 16,-2 3 3-16,2-1 0 0,-1 1-1 16,2 1 2-16,-1 0-2 0,0 1 1 15,0 1 2-15,2 0 0 0,2 0 2 0,0 1-2 16,-1 1 0-16,4-2 0 0,1 0-4 15,-1 1-2-15,4-1-1 0,-1 0 3 0,5 0 0 16,-1-1 0-16,4-1 0 0,0 0 1 16,4-1-1-16,-2-3-5 0,6 3-1 15,-1-3 0-15,2-1 0 0,2 1-5 0,-1-1 0 16,1-2 0-16,1 1-2 0,3-1-4 16,-3 0-5-16,1-2-8 0,3 1-19 15,-1-1-29-15,1 0-56 0,0 0-79 0,0 0-88 16,0-1-84-16,0 1-90 0,-1-2-41 15,-1 2 20-15,0-2 62 0,-1 2 84 0</inkml:trace>
  <inkml:trace contextRef="#ctx0" brushRef="#br0" timeOffset="3384.71">4225 11531 20 0,'-7'9'62'0,"3"3"1"0,-3 3 2 16,-2 4-2-16,-2 4 1 0,0 2 1 0,1 3 0 15,-3 5 1-15,1 1 7 0,-1 4 1 16,1 2 1-16,-1 2 0 0,1 2-1 15,-1 2-2-15,1 1-5 0,-1 3-1 0,1 1 0 16,-3 3 0-16,1 3 0 0,0 2 1 16,-1 2 1-16,1 0 1 0,0 0-3 15,0 2 0-15,1-3-3 0,1 1-4 16,-1 0-2-16,2 0-6 0,2 2-6 16,2-2-4-16,0 0-6 0,4-2-6 0,-1 0-4 15,4-2-5-15,0-1-3 0,4-3-3 16,-1-2-3-16,4-3-3 0,0 0 1 15,4-5 1-15,0 1 2 0,1-4 0 0,1 0 0 16,1-3 0-16,2-3 2 0,0-2 7 16,1-1 12-16,4-3 6 0,-2-1 7 15,3-2 3-15,-1-2 1 0,4-4-9 16,0 0-9-16,2-4-1 0,1-2 0 0,3-1 4 16,1-5 4-16,2-1 4 0,2-2 2 15,1-4 0-15,4-4-3 0,2 0 1 16,2-3-1-16,1-1 0 0,3-2-2 0,-1 1-5 15,0-3-3-15,2 1-6 0,0 0-6 16,0-1-6-16,-2 1-3 0,2-1-3 16,-1 1-3-16,2-1 0 0,-3 1 1 15,1 0-2-15,-1-1 0 0,-2 3-1 0,1-1 0 16,-1 1-3-16,1 1 0 0,-3 0 0 16,-2 3 0-16,2-1 2 0,-1 4 1 15,-3 0-1-15,0 2 0 0,0 0-1 16,-5 4 0-16,0 0 1 0,-3 1-1 15,0 3 0-15,-2 0 1 0,-3 1-1 0,-3 3 0 16,2-1-1-16,-3 2 1 0,-2 1-1 16,1 1 0-16,-3 2 1 0,-1 0 4 15,-2 0 7-15,0 4 6 0,-1 0 8 0,-4 2 6 16,3 2 4-16,-4 2-2 0,-1 1-4 16,0 3-6-16,0-1-5 0,-2 3-6 0,1 1-6 15,-3 0 1-15,2 4-3 0,-2 0-1 16,1 0 2-16,-3 2-4 0,3 0 3 15,-3 0-4-15,1 0-1 0,-1 2-1 0,2 0-2 16,1 2 0-16,-1-2-2 0,3 0 3 16,1 0 2-16,-1-2 0 0,3 0-1 15,2-2-1-15,1 2 3 0,0-2-1 0,2-2 0 16,1 0 1-16,2 1-1 0,-1-1 1 16,2 0 0-16,-3-4 2 0,3 1 0 15,-1-3-1-15,1 1 2 0,2-5-1 16,-1 1-1-16,1-2-3 0,1-2 1 0,2-2 2 15,2-2 0-15,0-2-2 0,5-2 0 16,2 0 1-16,-1-1 1 0,4-3-1 0,3 0 1 16,1-1 1-16,2 0 1 0,0-1-1 15,1-1-1-15,3-1 1 0,0 1-3 0,-1-2 1 16,1-1-1-16,2 1-1 0,1 0 2 16,1-2 0-16,4-3 2 0,2 1 1 0,2 0 1 15,3-4 2-15,5 0 0 0,0 1-1 16,5-5-3-16,0 0-1 0,3-1-1 15,0-1-2-15,3-4 0 0,-3 1 1 0,0-4 0 16,0 0-1-16,-4-1 1 0,0-1 2 16,-2 0 1-16,-3-2-2 0,-5 2 2 0,1-2 0 15,-3 2-2-15,-2-2 0 0,-3 0-1 16,-4-2-2-16,-3 0 1 0,-1 0 0 16,-2-2 0-16,-3-2-1 0,-2-2 1 0,-1-3 0 15,-4-1 2-15,0-3-1 0,-4-4 0 16,-1 0 1-16,-4-4-1 0,-1 0 1 15,-2 0 0-15,-2-2-1 0,-4 2 1 16,-2 2-2-16,-2 2 2 0,-1 0 1 0,-3 4-1 16,-3 0 1-16,-1 3 2 0,-1 1-2 15,-1 3 1-15,0 0-2 0,-1 1 2 0,0 1 0 16,2 2-3-16,1-2 2 0,1 2-2 16,0 3 2-16,2 0-4 0,1 1 1 15,2 2-1-15,0 2 2 0,4 0 0 0,-2 3-2 16,4 1 0-16,0 1 2 0,4 3-1 15,0-1 1-15,4 2-1 0,1 1 1 16,4-1 0-16,3 2 1 0,0 0 0 16,4 1-3-16,0-1 2 0,3 0-1 0,0 2 1 15,2-2 0-15,4 0 1 0,-1 1 0 16,3-1 0-16,3 0 0 0,2 0 3 16,1 0 1-16,5 3 0 0,-1-3 2 15,4 2 2-15,-1-2-1 0,3 2-1 0,-2-2-2 16,6 2-1-16,-1-1 2 0,2-1 0 15,2-2 0-15,1-2-1 0,1 1 1 16,-1-1-1-16,4-3-4 0,0-1-2 16,2-1-2-16,2-2 1 0,1-2 0 0,-1-2 1 15,2-2 0-15,2-2 0 0,-1-4 1 16,1-2 0-16,4-1-1 0,-3-2 0 16,1-1-1-16,-1-1 2 0,0 0-2 0,0-3-1 15,-2 3 2-15,-3-2-1 0,-3 0 0 16,-1-2 0-16,-5 0 1 0,-2-1-2 15,-2-1 0-15,-1-1 1 0,-5-1 2 0,-2 0 3 16,-1-2 2-16,-5 0 1 0,-1 0 1 16,-1-1-3-16,-3-1-1 0,-3-2-4 15,-3 1-2-15,-2-3 2 0,-3 1-2 16,-3-3 0-16,-5 1 0 0,-3-3 1 0,-6 3 2 16,-4-1-2-16,-4 1 1 0,-6 2 0 15,-5-1 0-15,-3 0 0 0,-8 3-2 16,-3 1 2-16,-4-2 1 0,-5 3 2 15,-6-3 1-15,-1 2 1 0,-6-1 1 0,-2 1-4 16,-1 2 0-16,-5 0-3 0,1 1 0 16,-4-1-3-16,-1 2 0 0,-2 0 2 0,-2 2 1 15,-3-2 1-15,-2 2-1 0,-4 2 2 16,0-2-1-16,-3 2-1 16,-1 0-1-16,-2 2 0 0,-3-1 2 0,-1 1 2 15,-3 4 2-15,-1-1 2 0,-1 1-1 16,-5 0 0-16,-1 1 2 0,-6 3-5 0,-2-1-1 15,-2 0 0-15,-4 3-1 0,-1-1 1 16,-2 2-4-16,0 2 2 0,-3 1 1 16,2 1 1-16,-1 2 1 0,-3 0-1 0,0 3 0 15,-1 1 0-15,-2 2-1 0,2 1 0 16,-3 1 0-16,3-1 2 0,-1 3 2 0,1 1 1 16,-1 1 2-16,-1-1-4 15,-1 0-1-15,-3 3-1 0,-1-1-1 0,-3 0-3 16,-2 1-1-16,4-1 2 0,-1 0 2 0,1 0-1 15,1 3 0-15,-1-3 2 0,1 2 1 16,-2 0-4-16,2 2 1 0,-1 0 2 16,1 1 0-16,2-1 1 0,1 0 2 15,2 0 0-15,1 0 0 0,1 0-2 16,0 0-1-16,-3 0-2 0,0 2 0 0,2 0 1 16,-3 2 1-16,1 0-2 0,0 0 3 15,1 2 2-15,-2 1 2 0,2 1 1 16,-2 4 1-16,-2-1-1 0,0 3-2 15,1 1-2-15,-2 0-1 0,2 3-1 0,0 1 0 16,1 2 4-16,1 0 2 0,2 0 1 16,3 0 0-16,2 0-1 0,1 2-2 15,3-2 1-15,1 2 0 0,3-2-2 0,4 2 0 16,3-2-1-16,2 2 0 0,5-2-4 16,3 2 2-16,4-2-5 0,5 0-4 0,4 0-11 15,4-2-28-15,3 2-67 0,5 2-108 16,2 0-118-16,4 0-113 0,3 2-96 15,3 2-28-15,1-2 38 0,4 1 91 16,2-1 113-16</inkml:trace>
  <inkml:trace contextRef="#ctx0" brushRef="#br0" timeOffset="5242.07">18091 12792 36 0,'-8'-2'76'0,"3"0"-4"16,-3 0-5-16,2 2-5 0,-1-2-6 16,-3 2-5-16,1 0-6 0,1 0-5 15,-5 0-1-15,1 2 1 0,-2-2 2 16,-2 2 0-16,-2 0 2 0,-5 0 0 16,0 2 1-16,-1 0 1 0,-5 0-2 0,-3 3 2 15,-2 1 0-15,-3 1 0 0,-4 3 4 16,-4 1 2-16,-3 4 4 0,-4 2 5 15,-4 4 5-15,-2 2 2 0,-6 3 4 0,1 5 1 16,-3 3 1-16,0 4-4 0,-2 4-5 16,0 3-4-16,1 3-3 0,1 5-8 0,3 2-6 15,0 2-5-15,4 4-6 0,1 2-10 16,6 2-6-16,3-1-5 0,5 3-2 16,4 0-2-16,5 1 1 0,4 1 4 15,4 1 2-15,8 2 0 0,2 1 1 0,7-1-1 16,3 0-2-16,5-1-4 0,6 1-2 15,1-2-3-15,5 1 2 0,4-1 1 16,7-3 6-16,2-1 8 0,4-1 3 0,7-2 4 16,3-1 7-16,6-1 11 0,3-2 17 15,6-2 13-15,5-2 9 0,8-1 6 16,3-1-4-16,7-2-9 0,8-1-19 0,3-3-15 16,7-1-9-16,4-4 2 0,6-1 2 15,4-3 2-15,8-3 1 0,4-3 0 0,5-2-2 16,8-3-8-16,2-4-1 0,5-2 1 15,4-4-1-15,5-2-4 0,2-4 0 0,5-2-4 16,2-1-7-16,4-2-6 0,-2-3 1 16,2-1 2-16,1 0-5 0,0-2 3 15,2-2 0-15,3 0-1 0,-2-2-5 0,-1 0-1 16,0-4-1-16,-1 1 0 0,1-5-1 16,-1-1-1-16,-1-5 0 0,1-1-4 0,-4-4 3 15,-3-3 1-15,-2-3 1 0,-4-2-1 16,-1-1 1-16,-7-4 1 0,-4-3-3 0,-8 1-1 15,-6-4-3-15,-10 2 2 0,-9-2 1 16,-10 0 2-16,-8 0-1 0,-10 0 2 0,-9-2 1 16,-11-2 1-16,-8 0 1 0,-8-1-2 15,-9-5-3-15,-9 1-1 0,-9-5 0 0,-5-3-1 16,-9 0-1-16,-6-4 3 0,-4 0 3 0,-9-2 1 16,-1-1-1-16,-6-1 4 0,-4-2 0 15,-5 0 1-15,-6 1 1 0,-4-1-1 16,-7 0 1-16,-5 1-3 0,-6-1-2 0,-4 0-4 15,-5-1-2-15,-6-1-3 0,-5 1 2 16,-6-1 1-16,-7 0 0 0,-11 1 1 0,-13-1 1 16,-14-1-1-16,-13 1-2 0,-13 1 2 15,-15-1 1-15,-16 2-3 0,-24 3 1 16,-24-1 4-16,-28 4-1 0,-23 2-8 16,-19 7-8-16,-29 9-4 0,-19 4-28 0,-18 11-62 15,-27 9-99-15,-16 9-127 0,-1 14-121 16,-5 9-91-16,9 7-20 0,7 2 30 15,-1-1 87-15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0:53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7973 2189 63 0,'-3'-4'171'0,"-1"0"-13"0,0 0-13 0,3 1-6 15,-3-1-3-15,2 2-6 0,1 0-15 16,-1 0-16-16,2 0-15 0,-2 0-8 15,2 2 6-15,-3 0 14 0,3 0 27 0,-1 2 29 16,-2 2 28-16,-1 6 25 0,-3 5 11 16,-2 4 1-16,-1 9-12 0,-5 7-23 15,-3 5-29-15,-1 7-32 0,-3 7-28 0,-3 5-24 16,-3 4-18-16,-3 3-14 0,-3 3-6 16,1 1-6-16,-5 3-3 0,2-3-6 0,-1 1-3 15,0-5-3-15,4 1-4 0,0-4 0 16,4-4-4-16,2-2-5 0,-1-2-17 0,6-3-45 15,2-5-91-15,2-5-120 0,3-2-113 16,5-5-126-16,1-5-58 0,4-5 7 16,1-4 67-16,3-4 108 0</inkml:trace>
  <inkml:trace contextRef="#ctx0" brushRef="#br0" timeOffset="798.89">8922 2562 119 0,'-6'-4'190'0,"1"3"-19"0,0-3-16 0,-3 2-13 15,3 0-9-15,-2 0-13 0,1 0-8 16,-1 2-8-16,2-2 1 0,0 2 6 0,-2 0 7 15,2 0 10-15,-1 0 12 0,-1 2 9 16,0 0 6-16,-5 2 6 0,2 2 0 16,-4 1-5-16,0 5-7 0,-4 3-15 0,-2 4-17 15,-1 2-18-15,-3 2-15 0,1 3-14 16,0 3-17-16,0 3-14 0,1 1-6 16,3-1-11-16,1 2-8 0,2-1-5 0,3-1-4 15,4-1-3-15,2-1 0 0,4-1-1 16,0-3 1-16,6-1 0 0,0-2-2 0,2-2 1 15,3-2-2-15,1-4 2 16,0-1-2-16,3-3 1 0,2-3 1 0,1-5-2 16,-1-3 0-16,2-2 1 0,0-1 0 15,2-7 0-15,-2-1 2 0,2-5-1 0,0-3 0 16,-2-2-2-16,2-3 1 0,-2-3-1 16,0 0-1-16,-2 1 2 0,0-1 3 0,1 4-2 15,-5 4 1-15,0 2 1 0,-2 2 3 16,-2 3 2-16,2 5 4 0,-2 1 8 15,-1 4 3-15,-1 8 3 0,-1 5 1 0,1 6-4 16,-2 6-4-16,-1 4-6 0,1 1-5 0,0 5-2 16,2-3-4-16,-1 1-2 0,0-3-13 15,3-1-34-15,1-4-92 0,0-2-131 16,1-2-126-16,1-2-133 0,1-4-61 0,1-3-2 16,-3-2 69-16,0-3 121 0</inkml:trace>
  <inkml:trace contextRef="#ctx0" brushRef="#br0" timeOffset="1127.92">9217 2362 167 0,'-1'-4'401'0,"-4"6"79"0,0 4 71 15,-1 4-42-15,1 7-76 0,-1 4-93 0,1 7-80 16,0 5-72-16,0 5-66 0,4 6-47 16,0 1-31-16,-1 5-21 0,2 1-8 0,2 3-8 15,0-1-3-15,3 0-6 0,-2-1-10 16,3-5-30-16,-1-1-64 0,0-2-105 15,3-4-112-15,-2-2-108 0,2-4-104 16,1-1-30-16,-2-5 32 0,-3-3 87 0,4-4 103 16</inkml:trace>
  <inkml:trace contextRef="#ctx0" brushRef="#br0" timeOffset="1409.85">9552 2663 102 0,'-4'-17'269'0,"1"0"60"0,-2 4 26 0,3-1-2 16,-4 5-18-16,0-1-22 0,2 4-38 16,-3 3-53-16,-1 1-67 0,1 4-56 0,0 3-39 15,-2 5-22-15,-2 3-11 0,1 2-1 16,-2 6 3-16,4 0-1 0,-3 4 2 15,2 2-2-15,2 1-1 0,2 1-9 0,1 0-7 16,3-3-6-16,1 3-41 0,3-3-87 16,1-1-108-16,3-2-110 0,0-2-119 0,2-2-63 15,0-2 4-15,0-3 66 0,2-3 100 16</inkml:trace>
  <inkml:trace contextRef="#ctx0" brushRef="#br0" timeOffset="1558.88">9654 2816 84 0,'-6'1'290'0,"-1"5"29"15,-2 0 18-15,1 2-80 0,4-1-87 16,-1 3-94-16,0-1-98 0,5 1-117 0,-1-1-102 16,2-1-55-16,2 0-28 0,-1-1 14 15</inkml:trace>
  <inkml:trace contextRef="#ctx0" brushRef="#br0" timeOffset="2023.4">9731 2840 234 0,'0'0'303'0,"-2"0"35"16,0 0-47-16,0 0-63 0,2 0-61 16,0 2-48-16,0 0-52 0,0 0-52 15,2 0-44-15,0 0-33 0,0 0-24 16,1-2-14-16,-1 2 1 0,2-2 13 15,-3 0 22-15,3 0 23 0,-3 2 19 0,3-2 20 16,0 1 23-16,-1 1 26 0,0 0 26 16,2 2 22-16,-2 2 20 0,-1 0 6 0,1-1-8 15,-2 3-19-15,4 1-20 0,-2 1-22 16,1-1-19-16,1 1-27 0,1 0-45 0,-1-1-45 16,2-1-42-16,-1-1-36 0,0 1-34 15,2-4-14-15,-2 0 15 0,2-3 31 16,-2 1 32-16,2-2 34 0,-2-2 29 0,1 1 30 15,-2-3 25-15,1 0 23 0,-1 0 19 16,0 0 13-16,-1 0 13 0,1 3 8 0,-1-3-1 16,1 2-4-16,-1-2-6 0,1 2-5 15,1 0-6-15,-1 0-7 0,-1 0-5 0,4 1-6 16,-1-1-5-16,2 0-6 0,-1 0-4 16,1-2-3-16,-1 2-1 0,1-2-1 15,-1 2 5-15,0 0 11 0,0 2 15 0,-1 0 20 16,0 0 23-16,-2 2 21 0,1 2 10 15,-1 0 1-15,-1 2-9 0,-1-1-17 16,1 1-23-16,-3 2-33 0,2-3-55 0,0 1-66 16,0 0-77-16,0-2-102 0,0 0-53 15,-1-3-16-15,1 1 25 0</inkml:trace>
  <inkml:trace contextRef="#ctx0" brushRef="#br0" timeOffset="4578.68">11127 2267 65 0,'0'-2'73'0,"0"2"-7"0,0-2-2 16,0 2 3-16,0-2 4 0,0 2 7 0,0 0 8 15,0 0 13-15,0 0 11 0,0 0 12 16,-2 2 18-16,2 0 17 0,-1 2 16 15,-3 5 14-15,1 7 10 0,-5 6 1 0,1 11-11 16,-4 7-20-16,-4 7-23 0,0 7-26 16,-3 3-27-16,-1 4-21 0,-1 2-15 0,-1 2-12 15,1-1-11-15,0-1-8 0,2-2-10 16,1-2-6-16,2-4-30 0,1-1-65 0,3-3-85 16,2-3-90-16,1-2-99 0,4-3-92 15,-1-4-23-15,3-3 36 0,0-6 69 16</inkml:trace>
  <inkml:trace contextRef="#ctx0" brushRef="#br0" timeOffset="5026.74">11798 2677 8 0,'-6'-8'200'0,"-3"4"36"0,-2 4 0 0,-2 2-7 16,0 4-12-16,0 3-7 0,-3 5-13 16,-1 3-26-16,1 4-34 0,0 3-40 0,0 3-36 15,0 4-22-15,0 1-12 0,2 0-10 16,1-1-4-16,3-1-3 0,0 1-2 15,4-5-2-15,0-1-4 0,3-2-2 0,1-2 0 16,4-4-1-16,-1-2-4 0,4-3 2 16,3-3 1-16,-1-3 1 0,4-2 1 0,0-6 1 15,-2-2 1-15,5-3 0 0,-2-3-2 16,3-3 0-16,-4-3 0 0,3-1 0 16,0-2 2-16,-2 2 5 0,-1 0 7 0,2 2 12 15,-3 1 14-15,-1 3 28 0,0 5 28 16,0 2 19-16,-2 6 8 0,0 4 0 0,0 4-12 15,1 3-24-15,-3 2-27 0,2 2-23 16,-2 2-20-16,3 0-46 0,-4 0-80 16,4 1-103-16,-3-1-98 0,3-4-113 15,-1 0-72-15,-2-2-2 0,2-3 53 0,-1-2 88 16</inkml:trace>
  <inkml:trace contextRef="#ctx0" brushRef="#br0" timeOffset="5258.75">12056 2663 247 0,'2'-17'384'0,"-1"2"90"0,-1 3 18 16,-1 5-33-16,1 3-55 0,-2 4-64 0,0 6-80 16,0 7-81-16,1 4-65 0,1 6-44 15,0 4-29-15,0 3-16 0,0 3-12 16,1 1-10-16,3 2-12 0,-1 0-38 0,1-1-79 15,1-1-110-15,2 0-102 0,1-3-99 16,-1-1-93-16,1-5-18 0,0-2 49 16,1-2 93-16,-3-6 96 0</inkml:trace>
  <inkml:trace contextRef="#ctx0" brushRef="#br0" timeOffset="5606.97">12280 2537 105 0,'0'-5'294'0,"0"1"78"16,0 2 31-16,0 0-9 0,0 2-12 15,0 4-27-15,0 4-49 0,0 5-62 0,0 4-64 16,-1 6-55-16,1 5-44 0,0 3-29 16,0 3-20-16,0 2-13 0,0 3-9 15,0 1-20-15,1-2-56 0,-1 2-104 0,3-2-119 16,-1 0-122-16,-2-2-105 0,3 0-38 15,-1-3 23-15,-2-3 88 0,3-1 106 0</inkml:trace>
  <inkml:trace contextRef="#ctx0" brushRef="#br0" timeOffset="5984.73">12397 3027 46 0,'-4'-8'306'0,"1"3"64"0,-1 1 59 15,1 2-46-15,-1 0-64 0,2 0-68 0,2 2-59 16,0 0-63-16,4 0-56 0,-1 2-34 16,3-2-22-16,1 2-29 0,0-2-25 0,2-2-23 15,2 0-14-15,-2 0-9 0,1-2 0 16,1 1 15-16,0-1 20 0,0-2 17 16,-2 0 14-16,-1 1 8 0,1-1 3 15,-1 0 3-15,-1 2 0 0,-2 1 0 0,0-1 2 16,1 0 1-16,-1 2 1 0,0-2 0 15,3 2 1-15,-2 1 1 0,2-1-2 0,-2 0 0 16,3-2 0-16,1 0 1 0,1 0-1 16,-3 0 0-16,3-1 0 0,0-3-1 0,-1 2-1 15,1-1 0-15,-2 1 2 0,-1 0 6 16,1 1 8-16,1 1 13 0,-3 2 14 0,0 0 10 16,1 4 1-16,-3 0 1 0,2 4-7 15,-2 1-10-15,1 3-14 0,-1 1-37 16,1 2-64-16,-1 1-79 0,2-1-82 15,-2 0-97-15,2 1-65 0,-1-3-6 0,1 1 37 16,-2-5 67-16</inkml:trace>
  <inkml:trace contextRef="#ctx0" brushRef="#br0" timeOffset="6270.71">12931 2945 87 0,'1'-4'242'0,"2"-1"24"16,-2 1-35-16,-1 0-55 0,2 2-49 15,0-2-41-15,-1 2-35 0,3-1-24 0,0-1-12 16,-1 0-6-16,0 0-3 0,2 2-4 16,-2-2 0-16,1 3-2 0,-2-1 0 0,1 0-2 15,-1 2 3-15,0-2 8 0,-2 2 11 16,1 0 14-16,-1 0 14 0,0 0 13 16,1 0 7-16,-1 2-1 0,3 0-7 0,-3 0-14 15,2 1-13-15,0 1-10 0,1 0-9 0,-1 0-6 16,1 0-4-16,1-1-1 0,0 1 0 15,1 0-3-15,-1 0-6 0,1 2-16 16,-1-3-24-16,-1 3-31 0,1 0-39 0,-1-1-43 16,1 1-44-16,-1 0-49 0,0 0-23 15,0-3 3-15,-1 3 27 0</inkml:trace>
  <inkml:trace contextRef="#ctx0" brushRef="#br0" timeOffset="36413.1">6139 10531 92 0,'-11'-2'153'0,"-1"-2"-34"0,-2 2-44 0,-1 0-24 16,-1 0-6-16,0 1 1 0,0-1 5 15,-1 0 3-15,0 0 2 0,1 2-5 16,0-2-6-16,0 2-7 0,0 0-1 16,-1 0 1-16,2 0 3 0,-1 0 3 15,1 0 2-15,-1 2-1 0,2-2-4 16,-2 2-5-16,2-2-7 0,-2 2-2 0,1-2-1 16,-1 2 1-16,2-1 6 0,-2 1 8 15,0 0 9-15,-2 2 6 0,0-2 6 0,-2 2 4 16,1 0 0-16,-3 1-3 15,1-1-4-15,-2 2-7 0,-1 1-6 0,1 1-4 16,-3 0-2-16,2 1 0 0,-1 1 1 16,-1-1 2-16,0 1 0 0,1 1 1 0,-1 1 0 15,1 1-2-15,-2 0-2 0,2 1 0 16,-3 1-4-16,4 0-1 0,-4 2-4 0,4 0-5 16,-3 2 0-16,2 2-3 0,-1 0-1 15,1 0-1-15,0 0 3 0,0 2 0 16,1 2-1-16,0 0-1 0,1-1 0 15,0 3-1-15,2 2-3 0,-1-3 0 0,3 3-2 16,0 1 0-16,1-1-1 0,2 1-5 16,0 1 0-16,3-1-4 0,1 1-1 15,3-1 0-15,0 1-4 0,3-1 1 16,1 1-1-16,2-3-1 0,3 3 0 0,3-3-1 16,1 1 0-16,1-2 1 0,2 1-1 15,0-1 2-15,4 0-1 0,-1-3 2 16,4 3-1-16,0-2-1 0,3 1-1 0,1-1-2 15,2 0 2-15,0 0 0 0,3 0 3 16,0-3 0-16,4 3 0 0,-1-2 1 16,3-2 0-16,1 0 1 0,1 0-2 15,3-2 2-15,0-2 0 0,0-2 0 0,1 1-1 16,3-1-1-16,-1-2-2 0,1-1 0 16,1-1-1-16,2 0 0 0,0-1 0 15,0-2 0-15,2-1 1 0,2 1-1 16,0-2 1-16,-1-3-1 0,1 1 1 0,-1 0 1 15,1-2 0-15,-2 0 0 0,2-2 1 0,-1 0 0 16,1 0-1-16,0-2 0 16,1 0 2-16,1 0 1 0,2-2 2 0,0 0 1 15,2-1 3-15,1-1 1 0,2 0 2 16,-1 1-2-16,3-1 0 0,-1 0 1 16,2 2-3-16,-1-1-2 0,-2 1 0 0,2-2-1 15,-2 2-4-15,-2-1 0 0,-3 1 0 16,0-2 1-16,-1 0 4 0,-3 1 5 15,0-3 6-15,-1 0 7 0,1 1 7 16,-2-3 2-16,1-1 3 0,0-1 0 0,2-1-4 16,-3-2-5-16,4 1-5 0,0-1-3 15,0-2-7-15,-1 2-7 0,-1-2-1 16,-1 0-1-16,1 1-3 0,-5-1-1 16,2 2 0-16,-3-2 3 0,-1 2-2 0,-2-3-1 15,-3 3 2-15,1-2-1 0,-3 0 1 16,-1 0 1-16,-1-2-1 0,-3 0 1 15,0 0 1-15,0-2 3 0,-1 0 0 0,-1 0-2 16,-1-2 3-16,0-2-3 0,0 2-3 16,-1-2-1-16,-4 1-1 0,3-1 3 15,-4 0-1-15,0 0 0 0,-3 3 4 0,-1-1-5 16,-4 0 3-16,-1 2-1 0,-2 2 0 16,-1 0 3-16,-3 0 1 0,0 0 2 15,-4 1-1-15,0-1 1 0,-1 2 0 16,-1 0-2-16,-3 0-1 0,0 0 0 0,0 2-1 15,-5-3-1-15,2 1 1 16,-3 0 0-16,1 0-1 0,-4 0 0 0,0 0-1 16,-2 0 0-16,-1-2-3 0,-3 1 0 15,-1-1 0-15,-2 0 2 0,0-2 1 0,-2 2 1 16,-1-2 3-16,-4 2 0 0,3-2-1 16,-2 2 0-16,-1 0 2 0,-2 0-1 15,0 0 0-15,-2 2-3 0,-2 0 0 16,1 0 3-16,-2 0-4 0,0 1 3 0,-2 1 1 15,-2 0 4-15,-1 0-1 0,-1 1 0 16,0 1 1-16,-3 0-4 0,0-1 0 16,-5 1-2-16,1 1 0 0,-2 1-1 0,-4 2 1 15,-3-3 1-15,0 3-1 0,-5 1 0 16,1 0 2-16,-5 1-1 0,-1 1 0 16,-2 2 1-16,-3 0-2 0,0 1-2 15,-3 3-1-15,1 0-1 0,-3 0-1 0,-1 3-3 16,2 1 1-16,-2 0-3 0,1 0 2 15,5 2 1-15,1-1-1 0,1 3 3 16,6-1-2-16,2 1-6 0,4 0-12 16,1 1-24-16,4 1-57 0,3-1-103 0,5 3-117 15,2-1-113-15,2 3-104 0,6-1-40 16,2 0 26-16,1 2 83 0,6-1 110 16</inkml:trace>
  <inkml:trace contextRef="#ctx0" brushRef="#br0" timeOffset="39382.46">17021 10384 5 0,'-6'-2'58'0,"1"2"-2"0,0-2-4 16,-1 2-5-16,-1-2-6 0,2 2-3 0,-3 0-2 15,2 0 0-15,-3 2 0 0,0-2 0 16,-2 2 2-16,-1 0 1 0,-2 2-2 16,3 0-3-16,-4 0 0 0,-1-1-3 15,0 1 1-15,-1 0 0 0,0 0-1 16,-3 0 4-16,3-1 0 0,-4 1 2 0,1 0-1 15,0 2-1-15,-1-2-2 0,-2 1-4 16,1-1-3-16,0 2-2 0,-1-2-2 16,0 1-2-16,0 1-1 0,0 2-1 0,-2-3-2 15,-2 3 1-15,-1 0 2 0,2-1 4 16,-2 1 4-16,-2 1 6 0,1 1 5 16,-3-1 4-16,-1 3 3 0,-2-1-1 0,-1 1-2 15,-2-1-1-15,1 3-1 0,-2 1-3 16,1 0-4-16,-1 0 0 0,1 0 1 15,1 3 1-15,-1-1 1 0,1 0 2 16,-1 2 0-16,3-2 0 0,-3 2 0 0,2 0-1 16,2 2-4-16,0 0-4 0,1 2-3 15,-1 0-6-15,2 2-4 0,1 1-2 16,1 3 0-16,-1-1 3 0,3 1 1 0,-2 1 5 16,3 1 2-16,0 1 3 0,2 1 1 15,0-1 2-15,0 2 0 0,2 1-3 16,1-1-1-16,0 0-2 0,3 1 0 15,0-3-5-15,2 2-3 0,1-1-3 0,4 1-1 16,-1-2-1-16,4 3-4 0,1-3 1 16,4 2-1-16,0 1-1 0,3-1-3 15,1 0-1-15,3 2 1 0,1-1-2 0,3 1 1 16,0-2 1-16,2 2 1 0,2-1 2 16,1-1-2-16,2-2 0 0,3 1-1 15,-1-1-2-15,3 0 1 0,1-1-1 0,3-1 1 16,2 1 1-16,2-1-2 0,2-1 4 15,4-2 1-15,3 1 2 0,2-1 2 16,3-2 4-16,3-1 2 0,3 1 1 16,5 0 2-16,1-2 1 0,6-2-3 0,2 0-3 15,3 0 0-15,3-4-4 0,2 0-6 16,0 0-2-16,3-2 0 0,-1-1-2 0,3-1 1 16,-3-2 1-16,2-1 0 0,0-1 2 15,1-1-1-15,1-2 0 0,0-1-2 16,1-1 0-16,1-2 0 0,0 0-2 15,2 0 0-15,-3-4 2 0,3 0 2 16,-2 0 4-16,1 0 10 0,1-1 12 0,0-3 10 16,1 0 7-16,2 0 6 0,0-1-1 15,2-1-5-15,2 1-4 0,2-3-1 16,2 2-3-16,3-1-2 0,-2-3-6 0,2 3-1 16,2-2-7-16,-2-1-10 0,-1 1-4 15,2-3-4-15,-3 3-1 0,0-2-1 16,0-3-3-16,-2 1 1 0,-1-2-2 15,-3 0 0-15,-2-2-2 0,-3-2 1 0,-3 0 1 16,-4-2 0-16,-3 0 0 0,-4-2 1 16,-4 1-1-16,-3-1 3 0,-4-2 0 15,-5 2 1-15,-1-1 1 0,-5 1 1 0,-3-2 2 16,-3 3-1-16,-4-1 4 0,-3 0 3 16,-1 0 3-16,-4-1 2 0,-1 1 0 15,-3 0 1-15,-4 0-3 0,0 0-2 16,-4 1 1-16,-3-1-4 0,1 0-2 0,-1 0-1 15,-4 1 0-15,0-1-3 16,-2 0-1-16,-1 0-1 0,-3-1 1 0,2 1-3 16,-3-2 1-16,0 2-1 0,-3-1 0 15,0 1 0-15,0-2 1 0,-3 1-1 16,-1-1 2-16,-2 0 0 0,-1 1-3 16,1-1 1-16,-5 0-2 0,0 1 0 0,-1-1-2 15,-1 0 0-15,-4 1 3 0,0-1-1 0,-1 0 1 16,-2 1 1-16,-2 1-1 15,-2-2 0-15,0 1-1 0,-2 1 2 0,1-2-1 16,-2 2 0-16,-3-1 0 0,-1-1 0 0,1 0 0 16,-5 1 0-16,1-1 0 0,-6 0 0 15,-2-1 0-15,-3 1 0 0,-4-1 0 16,-3 1-1-16,-5-2 2 0,-4 3 0 16,-5-1 1-16,-6 0 3 0,-6 1 3 0,-6-1 1 15,-10 0-1-15,-8 1-1 0,-10-1-5 16,-9 2-2-16,-15 0 0 15,-6 1-6-15,-10 3-14 0,-6 0-42 0,-10 4-79 16,-2 3-113-16,-3 5-117 0,-1 5-117 16,9 2-74-16,2 6-3 0,9 0 59 0,7 1 99 15</inkml:trace>
  <inkml:trace contextRef="#ctx0" brushRef="#br0" timeOffset="52437.65">6568 16290 1 0,'0'0'56'16,"-3"0"-1"-16,2 0-6 0,-1 0-1 15,-1 0-3-15,0-2-5 0,0 2-5 16,-2-2 0-16,-1 0 0 0,1 0-1 0,-2 0 0 16,-2 0-1-16,0 0-1 0,0 0 2 15,-1 1-3-15,-3-1 0 0,0 0-2 0,-1 0 1 16,-2 0 0-16,-1-2 0 0,2 2 1 15,-4-2 3-15,1 2 1 0,-2-1 2 0,-1 1 3 16,-1-2-1-16,1 0-1 0,-2 0-2 16,-2 1 0-16,-1-1-1 0,2 2 2 15,-1-2 0-15,-2 2-1 0,-2-2 1 0,1 2 1 16,-1 0-1-16,-3 1-2 0,0 1-2 16,-2-2-1-16,-2 2-2 0,0 2-4 0,-1-1-1 15,-2 1-2-15,-1 2 4 0,-1 2 2 16,2 0 7-16,-2-1 9 0,1 3 7 15,-1 1 6-15,2 1 0 0,0 0-3 0,0 1-5 16,-1 2-11-16,3 1-6 0,1 1-9 16,0 0-4-16,1 2-4 0,2 2-1 15,1 0 1-15,0 2 2 0,2 2 1 0,1 0 2 16,1 0 3-16,-1 2 2 0,2 1 4 16,2 3 0-16,-1-1 2 0,1 1-1 0,1 2 0 15,3-1 0-15,-1 2-3 0,5-1-1 16,-1-1-2-16,2 1-1 0,1-1-3 0,3 1-3 15,3 1-3-15,0-1-2 0,2 1-1 16,1 0-2-16,3 1 0 0,1-1-1 0,2 2 1 16,2 3 0-16,1-3 3 0,1 2 0 15,3-2 2-15,0 1-1 0,4-1 0 0,0 0-1 16,3-1 0-16,0-1-3 0,4 0 1 16,0 1-1-16,4-3 0 0,-1 3 0 0,4-3-3 15,-1 3-1-15,5-3-3 0,2 2 0 16,3 3 0-16,2 1 1 0,3 0 1 15,2-2 0-15,3 3 2 0,5-3-1 16,0 2 0-16,5-2-1 0,2 1 0 0,4-3 5 16,3 2 0-16,3-1 1 0,2 1-1 15,3-2-1-15,4 1-2 0,2-1-2 16,2-1-1-16,1 1 2 0,2-1 0 16,4-3-1-16,1-1 4 0,5-1 0 15,1-3 1-15,5 0-1 0,-2-2 4 0,2 0 0 16,2-4-3-16,0 0 4 0,0-1 1 15,0-3 2-15,0-2 2 0,2-1-2 16,-3-1 3-16,4-1-5 0,-4-2-1 16,2-1-1-16,-3-3 2 0,-2 0 5 0,-1-4 1 15,-3 0 5-15,2-1 3 0,-5-3-1 16,-1-2-4-16,-2 1-2 0,-2-3-3 16,-2-1-6-16,-5-1-6 0,1-1 1 15,-6-2 0-15,-2-2-1 0,-1-2-2 16,-7-2 2-16,-1 0-2 0,-5-4 2 0,-1 0-1 15,-6-2 0-15,-3 1 1 16,0-5-1-16,-5 1 1 0,-2-1 0 16,-3-1 1-16,-2 0 1 0,-2-3-1 15,-3 3 0-15,-3-2 0 0,-2-1 2 0,-3 1-3 16,-2 0-3-16,-2-1 2 0,-3 1-2 0,-2 2-1 16,-3-1-4-16,-3-1 2 0,-3 2 0 15,-1-3 1-15,-4 3 2 0,-1-2-2 0,-4-1 2 16,-2 1-1-16,-2 0-2 0,-3 0 2 15,-3-3-1-15,0 3 2 0,-5-2 0 0,-1 2-1 16,-4-3 2-16,-1 3-2 0,-4 0-1 16,-4 0 1-16,-2-1-2 0,-1 3 1 0,-5-1-2 15,-3 1 2-15,-1 2-2 0,-2-1 1 16,-5 3 1-16,3-3-2 0,-4 2 2 0,-1 3-2 16,0-1 1-16,-2 0 1 0,-2 3-2 15,1 1 3-15,-3 0-2 0,1 2 1 0,-1 2 1 16,-1 0-1-16,-3 2 3 0,0 0-2 15,-3 0 1-15,-1 1-4 0,-1 3 0 16,1-2-2-16,-2 1-1 0,-1 1-1 0,0 2 3 16,2-3 6-16,-3 3-2 0,0-1 2 15,0 3 2-15,0-1 1 0,-3 1-6 0,1-1-3 16,-5 3 2-16,3 1-2 0,-3 0-2 16,-2 1 0-16,0-1 3 0,0 2-1 15,0 0-1-15,-2 0 1 0,2 1-1 16,-1-1 2-16,1 2-1 0,0-2 1 0,0 2-1 15,-3 0 0-15,4 0-1 0,-1 2 2 16,0 0-4-16,2 0 1 0,2 2 0 0,1 2 0 16,2 0 3-16,2 0 0 0,4-1 2 15,1 3-3-15,2 0-10 0,4 2-32 0,3-1-67 16,2 3-103-16,2 1-106 0,4 2-107 16,1 5-104-16,4-1-29 0,2 0 32 0,4 0 85 15,3 0 97-15</inkml:trace>
  <inkml:trace contextRef="#ctx0" brushRef="#br0" timeOffset="55518.25">16843 17307 38 0,'-1'-2'55'16,"-1"2"-5"-16,1 0-8 0,-1 0-6 15,0 0-6-15,0 0-2 0,-2 0-3 0,3 0 0 16,-3 2 0-16,-1-2 1 0,0 2 1 16,-1 0 1-16,-1 0 2 0,0 0 1 0,-2-1-1 15,0 1 0-15,-3 0 0 0,-1 0-2 16,-1-2 1-16,0 2-2 0,-2 0 2 15,-2-2-1-15,-2 2 0 0,0-2-1 0,1 2-1 16,-3-2 1-16,1 2-1 0,-2-2 1 16,-1 2-1-16,1-1 0 0,-2 1-1 15,0 0-2-15,0 0 2 0,-2 0-2 0,-1 0 1 16,-1 2 0-16,-3-2 0 0,0 2 1 0,-5-1 0 16,3 1 1-16,-7 2 4 0,3 0 3 15,-5-1 2-15,0 1 3 0,-3 2 1 0,-1 1 1 16,-1 1 0-16,-2-1 1 0,-2 3 5 15,1-1 0-15,-4 1 2 0,2 1 2 0,-1-2 1 16,1 5-1-16,0-1-4 0,1 0-1 16,-2 2 0-16,2 2-2 0,2-2-1 0,0 2-2 15,1 2-1-15,2 0-6 0,2 0-2 0,1 2-5 16,1 2-3-16,2 2-4 0,1 1-3 16,3 1-2-16,2 1 0 0,2 1-1 15,3-1 0-15,1 1-2 0,4-1 1 16,1 2-2-16,4-1-1 0,0 1-2 15,4-1-1-15,2 1 1 0,5 1 0 0,0-1 0 16,2 0 1-16,3 3 0 0,4-3 0 16,4 0 1-16,1 1 0 0,1-1 1 15,6-1 0-15,2-1 2 0,4 1 1 16,2-3 1-16,0 1 0 0,6-1 1 16,3-1 1-16,1 0 2 0,4-1 1 15,2 1 1-15,3-2 1 0,0 1-1 16,4-1 5-16,2 0-6 0,1 0-2 15,2-2-1-15,1 1 0 0,4-1 0 0,1 0-3 16,3 0 3-16,-1-2 1 0,5 0 0 16,2-4-1-16,3 0 2 0,4-3-3 15,1-3 1-15,3-2 2 0,2-1-2 16,1-2 0-16,2 0-1 0,-1-1 1 16,3-1 0-16,-1 0 2 0,2-2 0 15,0 0 4-15,2 0-1 0,1-1 0 16,2 1-1-16,-1-2-5 0,3 2-2 15,0-2-3-15,2 2-1 0,-2-2 0 16,3 0 1-16,-1 0 4 0,0 0 6 16,-1 0 4-16,2 0 1 0,-2 0 0 15,2 0 2-15,1 0-4 0,-2 0-5 16,0 0-6-16,0 0-2 0,-2 0-2 16,1 0 0-16,-3 0-1 0,-1 0 0 15,-1 0 1-15,0 0-2 0,-3 0-1 16,-1 0-3-16,2 0 1 0,-3 0-2 15,1 0-1-15,-2 0 1 0,1-2 3 16,-3-2 1-16,-1-1 0 0,-2-5 1 16,-1 1-2-16,-3-3 0 0,-1 1-1 15,1-2-3-15,-4-3 0 0,0 1 2 16,0 0 1-16,-4 0 3 0,1-3 0 0,-5 1 0 16,0 2-1-16,-4-2 1 0,-2 2-3 15,-5-3-3-15,0 3 0 0,-5 0 0 16,-2 0 0-16,-2 1 0 0,-4-1 2 15,-4 2 0-15,-3-2 2 0,-2-1-1 0,-2 1 0 16,-3 0 1-16,-4-2-1 0,-2 0 0 16,-1-1 2-16,-3 1 0 0,-2-2 1 15,-3 0-2-15,-2 0 1 0,-3-2-1 16,0-2 1-16,-3 0 0 0,-2 1 0 16,-3-1-1-16,-1 0 1 0,-3 0 0 15,-1 0 0-15,-3 0 1 0,-2 0-1 16,-1 3 0-16,-3-3-1 0,-3 2-1 0,0-2 0 15,-3 2 0-15,-3-2 0 0,-1 0 0 16,-2 0 0-16,-3 0 0 0,-2 1 1 16,-4-3-3-16,0 0-1 0,-4 0-1 15,-1-1-1-15,-1-1 3 0,-3 0-3 16,1-1 1-16,-2-1 2 0,-3 1-1 0,-3-1-1 16,-2 0 1-16,-2 1 0 0,-4-1-2 15,0 1 1-15,-3-1-2 0,-3 2 3 0,-1-1 3 16,-2 1 0-16,-1-1 1 0,-3-1-2 0,3 0 1 15,-4 1-2-15,-1-1-3 0,-1-1 1 16,-2 1 1-16,0-1 0 0,-3 1-1 0,-1-1 1 16,-2-1 1-16,-5 3 3 0,2-3-1 15,-4 3-3-15,0-3 1 0,-4 3-1 0,-3-1-2 16,-2 0-4-16,-4 1 1 0,-3-1 2 16,-3-1 4-16,-2 1 2 0,-1 1 2 0,-3 1 1 15,-4 0-2-15,-1 1 1 0,-5 1-5 16,-1 0-2-16,1 4 0 0,-3 0 4 0,-2 4-3 15,3 2-11-15,-4 1-26 0,3 3-57 16,-5 5-98-16,5 3-110 0,1 4-111 0,2 3-110 16,1 4-34-16,3 1 22 0,2 1 81 15,1 1 96-15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2:19.5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1937 4675 63 0,'-5'2'96'0,"1"-2"-10"16,-1 2 0-16,3-2-3 0,-2 2-7 15,1-2-12-15,1 1-16 0,-2-1-13 0,2 2-7 16,1-2-5-16,-1 2 3 0,0-2 3 0,0 2 8 16,1-2 7-16,-2 2 7 0,2-2 2 15,-1 2-1-15,-1 0-4 0,-1 0-5 0,0 0-6 16,-1 2-5-16,0-1-3 0,-2 1 0 16,-2 2 3-16,-2 1 4 0,-2 1 4 15,1 2 6-15,-4 1 3 0,0 2 4 0,-2 1 1 16,-2 1-3-16,1 0-2 0,-5 2-4 15,1 2-1-15,0 0-3 0,-2 2-1 0,-2 0-1 16,0 2-5-16,1 2-2 0,-4 0-2 16,2 1-2-16,0 1 3 0,-1 2 6 15,1-1 10-15,1 1 5 0,0-1 7 0,2 1 2 16,2 1-1-16,2-1-4 0,1 2-8 16,2-1-6-16,2 0-4 0,2 1-4 15,1 1 0-15,2 1-5 0,1-1 1 16,2 0-1-16,2 1 6 0,4-1 6 0,2 1 6 15,1 1 2-15,3-2 1 0,3 3 0 0,2-3-7 16,1 0-8-16,4 1-5 0,3-1-6 16,1 1-2-16,2-3 1 0,1 2 9 0,4-1 9 15,0 1 6-15,4-1 4 0,3 1 0 16,1-1-2-16,3 1-12 0,6-2-11 16,0 3-10-16,5-1-1 0,1 3 1 0,6-3 1 15,0 2 1-15,4 2 1 0,5 1 1 16,1-1-7-16,4 0-4 0,2 0-2 0,5 2-4 15,3-2 1-15,1 1-3 0,1-1 1 16,4-2-1-16,2 2 3 0,3-1-1 16,1-3 1-16,4 0 0 0,4 1-1 15,4-1 1-15,2 1-1 0,4-3-3 0,1-1-3 16,2-1 0-16,3 1 4 0,2-3 3 16,2-1-2-16,6-2 3 0,1 0 1 15,4 0 0-15,4-2-6 0,1-2-3 16,0 0 3-16,2-2 1 0,1-2 1 0,4-1-1 15,2-1-1-15,2-2 1 0,0 1-3 16,1-3 2-16,0-1 3 0,3-2 2 0,1-3 2 16,2 1 1-16,-1-2-3 0,3 0-5 15,0-2-3-15,-3-2-1 0,3-2 1 16,0-1 0-16,1-1 1 0,-1-2 1 16,3-1 0-16,-2-3-4 0,-3 1 5 0,0-2 2 15,-2-1 2-15,-2-1 2 0,0-2 1 16,0 0 1-16,-1 0-4 0,-3-2-2 0,-5-2-1 15,-1 2 1-15,-5-2-1 0,0-2 0 16,-3 0 0-16,-1 0-1 0,0-2-4 16,-4-1 1-16,-4-1-3 0,-2 0 2 15,-2-1 0-15,-4-3 4 0,-4 1 2 0,-4-1 2 16,-3-1 3-16,-4-1-4 0,-3 1 1 16,-2 0-3-16,-7-1-3 0,-2 3-1 15,-4-3 1-15,-5 3 2 0,-5-1 0 16,-4 1-1-16,-5-1-1 0,-3 3 1 0,-4-1-1 15,-7 3 1-15,-3-1 1 0,-3 0 1 16,-6 3 1-16,-2-1 2 0,-7 2-2 16,-1 0 1-16,-5 0 0 0,-2 0-2 15,-4 2 2-15,-3-1-4 0,-4 1 3 0,-2-2 0 16,-1 0-3-16,-4 0 0 0,-4 2-1 16,-1-2 2-16,-2 2-1 0,-4-2-1 0,-3 2 2 15,-3-1 0-15,-2 1-1 0,-4 0-1 16,-2 0 0-16,-6 0 2 0,-1 0 0 15,-5 0-1-15,-2 0 1 0,-6 0-1 16,-1 0-1-16,-6 0 1 0,-2 0-2 16,-2 0 0-16,-2 0 0 0,-5 0 2 0,-1-2 0 15,-4 2-2-15,0-2 3 16,-3 3 1-16,-2-3 1 0,-2 2 0 0,-4-2 2 16,-3 0-3-16,-2 0-2 0,-3 0 1 15,-1 0-2-15,-1 1 1 0,-5-1 2 0,2 0 2 16,-4 2 1-16,3-2 1 0,-6 2 0 15,1-2 0-15,-5 2-5 0,-3 0-1 0,-1 0 1 16,-2 0-2-16,-2 0 4 16,-1 0 0-16,-3 1 1 0,1-1 3 0,-2 2-1 15,-3-2-2-15,-6 2-3 0,-1-1-1 16,0 1 0-16,-6 2 5 0,3 0 3 0,-4 0 2 16,0 2-1-16,-3 0 1 0,0-1 2 15,-1 3-6-15,-2 2 0 0,-1-3 0 0,1 3 2 16,0 1-3-16,-4 1 0 0,0-1-1 15,-2 3-2-15,-2 1-2 0,1 2 1 0,-2 0 3 16,2 0 4-16,-1 2 0 0,1 2 0 16,-2 0-1-16,1 2-1 0,-1 2-5 0,1 2-3 15,3 0 2-15,1 1-1 0,1 1 2 16,2 1 0-16,-1 3 1 0,0-1 0 16,-1 5-1-16,3-1-3 0,-1 2 4 15,5 2 1-15,3 0 0 0,1 2 0 0,3 0 1 16,5 2 1-16,1 0-3 0,4-1-1 15,6 3-1-15,2 0-6 0,9 0-6 16,5 0-6-16,3-1-11 0,7-1-25 16,3 2-68-16,8 0-112 0,5-1-134 0,3 1-145 15,5 0-70-15,3 0-18 0,-1 0 45 16,4-3 105-16</inkml:trace>
  <inkml:trace contextRef="#ctx0" brushRef="#br0" timeOffset="6303.86">16256 5260 182 0,'0'-6'224'0,"-1"2"-8"0,-1-2-15 16,0 3-5-16,2-1 1 0,-3 0-1 16,3 0-9-16,-2 0-5 0,0 1 0 0,0-1 4 15,0 0 4-15,1 0 3 0,-1 2-2 16,-1-2-16-16,0 1-20 0,0-1-23 15,-1 2-27-15,0-2-23 0,-1 2-19 0,-2 0-14 16,0 0-10-16,0 2-6 0,-5 0-5 16,3 4-2-16,-5 0-4 0,0 4-1 15,-1 3-2-15,-2 2-1 0,0 6-1 0,-4 2-4 16,2 4 1-16,1 4-2 0,1-1-2 16,-1 3-3-16,4-1-2 0,1-1 0 15,4 1-1-15,2-1-2 0,2-2 0 16,3-1 1-16,4 1 1 0,1-4-3 15,2 0-1-15,4-4 1 0,0 0-1 0,4-4-1 16,1-2-1-16,0-1 3 0,4-3-1 16,0-3-1-16,-1-4 0 0,4-4 1 15,-2-2 0-15,2-3 0 0,-1-3 0 0,2-3 1 16,-3-4 0-16,1-2-1 0,-3-4 1 16,2 0-3-16,-1-2 2 0,-4 0-3 15,0 0 3-15,-1 1 0 0,-2 3-1 16,-2 0 1-16,-1 4 3 0,-1 3-1 0,1 3 4 15,-5 1 0-15,3 3 2 0,-3 3 3 16,0 4 1-16,0 4 4 0,0 5-3 16,-1 3-2-16,0 5-4 0,-1 0 0 0,1 4-4 15,-1 0-6-15,4 2-11 0,-4-2-12 16,2 2-29-16,0-2-88 0,-1-2-143 16,5 0-145-16,-5-2-126 0,3 0-56 0,-2-4-9 15,1 1 66-15,-1-5 134 0</inkml:trace>
  <inkml:trace contextRef="#ctx0" brushRef="#br0" timeOffset="6635.9">16701 5003 11 0,'-2'-2'335'0,"1"4"89"0,-1 1 87 0,-2 5 14 16,2 3-52-16,-1 5-76 0,0 6-73 15,0 5-77-15,1 7-85 0,-1 5-64 16,1 2-41-16,1 3-23 0,1 0-14 15,-3 2-11-15,3-2-2 0,0-1-9 0,3-1-12 16,-3-2-26-16,1-3-49 0,1-1-81 16,0-4-100-16,-2-3-94 0,1-1-89 15,1-3-75-15,0-2-3 0,-1-4 53 16,2-2 85-16</inkml:trace>
  <inkml:trace contextRef="#ctx0" brushRef="#br0" timeOffset="6901.79">16960 5130 119 0,'5'-19'427'0,"-1"4"93"0,-3 3 65 0,2 5-29 15,-3 3-84-15,0 8-114 0,0 5-111 16,-3 8-85-16,2 8-60 0,-1 6-42 15,0 3-22-15,-1 6-16 0,-1 2-8 16,2 2-6-16,-1-2-6 0,1 1-9 0,2-3-25 16,-2 0-58-16,2-3-105 15,-1-1-118-15,1-4-114 0,1-1-113 0,1-5-42 16,0-1 22-16,1-2 86 0,1-6 108 16</inkml:trace>
  <inkml:trace contextRef="#ctx0" brushRef="#br0" timeOffset="7083.99">17143 5404 215 0,'-8'-7'425'0,"-4"3"87"0,-1 4 63 16,-1 4-74-16,0 2-93 0,3 3-99 0,0 4-93 15,4 1-91-15,0 1-98 0,3 2-115 16,2-2-132-16,2 3-118 0,2-3-110 15,4-2-86-15,-1 0-14 0,0-3 57 0,2-2 100 16</inkml:trace>
  <inkml:trace contextRef="#ctx0" brushRef="#br0" timeOffset="7365.97">17239 5425 237 0,'2'-7'307'0,"3"1"23"0,-5 2-12 0,0 4-20 16,-2 2-31-16,-2 6-36 15,1 1-42-15,-1 3-36 0,-2 3-32 0,3 4-25 16,-3 0-18-16,3 0-15 0,1 2-11 16,2-2-4-16,0 2-2 0,2-4-3 15,1 0-5-15,3-1-4 0,2-3 3 16,-1-2 1-16,2-3 6 0,1-2 6 0,3-2 6 16,-1-4 4-16,1-4 0 0,1-2-5 15,-1-3-8-15,-1-3-9 0,1-1-9 16,-3-2-6-16,-1-5-4 0,-2 1-7 0,-4 0-8 15,2-2-23-15,-5 0-63 0,-5 0-115 16,2 2-129-16,-4 2-146 0,-2 0-84 16,-1 0-28-16,-3 0 36 0,-1 2 99 0</inkml:trace>
  <inkml:trace contextRef="#ctx0" brushRef="#br0" timeOffset="7763.74">17576 4963 156 0,'2'-2'474'0,"-2"4"88"0,-4 3 55 0,1 3-24 15,-1 3-111-15,-1 6-140 0,1 4-124 16,1 4-81-16,-2 4-54 0,3 3-32 15,-2 4-20-15,1 1-13 16,3 3-7-16,0-2-5 0,0 0-3 0,0-2-1 0,0 0-3 16,0-4 1-16,3-1 1 0,-3-2-1 15,2-5 1-15,-2-3-1 0,2-2 0 16,-1-2 0-16,3-3-1 0,0-5-1 0,-1-1-1 16,2-2 2-16,1-4 1 0,3-2-1 15,-1-2 0-15,2 0 2 0,0-2 0 16,1 0 2-16,0 2-2 0,-1 0-1 0,-1 4 1 15,0 0-1-15,0 2-2 16,0 2-9-16,-2 1-23 0,-1 1-53 0,-1 0-99 16,0-1-115-16,1 1-111 0,1-1-92 15,2 1-66-15,2-4 7 0,-2 0 74 16,-1-2 102-16</inkml:trace>
  <inkml:trace contextRef="#ctx0" brushRef="#br0" timeOffset="8062.26">17830 5580 214 0,'3'-14'290'0,"0"3"32"15,2 0 21-15,-4 1 17 0,1 0 2 0,-2 5-13 16,2-1-35-16,-2 2-52 0,-2 2-59 16,0 4-55-16,-1 4-47 0,-1 3-34 0,1 3-21 15,-3 1-10-15,1 4-5 0,0 1-6 16,1-1-3-16,2 0-6 0,2 0-2 16,2-2-3-16,-1 0 0 0,5-1 1 0,-1-3 1 15,4-1-1-15,0-3-1 0,2-3-1 16,2 0 5-16,-1-4 0 0,2-4 3 15,2-2 2-15,-1-3 4 0,1-1 3 16,-2-3 1-16,-1-2 0 0,-1 0 1 16,-1-4 1-16,-2 0 2 0,-2-1-6 0,-4 0-4 15,-2 0-7-15,-1 1-4 0,-1 0-6 16,-2 2-11-16,-4 2-11 0,0 0-13 16,-4 1-28-16,0 1-80 0,-1 2-139 0,-1 1-141 15,-1-1-134-15,1 1-62 0,-1 1-14 16,-1-1 59-16,3 2 128 0</inkml:trace>
  <inkml:trace contextRef="#ctx0" brushRef="#br0" timeOffset="8311.67">18316 4945 346 0,'2'8'529'0,"-2"3"70"0,-1 8 48 0,-2 6-78 16,1 8-137-16,2 5-146 0,0 7-106 15,0 3-68-15,4 4-47 0,-2 1-29 16,4 0-26-16,0-1-22 0,1-3-37 16,-2-1-87-16,-1-3-134 0,1-3-141 0,-1 0-135 15,-3-4-59-15,1-3-10 0,-2-3 64 16,0-3 123-16</inkml:trace>
  <inkml:trace contextRef="#ctx0" brushRef="#br0" timeOffset="8593.77">18817 5532 21 0,'0'-4'336'0,"2"0"107"0,2 3 95 16,-1 1-2-16,5 0-57 0,0 1-77 15,3 1-81-15,3 0-99 0,4 0-92 16,0 0-66-16,2-2-77 0,-1 2-128 0,1-2-157 15,0 2-175-15,-2-2-92 0,-1 0-42 16,1-2 17-16,-2 0 98 0</inkml:trace>
  <inkml:trace contextRef="#ctx0" brushRef="#br0" timeOffset="9489.26">19934 4991 10 0,'-8'-2'210'16,"-2"0"43"-16,-1 2 7 0,0 2-15 15,1 0-10-15,-3 2-11 0,1 2-13 16,-1 3-19-16,-1 3-22 0,1 1-10 16,1 6-4-16,-1 2 2 0,1 4-3 15,1 5-9-15,1 3-17 0,4 3-24 0,3 2-28 16,-2 2-23-16,5 0-22 0,3-2-32 15,-1 0-68-15,6-2-101 0,0-1-110 16,2-3-119-16,-1-4-98 0,2-3-36 0,0-4 33 16,-2-2 80-16,3-5 100 0</inkml:trace>
  <inkml:trace contextRef="#ctx0" brushRef="#br0" timeOffset="9688.28">20012 5271 255 0,'-3'-7'433'16,"-3"3"80"-16,-3 4 59 0,0 2-77 15,-4 1-103-15,1 5-96 0,0 3-85 0,-2 1-83 16,-1 3-72-16,1 2-82 0,0 0-110 16,1 2-127-16,1 1-121 0,1-3-118 15,2 0-53-15,-1 0 10 0,1-4 74 16,3 1 107-16</inkml:trace>
  <inkml:trace contextRef="#ctx0" brushRef="#br0" timeOffset="9897.23">20178 5041 175 0,'11'-8'477'0,"-4"6"85"0,-1 4 54 15,-5 4-33-15,1 5-109 0,-4 6-144 0,1 4-121 16,-1 4-82-16,-1 4-52 0,3 3-34 16,-1 2-28-16,1 2-41 0,-2 1-87 15,2-1-132-15,0-2-131 0,0 0-145 16,0-1-70-16,0-3-12 0,0-1 60 16,-3-4 115-16</inkml:trace>
  <inkml:trace contextRef="#ctx0" brushRef="#br0" timeOffset="10055.6">20169 5422 4 0,'2'-14'315'0,"0"3"67"0,-1-1 57 0,-1 5-30 16,3-1-66-16,0 1-79 0,0 1-80 16,1 2-102-16,3 0-135 0,1 2-126 15,1-1-129-15,3-1-94 0,-1 0-46 0,-1 0 11 16,1 0 66-16</inkml:trace>
  <inkml:trace contextRef="#ctx0" brushRef="#br0" timeOffset="10236.17">20427 5166 69 0,'1'-3'369'0,"-1"-1"99"0,0 2 79 0,-1 2-25 0,-1 2-62 15,-1 2-82-15,2 1-96 0,-1 3-94 16,1 1-75-16,-1 3-51 0,2-1-38 15,0 3-47-15,2-3-72 0,-2 0-102 16,1-1-108-16,2 0-96 0,2-1-87 0,-2-3-47 16,3-1 23-16,-1-3 78 15,-1-4 93-15</inkml:trace>
  <inkml:trace contextRef="#ctx0" brushRef="#br0" timeOffset="10369.01">20544 5227 243 0,'8'0'384'0,"-3"2"81"0,-1 2 23 16,-3 4-14-16,-1 1-44 0,-1 5-75 0,-3-1-98 15,0 2-94-15,1 2-83 0,-3 0-94 16,1 1-122-16,0-1-131 0,1-2-128 16,1 0-120-16,-1-2-48 0,0 1 16 15,1-5 80-15,1 1 109 0</inkml:trace>
  <inkml:trace contextRef="#ctx0" brushRef="#br0" timeOffset="10501.16">20720 5469 49 0,'10'10'215'0,"-3"-1"11"0,1 1-39 0,-3-1-79 16,-2 3-102-16,1-3-113 0,-2 1-63 15,-2-1-34-15,-2-1-13 0</inkml:trace>
  <inkml:trace contextRef="#ctx0" brushRef="#br0" timeOffset="10683.5">20725 5338 253 0,'6'-19'401'0,"4"2"94"16,-1 1 21-16,3 3-39 0,3 0-58 15,3-1-75-15,1 3-91 0,3 1-88 16,-1 3-66-16,2-1-42 0,0 1-39 16,1 1-72-16,-5 2-117 0,0 0-128 0,-2 0-133 15,-3 3-108-15,-1-3-44 0,-5 2 28 16,0-2 89-16,-3 2 117 0</inkml:trace>
  <inkml:trace contextRef="#ctx0" brushRef="#br0" timeOffset="12709.18">16142 6197 206 0,'0'-2'251'0,"0"0"2"0,0 2 2 0,0 2 9 15,0 2 18-15,2 3 10 0,2 7 1 16,-3 5-13-16,3 6-32 0,-1 7-49 16,0 4-52-16,2 8-48 0,-2 2-37 15,1 3-26-15,-2 1-16 0,5 1-19 0,-2-1-42 16,0-1-71-16,1 1-95 0,-1-4-98 15,2-1-107-15,0-3-82 0,-2-4-11 16,3-3 43-16,-3-3 78 0</inkml:trace>
  <inkml:trace contextRef="#ctx0" brushRef="#br0" timeOffset="12990.97">16512 6572 42 0,'-2'-25'277'0,"-2"5"69"16,-1 0 57-16,0 5-11 0,-2 4-27 15,-2 1-34-15,-3 5-45 0,2 3-58 16,0 5-63-16,-1 3-50 0,-2 6-28 16,3 1-16-16,-3 4-8 0,2 2-7 0,2 2-8 15,2 0-8-15,2 2-11 0,1 0-10 16,4 0-6-16,4-1-6 0,1-1-22 15,2-1-56-15,4-3-92 0,2 0-103 0,1-2-100 16,4-4-104-16,-2-1-59 0,2-2 11 16,1-5 68-16,-1-1 92 0</inkml:trace>
  <inkml:trace contextRef="#ctx0" brushRef="#br0" timeOffset="13140.82">16681 6607 196 0,'3'-16'385'16,"2"3"94"-16,-4 3 27 0,-1 1-27 15,0 3-53-15,2 2-76 0,-2 2-92 16,1 4-89-16,2 2-69 0,-1 6-42 16,-1-1-37-16,1 5-51 0,0-1-77 0,0 0-99 15,0 2-95-15,1 1-88 0,1-1-73 16,-2-2-49-16,3-1 27 0,-2-5 69 16,-1 1 81-16</inkml:trace>
  <inkml:trace contextRef="#ctx0" brushRef="#br0" timeOffset="13272">16757 6648 72 0,'3'-11'251'0,"1"1"51"0,-3 1 21 16,1 3 3-16,-1 1-15 0,-1 1-32 16,0 2-45-16,0 2-61 0,-1 4-89 15,-2 1-106-15,-1 3-101 0,-2 1-90 0,3 1-91 16,-3 0-85-16,3-1-18 0,-2 1 29 16,1-3 55-16</inkml:trace>
  <inkml:trace contextRef="#ctx0" brushRef="#br0" timeOffset="13470.6">16840 6439 207 0,'8'-12'364'0,"-3"5"87"0,-1 1 43 0,1 4-21 16,-2 2-54-16,1 6-66 0,0 3-69 15,-1 5-81-15,1 3-80 0,-3 4-55 16,1 2-35-16,-2 3-33 0,2 1-56 0,-2 2-99 15,0-3-117-15,0 3-112 0,0-2-124 16,0-1-52-16,0-3 9 0,-2 0 73 16,2-4 103-16</inkml:trace>
  <inkml:trace contextRef="#ctx0" brushRef="#br0" timeOffset="13604.32">16904 6694 18 0,'0'-9'210'0,"3"1"11"15,-3 0-24-15,1 5-72 0,3-1-78 16,-1 0-86-16,3 0-92 0,0 2-48 16,2-2-25-16,-2 3-2 0</inkml:trace>
  <inkml:trace contextRef="#ctx0" brushRef="#br0" timeOffset="13868.43">17031 6570 107 0,'0'6'194'0,"-1"4"-17"0,-1 1-34 0,0 4-35 0,0 4-28 16,2 0-24-16,0 2-20 0,2 0-14 16,0 0-9-16,3 0-6 0,1-4-4 15,1 0-2-15,0-1 0 0,4-3-1 16,-1-3 2-16,1-3 4 0,2-1 6 0,1-4 8 16,0-4 7-16,0-4 4 0,3-1 7 15,-3-3 3-15,2-3 6 0,-2-3 6 16,-2-1 7-16,1-2 4 0,-4 0 1 0,0-2-3 15,-4-2-9-15,-1 2-11 0,-2 0-13 16,-2 2-19-16,-5 0-37 0,3 4-54 16,-6 2-73-16,1 1-90 0,-3 3-48 0,-1 1-17 15,-3 3 16-15</inkml:trace>
  <inkml:trace contextRef="#ctx0" brushRef="#br0" timeOffset="14234.06">17299 6367 48 0,'6'1'319'0,"-4"3"76"16,-1 4 67-16,1 1-28 0,0 7-55 16,-2 1-64-16,2 4-66 0,-2 2-69 15,2-1-65-15,-2 3-47 0,0 0-29 0,3 0-17 16,-1-1-5-16,-2-3 0 0,2 0 4 0,-1-3 5 15,0-3 4-15,2-2 4 0,-1-1 7 16,0-3 5-16,1-3 4 0,2-2 3 16,1-2-3-16,1-4-3 0,0-4-9 15,4-2-9-15,0-1-9 0,-2-3-7 16,3 1-1-16,0-1-2 0,1 1 1 16,0 1-1-16,-2 3 5 0,3 3 3 0,-2 2 4 15,0 2-2-15,-1 2 0 0,1 4-3 16,-1 1-3-16,-2 5-12 0,-1-1-26 15,1 3-69-15,-1-1-141 0,-1 2-144 16,2-1-122-16,0-1-85 0,4 0-29 0,1-3 44 16,1-1 124-16</inkml:trace>
  <inkml:trace contextRef="#ctx0" brushRef="#br0" timeOffset="14548.86">18589 6433 15 0,'3'-2'355'0,"3"0"82"0,-3 0 83 16,0 2 4-16,2-1-58 0,2 1-88 16,0 0-92-16,3 0-79 0,3 0-80 15,3 0-56-15,4 0-38 0,3-2-53 16,2 0-103-16,4 0-127 0,3 0-125 16,2-2-130-16,1-2-65 0,3 1 1 0,-1-1 73 15,1-2 113-15</inkml:trace>
  <inkml:trace contextRef="#ctx0" brushRef="#br0" timeOffset="15146.06">19969 6149 182 0,'-10'0'244'0,"-1"2"1"0,-3 2-10 16,-1 2-7-16,-2 1-8 0,-1 5-4 16,-2 3-10-16,-1 4-12 0,-3 4-10 15,3 4-10-15,-2 1-9 0,0 3-13 0,3 1-16 16,0 2-16-16,2-1-18 0,1-1-18 15,6 1-21-15,2-5-17 0,1 1-17 16,5-5-13-16,1-1-9 0,4-2-2 16,4-4-3-16,1-3-4 0,2-3-2 0,0-3 1 15,3-4 0-15,2-4 0 16,1-2-3-16,-1-6 3 0,0-1 1 0,1-5 1 16,2-1 0-16,-2-2 8 0,1-2 13 15,-3-2 14-15,1 2 13 0,0 2 9 16,-4 1 9-16,-1 3 0 0,-1 2-9 0,-1 3-10 15,-3 4-10-15,1 4-9 0,-2 6-7 16,-2 3-8-16,2 5-8 0,-3 1-9 16,0 4-22-16,0 0-54 0,-3 0-105 0,3 0-122 15,3 0-120-15,-1-2-119 0,1-1-45 16,-1-3 18-16,1-2 86 0,1 1 114 16</inkml:trace>
  <inkml:trace contextRef="#ctx0" brushRef="#br0" timeOffset="15378.45">20093 6286 257 0,'6'-22'500'16,"-2"3"84"-16,0 5 49 0,-1 3-62 16,0 3-102-16,2 4-131 0,-2 4-118 15,3 6-74-15,-3 6-42 0,2 5-33 16,-1 4-23-16,-2 5-15 0,1 5-13 0,-2 1-10 15,2 4-13-15,-1 1-17 0,0-1-20 16,-2 0-40-16,1 0-96 0,-1 0-139 16,4-3-136-16,-1-1-117 0,1-3-54 15,1-5 2-15,-1-1 77 0,3-4 130 0</inkml:trace>
  <inkml:trace contextRef="#ctx0" brushRef="#br0" timeOffset="15611.26">20473 6267 263 0,'9'-26'531'0,"-2"5"79"15,-2 4 46-15,-2 3-51 0,2 3-120 16,-2 5-159-16,3 4-121 0,-3 6-71 16,2 4-45-16,-1 7-25 0,-2 4-19 0,1 4-18 15,-1 2-19-15,-2 3-21 0,2 3-20 16,-2 1-31-16,0-1-76 0,-2 1-126 15,2-2-118-15,2-1-98 0,1-4-90 16,1-2-38-16,0-4 37 0,1-4 108 0,0-4 117 16</inkml:trace>
  <inkml:trace contextRef="#ctx0" brushRef="#br0" timeOffset="15777.57">20616 6466 3 0,'-6'-14'268'15,"-2"1"75"-15,-3 3 58 0,-2 3 12 16,-1 3 0-16,0 2-17 0,-1 4-36 0,-1 4-54 15,2 1-67-15,2 3-65 16,1 3-55-16,2 0-40 0,2 3-30 0,1-1-21 16,3 0-10-16,1 0-10 0,4-1-17 15,0-1-41-15,3-1-84 0,0-3-118 16,4 1-120-16,0-5-135 0,1 1-65 0,4-4-6 16,-2-2 61-16,2-2 105 0</inkml:trace>
  <inkml:trace contextRef="#ctx0" brushRef="#br0" timeOffset="16008.85">20812 6332 124 0,'4'-9'464'0,"-4"1"100"16,0 2 59-16,0 1-24 0,-2 1-100 16,0 2-134-16,1 2-136 0,-1 2-97 15,2 2-58-15,-3 1-36 0,3 5-17 0,0-1-8 16,3 3-8-16,-1 1-3 0,-1 1-5 15,1-1-2-15,2 0-11 0,-2 1-9 16,1-1-19-16,-1-2-42 0,1 1-78 16,-2-3-107-16,4 1-98 0,-2-1-100 0,1-1-76 15,-1-2-10-15,1-3 56 0,0 1 95 16</inkml:trace>
  <inkml:trace contextRef="#ctx0" brushRef="#br0" timeOffset="16456.79">20965 6077 229 0,'3'-4'394'0,"-3"2"89"15,0 0 30-15,0 0-27 0,0 2-53 0,0 2-73 16,0 0-83-16,0 4-78 0,0 3-69 16,-3 3-48-16,2 3-32 0,-1 4-19 15,1 4-13-15,-4 0-8 0,2 2-4 0,0 1-2 16,-1 1-3-16,3-2 0 16,-3 1-2-16,2-3 1 0,0 0 0 0,1-2-1 15,1-2 1-15,0-4 0 0,0 1 0 16,0-5 0-16,1 1-1 0,-1-5 2 0,2 1 0 15,1-4 0-15,1-3-1 0,0-1 0 16,1-3 1-16,2-1-1 0,1-4 2 16,-1 1-1-16,2-3 4 0,-1 1-1 15,1-1 2-15,0 1 6 0,0-1 1 0,-2 4 3 16,1 1 6-16,-4 1 3 16,2 4-2-16,0 0-4 0,-1 4-1 0,0 3-6 15,-1 3-13-15,1 1-17 0,-1 2-32 0,-1 3-87 16,-1-1-142-16,2 2-138 15,-1-2-134-15,1-1-63 0,0-1-12 0,-1-3 67 16,2-1 127-16</inkml:trace>
  <inkml:trace contextRef="#ctx0" brushRef="#br0" timeOffset="16622.63">21230 6429 33 0,'9'-9'384'0,"-2"1"120"0,0 4 82 0,-4 1-15 16,2 3-59-16,-2 0-92 0,1 3-119 15,1 1-116-15,-1 4-83 0,1-1-60 16,-1 1-58-16,-2 2-106 0,3-1-134 0,-2 1-129 16,1-1-124-16,-1 1-72 0,1-3-14 15,1-1 68-15,-1-2 113 0</inkml:trace>
  <inkml:trace contextRef="#ctx0" brushRef="#br0" timeOffset="16838.48">21467 6315 223 0,'12'-19'409'0,"-2"0"106"16,0 4 28-16,2-1-29 0,-3 5-53 16,-2 0-73-16,0 3-95 0,0 4-90 15,0 2-59-15,-1 6-34 0,-3 2-21 0,1 5-20 16,-3 4-16-16,1 6-14 0,-2 2-12 16,-2 4-22-16,2 2-23 0,-1 1-23 15,1 1-27-15,0-1-57 0,0 0-105 16,0-1-111-16,1-2-91 0,2-3-78 0,3-1-67 15,0-6 3-15,-1-1 79 0,0-5 104 16</inkml:trace>
  <inkml:trace contextRef="#ctx0" brushRef="#br0" timeOffset="17004.83">21636 6599 65 0,'0'-8'290'16,"-2"3"88"-16,-2-1 46 0,0 2 20 16,-2 2-3-16,-2 2-26 0,-1 2-48 15,1 4-69-15,-1 1-74 0,0 5-67 16,2-1-47-16,1 1-34 0,3 1-23 0,1 2-18 15,2-1-8-15,2-1-9 0,2-2-7 16,2 1-5-16,2-3-10 0,1 1-18 16,3-4-57-16,-1-1-136 0,-1 1-170 0,1-4-153 15,2 0-76-15,-3 0-27 0,-2-2 32 16,4 0 125-16</inkml:trace>
  <inkml:trace contextRef="#ctx0" brushRef="#br0" timeOffset="19559.08">16121 7296 18 0,'0'0'134'0,"0"0"-11"0,1-2-12 0,-1 2-5 16,0-2 1-16,0 2 3 15,2 0 9-15,-2 0 17 0,2 0 22 0,-2 0 29 16,0 0 34-16,0 0 35 0,0 0 31 15,0 2 15-15,-2 4-9 0,2 2-28 16,-2 7-41-16,-1 4-51 0,-1 8-54 0,1 5-46 16,-2 4-28-16,3 4-20 0,-2 2-11 15,0 2-6-15,1 2-3 0,-1-3-8 0,1 1-20 16,-1-2-50-16,-1-2-104 0,-1 0-126 16,3-2-127-16,-2-3-110 0,-1-1-45 15,1-6 20-15,1-1 86 0,1-6 115 0</inkml:trace>
  <inkml:trace contextRef="#ctx0" brushRef="#br0" timeOffset="19745.59">16159 7550 132 0,'6'-21'361'15,"0"3"59"-15,-4 5 70 0,3 4-27 16,-2 5-60-16,3 4-75 0,-3 7-60 0,3 7-52 15,-3 5-67-15,3 6-63 0,-1 3-64 16,0 4-92-16,0 1-122 0,1 3-123 0,1-2-128 16,-1 3-91-16,-1-3-25 0,-1 0 41 15,-1-1 96-15</inkml:trace>
  <inkml:trace contextRef="#ctx0" brushRef="#br0" timeOffset="20124.74">16276 7946 137 0,'2'-10'254'0,"0"1"36"0,-1-3-31 16,3 1-42-16,1-1-39 0,0 1-35 0,5-4-36 15,-1 0-36-15,0-1-28 0,5-3-20 16,-2 0-10-16,0 0-6 0,1-2-3 16,0 0-1-16,-2 0 1 0,1 0 12 15,-3 2 21-15,-2 0 34 0,0 2 39 0,-3 0 37 16,-1 4 28-16,-3 1 10 0,0 3-9 15,-3 1-27-15,1 2-35 0,-2 6-35 16,1 2-29-16,-1 4-23 0,1 3-13 0,-1 5-5 16,2 1-5-16,2 4-1 0,2 2-2 15,0 0 0-15,1 0-1 0,3 0-2 16,-1 0-1-16,1-2 2 0,0-2-1 0,0 0 3 16,1-4 6-16,-1 1 11 0,-3-3 14 15,1-1 14-15,-1-1 15 0,-1-1 6 16,0-2-3-16,-2-3-4 0,-2 3-14 0,-1-2-14 15,-3 0-16-15,-2 0-16 0,0-1-23 16,-3 1-57-16,1 0-94 0,-1 0-115 16,-2 2-113-16,3-3-117 0,-2 3-46 15,4 0 16-15,-1 1 75 0,2-1 104 16</inkml:trace>
  <inkml:trace contextRef="#ctx0" brushRef="#br0" timeOffset="20272.25">16557 7887 187 0,'8'-6'261'0,"-2"0"14"16,-3 1-53-16,3 1-93 0,-3 0-112 15,4 0-128-15,1 0-84 0,-2-1-44 16,4-1-21-16,-1 0 7 0</inkml:trace>
  <inkml:trace contextRef="#ctx0" brushRef="#br0" timeOffset="20571.02">17187 7235 256 0,'-6'-4'479'0,"-1"4"86"16,-1 4 55-16,0 2-67 0,1 5-100 0,-1 5-117 16,4 3-106-16,-2 7-79 0,1 5-50 15,1 3-35-15,3 6-23 0,1 2-17 0,0 2-9 16,0 3-15-16,3 1-20 0,0-2-26 16,1 1-71-16,0-1-138 0,-1-2-149 15,3-2-144-15,-1-2-65 0,1-2-20 16,1-4 47-16,0-3 126 0</inkml:trace>
  <inkml:trace contextRef="#ctx0" brushRef="#br0" timeOffset="20753.53">17403 7729 87 0,'-7'-18'279'15,"-2"5"76"-15,-2 2 46 0,-2 3-3 0,1 4-14 16,1 2-28-16,1 2-42 0,1 4-68 15,2 2-77-15,1 1-62 0,5 3-45 16,1 1-38-16,1 1-51 0,5-1-78 16,-1-1-91-16,4-1-92 0,2 1-83 0,3-3-70 15,0-1-40-15,2-2 28 0,0-2 67 16,0-4 77-16</inkml:trace>
  <inkml:trace contextRef="#ctx0" brushRef="#br0" timeOffset="21035.11">17624 7633 32 0,'4'-7'248'16,"-2"1"59"-16,-2 4 21 0,-5 0 11 0,3 4 2 16,-5 2-4-16,-1 4-17 0,-1-1-31 15,1 3-40-15,-1 1-50 0,1 1-47 16,-1-1-45-16,4 0-34 0,0-1-26 16,0-1-20-16,4 1-11 0,1-2-8 0,0-3-4 15,4 1-2-15,0-2-2 0,1-2 2 16,2-2-2-16,2 0 0 0,-2 0 2 15,2-2 0-15,-1 2 2 0,0 0-2 16,-1 2 2-16,0 2 0 0,1 1-2 0,-3 3 1 16,0-1-5-16,1 5-18 0,-3-3-45 15,1 3-79-15,-1-1-100 0,1 1-95 16,0-1-87-16,1-1-71 0,0-3-18 0,1 1 49 16,-2-4 81-16,2-2 87 0</inkml:trace>
  <inkml:trace contextRef="#ctx0" brushRef="#br0" timeOffset="21185.31">17752 7788 35 0,'5'-12'244'16,"-1"1"57"-16,1 1 21 0,-2 3 12 16,1 1 9-16,-2 4-2 0,3 2-21 0,-2 4-42 15,1 2-54-15,-2 3-57 0,1 2-57 16,-1 3-65-16,-2 1-85 0,2 0-100 16,-2 2-100-16,2-1-101 0,-1 1-105 15,-1-2-52-15,2 0 16 0,-2-1 63 0,0-3 84 16</inkml:trace>
  <inkml:trace contextRef="#ctx0" brushRef="#br0" timeOffset="21333.68">17824 7826 266 0,'2'-12'349'0,"-2"3"54"16,1-1-29-16,2 1-58 0,-1 1-64 15,1 2-67-15,1 1-74 0,1-1-98 0,1 2-100 16,1 0-92-16,2 1-88 0,1-3-97 15,-1 0-40-15,0 0 18 0,0-1 51 16</inkml:trace>
  <inkml:trace contextRef="#ctx0" brushRef="#br0" timeOffset="21533.44">18035 7452 312 0,'2'-11'414'0,"-1"1"88"0,2 3 3 16,-3 3-27-16,1 2-51 0,-1 6-72 15,0 5-86-15,-1 5-82 0,-2 5-67 16,2 4-47-16,-1 3-30 0,-1 5-18 16,1-1-15-16,0 3-14 0,0 1-32 15,0-2-71-15,2 1-108 0,0-3-118 16,0 1-107-16,4-5-102 0,-2 1-38 16,1-4 32-16,-1-4 89 0,0-2 108 0</inkml:trace>
  <inkml:trace contextRef="#ctx0" brushRef="#br0" timeOffset="21731.98">18037 7839 18 0,'0'-15'218'16,"0"1"29"-16,1 3-23 0,-1 2-29 0,3 1-33 15,-2 0-27-15,3 3-29 0,0-1-21 16,-1 2-17-16,1 2-10 0,0 0-7 16,2 2-3-16,0 0 3 0,-1 2 6 15,0 0 11-15,-1 2 7 0,0 0 1 0,-1 1-6 16,-1 3-9-16,-2 2-16 0,0-1-41 15,0 1-61-15,0 1-72 0,2 0-74 16,-1 1-87-16,1-1-67 0,2-1-12 0,-1-3 29 16,1-1 53-16</inkml:trace>
  <inkml:trace contextRef="#ctx0" brushRef="#br0" timeOffset="21997.34">18201 7805 39 0,'2'-10'311'0,"0"3"86"0,-2-1 58 0,0 2-20 15,0 2-46-15,-2 4-62 0,-1 4-76 16,0 2-82-16,2 4-71 0,-1 3-45 0,0 2-23 16,1 2-17-16,1 0-6 0,1 2-5 15,1-1-2-15,0-1-1 0,2-2-3 16,1 0 1-16,-2-3 0 0,3-1 3 16,0-3 15-16,2-3 15 0,-2-1 19 0,4-4 15 15,1 0 11-15,0-4 3 0,-1-1-8 16,0-3-16-16,2-1-17 0,-3-3-12 15,0-1-12-15,-1-2-9 0,0-3-29 0,-5 1-57 16,1 0-102-16,-4 2-119 16,0-2-126-16,-4 1-102 0,1 3-33 0,-5 0 28 15,0 1 84-15,-1 1 110 0</inkml:trace>
  <inkml:trace contextRef="#ctx0" brushRef="#br0" timeOffset="22246.45">18501 7403 249 0,'-1'0'443'0,"-2"4"97"0,0 3 39 15,0 5-54-15,-1 5-79 0,0 4-95 0,3 4-108 16,-1 3-91-16,0 3-61 0,0 3-38 15,2 0-27-15,2 2-32 0,-2-1-59 16,2-1-125-16,0-2-148 0,-1 1-164 0,3-3-86 16,0-3-30-16,-1 0 25 0,0-5 108 15</inkml:trace>
  <inkml:trace contextRef="#ctx0" brushRef="#br0" timeOffset="22611.28">18646 7769 47 0,'-4'-10'268'0,"3"1"33"16,-3 1 6-16,2 2-68 0,2 0-66 15,0 1-68-15,2 1-73 0,2-2-61 16,1 1-48-16,2-1-33 0,2-2-20 16,-1 1 1-16,1-1 18 0,1 0 25 0,-3-1 33 15,0 1 37-15,0 1 42 0,-1 1 50 16,-3 0 57-16,1 0 60 0,-1 3 56 15,-3-1 33-15,0 2 7 0,-1 2-21 16,-3 0-41-16,0 4-52 0,-1 1-56 0,1 1-45 16,-1 4-32-16,2-1-21 0,-1 3-9 15,0-1-6-15,3 0-4 0,-1 1-2 16,0-1 1-16,2 1-1 0,0-1 2 0,0-1 12 16,2-1 19-16,-2 1 16 0,2-1 15 15,-2 1 16-15,1-3 6 0,-1-1-4 16,1 0-13-16,-1 0-16 0,-1-1-13 15,1 1-16-15,-1 0-16 0,-3 1-38 0,1-1-80 16,-2 2-113-16,2-3-121 0,0 3-131 16,-1-2-81-16,1-1-17 0,-1-1 49 15,1 0 99-15</inkml:trace>
  <inkml:trace contextRef="#ctx0" brushRef="#br0" timeOffset="22826.84">18816 7553 98 0,'7'-9'405'0,"-4"3"111"0,0 2 75 15,2 4-30-15,-4 6-76 0,1 4-102 16,-2 3-110-16,0 6-107 0,0 4-74 16,0 3-44-16,-2 3-38 0,2 1-54 0,-1 1-98 15,-1-1-129-15,-1-1-126 0,2 0-131 16,-1-3-59-16,1-1 1 0,-1-2 73 15,2-2 114-15</inkml:trace>
  <inkml:trace contextRef="#ctx0" brushRef="#br0" timeOffset="23026.61">19044 7477 355 0,'6'-17'537'15,"-2"4"66"-15,-1 3 37 16,-3 4-85-16,-3 6-142 0,2 4-163 0,-1 4-112 16,1 3-82-16,-1 3-91 0,0 3-133 0,2 0-141 15,-2 2-126-15,2 0-113 0,2 0-42 16,0-2 20-16,0-2 98 16,1-1 118-16</inkml:trace>
  <inkml:trace contextRef="#ctx0" brushRef="#br0" timeOffset="23225.64">19112 7620 4 0,'9'-6'295'0,"-2"-1"85"0,0 1 72 0,-1-2 4 0,-1 3-25 16,0-1-49-16,1 2-67 16,-1-2-79-16,2 3-78 0,-1 1-61 0,0-2-43 15,2 2-24-15,-1 2-15 0,0-2-6 0,-1 2-5 16,1-2-2-16,-2 2 0 0,0 0 1 16,1 0 11-16,-3 0 8 0,3 4 13 15,-3 0 7-15,1 3 5 0,-1 3 0 0,-1 3-8 16,1 1-8-16,1 1-15 0,0 2-27 15,0 0-68-15,1-2-129 0,1 2-137 16,2-3-157-16,1-1-81 0,0-1-25 0,2-5 41 16,-1 1 112-16</inkml:trace>
  <inkml:trace contextRef="#ctx0" brushRef="#br0" timeOffset="23457.72">19827 7441 193 0,'-2'-8'456'0,"-1"4"91"15,2 4 57-15,-2 4-58 0,-3 6-92 16,1 1-113-16,0 6-122 0,-3 2-86 16,3 2-60-16,0 4-40 0,1 0-33 0,-1 0-52 15,1-1-86-15,1 1-114 0,-1 0-105 16,1-2-98-16,1 0-87 0,-2-4-15 15,1 0 53-15,-2-4 93 0,1-2 99 0</inkml:trace>
  <inkml:trace contextRef="#ctx0" brushRef="#br0" timeOffset="23606.9">19701 7732 51 0,'-1'-7'283'0,"1"-1"66"15,1 1 32-15,1-1-18 0,2 0-37 0,1 3-49 16,2-3-55-16,2 2-75 0,1-1-104 15,2 1-123-15,-1-2-122 0,4 1-132 16,-2-1-84-16,1 2-33 0,1-1 24 16,-1 1 66-16</inkml:trace>
  <inkml:trace contextRef="#ctx0" brushRef="#br0" timeOffset="23841.81">20361 7588 348 0,'0'-2'453'0,"0"-2"83"16,0 2 20-16,5-2-69 0,2 2-94 0,2-2-94 16,3 3-92-16,2-3-81 0,3 2-55 15,2 0-46-15,1 0-58 0,-1 2-96 16,3-2-114-16,-2 2-115 0,-1 0-121 15,-1 0-76-15,0-2-5 0,-4 0 60 0,1 0 98 16</inkml:trace>
  <inkml:trace contextRef="#ctx0" brushRef="#br0" timeOffset="24834.18">21541 7165 16 0,'-2'-6'244'15,"0"0"64"-15,-1 1 58 0,-1 1 16 16,1 0 8-16,-3 0-4 0,-2 4-23 16,2 2-46-16,-3 2-68 0,-2 5-72 15,0 5-58-15,1 5-40 0,-1 6-22 0,2 1-14 16,0 7-14-16,4 3-7 0,2 4-5 16,1 0-4-16,4 4-5 0,3-2-4 0,-1 1-11 15,6-3-33-15,-1 0-86 0,4-3-126 16,-1-3-126-16,2-4-137 0,2-3-63 15,0-4-9-15,-2-4 66 0,1-6 112 0</inkml:trace>
  <inkml:trace contextRef="#ctx0" brushRef="#br0" timeOffset="25000.25">21736 7422 252 0,'-2'-17'475'0,"-3"1"80"16,-4 5 52-16,0 3-71 0,-4 3-117 0,1 3-127 15,-1 4-117-15,1 3-105 0,-1 3-125 16,2 2-147-16,0 1-143 0,3 0-149 16,1 1-71-16,-1-1-14 0,3 1 50 15,0-1 109-15</inkml:trace>
  <inkml:trace contextRef="#ctx0" brushRef="#br0" timeOffset="25304.24">21863 7374 17 0,'16'-17'188'0,"-2"-2"15"0,-2-2-17 16,1 2-10-16,-5 2 6 0,1 0 20 15,-3 2 27-15,-2 1 30 0,-4 3 27 16,-2 1 11-16,-2 3-8 0,-3 5-27 0,0 2-43 16,-4 4-50-16,1 3-46 15,-1 5-36-15,2 1-25 0,-1 4-20 0,4 2-13 16,1 2-9-16,1 0-6 0,2 0-6 15,2 0-2-15,0 0-2 0,3-2-1 0,1 0-2 16,0-2-3-16,1-2 2 16,-1 1-2-16,-1-5 1 0,-1 0 1 0,-2-1 0 15,0-2 2-15,-3-1-1 0,-5 1-1 16,0-1-11-16,-4-1-25 0,-2 0-48 16,-1 0-81-16,0-1-97 0,-2 1-97 15,3-2-90-15,2-2-73 0,1-2-2 0,1-2 53 16,3-2 82-16</inkml:trace>
  <inkml:trace contextRef="#ctx0" brushRef="#br0" timeOffset="25514.16">22009 7199 102 0,'14'-19'427'0,"-4"2"107"15,2 3 71-15,-3 5-25 0,-1 1-71 16,1 5-98-16,0 4-116 0,0 5-97 0,1 6-64 15,-1 3-43-15,1 6-27 0,-1 2-24 16,-2 5-19-16,0 1-22 0,-2 1-23 16,0 3-21-16,1-3-45 0,-3 2-100 0,1-1-137 15,0-2-125-15,-1-1-116 0,-1-3-49 16,-1-4 3-16,2-2 81 0,-3-4 129 16</inkml:trace>
  <inkml:trace contextRef="#ctx0" brushRef="#br0" timeOffset="25647.47">22171 7483 131 0,'0'-8'308'0,"0"1"32"0,0 1-13 16,0 0-66-16,2 2-73 0,-1 1-95 15,5 1-104-15,2-2-95 0,1 2-96 16,5-2-81-16,0-2-42 0,-1 3 3 0,1-3 39 16</inkml:trace>
  <inkml:trace contextRef="#ctx0" brushRef="#br0" timeOffset="25779.58">22425 7309 31 0,'6'-7'311'16,"2"1"86"-16,-2 2 68 0,-1 2-1 16,-1 2-28-16,-3 4-59 0,3 0-72 0,-3 4-81 15,2-1-89-15,-2 3-102 0,1 1-120 16,0 1-124-16,-1-1-114 0,3 1-109 0,2-3-81 16,-3 1-6-16,3-3 52 0,-1-1 91 15</inkml:trace>
  <inkml:trace contextRef="#ctx0" brushRef="#br0" timeOffset="25879.5">22639 7489 58 0,'3'13'66'0,"2"0"-76"0,-5-1-53 16</inkml:trace>
  <inkml:trace contextRef="#ctx0" brushRef="#br0" timeOffset="26062.23">22693 7388 91 0,'7'-14'276'16,"0"3"46"-16,2-1-7 0,2 5-53 0,1-1-54 16,3 2-72-16,0 1-101 0,4 1-119 15,-1-2-141-15,5 0-75 0,-4 1-38 16,0-1-1-16,2 0 38 0</inkml:trace>
  <inkml:trace contextRef="#ctx0" brushRef="#br0" timeOffset="37060.55">6541 7833 8 0,'0'0'70'16,"0"0"-1"-16,0 0 1 0,0 0-2 15,0 0 1-15,0 0 2 0,0 0 1 0,-2 0 7 16,2 0 6-16,-2 0 4 0,2 0 5 16,-1 0 6-16,1 0 4 0,-3 0 1 15,3 0-4-15,-1 0-3 0,-1 0-2 16,-1 0-8-16,1 0-7 0,-2 0-10 0,-1 0-4 15,1 0-2-15,-1 0-2 0,0 2 0 16,-2-2-1-16,-1 2 2 0,1-2-1 16,0 2-1-16,0 0-4 0,-2 2 0 15,0 0-1-15,0-1-3 0,-2 1-1 0,1 2-6 16,-3 2-8-16,-1-1-4 0,-2 3 2 16,-2 1 4-16,-2 1 3 0,0-1 7 15,1 2 6-15,-1 3-1 0,-2-1-6 16,2 0-7-16,-2 2-7 0,1 2-7 0,-1 0-5 15,-1 0-2-15,2 2 0 0,-3 2 1 16,3 0 2-16,-1 0 2 0,3 0 1 16,-1 1 1-16,1 3-2 0,-1 0-3 0,2 1-4 15,-2 1-2-15,3 1-2 0,-1 1-3 16,0 1-2-16,-1-1-1 0,2 1-3 16,1 1 0-16,2-1-3 0,-1-2 0 15,2 3-1-15,3-3-1 0,0 3 1 0,1-1-1 16,1 0-2-16,3 1 0 0,0 1 0 15,0-1-1-15,4 1-2 0,1-2 3 16,0-1-1-16,1 1 0 0,4-1 0 16,0-1 2-16,2-1 1 0,2 1-1 0,0-1 2 15,2-1 0-15,1 1 0 0,1-1 1 16,1-1-2-16,2 2 3 0,0-3-3 16,2 1 1-16,2 0-2 0,-1-3 0 15,1 1 0-15,2 0-2 0,2-2 3 0,-1-2-1 16,5 0 1-16,-2 0 1 0,3-2 1 15,0-2 1-15,4-2-3 0,1 0 0 16,2 1 4-16,0-3-2 0,-1-2 1 0,2 3 0 16,3-3 2-16,0-1 0 0,-1 1-3 15,0-1 1-15,2-3-1 0,2 1 3 16,0-1-2-16,0-1-3 0,3 0 2 16,1-2 0-16,-1-2 0 0,2-1-2 0,2 1 0 15,-1-4 1-15,1 1 0 0,0-3-3 16,0 0 1-16,1-2-1 0,-1-1 1 15,2-3 3-15,0 1 0 0,0-1 0 0,0-1-2 16,-1-3 2-16,1 1-2 0,0 0 1 16,-1-3-1-16,3 1 2 0,0 0 1 15,-1-2-5-15,1 0 3 0,1-1-1 0,1-1-2 16,-1 0-2-16,-1 0 1 0,-3 0 2 16,0-2 1-16,-2 0-2 0,2 0 2 15,-4 0-1-15,0-1-1 0,0 1 0 16,-1-2-2-16,-1 0 3 0,-2 0 0 0,0 0-1 15,0 0 3-15,-1-1 1 0,-3 1 2 16,1-2-5-16,-2 2 0 0,-1-2 3 16,-2 1-3-16,-1-1 0 0,-1 0-1 0,-3 0 2 15,0 2 1-15,-4-1-2 0,2-1 1 16,-3 0 1-16,0 0-2 0,-2 1-1 16,-2-1 0-16,1-2 0 0,-4 2-3 15,0 1 0-15,-2-1 3 0,-2 0 0 0,-2 0-1 16,-1 2 1-16,-2 1 1 0,-3-1 0 15,2 0 1-15,-4 2 1 0,-1 0 3 16,-3 0 1-16,0 0 0 0,-1 0 1 0,-1 2-1 16,-3-2-2-16,-2 2-2 0,1 0 0 15,-2 0-2-15,-2 0 1 0,0 0-2 16,-3 0 0-16,0 0 1 0,-2 2-1 16,0-2 0-16,-3 1 0 0,0 1 0 15,1 0 1-15,-5 0-1 0,0 0 1 0,1 0 0 16,-4 0 0-16,0 1 1 0,-2-1-2 15,1 2 0-15,-5 0 1 0,1-1 1 16,0 3-2-16,-3-2 1 0,0 2 2 16,-1-1 0-16,0 3 0 0,-2-3 0 0,-2 3 3 15,1 0-3-15,-1 1-2 0,-3-1-1 16,0 1 1-16,0 2 1 0,-3-1 0 16,-1 1 3-16,-4 1-1 0,0 1 2 0,-1-2 0 15,-4 3 0-15,1 1 0 0,-5-2-2 16,1 2 2-16,-3 2 0 0,-1-1 3 15,-3 1-1-15,-2 0 1 0,3 2-1 0,-3-2-1 16,-1 2 0-16,0 0-4 0,-2 0-1 16,0 0-4-16,0 2 2 0,-4 2-1 15,1-1-1-15,-3 5-4 0,0 0-6 16,-3 3-13-16,1 2-11 0,-4 5-28 0,-1 1-67 16,-1 2-99-16,2 1-105 0,0 5-94 15,3 4-108-15,1-1-33 0,2 1 32 16,5 1 88-16,4-4 102 0</inkml:trace>
  <inkml:trace contextRef="#ctx0" brushRef="#br0" timeOffset="47113.9">3057 10076 50 0,'0'0'55'0,"0"-2"0"16,0 2-1-16,0-2-2 0,0 2-3 15,1 0-3-15,-1 0-7 0,0 0-5 0,0 0-7 16,0 0-1-16,2 0 0 0,-2 2 6 16,2-2 2-16,-2 2 5 0,2 1 6 15,-2-1 4-15,0 2 2 0,0 2 1 16,0-1 1-16,0 3 3 0,0 2 1 0,0-1 4 15,0 3 0-15,0-1 1 0,-2 0 1 16,2 3-1-16,-2 1-2 0,2 2-5 16,-2 0-3-16,1 0-1 0,-1 4-3 0,-1 0-1 15,2 2-2-15,-1 0 1 0,1 2 2 16,-3 2-1-16,2 1 1 0,-2 1 4 16,3 3 5-16,-3 0 4 0,3 5 4 0,-3 1 10 15,2 2 5-15,-1 4 6 0,-1 3 2 16,0 3 2-16,1 1 2 0,-2 4-3 15,-2 4-3-15,1 4-5 0,1 4-6 16,-2 0-8-16,-1 3-10 0,1 1-11 0,0-1-8 16,1 1-9-16,0-1-5 0,0 2-3 15,1-1-1-15,-1 1-2 0,0 1-3 0,2-1 1 16,-1-1-2-16,1-3-3 0,0 1-4 16,1-1-1-16,-1-1-2 0,1-2-3 15,1-2-1-15,-1-2-1 0,2-2-1 0,-1-4 0 16,2-2-1-16,-2-1-5 0,2-7-12 15,0-1-22-15,0-2-31 0,0-4-51 0,0-3-64 16,0-5-67-16,0-1-61 0,0-5-58 16,2-3-62-16,-2-4-2 0,0-3 37 0,2-5 56 15,-2-5 68-15</inkml:trace>
  <inkml:trace contextRef="#ctx0" brushRef="#br0" timeOffset="49883.64">3188 10190 28 0,'3'0'78'0,"-3"0"6"16,1 0 2-16,1 0-1 0,2 0-1 15,-3 0 0-15,2 0-4 0,3 2-2 0,-3-2 0 16,2 2 1-16,3-2 1 0,0 2 5 15,0-2 5-15,1 0 6 0,4 0 4 16,-1 0 3-16,3-2 1 0,-1 2-1 0,2-2-4 16,2 2-7-16,2-2-5 0,-2 0-1 15,5 0-3-15,0 0-1 0,2 0 1 16,2 2 2-16,-1-2-2 0,3 0-4 16,0 1-2-16,0-1-6 0,2 0-3 0,2 0-8 15,-1 0-1-15,-1 0-3 0,1 0 0 16,3 0 0-16,1 0-2 0,-1-2-1 15,3 3-4-15,1-3-2 0,2 0-5 16,2-2-4-16,0 1-4 0,2-1-1 0,1 0 0 16,2-2-5-16,0 1-4 0,2-1-4 15,2 1-5-15,1-1-1 0,1 0-2 16,2 1-3-16,-1-1 3 0,0 0-1 0,1 1 0 16,-1-1-4-16,1 1-1 0,-1-1 0 15,-1 2-2-15,4-1 0 0,-2-1 1 16,1 0 3-16,-2 1 0 0,2-1-2 15,-1 1 0-15,1-1 2 0,0 0 2 0,2 1-3 16,1-3 2-16,1 3 2 0,2-3 0 16,0 1 1-16,1-1-3 0,-2 0 0 0,1 1-2 15,-1 1 0-15,-1-1-1 0,2 1-4 16,-3 1 2-16,-1-1 1 0,0 0 2 16,0 1 0-16,-1-1 1 0,0 0 2 15,-1 1-1-15,-1-1-1 0,1 1-2 0,-2-1 1 16,2 0-2-16,-1 1-1 0,1-1 3 15,-2 2-2-15,1-1 2 0,-2 1 0 16,2 0 3-16,1 1-1 0,-1 1-1 16,0-2-5-16,2 2 1 0,1 0 1 15,-3 1-4-15,4 1 0 0,-1-2 0 0,2 2 2 16,0-2-1-16,-2 2 0 0,5 0 1 16,0 1 1-16,-1-1-4 0,1 0 2 15,-2 0 1-15,-1 2-1 0,0-2-2 0,0 2 3 16,-3-2 4-16,1 2 1 0,-1 0 0 15,1 0 3-15,-2 0 4 0,2 0 0 16,-2 0-1-16,1 2-1 0,3-2-1 0,0 2-6 16,0-2-3-16,1 2-2 0,3-2-2 15,-1 2 1-15,0-2 1 0,0 0 3 16,-1 0 0-16,0 0-3 0,-1 0 1 16,-2 0 0-16,1 0-1 0,-2 0-4 0,-1 0 0 15,-2 0 3-15,2 0 0 0,-4 0 0 16,4 0 2-16,0 0 3 0,-1 0-1 15,2 0 0-15,1 0-2 0,3 2 2 0,-1-2-3 16,3 0 0-16,1 1 0 0,-2-1 1 16,2 2-2-16,-2-2 1 0,3 2 0 15,-1-2-1-15,0 2 2 0,0-2 1 16,0 2 4-16,0-2-3 0,-1 0 3 16,1 0-4-16,3 0-1 0,-3 0-2 15,0-2-2-15,0 2 1 0,-2-2-1 0,1 0 2 16,-3 0 0-16,-1 1 0 0,-2-3 0 15,-5 0 0-15,1 0 0 0,-3 0-1 0,-2 0 1 16,-4 3-2-16,0-3 2 0,-3 2 0 16,-2 0 2-16,-4 0-1 0,1 0-1 0,-4 2 0 15,0 0 0-15,-4 0-2 16,-2 0-1-16,0 0 1 0,-3 0 1 0,-3 0-1 16,-5 2-1-16,-1-2 1 0,-2 2 0 15,-1-2 2-15,-3 2-1 0,0-2 1 16,-1 2 3-16,-2 0-1 0,-2 1 1 15,2 1-1-15,-2 0 0 0,1 2-2 0,0 1-1 16,-1 5 0-16,-2 1-1 0,3 2-1 16,-3 6 2-16,0 2 1 0,0 4 3 15,-1 3-4-15,1 5 0 0,-1 3 0 16,0 2-2-16,-1 2 2 0,0 3-3 0,2 1 4 16,-1 0 1-16,0 2 1 0,-2 1-1 15,0-1-1-15,-2 1 3 0,0 3-2 0,-3-1 1 16,-2 2 2-16,2 3 4 0,-1-1-3 15,-3 2-3-15,1 2 3 0,-1 2-3 16,1 4-2-16,-1 0-1 0,-3 3 2 0,3 1-1 16,1 1 0-16,-1 3 0 0,2-3 0 15,-2 1 0-15,0-3 0 0,0 1 0 16,1-1 0-16,-1-3 0 0,-2 0 0 16,1-4 3-16,0 0 1 0,0-2 1 0,-1-2 1 15,0-2 1-15,0-1-3 0,1-3 1 16,-2-1-2-16,2-3 0 0,-3 1-1 15,3-4-1-15,-3-2-1 0,3-2 1 0,-3-4 1 16,1 0-1-16,-1-4-1 0,1-3-2 16,-1-1 0-16,-1-3 2 0,2-4 0 15,-3-2-1-15,1-2-2 0,0-1 6 16,-1-3-1-16,-2-4-4 0,-1 1-2 16,0-4 1-16,-4-1 2 0,0-3-5 0,-2 0-1 15,-1-2 3-15,-2 0 0 0,0-2 2 16,-1 0-2-16,-3-1 3 0,3 1 0 15,-2-2-2-15,2 2 2 0,2 0 0 16,1 0 1-16,0 0 0 0,0 2 0 0,2 0 0 16,1 0-1-16,-1 2-2 0,2 2 1 15,-1-2 1-15,0 2 1 0,1 1 0 16,-2 1 0-16,-2 0 0 0,0 0-2 0,-3 1 2 16,3-1-2-16,-6 2 2 0,3-1 3 15,-3 1-2-15,1-1 1 0,0 3-1 0,-1-2 0 16,3 1-3-16,-1 2-1 0,0 1-1 15,3-1 2-15,1 3 0 0,-2-1 0 16,2 2-1-16,-2 1 4 0,2-1 0 0,-2 2-1 16,0 2 2-16,1-2 0 15,-5 2-2-15,1 0-2 0,-5 0 0 16,0 2 0-16,-2-2 2 0,-3 2 2 0,1-2 3 16,-2 2-2-16,2-2 1 0,-2-2 2 15,1 2-5-15,1-1-1 0,0-3-2 0,1 0 1 16,1 0 0-16,-1 1 0 0,1-3 3 15,-1 0 1-15,-1 1 1 0,0-1 1 16,0 0 1-16,-3 1 0 0,0-1-1 0,-1 0-5 16,0-1 2-16,-1-1-2 0,0 1-2 15,-2-1-3-15,-1-2 0 0,-1 1 2 16,-1 0 0-16,2-3 0 0,-4-1 1 16,-1 0 2-16,3-1 1 0,-3-1 0 0,-1-2-3 15,1 0 0-15,-2 0 2 0,-1-2-1 16,0-2 1-16,-1 0 2 0,0 0 1 15,1 0 4-15,0 0-4 0,0-2-2 16,-1 3 2-16,0-3-3 0,2 0 0 0,-4 0-5 16,0-2 3-16,-1 3 0 0,0-3 0 15,0 0 2-15,-4 0-1 0,0 1 2 16,-1-3-1-16,-2 2 0 0,-2 1 3 16,-1-1 0-16,-1-2 2 0,-3 3 2 0,0-1 5 15,-2-2 2-15,-2 3 0 0,0-3 3 16,-2 0 5-16,1 1 1 0,-1-3 0 15,1 1 1-15,1-1 2 0,2 1 0 16,0-1 0-16,0 1 6 0,0-1 4 0,2 1 2 16,1-1 4-16,1 0 3 0,-1 3 3 15,1-3-5-15,0 3-8 0,-1-3 3 0,1 3-6 16,-1-3-5-16,3 2-5 0,-1 1 1 16,4-3-1-16,0 3-3 0,3-3 1 15,0 3 1-15,2-3 0 0,3 2 1 0,1-1 5 16,2 1 3-16,0 1 0 0,3-1-1 15,3 0-3-15,0 1-3 0,3-3-6 16,2 3-7-16,-2-3-3 0,6 1-3 16,-1-1-2-16,0 1 1 0,2-1-3 0,-1 0-2 15,3 1 1-15,-2-1 0 0,1 3 0 16,1-3 0-16,-1 3 1 0,1-1 0 16,-1 0 0-16,-1 1-2 0,0 1 1 0,-1 0-1 15,-1 3 1-15,0-1 0 0,-2 0 0 16,-1 0 3-16,-1 2 0 0,-1 0 0 15,-3 2 0-15,3-2 0 0,-2 2-1 0,-2 2-4 16,0-2 3-16,0 2-4 16,-4 2 1-16,0 0 1 0,1 0-2 0,-1-1 3 15,0 3-3-15,3 0 2 0,1 0 1 16,1-1 0-16,2 1-1 0,5 0 2 16,3-1 0-16,2-1-1 0,4 0 0 0,5-2-1 15,1 2 1-15,6-2-5 0,0 0-7 16,4 0-16-16,3-2-24 0,0 1-30 15,3-1-31-15,0 2-27 0,0 0-17 0,3 0-9 16,-1 0-7-16,0-2-50 0,1 2-113 16,3-2-123-16,-2 0-117 0,3 0-52 15,3-2-12-15,1-4 60 0,2-5 132 0</inkml:trace>
  <inkml:trace contextRef="#ctx0" brushRef="#br0" timeOffset="51559.91">10711 9576 19 0,'-4'-1'111'0,"1"-1"-10"0,-1 0-10 0,-1 0-5 16,1 2-9-16,-1-2-11 0,0 2-8 15,-2 0-5-15,-1 0-7 0,1 0-5 16,-3 2-5-16,-1 0-2 0,-2 0-2 16,1 0 0-16,-4 1 0 0,-1 3 1 0,0-2 4 15,-4 2 2-15,1 1 1 0,-3 1 5 16,-4-1 3-16,-1 5 5 0,-1-3 4 15,-3 3 3-15,-1 1 8 0,-1-1 7 16,0 1 4-16,-1 2 7 0,-3 0 1 16,-1 1 4-16,0 1-4 0,-2 2-1 0,-3 2-2 15,0 0 1-15,1 2 2 0,-1 1 8 0,-1 1 4 16,-2 4 6-16,3-1 5 16,-3 3 2-16,3 1-2 0,-3 1-5 0,1 1-5 15,-1 2-11-15,1 0-10 0,0 0-14 0,-1 3-13 16,3 1-10-16,-1 0-7 0,3 0-7 15,2 0-6-15,2 1-4 0,3 1-2 16,4 2-1-16,2-2-4 0,5 2 2 16,2 2-2-16,2-3 0 0,4 3 1 0,4 2-4 15,1-1-2-15,2 3-3 0,4-1-4 16,3 1 0-16,2 1 1 0,2 1 0 16,3-1 0-16,2-1 0 0,4-1 2 15,2 1 2-15,1-2-3 0,3-3 2 16,5 1-1-16,3-2 0 0,2-2 3 0,5 0-3 15,2-2 0-15,4-2 1 0,1-2 0 16,4-2 1-16,3-1-2 0,1-3 2 16,3-1 1-16,3-5-1 0,2-1-1 0,4-4-1 15,2-2 1-15,3-1-1 0,3-5-2 16,4-3 0-16,2-1 1 0,4-3 0 16,2-4-1-16,-1 0 2 0,3-4 2 0,-3 1 0 15,0-5-2-15,3 0-1 0,-2-1 3 16,-1-1 0-16,-2-3-1 0,2 0 2 0,-1-1 0 15,-2-1 2-15,-2-2-5 0,0-2 0 16,0 0-2-16,-3-4-1 0,0 0-2 16,-3-4 0-16,-2 1 2 0,-4-5 0 15,0 1-1-15,-1-3 1 0,-3-1 1 16,-2-2-1-16,1-2 0 0,-4-2-1 0,-2 0 3 16,-2 0-1-16,-2-2-1 0,-3 2-1 15,-2-2 1-15,-1 2 0 0,-5-2-2 16,-3 2 1-16,-1 0 1 0,-4 0 1 15,-2 0 0-15,-4 0 0 0,-4 0 4 0,0 0-2 16,-3 0-1-16,-3-2 3 0,-2 0 0 16,-2 0 0-16,-2 0-4 0,-1-1 4 15,-2-1 1-15,-4-2-1 0,-2 2-1 0,-1-2 2 16,-4-1-1-16,-3-1-1 0,1 1-3 16,-3-3 0-16,-4 2 0 0,-5 1 2 15,0-1-1-15,-1 1 3 0,-5 1 6 0,-3 0 1 16,-2 2 2-16,-1 0 0 0,-7 3 0 15,-1-1-1-15,-4 0 2 0,-2 2-2 16,-6 2 0-16,-8 0-3 0,-4 1-1 0,-5 3-2 16,-6 2-6-16,-1 1 0 0,-7 3 0 15,-1 1 0-15,-7 2-3 0,2 2-2 16,-4 4-8-16,-3 2-6 0,-1 2-11 16,-2 5-19-16,2 3-43 0,0 3-97 0,4 4-118 15,3 4-113-15,4 3-120 0,3 5-52 16,5 1 9-16,5 4 79 0,2 0 115 15</inkml:trace>
  <inkml:trace contextRef="#ctx0" brushRef="#br0" timeOffset="56933.55">13997 9546 5 0,'-2'0'60'0,"2"2"1"16,-1-2-1-16,1 2 5 0,-2 0 1 15,0 0 2-15,0 1-3 0,0 3-3 0,1 0-5 16,-1 0-5-16,-2-1-6 0,3 3-3 15,-1-1-1-15,-3 3 2 0,4 0 2 16,-2-1 1-16,1 2 3 0,-1 3 1 16,1-1 2-16,-2 2 3 0,1 1 0 15,-2 3 0-15,1 0 1 0,-2 2 0 0,1 2-3 16,-3-1 0-16,2 5-1 16,-2 0 0-16,1 3-2 0,-1 1 0 0,-1-1-1 15,3 4-2-15,-2-1-2 0,2 1 3 16,1 2 0-16,-3-1 4 0,1 1 4 0,0 0 3 15,2 0 3-15,-3 2 1 0,1 0 0 16,-1 2-1-16,2 2-2 0,-2 0-3 16,2 4-5-16,-2 0-4 0,3-1-3 0,0 3-6 15,0 2-3-15,-1-3-2 0,1 3 1 16,-1-3 0-16,3 1 0 0,-2 2 1 16,1-3 1-16,0 3-3 0,1-3-4 0,1 1-3 15,0 0-7-15,1-1-2 0,1-1-4 16,0 0-1-16,1-1 0 0,1-1-2 15,0 0 0-15,0-2-1 0,0 2 2 16,1-2-5-16,1 1 0 0,-2-1 1 0,4 2 1 16,0 0 0-16,-1 2-1 0,2-3 1 15,1 3 0-15,0-2-1 0,0 0-1 16,1 0-1-16,-1-1-1 0,2 1-2 16,0 0 0-16,1 2 1 0,0-2-1 0,1 1-2 15,-1 1 1-15,0-2-2 0,5 0 2 16,-2 0-1-16,0-1-1 0,2-3-1 15,-1 0 0-15,2-2 0 0,1 1 0 16,0-5-3-16,2 2 2 0,-2-4 1 0,1 3 1 16,-1-3 0-16,2-1 1 0,-1-1 2 15,1 1-2-15,0-3 0 0,-1-1 1 16,3-1 2-16,-1 1 0 0,2-2 0 16,-1-2 3-16,1-2 0 0,1-2-1 0,2 0 0 15,-1-4 2-15,2 0-1 0,0 0 1 16,1-1 2-16,1-3 2 0,-1 1 2 15,2-1 3-15,3-1 2 0,0-1-1 0,2-1-1 16,0 1-2-16,1-1-1 0,3 0-3 16,1-3-2-16,-1 1 0 0,2 0-3 15,2-1 1-15,-2 1-1 0,2-2-1 0,0 0 0 16,0 0-3-16,-1-1 2 0,1 1 2 16,0 0-1-16,0 0 3 0,0 0-1 15,0 1 4-15,1-1-2 0,-1 2 1 16,1-2 2-16,2 1-6 0,-3-1 1 15,4 2-3-15,2-2-1 0,-1 0-1 0,0-1-2 16,4 3 2-16,-1-2 0 0,5 2-1 16,0-1 1-16,-1 1 1 0,2 0-1 15,-1-1 0-15,1 1 0 0,-2 2 2 0,2-3-2 16,0 3 0-16,2 0-2 0,-1-1 2 16,2-1-1-16,1 2 0 0,1-3-2 15,1 3 0-15,3-2 4 0,4 1-1 16,3-1 3-16,4 2 1 0,0-3 0 0,5 3-1 15,0-2-3-15,2 1-1 0,0 1 2 16,1 0-1-16,1-1 1 0,-3 1 0 16,4 1 1-16,-3-1 0 0,0 0-2 0,0-1-1 15,-2-1-2-15,-2 2 1 0,-1-3-4 16,-4 1 1-16,-2-2 0 0,-2 2 0 16,-1-3-1-16,-2-1 1 0,0 2 2 15,-5-2 0-15,2-2 0 0,0 2-1 16,-3-2 1-16,-1 0 0 0,0 0-1 0,-1 0 0 15,-1-2 1-15,0 2 0 0,0-2 0 16,-2 0-1-16,-1 0 1 0,-1-2 0 16,-1 3 0-16,-3-3-2 0,-1 2 3 15,0-2 2-15,0 2 2 0,-1-2 1 0,-1 2 0 16,-2-1 2-16,1-1 2 0,-1 0 1 16,0 0-2-16,0 0-2 0,3-1-2 0,-2 1-1 15,1-2-2-15,-2 0-2 0,3 3 0 16,-2-3 2-16,4 2 3 0,-1-2 0 15,-1 2 1-15,3-1 1 0,0-1 1 0,0 0 0 16,0 1 1-16,0-1-2 0,0 0 1 16,-1-1-2-16,1-1 0 0,0 0-2 15,1 1-1-15,3-3 3 0,-1 1-2 0,2-1 0 16,0 1-4-16,1-1 3 0,1 1-3 16,1-1-2-16,1 1 0 0,1-1 1 15,1 0 1-15,0 1 0 0,-2-1 2 16,0 1 0-16,-1-1 1 0,-1 1-1 0,0-1-1 15,-3-1 2-15,2 1 0 0,-4-1 3 16,3 1 0-16,-4-1 3 0,1 0-2 16,-2-1-1-16,-1 1-3 0,1-3 0 0,-2 3-1 15,0-2-3-15,-2-1 1 0,1 1 0 16,-3 0 1-16,0-3-4 0,-1 3-1 16,-2-2 3-16,0 1-3 0,-2 1 1 15,-1 0 1-15,-2-1 2 0,-1 1 0 0,1 0 0 16,-2 1 1-16,-2-1 0 0,0 2-1 15,0-3 0-15,-2 3-1 0,-1-3 2 16,2 3 1-16,0-2-2 0,-3-1 0 0,0 1-1 16,1 0 0-16,-3-3-2 0,-2 1 0 0,2 0 3 15,-1 0 0-15,-2 0 0 0,0-3 0 16,-2 1 0-16,0 0-2 0,-1 0-1 16,1-2 1-16,-4 0 2 0,3 0 3 0,-3 0 0 15,-1 0-1-15,2-2 1 0,-2 0-2 16,1 0-2-16,-1-2 0 0,2-2-1 0,-2 0 1 15,1 1-1-15,-1-3 3 0,2-2-1 16,0 3-1-16,-2-5 1 0,3 1 3 16,-1-1-2-16,-1-1-3 0,1 0 2 0,-1-3-1 15,-1 1 0-15,1 0-4 0,0-3 5 16,-3 1 3-16,0 0 0 0,-1 0-1 16,0 0 2-16,-2-1 3 0,-1 1-5 0,-1 2 0 15,-1-2-2-15,-1 2 0 0,-1-3 0 16,-2 1-1-16,2 0 1 0,-2-2-1 15,1 2 1-15,-5-2 0 0,5-2-3 0,-4 0 2 16,1 0-1-16,-1 0 1 0,1-2 1 16,-1 2-3-16,1 0 3 0,0 0-1 0,-1 1 1 15,0-1 0-15,1 2-2 0,-2-2 2 16,2 2-1-16,-3 0 0 0,1 0-1 16,-2 0-2-16,1 0 1 0,-1 0-1 0,-1-2 4 15,-1 2-1-15,1 0-2 0,-3-1 1 16,-2 1 1-16,1 2 1 0,-2-2-2 0,-2 2 2 15,0-2-2-15,0 2-1 0,-1-3 1 16,-3 3-3-16,-1-2 0 0,0 2 1 16,-2-2 0-16,-2 2 1 0,0-2 2 0,0 1 2 15,-2 1 1-15,1 2-1 0,-2 0-2 16,1-1 2-16,-4 3-3 0,2 1-3 16,-1 1 0-16,0 0 1 0,0 1 2 0,0 2-2 15,0 1 0-15,0 1 1 0,-1 2 1 16,1 0-1-16,0 2 1 0,2 2 2 15,-3 0 0-15,3 2-1 0,-2 2 1 0,0-1 2 16,-1 1 1-16,-2 0-1 0,2 2 0 0,-1-1 4 16,-1 1 1-16,2 0-1 0,-1 1-4 15,-1 1 0-15,2-1 0 0,-1 1 0 16,-2 1-3-16,2 1-2 0,-1-1 1 16,-3 1 0-16,1-1 1 0,-1 3 0 0,-1-3-1 15,-1 3 2-15,1-3 0 0,-3 0 2 16,0 1-3-16,-1-1 2 0,0 1 1 0,-2 1-1 15,0-1-1-15,1-1-1 0,-1 1 1 16,-1-1-2-16,-1 3 1 0,1-3-2 16,-1 0 2-16,-1 3 0 0,-1-3 0 0,1 1-1 15,-2-1 0-15,-2 1 1 0,0-1 2 16,1 1-1-16,-3-1 0 0,0 1 0 16,1-1-1-16,-3 1 1 0,-1-1-3 15,0 1 3-15,-2-3 0 0,0 3 2 0,-2-1-2 16,-2-1 0-16,3 1-1 0,-3-1 1 15,2 1 0-15,-1-1-4 0,1 1 2 16,-2-1 0-16,2 1 1 0,-1-1 0 16,-2 1 4-16,3-1 3 0,-2 1-2 0,1-1 2 15,-3 1 0-15,3-1-2 0,-3 1-3 0,1-1-1 16,-1 2 2-16,-2-3-1 16,-1 3 0-16,-2-3 0 0,-2 3 0 0,1-3-1 15,-2 1-1-15,0 1 0 0,1-1-4 16,-2 1 0-16,1-1 4 0,0 1 1 0,0-1 0 15,1 1-1-15,-1 1 1 0,0-1 0 16,1 1-1-16,0 1 0 0,-1-1 1 16,0 1-1-16,0-2 1 0,-2 3-1 15,-1-1-3-15,1 1 1 0,-2-1 1 0,2 0-3 16,-1 1 0-16,0-1 7 0,0 2 3 16,1-1 1-16,-2 1-1 0,2 0 1 15,-1 1 1-15,1-1-5 0,-1 2-2 16,-1 0-1-16,-3 2-1 0,2-1 1 15,0 1-3-15,-1-2 1 0,0 2 2 16,1 0-1-16,1 0 0 0,-2 2 0 0,1-2 1 16,0 2 1-16,0 0-2 0,-1 0-1 15,1 0 3-15,-1 2 0 0,0-2-2 0,-1 2 0 16,0-2 0-16,-3 2 2 0,3-2-2 16,-1 0 2-16,1 0 3 0,1 0-1 15,3 0 1-15,-1 0-4 0,0-2 4 0,4 2 0 16,-2 0-3-16,6 0 1 0,-1 0-2 15,3 0 3-15,1 2-3 0,1-2 1 0,2 2 1 16,1 0 2-16,0 0-1 0,1 0 1 16,-1 0 1-16,1 1-2 0,1-1-2 15,1 2-2-15,1 0 0 0,2 0 1 16,-1-1-1-16,1 3-1 0,1-2 2 16,0 2 1-16,4-2 2 0,0 1-2 15,0-1 0-15,3 2 0 0,0-1-3 0,1 3 1 16,3-2-1-16,1 1 2 0,-1 1-1 15,4 2 0-15,-2-3 3 0,3 3 1 16,0-1-1-16,1 1-3 0,1 1 0 0,-2-1 1 16,2 1 0-16,0 1 0 0,-1-1 0 15,1 0 1-15,-1 1 2 0,1-1-1 16,-4 1-1-16,5-1 0 0,-4 1 0 0,3-3 2 16,-1 3-2-16,1-3 0 0,-2 3 0 15,4-3 0-15,-1 2 0 0,1-1-2 16,1 1-2-16,0-1 1 0,0 1 2 0,0-1 0 15,1 1-1-15,-1-1 3 0,2 1 1 16,-2-1-1-16,0 1-1 0,0-1 1 16,0 1-1-16,0 1 0 0,0-1 1 15,0 0 1-15,-2 1-1 0,2-1 1 0,-1 3 4 16,1-3-2-16,-3 2 0 0,4-1-1 16,-1 1-1-16,2 1 0 0,-1-1-2 15,1-2-1-15,3 3 0 0,1-3-1 16,-2 0 3-16,4 1-2 0,1-1-1 0,0 1 1 15,0-1 0-15,0-1 2 16,2 1-1-16,-2 1 0 0,1-3 1 0,-1 3-1 16,2-1 1-16,-3 0-3 0,2 1-2 15,-2-1 1-15,3-1 2 0,-2 1 0 0,2-1 1 16,2-1 1-16,1 1 0 0,0-3 1 16,2-1-3-16,2 0 0 0,0 0-1 15,2-3 1-15,1 1-3 0,1 0 2 0,-1-2 1 16,2 0 0-16,0 0 2 0,1 0-2 15,-1-2 2-15,2 2-1 0,-3-2 0 16,3 0 1-16,0 0-1 0,0 0 2 16,0 0 0-16,0 0-2 0,3 0 1 0,-3 0-3 15,2-2-5-15,1 2-7 0,1-2-9 16,-2-2-12-16,5 2-27 0,0-2-63 16,2 0-103-16,0 1-114 0,0-1-109 15,0-2-100-15,-1 0-34 0,1-1 32 0,-1-1 91 16,-3-1 112-16</inkml:trace>
  <inkml:trace contextRef="#ctx0" brushRef="#br0" timeOffset="61846.41">16171 9736 8 0,'-2'0'42'0,"0"0"2"16,0 0 2-16,1 0 0 0,-1 0 4 15,-2-1 2-15,1 1 0 0,-1-2-2 16,1 2-1-16,-3-2-3 0,0 2-3 16,1-2-4-16,0 2-4 0,-2-2-2 0,-2 2-2 15,2 0 0-15,-2 0-4 0,-2 0-2 16,0 0-4-16,-1 0-1 0,-1 0-3 15,-2 2 0-15,2-2-1 0,-1 2 4 0,-2-2 2 16,1 0 2-16,-1 0 1 0,0 0 2 16,-1 0-1-16,2 2-2 0,-1-2 3 15,0 0-2-15,-3 0 1 0,4 0 1 16,-3 0 2-16,2 2 3 0,-2-2-1 0,0 0 0 16,-1 0-1-16,1 0-3 0,-2 0-1 15,0 1-1-15,0-1 0 0,1 0 3 16,-2 2 5-16,1-2 4 0,-1 2 1 15,1-2 2-15,-1 2-2 0,1-2-3 16,0 2-2-16,1-2-3 0,-2 2 2 0,2-2-2 16,1 2 2-16,-1-2 1 0,0 2 0 15,0 0 2-15,1 0-2 0,1 0 0 16,-1-1-1-16,0 1-4 0,0 0 0 0,0 0-1 16,-1 0-3-16,2 2-2 0,0-2-2 15,-1 2 1-15,0-1 1 0,-1 1 0 16,2 0-1-16,-1 0 0 0,1 2 0 15,0-3-2-15,1 3-3 0,0-2-6 0,0 2-1 16,0-1-2-16,-1 1-2 0,2 0-1 16,-1 1-1-16,0 1 1 0,0 1 2 15,0-1 2-15,-3 2 2 0,4 1 1 0,-3 0 2 16,-1 1 0-16,2 1 0 0,-1 1-2 16,0-1-2-16,1 2 0 0,-1-2 0 15,0 3-3-15,0-1-1 0,2 2 0 16,0-2 0-16,-1 2 1 0,2 3-2 0,-3-1 3 15,2 0 0-15,0 0 3 0,0 2 1 16,-2 0-2-16,2 0 3 0,0 0-1 16,0-1 0-16,-1 3 2 0,1-2-1 15,-1 2 0-15,2-2-2 0,-1 2-3 0,0 0-2 16,2 0-1-16,0 0-1 0,-1-1 0 16,2 1 1-16,1 0 2 0,0 0 0 15,1 0-1-15,-1 0 1 0,4 1-2 16,-2 3-1-16,0-2-2 0,1 2 1 0,3-3 0 15,-3 3 0-15,1-2-1 0,2 1 2 16,0-1-1-16,1 2 0 0,1-2-1 16,1 1 1-16,-2-1-1 0,2 2-2 0,2-2 1 15,1 1 0-15,0-1-1 0,1 2 1 16,1-3 1-16,-1 3-1 0,4-2-2 16,-2 0 1-16,2-1 0 0,1 1 0 0,1-2 0 15,2 2 1-15,0-2 2 0,-1 1 0 16,5-1 1-16,0 0-2 0,-2 0 1 0,6 0 1 15,-1-2 1-15,0-2-2 16,4 2 3-16,0-2 0 0,-1-2-1 16,5 2 1-16,-1-2-1 0,2-2-1 0,0 3-1 15,3-3-1-15,1 0 1 0,1 0-1 16,1 0-1-16,3-1 0 0,0 1 0 16,3-2 1-16,1 1-1 0,1-1 2 0,2 0-1 15,2-1 0-15,0 1 1 0,0-1-1 16,1-1 1-16,3 0-3 0,-1-1 1 0,0 1 1 15,5-1-3-15,-1-1 2 16,-1-1 0-16,5 0 0 0,-1-1 1 0,3 1 0 16,0-2 2-16,4-3-3 0,1 3 0 15,1-2 0-15,3 0 0 0,-1-2 0 0,2 2-1 16,-2-3 0-16,1 1-1 0,-1 0-1 16,-2 0-1-16,1-2 2 0,-2 0-1 15,1-2 3-15,-1 0 1 0,0 0 0 16,-3-1 2-16,2-1-2 0,0 0 0 15,-1-2-1-15,0 1-1 0,0-1 1 0,-1-2-2 16,0 1 2-16,-1-3 0 0,0 1-1 16,-4-1-2-16,2-1 1 0,-4-1 0 15,-1 1-1-15,-1-3 2 0,-1 1-1 16,-2-2 2-16,-1 2-1 0,-2-3 1 0,0-1-1 16,-1 2 0-16,0-2 0 0,-3 0-1 15,0-2 2-15,0-1 0 0,-3 1 1 16,0 0-2-16,0 0 1 0,-4-2 0 0,0 0 0 15,-4 0 0-15,1 1 0 0,-3-3 2 16,0 0 0-16,-1 0-1 0,-4 0 0 16,1 0 0-16,-1-2 0 0,-1 3-1 0,-2-1 0 15,-1 0 1-15,0 0 0 0,-3 2 0 16,0-2 0-16,-3 2 0 0,0 0-1 16,-3 0 1-16,0-2 0 0,-4 3 2 0,1-3 1 15,-4 2 1-15,-1-2 1 0,-1-2 1 16,-4 2 1-16,1-2 1 0,-2-1 3 15,-3 1 2-15,0-2-2 0,-1 1-2 16,-3-3 1-16,-1 2-2 0,-2-1-3 0,-2 1-4 16,-2 1 2-16,-1 1 1 0,-2-2-1 15,-1 2 1-15,-2 1 0 0,-1-1 3 16,-4 0 1-16,1 0 1 0,-1 2 5 0,0-1 3 16,-4 1 3-16,4-2 4 0,-3 2 3 15,0-2 1-15,0 3-3 0,-2-3 0 16,2 2-1-16,-2-2-4 0,1 2-5 15,-1-1-2-15,-2 1 0 0,-1 0-1 0,0 2 0 16,-3-2 0-16,0 2 4 0,-1 0 0 16,0 2 1-16,0-2 3 0,0 2-1 15,1 0 2-15,-2 0-1 0,2 2 0 0,-1 0-5 16,0-1 0-16,0 3-2 0,0 2 0 16,1 1-2-16,-2 1 0 0,4 0 2 15,-1 1-1-15,0 2-3 0,3 1-2 16,-1-1 0-16,1 3-1 0,-1 1-2 0,1 0 1 15,-1 0-1-15,2 2-2 0,-4 2-1 16,1 2-2-16,-1 0-3 0,-2 0 2 16,0 2 1-16,-1 1-2 0,1 1 1 0,-3 2 1 15,4-1 3-15,-2 1-4 0,1 2-1 16,-1-1 2-16,4 1 0 0,1-1 0 16,-1 1-4-16,3-1 2 0,1 1-3 15,3-1-9-15,2 1-16 0,1-1-24 0,2 1-37 16,4-1-46-16,-1 3-57 0,3-3-58 15,1 3-52-15,3-1-39 0,0 2-29 16,4 1-27-16,0-1 6 0,-1 0 35 16,4 1 51-16</inkml:trace>
  <inkml:trace contextRef="#ctx0" brushRef="#br0" timeOffset="63702.43">22305 9818 30 0,'-5'0'58'0,"1"-2"-2"0,-1 2-2 16,-2-1-4-16,2 1-6 0,-3 0-5 16,0 0 2-16,-3 0 3 0,0 0 2 15,0 1 3-15,-3 1 0 0,0 0 1 0,0 0-2 16,-3 0-3-16,0 0 0 0,-1 2-1 16,-2-2 2-16,0 2-1 0,-1-1 3 15,-2 1 1-15,-2 0 4 0,-1 2-1 16,0-1 3-16,-3 3 2 0,-1 0 2 15,-2 1 0-15,-1 3-1 0,0 1 2 0,-3 2 1 16,1 2 3-16,0 2 1 0,0 2 1 16,-3 2 2-16,2 2 4 0,1 0-1 15,1 1-1-15,-1 3 1 0,2 0 1 0,-1-1 0 16,3 3 0-16,1-1-2 0,-1 1-1 16,5-1-4-16,-1 2-6 0,4 1-3 15,0-1-4-15,1 2-2 0,3 3-5 16,0-1-3-16,4 2-2 0,1 2-3 0,1 2-4 15,1 0-5-15,3 0-2 0,0 1 1 16,3 1-1-16,1 0 1 0,3 0 0 16,2 0 0-16,2-2 1 0,2 1 0 0,3 1-1 15,2-2-2-15,1 2-2 0,3-2-1 16,3 0-2-16,2-2 0 0,2 0 0 16,3-2 2-16,1-2 1 0,5 0 0 15,2-1 0-15,3-3-1 0,1 0-3 0,5-3-5 16,2 0-2-16,4-3-1 0,3 1-4 15,3-4-1-15,2 0 0 0,1-2-1 16,2-2 2-16,-1-2-4 0,2-2 2 0,1 0-2 16,2-3 0-16,0-1-1 15,-1-3 1-15,2-1 3 0,0-3 2 0,0 0-1 16,1-4 1-16,-2-2 1 0,3-2-3 16,-2-1-2-16,0-3-2 0,-1 0 0 0,0-3 0 15,0-1 0-15,-5-1 0 0,2 0 1 16,-4-4 0-16,-1-1 1 0,-1-1-4 15,-2 0 2-15,0-2-1 0,-2-1 0 0,-1-3-1 16,-1 0 2-16,-1-4 1 0,-2 1 0 16,-2-3-3-16,-4 1 1 0,1-4 2 0,-4-1 2 15,-4 1-1-15,-2-2 2 0,-2 0 5 16,-3-1-1-16,-6 1 1 0,0-2-1 0,-3 0-1 16,-3 0-1-16,-4 0 0 0,-2 0 1 15,-1-2-2-15,-4 2-2 0,-2-2 2 0,-1 0-2 16,-4 2-4-16,1-2-3 0,-5 1-1 15,1-1 2-15,-5 2-1 0,1 2-1 0,-5 0 5 16,1 0 1-16,-2 1 1 0,-2 3 0 16,-2-2-1-16,0 3 0 0,-1 1-3 15,-1-1-2-15,-2 3-1 0,0 1-6 0,0 2-5 16,-5 1-5-16,0 1-11 0,2 2-15 16,-3 0-28-16,0 4-38 0,0 0-55 15,-1 3-70-15,-1 1-72 0,2 3-67 0,-2 3-61 16,1 1-40-16,-2 4 16 0,2 0 53 15,-1 2 70-15</inkml:trace>
  <inkml:trace contextRef="#ctx0" brushRef="#br0" timeOffset="65792.17">5924 13815 112 0,'0'-2'194'0,"-1"2"-17"0,-1 2-19 16,0 0-14-16,1 2-4 0,-1 1 4 15,-2 5 7-15,2 3 10 0,-1 4 12 16,-2 6 5-16,-2 2 3 0,1 6-4 0,-1 5-13 15,-3 4-17-15,0 4-23 0,0 1-22 16,-1 5-24-16,0 1-24 0,0-1-18 16,1 1-12-16,1-1-10 0,-3-3-8 0,4-1-22 15,-1-2-43-15,2-2-61 0,0-2-69 16,0-2-68-16,1-6-67 0,1-1-52 16,1-4-30-16,1-7 23 0,-1 0 47 0,1-7 58 15</inkml:trace>
  <inkml:trace contextRef="#ctx0" brushRef="#br0" timeOffset="66026.3">5861 14099 54 0,'7'-25'209'0,"-3"2"25"15,4 4-10-15,-2 4-2 0,1 4 11 16,-2 1 23-16,2 8 22 0,2 4 7 15,-2 8-9-15,2 7-28 0,0 6-40 0,-1 5-52 16,2 5-50-16,-1 5-39 0,0 4-28 16,0-1-14-16,0 3-11 0,0 0-29 0,0 0-57 15,-2-2-83-15,0 2-91 0,-1-2-90 16,2-2-95-16,-3 0-55 0,-1-4 11 16,0-2 59-16,-3-2 78 0</inkml:trace>
  <inkml:trace contextRef="#ctx0" brushRef="#br0" timeOffset="66194.53">5921 14520 91 0,'-2'-13'216'0,"-1"1"12"0,1 1-49 0,2 1-56 16,0 3-44-16,2-3-31 0,1 2-20 0,2 1-28 15,4-1-45-15,1 1-71 0,0-3-61 16,1 1-32-16,0-3-16 0,1 3 7 15</inkml:trace>
  <inkml:trace contextRef="#ctx0" brushRef="#br0" timeOffset="66424.42">6336 13975 84 0,'3'-4'325'0,"-1"2"74"15,0 4 84-15,-1 4-13 0,-1 4-47 16,1 7-52-16,-1 4-50 0,0 5-65 0,-1 7-79 16,1 3-69-16,0 2-43 0,0 4-28 15,1 0-17-15,-1 2-9 0,3-1-11 16,-1 1-19-16,0 0-51 0,-1-2-95 0,3-2-126 16,-1-2-127-16,1-2-111 0,0-1-46 15,-1-3 16-15,-1-5 79 0,3-3 114 0</inkml:trace>
  <inkml:trace contextRef="#ctx0" brushRef="#br0" timeOffset="66656.83">6639 14040 322 0,'-2'-19'400'0,"1"5"73"15,-4 5 14-15,2 5-48 0,0 8-69 16,-1 5-68-16,0 7-67 0,1 7-68 0,0 5-60 16,-1 3-43-16,0 5-29 0,1 0-31 15,-1 4-65-15,2-2-105 0,1 2-125 16,-1-2-132-16,2-2-104 0,0-1-41 0,2-5 26 16,-1-1 86-16,3-3 113 0</inkml:trace>
  <inkml:trace contextRef="#ctx0" brushRef="#br0" timeOffset="66854.67">6781 14284 91 0,'-8'-16'299'0,"-3"3"65"16,-3 2 55-16,0 1-31 0,0 4-45 0,-1 3-48 15,2 1-46-15,1 4-59 0,1 1-65 16,1 3-56-16,3 4-45 0,0-1-56 0,2 1-68 15,2 1-78-15,2 1-74 0,1-1-70 16,1 0-60-16,2-3-35 0,2 0 16 16,0-3 52-16,2-1 59 0</inkml:trace>
  <inkml:trace contextRef="#ctx0" brushRef="#br0" timeOffset="67103.41">6759 14301 108 0,'3'6'198'0,"1"1"-3"16,-3 3-14-16,3 1-15 0,-2 2-10 15,2 1-10-15,-3 1-8 0,2 0-9 0,3 1-13 16,0-3-13-16,-1 0-12 0,1-1-14 16,4-3-8-16,1-3-1 0,0 0 9 15,1-5 16-15,1-2 15 0,1-3 20 0,2-4 14 16,0-3 8-16,0-3 0 0,0-1-12 16,-2-4-15-16,-1 0-21 0,-1 0-18 0,-3-2-23 15,-1 2-18-15,-3-2-15 0,-1 4-8 16,-3 0-13-16,-1 1-39 0,-1 3-77 15,-3 2-113-15,-1 3-115 0,-1 4-137 0,1 0-73 16,-2 3-10-16,-1 1 54 0,1 0 98 16</inkml:trace>
  <inkml:trace contextRef="#ctx0" brushRef="#br0" timeOffset="67385.2">7100 13966 266 0,'4'-8'336'0,"3"6"61"0,-5 2-5 16,3 6-27-16,-3 3-34 0,-1 5-33 15,1 3-44-15,-2 4-51 0,0 0-56 0,0 2-45 16,0-1-36-16,0 1-24 0,0 0-15 16,2-2-11-16,-2 0-3 0,2-2-6 15,-1-2 0-15,1-2-4 0,0-1-1 0,2-3-3 16,1-1-3-16,0-5 0 0,0-1 1 15,3-2 0-15,1-2 2 0,-3 0 2 0,4-2 1 16,-1 0-12-16,0 2-34 0,0 0-61 16,-3 4-81-16,3 2-95 0,-1 1-93 15,1 3-99-15,-3-2-30 0,4-1 30 0,-3-1 61 16,2 0 85-16</inkml:trace>
  <inkml:trace contextRef="#ctx0" brushRef="#br0" timeOffset="67650.89">7368 14287 137 0,'3'-7'347'15,"-1"1"93"-15,0 0 38 0,-1 3-22 16,-1-1-48-16,0 4-64 0,0 2-79 16,3 2-85-16,-3 1-69 0,1 5-47 0,3-1-25 15,-1 3-18-15,0-1-9 0,3-1-6 16,2 1-4-16,-1-1-1 0,0-3-2 0,0 1 0 16,2-4 5-16,2 0 6 0,-1-4 8 15,0-4 10-15,4-2 8 0,-2-2 5 0,0-1 4 16,1-4-1-16,-3-1-2 0,1-3-5 15,0 0-4-15,-4-2-5 0,1 0-5 16,-3 0-6-16,-2 2-8 0,-3 1-3 16,0 1-11-16,-1 4-24 0,-1 1-59 0,-3 3-120 15,1 3-136-15,0 2-153 0,-2 2-85 16,3 2-28-16,-3-2 33 0,3 2 105 16</inkml:trace>
  <inkml:trace contextRef="#ctx0" brushRef="#br0" timeOffset="67849.39">7641 13927 175 0,'6'-13'327'0,"4"2"106"0,-3 5 46 16,2 6-3-16,-2 6-28 0,2 7-38 0,-2 8-64 16,1 8-97-16,-4 5-96 0,1 6-62 15,2 6-34-15,-2 1-23 0,0 3-13 16,1 1-10-16,-1-1-11 0,2-1-22 0,-1-3-64 15,0-2-124-15,2-2-144 0,-2-4-158 16,2-4-78-16,-2-5-27 0,-1-3 39 0,-2-5 109 16</inkml:trace>
  <inkml:trace contextRef="#ctx0" brushRef="#br0" timeOffset="70090.74">17587 13979 98 0,'-2'-6'140'0,"-1"2"-6"16,-3 1-5-16,1 1-5 0,-2 0-4 16,0 2-1-16,-2 4 1 0,-3-1 4 15,2 5 8-15,-3 2 10 0,1 1 9 16,-2 4 7-16,0 4 5 0,-1 4-3 16,1 4-12-16,3 3-17 0,1 3-24 0,2 3-24 15,3 0-24-15,3 2-20 0,2 0-15 16,2 0-18-16,3-1-45 0,3-1-77 0,1-4-83 15,1-1-88-15,3-5-106 16,-2-1-48-16,5-4 10 0,-2-4 56 0,0-4 73 16</inkml:trace>
  <inkml:trace contextRef="#ctx0" brushRef="#br0" timeOffset="70321.42">17719 14150 48 0,'0'-19'242'16,"0"2"59"-16,-2 2 10 0,0 2-2 16,-3 3-7-16,0 2-18 0,-4 5-33 15,-1 3-49-15,-2 3-51 0,0 7-46 0,-4 1-37 16,0 5-29-16,0 1-18 0,0 4-15 16,0 2-41-16,1 1-70 0,3 1-81 15,-2 0-89-15,6-2-106 0,1 0-58 0,2-4 1 16,0-2 49-16,2-2 71 0</inkml:trace>
  <inkml:trace contextRef="#ctx0" brushRef="#br0" timeOffset="70522.39">17921 14009 252 0,'9'-11'299'0,"0"3"52"0,-2 5-12 0,-2 3-19 15,-1 5-28-15,-4 7-25 0,0 5-29 16,0 4-46-16,-2 4-55 0,0 5-52 16,0 2-37-16,1 5-44 0,-1 1-68 0,0 2-83 15,2-2-86-15,2 0-87 0,0 0-99 16,-2-4-40-16,1 1 24 0,-1-5 58 0,-1-1 73 16</inkml:trace>
  <inkml:trace contextRef="#ctx0" brushRef="#br0" timeOffset="70703.11">17866 14392 199 0,'-2'-11'229'0,"2"-1"-9"16,0 3-28-16,2 1-27 0,1 1-27 0,2-1-21 16,3 4-22-16,-2 0-26 0,6 1-23 15,-2 1-20-15,3 2-22 0,-2-2-36 16,4 2-50-16,2 0-62 0,0 0-83 15,0-2-46-15,0 0-15 0,-1-2 16 0</inkml:trace>
  <inkml:trace contextRef="#ctx0" brushRef="#br0" timeOffset="70902.13">18337 14154 79 0,'0'-7'236'0,"0"1"38"0,-2 0-10 0,-1 0-12 15,-1 3-12-15,-1 1-14 0,-2 4-23 16,-2 1-30-16,-3 5-28 0,2 3-32 16,0 5-25-16,-1 1-22 0,0 4-19 15,2 2-20-15,-1 1-42 0,6 1-68 0,-1-2-82 16,0 2-84-16,5-4-96 0,3 0-62 16,-1-2-6-16,-1-4 42 0,3 0 67 15</inkml:trace>
  <inkml:trace contextRef="#ctx0" brushRef="#br0" timeOffset="71035.37">18358 14348 153 0,'-2'-3'176'0,"-1"-3"-44"0,1 2-47 16,-2 2-45-16,3 0-56 0,1 2-62 16,0 0-50-16,-2-2-26 0,2 2-13 0</inkml:trace>
  <inkml:trace contextRef="#ctx0" brushRef="#br0" timeOffset="71217.19">18422 14215 44 0,'3'-6'217'15,"-2"3"25"-15,-1 1-24 0,0 2-26 0,0 3-26 16,-1 5-24-16,-2 4-21 0,2 3-21 16,1 4-19-16,-2 0-21 0,2 4-18 0,0 0-14 15,0-1-9-15,0 1-11 16,0-2-20-16,2 2-34 0,-2-2-43 0,1-2-52 15,-1 0-67-15,3-4-66 0,-3 1-22 0,0-3 12 16,-3-3 31-16</inkml:trace>
  <inkml:trace contextRef="#ctx0" brushRef="#br0" timeOffset="71384.1">18491 14263 125 0,'5'-8'141'0,"2"2"-23"16,2 1-26-16,-1 1-20 0,6 2-22 16,0-2-25-16,4 2-52 0,1-2-74 15,3 1-39-15,1-1-20 0,2 2-11 16</inkml:trace>
  <inkml:trace contextRef="#ctx0" brushRef="#br0" timeOffset="82149.45">4339 15943 122 0,'5'-10'202'0,"1"1"-3"0,-2-1-23 16,1 1-20-16,2-1-10 0,-2-1-8 0,-1 1-11 15,1 1-10-15,-2 1-9 0,3-1 4 16,-3 1 20-16,-1 2 36 0,1 1 44 16,0 1 32-16,-3 0 12 0,-3 0-6 0,2 2-26 15,-3 2-42-15,-1 0-51 0,-2 2-42 16,-2 2-27-16,-3 4-17 0,3 3-10 16,-4 4-3-16,-2 2-6 0,3 4-1 0,0 4-2 15,1 2 0-15,2 0-1 0,1 1-5 16,5 1 0-16,3-1-1 0,3-1-2 0,5 0-2 15,3-3 0-15,1 1 0 0,6-4-3 16,2 0 0-16,0-4-3 0,4-2-1 0,2-1-11 16,-1-3-10-16,-2-3-18 0,1-1-24 15,-1-3-66-15,-1 0-115 0,0-4-130 0,0 0-135 16,0-4-78-16,-2-3-28 0,-1-3 38 16,-2-1 103-16</inkml:trace>
  <inkml:trace contextRef="#ctx0" brushRef="#br0" timeOffset="82862.34">3263 15703 155 0,'-1'-4'280'0,"1"0"52"16,-2 4 5-16,2-2 6 0,-2 2 3 15,2 2 2-15,0 2-20 0,0 4-34 0,-1 1-43 16,1 6-52-16,-3 6-48 0,2 6-47 16,-1 5-33-16,0 7-24 0,1 1-16 15,-1 3-10-15,0 3-7 0,0 2-5 0,2-1-8 16,0-1-8-16,0 0-15 0,0-2-40 15,2-2-69-15,0-2-105 0,0 0-105 16,1-4-102-16,0-2-95 0,1-3-21 16,0-3 40-16,0-5 87 0,-1-2 101 0</inkml:trace>
  <inkml:trace contextRef="#ctx0" brushRef="#br0" timeOffset="83095.14">3594 15770 253 0,'6'-21'462'0,"-3"3"76"15,1 5 53-15,-3 4-67 0,0 5-103 0,-1 4-111 16,3 7-95-16,-3 7-69 0,0 5-49 16,0 6-33-16,0 1-27 0,0 5-16 15,0 3-9-15,0 0-12 0,0 3-21 0,0 1-42 16,0-2-86-16,0 2-119 0,0-2-120 15,2 0-114-15,-2-1-69 0,0-3-4 16,-2-2 64-16,-1-3 104 0</inkml:trace>
  <inkml:trace contextRef="#ctx0" brushRef="#br0" timeOffset="83211.08">3516 16162 167 0,'-6'-13'181'0,"1"1"-38"15,1 3-74-15,2 1-77 0,2 0-85 16,0 3-45-16,2-1-23 0</inkml:trace>
  <inkml:trace contextRef="#ctx0" brushRef="#br0" timeOffset="83510.28">3733 16046 126 0,'3'-6'238'0,"2"0"19"16,-2 1-39-16,1 1-52 0,-2 0-45 0,5 0-31 16,-5 0-19-16,5 3-10 0,-4 1-4 0,2 0 0 15,-1 0 7-15,1 1 16 0,-1 3 22 16,1 2 18-16,-1 0 21 0,1-1 13 16,-1 3 6-16,1 0 1 0,-1-1-6 0,1 3-10 15,1-3-16-15,-1 3-14 0,-2-2-17 16,3 1-17-16,-3-1-15 0,1 1-15 0,-2 1-11 15,1 1-9-15,-3-1-6 0,2 1-7 16,-4 2-5-16,0 1-7 0,1-1-17 16,-5 0-40-16,1 3-76 0,0-1-99 0,-2 0-109 15,1 0-114-15,-2 1-76 0,4-3-13 16,-3-2 50-16,1-1 85 0</inkml:trace>
  <inkml:trace contextRef="#ctx0" brushRef="#br0" timeOffset="83908.39">5012 16015 139 0,'6'-3'268'16,"1"-1"50"-16,2 0-21 16,1 0-39-16,1-2-42 0,0 3-39 0,1-1-44 15,3 0-48-15,-4 0-43 0,4 2-57 16,-2-2-62-16,1 3-64 0,-1-1-71 0,-1 2-91 16,-1-2-41-16,0 2 9 0,-3 0 34 15</inkml:trace>
  <inkml:trace contextRef="#ctx0" brushRef="#br0" timeOffset="85052.9">5968 15810 50 0,'0'-10'177'16,"0"2"-12"-16,0 1-11 0,0 1-4 15,0-2-1-15,-2 5 3 0,0-3 6 16,-1 2 7-16,3 2 11 0,-4 0 12 0,-1 0 13 16,-1 4 11-16,-1 0 3 15,-2 4-1-15,-2 3-6 0,-1 3-19 0,-2 3-24 16,-2 4-27-16,0 4-25 0,-2 4-24 0,1 1-23 15,1 5-13-15,2 1-11 0,1 0-6 16,3 2-7-16,3-1-7 0,3-3-2 16,4 1-5-16,6-3-4 0,3-3-4 0,2-1 0 15,4-3-2-15,2-4-5 0,4-2-4 0,0-1-7 16,1-5-12-16,-1-3-27 0,1-1-67 16,-2-3-99-16,2-2-112 0,0 0-107 15,-1-4-105-15,1-2-36 0,-3-1 31 16,1-3 86-16,0-2 107 0</inkml:trace>
  <inkml:trace contextRef="#ctx0" brushRef="#br0" timeOffset="85501.06">6228 15716 71 0,'-1'-4'275'16,"1"3"47"-16,0 1 33 0,0 1 7 0,0 7-5 15,-2 3-20-15,2 7-27 0,-2 4-32 16,0 7-51-16,0 3-71 0,1 5-59 15,1 1-42-15,0 2-25 0,0 2-29 0,0-2-35 16,1 0-59-16,1 0-76 0,0-4-84 16,2 0-83-16,1-4-79 0,0-1-61 0,-1-2 8 15,1-5 49-15,-1-3 72 0</inkml:trace>
  <inkml:trace contextRef="#ctx0" brushRef="#br0" timeOffset="85732.99">6473 15785 232 0,'4'-25'480'0,"-3"6"78"0,1 4 48 16,-1 1-60-16,-1 5-101 0,3 5-127 0,-1 4-110 16,-1 4-73-16,1 7-44 0,-2 5-31 15,2 5-21-15,-2 3-17 0,0 5-10 16,0 3-11-16,0 3-17 0,-2 1-38 0,0 2-93 15,2 0-125-15,0 0-130 0,0 0-136 16,2-2-60-16,-2 1-1 0,0-3 68 16,0-2 116-16</inkml:trace>
  <inkml:trace contextRef="#ctx0" brushRef="#br0" timeOffset="85882.07">6466 16238 205 0,'-5'-15'314'15,"-3"2"37"-15,3-1-26 0,1 1-70 0,1 2-72 16,-1 1-84-16,3 0-86 0,-1 3-87 16,4-1-79-16,-1 1-83 0,5 1-70 15,-1 0-16-15,0 0 17 0,0 1 40 16</inkml:trace>
  <inkml:trace contextRef="#ctx0" brushRef="#br0" timeOffset="86114.43">6578 16074 47 0,'6'-2'151'0,"-1"1"-16"16,2 1-20-16,-1 0-16 0,-1 0-10 16,0 0-4-16,0 1 12 0,1 3 19 15,-2 0 29-15,-3 2 38 0,1 1 39 0,-4 3 40 16,1-1 24-16,-1 3 6 0,-2 1-12 16,0-1-32-16,1 1-47 0,0-2-52 15,3-1-48-15,0 1-38 0,1-3-27 0,3 0-16 16,1-1-8-16,2-1-5 0,1-2-11 15,-1 0-29-15,2-4-46 0,0 0-75 16,-1 0-88-16,3-4-97 0,0 0-91 0,0-2-72 16,1-1-6-16,-1-1 45 0,0-3 76 0</inkml:trace>
  <inkml:trace contextRef="#ctx0" brushRef="#br0" timeOffset="86446.23">7066 15909 119 0,'0'0'310'0,"0"-2"53"0,1 2 30 15,3-2-32-15,0-2-59 0,3 2-59 16,0-2-48-16,2 2-51 0,0-1-63 0,2 1-82 16,1-2-91-16,3 0-65 0,-1 0-70 15,4 0-70-15,1 1-84 0,2-3-16 0,-1 0 38 16,2 1 37-16,-1-1 52 0</inkml:trace>
  <inkml:trace contextRef="#ctx0" brushRef="#br0" timeOffset="86846.07">7779 15594 201 0,'-2'-9'289'0,"-4"3"47"0,1 0-20 16,-1 3-49-16,0 3-51 0,-3 0-41 0,0 3-36 16,0 5-45-16,-2 3-36 0,0 3-26 15,1 1-12-15,-1 4-1 0,0 2 4 0,0 4 16 16,3 1 19-16,-1 3 22 0,0 1 15 16,2 3 10-16,1 1 2 0,1 0-3 0,3 1-13 15,0-1-14-15,4-2-14 0,0-1-11 16,3-3-11-16,2-1-10 0,1-2-6 15,4-4-5-15,0-4-1 0,2-2-3 16,3-3 3-16,1-3 2 0,0-5 0 0,1-2 4 16,3-6 4-16,-1-2 4 0,0-5 3 15,-1-4 2-15,2-4 4 0,-4-4 6 0,5-2 0 16,-4-5-3-16,-1-1-3 0,0-3-5 16,-4-2-8-16,-1 1-10 0,-2 1-8 15,-6 2-5-15,-2 1-6 0,-3 3-6 0,-3 3-11 16,-2 4-21-16,-4 4-58 0,-4 1-109 15,1 5-121-15,-1 2-123 0,-1 3-105 16,0 4-39-16,-1 2 25 0,3 4 93 0,-2 0 114 16</inkml:trace>
  <inkml:trace contextRef="#ctx0" brushRef="#br0" timeOffset="87109.83">8132 15610 107 0,'9'-4'381'0,"-2"2"103"0,2 2 82 0,-2 6-34 16,1 1-66-16,0 7-79 0,0 3-90 15,-1 6-99-15,0 3-80 0,0 5-48 16,-2 3-30-16,0 4-20 0,-1 0-22 0,2 2-24 15,-3 0-38-15,1 0-63 0,-1 0-95 16,1-4-104-16,0 1-94 0,1-5-101 16,-1-3-29-16,3-3 31 0,-2-3 75 15,0-2 94-15</inkml:trace>
  <inkml:trace contextRef="#ctx0" brushRef="#br0" timeOffset="87308.28">8536 15874 99 0,'11'-21'376'0,"-3"4"94"0,1 4 83 16,-2 3-28-16,1 5-63 0,-1 1-87 0,0 6-87 15,0 3-90-15,0 7-77 0,-1 1-52 16,-2 6-36-16,2 2-33 0,-4 2-53 0,0 4-83 16,-2-1-114-16,0 3-106 0,0 2-110 15,-2-3-80-15,0 1-9 0,-1-1 53 16,-1-1 93-16</inkml:trace>
  <inkml:trace contextRef="#ctx0" brushRef="#br0" timeOffset="87491.59">8404 16105 161 0,'-7'-15'357'0,"-1"1"75"0,2 3 46 15,3-1-20-15,2 3-41 0,2-1-63 0,2 3-66 16,5-3-67-16,-2 3-69 0,6-1-55 15,-1 2-40-15,1-1-26 0,0 1-20 0,2 0-29 16,1 1-60-16,0-1-107 0,1 0-124 16,-1 2-144-16,2 0-92 0,-1 1-30 15,-3-1 26-15,2 2 90 0</inkml:trace>
  <inkml:trace contextRef="#ctx0" brushRef="#br0" timeOffset="88520.26">10729 15970 75 0,'-4'-4'204'0,"3"0"27"0,1 0-23 16,3 0-6-16,0-1 15 0,7 1 42 16,0 0 46-16,6 0 31 0,6 0 6 0,5 1-21 15,5-1-33-15,5 0-56 0,8-2-53 16,3 2-50-16,5-1-34 0,7-1-23 15,1 0-23-15,5 1-15 0,3-3-11 0,1 2-9 16,-1-1-7-16,1 1-6 0,-1-2-2 16,0 3-10-16,-3-1-17 0,-5 0-34 15,0 2-89-15,-1 1-132 0,-5-1-128 0,-3 0-129 16,-3 0-60-16,-3 0-4 0,-3 0 67 0,-8 1 124 16</inkml:trace>
  <inkml:trace contextRef="#ctx0" brushRef="#br0" timeOffset="88834.96">12202 15312 47 0,'-1'-15'245'0,"1"4"16"0,0 1 4 15,1 3-54-15,3 1-42 0,3 2-25 16,-1 4-6-16,6 2 8 0,-1 4 6 16,3 3 10-16,0 6 5 0,4 4 3 0,0 4 3 15,-1 6-2-15,2 5-6 0,-1 2-22 16,-4 6-20-16,-2 2-22 0,-1 4-21 0,-4 3-18 16,-5 1-14-16,-2 3-12 0,-5 2-13 15,-6 2-9-15,-2 0-14 0,-4-2-36 0,-1 0-83 16,-2 1-125-16,-3-3-140 0,0-2-121 15,-1-1-57-15,-1-5-3 0,0 1 61 16,-1-4 114-16</inkml:trace>
  <inkml:trace contextRef="#ctx0" brushRef="#br0" timeOffset="108045.34">4775 17055 92 0,'1'-1'185'0,"1"-1"-9"0,0 0-22 0,-1 0-8 16,-1 0 1-16,3 0 7 0,-3 0 9 16,1 2 6-16,-1-2 6 0,0 2 7 0,0-2 10 15,0 2 8-15,-1 0-1 0,-2 2-8 0,0 0-11 16,0 4-15-16,-3 1-21 0,-1 5-23 15,2 5-17-15,-2 2-14 0,0 6-15 0,5 3-14 16,-2 5-14-16,4-1-13 0,0 4-11 16,4-1-9-16,-2 1-6 0,6-2-4 0,0 2-7 15,2-3-13-15,1-3-34 0,2-1-69 16,1-3-103-16,0-1-107 0,2 0-94 0,2-4-85 16,-2-4-36-16,0-4 33 0,-1-1 84 15,-1-6 95-15</inkml:trace>
  <inkml:trace contextRef="#ctx0" brushRef="#br0" timeOffset="108228.93">4931 17315 36 0,'-3'-20'199'0,"1"3"21"16,-1 4-5-16,1 0 4 0,0 3 13 16,-1 1 6-16,1 3-5 0,-2 0-19 0,-1 4-31 15,0 4-40-15,-2 2-45 0,-2 4-39 0,-2 3-26 16,0 2-21-16,0 3-33 0,-1 1-49 15,0 0-63-15,3 0-66 0,0-2-76 0,1 1-84 16,1-3-22-16,2-2 17 0,1-1 49 16</inkml:trace>
  <inkml:trace contextRef="#ctx0" brushRef="#br0" timeOffset="108459.92">5087 16905 230 0,'6'-8'342'15,"-3"1"45"-15,1 3 17 0,-1 2-18 0,1 2-35 16,-1 6-41-16,-1 3-34 0,-1 5-35 0,2 3-53 16,-1 6-62-16,-1 1-51 0,3 3-36 15,-1 4-34-15,1-1-57 0,0 0-85 0,1 3-103 16,0-1-100-16,2 1-101 0,1-1-77 15,-3-3-1-15,2-3 50 0,-2-1 89 0</inkml:trace>
  <inkml:trace contextRef="#ctx0" brushRef="#br0" timeOffset="108592.44">5144 17290 72 0,'-3'-14'234'15,"1"1"23"-15,2 2-22 0,0 1-58 16,0 1-49-16,3 1-41 0,1 2-33 15,0 2-43-15,3 3-50 0,0-3-60 0,2 2-69 16,2 0-59-16,1-2-27 0,-1 2 3 16</inkml:trace>
  <inkml:trace contextRef="#ctx0" brushRef="#br0" timeOffset="108942.07">5473 16996 223 0,'4'-5'272'0,"-1"1"12"15,-1 0-10-15,-2 4-11 0,0 0-4 16,-2 4-1-16,0 0-5 0,-2 3-3 0,-1 3-13 16,0 1-17-16,0 3-25 0,-3-1-32 0,3 0-31 15,-2 1-34-15,2-1-26 0,1-2-20 16,1 1-15-16,-2-3-10 0,4 1-10 16,1-3-5-16,0-1-4 0,1 0-1 0,2-2-3 15,2-2-1-15,0 0 2 0,1-4-1 16,3-2 0-16,0 0-3 0,0-4 1 0,1 1-2 15,0-1 0-15,2 1 0 0,-3-1 0 16,1 2 0-16,-1 0 1 0,-2 3 2 0,1-1 0 16,-2 2 1-16,2 0 3 0,-3 2 0 15,1 0 0-15,-3 0 0 0,3 2-1 16,-3 0-3-16,1 2-3 0,-2-2-6 0,3 1-15 16,-2-1-32-16,-1 2-69 0,0 0-108 0,0 2-108 15,1-3-100-15,1 3-95 0,-1-2-31 16,1-2 36-16,0 0 90 0,-1 0 101 0</inkml:trace>
  <inkml:trace contextRef="#ctx0" brushRef="#br0" timeOffset="109405.91">5718 16985 11 0,'4'-8'219'0,"1"3"40"16,-2-1 4-16,1 4 7 0,-2 0 17 0,3 2 19 15,-2 2 11-15,1 2-1 0,-1 2-16 16,-1 3-37-16,0 1-50 0,0 1-52 0,0 2-43 15,-1-1-33-15,1 1-25 0,0-1-16 16,0 1-13-16,0-2-9 0,-1-1-7 0,3 1-6 16,-3-3-2-16,3 0-6 0,0-1-1 15,1-1 1-15,-1 0-1 0,1-3 0 16,2-1-1-16,0 0 0 0,1-2-1 0,-1-2-3 16,2-2-1-16,-2-1 2 0,1-3 1 15,0 1-2-15,-1-1 2 0,0 0 2 0,0 1-1 16,-1 1 1-16,-4 0 1 0,3 2 4 15,-2 1 1-15,-2 1 0 0,2 2 3 0,-1 2 0 16,0 1-1-16,-1 5-4 0,1 3-2 0,0 1 0 16,0 3-1-16,-1-2 0 0,3 3 0 15,0-1 0-15,1 0 0 0,0-1 0 0,0-3-1 16,3 0 0-16,-2-3 1 0,4 0 1 16,-3-3 2-16,2-3 3 0,2 0-1 0,-2-4 2 15,1-3 1-15,1-1 2 0,0-4 2 16,0-1 2-16,-3-2 5 0,1-3 2 0,0-1 4 15,-2 0 0-15,-2-2 0 0,1 0 1 16,-3 0-3-16,0 0-3 0,-3 0-6 0,-3 2-3 16,2 1-1-16,-3 3-6 0,-1 4-5 15,0 1-10-15,-3 2-14 0,0 4-26 16,-1 4-80-16,0 2-128 0,0 2-131 0,2 3-133 16,0 1-73-16,1-1-19 0,0 1 55 0,3-3 113 15</inkml:trace>
  <inkml:trace contextRef="#ctx0" brushRef="#br0" timeOffset="109605.05">6141 16920 84 0,'7'-2'300'16,"2"2"81"-16,0 6 43 0,0 4-14 0,0 3-32 15,1 8-50-15,-1 4-62 0,2 7-77 16,-2 2-84-16,0 6-94 0,0 2-106 0,2 2-110 15,-1-2-109-15,1 2-122 0,0-4-53 16,-1-4 7-16,-1-2 57 0,2-5 84 16</inkml:trace>
  <inkml:trace contextRef="#ctx0" brushRef="#br0" timeOffset="112375.42">15703 15383 140 0,'-4'-8'259'0,"1"1"37"15,-3-1-2-15,-1 2-4 0,-2 2-4 16,-2 3-4-16,-1 1-10 0,-2 3-19 16,-4 5-22-16,-4 3-24 0,1 7-23 0,-2 1-22 15,-3 5-24-15,3 5-17 0,2 0-22 0,-1 1-19 16,5 1-15-16,2-1-10 0,5 0-9 16,3-3-5-16,3 2-1 0,6-5 0 15,1 1 1-15,6 0-3 0,4-4-3 16,3 0-5-16,4-4-7 0,-2-2-6 0,6-1-4 15,1-3-3-15,1-3-9 0,0-1-12 16,-1-3-18-16,2 0-20 0,-2-2-38 0,0 0-102 16,0-4-152-16,0 0-158 0,0-4-97 15,-3 1-42-15,1-3 5 0,-5-2 84 16,-1-1 147-16</inkml:trace>
  <inkml:trace contextRef="#ctx0" brushRef="#br0" timeOffset="113105.81">14303 15316 84 0,'0'-4'304'0,"0"1"63"15,0-1 44-15,0 4 12 0,-2 2-6 16,0 5-33-16,0 9-42 0,-1 4-44 0,-3 7-61 16,1 7-74-16,0 5-60 0,-2 4-38 15,3 5-23-15,-1 2-18 0,0-1-10 0,4 2-9 16,-1 1-9-16,2-1-16 0,2-1-30 15,-1-2-69-15,4-3-98 0,-2-1-103 16,2-2-92-16,-1-2-93 0,1-6-47 0,-1-1 29 16,-1-5 76-16,1-5 95 15</inkml:trace>
  <inkml:trace contextRef="#ctx0" brushRef="#br0" timeOffset="113337.34">14529 15549 228 0,'9'-29'392'16,"-1"4"80"-16,-3 4 34 0,0 6-22 15,-1 6-52-15,-1 5-74 0,0 8-71 0,2 5-70 16,-5 6-68-16,5 8-54 0,-3 6-30 16,0 1-26-16,1 5-18 0,1 1-15 0,-3 2-13 15,3 2-21-15,-2 0-62 0,1 0-117 16,-1 2-130-16,0 0-131 0,-2-2-99 0,0-2-37 15,0-4 27-15,-2-2 103 0,0-1 120 16</inkml:trace>
  <inkml:trace contextRef="#ctx0" brushRef="#br0" timeOffset="113969.11">14790 15874 82 0,'0'0'219'0,"1"-2"17"0,-1 2-17 0,0 0-16 16,3 0-16-16,-3 0-12 0,0 0-11 0,0 0-6 15,2 0-4-15,-2 0 1 0,1 0 1 16,-1 0 5-16,2 0 2 0,-2 0-5 15,2 0-7-15,0-1-15 0,-1 1-18 16,0-2-20-16,4 0-21 0,0 0-18 0,0 0-14 16,3 0-12-16,-1 0-8 0,0 0-6 15,2 0-6-15,-3 0-3 0,3 1-3 0,-1 1-4 16,-2 0-1-16,2 0-1 0,-2 0 0 16,-1 1 3-16,-1 1 2 0,1 0 1 15,-1 2 0-15,-1 0 4 0,-1 0-1 0,2 1-2 16,-3 1-3-16,3 2 0 0,-3-1-1 15,1 1-3-15,1 0-1 0,0-1 0 16,0 3 1-16,0-3-1 0,3 1-1 0,-2 0-1 16,0-1 2-16,3 1 0 0,-2-1 3 15,0 1 6-15,1 0 9 0,-1-1 8 0,-1 1 6 16,-1 0 3-16,-1-1 2 0,-1 1-2 16,-1-1-4-16,-1 3-7 0,-1-2-4 15,-3 1-6-15,-1-1-7 0,1-1-8 0,-2 1-12 16,-2 0-25-16,-2-3-67 0,1 1-107 15,-3 0-122-15,2-1-118 0,-1-1-102 16,-1-2-39-16,1 0 35 0,-2-4 91 0,3 0 113 16</inkml:trace>
  <inkml:trace contextRef="#ctx0" brushRef="#br0" timeOffset="115078.47">14346 15768 99 0,'0'-6'244'0,"5"0"50"0,-2 1 0 15,4-3-9-15,2 2-6 0,2-1-6 16,1 1-25-16,2-2-43 0,3 3-50 16,1-1-48-16,2 2-42 0,-1-2-35 15,3 2-53-15,-1 1-71 0,1 1-85 0,-2-2-89 16,2 2-114-16,2-2-56 0,-1 2 7 15,0-1 46-15,0-1 70 0</inkml:trace>
  <inkml:trace contextRef="#ctx0" brushRef="#br0" timeOffset="115626.53">16255 15686 184 0,'-4'-8'293'0,"1"2"42"0,1 1-1 0,2-1-17 16,2 0-17-16,6 1-22 0,1-1-16 0,2 2-20 15,3-2-40-15,4 3-43 0,2-1-38 16,1 0-34-16,4 0-28 0,2 0-19 15,2 2-18-15,0-1-15 0,4 1-42 16,1-2-71-16,0 2-103 0,0-2-106 0,2 2-125 16,-1-2-78-16,1 1-9 0,-2-1 47 15,-2-2 88-15</inkml:trace>
  <inkml:trace contextRef="#ctx0" brushRef="#br0" timeOffset="116704.48">17558 15267 126 0,'0'-2'158'0,"-1"-2"-7"0,1 2-3 16,-2 0-2-16,2 0 3 0,-2 0 3 0,-1 0 8 16,2 1 6-16,0-1 5 0,-1 2 6 15,-3-2 1-15,0 2-3 0,1 2-7 16,-2 0-8-16,-3-1-10 0,0 3-8 0,0 2-9 16,-3 2-10-16,-1 3-11 0,-1 0-13 15,-2 5-10-15,-2-1-17 0,0 4-12 16,1 2-9-16,-3 2-8 0,0 2-8 0,2 3-7 15,-1 1-2-15,1 1-5 0,1 1-6 16,2 1-4-16,1 0-2 0,3 3-1 0,2-3-1 16,3 0-1-16,3 1-5 0,3-3 0 15,3 1 2-15,3-3-2 0,3-1 1 0,2-2 0 16,4-2 1-16,2-4-1 0,2-4 1 16,3-2 0-16,3-3-1 0,0-3 1 15,1-5 1-15,3-4-1 0,1-3 0 0,2-3-1 16,-1-5-2-16,1-2-1 0,-2-6 2 15,-2-2 1-15,1-2 4 0,-2-6 2 0,-2 1 4 16,-3-6 5-16,-3 0 0 0,-3-4 3 16,-1 0 1-16,-5 0 0 0,-2 0 1 15,-6 2-2-15,-2-1-2 0,-2 3-1 16,-5 4-2-16,-1 1-5 0,-2 5-4 0,-5 3-3 16,1 2-2-16,-2 4-10 0,-2 1-11 15,0 5-16-15,-1 2-29 0,1 1-79 16,0 2-124-16,2 0-124 0,3 5-137 0,1-1-66 15,3 0-14-15,0 2 57 0,0 0 112 16</inkml:trace>
  <inkml:trace contextRef="#ctx0" brushRef="#br0" timeOffset="117633.03">18360 15583 70 0,'-2'-2'176'0,"2"0"-11"0,2 0-13 16,2 0-1-16,1-2 10 0,4 1 24 0,4-1 32 16,3 0 41-16,2-2 34 0,2 1 21 15,6-1 1-15,0-2-21 0,3-1-37 16,3-1-53-16,1 1-55 0,1-3-49 0,1 3-37 15,-2-1-23-15,4 1-19 0,-3-1-10 16,-2 3-6-16,-2 1-12 0,-1 0-35 0,-4 0-85 16,-1 3-122-16,-2-1-127 0,2 0-137 15,-4 0-65-15,2 0-5 0,0-1 63 0,-2-1 112 16</inkml:trace>
  <inkml:trace contextRef="#ctx0" brushRef="#br0" timeOffset="118645.41">19723 15318 65 0,'9'-15'107'16,"0"-2"-8"-16,0 0-5 0,-2-1 2 0,0 1 5 15,0 2 10-15,-3 2 20 0,-1 1 19 16,-3 1 24-16,0 1 26 0,-3 3 23 0,-3 1 21 16,-3 2 12-16,-1 4 0 15,-5 2-7-15,-2 6-18 0,-3 3-26 0,-1 4-35 16,-4 4-39-16,-2 6-29 0,-2 6-26 0,2 1-13 16,2 4-11-16,0 2-6 0,5 2-3 15,3 0-4-15,2-2-1 16,8 1-9-16,4-3-3 0,6-2-4 0,4-2-3 0,8-1-3 15,2-4-6-15,5-3-1 0,1-3-3 16,4-2-2-16,2-3-3 0,-1-5-7 16,1 0-11-16,-1-3-14 0,-1-4-32 0,-1 0-78 15,2-4-126-15,-1 0-124 0,-1-4-134 16,1-4-71-16,-4 1-13 0,1-5 54 0,-3-3 115 16</inkml:trace>
  <inkml:trace contextRef="#ctx0" brushRef="#br0" timeOffset="118878.11">20239 15162 384 0,'-2'-10'540'0,"-1"5"66"0,-3 3 42 16,-2 4-88-16,2 3-128 0,-1 7-147 0,-3 3-96 15,2 6-58-15,-1 4-36 0,0 3-29 16,0 5-19-16,0 3-14 0,1 0-13 15,2 4-15-15,1-2-18 0,-1 2-18 16,0-2-24-16,3 0-62 0,-3-1-123 0,5-1-139 16,-1-4-139-16,2-3-83 0,2-3-32 15,-1-1 31-15,2-6 109 0,0-4 139 0</inkml:trace>
  <inkml:trace contextRef="#ctx0" brushRef="#br0" timeOffset="119093.32">20453 15177 121 0,'16'-32'467'0,"-3"3"92"16,-2 6 57-16,-4 6-26 0,-1 4-81 15,2 7-129-15,-4 6-124 0,-2 8-79 16,3 7-46-16,-2 6-31 0,-1 8-21 16,-2 1-17-16,0 4-14 0,0 4-14 0,0 0-6 15,-2 4-11-15,2 2-15 0,0 0-24 16,-1 0-25-16,1 0-35 0,-4-1-83 15,0 1-145-15,1-4-139 0,-1 0-128 0,-2-4-56 16,0-3-9-16,-1-3 58 0,-3-3 135 16</inkml:trace>
  <inkml:trace contextRef="#ctx0" brushRef="#br0" timeOffset="119243.18">20312 15667 195 0,'-5'-19'305'0,"0"0"25"15,1 3-33-15,1 1-73 0,6 0-83 16,1 3-98-16,1 1-108 0,6 2-117 0,-1-1-81 16,5 4-44-16,1 1-12 0,2 1 25 15</inkml:trace>
  <inkml:trace contextRef="#ctx0" brushRef="#br0" timeOffset="119524.46">20716 15543 147 0,'7'-6'389'0,"-3"0"82"0,-1 1 58 16,1-1-55-16,-1 0-73 0,1 1-90 16,0-1-87-16,3 2-76 0,0-2-57 0,0 3-38 15,0 1-25-15,2 0-12 0,0 2-8 16,-2 2-2-16,0 1 2 0,0 3 7 0,1 0 12 16,-3 2 5-16,-2-1 7 0,1 5 5 15,0-1-1-15,-1 0-4 0,-1 1-7 0,1 1-7 16,-1-1-5-16,2 1-2 0,-2-2-3 15,1 3-7-15,-1-3-1 0,2 1 0 0,-3-3-3 16,1 3-2-16,-2-3-2 0,0 1 1 16,-2-1-8-16,-2 1-17 0,-1-1-40 15,-4 1-86-15,-3-1-109 0,0 3-120 0,-5-3-126 16,0 1-65-16,-3-1-3 0,-1 1 62 16,-3-1 99-16</inkml:trace>
  <inkml:trace contextRef="#ctx0" brushRef="#br0" timeOffset="122478.11">14245 16507 41 0,'2'0'62'0,"-1"-2"-8"0,4 2-1 15,-1-2 3-15,2 2 7 0,0-2 1 16,1 0-2-16,2 2-2 0,0-2 1 16,1 0 2-16,1 0 1 0,2 1 3 0,1-1 3 15,-1 2 2-15,2-2 2 0,2 0-2 16,0 0 0-16,3 0 1 0,0 0 0 16,1 0 2-16,2-2 2 0,1 3 7 0,-2-3 5 15,4 0 9-15,1 0 5 0,1 0 5 16,1-1 0-16,1 1-2 0,2-2-6 15,2 0-14-15,4 1-11 0,-1-3-14 0,2 2-10 16,2-1-9-16,2 1-8 0,0-2-6 0,2 3-4 16,1-3-4-16,1 0-5 0,0 3-4 15,4-3-3-15,-1 2-1 0,-1 1-3 16,4-1 11-16,0 0 31 0,3 2 18 0,2-1 13 16,3 1 7-16,2 0 2 0,0 2-11 15,6 0-30-15,1 0-20 0,-1 0-12 16,5 2-6-16,-4 0-4 0,4 2 0 0,1-2-4 15,0 2 3-15,2-2 2 0,-2 2-3 0,2 0 1 16,-2 0-1-16,0 0 3 0,0 0-6 16,-2 0 1-16,0 1 1 0,1-1-1 15,-3 2 0-15,-1 0 0 0,-3 0 0 16,1 0 0-16,-1-1-1 0,2 1-1 0,-2 0 3 16,4 0 2-16,-3-2 3 0,1 2-2 15,3-3 0-15,-1 1 0 0,0 0-4 0,3 2-1 16,1-2-1-16,-2 2 0 0,2-2-1 15,-2 2 2-15,0-1 2 0,1 3 0 16,-3-2 1-16,1 2 0 0,-2-3 2 0,1 3 0 16,-4 0-1-16,0-2 0 0,-1-1-1 0,0 1 0 15,-2 0-1-15,-1 0-2 0,3-2 1 16,-2 2-1-16,-2-3 1 0,1 3 0 16,-2 0-2-16,-2 0 0 0,-3 0 2 15,0 0-2-15,-2-1 1 0,-3 1 1 0,1 0 3 16,-4 0 0-16,1 0 1 0,-1-1 0 15,-2 1 0-15,0-2 1 0,-1 0-3 0,2 0 0 16,-1-2-1-16,1 0-1 0,-1 0 0 16,1-2 0-16,1 2 1 0,-2-2 0 0,2 2 0 15,-1 0 1-15,-1 0-2 0,-2 0 1 16,-2 0 0-16,-3 2-1 0,-1-2 1 16,-7 2 0-16,0-2 1 0,-6 2 2 15,-1-2 9-15,-7 0 14 0,-1 0 11 0,-2 0 8 16,-1 0 4-16,-3 0 3 0,2 0-12 15,-2 0-10-15,1-2-11 0,0 2-6 0,0-2-6 16,1 2-2-16,1 0 1 0,1 0-1 16,-2 0 0-16,3 2 0 0,-3-2 0 0,1 2-1 15,-3-2 1-15,-2 2 1 0,1-2 3 16,-1 2 5-16,-1-2 2 0,-3 2 6 16,0-2 0-16,-1 0 2 0,1 0-2 0,-2 0-3 15,-1 0-4-15,1 0-6 0,0 0-3 16,-2 0-10-16,1 0-16 0,-1 0-44 0,0 0-121 15,0 0-157-15,-3 0-170 0,0 1-83 16,-5 1-35-16,1 2 14 0,-2-2 111 16</inkml:trace>
  <inkml:trace contextRef="#ctx0" brushRef="#br0" timeOffset="137746.01">16194 16690 182 0,'-2'-8'238'0,"0"2"11"0,1 1 1 16,-1-1 7-16,0 2 11 0,-1 2 5 0,2 0-7 16,1 2-17-16,0 4-25 0,0 6-30 15,1 5-28-15,2 6-27 0,-1 6-23 0,0 5-26 16,-1 2-24-16,1 4-25 0,2 2-18 0,-3 2-10 15,3 2-14-15,0 2-33 0,-1-2-48 16,0-3-75-16,1 3-86 0,1-4-82 0,3 0-71 16,-2-4-54-16,2-3-19 0,-2-3 40 15,1-5 67-15,0-2 73 0</inkml:trace>
  <inkml:trace contextRef="#ctx0" brushRef="#br0" timeOffset="137988.51">16246 17116 41 0,'-13'-5'149'0,"-1"3"-9"0,0 4-11 0,-2 2-14 16,0 1-10-16,1 5-11 0,1-1-6 0,0 5-4 16,-1 1-1-16,3 2 2 0,1 0 4 15,2 2-2-15,0 0-5 0,4 0-9 0,1 0-10 16,3-2-12-16,1-1-12 0,3-1-10 0,2 0-9 15,4-1-6-15,2-1-4 0,2-4-11 16,1 1-35-16,2-2-46 0,2-3-59 16,0-1-69-16,1-2-67 0,1-4-29 0,0-4 13 15,-2-1 35-15</inkml:trace>
  <inkml:trace contextRef="#ctx0" brushRef="#br0" timeOffset="138170.81">16506 16981 147 0,'0'0'240'0,"-1"4"23"15,-1 4-43-15,0 3-52 0,0 4-43 0,0 2-33 16,1 4-24-16,-1 2-33 0,2 2-45 16,2 2-54-16,-1-1-59 0,1 1-82 0,2 0-49 15,-2-1-15-15,-1-1 12 0</inkml:trace>
  <inkml:trace contextRef="#ctx0" brushRef="#br0" timeOffset="139001.12">16640 17029 77 0,'-3'-2'230'0,"1"4"36"0,-1 2-9 0,2 3-14 16,0 3-13-16,1 1-10 0,-2 3-14 16,2 3-22-16,0 2-32 0,0 2-38 0,0 0-32 15,0 1-26-15,2 1-16 0,-1-2-14 16,0 0-8-16,2 0-8 0,1-2-4 16,-3-2-2-16,3 1-3 0,-2-3-1 0,1-2 0 15,-1 0 0-15,0-1 0 0,0-3-1 16,-1-1-2-16,1 0 3 0,0-3-2 0,-2-1 1 15,2 0 0-15,-2 0 0 0,2-2 2 16,-2-2 0-16,1 2 4 0,-1-2 1 0,2-2 2 16,-2-2 4-16,2 0 4 0,-2 0 4 15,1 0 1-15,2-1 1 0,-2-3 0 0,1 1-3 16,0-1-5-16,-1 0-4 0,1-1-5 0,0-1 0 16,2-1-2-16,-2 1-1 0,1-1 1 15,1-1 0-15,-1 1-1 0,1 1-1 0,0-1-1 16,-1 1 0-16,2 1 0 0,-1 1-2 15,0 1 1-15,-1-1-1 0,1 0 1 0,-1 3 0 16,1-1 1-16,-1 0 2 0,1 1 0 16,0 1 4-16,-3 0-2 0,3 0 3 0,-3 0 6 15,3 2 7-15,-2 1 10 0,2 1 10 16,-3-2 11-16,2 2 10 0,0 0 8 0,-1 0 2 16,1 2 2-16,-1-2-7 0,0 1-3 15,0 1-11-15,1 0-9 0,1 0-10 0,-2 0-10 16,3 0-5-16,-2 0-7 0,1 2-4 15,-1-2-1-15,1 0-3 0,0-1-1 0,-1 1-2 16,0 0 1-16,3 0-1 0,-3 0 0 16,1 0 0-16,0 0 0 0,-1 0 0 15,0 0 0-15,2 0-1 0,-2-1-1 0,1-1 1 16,-2 2 1-16,3-2 0 0,-2 0 0 0,1 0 0 16,-2 0-2-16,1 0 2 0,1 0 0 15,-2 0 0-15,1 0-1 0,-1 0 0 0,0 0 3 16,0 0-2-16,-1 0-2 0,1 0 2 15,0 0 0-15,2 0-1 0,-3 0 1 0,3-2 0 16,-3 1 1-16,3-1 1 0,-2 0-2 16,2 0 1-16,-1-2 0 0,-2 2 0 0,4-2 0 15,-4 2 0-15,2 1 0 0,0 1 1 16,-1-2 0-16,-2 2-1 0,3-2 1 0,-1 2 2 16,0 0 3-16,-1 2 0 0,0 0 2 15,4-1-1-15,-2 3-1 0,1 2-1 16,-1 0-2-16,1 1-3 0,0 1-1 0,-1 0 0 15,-1-1 1-15,2 1-1 0,-3-1-7 16,3-1-14-16,-3 0-32 0,2 0-61 0,-3-3-79 16,1 3-91-16,-1-2-78 0,2 0-69 15,2-2-58-15,-3-1 10 0,-1-1 54 16,3-1 76-16</inkml:trace>
  <inkml:trace contextRef="#ctx0" brushRef="#br0" timeOffset="139216.23">17142 17080 220 0,'1'-4'342'0,"-1"3"72"0,0-1-2 16,-1 0-24-16,-1 4-36 0,1 1-48 0,-3 3-64 16,2 2-65-16,-2 3-56 0,3 4-43 15,-1 1-31-15,2 3-21 0,0 0-20 0,0 2-31 16,0-2-56-16,0 2-74 0,2 0-89 0,-1 0-82 15,3 0-79-15,2-2-60 0,-3-2 8 16,3-2 50-16,-2-2 73 0</inkml:trace>
  <inkml:trace contextRef="#ctx0" brushRef="#br0" timeOffset="139348.48">17218 17267 7 0,'-5'0'178'0,"2"2"11"15,-3 2-42-15,3 1-52 0,0 1-54 0,-1 2-65 16,2 1-77-16,0-1-45 0,1 1-25 0,-1-1-9 16</inkml:trace>
  <inkml:trace contextRef="#ctx0" brushRef="#br0" timeOffset="139563.85">17302 17069 47 0,'5'-8'299'0,"-2"2"60"0,-1 3 46 16,2 3-19-16,-4 2-51 0,5 1-60 15,-3 5-57-15,0 3-55 0,1 3-62 16,-1 1-74-16,0 4-80 0,-2 0-85 0,1 2-81 16,1 2-80-16,0-2-82 0,0 0-38 15,-2-2 18-15,-2-2 49 0,0 0 65 0</inkml:trace>
  <inkml:trace contextRef="#ctx0" brushRef="#br0" timeOffset="139680.57">17298 17275 14 0,'0'-8'236'0,"0"0"22"0,0 4-11 16,0-1-51-16,0 1-58 0,1 0-56 16,2 0-60-16,3 2-65 0,0-1-69 0,-1-1-82 15,1 0-45-15,2 0-17 0,-1 0 12 16</inkml:trace>
  <inkml:trace contextRef="#ctx0" brushRef="#br0" timeOffset="139846.49">17489 17014 22 0,'5'-10'230'0,"2"1"49"0,-1 3 37 0,-1 2 34 16,0 2 21-16,2 6 5 0,-1 2-21 15,0 5-42-15,2 6-63 0,-3 6-74 0,3 4-64 16,-3 3-49-16,0 4-42 0,-1 3-63 15,1-1-87-15,-1 0-107 0,1-2-106 0,1 1-121 16,-1-5-60-16,-2-3 5 0,0-2 59 16,2-6 92-16</inkml:trace>
  <inkml:trace contextRef="#ctx0" brushRef="#br0" timeOffset="140824.53">18789 16831 77 0,'-4'-2'205'16,"1"2"10"-16,-1 2-15 0,-1 3-16 0,-1 3-15 16,-1 2-17-16,1 3-13 0,2 4-14 15,-2 4-10-15,1 2-9 0,3 2-11 0,0 3-10 16,1 1-14-16,2 1-17 0,1 1-18 16,2-1-15-16,0-1-19 0,4-1-39 15,-1 1-47-15,1-4-54 0,2-2-53 0,1-3-59 16,0-4-54-16,1-3-17 0,-1-3 19 15,1-3 39-15</inkml:trace>
  <inkml:trace contextRef="#ctx0" brushRef="#br0" timeOffset="140974.32">18878 17099 14 0,'-5'-15'231'0,"-1"4"52"16,1 1 8-16,-2 2-7 0,2 5-21 0,-3 3-30 15,1 3-42-15,-2 5-51 0,2 5-47 16,-2 3-41-16,0 3-40 0,0 4-47 0,0-1-54 15,2 3-57-15,-1 0-64 0,4-2-73 16,-1-2-52-16,0-2-3 0,4-4 28 0,1-4 43 16</inkml:trace>
  <inkml:trace contextRef="#ctx0" brushRef="#br0" timeOffset="141156.87">18959 16960 228 0,'8'-15'342'15,"1"4"69"-15,-1-1 18 0,-3 4-1 16,-2 5-31-16,1 1-49 0,0 6-52 16,-2 3-60-16,3 5-75 0,-3 3-65 0,1 2-46 15,-1 4-36-15,0 2-54 0,-1 0-81 0,1 1-109 16,0 3-106-16,0-2-110 0,1 2-83 16,-1-5-12-16,0 1 48 0,-2 0 88 15</inkml:trace>
  <inkml:trace contextRef="#ctx0" brushRef="#br0" timeOffset="141305.82">19016 17196 142 0,'0'-5'252'0,"0"1"13"16,1-2-42-16,-1 0-68 0,2 3-67 16,2 1-68-16,-1 0-66 0,2 0-69 0,3-2-77 15,-1 2-40-15,1-2-17 0,4 1 14 0</inkml:trace>
  <inkml:trace contextRef="#ctx0" brushRef="#br0" timeOffset="141438.89">19334 17023 66 0,'12'0'254'16,"-1"6"46"-16,-2 1-5 0,1 5-37 16,-1 3-47-16,-2 4-45 0,2 0-64 0,-1 4-83 15,1 2-95-15,-2 1-98 0,2-1-96 16,-2 0-51-16,0 0-7 0,0-2 24 0</inkml:trace>
  <inkml:trace contextRef="#ctx0" brushRef="#br0" timeOffset="141605.51">19443 16985 112 0,'-6'-32'298'0,"1"3"36"0,-1 4 4 16,1 4-62-16,2 2-68 0,-1 4-69 0,0 4-80 15,1-1-85-15,1 5-85 0,2-1-86 16,0 2-93-16,0 0-45 0,0 6 4 0,0 0 37 16</inkml:trace>
  <inkml:trace contextRef="#ctx0" brushRef="#br0" timeOffset="145071.54">4382 14707 43 0,'1'-2'101'0,"3"0"-1"15,-2 0-5-15,0-2-4 0,-1 2-3 16,1 0-4-16,0-2-3 0,-1 3-1 16,2-1 3-16,-2-2 2 0,1 2 3 15,0-2 6-15,-1 2 8 0,-1 0 9 0,3 0 13 16,-3 0 19-16,0 1 19 0,0-1 18 15,0 0 13-15,0-2 7 0,0 2-3 0,-3 0-13 16,2 0-16-16,-1 0-24 0,-1 0-23 16,-1 1-22-16,0-1-21 0,-1 0-16 15,-2 0-16-15,0 2-8 0,-2 0-6 0,-2 2-4 16,0 2-3-16,0-1-3 0,-1 5-3 16,-2 0-2-16,0 3-1 0,-1 4-3 15,-1 2 0-15,0 4 0 0,-2 4 1 0,1 2-2 16,0 3 0-16,1 5 0 0,2-1 2 15,0 2 1-15,3 0 0 0,4 0 0 0,2-1 0 16,3-1-3-16,2-3-1 0,5-1 1 16,1-1 0-16,6-1-2 0,2-3 1 0,2 0-1 15,2-4-4-15,2 0-1 0,1-4-3 16,3 0 1-16,1-4-4 0,1-1-8 16,1-3-11-16,0-1-21 0,0-3-50 0,-2-1-114 15,1 0-131-15,1-4-128 0,-2 0-103 16,2 0-42-16,-2-4 16 0,-1 0 96 0,2-3 125 15</inkml:trace>
  <inkml:trace contextRef="#ctx0" brushRef="#br0" timeOffset="146133.64">4814 15227 82 0,'0'-2'87'0,"-2"2"3"16,2 0 1-16,0 0-2 0,0 0-6 15,0-2-6-15,0 2-8 0,0 0-8 16,0 0-6-16,0 0-11 0,0 0-5 0,0 0-5 15,0 0-1-15,0 0 2 0,0 0 4 16,0 0 7-16,0 0 7 0,0 0 7 16,0 0 4-16,0 0 1 0,0 0-1 0,0 0-3 15,0-2-6-15,0 2-5 0,0 0-7 16,0 0-4-16,0 0-5 0,0 0-3 16,0 0 1-16,0 0 3 0,0 0 5 0,0 0 8 15,0 0 12-15,0 0 12 0,-2 0 13 16,2 0 10-16,0 0 6 0,0 0 3 0,-1 0 1 15,1 0-7-15,0 0-6 0,0 0-2 16,0 0-6-16,0 0 0 0,0 0-6 0,1 0-3 16,-1-2-9-16,2 2-8 0,0-2-13 15,0 2-11-15,0-2-9 0,-2 0-8 16,5 0-7-16,-2 1-3 0,1-1-2 0,0 0 0 16,-1 0-4-16,2 0 0 0,-1 2-1 15,1-2 0-15,-1 2-1 0,0-2-2 16,-1 2 1-16,0 0 1 0,1 0-1 0,-2 0 0 15,2 0 2-15,-3 2 2 0,2 0 0 16,0 0 1-16,0 2 1 0,-1-1 0 0,2 1-1 16,-2 0 1-16,1 2-2 0,1-2 0 15,-2 1 2-15,3 1-3 0,-2 0-2 16,3-1-1-16,-1 1 2 0,0 0 0 0,0 0 5 16,-1-1 8-16,0 1 7 0,0 0 6 15,-1-1 8-15,-1 1 5 0,-2-2-3 16,0 2-2-16,0-1-5 0,0 1-5 0,-4 2-9 15,0-3-3-15,1 3-6 0,-3-2-5 16,1 1-11-16,-2-1-16 0,-2 0-42 0,0 0-83 16,-1-1-111-16,-2 3-109 0,2-2-123 15,0 1-66-15,-1-1 0 0,0-2 56 16,0 0 100-16</inkml:trace>
  <inkml:trace contextRef="#ctx0" brushRef="#br0" timeOffset="147543.57">5380 14547 139 0,'0'0'149'0,"0"-2"-18"0,0 2-21 15,0 0-11-15,0 0-7 0,0 0-4 0,2 0 0 16,-2 0 3-16,2 2 9 0,-2-2 17 16,1 1 18-16,1 3 24 0,0 2 25 0,-1 0 24 15,2 3 19-15,-2 5 5 0,1 1-3 16,0 6-15-16,-2 4-28 0,0 5-33 0,0 4-35 15,0 4-28-15,1 2-31 0,-1 2-20 16,3 0-14-16,-2 2-10 0,1 0-6 16,0-2-5-16,0 0-1 0,1-2-6 0,1-2-15 15,-1-2-29-15,-1-2-45 0,2 1-64 16,-2-5-81-16,-2 1-71 0,0-3-65 16,0-1-45-16,3-2-43 0,-3-3 16 0,0-1 54 15,-3-4 65-15</inkml:trace>
  <inkml:trace contextRef="#ctx0" brushRef="#br0" timeOffset="147809.35">5605 14659 25 0,'7'-13'268'0,"-1"3"53"16,-1 2 66-16,2 7 11 0,-2 2-14 0,1 5-22 16,-1 8-22-16,1 5-40 0,-1 5-68 15,-2 5-77-15,1 5-58 0,0 4-45 0,-1 0-39 16,1 1-52-16,-1 1-79 0,1-2-98 16,-2 2-97-16,1-2-97 0,1 2-91 15,-2-2-18-15,-1-2 43 0,-1-2 76 16,-1-1 88-16</inkml:trace>
  <inkml:trace contextRef="#ctx0" brushRef="#br0" timeOffset="148024.34">5493 15139 77 0,'-5'-11'227'0,"4"-1"32"15,1 1-17-15,4-1-33 0,-1 3-33 16,5-1-24-16,-1 1-27 0,2 1-28 0,1 0-30 16,1 1-28-16,2 1-31 0,1 2-48 15,0 1-53-15,0 1-68 0,1 0-88 0,0 2-51 16,-1 0-13-16,1 0 22 0</inkml:trace>
  <inkml:trace contextRef="#ctx0" brushRef="#br0" timeOffset="149700.53">6018 15049 56 0,'-2'-3'183'0,"2"-1"-2"0,-2 0-3 16,0 2-4-16,1 0-1 0,-3 0-5 16,2 2-9-16,-1 2-9 0,-3 2-5 0,1 4-1 15,-1-1 3-15,1 5 6 0,-2-1 6 16,2 4 2-16,-2 1-8 0,1 1-13 0,3 2-18 16,-2-2-19-16,2 2-23 0,3-2-20 15,0 0-17-15,3-1-14 0,2-1-10 0,0-2-9 16,-1 0-6-16,5-3-3 0,1 0-1 15,-1-5-4-15,0 1-5 0,1-4-3 0,1 0-1 16,0-4-4-16,0 0 2 0,-2-2 2 16,-2 0 5-16,0-1 2 0,0-3 1 15,-4 2 7-15,1-1 8 0,-2 1 9 0,-2 2 4 16,0 0 5-16,-3 1 3 0,-1 1-3 16,-1 2-10-16,-3 2-13 0,0 1-30 15,-1 3-44-15,0 2-67 0,0 1-79 16,2 1-87-16,0-1-85 0,1 1-74 0,0-3-10 15,3 1 37-15,0 0 64 0</inkml:trace>
  <inkml:trace contextRef="#ctx0" brushRef="#br0" timeOffset="150181.09">6466 14857 139 0,'-4'-11'300'0,"-1"1"61"0,0 3 28 16,-1 1-22-16,3 0-27 0,-3 2-36 0,3 2-34 15,-3 0-49-15,1 4-51 0,-2 2-44 16,2 4-32-16,-3 1-13 0,1 7-9 15,-2 1-3-15,0 2-5 0,0 6-5 0,0-1-6 16,1 5-10-16,-1-1-8 0,2 5-6 16,-1-3-7-16,5 3-4 0,-1-3-5 15,4 3-3-15,1-5-1 0,4 1-3 0,2-1-1 16,3-3 3-16,0-2-1 16,5-2-2-16,-1-2 1 0,3-2 0 0,1-4-1 0,1-3-6 15,1-2 2-15,0-3 0 0,1-3-2 16,0-4-4-16,1-2 2 0,-1-1 5 0,1-3-2 15,-3-3 0-15,1-3 0 0,-3-1 8 16,0-2-2-16,-3-2-4 0,-3-2-1 0,-2-2 0 16,-2 0 0-16,-3-2-3 0,-4-1 0 15,-4-1 2-15,-2 0-2 0,0 1-4 16,-5 1-8-16,-2 0-26 0,-1 4-64 16,-4 0-113-16,-1 4-126 0,1 2-143 0,-2 2-84 15,2 1-25-15,0 1 36 0,0 1 100 16</inkml:trace>
  <inkml:trace contextRef="#ctx0" brushRef="#br0" timeOffset="152055.71">14285 14202 3 0,'-6'-8'207'0,"-3"1"36"0,1 3-10 0,-3 0-16 16,-2 4-10-16,-1 4-11 15,-2 1-8-15,-2 5-9 0,0 5-4 0,-3 6-4 16,-1 4 1-16,0 3 10 0,2 3 8 0,-2 3 3 15,1 1-11-15,3 1-15 0,1 2-22 16,3 0-28-16,4-2-30 0,4 2-25 16,3-2-15-16,5-1-12 0,1-3-9 0,4 1-8 15,4-5-4-15,2 1-5 0,3-5-3 16,0-1-6-16,3-2-10 0,1-2-21 16,1-3-52-16,3-5-97 0,-1-2-114 15,2-1-116-15,0-2-118 0,0-4-49 0,-3-4 15 16,1-2 78-16,1-2 105 0</inkml:trace>
  <inkml:trace contextRef="#ctx0" brushRef="#br0" timeOffset="152702.76">14492 14699 100 0,'0'0'128'0,"0"0"-27"16,0-2-26-16,0 2-24 0,2-2-16 0,0 2-12 15,1-2-5-15,1 2-7 0,1-2-4 16,-1 2-3-16,1-2-2 0,-2 2 0 0,3 0 3 16,-3 0 8-16,2 0 11 0,-1 0 12 15,0 0 15-15,0 0 12 0,-3 2 10 16,3-2 8-16,-2 2 3 0,1 0-2 15,1 0-5-15,-1 0-7 0,3 2-11 0,-1 0-8 16,0-1-9-16,3 1-8 0,-1 2-2 16,-2 0-2-16,2-3 1 0,-1 3 0 0,-1-2 7 15,0 2 11-15,-1-1 12 0,-2 1 9 16,-1 0 5-16,-1 0-3 0,-1 1-8 16,-3-1-13-16,1 2-18 0,-3-3-30 15,0 3-47-15,-2-2-54 0,-1 1-63 0,0-1-69 16,0-2-89-16,0 0-30 0,0-1 12 15,-1 1 36-15</inkml:trace>
  <inkml:trace contextRef="#ctx0" brushRef="#br0" timeOffset="153102.13">14819 14270 217 0,'1'-3'329'0,"1"-1"42"0,0 2-9 16,0 0-15-16,0 2-12 0,-1 2-18 15,1 4-21-15,0 5-22 0,-2 2-27 0,2 6-50 16,-2 4-60-16,-2 2-49 0,2 4-32 16,-2 3-19-16,0 0-14 0,-1 3-10 0,1 1-6 15,0 0-5-15,0 0-3 0,1 0-13 16,1-1-21-16,-2 1-56 0,2-4-94 15,-2 1-113-15,2-1-106 0,2-3-105 0,-2-1-55 16,2-3 18-16,-2-4 71 0,1-2 104 0</inkml:trace>
  <inkml:trace contextRef="#ctx0" brushRef="#br0" timeOffset="153333.17">15083 14339 28 0,'7'-25'355'0,"0"6"78"16,-3 2 57-16,0 4-5 0,1 3-41 15,-2 4-68-15,1 6-85 0,-2 6-65 0,1 6-50 16,-1 5-53-16,2 4-47 0,-3 5-31 16,1 5-18-16,0 1-11 0,-2 1-11 0,2 1-10 15,-2 0-22-15,0 2-47 0,-2 2-88 16,2-1-100-16,-2 1-101 0,2-2-87 0,-2-2-81 15,-1 1-8-15,-1-5 60 0,-1-1 84 16,-2-3 94-16</inkml:trace>
  <inkml:trace contextRef="#ctx0" brushRef="#br0" timeOffset="153500.25">14944 14764 99 0,'-4'-15'308'0,"2"1"47"0,1 3 24 0,1-1-43 15,1 1-62-15,5 1-64 0,-1 1-53 16,4-1-51-16,0 3-83 0,3 1-93 0,1 0-92 16,1 1-92-16,1 1-101 0,-1 0-48 15,0 2 12-15,0 0 46 0</inkml:trace>
  <inkml:trace contextRef="#ctx0" brushRef="#br0" timeOffset="153814.63">15338 14568 189 0,'0'-2'301'0,"0"0"48"0,-1 4-8 15,-3 1-18-15,1 3-17 0,-2 6-17 16,1 1-18-16,-4 2-23 0,3 4-30 0,-2 0-39 16,2 2-40-16,1 0-37 0,0 0-28 15,3 0-24-15,1-2-18 0,0-2-11 0,1-1-7 16,3-3-6-16,1-2-4 0,0-1 1 15,3-3-3-15,-2-1-2 0,3-4 0 16,3-2 1-16,-3-4 2 0,1 0 0 0,-1-3-2 16,0-1 3-16,-2 1 0 0,0-1 0 15,-4 0-2-15,2 3 2 0,-5-1 0 0,-2 2-2 16,-4 2-1-16,-1 4-9 0,-3 2-25 16,-3 2-57-16,-1 3-91 0,0 3-101 15,-1-1-106-15,2 2-113 0,1-1-44 0,0-1 19 16,1-1 72-16,2-1 91 0</inkml:trace>
  <inkml:trace contextRef="#ctx0" brushRef="#br0" timeOffset="154330.39">16008 14267 152 0,'-3'-6'261'0,"-2"2"38"0,2 0-27 16,-4 0-40-16,0 4-34 0,0 0-26 15,-4 4-22-15,1 4-17 0,-1 3-7 16,-3 4 9-16,-1 5 12 0,-1 1 21 16,0 3 14-16,-2 3 3 0,-1 2-8 0,0 3-22 15,0 0-24-15,0 3-32 0,2-1-25 16,1 2-22-16,4 0-15 0,-1 0-11 0,5 1-5 16,4-5-7-16,-1 0-4 0,8-1 1 15,1-3-4-15,5-1 2 0,1-4-2 16,5-4 0-16,2-2-2 0,3-3-3 0,1-3-1 15,5-5-2-15,-1-3 1 0,1-3 0 16,3-3-2-16,-2-5 3 0,-1-3 1 16,1-5 1-16,-3-3-3 0,0-4-1 0,-2-1 2 15,-2-5-1-15,-3-1 0 0,-2-5 0 16,-3 1 1-16,-1-2 2 0,-4 0-1 0,-3-1-4 16,-3 3 2-16,-1 0-1 0,-3 3-4 15,-5 1-12-15,-2 3-24 0,-3 1-66 0,-2 3-117 16,-2 2-119-16,-1 2-120 0,-1 2-90 15,-2 1-30-15,3 1 41 16,-2 0 100-16,0 3 112 0</inkml:trace>
  <inkml:trace contextRef="#ctx0" brushRef="#br0" timeOffset="157181.99">5064 16566 56 0,'0'0'60'0,"0"0"0"16,0 0 0-16,0 0-2 0,0 0-2 15,0 0 0-15,0 0 0 0,0 0-2 16,0 0 1-16,-2 0-2 0,2 0-2 16,-2 0-2-16,1 0-3 0,-3 0-3 0,0 0-1 15,1 2-1-15,-2-2 1 0,-1 2 2 16,1 0 2-16,-2-1 1 0,0 1 2 16,-2 0 3-16,0 0 2 0,0 0 0 0,0 2 0 15,-2-2 3-15,0 2 1 0,1-1 1 16,-3 1 5-16,1 0 3 0,-1 0 0 0,-3 0 0 15,-1 1-2-15,2 1 1 0,-5 2 0 16,2-1-2-16,-4 1 3 0,2 0 5 0,-2 1 6 16,-1 1 4-16,-1 1 3 0,1 1 1 15,-2-1 0-15,0 2-6 0,0 3-5 0,0-3-6 16,-2 2-5-16,3 2-5 0,-3 0-4 16,2 1-5-16,0 1-3 0,0 2-5 0,0-1-3 15,2 1-3-15,-2 4-3 0,1 0 0 16,-1 2-3-16,1 1-2 0,0 5-4 0,1-1-4 15,0 2-4-15,0 1-3 0,-1 1-2 16,5 0-4-16,-1 0-1 0,0 0-2 16,4 1-4-16,0-1 0 0,4 0-1 0,1 0 1 15,2 0 1-15,1 1-1 0,4-1 1 0,2-2-2 16,2 2-2-16,2 0 1 0,1 1 2 16,4-1 2-16,1 0 2 0,4-2 3 15,2 2-1-15,2-3-2 0,3-1-1 0,3 1-1 16,2-3-3-16,1-1 0 0,2-1 1 15,6 1-4-15,0-4 3 0,4-1 0 16,1 1 1-16,4-2-2 0,3-2-1 16,1-2 2-16,4 0 1 0,0 0-1 0,3-4 1 15,2 1 1-15,2-3-1 16,0-2 2-16,4 1-2 0,1-5 3 0,2-1-1 16,2-2-1-16,2-2 2 0,-1-4 0 15,6 0-2-15,-2-4 0 0,4 1-3 16,0-5 2-16,0 1 0 0,0-5 0 15,0-1 0-15,0 0 0 0,-2-4 0 16,-1 0-4-16,-1 0-2 0,-3-2 1 16,0-2-2-16,-4-2 0 0,1 2 0 15,-3-2 3-15,-1-1 1 0,-3-3-1 0,0 1 5 16,-1-5 1-16,-3 3 0 0,-1-3 0 16,-4 3 3-16,0-3-4 0,-4 3 0 0,-3-1-3 15,0 3 1-15,-3-3-1 0,-3 3 0 0,-4-3 2 16,-1 3-1-16,-3-1 3 0,-3 1 2 15,-3 1-3-15,-3-2 0 0,-1 3 1 0,-4 1 0 16,-3-2-1-16,-2 3-1 0,-2-1-1 16,-3 2 2-16,-3-2-1 0,-2 2 0 15,-1 0 0-15,-2 2 0 0,-1 0 1 0,0 1-1 16,-2-1-1-16,-2 0 1 0,0 0 0 0,-2 0 0 16,0 0 2-16,-1 0 1 0,-2 2-1 15,1-2 3-15,-3 2 1 0,-1-2-1 0,0 2-1 16,-1-2-1-16,-2 2 1 0,0-2-4 15,-1 2 0-15,0 0 0 0,-1 2 0 16,1-3 0-16,-2 3 1 0,0 0 1 0,-1 2-2 16,1 0 1-16,-2-1-2 0,0 3 1 15,0 0 0-15,0-1 0 0,-2 3 0 0,1 0-1 16,-4-1 3-16,2 1-2 0,0 1-2 16,-2-1 1-16,-3 1 1 0,1-1 3 15,-2 1-2-15,-1 1 3 0,-1-1 3 0,-2 1 2 16,-1 1 1-16,-3-1 1 0,2 1 0 0,-5 0-4 15,-1 3 0-15,-2-1-4 0,-4 0-1 16,-4 2-2-16,-1 2-1 0,-2 2 0 0,-3 0-2 16,-4 4 0-16,0 0 3 0,-4 0 2 15,0 2-1-15,1 1-2 0,-3 1-8 16,3-1-14-16,0 3-29 0,3 1-47 0,2-1-68 16,2 1-75-16,5 1-74 0,1-1-71 15,6 1-74-15,4-1-25 0,3 1 32 0,4 1 57 16,1-2 75-16</inkml:trace>
  <inkml:trace contextRef="#ctx0" brushRef="#br0" timeOffset="162413.82">16669 16335 14 0,'-4'-2'41'0,"-1"1"-5"0,1-1-1 0,1 0 0 15,-1 0 0-15,-1 2 2 0,1-2 2 16,-1 2-2-16,0-2 2 0,-1 2-2 16,0-2-2-16,2 2-4 0,-4-2-1 0,1 2 0 15,-2 0-2-15,0 0 1 0,0 0 2 16,-1 0 3-16,-3 0 4 0,1 0 0 0,-1 0 2 15,-1 0 2-15,-2 0-1 0,-2 0-3 16,0 0-2-16,-1 2 2 0,-1 0 2 16,-1 0 4-16,-3 0 3 0,-1 2 5 0,-1-1 1 15,1 3 1-15,-4 2 1 0,-1 1 3 16,-3 1 0-16,0 1 3 0,2 3 6 16,-4 1 5-16,2 0 3 0,-1 2 2 15,-1 2 7-15,1 2 4 0,-3 0 1 0,2 4 4 16,0 0 3-16,-2 1 1 0,4 3-2 0,-3 0-4 15,1 1-3-15,2 2-6 0,1 1-7 16,-1 1-8-16,4 0-6 0,-3 4-8 0,4 1-7 16,2 1-6-16,1 0-7 0,1 2-6 15,5 1-7-15,-1-1-4 0,4 2-4 0,1-2-2 16,5 0-1-16,1-2-1 0,4-2 5 16,3 2 3-16,4-2 1 0,3-2 2 0,4 0-1 15,4 1 2-15,5-1-4 0,1-2 0 0,6 0 1 16,2 1-2-16,5-1-1 0,2 0 0 15,5 1-1-15,3-3-3 0,4 0-2 16,1 1-1-16,5-5-1 0,4 1 0 16,1-1-3-16,3-3 0 0,6 0 2 15,0 0-3-15,2-4-1 0,4 0 2 0,3-2 2 16,4-2 0-16,3 0-1 0,2-2-2 16,4-1-2-16,3-1-2 0,2 0-4 15,2-1 1-15,-1-1-2 0,3-1 4 16,-1 1 3-16,1-1 3 0,-1-1 2 15,-1-1 0-15,-1 1-1 0,-1-1-1 16,-2 1-1-16,-1-1-2 0,2 0 0 16,-2-3-1-16,-1 1 1 0,0 0-1 0,1-4-1 15,-1 0 1-15,-2 0 1 16,3-4-1-16,-3 0 1 0,2-2 0 0,-2 0 1 16,0-2-1-16,-2-1 0 0,-1-1-1 15,-2 1-4-15,-1-3-2 0,-3-1-4 0,-3-1-6 16,-1 1-5-16,-3-3-4 0,-6-1-4 15,1 0-5-15,-5 0 0 0,-1-3-2 16,-5-1-1-16,-1-2-4 0,-2 1-2 16,-2-3-2-16,-2 0-3 0,-3-4-3 15,-2-1-1-15,-1-3-2 0,-2 1-4 0,-5-1-3 16,1 1-3-16,-4-1 0 0,-3 3 0 16,-1-3 5-16,-3 3 5 0,-1-3 6 15,-3 2 8-15,-1 1 9 0,-3-1 6 0,-2 1 6 16,-1-1 7-16,-3 1 5 0,-1-1 1 0,-2 0 4 15,-2 1 1-15,-2 1 0 0,0-1 0 16,-4 1 0-16,0-2 1 0,-2 3 1 16,-1-3 1-16,-1 2 1 0,-3 1 3 0,0-1 2 15,-4 0 3-15,-1 1 2 0,-2-1 3 16,1 0 5-16,-5 1 1 0,0-1 2 0,-3 0-1 16,-4 1 0-16,-1-1-2 0,-3 0-1 15,0 1-3-15,-5-1-2 0,-1 2 0 0,0-1-4 16,-2 1-3-16,-4 0-3 0,1 2-4 0,-4-1-1 15,-1 1-2-15,-2 0 3 0,-3 0 5 16,-3 2 6-16,-3-2 7 0,-2 2 9 0,-1 0 9 16,-6 0 9-16,-1 0 9 0,-2 2 9 15,-3-2 5-15,-2 2 1 0,-2-2-6 16,-2 2-4-16,-2-2-10 0,0 2-10 0,-1 0-11 16,-2 2-6-16,-4 0-5 0,-1 0-3 15,-6 0-1-15,-2 1-1 0,-5 3 4 16,-1-2 4-16,-7 1 6 0,-1 1 2 0,-4 0 3 15,-2-1 2-15,-5 1-1 0,-3 0-3 16,-6-1-5-16,-3 1-1 0,-2 0-5 16,-1 1-4-16,-5 1-6 0,-1 1-3 0,-2 5-5 15,-3 1-20-15,-2 2-30 0,-2 6-61 16,0 1-75-16,1 5-84 0,5 1-80 16,4 5-77-16,5 3-63 0,6 0 9 0,9 0 51 15,8 2 69-15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5:34.7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5809 4959 3 0,'0'0'35'16,"0"0"-1"-16,0 0 3 0,0 0 5 15,0 0 6-15,0 0 6 0,0 0 6 16,0 0 2-16,0 0 4 0,0 2-2 0,0-2 0 15,0 0-3-15,0 2-5 0,0-2-3 16,0 1-6-16,0-1-7 0,0 0-5 16,-2 2-5-16,2-2 3 0,0 4 8 0,-2 0 5 15,2 2 6-15,-2 1 5 0,2 5 6 16,-1-1 3-16,-1 4 0 0,-1 3 3 16,0 1 6-16,2 3 5 0,-4 5 5 0,2 2 12 15,0 5 7-15,-2 4 5 0,-1 4 8 16,1 4 2-16,-1 3-3 0,-1 5-10 15,-1 1-13-15,2 4-12 0,-3 4-12 0,1 2-9 16,2 1-11-16,-2 3-8 0,2-3-7 16,0 3-9-16,3-4-9 0,-3 0-8 15,3-3-3-15,1-3-4 0,-2 1 0 0,2-5-1 16,-1-2-15-16,-1-1-38 0,1-5-58 16,-2-1-69-16,1-2-75 0,0-4-75 15,1-2-79-15,-1-6-22 0,1-1 26 16,-2-7 54-16,2-3 63 0</inkml:trace>
  <inkml:trace contextRef="#ctx0" brushRef="#br0" timeOffset="1640.08">5841 5083 89 0,'-2'0'104'15,"2"0"-16"-15,-2 1-12 0,2-1-14 0,-2 0-11 16,2 2-8-16,-1-2-6 0,1 0-4 15,0 2 0-15,0-2 3 0,0 2 7 16,1-2 8-16,1 2 5 0,0 0 4 16,2 0 7-16,1 0 5 0,2 2 5 0,2-3 5 15,4 3 8-15,1-2 6 0,2 0 2 16,4 0-2-16,3-2-3 0,2 0-1 16,2 0-4-16,2 0-2 0,6-2 0 15,-1 0 2-15,3 0-4 0,4 0-5 0,2-1-3 16,2-1-1-16,3-2 0 0,0 2-2 15,4-1 7-15,1-1 1 0,5-2-4 16,1 2-5-16,2-1-5 0,3-1-8 0,2-1-8 16,1 1-7-16,2-1-4 0,0 1-4 15,3-2-7-15,-1 3-5 0,2-3-5 0,2 1-3 16,0 1-5-16,1-1-4 16,4 1 0-16,0-2-1 0,2 1-3 15,0 1-2-15,2-1 0 0,-1 1 0 0,-3 1 0 16,0-1 0-16,-1 2-2 0,-1-1 0 0,-3 1 3 15,0 0 4-15,-3 2-2 0,-5 1 0 16,0-1 2-16,-5 0-1 0,-1 2-5 16,-6 0-4-16,-3 2 1 0,-4-2-1 15,-3 2 1-15,-4 0-1 0,-3 0 3 0,-4 0 1 16,-4 0-1-16,-3 0 1 0,-4 0-2 16,-2 0 1-16,-2 0 0 0,-2 0 0 15,-4 0 1-15,-1 0 0 0,-3 0 1 0,0 0 0 16,-2 0 1-16,-2 0 1 0,1 0 1 15,-1-2 0-15,-1 2 2 0,-1 0 1 16,-1 0-1-16,0 0 0 0,0 0-1 16,-1 0-1-16,0 0-3 0,2 0 0 0,-3 0-1 15,2 0-1-15,-2 0 0 0,2 0 1 16,-1 0 0-16,3 2 0 0,-2 0 0 16,1 2 0-16,1-2 0 0,-1 2 0 0,3-1 1 15,-3 3 1-15,2 0 1 0,1 0-2 16,0-1-2-16,-1 3 1 0,0 1 1 15,1 1-1-15,-1 1 0 0,-1 3 2 16,3 1 2-16,-2 4-4 0,0 2 0 16,-1 2 1-16,-1 4 1 0,-1 1-2 0,0 3-2 15,0 3 4-15,-2 2-2 0,0 4-1 16,0 0 1-16,-2 2 1 0,-2 2 0 16,1 2-1-16,-1-1 1 0,1 5 3 15,-3-1-3-15,3 1-1 0,-2 1 1 0,1 3 2 16,0-1-2-16,3 2 1 0,-4-1 2 15,4 1 1-15,-1-2-1 0,1-1-2 16,-1-1 2-16,0-1-3 0,0-3 1 0,-2-1-1 16,3-2 1-16,-3-2-1 0,3-2-1 15,-3 0 0-15,0-4 0 0,1-2 2 16,-1-2-2-16,1-1 0 0,-1-2 0 0,0-3-1 16,-2-3 0-16,4 0-2 0,-2-4 1 15,-1 0 1-15,1-2 0 0,-1-2 1 16,1 1 0-16,-1-5 0 0,-1 1 0 15,1-1 0-15,-1-2 2 0,1 1 0 0,-2-2 0 16,-2-1-1-16,0 1 2 0,0-1-1 16,-1 1-2-16,-3-2 2 0,-1 1-1 15,0-1 0-15,-2 2-2 0,-2-3 0 16,-2 1 1-16,-1 0-2 0,-3 0 0 16,-2-1 2-16,-1 1 1 0,-3 0 1 0,-1-1-1 15,-1 1-1-15,-4-2 1 0,-1 2 0 16,-2-2 0-16,-2 1 2 0,1-1 3 15,-4 0 1-15,2 0 3 0,-2-1 3 0,-3 1 1 16,1 0 0-16,-4 0 1 0,0-2 1 16,-2 2-2-16,-1-2-1 0,-3-1 0 15,0 1 0-15,1 0 0 0,-3 0-3 16,0 0 0-16,-2 0-1 0,-1 0 4 0,0-2 1 16,-1 2-1-16,-1-2 0 0,1 2 0 0,-3 0 1 15,-1-1-3-15,-2 1-4 0,-1 0-2 16,-4 2-2-16,1-2 2 0,-3 2 0 15,-3-2 2-15,1 0-1 0,-2 0 1 16,1-1 1-16,-3 1 0 0,1-2 0 0,-1 0-4 16,1 0 0-16,-1 0-2 15,1 0 0-15,0-2-2 0,0 1 1 0,1-1-1 16,2 0 0-16,2-2 0 0,3 2 1 16,5-2 0-16,3 0-8 0,3 2-6 15,4-1-11-15,3 1-15 0,2 0-38 0,2 0-80 16,4 2-106-16,3 2-110 0,0 2-120 15,4-1-70-15,3 3-6 0,1-2 56 16,7 0 98-16</inkml:trace>
  <inkml:trace contextRef="#ctx0" brushRef="#br0" timeOffset="16157.46">4793 8045 6 0,'0'-2'42'0,"0"0"-12"0,0 2-9 0,-3-2-8 15,3 2-5-15,0-2 1 0,0 2 2 16,0 0 3-16,0 0 1 0,0 0 4 16,0 0 1-16,0 0-1 0,-1 0-1 0,1 0-3 15,0 0 2-15,0 0 0 0,0 0 2 16,0 2 5-16,0 0 5 0,1 0 5 15,-1 4 4-15,3-1 1 0,-3 5 1 16,1 1-5-16,1 3-4 0,0 3-6 0,0 2-6 16,-2 2-4-16,1 4-5 0,1 1 0 15,-2 3-3-15,1-1 2 0,-1 5 0 16,0-1 3-16,0 1 0 0,0-1 0 0,0 0 2 16,-1-1 2-16,-1 1 0 0,1-1-1 15,-1 1 2-15,0-2-1 0,-1-1-1 16,0 2-2-16,0-3-1 0,0 1-1 15,-1-1-1-15,0 1 1 0,-1-1 2 0,1 1-1 16,-1 0 0-16,0-1-2 0,-2-1 0 16,0-1-1-16,1-1-1 0,-2 0-1 15,2 0 0-15,-3-2 1 0,1-2-1 16,0 0 0-16,-3 0 0 0,0-2 0 0,1 0 0 16,-2 0 0-16,0-2 2 0,0 0-1 15,-1 0 2-15,1 0-1 0,-2-2-1 16,1 1 2-16,-1-3-3 0,0 0-2 0,-1 1 0 15,1-1-1-15,0 0-1 0,-2-1-2 16,1 1 1-16,-1-1 0 0,-1 1-2 16,0 0-1-16,1 1 0 0,-2-1 1 15,-1 0 0-15,0 1 1 0,0-1 2 0,-2 0-2 16,0 1 0-16,1 1 1 0,-3 0 0 16,1 0 1-16,-1 2 0 0,-1 1 0 15,1-1 0-15,-1 2-1 0,1 0 0 16,3 0 0-16,-4 2 1 0,2-2 0 15,-1 2 1-15,2 2-2 0,-2 0 0 0,2-1 1 16,-3 1 0-16,3 2 0 0,-2 0 1 16,0 2 2-16,-1-1-1 0,1 3 0 15,-2 1 1-15,0 1 1 0,0 1 0 0,0 2 1 16,-2-1-1-16,1 1 1 0,-2 2-1 16,2 0 0-16,-1 1-1 0,0-1-1 0,1 2 0 15,-1 2-1-15,0 0 2 0,-1 0-1 16,2 2 2-16,1 2 0 0,-1 0 5 15,1 1 3-15,0 3 5 0,0-1 3 16,0 1 5-16,0 2 4 0,1 1 3 16,1-1 3-16,0 1-1 0,3-1 1 0,1-1-1 15,1 1-3-15,1-1-4 0,3-3-2 16,2 0-2-16,0-3-1 0,4 1-2 16,-1-2 0-16,4 0-2 0,-1-2 0 0,3 0 0 15,0 0-1-15,3-2 0 0,0 2-1 16,0-2 0-16,3 0-1 0,0 0-1 15,1 1 3-15,3-1 4 0,1 0 1 16,-1-2 2-16,3-2 0 0,1 1-1 0,0-3-4 16,1-2-3-16,3-1-3 0,1-2-3 15,0-1 0-15,2-1 0 0,1-2 0 16,0 0-1-16,3-2 1 0,2 0 6 0,-1-2 2 16,0 0 3-16,4 0 2 0,0-2 2 15,-1-2-2-15,3 0-3 0,1 1-3 16,-1-5-2-16,1 1-3 0,1-1-2 15,0-1 2-15,0-3 1 0,1 1 3 0,-1-1 2 16,1-3 2-16,0 0 2 0,-3 0 0 16,4-2 2-16,0-2 1 0,0 0 1 15,0-2-1-15,1-2-1 0,1-2 2 0,1-1-3 16,-1-1-3-16,2-1-3 0,1-3-7 16,2-1 0-16,-1-2-6 0,1-1-1 15,0-3-4-15,0 0 0 0,1 0 2 0,0-4-2 16,0 0 0-16,-2 1-1 15,1-3 1-15,-1-2-1 0,-3 2 0 0,-1-1 1 16,-1-1-1-16,0 0 1 0,-4 3-2 16,1-1 0-16,-1 0 0 0,-3 0 0 0,0 2 2 15,0 1 0-15,-2-1 0 0,0 0-1 16,0 0-1-16,0 0 0 0,0 0 1 16,-2 2-1-16,2-2 2 0,0 3 1 0,0-3 0 15,0 2 1-15,0 0-2 16,0 0 1-16,0 2 1 0,0-2 2 0,0 2 2 15,0 0 4-15,0 0 1 0,0 3 0 16,-2 1 0-16,2 0 0 0,-1 0-1 0,1 1-4 16,-2 3-2-16,2-2-1 0,2 1-3 15,-1-1-2-15,1 1-1 16,1-1 0-16,3 2-1 0,-1-1 0 0,1 3 2 16,1-1 0-16,-2 1 0 0,2 1 0 0,-1 2 1 15,-3 2-1-15,1 1-1 0,-3 1 1 16,2 0 0-16,-3 2 1 0,-3 2 0 15,1 0 2-15,0 0-1 0,0-1 0 16,-2 3-1-16,1 0 0 0,1 0 0 16,-2 2 0-16,2-3-1 0,1 3 1 0,-1 0 2 15,-1 0-2-15,4 1-1 0,-1-1 0 16,-1 2 0-16,2-1 1 0,-1 1 0 0,-1-1 1 16,2 3 2-16,-1-1-3 0,-1 1 0 15,2-1 1-15,-1 3-1 0,0-1 0 16,0 1 0-16,0-1 0 0,2-1-1 0,-2 1 0 15,2 1-2-15,-2-1 1 16,1 0 0-16,-1 1 1 0,2-1 1 0,0 1 0 16,0 1 0-16,0-2-1 0,-1 3-2 15,3-3 2-15,0 3-1 0,1-3-1 0,-2 2 1 16,3-1 1-16,-1-1 1 0,2 1-2 16,-1-1 0-16,-1 1 0 0,0-1 1 15,0 0 0-15,-1 1-2 0,0-1 2 16,0 1 0-16,-4-1 1 0,3 1 0 0,-1 1 0 15,0-2 0-15,-2 3 1 0,1-3 2 16,0 2 0-16,2-1-1 0,-1 1 1 16,1-1-2-16,-1-1-1 0,2 2 0 15,-1-1 0-15,1 1 2 0,0-1-3 0,4 1 0 16,0-2 0-16,-1 3-2 0,2-3 2 16,0 2-2-16,0-1 2 0,0-1 0 15,4 1 0-15,-2-1 0 0,0 1-3 0,0-1 0 16,0 0-1-16,-1-1 1 0,-1 1 3 15,0-1 0-15,0-1 0 0,-2 1-1 16,1-2 0-16,0 1 0 0,0-1-2 16,-3-1 3-16,1 1 0 0,0-2 3 15,2 1 3-15,-1-1 0 0,0 0 0 0,-1-2 1 16,4-1 5-16,-4 1 0 0,4 0 1 16,-1-2 3-16,0-2 2 0,-1 0-1 15,2 0-3-15,-1-2-2 0,0-2 0 0,1 0 0 16,-1 1-1-16,0-3-2 0,0 0-1 15,-3-2 4-15,4 1 3 0,-3-1 4 16,0-1 3-16,1-3 1 0,-1 1 3 0,0-1-4 16,0-1-6-16,-2-2-6 0,3 0-5 15,-3-1-1-15,-1-1-3 0,1-2-1 16,-2 2 1-16,0-2 2 0,2-2 1 16,-2 2 0-16,1-2-3 0,-3 0 0 0,1-2 1 15,0 2-1-15,-2-2-3 0,-2 1 1 16,1-1 2-16,-3 0 0 0,-1 0 1 0,-1 0-2 15,-1-2 2-15,0 1-2 16,-2-1-1-16,0-2-1 0,-2 0-1 0,1-1 1 16,-1-3-3-16,-2 1 5 0,2-4-1 15,-1-1-2-15,0 1 0 0,-2-2 0 0,-2 0 1 16,3 1 1-16,-3-1 2 0,-1 2-1 16,0 0 1-16,-3-1 0 0,-1 3-1 15,-2 0-2-15,-2-1 0 0,-2 1 2 16,-2-1 0-16,-1 1 5 0,-3 2 0 15,2-1-1-15,-3 1-1 0,-2-1 1 16,-1 2-1-16,3-1-1 0,-4 1 0 0,-2-1 0 16,1 1 2-16,-1-1-4 0,2 1 2 15,-1 1-2-15,-1-1 2 0,-1 3-2 16,-1-3 2-16,2 2 2 0,-2 1-2 0,2-1 1 16,-3 0 0-16,2 2-1 0,-2 1-2 15,-1-1 0-15,1 0 0 0,-2 2 1 16,-1-1 0-16,-1 1 0 0,-1 0 2 15,-3-2 0-15,2 2 0 0,-3-2-1 0,-1 3 0 16,-3-3-1-16,1 2 1 0,0 0 0 16,-1 0 0-16,-2 0-1 0,2 2 3 15,-1-1 2-15,0 1 1 0,-1 0-2 0,2 0 0 16,2 0 2-16,-2 2-4 0,2-2-1 16,1 2-1-16,0 0 1 0,0 0 2 0,2 0 0 15,-1-1 1-15,0 1 0 16,2 0-2-16,0 0 2 0,0 0 1 0,0 0 1 15,2-2 0-15,1 2 1 0,0-2-2 16,0 0-2-16,2 0 0 0,1 0-4 16,-2-1 0-16,4-1-1 0,1 0 3 0,0 0-1 15,0-2-1-15,2 0 0 0,0 1 0 16,-1-1-1-16,2 0 2 0,3-2 0 16,-1 3 1-16,1-3-2 0,1 2 1 0,2-1-1 15,-1-1-4-15,1 0 1 0,0-1 2 16,1-3 0-16,1 1 1 0,0-1 2 15,0-1 1-15,-3-2-1 0,3 1-3 16,-2-1 1-16,-2 0 0 0,0-1-1 0,0-1 2 16,-1 2 0-16,-3-2 2 0,0-1 0 15,1-1 0-15,-2 0-1 0,-2 0-3 16,0 0 1-16,-2 0-2 0,0 2-2 16,-4-2 1-16,-1 1 0 0,-3 3 2 0,2 0 1 15,-4 0 0-15,-1 1 3 0,-2 3-2 16,-1-1 0-16,-1 1-1 0,-1 1-1 0,-3 3 1 15,2-1 0-15,-5 2 5 0,0 0 1 16,-4 4 3-16,-1 0 2 0,-2 4-2 16,-3 0 2-16,-2 4-3 0,-2-1-1 15,-2 3-3-15,-3 2-1 0,-2 1-2 0,-5 0-1 16,-2 4 0-16,-3 1 0 0,-3 1-1 16,-1 0 0-16,-1 2 0 0,-3 2 0 15,0 2-4-15,3-1-8 0,-3 3-8 16,4 2-21-16,0-1-42 0,0 3-78 15,1 1-98-15,3 5-96 0,2-1-96 16,1 2-82-16,2 2-9 0,1 2 48 0,5-2 86 16,4-2 95-16</inkml:trace>
  <inkml:trace contextRef="#ctx0" brushRef="#br0" timeOffset="17634.13">4143 15852 131 0,'-1'-10'193'0,"1"0"-16"0,0-1-35 0,0-2-31 16,0 1-25-16,1-1-15 0,2 1-13 15,-1 1-11-15,0 0-8 0,-1-1-4 0,1 3 4 16,-2-1 11-16,0 1 15 0,0 1 18 16,-2 0 23-16,1 3 24 0,-6-1 21 15,3 2 10-15,-5 0 7 0,-2 4 2 16,-2 2-3-16,-1 4-8 0,-2 3-10 0,-3 5-9 15,-2 3-9-15,2 6-15 0,-2 5-13 0,1 5-13 16,1 3-15-16,1 6-13 0,3 2-13 16,3 1-10-16,3 1-8 0,4-2-9 15,2 0-3-15,8-2-6 0,3-4-2 16,7-2-2-16,3-4-4 0,2-3-1 0,6-6 0 16,1-2 1-16,3-6 0 0,0-5-11 15,2-3-20-15,-1-5-55 0,-1-4-96 0,1-4-116 16,-3-1-103-16,1-5-100 0,-5-1-61 15,0-4 12-15,-5-2 72 0,-2-2 101 0</inkml:trace>
  <inkml:trace contextRef="#ctx0" brushRef="#br0" timeOffset="18096.8">2989 15577 135 0,'-4'-6'206'0,"1"1"-15"0,1-1-9 15,-1 2-5-15,2 2 5 0,-1 4 12 16,1 2 15-16,-1 6 20 0,-2 5 19 0,0 8 15 15,1 5-1-15,-3 7-16 0,0 5-32 16,0 5-45-16,-1 5-47 0,0 3-40 0,2 2-30 16,-2 3-21-16,3-1-17 0,0 0-7 0,3 0-6 15,-1-2-19-15,-1-1-45 0,6-3-80 16,-1 0-94-16,-1-3-88 0,3-4-87 16,0-2-79-16,1-6-18 0,-2-2 46 0,1-5 76 0,-1-4 81 15</inkml:trace>
  <inkml:trace contextRef="#ctx0" brushRef="#br0" timeOffset="18344.91">3277 15604 33 0,'9'-29'280'0,"-1"5"44"0,-3 6 53 15,-1 9-21-15,0 7-24 0,-1 11-32 16,-1 11-30-16,0 8-34 0,-1 8-46 0,-1 6-60 16,2 6-52-16,-2 5-35 0,2 2-23 15,0 3-15-15,1-1-43 0,-1 0-74 0,2 0-83 16,-1-2-86-16,1-1-84 0,1-3-91 16,1-3-14-16,-2-5 43 0,1-1 67 15</inkml:trace>
  <inkml:trace contextRef="#ctx0" brushRef="#br0" timeOffset="18777.2">3394 16137 4 0,'0'-5'142'0,"0"-1"-27"16,0 2-26-16,0 2-24 0,0-2-18 0,0 2-16 16,0 0-12-16,0 2-7 0,0-1-7 15,0 1-3-15,0-2-1 0,0 2 3 16,0 0 4-16,0 0 7 0,0 0 7 0,0 0 6 16,0 0 4-16,0 0 0 15,-2 0-4-15,2 0-6 0,0 0-7 0,0 0-4 16,0 0-6-16,0 0-7 0,0 0-11 0,0 0-21 15,0 0-34-15,0 0-61 0,0 0-33 16,0 0-13-16</inkml:trace>
  <inkml:trace contextRef="#ctx0" brushRef="#br0" timeOffset="19092.12">3082 16063 148 0,'-4'-6'201'0,"0"1"-18"15,4-1-18-15,1-2-15 0,4 2-7 0,0-1-2 16,2 1-3-16,2-1-8 0,0 1-17 16,2 0-22-16,0 2-21 0,1-1-21 0,1 1-16 15,-1 0-13-15,1 2-8 0,1 0-20 16,0 0-40-16,1 0-57 0,2 2-66 16,-1 2-87-16,0 0-54 0,1 0-14 0,-1 2 22 15</inkml:trace>
  <inkml:trace contextRef="#ctx0" brushRef="#br0" timeOffset="19472.93">3483 16076 81 0,'-1'-4'175'0,"-1"3"-19"0,2-1-45 0,-2 0-38 16,2 0-24-16,2 2-19 0,0 2-18 15,1-2-12-15,3 2-9 0,-1 1-7 16,0-1-4-16,2 2-2 0,-1 0 2 16,-1 2 3-16,0-2 6 0,1 1 4 0,-3 3 4 15,1-2 2-15,-2 1 1 0,1 3 3 16,-1-3 1-16,2 3 1 0,-3-1-1 15,3 3 0-15,0-3 2 0,-1 3-2 0,0-1 0 16,1 1 3-16,0-1 2 0,0 1 4 16,-3-1 2-16,1 0 2 0,0 1 3 0,-2 1-3 15,-2-1 0-15,0 1-4 0,-2-2-2 16,1 1-8-16,0-1-19 0,-3-1-41 0,3-1-67 16,-3-1-33-16,1-1-21 0,-1-3-4 15</inkml:trace>
  <inkml:trace contextRef="#ctx0" brushRef="#br0" timeOffset="19873.79">4827 16095 212 0,'5'-3'287'0,"0"-1"40"16,0 0-11-16,4 0-29 0,0 0-31 16,4-1-16-16,1 1-9 0,4-2-22 0,2 2-40 15,5-1-42-15,0 1-33 0,5 0-31 16,0 0-25-16,4 0-48 0,-2 2-74 16,2 2-88-16,0 0-95 0,2 0-87 15,-1 2-92-15,2 0-20 0,0 0 38 0,1 0 67 16</inkml:trace>
  <inkml:trace contextRef="#ctx0" brushRef="#br0" timeOffset="20202.86">6253 15676 168 0,'-9'-11'261'0,"-2"3"37"0,1 1-27 16,-4 3-48-16,-1 4-40 0,-1 2-33 15,-1 3-26-15,-1 5-31 0,-2 5-20 16,-1 4-9-16,-1 4 9 0,1 4 24 0,-2 3 28 16,5 4 27-16,-2 5 20 0,4-1 8 15,2 2-8-15,1 0-20 0,5 0-25 16,5-2-28-16,3-2-24 0,3-2-22 0,5-3-15 15,3-1-12-15,3-3-10 0,4-2-2 16,0-4-7-16,2-2 0 0,3-2-4 16,0-4-6-16,1-3-25 0,2-3-61 0,-1-1-97 15,4-6-114-15,-1-2-106 0,2-2-105 16,1-5-42-16,-3-5 26 0,0-5 80 16,0-3 102-16</inkml:trace>
  <inkml:trace contextRef="#ctx0" brushRef="#br0" timeOffset="20667.59">6059 14383 228 0,'-2'-2'297'0,"0"0"46"0,0 2-18 15,1 4-6-15,-1 1 0 0,0 7-3 16,-1 5-13-16,1 4-27 0,0 8-40 16,-3 1-56-16,3 6-54 0,-2 4-47 0,1 4-31 15,-2 0-20-15,2 2-10 0,0-1-9 16,1 1-6-16,2 0-7 0,0-4-29 0,0 0-63 15,0-4-93-15,2-2-100 0,1-2-94 16,0-1-91-16,3-3-52 0,0-3 21 16,-1-4 69-16,0-6 89 0</inkml:trace>
  <inkml:trace contextRef="#ctx0" brushRef="#br0" timeOffset="20899.63">6291 14528 79 0,'2'-16'304'0,"-2"7"48"15,0 1 44-15,0 6-24 0,-2 6-27 0,2 4-34 16,-2 7-34-16,0 8-34 0,0 3-46 16,1 9-52-16,-4 3-51 0,3 2-37 15,0 4-25-15,-3 1-26 0,3-1-56 0,0-2-87 16,2 0-104-16,0-2-100 0,0 0-110 15,2-4-64-15,-1-3 8 0,0-3 61 16,2-3 89-16</inkml:trace>
  <inkml:trace contextRef="#ctx0" brushRef="#br0" timeOffset="21480.74">6247 13861 146 0,'-4'-6'173'16,"-2"0"-22"-16,1 3-15 0,0 1-14 15,-3 2-15-15,1 0-11 0,0 3-9 16,-3 3-4-16,1 4 3 0,-2-1 5 0,0 5 6 16,0 3 8-16,-1 0 7 0,1 4 5 15,0 4 0-15,1-1-2 0,1 3-2 16,2 0-11-16,0 1-13 0,3 3-17 0,2-3-12 15,2 1-17-15,2-1-13 0,3 1-12 16,2-4-5-16,2 0-2 0,2-5-2 16,3 0 0-16,1-5-2 0,3-2 3 0,-1-1 2 15,5-5 7-15,-1-1 11 0,1-4 15 16,1-4 21-16,-2-2 20 0,3-4 18 0,-4-3 10 16,1-2 2-16,-2-3-8 0,-3-3-12 15,0-2-18-15,-3-3-18 0,-2-3-17 16,-2-2-12-16,-2-1-8 0,-2-2-7 0,-3-3-5 15,-4 3-5-15,-2 0 1 0,-1-1-4 16,-5 5-1-16,1-1 0 0,-2 4-1 16,-4 0 2-16,-1 4-3 0,0 2-2 15,-3 2-10-15,-2 2-28 0,2 4-65 0,-2-1-102 16,1 5-110-16,1 3-117 0,-3 0-102 16,3 2-31-16,-2 2 33 0,2 2 84 15,3 2 103-15</inkml:trace>
  <inkml:trace contextRef="#ctx0" brushRef="#br0" timeOffset="22393.05">6804 16034 55 0,'-2'-3'106'0,"0"-1"2"0,0 0-2 0,2 0-3 16,0 0-1-16,0 2 0 0,2-1 6 15,1-1 10-15,5 0 15 0,-1 2 11 16,3-2 5-16,3 2-9 0,1-1-17 0,2 1-24 16,1 0-26-16,4 0-26 0,0-2-19 15,2 2-11-15,2-2-18 0,1 2-38 0,2-1-48 16,1-1-57-16,0-2-66 0,2 0-84 15,2-1-32-15,-1-1 9 0,-1-1 35 0</inkml:trace>
  <inkml:trace contextRef="#ctx0" brushRef="#br0" timeOffset="22758.74">7947 15606 145 0,'-4'-17'188'0,"-1"-1"-30"0,-4 3-23 0,0 0-16 16,-2 2-9-16,-2 1-6 0,-1 3-13 16,-2 1-7-16,-1 4-7 0,0 4 5 15,-3 2 8-15,1 6 18 0,-1 3 21 0,-2 4 29 16,1 5 25-16,-1 2 20 0,2 7 12 15,-2 1-5-15,2 5-13 0,3 1-25 0,1 4-31 16,1 2-28-16,6 2-28 0,2-1-21 16,4 3-19-16,4-2-15 0,3-2-10 15,5-2-9-15,2-2-4 0,5-4-4 0,2 1-2 16,1-7-1-16,4-1 1 0,1-2-5 0,-1-4-18 16,1-4-37-16,2-4-62 0,-1-2-85 15,-1-1-82-15,4-4-69 0,-3-4-46 0,1-2-20 16,-1-4 1-16,0-4 33 0,0-3 56 15,-3-4 57-15</inkml:trace>
  <inkml:trace contextRef="#ctx0" brushRef="#br0" timeOffset="22958.96">8218 15716 97 0,'7'-28'191'16,"0"3"11"-16,-1 6 4 0,-3 2 4 15,1 5 25-15,-2 5 38 0,3 3 34 16,-3 8 15-16,-1 7 1 0,-1 4-11 0,-1 8-46 15,-3 4-65-15,1 5-67 0,-1 3-51 16,-1 5-36-16,-1 0-20 0,3 3-16 0,-1-1-25 16,1 2-59-16,0 0-91 0,3-2-105 15,0-2-95-15,4 0-95 0,0-4-70 16,-1-4 8-16,0-1 64 0,3-6 91 0</inkml:trace>
  <inkml:trace contextRef="#ctx0" brushRef="#br0" timeOffset="23173.01">8527 15684 181 0,'11'-29'318'0,"-1"5"51"16,-3 4 8-16,1 7 16 0,-3 4-8 16,0 7-29-16,-1 6-36 0,-2 5-37 15,-1 8-59-15,1 6-72 0,-4 6-60 0,2 5-40 16,-1 2-24-16,-1 6-15 0,0 2-17 15,0 0-40-15,0 3-94 0,1-1-119 16,1 0-121-16,0-1-128 0,0-1-64 0,-2-2-2 16,-1-4 69-16,-1 0 108 0</inkml:trace>
  <inkml:trace contextRef="#ctx0" brushRef="#br0" timeOffset="23305.24">8441 16246 108 0,'-5'-13'201'0,"-1"1"8"16,3 3-67-16,-1-1-71 0,4 2-70 16,0 3-67-16,4-3-69 0,-1 2-39 0,3 1-16 15</inkml:trace>
  <inkml:trace contextRef="#ctx0" brushRef="#br0" timeOffset="23537.85">8683 16133 14 0,'8'2'90'16,"-1"0"-5"-16,1 2-4 0,-1 2-5 15,0-1-5-15,0 1-3 0,0 2-1 16,0 1 4-16,0-1 7 0,-2 1 14 0,1-1 18 16,-1 0 17-16,-2-3 22 0,0 3 16 15,-1-2 6-15,-2 0-8 0,0-1-21 16,-5 1-24-16,2 0-33 0,-2-1-40 0,-2 3-68 15,-1-2-79-15,0 1-91 0,-1-1-113 16,0 0-58-16,-3-2-21 0,1-1 29 0,-4-1 55 16</inkml:trace>
  <inkml:trace contextRef="#ctx0" brushRef="#br0" timeOffset="24417.81">8263 15846 115 0,'1'-6'123'0,"5"-2"-16"16,-1 3-3-16,4-3 9 0,1 2 12 0,3 1 12 16,2-1 7-16,2 0 7 0,1 2 1 15,2-1-5-15,0 1-12 0,1 0-18 0,2 2-23 16,-1 0-23-16,1 0-20 0,-2 0-19 15,2 2-14-15,-1 2-38 0,-1-2-61 0,0 2-69 16,1 2-100-16,-2 0-71 0,-2 0-34 16,-3 0 9-16,-1-1 45 0</inkml:trace>
  <inkml:trace contextRef="#ctx0" brushRef="#br0" timeOffset="30654.72">4864 13040 10 0,'-5'-2'45'15,"1"2"-2"-15,-1 0-3 16,1 0-3-16,-1 0-2 0,-1 0 0 0,1 0 0 16,0 2 0-16,-2 0-1 0,1 0-1 0,-2-1-1 15,0 3-1-15,-1 0-1 0,0 0-1 16,-2 0 0-16,-1 1 3 0,0 1 0 15,-2 0 2-15,0 1 1 0,0 3 2 0,0-2 0 16,-2 1-3-16,-2 1-2 0,2 1 0 16,-2 0-2-16,-1 3-2 0,-2 1-1 15,2 0 3-15,0 2 4 0,-4 1 6 16,3 1 4-16,-2 2 6 0,1-2 5 0,-2 2 4 16,1 1 4-16,-1 1 2 0,0 2 2 15,0 2 2-15,-2-1 2 0,-2 5 1 16,2-1 1-16,-2 3-2 0,-1 1-2 15,4 0-3-15,-1 3-6 0,-1-1-6 0,6 0-10 16,-2 0-6-16,4 0-6 0,1 1-5 16,2-3-7-16,3 0-5 0,1-2-3 15,4 3-2-15,0-3 0 0,3 1-1 16,1-1 0-16,3 0-2 0,0 1 2 0,1-1 0 16,3 0 0-16,1 1 1 0,1-1 3 15,2-1 0-15,1-1 0 0,4 1-3 16,0-3 1-16,3-1-2 0,2 2-1 0,1-5-2 15,3 1 0-15,3 0 0 0,-1-2-1 16,4 0-2-16,4-1 2 0,2 1 0 0,1-2 1 16,3 0 0-16,3-2 1 0,4 0 0 15,1 0 0-15,2-2 1 0,3-1 1 0,4-1 1 16,-2 0 4-16,3-3 0 0,1-1 2 16,2 0 2-16,1-1 1 0,3-2 1 0,-1-1 0 15,4 1 2-15,0-1-3 0,4-1 1 16,-1 0-3-16,5 0-1 0,-1-1 0 15,0 1-2-15,2 0 0 0,0-2 1 0,0 1 1 16,-1-1 0-16,1 2 0 0,-2-2 0 16,2 1 3-16,-2-1-1 0,0 2 0 15,1-2 3-15,-1-1 2 0,0 1 0 0,-1 0 2 16,3-2 3-16,0 0 1 0,1 0 2 16,-1-2 1-16,0 0 2 0,0-2 3 0,0 0-2 15,0-2 0-15,2 0 1 0,-2-1-1 16,1-3-2-16,2-1-3 0,-3-1-1 15,2 0-4-15,-2 1-6 0,-2-2-5 0,-1-1-2 16,2 1-4-16,-4-1 0 0,-3-1-1 16,-2 0-1-16,-3-1-3 0,-2 1 1 15,0-2-2-15,-4-2-1 0,-1-1 2 0,-1-1-2 16,-3 0 6-16,1-2 2 0,-4-2 0 0,2 1 0 16,-2-1 1-16,-2-2 3 0,3 0-4 15,-2 0-3-15,1 1 1 0,0-3 3 16,2 0-1-16,4 1 0 0,-1-3 1 15,1 2-1-15,1 1-2 0,-2 1-2 0,-1 0-3 16,-3 0-2-16,-3 1 1 0,-1 1 2 16,-6 0-1-16,-3 0-2 0,-4 0 2 15,-3 0 1-15,-3 1-1 0,-4-1-1 16,-3 0-1-16,-1 0 3 0,-3 0-5 0,-5-2 1 16,1 2 1-16,-4-1-1 0,0 1 2 15,-1-2-1-15,-3 0 0 0,-2 1-1 16,2-1-1-16,-3 0 1 0,-3 0-1 15,0 0 1-15,0 3 1 0,-2-1-2 0,-1 0 2 16,-1 2 0-16,-2 0-1 0,-2 0 0 16,-1 0-1-16,-1 2 2 0,-1-2-1 15,-2 2 0-15,-4 2 1 0,1-2 1 0,-3 2 3 16,-1 0-1-16,-2 1-2 0,-3 1 2 16,-1 0-5-16,-3 0 1 0,-2 1 1 15,-2 1 2-15,-1 0-1 0,-1 1-1 0,-1 1 1 16,-2-1 0-16,-2 1-1 0,-1 1-1 15,0-1 0-15,-2 1 2 0,0-1 2 16,-1 1-2-16,-1 1-1 0,0-3-2 0,-1 3 2 16,1-1-1-16,0-1-3 15,-1 0 3-15,0-1 0 0,-1 1 1 0,-2-1-2 16,-2 1 2-16,1-3 1 0,-1 3-1 16,-1-2 2-16,0-1 4 0,1 1 1 0,0 2-2 15,1-3 2-15,1 3 1 0,-2-1-1 16,3 1 1-16,-3 0-1 0,2-1 1 15,-1 1-2-15,1 1 0 0,0-1 0 16,0 1-3-16,-1 3 0 0,1-3 0 0,-3 2 4 16,-1 1-3-16,-4 1 1 0,2 0 3 15,-2 1-1-15,-3 1 0 0,1 0-3 16,-1 0 2-16,-1 2-1 0,-2 0-2 0,1 1 2 16,-1-1 0-16,0 2 2 0,1-2 0 15,0 0-2-15,1 2 1 0,-3-2-2 16,1 0 1-16,0 0 2 0,-3 0-2 0,-3 0 1 15,-2 2 0-15,-1-2 1 0,-1 2-5 16,-4 2-2-16,-3-2 4 0,-1 2 2 16,0 0-2-16,1 2 0 0,-1 0 1 15,4 0 0-15,-2-1-2 0,6 1-3 16,0 2-1-16,2-2-1 0,5 1-3 0,3-1-4 16,3 2-7-16,5-2-10 0,4 0-9 15,4 1-16-15,1 1-31 0,3 0-59 16,3 1-90-16,4 3-94 0,5 1-88 15,3 1-94-15,2 3-43 0,6 0 23 0,2 0 76 16,2 3 91-16</inkml:trace>
  <inkml:trace contextRef="#ctx0" brushRef="#br0" timeOffset="35266.32">5585 13830 30 0,'1'0'52'0,"2"0"7"0,-1-2 7 0,0 2 1 15,-1-2 1-15,1 2-4 0,0-1-3 16,-2 1-8-16,2 0-5 0,-2 0-7 16,1 0-6-16,-1 0-2 0,0 0-5 0,0 0-1 15,0 0-1-15,0 0 1 0,0 0 0 16,0 0 0-16,0 0-2 0,0 0 0 15,0 0-4-15,0 1 6 0,-1 1 6 16,1 2 6-16,-2 2 8 0,0 3 3 0,0 1 4 16,-1 3-4-16,-2 3-6 0,3 1-6 15,-4 2-7-15,0 2-3 0,0 2-2 0,-1 1 0 16,0 1-1-16,-1 2 0 16,1 1 0-16,-2 3 2 0,2 1 3 15,-3 2 2-15,1 3 1 0,1 1 0 0,-1 0 0 16,-2 0-3-16,1 2-3 0,-1 2-2 0,1 2-3 15,-3 0-2-15,1 1-2 0,-1 3-1 16,1-1-1-16,-3 5 0 0,1-3 3 16,0 3 0-16,-1-1 2 0,1 1 2 0,2-1 1 15,-3-1-2-15,3 1-3 0,1-1 0 16,0 1-2-16,0-1 0 0,2 1-1 0,3 2 0 16,-2 1-1-16,1-1 0 0,2 0-4 15,1 1-1-15,1-1-1 0,-2 0-2 16,4 1 1-16,0-1-1 0,1 0 0 0,0-1-1 15,0-3 0-15,1 1-1 0,3-2-1 16,-2-1 1-16,1-1-1 0,3-2 0 16,-3 0-1-16,3-1 0 0,1-1-1 0,-2-2 2 15,2 2-1-15,2-4 3 0,-2 2-1 0,2-2-1 16,2-1 1-16,0-1 1 0,-1 0-2 16,1 0 0-16,1-1 0 0,-1-3-1 15,2-2-1-15,-1 1-1 0,3-1-1 0,-3-1 0 16,3-2-2-16,-1-3 2 0,0-1 1 15,0 0 0-15,1-4 1 0,0 0-1 0,-1-2 1 16,3-1 1-16,-1-3-1 0,0-2 1 16,2 1 2-16,-2-5 1 0,2 1-1 0,0-2 1 15,2-1 0-15,-3-1 1 0,3-2 0 16,0 0 0-16,1 0 0 0,-1-2-1 16,0 0 1-16,1-2-1 0,0 0 2 0,-1 0 6 15,1 0 13-15,-1-1 18 0,0-3 15 0,-2 0 13 16,5 0 14-16,-4-1 2 0,0-1-4 0,3-1-13 15,-2-3-9-15,2 1-12 0,-2-3-11 16,4 1-8-16,-2-2-7 0,1-2-2 16,2-2-6-16,-2-2-3 0,1-2-3 0,4-2 0 15,-3 0-2-15,2-1-1 0,-1-3 3 16,1 0 0-16,-1 1-1 0,0-3-3 16,0-1 0-16,0 2 0 0,1-3-1 0,-2 1 0 15,0-3 2-15,0 1 2 0,-3-2 2 16,4 0 2-16,-3-4-1 0,2 0 0 0,-2 0-2 15,0-4 1-15,1 2-4 0,-1-2-3 16,0 0-1-16,0 1-2 0,-2 1 0 16,1-2-3-16,0 0-2 0,-1 0 1 15,0 0 1-15,1-1 1 0,-3-1 0 0,3 0 2 16,-2-1 2-16,-3 1 0 0,3 0 1 0,-2 1 1 16,-2-1 0-16,0 2-1 0,-1-2 1 15,2 2-1-15,-2-1 0 0,-1-1-2 0,0 0 2 16,0-1-3-16,-1 1 2 0,-1 0-3 15,1 0 2-15,-1 1-1 0,-1-1 0 16,0 2-1-16,-2-1 0 0,1 1 3 0,-1-2-4 16,0 2 1-16,0-2 0 0,0 3-1 15,-2-3 3-15,1 2-2 0,0-2 6 16,-2 3-1-16,1 1 1 0,-2 0 3 0,1 0-3 16,-3 2 1-16,1 2-1 0,-1 0 2 15,1 1-2-15,-3 1 1 0,2 0-1 16,-3 2 0-16,1-2-1 0,-1 1-2 15,0 3 2-15,0-2 0 0,-1 1-1 16,1 1 1-16,-3 1 1 0,2 1-1 0,-3-1-2 16,1 3-2-16,-1 1 3 0,1 0-2 15,-3 1-1-15,1 3 0 0,0-2 0 16,-3 2 1-16,0 2-1 0,2 0 0 16,-2 0 0-16,0 2 0 0,-3 2 1 0,1 0-1 15,-1 0-1-15,-3 2 0 0,-1-1-1 16,1 3 0-16,-2 2 0 0,-2-1 0 15,-1 1 0-15,1 1 0 0,-2 1-1 16,-3 1 1-16,0 1-2 0,-1-1 1 0,-1 2-2 16,-1 1 0-16,-2-1 4 0,2 2-1 15,-3 0 0-15,-1 0 0 0,1 1 2 0,-1-1-1 16,-2 2 0-16,0 0-2 0,0 0 2 16,-2 2 0-16,-2-2 3 0,2 2-1 15,-2 0-2-15,2 2 2 0,-2-2-1 0,1 4-1 16,-1 0-1-16,0-1 0 15,1 3 0-15,-1 2 2 0,-1 1 0 0,1 1-1 16,-2 1-1-16,1 3 0 0,-1 1-1 16,-1 2-1-16,-3 0 0 0,4 0 1 15,-2 2 1-15,1 0 0 0,0 2 1 0,1 0 2 16,3 0-1-16,-1 0 0 0,1 2-2 16,2 2 0-16,1-2-7 0,2 1-14 15,-1 1-14-15,3 2-45 0,-1-2-88 16,0 1-110-16,4 1-105 0,0 2-94 0,1-3-73 15,6 1-1-15,-2-2 64 0,2-2 98 16</inkml:trace>
  <inkml:trace contextRef="#ctx0" brushRef="#br0" timeOffset="36593.1">6802 14846 28 0,'2'-12'54'0,"3"-1"2"0,0-2 2 16,2-1 2-16,2-1-3 0,2 0-3 15,-1 0-1-15,4 0-2 0,0-2 0 16,1 2-1-16,2-1 2 0,0 1-1 0,1 0-2 16,-1 2-3-16,2 0-3 0,0-1-2 15,1 1-6-15,0 0-1 0,0 2-2 0,-1-1 0 16,3 3 1-16,-3-2 1 0,2 1 4 15,1 1 5-15,0-1 8 0,1 1 5 0,-2 1 3 16,3 1 1-16,-1 1 0 0,1 1-4 16,2-1-6-16,-1 4-2 0,-1 0-3 15,4 1 0-15,-4 3 2 0,3 0 5 0,0 1 9 16,2 1 9-16,-1 4 9 0,1 0 6 16,-1 3 9-16,0 3 4 0,3 3 2 0,-2 2 0 15,0 2 0-15,1 4-3 0,0 4-8 16,-1-1-12-16,1 5-10 0,-1 1-14 15,1 2-12-15,-1 1-9 0,1-1-10 0,-1 0-6 16,-3-1-5-16,0 1-4 0,0-2 2 16,-1-1-1-16,-3-1-1 0,-3-1-7 15,-1-2-33-15,-2-1-68 0,-1-1-90 16,-1-2-92-16,-2-2-91 0,-1 0-97 0,-1-4-18 16,0-2 36-16,-3-3 72 0,-4-3 82 15</inkml:trace>
  <inkml:trace contextRef="#ctx0" brushRef="#br0" timeOffset="36992.39">7921 15112 28 0,'-3'10'78'15,"-1"-1"-12"-15,3 1-2 0,1 1 1 16,1 1 2-16,3-1 1 0,2 1 1 0,3-1 4 15,4 1 3-15,3-5 6 0,2 1 8 16,4-3 9-16,1-1 5 0,4-4 1 16,1 0-4-16,3-4-8 0,1 1-16 0,0-5-18 15,0 0-17-15,2 1-14 0,-2-5-10 16,0 3-9-16,-1-3-2 0,-1-1-24 0,-1 0-41 16,1-1-51-16,-1-1-74 0,-3-4-72 15,3-2-36-15,0-2-2 0,-3-5 30 0</inkml:trace>
  <inkml:trace contextRef="#ctx0" brushRef="#br0" timeOffset="38338.99">5468 14800 32 0,'0'2'68'0,"1"-2"-6"15,-1 0-1-15,2 0-2 0,0 0 0 16,-1-2-2-16,2-2-5 0,-2 0-5 0,1 1-1 16,0-1 2-16,0-2 5 0,-1 0 3 15,-1-1 5-15,0 1 4 0,0-2 2 0,0 1-2 16,-1-3-4-16,-1 1-2 0,0-1 1 16,-1-1-3-16,-3-3 0 0,-1 1-2 15,0 0 1-15,-2-3-2 0,0 1-2 16,-3-2 1-16,-2 2 2 0,3-2 3 0,-6 1 1 15,1-1 3-15,-1 2 1 0,-1 0-5 16,-4 1-2-16,1 1-3 0,-4 0-2 16,-1 1-4-16,0 3 1 0,-1-3 4 0,-3 5 5 15,-1-1 5-15,-2 1 6 0,-1 3 9 16,-4 0 7-16,1 4 7 0,-4 0 3 0,-2 4 3 16,-4 3-1-16,1 3-3 0,-4 1-6 15,-1 5-12-15,-1 3-11 0,-1 0-10 0,0 4-14 16,-1 1-10-16,2 1-9 0,1 0-5 15,1 1-4-15,1-1-5 0,3 2-2 0,3-2-3 16,4 1-1-16,1-1-1 0,3 2-1 16,2-2-12-16,3-1-28 0,3 1-49 0,1 0-70 15,2 0-79-15,3-1-70 0,0-1-53 16,6 2-35-16,1-2-15 0,3-2 4 16,0 0 43-16,4-4 53 0,0-2 56 0</inkml:trace>
  <inkml:trace contextRef="#ctx0" brushRef="#br0" timeOffset="38811.62">3921 14657 18 0,'0'-8'115'15,"0"1"4"-15,-2 1-3 0,0 2-4 0,1 0-7 16,-1 3-8-16,-3-1-9 0,1 4-8 15,-1 1-5-15,-4 5-2 0,0 2-2 16,-4 3 1-16,1 4 3 0,-3 4 3 0,-2 2 1 16,0 2 2-16,0 1-2 0,-1 3-2 15,0-1-1-15,2 1-6 0,-1-2-9 16,5-1-9-16,0 1-8 0,3-4-11 16,3 0-7-16,5 0-9 0,1-1-4 0,5-1-3 15,2-2-1-15,4 2-1 0,3-3 0 16,2-1 1-16,4 0 0 0,1-2 1 0,3-2-3 15,1 1 1-15,-1-3-2 0,3 3-32 16,-2-3-46-16,2 2-58 0,2-1-61 0,1 1-62 16,2-2-77-16,2-3-15 0,2 0 23 15,1-6 45-15</inkml:trace>
  <inkml:trace contextRef="#ctx0" brushRef="#br0" timeOffset="45352.4">15442 16219 79 0,'0'-13'98'0,"2"-1"-22"0,1-1-16 16,1-2-8-16,0 0-4 0,-1-2-2 0,2 2-7 15,-2-2-4-15,3 2 1 0,-3 1 4 16,2-1 6-16,-2 2 13 0,-1 2 11 16,-2-1 12-16,0 1 11 0,-2 2 7 0,-1 1 7 15,-2 0-2-15,-1 3-4 0,-2 1-3 16,-2 2-4-16,-4 4 1 0,-1 4 1 0,-2 4 9 16,-3 3 13-16,-2 6 21 0,-2 6 19 15,0 4 13-15,1 3 5 0,0 5-5 0,0-1-10 16,3 0-25-16,4 2-30 0,2-1-25 15,5-1-21-15,5 0-18 0,1-3-12 16,8-1-7-16,4-1-5 0,1-4-6 0,7-1-2 16,0-3-2-16,3-4-2 0,3-1-1 15,1-3-2-15,2-3-3 0,1-5-16 16,0-1-56-16,0-2-99 0,-1-4-118 0,2-2-117 16,2-3-114-16,-2-3-46 0,-3-1 20 15,-2-5 80-15,-3-1 110 0</inkml:trace>
  <inkml:trace contextRef="#ctx0" brushRef="#br0" timeOffset="45932.64">14195 15848 123 0,'1'-4'189'0,"2"0"-20"0,-1 2-13 0,0 4 5 16,-2 4 17-16,0 3 25 0,0 8 23 16,-4 4 16-16,0 8 1 0,1 3-15 15,-1 5-26-15,-2 1-32 0,3 4-35 0,0-1-30 16,-1 1-29-16,1 0-25 0,3 0-17 15,0 0-14-15,0 0-8 0,0-2-11 0,1-2-32 16,2 2-55-16,0-2-77 0,0 0-76 16,0-1-71-16,3-3-64 0,0-4-59 0,-4-1 12 15,5-4 49-15,-4-4 63 0</inkml:trace>
  <inkml:trace contextRef="#ctx0" brushRef="#br0" timeOffset="46182.96">14554 15905 140 0,'8'-17'231'0,"-5"3"25"16,-2 5-33-16,2 5-20 0,-1 8-10 15,-2 5-10-15,0 9-9 0,0 6-20 16,-2 7-31-16,2 5-37 0,0 2-34 0,0 4-19 15,2 2-24-15,-2 0-40 0,0 1-56 16,0 1-58-16,3 0-66 0,1-1-70 0,-3-3-57 16,3 0-2-16,-2-4 32 0,-2-3 47 15</inkml:trace>
  <inkml:trace contextRef="#ctx0" brushRef="#br0" timeOffset="46662.83">14337 16387 7 0,'3'-8'142'0,"1"1"-24"15,1-1-26-15,1 0-17 0,2 1-13 0,3-1-13 16,-1 0-16-16,4 1-13 0,1 1-8 15,1 0-15-15,2 1-30 0,0-1-44 16,2 0-48-16,-1 1-24 0,1 1-13 0</inkml:trace>
  <inkml:trace contextRef="#ctx0" brushRef="#br0" timeOffset="47010.88">14797 16284 141 0,'-1'-6'167'0,"-1"1"-35"16,2-1-32-16,-3 2-21 0,3 2-19 16,0 0-18-16,0 0-17 0,3 2-13 15,0 0-10-15,-1 2-9 0,2 0-6 0,-2 2-4 16,5 0-3-16,-4 1-2 0,2 1 4 15,-1 0 4-15,1 1 4 0,-1 1 4 0,1 0 3 16,-1 1 3-16,0-1 0 0,-1 1 0 16,0-1 0-16,1 0 6 0,0-1 3 15,-1 1 5-15,0-1 6 0,2 1 5 0,-4 0 4 16,1 1 0-16,0-1-3 0,-2 1-3 16,0-1-5-16,0 2-4 0,0-1-3 0,-2 1-4 15,-1-1-3-15,-2 1-13 0,2-1-28 16,-3 1-47-16,0-3-63 0,-2 1-35 15,0 0-16-15,-1-1 2 0</inkml:trace>
  <inkml:trace contextRef="#ctx0" brushRef="#br0" timeOffset="47874.16">16080 16398 83 0,'1'-4'98'0,"2"1"-6"16,2-3-4-16,2 2 1 0,2-2 1 0,3-1 2 15,2 1-4-15,3-2-9 0,2 1-10 16,1-1-15-16,3-1-12 0,0 1-12 0,1-1-10 16,2 1-7-16,0 0-4 0,2 3-18 15,0-1-30-15,-1 0-47 0,2 0-70 16,-1 1-43-16,-1-1-23 0,2 0 2 15</inkml:trace>
  <inkml:trace contextRef="#ctx0" brushRef="#br0" timeOffset="50826.33">17106 16008 24 0,'0'-2'72'0,"0"-2"-5"0,0 2-2 15,0-2-4-15,-1 2 1 0,1 0 1 0,-2 1-1 16,-2 1 0-16,1-2-3 0,-3 2 0 16,1 0 0-16,-4 2 1 0,-2 1-2 0,-1 3 2 15,-2 2 6-15,-2 3 10 0,-2 2 13 16,0 5 16-16,-4 1 17 0,3 2 15 16,-3 3 16-16,2 1 10 0,1 0 7 15,0 2 3-15,6-1-3 0,0 3-9 0,6-2-15 16,2-1-20-16,5-1-23 0,4 0-24 15,3-1-22-15,3-1-18 0,3-2-13 16,3-2-7-16,4 0-6 0,-1-1-4 0,3-1-7 16,1-4-33-16,0 0-67 0,0-1-87 15,2-3-89-15,2 1-80 0,0-4-79 16,0-3-40-16,-1-1 28 0,-1-2 63 0,0-4 76 16</inkml:trace>
  <inkml:trace contextRef="#ctx0" brushRef="#br0" timeOffset="51126.15">17435 15922 125 0,'-2'-8'220'0,"-2"5"26"16,1 1-40-16,0 4-25 0,-1 3-10 16,-1 7-3-16,-1 5-3 0,1 4-13 0,0 5-21 15,1 5-28-15,-1 1-32 0,1 3-24 16,1 1-17-16,1 0-12 0,-1 2-6 16,2-2-19-16,1 1-43 0,0-1-53 0,1 0-61 15,2-2-67-15,0-1-84 0,-1-3-35 16,0-3 16-16,2-3 39 0</inkml:trace>
  <inkml:trace contextRef="#ctx0" brushRef="#br0" timeOffset="51356.73">17588 15933 206 0,'0'-15'261'0,"0"2"34"0,0 3-41 16,-1 7-21-16,-1 3-9 0,0 5-12 0,1 9-14 16,-1 5-23-16,0 5-34 0,0 5-40 15,2 3-37-15,2 3-26 0,0 1-15 16,0 2-9-16,-1 0-10 0,3 0-37 16,0 0-57-16,-1 2-67 0,1-2-66 0,-3 0-71 15,2-1-78-15,-3-5-14 0,-1 0 27 16,-1-5 51-16</inkml:trace>
  <inkml:trace contextRef="#ctx0" brushRef="#br0" timeOffset="51838.14">17452 16337 46 0,'3'-11'186'0,"-1"-1"11"0,-1 1-48 16,2 1-48-16,2 1-32 0,-2-1-25 0,3 3-13 15,2-1-15-15,-1 2-27 0,4 3-41 16,0-1-60-16,-2 0-50 0,2 4-26 0,-2 0-10 16</inkml:trace>
  <inkml:trace contextRef="#ctx0" brushRef="#br0" timeOffset="52186.71">17807 16318 100 0,'3'-4'96'0,"-1"-1"-30"0,2 1-19 0,1 0-13 15,-2 0-10-15,3 2-7 0,0 2-8 0,0 0-2 16,2 0-3-16,-3 4-2 0,2 0-2 16,-2 0 3-16,-1 3 2 0,-2 1 4 15,-1 2 4-15,-1-1 7 0,-1 3 9 0,-3-1 11 16,2 0 7-16,-1 1 6 0,-2-1 4 15,4 1-4-15,0-3-4 0,1 1-11 16,0-3-10-16,1 1-10 0,3 0-5 0,1-1-5 16,2-1-5-16,2 0-20 0,2-1-32 15,2-1-50-15,1-2-59 0,-1-2-31 16,4 0-13-16</inkml:trace>
  <inkml:trace contextRef="#ctx0" brushRef="#br0" timeOffset="52519.97">18258 16135 6 0,'-3'-3'186'0,"-1"-1"16"0,2 0-40 15,2 0-32-15,2 0-25 0,4 0-21 16,-1 3-17-16,4-3-10 0,3 2-10 16,0 0-9-16,5 0-11 0,1 0-8 0,2 0-7 15,-1 2-5-15,4-2-1 0,1 2-4 16,-1-2-15-16,0 1-34 0,0 1-49 0,1-2-80 15,-3 2-43-15,-1 0-22 0,-3 0 4 16</inkml:trace>
  <inkml:trace contextRef="#ctx0" brushRef="#br0" timeOffset="53514.22">19264 15815 64 0,'0'-7'114'0,"-4"-1"-5"0,0 2-5 15,-1 1-11-15,-2 3-12 0,0 2-14 0,-4 2-8 16,1 3-4-16,-5 5 4 0,1 3 14 15,-2 4 17-15,0 4 27 0,-2 4 26 0,0 4 25 16,0 1 22-16,2 3 16 0,2 1 7 16,2-2-4-16,1 1-13 0,6-1-20 15,1 0-25-15,5-3-26 0,3-1-29 0,5-1-23 16,2-2-20-16,5-2-15 0,2-2-10 16,2-4-10-16,3-2-4 0,3-2-5 15,5-3-2-15,-2-4-11 0,6-4-48 0,1-2-94 16,1-2-112-16,4-4-120 0,-2-4-107 15,3-3-49-15,-1-2 15 0,-4-6 78 16,-1-2 102-16</inkml:trace>
  <inkml:trace contextRef="#ctx0" brushRef="#br0" timeOffset="54476.44">19125 14678 72 0,'0'-2'131'0,"0"4"-17"0,-2 0-4 0,2 6 2 16,-2 3 1-16,-1 4 1 0,-1 8-5 15,0 6-10-15,-1 5-14 0,-2 4-12 16,1 2-15-16,-1 4-10 0,2 2-11 0,0-1-6 16,-2 3-9-16,3-2-6 0,0 1-5 15,1-1-3-15,0 0-3 0,2-1-1 0,-1-3-8 16,2 0-22-16,0-4-34 0,0-3-41 16,2-3-56-16,-1-3-68 0,2-3-30 15,0-5 1-15,-1-4 24 0</inkml:trace>
  <inkml:trace contextRef="#ctx0" brushRef="#br0" timeOffset="54758">19325 14773 67 0,'0'-9'191'0,"-2"3"23"16,0 4-42-16,0 4-23 0,0 6-8 0,-1 3-4 15,-2 8-9-15,-2 6-14 0,3 3-21 16,-1 5-23-16,-1 3-24 0,1 0-16 16,-1 0-11-16,3 3-8 0,1-3-4 0,0 0-19 15,1 0-36-15,1-2-44 0,1-1-54 16,1-1-67-16,0-3-59 0,0-1-16 0,-1-3 19 15,1-4 33-15</inkml:trace>
  <inkml:trace contextRef="#ctx0" brushRef="#br0" timeOffset="55289.31">19584 13748 32 0,'-6'-13'89'0,"1"2"1"16,0 1 2-16,-3 2-3 0,1 3-7 16,-2 1-9-16,0 4-7 0,-1 2-6 15,-2 2 2-15,-2 5 0 0,0 3 2 16,-2 5 5-16,-2 4 2 0,-1 3 0 0,1 5-2 16,-2 3-2-16,1 5-7 0,1 1-4 15,1 2-1-15,5 0-2 0,1 2 0 16,4 0 0-16,2-2-1 0,5 0-1 15,2-4-2-15,3-2-2 0,2-2 1 0,4-3-2 16,3-4-1-16,2-4 0 0,1-2-2 16,6-6 2-16,-2-3 4 0,4-7 4 15,0-4 9-15,2-5 10 0,-2-6 9 0,2-3 1 16,-3-6-1-16,0-4-8 0,-4-3-10 16,-1-3-14-16,-4-3-15 0,-4-4-12 0,1 0-11 15,-7 0-5-15,-1-2-5 0,-6 2-4 16,-3 2-20-16,-3 3-49 0,-2 3-65 15,-6 3-73-15,-1 6-75 0,-2 2-79 0,-1 6-57 16,-2 1 7-16,3 5 45 0,-2 3 62 16</inkml:trace>
  <inkml:trace contextRef="#ctx0" brushRef="#br0" timeOffset="55936.01">19780 15941 79 0,'-2'-8'184'0,"0"1"-17"0,1 1-24 16,1-2-22-16,1 3-17 0,3-3-13 15,1 2-15-15,4-1-11 0,2 1-10 16,2-2-7-16,1 3-9 0,2-1-7 0,4 0-9 15,-1 1-7-15,4-1-4 0,1 0-1 16,2 0-2-16,0 1-18 0,2 1-38 16,1-2-48-16,1 0-74 0,-1 1-57 0,1-1-30 15,-2 0 0-15</inkml:trace>
  <inkml:trace contextRef="#ctx0" brushRef="#br0" timeOffset="57063.88">20707 15678 108 0,'-2'-6'199'0,"2"3"-21"15,-2 1-22-15,2 0-19 0,0 2-5 16,0 4 6-16,-1 3 11 0,-3 7 19 0,0 3 24 16,-1 7 17-16,-2 5 1 0,0 3-16 15,-2 3-21-15,-1 3-31 0,1 2-30 16,1 2-31-16,-1 0-23 0,2 0-19 0,2-1-15 15,-1-1-10-15,3-1-7 0,-2-1-34 16,4-2-61-16,0 0-75 0,1-4-75 0,2 1-74 16,3-5-79-16,0-1-41 0,2-2 21 15,0-6 53-15,1-2 63 0</inkml:trace>
  <inkml:trace contextRef="#ctx0" brushRef="#br0" timeOffset="57301.31">20945 15825 155 0,'5'-14'254'16,"0"3"32"-16,-1 5-20 0,-2 6-19 16,-2 4-13-16,-2 8-15 0,-1 5-13 15,0 6-22-15,0 5-35 0,-1 5-43 16,-1 1-39-16,1 4-25 0,0 0-19 0,3 2-33 15,-3 0-57-15,3 0-63 0,-1 0-68 16,2 0-71-16,-2-2-82 0,0-2-40 16,0-1 19-16,1-5 43 0,-3-1 56 0</inkml:trace>
  <inkml:trace contextRef="#ctx0" brushRef="#br0" timeOffset="57495.59">20595 16145 59 0,'-2'-17'200'0,"0"0"20"15,4-1-44-15,0 5-35 0,5 0-32 16,1 1-23-16,5 3-20 0,3-1-17 16,4 5-16-16,0-1-11 0,4 4-25 0,1 0-36 15,0 2-53-15,2 0-71 0,-2 2-51 16,2 0-28-16,-2 2 2 0</inkml:trace>
  <inkml:trace contextRef="#ctx0" brushRef="#br0" timeOffset="59602.12">15555 16831 154 0,'-2'-4'210'15,"-1"2"-22"-15,2-2-18 0,-1 2-12 0,1 2-4 16,-1 4 3-16,2 2 10 0,-3 7 10 15,2 6 10-15,-3 8 5 0,3 5-5 0,-3 8-15 16,3 4-30-16,-2 4-30 0,2 3-32 16,1 2-25-16,0 1-17 0,0-1-15 15,1 0-9-15,3-1-28 0,-2-3-51 0,1 1-68 16,2-1-68-16,1-3-65 0,2-2-70 0,1-2-48 16,-1-4-9-16,0-4 31 0,-1-3 51 15,0-6 57-15</inkml:trace>
  <inkml:trace contextRef="#ctx0" brushRef="#br0" timeOffset="59916.89">15556 17004 77 0,'0'-15'108'0,"2"0"-25"16,2 1-18-16,-2 3-12 0,5-1-8 0,0 3-7 16,2-1-8-16,1 3-8 0,3 1-6 15,1 0-6-15,1 4-3 0,2 0-1 0,-1 4 1 16,2 0 4-16,0 4 2 0,-3 0 5 0,2 3 5 16,-5 1 7-16,1 3 5 0,-4 0 5 15,-3 3 6-15,-3-1 2 0,-3 2-1 16,-3 2-1-16,-3 0-6 0,-3 0-7 0,-1 2-8 15,-5 0-9-15,1 0-7 0,0 0-22 16,-2 0-31-16,1-2-47 0,5-2-70 16,-3 0-43-16,3-3-18 0,1-3 4 0</inkml:trace>
  <inkml:trace contextRef="#ctx0" brushRef="#br0" timeOffset="60150.08">15985 16983 139 0,'1'-9'230'0,"-1"1"27"0,0 2-50 16,0 2-42-16,0 2-34 0,-1 4-26 0,1 2-22 16,-2 6-25-16,0 3-21 0,2 4-15 15,0 4-9-15,0 2-7 0,0 2-18 16,2 1-30-16,1 1-37 0,0 2-43 0,0-3-50 15,2 3-67-15,-2-2-21 0,0-3 9 0,-1 1 26 16</inkml:trace>
  <inkml:trace contextRef="#ctx0" brushRef="#br0" timeOffset="60316.18">16006 17078 103 0,'0'-15'156'0,"0"2"-37"0,0 1-48 16,2 3-30-16,2-1-20 0,-1 3-20 0,4 1-30 15,2 0-45-15,2 2-41 0,0 1-22 16,0 1-12-16</inkml:trace>
  <inkml:trace contextRef="#ctx0" brushRef="#br0" timeOffset="60665.29">16314 16977 67 0,'-2'-2'169'0,"-1"1"-13"15,2 1-34-15,-2 1-26 0,-1 1-19 0,1 2-15 16,-1 2-15-16,0 2-17 0,0 1-11 16,1 4-10-16,0 1-5 0,1 1-1 15,0 0-3-15,0 0 0 0,2 3 0 16,0-1 0-16,2 0 0 0,0-2 2 0,1 2-1 15,1-2 3-15,1-1 0 0,0 1 5 0,1-4 4 16,1 1 3-16,0-1 5 0,1-3 5 16,0 0 5-16,1-3 5 0,2-1 4 0,-1-4 3 15,2-2 4-15,-1-2-1 0,3-3-1 16,0-3-2-16,-2-3 1 0,3-2-1 0,-3-2 1 16,-1-4 0-16,0 0 0 0,-3 0-1 15,0-2-4-15,-3 0-4 0,-3 0-6 0,-1 2-5 16,-2 2-6-16,-3 0-3 0,-1 4-4 15,-1 1-17-15,-1 3-34 0,-2 3-45 0,2 3-49 16,-2 3-61-16,0 2-78 0,0 2-29 16,0 1 8-16,2 3 33 0</inkml:trace>
  <inkml:trace contextRef="#ctx0" brushRef="#br0" timeOffset="60912.84">16592 16979 180 0,'7'-7'248'0,"-3"1"9"0,1 2-24 15,-1 0-22-15,-1 2-9 0,0 2 5 0,0 2 8 16,0 6 4-16,-1 5-4 0,-2 4-7 16,2 6-20-16,-2 6-39 0,0 3-48 0,0 4-40 15,0 3-26-15,0 2-16 0,2 1-11 16,-1 2-26-16,0-2-57 0,4 2-72 15,-2-2-80-15,1 0-75 0,-1 0-70 0,3-4-52 16,-3 0-3-16,3-6 42 0,-3-1 63 0,-1-7 66 16</inkml:trace>
  <inkml:trace contextRef="#ctx0" brushRef="#br0" timeOffset="61146.98">16615 17135 110 0,'2'-24'114'0,"2"3"-16"16,-1 4-16-16,1-1-17 0,-1 5-14 15,3 2-10-15,-2 1-9 0,2 3-6 16,2 3-1-16,-1 0 2 0,0 4 0 0,0 0-1 16,-2 4-1-16,1 1-2 0,-1 1-4 0,-1 4-2 15,-2 1-6-15,-1 1-2 0,-1 3-5 0,-1 0-21 16,-1 0-35-16,-1 2-49 0,2 1-52 15,-2-1-30-15,1-2-11 0</inkml:trace>
  <inkml:trace contextRef="#ctx0" brushRef="#br0" timeOffset="61476.24">16973 17004 145 0,'1'-9'193'0,"-1"1"-29"0,-1 2-31 0,-3 2-24 0,0 2-19 16,1 2-19-16,-3 2-21 0,1 4-17 15,-2 2-11-15,2 1-6 0,-2 3-4 0,2-1-2 16,1 1-3-16,-1 1-1 0,4-2-2 0,-1 3-1 16,2-3-2-16,0-1 0 0,2-1-1 15,2-1 1-15,-1-1-1 0,0-1 6 16,5-2 2-16,-2-2 10 0,2-2 8 0,1-2 8 15,2 0 10-15,-1-2 6 0,1 0 4 16,0 1 0-16,0-1-4 0,-2 0-3 0,0 2-5 16,0 2-3-16,-2 2-6 0,0 2-4 0,-2 3-3 15,1 3-4-15,-3 1-5 0,1 3-21 16,-1 3-35-16,0 0-48 0,2 0-53 0,0 2-59 16,-1-2-64-16,3 0-27 0,-2-1 7 15,0-3 33-15</inkml:trace>
  <inkml:trace contextRef="#ctx0" brushRef="#br0" timeOffset="61990.99">17215 17149 77 0,'6'-14'145'0,"-3"3"-7"0,0 2-7 16,0 1-6-16,0 0-7 0,-1 3-11 0,-2 1-10 15,2 0-13-15,-2 2-11 0,2 0-12 16,-2 2-9-16,0 2-12 0,1 0-7 0,-1 0-6 15,1 0-7-15,2 2-7 0,-1-1-6 0,0 1-4 16,0 0-3-16,4 0 0 0,0-2 0 16,-1 0 0-16,2 0 0 0,2-1 0 0,0-1 0 15,0-1 0-15,0 1 1 0,2-2 0 16,-2 2-2-16,0 0-6 0,-2 0-6 0,1 0-8 16,0 2-11-16,-1 1-12 0,0-1-12 15,-1 2-10-15,1 0-13 0,0 0-10 0,0-1-7 16,2 1-1-16,0-2 6 0,-1-2 12 15,1 0 16-15,2-2 16 0,0 0 16 0,0-1 12 16,0-3 10-16,-3 0 5 0,1-1 10 16,-1 1 15-16,-3 0 17 0,-1 2 16 0,-1 0 17 15,-1 1 9-15,0 1 2 0,-2 2-9 16,-2 0-9-16,0 4-10 0,-1-1-12 16,0 5-6-16,0 2-5 0,1-1-5 0,2 2-5 15,0 3-6-15,0-3-4 0,2 3-5 16,1-1-4-16,1-2-1 0,0 1-1 0,1-3-1 15,1 1 0-15,-2-3 1 0,1-1 0 0,3 0 2 16,-2-4 3-16,1 0 5 0,0-2 8 16,0-2 7-16,2-2 5 0,-2-2 3 15,0 1 1-15,1-3-2 0,-4 0-5 0,2 1-6 16,0 1-6-16,-1 0-1 0,-1 1-6 16,-3 1-8-16,1 2-22 0,0 0-35 0,0 4-52 15,-1 0-78-15,-1 2-59 0,-1 1-24 0,1 3 3 16,-2-1 25-16</inkml:trace>
  <inkml:trace contextRef="#ctx0" brushRef="#br0" timeOffset="62206.45">17830 17080 18 0,'5'-7'220'16,"1"1"34"-16,-3 2 3 0,-1 6-17 15,0 6-17-15,-4 5-14 0,0 6-10 0,-1 8-19 16,-2 3-28-16,1 4-35 0,-1 3-35 16,2 3-38-16,0 0-58 0,1 2-72 0,2 1-76 15,2-1-84-15,1-2-97 0,0 0-42 0,3-4 9 16,-3-3 45-16</inkml:trace>
  <inkml:trace contextRef="#ctx0" brushRef="#br0" timeOffset="67033.53">5232 7180 117 0,'-2'-4'110'0,"2"2"-7"0,0 0-5 16,0 0 0-16,2 1 5 0,-2 1 8 16,2 0 21-16,1 0 39 0,-1 3 55 15,2 3 54-15,-3 4 40 0,-1 7 15 16,0 7-12-16,0 7-38 0,-1 9-62 0,-3 6-68 16,2 5-60-16,0 6-40 0,1 4-23 15,-1 0-13-15,2 2-8 0,2-2-5 16,-1-2-19-16,3-4-55 0,0-1-98 15,-1-3-111-15,0-3-101 0,2-4-107 0,0-3-58 16,-4-4 16-16,2-5 76 0,0-5 98 16</inkml:trace>
  <inkml:trace contextRef="#ctx0" brushRef="#br0" timeOffset="67316.08">5453 7563 60 0,'-2'-17'219'0,"2"3"17"15,-1 1 5-15,-3 4-3 0,1-1-5 16,-1 2-12-16,-1 3-20 0,-2 3-23 16,-2 2-28-16,0 2-20 0,-2 5-17 15,-2 3-9-15,1 3-1 0,0 2-3 16,3 4 1-16,-2 0-6 0,4 4-8 0,1 0-17 15,5 0-20-15,1 2-16 0,1 0-11 0,3-1-8 16,2 1-35-16,2 0-79 0,-2-4-99 16,6 0-100-16,-1-2-97 0,1-2-85 15,0-4-18-15,1-3 52 0,2-3 87 16</inkml:trace>
  <inkml:trace contextRef="#ctx0" brushRef="#br0" timeOffset="67481.72">5610 7622 167 0,'2'-13'308'16,"-2"3"64"-16,0 1-13 0,0 3-25 16,0 2-37-16,-2 4-44 0,-1 4-61 15,-1 3-61-15,1 5-47 0,-3 3-33 16,1 2-38-16,0 2-69 0,-1 2-85 0,0-2-89 16,2 2-95-16,-1-4-87 0,1 1-27 15,0-5 30-15,1-2 65 0</inkml:trace>
  <inkml:trace contextRef="#ctx0" brushRef="#br0" timeOffset="67666.12">5673 7559 167 0,'5'-8'281'16,"-1"3"36"-16,-2 1-24 0,-1 2-30 0,1 4-30 15,-2 4-37-15,-2 3-43 0,1 3-39 16,-1 5-31-16,-2 0-29 0,1 4-50 15,-3 2-71-15,3 0-82 0,-2-1-90 16,3 3-96-16,-2-2-50 0,1-2-1 16,1-2 45-16</inkml:trace>
  <inkml:trace contextRef="#ctx0" brushRef="#br0" timeOffset="67963.25">5755 7475 22 0,'0'-7'29'0,"0"-1"-11"0,0 2-8 16,2 2-4-16,1-1 0 0,1 1-1 15,0 2-3-15,-1 0 0 0,0 0 1 16,1 0 9-16,-2 2 13 0,1 0 20 15,-1 2 22-15,1 2 20 0,0 2 19 0,-1 3 7 16,-1 5 0-16,1 1-11 0,-2 6-15 16,0 2-19-16,0 1-17 0,0 5-17 15,0 0-13-15,0 1-24 0,0-1-36 0,1 1-51 16,-1-1-69-16,0-1-42 0,0-1-22 16,-1-2 2-16</inkml:trace>
  <inkml:trace contextRef="#ctx0" brushRef="#br0" timeOffset="68112.09">5735 7759 63 0,'-3'-11'219'0,"1"-1"17"0,0 5-45 16,1-1-46-16,1 2-42 0,1 1-37 16,1 1-28-16,2 2-35 0,1 0-45 0,1 0-49 15,2 0-65-15,1 0-48 0,2 0-25 16,-2 0 5-16</inkml:trace>
  <inkml:trace contextRef="#ctx0" brushRef="#br0" timeOffset="68393.95">5955 7559 62 0,'2'-2'170'16,"0"4"-16"-16,-2 2-22 0,-2 5-18 0,0 7-13 15,0 3-11-15,1 4-10 0,-4 1-13 16,4 3-11-16,-1 0-11 0,2-1-10 15,0-1-7-15,3 0-9 0,2-4-6 16,2 0-4-16,0-4-3 0,4-4 0 0,-1-1 0 16,2-5 2-16,3-1 5 0,-1-6 9 15,1-2 20-15,1-6 19 0,-1-1 17 16,0-4 6-16,1-3 1 0,-2-1-5 16,-1-2-17-16,-2-2-21 0,-2 2-14 0,-4-2-15 15,-1 2-35-15,-3 2-45 0,-1 0-51 16,-1 2-59-16,-3-1-70 0,0 5-58 0,-3 0-4 15,2 1 22-15,-2 2 41 0</inkml:trace>
  <inkml:trace contextRef="#ctx0" brushRef="#br0" timeOffset="68725.62">6205 7473 84 0,'5'-3'182'0,"3"3"1"0,-3 3-3 16,2 1-8-16,-1 4-11 0,-1 3-15 15,0 1-21-15,-1 3-24 0,1 0-22 16,-1 0-20-16,1 2-18 0,-1-1-13 16,1-1-11-16,-1-2-7 0,1 1-3 15,0-3-4-15,1 0 0 0,-1-3-2 16,2 0 0-16,0-3 2 0,2-1 3 0,0-2 3 16,0-2 1-16,2-2 2 0,1-2-1 15,1-1 0-15,-1-1-3 0,3-2-1 16,-1 3-1-16,2-3 0 0,-2 4 2 0,2 0 5 15,-1 3 9-15,1 1 16 0,-2 3 18 16,0 3 15-16,-2 4 10 0,1 1 3 0,0 2-6 16,-2 3-12-16,-2 1-18 0,3 0-15 15,-3 0-17-15,-1 0-45 0,1 0-64 16,-1-1-76-16,-3-1-88 0,1 0-95 16,-2-4-45-16,-1 1 9 0,-1-3 45 15</inkml:trace>
  <inkml:trace contextRef="#ctx0" brushRef="#br0" timeOffset="70285.5">15853 7894 17 0,'-3'-5'97'15,"2"-3"-5"-15,-1 2-6 0,-1-1-10 16,-1-1-8-16,0 0-3 0,1 1-4 16,-3-1-1-16,0 1-1 0,-2 1 5 15,1-2 5-15,-3 2 3 0,-2 3 2 0,0-3 5 16,-2 4 6-16,-2 0 2 0,-3 2 1 15,2 4 1-15,-4 4-1 0,-2 1-6 16,0 6-8-16,-2 3-6 0,-1 2-9 0,2 3-6 16,0 2-10-16,3 2-7 0,0-1-7 15,6 1-8-15,3 0-6 0,2-2-5 16,4-3-5-16,2 1-2 0,2-2-2 16,2 0 0-16,3-4 0 0,3 0-1 15,1-3 1-15,3-3 0 0,2-3 1 0,-1-4-2 16,4-2 3-16,2-6 0 0,-1-2-2 15,2-4-1-15,1-3 0 0,-1-4-1 16,2-2-1-16,-2-2-1 0,3-2 2 16,-1 0-1-16,-3-1-1 0,0-1 1 15,-1 0 0-15,-4 4 2 0,1 4 3 0,-4 2 10 16,-1 1 13-16,0 5 15 0,-4 3 20 16,1 4 18-16,-5 6 4 0,3 4-2 0,-6 5-7 15,3 4-13-15,-2 4-19 0,-2 0-16 16,2 2-38-16,1 2-67 0,1-3-81 15,0 1-82-15,3 0-86 0,3-2-83 0,1-2-17 16,0-4 38-16,0-3 64 0</inkml:trace>
  <inkml:trace contextRef="#ctx0" brushRef="#br0" timeOffset="70517.55">16083 7675 21 0,'6'-19'209'0,"-1"4"25"16,-2 4-20-16,-2 5-13 0,2 6-7 0,-3 6-7 15,-3 9-13-15,1 6-12 16,-2 5-17-16,1 5-29 0,-3 1-32 0,3 4-28 16,-2 3-18-16,2 1-16 0,1-2-39 15,2 2-58-15,0 0-67 0,2-2-73 16,1-2-84-16,0 0-57 0,0-2 0 0,0-1 37 15,2-7 55-15</inkml:trace>
  <inkml:trace contextRef="#ctx0" brushRef="#br0" timeOffset="70734">16428 7546 29 0,'9'-23'203'16,"-1"6"32"-16,2 5-6 0,-3 8-9 0,-2 6-10 16,-1 10-7-16,-2 7-8 0,-1 8-23 15,-1 5-33-15,-1 8-39 0,-1 2-33 16,-1 4-25-16,0 1-38 0,2 1-61 16,-1-1-71-16,-1 3-76 0,2-2-89 15,-1-1-61-15,1-3-12 0,-1-2 35 0,0-2 55 16</inkml:trace>
  <inkml:trace contextRef="#ctx0" brushRef="#br0" timeOffset="70915.92">16430 8071 204 0,'-11'-7'237'0,"-1"1"-20"0,3 6-28 15,-2 2-29-15,2 4-29 0,1 3-30 16,3 3-31-16,1 1-22 0,3 2-19 0,1 2-29 15,1 1-48-15,3-1-54 0,4-2-66 16,-1 0-67-16,2-1-35 0,0-3-1 16,3-3 28-16</inkml:trace>
  <inkml:trace contextRef="#ctx0" brushRef="#br0" timeOffset="71065.63">16710 8041 179 0,'0'0'232'0,"-3"2"-20"16,1 4-30-16,-2-1-35 0,-1 5-35 0,-1-1-33 16,0 3-30-16,1-1-30 0,0 3-46 15,1-3-61-15,3 0-85 0,-1 1-52 16,0-3-27-16,2-1-5 0</inkml:trace>
  <inkml:trace contextRef="#ctx0" brushRef="#br0" timeOffset="71512.85">16898 7620 29 0,'1'-8'203'15,"1"3"7"-15,-2 1-3 0,0 2-8 16,0 4 0-16,0 4 7 0,-2 3 13 16,-2 6 10-16,1 2 5 0,0 6-3 0,-3 2-17 15,-1 2-32-15,2 1-39 0,-2 1-34 16,0 1-31-16,1 1-23 0,1-1-22 16,-1-1-12-16,3-2-8 0,-2-1-5 15,1-1-3-15,2-2-3 0,0-2 0 0,1-2-2 16,1-4-2-16,1-2 0 0,-1-3-1 0,2 0 1 15,1-5 0-15,1-1 6 16,0-2 3-16,2-2 7 0,2-4 6 0,-2 0 3 16,3-1 4-16,1-1-3 0,-1 0-1 15,0 2 0-15,0 2-2 0,0 2 2 16,-3 4 3-16,2 2-1 0,-2 2 1 16,1 3 0-16,-5 2-5 0,5 5-5 0,-4-1-5 15,-1 0-6-15,1 2-29 16,-3-2-79-16,2 0-114 0,-2 0-115 0,0-1-123 15,0-3-83-15,0 0-20 0,0-3 52 0,0-1 99 16</inkml:trace>
  <inkml:trace contextRef="#ctx0" brushRef="#br0" timeOffset="71731.67">17273 7934 140 0,'0'-3'292'0,"-2"3"62"0,-2 3 1 0,1 5-26 16,-1 3-36-16,-1 5-43 0,0 1-53 15,3 4-58-15,-2 0-52 0,1 0-64 16,2 1-89-16,1-1-99 0,1 2-96 0,2-2-113 16,-1-2-58-16,0-2-2 0,-1-1 50 15,0-3 76-15</inkml:trace>
  <inkml:trace contextRef="#ctx0" brushRef="#br0" timeOffset="71940.81">17560 7679 176 0,'5'-21'291'0,"-3"4"47"15,0 6-7-15,-4 5-9 0,0 8-19 16,-1 3-29-16,-2 9-41 0,-2 5-43 15,1 4-48-15,-2 3-49 0,2 5-38 0,-1-1-35 16,0 3-64-16,-1-1-87 0,3 2-89 16,1-1-86-16,1-1-80 0,-1 1-62 15,1-5 12-15,1 1 58 0,0-6 73 16</inkml:trace>
  <inkml:trace contextRef="#ctx0" brushRef="#br0" timeOffset="72093.84">17466 8068 42 0,'-6'-10'207'15,"-2"1"10"-15,0 3-6 0,1 2-14 16,-2 2-16-16,0 4-22 0,0 4-23 16,2 1-24-16,2 5-25 0,-2-1-20 15,5 3-20-15,0 1-16 0,2 0-13 0,2 0-41 16,0-1-59-16,3 1-72 0,-1-2-91 16,4-1-55-16,-1-3-27 0,1-1 15 15,-2-1 48-15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7:13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5387 6500 109 0,'-2'-2'199'16,"2"2"7"-16,-1 2-29 0,-1 4-20 16,0 3-6-16,-2 4-3 0,1 6-4 15,-1 2-9-15,-1 4-24 0,0 2-28 0,-2 1-23 16,3 1-17-16,-1 2-14 0,-1-1-8 16,1 2-4-16,0 3-4 0,-1-3-13 15,0 2-31-15,0 1-38 0,-2-1-45 0,0-2-52 16,0 1-58-16,0-5-62 15,0 1-11-15,1-6 16 0,-1 0 31 0</inkml:trace>
  <inkml:trace contextRef="#ctx0" brushRef="#br0" timeOffset="245.12">5382 6591 138 0,'3'-17'251'0,"1"4"19"16,-3 1-33-16,3 3-29 0,0 5-10 15,0 2 8-15,1 6 16 0,0 4 15 16,1 5 4-16,-2 4-24 0,4 4-39 0,-3 4-47 16,3 3-40-16,-1 3-32 0,0 1-24 15,0 4-31-15,-2 1-67 0,-1 3-95 16,0 0-101-16,-1 0-103 0,1 0-97 15,-3-2-33-15,1-2 32 0,-2-2 74 16</inkml:trace>
  <inkml:trace contextRef="#ctx0" brushRef="#br0" timeOffset="394.17">5434 6982 69 0,'0'-10'88'0,"1"3"-49"0,0-1-56 0,6 2-49 16,0 1-24-16</inkml:trace>
  <inkml:trace contextRef="#ctx0" brushRef="#br0" timeOffset="710.35">5705 6835 14 0,'7'-7'144'0,"0"-3"-3"0,-4 2-6 16,2 3-9-16,-2 1-8 0,1 0-15 0,-3 0-16 15,-1 2-15-15,0 2-15 0,0 2-11 16,0 0-8-16,0 4-3 0,0 0 3 16,0 1 2-16,0 3 1 0,0 1 0 15,1 1-1-15,2-1-1 0,1 2-5 0,-2-1-2 16,3 1-4-16,-2 0-2 0,3-1-5 15,-1 1-3-15,0-1 2 0,0-3 1 16,1 1 4-16,-3-3 6 0,1 1 16 0,-3-2 20 16,2-3 12-16,-3 1 3 0,-3 0-1 15,0 0-6-15,-4 0-18 0,0-2-40 16,-4 1-56-16,-1-1-66 0,-2 0-75 16,-1 0-94-16,-1 0-75 0,2-2-23 0,-2 0 18 15,2 0 48-15</inkml:trace>
  <inkml:trace contextRef="#ctx0" brushRef="#br0" timeOffset="1108.49">6411 6437 14 0,'3'-4'303'0,"-1"2"54"0,-2 2 68 16,0 4 8-16,-2 4-26 0,-1 7-50 15,-3 4-42-15,1 6-41 0,-3 5-57 0,2 3-70 16,-3 5-55-16,1 0-38 0,1 4-23 16,-1 0-25-16,4 1-52 0,-3 3-97 15,3 0-116-15,1-2-103 0,3 0-109 16,-2-3-71-16,-1-2-2 0,3-5 69 15,0-4 101-15</inkml:trace>
  <inkml:trace contextRef="#ctx0" brushRef="#br0" timeOffset="1323.73">6521 6822 250 0,'-10'-17'347'0,"-1"1"95"0,0 5 5 16,0 1-23-16,0 3-40 0,5 1-48 0,-2 4-72 16,3 0-90-16,1 4-73 0,3 2-62 15,1 0-76-15,1 3-105 0,3 1-115 16,3 0-116-16,2 1-115 0,2-1-48 0,1-1 18 16,1 1 76-16,-1-2 98 0</inkml:trace>
  <inkml:trace contextRef="#ctx0" brushRef="#br0" timeOffset="1638.31">6828 6753 96 0,'-7'-2'279'0,"-2"2"69"0,-1 0 31 15,-2 0-22-15,2 2-27 0,0 2-34 0,1 0-47 16,0 0-65-16,1 1-63 0,1 1-48 15,4 0-34-15,-2 1-18 0,5-1-11 16,0 0-5-16,5 0 0 0,-2-1-3 16,3-1 2-16,1-2-2 0,2-2 1 0,2 0 0 15,0 0-2-15,1-2-1 0,-1 2-1 16,1-2 0-16,-1 2 0 0,-1 0 0 16,-1 0 1-16,-2 2-1 0,1 2 1 0,-1 0 2 15,-2 0-2-15,-1 1-18 0,-2 3-50 16,3-1-70-16,-3 3-77 0,0-2-77 15,1 1-81-15,0-1-60 0,-1-3 7 16,0 1 50-16,0-2 65 0</inkml:trace>
  <inkml:trace contextRef="#ctx0" brushRef="#br0" timeOffset="1789.43">6986 6797 142 0,'3'-6'208'16,"0"4"-4"-16,1 2-13 0,0 2-20 15,-3 4-21-15,2 4-25 0,-2-1-31 0,-1 4-30 16,-1 1-36-16,-2 3-47 0,2 0-52 16,-3 0-70-16,3 2-81 0,-3-2-42 15,0-1-12-15,1-1 18 0</inkml:trace>
  <inkml:trace contextRef="#ctx0" brushRef="#br0" timeOffset="1957.83">7029 6906 143 0,'0'-6'276'0,"0"2"19"0,0 2-29 15,0 0-68-15,0 0-64 0,0 4-53 16,0 0-53-16,3 0-55 0,-1 2-65 16,0 0-81-16,0-2-70 0,1 1-36 15,-1-1-4-15,0-2 27 0</inkml:trace>
  <inkml:trace contextRef="#ctx0" brushRef="#br0" timeOffset="2169.46">7154 6624 229 0,'1'-10'317'0,"1"1"39"15,-2 3-22-15,2 2-17 0,-2 4-24 16,-2 4-37-16,0 4-38 0,1 5-32 15,-3 2-40-15,0 4-45 0,0 2-63 16,-1 2-91-16,-2 2-106 0,2 1-106 16,0 3-112-16,-3-2-84 0,3-3-21 0,0 1 41 15,-1-2 80-15</inkml:trace>
  <inkml:trace contextRef="#ctx0" brushRef="#br0" timeOffset="2401.42">7132 6919 105 0,'4'-4'183'0,"-1"0"-24"0,3 1-35 0,-1-1-26 16,2 0-23-16,0 2-16 0,0-2-15 16,1 2-7-16,0 2 2 0,0 0 7 15,-1 0 16-15,0 2 21 0,-4 2 22 16,1 0 19-16,-4 2 7 0,0-1-3 0,-4 5-16 15,1-1-22-15,-3 3-45 0,1 1-70 16,-2 0-81-16,0 1-94 0,2-3-93 16,-3 1-48-16,2-1-10 0,3-3 32 0</inkml:trace>
  <inkml:trace contextRef="#ctx0" brushRef="#br0" timeOffset="2701.38">7330 6906 61 0,'4'-8'247'16,"-1"0"29"-16,-2 5-14 0,2-1-30 0,-1 4-24 15,-2 4-27-15,-2 1-24 0,2 5-18 16,-3 1-19-16,2 4-23 0,0 1-28 16,-1-1-23-16,2 2-17 0,2-2-10 0,-1 1-8 15,3-1-3-15,1-4-2 0,1 1 2 16,3-5 6-16,0 1 11 0,3-4 17 15,1-4 15-15,1-2 18 0,-1-2 37 16,6-2 21-16,-1-3 4 0,0-1-10 0,0-1-11 16,-2-1-36-16,-4-1-101 0,-1 2-126 15,-5-3-122-15,0 1-114 0,-4 0-110 16,-4-3-38-16,1 3 33 0,-5 0 83 0,-1-1 99 16</inkml:trace>
  <inkml:trace contextRef="#ctx0" brushRef="#br0" timeOffset="2932.48">7650 6469 30 0,'5'-7'307'0,"1"3"72"0,-3 2 84 15,-1 4 3-15,-2 4-36 0,0 3-50 16,-4 6-50-16,1 4-58 0,-1 4-77 15,-1 2-69-15,1 2-48 0,-1 1-30 16,2 3-21-16,-1-1-16 0,2 1-31 0,-1 1-70 16,1-1-111-16,-1 1-117 15,2-1-104-15,1-1-104 0,1-1-42 0,-1-3 32 16,5-3 94-16,-4-4 104 0</inkml:trace>
  <inkml:trace contextRef="#ctx0" brushRef="#br0" timeOffset="3251.47">7811 6826 184 0,'0'-14'256'16,"-2"1"4"-16,0 2-22 0,0 1-35 0,1 0-35 16,-1 3-42-16,2 1-40 0,-2 0-46 15,2 1-42-15,-3 1-34 0,3 2-24 16,0-2-16-16,3 2-9 0,-1 2 0 15,0-2 11-15,-1 2 16 0,1 0 13 0,0 0 13 16,-2 2 8-16,2 0 9 0,-2 0 5 16,-2 4 4-16,0 0 4 0,0 1-1 15,1 3 2-15,-3-1 1 0,1 3 1 0,1-1 2 16,0 2 0-16,0-1 3 0,-1 1 0 16,3-1 0-16,0-1 1 0,0 0 1 15,0-1-1-15,-2-1 1 0,-1 1 2 16,2 0-1-16,-2-1-8 0,-3 1-22 0,-1-1-40 15,0-1-65-15,-2-1-58 0,0 1-28 16,-2-2-11-16</inkml:trace>
  <inkml:trace contextRef="#ctx0" brushRef="#br0" timeOffset="3446">7907 6723 211 0,'2'-2'321'16,"-4"2"54"-16,0 4 1 0,1 1-61 0,-3 3-65 16,0 2-52-16,3 1-58 15,-3 0-100-15,2 3-117 0,2 1-112 0,0-2-118 16,2 1-78-16,0-3-33 0,0-1 26 16,1-3 64-16</inkml:trace>
  <inkml:trace contextRef="#ctx0" brushRef="#br0" timeOffset="3845.49">8247 6538 177 0,'7'-13'269'0,"-2"3"21"16,-3 4-10-16,0 4-17 0,-2 2-26 16,-2 4-33-16,0 2-37 0,-2 4-38 0,1-1-37 15,1 1-33-15,-1 1-30 0,1 0-34 16,2 1-38-16,0-1-38 0,2-1-32 15,-2-1-23-15,7 1-12 0,-2-3 11 16,2-1 25-16,0-2 29 0,0 0 30 0,2-2 20 16,0 0 15-16,0-2 9 0,0-2 3 15,0 2 5-15,0-2-1 0,-2 0 1 0,0 0 0 16,0 2 1-16,1-2 0 0,-2 2 0 16,2-2 0-16,1 2 1 0,-3-2 0 15,4 2-1-15,-3-2 0 0,0 2 1 16,0-2 0-16,0 1-1 0,1-3 0 15,-3 2 1-15,0-2 2 0,1 2 3 0,-2 0 5 16,1 2 10-16,-1 0 11 0,1 0 9 16,0 4 10-16,-1 2 1 0,3 1 0 15,-2 3-7-15,0 3-9 0,1 1-9 16,-3 1-24-16,3 2-31 0,-3 2-38 0,0 0-43 16,1 0-46-16,-2-2-50 0,0 2-48 15,0-3-12-15,-4-1 13 0,0-2 31 16</inkml:trace>
  <inkml:trace contextRef="#ctx0" brushRef="#br0" timeOffset="8041.47">3787 8822 42 0,'-7'10'85'0,"-2"-1"-3"0,0 3-10 0,0-1-4 16,-2 2-5-16,2-1-4 0,-2 1-2 15,2 2-4-15,1 1-1 0,-3-1-4 0,1 2-1 16,1 2-4-16,-2 0 1 0,0 2-3 16,0 2-1-16,1 0 2 0,-3 0 2 15,2-1 3-15,1 3-1 0,-2-2 1 16,2 2 0-16,0 1 0 0,1-1-3 16,0 2-1-16,0 1-2 0,0 1-1 0,2 0-2 15,0-1 1-15,-1 1 0 0,5-1 1 16,-1 1 0-16,0 0 0 0,3-1-1 15,1-1-4-15,0-1-5 0,1 1-4 16,3-2 0-16,0 0-2 0,-1-1 2 0,3 1-1 16,1-2 1-16,0 2 1 0,-1-2-2 15,4 1-1-15,-1 1-2 0,0 0-1 0,1 0-2 16,1-1-2-16,0 3 1 0,2-2-3 16,1 2 1-16,0-3-1 0,1 3 1 15,2-2-1-15,0-2-2 0,2 1 1 0,0-1 0 16,3-2 3-16,1 0 4 0,1-2 7 15,-1 0 6-15,2-2 1 0,2 1 4 16,-1-1 0-16,1-2-1 0,0 0-6 16,2 0-3-16,-1-1-3 0,2-1-6 0,-1 0-5 15,1-1 0-15,3-1 1 0,-1-1 0 16,0 1 1-16,2-1 4 0,2-1 6 16,-2 1 6-16,3-3 2 0,0 1 2 15,2-2-1-15,1 1-2 0,-1-1-6 16,2 0-7-16,-2 0-2 0,3-1-5 0,-4 1 0 15,0 0 1-15,0-1 1 0,0 3 3 16,-3 0 1-16,1-1 3 0,-1 3 1 16,1 1-1-16,-2-1-3 0,2 1-3 0,-2 3-5 15,-1-1-4-15,0 0-2 0,0 1-1 16,-1 1-1-16,0 2-1 0,-2 0 0 16,0 0 0-16,-1 2 1 0,-1 2-2 0,1-2 0 15,-2 2 2-15,0 2-1 0,-1 0 0 16,1 0-1-16,0 2-1 0,-2-1 0 15,-1 3 1-15,0 0-2 0,-1-1 0 16,1 3 2-16,-3 1-1 0,-1 1 2 0,-1-1-1 16,0 1 1-16,2 1-1 0,-4 1-1 15,1 1-1-15,-2-2 1 0,1 3-1 16,0-3 0-16,-1 2 0 0,-2-1-2 0,3-1 0 16,-3 0 0-16,2 1 2 0,-2-1 0 15,3 1-1-15,-3-1 1 0,2 0 0 16,0 1 2-16,0-1 0 0,0 0-1 15,0 1 1-15,-1-1 0 0,2-1 0 0,-1-1-2 16,-1 1 0-16,1-3 1 0,0 1-1 16,0-1 0-16,0-3-1 0,-1 0 0 15,4 0-1-15,-3-1 1 0,2-1 1 16,0 0 0-16,0 0 2 0,1 0 2 0,1 0 0 16,-1 0-1-16,1-1-2 0,1 1 0 15,1-2-1-15,1 0 0 0,-1 0 0 0,1-4 2 16,2 0-2-16,2 1 0 0,-1-5 0 15,2 0-1-15,2-1-2 0,0-3 0 16,2 1 1-16,0-3 1 0,0-1 0 16,2 0 4-16,1-2 0 0,0-1 0 0,1-1-1 15,1-2 1-15,-1 0-3 0,1 0-2 16,1-3 2-16,-1-1 0 0,1-4 2 16,-1 0-1-16,1-3 0 0,-1 0 1 0,-1-5-2 15,2 1-1-15,-3-2 0 0,1 0 1 16,0-4 0-16,0 2 0 0,-3-2 3 15,1-2 1-15,0 0 1 0,-2 0-3 16,-1-1 3-16,-1-3-1 0,1-2-1 0,-1 1-3 16,-1-3 0-16,-4-1 2 0,3-1-2 15,-3 1-2-15,-3 0 2 0,2-3 1 16,-2 3-1-16,-2-2 0 0,-3 1 0 0,1-1 0 16,-2 0-3-16,-1 1 1 0,-3-1 2 15,1 2-1-15,-1-1 3 0,-1 1-2 16,0 0 0-16,-1 1 1 0,-1 1-2 0,1-1 0 15,0 3-2-15,1-1-2 0,-3 0 1 16,1 3-2-16,2-1-2 0,-2 0 0 16,2 3 0-16,0 1 4 0,-2 2-1 15,3 0-1-15,-1 2 4 0,1 0 0 0,0 4 2 16,1-1-1-16,0 3-1 0,1 0 2 16,2 1 2-16,0 1-2 0,1 1-1 15,4 1 0-15,0-1-1 0,1 3 0 0,1-1 1 16,0 2 0-16,0 1 1 0,2-1 0 15,-2 0 1-15,2 2-1 0,-1 2-1 16,-1 0 2-16,-2 2 0 0,1 0 0 16,-1 2-1-16,0 0 2 0,-1 0-2 0,2 2 0 15,-1 2-1-15,0-1 2 0,2 1 0 16,-1 0-1-16,1 1 2 0,2 3-1 16,0-2 1-16,2 1-1 0,1 1 0 15,3-3 0-15,1 3-1 0,2-3 1 0,2 3 1 16,1-2-1-16,3 1 1 0,-2 1-2 15,6-1 0-15,-3 1 0 0,1 1 0 16,0 1-2-16,-1-1 1 0,0 0 2 16,-2 3-1-16,1 1 0 0,-1-2 2 0,0 3-2 15,0 1 3-15,1-2 3 0,-2 2 6 16,4 0 2-16,0 0 2 0,2 1 4 16,-1-3 1-16,1 0 1 0,3 0 1 0,0 0 1 15,2 1-2-15,-1-1 1 0,2-2-1 16,0 3-2-16,0-1-2 0,2 0-2 15,-2 0-2-15,2 0 0 0,-3 1-2 16,4-3-4-16,-3-2-1 0,2 1 2 0,-2-1 1 16,1-1-2-16,1-3 0 0,0-1 3 15,2-2 0-15,-1 0 1 0,3-4-5 16,-1-2 4-16,-1-2-4 0,4-2-2 16,1-1-2-16,-2-3-3 0,2-1 0 15,-1-1-2-15,-2-1 0 0,0 0 0 0,-2-1 1 16,-3 1-1-16,-2-2 0 0,-3 0 0 15,-3-1 0-15,-5 1 2 0,0-2-1 16,-1 0 2-16,-5-2 0 0,-3 0 0 0,1-4 0 16,-5 0-1-16,0-4 0 0,-2 1 0 15,0-5 2-15,-2 1 0 0,-1-3-2 16,-2-1 2-16,0 0-4 0,-4-2 0 0,-1-1 0 16,-3 1-1-16,-2 0 0 0,0-2 0 15,-2 0 3-15,-3-2-1 0,-3 2 0 0,0-2-1 16,-3 2 1-16,-2-2 1 0,1 1 1 15,-2 1-2-15,-1 2 1 0,-2 0 1 16,2 0 4-16,-2 0-5 0,-1 1 0 16,1-1 1-16,-2 2 1 0,-2-2 1 0,-1 1-4 15,0-1 1-15,-4-2 0 0,0 0-1 16,-3 0-2-16,-5 0 0 0,0-2-1 16,-4 2 3-16,-4-2-1 0,-2 0 0 15,-2 0 2-15,-1 0-2 0,-2 0 2 0,2 0 0 16,-1 0 5-16,1 0 2 0,2 1 0 15,0 1 2-15,2 0 3 0,1 0 1 16,2 2-4-16,0-2-2 0,3 2 0 16,1-1 0-16,3 1-1 0,0 2 1 0,3-2-1 15,5 1-2-15,-1 1-1 0,3 0 0 16,3-2-3-16,3 0 0 0,0-1 0 16,4-3 0-16,-1 0-1 0,5-2 2 0,-1 0 2 15,2-1 1-15,0-3-3 0,0 0 2 16,2-1 1-16,-1 1-1 0,3-2-3 15,-1 3-1-15,1-1 2 0,0 0-1 0,-1 0 0 16,3-1-1-16,0 1 1 0,2-2-2 16,-2 1 1-16,4-1 1 0,1-1 0 15,-2-3 0-15,1 1-1 0,1-3 2 0,-1 1-1 16,1-2-1-16,0 0-1 0,-2-1 2 16,-3 3 0-16,2 0 1 0,-2-1-2 15,-3 1 6-15,-1 2 0 0,-2-1 1 16,-2 3 1-16,-1-3 0 0,-4 3 2 0,-4 1-4 15,0 0 2-15,-3 1 0 16,-4 1-1-16,-3 2 0 0,-3 2-1 0,-1-2 1 16,-1 4-1-16,-5 0-3 0,-1 0 4 15,-2 2-5-15,-3 2-1 0,-1 2 0 0,-3 2 1 16,-1 3-1-16,-2 0 1 16,-2 6 1-16,-4 1 2 0,0 3-1 0,-4 3-2 15,1 1 0-15,-1 4-2 0,-2 1 1 0,1 3-2 16,-3 1 0-16,4 0 2 15,-4 4 3-15,3 2 4 0,0 2 0 0,1 2 2 16,1 2-2-16,-2 3 4 0,4 1-2 16,1 1-3-16,-1 2 0 0,1 1-1 0,0-1 0 15,0 0-3-15,1 1-2 0,-1-1 3 16,1 0-2-16,2 1 2 0,-1-1 1 16,1 2 4-16,1 1 2 0,-1-1-2 15,1 2 1-15,1 2-2 0,-1 2 0 0,1 2-2 16,1 2 0-16,-1 1 1 0,0 5 0 15,2-1-2-15,2 5 0 0,0 3 2 16,1 0-4-16,3 4-1 0,2 0 2 16,1-1 1-16,2 1-2 0,0 0 0 0,0 2 0 15,5-2 3-15,0 2-1 0,0 2 0 16,0 1 0-16,0 1 0 0,3 3 1 16,-1 1-2-16,-1-1 0 0,2 2 0 15,4-1 1-15,0 1-2 0,2-1 0 0,1-1 0 16,3 1-1-16,3-1 2 0,-1 0 2 15,2 1-1-15,3-1 2 0,0-1-2 16,0 1 2-16,-1-1-4 0,1 1-1 0,0 1 0 16,-1-1 0-16,2 0 1 0,-2 1-1 15,2 1-3-15,-2-1 0 0,1-3 1 16,-2 1-1-16,1-3 1 0,0-3 1 0,-1-2 0 16,0-2 2-16,1-6 2 0,-3-1 0 15,2-3 0-15,-2-3-3 0,1-4 1 16,1-2 3-16,-2-2 0 0,-2-4-1 15,1-2-1-15,-3-1-2 0,-1-3 2 16,-1-1-1-16,-3-2-1 0,-2-3-1 0,-2-3 2 16,-1 0 2-16,-4-1-2 0,-1-3-1 15,-4 0-1-15,-4-2 3 0,1-1 0 16,-4-1 0-16,-2-2-1 0,-4 1-1 16,-1-1 0-16,-2-1-1 0,-4 0-2 0,-4-1 0 15,-1 1 1-15,-6-3-1 0,-3 1 0 16,-2 0-1-16,-1-1 2 0,-4-1-3 15,0 2 1-15,-1-2 3 0,-3-3 0 0,2 3 3 16,-1-2-1-16,-1-2 1 0,0 0 2 16,-1 0-4-16,0-2 2 0,-3 0-3 15,3-2 0-15,0 2 0 0,-1-2-2 16,1 2 2-16,0-2 3 0,3 3 2 0,0-1 0 16,2 2-1-16,0-1 2 0,2 1-2 15,1 2-9-15,1 2 1 0,-1 0-1 0,3 3 1 16,1 1-9-16,0 1-12 0,4 3-10 15,0 3-22-15,1 4-35 16,0 6-97-16,5 1-136 0,0 7-137 0,3 1-115 16,3 2-51-16,2 2-1 0,4 0 80 15,4-2 133-15</inkml:trace>
  <inkml:trace contextRef="#ctx0" brushRef="#br0" timeOffset="9401.81">4428 15000 176 0,'13'-19'214'0,"-1"2"-11"0,-3-2 2 0,0 2 18 15,-4 1 36-15,-1 1 41 0,-3 2 24 16,-1 1 5-16,-1 3-14 0,-4 1-31 15,-4 2-47-15,-2 6-53 0,-2 2-49 16,-3 6-38-16,-1 5-29 0,-3 4-19 0,-3 4-10 16,-1 8-5-16,1 3-6 0,-3 5-2 15,3 4-5-15,0 3-3 0,4 2-3 0,3 2-3 16,5 1-1-16,4-1-2 0,5-2-1 16,5-1 0-16,7-3-1 0,2-2-1 0,6-4-4 15,3-1-2-15,5-7 0 0,0-1-3 16,3-6-10-16,1-2-13 0,0-6-31 15,1-3-70-15,-1-5-122 0,1-3-127 16,1-4-144-16,-2-5-72 0,1-3-14 0,-1-5 47 16,-3-2 110-16</inkml:trace>
  <inkml:trace contextRef="#ctx0" brushRef="#br0" timeOffset="10082.59">2848 14865 97 0,'1'-6'274'0,"0"2"44"15,2 0 15-15,-1 2 0 0,-2 2 12 16,1 4 6-16,-1 4-12 0,0 7-20 15,0 4-35-15,-1 6-62 0,1 4-70 0,-2 3-59 16,2 4-38-16,-3 0-23 0,3 4-16 16,0 0-9-16,0 0-7 0,3 0-7 0,0 0-21 15,1 0-49-15,0 0-84 0,1-2-102 16,0-1-103-16,0-1-97 0,1-2-74 0,-1-1 0 16,-2-5 57-16,2-3 92 0</inkml:trace>
  <inkml:trace contextRef="#ctx0" brushRef="#br0" timeOffset="10297.96">3119 14861 134 0,'5'-17'341'0,"-2"3"82"0,3 5 64 16,-3 5-14-16,2 8-48 0,-2 5-62 15,-1 9-55-15,0 4-77 0,-1 7-77 0,-1 3-66 16,1 6-41-16,-1 1-35 0,3 1-54 16,-3 2-91-16,2-1-116 0,0 1-119 0,-1 0-134 15,3-2-60-15,-2 0-2 0,-1-2 66 16,1-1 103-16</inkml:trace>
  <inkml:trace contextRef="#ctx0" brushRef="#br0" timeOffset="10762.74">3337 15274 65 0,'5'0'77'0,"-1"0"-4"0,-1 0-1 15,0 0-2-15,2 0 0 0,-4 0 4 0,2 2-1 16,0 0 0-16,0 0-6 0,-1 2-10 16,2 0-9-16,-2-1-9 0,5 3-10 0,-4 0-7 15,2 0-7-15,1-1-3 0,1 1-3 16,-2 0-1-16,0-2 4 0,-1 1 9 16,1-1 17-16,-1 0 20 0,-3 2 15 0,2-3 11 15,-1 3-1-15,-4 0-9 0,-1 0-15 16,2 1-22-16,-3 1-34 0,-1-1-42 15,0 1-53-15,0 2-61 0,-1-1-83 0,-1 1-42 16,-2-1-5-16,-1 3 20 0</inkml:trace>
  <inkml:trace contextRef="#ctx0" brushRef="#br0" timeOffset="11292.82">2935 15234 65 0,'-2'-4'180'0,"0"1"4"0,2-1-32 15,2-2-26-15,4 2-15 0,1 1-3 16,1-1 2-16,3 0-6 0,1 0-16 15,2 0-15-15,3 2-21 0,-1 0-14 16,4 1-17-16,-2 1-37 0,2 0-53 0,1 0-75 16,0 1-80-16,1 1-43 0,-3 2-19 15,1 0 16-15</inkml:trace>
  <inkml:trace contextRef="#ctx0" brushRef="#br0" timeOffset="12255.28">5182 15124 100 0,'5'-4'208'15,"2"0"9"-15,1-2-12 0,6 1-6 16,0-1-7-16,2 0-8 0,0 1-20 0,2-1-28 16,2 0-32-16,-1 0-32 0,0 3-27 15,2-3-19-15,-2 2-14 0,-1 0-31 0,2 0-47 16,-4 1-55-16,0-1-74 0,0 2-89 15,-3 0-46-15,-2 2-1 0,-2 2 29 0</inkml:trace>
  <inkml:trace contextRef="#ctx0" brushRef="#br0" timeOffset="12905.23">6175 14634 86 0,'0'-4'248'0,"-3"1"41"0,2-1 28 0,-2 2 26 16,-3 2 19-16,-1 0 6 0,-2 2-15 16,-2 3-37-16,1 3-49 0,-4 5-59 0,0 6-55 15,0 4-47-15,0 6-31 0,0 5-18 16,0 2-11-16,3 4-9 0,0 2-5 16,6 2-6-16,2 0-5 0,3-2-5 0,3 0-2 15,2-4-3-15,4 0-6 0,4-4-2 16,-1-3 0-16,4-3-6 0,1-1-10 15,0-6-13-15,3-2-26 0,-2-6-70 0,2-3-106 16,0-4-112-16,2-5-101 0,2-4-102 16,-1-3-35-16,-3-5 37 0,1-3 89 15,-4-3 106-15</inkml:trace>
  <inkml:trace contextRef="#ctx0" brushRef="#br0" timeOffset="13118.45">6423 14665 38 0,'2'-21'275'0,"-2"5"53"16,2 3 48-16,-2 4 29 0,1 3 12 16,-1 4-16-16,1 6-27 0,2 5-31 0,-1 5-55 15,-2 7-84-15,2 3-73 0,-2 7-46 16,0 3-32-16,0 4-21 0,0 0-12 0,0 2-15 16,0 2-14-16,0-2-41 0,0-2-96 15,1 0-140-15,1-1-139 0,0-3-125 0,1-2-60 16,1-3 0-16,0-4 74 0,1-4 130 15</inkml:trace>
  <inkml:trace contextRef="#ctx0" brushRef="#br0" timeOffset="13317.32">6617 14676 343 0,'4'-23'486'16,"0"4"66"-16,-1 4 32 0,0 5-61 0,2 5-108 15,-2 7-123-15,-2 7-86 0,4 6-60 16,-5 6-49-16,3 8-36 0,-3 3-22 16,2 5-16-16,-2 1-13 0,0 2-16 0,0 0-24 15,0-2-69-15,0 0-122 0,0 0-138 16,0-4-141-16,2 0-84 0,-1-3-29 16,-1-2 39-16,0-3 107 0</inkml:trace>
  <inkml:trace contextRef="#ctx0" brushRef="#br0" timeOffset="13433.67">6614 15067 14 0,'-3'-6'122'0,"-1"0"-54"16,2 2-92-16,0 1-55 0</inkml:trace>
  <inkml:trace contextRef="#ctx0" brushRef="#br0" timeOffset="13681.91">6790 15006 37 0,'6'-4'192'0,"0"0"13"0,-1 2-38 16,2 2-54-16,-2 0-39 0,3 0-26 16,-1 4-15-16,-2 0-13 0,2 0-9 0,-2-1-4 15,0 3-4-15,1 0 4 0,-3 1 13 16,0 1 19-16,-3 0 29 0,2 1 37 15,-2 1 41-15,-2 1 38 0,2 1 24 0,-3-1 5 16,3 0-14-16,0 1-29 0,0-1-38 16,3-1-39-16,-1 1-67 0,-1-1-96 0,1-1-108 15,2-1-127-15,-2 0-94 0,3-1-52 16,-2-1 3-16,-2-2 57 0</inkml:trace>
  <inkml:trace contextRef="#ctx0" brushRef="#br0" timeOffset="14461.69">6839 15133 58 0,'0'-7'158'0,"0"1"-18"0,2-2-20 16,-1 3-17-16,2-1-10 0,0 2-4 16,0-2-3-16,1 3-2 0,0 1 1 0,1 0 6 15,-1 0 12-15,1 2 12 0,-1 2 22 16,-2 0 25-16,3 2 29 0,-3 1 17 16,-2 5 9-16,-2-1-2 0,0 5-13 0,-3 1-25 15,-1 4-30-15,0 0-27 0,0 2-22 16,-2 2-21-16,2 0-18 0,0-1-9 15,3 1-12-15,1 0-5 0,2-2-7 0,3-2-2 16,1 0 2-16,1-2-6 0,2-1-1 16,2-3-2-16,2-2-2 0,2-3-4 0,-1-2-5 15,4-2 0-15,0-4-6 0,4-4-15 16,-2-2-43-16,1-2-91 0,-1-1-127 0,2-3-131 16,0-1-125-16,-3-2-54 0,0-2 5 15,-1 0 74-15,0-1 118 0</inkml:trace>
  <inkml:trace contextRef="#ctx0" brushRef="#br0" timeOffset="14726.83">7273 14823 161 0,'2'-2'288'0,"0"-2"59"0,1 2 4 15,3-2-37-15,3 2-48 0,0 1-40 0,1-1-42 16,3 0-72-16,1 0-99 0,2-2-107 16,2 2-105-16,2-2-112 0,1-1-79 0,0-1-24 15,1 2 25-15,-2-2 60 0</inkml:trace>
  <inkml:trace contextRef="#ctx0" brushRef="#br0" timeOffset="15059.22">8147 14655 156 0,'-4'-13'432'16,"-1"-1"80"-16,-4 3 67 0,-2 2-36 16,-2 1-92-16,-1 4-113 0,-3 2-99 15,0 4-74-15,-3 4-61 0,1 3-34 16,-1 8-22-16,-1 4-9 0,1 8-5 0,1 5-4 16,1 8 0-16,3 2-4 0,3 4 0 15,3 1-6-15,4 1-2 0,5-1-1 0,5-1-4 16,7-4-4-16,6-2-2 0,6-2 2 15,4-6-3-15,4-4-3 0,4-3-6 0,1-6-5 16,1-4-15-16,0-4-19 0,-1-5-42 16,-2-6-104-16,1-2-142 0,-2-6-151 15,-1-1-97-15,2-5-43 0,-3-3 13 0,-3-2 87 16,1-4 138-16</inkml:trace>
  <inkml:trace contextRef="#ctx0" brushRef="#br0" timeOffset="15473.45">8155 13506 130 0,'0'-7'396'16,"-1"-1"90"-16,1 4 73 0,-2 4-34 15,2 6-68-15,-2 6-83 0,0 5-85 16,-2 9-79-16,3 7-66 0,-3 5-47 16,-1 6-34-16,1 3-22 0,-1 1-15 0,1 1-13 15,-1-1-6-15,1 0-7 0,1-4-9 16,0-1-19-16,2-3-38 0,0-3-78 16,-1-3-122-16,4-4-115 0,-1-3-113 15,0-4-77-15,2-4-17 0,-1-6 54 0,-1-5 105 16</inkml:trace>
  <inkml:trace contextRef="#ctx0" brushRef="#br0" timeOffset="15705.77">8320 13470 101 0,'2'-5'414'15,"-2"5"107"-15,0 5 70 0,0 7-27 16,-2 5-77-16,-1 8-103 0,2 5-110 16,-1 6-101-16,-1 2-66 0,0 4-41 0,2 0-28 15,-1 2-24-15,1-2-29 0,-3-2-74 16,2 0-134-16,1-2-145 0,-2-2-156 0,2-1-74 16,1-7-25-16,-2-3 44 0,2-2 119 15</inkml:trace>
  <inkml:trace contextRef="#ctx0" brushRef="#br0" timeOffset="16137.02">8392 12931 125 0,'-10'-21'369'16,"-3"2"90"-16,1 6 75 0,0 1-40 16,-3 7-65-16,1 5-76 0,-2 3-80 0,0 7-86 15,0 5-71-15,0 6-49 0,0 6-30 16,2 3-17-16,-1 3-5 0,3 3-3 16,3 2-4-16,0-2-1 0,4 0-2 0,5 1-2 15,0-5-3-15,3 0-4 0,3-3 2 16,4-2 2-16,3-3-1 0,1-3 1 15,1-4 1-15,4-3 2 0,0-5 0 0,3-5-3 16,-1-2 0-16,3-6 2 0,-3-3 5 16,0-5 6-16,1-1 1 0,-4-6 7 15,0-2 6-15,-4-4 1 0,-2-2-1 16,-3-3 2-16,-2-2-3 0,-3-3-2 0,-4 3-5 16,-3-2-4-16,1 3-3 0,-5 1-5 15,-2 3 0-15,-4 0-10 0,-1 4-14 16,-4 2-44-16,-3 4-119 0,-1 2-148 0,-1 2-172 15,0 3-91-15,-1 3-36 16,1 3 14-16,2 0 103 0</inkml:trace>
  <inkml:trace contextRef="#ctx0" brushRef="#br0" timeOffset="16816.78">8756 15002 35 0,'3'-2'223'0,"1"0"44"15,3 0-5-15,4 0-10 0,-2 0-16 16,6 2-22-16,-1 0-37 0,3 0-41 16,1 2-45-16,1 0-38 0,2 0-32 0,1-2-51 15,2 2-64-15,4-2-73 0,1-2-104 16,1 0-64-16,0-2-25 0,1 1 18 0,-1-3 46 16</inkml:trace>
  <inkml:trace contextRef="#ctx0" brushRef="#br0" timeOffset="17187.75">9622 14638 42 0,'-2'-11'293'0,"-2"1"63"0,-2 2 78 16,0 1-8-16,-3 3-24 0,-2 2-34 15,-1 2-38-15,-1 4-53 0,-1 4-69 0,-2 3-71 16,-1 4-50-16,2 8-31 0,-3 4-20 15,2 3-9-15,0 6-7 0,1 4-5 16,1 2-2-16,3 2-5 0,1 2-3 0,3-2-2 16,5-2 0-16,2-1-1 0,2 0-1 15,6-5-1-15,1-4 0 0,4-1 0 16,3-7 0-16,2-3-1 0,1-4-1 16,3-3 2-16,-1-7 0 0,3-5 5 0,0-2 4 15,-1-5 4-15,3-7 7 0,-3-3 6 0,0-4 2 16,-1-4-2-16,-1-4-2 0,-3-3-2 15,-2-3-6-15,-4-3-6 0,-3-2-3 16,-1-2-1-16,-7 2-4 0,-1 2-5 0,-6 2-10 16,0 1-19-16,-3 7-53 0,-2 1-105 15,-1 6-123-15,1 3-125 0,-2 3-113 0,0 4-43 16,3 3 18-16,0 2 86 0,1 6 114 16</inkml:trace>
  <inkml:trace contextRef="#ctx0" brushRef="#br0" timeOffset="17448.22">10013 14630 87 0,'10'-15'441'0,"-1"2"84"0,-1 3 53 16,-2 3-10-16,0 3-79 0,-2 6-126 0,-1 7-120 15,1 7-75-15,-2 6-50 0,-2 7-39 16,0 7-32-16,0 6-21 0,-2 2-13 16,-2 4-12-16,2-1-11 0,-1-1-23 0,1 0-59 15,-1-3-110-15,0-3-120 0,3 0-117 16,3-5-111-16,-2-3-43 0,1-1 25 16,2-7 92-16,0-3 111 0</inkml:trace>
  <inkml:trace contextRef="#ctx0" brushRef="#br0" timeOffset="17646.3">10443 14790 265 0,'13'-13'443'0,"-3"7"100"0,-1 8 13 0,-2 6-39 16,1 7-73-16,-5 8-97 0,0 4-117 15,1 5-99-15,-2 4-57 0,-2 0-40 16,0 3-48-16,0-1-76 0,0 0-121 0,-2 0-120 15,2-2-126-15,-1-2-98 0,-2 1-28 16,2-5 38-16,-3-1 101 0,1-5 111 16</inkml:trace>
  <inkml:trace contextRef="#ctx0" brushRef="#br0" timeOffset="17796.81">10307 15160 107 0,'-3'-17'331'0,"-1"4"36"0,3-1 32 0,1 5-70 16,3-1-85-16,2 3-83 0,4 1-62 16,2 0-74-16,3 2-97 0,2 2-95 0,2 0-120 15,2-1-72-15,0-1-32 0,-1 0 19 16,-1-4 57-16</inkml:trace>
  <inkml:trace contextRef="#ctx0" brushRef="#br0" timeOffset="20616.24">7087 12775 112 0,'-3'8'103'0,"1"-1"-11"16,0 3-7-16,1 1-7 0,-2 1-6 16,2 1-4-16,-1 0-2 0,0 4 1 0,2 1 2 15,-1 1 4-15,1 2 7 0,-3 3 5 16,3 1 8-16,0 4 5 0,-1 3 7 16,1 2 2-16,-2 4 1 0,0 0 7 15,1 4 8-15,-1 0 10 0,0 4 10 0,0 0 8 16,-1 3-3-16,1 1-7 0,-2 3-13 15,3 0-17-15,-3 1-19 0,1 1-15 16,2 2-10-16,0 0-7 0,-3 1-9 16,1 1-4-16,3 2-5 0,-2 0-4 0,0 1 0 15,0 1 0-15,0 2-4 0,1-2-4 16,-4 0-3-16,4 0-3 0,-1-1-6 16,1-1-4-16,1 2-2 0,-2-2-4 0,2 0 0 15,-2-2-5-15,2-2 1 0,-2 1 1 16,1-1 3-16,-2 0 0 0,2-2-1 0,-1 0 3 15,0 1 0-15,1-1-1 0,-2 0 0 16,0 0 0-16,1-1 0 0,1 1-1 0,-3-2 0 16,2 1-3-16,-1-1-3 0,-1 0-2 15,0 1 3-15,1-1-3 0,-1 0-1 0,1 1 1 16,-2-3 1-16,3 2 1 0,-4-1-2 16,3-3 0-16,-1 1 1 0,-1-4-3 15,1-1 1-15,0-3 0 0,1 0 1 0,-3-4 2 16,3-2-3-16,0-1 3 0,-1-5 0 15,2-1 1-15,-1-3-1 0,1-3 1 16,0 0 1-16,0-4-1 0,0 0 1 16,2-2-4-16,-1-1 1 0,1-3-1 0,-2 0 0 15,2 1 0-15,0-3 0 0,0 1 2 16,0-3-1-16,0 1 0 0,0-3-2 0,0 1 1 16,0-1-1-16,0-1-2 0,0-2 1 15,0 0 0-15,0 0 0 0,0-1 1 0,0-1 1 16,2 0 0-16,-2 0 0 0,1 0 1 15,1 0 4-15,0 0 1 0,2 0 1 0,1 0 1 16,0 0 0-16,3-1-1 0,0 1-1 0,3 0-1 16,0 0-2-16,2 0 1 0,2 2 2 15,3-2-1-15,0 2 1 0,4-1 0 0,-1 1 0 16,4 0 0-16,0 0-3 0,2 0 4 16,1-1-1-16,3 1 0 0,1 0-3 15,2 0 3-15,3 0 1 0,1 1-3 0,3-1 0 16,4 2-1-16,0-2 0 0,4 1-3 0,3-1-1 15,3 0-2-15,4 0 2 0,4 0-1 16,3-2-1-16,4-2-1 0,1 0 0 0,1 0 1 16,3 0-1-16,3 0 3 0,-1 0 6 15,0 0 3-15,0 2 1 0,5-2 0 16,-2 1-2-16,0 1 0 0,2 0-7 0,2 2-7 16,-1-2-3-16,-2 0-5 0,0 0-6 15,-3 0-5-15,-1 0-5 0,-1-1-6 0,-5 1-6 16,0 0-7-16,-3 0-5 0,-4-2-10 0,1 2-11 15,-4-2-4-15,-3 0-4 0,0-2-2 16,-3 0-2-16,-3 0 3 0,0-1 5 16,-2-3 4-16,0 0 7 0,-3 0 9 0,-1-1 10 15,2-3 14-15,-4 1 12 0,0-1 9 16,0 1 7-16,-3-1 2 0,-2-1 3 0,-3-1 2 16,-2 1 0-16,-3-1 0 0,-1 1 0 0,-5 0 5 15,-2-1 12-15,-4 1 18 0,1-3 21 16,-4 1 16-16,-2 0 19 0,1-1 8 15,-4-1-3-15,3 0-11 0,-2 0-18 0,-1-2-16 16,1-3-15-16,0 1-9 0,1 0-10 16,0-2-1-16,-1 0 0 0,1-1 5 15,-1 1 6-15,-1 0 9 0,0 2 7 0,0 0 2 16,-3 0 3-16,1 0-1 0,-1 1-2 16,-2-1-8-16,2 2-8 0,-2 0-3 15,2 0-6-15,-1 0-4 0,0-2-5 0,1 0-6 16,0 0 1-16,1-2 1 0,0 0-1 0,2-4-3 15,2 0 2-15,-1-3 0 16,1-1 0-16,1-3-2 0,-2-3-1 0,2-1 1 16,-1-4-1-16,2-4 1 0,-3-1-1 15,0-3 2-15,1-3-2 0,-3-5 1 0,3-1-1 16,-3-2 0-16,3-4 1 0,-2-2-2 16,2-3 0-16,-3-3 0 0,1-1 0 0,2-4-3 15,-4-2 3-15,5 0-2 0,-4-4-1 16,3 0 4-16,1 0 3 0,1-4 3 0,1 0 0 15,0-1-1-15,0-3 1 0,2-3-6 16,0-2-2-16,-2-3-4 0,1 1 1 16,-3 0-1-16,0 2 1 0,0 2 0 15,-5 1 2-15,0 3 0 0,1 1 0 16,-3 2 2-16,-1 1-2 0,-3 3 2 0,0 0 0 16,1 2 0-16,-2 2-1 0,-2 1-1 15,0 7 3-15,0 1-2 0,-2 6 1 16,-2 4 2-16,1 4 0 0,0 8 0 15,-3 3-1-15,1 4 4 0,-1 5-4 16,-1 3-2-16,2 3 1 0,-2 5 1 0,0 1-1 16,0 4 0-16,-1 0 2 0,1 3 3 15,0 3-1-15,0 0 0 0,0 1-2 16,-2 3 1-16,2-1-2 0,-2 3-1 0,-2-1 0 16,0 2-1-16,0 1 1 0,-3-1-2 15,0 2 3-15,-4 0-2 0,0 1-1 16,-3 1 2-16,0 0 0 0,-4 2 2 0,-3-2-2 15,-1 0 1-15,0 0-2 0,-2 0 0 16,-2 0 1-16,-1 0-1 0,0-2 1 0,-1 3 2 16,0-3 1-16,-2 2-1 15,-1-2 3-15,1 2-2 0,-4-2 3 0,1 2 0 16,-1-1 0-16,-4 1 1 0,1-2 0 16,-1 2-1-16,-2-2-1 0,0 2 1 15,0 0 2-15,-1 0 2 0,0 1-2 16,-1-1 2-16,1 0 0 0,2 0-1 0,-2 0 0 15,1-2 0-15,1 2-1 0,-1-2 3 16,3 2-1-16,-1 1-3 0,-1-1 1 16,3 0-1-16,-3 0-3 0,2 2-2 15,-2 2-2-15,-1 0 1 0,1 0-1 0,-5 1-1 16,2 3 0-16,-3-2 0 0,-1 2 1 16,-1-1-1-16,0 1 1 0,-1 2 2 15,-3-1 0-15,2 1 2 0,-3 1 0 0,0 3 1 16,-1 1 0-16,-1 1 1 0,3 1-1 15,-1 2-1-15,2-2-3 0,0 2 4 0,0 0 2 16,2 1 1-16,-1-1 5 0,3-2 1 16,-1-2 2-16,1 1-2 0,-1-1-3 15,2 0-1-15,0-1-2 0,1-1 1 16,0-1-1-16,2 1-1 0,-1-1 1 0,1 1 1 16,1-1 1-16,2 1 6 0,1-1 1 15,2 1 3-15,2-1 1 0,-1 1 0 16,5 0-3-16,-1 1-7 0,3-1-2 0,1 3-2 15,0-1-4-15,0 0-2 0,2 1-2 16,0 1 2-16,-1-2 2 0,2 2 1 16,1-1-1-16,-1-1 2 0,1 0 2 15,2 1-1-15,2-3-1 0,0 1-3 16,3-1 2-16,3-1-2 0,0-3-2 16,4 1 0-16,2-2 0 0,1-1-1 0,2 1-4 15,2-2 1-15,0 0 2 0,4-3-1 16,0 3 2-16,-1-2 2 0,1 2 1 15,1-2-1-15,1 2-1 0,-1-2 0 0,1 1-1 16,-1-1-2-16,1 0 4 0,-2 0-1 16,2 0 0-16,0 0 0 0,1-2-4 15,0 2-9-15,1 0-12 0,-2-2-15 0,3 2-12 16,-1 0-14-16,1-1-12 0,-2 1-9 16,0 0-21-16,1 0-58 0,-1 0-98 15,-2 2-110-15,2 2-110 0,1-1-87 0,-3 1-27 16,0 2 44-16,-2-1 96 0,2 1 114 15</inkml:trace>
  <inkml:trace contextRef="#ctx0" brushRef="#br0" timeOffset="32925.62">17423 5641 120 0,'-8'-8'200'16,"3"0"-10"-16,-2 1-25 0,2 1-20 15,-2 2-13-15,1 1-20 0,-2-1-24 16,4 2-18-16,-3 2-9 0,-1 0 1 16,-1 4 19-16,-1 3 30 0,-1 3 41 0,-1 3 44 15,1 6 33-15,-3 4 21 0,1 4-4 16,0 3-23-16,1 4-38 0,3 5-45 15,2 1-46-15,2 1-35 0,0 3-20 0,4 0-25 16,2-2-55-16,2 0-96 0,2-4-111 16,0-2-113-16,4-2-131 0,0-3-60 15,0-6 9-15,2-4 68 0,-2-4 100 16</inkml:trace>
  <inkml:trace contextRef="#ctx0" brushRef="#br0" timeOffset="33141.37">17473 5831 126 0,'0'-15'280'0,"1"2"56"0,-1 1 8 0,-1 3-9 16,-1 1-13-16,-3 4-25 0,3 2-38 16,-5 2-46-16,-2 4-48 0,-2 4-37 15,-3-1-34-15,-1 5-28 0,-2 1-25 0,2 0-18 16,-1 1-27-16,0-1-53 0,2 0-85 15,0 1-96-15,0-1-100 0,4 0-113 16,1-1-46-16,2-3 14 0,2 1 64 0,-1-4 88 16</inkml:trace>
  <inkml:trace contextRef="#ctx0" brushRef="#br0" timeOffset="33605.58">17663 5694 89 0,'4'-6'184'0,"0"1"-16"0,-1-3-22 0,-1 2-12 16,2-1-3-16,-2 1 2 0,-2 0 10 16,0 1 14-16,0-1 14 0,-5 2 11 0,2 2 5 15,0 0-8-15,-1 2-16 0,-1 0-20 16,0 4-19-16,-1 2-24 0,1 1-17 16,-1 3-15-16,1 1-13 0,2 3-9 15,1 1-11-15,0 0-7 0,-1 0-8 16,3 2-5-16,3-1-6 0,1 1-3 0,-3 0-3 15,3-2 0-15,-1 0 0 0,3 1-1 16,-3-3 1-16,1-2 0 0,-2-1 2 0,1 0 7 16,-1-3 12-16,-2 1 8 0,0-3 4 15,-3 1 4-15,-1 0-3 0,-3 0-7 16,0-1-12-16,-4 1-26 0,0 0-48 16,1 0-72-16,-3-1-87 0,2 1-88 0,1-2-91 15,1 0-80-15,0-3-8 0,3 1 42 16,1-4 70-16</inkml:trace>
  <inkml:trace contextRef="#ctx0" brushRef="#br0" timeOffset="33820.79">17846 5578 155 0,'9'-8'344'0,"-2"3"102"0,-2 5 37 16,2 3-16-16,-1 5-38 0,-3 3-46 15,1 5-81-15,0 3-95 0,-3 2-78 16,-1 3-51-16,-1 1-31 0,-2 4-24 16,2-3-23-16,-3 3-50 0,-1 0-87 0,0-1-116 15,-1 1-116-15,3-1-123 0,-4-1-66 16,0-2 2-16,3-2 61 0,-1-4 103 16</inkml:trace>
  <inkml:trace contextRef="#ctx0" brushRef="#br0" timeOffset="33953.41">17862 5944 9 0,'2'-8'234'0,"-2"0"22"0,2 3-12 0,-2 1-52 15,1 0-54-15,1 0-61 0,2 2-64 0,1 0-60 16,2 0-61-16,2 1-67 16,2-1-51-16,0 0-18 0,-2 0 12 0</inkml:trace>
  <inkml:trace contextRef="#ctx0" brushRef="#br0" timeOffset="34235.75">18050 5808 29 0,'5'-7'193'0,"0"1"5"16,-1 2 0-16,-1 0 3 0,-1 2 3 0,2 2 5 15,-2 2 0-15,-2 2-10 0,0 2-21 16,3 2-29-16,-3-1-37 0,0 3-35 16,0-1-35-16,0 1-46 0,2 1-54 15,0-1-55-15,-1-1-51 0,3-1-40 0,0-1-25 16,1 1 5-16,0-4 28 0,2 0 42 15,1-2 42-15,-2-2 37 0,4 0 28 16,-1 0 23-16,1-2 17 0,-2 2 17 16,2-2 19-16,-1 4 24 0,0 0 27 0,0 1 23 15,-2 3 20-15,0 4 8 0,0 1-1 16,1 4-11-16,-3 1-20 0,-2 1-22 16,1 0-22-16,0 2-31 0,-1-2-47 15,-1 0-55-15,0 0-61 0,-1-1-72 0,1-3-66 16,0 0-24-16,-2-1 14 0,0-3 36 15</inkml:trace>
  <inkml:trace contextRef="#ctx0" brushRef="#br0" timeOffset="34436.51">18267 5890 142 0,'2'-13'201'16,"1"0"-14"-16,1-1-18 0,2 3-19 0,1 1-13 15,-1 1-16-15,4 1-13 0,1 1-8 16,-1 1-13-16,1 0-12 0,2 2-16 16,-3 2-13-16,3 0-28 0,-3 2-56 15,0 0-68-15,2 2-97 0,-3 0-70 16,-1 2-35-16,0-2-3 0,-1 2 29 0</inkml:trace>
  <inkml:trace contextRef="#ctx0" brushRef="#br0" timeOffset="47126.02">16351 9881 5 0,'-2'-2'71'0,"-1"0"-3"0,1 2-1 16,-2-1-6-16,3 1-7 0,-3-2-6 15,0 2-4-15,1-2-4 0,-2 2-1 16,3-2 2-16,-2 2 2 0,-1-2-1 16,-1 2-2-16,1 0-4 0,-2 0-4 0,-1 0-4 15,0-2-2-15,-3 2 1 0,0 0 2 16,-1 0 2-16,-1 0 2 0,-1 0 3 16,-2 0 0-16,-3 0 1 0,1 0-1 15,-2 0-1-15,-3 2 0 0,-1-2 0 0,-1 2-2 16,0 0 1-16,-1 0 0 15,-3 0 1-15,0 1 1 0,0 1 2 0,0 0 2 16,-3 2 2-16,3-1 3 0,-2 3 4 16,-1 0 5-16,-2-1 6 0,1 3 6 0,-1 1 4 15,-2 1 5-15,2 1 3 0,-3 2 4 16,2 2 2-16,0 0 2 0,-2 3 0 16,2 0 4-16,1 1-3 0,-1 0-2 0,1 2-4 15,0 0-5-15,2 2-6 16,-3-2-6-16,4 2-5 0,-2-1-5 0,1 3-5 15,0 0-5-15,1-1-4 0,1 1-4 0,0 2-2 16,1 1-2-16,1 0-3 0,-1 3-1 16,4 1-1-16,0 0 2 0,0 3-3 15,4 1-1-15,0 0-1 0,4 0-5 16,1-2-2-16,2 2-5 0,1-2-3 0,3 1 0 16,3-1-3-16,0 0-3 0,2-2-2 15,4 1 0-15,1-1 0 0,1 2-3 16,5-2 1-16,0 3 4 0,3-3-1 15,1 2 0-15,3 0 1 0,1 0 1 16,3-1 0-16,4 1-1 0,0-2 2 16,2-1-3-16,4 1 3 0,0-2 2 0,3-1-1 15,0-1-1-15,2 1 1 0,1-3 5 16,3 1-5-16,-2-2-1 0,3-3 1 0,1 1-1 16,3-2 2-16,-2 0-1 0,3-4 0 15,2 0 2-15,-2-2 0 0,3-2 3 16,2-1 0-16,0-3-1 0,2-1-1 0,0-3-2 15,2-1-2-15,3-2-2 0,-1-2-3 16,3-4 0-16,1 0 2 0,0-4 0 16,-1 0-2-16,4-1-1 0,-3-3-1 15,-1 1 0-15,2-3 0 0,0-1-2 0,-1 0 3 16,-2-3 2-16,-1 1 0 0,-1 0-1 16,1-2 0-16,-2-2 0 0,-2 0 0 15,0-2-1-15,-2-2 1 0,0 0-1 16,-2 0 0-16,-1-2 0 0,0-1-2 15,-1-1 1-15,-1-2 2 0,-2-1-1 0,0-2-2 16,0-1 1-16,-3 1 2 0,-1-2-1 16,-3 1-2-16,-1 1 3 0,-3 1 3 15,-1-1 0-15,-4 1-2 0,-2 1 0 0,-2 1 1 16,-1-1 0-16,-4 1-2 0,-2 1 0 16,-1-3 1-16,-3 3-1 0,1-3 2 15,-4 1-1-15,0-1-2 0,-1 1 0 0,-4-3 2 16,1 3-1-16,-1-3-3 0,-2 3 2 15,-2-2 2-15,-1 1 0 0,-2 1-1 0,1-1 3 16,-2 1-4-16,-1-1-1 0,-2 3 0 16,0-1 0-16,-2 0-2 0,-1 1 2 15,0 1 2-15,-2-1 0 0,0 1 1 16,-1 0 0-16,-3 1 2 0,-2-1-1 0,1 2 0 16,-5-1-1-16,1 1 0 0,-2-2-1 15,0 2-2-15,-3 1 0 0,0 1 0 16,2-2 2-16,-3 2 0 0,-1 0 0 15,0 0 1-15,-1 2 0 0,1-1 1 0,-2 1-1 16,-3 0-1-16,2 2-1 0,-1-2 2 16,-3 2 2-16,0 1-1 0,-1 1 0 15,1 2 1-15,-2 0-2 0,-2 2 1 16,-1 1-1-16,2 1-4 0,-4 1-3 0,-1 2-6 16,0 1-8-16,-3 1-13 15,-1 2-27-15,-3 2-33 0,0 1-52 0,0 2-65 16,-4 3-67-16,1 2-63 0,-1 2-47 0,3 1-49 15,-1 3-14-15,1 1 36 0,1 0 58 16,1 2 63-16</inkml:trace>
  <inkml:trace contextRef="#ctx0" brushRef="#br0" timeOffset="49116.68">21902 8904 18 0,'-5'-4'41'0,"3"2"1"16,-2 0 2-16,1 0-2 0,-3 1-3 15,3-1-2-15,-3 0-6 0,1 2-5 0,-3-2-4 16,2 4-1-16,-2-2 1 16,-1 2 1-16,-1 0 3 0,-1-2 3 0,-1 0 2 15,-2 1 0-15,0 3 3 0,-1 0-1 16,-3 0 0-16,-1 2 0 0,0 1 1 15,-2 1 0-15,-2-1-1 0,-1 3 0 0,-1 1 1 16,0 3 4-16,-1-1 2 0,-3 0 2 16,1 3 4-16,0 1 0 0,-2 0 2 15,2 0 1-15,-3 2-1 0,3 0 3 0,-1 0 2 16,1 0 2-16,1 0 0 16,0 0 1-16,0 2 0 0,2 0-2 0,0 0-1 15,0 2-3-15,2 2-1 0,0 0-1 0,0-1 1 16,0 3 0-16,5 2 2 0,-2-1 4 15,0 5 5-15,2-1 1 0,2 2 0 16,0 2 1-16,0 1-3 0,4-1-4 16,-2 2-6-16,3 0-6 0,2 2-3 0,0-2-5 15,1 2-3-15,3 0-5 0,1 0-2 16,3 0-2-16,1 0-1 0,1 0 0 16,3 0-1-16,1 0 0 0,1-2-1 0,2 2 0 15,1-2-1-15,4 1-4 0,0-1 0 16,3 0-2-16,2 0 0 15,2-2-2-15,1-2-1 0,2 2-3 0,2-1 0 16,2-3 0-16,2 2 0 0,1-1 3 16,2-3 1-16,4 1 3 0,-1-3 6 0,5 1-1 15,-1-4 1-15,4-1-2 0,-1-1 1 16,4 0-6-16,3-4-3 0,1 0 3 16,1-2-4-16,4-1 2 0,0-3 0 15,0-2 1-15,1-3 3 0,0 0 2 0,2-4-1 16,1-1-1-16,-3-3 1 0,4 0 1 15,-1-3-2-15,0-1-2 0,0-4-1 16,-1 0-1-16,0-1-2 0,-3-2-3 0,1-1 0 16,-1-3-3-16,-2 0 1 0,0-4 1 15,-2-1 0-15,1-2 1 0,-2-1-1 16,0-2 1-16,-3-2-3 0,-1 1 2 0,-3-1-3 16,-2-2 1-16,0-1 0 0,-3-1 1 15,-3 1 0-15,-2 0 1 0,0-3-1 0,-5 1 2 16,1-1 0-16,-3 1 3 0,-3 0 3 15,-2-1 2-15,-3-1 2 0,-2 2 1 16,-2-3 0-16,-1 1-1 0,-4 0-1 16,0 1-2-16,-4-1-1 0,0 2-1 0,-3-1 1 15,0 1-3-15,-2-1 0 0,-2 1 0 16,-1 0-2-16,-3 1 0 0,-1-1-3 0,0 1-2 16,-2-1 0-16,-2 1 0 0,-1-1 3 15,-1 2 0-15,-3-3 5 0,-1 3 2 0,0-3 1 16,0 3 2-16,-5 1-1 0,1 1-1 15,-3-1-2-15,-1 1 1 0,-1 1-3 16,-3 2-1-16,-3 0-2 0,0 1-2 0,-4 1-1 16,0 2-1-16,-3-2 1 0,0 2-1 15,-4 2-1-15,-4 0 1 0,-2 2-1 0,0 1-2 16,-6 1-6-16,-2 4-5 0,-2-1-12 16,-2 3-17-16,-1 1-39 0,-2 3-63 0,4 1-83 15,0 2-91-15,1 4-77 0,2 2-83 16,1 1-39-16,3 3 23 0,-1 1 65 15,3 1 83-15</inkml:trace>
  <inkml:trace contextRef="#ctx0" brushRef="#br0" timeOffset="50642.25">16124 15398 103 0,'4'-19'131'0,"-1"2"-12"16,-1 0-8-16,0 0-3 0,-2 3-1 0,0 1-5 15,-4 0-4-15,1 3 0 0,-3 1 3 16,-1 1 9-16,-2 2 10 0,-1 2 12 15,-5 3 13-15,-1 2 17 0,-2 5 16 0,-3 2 13 16,0 5 9-16,-3 4 6 0,-1 4 1 16,0 6-15-16,0 5-22 0,0 3-27 0,2 3-28 15,4 0-26-15,1 2-22 0,3 2-17 16,5-2-11-16,3 0-7 0,5-2-7 16,4 0-6-16,5-2-4 0,3-2-3 0,5-1-4 15,3-3-4-15,-1-3-2 0,5-2 0 16,1-4-2-16,1-2-5 0,2-6-10 0,1-2-28 15,-2-3-66-15,2-4-122 0,-2-2-131 16,0-6-149-16,0-2-72 0,-2-5-17 0,-2-3 45 16,-1-3 108-16</inkml:trace>
  <inkml:trace contextRef="#ctx0" brushRef="#br0" timeOffset="51422.58">14463 15350 125 0,'0'-9'240'16,"2"-1"25"-16,0 1 1 0,2 1 4 15,-3 1 4-15,3-1 8 0,-1 2 8 0,0 3 5 16,2 1-14-16,-2 4-22 0,1 1-31 16,-2 7-35-16,3 3-38 0,-3 4-41 15,-1 6-27-15,0 6-22 0,-1 1-13 0,0 6-11 16,-1 3-9-16,1 1-9 0,-1 3-6 15,-1 1-4-15,-3 0-5 0,5 2-4 16,-2-1-6-16,2 1-15 0,-2-2-21 0,2 0-43 16,0-4-93-16,2 0-127 0,0-4-116 15,-2-4-119-15,5-3-58 0,-2-4 1 0,1-4 70 16,-2-6 117-16</inkml:trace>
  <inkml:trace contextRef="#ctx0" brushRef="#br0" timeOffset="51670.27">14824 15326 79 0,'14'-31'396'0,"-1"5"93"16,-4 3 69-16,0 6-23 0,-2 5-57 16,-3 5-90-16,4 5-104 0,-2 5-82 15,-1 9-62-15,-1 7-45 0,-1 6-34 0,1 7-20 16,-1 4-12-16,-1 4-10 0,0 4-5 15,-1 2-4-15,2 1-11 0,-2 1-20 0,-1 2-37 16,2-1-90-16,-2 1-132 0,2-3-134 16,-2 1-130-16,0 0-58 0,0-5-7 0,-4-1 71 15,0-4 119-15</inkml:trace>
  <inkml:trace contextRef="#ctx0" brushRef="#br0" timeOffset="51820.68">14782 15855 125 0,'-8'-24'255'0,"1"1"24"16,0 2-34-16,0 0-61 0,3 4-61 15,0-1-69-15,3 5-71 0,1 0-86 16,1 3-95-16,1 1-51 0,0 3-24 16,0 2 9-16</inkml:trace>
  <inkml:trace contextRef="#ctx0" brushRef="#br0" timeOffset="52135.34">14603 15796 143 0,'-2'-7'280'0,"2"-1"51"0,0 0 3 0,3 1-17 15,1-3-20-15,3 3-17 0,2-3-17 16,2 2-28-16,0-1-36 0,3 1-41 0,0 1-37 16,2-1-34-16,0 0-27 0,2 3-22 15,-2-1-17-15,2 0-9 0,0 3-34 0,0 1-63 16,1 0-89-16,1 0-95 0,-1 2-98 15,5 0-110-15,-3 0-31 0,3 0 27 16,-4 2 71-16,1-2 84 0</inkml:trace>
  <inkml:trace contextRef="#ctx0" brushRef="#br0" timeOffset="52483.74">15274 15682 14 0,'-2'-6'281'0,"1"2"45"0,-1 1 29 0,0 1-60 16,-1 0-68-16,3 0-67 0,3 0-55 0,-1 2-44 15,0 0-28-15,1 0-14 0,2 2-9 16,1 2-7-16,-1 0-4 0,-1-1 1 16,1 5-2-16,-2 0-2 0,0-1-2 0,0 1 4 15,-1 1 0-15,-2 3-2 0,2-3 0 16,-2 3 1-16,1-3-1 0,1 3 2 0,-1-3 2 15,4 1-2-15,-4-1 0 0,2 1 2 16,2-1 2-16,-2 1 4 0,1-3 8 16,-3 3 19-16,3-2 25 0,-4 1 25 15,0-1 22-15,0 1 13 0,-3-1 2 16,2 1-10-16,-2 1-21 0,-2-1-27 0,-1-1-46 16,-2 2-80-16,0-1-100 0,-1 1-112 15,-2-1-119-15,-1 1-63 0,-2-3-9 0,1 1 45 16,1-4 79-16</inkml:trace>
  <inkml:trace contextRef="#ctx0" brushRef="#br0" timeOffset="53213.19">16757 15819 116 0,'-3'-4'241'0,"3"0"39"0,3 1-14 0,0-1-12 16,2 2-3-16,4-2 7 0,2 2 8 15,2-2 3-15,3 3-7 0,3-3-22 16,5 2-30-16,-1-2-33 0,4 2-39 0,-2-2-38 16,3 2-34-16,1-1-27 0,-3 1-14 15,3 0-15-15,-2 0-4 0,-2 0-19 16,0 2-64-16,0-2-113 0,-2 2-136 16,-2-2-153-16,2 0-80 0,-1 0-27 0,-1-1 38 15,1-3 99-15</inkml:trace>
  <inkml:trace contextRef="#ctx0" brushRef="#br0" timeOffset="53810.79">18249 15352 85 0,'-5'-11'210'0,"0"1"-1"16,-4 3-4-16,-1 1-1 0,0 0 0 15,-3 4 4-15,-1 4 4 0,-2 2 13 16,-1 4 14-16,-3 3 14 0,-2 4 4 0,-2 8-9 16,0 4-19-16,-1 3-31 0,-1 3-34 15,2 3-41-15,1 2-31 0,2 2-23 0,5 0-17 16,2 0-14-16,6 0-8 0,6-2-4 15,4 0-8-15,3-1-6 0,6-1-3 16,3-4-4-16,4-1-2 0,3-5-3 16,3-3-2-16,1-2-8 0,0-6-15 0,2-3-35 15,-1-6-83-15,3-3-133 0,-2-3-127 0,1-5-135 16,-1-3-61-16,-3-3-4 0,2-5 58 16,-3-3 122-16</inkml:trace>
  <inkml:trace contextRef="#ctx0" brushRef="#br0" timeOffset="54308.21">18075 14270 109 0,'0'-7'292'0,"3"3"47"16,-3 2 34-16,0 4-14 0,0 6-24 0,-3 7-36 15,3 8-32-15,-2 5-36 0,-1 7-54 16,0 3-61-16,2 2-49 0,-4 3-33 0,4 1-40 16,-2 2-55-16,1 0-75 0,-2-3-79 15,3 1-81-15,1-2-77 0,0-4-73 16,0-1-4-16,0-3 41 0,0-6 63 0</inkml:trace>
  <inkml:trace contextRef="#ctx0" brushRef="#br0" timeOffset="54545.64">18258 14328 26 0,'8'-23'302'0,"-3"2"54"0,0 5 65 15,-1 5-4-15,-1 5-21 0,0 6-43 0,0 8-43 16,-3 5-42-16,0 8-58 0,0 4-65 15,-3 4-58-15,3 3-39 0,-1 0-41 16,-1 3-70-16,-1 1-107 0,1 0-122 0,-1-2-128 16,0 2-101-16,0-3-36 0,0-1 25 15,-1-1 90-15,0-3 107 0</inkml:trace>
  <inkml:trace contextRef="#ctx0" brushRef="#br0" timeOffset="54972.34">18560 13583 133 0,'-3'-33'262'0,"-3"3"64"15,-2 5 10-15,2 4 10 0,-1 4-5 16,-3 2-6-16,2 5-25 0,-3 4-44 0,-1 5-58 15,-1 2-56-15,-1 7-38 0,0 5-28 16,-3 5-19-16,2 2-15 0,-2 5-12 16,1 4-11-16,0 1-9 0,2 5-4 15,2 1-4-15,1 2-5 0,2 2 0 0,4-2-3 16,1 0 0-16,1-2-1 0,6-1-1 16,2-3-1-16,4-2-1 15,2-3 0-15,3-2 0 0,2-4 0 0,1-4 0 16,4-2-1-16,0-5 0 0,3-3 0 15,-3-5 1-15,2-4 0 0,-1-5 3 0,-1-5 4 16,-1-3 1-16,-2-6 4 16,-2-4 1-16,-3-3-1 0,-1-5-2 0,-2-3-2 15,-3-4-3-15,-1-2-3 0,-4 0-2 0,-1 2 0 16,-2 2-18-16,-3 4-41 0,-1 4-83 16,-2 5-108-16,-2 4-113 0,0 4-119 15,0 7-70-15,-2 4-3 0,-1 6 59 0,1 4 96 16</inkml:trace>
  <inkml:trace contextRef="#ctx0" brushRef="#br0" timeOffset="55354">18571 15726 124 0,'4'-4'345'0,"-3"0"36"0,3 2 32 15,0-2-64-15,3 3-79 0,2-1-85 0,0 0-54 16,7 2-31-16,0-2-31 0,2 2-57 16,1-2-82-16,3 2-95 0,-1 0-97 15,-1 0-105-15,-1-2-54 0,1 2 4 0,-2-2 46 16,0 0 75-16</inkml:trace>
  <inkml:trace contextRef="#ctx0" brushRef="#br0" timeOffset="56100.03">19727 15404 73 0,'-3'-6'235'16,"3"0"32"-16,-1 1 5 0,-3 1 1 0,3-2 0 16,-3 2-7-16,-1 2-19 0,-1 1-27 0,-1 1-29 15,-4 1-31-15,1 5-26 0,-5 2-18 16,-2 5-8-16,-1 4-2 0,-5 4-1 15,3 4-4-15,-3 4-10 0,-1 3-12 0,-1 4-14 16,-1 4-11-16,1 4-14 0,0 2-7 16,0 1-7-16,3 1-4 0,3 0-4 15,2-1-2-15,5-3-2 0,3-2-3 0,5-4 0 16,4-4 0-16,4-1-2 0,5-7-2 16,5-1 0-16,4-6 0 0,3-6-3 15,5-3-1-15,2-6 2 0,2-4-2 0,3-8-1 16,0-3-2-16,-1-6 2 0,3-6 0 15,-4-4-1-15,0-5 1 0,-2-4 3 16,-2-4 3-16,-2-6 4 0,-2-4 2 0,-4-3 2 16,-1-4 0-16,-3-2 1 0,-3 0-3 15,-5 0-1-15,-2 3-2 0,-5 5-1 0,-1 5-2 16,-5 4-5-16,-2 4-6 0,-1 6-13 16,-2 3-31-16,-3 6-91 0,1 4-166 0,-1 4-187 15,0 4-99-15,5 5-43 0,-2 2-1 16,0 2 76-16,2 4 157 0</inkml:trace>
  <inkml:trace contextRef="#ctx0" brushRef="#br0" timeOffset="56548.38">20307 15827 131 0,'-2'-8'254'0,"0"0"35"15,4 1-23-15,2 1-27 0,1-1-23 16,4 1-21-16,4-2-19 0,3 2-24 15,1 3-30-15,3-3-30 0,3 2-32 0,4 0-24 16,0 2-33-16,3-1-57 0,1 1-66 16,0 0-74-16,2 0-74 0,1 0-86 0,-3 0-27 15,2 2 22-15,-1-2 48 0</inkml:trace>
  <inkml:trace contextRef="#ctx0" brushRef="#br0" timeOffset="56862.46">21359 15602 157 0,'-2'-21'273'0,"-3"2"53"16,-4 2-11-16,-2 0-18 0,-4 1-16 0,-2 5-15 15,-5 3-15-15,0 3-21 0,-2 5-21 16,-1 5-15-16,-4 7-17 0,1 5-17 15,-1 4-20-15,0 6-27 0,3 1-25 16,-1 6-23-16,4 1-16 0,1 3-8 0,6 0-10 16,3 0-5-16,7 2-2 0,2-2-5 15,5 0-4-15,7-2-4 0,1-1-4 0,5-3-1 16,2-3-1-16,2-5-2 0,4-1-5 16,1-2-9-16,2-6-17 0,-1-1-38 15,4-5-73-15,-4-3-108 0,4 0-105 0,-2-4-87 16,1-4-76-16,2-2-38 0,-4-4 32 15,-1-3 88-15,0-4 97 0</inkml:trace>
  <inkml:trace contextRef="#ctx0" brushRef="#br0" timeOffset="57061.9">21678 15514 249 0,'9'-21'341'0,"-1"4"64"15,-3 6 36-15,-1 5 6 0,-4 6-27 16,-4 8-41-16,-1 5-56 0,-3 8-73 15,-2 6-81-15,-4 5-63 0,3 2-39 0,-2 4-28 16,0 2-17-16,3 2-16 0,1 2-24 16,0-2-52-16,2 2-104 0,0-4-122 15,2 0-116-15,5-4-115 0,0-2-54 0,3-5 10 16,-1-4 84-16,1-4 109 0</inkml:trace>
  <inkml:trace contextRef="#ctx0" brushRef="#br0" timeOffset="57278.93">21934 15453 199 0,'14'-28'402'0,"-3"5"75"16,-2 4 49-16,-2 6-25 0,0 5-58 0,-3 6-83 16,-1 6-82-16,-1 7-67 0,-2 8-66 15,-2 6-51-15,0 4-33 0,-1 5-22 16,-1 2-16-16,1 2-11 0,-2 2-25 0,3 0-40 15,-2 0-97-15,1 2-140 0,-1-2-137 16,-1-2-125-16,-1 0-55 0,1-1-1 0,-3-3 77 16,3-4 129-16</inkml:trace>
  <inkml:trace contextRef="#ctx0" brushRef="#br0" timeOffset="57410.62">21795 15916 23 0,'-8'-15'302'15,"0"4"43"-15,0-1 22 0,-1 3-57 0,2 1-117 16,2 0-141-16,1 5-138 0,4-1-143 16,0 2-78-16,4 0-39 0,1 2 16 15,4 0 49-15</inkml:trace>
  <inkml:trace contextRef="#ctx0" brushRef="#br0" timeOffset="57662.24">22064 15796 19 0,'7'-2'148'0,"1"2"-21"0,1-2-38 0,-1 2-26 15,1 2-18-15,2 0-11 0,-2 0-5 0,2 2 5 16,-2 2 12-16,0-1 21 0,-3 1 30 16,2 2 36-16,-2-1 42 0,2 1 47 0,-2 0 41 15,-3 1 33-15,1-1 13 0,-2 1-6 16,1-1-27-16,-3 1-46 0,0-1-54 15,0 2-53-15,-4 1-44 0,1-1-37 0,-1 1-42 16,1-2-72-16,-3 3-107 0,0-3-126 16,2 3-134-16,-2-3-95 0,-1-1-34 15,-2-2 32-15,0-1 87 0,0 1 113 0</inkml:trace>
  <inkml:trace contextRef="#ctx0" brushRef="#br0" timeOffset="64461.35">21314 14884 77 0,'2'-4'84'0,"-2"2"-9"0,1-2-10 0,-1 2-5 16,3-1-6-16,-2 1-3 0,-1 0-3 16,2 0 1-16,-2 0 4 0,2 0 10 15,-2 0 12-15,1 2 11 0,-1-2 11 16,0 2 6-16,0-2 0 0,0 2-5 0,0-2-9 15,-1 0-11-15,-3 1-10 0,0-1-10 16,1 2-5-16,-2-2-4 0,-1 2-2 0,-3 0-1 16,1 0 1-16,-5 2-2 0,1 1-2 15,-4 1-3-15,-1 0-2 0,-2 4 1 0,-1-1 2 16,-3 3 0-16,0-1 3 0,0 3 1 16,-2 1 3-16,-2 2-5 0,2 1-3 0,-2-1-2 15,0 0-4-15,0 2 0 0,1 2-4 16,-1-2 1-16,-2 2-2 0,2 2 5 15,-1 0 4-15,-1 0 4 0,1 4 4 16,-3 0 6-16,1 0 1 0,0 3 0 0,-3 1-1 16,3 3-3-16,-3 1-4 0,4 1-5 15,0 2-1-15,0 0-1 0,4 0-4 0,0 3-1 16,3-3-3-16,2 2-4 0,2-2-6 16,2 2-7-16,3-2-1 0,1 1-3 15,2-1-1-15,4 0 0 0,-2 0 2 0,5 0 3 16,-1 2 1-16,4 1 1 0,0-1 2 15,4 0-1-15,-1 0-3 0,5 0-3 0,-2 0 0 16,5-2-2-16,0 2 0 0,3-1-1 16,1-1-2-16,3-2 1 0,-1 2-3 15,5-2-3-15,1-1-1 0,2-1 1 0,2 1 0 16,1-3-2-16,5-1 3 0,-1-1 0 16,1-1 0-16,2-2-1 0,0-2 1 0,3-1 2 15,-1-1 1-15,3-2 2 0,0-1-2 16,2-1 3-16,1-2-3 0,-1-2-4 0,4 1 1 15,1-1 2-15,0-2-2 0,0-1-1 16,2-1 3-16,0 1-1 0,1-2-2 0,-2-1-2 16,0-1 0-16,-2 0 1 0,1-1-2 15,-1-3 2-15,-1 0 0 0,-2 0 1 0,0-2 0 16,-2-2-1-16,-1-2 2 0,0-1-1 16,-1-3 3-16,1-2 2 0,-1-1 2 15,2-2-1-15,-2-1 1 0,2-3 0 0,0 0 2 16,0 0 0-16,2-2 5 0,-2 0 3 15,1-2-1-15,-1 2 0 0,-2-2-1 0,-2 2-1 16,-1-2-6-16,-2 2-3 0,-1 0 2 0,-2-2-1 16,-1 2-2-16,1-2 2 0,-2-2 1 15,-3 0 0-15,0 0-1 0,2-2-1 16,-1-1 2-16,-2-1-1 0,2-1-1 0,-2-3-4 16,1 1 0-16,-1-1-1 0,0-1 0 0,0-3-1 15,-1 3 0-15,-4-2 1 0,2 1 0 16,-2-1 0-16,-2 2 3 0,-3 1 0 0,0 1 2 15,-4-1 0-15,0 1 0 0,-4 1 1 16,0 3-1-16,-3-3 0 0,-1 2-1 0,-1-1-2 16,-2 1 1-16,-2 0 0 0,0 1-2 15,1-3-1-15,-3 2 0 0,-1-1 0 0,1-1-2 16,-1 1-1-16,-1-1 1 0,1 1 2 16,0-1-1-16,-2 0 1 0,-1 1 0 0,0-1-1 15,0 1 0-15,-1-1-1 0,-1 1 1 16,-1-1 0-16,-1 2 3 0,1-1 2 15,-4 1 1-15,3-1-2 0,-2 1 2 0,-2 0 1 16,0 0-3-16,-1 3 0 0,0-3 0 0,-3 2 1 16,0 2 0-16,-1 1-2 0,-2-1 2 15,-1 0 0-15,-1 2-1 0,0 2-2 16,-3 0 0-16,-1 0-1 0,-3 2-1 0,-1 1 0 16,0 1 1-16,-3 0 0 0,-1 2 2 15,-1-1 2-15,-1 3-1 0,0 1-1 0,-1 3 1 16,2-1-1-16,0 0-2 0,0 3-2 15,2 1 2-15,1 0 0 0,0 0-2 0,4 2-2 16,0 0 3-16,3 2 1 0,1-1-1 16,2 1-2-16,2 0 0 0,-2 1-4 15,-1 1-14-15,2 2-23 0,-5 2-60 16,1 1-104-16,-5 1-114 0,1 4-109 0,0-1-110 16,-1 0-41-16,2 3 26 0,0-1 86 0,3 0 106 15</inkml:trace>
  <inkml:trace contextRef="#ctx0" brushRef="#br0" timeOffset="67925.22">16528 12878 1 0,'0'6'66'0,"-2"1"-2"0,2 3 3 16,-2-1 7-16,2 5-4 0,-1 1-5 0,-2 2-5 16,2 4-4-16,-1 2-4 0,0 1-3 15,-1 5-3-15,1 2-3 0,-2 1-3 16,-1 4-3-16,0 0-5 0,-1 2-4 0,1 2-2 16,-2 0 0-16,-3 2-1 0,1 0 0 15,1 2 3-15,-3-2 4 0,-1 0 4 16,-1 0 4-16,-1-2 6 0,0-2 6 15,-3-2 4-15,0-4 4 0,-1 1-1 16,-3-5 1-16,-1 1-4 0,-1-4-3 16,-2 0-4-16,0-3-3 0,-4-1-2 0,1-2 1 15,-1 0 1-15,-1-1 3 0,-3-3 3 16,1-2 1-16,0 1 2 0,0-1-1 16,0-4-2-16,0 1-2 0,-2-2-1 0,2-1-1 15,-2-1-1-15,2-2 0 0,-2-2 0 16,-1-1 0-16,0-1 0 0,0 0 0 0,1 0-3 15,0-1 0-15,-2-1-4 16,-1 0-2-16,2 2-3 0,0-2-3 0,-2 2-2 16,2 2-2-16,-2 0-2 0,-1 0-2 15,1 1 0-15,-3 1-3 0,-1 2-3 0,2 0 0 16,-2-1 1-16,0 1-2 0,0 2 3 16,0-1 2-16,-1 1 6 0,2 0 2 15,0-1 0-15,-1 3 3 0,2 1-1 16,0 1-4-16,1 1-1 0,-2 0-5 15,3 2-1-15,-1 3-5 0,3-1-3 16,0 2 0-16,-2 2-6 0,6 0 0 0,-2 0-2 16,1 2 2-16,1 1-1 0,3 1-1 15,-2 2 2-15,1-1 1 0,1 3 0 0,1 1-2 16,-1 3-2-16,1-1 1 0,-1 2-3 16,4 1-1-16,-1 1 2 0,2 2 0 0,1 0-1 15,1 0 1-15,3 0 1 0,0 2 1 16,2-2-2-16,1 2-1 0,3-1 2 0,2 1-1 15,1 0-1-15,0 0-3 0,3 2-2 16,0-1 1-16,2 1 1 0,2 2 0 0,0 2 1 16,0 1 2-16,4-1 3 0,0 2-2 15,1 1 2-15,0-1-2 0,5 2 0 16,-2-3-2-16,6 3-1 0,0 1 0 0,1-1 0 16,3 1-1-16,0 1-1 0,2-3 0 15,0 2-1-15,2-1-1 0,0 0 1 16,2-1 2-16,-1-1-2 0,5-3 1 0,-1-1-1 15,0 0 1-15,2-2 0 0,1-2-1 16,3 0 4-16,-1-2 0 0,2-2 0 16,1 0-1-16,2-1 0 0,-1-3-2 15,0 1-8-15,2-1-5 0,-2-2-2 0,4-1-3 16,-1 1-4-16,1-3 0 0,2 0-1 16,1-1 4-16,0-1 0 0,1-2 3 0,2-2 2 15,1-2 3-15,1 0 2 0,0-2-3 0,1-1-1 16,-1-3-6-16,3 0-3 0,-2 1-3 0,2-3-3 15,-1 0 1-15,2 1 4 0,0-1 4 16,1-1 2-16,1-1 5 0,0 1 3 16,2-1 5-16,2-1-1 0,-3 0-4 0,2-1-4 15,-2 1-11-15,3-2-10 0,-2-1-12 16,0-1-6-16,-1 0-5 0,-3 0 3 0,0-2 4 16,-2-2 11-16,1 0 10 0,-4 0 9 0,1-2 9 15,-3-2 5-15,1 0 5 0,-1 0 1 16,-2 0 2-16,2-1 2 0,-3-1 0 15,0-2-4-15,1 1-9 0,-1-1-9 0,-3-1-10 16,2-1-10-16,-2 1-9 0,3-3-3 16,-2-1 5-16,1-1 7 0,-1 1 8 0,-3 0 8 15,0-1 8-15,2 1 8 0,-5 0 3 16,0 1 3-16,-3 3 1 0,-1-3 0 16,-4 3 0-16,2 1-1 0,-3 1 0 0,1-1 2 15,-3 0 0-15,-2 3 0 0,3-1 1 0,-2 0 1 16,-1 1-1-16,1-1 0 0,0 2 0 15,1 0-1-15,1 2 0 0,-2-2 0 0,3 3 0 16,1-1 0-16,0 2 1 0,1-2-2 16,0 2 0-16,0 0 1 0,-2 0 1 0,2-2-1 15,-2 2 0-15,0 0 1 0,0 0-1 16,-1 0 0-16,-2 0 0 0,-3 0 0 0,1 0 0 16,0 0 0-16,-2 0-2 0,2 0 0 15,-3 2 1-15,4-2 1 0,0 2 1 0,1 0-1 16,2 1 1-16,1-1 0 0,1 2-1 15,2-2 1-15,-1 2-1 0,2-2 0 16,1 0 0-16,1 0-1 0,0-2 0 0,-1 1 0 16,1-1 1-16,-2 2 1 0,1-2-1 0,1 2 2 15,-3-2-1-15,-1 2-1 0,0 0 0 16,0 2-1-16,0-2 1 0,-1 2-1 16,1 1 1-16,-2 1 0 0,0 0-1 0,2 1 2 15,-2 1-1-15,2 0 1 0,-1 1-1 16,0-1 0-16,2 1 0 0,-1-1-1 0,-1 1 1 15,3-1-1-15,0 0 0 0,0-1-1 0,0 1 1 16,0-2 1-16,5-1 0 0,-4 1 0 16,2-2 2-16,1-2 1 0,1 0-1 0,0-2 0 15,0 0-1-15,2-4 0 0,0 0 0 16,0-2 1-16,2-1-1 0,1-3 0 0,-1-1 0 16,2-1 0-16,-3 1-1 0,3-2 0 15,-2-3-1-15,-3 3 0 0,1-2 1 0,0-1 0 16,-3-1 0-16,-1 0 1 0,-1 0 1 15,-3-2 0-15,1 0 0 0,-4 0 1 0,1 0-1 16,-1-2 1-16,-3 2 1 0,-1-2 1 16,0-2 1-16,0 0 2 0,-3 0 2 15,0 0 3-15,0-1 2 0,-2-3 3 0,0 2 1 16,1-1 2-16,-1-1-2 0,0-2 0 16,1 3-4-16,-1-3-1 0,1 2-4 15,-1-1-3-15,3 1-3 0,-2-1 1 0,-1-1-2 16,0 0 1-16,0 1-2 0,1-1-2 15,-3 1 3-15,-1-3-3 0,1 3 0 0,-1-3-1 16,-2 3 1-16,2-3 0 0,-2 3 0 16,-2-3 2-16,2 3 0 0,-2-3 0 0,0 2 1 15,-1-1-1-15,-1 1 0 0,0-1 0 16,-1-1-1-16,-2 1-1 0,-1-1 2 0,1-1 1 16,-2-2 0-16,0 0-1 0,0-1 3 15,-2 1 2-15,2-2-2 0,-1 0-1 16,-4 1-3-16,4-1 0 0,-2 2 3 0,-1-2 2 15,1 1 7-15,-1 1 10 0,0 2 8 16,-1-1 9-16,0 1 6 0,-3 1 1 0,3 1 1 16,-2-1 1-16,0 3-1 0,0-1-1 15,-2 3-6-15,2-1-2 0,-3 0-3 16,4 2-8-16,-3 3-7 0,1-1-3 16,-1 0-5-16,2 4-5 0,-2 0-3 0,1 0 0 15,-1 2-1-15,-2-1-2 0,0 1 1 16,0 2-2-16,-1-2 1 0,-1 2-2 0,-1-2 0 15,0 1 0-15,0 1 0 0,-3 0 4 16,1 0 2-16,-1-1 6 0,1 1 7 0,-1 0 3 16,1 2 3-16,-1-3 1 0,2 3 0 15,-1 0-5-15,2-1-4 0,-2 1-2 16,2 0-3-16,-3-1-2 0,3 1-1 0,0 0-1 16,0-1-1-16,-2 1 0 0,2 0 1 15,0-3-1-15,0-1-2 0,0 2-2 16,0-2 1-16,1 0-1 0,-1 0-1 0,2-1 0 15,1 1 2-15,0 0 0 0,1 0 2 16,1 0-1-16,3 0 1 0,1 1 1 16,-1-1 2-16,0 0 1 0,1 0 0 15,2 0 1-15,0-2-1 0,-1 0-1 0,0 0-3 16,3 0-1-16,-3-2 1 0,2 0-2 16,-1-2-2-16,1 2-1 0,0-2 1 15,0 0 0-15,0 0-2 0,2-1 1 16,-1 1 1-16,1-2-2 0,0 2 0 0,0-2 0 15,1 2 0-15,-1-1 0 0,0-1-1 16,0 0 1-16,0-1 1 0,-1-3-1 16,1 2-2-16,-2-1 1 0,-1-3-1 15,1 3 2-15,-2-3 0 0,0 1 2 0,1-1 5 16,-2 3 0-16,-3-1 5 0,2 0 1 16,0 1-3-16,-3 1-1 0,0 2 2 15,0 1-4-15,0-1-6 0,-3 0 0 0,-1 2 1 16,1 2-1-16,-4 2-2 0,-1-2 1 15,0 2 0-15,-4 2-1 0,1-2 0 16,-2 2 1-16,-3 0 0 0,0 2 0 0,0-3 0 16,-3 3-1-16,-1 0 3 0,0 2-2 15,-1-3 1-15,-2 3 0 0,0 2 2 16,0-1 0-16,-2 1-3 0,-2-1 2 16,-1 1-2-16,3 1 2 0,-4-1 1 15,-2 1-2-15,1-1 2 0,-2 1 0 0,-1 1 1 16,0-1-2-16,0 1 1 0,-3 1-1 15,0 1-3-15,1-1 0 0,-1 0 2 16,0 3 1-16,-1-1 0 0,1 2 1 0,-1-2 5 16,-1 3-1-16,0-3 1 0,-2 2-2 15,-1 0 4-15,-2 0 1 0,-1 1-4 16,-3-1 3-16,-2 2-1 0,-2 0 0 16,-4 0-1-16,-4 0-2 0,-2 2 1 0,-1 0-1 15,0 2-2-15,-3-2-1 0,1 2-2 16,0 2-1-16,2-2 3 0,-1 2 1 0,4-1 2 15,0 3 1-15,4 0 0 0,2 0-4 16,1 1-6-16,2 3-23 0,-1-1-52 16,4 3-100-16,-1 1-118 0,0 2-118 15,-1 4-118-15,0 4-47 0,2 0 17 16,-1 0 80-16,2 2 109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38:45.7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3149 5256 83 0,'-1'-2'88'0,"-1"2"-8"0,0-2-10 16,-1 2-8-16,3-2-5 0,-2 2-4 16,-1 0 2-16,2-2 3 0,-1 2 2 0,-1-2 1 15,0 2-2-15,0-2-2 0,0 2-4 16,-1-1-5-16,-1 1-6 0,0-2-3 15,-3 2 0-15,-1-2-2 0,1 2-2 16,-3 0 1-16,0 0-2 0,-3 2-1 0,0 0-5 16,-4-1-2-16,0 3-3 0,-2 0-3 15,1 2 0-15,-5 0 0 0,1 1 3 16,0 3 1-16,-2-1 2 0,-2 3 3 0,0 1 5 16,0 0 3-16,-2 1 4 0,0-1 6 15,-3 2 3-15,3 2 4 0,-3 0 3 16,-2 1 3-16,0 1 4 0,-2 2 0 0,0 0 0 15,1 0-4-15,-1 1-1 0,-1 3-4 16,3 2-4-16,-2 0-2 0,2-1-1 0,2 3-1 16,0 1-2-16,1 3-2 0,1-1-2 15,3 2 0-15,2 1-6 0,2 1-5 16,1 0-3-16,5 0-6 0,0 0-3 0,2 1-5 16,6-1 0-16,0 0 0 0,3 0 0 15,3-2 5-15,1 3 1 0,2-1 3 16,3 0 3-16,3 0 3 0,0 0 2 0,4 1 3 15,1-1 1-15,1 0 2 0,2 0-2 0,1 0-1 16,1 1-3-16,2-1-5 0,-1-2-3 16,5 0-5-16,-1 1 1 0,2-3-1 15,3-1 1-15,0 1-1 0,5-2 1 0,-2 1-1 16,6-3 1-16,-1 1-2 0,3 0-2 16,1-3 0-16,0-1-1 0,3 0-1 15,1 0-1-15,1-3-2 0,2-1 0 16,0-2-2-16,5 0 0 0,-1-3 1 0,5-1-1 15,3-4-3-15,2-1 2 0,4-2 1 16,3-3-1-16,3-1-2 0,5-2 2 16,1 0 0-16,2-4-2 0,5 0-5 0,0 0 2 15,2-2 1-15,1-1 2 0,1-1-1 16,2 0 3-16,0-1 1 0,1-1-1 0,3-2-1 16,1 3-2-16,-2-3 0 0,2-1-3 15,-4 1-2-15,1-1 1 0,-3-1-1 16,0-1-2-16,0 0 2 0,-4-1 1 15,1-1 2-15,-1-2 0 0,-3 0 1 0,-1 0 0 16,-4-2-2-16,0-2-1 0,0 2 0 16,-5-2-1-16,-4 0-2 0,-1-2 2 15,-4 0 2-15,-5 0 0 0,-1 0 0 16,-3-1 1-16,-4-3 0 0,-2 0-1 0,-3 1 0 16,-1-3 0-16,-2-1 0 0,0-3 0 15,-1 3 1-15,-3-3 2 0,-1 1 1 16,0-2-2-16,0 1 0 0,-4-1 1 0,0 2 0 15,-2-3-3-15,-5 3 0 0,2-1 2 16,-5 1 3-16,-3 0 5 0,-2 1 1 16,-1-1 3-16,-5 1 0 0,-3-1 1 15,1 2-1-15,-5-1-3 0,-3 1-2 0,0-1-2 16,-3 1 0-16,-5-1 0 0,0 1-3 16,-3-3-1-16,-3 3-2 0,-2-1 4 15,-2 1-2-15,-5-1 0 0,0 1 1 0,-1-1 1 16,-4-1 0-16,1 2-4 0,-4-3 1 15,-1 3 1-15,-2-3 0 0,-2 3 0 16,-3-3 1-16,0 3 0 0,-4 1 1 0,-3-1 1 16,-3 1-1-16,-1 3 0 0,-3-1-1 15,-3 0 2-15,-3 3 0 16,-2 1-1-16,-3 0 5 0,-3 2 1 0,-5 2 2 16,-5 2 0-16,-4 3-1 0,-4 3-2 0,-8 1-5 15,-3 3-5-15,-8 3-1 0,-6 0-3 16,-5 4 1-16,-3 2 1 0,-5 4 2 15,0 1-3-15,-2 3 2 0,-1 1-2 16,2 3-3-16,0 1-8 0,2 2-11 0,5 2-10 16,3 2-22-16,2 4-61 0,4 1-103 15,7 5-120-15,1 5-120 0,2 2-90 16,3 4-33-16,0 4 33 0,0 3 92 0,3 1 118 16</inkml:trace>
  <inkml:trace contextRef="#ctx0" brushRef="#br0" timeOffset="4744.54">5732 7115 21 0,'-5'0'32'0,"-1"0"-1"16,1 0 2-16,-1 0-6 0,-1 0-2 15,0 0-3-15,0 2-5 0,0-2-4 16,0 2-1-16,-2 0 0 0,2 2-2 0,-2-2 1 16,0 1 1-16,-2 1 3 0,0 2 1 15,1-2 4-15,-1 1 0 0,-1 1 2 16,1 2 3-16,-2-1 0 0,-1 1 2 0,1 0 1 16,-1 1 0-16,0 3 3 0,-2-1-1 15,2 0 0-15,-3 3 3 0,1-1 0 16,-1 0 1-16,2 3 1 0,-1-1 2 0,0 0 1 15,0 0-1-15,0 1 1 0,2-1-1 16,-2 0 2-16,1 0 0 0,1 1 3 16,0-1 1-16,-1 2 3 0,1 0-1 15,0 0 2-15,1 0 0 0,1 1-1 0,-1 1 2 16,1-2 1-16,1 2-1 0,0 2 1 16,1-2-2-16,-1 2 0 0,2 2-1 15,2-2-1-15,0 1 1 0,0 1 1 16,1 2-1-16,3-2-2 0,-1 2-2 0,2-2-3 15,1-1-3-15,1 1-2 0,1 0 1 16,3 0 2-16,-1 0 0 0,0 0-1 16,3 0-3-16,2-2-1 0,-1 1 0 15,0-1-2-15,2 2 1 0,0-2 1 16,1 2 1-16,3-2-3 0,-1 2-6 0,1-2-1 16,0 2-3-16,2-2-3 0,-1 0-3 15,3 0-2-15,1 0-2 0,0-1-3 0,-1 0-1 16,3 0 0-16,2 0 0 0,-1-3-1 15,0 0 2-15,3-2 2 0,1 0 1 16,0-1 3-16,0-3 0 0,1 0 3 0,3-1 1 16,-2-2 2-16,3-3 1 0,-1-1 1 15,1 0 0-15,0-4 0 0,3 0 1 16,-3-2-1-16,0 0 0 0,-1-2 1 16,1-1 1-16,-4-3 1 0,4 0 2 0,-4 1-2 15,-1-3 2-15,0-1 1 0,0-3-4 16,-1 1 3-16,-1 0 0 0,0-2 0 15,0-3-1-15,-1 1-1 0,1 0 0 0,-2-2-4 16,1-2-3-16,-1 2 0 0,1-2 0 16,-3-2-2-16,1 2 1 0,-1-2 0 15,-1 1-2-15,0-1-1 0,-2 0-1 16,-1 0 0-16,-1 0 0 0,-3 0-2 16,-1 0-1-16,-1 1 0 0,-2-1 1 0,1-2 0 15,-5 0 0-15,1 0 2 0,-2-1 1 16,-2-1 3-16,-2 0-2 0,0 1-3 15,-2-3-1-15,-2 2 0 0,0-1-3 0,-2-1-4 16,-1 1 0-16,-1-1-2 0,-1 1 3 16,1-1-2-16,-3 2 1 0,1-1 3 15,-3 1 0-15,1 0 1 0,-2 1 0 16,0-1-1-16,0 0 1 0,-2 3-1 0,0-1-1 16,-1 0-1-16,2 0 2 0,-3 3 1 15,3 1-3-15,-4 0-1 0,4 0 2 0,-3 2-3 16,3 1-2-16,-4 1 0 0,4 0-1 15,0 2 0-15,-1 2-3 0,0-1-4 16,0 1-12-16,-2 3-21 0,1 1-44 16,-5 3-75-16,-2 2-90 0,-1 4-87 0,-4 4-77 15,3 2-72-15,-4 3-25 0,1 5 40 16,-1 1 74-16,4 0 82 0</inkml:trace>
  <inkml:trace contextRef="#ctx0" brushRef="#br0" timeOffset="8891.48">6593 8942 9 0,'-9'-8'60'0,"0"3"2"0,-1-3 2 15,1 2-5-15,1-1-5 0,-1 1-5 0,0-2-6 16,-2 3-1-16,1-3 2 0,-1 2 3 16,0-1 3-16,-1 1 2 0,-2-2-2 15,-1 3-4-15,1-1-2 0,-2 0-5 0,-3 1-4 16,2 1-2-16,-1-2 0 0,-1 2 0 16,-2 0 2-16,2 1 4 0,-2-1 2 0,0 2 2 15,-1 0 2-15,1 0 0 16,-3 2-2-16,1 0-2 0,0 0-2 15,0 0-2-15,0 2-4 0,-2 0-1 0,0 0-3 16,-2 2-2-16,0-1 0 0,-2 3-2 16,1 0 1-16,-3 0 6 0,-1-1 6 0,0 3 11 15,0 1 13-15,-2-1 15 16,-2 2 10-16,2 1 9 0,-1 0 5 0,-2 3 1 16,0-1-2-16,2 2-6 0,-3 2-8 15,3 1-6-15,-3-1-8 0,2 2-9 0,-1 2-8 16,1 0-6-16,2 2-4 0,-1-1-5 15,2 3-5-15,0 2-4 0,4 0-1 16,-2 1-2-16,3 3-2 0,1-1 0 0,0 2 0 16,4 3 0-16,0-1-3 0,3 4-6 15,2 0-3-15,1 0-1 0,6 2-2 16,0 0-6-16,2 0 0 0,3 2 2 16,3 2-3-16,3 0-1 0,2 2 3 0,3-1-3 15,3 5 0-15,0-1-1 0,4 1 1 16,5-1 0-16,3 1-2 0,1-2 3 15,2-1-1-15,6 1 1 0,1-2 0 16,2-1 2-16,6-1-2 0,0 0 0 16,4-2 3-16,3 0 0 0,3 0 2 0,4-2 2 15,3 0 3-15,3 0 0 0,6-2 2 16,-1-2-1-16,4-2-1 0,2 1-2 0,3-3-1 16,1 0-3-16,4-1 4 15,1-3 1-15,3-1-2 0,3 0-4 0,4-1 3 16,3-3 0-16,3 0-5 0,5 0-3 0,-1-4 0 15,4 0-2-15,1-2 0 0,1-2 0 16,3-1 1-16,0-3 3 0,2 1-3 16,1-5 4-16,2 1-1 0,0-2-3 0,1-1 1 15,-3-1-2-15,-1-2 0 0,0 0 2 16,0 0-1-16,-3-4 4 0,2 0-1 16,0-2 0-16,-1 0 1 0,2-3-3 15,-2-1-1-15,-2-3 0 0,-1-1-3 0,-3-3 2 16,-3 0-1-16,-1 0 2 0,-4-3-1 15,-4 1 0-15,-3 0 2 0,-4 0-2 16,-1-2-1-16,-5-2-1 0,-2 0-1 0,-3 0 0 16,-3 0 1-16,-5-4 3 0,-2 1-1 15,-1-1 0-15,-7-4-1 0,-2 1 0 16,-4-1 1-16,-2-1-1 0,-4-3 2 0,-3 1-1 16,-2-2 2-16,-2-3-1 15,-6 1-1-15,-2 0 2 0,-2-2-1 0,-2-2 1 16,-6 2 0-16,-4-2 5 0,-3 2 2 15,-4-2 2-15,-4 0 0 0,-2 0 0 16,-2 2 1-16,-7-2-2 0,0 1-2 0,-4-1-1 16,-4 2-1-16,-3 0-2 0,-4 2-2 15,-4 0-2-15,-1 0 0 0,-6 0 0 16,-1 1 0-16,-3 1 0 0,-3 0 0 0,-1-1 4 16,-3 3-1-16,-1 0 1 0,-2-1 2 15,-4 3-2-15,1-3 3 0,-4 3 1 16,-3-1 1-16,0 1 2 0,-2-1-4 0,-4 1 3 15,-1 1-4-15,-2-1-1 0,-5-1 1 16,-2 1-2-16,-1-1 0 0,-3-1-2 16,-2 2 2-16,1-3-1 0,-3 1 1 0,0-1-1 15,0-1 2-15,0 2 2 0,-1-1 0 16,-3 1-1-16,-3 0-2 0,-2 1 0 16,-3 3-1-16,-3 1 0 0,-4 0-3 15,-2 2 3-15,-3 3 4 0,-1-1 2 16,-3 4-2-16,-2 0 0 0,-4 3 2 0,-3 1-3 15,1 4-4-15,-4-1-5 0,1 5 6 16,2 1 0-16,-3 0 0 0,5 4-3 0,-3 2-1 16,3 2-2-16,-3 2-8 0,3 6-10 15,-3 1-8-15,4 4-19 0,0 2-39 16,4 4-88-16,0 4-113 0,5 4-107 16,2 1-120-16,1 4-57 0,2 3-2 0,3 1 68 15,5-2 108-15</inkml:trace>
  <inkml:trace contextRef="#ctx0" brushRef="#br0" timeOffset="10965.11">19239 8721 46 0,'-5'-2'66'16,"-3"0"0"-16,3 0-1 0,-3 0-6 0,-1 1-7 16,1-1-6-16,-1 2-3 0,-2-2 4 15,1 2 2-15,-4-2 4 0,3 2 0 16,-4 0-1-16,-1 0-2 0,0 0-4 0,-1 0-5 15,0 0-3-15,-3 0-1 0,1 0 0 16,-1 2 3-16,1-2 0 0,-3 2 2 16,-1 0 3-16,-2 1 4 0,0 1 3 0,0 0 3 15,-3 2 5-15,-1 1 3 16,0 1 3-16,-3 1 3 0,0 1 2 0,-4 1 3 16,1 3 3-16,-5-1 2 0,-1 2 7 15,-2 1 7-15,1 1 10 0,-5 0 8 16,1 0 6-16,-1 2 2 0,1 0 0 0,-2 2-2 15,-1 0-11-15,1 0-10 0,0 2-10 16,2 2-10-16,-1-3-11 0,1 3-12 16,3 2-8-16,2 0-8 0,1 1-9 15,3 3-2-15,1-1-7 0,4 2-3 0,2 1-2 16,1 1-3-16,2 2 0 0,4 1-2 16,3 1-1-16,3 0-1 0,0 0-2 0,5 2 0 15,0-2-2-15,4 2-2 0,1-2-1 16,2 2 1-16,1-2 1 0,0 2-2 15,4-2-2-15,0 2 2 0,4-2 1 0,2 2-1 16,1-2 0-16,2 1 1 0,2-3 1 16,4 0 0-16,2 0 0 0,0 0-1 15,7-1 1-15,1-1-1 0,1 0 2 16,5 1 2-16,2-3 1 0,4 0 1 16,4-1 0-16,1 1 1 0,3-1-1 0,5 1-3 15,2-1-4-15,4-1 1 0,4 0 3 16,2-1 0-16,3 0-1 0,3-1-2 15,-1-3 4-15,5 0-4 0,1-2-2 16,2-1 3-16,1-3 3 0,5 1 2 0,0-1-2 16,3-2 3-16,1-2 1 0,3 0-2 15,-1-1-4-15,3-1-2 0,-2-2 2 16,1-1-2-16,1-3-1 0,0-1 0 0,-3-2 4 16,3-2 3-16,-3-2 0 0,2 0-3 15,1-4 2-15,-1-2-6 0,2-1 0 0,0-3 0 16,-1-3-1-16,-3-2 0 0,-1-3 2 15,-2-1 0-15,-2-2-2 0,-4-1 0 16,-1-3 1-16,-4-2 2 0,1-1 0 0,-1-3-1 16,-2 1 4-16,-1-1-1 0,-2-1-2 15,-2 1 0-15,-4-1 1 0,1 1 1 16,-4 1-3-16,-5-1 1 0,1-1-1 16,-3 2 1-16,-6-3-1 0,-2 3 1 0,-2-3 0 15,-5-1 3-15,-4 2 2 16,0-3 0-16,-6 1 2 0,-2 0 2 0,-3 1 2 15,-5-1-1-15,-2 2 2 0,-4-1-3 16,-1 1 0-16,-3 2-1 0,-3-3-3 0,-2 3-2 16,-2-3-1-16,-2 3 1 0,-2-1-2 15,-3 1-1-15,0-1 4 0,-2 1 1 16,-2-1-2-16,-3 3-2 0,-1-3 1 0,-2 3-1 16,-1-3-1-16,-3 3-2 0,-3-3 1 15,-2 3 1-15,-3-1-2 0,-1 1 1 16,-4-1-1-16,-2 2 1 0,-1-1 0 0,-3-1 1 15,-4 1-1-15,-3-1 0 0,-3-2 3 16,-3 3 1-16,-6-3 1 0,-4 1 1 16,-3-1 0-16,-5-1-1 0,-6 2-4 15,-5-3-1-15,-8 3-1 0,-2-1-3 0,-7 1-1 16,-1-1 1-16,-3 3 5 0,-3 1 0 16,-1-2-2-16,-1 3 1 0,2 1-1 15,-3 2-4-15,-2 0-8 0,0 4-10 16,-1 2-14-16,-1 2-24 0,1 3-54 0,-1 5-85 15,3 1-100-15,-1 4-86 0,4 4-80 16,1 2-73-16,5 2 2 0,2 3 63 16,7 1 90-16</inkml:trace>
  <inkml:trace contextRef="#ctx0" brushRef="#br0" timeOffset="13304.61">5814 3107 31 0,'4'-2'241'0,"1"0"25"0,0 0 28 16,4 0-13-16,2-1-10 0,3-1-4 16,4-2 7-16,4 2 0 0,3-1-15 15,5 1-36-15,6-2-46 0,2 2-38 0,5 0-30 16,6 1-23-16,3-1-21 0,3 0-19 16,2 0-17-16,1 0-12 0,2 2-9 15,-1 1-38-15,-2-1-86 0,-3 2-124 16,-1 2-121-16,-4-1-128 0,-3 1-66 0,-3 0-2 15,-6 0 65-15,-4-2 108 0</inkml:trace>
  <inkml:trace contextRef="#ctx0" brushRef="#br0" timeOffset="13606.44">6832 2659 7 0,'-5'-7'242'0,"-3"-1"30"16,1 4 21-16,2 1-71 0,1-1-67 0,1 4-48 15,1 0-33-15,0 4-29 0,4 3-20 16,0 3-10-16,2 1-5 0,3 4-4 16,1 2-2-16,1 4-2 0,0 2 0 0,2 2-2 15,0 4 0-15,0-1 1 0,-2 5 5 16,0-1 11-16,-1 0 13 0,-1 3 14 0,-3-1 9 15,-4 2 8-15,0-2-2 0,-4 3-7 16,-3-3-14-16,-1 2-18 0,-2-2-45 16,0-1-61-16,-3 1-75 0,0-3-108 0,1-1-57 15,-4-1-22-15,0-3 16 0,-1-3 47 16</inkml:trace>
  <inkml:trace contextRef="#ctx0" brushRef="#br0" timeOffset="15145.77">8273 2425 150 0,'-5'-4'246'0,"0"2"20"0,-2-1 0 16,1 1 3-16,-1-2 8 0,-3 2-1 16,2 0-8-16,-3 2-16 0,1 0-24 0,-3 4-31 15,-1 0-26-15,-2 3-26 0,-1 5-25 16,2 1-22-16,-3 4-20 0,0 4-11 15,-1 4-11-15,4 2-11 0,1 5-6 0,0 0-6 16,4 5-5-16,3-1-9 0,1 4-6 16,6 0-5-16,3 0-2 0,4 0-3 0,2-2-5 15,3-2-10-15,3-2-42 0,2-1-93 16,1-5-128-16,4-1-119 0,-1-4-130 0,2-4-61 16,-1-4 6-16,-1-3 73 0,-1-5 116 15</inkml:trace>
  <inkml:trace contextRef="#ctx0" brushRef="#br0" timeOffset="15345.26">8338 2688 189 0,'-4'-13'364'0,"0"3"95"0,-1 1 40 16,-3 3-33-16,2 4-56 0,-1 2-61 15,-3 4-80-15,0 3-93 0,-1 7-75 16,-1 1-46-16,-2 6-33 0,0 2-35 0,0 2-51 15,0 1-73-15,0 1-89 0,2 0-89 16,-1-1-82-16,4-1-75 0,2-2-23 0,0-2 36 16,2-4 70-16,-1-4 78 0</inkml:trace>
  <inkml:trace contextRef="#ctx0" brushRef="#br0" timeOffset="15544.41">8397 2593 56 0,'9'-16'397'0,"-1"5"91"0,-1 3 70 16,-3 3-16-16,0 3-62 0,-1 6-105 15,1 5-111-15,-1 4-90 0,-1 8-67 16,1 4-46-16,1 4-35 0,0 5-33 0,-1 2-58 16,0 2-94-16,3 2-121 0,0 2-113 15,-1-2-123-15,-1 0-51 0,1-2 13 16,-1-1 71-16,-3-5 110 0</inkml:trace>
  <inkml:trace contextRef="#ctx0" brushRef="#br0" timeOffset="15693.72">8427 2985 319 0,'-4'-15'403'0,"1"2"51"15,-1 1-18-15,1 3-74 0,1 1-102 16,0 0-92-16,4 1-113 0,1-1-122 15,3 1-119-15,3 1-120 0,0-2-97 0,3 1-45 16,1-3 17-16,-1 2 60 0</inkml:trace>
  <inkml:trace contextRef="#ctx0" brushRef="#br0" timeOffset="15991.9">8753 2629 181 0,'-3'0'392'0,"0"2"91"0,-3 2 55 0,1 1-53 16,-1 3-77-16,1 0-83 0,0 3-85 16,0 0-91-16,4 1-66 0,1 1-62 0,1 1-72 15,2-1-88-15,1 0-88 0,1 1-75 16,2-3-55-16,2-2-25 0,0 1 13 0,0-4 52 16,0-1 64-16,0-3 66 0,0 0 53 15,0-2 44-15,-2-2 41 0,2 0 36 16,-3 1 32-16,2-1 24 0,-3 0 24 0,2 2 22 15,-1 0 18-15,-1 0 8 0,1 4-3 16,-3-1-8-16,2 3-15 0,-1 2-19 0,0-1-24 16,-3 3-39-16,3 1-46 0,-2-1-58 15,1 1-70-15,-1-1-63 0,-2-1-29 16,0-1 1-16,0 0 26 0</inkml:trace>
  <inkml:trace contextRef="#ctx0" brushRef="#br0" timeOffset="16293.26">8909 2829 214 0,'-2'-15'346'0,"2"-1"74"0,2 3 15 16,0 2-27-16,3-1-48 0,2 1-54 15,1 3-59-15,1 1-70 0,3-1-59 16,-1 2-48-16,1 2-48 0,1 1-75 0,-1-1-103 16,1 2-111-16,1 0-109 0,-2-2-107 15,-1 0-40-15,2 1 28 0,-3-3 76 16,3 0 97-16</inkml:trace>
  <inkml:trace contextRef="#ctx0" brushRef="#br0" timeOffset="17253.06">9870 2945 52 0,'-2'4'245'15,"-1"4"43"-15,-1 3 4 0,-1 4-25 16,-2 2-31-16,3 2-31 0,-1 2-35 16,-1 2-38-16,3 0-38 0,-2 2-37 0,2-2-54 15,1 1-70-15,1-1-80 0,1 0-97 16,0-2-84-16,1-2-44 0,1-2 5 0,0-1 41 16</inkml:trace>
  <inkml:trace contextRef="#ctx0" brushRef="#br0" timeOffset="17716.9">10847 2436 44 0,'-11'0'238'0,"0"0"56"0,1 2 21 15,-3 2 5-15,1 0 2 0,-1 4 0 16,-1-1-13-16,1 5-30 0,-1 3-41 0,2 2-41 16,1 4-38-16,0 4-34 0,1 3-25 15,4 3-22-15,3 1-20 0,3 3-19 16,0-1-11-16,5 2-12 0,2-2-8 0,2 1-9 15,2-3-33-15,3-2-75 0,0-3-117 16,4-4-113-16,0-2-116 0,2-4-89 16,-1-4-19-16,-1-3 47 0,0-4 102 0</inkml:trace>
  <inkml:trace contextRef="#ctx0" brushRef="#br0" timeOffset="17865.97">10950 2728 273 0,'-5'-15'377'15,"-4"3"77"-15,-1 3 4 0,1 1-55 16,1 4-74-16,-2 2-79 0,0 2-114 0,1 4-163 16,1 2-162-16,1 2-149 0,1-1-108 15,-2 3-51-15,4 1 14 0,-2-1 71 0</inkml:trace>
  <inkml:trace contextRef="#ctx0" brushRef="#br0" timeOffset="18200.56">11086 2585 49 0,'9'-21'227'15,"-2"2"41"-15,-1 0-13 0,-3 0-21 16,0 0-14-16,1 2-9 0,-4 2-11 0,0 1-8 16,0 1-5-16,-1 3-10 0,-3 3-12 15,-1 3-15-15,-1 4-19 0,1 4-22 16,-2 3-17-16,0 5-12 0,-1 1-8 0,3 4-9 15,0 2-4-15,1 2-11 0,1 0-10 16,1 0-10-16,2 2-7 0,2-2-8 16,1 0-6-16,1-2-2 0,1 0-3 0,0 0-1 15,1-4-1-15,-1 1 0 0,0-3 0 16,3 8 16-16,-5-14 7 0,-1 1 6 16,-2-2 4-16,-4 0 1 0,1-1-1 15,-4 1-7-15,-4 0-14 0,-1 1-6 16,-2-1-10-16,0 2-20 0,0-1-48 0,0 1-92 15,2 1-106-15,-1-1-113 0,4 0-123 16,0-1-49-16,2-3 10 0,1 0 70 16,3-4 98-16</inkml:trace>
  <inkml:trace contextRef="#ctx0" brushRef="#br0" timeOffset="18413.27">11267 2404 95 0,'10'-15'446'0,"-1"3"96"0,-2 3 62 0,-1 3-23 16,-1 6-71-16,0 4-137 0,1 6-130 15,-3 5-93-15,3 4-60 0,-3 6-41 0,1 1-31 16,-1 3-30-16,1 3-52 0,-3 1-108 16,3-1-127-16,-2 2-129 0,2-1-117 15,-3-3-49-15,1 1 9 0,-2-3 86 0,0-1 115 16</inkml:trace>
  <inkml:trace contextRef="#ctx0" brushRef="#br0" timeOffset="18530.25">11365 2770 54 0,'-3'-6'229'0,"3"0"12"16,-1 1-31-16,1 1-96 0,1 0-112 0,4 0-120 15,0-1-65-15,2-1-33 0,0 0-7 16</inkml:trace>
  <inkml:trace contextRef="#ctx0" brushRef="#br0" timeOffset="18679.57">11610 2566 295 0,'8'-4'352'0,"-2"4"36"0,-1-2-39 16,0 4-72-16,-1 0-76 0,1 0-79 15,0 2-94-15,1 2-102 0,-1-3-97 16,1 3-102-16,-1-2-76 0,1 2-30 0,-1-3 22 15,-2 3 55-15</inkml:trace>
  <inkml:trace contextRef="#ctx0" brushRef="#br0" timeOffset="18947.93">11731 2515 235 0,'2'-6'352'0,"1"2"79"0,1 2 14 16,1 2-41-16,1 0-63 0,3 4-60 15,5 0-63-15,0 2-90 0,4 1-121 0,0-1-138 16,1 1-126-16,3-1-137 0,-1-2-85 15,-1 0-32-15,-1 0 36 0,-1-2 88 16</inkml:trace>
  <inkml:trace contextRef="#ctx0" brushRef="#br0" timeOffset="22942.67">2814 11102 63 0,'-2'0'62'0,"0"0"-5"15,0 0-3-15,1 0-3 0,-2 0-3 16,0 0-3-16,1 0-5 0,-1 0-2 0,-3 0-3 15,1 0-2-15,0 2-4 0,-4 0-3 16,0 0 1-16,-1 0 1 0,-2 0 1 16,0 0 0-16,-1 2 4 0,-1-3-1 0,-2 3 0 15,-1 0 3-15,0 0 1 0,-1 0 4 16,0 0 0-16,-1-1 0 0,-3 1 0 16,1 0-5-16,0 0-3 0,-1 0-3 15,-1-1-3-15,0 1-1 0,-1 0-3 16,1 0 1-16,0 0-3 0,-3 1-1 0,3 1-4 0,-1 0-1 15,-4 1-1-15,4 1 1 0,-3 2 0 16,0-1 2-16,-1 1 3 0,-2 1 2 16,3 0 3-16,-2 1 2 0,1-1 1 0,-3 3 1 15,3-1 4-15,-3 0 2 0,1 1 1 16,0 1 2-16,-1 0 2 0,1 0 1 0,1 3 5 16,-1-1 1-16,0 2 6 0,1 0 4 15,0 0 4-15,1 0 1 0,1 0 0 16,-2 0-1-16,3 2-5 0,-1-2-5 0,0 2-3 15,0-2-3-15,0 2-5 0,2 0 0 16,0 0 2-16,0 2 1 0,0 0 0 16,0-1 1-16,0 5 5 0,1 0 1 0,0 3-1 15,1 1-2-15,-2 3-3 0,2 0-2 16,1 1-2-16,-1 1-6 0,2 0-1 0,0-2 1 16,4 2-2-16,-1-1-3 15,0-1-1-15,4 0-2 0,0 1-3 0,1-3-3 16,1 2-1-16,3-1-2 0,0-1-3 0,2 0-2 15,2 1 0-15,0-3-1 0,4 1-3 16,1-1 0-16,1 1 0 0,4-3 0 16,-2 1-1-16,3-2 0 0,2-1 1 0,1 1-1 15,2 0 1-15,-1-3-2 0,1 3 1 16,4-2-2-16,-1 0-1 0,2-1 3 0,2 1-1 16,2-2 1-16,1 0 1 0,0 0 1 15,4 0-1-15,0-3-2 0,2 3 0 0,2-2 1 16,-1 0-3-16,2 0 1 0,3-2 1 15,1 0-1-15,3 0 1 0,1 0-1 16,2-1-1-16,4-1 1 0,1 0 0 0,4-2 2 16,1 0-1-16,4-1-2 0,1-1 1 15,3 0 0-15,0-1 0 0,2-3-2 0,4 1 1 16,-1-1-2-16,2-1 0 0,1 0 0 16,-1-1-1-16,1 1 0 0,0-2 0 15,0-1 3-15,2-1 3 0,0 2 0 0,1-2 1 16,2-3 2-16,1 3-1 0,3-2 0 15,0-2-1-15,2 2 1 0,-1-2 0 16,3 0-2-16,0-2 1 0,0 2-1 16,-3-2-3-16,1 0 0 0,0 0-1 0,2 2 3 15,-3-1-2-15,3-1 4 16,-2 0 0-16,1 0-3 0,-2 0 1 0,4 0-4 16,-2 0-1-16,3-2-1 0,-3 1 0 15,-2-1 0-15,2 0 1 0,-1-2 1 16,-2 0-1-16,-2-1-1 0,-1 1 2 0,2-1 0 15,-2-1-1-15,-3 0-1 0,1 3 2 0,0-3-2 16,-1 0-2-16,-1 1 1 0,0-1-1 16,0 0 2-16,0-1-1 0,0-2 4 15,-3-1 1-15,1 1 2 0,1-3 0 16,-1 1-1-16,-3-2 1 0,3-1-5 0,0 1 3 16,-2 0 0-16,-2-2 1 0,1 0 0 15,-1 0-1-15,-1-2 1 0,-2-1-2 16,0 0-3-16,-4 0-1 0,1 0 0 15,-4-1-1-15,-3 0 2 0,-3 0 1 0,0 0 0 16,-4-2 0-16,-3-2 0 0,-2 2 0 16,0-2-1-16,-3-1-1 0,-4 1 1 15,1-2 2-15,-5 3-2 0,1-3 3 16,-2 0-2-16,-2 1 0 0,-1-1-1 0,-2-2-3 16,-1 3 3-16,-1-3 0 0,-2 2 2 15,-2-1 0-15,1 1 1 0,-2-1-1 16,-1 1-1-16,-2-2-2 0,1 3 0 15,-2-1 2-15,-2 2 0 0,-1-1 2 0,-1 1 3 16,0 0 1-16,1 0 0 0,-3 2-3 16,1-1 0-16,-2 1 1 0,-1 0 0 15,1 0 2-15,0 2-2 0,-2-2 2 0,-2 2 0 16,0 0 0-16,-1 0-1 0,-1 0-1 16,-1 0 1-16,-2 2-3 0,-3-2-1 15,0 2-1-15,-1-2 0 0,-3 2 0 16,0-2-2-16,-4 2 0 0,0 0 2 0,-2 2-1 15,-2 0 0-15,-1 0 0 0,0 0 1 16,-3 2 0-16,-1-1 1 0,-2 3-1 16,1-2 2-16,-4 1 1 0,0-1-2 15,-1 2 3-15,0-1-1 0,0 1 1 0,-1 0-2 16,-1-1-1-16,-1 1 2 0,0 0-2 16,-1-1 0-16,-3 1-1 0,1 0 2 15,-3-1-2-15,0 1 1 0,-1 0 2 0,0-1-2 16,-2-1-1-16,1 2 0 0,-1-2 0 15,1-1 0-15,-3 1 1 0,2 0 3 16,-1 2 1-16,2-3 0 0,-3 3-2 0,1 0-1 16,-1-1 1-16,-1 1-3 0,2 2 0 15,-2-1 2-15,1 1 1 0,-1-1-1 16,1 3-1-16,-1-1 2 0,-2 1-1 0,1-1 1 16,0 3 3-16,-1-1 2 0,-1 0-1 15,2 1 1-15,0-1 1 0,2 2-2 16,0-1-3-16,1 1-1 0,-2 0-1 0,2 1-1 15,0-1 1-15,-2 0 1 0,0 0-2 16,-2 1 3-16,0-1 0 0,0 0 2 16,-2 3 0-16,2-3-1 0,-2 2-1 15,0 0 2-15,-1 2-2 0,1-2 1 16,-1 3 0-16,1-1 2 0,-2 0 0 0,1 2-2 16,1-2 1-16,-2 2-1 0,2 0 0 15,-1 0-1-15,-1 0 0 0,-1 2 2 16,-2-2 0-16,-2 2-2 0,-2 0 2 15,-1 1 0-15,-3 1 1 0,-1 0-1 0,-2 0-2 16,-1 3 5-16,-1-1 0 0,-3 2 4 16,1 1-3-16,1 3 1 0,-1-1 0 0,1 2-6 15,1 3-3-15,-1-1-3 0,0 4-1 16,-1 0 0-16,-1 4-4 0,0 0 2 0,-1 3 0 16,2 1-4-16,2 0-6 0,0 3-8 15,-1 1-10-15,6-1-10 0,3 1-21 16,1 1-50-16,7 0-96 0,6 1-119 0,7-1-108 15,5 3-112-15,8-1-45 0,5 0 18 16,3 0 83-16,7-3 118 0</inkml:trace>
  <inkml:trace contextRef="#ctx0" brushRef="#br0" timeOffset="28217.37">4602 13868 1 0,'0'0'26'0,"0"0"4"0,0 2 5 0,0 0 6 16,0 0 5-16,0 2 1 0,0 2 0 16,0-1-3-16,0 1-3 0,0 2-1 0,-1 1-2 15,1 1 0-15,-1 1-1 16,-1 3-1-16,0-1 2 0,-1 0-1 15,2 2-1-15,-2 1 1 0,1 1-4 0,-1 0 0 16,-2 2-4-16,2 2-2 0,0 0-2 16,-1 0-1-16,0 2-1 0,1 1-1 0,-3 1 4 15,3 2 2-15,-2 0 2 16,1-1 3-16,-1 1 2 0,-1 0 1 0,-1-1 2 0,2 1 0 16,-2 0 0-16,0-1 2 0,0 1 2 15,-2 0-3-15,-1-1 0 0,2 1 0 16,-1 0-5-16,0-1-3 0,-3 1-4 15,4 0-2-15,-2-3 0 0,1 3-2 0,-2-2 3 16,2 0 2-16,-2-1 5 0,1-1 4 16,-1 0 5-16,-2 0 2 0,3-2 4 0,-3-2 5 15,1 2 3-15,-1-2 6 0,-1-2 4 16,0 0 4-16,-1 0 2 0,1-1 0 0,-2-1-2 16,0-2-2-16,-3 2-1 0,2-1-2 15,-1-3 0-15,0 1-4 0,1-1-5 16,-3 1-5-16,2-3-5 0,-2 1-4 0,3-3-6 15,-3 3-2-15,2-3-1 0,-2 1-4 16,3 0-3-16,-3-3-2 0,0 3-3 16,1-2 0-16,-2-1-5 0,1 3 0 0,-2-2 0 15,1 1-1-15,-3 1 1 0,1 0 1 16,-3-1-1-16,2 3 0 0,-1-1-2 16,-2 1-2-16,-1-1-2 0,1 3-1 0,-1-1 0 15,-1 1 0-15,0 1 4 0,1-2 3 16,1 3 0-16,-2-1 1 0,3 2 2 0,-1 0-4 15,0 1 0-15,0-1-2 0,2 2-3 16,2 0-3-16,0 0-3 0,0 2-1 16,1 0-1-16,1 1 0 0,-1-1-1 0,3 0 0 15,-4 2 1-15,3 0 1 0,-2-1 0 16,-1 3 2-16,2 0 0 0,-2 0 1 0,1 0 0 16,-1 2 1-16,1-2-2 0,2 1 0 15,1 1 2-15,-1 0-1 0,3 0-1 0,1-1-2 16,1 1 0-16,1 2-2 0,1-2-2 15,0 1 0-15,3-1 0 0,1 2 1 0,0-3 0 16,0 3 0-16,2-2 0 0,2 2 1 16,0-3-1-16,-2 1 0 0,5 0 0 0,-2 0 3 15,2-1 2-15,1 1 0 0,1 0 0 16,1-2-1-16,1 2 0 0,0-3-4 0,2 3 1 16,3-2-1-16,-2 0-1 0,4 0 1 15,0 0 2-15,-1-2 0 0,3 1-1 0,0-1-2 16,0 0 1-16,1 0-1 0,1 0 3 15,-1-2-2-15,1 0 1 0,1 0 2 0,0 0 2 16,2 0 1-16,1-1-3 0,-2-1 1 0,4-2-1 16,-2 2 2-16,3-2-4 0,-1 1 0 15,3-3-1-15,1 2 0 0,1-1 0 0,1-3 1 16,1 0 1-16,3 1-1 0,0-3 0 16,1 1 0-16,0-3-1 0,2 1-3 0,2 0 1 15,2-1 0-15,-1-1 1 0,1 0-1 16,2-1 1-16,-1-1 2 0,2 0-1 0,1 0 1 15,-1 0 0-15,1-2 4 0,0 0-4 16,2-1 0-16,-1-1 0 0,0 2-2 0,2-2 2 16,0 0 0-16,0 0 4 0,-1 0-2 0,0 0 0 15,4 2 2-15,-3-2-4 0,0 2 2 16,-1-2-2-16,1 2-1 0,0-2 1 16,0 2-1-16,1-2 0 0,0 0-3 0,0 0 1 15,-1 0 0-15,-1 0 1 0,0 0 1 16,-3 0 0-16,1 0 1 0,-1 0 0 0,-3-2-1 15,1 2 0-15,-1-2-3 0,-2 2 2 16,0-2-4-16,0 2 2 0,-2-2 0 16,1 0 1-16,0-1 1 0,-1 1-1 0,0-2 0 15,0 0-2-15,0-2 0 0,1 1 0 0,-3-1 2 16,2 0-1-16,-2-1 3 0,1 1 3 16,-2-2-1-16,3 1-1 0,-4-1-1 0,1 0 0 15,-1 1-1-15,1-1 0 0,-2 1 1 16,1 1 0-16,-1-2-1 0,0 3 3 0,0-3-2 15,-2 2 0-15,1 0-1 0,-1 3-1 16,0-3 1-16,0 2 0 0,0 0 1 0,-1 1 2 16,-3-1 0-16,2 2-1 0,-1-2 1 15,-1 2-2-15,1 0 2 0,-3 0-2 0,3 0-2 16,-3 0 2-16,1 2 0 0,0-1 0 0,-2 1 0 16,3 0-2-16,-1 1 2 0,-1-1 0 15,1 2 1-15,1 0-1 0,1 2-1 16,-1-2 0-16,2 2-2 0,-2 0 1 15,2 1 0-15,3-1 1 0,-3 2 3 0,2 0 3 16,-2 1 1-16,2-1-1 0,-1 2-2 16,1 1 1-16,-2 1-3 0,2-1 0 0,0 3 0 15,0-1-2-15,2 0 3 0,-1 1-2 0,1-1 0 16,-1 3 0-16,4-3 0 0,0 2 2 16,0-1-1-16,1 1 1 0,-2 0-1 0,4 1-2 15,-1-1-1-15,-1 0 0 0,1 1-3 0,-2 1 1 16,0-2-1-16,1 3 2 0,-2-1 1 15,-1 2 2-15,1 0 0 0,-2 0 0 16,1 0 0-16,1 2-2 0,-3-1-1 0,3 1 1 16,-2-2 2-16,1 2 0 0,3-2 1 0,-1 0 0 15,4-2 1-15,0 3 0 0,3-3-1 16,1-2-1-16,3 0 1 0,0 1 0 0,3-1-3 16,1-1 0-16,-1 1-1 0,3-2 0 15,-2 3 1-15,2-3 1 0,-3 1 1 16,1-1-1-16,-2 0-1 0,0 1 2 0,-1-3-1 15,-1 1 1-15,1-3 0 0,-1 3 2 16,2-2 3-16,-1-3 0 0,1 1 0 0,4 0 2 16,-1-2 3-16,2-3 2 0,0 1-1 15,4 0 1-15,0-2-1 0,2-2-2 0,-2 0-1 16,6 1-6-16,-3-3 0 0,3 0-2 16,-1-2-1-16,0 1 1 0,0-1 0 0,-1-2 1 15,-1-1 0-15,0-1-1 0,-1-1 2 16,-2-3-2-16,1 1-3 0,-1-4 1 0,2 0 1 15,-1-2 1-15,1-2 0 0,1-2-5 0,-1-2 4 16,1 0 1-16,-1-1 0 0,0-3 0 16,1 2 0-16,-3-1 2 0,-1-1 0 0,-2 1-4 15,-2-1 0-15,-1-1 2 0,0 1-2 16,-2-1 1-16,-2-1-2 0,-3 1 3 0,-2-3 0 16,1-1-1-16,-4 0 1 0,0-3 0 15,-2 1 3-15,-3-4 5 0,1 0-1 16,-2 0-2-16,-2-4 1 0,0 1-1 0,-3-1-4 15,1 0-8-15,-5 2 3 0,1-2 2 16,-5 2 1-16,2 2-3 0,-4 0 3 16,-1 0 1-16,-3 2 0 0,0 2 0 15,-4-2-2-15,-1 2 2 0,-2 0 0 0,-2 1 0 16,-2-1 0-16,-2 2 0 0,0 0-1 16,-2-3-2-16,-2 3 0 0,1-2-2 0,-3 2 0 15,-1-3 1-15,0 1-1 0,0-2-1 16,-1 2 2-16,1-2 1 0,-1 2 1 0,1 1 1 15,-1-1 1-15,1 4 3 0,-2-1-1 16,-1 1-2-16,1 1 0 0,-2 3-2 0,0-1-1 16,-1 1 2-16,0 1 1 0,-2 0 1 15,-1 3-1-15,-1-1 2 0,-2 0 1 0,1 2-1 16,-2 0-2-16,-3 1-1 0,0-1 0 16,-1 2 2-16,0 2 0 0,-1 0 0 15,-3 0 1-15,1 3 0 0,-3 1-1 0,0 2-1 16,-3 1-1-16,-3 3 1 0,-3 3 3 15,0 0 4-15,-4 3 0 0,-2 1 0 16,1 2 1-16,1 2 0 0,-3-1-1 16,3 1-2-16,0 2 0 0,3-2-1 0,-3 2 3 15,4-2 0-15,-1 2-3 0,0-1 1 16,1 3 0-16,-3-2 0 0,2 4 0 16,-2-1-2-16,-1 3 2 0,-1-1 1 0,1 5-3 15,0-1 0-15,-3 2-1 0,1 2 0 16,0 0 0-16,0 1 0 0,-1 1-2 0,1-2 2 15,2 0-2-15,1 0-1 0,1 0 0 16,1-2-1-16,0 1 2 0,3-3 1 0,1-2 1 16,2-1 3-16,0-2 0 0,4-1 2 15,0-3 1-15,4 0 2 0,0-4-1 0,2 0 1 16,0-2-1-16,3-2-1 0,1-2-2 16,0-1-1-16,2-3-2 0,0 1 3 15,0-3-1-15,1-1-3 0,-2-2 0 0,3-2 0 16,-1-2-2-16,2-1-1 0,-1-2 0 15,1-1 1-15,1-4 0 0,2 0-1 16,-2-3 1-16,2-1 0 0,1-3 1 0,1 0-2 16,-2-4 0-16,1 0 1 0,2 0 0 15,-3-4-2-15,3 0-1 0,-1 0 1 16,0-2 0-16,1-2-1 0,2 1 3 0,-1-1 1 16,1-2 3-16,0 1-2 15,1-1 4-15,-1 0-1 0,-1-1-2 0,0 1-3 16,0-1-1-16,-3 1 1 0,0-1-2 15,-3-1 2-15,0 0-1 0,-4 1 2 0,1-1-1 16,-2-1 0-16,-3 1 1 0,0-1-1 16,0 1-1-16,-3 1-2 0,-1 1 2 0,-1 1 2 15,0 1 0-15,-4 2 0 0,0 0 0 16,-4 2 0-16,1 2-1 0,-4 0 0 16,0 4 0-16,-4 0 0 0,-2 4 2 15,-3 1-3-15,0 3 0 0,-3 3 2 0,-3 0-2 16,-3 4 0-16,-1 4 0 0,-3 0 1 15,-3 3 0-15,-3 5 1 0,-3-1 2 16,-3 5 3-16,-2 3-1 0,-4 0 0 16,-3 4 1-16,-1 4-1 0,-3-1 1 0,-1 5-4 15,-1 1 2-15,4 3 4 0,-2 1 5 16,1 2-1-16,1 2 2 0,2 2 1 0,0 0 0 16,0 2-7-16,-1 1-4 0,6 1-3 15,-2 0-2-15,5 2 0 0,1 1-2 16,2 1-3-16,3 1-4 0,0 3-9 15,0 1-14-15,1 4-15 0,-1 2-35 16,2 2-95-16,2 4-126 0,4 1-125 0,5 3-122 16,7-1-56-16,8-1-2 0,9-4 77 15,11-2 122-15</inkml:trace>
  <inkml:trace contextRef="#ctx0" brushRef="#br0" timeOffset="30109.27">9590 14762 64 0,'-4'-8'97'0,"0"1"-17"0,1 1-6 16,-1-2-4-16,1 3 0 0,-1-1-6 0,0 2-6 16,3-2-7-16,-3 3-5 0,2-1 1 15,-1 2 1-15,1-2 5 0,-2 2 7 16,3-2 10-16,-3 2 7 0,1 0 5 16,1 1 0-16,-2-1-1 0,1 0-5 0,-2 0-5 15,1 0-2-15,-2 0-1 0,-1 0 2 16,0 0 5-16,0 2 7 0,0-2 4 15,-2 2 3-15,-2 0 1 0,2 0 0 0,-2 0-5 16,-1 2-7-16,1 0-8 0,-1 0-6 16,-2 2-3-16,3 0-4 0,-4-1-2 0,1 1 3 15,0 2 2-15,0 2-1 0,-2-1 1 16,-1 1-3-16,1 1-4 0,0 3-7 0,-1-1-3 16,2 3-5-16,-2 1-7 0,2 2-3 15,-1 0-3-15,0 0 2 0,0 2-1 16,1 2 1-16,-1 0 1 0,2 0-1 0,0 2-1 15,0 0-2-15,-1 0 0 0,2 1-3 16,1 3-2-16,0 0-2 0,-2 1-3 0,3 3-1 16,-1 1-2-16,4 3-1 0,-3 1 0 15,4 4 2-15,0 2-2 0,2 1 0 16,1 3 1-16,1 0 1 0,3 3-1 0,0 1 0 16,3 0 0-16,2 3-3 0,3 0-1 15,1 1-4-15,3 1-2 0,2-2-1 16,2 2-1-16,6-1 1 0,1-3 0 15,4-1 4-15,3-3 1 0,2 1-2 0,4-4-1 16,3 0 1-16,1-4 1 0,3-2-4 16,-1-2 1-16,3-4 1 0,2-1 0 0,1-3 0 15,2-5-2-15,2-2 0 0,-1-6 0 16,1-1 1-16,0-7-1 0,1-3 1 0,1-4 1 16,0-4 1-16,-1-5-2 0,1-5-1 15,-1-1 2-15,1-6-3 0,-1-2 1 16,-2-5 0-16,-1-3 0 0,-2-3 1 0,-4-4-1 15,-1-4 1-15,-3-4-1 0,-3-1-1 16,-5-3-1-16,-1-1 2 0,-6-3 1 16,-5-1 3-16,-1-2 0 0,-5-2 2 0,-3-2 2 15,-3 0 2-15,-4-4-1 0,-2 2-2 16,-4-1 0-16,-3-1 1 0,-2 0-1 0,-6 0-2 16,-1 4-2-16,-4 0 1 0,-5 4-1 15,-2 0-2-15,-5 6 0 0,-3 1-2 0,-2 4-2 16,-3 4 1-16,-3 6-4 0,-2 4-6 15,-2 5-10-15,1 4-18 0,-2 4-41 16,-3 4-76-16,3 6-94 0,1 1-96 0,2 4-88 16,2 2-92-16,4 2-16 0,3 2 45 15,2 2 79-15,1 2 95 0</inkml:trace>
  <inkml:trace contextRef="#ctx0" brushRef="#br0" timeOffset="38994.23">14665 13270 4 0,'2'0'45'15,"-2"2"4"-15,2 0 8 0,-1 0 4 16,1 4-2-16,-2 1-3 0,2 3-3 15,-2 1-5-15,0 4-7 0,0 3-5 16,-2 1-5-16,2 4-2 0,-2 1-2 0,2 5 1 16,-1-1 2-16,1 5 1 0,-2 3 0 15,2 0 0-15,-2 4-1 0,0 2-4 0,2 2-3 16,-1 0-2-16,1 1-7 16,-2 3 0-16,2 0-3 0,-2-1-2 15,2 5-1-15,-3-1 2 0,2 1 4 0,0 3 2 16,-1 0 2-16,0 0 2 0,-1 1 4 15,1 3-1-15,-2 0-1 0,2 0-2 0,1 2-1 16,1 2-2-16,0-2-4 0,0 1-3 16,1-1-3-16,2-2-2 0,2 2-1 0,-2-2-1 15,1 1-1-15,-2-3 0 0,3 2 1 16,-2-2 4-16,3 2 3 0,-3 0 2 0,3 0 6 16,-1-2 2-16,0 0 0 0,3 1-2 15,-3-1-1-15,1-2-1 0,0 0-5 0,2 0-1 16,-3 1-1-16,2-1 0 0,-2-2 1 15,2-1 0-15,-1-1 1 0,1-1-1 16,-2-3 3-16,3 1 1 0,-3-2-1 0,1-3 0 16,2 1 1-16,1 0 1 0,0-2-2 15,0 0 1-15,2 0 3 0,1 0 3 0,0-2 4 16,1 0 1-16,0 0 4 0,1-4 1 16,2 0 2-16,0 0-1 0,0-3-1 15,-1-1 0-15,4-3-4 0,-3-1-2 0,2 1-3 16,0-4-2-16,2-1-4 0,-3 1-1 15,3 0-1-15,0-2-3 0,-1-2-2 0,2 0-2 16,1 0-1-16,1-2-2 0,1-2-1 16,-1 0 0-16,2-2 1 0,2-2-1 0,-2-1 0 15,1-3-2-15,3 1 2 0,0-2 0 16,-2-3-2-16,5 1 0 0,-4-2 1 0,2 0 0 16,1-2-1-16,1-1 1 0,-2 1-1 0,3-2 1 15,-1 0-1-15,2 2 1 0,-2-2 0 16,2 2 0-16,0 0-1 0,0 0 0 0,-1 0 0 15,1 2-2-15,0-2-1 0,0 1-3 16,0-1-2-16,-2 2-4 0,2-2-1 0,-2 0-3 16,1 0-2-16,-3 0-1 0,2 0-3 15,-2-2-3-15,1 0-3 0,-3-2-3 16,3 2-3-16,-3-2-1 0,1 2 0 0,-1-2 2 16,1 2 5-16,1-2 7 0,2 2 6 15,1 0 6-15,2 2 5 0,1 0 4 0,0 0 2 16,1 2 1-16,-1-1-1 0,2 3-2 15,-1 0 0-15,2-1-1 0,-1 3 0 0,1-2-1 16,0 1-1-16,0-1 0 0,1 2 0 16,1-3 1-16,-2 3-2 0,1 0 2 0,-4-1 1 15,1 1 1-15,-1 0 0 0,-1-1 1 16,-2 1-1-16,0-1 1 0,0-1-1 0,-1 2 1 16,-2-2-1-16,1-1 1 0,1 1-1 0,0 0 2 15,0-1 0-15,-1-1-2 0,4 2 1 16,-1-2-1-16,2 0 1 0,-1-3-1 0,1 3-1 15,-1-2 0-15,2 0-2 0,-2 0-1 16,1 0 1-16,1-2-1 0,-1 0-1 16,2-2 2-16,-3 0 0 0,3 0 0 0,-1 0 2 15,3-2-1-15,-3 3 1 0,2-3 1 0,1 2-1 16,-3-2 0-16,3 2 0 0,-3-2 1 16,-1 2 0-16,1 0-1 0,-2 2 1 15,2-1 0-15,-3 1 1 0,1-2-1 0,-1 2 0 16,2 0 0-16,-2 0 0 0,2 0 0 15,-2 0 2-15,1 2 0 0,-1-2 1 0,0 1 0 16,0-1-1-16,2 2 0 0,-2 0-1 16,-1 0 0-16,2 0 0 0,-1 0-1 0,0 0 0 15,-1 0 1-15,1 0-1 0,0 0 0 16,-2 0-2-16,2-1 1 0,-1 1 1 0,-1 2 1 16,0-2 0-16,-2 2-1 0,2 0 2 0,-2 1-1 15,1-1 0-15,-1 2-1 0,-2 0 1 16,3-1 0-16,-1 1 0 0,-2 0 2 0,4 1-1 15,-3 1-1-15,4 0 1 0,-1-1 0 16,0 3-1-16,2-1 1 0,2 1 1 16,0-1 3-16,1 3 5 0,3-3 5 0,1 1 3 15,2-1 7-15,0 1 3 0,5-1 4 0,0 1 1 16,2-1 1-16,0-1 0 0,2 2 2 16,-1-1 6-16,1-1 7 0,0 1 9 15,-2-1 7-15,-1 1 6 0,2-1 3 0,-4 2 2 16,0-3-4-16,0 1-6 0,0-1-9 15,-3 1-8-15,1-2-8 0,0-2-9 0,-3-3-6 16,2 1-6-16,2 0-1 0,-2-2-4 16,1-2-3-16,1 0-3 0,-1 1-3 0,1-3-3 15,-1 2-3-15,-1-2 2 0,1 2 4 16,0-2 7-16,-2 2 7 0,0-1 7 0,0 1 8 16,-2-2 5-16,-2 0 2 0,0 0-2 0,-1 0-3 15,-1 1 0-15,1-1-6 0,-2-2-5 16,1-2-5-16,1 1-6 0,1-1-4 15,0-1-5-15,2-3-1 0,0 1-2 0,2-2 0 16,-3 1-1-16,4-1 1 0,-4-1-2 0,2-1-1 16,-1 2-1-16,0-2-2 0,-3-1-1 0,-1 1-2 15,-1-2-1-15,-2 2 1 0,-4-2 1 16,0-1 0-16,-1 1 2 0,-2-2 2 16,-2-2 0-16,-2 0-1 0,-1-1-1 0,-1-3-6 15,-1-2-9-15,-2-2-13 0,-2-1-12 0,0-2-6 16,-2-5-6-16,-2 1 2 0,-1-2 8 15,0-2 12-15,-5 0 12 0,2-2 8 0,-2-2 5 16,-1 1 6-16,-1-1 1 0,-3 0 0 0,1-2 0 16,-2 2-1-16,0-1 0 0,-2 1-4 15,-1 0-3-15,-1 0-13 0,-1 0-12 16,0 3-13-16,-4-1-11 0,0 0-9 0,0 2-1 16,-2-2 5-16,-1 2 8 0,-1-2 9 15,1 2 9-15,-3-2 8 0,-1 2 4 0,0-2 7 16,-2 2 5-16,0-2 3 0,-1 2 3 0,-3 0 2 15,-1-2 3-15,-1 2-1 0,-2 0 1 16,-1 0 0-16,1 0 3 0,-5 0 2 0,1 2 4 16,0 0 6-16,-3 2 5 0,-1 2 6 15,0-1 3-15,1 5 3 0,-3-1 1 0,2 5-2 16,-2-1-1-16,1 2-2 0,2 4-6 16,-1 0-4-16,2 2-3 0,2 2-4 15,0 0-3-15,-1 2-4 0,3 1-2 0,-3 1 0 16,3 0-2-16,-4 1 0 0,4 1 1 15,-2-1 1-15,-1 3 7 0,2-3 9 16,0 3 14-16,0-3 15 0,1 1 13 0,-1 0 10 16,3-3 2-16,0 3-4 0,2-3-10 15,-1-1-14-15,-1 0-10 0,2 0-12 16,0-4-6-16,1 0-3 0,0 0-5 0,1-4-2 16,-1 0-2-16,2-2-2 0,-1 0 1 15,1-1 0-15,1-1 5 0,2 0 2 0,-1 1 5 16,1-1 3-16,2 0 2 0,0 1 0 15,0-3-4-15,1 2-1 0,-1-1-5 0,2 1-2 16,-2-1-2-16,2-3 2 0,-2 3-1 16,0-3 1-16,-1-1 3 0,0-1 0 15,-1 1-1-15,0-2-2 0,-2-1 0 0,1 1-3 16,-3 0-2-16,-1-2-3 0,0 1-1 16,0-1 1-16,-2 2 3 0,-2 0 3 15,-2-1 2-15,-2 3 3 0,0-1 3 16,-4 1 4-16,2 2-2 0,-3-1 3 0,-2 3 0 15,0-1 0-15,1 0 0 0,-1 3-2 16,0-1 3-16,0 0-1 0,-1 1-3 16,0 3 2-16,-2 0 0 0,1 0-1 15,-2 4-3-15,2 0 0 0,-1 4 0 0,0 0-1 16,0 1-3-16,-2 5-1 0,1-1 0 16,0 4 0-16,0 3-2 0,0 3 0 15,-2 0 1-15,-1 3 0 0,-2 5-2 16,-1 0 0-16,0 3 0 0,-1 4-1 0,0 1 1 15,0 3 2-15,3 0 1 0,-2 2-2 16,1 2 2-16,3-1-1 0,-1 1 0 16,1 2-1-16,-1-2 2 0,0 2 1 15,1 1 0-15,-1-1 2 0,0 2-1 0,1-1 0 16,-3 1-3-16,3 0-1 0,-1-3-2 16,-2 1-1-16,3 0-1 0,-1 0 0 15,-1-2 2-15,1 1 0 0,-1-1 2 0,-2 2 0 16,2-2-1-16,-1 2-2 0,0-2 1 15,0-1-3-15,3 1 0 0,-1-2 2 0,1-2 0 16,3 0 2-16,0-2 0 0,-1-1 0 16,3-3-2-16,2 0-3 0,-1-1 2 15,1-3-2-15,0-1-3 0,4 0 2 16,-1-3 1-16,0-1 4 0,-1 0-4 0,4 0-1 16,1-4 3-16,1 0-1 0,-1 0 0 15,3-4-3-15,-2 0 3 0,3 0 0 0,1-3-1 16,0-1 0-16,0-3 3 0,1-3-1 15,1-1 1-15,0-2 2 0,0-2 0 0,0-4-2 16,-1 0-3-16,3-4 1 16,-2-1 0-16,1-3 1 0,1-3-2 0,-1 0-1 15,3-4 1-15,-1 0 0 0,2-4-1 0,-1 0-2 16,-2-2 1-16,2 0 2 0,-2 0-2 16,-1 1-2-16,0-1 1 0,0 2 2 15,-3 2 0-15,0 0-4 0,-1 0 1 16,2 2 2-16,-4 1-1 0,2-1-2 0,-1 2 3 15,-1 0 3-15,1 2 1 0,-1-2 0 16,-1 1-1-16,-1 1 2 0,-1 2-3 16,1-3-1-16,-2 3 1 0,-3 1-1 15,2 1 2-15,-5 1-1 0,1 1 0 0,-2 1-1 16,-3 0-3-16,0 1 1 0,-5 1 0 16,1 2 1-16,-5 0 0 0,2 0 3 0,-3 4 2 15,0 0 0-15,-3 4 0 16,-1 2-1-16,-3 1 0 0,-3 5 0 0,-2 1-2 15,-2 4 1-15,-4 6-1 0,-5 2-2 16,-4 5 0-16,-5 2-9 0,-5 6-10 16,-4 4-30-16,-3 4-90 0,-2 3-148 0,1 7-148 15,2 5-118-15,8 1-54 0,5 3-6 16,7 0 73-16,9-6 138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F2B00-BBFA-4683-AADF-A478BC8E862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D6A45-9DCB-4ECB-B47B-48E7DC7440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D6A45-9DCB-4ECB-B47B-48E7DC74404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64773-82F5-4556-AA4E-D305842150F7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58820-1F9B-46F1-BDA4-A1A90D2814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customXml" Target="../ink/ink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13800" b="1" dirty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60000" dist="60007" dir="5400000" sy="-100000" algn="bl" rotWithShape="0"/>
                </a:effectLst>
                <a:latin typeface="Action Jackson" pitchFamily="2" charset="0"/>
              </a:rPr>
              <a:t>ISOMER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0"/>
            <a:ext cx="3429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429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A65A679-6A24-0691-01EB-B85610BB3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0165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Isomer = </a:t>
            </a:r>
            <a:r>
              <a:rPr lang="en-US" dirty="0" err="1"/>
              <a:t>Senyawa-senyawa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molekul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dan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(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atom-</a:t>
            </a:r>
            <a:r>
              <a:rPr lang="en-US" dirty="0" err="1"/>
              <a:t>atomnya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dan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atom C </a:t>
            </a:r>
            <a:r>
              <a:rPr lang="en-US" dirty="0" err="1"/>
              <a:t>dalam</a:t>
            </a:r>
            <a:r>
              <a:rPr lang="en-US" dirty="0"/>
              <a:t> isomer-</a:t>
            </a:r>
            <a:r>
              <a:rPr lang="en-US" dirty="0" err="1"/>
              <a:t>isomernya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0"/>
            <a:ext cx="2971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FA80917-FB5E-BBE7-F714-1E8455A28DD3}"/>
                  </a:ext>
                </a:extLst>
              </p14:cNvPr>
              <p14:cNvContentPartPr/>
              <p14:nvPr/>
            </p14:nvContentPartPr>
            <p14:xfrm>
              <a:off x="1550880" y="883440"/>
              <a:ext cx="5772960" cy="4883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FA80917-FB5E-BBE7-F714-1E8455A28D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41520" y="874080"/>
                <a:ext cx="5791680" cy="4902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712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Jenis</a:t>
            </a:r>
            <a:r>
              <a:rPr lang="en-US" b="1" dirty="0"/>
              <a:t> Isomer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b="1" dirty="0"/>
              <a:t>Isomer </a:t>
            </a:r>
            <a:r>
              <a:rPr lang="en-US" b="1" dirty="0" err="1"/>
              <a:t>struktural</a:t>
            </a:r>
            <a:r>
              <a:rPr lang="en-US" b="1" dirty="0"/>
              <a:t>,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:</a:t>
            </a:r>
          </a:p>
          <a:p>
            <a:pPr marL="514350" indent="-514350">
              <a:buNone/>
            </a:pPr>
            <a:r>
              <a:rPr lang="en-US" dirty="0"/>
              <a:t>	A.  Isomer </a:t>
            </a:r>
            <a:r>
              <a:rPr lang="en-US" dirty="0" err="1"/>
              <a:t>rantai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B.  Isomer </a:t>
            </a:r>
            <a:r>
              <a:rPr lang="en-US" dirty="0" err="1"/>
              <a:t>posisi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C.  Isomer </a:t>
            </a:r>
            <a:r>
              <a:rPr lang="en-US" dirty="0" err="1"/>
              <a:t>gugus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</a:p>
          <a:p>
            <a:pPr marL="514350" indent="-514350">
              <a:buNone/>
            </a:pPr>
            <a:r>
              <a:rPr lang="en-US" dirty="0"/>
              <a:t>	D.  </a:t>
            </a:r>
            <a:r>
              <a:rPr lang="en-US" dirty="0" err="1"/>
              <a:t>Metameri</a:t>
            </a: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b="1" dirty="0"/>
              <a:t>2.  Isomer </a:t>
            </a:r>
            <a:r>
              <a:rPr lang="en-US" b="1" dirty="0" err="1"/>
              <a:t>ruang</a:t>
            </a:r>
            <a:r>
              <a:rPr lang="en-US" b="1" dirty="0"/>
              <a:t> (stereoisomer)</a:t>
            </a:r>
            <a:r>
              <a:rPr lang="en-US" dirty="0"/>
              <a:t>,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:</a:t>
            </a:r>
          </a:p>
          <a:p>
            <a:pPr marL="514350" indent="-514350">
              <a:buNone/>
            </a:pPr>
            <a:r>
              <a:rPr lang="en-US" dirty="0"/>
              <a:t>	A. Isomer </a:t>
            </a:r>
            <a:r>
              <a:rPr lang="en-US" dirty="0" err="1"/>
              <a:t>geometri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B. Isomer </a:t>
            </a:r>
            <a:r>
              <a:rPr lang="en-US" dirty="0" err="1"/>
              <a:t>optik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9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5198FF1-9E04-1DE0-4064-3E299B822AAF}"/>
                  </a:ext>
                </a:extLst>
              </p14:cNvPr>
              <p14:cNvContentPartPr/>
              <p14:nvPr/>
            </p14:nvContentPartPr>
            <p14:xfrm>
              <a:off x="677160" y="1294200"/>
              <a:ext cx="5440680" cy="5250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5198FF1-9E04-1DE0-4064-3E299B822A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7800" y="1284840"/>
                <a:ext cx="5459400" cy="526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258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1676399"/>
          </a:xfrm>
        </p:spPr>
        <p:txBody>
          <a:bodyPr>
            <a:normAutofit/>
          </a:bodyPr>
          <a:lstStyle/>
          <a:p>
            <a:pPr marL="346075" indent="-346075">
              <a:buAutoNum type="arabicPeriod"/>
            </a:pPr>
            <a:r>
              <a:rPr lang="en-US" sz="2800" b="1" dirty="0"/>
              <a:t>Isomer </a:t>
            </a:r>
            <a:r>
              <a:rPr lang="en-US" sz="2800" b="1" dirty="0" err="1"/>
              <a:t>rantai</a:t>
            </a:r>
            <a:r>
              <a:rPr lang="en-US" sz="2800" b="1" dirty="0"/>
              <a:t> </a:t>
            </a:r>
          </a:p>
          <a:p>
            <a:pPr marL="514350" indent="-514350">
              <a:buNone/>
            </a:pPr>
            <a:r>
              <a:rPr lang="en-US" sz="2800" b="1" dirty="0"/>
              <a:t>    =&gt; </a:t>
            </a:r>
            <a:r>
              <a:rPr lang="en-US" sz="2800" dirty="0"/>
              <a:t>isomer yang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struktur</a:t>
            </a:r>
            <a:r>
              <a:rPr lang="en-US" sz="2800" dirty="0"/>
              <a:t> </a:t>
            </a:r>
            <a:r>
              <a:rPr lang="en-US" sz="2800" dirty="0" err="1"/>
              <a:t>rantai</a:t>
            </a:r>
            <a:r>
              <a:rPr lang="en-US" sz="2800" dirty="0"/>
              <a:t> C. </a:t>
            </a:r>
          </a:p>
          <a:p>
            <a:pPr marL="514350" indent="-514350">
              <a:buNone/>
            </a:pPr>
            <a:r>
              <a:rPr lang="en-US" sz="2800" dirty="0"/>
              <a:t>	</a:t>
            </a:r>
            <a:r>
              <a:rPr lang="en-US" sz="2800" dirty="0" err="1"/>
              <a:t>Contoh</a:t>
            </a:r>
            <a:r>
              <a:rPr lang="en-US" sz="2800" dirty="0"/>
              <a:t>:</a:t>
            </a:r>
          </a:p>
          <a:p>
            <a:pPr marL="514350" indent="-514350">
              <a:buNone/>
            </a:pPr>
            <a:endParaRPr lang="en-US" sz="2800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0"/>
            <a:ext cx="337236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33400" y="2667000"/>
            <a:ext cx="3200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a. C</a:t>
            </a:r>
            <a:r>
              <a:rPr lang="en-US" sz="2600" b="1" baseline="-25000" dirty="0"/>
              <a:t>4</a:t>
            </a:r>
            <a:r>
              <a:rPr lang="en-US" sz="2600" b="1" dirty="0"/>
              <a:t>H</a:t>
            </a:r>
            <a:r>
              <a:rPr lang="en-US" sz="2600" b="1" baseline="-25000" dirty="0"/>
              <a:t>10</a:t>
            </a:r>
          </a:p>
          <a:p>
            <a:pPr marL="514350" indent="-514350">
              <a:buAutoNum type="alphaLcPeriod"/>
            </a:pPr>
            <a:endParaRPr lang="en-US" sz="2600" b="1" dirty="0"/>
          </a:p>
          <a:p>
            <a:pPr marL="514350" indent="-514350">
              <a:buAutoNum type="alphaLcPeriod"/>
            </a:pPr>
            <a:endParaRPr lang="en-US" sz="2600" b="1" dirty="0"/>
          </a:p>
          <a:p>
            <a:pPr marL="514350" indent="-514350">
              <a:buAutoNum type="alphaLcPeriod"/>
            </a:pPr>
            <a:endParaRPr lang="en-US" sz="2600" b="1" dirty="0"/>
          </a:p>
          <a:p>
            <a:endParaRPr lang="en-US" sz="2600" b="1" dirty="0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3162" y="2819400"/>
            <a:ext cx="316467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71312EB-E73D-0C78-4817-50822045A277}"/>
                  </a:ext>
                </a:extLst>
              </p14:cNvPr>
              <p14:cNvContentPartPr/>
              <p14:nvPr/>
            </p14:nvContentPartPr>
            <p14:xfrm>
              <a:off x="206640" y="222840"/>
              <a:ext cx="8568720" cy="6279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71312EB-E73D-0C78-4817-50822045A2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7280" y="213480"/>
                <a:ext cx="8587440" cy="629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D97BB50-498A-D574-DB19-19C0D6263B30}"/>
                  </a:ext>
                </a:extLst>
              </p14:cNvPr>
              <p14:cNvContentPartPr/>
              <p14:nvPr/>
            </p14:nvContentPartPr>
            <p14:xfrm>
              <a:off x="2619720" y="2700000"/>
              <a:ext cx="1211040" cy="23882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D97BB50-498A-D574-DB19-19C0D6263B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10360" y="2690640"/>
                <a:ext cx="1229760" cy="240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712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10AE029-186B-EC93-F44C-507D2616B4C0}"/>
                  </a:ext>
                </a:extLst>
              </p14:cNvPr>
              <p14:cNvContentPartPr/>
              <p14:nvPr/>
            </p14:nvContentPartPr>
            <p14:xfrm>
              <a:off x="564120" y="175680"/>
              <a:ext cx="2019960" cy="1421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10AE029-186B-EC93-F44C-507D2616B4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4760" y="166320"/>
                <a:ext cx="2038680" cy="14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1D66B43-0C16-C4CF-DA9B-4B4406F9D589}"/>
                  </a:ext>
                </a:extLst>
              </p14:cNvPr>
              <p14:cNvContentPartPr/>
              <p14:nvPr/>
            </p14:nvContentPartPr>
            <p14:xfrm>
              <a:off x="506160" y="575280"/>
              <a:ext cx="8068680" cy="4181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1D66B43-0C16-C4CF-DA9B-4B4406F9D58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6800" y="565920"/>
                <a:ext cx="8087400" cy="420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376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838199"/>
          </a:xfrm>
        </p:spPr>
        <p:txBody>
          <a:bodyPr>
            <a:normAutofit/>
          </a:bodyPr>
          <a:lstStyle/>
          <a:p>
            <a:pPr marL="346075" indent="-346075">
              <a:buAutoNum type="arabicPeriod"/>
            </a:pPr>
            <a:r>
              <a:rPr lang="en-US" sz="2800" b="1" dirty="0"/>
              <a:t>Isomer </a:t>
            </a:r>
            <a:r>
              <a:rPr lang="en-US" sz="2800" b="1" dirty="0" err="1"/>
              <a:t>rantai</a:t>
            </a:r>
            <a:r>
              <a:rPr lang="en-US" sz="2800" b="1" dirty="0"/>
              <a:t> </a:t>
            </a:r>
          </a:p>
          <a:p>
            <a:pPr marL="514350" indent="-514350">
              <a:buNone/>
            </a:pP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1905000"/>
            <a:ext cx="3200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b. C</a:t>
            </a:r>
            <a:r>
              <a:rPr lang="en-US" sz="2600" b="1" baseline="-25000" dirty="0"/>
              <a:t>5</a:t>
            </a:r>
            <a:r>
              <a:rPr lang="en-US" sz="2600" b="1" dirty="0"/>
              <a:t>H</a:t>
            </a:r>
            <a:r>
              <a:rPr lang="en-US" sz="2600" b="1" baseline="-25000" dirty="0"/>
              <a:t>12</a:t>
            </a:r>
          </a:p>
          <a:p>
            <a:endParaRPr lang="en-US" sz="2600" b="1" dirty="0"/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438400"/>
            <a:ext cx="4038600" cy="191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3352800" cy="263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4"/>
          <a:srcRect r="8824"/>
          <a:stretch>
            <a:fillRect/>
          </a:stretch>
        </p:blipFill>
        <p:spPr bwMode="auto">
          <a:xfrm>
            <a:off x="5638800" y="2647652"/>
            <a:ext cx="2819400" cy="337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334814" y="1295400"/>
            <a:ext cx="13415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Contoh</a:t>
            </a:r>
            <a:r>
              <a:rPr lang="en-US" sz="2800" dirty="0"/>
              <a:t>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C01E4FE-511A-8A08-C9A4-706A10B1F972}"/>
                  </a:ext>
                </a:extLst>
              </p14:cNvPr>
              <p14:cNvContentPartPr/>
              <p14:nvPr/>
            </p14:nvContentPartPr>
            <p14:xfrm>
              <a:off x="992520" y="2228760"/>
              <a:ext cx="7480080" cy="3511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C01E4FE-511A-8A08-C9A4-706A10B1F9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3160" y="2219400"/>
                <a:ext cx="7498800" cy="3530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1828800"/>
          </a:xfrm>
        </p:spPr>
        <p:txBody>
          <a:bodyPr>
            <a:normAutofit lnSpcReduction="10000"/>
          </a:bodyPr>
          <a:lstStyle/>
          <a:p>
            <a:pPr marL="346075" indent="-346075">
              <a:buNone/>
            </a:pPr>
            <a:r>
              <a:rPr lang="en-US" sz="2800" b="1" dirty="0"/>
              <a:t>2. Isomer </a:t>
            </a:r>
            <a:r>
              <a:rPr lang="en-US" sz="2800" b="1" dirty="0" err="1"/>
              <a:t>Posisi</a:t>
            </a:r>
            <a:r>
              <a:rPr lang="en-US" sz="2800" b="1" dirty="0"/>
              <a:t> </a:t>
            </a:r>
          </a:p>
          <a:p>
            <a:pPr marL="514350" indent="-514350">
              <a:buNone/>
            </a:pPr>
            <a:r>
              <a:rPr lang="en-US" sz="2800" b="1" dirty="0"/>
              <a:t>    =&gt; </a:t>
            </a:r>
            <a:r>
              <a:rPr lang="en-US" sz="2800" dirty="0"/>
              <a:t>isomer yang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rantai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, </a:t>
            </a:r>
            <a:r>
              <a:rPr lang="en-US" sz="2800" dirty="0" err="1"/>
              <a:t>namun</a:t>
            </a:r>
            <a:r>
              <a:rPr lang="en-US" sz="2800" dirty="0"/>
              <a:t>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letak</a:t>
            </a:r>
            <a:r>
              <a:rPr lang="en-US" sz="2800" dirty="0"/>
              <a:t> </a:t>
            </a:r>
            <a:r>
              <a:rPr lang="en-US" sz="2800" dirty="0" err="1"/>
              <a:t>gugus</a:t>
            </a:r>
            <a:r>
              <a:rPr lang="en-US" sz="2800" dirty="0"/>
              <a:t> </a:t>
            </a:r>
            <a:r>
              <a:rPr lang="en-US" sz="2800" dirty="0" err="1"/>
              <a:t>fungsi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substituennya</a:t>
            </a:r>
            <a:r>
              <a:rPr lang="en-US" sz="2800" dirty="0"/>
              <a:t>. </a:t>
            </a:r>
          </a:p>
          <a:p>
            <a:pPr marL="514350" indent="-514350">
              <a:buNone/>
            </a:pPr>
            <a:r>
              <a:rPr lang="en-US" sz="2800" dirty="0"/>
              <a:t>	</a:t>
            </a:r>
            <a:r>
              <a:rPr lang="en-US" sz="2800" dirty="0" err="1"/>
              <a:t>Contoh</a:t>
            </a:r>
            <a:r>
              <a:rPr lang="en-US" sz="2800" dirty="0"/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648200"/>
            <a:ext cx="3200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b. C</a:t>
            </a:r>
            <a:r>
              <a:rPr lang="en-US" sz="2600" b="1" baseline="-25000" dirty="0"/>
              <a:t>3</a:t>
            </a:r>
            <a:r>
              <a:rPr lang="en-US" sz="2600" b="1" dirty="0"/>
              <a:t>H</a:t>
            </a:r>
            <a:r>
              <a:rPr lang="en-US" sz="2600" b="1" baseline="-25000" dirty="0"/>
              <a:t>7</a:t>
            </a:r>
            <a:r>
              <a:rPr lang="en-US" sz="2600" b="1" dirty="0"/>
              <a:t>OH</a:t>
            </a:r>
          </a:p>
          <a:p>
            <a:pPr marL="514350" indent="-514350">
              <a:buAutoNum type="alphaLcPeriod"/>
            </a:pPr>
            <a:endParaRPr lang="en-US" sz="2600" b="1" dirty="0"/>
          </a:p>
          <a:p>
            <a:pPr marL="514350" indent="-514350">
              <a:buAutoNum type="alphaLcPeriod"/>
            </a:pPr>
            <a:endParaRPr lang="en-US" sz="2600" b="1" dirty="0"/>
          </a:p>
          <a:p>
            <a:pPr marL="514350" indent="-514350">
              <a:buAutoNum type="alphaLcPeriod"/>
            </a:pPr>
            <a:endParaRPr lang="en-US" sz="2600" b="1" dirty="0"/>
          </a:p>
          <a:p>
            <a:endParaRPr lang="en-US" sz="2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2667000"/>
            <a:ext cx="3200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a. C</a:t>
            </a:r>
            <a:r>
              <a:rPr lang="en-US" sz="2600" b="1" baseline="-25000" dirty="0"/>
              <a:t>4</a:t>
            </a:r>
            <a:r>
              <a:rPr lang="en-US" sz="2600" b="1" dirty="0"/>
              <a:t>H</a:t>
            </a:r>
            <a:r>
              <a:rPr lang="en-US" sz="2600" b="1" baseline="-25000" dirty="0"/>
              <a:t>8</a:t>
            </a:r>
          </a:p>
          <a:p>
            <a:endParaRPr lang="en-US" sz="2600" b="1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/>
          <a:srcRect t="12125" b="35333"/>
          <a:stretch>
            <a:fillRect/>
          </a:stretch>
        </p:blipFill>
        <p:spPr bwMode="auto">
          <a:xfrm>
            <a:off x="762000" y="3200400"/>
            <a:ext cx="350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4"/>
          <a:srcRect t="8404" b="28565"/>
          <a:stretch>
            <a:fillRect/>
          </a:stretch>
        </p:blipFill>
        <p:spPr bwMode="auto">
          <a:xfrm>
            <a:off x="4648200" y="3124200"/>
            <a:ext cx="3276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5"/>
          <a:srcRect t="9286" b="16493"/>
          <a:stretch>
            <a:fillRect/>
          </a:stretch>
        </p:blipFill>
        <p:spPr bwMode="auto">
          <a:xfrm>
            <a:off x="990600" y="5181600"/>
            <a:ext cx="3352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6"/>
          <a:srcRect t="8226" b="13111"/>
          <a:stretch>
            <a:fillRect/>
          </a:stretch>
        </p:blipFill>
        <p:spPr bwMode="auto">
          <a:xfrm>
            <a:off x="4914254" y="5029200"/>
            <a:ext cx="270574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B6B706-A540-88D0-AE3B-4FC72716E472}"/>
                  </a:ext>
                </a:extLst>
              </p14:cNvPr>
              <p14:cNvContentPartPr/>
              <p14:nvPr/>
            </p14:nvContentPartPr>
            <p14:xfrm>
              <a:off x="1707480" y="777600"/>
              <a:ext cx="5754960" cy="6079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B6B706-A540-88D0-AE3B-4FC72716E4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98120" y="768240"/>
                <a:ext cx="5773680" cy="609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1371600"/>
          </a:xfrm>
        </p:spPr>
        <p:txBody>
          <a:bodyPr>
            <a:normAutofit lnSpcReduction="10000"/>
          </a:bodyPr>
          <a:lstStyle/>
          <a:p>
            <a:pPr marL="346075" indent="-346075">
              <a:buNone/>
            </a:pPr>
            <a:r>
              <a:rPr lang="en-US" sz="2800" b="1" dirty="0"/>
              <a:t>3. Isomer </a:t>
            </a:r>
            <a:r>
              <a:rPr lang="en-US" sz="2800" b="1" dirty="0" err="1"/>
              <a:t>Gugus</a:t>
            </a:r>
            <a:r>
              <a:rPr lang="en-US" sz="2800" b="1" dirty="0"/>
              <a:t> </a:t>
            </a:r>
            <a:r>
              <a:rPr lang="en-US" sz="2800" b="1" dirty="0" err="1"/>
              <a:t>Fungsi</a:t>
            </a:r>
            <a:endParaRPr lang="en-US" sz="2800" b="1" dirty="0"/>
          </a:p>
          <a:p>
            <a:pPr marL="514350" indent="-514350">
              <a:buNone/>
            </a:pPr>
            <a:r>
              <a:rPr lang="en-US" sz="2800" b="1" dirty="0"/>
              <a:t>    =&gt; </a:t>
            </a:r>
            <a:r>
              <a:rPr lang="en-US" sz="2800" dirty="0"/>
              <a:t>Isomer-Isomer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rumus</a:t>
            </a:r>
            <a:r>
              <a:rPr lang="en-US" sz="2800" dirty="0"/>
              <a:t> </a:t>
            </a:r>
            <a:r>
              <a:rPr lang="en-US" sz="2800" dirty="0" err="1"/>
              <a:t>molekul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namun</a:t>
            </a:r>
            <a:r>
              <a:rPr lang="en-US" sz="2800" dirty="0"/>
              <a:t> </a:t>
            </a:r>
            <a:r>
              <a:rPr lang="en-US" sz="2800" dirty="0" err="1"/>
              <a:t>gugus</a:t>
            </a:r>
            <a:r>
              <a:rPr lang="en-US" sz="2800" dirty="0"/>
              <a:t> </a:t>
            </a:r>
            <a:r>
              <a:rPr lang="en-US" sz="2800" dirty="0" err="1"/>
              <a:t>fungsi</a:t>
            </a:r>
            <a:r>
              <a:rPr lang="en-US" sz="2800" dirty="0"/>
              <a:t> </a:t>
            </a:r>
            <a:r>
              <a:rPr lang="en-US" sz="2800" dirty="0" err="1"/>
              <a:t>berbeda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2438400"/>
            <a:ext cx="4648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eriod"/>
            </a:pPr>
            <a:r>
              <a:rPr lang="en-US" sz="2600" b="1" dirty="0" err="1"/>
              <a:t>Alkohol</a:t>
            </a:r>
            <a:r>
              <a:rPr lang="en-US" sz="2600" b="1" dirty="0"/>
              <a:t> </a:t>
            </a:r>
            <a:r>
              <a:rPr lang="en-US" sz="2600" b="1" dirty="0" err="1"/>
              <a:t>dan</a:t>
            </a:r>
            <a:r>
              <a:rPr lang="en-US" sz="2600" b="1" dirty="0"/>
              <a:t> </a:t>
            </a:r>
            <a:r>
              <a:rPr lang="en-US" sz="2600" b="1" dirty="0" err="1"/>
              <a:t>Eter</a:t>
            </a:r>
            <a:r>
              <a:rPr lang="en-US" sz="2600" b="1" dirty="0"/>
              <a:t> (C</a:t>
            </a:r>
            <a:r>
              <a:rPr lang="en-US" sz="2600" b="1" baseline="-25000" dirty="0"/>
              <a:t>n</a:t>
            </a:r>
            <a:r>
              <a:rPr lang="en-US" sz="2600" b="1" dirty="0"/>
              <a:t>H</a:t>
            </a:r>
            <a:r>
              <a:rPr lang="en-US" sz="2600" b="1" baseline="-25000" dirty="0"/>
              <a:t>2n+2</a:t>
            </a:r>
            <a:r>
              <a:rPr lang="en-US" sz="2600" b="1" dirty="0"/>
              <a:t>O)</a:t>
            </a:r>
          </a:p>
          <a:p>
            <a:pPr marL="514350" indent="-514350"/>
            <a:r>
              <a:rPr lang="en-US" sz="2600" b="1" dirty="0"/>
              <a:t>	</a:t>
            </a:r>
            <a:r>
              <a:rPr lang="en-US" sz="2600" b="1" dirty="0" err="1"/>
              <a:t>Contoh</a:t>
            </a:r>
            <a:r>
              <a:rPr lang="en-US" sz="2600" b="1" dirty="0"/>
              <a:t>: C</a:t>
            </a:r>
            <a:r>
              <a:rPr lang="en-US" sz="2600" b="1" baseline="-25000" dirty="0"/>
              <a:t>3</a:t>
            </a:r>
            <a:r>
              <a:rPr lang="en-US" sz="2600" b="1" dirty="0"/>
              <a:t>H</a:t>
            </a:r>
            <a:r>
              <a:rPr lang="en-US" sz="2600" b="1" baseline="-25000" dirty="0"/>
              <a:t>8</a:t>
            </a:r>
            <a:r>
              <a:rPr lang="en-US" sz="2600" b="1" dirty="0"/>
              <a:t>O</a:t>
            </a:r>
          </a:p>
          <a:p>
            <a:endParaRPr lang="en-US" sz="2600" b="1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429000"/>
            <a:ext cx="3581400" cy="19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429000"/>
            <a:ext cx="360259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FE9E20A-EB73-3AC7-B669-01F99956AD4F}"/>
                  </a:ext>
                </a:extLst>
              </p14:cNvPr>
              <p14:cNvContentPartPr/>
              <p14:nvPr/>
            </p14:nvContentPartPr>
            <p14:xfrm>
              <a:off x="421560" y="1683000"/>
              <a:ext cx="8330400" cy="4902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FE9E20A-EB73-3AC7-B669-01F99956AD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200" y="1673640"/>
                <a:ext cx="8349120" cy="4921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685799"/>
          </a:xfrm>
        </p:spPr>
        <p:txBody>
          <a:bodyPr>
            <a:normAutofit/>
          </a:bodyPr>
          <a:lstStyle/>
          <a:p>
            <a:pPr marL="346075" indent="-346075">
              <a:buNone/>
            </a:pPr>
            <a:r>
              <a:rPr lang="en-US" sz="2800" b="1" dirty="0"/>
              <a:t>3. Isomer </a:t>
            </a:r>
            <a:r>
              <a:rPr lang="en-US" sz="2800" b="1" dirty="0" err="1"/>
              <a:t>Gugus</a:t>
            </a:r>
            <a:r>
              <a:rPr lang="en-US" sz="2800" b="1" dirty="0"/>
              <a:t> </a:t>
            </a:r>
            <a:r>
              <a:rPr lang="en-US" sz="2800" b="1" dirty="0" err="1"/>
              <a:t>Fungsi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371600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b="1" dirty="0"/>
              <a:t>b. </a:t>
            </a:r>
            <a:r>
              <a:rPr lang="en-US" sz="2800" b="1" dirty="0" err="1"/>
              <a:t>Keton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Aldehida</a:t>
            </a:r>
            <a:r>
              <a:rPr lang="en-US" sz="2800" b="1" dirty="0"/>
              <a:t> (C</a:t>
            </a:r>
            <a:r>
              <a:rPr lang="en-US" sz="2800" b="1" baseline="-25000" dirty="0"/>
              <a:t>n</a:t>
            </a:r>
            <a:r>
              <a:rPr lang="en-US" sz="2800" b="1" dirty="0"/>
              <a:t>H</a:t>
            </a:r>
            <a:r>
              <a:rPr lang="en-US" sz="2800" b="1" baseline="-25000" dirty="0"/>
              <a:t>2n</a:t>
            </a:r>
            <a:r>
              <a:rPr lang="en-US" sz="2800" b="1" dirty="0"/>
              <a:t>O)</a:t>
            </a:r>
          </a:p>
          <a:p>
            <a:pPr marL="514350" indent="-514350"/>
            <a:r>
              <a:rPr lang="en-US" sz="2800" b="1" dirty="0"/>
              <a:t>     </a:t>
            </a:r>
            <a:r>
              <a:rPr lang="en-US" sz="2800" b="1" dirty="0" err="1"/>
              <a:t>Contoh</a:t>
            </a:r>
            <a:r>
              <a:rPr lang="en-US" sz="2800" b="1" dirty="0"/>
              <a:t>: C</a:t>
            </a:r>
            <a:r>
              <a:rPr lang="en-US" sz="2800" b="1" baseline="-25000" dirty="0"/>
              <a:t>3</a:t>
            </a:r>
            <a:r>
              <a:rPr lang="en-US" sz="2800" b="1" dirty="0"/>
              <a:t>H</a:t>
            </a:r>
            <a:r>
              <a:rPr lang="en-US" sz="2800" b="1" baseline="-25000" dirty="0"/>
              <a:t>6</a:t>
            </a:r>
            <a:r>
              <a:rPr lang="en-US" sz="2800" b="1" dirty="0"/>
              <a:t>O</a:t>
            </a:r>
          </a:p>
        </p:txBody>
      </p:sp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33960"/>
            <a:ext cx="2590800" cy="28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686359"/>
            <a:ext cx="2514600" cy="28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5944CDE-A53C-FA39-67A3-C1ADC4E0ABC6}"/>
                  </a:ext>
                </a:extLst>
              </p14:cNvPr>
              <p14:cNvContentPartPr/>
              <p14:nvPr/>
            </p14:nvContentPartPr>
            <p14:xfrm>
              <a:off x="1044720" y="1744560"/>
              <a:ext cx="6501600" cy="4655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5944CDE-A53C-FA39-67A3-C1ADC4E0AB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5360" y="1735200"/>
                <a:ext cx="6520320" cy="4673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1371600"/>
          </a:xfrm>
        </p:spPr>
        <p:txBody>
          <a:bodyPr>
            <a:normAutofit/>
          </a:bodyPr>
          <a:lstStyle/>
          <a:p>
            <a:pPr marL="346075" indent="-346075">
              <a:buNone/>
            </a:pPr>
            <a:r>
              <a:rPr lang="en-US" sz="2800" b="1" dirty="0"/>
              <a:t>3. Isomer </a:t>
            </a:r>
            <a:r>
              <a:rPr lang="en-US" sz="2800" b="1" dirty="0" err="1"/>
              <a:t>Gugus</a:t>
            </a:r>
            <a:r>
              <a:rPr lang="en-US" sz="2800" b="1" dirty="0"/>
              <a:t> </a:t>
            </a:r>
            <a:r>
              <a:rPr lang="en-US" sz="2800" b="1" dirty="0" err="1"/>
              <a:t>Fungsi</a:t>
            </a:r>
            <a:endParaRPr lang="en-US" sz="2800" b="1" dirty="0"/>
          </a:p>
          <a:p>
            <a:pPr marL="514350" indent="-514350">
              <a:buNone/>
            </a:pPr>
            <a:r>
              <a:rPr lang="en-US" sz="2800" b="1" dirty="0"/>
              <a:t>  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1371600"/>
            <a:ext cx="6934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c. </a:t>
            </a:r>
            <a:r>
              <a:rPr lang="en-US" sz="2600" b="1" dirty="0" err="1"/>
              <a:t>Asam</a:t>
            </a:r>
            <a:r>
              <a:rPr lang="en-US" sz="2600" b="1" dirty="0"/>
              <a:t> </a:t>
            </a:r>
            <a:r>
              <a:rPr lang="en-US" sz="2600" b="1" dirty="0" err="1"/>
              <a:t>karboksilat</a:t>
            </a:r>
            <a:r>
              <a:rPr lang="en-US" sz="2600" b="1" dirty="0"/>
              <a:t> </a:t>
            </a:r>
            <a:r>
              <a:rPr lang="en-US" sz="2600" b="1" dirty="0" err="1"/>
              <a:t>dan</a:t>
            </a:r>
            <a:r>
              <a:rPr lang="en-US" sz="2600" b="1" dirty="0"/>
              <a:t> Ester (C</a:t>
            </a:r>
            <a:r>
              <a:rPr lang="en-US" sz="2600" b="1" baseline="-25000" dirty="0"/>
              <a:t>n</a:t>
            </a:r>
            <a:r>
              <a:rPr lang="en-US" sz="2600" b="1" dirty="0"/>
              <a:t>H</a:t>
            </a:r>
            <a:r>
              <a:rPr lang="en-US" sz="2600" b="1" baseline="-25000" dirty="0"/>
              <a:t>2n</a:t>
            </a:r>
            <a:r>
              <a:rPr lang="en-US" sz="2600" b="1" dirty="0"/>
              <a:t>O</a:t>
            </a:r>
            <a:r>
              <a:rPr lang="en-US" sz="2600" b="1" baseline="-25000" dirty="0"/>
              <a:t>2</a:t>
            </a:r>
            <a:r>
              <a:rPr lang="en-US" sz="2600" b="1" dirty="0"/>
              <a:t>)</a:t>
            </a:r>
          </a:p>
          <a:p>
            <a:pPr marL="514350" indent="-514350"/>
            <a:r>
              <a:rPr lang="en-US" sz="2600" b="1" dirty="0"/>
              <a:t>	</a:t>
            </a:r>
            <a:r>
              <a:rPr lang="en-US" sz="2600" b="1" dirty="0" err="1"/>
              <a:t>Contoh</a:t>
            </a:r>
            <a:r>
              <a:rPr lang="en-US" sz="2600" b="1" dirty="0"/>
              <a:t>: C</a:t>
            </a:r>
            <a:r>
              <a:rPr lang="en-US" sz="2600" b="1" baseline="-25000" dirty="0"/>
              <a:t>3</a:t>
            </a:r>
            <a:r>
              <a:rPr lang="en-US" sz="2600" b="1" dirty="0"/>
              <a:t>H</a:t>
            </a:r>
            <a:r>
              <a:rPr lang="en-US" sz="2600" b="1" baseline="-25000" dirty="0"/>
              <a:t>6</a:t>
            </a:r>
            <a:r>
              <a:rPr lang="en-US" sz="2600" b="1" dirty="0"/>
              <a:t>O</a:t>
            </a:r>
            <a:r>
              <a:rPr lang="en-US" sz="2600" b="1" baseline="-25000" dirty="0"/>
              <a:t>2</a:t>
            </a:r>
          </a:p>
          <a:p>
            <a:endParaRPr lang="en-US" sz="2600" b="1" dirty="0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199" y="2209800"/>
            <a:ext cx="319073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3999" y="2438399"/>
            <a:ext cx="3002509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83711E-6C02-AEED-4BB0-DF5654E44C95}"/>
                  </a:ext>
                </a:extLst>
              </p14:cNvPr>
              <p14:cNvContentPartPr/>
              <p14:nvPr/>
            </p14:nvContentPartPr>
            <p14:xfrm>
              <a:off x="1025280" y="2003400"/>
              <a:ext cx="7414560" cy="4179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83711E-6C02-AEED-4BB0-DF5654E44C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5920" y="1994040"/>
                <a:ext cx="7433280" cy="4198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038600" cy="6858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Isomer </a:t>
            </a:r>
            <a:r>
              <a:rPr lang="en-US" b="1" dirty="0" err="1"/>
              <a:t>Struktural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9144000" cy="1371600"/>
          </a:xfrm>
        </p:spPr>
        <p:txBody>
          <a:bodyPr>
            <a:normAutofit/>
          </a:bodyPr>
          <a:lstStyle/>
          <a:p>
            <a:pPr marL="346075" indent="-346075">
              <a:buNone/>
            </a:pPr>
            <a:r>
              <a:rPr lang="en-US" sz="2800" b="1" dirty="0"/>
              <a:t>4. </a:t>
            </a:r>
            <a:r>
              <a:rPr lang="en-US" sz="2800" b="1" dirty="0" err="1"/>
              <a:t>Metameri</a:t>
            </a:r>
            <a:endParaRPr lang="en-US" sz="2800" b="1" dirty="0"/>
          </a:p>
          <a:p>
            <a:pPr marL="514350" indent="-514350">
              <a:buNone/>
            </a:pPr>
            <a:r>
              <a:rPr lang="en-US" sz="2800" b="1" dirty="0"/>
              <a:t>  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1371600"/>
            <a:ext cx="8839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600" b="1" dirty="0"/>
              <a:t>=&gt; Isomer yang </a:t>
            </a:r>
            <a:r>
              <a:rPr lang="en-US" sz="2600" b="1" dirty="0" err="1"/>
              <a:t>berbeda</a:t>
            </a:r>
            <a:r>
              <a:rPr lang="en-US" sz="2600" b="1" dirty="0"/>
              <a:t> </a:t>
            </a:r>
            <a:r>
              <a:rPr lang="en-US" sz="2600" b="1" dirty="0" err="1"/>
              <a:t>pada</a:t>
            </a:r>
            <a:r>
              <a:rPr lang="en-US" sz="2600" b="1" dirty="0"/>
              <a:t> </a:t>
            </a:r>
            <a:r>
              <a:rPr lang="en-US" sz="2600" b="1" dirty="0" err="1"/>
              <a:t>gugus</a:t>
            </a:r>
            <a:r>
              <a:rPr lang="en-US" sz="2600" b="1" dirty="0"/>
              <a:t> </a:t>
            </a:r>
            <a:r>
              <a:rPr lang="en-US" sz="2600" b="1" dirty="0" err="1"/>
              <a:t>alkilnya</a:t>
            </a:r>
            <a:r>
              <a:rPr lang="en-US" sz="2600" b="1" dirty="0"/>
              <a:t>. </a:t>
            </a:r>
            <a:r>
              <a:rPr lang="en-US" sz="2600" b="1" dirty="0" err="1"/>
              <a:t>Contoh</a:t>
            </a:r>
            <a:r>
              <a:rPr lang="en-US" sz="2600" b="1" dirty="0"/>
              <a:t>:</a:t>
            </a:r>
            <a:endParaRPr lang="en-US" sz="2600" b="1" baseline="-25000" dirty="0"/>
          </a:p>
          <a:p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981200"/>
            <a:ext cx="1564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a. C</a:t>
            </a:r>
            <a:r>
              <a:rPr lang="en-US" sz="2800" b="1" baseline="-25000" dirty="0"/>
              <a:t>4</a:t>
            </a:r>
            <a:r>
              <a:rPr lang="en-US" sz="2800" b="1" dirty="0"/>
              <a:t>H</a:t>
            </a:r>
            <a:r>
              <a:rPr lang="en-US" sz="2800" b="1" baseline="-25000" dirty="0"/>
              <a:t>10</a:t>
            </a:r>
            <a:r>
              <a:rPr lang="en-US" sz="2800" b="1" dirty="0"/>
              <a:t>O</a:t>
            </a: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438400"/>
            <a:ext cx="4025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32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2172" y="2438400"/>
            <a:ext cx="388942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09600" y="4048780"/>
            <a:ext cx="1579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b. C</a:t>
            </a:r>
            <a:r>
              <a:rPr lang="en-US" sz="2800" b="1" baseline="-25000" dirty="0"/>
              <a:t>3</a:t>
            </a:r>
            <a:r>
              <a:rPr lang="en-US" sz="2800" b="1" dirty="0"/>
              <a:t>H</a:t>
            </a:r>
            <a:r>
              <a:rPr lang="en-US" sz="2800" b="1" baseline="-25000" dirty="0"/>
              <a:t>6</a:t>
            </a:r>
            <a:r>
              <a:rPr lang="en-US" sz="2800" b="1" dirty="0"/>
              <a:t>O</a:t>
            </a:r>
            <a:r>
              <a:rPr lang="en-US" sz="2800" b="1" baseline="-25000" dirty="0"/>
              <a:t>2</a:t>
            </a:r>
          </a:p>
        </p:txBody>
      </p:sp>
      <p:pic>
        <p:nvPicPr>
          <p:cNvPr id="1833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4572000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33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799" y="4629150"/>
            <a:ext cx="28799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95D35FB-576B-2AB6-9492-F5B37964178F}"/>
                  </a:ext>
                </a:extLst>
              </p14:cNvPr>
              <p14:cNvContentPartPr/>
              <p14:nvPr/>
            </p14:nvContentPartPr>
            <p14:xfrm>
              <a:off x="359640" y="850320"/>
              <a:ext cx="7914240" cy="5551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95D35FB-576B-2AB6-9492-F5B37964178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0280" y="840960"/>
                <a:ext cx="7932960" cy="5569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078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3800" dirty="0">
                <a:solidFill>
                  <a:srgbClr val="FF0000"/>
                </a:solidFill>
                <a:latin typeface="2Peas Drama Queen" pitchFamily="2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253</Words>
  <Application>Microsoft Office PowerPoint</Application>
  <PresentationFormat>On-screen Show (4:3)</PresentationFormat>
  <Paragraphs>56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Action Jackson</vt:lpstr>
      <vt:lpstr>Calibri</vt:lpstr>
      <vt:lpstr>Arial</vt:lpstr>
      <vt:lpstr>2Peas Drama Queen</vt:lpstr>
      <vt:lpstr>Office Theme</vt:lpstr>
      <vt:lpstr>ISOMER</vt:lpstr>
      <vt:lpstr>Isomer</vt:lpstr>
      <vt:lpstr>Jenis Isomer</vt:lpstr>
      <vt:lpstr>Isomer Struktural</vt:lpstr>
      <vt:lpstr>PowerPoint Presentation</vt:lpstr>
      <vt:lpstr>Isomer Struktural</vt:lpstr>
      <vt:lpstr>Isomer Struktural</vt:lpstr>
      <vt:lpstr>Isomer Struktural</vt:lpstr>
      <vt:lpstr>Isomer Struktural</vt:lpstr>
      <vt:lpstr>Isomer Struktural</vt:lpstr>
      <vt:lpstr>Isomer Struktural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ISOMER</dc:title>
  <dc:creator>RIZKY</dc:creator>
  <cp:lastModifiedBy>Tunas Alam</cp:lastModifiedBy>
  <cp:revision>15</cp:revision>
  <dcterms:created xsi:type="dcterms:W3CDTF">2020-03-31T10:11:02Z</dcterms:created>
  <dcterms:modified xsi:type="dcterms:W3CDTF">2026-04-15T03:45:05Z</dcterms:modified>
</cp:coreProperties>
</file>