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6" r:id="rId3"/>
    <p:sldId id="277" r:id="rId4"/>
    <p:sldId id="279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93" r:id="rId13"/>
    <p:sldId id="288" r:id="rId14"/>
    <p:sldId id="289" r:id="rId15"/>
    <p:sldId id="290" r:id="rId16"/>
    <p:sldId id="294" r:id="rId17"/>
    <p:sldId id="295" r:id="rId18"/>
    <p:sldId id="309" r:id="rId19"/>
    <p:sldId id="296" r:id="rId20"/>
    <p:sldId id="305" r:id="rId21"/>
    <p:sldId id="297" r:id="rId22"/>
    <p:sldId id="298" r:id="rId23"/>
    <p:sldId id="30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663300"/>
    <a:srgbClr val="FF6699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29" autoAdjust="0"/>
    <p:restoredTop sz="94660"/>
  </p:normalViewPr>
  <p:slideViewPr>
    <p:cSldViewPr snapToGrid="0">
      <p:cViewPr varScale="1">
        <p:scale>
          <a:sx n="86" d="100"/>
          <a:sy n="86" d="100"/>
        </p:scale>
        <p:origin x="54" y="2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1:35:02.1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8905 10636 86 0,'2'-1'141'0,"2"-2"-10"0,0 2-12 0,3-4-1 0,-1 0 4 0,0-1 0 0,3-2-7 0,-1 2-9 0,1-3-8 15,-1-2-6-15,3 2-5 0,-3-2-4 16,3-3-10-16,-3-1-5 0,1 2-7 16,-1-3-8-16,-1-2-6 0,-1 1-9 15,0-3-5-15,-1-2-2 0,-1-3 0 16,-2 1 8-16,-2-1 10 0,0 0 16 0,-2 0 16 16,-2 0 18-16,-3 3 11 0,-1 1 2 15,-3 4-4-15,-1 0-10 0,-1 6-15 16,-4 2-19-16,-2 8-18 0,-2 1-13 15,-3 9-12-15,-1 3-8 0,0 6-5 0,-1 7-2 16,1 5 1-16,-1 4 2 0,5 2 0 16,2 2-1-16,2 3-1 0,7 2 0 0,1-2-4 15,7 1-3-15,4 0 1 0,7-5 0 16,1 2 1-16,7 0 0 0,2-5-2 16,2 0 1-16,1-4 2 0,1-2 1 0,-2-2-1 15,-2-1 0-15,0-4 0 0,-4 0 2 16,-2-5 2-16,-3-1 0 0,-3 0 7 15,-5-1 6-15,-2 1 8 0,-5-5 5 16,-3 4 2-16,-5-3 3 0,-4 0-3 0,0-2-6 16,-4 3-8-16,-2-4-6 0,2 1-4 15,-2 0-15-15,-1 1-33 0,3-4-67 16,0 2-98-16,4-2-108 0,4-2-126 16,3-2-76-16,3 2-17 0,3-8 43 15,6 1 85-15</inkml:trace>
  <inkml:trace contextRef="#ctx0" brushRef="#br0" timeOffset="400.66">9413 10502 128 0,'-19'-5'229'16,"-2"2"43"-16,-3 3-14 0,1 8-7 0,-4 0-2 16,-1 5 6-16,0 8-6 15,-1 3-22-15,-1 6-39 0,3 4-42 0,1 3-35 16,3 4-28-16,2-2-20 0,6 2-18 16,2-3-15-16,5 0-11 0,4-1-9 15,4-4-6-15,4-3-4 0,4-5-1 16,3-4-1-16,2-5-5 0,1-6-5 0,3-4-8 15,0-5-5-15,2-5-3 0,0-5-2 16,3-4 5-16,-3-6 8 0,2-3 7 16,-2-3 7-16,-2-3 4 0,2 2 6 0,-2-2 5 15,-2 5 10-15,-3 3 12 0,-1 3 16 16,-1 4 20-16,-1 2 18 0,-3 7 9 16,1 7-2-16,-1 4-9 0,-2 8-12 0,-2 5-17 15,3 5-20-15,-3 8-40 0,-2 1-80 16,2 1-118-16,2 1-126 0,0 1-146 15,0-3-80-15,3-4-19 0,1 0 51 16,-1-7 101-16</inkml:trace>
  <inkml:trace contextRef="#ctx0" brushRef="#br0" timeOffset="914.19">9648 10690 77 0,'-4'-10'217'16,"-3"0"34"-16,1 4-21 0,2 2-37 16,-3 4-24-16,3 4-18 0,0 5-13 0,0 3-18 15,-1 2-15-15,3 7-13 0,0 2-3 16,2 3 0-16,-2 3 1 0,2 1-1 16,2 3-6-16,-2-3-5 0,2 3-8 15,0-4-7-15,3-3-12 0,-3 3-10 0,2-8-7 16,-2 3-1-16,2-6 2 0,-2-1 4 15,0-3 5-15,1 0 4 0,-3-5 3 16,2-1-6-16,-2 0-8 0,2-3-11 0,-2 0-6 16,2-2-7-16,-2 0-5 0,2-3-1 15,0-3 0-15,2-1-1 0,-1-4 2 16,1-1 1-16,-2-2 5 0,2-3 5 16,-2 2 7-16,2-2 7 0,-1-2 2 15,1-1 4-15,-2 2 1 0,2 1-4 0,-2 3-3 16,0 1-8-16,1-3-7 0,-1 5-9 15,0 0-5-15,0 3-3 0,0-2-4 16,0 4 5-16,0 1 2 0,2 2 5 16,-1 0 1-16,1 5 0 0,0-3 0 0,2 3-1 15,-1-1-2-15,1 1-3 0,2-1-1 16,-1 1-1-16,1-4-2 0,3-1-4 16,-1 0-4-16,3-5-9 0,0 1-8 0,0-1-12 15,1 1-16-15,-1-2-25 0,0 1-32 16,-3 3-41-16,1-1-53 0,-3 3-62 0,1 5-63 15,-1 0-65-15,1 0-38 0,-1 0 11 16,-1 3 41-16,1-2 62 0</inkml:trace>
  <inkml:trace contextRef="#ctx0" brushRef="#br0" timeOffset="1080">10109 10836 307 0,'7'-14'413'15,"-1"3"89"-15,-4 2 0 0,2 1-45 16,0 7-62-16,1 2-67 0,1 7-88 15,3 8-82-15,1 8-51 0,3 7-32 16,0 8-23-16,-1 7-17 0,1 5-20 16,0 6-39-16,-1 3-85 0,-1 4-128 0,-1 4-130 15,1-3-130-15,-2-1-77 0,-1-4-11 16,-2-3 51-16,1-7 113 0</inkml:trace>
  <inkml:trace contextRef="#ctx0" brushRef="#br0" timeOffset="1328.94">10295 10907 132 0,'-4'-41'271'0,"0"6"31"16,2 3-7-16,0 2-56 0,4 4-43 16,0 3-34-16,4 2-24 0,3 3-26 15,1 3-24-15,3 1-22 0,0 6-27 0,2 4-14 16,-3 0-1-16,1 9 11 0,-2 5 19 15,-3 3 21-15,-4 4 12 0,-2 7 4 16,-4 3-2-16,-4 1-17 0,0 6-39 16,-5 0-75-16,0 3-97 0,1-6-100 15,-1-2-123-15,1-1-76 0,1-7-21 0,3-5 32 16,0-6 70-16</inkml:trace>
  <inkml:trace contextRef="#ctx0" brushRef="#br0" timeOffset="1544.44">10596 10538 193 0,'-2'-19'367'16,"-4"3"85"-16,-1 6 71 0,1 1-63 0,0 2-72 16,-1 7-65-16,3 3-64 0,2 6-81 15,0 11-74-15,4 2-47 0,0 4-27 16,2 3-33-16,0 4-57 0,3-1-84 0,-1 2-106 15,0-4-102-15,3 0-101 0,-1-1-67 16,1-4 4-16,-3-2 57 16,3-5 91-16</inkml:trace>
  <inkml:trace contextRef="#ctx0" brushRef="#br0" timeOffset="1694.41">10746 10581 84 0,'5'-17'311'0,"-3"6"46"0,-2 5 39 15,0 1-61-15,-2 5-76 0,-3 2-69 16,-1 5-61-16,0 4-92 0,-1 0-113 16,1 6-120-16,-3-5-121 0,1 5-65 15,0-4-24-15,-1-4 31 0,1 1 64 0</inkml:trace>
  <inkml:trace contextRef="#ctx0" brushRef="#br0" timeOffset="1845.21">10827 10330 60 0,'6'-3'241'16,"-2"11"39"-16,1 8 6 0,-3 8-49 15,0 10-46-15,-2 8-37 0,-2 5-49 16,0 6-80-16,-1 6-99 0,-1 1-115 16,0 2-83-16,-2-4-43 0,1 0-8 0,-1-6 29 15</inkml:trace>
  <inkml:trace contextRef="#ctx0" brushRef="#br0" timeOffset="3385.38">11934 10619 42 0,'-7'-3'180'16,"3"2"-3"-16,0-3-15 0,0 3-14 16,2 1-17-16,-3-3-22 0,3 3-26 15,2-1-23-15,2 1-13 0,0-4 3 16,5 4 18-16,3-1 26 0,3-3 40 0,4 0 45 15,6 1 39-15,7-5 30 0,6 2 15 16,8-2-6-16,7 2-22 0,8-3-39 16,9 3-43-16,6-2-50 0,7 4-39 0,5 0-27 15,6 1-17-15,1 3-9 0,2-1-8 16,0 1-1-16,0 1 0 0,1 2-2 16,-3-2-13-16,-4 5-49 0,-3-5-98 15,-5 4-119-15,-3-2-121 0,-6-2-118 0,-2-1-49 16,-6-1 14-16,-5-7 81 0,-4 0 108 15</inkml:trace>
  <inkml:trace contextRef="#ctx0" brushRef="#br0" timeOffset="3717.67">13898 9837 49 0,'-17'-13'199'16,"0"1"27"-16,2 2-29 0,3-1-35 0,1 2-25 16,5-2-18-16,1 6-16 0,3-3-18 15,4 3-14-15,5 4-6 0,1 2-1 16,5 4 4-16,2 3 3 0,2 4-1 16,2 5-5-16,2 5-8 0,2 2-7 0,-2 9 3 15,3 2 10-15,-3 6 14 0,-2 6 21 16,-2 3 28-16,-4 7 28 0,-3 2 17 15,-6 1 4-15,-4 5-8 0,-6 2-16 0,-2-3-26 16,-5 2-34-16,-2-3-31 0,-4 0-21 16,0-1-20-16,-2-6-35 0,0-3-76 15,-1-8-119-15,1-6-137 0,-2-2-141 16,2-8-72-16,-2-6-14 0,-1-4 49 0,3-7 105 16</inkml:trace>
  <inkml:trace contextRef="#ctx0" brushRef="#br0" timeOffset="5144.07">15915 10109 91 0,'-4'-5'118'0,"-2"1"-18"15,-1-1-10-15,1 1-10 16,0-1-7-16,-1 0-8 0,3 0-9 0,-2 1-1 16,1-1 5-16,-1 4 10 0,0-3 14 0,-1 0 14 15,-1 1 11-15,-3-1 7 0,-1 4 1 16,-1 4-1-16,-4-1-1 0,0 5-5 15,-4 6 0-15,0 3 2 0,-5 6 5 0,1 7 2 16,0 3 2-16,-1 2-2 0,1 6-6 16,4 2-13-16,1 2-16 0,6-2-16 15,5 1-19-15,3-1-14 0,6-6-14 16,6 0-10-16,3-3-6 0,5-4-1 0,3-5-1 16,2-5-1-16,3-5-1 0,1-4-1 15,0-3 1-15,3-8-4 0,-3-5-6 16,2-4-6-16,-1-7-6 0,-3-7-3 0,0-3-3 15,0-4 1-15,-4-4 2 0,0-4 6 16,0 2 7-16,-2-1 8 0,-3 3 10 16,-1 3 11-16,0 3 9 0,-3 7 12 15,-2 2 12-15,1 5 15 0,-1 9 7 16,-2 9 0-16,1 5-3 0,-1 8-8 16,0 11-12-16,-2 3-14 0,0 6-22 15,0 3-36-15,-2 0-76 0,2 4-109 0,-2-5-116 16,3 0-129-16,-3-3-78 0,2-2-17 15,0-6 47-15,2-6 93 0</inkml:trace>
  <inkml:trace contextRef="#ctx0" brushRef="#br0" timeOffset="5492.61">16235 10239 58 0,'6'-17'265'16,"1"4"42"-16,-5 9 41 0,0 4-26 15,-4 9-29-15,0 10-31 0,-3 3-23 16,-1 10-30-16,0 2-51 0,-1 5-48 16,1 1-45-16,2 3-27 0,-1-2-17 0,3-3-9 15,0-3-4-15,2-2-5 0,0-4-2 16,2-7-1-16,-2-2 2 0,2-4 1 16,1-4 1-16,-1-6 0 0,2-6 2 0,0-6 0 15,2-8 0-15,3-6-4 0,2-3-1 16,-1-7 0-16,3-4-1 0,2 1-1 15,-1-4-1-15,3 4 6 0,0-1 11 16,0 4 16-16,-2 6 17 0,0 3 20 0,0 8 19 16,-3 5 10-16,-1 8 0 0,0 7-12 15,-3 6-13-15,0 9-15 0,-3 6-18 16,-1 2-13-16,0 4-25 0,-2 3-56 0,0-1-114 16,1-1-142-16,-1-1-164 0,2-1-85 15,2-7-33-15,1-2 26 0,-1-7 99 16</inkml:trace>
  <inkml:trace contextRef="#ctx0" brushRef="#br0" timeOffset="5857.83">17173 10205 93 0,'-13'-9'317'0,"-2"2"72"16,-4 3 91-16,-2 4-18 0,-3 4-40 16,-1 3-48-16,0 6-46 0,-3 7-62 15,-1 2-84-15,1 4-72 0,1 6-45 0,-1 1-25 16,5 0-13-16,2-2-11 0,1 2-6 16,8-4-6-16,1-3-3 0,7-1-2 15,2-5 0-15,6-3 0 0,2-5 0 0,7-3 1 16,2-5 0-16,6-4 0 0,2-8-4 15,3-3 2-15,-1 0-1 0,3-2 0 16,-1 2 1-16,-1 2 2 0,-3 4 4 16,-2 5 0-16,-2 5 0 0,-4 4 0 0,0 3-4 15,-5 6-6-15,-1 1-20 0,-3 2-54 16,-2-2-114-16,3 1-129 0,-3-1-140 16,0-4-90-16,0-4-35 0,3-2 29 15,-3-5 98-15</inkml:trace>
  <inkml:trace contextRef="#ctx0" brushRef="#br0" timeOffset="6127.67">17422 9913 21 0,'5'-30'392'0,"-5"4"98"0,0 6 76 0,-3 4 15 0,-1 6-87 0,2 2-104 0,-2 8-104 0,0 8-92 16,-1 7-72-16,1 9-45 0,0 10-27 0,0 7-20 15,-1 8-13-15,-1 2-8 0,2 4-4 16,0 0-8-16,-1 3-13 0,1-3-23 16,0-1-68-16,0-1-110 0,2-7-122 15,-1-3-120-15,3-7-97 0,0-2-33 0,0-6 36 16,3-8 93-16,-1-5 115 0</inkml:trace>
  <inkml:trace contextRef="#ctx0" brushRef="#br0" timeOffset="6294.68">17554 10067 296 0,'2'-16'459'0,"-2"11"82"0,-5 6 56 0,1 9-89 0,0 8-105 0,0 7-107 0,-3 9-89 0,3 6-80 0,-2 8-55 0,2 2-46 0,-1-1-64 0,3 2-127 0,0 2-154 15,2-1-165-15,2-1-88 0,2-3-32 16,1-3 19-16,1-6 106 0</inkml:trace>
  <inkml:trace contextRef="#ctx0" brushRef="#br0" timeOffset="6604.18">17915 10503 212 0,'3'-18'322'0,"-1"1"35"0,-2-3 12 0,0-3-95 0,0-2-83 0,2-3-59 0,2-1-36 15,0 3-34-15,1-3-30 0,-3 5-18 0,0 2-8 16,0 2-3-16,-2 2-2 0,-2 2 1 16,0 4 6-16,-3 4 11 0,-1 0 14 0,0 8 19 15,-1 4 28-15,-1 6 25 16,-1 9 21-16,1 2 6 0,2 8-4 16,1 5-14-16,3 2-22 0,2 3-25 0,2-1-24 15,3 2-16 32,3-2-12-47,1-3-7 0,1 0-4 0,1-5-3 0,-1 3-1 0,3-7-1 0,-2-1 4 0,-3-2 16 0,-2-3 14 0,-1-4 14 0,-3 1 8 0,-2-5 2 16,-5 0-2-16,-3-4-13 0,-5 1-17 15,-1-1-15-15,-3-3-24 0,-5-1-61 0,1 0-104 16,-2-1-134-16,2-3-159 0,2 0-82 16,2-3-28-16,2-1 32 0,0-4 91 15</inkml:trace>
  <inkml:trace contextRef="#ctx0" brushRef="#br0" timeOffset="7002.64">18332 10138 72 0,'0'-17'338'16,"-2"5"84"-16,0 0 84 0,-2 3-15 16,2 2-51-16,-2 7-60 0,2 5-67 15,-3 9-75-15,3 7-78 0,-2 9-60 0,2 8-40 16,0 6-28-16,0 4-18 0,2-2-24 16,-3 2-64-16,3-1-122 0,0 0-138 15,3-2-153-15,-1-2-81 0,2-2-29 16,2-4 32-16,1-6 106 0</inkml:trace>
  <inkml:trace contextRef="#ctx0" brushRef="#br0" timeOffset="7317.31">18625 10389 191 0,'4'-33'283'0,"-2"7"50"15,-2-2-21-15,-2 7-36 0,0-2-30 0,0 4-32 16,-3 5-41-16,-1 3-47 0,2 2-45 15,-3 4-32-15,1 5-25 0,0 4-13 16,-1 1-7-16,1 8-3 0,2 3 0 0,0 1-2 16,-1 4 4-16,3 0 7 0,2 3 11 15,0 1 13-15,0 1 12 0,4-1 16 16,1 0 10-16,-1-3 6 0,0 2-4 16,2-4-5-16,3 1-6 0,-3-3-10 0,1-3-10 15,-1-1-6-15,-2-3 5 0,-2-1 6 16,0 3-1-16,-2-5 2 0,-2 4-3 15,-4-3-5-15,-3 3-18 0,-1-3-30 16,-5 2-47-16,-2-2-75 0,0 0-88 16,-2-1-92-16,-2 1-96 0,0 0-84 0,0-1-12 15,-5-1 39-15,1-3 72 0,-3 1 82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1:35:28.8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6291 5899 58 0,'-9'-4'96'0,"1"-1"-12"0,-1 1-12 16,1-1-8-16,-1 2-6 0,1-2-5 0,-1 1-6 15,1-1-5-15,0 2-4 0,-3-2-3 16,2 4-1-16,-1-3-1 0,-1 2 0 16,-1-3-3-16,-1 2-2 0,0 2-1 15,-4-3 2-15,0 3 1 0,0 1 3 0,-2-3 2 16,0 3 0-16,-2 0 0 0,0 0-2 15,0 0-4-15,0 3-3 0,-3-3-2 16,3 1-3-16,-2 3 0 0,-2-3-6 16,-1 3-1-16,1 2-4 0,-3-1-3 0,-1 3-2 15,-3-2-1-15,2 4 3 0,-2 0 1 16,-1 3 6-16,-1-2 7 0,0-1 2 16,-2 5 4-16,0-2 3 0,0 0 1 0,0 4-2 15,0-5-4-15,2 5-3 0,0-4-3 16,0 3-4-16,5-3-2 0,-1 4-1 15,5-5 1-15,-1 2 1 0,5 0 1 0,0 0 2 16,2 2 0-16,0-2 2 0,2 2 0 16,2 3-1-16,2 1 2 0,1-1 0 0,-1 1 2 15,2-1 0-15,3 2 1 0,-1 2 1 16,1-2-1-16,0 1-1 0,1 0-2 16,3 1 0-16,0-1-2 0,-1 2 0 0,3-1 1 15,0 1-2-15,2 1 5 0,2 0 4 16,3 0 7-16,-1 4 5 0,2 0 2 0,3 1 1 15,1-1-3-15,1 1-2 0,1 0-6 16,3 2-6-16,2-2-3 0,0 0-2 16,2 1-3-16,2-1-1 0,1 0-1 15,3-1 0-15,0-1 2 0,5 2 3 0,2-4 7 16,2-2 4-16,2 2 5 0,4-1 5 16,4-3 0-16,5-2-1 0,2 0-6 15,2 2-7-15,4-5-5 0,2 2-7 0,5-5-4 16,-1 2-2-16,3 1-1 0,-1-1-1 15,3-2-2-15,-2 1 0 0,-1-1 1 0,-1-2-1 16,1 2-1-16,-1 1 2 0,2-2 0 16,-1-2 2-16,3 0-2 0,0 1 2 15,1-4 1-15,1 0-2 0,2-4-1 16,2 1-3-16,0-1 1 0,3-1-2 0,1-3-1 16,-2 1 0-16,0-1 3 0,1 0 2 15,-3-1-1-15,0-2 0 0,-2 0 1 16,2 2-1-16,-2-4 1 0,0-3 2 15,0 3 4-15,0-5 6 0,0 1 4 16,-3-2 2-16,3 0 4 0,-2-2-5 0,2-2-2 16,-2 1-6-16,2-1-5 0,0-4 0 15,0 3-3-15,-2-4 0 0,-2 2 0 16,-1-2-1-16,-3 3-2 0,-1-4-1 0,-3 4 1 16,-1-4-1-16,-2 3-2 0,-2-2 4 15,-2 1 1-15,-2 0 4 0,-3-1 1 0,-3 3 2 16,-1-1 3-16,-3-1 1 0,-1 2-2 15,-2 0-3-15,-2 0 0 0,0-2-3 16,-2 1 0-16,-3 1-1 0,33-21 6 16,-34 18-4-16,-1-4 0 0,-1 1 3 15,-1 2 1-15,1-3 1 0,-3-1 1 16,-2 4-1-16,1-3-2 0,-1 2-1 16,-4 0-4-16,0-2-1 0,-2 3-2 0,-2-1-1 15,-2 1 0-15,-3 1-1 0,1-1-1 16,-3 0 1-16,-1 1 2 0,-3-1-3 15,0 1 4-15,-4 1 1 0,0-2 1 16,-2 1 2-16,-2-4 0 0,-1 5 3 0,-3-4-4 16,-1 2-1-16,1 0 3 0,-5-2-1 15,1-1 0-15,-3 3-2 0,-2-3 1 16,-2 3 1-16,-2-5-2 0,-3 4-1 16,-1-2-2-16,-5 0 0 0,-1-1 0 0,-3 4-4 15,-2-2 0-15,-2-1 0 0,-3 3 3 16,-1-3 1-16,-2 4-3 0,1 1 3 15,-1-2-2-15,-1 1 1 0,1 2-2 0,-1-1-1 16,1 3-1-16,0-2 2 0,-1 2 2 16,-1 1-1-16,1 1 0 0,-4-1-2 15,1 0 3-15,-3 2 1 0,0 2-4 16,-4 0-1-16,0 0 0 0,-2-1 1 0,0 3-2 16,-5 1 1-16,1 0 1 0,-2 2 2 15,-3-2 3-15,0 4 2 0,-1 2 1 16,-3 0-1-16,0-1 0 0,0 3-3 0,0 3-1 15,-2-1-2-15,-2 3-1 0,-4 0 0 16,-1 0-1-16,-3 4 0 0,-1 2 1 16,-3-2-3-16,-3 1 0 0,-2 4 3 15,-5 0 2-15,-1-2-3 0,-2 5 0 0,-3 0 1 16,-2 4 0-16,-4 0-1 0,-2-1-2 16,-2 2 3-16,0 3 0 0,-5 3 0 15,3-2 2-15,-2 2 4 0,-1-2 0 16,5 3-2-16,2 0 1 0,2 0-3 0,4-3-7 15,5 2-11-15,4-2-20 0,-1-1-41 16,5 2-68-16,5 1-84 0,1 2-88 16,7 1-83-16,4 0-81 0,2 3-31 0,4 3 30 15,6-3 67-15,3-2 82 0</inkml:trace>
  <inkml:trace contextRef="#ctx0" brushRef="#br0" timeOffset="14997.88">16082 11255 56 0,'-6'9'98'0,"-2"-2"-3"0,1-3 0 15,1 4 1-15,0-7-5 0,-1 3-9 16,-1-3-11-16,1-2-10 0,1-3-8 15,0-2-12-15,-1-3-7 0,1-5-4 0,0-2-1 16,-1-7-1-16,1-3-1 0,0-6 2 16,-1-4 1-16,3-7-1 0,0-7 0 0,2-5-1 15,0-12 0-15,2-4-2 0,4-11-1 16,2-6 7-16,5-10 8 0,4-5 16 16,4-2 19-16,6-7 21 0,7-1 20 15,6 3 19-15,4 0 15 0,7 1 6 16,6 2-4-16,4 8-11 0,5 5-18 15,5 3-25-15,3 7-26 0,3 9-25 0,1 2-17 16,2 8-12-16,-2 6-7 0,-2 2-22 16,0 7-60-16,1 2-86 0,-6 7-108 15,1-1-128-15,-6 7-66 0,-5-1-18 0,-6 3 38 16,-7 3 76-16</inkml:trace>
  <inkml:trace contextRef="#ctx0" brushRef="#br0" timeOffset="15284.03">17412 8060 14 0,'-9'-16'182'0,"1"3"15"0,1 0-48 15,3 4-40-15,2 0-30 0,2 5-20 0,2 4-23 16,2 1-15-16,7 7-8 0,2 2-4 15,2 9-2-15,4 6 1 0,0 4 0 16,4 5 1-16,-2 6 1 0,2 4 3 16,-4 2-3-16,0 6 0 0,-2 1-1 15,-4 2-2-15,-4 3 0 0,-3 1 0 16,-4-1-1-16,-4 0-1 0,0-1-1 16,-5-4-16-16,1 0-40 0,0-6-74 0,-3-5-51 15,1-6-31-15,-1-7-13 0</inkml:trace>
  <inkml:trace contextRef="#ctx0" brushRef="#br0" timeOffset="16223.75">18610 8151 51 0,'0'5'80'0,"0"3"-1"0,0 9 5 0,0 3 4 16,0 6 4-16,0 11-1 0,0 3-5 16,0 8-6-16,-2 7-7 0,2 0-9 15,0 2-9-15,0 2-10 0,0 0-9 16,0-5-10-16,0 0-7 0,2-7-5 0,-2-1-3 16,2-9-3-16,-2-3-1 15,2-6-1-15,-2-3 1 0,2-7 3 0,-2-2 0 16,0-6 2-16,2-4 2 0,0-12 0 15,0-4 0-15,3-9-2 0,1-11-4 0,0-4-4 16,3-5-1-16,1-6-3 0,3-4 0 16,0 1-1-16,0-1 3 0,-1 4 10 15,1 2 10-15,0 6 10 0,-1 3 11 0,1 5 9 16,0 4 11-16,-3 3 8 0,3 10 12 16,-2 0 11-16,1 10 7 0,-1 4 3 15,2 10-7-15,-1 4-13 0,1 6-18 0,0 7-20 16,-1 3-23-16,1 2-63 0,2 1-78 15,-2 2-86-15,1 1-101 0,-1-4-67 16,0-2-29-16,-3-6 31 0,1-2 63 16</inkml:trace>
  <inkml:trace contextRef="#ctx0" brushRef="#br0" timeOffset="16572.78">19336 8241 7 0,'2'-15'209'0,"-4"4"37"16,-2 2-8-16,-3 4-28 0,1 6-28 16,-5 7-26-16,1 5-31 0,-1 8-33 15,-2 5-27-15,1 7-20 0,-1 4-14 16,0 5-5-16,3 0-2 0,1 0-1 16,1 4-3-16,4 0-3 0,-1-5-3 0,5-2-2 15,2-3-4-15,5-3-1 0,1-4-1 16,3-4-2-16,1-6 1 0,3-4 2 15,4-6 0-15,0-5 2 0,5-7 2 0,-1-6 2 16,0-3 1-16,3-10 2 0,-3-3 2 16,0-1 0-16,-2-6 2 0,-2-2 1 15,-2-2 2-15,-6-3 1 0,-5 1 5 0,-4 1 10 16,-6-1 4-16,-4 5 2 0,-5 3 0 16,-4 5-5-16,-6 5-13 0,-3 6-48 15,-1 8-71-15,-1 5-83 0,3 1-101 16,0 4-84-16,1-1-39 0,3 5 13 0,4 1 50 15</inkml:trace>
  <inkml:trace contextRef="#ctx0" brushRef="#br0" timeOffset="16787.97">19763 8098 230 0,'0'-5'396'16,"-2"0"63"-16,-4 6 58 0,-3 8-84 0,1 7-86 16,-1 9-87-16,1 8-66 0,2 5-59 15,-1 4-60-15,3 9-83 0,2 0-121 16,2 2-130-16,4 2-144 0,0-1-92 16,1 4-43-16,1-4 23 0,0-4 87 0</inkml:trace>
  <inkml:trace contextRef="#ctx0" brushRef="#br0" timeOffset="17088.55">20178 8373 40 0,'-2'-33'237'16,"-6"7"47"-16,-1-2 27 0,-4 6-23 15,1 2-23-15,-1 2-25 0,-2 2-29 16,3 4-40-16,-1 4-50 0,0 0-47 0,3 8-33 15,1 3-20-15,1 5-9 0,1 5-8 16,1 2-3-16,4 5-1 0,0 0-2 16,2 5 0-16,2 0 0 0,2-1 1 15,0 5 0-15,3-6-1 0,1 2 1 0,-2-1 2 16,3-3 1-16,-3 0 4 0,-2 0 9 16,1-4 11-16,-3 3 8 0,-2-2 3 15,-2 3 2-15,-5-2-4 0,1 0-9 16,-5 0-36-16,1 2-72 0,-1-3-88 0,-1 2-90 15,1-3-104-15,0-3-63 0,1 0-8 16,1-5 45-16,3-3 75 0</inkml:trace>
  <inkml:trace contextRef="#ctx0" brushRef="#br0" timeOffset="17236.82">20290 8358 55 0,'5'-13'225'0,"-3"3"21"0,-2 7-23 15,-2 5-62-15,-1 3-49 0,-1 5-49 16,2 6-64-16,2 5-79 0,2 0-90 0,2-1-47 16,1 0-26-16,-1-2-3 0</inkml:trace>
  <inkml:trace contextRef="#ctx0" brushRef="#br0" timeOffset="17370.59">20506 8324 28 0,'2'-13'306'15,"-4"5"65"-15,-4 0 61 0,-3 8-36 0,-1 3-61 16,-3 5-67-16,-2 6-63 0,3 1-85 16,-1 7-130-16,0 3-137 0,3 0-146 15,1-1-106-15,-10 27-517 16,9-27 510-16</inkml:trace>
  <inkml:trace contextRef="#ctx0" brushRef="#br0" timeOffset="22079.41">21406 7562 84 0,'0'-4'87'0,"0"0"-14"16,2 0-15-16,-2 3-14 16,2-4-6-16,-2 3-3 0,2-3 2 0,0 2 9 15,0-2 12-15,1 4 19 0,-3-2 15 16,2 2 20-16,-2-3 19 0,2 4 13 15,-2 4 14-15,-2-3 20 0,0 8 25 16,-5 6 28-16,-1 9 17 0,-7 11 5 0,-4 15-3 16,-7 12-22-16,-3 15-34 0,-7 10-43 15,-4 13-41-15,-5 5-29 0,-4 8-25 16,-1 5-18-16,-1-1-12 0,0-1-13 0,2-6-5 16,3-3-4-16,4-6-5 0,1-5-13 15,3-8-38-15,4-5-85 0,5-4-119 16,1-7-130-16,5-6-127 0,2-11-57 0,4-4 0 15,4-10 64-15,0-11 110 0</inkml:trace>
  <inkml:trace contextRef="#ctx0" brushRef="#br0" timeOffset="22793.05">21986 7768 53 0,'-2'3'206'0,"2"6"27"16,0 5-20-16,-2 5-21 0,2 7-11 16,-3 7-17-16,3 7-21 0,0 8-28 15,0 6-30-15,0 1-27 0,0 7-22 16,0-2-16-16,0 4-28 0,0-4-43 16,3 2-56-16,-3-2-73 0,2-2-85 0,0-3-43 15,-2-2-5-15,0-3 23 0</inkml:trace>
  <inkml:trace contextRef="#ctx0" brushRef="#br0" timeOffset="23144.32">22005 8006 26 0,'-2'-30'158'0,"2"1"-8"0,2 4-30 15,0 0-25-15,2 4-20 0,3 0-13 16,1 4-16-16,3 1-15 0,1 2-13 0,1 0-8 16,2 5-3-16,-2 0-4 0,1 4-1 15,-1 2 0-15,-2-1 3 0,-1 8 7 16,-3-2 9-16,-1 7 11 0,-4 1 9 16,-4 9 11-16,-4 2 9 0,-3 5 9 0,-1 3 14 15,-1 5 15-15,-2 4 20 0,1 2 27 16,1-1 29-16,2 3 25 0,3-5 15 15,6 2 7-15,2-6-6 0,7 2-21 16,1-5-33-16,7-6-35 0,2-1-33 0,2-2-33 16,5-6-23-16,-1-1-35 0,3-4-69 15,-1-3-105-15,1-4-117 0,-3-2-122 16,1-2-99-16,-3-6-36 0,-2-2 33 0,-2-3 83 16,-2 0 106-16</inkml:trace>
  <inkml:trace contextRef="#ctx0" brushRef="#br0" timeOffset="23324.37">22578 7951 151 0,'9'-4'377'0,"-1"9"99"0,1 3 74 16,-1 4-54-16,1 5-73 0,1 0-76 0,-1 7-80 16,1-3-97-16,-1 5-101 0,1 0-132 15,1-1-155-15,0 0-150 16,1-1-134-16,-1 0-70 0,0-4-8 15,-1-1 68-15,-1-7 120 0</inkml:trace>
  <inkml:trace contextRef="#ctx0" brushRef="#br0" timeOffset="23473.21">22868 8059 69 0,'-6'-10'296'0,"-4"5"63"0,-7 9 68 0,-5 7-38 15,-3 7-50-15,-7 11-47 0,-4 4-47 16,-2 9-58-16,-4 3-70 0,-3 4-81 0,3-1-98 15,0 2-122-15,4-6-130 0,4 0-111 16,2-6-54-16,5-5-4 0,3-7 51 16,5-9 92-16</inkml:trace>
  <inkml:trace contextRef="#ctx0" brushRef="#br0" timeOffset="24883.76">23912 7593 53 0,'0'-10'232'0,"0"0"48"0,0 0-5 15,0 5-8-15,2-3-4 0,0 7 19 16,0 2 17-16,0 8-1 0,3 7-17 0,-1 12-23 15,0 6-33-15,0 9-53 0,1 6-60 16,-1 5-45-16,0 5-28 0,2 0-19 0,1 1-39 16,-1 2-79-16,-2-1-106 15,3-3-110-15,-3-2-113 0,0-2-101 0,-2-3-26 16,-2-6 44-16,-2-3 87 0,-2-5 101 16</inkml:trace>
  <inkml:trace contextRef="#ctx0" brushRef="#br0" timeOffset="25066.12">23812 8294 173 0,'7'-17'304'15,"-1"1"59"-15,1 4 29 0,3-2-24 16,1 0-39-16,4 0-41 0,-1 0-41 16,5 2-49-16,0-2-79 0,3 0-111 0,-1-1-133 15,2-1-131-15,0 0-136 0,3-1-83 16,-3 0-30-16,0-4 33 0,1 1 87 15</inkml:trace>
  <inkml:trace contextRef="#ctx0" brushRef="#br0" timeOffset="25248.81">24426 7616 50 0,'17'-17'315'0,"-4"5"79"0,0 3 99 0,-3 4-1 15,-1 5-32-15,-3 6-52 0,0 11-55 16,-1 3-70-16,-3 10-98 0,-2 5-74 15,-2 4-44-15,0 5-30 0,-1 5-16 16,-1 0-12-16,2 1-18 0,-2 2-37 0,0-1-87 16,-1-1-119-16,1-1-119 0,2-2-109 15,-2-7-84-15,2-1-17 0,-3-9 58 16,3-5 104-16</inkml:trace>
  <inkml:trace contextRef="#ctx0" brushRef="#br0" timeOffset="25447.96">24467 8077 61 0,'-11'-18'212'0,"-4"3"24"0,-2 6-27 16,-4 8-23-16,-4 6-15 0,-1 4-7 16,-1 6-7-16,-1 6-6 0,5 1-4 15,2 3-7-15,4-3-7 0,4 1-14 16,5-1-16-16,3-1-17 0,5-4-16 0,5-1-17 16,3-3-17-16,5-3-47 0,2-4-74 15,4-1-88-15,2-5-94 0,2-5-104 16,3-1-54-16,-1-4 5 0,2-3 51 0,-1 1 70 15</inkml:trace>
  <inkml:trace contextRef="#ctx0" brushRef="#br0" timeOffset="25696.67">24750 7633 57 0,'4'-8'241'0,"1"1"65"0,-1 5 56 15,2 2 35-15,-2 9 15 0,3 4-5 16,-3 11-15-16,-2 5-51 0,0 5-90 16,-2 5-90-16,0 6-69 0,-2 4-39 15,2-2-31-15,0 3-55 0,0 0-105 0,0-4-137 16,0 1-139-16,2-1-118 0,0-5-52 15,1-3 6-15,-1-6 84 0,2-7 122 16</inkml:trace>
  <inkml:trace contextRef="#ctx0" brushRef="#br0" timeOffset="25879.31">24934 8054 85 0,'-2'-29'375'0,"-4"4"97"0,-3 5 82 15,-3 4-18-15,-3 4-79 0,0 6-84 16,0 3-92-16,0 7-93 0,3 5-78 0,1 7-48 15,3 2-27-15,6 2-16 0,2 4-5 16,4-2-3-16,6-1-11 0,3-1-32 16,2 1-84-16,4-7-122 0,2 1-130 0,2-5-143 15,1 0-67-15,1-5-12 0,-2-4 61 16,-1-2 112-16</inkml:trace>
  <inkml:trace contextRef="#ctx0" brushRef="#br0" timeOffset="26359.89">26225 7313 17 0,'3'-9'359'0,"-1"3"114"0,-2-2 86 16,0 5-5-16,0-1-62 0,0 8-78 15,0 3-97-15,-2 7-106 0,2 11-79 0,-3 9-48 16,1 7-30-16,2 6-23 0,-2 3-14 15,2 4-13-15,0 3-17 0,0-2-45 0,0 0-104 16,0-1-134-16,2-1-128 0,0-2-122 16,3 0-56-16,-1-6 7 0,0-6 84 15,0-4 123-15</inkml:trace>
  <inkml:trace contextRef="#ctx0" brushRef="#br0" timeOffset="26542.65">26179 7897 194 0,'-19'-13'280'0,"0"5"45"0,0 4-5 16,0 4-4-16,4 4-8 0,0 4-15 16,5 1-37-16,3 5-47 0,3 0-52 15,4 1-50-15,4 4-38 0,3-3-29 16,3-1-33-16,3-1-74 0,4-4-97 0,0-1-106 16,4-2-112-16,2-2-84 0,0-5-28 15,3-1 40-15,-3-4 80 0</inkml:trace>
  <inkml:trace contextRef="#ctx0" brushRef="#br0" timeOffset="26708.44">26655 7671 245 0,'4'4'448'0,"-1"5"77"0,-8 7 56 16,1 5-70-16,-4 4-111 0,1 5-106 0,1 2-99 15,0 2-110-15,1-3-154 0,5 3-170 16,0-3-148-16,0 2-125 0,2-3-61 15,1-1-1-15,1-5 81 0,0-1 126 0</inkml:trace>
  <inkml:trace contextRef="#ctx0" brushRef="#br0" timeOffset="27056.18">26818 7745 81 0,'11'-33'413'0,"-5"7"105"0,0 3 66 16,-3 7-24-16,-1 6-81 0,-4 5-102 15,-1 10-120-15,-3 8-100 0,-2 8-64 0,-3 3-36 16,0 7-23-16,1 3-14 0,-1 3-10 16,1 0-3-16,1 1-3 0,1-3-3 15,-1 0 1-15,5-5-2 0,0-1 4 0,2-4-1 16,0-3-2-16,2-5 0 0,2-4-1 16,0-2 0-16,0-3-2 0,2-7 2 15,3-2 0-15,1-7-1 0,0-3 1 0,3-4 0 16,0 0 0-16,1-7-3 0,1 5 3 15,2-3 1-15,-2 2-1 0,-1 2 0 16,1-1-1-16,-2 6 1 0,-1 1-3 16,1 0 2-16,-3 4 2 0,-1 1 5 0,-1 2 5 15,0 3 2-15,-2 4 1 0,-1 4-2 16,1 0-1-16,-2 5-2 0,0-3-9 16,2 5-13-16,-2-2-39 0,3-1-104 15,-1 2-143-15,2 1-145 0,1-2-114 0,1-5-53 16,0 1 7-16,3-4 86 0,0-2 132 15</inkml:trace>
  <inkml:trace contextRef="#ctx0" brushRef="#br0" timeOffset="27338.9">27227 7864 22 0,'-2'-13'277'0,"2"1"37"0,-3 3 27 15,3 2-56-15,3 1-68 0,1-2-52 16,0 4-46-16,4 3-32 0,1-3-22 16,2 8-13-16,-1-3-2 0,3 3 17 15,-3 5 38-15,1 3 46 0,-3 1 38 0,-1 8 20 16,-3 2 3-16,-6 7-15 0,-2 0-35 16,-5 9-46-16,-3 1-38 0,-5 6-27 15,-2 1-15-15,-5 2-16 0,-1 4-20 16,-3-4-66-16,1 1-132 0,-1-2-156 0,1-4-151 15,1 0-77-15,1-5-33 0,4-5 38 16,2-9 117-16</inkml:trace>
  <inkml:trace contextRef="#ctx0" brushRef="#br0" timeOffset="27572.25">27521 7825 178 0,'4'-12'456'0,"0"4"85"0,-4 7 55 16,0 2-39-16,-2 8-114 0,0 6-127 0,0 3-111 15,2 2-95-15,0 1-110 0,0 4-154 16,4-2-161-16,0 2-165 0,1-2-88 0,1-1-33 15,-2 2 31-15,1-6 110 0</inkml:trace>
  <inkml:trace contextRef="#ctx0" brushRef="#br0" timeOffset="27786.87">27722 7981 158 0,'8'-9'416'0,"1"2"82"15,-5 3 53-15,0-1-60 0,1 1-89 0,-1 3-107 16,0-3-103-16,0 3-77 0,1-2-50 15,1 2-32-15,2-5-19 0,1 5-9 16,1-4-6-16,1 2-4 0,0 3-3 0,-1 3-1 16,1 3 3-16,-1 4 0 0,1 4 4 15,-3 1 0-15,1 6-11 0,-1-2-41 16,-1 5-73-16,-1 0-96 0,2-2-102 0,-1 2-106 16,-1-5-70-16,1 1-1 0,-1-4 51 15,-2-4 83-15</inkml:trace>
  <inkml:trace contextRef="#ctx0" brushRef="#br0" timeOffset="28002.33">28067 7633 365 0,'8'-41'508'0,"-1"2"76"16,-1 6 21-16,1 4-81 0,-1 8-99 15,0 5-119-15,1 3-109 0,-1 12-69 16,0 6-41-16,-2 11-28 0,1 6-16 15,-3 8-12-15,-2 2-18 0,-2 6-17 0,0 0-19 16,-1 3-32-16,-1-3-91 0,0 0-129 16,2 0-123-16,0-5-103 0,2 1-83 15,0-5-22-15,2-5 62 0,0-3 115 0</inkml:trace>
  <inkml:trace contextRef="#ctx0" brushRef="#br0" timeOffset="28201.27">28171 7902 217 0,'6'-10'350'0,"-2"1"84"16,-2-1 33-16,3 4-3 0,-3-2-30 15,-2 4-55-15,2 1-79 0,0-1-92 16,0 3-85-16,0-4-65 0,0 2-74 16,3-2-89-16,-1 1-100 0,2-1-97 15,3-2-79-15,1 2-55 0,1-3-12 0,-1 2 34 16,1 1 70-16,0-1 77 0,-1 1 75 16,1 2 66-16,-1 2 61 0,1-2 52 15,-3 3 41-15,1-2 28 0,-1 2 17 16,-1 2 6-16,-1-2-8 0,2 3-19 0,-1-2-47 15,1 4-66-15,1-2-51 0,-1-3-27 16,1 1-15-16</inkml:trace>
  <inkml:trace contextRef="#ctx0" brushRef="#br0" timeOffset="28351.01">28575 7651 115 0,'4'-9'399'0,"-2"4"91"15,0-3 63-15,-2 4-45 0,-2 1-82 16,2 2-97-16,-2 1-115 0,0 1-132 15,0 4-154-15,0 0-151 0,4 0-125 0,0 0-116 16,4 3-68-16,1-1 2 0,-1-2 73 16,3-4 102-16</inkml:trace>
  <inkml:trace contextRef="#ctx0" brushRef="#br0" timeOffset="28486.03">28689 7658 68 0,'5'0'349'0,"-3"0"97"0,-2 4 69 15,-2-3-17-15,-1 2-51 16,1 2-72-16,0-1-92 0,0 1-108 0,0-1-130 15,2 3-137-15,0-3-132 0,2 2-107 0,2-1-95 16,3-1-68-16,1 2-11 0,1-5 54 16,1-1 84-16,1 0 84 0</inkml:trace>
  <inkml:trace contextRef="#ctx0" brushRef="#br0" timeOffset="28582.92">28818 7706 154 0,'9'3'282'0,"-3"-2"41"0,-2 5 16 0,1-2-9 15,-1 2-30-15,0 3-44 0,-2 2-64 16,3 2-100-16,-3-2-130 0,2 2-125 15,0-2-127-15,-2 3-94 0,2-4-43 0,-4 2 12 16,0-3 60-16</inkml:trace>
  <inkml:trace contextRef="#ctx0" brushRef="#br0" timeOffset="29461.4">21488 7274 178 0,'5'-4'222'15,"-3"-1"-8"-15,0 4-32 0,0 2-19 0,0 4-4 16,0 8 5-16,0 8 6 0,0 13 14 16,1 10 19-16,-1 10 15 0,0 10 9 15,-2 15-5-15,0 14-12 0,0 9-26 0,0 11-32 16,0 9-42-16,0 8-36 0,0 4-26 16,0 1-20-16,0-3-12 15,0-5-8-15,0-2-9 0,2-8-21 0,-2-5-45 16,2-8-75-16,-2-7-91 0,2-9-95 0,-2-9-88 15,2-10-81-15,-2-8-6 0,2-14 47 16,-2-8 75-16</inkml:trace>
  <inkml:trace contextRef="#ctx0" brushRef="#br0" timeOffset="30938.92">21505 7190 57 0,'2'-4'101'0,"3"4"7"0,-1-1 7 16,0 1 5-16,2-3 2 0,3 2 6 15,-1-3 12-15,3 1 19 0,0-2 19 0,3 1 24 16,1-1 21-16,2-3 9 0,2 1-5 15,2-3-17-15,5 1-25 0,1-1-25 16,5 1-28-16,4 0-19 0,4 1-15 0,7-4-14 16,6 2-10-16,4-2-12 0,6 0-9 15,7 0-9-15,2-1-7 0,7 1-4 16,1-1-1-16,5 3-3 0,1-1-6 0,5-2 1 16,5 4-1-16,3 2-5 0,3-2-2 15,6 0-4-15,6 2-2 0,5-2-3 16,3 1-7-16,5 2 4 0,2-1-2 15,5-2 5-15,-1 0 0 0,5-1-1 0,-1 1 1 16,3-1-5-16,2 0 0 0,2 0-4 16,-2-3-1-16,-1 2-1 0,-1 1 6 15,2 0 5-15,-2-1-1 0,1 2 2 0,1 3-3 16,0-2 2-16,-2 2-6 0,2 2-2 16,-3-1-2-16,-1-1 0 0,2 2 4 15,-3-1 1-15,3 1-2 0,0-2 3 16,1-2 2-16,-1 0-2 0,-2 1 1 15,-7-2-4-15,-4 2 2 0,-7 1-2 0,-5-2 0 16,-7 3 0-16,-9-6 0 0,-6 6 5 16,-8-4 1-16,-5-1-1 0,-8 1 0 15,-4-2 3-15,-4 1-2 0,-3 0-5 0,-4-2-1 16,0 0 0-16,-2 2 0 0,0-5-1 16,0 5 1-16,0-4 0 0,1 3 2 0,-4 2-1 15,1-1 1-15,-4 1-1 0,-5 5-1 16,-1-1-3-16,-5 1 2 0,-6 3 0 0,-3 1-1 15,-5-3 1-15,-3 3 4 0,-4 0 6 16,-5 0 2-16,1 0 1 0,-4 0 4 0,-1 0 0 16,-2 0-4-16,1 0-1 0,-1 0-4 15,-2 0-4-15,1 3-2 0,-1-2-1 16,0 3 0-16,0 1-3 0,0 3 3 16,1 0 0-16,1 4 0 0,-2 2 0 0,3 1 0 15,-3 1 2-15,2 3-1 0,-2 5 0 16,1 1-1-16,-1 1-2 0,-2 7 3 0,2-3-2 15,-2 7-1-15,-2 4 1 0,2 3 0 16,-2 5 1-16,0 5-1 0,0 1-1 16,0 8 2-16,0 6-2 0,0 3-3 0,0 3 4 15,0-1 0-15,3 0 0 0,-3-1 2 16,2-1 1-16,0-1-1 0,0 1 0 0,0-7 1 16,-2-1 3-16,2-1 0 0,-2-8 1 15,-2-1-1-15,2-4-2 0,-2-4-3 16,-2-5 0-16,-1-3-1 0,1-4-1 0,-2-5 1 15,-3 1 1-15,-1-6-1 0,-3-2-3 16,-2-2 3-16,-2-1-3 0,-4-4 3 16,-4 0-3-16,-5-2 2 0,-4-3 2 0,-2 1-2 15,-2-2 0-15,-4-4-1 0,-3 2 1 16,-1 1 2-16,-3-2-2 0,-2 1 3 16,-1 1-1-16,-1 1-1 0,-5 0 0 0,-1 3-3 15,-2 1-2-15,-5 2 0 0,-4 0-1 16,-2 0 0-16,-6 3-2 0,-7 3 2 15,-4-1 2-15,-4 0-3 0,-4 3 2 16,-3 1 2-16,-1-3 1 0,-1 3 6 0,-1-3 0 16,-3 2 4-16,2 1 0 0,-2-3 0 15,2 3 0-15,-3-5-7 0,-1 1 1 0,-2 1-2 16,-3-2-1-16,1-1 1 0,-2-1 1 16,-3 1 2-16,-1 1 3 0,-3-2 2 15,-2 1 2-15,-1 1 0 0,-6 2-1 0,1-3-1 16,-4 2-2-16,-2-3-3 0,-3 1-1 15,-2 1 7-15,1-3 2 0,-1-1 2 16,0 0-2-16,0 2-1 0,1-1 2 0,-1-1-8 16,2-1-1-16,1 1-2 0,1 0 5 15,3-2 3-15,2 0 0 0,2 0 2 16,2-1-2-16,0 1 1 0,2 2-4 16,-2 0-1-16,0 0-3 0,0 3 0 15,2 2 1-15,0 1 1 0,4 3 8 0,3 1 4 16,4-2 5-16,4 2 3 0,4 0 3 15,6 0 0-15,7 0-5 0,6-5-4 16,9 1-4-16,6-4-5 0,6-2-3 16,7-1-2-16,6-5-1 0,5-1-1 0,5-1-1 15,5-1-1-15,2-1-5 0,4-1-11 16,1 3-15-16,-1-3-18 0,2 5-26 16,-4 0-71-16,3 3-134 0,-1 1-136 0,0 3-136 15,5-2-64-15,-1 0-17 0,5-4 49 16,4-5 127-16</inkml:trace>
  <inkml:trace contextRef="#ctx0" brushRef="#br0" timeOffset="32929.99">22435 6626 35 0,'-9'5'56'0,"3"-1"3"15,1 2 1-15,1-1 4 0,0-1 9 0,0-3 10 16,0 3 11-16,-1-3 10 0,1 2 14 15,0-2 14-15,-2-1 16 16,-1 0 15-16,-1-1 13 0,-3-2 13 0,3 2 8 16,-3-4 2-16,-2-3-2 0,1 0-6 15,-1-1-11-15,-2-5-16 0,2-1-18 0,-1-4-16 16,-1-6-20-16,2-1-18 0,-2-8-15 16,3-4-12-16,1-6-8 0,0-4-9 15,1-6-8-15,1-1-6 0,3-9-1 0,2-4-4 16,2-5-2-16,4-1-3 0,4-5 1 15,3-5-3-15,5 1 0 0,8-2-2 16,1-3 0-16,7 1-5 0,3 4-2 0,3-1 0 16,2 4-6-16,3 2-3 0,1 5-2 15,0-1-3-15,3 10 0 0,-3 1-5 16,3 5-9-16,-3 4-26 0,-2 4-80 16,0 5-135-16,1 2-141 0,-1 3-138 15,0 0-64-15,-2 2-14 0,-4-3 59 0,-4 3 125 16</inkml:trace>
  <inkml:trace contextRef="#ctx0" brushRef="#br0" timeOffset="33212.31">22888 3787 133 0,'-13'-17'230'16,"2"5"30"-16,1-1-43 0,3 3-44 15,1-1-35-15,4 2-22 0,2 0-20 0,4 2-24 16,2-1-17-16,5 4-9 0,4 3-2 16,4 1 4-16,0 1 4 0,4 3 8 0,0 5 6 15,3 6 2-15,-1 3 2 0,1 7 2 16,-1 4 7-16,-2 4 14 0,-1 9 15 16,-6-1 17-16,-1 6 10 0,-4 2 4 15,-5 6-10-15,-4 0-17 0,-4 4-24 0,-4-1-28 16,-3 4-47-16,-3-3-89 0,-3 0-119 15,2-4-127-15,0-1-131 0,3-5-69 0,-1-4-11 16,3-7 52-16,1-7 98 0</inkml:trace>
  <inkml:trace contextRef="#ctx0" brushRef="#br0" timeOffset="50298.41">22011 15088 45 0,'0'0'59'0,"0"0"10"0,0 0 8 16,0 0 2-16,-2 0-2 0,2 0-11 16,-2 0-12-16,0 0-12 0,0 0-11 0,0 0-9 15,0 0-7-15,-3 0-2 0,3 0 2 16,-2 0 4-16,0 0 5 0,-1 0 4 16,-1 0 4-16,0 0 1 0,-1 4 0 15,-3-4-5-15,-1 1-5 0,-1 2-4 16,-3 2-2-16,-4-1-2 0,0 3 3 0,-5 2 5 15,1 0 6-15,-2 3 5 0,-1 1 5 16,-1 3 5-16,-3-1 1 0,0 0-1 0,1 6-2 16,-1 0-4-16,-2-1-2 0,3 2-3 15,-3 2-1-15,2-2-2 0,-1 0 4 0,1 2 0 16,0 1 3-16,1 0 3 0,-1 0-1 16,1 4 0-16,-1 1 0 0,-2 2-2 0,3-1-3 15,-3 6-3-15,0-1-2 0,0 3-2 16,3-1 0-16,-1 3-3 0,2-2-1 15,1 2 0-15,2-3-2 0,1 1 0 0,3 0 0 16,2 0 5-16,2-1 2 0,0-2 2 16,4-1 1-16,3-1 2 0,4 2 0 15,-1-2-4-15,5 3-1 0,2-3-2 0,4 1-2 16,1 0 0-16,3-1-2 0,3 1-4 16,1-1-2-16,3 2-2 0,4 1-3 15,2-3-4-15,3 1-1 0,3 0 1 0,5 0-1 16,4-1-2-16,2 0 3 0,6-2 3 15,3 1 1-15,2 0 7 0,4-4 10 0,4 1 12 16,0-1 4-16,4-3 3 0,1-1 0 16,1 0-4-16,1 1-9 0,3-5-10 15,1-1-8-15,2 1-3 0,2 0-4 0,0-4-3 16,2-1 0-16,2 1 1 0,0-1 1 16,1-3 5-16,-1 0 9 0,2-1 7 0,3-2 5 15,-3 1 7-15,2-2 2 0,1-1-1 16,-1-1-6-16,1-1-7 0,-1-2-5 15,3 0-8-15,-1-3-3 0,1-1-3 0,1-1-3 16,3-4-1-16,-2-3-1 0,2 0 1 16,-1-4-3-16,3-2 1 0,0-1 0 15,0-6 1-15,2 2 0 0,0-6-2 0,-2 1 2 16,-2 0 0-16,0-2-2 0,-3-3 2 16,-1 4-1-16,-1-4 5 0,-3 3 4 15,-1-3 4-15,-4 1 3 0,0-2 1 0,-4 4 0 16,0-3-4-16,-2 0-4 0,-3-1-3 15,-1-2-3-15,-1 2-4 0,-1 0 1 0,-3 0 0 16,0-2-1-16,-4 1 1 0,0 0 2 16,-2 1 2-16,-4-2 2 0,-5 2 0 0,-1 1 4 15,-3-1 0-15,-4 5 3 0,-2-5 0 0,-3 1-3 16,-1-1-1-16,-5 1-5 0,1 0-4 16,-3-1 0-16,-2 1-2 0,-2 0 1 15,0-4 0-15,0 4 0 0,-2-1 5 0,-2 1-4 16,0 0 1-16,-2-1-1 0,-3 4-1 15,-1-2-1-15,-3 2-2 0,-2 1-1 16,1 0 1-16,-5 1 0 0,0-1 2 0,-3 1 0 16,1-1 0-16,-2 3 1 0,-2 0-1 15,-3-2 0-15,1 0 2 0,-5 2-3 16,0-3-1-16,-1 3 1 0,-3-3 0 16,-2-3-4-16,-3 3-2 0,-1-1 2 15,-2-2 1-15,-3-2-4 0,-1 4 0 0,-3-3 3 16,-2 1 3-16,-2-2 1 0,-2 4 3 15,0-3 1-15,-5 1 1 0,1-1-1 0,0 3 0 16,-3-3-3-16,-1 5-2 0,-3-1 0 16,-2 0 0-16,-2 1 0 0,-2 0-2 15,-4 0 1-15,0 2 3 0,-5-2 2 0,-1 5 2 16,-3-4-1-16,2 2 2 0,-1 1 0 16,-1 2-2-16,0-2-3 0,-2 3 0 15,3-1 5-15,-3 2 0 0,0-3-1 0,0 4 2 16,0 0-1-16,0 2 0 0,-2 0-4 15,-2 1-1-15,0 3-1 0,-2 1 1 16,-2-1-1-16,-3 1-2 0,1 3 0 16,-5 1-1-16,0 2 0 0,-3 2-1 15,-1 0 1-15,-4 0 0 0,-1 2-2 0,1 1 4 16,-2-2 0-16,2 3 1 0,-2 0 3 16,-1 2-3-16,-1-2 3 0,0 3-1 15,-1 2-1-15,1 0 0 0,2 1-2 16,-3 1 0-16,3 2 3 0,-2 2 0 0,1-2 0 15,3 3-2-15,2 1 4 0,2 0 0 16,0 0-3-16,3 3-2 0,1 2 1 16,0-2 0-16,3 0-1 0,1 0 0 0,3 0 0 15,2 0-1-15,6 1-4 0,2-3-6 16,5 1-9-16,3-4-18 0,5 0-40 16,3-1-79-16,5-3-101 0,3 2-94 0,5-2-89 15,8-2-85-15,1-5-21 0,5 1 48 16,6-5 84-16,6-3 93 0</inkml:trace>
  <inkml:trace contextRef="#ctx0" brushRef="#br0" timeOffset="52321.98">24850 15489 8 0,'-9'-3'83'15,"3"2"-13"-15,-1-3-7 0,1 3-6 16,0-3-2-16,-1 1-3 0,1-1-1 15,0 1 1-15,-1-2 4 0,1 4 9 16,-2-4 9-16,1 1 10 0,-1-3 12 0,1-1 8 16,1 3 7-16,0-8 6 0,-1 2 5 15,3-3 0-15,-2-2-3 0,2 2-4 0,1-7-6 16,-1 1-6-16,4-5-6 0,0 1-3 16,0-5 0-16,4 0 1 0,1 0 3 0,-1-5 5 15,4 0 0-15,1 0-3 0,1-2-6 16,3 1-4-16,0-2-6 0,4-2-7 15,0 3-5-15,4-2-2 0,4-3-4 0,3 2-6 16,1-3-5-16,7-3-7 0,2-1-6 16,5 2-7-16,1-4-5 0,7-2-4 15,2 3-5-15,2 1-4 0,4-3-4 16,3 5-4-16,-1 0-1 0,5 1 0 0,-3 6-2 16,3 3 0-16,-3 0-5 0,1 5-13 15,-5 4-35-15,0 0-77 0,-4 5-113 16,0 2-111-16,-4 2-99 0,0 2-93 15,-4 3-24-15,-5-1 46 0,-4 0 96 0,-4 2 102 16</inkml:trace>
  <inkml:trace contextRef="#ctx0" brushRef="#br0" timeOffset="52637">26310 13575 131 0,'-4'-13'171'0,"2"5"-39"0,-2-1-36 16,1 0-25-16,3 1-17 0,3 5-15 15,-1 0-12-15,2 3-12 0,2 3-5 16,3 0-3-16,1 10-1 0,-1 0 1 16,1 8 3-16,1 3 3 0,-3 6 4 15,1 5 5-15,-3 5 4 0,-2 7 4 0,-4-1 8 16,-2 4 9-16,-4 3 10 0,-5-5 8 15,-1 5 4-15,-3-3 0 0,-4 1-5 16,-2-3-13-16,-3 0-15 0,3-3-11 16,-2-2-19-16,2-3-38 0,2-5-56 0,0-1-76 15,2-4-70-15,0-2-37 0,0-7-10 16,2-1 20-16</inkml:trace>
  <inkml:trace contextRef="#ctx0" brushRef="#br0" timeOffset="54196.55">26708 13762 26 0,'-2'-4'161'15,"0"-1"-21"-15,2-1-22 0,-2 5-22 16,2 1-14-16,0 1-17 0,0 5-11 16,0 4-5-16,0 9-2 0,0 4 2 0,0 3 3 15,0 9 3-15,0 3-2 0,0 5-2 16,2 3-5-16,-2 4-7 0,2 0-4 15,-2 2-7-15,2 1-5 0,0-2-4 16,0-2-5-16,-2 0-1 0,2-6-2 0,-2-3 1 16,0-5 1-16,0-2 1 0,0-7 3 15,0-1 3-15,0-7 3 0,0-2 1 16,0-3-3-16,0-3-1 0,3-5-5 16,-3-4-2-16,2-2-5 0,0-4-2 0,0-6-4 15,0-2 0-15,0-7-1 0,2 1 1 16,1-6-2-16,1-3 0 0,-2-1 0 15,3-2 0-15,-1 0-1 0,2-2-1 16,-1 3 2-16,1 0 0 0,-1 2 2 0,1 3 3 16,-2 4 2-16,1 3 2 0,-3 2 1 15,2 2 3-15,-1 3 1 0,-1 2 7 16,0 4 8-16,-2 5 12 0,2 2 13 0,-2 5 10 16,1 1 6-16,-3 5 2 0,2 0-1 15,-2-1-6-15,0 1-8 0,2-2-6 16,-2-2-5-16,2 1-8 0,-2-3-4 0,2 1-7 15,0-3-2-15,0-1 2 0,2-4 4 16,3 0 7-16,-1-4 6 0,5-4 11 16,-1-1 11-16,3-4 9 0,0 0 9 15,2-2 3-15,-1 2 2 0,-1 0-5 0,0 4-9 16,-1 1-12-16,-1 5-10 0,0 3-11 16,-1 3-11-16,-1 6-7 0,1 4-18 15,-1-1-48-15,-1 5-94 0,1-1-115 16,1 1-108-16,1 0-115 0,2-5-64 15,-1-3 3-15,1-4 67 0,2-5 99 0</inkml:trace>
  <inkml:trace contextRef="#ctx0" brushRef="#br0" timeOffset="54378.48">27474 13919 164 0,'0'-10'263'0,"-2"5"38"0,-2 5-28 16,-2 5-49-16,-3 5-42 0,3 9-38 15,-3 3-33-15,3 6-35 0,2 1-36 16,0 2-41-16,1 1-45 0,1 2-49 16,2-3-52-16,2-2-54 0,1 2-49 0,1-8-39 15,0-2 2-15,0-2 29 0</inkml:trace>
  <inkml:trace contextRef="#ctx0" brushRef="#br0" timeOffset="54497.61">27525 14115 222 0,'2'-18'298'15,"0"3"24"-15,-4 1-10 0,0 6-31 0,-2 0-43 16,0 7-49-16,-5 1-66 0,1 5-84 16,-1 2-91-16,-1 6-96 0,-1 0-104 15,-2 0-84-15,1 4-39 0,-1-5 8 16,0 1 43-16</inkml:trace>
  <inkml:trace contextRef="#ctx0" brushRef="#br0" timeOffset="54893.22">27796 13855 105 0,'2'-14'300'0,"-2"4"44"16,-4 4 43-16,-2 2-70 0,-1 5-68 16,-1 3-54-16,-1 8-43 0,1 5-43 15,-1 0-41-15,3 6-31 0,0 1-17 16,1 4-9-16,3-3-6 0,0 1-1 0,2-1-2 15,2-1 2-15,0-3 2 0,1-3 6 16,1 1 10-16,0-5 13 0,0-2 17 16,5-3 17-16,-1-2 11 0,1-2 9 15,1-5 3-15,3-5-3 0,0-2-11 0,-1-3-8 16,3-5-10-16,0 2-9 0,0-3-7 16,-3 1-5-16,1 1-4 0,-2 4-8 15,-3-3-4-15,-1 6-5 0,1 2-5 16,-2 1-4-16,1 3-4 0,-1 1 0 0,0 0-4 15,3 1-2-15,2 4-4 0,-1-2-10 16,1-2-18-16,1-1-33 0,1 0-53 16,0 0-60-16,-1-1-64 0,1-3-58 0,0-1-48 15,-3-3-34-15,3 5-17 0,-2-2 10 16,-3 2 41-16,1 2 53 0</inkml:trace>
  <inkml:trace contextRef="#ctx0" brushRef="#br0" timeOffset="55175.33">28251 13997 172 0,'4'-8'336'0,"1"2"91"0,-3-4 24 16,-2 1 0-16,0-1-27 0,-2 0-47 0,2 1-68 15,-3 0-82-15,1 1-74 0,0 0-58 16,0 3-38-16,-2 4-24 0,0 1-17 0,-1 5-9 16,-1-1-3-16,-2 4-3 15,1 5-1-15,-1-3-1 0,1 1 2 0,3 2-1 16,0-2-1-16,0-2 0 0,4 0-1 15,0 0 0-15,0-2-4 0,4-2 3 16,0 0-1-16,0-1-1 0,1 0 3 0,1-3 1 16,0 5 1-16,1-5 0 0,-3 3 1 15,2 4-1-15,-1 1-1 0,-1 2-7 0,0 4-30 16,-2 1-72-16,-2 4-107 0,2 2-109 16,0-2-101-16,0-3-101 0,1 1-29 15,-1-2 44-15,2-3 89 0,-2-6 101 16</inkml:trace>
  <inkml:trace contextRef="#ctx0" brushRef="#br0" timeOffset="55357.59">28448 13826 210 0,'6'-26'334'0,"1"2"64"0,-3 2-3 16,0 6-23-16,0 3-30 0,-1 6-41 15,-1 6-51-15,0 5-53 0,-2 8-52 16,-2 6-42-16,0 7-35 0,-3 4-42 0,1 1-64 15,-2 7-91-15,-1 0-101 16,3-2-92-16,2 1-84 0,2-2-63 0,2-1-12 16,0-4 50-16,2-8 76 0,-1 1 82 15</inkml:trace>
  <inkml:trace contextRef="#ctx0" brushRef="#br0" timeOffset="55474.31">28499 14089 126 0,'0'-9'274'0,"0"0"35"0,0 1-16 16,0 5-35-16,0 0-47 0,0 3-47 0,2 3-52 15,0 4-58-15,0-2-67 0,2 5-76 16,3 0-77-16,1-1-93 0,1 0-62 16,-1 0-17-16,1-6 20 0,1 2 49 0</inkml:trace>
  <inkml:trace contextRef="#ctx0" brushRef="#br0" timeOffset="55623.42">28833 13926 202 0,'9'-5'343'0,"-3"5"54"0,0 4 3 0,-1 5-62 16,-3 1-72-16,0 6-70 0,0 4-91 16,0 1-115-16,0 1-127 0,2 2-126 0,-1-3-104 15,-1 3-53-15,0-6 1 0,-2-1 48 16</inkml:trace>
  <inkml:trace contextRef="#ctx0" brushRef="#br0" timeOffset="55806.14">29168 13784 368 0,'4'-13'502'15,"0"5"62"-15,-4 7 36 0,0 6-100 0,-2 4-137 16,0 3-130-16,-2 8-88 0,-1 3-67 16,1 2-68-16,0 3-114 0,0-2-129 15,-1 3-130-15,3 1-136 0,-2-1-62 0,2-1-8 16,-2-2 71-16,2-2 108 0</inkml:trace>
  <inkml:trace contextRef="#ctx0" brushRef="#br0" timeOffset="57115.99">25955 13361 21 0,'0'-1'144'0,"0"-2"-31"16,0 1-28-16,0 0-19 0,0 2-11 15,0 4-3-15,0 0 0 0,0 5 12 0,2 5 17 16,-2 6 18-16,2 5 23 0,-2 9 23 16,0 7 20-16,0 9 12 0,0 6-2 15,-2 9-13-15,2 7-22 0,-2 7-29 0,2 4-33 16,-3 1-28-16,3 5-18 0,0-3-13 15,0-1-9-15,0-2-13 0,3-4-23 16,-3-5-39-16,2-5-51 0,0-2-58 16,2-7-68-16,-2-6-81 0,0-6-31 15,0-7 7-15,0-7 36 0</inkml:trace>
  <inkml:trace contextRef="#ctx0" brushRef="#br0" timeOffset="58342.71">25878 13470 143 0,'2'-16'178'0,"3"0"-32"16,-1 1-22-16,4 0-14 0,3-2-5 0,2 1-1 15,4 2-6-15,2-2-7 0,6 3-9 16,3-3-4-16,5 3 2 0,3 0 9 16,7 1 16-16,3 0 26 0,5 2 11 15,4 1 7-15,4-1-4 0,5 1-8 0,4 3-19 16,4 0-25-16,4-2-11 0,2 2-4 15,7-2-2-15,4 0 0 0,4-1 1 16,6 0 2-16,3-1-9 0,6 0-5 16,2-2-5-16,2 0-1 0,2-1-6 15,3 0-7-15,-1 0 1 0,1-3-8 0,1-1-9 16,-1 0-9-16,-1 0-7 0,0 1-2 0,-3 1-7 16,-3 0-5-16,-2 0 1 0,-7 2-1 15,-3 0 0-15,-5 0 1 0,-4 0 3 16,-5 2-3-16,-1 1 1 0,-3-2 0 0,-3 0 1 15,-3 2-2-15,-5-1 1 0,1-2-1 16,-4 5 2-16,-5-1 0 0,-1 0 3 0,-8-1 0 16,-1 4 2-16,-6 2 1 0,-5-1 1 15,-6 1-1-15,-2 1-1 0,-7 3-2 16,-2 0-1-16,-2 0 2 0,-4 0 0 0,-2 0 0 16,-2 3-1-16,0-2 1 0,-3 2-1 15,1 2-1-15,-3-1 1 0,3 1 0 16,-3-2 0-16,3 5-4 0,-3 1 1 15,1 0 0-15,-1 3-2 0,1 1 1 0,-1 3 0 16,-1 2-1-16,1 7-1 0,-2 1 1 16,-1 7 0-16,-1 3 1 0,0 3 1 0,-2 6 1 15,0 3 1-15,-2 5 1 0,0 1 0 16,0 1-3-16,0 7 0 0,0 0 2 16,0 5 1-16,2 1-1 0,-2-3-1 0,3 3 1 15,-1-4-2-15,0 2-2 0,0 0-1 16,0-6 0-16,-2 2 0 0,0-3 0 0,0-4 1 15,-2 0 0-15,-2-2-1 0,-1-7-1 16,1-3 1-16,0-3 0 0,0-1 0 0,-1-6 0 16,1-4 1-16,-2-3 0 0,0-2-1 15,-1-4 1-15,1-2-1 0,-3-6 2 16,-1 2-2-16,-1-3 1 0,-2-2-1 0,1 0 2 16,-5-2 0-16,0-2-1 0,-4-1-1 15,-3 1-1-15,-1-2-1 0,-2 2 0 16,-5-4 1-16,-2 4-3 0,-2-4 2 0,-2 4 2 15,-2-1 4-15,-5 1-1 0,1-1-2 16,-1 2 2-16,-1-1-1 0,-3-1-2 16,2 1-2-16,-1-1 0 0,1 1 0 0,-1-1 0 15,-1 0 2-15,-2-1-1 0,0 2-2 16,0-1 0-16,-4 1 0 0,-2-1 1 0,-2-1-1 16,-2 5-1-16,-3 1 0 0,-4-3-1 15,-1 4 0-15,-3-1 2 0,-3 0 0 16,-1-1 2-16,0 0 0 0,-2-2 2 0,-3-2-1 15,3 1 1-15,-2 0-1 0,1-3 1 16,-1-2-1-16,2 0-1 0,-3 0 0 16,3 0 0-16,-1-2-1 0,3 2-2 0,0-2 3 15,0-1-1-15,2 3 4 0,-2-1-2 16,1 1 1-16,-1-4 2 0,2 4 1 16,0 0 0-16,0 0-2 0,0 0 5 0,0 0-1 15,-2 4-1-15,-1-4 0 0,3 1 1 16,-2-1 1-16,4 0-2 0,0 0 0 15,2 0-1-15,1 0 2 0,3-1-2 16,0-3 2-16,5 3 0 0,0-2 0 16,1 2 1-16,5-3 0 0,2 3 0 0,5-2-1 15,3 2-3-15,5-3 0 0,4 3-1 16,4-1-2-16,5-2 1 0,3 3-1 16,3-2-1-16,4 3 1 0,5-1-2 15,-1 1-5-15,2-4-4 0,3 4-6 0,2-1-14 16,-1 1-28-16,1-3-59 0,2 3-91 15,-1 0-106-15,3 0-100 0,2 0-112 16,0 0-37-16,0 0 25 0,0 0 77 0,0 0 99 16</inkml:trace>
  <inkml:trace contextRef="#ctx0" brushRef="#br0" timeOffset="65675.49">29439 15147 53 0,'0'-1'138'16,"-3"-2"-25"-16,3 2-20 0,-2-3-12 15,2 3-7-15,-2 1-7 0,2-2-6 0,-2 2-2 16,2-4-1-16,-2 4-4 0,0-1-1 15,0 1 0-15,0-3-1 0,-3 2-1 16,3 1-4-16,-2-4 1 0,0 4-1 0,0-1 2 16,-3 1 0-16,3-3 2 0,-2 3 0 15,-1-1-2-15,-1 1-2 0,-1 0-5 0,1 0-5 16,-3 0-5-16,-1 1-8 0,-3 3-5 16,0 1-5-16,-2-1-4 0,-2 3-3 15,-2 2-3-15,-5 0 1 0,1 3-2 0,-5 0 1 16,1-2 4-16,-3 1 6 0,-2 2 7 15,0-2 5-15,0-1 7 0,-2 3 2 0,-2-2 1 16,0 3-3-16,0-2 0 0,-2 1-2 16,0 3 0-16,0 1-2 0,-3-1 0 0,3 1-4 15,-2 4-4-15,1 0-3 0,3-1-4 16,0 1-1-16,2 5-3 0,2-1-2 0,3 0-1 16,-1 1-3-16,4 2-2 0,1 2 0 15,1-1-2-15,3 1 0 0,2 5 0 16,0-1-1-16,0 0 1 0,2 1-1 0,2 1 1 15,0 3 2-15,0-2 3 0,2 0 7 16,2 2 8-16,1-1 5 0,1 3 6 16,0 0 4-16,3 0-1 0,2-1-6 0,1 1-6 15,3 1-4-15,0 0-8 0,4 0-4 16,0 3-4-16,5-2-1 0,-1 1-1 0,3-5-1 16,1 5 1-16,3-5 1 0,2-1-1 15,-1-1 2-15,3 1 1 0,2-5-3 16,3 1 1-16,1 0 4 0,0-2 3 0,3-3 6 15,1 2 5-15,1-2 3 0,3-1 0 16,1 1-1-16,0-3-6 0,2 3-5 0,2-4-4 16,0-2-3-16,0 2-1 0,2-1-2 15,2-3 3-15,0 0 0 0,0-3 4 0,1-3 7 16,1 2 4-16,2-1 7 0,1-2 2 16,-1-3 7-16,1-2 2 0,1-1 3 0,1 0-2 15,2-4-2-15,-3-3-2 0,3 3-5 16,2-4-6-16,-1 0-6 0,1-4-2 0,4 0-3 15,0 3-4-15,2-4 0 0,3-1 2 16,1-2 3-16,0 2 14 0,3-2 8 0,-1 1 10 16,3 2 0-16,2-4-1 0,-3 1-2 15,3 0-15-15,0 0-8 0,0-1-7 0,-1 1-5 16,-1-4-2-16,0 3-3 0,-1-3 0 16,1-1-2-16,-1 0 0 0,3 0-2 0,0-3 3 15,0-2 0-15,-1-1 0 0,3 2 2 16,-2-1 2-16,0-3 1 0,-3 2 0 15,1 0-3-15,-5-1 1 0,1-1-3 0,-5 1-1 16,0-1 1-16,-4 0 0 0,0 0 2 0,-4-1-2 16,-1 1 1-16,-1-3 0 0,-3-1 2 15,1 1-2-15,-1-1-1 0,-2-1 1 0,3-4-2 16,-3 2 0-16,3-1-2 0,-3-1 2 16,2 4 0-16,-1-2 1 0,-3 2 1 15,0 1 0-15,0-1 0 0,-4 5 1 0,0 1 1 16,-4-1-2-16,0 0 2 0,-5 4 0 0,-1-2 2 0,-5 4 3 15,0-4 1-15,-2 4 0 0,-2-1 3 16,-2 1 2-16,0-2-3 0,-3 1-1 0,1-2-3 16,-2 1 0-16,1-2-3 0,-1 0-4 0,0-2-2 15,-1 1-1-15,-1-4-1 0,-1 5 1 16,1-5 0-16,-3 3 1 0,0-3 1 0,-1 2 2 16,-3 0 2-16,-2-2-1 0,-2 3 0 0,-3 1 1 15,1-3 0-15,-4 3-3 0,-1-1-1 16,-4 1 2-16,-1-1 1 0,-1 0 3 0,-4 1 3 0,0 1 3 15,-2-1 0-15,-3 0 0 16,1 1-4-16,0-1-1 0,-1-1-1 0,1 1-1 16,0-1-3-16,0 0 2 0,-1 1 0 0,-1 0-2 15,2 1-1-15,-3-2 1 0,1 1 1 16,-3-2-1-16,1 2 1 0,-3 0-1 0,-2 2 3 16,-1-3-2-16,-3 5 5 0,-3-3-1 15,-1 4 2-15,-2-5-1 0,-3 6-1 16,-1-2 0-16,-1-1-3 0,1 1 2 0,-3 2-3 15,0-2 2-15,1 0 2 0,-1-1-3 16,0 5 0-16,1-5 0 0,-1 4-1 0,0-4 3 16,1 5-2-16,-1-5 2 0,-2 5 1 15,2-2 0-15,-1-1-1 0,-1 2-4 0,0 2 0 16,0 0 1-16,-2-1 1 0,-2 1-3 16,0 2 0-16,-2 0 2 0,0 2-1 15,-2 1-1-15,2-2-2 0,1 4 1 0,1-1 2 16,0 3 0-16,5-3 0 0,-1 4-1 15,2-2 0-15,3 3-1 0,-1 0-2 16,3 0 1-16,-1 0 2 0,1 3 0 0,-1 2 5 16,1-2 1-16,-1 2 0 0,1-1 0 15,-1 4-1-15,-1 1-3 0,1-1-2 0,1 1 0 16,-1 0-1-16,1 1 0 0,0 0 0 16,1 0 1-16,-1 1 1 0,-1-2 0 15,1 2-1-15,-3-2 2 0,3 4 1 0,-5-2-1 16,3 2-3-16,-5 0 0 0,0 0 0 15,0 3-2-15,0 2 1 0,-1-2-2 0,-1 2 3 16,0-2 2-16,0 3 0 0,0-4-1 16,4-1-2-16,0 1 0 0,5-4-2 0,4 2-2 15,2-3 2-15,4 0-1 0,4-4-3 16,5 2-7-16,-1-2-21 0,5-1-43 0,0 1-84 16,2-2-100-16,0 4-105 0,2-1-104 15,-2-2-70-15,0 4-4 0,0-1 58 16,-2 0 89-16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1:36:50.8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9351 9393 36 0,'0'0'37'0,"0"1"-2"0,0-1-2 16,0 0 1-16,0 0-1 0,0 0-1 0,0 0-2 15,0 0 2-15,0 0 5 0,0 0 4 16,0 0 8-16,0 0 6 0,0 0 6 15,0 0 1-15,0 0-3 0,0 0-3 0,-2 0-7 16,2 0-4-16,0 0-6 0,0 0-5 16,0 0-6-16,0 0-4 0,0 0-6 15,0 0-4-15,0 0 1 0,2 0 6 0,3-1 6 16,-1-2 7-16,2-2 5 0,1 1 4 16,1 0-2-16,3 0-3 0,1-4-5 15,1 2-3-15,2-2-1 0,2 2-1 16,0-3 1-16,4 0 0 0,2 1 1 0,5-1 2 15,1-4 2-15,7 1 3 0,2-2 8 16,9-1 7-16,6-4 10 0,6 0 5 16,9-2 9-16,6-3 8 0,6-1 5 15,5-1 1-15,4-2-1 0,6-1 0 0,5 3 0 16,3-4-6-16,3 2-12 0,0 1-12 16,2 1-11-16,0 1-11 0,0 2-14 15,-2 1-7-15,-5 2-5 0,-5 2-3 16,-3 2 0-16,-6 2-1 0,-7 3-1 0,-4 2-17 15,-4 1-62-15,-6 4-88 0,-7 0-84 16,-4 0-97-16,-8 0-89 0,-7 3-32 16,-6-2 36-16,-9 2 72 0</inkml:trace>
  <inkml:trace contextRef="#ctx0" brushRef="#br0" timeOffset="349.22">11951 8223 47 0,'0'-12'88'15,"0"2"-21"-15,2 0-16 0,2 4-11 16,0-2-9-16,3 4-2 0,-1-1 0 15,5 5 4-15,-1 0 7 0,5 5 3 16,0-1 5-16,0 5 4 0,2 2 1 0,-1 2 1 16,1 3 0-16,0 2 3 0,0 2 2 15,-2 5 4-15,0 1 10 0,-5 4 8 0,-1 3 12 16,-5 6 12-16,-2 1 10 0,-4 3 1 16,-4 6-7-16,-5-3-13 0,1 4-19 15,-5 1-20-15,0-2-19 0,0 1-14 0,-2-4-10 16,0 2-30-16,0-3-52 0,0-2-66 15,1 1-81-15,-1-5-87 0,0-3-45 16,-2-2 0-16,-3-1 36 0</inkml:trace>
  <inkml:trace contextRef="#ctx0" brushRef="#br0" timeOffset="2223.44">13305 8377 147 0,'0'-12'183'16,"0"1"-21"-16,2-3-43 0,1-2-40 16,-1-2-24-16,2-2-12 0,2-2-9 15,1-1-9-15,1-2-9 0,1-1-7 0,-1-2-5 16,1 2 0-16,-1-1-2 0,0 2 0 0,-3 1 1 15,-1 4 1-15,-4-1 6 16,0 3 11-16,-4 3 13 0,-1 1 12 0,-3 6 13 16,-3-1 12-16,-1 5 10 0,-1 0 6 15,-4 8-1-15,2 0 0 0,-2 2-3 16,0 5-5-16,3 3-11 0,1 1-13 0,4 7-13 16,1-1-9-16,4 4-11 0,4 3-5 15,2 3-7-15,2 2-2 0,2-3-2 16,5 5-2-16,2-1-1 0,1-4-2 15,3 3 0-15,2-2 1 0,1-3 0 0,-1-2 0 16,0-1 0-16,-2-2 1 0,-1-2-1 16,-1-2 5-16,-2-3 23 0,-2 1 41 15,-5-5 35-15,-2 1 30 0,-4 2 20 0,-2-1 10 16,-6 2-17-16,-3-2-32 0,-2 2-34 16,-4 3-30-16,0 0-19 0,-2 2-12 15,-2 2-9-15,2-1-28 0,2 0-68 0,2 2-93 16,3-4-102-16,3-3-107 0,3-3-90 15,2-3-26-15,4-2 37 0,4-5 81 16</inkml:trace>
  <inkml:trace contextRef="#ctx0" brushRef="#br0" timeOffset="2605.84">13871 8251 84 0,'-11'0'227'0,"-2"1"43"0,-2 7-5 16,-2 2-19-16,-2 6-15 0,2 4-7 15,-2 3-17-15,3 5-33 0,1 1-38 16,0 2-39-16,4 4-32 0,3-1-21 16,1-4-17-16,3 4-10 0,4-5-8 15,2 1-3-15,5-2-5 0,1-7-1 0,3 0-1 16,4-8 1-16,2-1 0 0,4-8-1 15,0-4 1-15,2-6 1 0,0-4 0 16,1-4 0-16,-1-6-1 0,0-1 0 0,1-4 0 16,-5 0 0-16,0-1 0 0,-2 5-1 15,-3 0 3-15,-1 2 21 0,-2 6 33 16,-3 4 35-16,-2 2 30 0,1 7 20 0,-5 6 9 16,0 3-14-16,0 4-32 0,0 4-31 15,-2 7-31-15,0-3-21 0,0 5-44 16,2-1-83-16,-2 0-112 0,3-5-117 15,1-3-121-15,2 0-77 0,-2-6-11 16,3-6 57-16,-3-4 99 0</inkml:trace>
  <inkml:trace contextRef="#ctx0" brushRef="#br0" timeOffset="3235.82">14313 8153 179 0,'-6'-9'279'0,"-1"4"44"16,1 5-6-16,-1 5-39 0,1 2-37 0,2 4-28 16,0 3-30-16,-1 3-39 0,3 5-41 15,2-1-36-15,0 4-25 0,0-1-17 16,0 1-7-16,2-3-4 0,1 0 2 16,-1 1 3-16,0-6 5 0,0 1 9 0,0 1 5 15,0-5 9-15,-2-2 1 0,2 2 0 16,-2-4-1-16,2-1-1 0,-2 0-3 15,2-5 1-15,-2 0 8 0,3 1 8 0,-3-1 6 16,0-1 5-16,0-1 0 16,0 1-6-16,2-3-11 0,-2 0-13 15,2-3-12-15,0-2-13 0,0 1-4 0,0-2-5 16,0-1-4-16,3-2-2 0,-1-3 2 16,0-1-1-16,2 0-2 0,1-2 1 0,-1 0-1 15,0 1 1-15,3-1 1 0,-3 0-2 16,3 2 2-16,-3 2 3 0,0 2 3 15,1-1 6-15,-1 7 4 0,0-1 11 16,-1 0 3-16,1 8 1 0,-2 0-1 0,0 3-6 16,1 3-4-16,1 2-10 0,-2 1-6 15,3 0-2-15,1 2-2 0,1-5-2 0,-1 2-6 16,1-3-1-16,1-2-8 0,1-2-9 16,-1-3-7-16,1-4-9 0,-1-1-17 15,1-3-21-15,0-3-20 0,-1-2-20 16,1-2-18-16,-3 0-8 0,3-3 11 0,-3 0 19 15,1 3 22-15,-1-3 27 0,1 2 24 16,-1 3 16-16,-1 1 11 0,-1 1 6 16,-2 1 4-16,2 1 3 0,-1 1 10 15,1 3 16-15,-2 2 20 0,3 1 22 16,-1 1 24-16,0 3 25 0,1 6 7 16,-3 5-3-16,2 5-11 0,-2 4-21 0,3 7-21 15,-3 3-20-15,0 4-17 0,1 6-13 16,-1 0-11-16,0 6-36 0,0-1-88 15,0 1-118-15,1 1-110 0,-1-5-106 0,2-1-85 16,-1-3-14-16,-1-7 61 0,0 0 100 16</inkml:trace>
  <inkml:trace contextRef="#ctx0" brushRef="#br0" timeOffset="3485.09">14751 8579 150 0,'-8'-39'296'15,"-1"2"61"-15,3 5 7 0,2 3-20 16,1 3-35-16,1 0-36 0,2 5-47 16,2 4-56-16,3 0-54 0,-1 5-45 0,4 3-28 15,1-1-18-15,1 5-9 0,1 1-5 16,2 4-3-16,-1 3-2 0,1-2 0 16,0 6 1-16,-1 1 2 0,-3 2 5 15,-1 1 3-15,-1 6 3 0,-5 0 1 0,-2 7-1 16,-4-1-12-16,-3 1-59 15,-1 1-95-15,-1 0-110 0,1-3-135 0,-1-2-81 16,-1-2-34-16,-1-3 32 0,1-6 78 16</inkml:trace>
  <inkml:trace contextRef="#ctx0" brushRef="#br0" timeOffset="3734.02">15284 7721 109 0,'-4'-15'348'0,"-2"4"87"0,2 2 83 16,-3 7-36-16,3 6-50 0,0 8-61 16,0 5-71-16,-1 8-84 0,1 9-78 15,0 4-57-15,2 7-32 0,-2 6-22 16,1-1-15-16,3 4-37 0,-2-3-101 15,2 3-142-15,2-1-146 0,-2-4-118 0,0-1-57 16,3-3 0-16,-1-7 81 0,2-3 127 16</inkml:trace>
  <inkml:trace contextRef="#ctx0" brushRef="#br0" timeOffset="3932.55">15543 7927 77 0,'-2'-20'336'0,"-3"5"63"0,-1 4 56 16,0 3-42-16,-1 8-70 0,-1 4-80 15,1 7-67-15,1 8-60 0,2 5-97 16,0 5-124-16,-1 1-122 0,3 5-130 0,0 0-95 16,2-1-50-16,-2 3 18 0,0-6 71 15</inkml:trace>
  <inkml:trace contextRef="#ctx0" brushRef="#br0" timeOffset="4348.2">15613 8161 8 0,'2'-17'250'16,"0"4"39"-16,0 0 29 0,0 1-47 0,0-1-53 16,2 0-46-16,3 1-39 0,-1-2-38 15,0 0-33-15,3 0-27 0,1 3-16 0,1-3-6 16,0 3-6-16,1 2-4 0,-1 3 1 15,2 3 13-15,-3 3 22 0,3 8 23 16,-3 2 30-16,3 10 27 0,-2 5 22 0,1 9 5 16,-1 3-13-16,0 5-19 15,-1 1-24-15,-1 6-24 0,-1-3-22 0,1 2-16 16,-3 1-8-16,-2-1-9 0,0-1-5 16,-4-1-3-16,0-4-1 0,-2 0-2 0,-4-5 0 15,-3-3 1-15,-1-6 0 16,-3-3 0-16,-2-11-1 0,-2-2 0 0,-2-8-3 15,0-5-3-15,-2-9 1 0,0-8-1 16,0-4-1-16,0-6 0 0,2-2 0 16,2-4 3-16,4-1 1 0,2 4 0 15,5-1 0-15,2 6 1 0,4-3 2 0,4 8 4 16,5 3 2-16,1 2 4 0,5 3 3 16,4 1 4-16,2 4 1 0,2 4 1 15,5 4-3-15,-1 0-3 0,1 3-19 0,2-2-51 16,-3 4-85-16,1-1-96 0,-1-1-97 15,-1 1-109-15,-3 0-54 0,-2-4 13 16,-4 1 59-16,-2-1 85 0</inkml:trace>
  <inkml:trace contextRef="#ctx0" brushRef="#br0" timeOffset="5873.56">9246 10881 6 0,'0'-3'172'0,"0"2"-2"16,0-3-13-16,0 4-12 0,0-2-13 16,0 2-14-16,0-1-12 0,0 1-5 0,2-4 5 15,0 4 11-15,0-1 14 0,2 1 19 16,3-3 20-16,-1 3 14 0,0-1 8 15,5 1 2-15,-1 0-4 0,5 0-6 16,2 0-15-16,4 0-23 0,5 0-22 0,3 0-20 16,7 1-23-16,5 2-17 0,7-2-14 15,5 3-7-15,11-1-9 0,5 1-6 16,8-3-7-16,7-1-7 0,5-1-5 16,4-3-3-16,3 2-3 0,1-3-2 0,2 1 1 15,1-2 0-15,-3 2 0 0,1-3-3 16,-3 2-3-16,-2-2-12 0,-2 1-29 15,-4-2-80-15,-5 1-122 0,-3 2-129 16,-7-3-139-16,-7 2-62 0,-5-1-11 0,-12-1 58 16,-5 3 114-16</inkml:trace>
  <inkml:trace contextRef="#ctx0" brushRef="#br0" timeOffset="6221.79">11322 10380 26 0,'-6'-8'176'0,"-1"2"7"16,3 1-42-16,0 4-37 0,2-3-24 15,2 4-17-15,0 0-17 0,2 5-10 16,2 1-2-16,0 7 0 0,5-3 4 16,-1 6 5-16,3 3 2 0,-1 0-1 15,3 5 0-15,0 1-2 0,0 0 0 16,-1-1 3-16,1 2 5 0,-5 4 8 0,1-1 9 16,-5 4 6-16,-4-3 1 0,-2 8-6 15,-4-1-9-15,-5 6-14 0,-4 1-19 16,-2 0-48-16,-2 1-68 0,-2 0-81 0,-2-2-98 15,-3 1-51-15,-1-1-22 0,-1-5 21 16</inkml:trace>
  <inkml:trace contextRef="#ctx0" brushRef="#br0" timeOffset="16092.02">13041 10145 76 0,'-7'1'115'16,"3"-1"-14"-16,2 4-16 0,-2-4-17 0,4 0-15 15,0-4-16-15,0 3-14 0,4-2-10 16,0-1-5-16,5-4-2 0,-1 3 0 16,5-3 1-16,0 1 1 0,-1-2 0 15,3 3-1-15,2-1 0 0,-2 0 0 0,2 1-4 16,-2 2 2-16,-1 0-2 0,1 3 2 16,-2-2-3-16,0 3 5 0,-3 3 12 15,-1-2 15-15,-1 7 15 0,-1 0 13 16,-3 4 14-16,-2 5 10 0,0 5 4 0,-4-1-2 15,0 9 1-15,-2-1 3 0,-3 5 7 16,3 1 4-16,-2-1 2 0,1 0 4 16,3-4-2-16,0 3-8 0,4-4-11 15,0 0-13-15,5-4-15 0,3-3-17 0,3-2-11 16,2-2-11-16,2-2-7 0,4-3-11 16,0-2-37-16,2-6-47 0,3 0-53 15,-1-5-49-15,3-1-43 0,-1-7-28 0,1-4 4 16,-1-2 26-16,1-5 41 0,-3-2 43 15,1-2 38-15,-3-2 32 0,-2-3 30 16,-2-2 28-16,-2 1 32 0,-4 3 30 0,-1-3 35 16,-3 4 45-16,-3 0 50 0,1 5 51 15,-5 1 47-15,0 4 32 0,-2 0 14 16,-2 6-11-16,-3 4-35 0,-1 5-47 16,0 5-59-16,-3 6-55 0,1 6-42 0,-1 3-28 15,1 5-17-15,-1-3-10 0,3 4-8 16,0-5-5-16,1 3-4 0,3-7-1 15,0 1-2-15,4-3-2 0,0-5 0 16,5-1 1-16,-1-2 0 0,3-7 1 0,1-2 0 16,1-3 1-16,2-5-1 0,1-3-2 15,-1-3 0-15,2 3 2 0,-2 0 0 16,-1 0 2-16,-1 3 3 0,-3 5-2 16,1 5 2-16,-1 8-1 0,-1 0-1 0,-3 6-14 15,0 1-39-15,0 3-71 0,1 2-92 16,-3-3-93-16,2 1-88 0,2-3-72 15,1-1-28-15,-1-3 34 0,0-3 72 16,1-7 83-16</inkml:trace>
  <inkml:trace contextRef="#ctx0" brushRef="#br0" timeOffset="16258.23">14023 10238 46 0,'13'-33'220'16,"-1"7"25"-16,-1 1 9 0,-1 1 3 15,-1 10 10-15,-1-1 6 0,1 9-7 16,-3 6-20-16,1 6-30 0,-1 9-38 0,-2 7-48 15,-2 4-43-15,3 6-39 0,-3 2-47 16,-2 4-72-16,0 1-86 0,0 1-91 16,0-1-89-16,0 0-93 0,0-4-25 15,-2-1 33-15,-3-1 66 0</inkml:trace>
  <inkml:trace contextRef="#ctx0" brushRef="#br0" timeOffset="16407.43">14025 10469 142 0,'2'-18'254'0,"0"1"34"16,2-2-39-16,3 4-48 0,1 1-44 16,5 0-34-16,2 2-38 0,2-2-51 15,6 3-66-15,2-3-67 0,5 0-87 0,0-1-73 16,1 0-39-16,3 0-1 0,2 0 30 16</inkml:trace>
  <inkml:trace contextRef="#ctx0" brushRef="#br0" timeOffset="16841.12">15331 9718 175 0,'-19'-2'217'0,"2"-1"-21"16,-2 6-23-16,2 1-22 0,-2 5-18 0,2 4-21 15,-2 3-26-15,2 8-22 0,0 2-17 16,0 6-11-16,0-1-7 0,2 6-6 0,3-1-3 16,-1-1-1-16,5-1-1 0,-1 0 2 15,3-1-1-15,2-4-3 0,1-3-1 16,3-2-4-16,3-4-4 0,1-3-3 0,2-4 1 15,3-4 8-15,-1-4 10 0,5-6 15 16,-1-4 14-16,3-7 15 0,2-4 16 16,2-2 14-16,-2-2 14 0,2-2 7 15,-2 3 1-15,-2 1-5 0,0 6 4 0,-2 3 4 16,-3 1-7-16,-1 8-10 0,-1 8-11 16,0 2-10-16,-1 6-24 0,-3 3-55 15,2 3-97-15,-1 3-117 0,1 0-117 16,0 0-122-16,1-4-72 0,-1 3-9 15,0-6 57-15,1-2 95 0</inkml:trace>
  <inkml:trace contextRef="#ctx0" brushRef="#br0" timeOffset="17535.3">15475 9744 83 0,'-4'0'231'0,"-3"0"35"0,3 4-28 0,0 0-31 16,0 5-31-16,2 1-27 0,-1 10-29 15,3 0-31-15,3 5-26 0,-1 0-23 16,0 1-16-16,2 2-11 0,0-1-7 16,0-2-3-16,1-4-2 0,-1-1 0 0,0 0-1 15,0-7-2-15,1 1 2 0,-1-6 6 16,0 1 10-16,0-5 11 0,3-4 9 16,1-1 9-16,3-7 7 0,1-2 1 15,1-5 3-15,2 2 7 0,0-3 9 0,0 0 6 16,-1 3 7-16,1 3 13 0,-4-1 10 15,-1 7 4-15,1 4-7 0,-3 3-7 16,1 3-10-16,-3 4-18 0,3 0-27 0,-3 5-52 16,0-2-83-16,3 0-94 0,-1-1-88 15,1-2-74-15,1 1-60 0,3-6-27 0,0-5 22 16,0-1 56-16,1-7 67 0</inkml:trace>
  <inkml:trace contextRef="#ctx0" brushRef="#br0" timeOffset="17767.56">15890 9925 70 0,'8'-16'193'0,"-3"1"23"0,-1 4 19 15,-2-1 8-15,-2 6 0 0,-2 3-9 16,-2 3-18-16,-3 4-25 0,1 5-26 16,-3 3-27-16,1 5-19 0,-1-2-16 15,1 0-12-15,2 0-15 0,-1-2-19 0,3-1-13 16,0-2-16-16,2-1-8 0,2-3 2 16,0-1 10-16,2-2 13 0,2-2 14 15,0-2 9-15,3-2 6 0,1 2-8 16,1-5-14-16,-1 2-15 0,0 3-11 0,1-3-12 15,-1 4-12-15,-1 4-30 0,1-3-66 16,-1 3-94-16,-1 3-102 0,0-3-99 16,1 1-97-16,-1 0-26 0,0-2 37 15,1-3 77-15,-1-5 91 0</inkml:trace>
  <inkml:trace contextRef="#ctx0" brushRef="#br0" timeOffset="17970.16">16121 9610 167 0,'6'-25'343'16,"0"5"90"-16,-2 1 26 0,-1 5-8 0,-1 5-27 16,0 2-45-16,0 7-70 0,0 6-81 15,0 7-69-15,0 4-57 0,-2 12-41 16,2 0-25-16,-2 5-17 0,3 1-8 0,-3 4-5 16,2 0-7-16,0-1-14 0,0-1-40 15,2 2-77-15,-2-2-104 0,2-3-104 16,-1-6-97-16,1-1-95 0,0-2-19 15,-2-6 46-15,0-3 87 0,2-7 96 0</inkml:trace>
  <inkml:trace contextRef="#ctx0" brushRef="#br0" timeOffset="18149.75">16339 9635 131 0,'8'-25'394'0,"-2"5"90"0,1 4 62 0,-3 3-34 16,-2 9-63-16,2 7-90 0,-2 7-101 15,3 10-85-15,-3 1-69 0,2 8-44 16,-2 5-29-16,2 4-21 0,-2-2-46 0,3 2-99 16,-3 0-125-16,2 0-121 0,0-1-128 15,-2-7-65-15,3 0 1 0,-3-5 72 16,2-6 113-16</inkml:trace>
  <inkml:trace contextRef="#ctx0" brushRef="#br0" timeOffset="18298.59">16654 9616 92 0,'13'-25'339'0,"-1"8"83"16,-3 3 54-16,-1 10-30 0,1 8-57 0,-5 10-75 15,0 7-76-15,0 8-84 0,-4 4-105 16,0 5-117-16,0 3-116 0,0 1-105 16,-2 1-96-16,0 2-89 0,-2-3-10 0,0-1 45 15,-5-6 81-15</inkml:trace>
  <inkml:trace contextRef="#ctx0" brushRef="#br0" timeOffset="18448.77">16495 10003 148 0,'-6'-20'274'15,"2"0"42"-15,4 2-11 0,2 1-24 16,2 4-35-16,2-2-38 0,3 6-46 0,3 1-48 16,3 0-51-16,2 4-83 0,2-1-103 15,2 1-115-15,1 3-97 0,-1-5-50 16,0 1-18-16,2 0 39 0</inkml:trace>
  <inkml:trace contextRef="#ctx0" brushRef="#br0" timeOffset="19791.72">17670 9720 76 0,'-2'-4'176'0,"2"0"1"15,4-5-34-15,2 0-22 0,5-6-6 0,4-3 11 16,8-4 18-16,9-2 20 0,8-5 27 16,11-1 38-16,10-7 35 0,13 0 24 15,11-1 3-15,8-3-17 0,11 3-36 0,4-1-49 16,8-1-54-16,7 5-45 0,4-2-31 15,6 3-22-15,3 2-15 0,1 6-9 16,-1 4-8-16,-5 3-7 0,-2 3 0 0,-6 6 2 16,-5 2 3-16,-3 2-10 0,-9 4-31 15,-5-2-78-15,-3 4-125 0,-10 4-133 16,-3-2-140-16,-7-1-63 0,-10 3-9 16,-9-3 61-16,-12-1 112 0</inkml:trace>
  <inkml:trace contextRef="#ctx0" brushRef="#br0" timeOffset="20306.27">18085 9209 61 0,'-4'-3'152'0,"-3"-2"-29"0,-3 1-14 15,-1-1-6-15,-4 2 1 0,0 2 0 16,-2 1-8-16,-2 1-10 0,-2 7-4 0,-2 1 3 16,-2 3 14-16,-5 9 20 0,-4 5 31 15,-4 2 36-15,-2 9 34 0,-3 3 23 0,-1 8 7 16,2 3-6-16,1 3-18 15,5 4-35-15,3 0-39 0,5 1-36 0,7 0-28 16,6-1-23-16,9 1-23 0,8 0-12 16,8-5-9-16,12-3-5 0,5-1-6 15,11-4-3-15,5-6-2 0,7-5-20 0,5-1-74 16,5-4-141-16,1-2-151 0,5-7-135 16,-1 3-73-16,1-6-21 0,-5-5 54 15,1-1 127-15</inkml:trace>
  <inkml:trace contextRef="#ctx0" brushRef="#br0" timeOffset="21599.67">21207 8299 140 0,'2'-1'249'0,"0"1"46"16,-2 5-3-16,2 3 23 0,0 9 27 16,0 4 20-16,1 16 2 0,-1 10-23 15,2 15-51-15,0 12-72 0,3 10-73 0,-1 9-55 16,0 7-40-16,3 6-19 0,-1 1-11 16,1 1-10-16,1-3-13 0,3 0-22 15,-3-5-54-15,1-7-98 0,0-4-113 16,-1-6-113-16,1-8-115 0,-3-9-45 0,-1-7 18 15,-3-13 76-15,-2-9 102 0</inkml:trace>
  <inkml:trace contextRef="#ctx0" brushRef="#br0" timeOffset="21865.94">21247 9012 66 0,'-8'-50'203'15,"1"1"18"-15,1 7-39 0,2 4-40 16,2 0-34-16,4 4-22 0,2 1-17 16,2 5-15-16,5 2-15 0,2 1-12 0,1 5-12 15,3 4-4-15,2 3-4 0,3 4-4 16,-1 2 0-16,0 6 0 0,0 2 2 16,-2 4 4-16,0 6 10 0,-4 4 13 0,-4 8 15 15,-3 6 9-15,-6 8 8 0,-2 4 0 16,-6 1-8-16,-5 5-10 0,-4 2-13 15,1 1-13-15,-6-3-30 0,1-2-52 0,3-3-60 16,-1-4-80-16,0-4-75 0,4-6-37 16,2-7 2-16,3-8 33 0</inkml:trace>
  <inkml:trace contextRef="#ctx0" brushRef="#br0" timeOffset="22081.11">21774 8716 203 0,'2'-16'343'0,"-4"3"83"0,-2 4 43 16,-5 4-37-16,-1 5-49 15,-1 6-56-15,1 6-59 0,-1 5-76 16,5 7-76-16,-1 5-50 0,5 0-36 0,0 5-51 16,4-3-85-16,0 3-106 0,3-2-109 15,1-2-109-15,2-1-84 0,-1-4-15 16,1-5 52-16,1-3 88 0</inkml:trace>
  <inkml:trace contextRef="#ctx0" brushRef="#br0" timeOffset="22213.43">21899 8775 137 0,'-2'0'224'0,"-4"5"17"0,-1 5-58 0,-1 5-58 15,-3 4-41-15,3 2-51 0,-1 1-71 16,3 0-99-16,0 1-58 15,-1-2-31-15,1-2-16 0</inkml:trace>
  <inkml:trace contextRef="#ctx0" brushRef="#br0" timeOffset="22496.05">22001 8751 51 0,'8'-10'316'0,"-4"1"66"0,-4 3 65 16,0 6-27-16,-2 2-59 0,0 3-63 15,0 3-62-15,-2 1-63 0,2-1-62 0,0 4-49 16,2-2-28-16,-3 2-18 0,3 0-8 16,0-3-8-16,0-2-5 0,0-2-4 15,0 0-1-15,3-2 2 0,-1-3 1 16,0-4 8-16,2-1 9 0,2-4 12 0,1-1 11 16,1 1 7-16,1-1 3 0,-1 3-1 15,1-1-4-15,1 7-7 0,-1 1-10 16,1 5-6-16,-1 4-24 0,-1 3-80 15,1 5-112-15,-1-1-122 0,1 1-134 0,-1 1-70 16,-2 1-17-16,1-3 57 0,-1-3 99 16</inkml:trace>
  <inkml:trace contextRef="#ctx0" brushRef="#br0" timeOffset="22744.61">22291 8713 70 0,'2'-9'185'0,"0"1"1"0,2-1-53 16,0 1-47-16,3 3-35 0,1 4-22 0,1-1-13 16,3 2-2-16,-1 2 1 0,2 3 11 15,-1 0 20-15,1 4 31 0,-2 3 49 16,-3 4 61-16,0 5 69 0,-3 0 58 16,-5 9 28-16,-5 2 0 0,-5 3-29 0,-3 6-57 15,-6 2-69-15,-2 2-67 0,-2 2-49 16,-1-1-38-16,-1-1-46 0,2 1-109 15,2-5-149-15,2-3-172 0,4-3-101 16,0-6-51-16,4 0 1 0,1-9 83 0,3-4 137 16</inkml:trace>
  <inkml:trace contextRef="#ctx0" brushRef="#br0" timeOffset="23092.94">22845 8595 166 0,'-19'-1'242'16,"-2"2"34"-16,2 7-35 0,-2 4-44 15,0 10-32-15,2 3-24 0,2 4-23 16,0 2-30-16,4 2-30 0,4 2-21 0,3-1-15 15,4-4-4-15,2-1 5 0,4-4 11 16,5-4 15-16,1 1 17 0,3-6 26 16,2-6 29-16,2-4 26 0,2-1 18 15,0-6 13-15,2-6-1 0,0-5-13 0,0-4-23 16,-2-3-33-16,-4-5-29 0,0-1-27 16,-4-1-21-16,-5-2-25 0,-2 2-58 15,-4-2-105-15,-4 6-127 0,0 1-137 16,-3 4-105-16,-1 1-43 0,-3 3 18 0,-1 4 87 15,1 2 115-15</inkml:trace>
  <inkml:trace contextRef="#ctx0" brushRef="#br0" timeOffset="23275.18">23106 8324 175 0,'12'-14'447'16,"-3"2"82"-16,-1 3 56 0,-1 5-52 15,-3 4-90-15,0 4-123 0,0 10-111 16,-2 3-79-16,0 11-54 0,-2 1-37 0,3 6-34 16,-3 1-70-16,-3 6-115 0,3 0-133 15,-2 4-141-15,0 0-94 0,0 1-39 16,-4-1 32-16,-1-1 97 0</inkml:trace>
  <inkml:trace contextRef="#ctx0" brushRef="#br0" timeOffset="23426.23">23118 8732 235 0,'0'-16'289'15,"-2"4"20"-15,0 0-52 0,0 7-81 0,2-3-90 16,2 3-97-16,4 4-105 0,3-1-101 16,-1-2-52-16,5 3-26 0,0-3 12 15</inkml:trace>
  <inkml:trace contextRef="#ctx0" brushRef="#br0" timeOffset="23673.45">23404 8510 241 0,'4'0'370'0,"-4"2"76"15,0 5 15-15,-4 3-50 0,0 5-61 16,0 6-70-16,-1 3-75 0,3 0-74 16,0 4-58-16,4-2-33 0,0-1-22 0,5 0-11 15,-1-5-9-15,2-2-8 0,3-2-4 16,0-3-3-16,1-5 1 0,3-5 1 15,0-3 5-15,0-5 6 0,2-5 6 16,0 0 11-16,0-9 9 0,-1 0 11 16,-1-5 5-16,-2-1 4 0,-2 0-2 0,-3 4-7 15,1-3-9-15,-5 5-10 0,-2 0-39 16,-2 4-81-16,-2 0-107 0,-2 5-114 16,-1 4-120-16,-3 1-74 0,1 2-10 0,-1 3 55 15,2 3 96-15</inkml:trace>
  <inkml:trace contextRef="#ctx0" brushRef="#br0" timeOffset="23822.95">23721 8440 27 0,'13'-4'261'0,"-2"1"67"0,-1 6 27 16,1 6-30-16,0 3-39 0,-1 8-43 0,1 2-57 16,1 8-87-16,-1 1-105 0,2 4-97 15,-1 2-85-15,1-2-75 0,-2 2-70 16,1-4-35-16,-1 0 25 0,-3-4 50 15</inkml:trace>
  <inkml:trace contextRef="#ctx0" brushRef="#br0" timeOffset="24022.39">23838 8692 61 0,'-9'-34'177'0,"5"5"7"16,2 0-3-16,2 4-3 0,4 3-6 15,1 4 2-15,3 2 7 0,3 3 14 0,3 3 15 16,1 4 9-16,4 2-4 0,2-1-14 15,3 5-25-15,-1 0-33 0,2 0-37 16,3 0-32-16,-1 1-24 0,-1 3-41 16,1 0-82-16,-3 1-110 0,-1-1-114 0,-4 0-125 15,0 3-70-15,-6-1-15 0,-3 2 52 16,-1-2 92-16</inkml:trace>
  <inkml:trace contextRef="#ctx0" brushRef="#br0" timeOffset="27688.21">14518 12236 69 0,'0'0'82'0,"-2"0"-5"0,2 0-8 16,0 0-8-16,0 0-9 0,0 0-8 16,0 0-8-16,0 0-7 0,0 1-2 0,0-1-1 15,0 3 6-15,2-3 8 0,2 1 11 16,1-1 11-16,3 4 11 0,3-4 7 16,1 0 11-16,5 0 11 0,5 0 18 15,3 0 20-15,7 0 19 0,4 0 20 0,6-4 12 16,9 3 6-16,4-2-6 0,8 2-12 15,5-4-17-15,8 0-27 0,5 0-21 16,1 1-23-16,5-1-24 0,-2 1-17 16,-3 2-18-16,-1-2-8 0,-7 2-8 0,-4-2-6 15,-7 4-4-15,-6-1-8 0,-6 1-33 16,-6 0-77-16,-7 0-105 0,-5 0-105 16,-1 0-121-16,-6-3-69 0,-1 2-7 15,-4-7 55-15,-4 2 92 0</inkml:trace>
  <inkml:trace contextRef="#ctx0" brushRef="#br0" timeOffset="28019.9">16023 11790 51 0,'0'-10'138'16,"2"0"-39"-16,0 4-30 0,3 1-15 16,1 1-9-16,0-1 0 0,3 5 1 15,1 0-1-15,3 2-1 0,0 2 1 16,-1 4 4-16,1 1 5 0,0 2 4 0,0 4 4 16,-1 4 4-16,1 1-1 0,0 5-3 15,-3 1-4-15,-1 4-2 0,-3 2 3 0,-2 2 3 16,-2 0 6-16,-4 4 5 0,-2 0 6 15,-4 0-2-15,-5 3-6 0,-4 2-12 16,-2 1-12-16,-4-1-17 0,-5 2-43 0,-2-2-69 16,-3-2-88-16,-1 1-101 0,-2-5-55 15,-2 1-25-15,2-8 15 0,0-2 52 16</inkml:trace>
  <inkml:trace contextRef="#ctx0" brushRef="#br0" timeOffset="32316.61">17369 11132 49 0,'-2'-6'176'0,"2"2"-9"0,-2 2-7 16,2-1-12-16,-2 2-10 0,2 1-2 15,0 1 5-15,0 7 15 0,0 4 14 16,2 9 10-16,-2 8 3 0,2 8-13 16,-2 6-23-16,2 3-35 0,-2 9-34 0,2 2-29 15,1 2-17-15,-1 0-15 0,0-4-9 16,2 3-29-16,-2-3-55 0,0-2-68 16,3-2-78-16,-3-3-80 0,2-5-83 15,0-4-17-15,-2-8 29 0,0-1 56 0</inkml:trace>
  <inkml:trace contextRef="#ctx0" brushRef="#br0" timeOffset="32532.13">17310 11794 77 0,'-36'21'179'16,"-2"7"-12"-16,2 1-19 0,2 2-17 15,5 2-13-15,3-3-13 0,5-1-15 16,6 1-21-16,5-2-21 0,5-7-18 0,7 3-10 16,3-4-8-16,5-5-5 0,3 0-13 15,4-5-32-15,4-1-50 0,2-2-78 16,-1-4-51-16,1-6-27 0,0-1-4 16</inkml:trace>
  <inkml:trace contextRef="#ctx0" brushRef="#br0" timeOffset="32714.64">17714 11676 28 0,'0'-8'279'0,"-2"8"36"0,-4 8 30 0,0 5-55 0,-3 4-67 16,3 7-64-16,-1 2-45 0,3 7-35 15,2-3-65-15,4 4-84 0,5 0-98 16,-1 1-108-16,4-5-56 0,1 0-30 0,0-1 19 15,1-4 55-15</inkml:trace>
  <inkml:trace contextRef="#ctx0" brushRef="#br0" timeOffset="33063.26">18267 11710 54 0,'-9'-14'275'15,"-3"4"57"-15,-5 4 52 0,-2 3-26 16,-5 8-25-16,1 2-32 0,-4 6-31 0,1 7-45 16,-1 6-56-16,1 0-52 0,1 6-44 15,4 0-28-15,0 2-20 0,4-3-11 16,4-2-5-16,0 0-4 0,5-4-3 16,1-1-4-16,5-5 1 0,0-3 0 0,4 0-3 15,0-4 2-15,3-6 1 0,1-2 3 16,2 0 5-16,5-9 0 0,0-3 0 15,4-1 0-15,0-3-2 0,0-5-1 0,2 5-2 16,0-2 1-16,0 4 4 16,-2 1 5-16,-2 8 13 0,-1 1 9 0,-1 5 7 15,-2 7 1-15,-3 5 0 0,-2-1-7 16,1 5-12-16,-3 0-23 0,0 0-56 16,1-1-100-16,1-1-114 0,0 0-124 0,3-3-107 15,-1-6-46-15,1-2 19 0,1-3 81 16,1-5 104-16</inkml:trace>
  <inkml:trace contextRef="#ctx0" brushRef="#br0" timeOffset="33494.98">18675 11560 240 0,'-8'-9'313'15,"-1"5"63"-15,1 1-15 0,-1 2-28 16,1 2-38-16,0 2-36 0,1 1-47 16,3 5-60-16,0 0-55 0,2 5-40 0,-1 0-23 15,3 2-11-15,0-2 1 0,0 6 7 16,3 0 9-16,-3-1 8 16,0 1 7-16,2 4 4 0,-2-4-3 0,2 3-9 15,-2-3-9-15,2 2-9 0,-2-2-7 0,2 1-7 16,0 0-6-16,0-4-4 0,-2 1-1 15,2-2-1-15,1 1-4 0,-1-6 1 16,0-1-1-16,0 0 0 0,0-1 1 0,0-4 3 16,0-1 10-16,2-4 6 0,3-3 9 15,-1-3 6-15,3-3 4 0,1-2 2 16,1-6-3-16,-1 0 0 0,1-3-5 16,2-2-3-16,-3 2-4 0,-1 4-4 0,-1 1-6 15,1 4-3-15,-5 2-5 0,2 0-2 16,-2 3-1-16,1 2-6 0,-1 4-17 15,2 0-56-15,1 4-102 0,-1 2-114 16,5-1-106-16,-1-1-94 0,5-3-70 0,0 3 8 16,2-8 80-16,0 3 101 0</inkml:trace>
  <inkml:trace contextRef="#ctx0" brushRef="#br0" timeOffset="33743.69">19039 11726 66 0,'13'-12'242'0,"-2"0"41"15,-3 1 32-15,-1 0 25 0,-3-1 20 16,-2 4 3-16,0-1-19 0,-2 0-34 15,-2-1-55-15,-2 5-59 0,-1 1-57 0,1 3-48 16,-2-3-34-16,-1 8-23 0,-1 0-15 16,2 2-9-16,-3 1-3 0,3 2-5 15,-1 3 0-15,3-4-1 0,0 4-1 16,0-3 0-16,2-1 0 0,0 0-1 0,-1-2 0 16,3 2 0-16,3-1-1 0,-3-3 0 15,2 1 1-15,2-1 1 0,-2 1-3 0,2-1-11 16,0-2-22-16,-1 3-31 15,-1-1-54-15,0 2-72 0,-2 2-82 0,-2-1-73 16,0 2-67-16,-1-4-58 0,1 3 4 16,-2-1 47-16,2-2 70 0</inkml:trace>
  <inkml:trace contextRef="#ctx0" brushRef="#br0" timeOffset="33942.46">19177 11539 258 0,'8'-14'368'0,"-1"2"71"0,-1 3-4 16,-2 1-21-16,1 5-41 0,-3 5-58 0,2 4-66 16,-2 6-62-16,0 9-55 0,-2 0-48 15,2 7-35-15,-2 3-27 0,0 2-42 16,0-3-79-16,-2 4-102 0,2-1-103 16,0-3-102-16,0 2-103 0,-2-4-24 0,0-4 39 15,0-4 83-15,0-1 94 0</inkml:trace>
  <inkml:trace contextRef="#ctx0" brushRef="#br0" timeOffset="34092.01">19179 11819 250 0,'2'-9'409'0,"-2"2"58"0,2 2 8 0,-2 0-53 16,5 1-80-16,-1 0-98 0,2 3-80 0,5-2-53 15,1 2-82-15,3-3-129 0,0 4-144 16,2-2-158-16,0 1-84 0,0-4-45 15,-2 1 19-15,-3-1 89 0</inkml:trace>
  <inkml:trace contextRef="#ctx0" brushRef="#br0" timeOffset="34308.16">19736 11186 285 0,'2'-11'502'0,"-4"3"76"0,0 7 51 0,-5 2-73 16,3 7-106-16,-2 4-136 0,-1 10-111 16,1 2-72-16,0 10-46 0,-1 3-32 0,1 6-21 15,0 6-14-15,1 1-11 0,1 0-16 16,2 2-28-16,0 1-92 0,0-2-153 16,2-1-150-16,0-2-131 0,4-4-57 15,0-4-14-15,1-10 71 0,1-1 141 0</inkml:trace>
  <inkml:trace contextRef="#ctx0" brushRef="#br0" timeOffset="34472.67">19854 11697 84 0,'-12'-12'298'0,"-3"3"65"0,-4 4 47 16,0 2-36-16,0 3-47 0,2 0-55 0,2 4-53 15,2 1-60-15,5 0-83 0,4 2-103 16,4 0-104-16,4-1-92 0,4 2-88 15,3-3-83-15,1-1-40 0,1-2 25 16,0-4 62-16,2-2 70 0</inkml:trace>
  <inkml:trace contextRef="#ctx0" brushRef="#br0" timeOffset="34722.16">19973 11622 105 0,'6'-5'263'0,"1"1"30"0,-5 0-5 15,0 3-28-15,0-1-40 0,0 2-45 16,-2 0-47-16,2 2-42 0,0-2-34 15,2 1-24-15,1 3-15 0,-1-3-6 0,0 2-6 16,3-3-1-16,-1 0-1 0,0 0-1 16,1 0 1-16,1 0-2 0,1 0 3 15,-1 0 7-15,0 1 19 0,3 4 25 16,0 3 30-16,1 3 27 0,-1 4 23 0,2 4 8 16,-1 1-9-16,1 5-20 0,0-1-26 15,2 4-54-15,-3-2-97 0,3 2-115 0,0-2-111 16,0-1-124-16,-1 0-66 0,-3-5-9 15,0-2 58-15,-5-2 88 0</inkml:trace>
  <inkml:trace contextRef="#ctx0" brushRef="#br0" timeOffset="35451.54">16707 10931 126 0,'-2'4'237'0,"0"5"42"0,-1 8-20 0,1 12-8 16,0 10-6-16,0 15-4 0,0 14-16 15,-2 14-31-15,2 8-43 0,-3 9-49 16,3 5-39-16,0 2-28 0,0 2-14 16,0-1-16-16,0-3-37 0,2-2-52 15,0-6-61-15,2-5-69 0,0-6-76 0,0-3-82 16,-2-9-16-16,2-8 23 0,-2-6 49 15</inkml:trace>
  <inkml:trace contextRef="#ctx0" brushRef="#br0" timeOffset="36330.92">16603 11074 87 0,'4'-16'188'0,"3"3"-5"0,-1 0-9 15,5 0-4-15,1-2 1 16,3 5 3-16,4-1-5 0,4-2-8 0,5 3-14 15,4 0-11-15,4 4-6 0,2-2-3 16,6 3-3-16,3-1-4 0,4 5-2 0,2-2 1 16,6 3-7-16,4 0-11 0,7 0-7 15,4 0-11-15,7-1-15 0,3-3-14 16,10 3-9-16,7-4-6 0,7-2-5 0,6-1-3 16,7-5 0-16,2 2-2 0,4 1 1 15,0-3-2-15,0 2-2 0,2 1-6 16,0-1-1-16,0-2-5 0,-2 4-3 15,-2 1-4-15,-6 0 0 0,-5-1-2 0,-6 4 0 16,-7-2-1-16,-5-1-4 0,-5 4 1 16,-9-2 1-16,-3 1 2 0,-8-1-4 15,-3 1 4-15,-6 1 0 0,-3-1 1 16,-6 1-3-16,-5 0-1 0,-1 1 2 0,-5-1-4 16,-4 4-1-16,-4 0 2 0,-4 0 4 15,-3 4 5-15,-5-1 7 0,-1 2 4 16,-4 4 8-16,-5 3 3 0,1 4-3 15,-2 4-4-15,-3 6-3 0,1 7-4 0,-1 2-5 16,1 9-3-16,-1 5 1 0,1 5-3 16,-1 10-4-16,3 4 1 0,-1 6-1 15,1 4-2-15,-1 9-2 0,1 0 2 16,0 1 1-16,-3 4-1 0,0-3 0 0,1 2 1 16,-3-3-2-16,1-3-1 0,-1-3-1 15,-2-3 1-15,-2-3 0 0,-2-5 1 16,0-5 0-16,-2-7 1 0,-2-4 0 15,-2-2-1-15,-1-9-3 0,-3-5 1 0,-1-4 1 16,-4-6 1-16,0 0 1 0,-4-9 2 16,-4-2-1-16,-4-7-1 0,-7-2 0 0,-4-3-2 15,-5-3-1-15,-5-1 1 0,-7-4 0 16,-7-1 1-16,-3 2-1 0,-9-4-2 0,-9 2 0 16,-6 2 0-16,-6-2 1 0,-9 1-2 15,-6 2 4-15,-6 2 10 0,-7 1 0 16,-2 1 4-16,-6 1 4 15,-3-1 2-15,-5 2-2 0,-1 1-5 0,-4 1-2 16,-2-3-5-16,2 3 0 0,0 0-1 0,0 1-3 16,2 0 0-16,3 6-3 0,-1-2 0 15,0 8-2-15,1 0-2 0,3 7 2 16,3 2-1-16,4 4-3 0,4 1-6 16,4 1-18-16,9 2-60 0,4 4-125 0,11-5-134 15,6 5-140-15,10-5-88 0,7 0-33 16,8-2 33-16,7-1 108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1:37:40.2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16408 3030 82 0,'-4'0'79'0,"0"0"-9"16,0 0-7-16,-1 0-14 0,-1 0-12 15,2 0-9-15,-2 3-6 0,-1-3 0 0,1 1 4 16,-1 3 8-16,1-3 9 0,0 2 4 16,-1-2 2-16,1 3 0 0,-2-3 0 15,1 2-3-15,-1-2-3 0,-3 3 0 0,1-1 0 16,-1 2-1-16,0-1-1 0,-1 1 0 16,-1-1-1-16,-2 3-1 0,3 1 0 0,-3-3-1 15,0 3 3-15,-2-2 0 0,2 4 0 16,-2-1 1-16,0 0 0 0,0-1 2 0,-2 5-1 15,-2-2 0-15,0 2-1 0,-4 0 0 16,-1 4 2-16,-1 0 3 0,-3 0 6 16,-2 0 8-16,1 2 6 0,-1 0 5 0,0 0 4 15,-2 1 0-15,0 0-1 0,-2 0-4 16,2 0 0-16,1 1 1 0,-1 1-2 0,0-2-4 16,0 4-5-16,2-2-2 0,3 0-2 15,-1 2-1-15,2-3 0 0,1 4-1 16,4-1-2-16,-1 1-6 0,3-2-10 0,2 6-9 15,0-3-8-15,4 2-6 0,0 1-4 16,3 3-2-16,3-3 0 0,1 2-1 16,1-2-3-16,5 0-2 0,0 1 1 15,4-1 2-15,3 0 2 0,3 1 0 0,3-1 3 16,1-1 1-16,5 2-2 0,2-1-1 16,5 0-1-16,1 1 0 0,3-1 2 15,1 0 1-15,5 1 5 0,2-1 2 0,2 0 2 16,2-3 1-16,5 3 0 0,-1-3-1 15,5-3-3-15,2-1-2 0,4 1-1 16,2-4-2-16,4-3 2 0,5 1 0 0,2-4-1 16,1-4 1-16,6 1-4 0,1-5 1 15,2-4-5-15,5 2-4 0,-1-6 0 16,3 2-1-16,0-3-2 0,-1 1-1 16,1-5 0-16,0 2 1 0,-1-2 0 0,1 0 0 15,0-4 5-15,1 2 3 0,1-5-1 16,0 0-1-16,0 0 1 0,-1-1-1 15,1-2-3-15,0-3 0 0,0 1-1 16,-3-1-1-16,-1-1 0 0,-3-1 1 0,-3-2 1 16,-5 0-2-16,-3 0 1 0,-3 1 0 15,-2-4 2-15,-7 2-3 0,-2-2-1 16,-4 2 2-16,-7-2 0 0,-2 3 3 16,-6-1 4-16,-4 1 3 0,-4 0 4 0,-5 0 8 15,-4 1 1-15,-2-5 3 0,-7 6-3 16,-1-6 0-16,-5 4-3 0,-4-4-7 15,-4 3 0-15,0-3-5 0,-7 1 1 0,0-2-2 16,-3 4 0-16,-5-3 0 0,0 0-3 16,-5-1-2-16,-1 2-1 0,-3-1-1 0,-3 3-2 15,-1-4-1-15,-4 2 2 0,-2 3 1 16,-2-1 0-16,-3 2-1 0,-1 0 2 16,-5 2 0-16,0-1-1 0,-1 4-1 0,-1-1 5 15,-2 3-1-15,-2-1 0 0,0 3 3 16,-2 1 0-16,-3-1 0 0,-3 2-2 15,-1 2 1-15,-3 0-1 0,-3 2-3 0,-2 3 2 16,-2-2 0-16,0 3-2 0,-5 1-3 16,-1 4 0-16,-3 0-1 0,1 0-6 15,-1 3-5-15,3 2-9 0,-1-4-15 0,1 3-34 16,2 3-80-16,-1 1-104 0,3-3-108 16,0 5-101-16,0 1-83 0,0 2-17 15,1 3 53-15,1 1 93 0,2 0 107 0</inkml:trace>
  <inkml:trace contextRef="#ctx0" brushRef="#br0" timeOffset="13387.39">24630 4265 45 0,'-3'-1'61'0,"3"-3"-5"15,-2 3-3-15,2-2-2 0,-2 2 1 0,2-3 1 16,-2 3-1-16,2-2 1 0,-2 2-1 16,0-3-5-16,0 4-5 0,0-2-4 15,-3 1-8-15,3-3-6 0,-2 3-6 16,-2-2-3-16,-1 2-4 0,1-3-3 16,-5 3-1-16,1 1 0 0,-5 0 2 0,0 0-1 15,-4 0 3-15,-2 1 2 0,0 3 1 16,-5-3 1-16,1 3 0 0,-3 1 0 15,-1 2 1-15,-3 1-2 0,0-3 1 0,-2 5 1 16,-2-1-1-16,0 0-1 0,-2 0 1 16,-2 3 6-16,-2-2 0 0,0 1 4 15,-1 3 3-15,-3 0 5 0,-1 0 6 0,0-2 1 16,-1 5 5-16,-1-1 4 0,0-1 2 16,1 5 1-16,-1 0 0 0,2 2 1 15,-1-1-2-15,1 4-5 0,3 0-2 16,-1 3-5-16,3-2-6 0,2 2-6 0,2-2-5 15,2 3-3-15,2 0-5 0,2 0-4 16,5 1-3-16,1-1-2 0,5 1-4 16,2 4-1-16,2 0 0 0,6 1-1 15,3 0 0-15,2 2 0 0,4 1 1 0,4-1 0 16,2 1 0-16,2-2 1 0,5-1 2 16,1 3 8-16,3-3 7 0,2 0 12 15,4-1 7-15,1-1 8 0,3 1 6 0,0-3 1 16,3 2 0-16,2-2-2 0,1-2-1 15,3-3 1-15,2 4-4 0,4-4-2 16,3-1-4-16,1-1-2 0,5-2-2 0,4-2-1 16,2 2 0-16,2-5 0 0,4 2 2 15,1-6 0-15,3 0-1 0,3 0-1 0,2-1-1 16,2-3-2-16,2 0-3 0,0-1-5 16,2-2-3-16,0 0-5 0,3-2-5 15,1 1-1-15,3 0-3 0,-1-2 2 16,3-3 5-16,-3 0 7 0,3 0 7 15,-2-3 5-15,1-2 2 0,-1 0 0 0,-1 1 0 16,1-5-5-16,0 1-6 0,-1-1-7 16,1-3-4-16,-1-1-3 0,1 0-4 15,-1-3-2-15,1 0-2 0,-1-2 0 0,1-1 2 16,-5 1 0-16,-4-3 3 0,-2 1 1 16,-2-1 5-16,-6-2 6 0,-3-1 1 15,-4-1 2-15,-2 0-2 0,-4-4 0 16,-4 0-7-16,-5 0-3 0,-2-2 2 0,-2-2 2 15,-4 1 3-15,-4-1 2 0,-5-1 7 16,1 4-4-16,-5-4-1 0,-4 0-5 16,-3-1-1-16,-1 4-2 0,-4-3-1 15,-3 1-1-15,-4-1-1 0,-2 1-3 0,-2 0 0 16,-2-1 0-16,-3 1-4 0,-3-1-2 16,-1 0-1-16,-4-2 2 0,1 2-1 15,-5-3-1-15,0 0 1 0,-5 2 1 0,-3-2 2 16,-3 2-2-16,-2-1 2 0,-6 2 2 15,-2 0 0-15,-9 0 0 0,-4 2 0 16,-6 2 0-16,-6 1 0 0,-10 0 0 0,-3 3-3 16,-7-3-3-16,-6 5 1 0,-6 2-1 15,-7-2-3-15,-4 8-5 0,-6-3-9 16,-7 5-15-16,-6 4-34 0,-4 2-65 0,-4 1-90 16,-1 6-95-16,-1 1-89 15,1 1-87-15,3 5-42 0,2 3 27 0,4 0 71 16,4-1 87-16</inkml:trace>
  <inkml:trace contextRef="#ctx0" brushRef="#br0" timeOffset="17320.73">18697 6497 24 0,'0'0'78'0,"0"-4"-9"15,0 4-9-15,0 0-8 0,0 0-10 0,0 0-5 16,0 0-5-16,0 0 0 0,0 0 2 16,0 0 5-16,0 0 6 0,0 4 6 15,2-4 4-15,-2 1 6 0,2 1 9 16,-2 1 12-16,2 2 14 0,-2-1 11 0,0 5 12 15,0 4 7-15,0 4 5 0,0 0 1 16,-2 7 0-16,-2 6 1 0,1 4 4 0,-1 4 2 16,0 7-1-16,-2 4-6 15,-1 5-11-15,1 6-13 0,0 3-18 0,-1 7-17 16,-1 6-16-16,1-1-16 0,1 4-11 0,0 1-9 16,-1 4-7-16,1 0-5 15,2 0-3-15,-1 5 2 0,1-1-1 0,2 0 1 16,-2 1-4-16,2-5 0 0,-2-1-22 15,1-4-40-15,-1-3-60 0,2-4-71 0,-2-5-72 16,2-1-71-16,-2-8-63 0,-1-3-35 16,1-5 22-16,-2-8 47 0,-1-5 62 15</inkml:trace>
  <inkml:trace contextRef="#ctx0" brushRef="#br0" timeOffset="18928.7">18724 6543 28 0,'-2'3'38'0,"2"-3"-3"0,-2 1 0 16,2-1 3-16,0 4 5 0,0-4 6 16,0 1 7-16,0-1 8 0,0 0 6 15,2 3 5-15,0-3 0 0,0 2 2 0,0-2 2 16,2 0-1-16,3 0 4 0,1 0-2 16,3 0 2-16,2 0-3 0,1-2-3 15,3 2-3-15,5-3-6 0,3 2-4 16,2-3-3-16,3 3-4 0,4-3-2 0,2 0 0 15,2 0 2-15,2-1 4 0,5 2 4 16,-1-2 1-16,5 2 1 0,-1-2 1 16,3 4-1-16,2-3-6 0,2 0-7 0,2 0-8 15,-2 2-7-15,3-3-9 0,-1 4-9 0,0-4-4 16,2 2-2-16,-2-1 1 16,3 2 1-16,1-2 6 0,0 1 4 0,3-1 2 15,1 1-1-15,3-2-3 0,2 1-4 16,4-1-6-16,4 0-6 0,3-1-5 0,1 0-2 15,5 2-1-15,-2-1-1 0,2 1 0 16,-1-1 1-16,-1 0 2 0,-2 0 3 16,1 4 4-16,-3-4 8 0,-1 2 9 15,1 2 4-15,-3-2 7 0,0 1 1 0,3 2 1 16,-1-3-4-16,3 3-5 0,1-2-1 16,3 2-7-16,0 0-2 0,2 0-3 15,0 0-4-15,0 0-3 0,-1 0-4 16,4 2-3-16,-4 1 1 0,3-1 0 15,-2 1 2-15,0-2 0 0,0 4 0 0,2-2 2 16,-2 1-2-16,0 1 0 0,0-2-2 16,-2 2 1-16,-3-1-2 0,-3 1 0 15,-1-1 0-15,-4 1-1 0,-2-2-2 0,-2 0 2 16,-2-2-1-16,-2 2 1 0,-2-3 2 0,-3 0 2 16,1 0 1-16,-5 0-3 0,-2 0 1 15,-2 0-2-15,-4 0-2 0,-5 0 1 16,-1 0-2-16,-5 0 0 0,-4 0 0 15,-4 0 0-15,-3 0 0 0,-1 0-2 0,-5 0 2 16,-2 0 2-16,-2 0 0 0,-2 0-2 16,-4 0 0-16,0 0 1 0,-3 0 0 15,-1 0-2-15,-1 0 0 0,-1 0 1 16,-3 0 0-16,0 0 0 0,0 0 1 16,-2 0 0-16,1 0 1 0,-1 0-2 15,0 0-2-15,0 0 1 0,-2 0-1 0,2 0 0 16,-2 0-1-16,2 0 3 0,-2 0 1 15,2 0-1-15,-2 0 0 0,2 1 0 16,-2-1 0-16,3 0-1 0,-3 4 0 16,2-4 0-16,-2 1 1 0,2-1-1 0,0 3 0 15,0-2 1-15,0 3 0 0,2-3 1 16,-2 2-1-16,3 1-1 0,-3 0 1 16,0 1-2-16,2-1 0 0,-2 4 0 0,3 0-2 15,-3 1 3-15,2 0 0 0,-2 2 1 16,2 3 0-16,-2 0 1 0,3 0-1 15,-3 2 0-15,2 2 2 0,-2 2-1 16,2 1 1-16,-2 1-1 0,3 3 0 0,-3 0 2 16,2 1 0-16,-2 3 1 0,0 0-1 15,0 1 0-15,0 5-1 0,1-1-1 16,-3 1-3-16,0 3 0 0,0 3 2 16,-3 2 0-16,-1 2 0 0,0 4 1 0,0 2 3 15,-3 3-2-15,1 1 0 0,-2-1 1 16,1 1-2-16,-1-1 2 0,1 4-3 15,-1-3-1-15,2 3-1 0,-1-3-1 16,1 3 1-16,0-3 2 0,1 3 0 0,1-4 0 16,0 1 2-16,2-1 0 0,0-1 1 15,-1-2-3-15,1 1 2 0,0-3 1 0,-2 0 1 16,2-3-1-16,-2 2-1 0,-1-3 2 16,1 4-3-16,-2-5 0 0,2 1 2 15,-3-2-1-15,3 1-1 0,0-1-1 0,0-6 0 16,1 1-17-16,-1-4-34 0,2 0-51 15,-2-5-66-15,0 0-72 0,-1-5-74 16,1-2-67-16,-2 2-58 0,-3-8 3 16,-1 1 41-16,-5-4 58 0</inkml:trace>
  <inkml:trace contextRef="#ctx0" brushRef="#br0" timeOffset="20421.73">18813 8638 10 0,'21'-4'125'0,"2"-1"-27"16,1 0-26-16,1 1-12 0,3-1 1 0,1 2 5 15,5-1 5-15,4 0 0 0,2 3-2 16,5-2 2-16,4 2 1 0,6-3 4 15,2 4 9-15,4 0 5 0,5 0 5 16,1 0 0-16,5 4-3 0,0-3-7 0,5 3-10 16,-1 0-10-16,4 0-4 0,1-1-4 15,3 2-5-15,1-1-3 0,2 1-4 16,4 3-3-16,0-2-9 0,4 4-4 0,0-5-2 16,1 4-3-16,-1 2-1 0,-2-2-1 15,0 0-2-15,0-1-2 0,0 4-3 16,-2-3 3-16,0-1 5 0,0 1 3 0,0 0 6 15,3 1 7-15,-1-1 5 0,0 0 1 16,2-1 1-16,-2 1 0 0,0 0-3 16,0-1-4-16,-4 0-5 0,0 0-4 15,-4-3-6-15,0 2-4 0,-5-2-4 0,-2 3-5 16,-1-4-1-16,-3 2-3 0,-2-2 4 16,-3 3 3-16,-1-2 7 0,-2 3 9 15,-3-4 7-15,3 3 10 0,-3-3 0 16,1 2 0-16,2-2-4 0,-3 1-6 15,3 0-7-15,-3 0-6 0,3 0-7 0,-3-1-4 16,-1 1-4-16,-1-4-1 0,0 3-4 16,-1 0-2-16,-3-3 1 0,-2 1 0 0,0 2-1 15,-4-3-2-15,-1 2 4 0,-3-2 0 16,0 3 3-16,-1-3 3 0,-1-1 2 0,-3 3 2 16,2-2 3-16,-1-1-2 15,-1 4-2-15,0-4 0 0,1 1-2 0,-3-1-2 16,0 3-3-16,-2-3-1 0,-4 1 1 15,0-1-3-15,-4 2 1 0,-5-2 3 0,-2 4 8 16,-4-4 5-16,-4 1 8 0,-2-1 4 16,-3 3 0-16,1-3-3 0,-5 0-7 15,1 0-5-15,-1 0-8 0,-2 0-3 16,1 0 1-16,-3 0-2 0,2 0-2 16,-2 0 1-16,2 0-4 0,-2 0-1 15,1 0-3-15,-1 0-13 0,-2 0-36 0,2 0-71 16,-2 0-98-16,0 1-109 0,0-1-108 15,0 0-88-15,-4 0-17 0,-3 0 42 16,-3 0 85-16,-3 0 100 0</inkml:trace>
  <inkml:trace contextRef="#ctx0" brushRef="#br0" timeOffset="21781.9">18722 8687 39 0,'4'0'38'0,"0"-4"0"0,1 4 3 16,1 0 4-16,2 0-1 0,3 0 2 16,0-1-1-16,1 1 4 0,3-3 1 15,2 3 3-15,2-1 1 0,0-3-1 0,2 3-3 16,3-1-5-16,1-2-6 0,0 0-6 16,1 3-10-16,1-4-7 0,1 2-6 15,-1 2-4-15,1-3-4 0,-1 3-2 0,1-2 0 16,-3 3 0-16,1 0-10 15,-1 0-25-15,-2 0-46 0,1 0-59 0,-3 3-34 16,-2-3-16-16</inkml:trace>
  <inkml:trace contextRef="#ctx0" brushRef="#br0" timeOffset="27454.95">21800 7370 82 0,'0'-4'93'0,"0"0"-6"0,0 3-10 0,-3-2-11 16,3 2-9-16,0-3-8 0,-2 3-3 16,2-2-6-16,-2 2-1 0,2-2 0 15,-2 0 2-15,2 2 3 0,-2 1 1 16,0-3 5-16,0 3 5 0,0-2 4 0,-1 2 1 16,-1-3-2-16,2 3 0 0,-2 0-1 15,-2 0-5-15,1 0-2 0,-1 0-3 16,-2 3-1-16,-1-1-3 0,1 2-4 15,-1 2-2-15,-1-2-6 0,1 2-4 0,-2 3-6 16,1 2-2-16,-3 2-3 0,0 2-3 16,1 0-1-16,-1 4 0 0,3-1 1 0,-3 3 3 15,2-1 4-15,1 1 3 0,1 1 2 16,1-1 1-16,1 3-1 0,1-4-3 16,2 2-4-16,2-1-2 0,2 1-3 0,2-2 0 15,2 0-1-15,2 2 1 0,3-5 2 16,1 2 4-16,3-4 6 0,0-1 8 15,2 0 3-15,2-5 0 0,2-1 1 16,-2-4-4-16,2 1-5 0,0-5-5 0,0 0-6 16,0-1-3-16,0-4-4 0,0-3-2 15,-2 1 0-15,0-3 3 0,0-1 12 16,0-3 24-16,-3-1 31 0,-1-2 30 16,-2 1 23-16,-3-3 14 0,1-2-1 0,-5 1-13 15,0-4-21-15,-4 5-24 0,0-5-18 16,-4 4-14-16,0 0-13 0,-3 2-8 15,-1 1-10-15,-1 0-7 0,-1 4-10 16,-3 1-18-16,0 4-38 0,-4 4-81 0,0-1-105 16,-2 5-115-16,-2 5-125 0,0-1-72 15,0 4-9-15,0 4 53 0,0-1 95 16</inkml:trace>
  <inkml:trace contextRef="#ctx0" brushRef="#br0" timeOffset="35451.29">19042 6693 17 0,'-3'0'33'0,"3"0"2"0,-2 0 4 16,2 0 1-16,-2 1 1 0,0-1-1 16,0 2-4-16,0-2-3 0,0 4-3 0,0-3-3 15,-3 2-4-15,3-2-3 0,-2 4 1 16,-2-2 1-16,1 2-2 0,-1 0 0 15,0 1 4-15,-3 0 1 0,3 3 1 0,-3-1 1 16,1 0 3-16,0 4 0 0,-1-1-1 16,1-1-1-16,-1 4-1 0,3 1 0 15,-3-2-2-15,3 3-2 0,0 0-1 16,1-2-3-16,1 2-3 0,0 2-3 16,2-2-4-16,0 2-1 0,2-2-3 0,2 0-3 15,0 1 3-15,2-1 3 0,2-3 5 16,1 0 6-16,1 0 6 0,3 2 8 15,2-5 2-15,-1-1 3 0,1-2 1 0,2 1 0 16,0-3 4-16,-1 0 9 0,1-2 14 16,-2-3 20-16,2 0 23 0,-3-4 28 15,1-1 24-15,-2-4 14 0,1-2 8 0,-1-6 0 16,0 1-7-16,-3-2-16 0,-2-2-18 16,1-1-19-16,-3 1-19 0,0 1-20 15,-4-5-22-15,0 4-16 0,-2-2-15 16,-2 1-13-16,0 1-7 0,-1-1-5 15,1 1-5-15,-2 1-15 0,2 0-27 0,-3 2-52 16,1-1-77-16,0 3-86 0,-3 1-94 16,3 5-103-16,-1 1-46 0,-1 1 12 15,-1 2 53-15,1 5 76 0</inkml:trace>
  <inkml:trace contextRef="#ctx0" brushRef="#br0" timeOffset="36661.6">24424 6622 54 0,'-2'0'170'0,"2"-1"-22"0,-2 1-19 15,2-4-16-15,-2 4-15 0,2 0-19 0,-2 0-16 16,2 0-17-16,-2 0-13 0,2 0-11 15,0 0-10-15,-2 4-4 0,2-3 3 16,0 2 4-16,-3 2 6 0,3 0 7 0,-2 2 10 16,0 1 8-16,0 1 5 0,0 2 2 15,0 3-3-15,-2-2-3 0,1 2-4 16,-1 2-8-16,2 1-8 0,0-2-5 16,0 0-3-16,2 1-2 0,2-3-3 0,0 3 0 15,0-2 0-15,2 0-1 0,1-3-2 16,1 0-1-16,0 1-1 0,3-3 0 15,-1-1 0-15,3 0 2 0,-1-3 2 16,1-1 3-16,0-3 4 0,-1-1 3 16,1-1 2-16,-1-2-1 0,1-3-2 0,-3-2-2 15,3-3 1-15,-2 1 7 0,-1-5 15 16,0 2 16-16,-1-3 19 0,-3-2 15 16,-2-3 4-16,0 1-3 0,-2 1-16 0,-2-5-15 15,0 4-21-15,-2-2-33 0,-3 2-54 16,-3 2-74-16,-1-1-83 0,-4 4-88 15,-4 1-96-15,-4 0-34 0,-2 6 17 0,-7-1 51 16</inkml:trace>
  <inkml:trace contextRef="#ctx0" brushRef="#br0" timeOffset="37726">18938 8249 12 0,'2'-4'124'0,"-2"3"-12"16,2-3-13-16,-2 0-11 0,2 3-8 15,-2-2-7-15,2 1-10 0,-2 2-3 0,2-3-6 16,-2 3-6-16,0 0-4 16,0 0-5-16,0 0-3 0,0 0-1 0,0 0 0 15,0 0 1-15,0 0 0 0,0 0-2 16,-2 3-3-16,0-1-5 0,0 1-4 16,-2 3-2-16,-3 2-2 0,1 3 2 0,-2-1 2 15,-1 5 2-15,-1-2 3 0,1 4 1 16,1 2-1-16,-1-1 0 0,1-1-5 15,1 4-2-15,3 0-3 0,0-1-4 16,0 1-3-16,2-2-3 0,2 1-2 16,2-1-1-16,0 1-1 0,2-5 0 0,2 1 0 15,1 1 1-15,1-6-1 0,3 0 2 0,1-3 2 16,1-3 7-16,2-3 11 0,2-2 10 16,-2-3 12-16,2-5 16 0,0-1 15 15,-3-2 16-15,3-4 15 0,-4-1 16 16,0-2 17-16,-3-1 9 0,-1-2 1 15,-1-3-4-15,-3 1-12 0,-3-1-18 0,0 2-22 16,-4-3-22-16,0 5-18 0,-1-2-17 16,-1 2-12-16,-2 4-19 0,-1 2-35 15,1-1-56-15,-2 1-77 0,1 7-92 0,-1-2-96 16,1 1-108-16,1 3-46 0,2 1 14 16,0 4 53-16,-1 0 80 0</inkml:trace>
  <inkml:trace contextRef="#ctx0" brushRef="#br0" timeOffset="38935.61">24475 8558 14 0,'-4'-5'158'0,"0"1"-20"0,-1 0-16 0,1 0-18 15,0 3-16-15,0-3-13 0,-1 4-19 16,1-1-14-16,0 1-12 0,2 0-8 16,-2 0-6-16,1 0-5 0,-1 0-2 15,0 1-2-15,0 3-1 0,0-3 1 16,-1 3 5-16,1 4 4 0,0-1 4 0,-3 2 4 16,1 0 2-16,0 2 0 0,-1 3-5 15,3-2-5-15,-2 2-4 0,2 2-3 16,-1 1-2-16,3-1-1 0,0-3 1 0,2 3 0 15,2-3 1-15,2 3-1 0,1-2 1 16,1-3-1-16,0-1 0 0,5-1 0 16,0 1 2-16,-1-5 4 0,3-1 4 0,0-4 6 15,-1 0 7-15,3-4 8 0,-2-1 10 16,-1-5 12-16,-1 1 19 0,0-4 17 16,-3 0 20-16,1-4 14 0,-5 2 11 15,0-2 3-15,-2-1-5 0,-2-2-11 16,-2 3-19-16,-2-1-17 0,0-1-20 0,-3 4-22 15,-1 0-29-15,-1 1-60 0,-1-1-82 16,-3 2-94-16,0 0-100 0,-2 1-103 16,1 4-41-16,-3-1 16 0,0 0 59 0,-2 5 79 15</inkml:trace>
  <inkml:trace contextRef="#ctx0" brushRef="#br0" timeOffset="57249.57">9832 7116 68 0,'-4'-5'89'0,"-1"0"-7"16,1 1-5-16,0 0-7 0,0 0-8 15,0 3-8-15,-1-2-6 0,1 0-2 16,-2 2 1-16,1-3 2 0,-1 4 3 0,2-1 2 16,-2 1-2-16,-3-3-2 0,3 3-4 15,-3 0-2-15,-1 0-5 0,-1 0-4 16,0 3-2-16,-1-3-1 0,-3 1 6 16,-2 4 5-16,0 1 7 0,-4-2 6 0,0 2 7 15,-5 3 2-15,1 1 1 0,-3-1-4 16,-1 5-4-16,-3-2-4 0,0 5-2 15,-4 0-3-15,0 3 0 0,-2 5 1 16,-2 0 1-16,0 4 4 0,-5 0 6 16,1 4 9-16,-1-2 6 0,-1 1 2 0,-1 2 7 15,1-3 2-15,-1 3-2 0,3 1-6 16,-1-1-7-16,5-1-6 0,0 1-9 16,4-3-11-16,4 0-10 0,3 2-9 15,3-2-6-15,3 2-6 0,4 0-5 0,4 2-3 16,2 1-1-16,5 3 0 0,1-1-1 15,7 3 2-15,3 0 4 0,5 1 6 16,3 0 3-16,6 0 2 0,6 1 2 0,4 1-2 16,5-5-1-16,6 2-3 0,5 1 1 0,3-2 3 15,5-5 3-15,6 2 7 16,4-2 4-16,7-2 0 0,4-1 2 16,9-6-3-16,3 2-4 0,5-5-7 15,6-3-6-15,5 0-4 0,4-5-8 0,4 1-3 16,-1-3-3-16,6 2 0 0,-1-6 1 0,2 0 2 15,3-2 0-15,-1-6-2 0,0 2 3 16,5-6-1-16,0-2 1 0,1 2-4 16,-1-6-3-16,0 0 2 0,-5-2-1 15,1-3-2-15,-5-2 1 0,-4-1 3 0,-2 2 2 16,-5-3 2-16,-3-3 1 0,-3 1 1 16,-6 0-1-16,-5 0-2 0,-3-3-3 15,-5 1 0-15,-4-2-1 0,-6 2-1 16,-3-3 1-16,-6 0-2 0,-4-1 3 0,-6-2 1 15,-3-2-1-15,-6-3 0 0,-2-3 2 16,-6-3-1-16,-5 0-1 0,-1-5 0 16,-8 1 1-16,-3-2 1 0,-4 0 2 0,-5 1 0 15,-4-5 4-15,-6 4 4 0,-5 1 1 16,-6-1 0-16,-6-2 0 0,-7 6-3 16,-4-6-2-16,-6 6-6 0,-4-3-1 0,-7 1-1 15,-6 1 0-15,-7-1-1 0,-4 2 1 16,-6 0 3-16,-4 2 2 0,-5 3-5 15,-3 1 0-15,-7 2 0 0,-7 4-2 16,-6 3-2-16,-4 2-1 0,-4 4 2 16,-3 2-1-16,-3 6 0 0,-3 2-6 0,2 3-8 15,-1 5-15-15,-3 2-24 0,0 5-46 16,0 4-65-16,0 2-76 0,0 3-76 16,5 3-70-16,3 4-75 0,5 1-23 15,4 2 30-15,6 5 62 0,5 0 74 0</inkml:trace>
  <inkml:trace contextRef="#ctx0" brushRef="#br0" timeOffset="58857.98">13818 7799 72 0,'-3'-7'166'0,"3"0"-19"15,-2 1-15-15,2-2-15 0,-2 5-11 16,2-5-9-16,-2 3-8 0,2 1-4 15,-2 3-4-15,0-4 1 0,0 2 3 0,0-1 2 16,0 1 5-16,-3-2 7 0,-1 4 6 16,0-2 6-16,-1 3 4 0,-3 0 0 15,-1 3-1-15,-4 2-5 0,0 0-2 16,-4 7-7-16,0 1-7 0,-2 6-6 0,-2 2-9 16,2-2-8-16,0 6-9 0,-1 0-7 15,5-1-9-15,1 5-9 0,3-3-9 16,2 2-9-16,5-2-9 0,2 2-5 0,2-2-3 15,2-1-1-15,4 0 0 0,0-3 0 16,4-1 0-16,1-2 1 0,2-5 2 0,-1 2 1 16,3-3 2-16,2-5 1 0,-1-1 0 15,1-2 0-15,0-8 0 0,2-2-4 16,0-3 0-16,0-4-2 0,0-4-1 16,0-2 2-16,0-2-2 0,0-1 1 0,0 2 2 15,-5-1 9-15,1 4 11 0,-2 2 13 16,-1 2 10-16,-4 4 6 0,1 0 5 15,-1 4-4-15,-4 3-5 0,0 2-8 0,1 7-6 16,-3 2-3-16,-3 6-1 0,3 4-5 16,-2 4-7-16,0 3-6 0,0-1-13 15,0 2-20-15,2-2-56 0,-2-1-98 16,2-1-115-16,2 0-108 0,0-3-103 16,0-3-57-16,2-3 10 0,1-4 78 0,1-1 102 15</inkml:trace>
  <inkml:trace contextRef="#ctx0" brushRef="#br0" timeOffset="59123.73">14307 7996 75 0,'0'-20'225'15,"-5"5"40"-15,-3 0-20 0,-1 4-19 0,-1-2-12 16,-3 8-8-16,-2 1-13 0,0 4-16 15,-1 8-16-15,1 1-16 0,-2 4-10 16,2 4-8-16,2 3-8 0,1 5-14 16,3 0-17-16,5 1-16 0,0 3-19 15,4-1-19-15,2-2-16 0,4 2-34 16,0-4-50-16,5 0-69 0,2-4-76 0,2-4-74 16,1-3-77-16,4-2-67 0,1-5-3 15,0-2 42-15,2-4 60 0</inkml:trace>
  <inkml:trace contextRef="#ctx0" brushRef="#br0" timeOffset="59388.75">14770 8005 108 0,'-6'-5'231'0,"-3"1"33"0,-3 1-12 0,-1 3-5 15,0 3-5-15,-2-2-9 0,1 2-16 16,-1 2-30-16,2 0-35 0,2 0-40 15,1 3-33-15,1-1-28 0,3 2-20 16,2-4-15-16,0 5-9 0,4-1-4 0,0 0-3 16,2-1 0-16,0 5 0 0,2-3 0 15,0 5-2-15,1-5 2 0,1 4 1 16,-2 0-7-16,2-2-21 0,-1 2-43 16,1 1-57-16,-2-5-64 0,3-1-63 0,-1 1-70 15,0-1-48-15,1-4 6 0,1-1 38 16,-2-4 52-16</inkml:trace>
  <inkml:trace contextRef="#ctx0" brushRef="#br0" timeOffset="59571.34">14963 7823 184 0,'2'-9'263'0,"-2"0"32"0,2 4-30 0,-2 5-29 16,0 5-25-16,0 4-27 0,0 6-20 15,0 4-28-15,0 5-37 0,0 0-53 0,0 6-78 16,0 0-86-16,2 4-87 16,2 2-99-16,-2-2-61 0,3 0-15 0,-1-1 32 15,0-7 59-15</inkml:trace>
  <inkml:trace contextRef="#ctx0" brushRef="#br0" timeOffset="59788.26">15217 8010 112 0,'-9'-13'219'0,"-1"2"7"0,-5 1-22 16,-2 5-16-16,-2-1-10 0,-2 6 1 15,2 0-4-15,-3 2-1 0,6 2-5 16,-1 0-13-16,4 2-18 0,4 2-23 0,5-1-24 16,2-2-27-16,6 4-18 0,5 0-10 15,3-2-17-15,5 1-42 0,5-2-70 16,1 2-82-16,4-5-84 0,1 0-103 0,-1-1-56 15,3 1 1-15,-2-3 46 0,-3-3 67 16</inkml:trace>
  <inkml:trace contextRef="#ctx0" brushRef="#br0" timeOffset="68579.03">14425 8521 56 0,'0'3'92'0,"0"-2"-12"0,0-1-11 16,0 4-5-16,0-4-3 0,0 1 0 16,-2-1 0-16,2 2-2 0,-2-2-3 15,0 3-6-15,0-2-5 0,-1 3-6 0,-1-3-2 16,-2 3 0-16,-3 1 0 0,1-1 4 16,-3 3 4-16,-1 2 0 0,-1 4-2 15,-2-2-1-15,-2-1-3 0,-2 5-2 16,0 0-4-16,0 0-4 0,0 3-5 15,-2 3-2-15,0 2-5 0,-3-1-4 0,3 3-3 16,0 3-1-16,0-1 0 0,0-1-2 16,2 3 3-16,-2 3 0 0,1 1 3 0,1-3 2 15,3 4 3-15,-1 0 4 0,0 2 3 16,4 1 1-16,0-2 1 0,3 4 1 16,-1-3 0-16,5 2 0 0,-1 3 4 15,5 1 4-15,0-3 3 0,4 5 0 16,0-1 1-16,5-2-4 0,1 2-8 15,5-3-7-15,0-1-5 0,4-2-4 0,4 1-5 16,4-1 0-16,3-3 0 0,1-1 0 16,5 1 4-16,4-1 1 0,0-4 2 0,5 0 3 15,-1 1-1-15,5-4 1 0,-1-2-1 16,5 1 0-16,2 0-2 0,2-3-2 16,4-2-1-16,3-3-2 0,1 1-2 15,3-3-1-15,3-2-1 0,6-5-1 0,1 1-2 16,2-4 1-16,5-2 1 0,1-6-2 15,3-2 2-15,2-4 2 0,-2-2 1 16,2-4-1-16,0-4 0 0,-3-3 2 16,3-1 1-16,-2-3-2 0,-2-1-1 0,-3-4 1 15,1 2 0-15,-3-5-5 0,-1 4-1 16,-3-4 0-16,-4-4 1 0,-2 2-2 16,-3 1 0-16,-3-3 0 0,-5-2 0 15,-2 2 2-15,-6 0 0 0,-2 0 8 0,-5 0 7 16,-2 0 9-16,-6-3 8 0,-2 3 5 15,-2-3 8-15,-4 3 3 0,-3-4 5 16,-4 5 6-16,-2-2 6 0,-2 2 8 0,-4 1 1 16,-5 1-3-16,-1-2-9 0,-3 4-12 15,-4-4-13-15,-2 3-13 0,-2 0-12 16,-3 0-4-16,-3 1-5 0,-3-1-2 0,-2 0-3 16,-2 1 0-16,-4-1 1 0,-4-1-1 15,-3 1 0-15,-4 0-1 0,-4 0 0 16,-2 0 0-16,-2 2-1 0,-4-1-1 15,-5 2-1-15,-2-1 1 0,-4 1 0 0,-4 2 1 16,-3 1-2-16,-1 2 3 0,-5-3 3 16,-2 4 1-16,0 4 1 0,-1-2 2 0,-1 0 2 15,-3 2 1-15,-3 5 3 0,0-1 5 16,-5 1 1-16,-1 6 0 0,-1-2 0 16,-2 3-2-16,-2 1-7 0,0 4-3 15,-2 3-3-15,-2 1 1 0,-2 4-1 16,-2 1 0-16,-1 4 0 0,-3 3-3 0,-1 2-20 15,-4 5-25-15,-2-2-32 16,0 5-41-16,0 2-47 0,0 2-53 0,5 2-39 16,3 2-26-16,3-1-19 0,6 2-14 0,6 2-15 15,5 2 3-15,6-1 29 0,6 1 35 16</inkml:trace>
  <inkml:trace contextRef="#ctx0" brushRef="#br0" timeOffset="71052.14">20610 8386 8 0,'-8'-3'30'0,"-1"3"1"0,1-1 2 15,-1 1 5-15,-1-4 1 0,1 4 0 16,-2-1-1-16,1 1-4 0,-1-3-2 0,1 3-4 15,-3-1-4-15,0 1-4 16,1-4-1-16,-3 4 0 0,-2 0-2 0,0 0 2 16,-2 4 0-16,0-4 1 0,-2 1 1 15,-3 3 0-15,1 0 0 0,-2 0 0 0,-3 0 2 16,-1 4 0-16,-1-3 1 0,-2 3 1 16,-2-2-1-16,0 1 2 0,1 2 3 15,-3-2 3-15,-3 1 3 0,1 0 3 0,-2 1 2 16,0 0 2-16,0-1 0 0,-3 1-4 15,1 3-1-15,0-3-3 0,-3 3-3 16,1 0-4-16,-1 1-3 0,1-1-2 16,-3 5-2-16,3 0 0 0,-3 1 0 0,-1 3 1 15,-1 2 3-15,-2-1 2 0,0 6 1 16,-2 1 2-16,1 1 2 0,-1 0 0 16,2 4-3-16,2-1-2 0,3 1-5 15,3-3-3-15,3 3-3 0,2-4-4 0,4 4-4 16,4-1-1-16,1 1-2 0,3-2-1 15,5 1-2-15,0 2 1 0,4 3 1 16,2-2 1-16,5 2 1 0,1 2 1 16,3 0 1-16,4 3 0 0,2 1-1 0,4-1 1 15,5-1-2-15,1 4-1 0,5-4-3 16,2 2 0-16,4-4 0 0,4 2-1 16,5-1 1-16,4 1-1 0,2-2 3 0,6-1 1 15,3-2 2-15,3 0-1 0,5 2 1 16,4-4 0-16,3 0-3 0,3 0-1 0,5-1-1 15,2-2 0-15,2-1 0 0,2 2 0 16,2-2 0-16,0-1 1 0,3-5 1 16,1 4 0-16,3-6 1 0,1 2 2 15,5-4 3-15,2-2 7 0,2-1 6 0,5-6 3 16,3 2 3-16,3-4 4 0,2-1 2 16,0-3-1-16,2-2 1 0,-1 1 4 15,1-5 3-15,0 0 5 0,0-1 3 16,0-3 0-16,0-2-5 0,-2-1-1 0,2-5 2 15,-2 2 1-15,0-3 5 0,-3-3 8 16,-1-3 14-16,-3-1 9 0,-3-3 4 16,-5-2 0-16,-2-1-1 0,-5-3-5 15,-3-1-9-15,-3 1-10 0,-6-1-5 16,-2-2-9-16,-7 1-7 0,-1 0-6 0,-7-2-5 16,-2 2-3-16,-7-1-3 0,-3 2-1 15,-5 0 0-15,-4 1 0 0,-5-1 0 0,-3 1 3 16,-3-1-2-16,-2-2-1 0,-4 2-3 15,-2 0-1-15,-2-2-3 0,-3-2-6 16,-1 1-2-16,-3-1-1 0,-2 0-1 16,-2-2 0-16,-2-2 0 0,-4 3 1 0,-2-1-2 15,-3-2-1-15,-1 1-2 0,-5-1-2 16,-4 1 0-16,-2-1-3 0,-5 1 3 16,-3-2 1-16,-5 1 0 0,-4-2-1 0,-3 1 0 15,-3 0 1-15,-5-1-2 0,-2-2-1 16,-1 1 1-16,-6 2 0 0,-3-2-1 15,-2-1 1-15,-3 4 1 0,-4-3-3 16,-4 3 0-16,-2 3 2 0,-3-1 0 0,-1 2-2 16,-5 0 0-16,-4 5 6 0,1 1 0 15,-6 3 0-15,1 4 1 0,-4 3-1 16,0 3 1-16,-5 4-4 0,-2 1-4 16,-2 5-3-16,1 1-1 0,-1 3-7 15,0 1-9-15,2 0-15 0,5 5-30 0,1-1-52 16,5 1-64-16,4 3-71 0,7 1-63 0,6 3-47 15,1 0-28-15,8 5-9 0,1 0 4 16,0 4 44-16,7 2 55 0,2 0 53 16</inkml:trace>
  <inkml:trace contextRef="#ctx0" brushRef="#br0" timeOffset="73639.1">25229 8638 1 0,'-3'0'33'0,"-1"-1"3"0,2 1-1 16,-2-3 0-16,-3 3-3 0,1 0-4 0,-2 3-4 15,-3-3-4-15,-2 1 0 0,-1 4 1 16,-3 0 2-16,-5 1 5 0,-1 2 2 15,-4 1 5-15,-1 2 1 0,-1-1 3 16,-3 5-1-16,-2 0 1 0,0 4-1 0,0-2-5 16,-2 5 0-16,0 2-5 0,0 1-2 15,-2 1-3-15,0 2-1 0,0 1 0 16,0 2 3-16,0 2 4 0,2-3 0 16,2 3 3-16,2 0 0 0,2-1 0 0,3 2-3 15,2 1-3-15,3 1-3 0,3 1-3 16,2 2-4-16,3 2-2 0,5 1-1 15,3 0-2-15,2 1 0 0,6 2-3 0,2-2 1 16,4 1 1-16,3-1 0 0,4-2 2 16,4 2 0-16,4-2 0 0,3 2 0 15,3 1 0-15,5-1 0 0,2-1-1 0,6 1 2 16,3-3 1-16,6 3 6 0,6-3 6 16,4-2 8-16,5-4 12 0,4-1 14 15,2-4 11-15,4-1 7 0,4-4 6 16,3 0-1-16,4-7-3 0,1 0-9 0,6-5-11 15,-1 1-10-15,4-6-13 0,0 1-11 16,1-3-9-16,1-4-6 0,1 2-4 16,-3-6-1-16,-2 2-2 0,-2-4 0 15,-1-3 1-15,-4-3 1 0,-1 1 4 0,-2-6 2 16,-5-1 0-16,1-3 2 0,-5-1 2 16,-2-4-2-16,-2-4-1 0,-4 4 0 15,-5-5 0-15,-1-3 2 0,-3 0 3 0,-2-1 5 16,-4-1 7-16,-4-1 8 15,-3-3 8-15,-3 2 6 0,-5 0 3 0,-5-1-2 16,-3 0-2-16,-2 2-5 0,-7-2-3 0,-2 3-4 16,-4-5-4-16,-3 5-4 0,-3 1-1 15,-3-3 0-15,-4 4-2 0,-2 0 1 16,-2 3-1-16,-4-3-1 0,-5 3-5 0,-1 0-6 16,-3 1-5-16,-2 0-4 0,-4 0-3 15,-5 0-2-15,-1 3-2 0,-3-2 0 16,-4 2 0-16,-4-2 1 0,-4 3 0 15,-5 3 0-15,-6-1 0 0,-2 4 0 0,-6-2 1 16,-7 2-2-16,-6 4-4 0,-4 1-1 16,-9 4-1-16,-8 1-2 0,-7 2 0 15,-8 2 1-15,-4 2 4 0,-9 2 4 16,-2-3 3-16,-2 4 0 0,-2 4-4 0,0-3-29 16,-2 7-52-16,-1-1-74 0,-1 3-84 15,2 2-81-15,2 4-84 16,2 1-54-16,4 4 7 0,4 1 48 0,9-2 71 15</inkml:trace>
  <inkml:trace contextRef="#ctx0" brushRef="#br0" timeOffset="87342.15">11582 815 42 0,'0'0'93'0,"0"0"-6"15,0 0-8-15,0 0-9 0,0 0-7 16,0 0-6-16,0 0-5 0,0 0-2 0,0 0 3 16,0 3 14-16,3-3 23 0,-3 5 24 15,2-2 24-15,0 6 26 0,0 8 28 0,0 3 22 16,0 6 14-16,0 12 5 0,0 7-9 15,0 4-20-15,1 10-34 0,-1 4-39 16,0 5-40-16,2 3-36 0,-2 7-27 16,2 1-46-16,-2-1-66 0,3 1-77 0,-1-1-78 15,2-6-71-15,1-5-74 0,-1-4-53 16,0-5 9-16,1-8 47 0,-3-1 61 16</inkml:trace>
  <inkml:trace contextRef="#ctx0" brushRef="#br0" timeOffset="87673.78">11686 1236 24 0,'0'-24'166'0,"2"3"-6"0,0-1-24 16,0 2-27-16,3 4-21 0,1 1-16 15,0 1-19-15,3 4-14 0,-1 1-16 16,3 2-8-16,2 2-5 0,-1 2-1 0,1 3 0 16,0 3 0-16,-1 2 4 0,1 2 9 15,-2-2 17-15,-1 8 23 0,-1-2 26 16,-3 4 28-16,-2 4 26 0,-2 2 11 0,-4 4-2 16,-2 3-12-16,-2 3-23 0,-3 2-28 15,-1-3-25-15,-1 3-22 0,-2-3-19 16,-1 3-30-16,-1-4-54 0,2-3-67 0,-2 3-76 15,3-8-93-15,-1-1-66 0,2-3-14 16,3-5 27-16,-1-3 55 0</inkml:trace>
  <inkml:trace contextRef="#ctx0" brushRef="#br0" timeOffset="87923.2">12148 1270 203 0,'-9'-8'239'0,"-2"3"-2"16,-3 4-27-16,-1 1-28 0,-4 5-27 15,0 0-23-15,-2 7-28 0,-1 5-21 0,3 3-5 16,0 1 10-16,2 5 26 0,3 3 31 16,1 0 33-16,4 5 19 0,5 0 6 15,4 0-10-15,2 3-27 0,7-1-32 0,1-1-39 16,7 2-30-16,2-3-26 0,2-2-31 15,5-3-80-15,1-4-115 0,3-1-127 0,2-5-132 16,0-3-82-16,-1-7-31 0,1-8 50 16,-4-1 96-16</inkml:trace>
  <inkml:trace contextRef="#ctx0" brushRef="#br0" timeOffset="88138.37">12518 1236 365 0,'6'-28'506'0,"-4"6"75"15,1 1 11-15,-1 4-74 0,0 6-110 16,2 2-123-16,-2 5-103 0,2 12-71 0,1 4-39 16,-1 9-21-16,0 8-18 0,-2 5-13 15,0 9-8-15,0 2-6 0,1 8-4 16,-1 1-11-16,0 2-19 0,0 1-46 0,0-3-90 16,0-2-117-16,0-2-118 0,0-5-112 15,0-2-63-15,1-7 1 0,-6-2 66 16,1-8 105-16</inkml:trace>
  <inkml:trace contextRef="#ctx0" brushRef="#br0" timeOffset="88320.5">12399 1561 336 0,'-4'-20'420'0,"2"4"83"0,0-1 16 15,4 1-48-15,4 3-79 0,3 1-82 16,1 2-71-16,3 1-80 0,4 2-63 0,2-1-41 15,4 4-23-15,1-1-17 0,1 1-21 16,3 2-44-16,-1 2-102 0,3-1-130 0,2-3-139 16,-1 3-115-16,3-4-47 0,2 1 8 15,2-1 82-15,0 1 119 0</inkml:trace>
  <inkml:trace contextRef="#ctx0" brushRef="#br0" timeOffset="89017.13">13714 1319 199 0,'-2'0'228'16,"0"2"-25"-16,0-2-33 0,-1 3-31 0,3-3-21 15,3 1-4-15,-1-1 12 0,2 3 34 16,2-3 49-16,3 2 50 0,1-2 30 15,5 3 5-15,4-3-17 0,2 2-36 16,7-2-50-16,4-2-51 0,6 2-41 0,4-3-24 16,9-2-20-16,4 1-15 0,2-1-11 15,4 1-7-15,3-1-5 0,1 3-10 16,1 1-3-16,0 1 1 0,1 1-3 0,1-1-4 16,0 2-17-16,0 1-53 0,-5-1-135 15,1 1-161-15,-5-2-152 0,-4-1-77 0,-4-1-27 16,-7-4 31-16,-4-1 122 0</inkml:trace>
  <inkml:trace contextRef="#ctx0" brushRef="#br0" timeOffset="89299.54">15132 888 21 0,'-6'-4'265'0,"1"-2"32"0,1 5 26 0,0-2-52 16,2 1-41-16,2-1-26 0,2 3-14 15,2 3-2-15,3-1-3 0,-1 5-8 0,5 1-20 16,-3 5-19-16,3-1-19 0,-1 6-17 16,-1 6-13-16,-3 2-10 0,-2 3-6 15,-2 4-12-15,-4 2-11 0,-4 6-11 0,-3 0-13 16,-3 1-10-16,-5 1-24 0,0 1-62 15,-4-1-105-15,-1-1-121 0,3-4-125 0,-2-2-96 16,2-3-34-16,0-7 31 0,0-5 88 16</inkml:trace>
  <inkml:trace contextRef="#ctx0" brushRef="#br0" timeOffset="91300.74">16049 1158 71 0,'2'-6'133'0,"0"-2"-15"0,2 3-19 15,2-5-9-15,3 1-6 0,-1-2-6 16,5 0-9-16,2-1-7 0,0 0-5 15,4 2-4-15,0-2 3 0,0 1 1 0,2 2-2 16,-2-3 0-16,2 3 0 0,0 4 2 16,-2-3 1-16,-2 4 7 0,0 1 12 0,0 3 21 15,-4 6 25-15,-3 3 28 0,-1 4 25 16,-3 4 13-16,-1 8 2 0,-5 0-7 16,0 4-20-16,-3-1-26 0,1 2-30 0,0-4-25 15,2 2-22-15,0-2-17 0,2-4-16 16,0 2-16-16,5-4-51 0,-1-3-77 0,5 0-95 15,-1-5-94-15,5-7-90 0,4-1-86 16,0-9-15-16,4-2 43 0,1-6 76 16,-1-3 81-16</inkml:trace>
  <inkml:trace contextRef="#ctx0" brushRef="#br0" timeOffset="91621.88">16821 1030 202 0,'9'-19'286'15,"-3"5"39"-15,-2-1 38 0,-4 5 21 16,0-2 2-16,-4 5-20 0,0 1-43 0,-3 3-64 15,-1 3-75-15,-3 4-63 16,-1 5-44-16,-1 6-25 0,0 4-17 0,-2 5-8 16,3 5-1-16,1 0-5 0,1 5-2 0,1-2-5 15,3 2 2-15,4-4-3 0,2 3-4 16,2-4 3-16,4 1-3 0,5-6-1 0,3-2-3 16,3-4 0-16,2-3 0 0,3-5-1 15,3-3 0-15,3-4 1 0,1-6 0 16,-1-4-1-16,-1-3-2 0,1-5-1 0,-5 0 2 15,-2-5 4-15,-2-4 2 0,-4-1 0 16,-4-4 2-16,-5 0 5 0,-4-2-2 0,-4-3-1 16,-4 2-4-16,-5-2 1 0,-4 4-6 15,-2 1-12-15,-4 0-26 0,0 4-64 16,-2 0-122-16,2 5-135 0,1 3-154 16,4-1-73-16,3 2-20 0,0-1 37 0,5 1 113 15</inkml:trace>
  <inkml:trace contextRef="#ctx0" brushRef="#br0" timeOffset="92069.43">18201 756 259 0,'0'-9'388'0,"2"5"86"0,-2 0 15 16,0 1-26-16,0 3-47 0,0 7-63 0,0 6-80 15,0 6-85-15,2 6-67 0,1 5-47 16,-1 4-30-16,0 8-17 0,2 3-14 0,2 1-13 15,-1 2-41-15,-1 2-97 0,0-1-136 16,2 5-132-16,-1-7-123 0,1-1-58 16,-2-2 1-16,-2-5 75 0,0-9 124 0</inkml:trace>
  <inkml:trace contextRef="#ctx0" brushRef="#br0" timeOffset="92218.83">18169 1295 80 0,'-2'-14'243'0,"2"3"23"16,0 2-22-16,2 0-49 0,3 2-59 16,3-1-44-16,3 2-27 0,1 2-31 15,5 0-56-15,2 1-72 0,3 0-98 0,1-2-55 16,0 1-29-16,-2-2-9 0</inkml:trace>
  <inkml:trace contextRef="#ctx0" brushRef="#br0" timeOffset="92484.1">18629 1001 175 0,'-2'-4'301'0,"0"1"72"0,-5 0 8 15,1 3-21-15,-1 3-32 0,-1 4-40 16,-3-1-44-16,1 6-70 0,1-1-60 0,-1 4-47 16,1 1-30-16,3 1-15 0,0-1-9 15,-1-1-7-15,3 0-3 0,2 1-1 0,0-3-4 16,2-1 0-16,2 0-2 0,0-3 3 15,2-3 4-15,3 1 7 0,1 1 6 16,1-4 5-16,1-3 4 0,1 3-1 0,-1-3-2 16,1 2-5-16,-1-1-4 0,-1 3-26 15,-1-4-62-15,1 4-94 0,-1 2-99 16,-1-1-113-16,-3 0-94 0,0-2-30 0,0 1 34 16,1-4 79-16</inkml:trace>
  <inkml:trace contextRef="#ctx0" brushRef="#br0" timeOffset="92682.57">18796 911 10 0,'6'-30'312'0,"1"4"99"15,-3 5 92-15,0 2-7 0,-2 4-37 16,0 0-58-16,1 6-73 0,-1 4-89 16,0-1-87-16,0 10-61 0,2 2-38 0,-2 8-19 15,0 3-10-15,0 8-9 0,-2 4-6 16,0 5-18-16,0 3-42 0,0-2-93 15,0 6-111-15,0-3-108 0,3 2-95 16,-1-5-82-16,0-2-12 0,-2-4 63 0,2-4 97 16</inkml:trace>
  <inkml:trace contextRef="#ctx0" brushRef="#br0" timeOffset="92881.96">18864 1137 184 0,'2'-14'236'16,"2"0"-11"-16,-2 3-26 0,2 2-32 15,1 1-29-15,1 1-26 0,0 3-26 0,1 3-19 16,1 1-14-16,-1 1-4 0,1 2 2 0,-2 2 8 16,1 2 17-16,-3-2 21 0,0 4 19 15,-4 3 10-15,-2 1 4 0,-2 2-9 16,-3 3-19-16,-1-1-25 0,0 1-28 0,-3 1-54 16,0-2-84-16,1 0-90 0,-1-1-100 15,5-6-107-15,-1 0-51 0,1-4 4 16,4-3 53-16,2-3 74 0</inkml:trace>
  <inkml:trace contextRef="#ctx0" brushRef="#br0" timeOffset="93084.15">19143 831 273 0,'9'-21'471'0,"-3"4"88"0,0 4 28 15,-4 2-62-15,3 3-88 0,-3 3-116 16,-2 5-119-16,0 5-84 0,-2 6-51 0,0 7-29 15,-1 2-16-15,1 5-7 0,-2 3-7 16,2 2-11-16,-2 0-18 0,2 4-48 0,-3 0-93 16,3 1-120-16,0-5-115 0,2 3-111 15,0-7-61-15,0-1 5 0,2-4 70 16,2-5 108-16</inkml:trace>
  <inkml:trace contextRef="#ctx0" brushRef="#br0" timeOffset="93247.38">19376 1010 78 0,'0'-8'385'0,"-2"4"100"16,-2 0 70-16,-3 1-32 0,1 3-75 15,0 3-94-15,-1 0-105 0,3-2-111 16,-2 3-118-16,1 4-137 0,3-2-127 0,0 4-113 16,2-4-98-16,2 1-73 0,3-2 3 0,-1-4 74 15,2-1 92-15</inkml:trace>
  <inkml:trace contextRef="#ctx0" brushRef="#br0" timeOffset="93364.09">19435 1002 1 0,'7'-1'230'0,"-1"1"45"16,-2 0 10-16,-2 0-10 0,0 1-26 0,-2 3-39 15,0 1-44-15,0 3-44 0,0-1-52 16,0 2-70-16,0 0-78 0,0-1-76 16,0 0-80-16,3-4-79 0,-1-3-35 0,2-2 16 15,2-3 44-15</inkml:trace>
  <inkml:trace contextRef="#ctx0" brushRef="#br0" timeOffset="93496.01">19696 911 68 0,'14'0'224'0,"-3"7"8"15,0 2-22-15,-5 6-37 0,0 5-38 16,-2 4-43-16,1 5-59 0,-3 0-73 0,-2 0-78 16,0 2-77-16,-2-2-43 0,-3 3-18 15,1-5 12-15</inkml:trace>
  <inkml:trace contextRef="#ctx0" brushRef="#br0" timeOffset="93645.62">19615 1148 27 0,'4'-15'229'0,"3"5"33"0,1-2-20 16,3 4-43-16,-1 0-43 0,3 2-43 15,2 2-67-15,2-2-88 0,2 5-118 0,-2-4-69 16,0 2-35-16,0-2-19 0,-3 1 17 0</inkml:trace>
  <inkml:trace contextRef="#ctx0" brushRef="#br0" timeOffset="93960.21">20794 614 273 0,'-2'3'438'0,"-2"3"98"15,0 4 25-15,-1 5-56 0,1 5-74 16,0 8-92-16,0 6-105 0,-1 7-95 0,3 3-58 15,2 5-33-15,-2 6-20 0,2 2-15 16,0 2-17-16,0 1-48 0,0-2-95 16,-2 5-133-16,2-8-126 0,2-1-127 0,0-4-57 15,0-5 8-15,0-3 75 0,1-8 119 16</inkml:trace>
  <inkml:trace contextRef="#ctx0" brushRef="#br0" timeOffset="94194.8">20868 844 222 0,'7'-14'267'0,"-3"2"22"0,2 0-51 0,0 6-60 16,1 1-54-16,1 3-34 0,3 4-21 15,-3 1-20-15,1 4-17 0,-1 2-11 0,-3 3-7 16,-5 5-3-16,-5 0-2 0,-3 7-1 15,-3-1-1-15,-4 6 0 0,-4 0 0 0,0 0-11 16,-2 1-33-16,2-4-52 0,2-2-72 16,4 0-89-16,3-7-47 0,1-3-17 15,5-4 22-15</inkml:trace>
  <inkml:trace contextRef="#ctx0" brushRef="#br0" timeOffset="94425.02">21300 855 221 0,'-6'-6'451'0,"-3"5"92"0,-1-3 59 15,-5 8-74-15,2 1-90 0,-2 5-106 16,0 4-115-16,1 3-85 0,3 7-57 16,0 2-33-16,5 2-20 0,2 1-8 15,2 2-3-15,4 1-5 0,2-1-5 16,2 2 2-16,3-8-9 0,2 4-23 0,1-4-60 15,3-5-113-15,2-1-122 0,2-4-134 0,0-6-95 16,2-5-33-16,3-4 28 0,-3-4 96 16,4-4 117-16</inkml:trace>
  <inkml:trace contextRef="#ctx0" brushRef="#br0" timeOffset="94608.1">21764 819 322 0,'12'-18'546'0,"-1"2"69"0,-5 6 41 0,1 0-60 15,-5 6-136-15,0 4-164 0,0 10-106 16,-2 3-64-16,0 8-37 0,0 5-29 16,0 3-19-16,0 5-24 0,2 3-28 0,0 0-27 15,0 2-41-15,0 3-97 0,-2-1-146 16,0 1-123-16,0-5-112 0,-2-3-58 16,0-1-5-16,-2-7 77 0,0-2 132 0</inkml:trace>
  <inkml:trace contextRef="#ctx0" brushRef="#br0" timeOffset="94790.55">21653 1149 69 0,'-6'-16'394'15,"0"3"105"-15,-1 2 75 0,5 0-21 16,0-1-66-16,4 4-89 0,3 0-108 0,3 2-98 16,3 2-74-16,6-1-42 0,-1 2-30 15,6 3-19-15,1 0-20 0,0 0-27 0,0 4-82 16,-1 1-157-16,-1-1-175 0,-2 4-125 15,-2-3-58-15,-2-4-15 0,-1 1 63 16,-1 2 142-16</inkml:trace>
  <inkml:trace contextRef="#ctx0" brushRef="#br0" timeOffset="96252">22352 1249 33 0,'0'3'131'0,"-2"-2"-10"15,2 2-13-15,-2-2-12 0,2 3-14 0,0-3-10 16,0 2-8-16,2 2-3 0,-2-4 0 16,2 3 3-16,0 2 4 0,2-1 8 15,1-1 13-15,3 2 15 0,3-2 17 0,3 3 23 16,5-2 26-16,7-1 27 0,6-1 23 15,6-1 14-15,6-4 1 0,11-1-14 16,7-1-23-16,10-1-32 0,6 2-40 16,11-5-36-16,4 3-30 0,9 1-18 0,1-1-17 15,3 5-11-15,-2 0-6 0,0 0-4 16,-7 4-3-16,-4 0-2 0,-6 1-4 0,-9-1-24 16,-6 1-65-16,-8 1-116 0,-9-1-124 15,-5-1-132-15,-5 1-85 0,-7-5-24 0,-4-3 39 16,-5-2 104-16</inkml:trace>
  <inkml:trace contextRef="#ctx0" brushRef="#br0" timeOffset="96614.6">24071 903 28 0,'-5'0'191'0,"1"0"13"0,0 0-37 16,4 0-34-16,0 3-23 0,2-2-11 15,2 5-2-15,3 0 4 0,1 3 1 16,3 2-3-16,-1 3-6 0,3 1-6 0,2 3-9 15,-2 6-12-15,1 2-6 0,-1 3-5 16,-2 4-2-16,-3 6-2 0,-4 1 0 16,-4 5 2-16,-4 3-3 0,-4 1-6 0,-5 2-7 15,-2 3-9-15,-4 1-7 0,-2-3-7 16,-2 1-23-16,1-4-55 0,1-2-76 0,2-6-98 16,2-3-95-16,5-6-49 0,3-6-9 15,3-3 38-15</inkml:trace>
  <inkml:trace contextRef="#ctx0" brushRef="#br0" timeOffset="97145.97">25017 1148 49 0,'-13'-5'191'15,"-2"2"0"-15,1 3-21 0,-3 0-23 16,0 3-24-16,-4 2-26 0,-1 0-27 0,1 7-23 15,-2 0-19-15,2 2-13 0,2 2-6 16,0-1-5-16,2-1-3 0,2 2-1 16,4-3-1-16,3-3 0 0,1 2-2 0,3 0 2 15,4-6 0-15,2 1 0 0,3-3 1 16,3-1 1-16,5-6 1 0,2 2 2 16,2-7 3-16,2 1 2 0,2-3 3 15,0-2-1-15,2 0 2 0,-2-1-1 0,3 2-3 16,-5 2 1-16,0-1 10 0,-2 7 24 15,0 0 43-15,-5 3 53 0,1 6 60 16,-5 7 51-16,-3 4 26 0,-3 5 1 0,-2 3-24 16,-4 5-39-16,-3 5-50 0,-1-2-47 0,-5 1-34 15,0 1-24-15,1-1-16 0,-5 2-13 16,0-2-10-16,0-1-7 0,-2-3-6 16,0 0-1-16,0-2-7 0,-2-7-21 0,-1 3-52 15,1-6-105-15,-2-2-120 0,2-2-120 16,2-7-111-16,0 1-45 0,0-7 21 0,2-2 86 15,4-3 112-15</inkml:trace>
  <inkml:trace contextRef="#ctx0" brushRef="#br0" timeOffset="97394.76">25317 1157 70 0,'0'-5'320'0,"-2"2"76"0,-2 2 71 15,0 1-34-15,-2 1-51 0,1 7-55 0,-1 4-62 0,2 5-71 16,-3 5-65-16,3 3-52 0,0 4-36 16,2 4-49-16,0 0-84 0,0 1-106 15,2 2-101-15,2-2-98 0,0-3-93 16,0-2-20-16,0-4 47 0,0-1 86 0</inkml:trace>
  <inkml:trace contextRef="#ctx0" brushRef="#br0" timeOffset="97560.02">25377 1433 87 0,'2'-10'402'0,"0"0"108"0,-4 4 66 0,0-1-40 15,-3 2-71-15,-1 4-95 0,-2-2-120 16,-3 6-105-16,0 1-75 0,1 1-73 0,-3 1-121 15,3 3-132-15,-1-3-133 0,3 2-125 16,-1-3-58-16,1-4 1 0,1-1 80 16,3-1 112-16</inkml:trace>
  <inkml:trace contextRef="#ctx0" brushRef="#br0" timeOffset="97710.14">25508 1216 5 0,'13'-5'322'0,"-3"2"105"0,-1 3 93 15,-3 3-9-15,-2 2-43 0,1 1-68 16,-3 5-81-16,-2 1-99 0,0 4-92 0,-2-2-73 16,-1 6-91-16,1-3-138 0,0 1-141 15,0 2-146-15,-2-1-88 0,0-1-32 0,-3-2 32 16,-1-1 108-16</inkml:trace>
  <inkml:trace contextRef="#ctx0" brushRef="#br0" timeOffset="97860.08">25578 1388 199 0,'6'-4'394'0,"-4"3"63"16,2-3 10-16,-1 3-65 0,-3-2-90 15,2 3-132-15,0 0-167 0,0 0-155 16,2 0-135-16,3-1-118 0,-3 1-59 0,2-4 5 16,-2 0 59-16,3 0 84 0</inkml:trace>
  <inkml:trace contextRef="#ctx0" brushRef="#br0" timeOffset="98168.38">25741 1321 182 0,'4'0'266'0,"0"0"22"0,0 0-27 16,-1 3-37-16,-1-3-32 0,0 1-32 15,0-1-29-15,0 3-27 0,0-3-26 16,0 0-25-16,0 0-19 0,1 0-14 0,-1 0-7 16,0 0 0-16,0-3 5 0,2 3 9 15,-2-1 12-15,2-2 16 0,1 3 22 16,-1-2 23-16,0 2 17 0,0 2 14 0,1 1 3 15,-1 1-3-15,0 3-17 0,2 2-22 16,-1 0-23-16,1 4-21 0,0 0-18 16,1 2-11-16,-1-2-9 0,0 3-3 15,-1-2-2-15,1 2-2 0,-2-3-1 0,0 0 2 16,1-1 0-16,-3-2-2 0,-2 1 2 16,-2 2 0-16,-3-2 0 0,-1-2-2 15,-4 1 1-15,-1 1-1 0,-4-2-10 0,0 0-30 16,1-1-63-16,-3-1-96 0,0-1-103 15,0 2-109-15,-2-7-90 0,2 1-23 0,-2-2 35 16,0 0 82-16</inkml:trace>
  <inkml:trace contextRef="#ctx0" brushRef="#br0" timeOffset="100844.67">26270 1295 2 0,'-4'0'155'0,"2"1"-8"0,2-1-36 15,0 0-22-15,0-1-10 0,4-3-4 16,2 3 3-16,5-3 17 0,1 0 26 16,5 0 38-16,5 0 45 0,1 0 53 0,6-1 43 15,3 1 19-15,2-1-4 0,4 1-29 16,5-2-47-16,-1 2-61 0,4-1-55 15,3 1-46-15,0-1-29 0,4 0-21 0,0 2-10 16,0-1-6-16,2-1-9 0,-3 2-21 16,1 2-53-16,0-3-104 0,-4 4-111 15,0-1-105-15,-3 1-97 0,-1-4-62 0,-7-2 13 16,-2 0 82-16,-7-3 97 0</inkml:trace>
  <inkml:trace contextRef="#ctx0" brushRef="#br0" timeOffset="101127.63">27466 798 11 0,'-4'-8'126'0,"-1"2"-28"16,3 2-25-16,0 0-19 0,0 3-17 15,4-2-12-15,0 3-2 0,0 3 6 16,5 2 10-16,-1-1 15 0,0 2 17 0,3 4 15 15,1 0 7-15,1 4 12 0,0 2 6 16,-3 3 4-16,1 3 5 0,-1 0 5 16,-4 6 6-16,-2 3 0 0,-2 4-5 0,-6 3-11 15,-2 1-14-15,-5 2-20 0,-4 5-19 16,-2 0-23-16,-2-1-46 0,-5-1-77 0,1 1-84 16,-3 1-107-16,1-5-80 0,-3-2-41 15,1-3 8-15,1-3 54 0</inkml:trace>
  <inkml:trace contextRef="#ctx0" brushRef="#br0" timeOffset="103333.6">28372 864 106 0,'-2'-12'193'16,"-5"0"-10"-16,1-2-14 0,-2 3-8 15,-3 2-7-15,0 1-10 0,-3 0-20 16,-1 3-20-16,-4 5-20 0,-3 4-9 0,-1 5-3 16,0 7 4-16,-5 4 12 0,3 5 20 15,-3 5 30-15,5 8 26 0,0 0 18 0,4-1 7 16,4 5-8-16,2-5-20 0,7 2-35 15,4-1-33-15,4-2-31 0,6-2-21 16,3-1-13-16,6-4-11 0,4-3-36 0,2-2-81 16,7-5-113-16,2 0-111 0,4-6-109 15,2-4-85-15,2-5-15 0,2-5 52 0,-1-4 100 16</inkml:trace>
  <inkml:trace contextRef="#ctx0" brushRef="#br0" timeOffset="103632.44">28899 1019 71 0,'4'-18'248'0,"-2"2"49"0,-2 3-3 0,-4 1-19 16,-2 3-25-16,-3 2-33 0,-1 5-41 15,-5 4-44-15,-2 7-47 0,-4 3-32 0,-1 5-20 16,-1 7-10-16,0 2 0 0,0 2 5 16,-1 1 16-16,3 0 13 0,2 1 9 0,2-4 3 15,2-1-4-15,5-2-9 0,3-3-14 16,3 0-16-16,4-4-12 0,2-3-5 0,7 0-2 15,1-5-1-15,3-4-3 0,4-4 1 16,2-1-2-16,2-4-2 0,3-5 1 0,-1 0 1 16,2-5 1-16,-2 1 4 0,1-2 3 15,-3-1 4-15,-2 5 6 0,-2-1 6 0,-4 2 14 16,-1 5 8-16,-3-2 7 0,-1 7 2 16,-4 1-3-16,1 1-4 0,-3 7-14 0,-2 4-26 15,0-2-60-15,0 5-90 0,0-1-99 16</inkml:trace>
  <inkml:trace contextRef="#ctx0" brushRef="#br0" timeOffset="104610.71">29159 1011 82 0,'0'5'160'0,"0"-2"-38"16,0 2-31-16,0-2-25 0,0 2-20 0,2-1-13 15,0 4-13-15,1 0-8 0,1 0-6 16,0 1-2-16,0-4-2 0,3 2-1 0,-1 1-2 15,0-3-1-15,1-1-3 0,-1 1 0 16,0-4-2-16,3 2-2 0,-3-1 2 16,3-2 0-16,-3 0 4 0,0 0 0 0,1 0 3 15,-1 2 1-15,0-2 0 0,1 0-3 0,-1 3-10 16,0-3-16-16,1 1-23 0,-1-1-26 16,0 0-30-16,1 0-28 0,1 0-7 0</inkml:trace>
  <inkml:trace contextRef="#ctx0" brushRef="#br0" timeOffset="104743.46">29432 1006 147 0,'2'1'138'0,"0"7"-24"15,-2 3-25-15,3 4-24 0,-3 8-16 16,2 3-14-16,0 4-11 0,0 2-11 0,0-1-20 16,2 3-31-16,1 1-47 0,-1-1-48 15,0-1-26-15,0-2-12 0</inkml:trace>
  <inkml:trace contextRef="#ctx0" brushRef="#br0" timeOffset="104992.11">29460 1148 108 0,'-2'-16'165'0,"0"-1"-42"16,2 6-36-16,2 1-24 0,0 1-19 0,2 2-15 15,0-1-14-15,5 3-7 0,1 4-3 0,1 1-2 16,-1 0 0-16,3 5 1 0,-2-1-1 0,-1 2 2 16,-1 4 1-16,-3 4 1 0,-2-2-1 15,-2 6-1-15,-4 1 1 0,-2 2-1 16,-4-2 0-16,-1 1-3 0,-1 1-15 0,-1-1-26 16,0-2-39-16,1-2-53 0,1-4-28 15,3-1-16-15</inkml:trace>
  <inkml:trace contextRef="#ctx0" brushRef="#br0" timeOffset="105241.66">29690 1036 30 0,'11'-12'241'0,"-5"-2"50"16,1 2 18-16,-1 4-15 0,-2 0-22 16,-2 2-29-16,1 2-42 0,-1-2-47 0,0 5-51 15,0 1-42-15,2 1-29 0,-2 1-17 0,3 3-8 16,-1 3-13-16,2-4-23 0,0 2-23 15,1 0-20-15,1-2-13 0,1 1-8 0,-1-4 4 16,3-1 16-16,1 0 20 0,-1-1 18 16,2-4 14-16,-1 2 8 0,1-1 6 0,-2 1 3 15,-3 3 2-15,3 0-2 0,-3 6-19 0,-1-2-37 16,-1 5-47-16,0 1-59 0,1 5-77 16,-1-5-43-16,0 5-5 0,-1-5 23 15</inkml:trace>
  <inkml:trace contextRef="#ctx0" brushRef="#br0" timeOffset="105373.69">30175 937 146 0,'0'-1'171'0,"-2"1"-32"16,0 1-55-16,0 6-36 0,0 5-40 16,0-2-50-16,2 6-64 0,-3-1-35 15,1-1-20-15</inkml:trace>
  <inkml:trace contextRef="#ctx0" brushRef="#br0" timeOffset="105539.75">30167 913 21 0,'4'-16'188'16,"0"3"16"-16,3-2-31 0,-1 5-42 0,0-5-33 15,5 5-23-15,-1 0-18 0,3 0-16 0,0 1-19 16,2 2-30-16,2-1-42 0,-1 2-56 15,1 2-67-15,-2-4-35 0,0 5-15 16,-2-2 10-16</inkml:trace>
  <inkml:trace contextRef="#ctx0" brushRef="#br0" timeOffset="130888.4">19033 6480 1 0,'0'-2'61'0,"-2"2"-6"15,2-3-9-15,-2 3-4 16,0 0-5-16,0 0-6 0,-1 0-5 0,-1 0-4 15,2 0-2-15,-2 0-2 0,0 0-1 16,-1 0 1-16,1 3 3 0,0-1 5 16,-2 1 2-16,-1-2 5 0,1 2 2 0,0-1 0 15,-1 2-2-15,-1 1-3 0,1 0-3 16,-1 0-3-16,-1-1-5 0,1 2-3 0,0 2-2 16,-1 0-3-16,3 1-4 0,-3 0-2 15,3 2 0-15,-3 3-3 0,1 0 2 16,2 0 2-16,-3 2 1 0,3 2 2 0,-3 2 2 15,3 0 1-15,0 2 0 0,-1 3-2 16,3 1 0-16,0-2-1 0,0 2-3 16,-1-1-3-16,3 4 1 0,2-5-4 15,0 1 1-15,0 0-1 0,2 0 1 16,3 0 2-16,1-3-1 0,0 3 1 0,1-3 2 16,1 1 1-16,3-2 1 0,-1-2 0 15,3 1 0-15,2-1 1 0,0-4-1 16,-1 0 0-16,3-2-1 0,0-2-1 15,0-2-2-15,0-3-1 0,0-1 0 0,2-2 1 16,0-3 4-16,0-3 3 0,2-3 5 16,1-2 6-16,-1-3 5 0,0-3 4 15,0-2 3-15,0 2 3 0,-2-7 2 0,0 1 3 16,0-2 3-16,-2-2 4 0,0 2 3 16,-2-2 3-16,0-1 4 0,-2-3 7 15,-3 3 5-15,-1-1 7 0,-1-2 8 0,-2-2 8 16,1 4 8-16,-3-3 8 0,-2-1 5 15,-2 1 3-15,0 0 2 0,-2-1 0 0,-2 2-4 16,0 2-10-16,-3 1-10 16,-1-1-11-16,-3 5-16 0,1 1-15 0,-3-1-13 15,0 0-11-15,-2 4-9 0,1 1-6 16,-1-1-6-16,-2 1-2 0,0 6-14 16,0-1-45-16,-2-1-74 0,2 3-85 15,0 2-87-15,0 2-87 0,4 1-90 0,1-1-9 16,-1 1 42-16,0 3 70 0,1 1 78 15</inkml:trace>
  <inkml:trace contextRef="#ctx0" brushRef="#br0" timeOffset="132172.96">18938 7876 84 0,'-7'-3'135'15,"3"2"-18"-15,-2 1-17 0,2-4-16 16,-1 4-18-16,1 0-17 0,0 0-18 16,0 4-11-16,-1-3-9 0,1 2-4 0,0 2-4 15,-2-2-1-15,1 5-1 0,-1-3 1 16,0 3 1-16,-1 0 2 0,-1 5 1 16,2-3 3-16,-3 1 4 0,1 3 3 15,-1 1 4-15,1 5 4 0,-3 2 1 0,3 0 0 16,-3 6-1-16,3 1-3 0,-3 2-5 15,3 3-3-15,-1 2-1 0,1 1-4 16,-1-2-2-16,3 5-3 0,2-1 1 16,1-1-3-16,1 3 1 0,2-3-1 0,2 3 0 15,3-3-1-15,1 0 0 0,0-2-2 16,3-1 0-16,1-2 0 0,3-3-1 16,2-2 1-16,0-2 0 0,2-1 1 15,2-5-1-15,0-2 2 0,2-2 0 0,0-2 0 16,2-4-1-16,1-6 0 0,-1-2 0 15,2-4-2-15,1-5 1 0,-3-5-1 16,2-2 0-16,-1-7 1 0,-3-2 0 0,0-3 0 16,-4-4 4-16,0-2 14 0,-4 1 22 15,-5-6 29-15,-2 4 34 0,-3-4 35 16,-6 3 32-16,-3-1 19 0,-4 0 4 16,-3 4-10-16,-2-1-19 0,-4 1-27 0,0 2-30 15,-2 1-28-15,-3 2-25 0,3 2-20 16,-2 3-12-16,4-2-22 0,0 4-52 15,2 2-75-15,0 0-86 0,4 1-97 0,3 6-91 16,1-5-39-16,5 5 21 0,2-2 56 16</inkml:trace>
  <inkml:trace contextRef="#ctx0" brushRef="#br0" timeOffset="133293.21">22041 6999 46 0,'-7'0'151'15,"-1"0"-20"-15,2 0-18 0,-3 0-15 16,1 0-14-16,-1 0-13 0,1 3-12 0,-1-2-8 15,1 3-6-15,-1-1-4 0,-1 5 0 16,-3-2-1-16,0 5 0 0,1 1-1 16,-3 2-2-16,-2 2-3 0,2 4-3 0,-2-1-6 15,0 6-4-15,-2 0-4 16,0 4-4-16,0 4-2 0,0 0 0 0,-2 4-2 16,2-2-2-16,-2 6-2 0,2 0-1 15,2 2 0-15,0-2-3 0,2 2-1 16,2-2 0-16,3-2 0 0,1 2 0 0,3-3 0 15,4 0 0-15,2-1 0 0,4 1 1 16,2-1-1-16,5-4 1 0,4 1 1 16,4 0 1-16,2-2-2 0,2-2-1 15,5-1 3-15,4-4-1 0,-1 0-1 0,5-5 1 16,0-5 1-16,0-1 1 0,2-3 1 16,3-2 3-16,-3-4 5 0,2-5 3 15,0-3 5-15,0 0 4 0,0-7 4 0,1-2 0 16,-3 0 2-16,-2-6 0 0,-2-2-2 15,-3-1 0-15,1-3 0 0,-4-2 3 16,-3-3 3-16,-2-5 6 0,-1 0 9 0,-6-4 9 16,-1-2 13-16,-4 1 13 0,-3-5 12 15,-1 0 7-15,-5-1 5 0,-2-4 3 16,-2 5-3-16,-5-1-10 0,-1 2-12 16,-3 2-13-16,-1 3-15 0,-3 4-15 0,-2-1-14 15,0 6-14-15,-4 3-36 0,0 0-64 16,-1 4-83-16,3 3-90 0,0 2-96 15,0 0-95-15,2 1-23 0,2 3 30 16,1 1 64-16</inkml:trace>
  <inkml:trace contextRef="#ctx0" brushRef="#br0" timeOffset="135084.63">24422 8256 50 0,'-4'-1'94'0,"-2"-3"-9"0,-1 2-6 16,1-2-10-16,-1 4-10 0,1-1-11 15,-2 1-13-15,1 1-6 0,-1 3-5 16,-3-2-2-16,3 3 0 0,-5 3-1 0,2 1 2 15,-1 4 1-15,-3 0-1 0,0 7-1 16,0-4-2-16,1 7-1 0,-3 2-2 16,0 4-2-16,0 4-2 0,0 0-1 15,2 4-2-15,-2 2 0 0,4 6-2 0,1-1-1 16,1 1 0-16,3 3-1 0,-1 0-3 16,5-2 1-16,2-1-2 0,2-2-2 15,4 1 0-15,2-4 0 0,3-3 0 16,1-1-1-16,5-2 1 0,4-5 0 15,0-4 0-15,5-4 1 0,1 1 0 0,3-10 2 16,1 1 0-16,3-7 1 0,0-1 0 16,2-8 2-16,2-4 0 0,2-3 1 0,2-10 6 15,-2-2 7-15,2-4 10 16,0-6 11-16,1-5 14 0,-3-2 22 0,-2-7 22 16,-2-2 27-16,-5-4 27 0,-3 1 26 0,-5-2 21 15,-4 2 6-15,-5 2 1 0,-5-2-12 16,-5 1-21-16,-4 5-28 0,-5 1-29 15,-1 3-26-15,-3 3-27 0,-4 1-23 16,1 5-17-16,-5 2-34 0,-3 1-65 0,1 5-99 16,-2 1-110-16,-2 6-115 15,-1-2-97-15,-1 4-28 0,1 0 32 0,1 2 79 16</inkml:trace>
  <inkml:trace contextRef="#ctx0" brushRef="#br0" timeOffset="136378.91">24596 6228 28 0,'-9'-5'66'0,"-1"2"-5"16,1 2-4-16,-1 1-4 0,1-2-3 16,-1 2-1-16,1-4 0 0,-2 4 2 15,3 0 1-15,-3 0-1 0,-1 0-3 0,-1 4-4 16,0-2-3-16,-2-1-5 0,1 3-1 15,-3 4-2-15,-2 1-1 0,-2-1 0 16,-1 6 1-16,-1 1 2 0,-2 3 2 16,-1 2-1-16,1 1-2 0,-1 4-2 0,-1 0-6 15,2 4-6-15,-1 1-6 0,3 4-4 16,2 3-3-16,0 1-2 0,1 3-1 16,4 2-2-16,1-1 0 0,2 3 0 0,2 1-1 15,5-4-2-15,2 4 1 0,2-4 0 16,4 1-1-16,2-3 0 0,5 2 1 15,1-5 0-15,3 2-2 0,4-5 1 16,2-2 0-16,4-2 0 0,0-5-2 0,5-4 1 16,4-1 2-16,-1-3 0 0,3-5 0 15,2-7 0-15,2 0 1 0,3-6 0 16,-3-7 2-16,2-4-3 0,0-6 1 16,0-2 2-16,1-5 5 0,-1-4 12 0,-2-5 13 15,-2-1 18-15,-2-5 14 0,-5-2 13 16,-1-4 9-16,-3 0 4 0,-4-1 2 15,-4-3 0-15,-4 0-2 0,-2 1-3 0,-7-2-7 16,-2 5-9-16,-6 0-13 16,-3 4-13-16,-1 1-11 0,-3 2-13 0,-3 6-9 15,-1-1-5-15,-4 4-5 0,0 6-31 16,-5 0-44-16,3 4-51 0,-2 5-61 0,2 0-64 16,0 5-70-16,-1-1-38 0,1 3 8 15,0 2 35-15,2 2 51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1:40:24.6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19376 3976 127 0,'0'-1'202'15,"-2"1"-13"-15,2-4-34 0,-2 4-24 0,2 0-25 16,0 0-22-16,0 0-25 0,0 0-13 15,0 0-7-15,2 4 8 0,-2-4 17 16,2 1 20-16,0 3 24 0,0 1 23 16,0 2 22-16,0 2 11 0,1 0 5 0,-1 5 2 15,-2 4-1-15,2 3-11 16,-2 0-17-16,2 7-21 0,-2 3-21 16,2 2-23-16,-2 2-22 0,2 1-16 0,0 5-14 15,0 0-8-15,0-1-7 0,1 4-3 0,-1-5-3 16,0-1-4-16,0 2 0 15,2-6 0-15,-2 0-2 0,3-5 1 0,-3-3 1 16,2-2 1-16,-2-4 1 0,0-2-1 16,0-5 0-16,0-1 1 0,0-3 2 0,1-2 0 15,-1-3 1-15,0-4 2 0,0-3 0 16,2-2-1-16,0-6-1 0,1 1-2 16,-1-6-1-16,2-2-1 0,-2-2-1 0,3-4 0 15,-1-1-1-15,0 0 1 0,3-1 0 16,-3-2-2-16,3 2 2 0,-3-1-1 15,3-1-3-15,-1 3 1 0,1 0 1 16,-3 5 2-16,0 0 3 0,1 5 4 16,-1 0 6-16,-2 5 4 0,3 1 8 15,-3 3 6-15,2 5 5 0,-2 1 3 0,3 1 2 16,-1 6-4-16,0 1-7 0,3 1-7 16,-3 2-6-16,3-2-6 0,-1 0-3 15,1-2-2-15,-1-1-1 0,3 2 0 16,-3-4-2-16,3-3 3 0,-1 3-1 15,1-4-1-15,-1-4 0 0,1 3 0 0,0-2-2 16,-1 2 0-16,1 1 1 0,-3 1-1 0,1 3-3 16,-1 4-13-16,1 0-31 0,-3 5-72 15,0-2-107-15,-1-1-113 0,1 4-113 16,0-3-89-16,-1-2-23 0,-1-1 42 0,0-5 92 16,0 1 103-16</inkml:trace>
  <inkml:trace contextRef="#ctx0" brushRef="#br0" timeOffset="182.67">19975 4196 22 0,'0'-4'295'0,"0"4"54"0,-2 4 49 16,2 0-37-16,-2 5-71 0,2 4-64 15,-2 4-61-15,2 0-79 0,0 6-98 16,0 2-100-16,0 1-94 0,2-1-104 15,-2 3-73-15,0-4-12 0,0 1 31 0,0-2 58 16</inkml:trace>
  <inkml:trace contextRef="#ctx0" brushRef="#br0" timeOffset="480.37">20102 4293 22 0,'-4'0'279'16,"0"4"44"-16,-3 0 43 0,3 5-47 0,-2 0-66 16,1 1-59-16,3 0-47 0,0 4-43 15,2-3-40-15,0 1-29 0,0 0-17 16,2-3-8-16,0 0-6 0,3-5-3 16,-3 0-1-16,2-1 5 0,0-6 12 0,3 2 19 15,-1-6 23-15,2-2 29 0,1-4 26 16,1 5 18-16,-1-4 3 0,1 3-8 15,-1 2-17-15,-1 2-21 0,1 1-25 16,-1 8-21-16,1 0-16 0,-3 4-43 16,-2 4-81-16,1 2-115 0,-1 3-119 15,2 2-132-15,-2-1-66 0,1-2-6 0,-1-1 56 16,0-4 98-16</inkml:trace>
  <inkml:trace contextRef="#ctx0" brushRef="#br0" timeOffset="847.36">20419 4192 57 0,'-2'-4'251'0,"-2"3"34"0,0-1 2 16,0-2-61-16,-1 4-53 0,1 0-47 16,2 0-38-16,0 0-33 0,0 0-26 15,0 4-14-15,2-4-6 0,-2 2 1 16,2-2 10-16,0 1 17 0,0-1 20 0,0 3 20 15,0-3 19-15,0 1 13 0,0-1 4 16,0 4-5-16,0-4-11 0,2 1-14 0,0-1-18 16,2 3-14-16,0-2-17 15,1 3-12-15,-1-3-9 0,2 2-4 16,-2-1 0-16,1 3 14 0,-1 0 18 0,0-1 22 16,0 5 21-16,1-1 19 0,-5 6 10 15,0 1-1-15,-3 4-13 0,-1 5-13 0,-2 5-17 16,-3 0-15-16,-1 5-13 0,-5-1-12 15,0 0-7-15,-4 5-7 0,0-3-11 16,0 1-24-16,-2-3-66 0,2-3-123 16,0-1-140-16,0 0-149 0,2-5-75 0,2-1-24 15,2-3 41-15,1-4 110 0</inkml:trace>
  <inkml:trace contextRef="#ctx0" brushRef="#br0" timeOffset="1128.36">20729 4301 162 0,'-7'-11'420'16,"-3"2"83"-16,-5 4 68 0,0 0-36 16,2 5-108-16,1 0-105 0,1 5-93 0,0 3-80 15,5 1-67-15,0 2-38 0,4 3-23 16,-1-2-11-16,3 1-6 0,3-1 0 15,-1 0-4-15,0-1 0 0,2-1 2 0,0-1-1 16,0 0 1-16,3-2-2 0,-1-2-2 16,1 0-20-16,-1 3-56 0,0-4-97 15,1 0-112-15,-1 0-110 0,2 1-117 0,1-5-45 16,-1 0 20-16,1-5 79 0,-1-3 103 16</inkml:trace>
  <inkml:trace contextRef="#ctx0" brushRef="#br0" timeOffset="1260.6">20851 4146 175 0,'7'-13'427'0,"-3"2"85"0,0 6 60 16,-2 1-61-16,0 8-91 0,0 5-107 15,1 2-102-15,1 7-89 0,0 3-82 16,0 3-106-16,0 1-127 0,3 0-122 0,1 1-122 16,1-1-92-16,-1-3-24 0,1 2 44 0,-1-7 96 15</inkml:trace>
  <inkml:trace contextRef="#ctx0" brushRef="#br0" timeOffset="1426.54">21004 4264 229 0,'-9'-8'386'0,"-1"3"97"0,1 4 15 16,-1 1-36-16,1 1-55 0,3 4-77 0,4-1-92 16,2 6-94-16,4-4-81 0,2 3-89 15,5-1-113-15,4-4-122 0,4-1-125 16,0-6-113-16,0-1-46 0,0-4 19 15,-2-1 76-15,0 1 102 0</inkml:trace>
  <inkml:trace contextRef="#ctx0" brushRef="#br0" timeOffset="1874.29">22170 3765 120 0,'-6'0'247'0,"-3"0"42"15,1 0-34-15,-3 1-35 0,1 3-33 16,-5 4-34-16,0 1-35 0,-2 2-40 15,-2 4-26-15,0 4-14 0,-4 6 1 0,-1 1 16 16,1 3 26-16,-2 1 30 0,1 3 29 16,1-3 22-16,2-1 6 0,4 0-7 15,0-3-21-15,4-3-29 0,5-1-33 16,1-1-27-16,3-5-21 0,6 0-14 0,3-6-7 16,3-2-3-16,3-4-1 0,3-4-2 15,3-4 0-15,2-5 0 0,3-2-3 16,-1-6 1-16,2 1-2 0,0 1 1 15,-4 0 0-15,0 2 0 0,-4 2 1 16,-2 5 6-16,-2 3 6 0,-3 3 1 0,-2 8 0 16,-1 3-26-16,-3 2-68 0,0 3-108 15,-2-1-113-15,2 4-112 0,0-5-90 0,0-2-24 16,2 0 40-16,3-8 89 0</inkml:trace>
  <inkml:trace contextRef="#ctx0" brushRef="#br0" timeOffset="2040.64">22411 3817 273 0,'15'-22'361'0,"-4"5"90"0,-1 5 11 15,1 5-22-15,-3 7-47 0,1 7-59 16,-3 6-65-16,3 11-83 0,-3 2-75 0,-2 7-63 16,0 2-68-16,1 5-103 0,-3 2-118 15,2 0-123-15,-2 1-131 0,-2 1-57 16,0-5 6-16,0 1 69 0,-2-5 100 15</inkml:trace>
  <inkml:trace contextRef="#ctx0" brushRef="#br0" timeOffset="2189.64">22428 4129 63 0,'0'-20'363'0,"0"3"66"0,0 0 43 15,0 5-44-15,2-1-83 0,3 2-108 16,3 1-146-16,0 1-153 0,5 2-138 0,4-2-139 15,0 1-85-15,0-1-37 0,2 2 31 16,-2 2 75-16</inkml:trace>
  <inkml:trace contextRef="#ctx0" brushRef="#br0" timeOffset="2471.28">22839 3784 245 0,'6'-10'304'0,"-2"-3"32"0,1 2-13 0,-3 2-22 16,-2 1-32-16,0 0-43 0,-2 4-50 0,0-1-51 15,-3 4-44-15,-1 2-35 0,0 4-23 16,-1 2-12-16,-1 5-6 0,1 1-2 16,1 3 1-16,0-1 2 0,-1 1 8 0,3 3 8 15,2-1 7-15,2-2 12 0,0-2 8 16,0 2 12-16,2-2 5 0,0 0 6 16,0-3 2-16,0-1 0 0,1-1-3 15,-3 0-11-15,2-4-6 0,-2 2-7 0,-2 1-8 16,-1 1-8-16,-3-1-11 0,0 1-19 15,-5 3-44-15,1 1-72 0,-3-1-88 0,2 1-85 16,1-1-89-16,-1-2-80 0,3-3-37 16,1 1 28-16,3-7 63 0,4-1 75 15</inkml:trace>
  <inkml:trace contextRef="#ctx0" brushRef="#br0" timeOffset="2624.71">22841 3872 5 0,'13'-18'297'16,"-3"5"101"-16,1 0 78 0,-1 4 10 0,-1-1-23 15,-1 5-45-15,1 5-70 0,1 5-94 16,-1 6-91-16,-1 2-66 0,1 8-62 16,-1 3-88-16,-1 1-137 0,-3 8-137 15,2-2-149-15,-2 1-84 0,1 2-27 0,-1-4 39 16,0-1 108-16</inkml:trace>
  <inkml:trace contextRef="#ctx0" brushRef="#br0" timeOffset="2769.96">23254 3951 46 0,'8'-6'355'0,"-1"2"65"0,-3 5 38 0,0 3-36 15,-2 5-100-15,-2 6-150 0,2 0-181 16,0 5-177-16,-2 0-148 0,0 1-79 16,0 1-35-16,-2 2 29 0,0-3 82 15</inkml:trace>
  <inkml:trace contextRef="#ctx0" brushRef="#br0" timeOffset="2936.45">23252 4033 177 0,'0'-20'491'0,"-3"3"82"0,3 1 50 0,3 2-33 16,-1-1-115-16,2 5-154 0,2-2-129 16,5 3-80-16,2 1-49 0,1 4-45 0,1-1-53 15,2 2-124-15,0 3-145 0,0 0-152 16,-2 0-109-16,-2 1-42 0,-3 1 7 15,-1 3 100-15,-3-2 131 0</inkml:trace>
  <inkml:trace contextRef="#ctx0" brushRef="#br0" timeOffset="3716.03">23779 3775 119 0,'-5'4'336'0,"-1"1"56"15,0 2 50-15,-1 2-61 0,1 4-64 16,2 6-70-16,0 2-60 0,1 4-55 0,3 4-83 15,0 0-98-15,0 1-100 0,3-1-95 16,1 0-105-16,-4-3-83 0,2-1-10 16,-4-2 36-16,0-3 64 0</inkml:trace>
  <inkml:trace contextRef="#ctx0" brushRef="#br0" timeOffset="3864.58">23679 3715 15 0,'-2'-24'250'0,"0"7"17"0,-2 0 9 16,2 5-75-16,4 0-92 0,2 1-95 0,2 1-99 15,5 1-94-15,4 0-51 0,-1 2-25 16,3 2 1-16</inkml:trace>
  <inkml:trace contextRef="#ctx0" brushRef="#br0" timeOffset="4313.57">25131 3503 44 0,'-8'0'271'0,"-5"0"69"15,-6 1 62-15,-2 4-17 0,-7 5-20 16,-1 0-27-16,-3 9-39 0,-4 1-56 0,0 6-61 16,-2 8-52-16,0 4-31 0,0 6-14 15,4 5-7-15,0 4-3 0,4 1-9 16,5 5-8-16,4 0-10 0,6-1-10 0,9-2-10 16,3 1-7-16,10-1-8 0,5-3-3 15,8-7-5-15,5-1-4 0,7-2-12 0,2-6-21 16,6-4-69-16,2-5-135 0,3-4-141 15,1-4-140-15,1-5-64 0,-1-6-19 16,-3-8 47-16,1-2 125 0</inkml:trace>
  <inkml:trace contextRef="#ctx0" brushRef="#br0" timeOffset="5175.21">25690 3712 104 0,'-11'-5'225'0,"-1"4"28"0,-3-1-15 0,0 2-10 16,0 2-13-16,0 2-16 0,-2 2-19 16,1 6-21-16,-3 4-14 0,2 6-3 0,0 3 4 15,0 7 8-15,2 2 4 0,2 5-8 16,3-2-15-16,1 5-29 0,3-3-26 16,4 1-33-16,4-2-67 0,2-3-105 0,2 0-115 15,5-5-113-15,2-1-114 0,1-8-53 16,1-4 14-16,0-5 72 0,0-2 97 15</inkml:trace>
  <inkml:trace contextRef="#ctx0" brushRef="#br0" timeOffset="5341.53">25747 3946 273 0,'-2'-13'479'0,"-4"5"77"15,-3 3 47-15,1 1-72 16,-3 4-119-16,-2 4-123 0,3 2-105 15,-3 4-76-15,0 4-60 0,1 2-63 0,-1 3-104 16,2 1-136-16,1 0-132 0,1 1-130 16,1-3-57-16,-1 1-4 0,1-4 70 0,2-1 115 15</inkml:trace>
  <inkml:trace contextRef="#ctx0" brushRef="#br0" timeOffset="5821.45">25819 3917 91 0,'2'-6'304'0,"-2"-2"69"16,-2 5 49-16,-2 0-22 0,0 3-34 0,-1 0-44 15,1 0-53-15,0 3-64 0,0-2-69 16,-1 5-53-16,3-5-37 0,0 3-24 16,0 4-11-16,0-2-5 0,0 1 7 15,0 1 10-15,2 1 10 0,-2 2 8 16,2-1 10-16,-2 3 3 0,-1-2 0 0,3-1-5 15,-2 1-6-15,2 2-4 0,-2-4-8 16,2-1-1-16,-2 0-5 0,2 1-2 16,0-4-1-16,0 1-2 0,0 0 1 0,0-2-4 15,0 1 0-15,0-1-1 0,0 1-3 16,2-3-1-16,-2 2 0 0,2 0-3 16,0-3 0-16,1 2-2 0,-1-3-1 15,0 0-2-15,2 0 0 0,0-3 1 0,3-2-1 16,1-1-1-16,3-5 1 0,-1-2-1 15,3-3-3-15,2-3 1 0,0 1-1 16,-1-2 1-16,1-1 2 0,0 3 0 0,-2 2 3 16,-3 2 0-16,1 2 1 0,-3 0 1 15,1 5 1-15,-3 2 4 0,-2 0 4 0,1 2 7 16,-1 3 2-16,0 8 2 0,0-1 0 16,1 10-2-16,-3 0-4 0,0 5-8 15,0-2-6-15,0 2-13 0,2 1-17 16,-2-1-22-16,0-1-36 0,1-4-94 15,-1 2-147-15,2-1-149 0,-2-5-108 16,0-1-48-16,-2-3 1 0,0-2 74 0,2-6 139 16</inkml:trace>
  <inkml:trace contextRef="#ctx0" brushRef="#br0" timeOffset="6270.43">26537 3892 56 0,'-5'4'251'0,"-1"-3"46"0,-2 3 2 0,-1 2-27 16,-1-2-29-16,-3 5-34 0,-2 0-37 16,0 3-36-16,0 1-33 0,-2 0-24 15,3 4-13-15,-3-2-6 0,2-1 0 16,2-2 1-16,3 2-4 0,-1-3-9 0,3-2-9 16,1 0-9-16,3-2-12 0,0-2-9 15,4-1-4-15,0-1 1 0,4-1 1 16,0-2 6-16,5-2 2 0,-1-1 6 0,3 3 11 15,-1-1 16-15,1 1 21 0,-3 1 23 16,-1 4 17-16,-1 3 6 0,-2-1 1 16,-2 6-14-16,-4 3-22 0,-4 2-24 0,-5 3-20 15,-1 3-12-15,-3-3-14 0,-4 4-18 16,0-2-41-16,-2 2-90 0,-1-5-113 16,3 0-117-16,2-3-123 0,3-4-67 15,-1-6-2-15,4-2 64 0,3-5 101 16</inkml:trace>
  <inkml:trace contextRef="#ctx0" brushRef="#br0" timeOffset="6486.47">26750 3897 199 0,'5'-14'382'15,"-3"3"86"-15,-6 2 47 0,-3 4-53 0,-1 5-68 16,-5 4-76-16,2 5-81 0,-1 2-83 15,1 7-67-15,1 2-39 0,1 2-26 0,3 3-28 16,2 3-41-16,1 1-64 0,3-3-80 16,0 4-88-16,5-2-80 0,-1-3-72 15,2-6-47-15,1 0 16 0,1-3 55 0,-2-6 74 16</inkml:trace>
  <inkml:trace contextRef="#ctx0" brushRef="#br0" timeOffset="6618.62">26778 4075 152 0,'-4'-1'318'0,"-3"1"42"0,1 0 0 16,-2 1-82-16,-1 4-110 0,3-2-133 15,-1 1-144-15,3 1-139 0,2-4-74 0,2-1-36 16,0 0 14-16,0 0 55 0</inkml:trace>
  <inkml:trace contextRef="#ctx0" brushRef="#br0" timeOffset="6851.57">26911 3878 130 0,'2'0'379'0,"-2"4"74"0,0 1 55 15,-2 0-54-15,0 3-88 0,0-1-89 0,0 2-87 16,2 0-87-16,2-1-82 0,2 1-59 16,1 0-38-16,1-1-21 0,0-5-8 15,5 1 8-15,-1-3 24 0,1-1 27 0,2-1 21 16,-1 1 14-16,1-4 13 0,-2 4 11 15,-1 0 15-15,-1 0 10 0,-3 4 6 16,-2 0-2-16,1 2-45 0,-3 3-87 16,0 2-107-16,-2 1-117 0,2 0-90 15,0-2-45-15,0-2 16 0,0-1 64 0</inkml:trace>
  <inkml:trace contextRef="#ctx0" brushRef="#br0" timeOffset="7104.56">27210 3892 88 0,'8'-14'392'15,"-1"-1"108"-15,-3 5 67 0,-4 3-42 0,0-1-70 16,-2 7-94-16,-3 2-112 0,1 4-107 16,0 6-67-16,0 2-35 0,0 3-27 15,1 2-18-15,3 3-14 0,3-2-5 0,1-1-6 16,0-1 0-16,4-1 5 0,1-3 8 16,4-4 8-16,-1 1 6 0,3-5 9 15,2-5 11-15,0-5 8 0,2 1 8 0,-2-6 9 16,2-1 5-16,-4-3-1 0,0-1-4 15,-5-1-6-15,-1-1-5 0,-3 0-8 16,-4 0-14-16,-4 1-34 0,-4 1-94 0,-3 1-136 16,-3 5-149-16,-5 3-130 0,-2 1-58 15,-3 4-10-15,1 1 70 0,4 0 124 0</inkml:trace>
  <inkml:trace contextRef="#ctx0" brushRef="#br0" timeOffset="7282.69">27589 3583 269 0,'10'-9'459'15,"-1"4"71"-15,-5 5 45 0,0 9-78 0,-2 7-124 16,-2 7-126-16,-2 6-143 0,0 11-176 16,0-1-167-16,0 10-156 0,0-3-110 15,0 1-48-15,-1-2 20 0,-1 2 92 0</inkml:trace>
  <inkml:trace contextRef="#ctx0" brushRef="#br0" timeOffset="8079.86">28260 3415 268 0,'2'-8'334'15,"0"3"23"-15,-2 1-36 0,2 3-86 16,0-2-78-16,0 3-63 0,5 3-44 0,-1 1-24 16,4 5-11-16,3 4-7 0,4 3-3 15,0 6-1-15,4 3-2 0,-2 3 0 0,2 2 1 16,-2 8-1-16,-2 0 1 0,0 3 3 16,-4 2 4-16,-4 3 2 0,-5 4 9 0,-6-1 21 15,-5 5 26-15,-5 2 22 0,-7-2 18 16,-5 1 11-16,-5 4-1 0,-5-1-16 15,-2-4-28-15,-2 0-59 0,0-3-103 16,2-3-122-16,0-4-150 0,2-4-83 0,2-10-42 16,2-1 14-16,1-8 69 0</inkml:trace>
  <inkml:trace contextRef="#ctx0" brushRef="#br0" timeOffset="27371.61">30296 4978 7 0,'-7'-3'135'0,"1"-5"-24"0,0 3-10 16,-1 0-10-16,1 0-11 0,-2-2-13 15,1 3-11-15,-1-1-7 0,-1 1-3 16,1-1 2-16,-1 1 6 0,-1-2 6 0,1 2 6 15,-1 3-1-15,-1-4-2 0,-2 2-7 16,1-2-9-16,-1 4-8 0,0-2-8 16,-1 2-8-16,-1 1-4 0,-2-4-3 15,0 4-2-15,0 0 1 0,-2 0 0 0,0 0-1 16,0 4 0-16,-2 0-2 0,-3 1-3 16,-1 0 0-16,-3 4-1 0,-1 1 1 0,-3-1 1 15,-2 3 4-15,-2 1 9 0,-4 1 9 16,0 2 11-16,-5 1 8 0,-1 1 6 15,-3 5 2-15,-2-1-1 0,-4 3-6 0,0 3-5 16,-2 2-9-16,0 3-7 0,0 1-7 16,2 1-6-16,0 4-6 0,2 1-3 0,0 1-3 15,4 0-2-15,3 4 1 0,1-1 3 16,3 2 3-16,6 2 4 0,2 1 5 0,4 0 5 16,5 1 1-16,2 3 2 0,6 1-2 15,2-3-2-15,6 1-4 0,3 1-4 16,6-3 0-16,2-4-3 0,5 1 0 0,3 2-1 15,5-4-1-15,2-2 1 0,4-1 2 0,4 1 2 16,5-4 3-16,4 0 3 0,4-4 5 16,9 2 7-16,3-6 4 0,8 0 7 15,3-3 6-15,9-3 5 0,4-2 3 16,4-6-1-16,9-4 0 0,4-2-2 0,4-2-7 16,7-1-6-16,6-4-6 0,6 0-7 15,3 0-8-15,3-4-9 0,3-4-6 16,0 3-1-16,2-5-1 0,-1 1 1 0,1-4 0 15,2-4 1-15,0 2-1 0,5-2-3 16,-3-3-3-16,2-1 0 0,-4-1-2 0,0-3-5 16,-4 1 4-16,-1-5 1 0,-3-1 1 15,-5 1-1-15,-2-1-1 0,-6-2 1 0,-4-1-1 16,-5 0-2-16,-4-1-2 0,-4 0 1 0,-4-5 1 16,-5 1 1-16,-5 0 0 0,-6-1 7 15,-5-1 10-15,-5-1 10 0,-4-2 8 0,-2-1 10 16,-6 1 7-16,-3 0 1 0,-4-2-3 15,-4-1-7-15,-4 2-3 0,-2 0-6 0,-5-1-5 16,-2 0-2-16,-4-1-5 0,-4 0-2 0,-4 2-3 16,-3-3 0-16,-6 3-1 0,-2-1-3 0,-4-1 0 15,-4 1 1-15,-5-1-3 0,-4 2-1 16,-4 0-3-16,-5-1-2 0,-5 3 1 0,-7-4-1 16,-7 5 1-16,-8-1-1 15,-6 0 0-15,-7 1 0 0,-8 0-1 0,-8 2 0 0,-9 0 5 16,-9 0 1-16,-10 1 1 0,-8 0 1 15,-9 0-1-15,-13 3 0 0,-8 2-10 0,-9 2 2 16,-8 3 1-16,-6 3-10 0,-7 5-16 16,-4 3-37-16,-4 4-79 0,-1 5-111 15,-1 4-108-15,4 4-95 0,4 4-84 0,4 2-16 16,7 1 54-16,8 3 91 0,9 0 100 16</inkml:trace>
  <inkml:trace contextRef="#ctx0" brushRef="#br0" timeOffset="54809.88">17494 9319 88 0,'0'-8'230'0,"0"3"33"0,0 1-17 16,0-1-14-16,0 1-14 0,0 0-13 15,0 1-11-15,0-2-10 0,0 4-2 16,0-2 2-16,2 3 10 0,-2 0 11 16,2 3 3-16,-2 2-12 0,3 6-19 0,-3 4-26 15,0 9-33-15,0 5-31 0,-3 9-23 16,-1 4-17-16,0 11-14 0,0 1-10 16,0 5-6-16,-1 1-7 0,3 3-12 15,0 0-15-15,0-2-29 0,0 1-76 0,4-6-129 16,0-2-128-16,2-3-135 0,3-10-70 15,-1-2-19-15,2-5 53 0,-1-6 114 16</inkml:trace>
  <inkml:trace contextRef="#ctx0" brushRef="#br0" timeOffset="55058.9">17882 9639 189 0,'-19'-11'290'16,"-5"-1"71"-16,1 6 2 0,0 1 3 15,-1 5 0-15,1 0-15 0,2 5-40 16,2 4-60-16,4 1-71 0,2 5-63 0,3 0-47 16,3 4-30-16,5-2-19 0,2 6-50 15,2-3-89-15,3 3-114 0,3-2-110 16,5-1-118-16,2-5-74 0,2 0-3 0,0-2 63 15,2-8 98-15</inkml:trace>
  <inkml:trace contextRef="#ctx0" brushRef="#br0" timeOffset="55357.95">18078 9687 6 0,'-4'-9'279'0,"-2"1"74"15,-5 2 80-15,1 3-13 0,-3 1-33 16,-2 4-41-16,0 6-47 0,-2 1-65 15,0 3-73-15,1 6-62 0,-1 3-37 0,2 2-27 16,2 2-15-16,3 1-8 0,3 0-5 16,3 0-3-16,2-1-3 0,4-1 1 15,4-4-1-15,3-2-1 0,1-6 0 16,3 1 3-16,4-6 7 0,0-6 8 16,2-2 11-16,2-6 15 0,-2-2 11 0,0-5 7 15,-2-5 3-15,0-1-1 0,-4-2-5 16,-3-4-8-16,-3 1-8 0,-3-1-5 15,-2 2-9-15,-4 0-6 0,-4 2-4 0,-1 2-5 16,-3 3-12-16,-1 5-16 0,-2-1-27 16,1 4-84-16,-1 5-139 0,2 2-149 15,1 0-132-15,3-1-60 0,1-1-14 16,4 2 61-16,2-2 128 0</inkml:trace>
  <inkml:trace contextRef="#ctx0" brushRef="#br0" timeOffset="55608.48">18432 9197 277 0,'2'-9'450'16,"-4"1"83"-16,0 6 58 0,0 4-83 15,-3 6-97-15,-1 2-101 0,0 9-86 16,-1 3-81-16,1 7-55 0,-2 5-37 15,-1 4-18-15,-1 3-13 0,1 5-11 0,1 4-13 16,-1-1-27-16,1 1-65 0,-1-2-111 16,3-2-117-16,0 0-111 0,3-4-107 15,1 0-36-15,0-6 32 0,0-6 89 0,2-2 107 16</inkml:trace>
  <inkml:trace contextRef="#ctx0" brushRef="#br0" timeOffset="55938.15">18597 9654 255 0,'0'-15'390'0,"-4"1"87"15,-3 4 25-15,-1 2-50 0,-3 6-69 16,1 2-71-16,-3 6-80 0,0 7-81 0,1 2-61 16,-1 3-40-16,2 4-22 0,1 2-12 15,1 0-6-15,3-2-5 16,2 0-3-16,4-1-1 0,0-1-1 0,4-3-1 15,2-1-1-15,3-6 2 0,1 0-3 16,3-4 1-16,0-3 0 0,4-6 1 16,0-3 1-16,0-4-1 0,0 0 6 0,-3-6 6 15,1-2 9-15,-2-2 9 0,-5-1 9 16,-1-1 8-16,-3 1 2 0,-4-2-2 0,-4 6-9 16,-1-1-9-16,-3 2-7 0,0 2-8 15,-3 3-12-15,-2 2-20 0,1 5-49 16,-1 0-122-16,0 4-149 0,5 4-165 15,-1-3-81-15,5 2-31 0,0 2 25 0,4-5 107 16</inkml:trace>
  <inkml:trace contextRef="#ctx0" brushRef="#br0" timeOffset="56203.93">18876 9552 164 0,'0'-11'438'0,"0"2"87"16,0 3 55-16,-2 2-54 0,2 1-87 16,-2 6-108-16,2 3-113 0,0 6-83 0,0 4-50 15,0 5-33-15,-2 5-21 0,2 0-20 16,-2 4-22-16,2 1-45 0,-2 3-84 15,0-1-106-15,0 1-101 0,-1-4-92 0,1-1-89 16,2-4-14-16,-2 0 51 0,2-6 90 16,-2-4 92-16</inkml:trace>
  <inkml:trace contextRef="#ctx0" brushRef="#br0" timeOffset="56452.45">19276 9345 217 0,'11'-19'482'0,"-2"-1"75"15,-3 5 49-15,-2 5-56 0,2 5-99 16,-1 1-131-16,-1 8-118 0,0 5-71 16,-2 7-44-16,0 3-32 0,1 9-23 0,-3 4-15 15,-3 3-10-15,1 3-16 0,0 6-27 16,0-1-69-16,-2 2-118 0,2-1-122 0,0 0-122 15,-1-4-95-15,3-4-30 0,3-2 38 16,-1-2 101-16,0-7 114 0</inkml:trace>
  <inkml:trace contextRef="#ctx0" brushRef="#br0" timeOffset="56650.88">19370 9762 1 0,'-17'-13'283'0,"-2"0"82"0,-5 4 85 0,-3 0-4 16,-1 4-17-16,-1 4-30 0,-1 1-51 15,0 4-68-15,5 0-80 0,0 5-67 16,3 0-49-16,6 5-30 0,5 0-19 16,5-2-13-16,3 6-8 0,8-2-4 0,5 3-2 15,3-1-6-15,6-2-9 0,4-1-29 16,3-1-77-16,-1-3-116 0,3 0-123 16,1-2-139-16,-1-1-73 0,-3-4-17 15,-2-2 54-15,-3-2 102 0</inkml:trace>
  <inkml:trace contextRef="#ctx0" brushRef="#br0" timeOffset="57366.93">17084 9060 21 0,'2'-1'189'0,"-2"-2"6"16,2 2-9-16,-2 1-14 0,2 0 3 0,-2 1 20 16,0 3 26-16,-2 8 34 0,0 6 27 15,-5 10 21-15,1 6-8 0,-5 7-31 16,1 14-41-16,-5 8-52 0,0 10-50 15,-2 6-41-15,0 6-28 0,-2 3-21 0,2 5-20 16,0-1-24-16,1 2-36 0,3-6-59 16,0-5-75-16,0-5-86 0,5-3-80 15,-1-7-67-15,5-4-69 0,0-10 4 0,0-5 47 16,0-9 71-16,4-7 75 16</inkml:trace>
  <inkml:trace contextRef="#ctx0" brushRef="#br0" timeOffset="58127.6">20542 9285 93 0,'2'-24'332'0,"-2"5"97"0,-2 0 95 15,-2 5-33-15,0 3-42 0,-5 10-52 0,-3 5-56 16,-7 12-84-16,-7 10-82 0,-6 12-56 15,-6 16-34-15,-4 4-25 0,-2 10-18 0,-5 6-12 16,2 2-10-16,-1 7-7 0,1-6-8 16,5 2-6-16,1-4-10 0,5-4-17 15,3-5-28-15,3-8-81 0,2-4-134 0,3-5-143 16,2-4-131-16,2-6-61 0,-1-8-11 16,6-3 60-16,1-8 125 0</inkml:trace>
  <inkml:trace contextRef="#ctx0" brushRef="#br0" timeOffset="59039.83">21370 9516 60 0,'-15'-13'219'0,"0"4"48"15,-2 1-20-15,-2-1-9 0,0 4-4 16,0 1-10-16,-2 4-16 0,0 4-25 0,0 2-21 16,-1 9-20-16,1 3-19 0,4 3-18 15,0 7-19-15,5 2-22 0,1 4-22 16,5 3-15-16,2 1-13 0,4 4-33 16,4 0-65-16,2-1-80 0,3 0-95 15,1-2-114-15,1-4-67 0,1 0-11 16,3-6 44-16,-2-4 70 0</inkml:trace>
  <inkml:trace contextRef="#ctx0" brushRef="#br0" timeOffset="59255.54">21431 9665 105 0,'-4'-11'330'16,"-2"2"85"-16,-5 3 85 0,0-2-36 0,-3 6-50 15,-1 2-59-15,-4 2-58 0,0 7-79 16,-2 4-82-16,-3-1-60 0,1 6-42 16,-2 3-49-16,1 2-79 0,-1 2-102 15,2 0-107-15,1 0-114 0,3-3-97 16,0 0-26-16,5-2 39 0,-1-2 82 16,2-2 97-16</inkml:trace>
  <inkml:trace contextRef="#ctx0" brushRef="#br0" timeOffset="60035.57">21499 9577 238 0,'-2'-8'274'0,"2"0"32"16,-2 7-60-16,0 1-47 0,0 1-35 15,-1 8-29-15,1 3-27 0,-2 6-26 0,2 2-21 16,-2 5-18-16,2 3-14 0,-3 2-9 16,3 0-6-16,-2-1-3 0,2 4 1 15,-2-4 2-15,2-3 4 0,-3 3 7 16,3-3 9-16,0-3 11 0,0-1 7 0,0-4 6 16,0 1 3-16,2-7-2 0,-2 1-8 15,2-4-11-15,0-1-9 16,0 0-11-16,0-4-7 0,0-3-5 0,0 3-1 15,2-3-1-15,2-2-2 0,0-3 0 0,0 0 0 16,1-2-2-16,1-4-1 0,2 1-2 16,-1-1 1-16,1-5 9 0,1 5 16 15,-1-5 15-15,1 2 17 0,-1 0 14 16,-2 0 14-16,1 2 5 0,-1-2-1 16,1 3-7-16,-1 0-6 0,-2 4-7 0,0-2-9 15,-2 4-11-15,3-1-9 0,-3 2-6 16,2-1-8-16,-2 4-4 0,2 0-4 0,1 0-4 15,-1 0-3-15,0 0-3 0,2 4 0 16,3-4-3-16,-1 1-1 0,1-1-1 16,-1 0-3-16,3 0-7 0,-3 0-18 15,1 2-28-15,-3 2-37 0,1-3-45 0,-1 3-45 16,-2 1-35-16,0 3-21 0,1-4-6 16,-3 3 5-16,2-3 22 0,-2 1 29 15,2-4 31-15,-2 4 31 0,3-5 33 16,-1 0 27-16,0-1 24 0,0-3 18 0,3-2 8 15,-3-1 10-15,2 0 6 0,-1 1 12 16,-1-2 16-16,0 4 23 0,0-1 29 16,-2 2 36-16,0 3 42 0,1 0 35 15,-1 1 19-15,-2 6 0 0,0 2-12 16,-2 3-32-16,2-1-42 0,0 3-41 0,0-2-34 16,0 2-22-16,2 1-16 0,0-5-7 15,2-1-3-15,0-2-4 0,0 1-1 16,1-7 1-16,1-1 1 0,3-1 0 0,-1-4 0 15,0-3-2-15,3 0 0 0,0-1-1 16,-1-2-1-16,1-2-1 0,-1 3 1 16,-1 0-1-16,-1 5-2 0,1-3 0 0,-5 6 1 15,2 2 0-15,-4 2-2 0,1 6-13 16,-1 1-32-16,-2 2-54 0,-2-1-70 16,2 5-75-16,-3-2-75 0,3 0-73 15,-2-4-33-15,2 0 20 0,0-3 49 16,0-6 66-16</inkml:trace>
  <inkml:trace contextRef="#ctx0" brushRef="#br0" timeOffset="60234.17">22094 9586 217 0,'8'-21'350'0,"-1"2"79"0,-1 4 9 0,-2 0-1 15,-2 10-25-15,3 0-46 0,-3 10-64 16,-2 3-69-16,0 5-64 0,0 7-62 15,-2 5-37-15,-3 5-28 0,3 2-16 16,-2 2-19-16,0 1-31 0,-1 1-78 0,1 3-129 16,0-1-133-16,0-2-147 0,4 1-71 15,-2-6-17-15,2-3 53 0,0-3 115 0</inkml:trace>
  <inkml:trace contextRef="#ctx0" brushRef="#br0" timeOffset="60582.65">22449 9802 267 0,'5'-11'355'0,"-5"-2"52"15,2 2-15-15,-2 2-70 0,2-1-66 0,-2-2-65 16,2 0-60-16,-2 4-51 0,0-1-34 16,0 0-20-16,0 0-10 0,-4 3-8 15,-1 2-5-15,1 3-3 0,-4 2-2 16,-1 3-2-16,1 3 0 0,-1 2 0 0,-1 5 2 15,1 2 0-15,3 3 0 0,0 0 0 16,1 0 2-16,3 1 0 0,0 0-1 16,4 0-1-16,0-1 2 0,3-1 0 0,1-1-2 15,0 2 1-15,-1-5 0 0,1-2 0 16,-2 2 1-16,0-5 0 0,-2 1 3 16,1-1 2-16,-6-3 2 0,1-2 4 0,-4 2 5 15,-2-2 4-15,-5 1 1 0,0-1 1 16,0 2-2-16,-1 0-20 0,-1-1-59 15,0 0-83-15,4 3-92 0,1-4-109 16,3-3-79-16,3 3-24 0,4-4 28 0,2-4 67 16</inkml:trace>
  <inkml:trace contextRef="#ctx0" brushRef="#br0" timeOffset="60699.08">22583 9883 239 0,'10'1'289'16,"-1"2"8"-16,-1 4-48 0,-4 4-53 15,1 0-76-15,-1 6-100 0,0-1-121 16,-2 2-115-16,-2-2-60 0,0 0-31 0,0 1 7 16</inkml:trace>
  <inkml:trace contextRef="#ctx0" brushRef="#br0" timeOffset="60865.54">22703 9650 18 0,'5'-22'276'16,"-1"4"28"-16,-2 3 14 0,0 2-65 16,2 5-89-16,1 0-107 0,-1 3-114 0,2 4-130 15,3-2-69-15,-3 2-36 0,2 1-9 16,1 0 25-16</inkml:trace>
  <inkml:trace contextRef="#ctx0" brushRef="#br0" timeOffset="61362.71">23296 9209 279 0,'2'-7'394'0,"-2"2"91"15,0-3 8-15,0 3-38 0,0 4-56 16,0-2-71-16,2 3-81 0,-2 3-77 16,2 6-58-16,3 5-33 0,-3 6-15 15,2 10-6-15,-2 5-9 0,0 13-9 0,0 3-11 16,-2 8-8-16,2 4-6 0,-2 2-7 15,0 3-5-15,0 0-3 0,0-3-5 16,0 2-11-16,0-7-22 0,0-2-51 0,0 0-102 16,-2-7-123-16,2-3-129 0,-4-5-103 15,2-6-42-15,-4-3 20 0,-1-4 84 0,1-6 115 16</inkml:trace>
  <inkml:trace contextRef="#ctx0" brushRef="#br0" timeOffset="62988.61">17274 9169 78 0,'-2'0'69'0,"0"3"-16"15,0-3-13-15,2 1-9 0,-2-1-4 16,2 4 4-16,0-4 6 0,0 1 13 16,2-1 11-16,0 2 14 0,0-2 9 0,2 3 9 15,3-3 10-15,1 0 4 0,5 0 8 16,2 0 6-16,1-3 2 0,8 3 1 15,1 0 1-15,5 0-3 0,6 0-6 16,2 0-6-16,6 3-3 0,5-3 0 0,6 1 0 16,4-1 1-16,7-1 0 0,6-2 1 15,4 1-4-15,5-3-7 0,1 1-9 16,1-1-6-16,1 4-5 0,1-2-5 16,0 1-2-16,-1-1-5 0,1 3-3 0,2 0-7 15,0 0-6-15,1 3-7 0,6-3-5 16,5 0-6-16,5 0-4 0,4 0-5 15,6-3-4-15,7 2-5 0,1-1 0 16,10-3 1-16,3-3-1 0,7 3-1 0,4-3-2 16,6 1-2-16,3 1-7 0,2-2-3 15,-1 3 1-15,1-2 0 0,-1-1 0 16,1 4 0-16,-2-1 1 0,-5 1 0 0,-2 4-3 16,-4 0 1-16,-9 0-3 0,-5 0 0 15,-8 3-1-15,-7-2 0 0,-10 2 7 16,-5-3 2-16,-7 0 5 0,-8 0 2 15,-9 0 3-15,-4-3-3 0,-9 2-3 0,-3-2-4 16,-10-2-4-16,-3 2-9 0,-9-2-26 16,-6-3-77-16,-7 4-131 0,-4-2-138 15,-6-4-143-15,-2 0-68 0,-7-2-15 0,-6-1 55 16,-6-2 119-16</inkml:trace>
  <inkml:trace contextRef="#ctx0" brushRef="#br0" timeOffset="64580.6">16853 10601 93 0,'0'0'78'0,"0"0"-13"15,0 0-7-15,2 0-1 0,0 0 3 16,0 0 4-16,2 0 7 0,3-3 8 15,1 3 13-15,1-1 14 0,3 1 17 16,1-4 17-16,2 3 12 0,2-1 8 0,2-3 6 16,2 2 2-16,2-2 2 0,3 4-4 15,1-3-3-15,3-1-9 0,2 0-13 16,-1 4-13-16,3-4-16 0,2 2-10 0,2 1-13 16,3 2-7-16,3 0-3 15,1 0-5-15,3 0-5 0,3 0-10 0,4 0-7 16,2 2-7-16,5-2-5 0,3 3-11 0,5-2-2 15,4 3-5-15,2-3-2 0,5 1-4 16,1-2-2-16,5 3 1 0,0-3-2 16,2 1 0-16,2-1 1 0,0 0-1 0,2 0-1 15,2 0-1-15,-2 0-1 16,3 0 0-16,1 0 1 0,0 4-1 0,1-3 2 16,-1 2-2-16,-2-2 0 0,3 3-2 15,-3 0-1-15,0-3 0 0,3 5 3 0,-1-5 3 16,0 3 1-16,3-3-1 15,1 2 1-15,3-3 0 0,2 1-6 0,0-1-3 16,0 4-1-16,-1-3 0 0,-1-1-3 16,0 3-1-16,-5-3 0 0,1 1 7 0,-5 3-4 15,0-3 1-15,-2 2 0 0,1-1 1 16,-1 0 0-16,-2 1-5 0,2 2 1 16,-2-4-2-16,2 3 1 0,-2 1-2 0,-2-1 0 15,0 2 1-15,-5-1-1 0,1 0 2 16,0 0-1-16,-5-1 2 0,1 1 2 15,-3 0 1-15,0 0 1 0,-1-1 0 16,-3 1-1-16,-2-1-2 0,-3-3 0 0,-1 5-2 16,-4-5 0-16,-3 4-1 0,-2-2 2 15,-4-2 0-15,-2 3-2 0,-4-3 2 16,-3 2 1-16,-3-2-2 0,-3 3 0 16,-2-4 1-16,-4 1 3 0,-2-1 1 0,-3 0 2 15,-1 0 4-15,-1 0-1 0,-1 0 2 16,-3 0-2-16,0 0 0 0,1 0-3 15,-3 0 0-15,2 0-2 0,-2-1-3 16,0 1 0-16,-1 0-1 0,-1 0-1 16,-3 0 1-16,-1 0-1 0,0 0 3 0,-4 0-2 15,-1 0 2-15,-1 0 2 0,-3 0 5 16,-2 0 3-16,1 0 3 0,-1 0 3 0,0 0 1 16,-2 0-2-16,0 0-6 0,0 0-5 15,1 0-2-15,-3 0-4 0,2-4-13 16,-2 4-16-16,-2-1-20 0,-1-2-21 15,-3-2-34-15,-2 1-89 0,-3-1-122 0,-4 2-113 16,-2-2-120-16,-4 1-58 0,-4-1-8 16,-5-3 68-16,-4 2 120 0</inkml:trace>
  <inkml:trace contextRef="#ctx0" brushRef="#br0" timeOffset="78251.37">23844 9974 2 0,'-4'-4'251'0,"2"4"34"16,0-2 31-16,2 1-29 15,2-3-1-15,6 0 14 0,3-1 10 0,6 1 7 16,4-1-5-16,4 4-36 0,7-1-58 15,4-1-60-15,4 3-53 0,3 3-37 16,1-1-24-16,3-1-17 0,-1 4-9 0,-1-1-11 16,1 1-19-16,-3-2-42 0,-1 2-93 15,-4-4-113-15,-2 1-112 0,-2 2-102 16,-2-8-78-16,-5 2-9 0,-4-4 64 0,-3-2 101 16</inkml:trace>
  <inkml:trace contextRef="#ctx0" brushRef="#br0" timeOffset="78504.27">24644 9650 107 0,'0'-10'293'0,"-2"5"38"0,2-1 15 16,0 2-48-16,0-1-29 0,2 5-21 16,3 0-13-16,1 4-8 0,0 0-6 15,3 3-23-15,1 3-31 0,1 4-34 0,2 1-32 16,-3 6-28-16,1 4-20 15,-1 3-14-15,-3 1-8 0,-3 5-6 0,-2 4 0 16,-4 3-8-16,-4 2-4 0,-5 2-3 16,-2-1-4-16,-4 5-9 0,-4-3-24 15,0 0-61-15,-4-5-110 0,-1-2-131 0,1-5-150 16,-1-2-76-16,1-6-21 0,0-9 41 16,1-3 97-16</inkml:trace>
  <inkml:trace contextRef="#ctx0" brushRef="#br0" timeOffset="79229.24">25834 9440 64 0,'-15'0'207'16,"-2"3"36"-16,-2 1-16 0,0 5-10 0,-2-1 8 15,2 6 15-15,-2 5 10 0,2 6 3 16,2 1-11-16,0 7-23 0,4 2-29 15,0 3-36-15,5 3-34 0,4 2-36 16,2 1-31-16,2-5-46 0,4 2-70 0,2-3-97 16,5-1-102-16,1-7-106 0,3-5-99 15,2-5-31-15,2-7 28 0,-2-6 74 16,2-6 91-16</inkml:trace>
  <inkml:trace contextRef="#ctx0" brushRef="#br0" timeOffset="79394.72">25929 9650 201 0,'0'-15'421'0,"-2"4"84"0,-2 2 65 16,0 4-56-16,-5 5-99 0,1 5-98 0,-3 4-89 15,-2 6-81-15,1 5-69 0,-5 3-51 16,0 3-56-16,0 4-93 0,0-1-114 16,0 0-113-16,2-1-117 0,0-2-73 0,3-2-11 15,1-7 57-15,0 0 95 0</inkml:trace>
  <inkml:trace contextRef="#ctx0" brushRef="#br0" timeOffset="79709.35">25980 9654 95 0,'8'0'344'0,"-3"3"88"0,-5 1 87 15,-2 8-28-15,-3 2-59 0,-1 2-62 16,0 1-68-16,-3 5-82 0,1 2-85 15,-1-3-55-15,3 3-35 0,0-3-20 0,1-3-12 16,1 2-8-16,2-7-2 0,2 0-4 16,0-4 0-16,0 1-1 0,2-6 1 15,2-4 1-15,3 0 1 0,1-6 1 0,3-2 2 16,1-3 3-16,1 0 2 0,2-1 2 16,-2 3-1-16,1 1 3 0,-1 0 1 15,-2 3-3-15,-1 5-3 0,1 5 0 16,-1 3-2-16,-1 0-8 0,-1 5-20 15,-1 3-54-15,-1 2-112 0,-2 1-128 0,3-2-128 16,-1 0-104-16,2-4-40 0,-1-4 23 16,1-5 96-16,1-4 119 0</inkml:trace>
  <inkml:trace contextRef="#ctx0" brushRef="#br0" timeOffset="79909.46">26340 9586 60 0,'12'-29'315'0,"-3"3"81"0,-1 2 82 15,1 7-17-15,-3 0-29 0,1 7-46 16,-3 3-54-16,2 4-67 0,-2 6-73 16,1 5-67-16,-1 6-48 0,0 6-27 0,-2 4-21 15,-2 2-11-15,2 3-15 0,-2 4-21 16,0-3-53-16,0 0-103 0,0-1-115 16,0-1-105-16,2-3-98 0,3-6-67 15,-3 1 6-15,0-9 76 0,0-2 102 0</inkml:trace>
  <inkml:trace contextRef="#ctx0" brushRef="#br0" timeOffset="80058.5">26418 9678 194 0,'-13'-8'305'0,"1"2"68"15,-1 3-4-15,-2 3-16 0,2 3-32 16,3 2-39-16,-1 0-55 0,5 4-62 16,0 3-60-16,4 0-51 0,-1 1-54 0,6 0-64 15,-1-2-78-15,4 2-84 0,0-3-86 16,5 0-89-16,-1-5-38 0,1-1 16 15,2-4 53-15,-1-3 69 0</inkml:trace>
  <inkml:trace contextRef="#ctx0" brushRef="#br0" timeOffset="80290.69">26604 9653 34 0,'2'-5'376'0,"1"2"107"0,-6 3 79 15,1 0-4-15,0 0-79 0,-2 0-95 16,2 3-106-16,0-1-106 0,0 1-77 0,2 1-57 15,2-2-35-15,0 3-29 0,0-4-22 16,2 4-14-16,3-2-4 0,-1-3 3 16,0 0 10-16,1 0 14 0,1-3 14 15,-2 3 12-15,3-1 5 0,-3 1 0 0,-1 1 2 16,-1-1 0-16,0 4-13 0,-2 1-40 16,0 3-69-16,-2-1-82 0,2 2-89 15,-2 0-98-15,2-1-69 0,-2-1-4 0,3-2 44 16,1-4 71-16</inkml:trace>
  <inkml:trace contextRef="#ctx0" brushRef="#br0" timeOffset="80441.83">26797 9574 148 0,'8'-18'439'0,"-1"2"102"0,-1 2 66 16,-2 3-50-16,-1 2-82 0,1 5-109 0,-2 4-121 16,0 4-99-16,2 9-60 0,-2 8-38 15,3 5-20-15,-3 7-18 0,2 4-24 16,-2 6-59-16,-2 2-127 0,2 2-144 15,-2 3-159-15,-2 0-82 0,0-1-31 0,0-1 29 16,0 0 111-16</inkml:trace>
  <inkml:trace contextRef="#ctx0" brushRef="#br0" timeOffset="80639.89">26839 9841 57 0,'5'-29'313'0,"-3"4"50"15,2 4 44-15,-2 3-46 0,2 2-65 0,0 2-65 16,1 3-56-16,1 2-46 0,0 1-39 16,1 5-34-16,-1-1-22 0,0 3-14 15,1 1-8-15,-3 1-12 0,-2 5-32 16,-2 0-55-16,-2 3-70 0,-2 3-78 0,0-4-86 16,-3 4-76-16,3-4-16 0,-2 0 29 15,1-2 59-15</inkml:trace>
  <inkml:trace contextRef="#ctx0" brushRef="#br0" timeOffset="80987.42">27030 9687 133 0,'2'-4'418'16,"-2"4"94"-16,0-1 62 0,-2 1-40 16,2-3-99-16,-2 3-107 0,2 0-119 15,0 0-104-15,2 0-84 0,2 0-64 16,0 0-50-16,5 0-33 0,-1 0-11 0,1-1 4 15,1-4 18-15,1 1 27 0,-1-1 32 16,1 0 31-16,0 3 33 0,-3-2 37 16,-2 1 38-16,-1 3 34 0,-1 0 26 15,0 0 14-15,-2 0-6 0,2 4-24 0,-1 1-30 16,-1 0-31-16,0 0-22 0,2 0-20 16,0 3-13-16,1-3-16 0,-1 2-19 15,2-3-15-15,0 1-13 0,1-1-7 0,1-3 1 16,1-1 7-16,-1 4 12 0,-1-4 12 15,1 1 10-15,-2 2 10 0,1-1 5 16,-3 3 2-16,2 1-2 0,-1 1-34 0,-3 1-89 16,0 5-124-16,0-3-147 0,0 1-96 15,0 2-46-15,0-4 9 0,0-1 76 0</inkml:trace>
  <inkml:trace contextRef="#ctx0" brushRef="#br0" timeOffset="83392.82">28173 9418 186 0,'0'-4'227'0,"-2"0"-9"16,2 0-40-16,-2 1-37 0,2-1-34 15,0 3-29-15,2-3-26 0,0 0-22 16,2 3-15-16,2-4-8 0,1 2-6 15,1-1-1-15,1 1 0 0,-1-1 2 16,3-1 2-16,1 1 3 0,-1 2 5 0,2-2 7 16,-3 0 7-16,3 3 6 0,-2-1 4 15,1-1 5-15,-1 3 6 0,-1 0 6 16,-1 0 6-16,-1 3 15 0,1 0 17 16,-5 5 14-16,0 3 13 0,-2 3 5 0,-4 4 1 15,-2 7-5-15,-2 1-4 0,-3 8 2 16,1 1 9-16,-3 0 5 0,3 3 4 15,-1-2-4-15,5 2-10 0,2-4-19 0,2-4-27 16,6 3-18-16,3-4-17 0,3-3-13 16,3-1-8-16,4-5-5 0,5-2-4 0,-1-3-14 15,4-6-29-15,1-4-75 0,2-5-117 16,1-5-131-16,3-7-145 0,0-1-69 16,-2-8-16-16,0-4 55 0,-7 0 104 0</inkml:trace>
  <inkml:trace contextRef="#ctx0" brushRef="#br0" timeOffset="83742.19">28054 8868 79 0,'-2'-4'346'16,"0"3"82"-16,0 2 87 0,-2 3-14 15,-3 11-46-15,-1 2-62 0,-3 12-70 16,-4 9-73-16,-1 8-83 0,-6 8-68 0,-1 9-39 15,-2 5-24-15,-3 5-13 0,-1 4-8 16,-1-1-7-16,0 3-5 0,3 0-12 16,-1-2-20-16,1-3-52 0,1-1-101 15,3-4-117-15,4 0-109 0,2-6-118 0,2-7-55 16,5-3 14-16,1-6 80 0,3-10 107 16</inkml:trace>
  <inkml:trace contextRef="#ctx0" brushRef="#br0" timeOffset="84156.17">28903 9237 176 0,'2'-6'431'0,"0"1"94"0,-2 2 60 15,0 2-52-15,0 2-86 0,0 3-93 16,0 6-101-16,0 9-85 0,0 2-56 16,0 12-35-16,0 7-24 0,0 4-19 15,0 6-15-15,0 8-8 0,-2-3-7 0,2 4-7 16,-2 3-17-16,2-4-24 0,-2 2-75 16,0-1-132-16,2-1-131 0,0-4-135 15,0-3-73-15,0-3-19 0,0-5 53 0,0-7 118 16</inkml:trace>
  <inkml:trace contextRef="#ctx0" brushRef="#br0" timeOffset="84387.75">28897 9983 208 0,'0'-21'303'0,"0"3"47"0,0 2-15 16,0 3-32-16,0-2-27 0,2 6-27 0,2 1-28 15,0-1-34-15,1 5-37 0,1-1-36 16,2 1-28-16,1 0-26 0,-1 4-14 15,3 0-5-15,-1 4 2 0,1 0 1 16,-2 1 2-16,-1 4 4 0,-2 2 2 0,-1 3-3 16,-5 2-7-16,-5 8-8 0,-3 0-7 15,-5 4-13-15,-4 4-27 0,-4-2-51 0,0 3-81 16,-2 1-96-16,-1-4-98 0,5 0-89 16,2-6-76-16,3 0-3 0,1-4 54 0,4-6 80 15</inkml:trace>
  <inkml:trace contextRef="#ctx0" brushRef="#br0" timeOffset="84703.24">29314 9866 24 0,'4'-11'299'0,"-4"2"63"15,-2 3 60-15,-2 2-9 0,-3 0-46 0,-1 4-44 16,-1 0-48-16,1 5-53 0,-3 3-59 15,1 1-57-15,-1 2-43 0,3-1-29 16,-1 5-20-16,5-5-9 0,0 5-5 0,2-5-1 16,2 2-1-16,0-4 0 0,4 1 1 15,0-1 1-15,5-3 1 0,-1-4-1 16,5-2 2-16,-1-3-2 0,3 0 1 16,0-2 3-16,0 2 1 0,0-1 4 0,-5 0 4 15,1 3 5-15,-3 2 2 0,-1 2 0 16,-3 3-10-16,-2 1-40 0,-2 3-84 0,-2 2-111 15,2 3-110-15,-2-2-126 0,-2 0-61 16,1 1-3-16,-1-5 60 0,2 0 97 0</inkml:trace>
  <inkml:trace contextRef="#ctx0" brushRef="#br0" timeOffset="85084.93">29506 9821 91 0,'0'-1'295'0,"2"-2"54"0,-2 1 22 15,0 2-33-15,0-3-43 0,0 3-50 0,0-1-52 16,0 1-50-16,3-3-45 0,-3 3-41 15,2 0-35-15,2 0-30 0,-2 0-24 16,2 0-20-16,3 0-20 0,-3 0-15 0,2 0-6 16,1 0 5-16,-1 0 14 0,-2 3 15 0,2-2 17 15,-1 2 14-15,1 2 14 0,-2-1 15 16,1 1 19-16,-3 2 27 0,0-2 27 16,0 8 29-16,-2-2 26 0,-2 3 11 0,-2 3 1 15,-3 2-13-15,-1 0-22 0,-3 5-28 16,-2-3-23-16,-1 4-21 0,-1 0-25 15,0 1-34-15,-2-1-54 0,0-1-70 0,2-3-76 16,-2-1-75-16,3-2-65 0,1-2-64 16,0-6 2-16,0 0 44 0,1-4 61 15</inkml:trace>
  <inkml:trace contextRef="#ctx0" brushRef="#br0" timeOffset="85304.63">29722 9782 230 0,'9'-5'473'0,"-3"-1"79"0,-2 6 49 16,-2 3-52-16,1 5-121 0,-1 1-131 16,0 2-106-16,0 2-79 0,2 1-59 0,-2 3-67 15,2 2-105-15,-1-1-120 0,1-1-123 16,-2 3-120-16,0-3-76 0,0-1-9 0,0-2 62 15,2-3 101-15</inkml:trace>
  <inkml:trace contextRef="#ctx0" brushRef="#br0" timeOffset="85649.09">29934 9854 49 0,'4'-13'154'0,"2"3"-21"0,1-4-47 16,-1 0-38-16,1 2-28 0,1-2-20 15,0-1-12-15,1 2-6 0,-3 2-2 0,1 0 7 16,-1 0 19-16,0 3 26 0,-1 3 31 16,-1 0 32-16,-2 1 41 0,2 0 41 0,-2 4 35 15,0 0 25-15,0 0 13 0,-2 0-2 16,3 4-23-16,-3-3-34 0,2 2-42 0,0-2-44 16,2 4-37-16,0-2-27 0,1 2-16 15,1-4-14-15,0 2-10 0,3-1-11 0,-1-2-9 16,1 0-9-16,1 0-5 0,1 0-1 15,-1 0 0-15,1 0 7 0,-3 0 8 16,3 2 9-16,-3 2 10 0,1 1 13 16,-1-1 13-16,1 5 11 0,-1 1 5 0,1 0 0 15,-1 2-6-15,1 0-20 0,-1 2-46 16,1-2-78-16,-1 0-89 0,1 1-97 16,-1-4-110-16,1 0-49 0,-3 1 7 0,0-5 52 15,-2-1 74-15</inkml:trace>
  <inkml:trace contextRef="#ctx0" brushRef="#br0" timeOffset="98472.46">18409 12186 80 0,'-2'-4'234'0,"-3"0"40"0,3 3-15 0,-2-2-31 15,0 6-29-15,-1 2-24 0,1 0-27 16,0 8-31-16,0 2-29 0,0 2-20 16,-1 6-11-16,3 1-5 0,2-3-3 15,0 4 0-15,2 0-1 0,0-1 0 16,5-5 1-16,-1 1-1 0,0-4 2 0,3 1 3 15,2-6 5-15,-1-2 1 0,1-3 0 16,-1-2-1-16,3 0-5 0,0-8-9 16,-1 0-6-16,1-5-8 0,0-3-5 0,-1-1 2 15,1-4 6-15,0-5 10 0,0 1 14 16,-1-3 17-16,1 3 10 0,-2 1 5 16,-3 1-1-16,0 4-4 0,-1 1-10 0,-1 3-14 15,-2 3-10-15,1 3-10 0,-3 4-11 16,0 6-8-16,0 0-7 0,-2 10-10 15,2 0-18-15,-2 4-35 0,0 2-88 0,0 3-125 16,2-1-128-16,0-3-134 0,0 0-61 16,3-5-6-16,1 1 66 0,0-4 113 15</inkml:trace>
  <inkml:trace contextRef="#ctx0" brushRef="#br0" timeOffset="98737.64">18891 12270 154 0,'-8'0'282'0,"-1"1"67"0,-1 3 14 15,-1 0-15-15,1 0-24 0,1 0-27 16,1 0-41-16,-1 1-59 0,5-1-65 0,0 1-55 16,-1-1-35-16,5 2-23 0,0-2-11 15,0-3-4-15,5 3 0 0,-1-4-2 16,0 0 0-16,3 0 1 0,-1-4-2 0,2 4-1 15,-1-1 0-15,-1 1-2 0,0 1 0 16,1 4 3-16,-3 3-1 0,0 0-28 0,0 5-57 16,-1 1-77-16,-1 2-87 15,0-1-95-15,0 2-95 0,2-4-24 0,0 0 29 16,1-4 64-16</inkml:trace>
  <inkml:trace contextRef="#ctx0" brushRef="#br0" timeOffset="98937.24">19058 12283 219 0,'5'-8'328'0,"-1"3"64"15,-2 1 7-15,2 8-19 0,-2 1-35 16,1 10-43-16,-1 4-46 0,-2 6-56 0,2 8-59 16,-2 3-49-16,2 3-36 0,-2 2-45 15,0 5-71-15,0-1-87 0,0-1-98 16,0 1-95-16,2-3-92 0,-2-4-59 0,2-4 12 15,-2-2 60-15,0-7 80 0</inkml:trace>
  <inkml:trace contextRef="#ctx0" brushRef="#br0" timeOffset="99136.33">19027 12471 53 0,'6'-17'182'0,"0"4"-11"0,1 1-16 0,-1 4-11 15,3 0-12-15,-1 4-13 0,1 2-11 16,-1-1-8-16,0 3 3 0,-1 3 3 16,-3 2 5-16,0-1-1 0,-2 5-10 0,-4-1-15 15,-2 5-23-15,-2-1-54 0,-3 2-75 16,-1 2-89-16,-3 0-112 0,2-3-62 16,1-4-27-16,-1 0 15 0,1-3 49 15</inkml:trace>
  <inkml:trace contextRef="#ctx0" brushRef="#br0" timeOffset="99517.42">19996 12108 94 0,'-13'0'254'0,"1"4"56"16,-1-1-1-16,-2 5-11 0,0 1-20 16,1 1-25-16,1 1-40 0,2 3-52 15,3 1-50-15,1-2-44 0,3-2-29 16,2 0-20-16,2 0-8 0,4-2-6 0,1-1-3 15,1-4-1-15,2 1 0 0,1-5 1 16,1 0 0-16,1 0-2 0,-2-4 0 0,1 4 0 16,-1 0 1-16,-3 4 3 0,0-1 3 15,1 5 3-15,-3 2 1 0,-2 5-18 16,2 0-51-16,-2 4-80 0,0-2-92 16,3 1-106-16,-3-2-70 0,0-4-19 0,0-1 32 15,2-5 66-15</inkml:trace>
  <inkml:trace contextRef="#ctx0" brushRef="#br0" timeOffset="99700.21">20216 12153 107 0,'9'-12'355'16,"-3"3"83"-16,0 1 69 0,-1 7-23 16,-3 2-54-16,2 8-77 0,-2 6-76 15,0 3-77-15,-2 3-75 0,2 4-60 0,-2 3-58 16,2 2-79-16,-2-1-101 0,3-3-113 0,-1 3-104 15,0-4-104-15,2-1-42 0,-2-5 25 16,0-3 74-16,-2-4 96 0</inkml:trace>
  <inkml:trace contextRef="#ctx0" brushRef="#br0" timeOffset="99849.02">20284 12192 63 0,'-2'-5'198'0,"2"4"6"16,-2-3-43-16,2 0-47 0,-2 3-47 0,2-2-48 16,0 3-57-16,0 0-71 0,2-1-54 15,0-5-30-15,0 5-9 0</inkml:trace>
  <inkml:trace contextRef="#ctx0" brushRef="#br0" timeOffset="100054.54">20369 12138 13 0,'2'-2'81'0,"0"2"-27"0,0-3-20 0,0 3-14 16,0-1-8-16,0 1-4 0,-2-3 6 0,2 3 18 15,-2-2 28-15,3 2 34 0,-3 2 39 16,0 1 38-16,0 1 24 0,0 4 4 16,0 5-13-16,0 3-29 0,0 2-31 15,0 2-38-15,0 5-43 0,0 0-54 0,0-1-59 16,2 4-60-16,0-4-61 0,0-2-71 15,2-2-42-15,0-1 2 0,1-4 30 16</inkml:trace>
  <inkml:trace contextRef="#ctx0" brushRef="#br0" timeOffset="100231.04">20405 12265 85 0,'-7'-11'226'0,"1"-2"15"0,2 4-18 16,-1 2-29-16,1-1-29 0,2 3-34 15,-2 1-38-15,2-1-30 0,2 2-26 16,-2-1-16-16,2 4-11 0,2-1-15 16,2 1-28-16,-2 0-37 0,2 1-49 0,3-1-62 15,-3 4-66-15,0-4-26 0,-2 2 6 16,0-1 28-16</inkml:trace>
  <inkml:trace contextRef="#ctx0" brushRef="#br0" timeOffset="100363.09">20464 12183 30 0,'6'-1'176'0,"1"1"-10"16,1-4-33-16,1 4-34 0,1 0-31 15,3 0-41-15,0 0-58 0,-1 4-78 0,-1-4-44 16,-1 1-22-16,-1-1-11 0</inkml:trace>
  <inkml:trace contextRef="#ctx0" brushRef="#br0" timeOffset="101525.56">21810 11593 108 0,'0'-4'201'16,"-2"-1"0"-16,0 5-11 0,0 0-1 15,-2 4 8-15,-3 1 17 0,-1 10 18 16,-5 3 21-16,-2 8 15 0,-6 8 6 0,-4 7-11 15,-5 8-19-15,-4 7-33 0,-4 5-46 16,-4 6-45-16,-3 2-37 0,-1 5-23 16,-3 0-20-16,-2 3-12 0,0-2-10 15,-4 3-4-15,2-2-7 0,-2 0-8 16,3-2-12-16,1-2-25 0,0-2-48 0,2-5-84 16,5-2-104-16,4-5-104 0,6-4-101 15,2-8-62-15,7-4 5 0,5-6 60 16,4-10 93-16</inkml:trace>
  <inkml:trace contextRef="#ctx0" brushRef="#br0" timeOffset="106883.19">22695 12040 37 0,'-2'-4'211'16,"0"3"32"-16,2-5 10 0,-2 5 18 0,2-3 25 16,0 0 32-16,0 4 26 0,2 0 0 15,-2 4-22-15,2 0-41 0,0 3-46 16,0 6-58-16,0 4-56 0,0 8-40 0,-2 5-27 15,0 8-20-15,0 6-15 16,0 0-9-16,0 6-7 0,0 3-10 0,0-3-12 16,0 2-13-16,0 1-31 0,0-3-72 15,0-4-117-15,0 1-112 0,2-6-104 16,0-2-97-16,1-5-31 0,-1-5 40 16,-2-5 99-16,0-4 108 0</inkml:trace>
  <inkml:trace contextRef="#ctx0" brushRef="#br0" timeOffset="107065.71">22598 12571 99 0,'2'-11'265'16,"0"1"53"-16,2-2 5 0,2 3-25 16,3 0-36-16,-1 0-39 0,5 2-44 15,0 0-54-15,-1 2-81 0,5 1-94 0,0-1-96 16,0 3-93-16,2 1-99 0,-2-3-50 15,0 0 2-15,0 3 46 0</inkml:trace>
  <inkml:trace contextRef="#ctx0" brushRef="#br0" timeOffset="107347.18">22951 12388 238 0,'0'0'371'0,"0"5"86"15,0 0 25-15,-2 4-28 0,0 2-48 16,0 3-64-16,0 4-73 0,-1-1-76 15,1 2-74-15,2 1-50 0,0 0-31 16,0-1-16-16,0-4-10 0,2 1-12 16,3-3 0-16,-1-2 0 0,0-2 1 0,2-1 0 15,1-7-1-15,1-1 3 0,3-4 1 16,2-2 1-16,-1-6-3 0,1-1 5 16,0-3 6-16,1 0 4 0,-1 0 3 0,-2 1 1 15,-1 1 1-15,-1 5-1 0,-1 0-2 16,-3 7-2-16,-1 2-4 0,0 6-3 15,-4 3-3-15,0 6-11 0,0 3-22 16,-2-1-56-16,-2 2-111 0,2 0-121 0,-1 1-112 16,3 0-106-16,0-6-48 0,0-2 16 15,3-3 92-15,-1-1 110 0</inkml:trace>
  <inkml:trace contextRef="#ctx0" brushRef="#br0" timeOffset="107513.89">23245 12483 61 0,'9'-12'265'0,"-1"-1"80"15,1 5 52-15,-3 4 28 16,0 0-2-16,1 8-26 0,-3 4-38 0,-2 4-71 16,0 3-91-16,0 4-80 0,0 2-66 15,-2 3-62-15,0-2-81 0,-2 4-100 16,2-5-100-16,0 3-97 0,0-4-90 0,2-2-35 16,-2-2 24-16,-2-6 73 0,0 0 87 15</inkml:trace>
  <inkml:trace contextRef="#ctx0" brushRef="#br0" timeOffset="107646.09">23307 12550 127 0,'2'-15'232'0,"2"5"5"0,-2 1-38 15,2 2-43-15,1-1-44 0,1 4-41 16,-2 2-53-16,2-2-57 0,3 1-52 16,-3 1-56-16,3-1-56 0,-1 0-28 15,1-2 0-15,1 1 27 0</inkml:trace>
  <inkml:trace contextRef="#ctx0" brushRef="#br0" timeOffset="107888.88">23442 12412 46 0,'2'-5'242'0,"0"2"48"0,-2 3 29 0,2 5 23 16,-2-1 8-16,0 5-6 0,0 2-25 15,0 2-42-15,0-1-56 0,0 5-63 16,3-4-56-16,-1 3-41 0,0-3-26 16,2-1-16-16,0 0-8 0,3-3-4 15,-1-4-1-15,0-1-5 0,3-3 3 0,-1-2 9 16,1-4 12-16,1-3 9 0,1 3 6 15,-3-6 8-15,1 2 5 0,-1 0-7 0,-1 3-7 16,-3 1-6-16,0 5-9 0,0 0-4 16,1 8-9-16,-3 0-19 0,0 4-49 15,0 1-100-15,-2 4-120 0,2-2-118 16,2 0-125-16,0 0-53 0,1-2 8 0,-1-5 80 16,-2 1 109-16</inkml:trace>
  <inkml:trace contextRef="#ctx0" brushRef="#br0" timeOffset="108127.19">23705 12545 70 0,'2'-10'360'0,"0"1"96"0,-2 3 76 0,0 2-28 15,0-1-59-15,0 0-79 16,0 3-94-16,0 2-91 0,2 0-75 0,0 0-50 16,0 2-30-16,0 1-21 0,2-1-16 15,1-2-10-15,-1 1-6 0,0-1-3 16,0 0 3-16,3-1 7 0,-1-1 7 15,3-1 10-15,-3-2 11 0,0 4 11 16,1-2 7-16,-3 1 6 0,0 2 7 0,0 0 1 16,1 5-6-16,-1 1-8 0,-2 4-18 15,0-1-54-15,0 1-105 0,0 5-129 0,2-2-126 16,1-2-118-16,-1 0-50 0,2-2 15 16,1 1 81-16,1-5 114 0</inkml:trace>
  <inkml:trace contextRef="#ctx0" brushRef="#br0" timeOffset="108409.57">24041 12475 79 0,'0'-8'355'0,"0"3"88"16,-2 0 74-16,-2-1-35 0,2 2-63 0,-3-1-78 16,3 5-86-16,-2 0-87 0,2 0-73 0,0 0-60 15,0 4-43-15,0-3-35 0,2 2-23 16,0-2-13-16,0 2-6 0,0 0 12 15,2-3 16-15,0 0 20 0,0 0 18 16,0 0 18-16,0 0 18 0,0 0 19 0,0 0 17 16,1 1 17-16,-1 3 8 0,0-3-2 15,0 3-8-15,0 1-19 0,0 3-42 16,0-2-74-16,2 3-102 0,1-3-105 0,-1 4-103 16,0-5-109-16,0-1-32 0,1 1 28 15,-3-4 75-15,2 2 91 0</inkml:trace>
  <inkml:trace contextRef="#ctx0" brushRef="#br0" timeOffset="108690.88">24181 12458 266 0,'0'-4'337'0,"2"1"52"0,-2 2-26 16,0 1-41-16,0-3-52 0,0 3-54 15,0 0-54-15,0 0-44 0,0 0-42 0,2 0-30 16,-2 0-19-16,2 0-9 0,0 0-1 16,0 0 7-16,0 0 14 0,1 0 19 15,1 0 18-15,0 0 16 0,0 0 7 0,1 0 1 16,-1 0-10-16,0 3-15 0,0-3-16 16,3 1-14-16,-3 5-16 0,2-1-5 15,1-1-6-15,-1 1-8 0,0 0-10 0,1 2-37 16,-1 1-72-16,-2-2-108 0,3 1-112 15,-3 0-119-15,0-2-87 0,0-4-16 16,-2 2 45-16,-2-3 91 0</inkml:trace>
  <inkml:trace contextRef="#ctx0" brushRef="#br0" timeOffset="109553.96">25040 12123 13 0,'-2'-5'295'0,"-2"2"77"0,-3 1 91 16,-1 1 1-16,0 2-28 0,-5 4-43 15,0 1-48-15,-2 8-64 0,0 1-84 16,1 9-70-16,-1 2-46 0,2 7-30 0,3 2-20 16,1 3-12-16,3 2-8 0,4-1-18 15,2 1-37-15,2-5-88 0,2 2-122 16,2-7-123-16,5 0-127 0,0-2-65 15,-1-8-8-15,1-3 65 0,-3-4 109 16</inkml:trace>
  <inkml:trace contextRef="#ctx0" brushRef="#br0" timeOffset="109720.54">25102 12378 124 0,'-3'-10'402'16,"-1"5"85"-16,-2 1 63 0,-5 4-44 0,1 3-87 15,-3 2-107-15,-2 2-126 0,0 2-155 16,3 0-171-16,-1-2-154 0,2 3-154 16,3-1-82-16,-1-2-14 0,5-3 50 0,0 0 96 15</inkml:trace>
  <inkml:trace contextRef="#ctx0" brushRef="#br0" timeOffset="110003.72">25309 12320 143 0,'13'-12'243'16,"-1"-5"31"-16,-1 1-41 0,0 2-42 0,-3-2-33 16,-2 2-20-16,-1 0-13 0,-3 0-17 15,-2 6-11-15,-2-1 2 0,-5 1 17 0,-1 7 28 16,-3 1 28-16,-2 1 24 0,1 8 13 16,-3 0-5-16,2 6-19 0,1 0-36 15,1 4-43-15,0-2-38 0,5 4-25 0,0 0-19 16,4-1-11-16,-1-3-7 0,3 1-6 15,0 1 1-15,3-4-1 0,-1-1 0 16,0-3-1-16,0 0 3 0,-2 1 1 0,0-3-3 16,-2-1-9-16,-2 1-17 0,-3 0-39 15,-1 1-62-15,-5-1-84 0,0 0-86 16,1-1-80-16,1 0-77 0,1-3-38 16,1-4 18-16,3-1 60 0,1-1 78 0</inkml:trace>
  <inkml:trace contextRef="#ctx0" brushRef="#br0" timeOffset="110201.28">25406 12249 49 0,'11'-12'393'15,"0"3"102"-15,-5 2 77 0,0 3-10 16,1 2-69-16,-3 7-102 0,-2 1-110 0,-2 8-98 16,0 1-77-16,0 4-54 0,0 3-46 15,0 1-76-15,-2-1-124 0,0 4-131 16,0-5-134-16,-3 3-95 0,3-3-38 0,-2-3 29 15,0 2 101-15,0-5 119 0</inkml:trace>
  <inkml:trace contextRef="#ctx0" brushRef="#br0" timeOffset="110317.11">25400 12451 153 0,'2'-4'392'0,"0"-1"56"0,-2 1 37 15,2-1-69-15,0 4-94 0,1-2-108 16,3 3-127-16,0-1-143 0,5 1-140 15,-1-3-141-15,3 0-91 0,0-1-44 0,0-2 18 16,-1 1 76-16</inkml:trace>
  <inkml:trace contextRef="#ctx0" brushRef="#br0" timeOffset="110466.1">25726 12275 57 0,'8'-1'359'0,"-3"-2"74"0,-1 2 58 16,0 1-31-16,0 0-77 0,-2 1-94 15,3 2-116-15,-3-2-144 0,0 3-149 0,0 0-129 16,2-2-115-16,3 0-95 0,-3-2-22 16,0 0 47-16,0-2 78 0</inkml:trace>
  <inkml:trace contextRef="#ctx0" brushRef="#br0" timeOffset="110582.86">25847 12241 287 0,'2'0'425'0,"-2"0"95"0,2 4 8 16,-2 0-40-16,0 1-69 0,0 2-89 0,0-2-107 15,0 3-125-15,0 1-145 0,2-1-154 16,-2 5-138-16,4-4-137 0,-4-3-80 16,2 0-14-16,-2 2 60 0,-2-4 105 0</inkml:trace>
  <inkml:trace contextRef="#ctx0" brushRef="#br0" timeOffset="110715.44">25885 12271 122 0,'0'4'236'0,"2"1"14"0,2 0-49 0,0 4-69 16,3-3-72-16,-1 3-81 0,5 1-99 16,-3-4-68-16,3-2-36 0,-3 1-11 0</inkml:trace>
  <inkml:trace contextRef="#ctx0" brushRef="#br0" timeOffset="111842.73">22193 11761 146 0,'2'-2'147'0,"-2"2"-10"0,2 0-6 16,-2 2 9-16,3 2 24 0,-3 4 28 15,2 3 36-15,-2 4 34 0,0 9 27 16,0 5 11-16,-2 6-10 0,-1 9-28 16,1 7-38-16,-2 6-51 0,2 8-49 15,-2 4-43-15,0 3-31 0,-1 2-23 0,1 0-12 16,0 0-9-16,0 1-17 0,-1-4-33 15,1-5-56-15,0 1-78 0,0-4-81 16,2-7-77-16,-1-2-69 0,1-6-63 0,0-5-4 16,0-8 45-16,-2-4 67 0,0-8 70 15</inkml:trace>
  <inkml:trace contextRef="#ctx0" brushRef="#br0" timeOffset="113468.97">22174 11832 42 0,'9'0'63'0,"1"-4"-5"15,1 3-4-15,4-2-3 0,-1 2 3 0,6-3 5 16,-1 3 9-16,4-2 16 0,0 2 23 16,5-3 24-16,1 3 28 0,3 1 17 15,2 0 6-15,4 0-7 0,2 0-15 16,3 0-22-16,1 0-27 0,5 1-21 15,1 3-13-15,3-3-6 0,5 3 2 0,1 1 4 16,2-1 2-16,5 3 3 0,4 1 3 16,4-2 0-16,2 1-4 0,4 0-8 15,3-1-9-15,2 2-4 0,-1-3-2 0,3 2 3 16,-2-2 2-16,1-1-3 0,-1 1 1 16,0-1-1-16,-1 0-8 0,1-3-11 0,0-1-7 15,-1 3-5-15,1-3-6 0,0 0-4 16,-1 0-7-16,1 0-1 0,-2 0-4 15,-3 0-3-15,-2 0 0 0,-1-3 1 0,-3 3 1 16,0-1-2-16,-2-3 0 0,-2 3 3 16,-1 1-1-16,-1-3 1 0,-2 2-1 15,-1 1 1-15,-1-4 0 0,-3 4-1 16,-1 0 1-16,-3 0-4 0,0 0 2 16,-2 0-5-16,-2-1 1 0,-2 1-1 0,-1-3 0 15,1 3-1-15,-4-1-1 0,-1 1 0 16,-3 0 0-16,-5 0 2 0,-2 0 2 15,-4 0 0-15,-3 0 2 0,-6 1 4 16,-1-1 5-16,-3 3 2 0,-4-3 4 0,-3 0 2 16,-3 0 0-16,-1 0 0 0,1 0-7 15,-3 0-6-15,-2 0-2 0,0 0-3 16,1 0-2-16,-1 0-2 0,0 0 1 0,0 0 0 16,1 0 0-16,-1 0-2 15,-2 0 1-15,2 0 1 0,-2 0-2 0,0 0 3 16,-2 0-2-16,3 0 2 0,-3 0-1 0,0 0 0 15,0 0 1-15,0 0-1 0,0 0 3 16,0 1-3-16,0-1 3 0,0 4-2 16,0 0-1-16,0-3-3 0,0 4 0 15,0-1 3-15,-3 2-1 0,3-2 1 0,-2 2 2 16,0 3 1-16,-2 1-2 0,2-1-1 16,-2 2 0-16,1 0-1 0,-1 2 0 15,0 3 1-15,0 1 1 0,0 3 0 16,1 1 0-16,-1 0 0 0,0 4 2 15,0 2 0-15,-1 4 1 0,1 2 1 16,0 2-1-16,0 4 1 0,-3 1-2 16,1 3 0-16,0 3-2 0,-3-1-1 0,3 1 2 15,0 0-1-15,-1 1-1 0,1-2-1 16,0 0 1-16,1-2 1 0,1-1-1 16,0-4 0-16,0 0-1 0,-1-3 1 0,1-5 1 15,2-4-1-15,-2 0 3 0,2-10-1 16,0 4 0-16,-1-7 1 0,-1-1-2 0,2-3-4 15,-2-4 0-15,-3 3 1 0,1-5 1 16,-2 1 1-16,-3-4 0 0,1 0 2 0,-3 0-1 16,-2 0 1-16,-2-4-2 0,-2 1 0 15,0 0 0-15,-2-2 0 0,-2 1 0 16,-3-1-3-16,1 1 3 0,-3-3-1 16,1 2-1-16,-5 0 2 0,0 0 0 15,0-3 0-15,-4 2 0 0,0 0 0 0,0-2 1 16,-2 2-2-16,0 0-1 15,-2-2-1-15,0 2 1 0,-2 1 0 0,-3-2 1 16,1 3 0-16,-3-4-1 0,-4 4 2 16,0-1 0-16,-4 4 4 0,-4-2-2 15,-4 2 6-15,-1-3 2 0,-4 2 3 16,1 2 0-16,-1-1 0 0,-2 1 3 0,2-4-3 16,1 3 1-16,1-2 3 0,0 2 2 15,1-4 1-15,-1 2 0 0,1-2 1 16,1 4-2-16,1-4-5 0,-1 3-2 0,-2-2-4 15,-1 1-4-15,-5-2-1 0,-2 4 1 16,-3 1-2-16,-1-3-2 0,-2 3 0 0,-1 0 0 16,-1 0 0-16,-3 0 1 0,2 0 6 15,-1 0 8-15,1 0 6 0,3 3 4 16,-1-3 8-16,1 1 6 0,4 2 2 0,0-1 1 16,-1 2 2-16,1 1 7 0,0 0-1 15,0 1 0-15,0 3-3 16,1 0 0-16,1 1-5 0,0 4-3 0,0-2-1 15,0 2-6-15,0 1-4 0,2 2-2 0,2-1-3 16,5-1-7-16,1 1-5 0,5-3 0 16,4 2-3-16,6-5-2 15,5 1 0-15,3-2 1 0,6 0-3 0,3-2-2 16,4 1-2-16,3-2-1 0,4-2 0 16,2 1-2-16,2-3 0 0,4 3 0 0,0-2 0 15,5-2-9-15,-1 2-16 0,3-1-19 16,2-2-25-16,0 3-26 0,-1-3-23 15,3 1-15-15,0-1-8 0,0 3-18 0,0-3-57 16,2 2-98-16,0 1-100 0,2-2-102 16,-2-1-72-16,2 2-15 0,-2-2 57 15,0 0 109-15</inkml:trace>
  <inkml:trace contextRef="#ctx0" brushRef="#br0" timeOffset="127072.19">26850 12432 154 0,'-4'1'298'0,"-3"3"27"16,3-4-11-16,0 1-75 0,4-1-38 15,4 3-17-15,2-2-9 0,7 3 3 0,6 0 15 16,4 0 4-16,9 0-16 0,4 4-27 16,4-2-33-16,5 3-24 0,1-2-28 15,5 2-23-15,2-2-18 0,0 1-15 16,0 1-30-16,0 0-66 0,0 2-91 0,-2-6-94 15,-3 3-94-15,1-3-111 0,-2-4-36 16,-7-2 27-16,-2-3 74 0,-6 0 82 16</inkml:trace>
  <inkml:trace contextRef="#ctx0" brushRef="#br0" timeOffset="127320.22">27841 12232 147 0,'2'-6'246'0,"-2"1"19"0,2 4-30 16,-2 1-31-16,2 1-25 0,-2 4-14 15,2 6-10-15,-2 2-9 0,0 8-21 16,0 2-32-16,-2 3-28 0,-2 7-24 0,-3 1-14 16,-1 1-6-16,-3 5-8 0,-4-2-5 15,-2 3-11-15,-2-2-29 0,0 3-47 16,-4-1-59-16,2-2-67 0,-2-3-87 15,-1 1-57-15,-1-6-7 0,-3-2 27 0,3-4 47 16</inkml:trace>
  <inkml:trace contextRef="#ctx0" brushRef="#br0" timeOffset="128465.31">28763 12212 132 0,'-17'3'139'0,"-2"3"-19"0,0 4-11 16,-2 4-10-16,-2 3-9 0,0 4-13 0,-1 5-16 16,1 4-13-16,2 1-13 0,0 2-5 15,2 1-5-15,2-4-3 0,4 4-4 16,5-1-2-16,3-4-6 0,3 1-4 0,2-6-3 15,4-2-2-15,5-2-1 0,1-2 0 16,3-3 0-16,2-6 0 0,0-3 1 0,4-4 0 16,0-4-1-16,0-4 0 0,0-3 0 15,2-4-2-15,-2-2 1 0,0-2 0 16,-2-5 1-16,0 5 5 0,-2-2 14 0,0 1 17 16,-5 6 29-16,1-2 34 0,-3 4 32 15,-1 4 25-15,-3 2 15 0,0 4 2 16,-2 4-13-16,0 8-27 0,1 2-28 0,-3 7-28 15,2 2-31-15,-2 2-54 0,2 2-78 16,2-1-85-16,0 2-86 0,5-2-95 0,-1-2-58 16,1-4 0-16,1-5 46 0,1-4 66 15</inkml:trace>
  <inkml:trace contextRef="#ctx0" brushRef="#br0" timeOffset="128780.55">29195 12476 209 0,'-2'-5'245'0,"0"-3"16"0,0 3-37 15,0 1-29-15,0 0-21 0,-1 1-19 16,1 2-24-16,0-3-31 0,0 4-34 0,0 0-27 16,-2 0-16-16,2 5-10 0,-3-1-7 15,3 2-1-15,0 0-4 0,0 3-1 16,0 0-1-16,2 1-2 0,0-1 2 0,0 0 1 15,0-1 8-15,0 1 12 0,0-1 18 16,0 0 27-16,0 0 34 0,0-3 38 0,0 3 24 16,-4-1 8-16,-1-1-6 0,1 3-20 15,-4 0-32-15,-1 1-37 0,-1 0-29 16,-1 0-36-16,-2 0-59 0,1 3-77 0,-1-2-90 16,2-1-83-16,3-1-80 0,0-2-62 15,3 1-17-15,3-4 38 0,2-4 68 0,2 2 70 16</inkml:trace>
  <inkml:trace contextRef="#ctx0" brushRef="#br0" timeOffset="128848.09">29189 12658 3 0,'13'0'61'15,"-3"0"-27"-15,3 0-57 0,-3 0-36 0</inkml:trace>
  <inkml:trace contextRef="#ctx0" brushRef="#br0" timeOffset="129178.68">30029 11990 215 0,'-2'-8'470'0,"-2"3"68"0,0 5 48 0,-5 5-36 15,1 4-127-15,-3 7-128 0,0 6-105 0,-1 6-62 16,1 4-48-16,1 2-34 0,-1 4-23 16,5 1-23-16,-1 2-52 0,3 3-113 15,2-1-137-15,2-1-135 0,2 0-108 0,0-3-46 16,0-2 19-16,3-5 89 15,-1-1 127-15</inkml:trace>
  <inkml:trace contextRef="#ctx0" brushRef="#br0" timeOffset="129345.62">30143 12428 102 0,'-8'-12'354'0,"-3"3"61"0,-1 1 54 0,-3 5-35 16,2-1-76-16,3 0-81 0,-1 4-71 15,3 0-61-15,1 4-75 0,1 0-103 0,4 3-105 16,2-1-101-16,2 3-89 0,2-2-87 16,5-3-47-16,1 0 22 0,3 0 59 15,2-4 78-15</inkml:trace>
  <inkml:trace contextRef="#ctx0" brushRef="#br0" timeOffset="129577.98">30309 12341 135 0,'2'-2'299'0,"-2"2"50"15,-2 2-1-15,-1 1-40 0,-1 2-52 16,-2 0-52-16,2 4-53 0,-1 2-50 16,1-2-40-16,0 0-33 0,2 2-28 15,2-2-35-15,0 0-32 0,0-1-25 0,2 0-17 16,0-3-6-16,2 0 10 0,0-1 23 16,3-1 24-16,-1-3 24 0,1 0 14 0,1 0 9 15,-2-3 6-15,1 3 2 0,-1-1 3 16,-2 1 1-16,1 1 0 0,-1 5 1 15,-2 0 0-15,0 6-19 0,0-1-43 0,-2 3-57 16,2 2-79-16,-2-3-62 0,0 3-31 16,-2-1 2-16,2 1 33 0</inkml:trace>
  <inkml:trace contextRef="#ctx0" brushRef="#br0" timeOffset="129742.53">30518 12525 335 0,'4'-8'434'0,"-2"2"51"0,-2 4-2 16,0-1-90-16,0 3-110 0,0 3-106 16,0 0-119-16,0 5-123 0,0 1-115 0,3 0-102 15,1-1-109-15,0 1-65 0,-2 0 4 16,2-2 52-16,-2 1 78 0</inkml:trace>
  <inkml:trace contextRef="#ctx0" brushRef="#br0" timeOffset="129925.33">30685 12220 49 0,'5'-12'307'0,"-5"6"42"0,0 0 31 0,-5 5-59 16,1 6-82-16,0 1-72 0,-3 3-75 15,-1 4-86-15,2 5-89 0,1 1-82 0,1 1-93 16,-2 3-75-16,2-3-22 0,-3 2 22 15,3-2 47-15</inkml:trace>
  <inkml:trace contextRef="#ctx0" brushRef="#br0" timeOffset="130124.62">30690 12476 196 0,'2'-1'362'0,"0"-2"46"15,0 2-7-15,-2 1-67 0,2-4-85 16,-2 4-83-16,2 0-69 0,0 0-45 0,0 4-23 15,3-3-13-15,-3 2-7 0,0-2-5 16,-2 4-9-16,0 0-9 0,0 0-19 0,-2-1-28 16,-3 2-38-16,3 2-39 0,-2-1-37 15,0-2-33-15,2 0-29 0,0-1-20 0,2-4-15 16,0 0-2-16,0 0 20 0,4-1 30 16</inkml:trace>
  <inkml:trace contextRef="#ctx0" brushRef="#br0" timeOffset="130356.13">30810 12442 165 0,'4'-1'269'16,"-1"1"19"-16,-3 0-2 0,-3 5-20 16,1-1-27-16,0 3-36 0,-2 2-40 15,2 0-41-15,0 2-37 0,0 0-31 0,4 1-24 16,0-4-14-16,2 1-10 0,2 0-5 16,3-2 0-16,-1-3-1 0,5 0 0 15,0-3 0-15,-1-2 1 0,3-4 1 0,0-2-1 16,-2-2 0-16,2 0 1 0,-3-2-1 15,-1-3 1-15,-1 0-2 0,-3 4-15 16,-1-4-34-16,-4 3-47 0,0-2-57 0,-2 2-62 16,0 2-74-16,0-1-55 0,-4-1-6 15,2-2 28-15,-2 2 47 0</inkml:trace>
  <inkml:trace contextRef="#ctx0" brushRef="#br0" timeOffset="130489.24">31153 12112 153 0,'4'-5'288'0,"-4"2"21"0,0 3-19 16,0 4-77-16,-2 3-85 0,-2 5-85 0,2 3-89 15,2 1-86-15,0 3-94 0,2-1-51 16,-2-1-18-16,2 2 15 0</inkml:trace>
  <inkml:trace contextRef="#ctx0" brushRef="#br0" timeOffset="130705">31229 12324 207 0,'-2'1'291'0,"0"2"26"0,0 2-41 16,0 1-66-16,0 0-62 0,2 3-50 15,-2 0-36-15,2 6-31 0,2-1-33 16,0-2-31-16,0 2-24 0,0-3-15 0,0 2-11 16,-2-1 0-16,0 0 16 0,0-3 21 0,-4-1 19 15,0 1 17-15,-1 0 12 0,-1-1 6 16,-2-1 6-16,1-2 3 0,-1 0-1 0,1-1-8 15,1 1-22-15,2 1-38 0,2-5-59 16,2-1-79-16,0 0-42 0,0-4-18 0,4-4 5 16</inkml:trace>
  <inkml:trace contextRef="#ctx0" brushRef="#br0" timeOffset="130821.78">31356 12413 120 0,'7'3'247'16,"-3"2"18"-16,-2-1-43 0,0 3-57 0,0-1-65 15,0 2-75-15,0 0-86 0,3 1-100 16,-3 0-60-16,2-1-30 0,-2-2-5 16</inkml:trace>
  <inkml:trace contextRef="#ctx0" brushRef="#br0" timeOffset="130962.9">31524 12299 7 0,'0'-3'168'0,"-3"1"-3"0,3 2-68 16,0 0-107-16,0 0-81 0,0 0-42 0,0 0-21 15</inkml:trace>
  <inkml:trace contextRef="#ctx0" brushRef="#br0" timeOffset="131119.34">31661 12245 45 0,'4'-4'197'0,"1"4"10"0,-3 0-41 16,0 0-53-16,0 5-40 0,0-1-33 0,0 7-35 15,0-2-40-15,0 0-49 0,3 2-54 16,-3-1-40-16,2-1-18 0,-2 1 6 0</inkml:trace>
  <inkml:trace contextRef="#ctx0" brushRef="#br0" timeOffset="131219.14">31750 12359 4 0,'2'0'96'0,"0"3"-23"16,0-2-25-16,0 3-27 0,1-1-36 16,-1 5-48-16,2-3-28 0</inkml:trace>
  <inkml:trace contextRef="#ctx0" brushRef="#br0" timeOffset="131319.35">31833 12472 74 0,'2'3'101'0,"0"2"-60"0,2-4-78 16,-4 4-43-16</inkml:trace>
  <inkml:trace contextRef="#ctx0" brushRef="#br0" timeOffset="151889.35">2819 16089 84 0,'-2'-9'104'0,"0"0"-25"0,-2 2-17 16,2 2-10-16,-2 1-7 0,1-1-4 0,1 4-4 15,0-2-4-15,0 2-10 0,2-3-8 0,-2 4-7 16,2-1-4-16,-2 1-1 0,2 0 2 16,-2 0 5-16,2 0 1 0,-2 0 2 0,0 0 0 15,-3 1-2-15,1 3-3 0,0-3-1 16,-3 2 1-16,1 2 7 0,-2-4 8 0,-1 3 11 16,-1 1 8-16,-1 1 6 0,0-2 7 15,-1 1 1-15,-1 0 0 0,-2 0-1 0,0 1-4 16,1 2-6-16,-1-2-8 0,-2 3-6 0,0 1-7 15,0-1-5-15,0 1-5 0,-2 2 1 16,0 1 1-16,0-1 2 0,0 1 3 0,0 2 1 0,-2-2 6 16,-3 0 6-16,3 4 2 0,-2-2 4 15,-3 4 3-15,1-3 3 0,0 4 3 0,-3-1 3 16,3 1 4-16,-3 0 4 0,1 4 5 0,-3-1 7 16,3 2 4-16,-3-1 8 0,2 1 3 15,3 1 5-15,0-1 2 0,-1 0-3 0,5 0-6 16,0 0-11-16,4-3-11 0,0 2-12 15,4-3-12-15,1 3-10 0,3-3-7 0,3 2-4 0,2 2-5 16,4-1-2-16,0 0-3 0,4 1-1 0,2 0 1 16,3-2-1-16,1 1-1 0,5-2 1 15,2 3 2-15,4-2 0 0,2 2 2 0,3 0 3 16,1-1 6-16,5 1 1 0,2 0-1 0,2-1 2 16,2 5 0-16,2-3-2 0,3 2-2 0,3-3-1 15,3 1-1-15,2-2 0 0,4-1 1 16,4 1 1-16,2-3-1 0,3-1-1 0,4-1 1 15,1 0-3-15,3-2-3 0,5 0-5 16,1-2-2-16,2-1 0 0,3-3-1 0,2-1-1 16,1-1-1-16,1-2 1 0,4-2-1 15,2-1 1-15,0-4 2 0,3 0 1 0,-1-1 0 16,2-3 2-16,1-4 0 0,-1 0-2 16,0-1-4-16,-1-6 0 0,-1 2 0 15,-4-4-1-15,0-1 2 0,-4-6 1 0,-3 2-1 16,-3-2-2-16,-3-1 0 0,-2-4 0 15,-6 4 0-15,-2-4 0 0,-3 3 1 0,-3-2 0 16,-5 1 2-16,-2-1-3 0,-4 1 1 16,-2-4 0-16,-5 2 0 0,-2-2 4 15,-4-1 1-15,1 1 6 0,-6-3 4 0,-1 0 2 16,-2-2 3-16,-5 2 0 0,-4-3-1 0,-2 3-2 16,-2-2-3-16,-4 2-1 0,-5-1 0 15,-1-2-1-15,-3 1-1 0,-4 1-1 16,-4-2 1-16,0 2-3 0,-5 0-1 15,-4 0 2-15,-1 1 0 0,-3 0-1 0,-2 1 2 16,-5 1-1-16,-3 2-1 0,-3 1-2 16,-4-1 1-16,-4 2-1 0,-2 3 1 0,-4 3 1 15,-3 0 2-15,-4 2 1 0,-2 0-1 16,-2 3 0-16,-4 1-3 0,-5 2-1 0,-3 3-1 16,-3 1-2-16,-6 2-1 0,-3 1 0 15,-3 6 0-15,-3-2 0 0,-2 3-2 0,-2 3-1 16,1-2 3-16,-3 5 0 0,2 0-3 15,2-2-1-15,0 4 0 0,5 0-2 0,1 0 1 16,5 1-3-16,2 0 0 0,2 2-3 16,4-2-5-16,3 3-6 0,3 1-14 0,3-1-19 15,2 5-39-15,4-1-67 0,4 3-80 16,5 5-77-16,1 1-61 0,7 1-46 0,5 2-30 16,5 3-1-16,5-2 46 0,4 4 64 15,2-3 64-15</inkml:trace>
  <inkml:trace contextRef="#ctx0" brushRef="#br0" timeOffset="153116.76">6435 16296 196 0,'-11'-6'285'16,"-2"-3"40"-16,3 3-21 0,-1-2-28 15,3 0-21-15,-1 0-10 0,3-1-9 0,2 1-15 16,2-4-17-16,2 2-20 0,2-5-24 16,2 0-26-16,2 0-18 0,5-5-15 15,-1 1-16-15,5-5-10 0,4 0-9 0,2-2-7 16,3-7-9-16,5 2-6 0,3-6-4 16,6 0-2-16,7-5-2 0,3 0 0 0,7-4-1 15,5 0-3-15,7-3-3 0,5 2-6 16,5 1-5-16,1 0-6 0,4 0-5 0,1 6-2 15,0 5-3-15,-1 1-2 0,-1 1-3 16,-3 8-4-16,-2 4-8 0,-2 1-16 16,-4 7-25-16,0 4-57 0,-5 2-117 0,-3 6-122 15,-3 1-113-15,-2 1-99 0,-4 3-39 16,-4-1 26-16,-5 0 101 0,-3 2 117 16</inkml:trace>
  <inkml:trace contextRef="#ctx0" brushRef="#br0" timeOffset="153375.06">8354 15109 112 0,'-8'-21'215'0,"0"1"18"16,-1 2-42-16,5-2-39 0,2 3-26 16,2 0-18-16,4 1-13 0,0 0-14 0,5 6-15 15,1-2-13-15,3 5-8 0,2 2 3 16,2 5 4-16,2 4 7 0,-2 4 1 15,2 4 1-15,-2 4-1 0,-3 7-5 16,1 1-2-16,-4 7-6 0,-3 4-4 0,-1 3-7 16,-7 4-6-16,-2 1-11 0,-7 2-36 15,1 2-54-15,-5-1-67 0,0 2-79 16,1-5-99-16,-1-1-50 0,0-4 0 0,0-4 32 16</inkml:trace>
  <inkml:trace contextRef="#ctx0" brushRef="#br0" timeOffset="154244.82">9195 15156 10 0,'-2'-5'207'16,"2"-3"29"-16,-2 2-19 0,2 0-32 16,0 2-26-16,0 3-20 0,0-3-11 0,0 3 10 15,0 1 18-15,0 1 26 0,0 4 21 16,0 6 15-16,-3 3 4 0,3 6-19 16,-2 4-32-16,0 2-33 0,0 2-35 0,0-2-26 15,2 3-22-15,-2-1-17 0,2 0-11 16,0-2-9-16,0 2-5 0,0-7-5 15,0 3-3-15,2-4-1 0,-2-2-2 16,2-1 0-16,0-3-1 0,-2 0 0 0,2-3-1 16,-2-1 0-16,2-5 2 0,-2 3-1 15,3-3 2-15,-3-1 0 0,2 0-2 16,-2-1 1-16,2-3-1 0,-2-3-1 0,2-1 0 16,2-5 1-16,0 0 0 0,1-5-2 0,-1-1 0 15,2-1 0-15,1-5-2 0,1 4 0 16,-2-4 0-16,3 1 0 0,-3-1 2 0,3 0 2 15,-1 1 2-15,-2 2-1 0,1 2 3 16,-1 3 2-16,1 1 2 0,-3 3 1 16,0 4 6-16,0-2 6 0,0 2 7 0,1 2 4 15,-1 3-1-15,0 0-1 0,0 3-4 16,1 2-6-16,1-2-9 0,-2 2-4 16,3 3-3-16,-1-4-1 0,2 1-3 0,1-1-1 15,-1-2 4-15,1 0-2 16,1-2 0-16,1-2 2 0,2 0 0 0,-3-2 0 15,3-1 0-15,-3 1-5 0,1-1-3 0,-2 1-8 16,-1 0-11-16,0 2-12 0,-1 2-31 16,-3 6-54-16,0-2-84 0,1 5-91 15,-1 0-80-15,0-1-85 0,0 5-52 0,0-4 15 16,-1-3 66-16,1 0 82 0</inkml:trace>
  <inkml:trace contextRef="#ctx0" brushRef="#br0" timeOffset="155107.47">9669 15218 50 0,'2'-13'249'0,"0"0"40"0,-2 5-3 0,2-1-31 15,-2 2-33-15,2 2-29 0,-2 3-23 16,0 2-21-16,0 5-17 0,0 4-20 16,0 2-17-16,0 3-20 0,0 4-21 15,-2-1-19-15,2 2-14 0,0 0-8 0,0 1-6 16,0-3-2-16,0 0-2 0,0-2-1 15,2 0-1-15,-2 0-2 0,3-5-1 16,-3 1 2-16,2-2 0 0,0 0-1 0,0-2 0 16,0-2 1-16,-2 3 1 0,2-4-1 15,0-3 1-15,0 3 0 0,0-4 1 0,1 0 0 16,1-5 0-16,0 1-1 0,2-5 1 16,-1-2-1-16,1 1-1 0,0-4-1 15,1 0 0-15,-1 2 1 0,-2-2 6 0,3 0 15 16,-3 3 24-16,0-1 23 0,0 4 24 15,1-1 17-15,-3 1 10 0,0 3-5 0,0 1-12 16,0 1-16-16,0-2-16 0,2 2-11 16,-2 3-12-16,3 0-3 0,-3 3-6 0,2 2-6 15,-2 1-7-15,2 3-4 0,-1 1-6 16,-1 5-3-16,0 0-5 0,0-1-2 16,0 1-5-16,0 1-12 0,0 0-16 0,-2 1-31 15,2-1-45-15,-2-3-55 0,2-1-55 16,1 1-45-16,1-4-30 0,0-2-6 15,0-2 15-15,3-1 29 0,1-3 41 0,-2-2 41 16,3-3 42-16,-1-1 31 0,1-2 28 16,-1-1 23-16,1-1 21 0,-1 1 16 15,1-1 14-15,-3 0 14 0,0-1 18 0,1 1 18 16,-1 0 21-16,-2 3 20 0,1 1 19 16,-3 0 12-16,0 0 2 0,0 4-6 15,0-2-13-15,0 2-16 0,0 1-14 0,0-4-13 16,0 4-7-16,1-1-6 0,-1 1-3 15,0-3-1-15,0 3-3 0,0-1 3 0,2 1 3 16,-2-2 6-16,3 2 3 0,-3-4 6 16,2 3 3-16,-2-2 1 0,2 2 0 0,1-3-3 15,-3 3-3-15,2-2-2 0,-2 1-8 16,2 2-3-16,-2-3-6 0,1 2-5 16,-1 1-5-16,0-3-4 0,0 3-5 0,-2-2-4 15,2 2-4-15,-2-2-5 0,2 2-5 16,-2 0-3-16,2 0 1 0,-2 2 2 15,2-2 2-15,-2 2 3 0,2 2 3 0,-2 1 2 16,3 3-1-16,-3-3-5 0,2 2 0 16,-2 2-5-16,2 0-3 0,0 1-4 15,0-1 0-15,0 0 0 0,0-1-3 0,0 1 1 16,1 0 0-16,-1 1 0 0,0-1-1 16,0 0 0-16,-2 3 1 0,-2-3 0 15,0 1 0-15,-5 5 2 0,-1-1-2 0,-3 2 0 16,-1 4 0-16,-5 2 0 0,-2-1 0 15,-3 3 0-15,-1-3 0 0,2 3-3 0,-2-1-14 16,1-2-46-16,-1-1-90 0,4 1-115 16,0-3-114-16,4 1-121 0,3-4-59 15,1-1 1-15,5-3 69 0,1-5 104 0</inkml:trace>
  <inkml:trace contextRef="#ctx0" brushRef="#br0" timeOffset="155324.1">10202 15385 69 0,'11'-18'328'0,"-5"-1"87"0,1 6 67 15,-3 1-12-15,0 2-38 0,-2 2-52 16,0 5-70-16,0 3-75 0,-2 1-73 0,3 9-56 16,-3 0-39-16,0 6-26 0,0 6-18 15,0-2-15-15,0 0-19 0,0 2-32 16,0 1-67-16,0 0-90 0,2-3-99 0,2-3-86 15,0 1-74-15,0-3-60 0,3-2 20 16,-1-5 65-16,0-3 85 0</inkml:trace>
  <inkml:trace contextRef="#ctx0" brushRef="#br0" timeOffset="155439.64">10403 15410 215 0,'5'-9'285'15,"-1"1"12"-15,0 7-33 0,-2 1-47 16,-2 1-53-16,2 8-62 0,-2 4-81 0,0-1-87 15,0 5-89-15,0 0-97 0,2-1-49 16,-2 1-14-16,3-1 24 0</inkml:trace>
  <inkml:trace contextRef="#ctx0" brushRef="#br0" timeOffset="155637.6">10520 15416 244 0,'-9'-9'330'0,"1"0"65"15,-3 4-13-15,3 1-30 0,-1 4-39 16,3 0-44-16,2 3-58 0,0 2-60 16,4 0-54-16,0 3-40 0,4 0-35 0,2 0-55 15,3 1-80-15,1-3-97 0,1 0-100 0,1 2-112 16,1-3-52-16,0-4 9 0,0 2 56 16,-1-1 82-16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1:43:19.4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6384 2703 56 0,'-2'-9'131'0,"-2"-1"0"16,1 1 0-16,-1 4 1 0,0 0 2 15,0-1 2-15,-1 2 2 0,1 3 4 0,0-3 4 16,0 3 3-16,0 1 0 0,-3 1 2 16,1 4 5-16,-3 2 6 0,-1 6 13 0,-1 6 8 15,1 6 8-15,-3 6-2 0,-2 7-13 16,2 12-22-16,1 8-27 0,1 10-26 15,3 6-25-15,6-1-20 0,2 6-14 0,6 0-8 16,7 0-8-16,6 0-9 0,4-3-5 16,4-5-3-16,5-3-5 0,2-6-12 15,4-7-30-15,0-2-76 0,0-11-121 0,0-4-119 16,1-5-105-16,-1-8-93 0,-4-8-24 16,-3-4 47-16,-1-6 103 0,-7-4 112 15</inkml:trace>
  <inkml:trace contextRef="#ctx0" brushRef="#br0" timeOffset="249.17">6854 3528 113 0,'2'-9'133'0,"0"-1"-12"16,2 4-9-16,-2-2-1 0,3 7 5 0,-1-3 0 15,2 8 0-15,1 1-3 0,-1 7 2 16,0 5 0-16,1 3 3 0,-1 6 1 15,-4 7 4-15,-2 2 6 0,-2 5 2 16,-2 8-2-16,-3 1-6 0,-3 4-18 0,-3-2-22 16,0 2-23-16,-4-4-19 0,0 0-45 15,1 0-86-15,-1-5-98 0,0 0-130 0,0-6-79 16,0-5-43-16,0-4 6 16,-2-3 59-16</inkml:trace>
  <inkml:trace contextRef="#ctx0" brushRef="#br0" timeOffset="1923.97">7764 3360 42 0,'2'-3'115'0,"-2"2"-13"0,0-2-10 15,0 1-7-15,0-1-6 0,2 3-4 16,-2-1-6-16,0 1-3 0,0-3-2 0,0 3-2 16,2 0 1-16,-2 0 3 0,2 0 4 15,-2 0 6-15,3 0 13 0,-3 0 25 0,2 4 28 16,0 1 26-16,0 4 21 0,0 5 13 16,2 4-6-16,-2 4-21 0,3 6-31 0,-1 6-34 15,0 2-31-15,0 2-27 0,0 4-18 16,1 1-12-16,1 2-8 0,-2 1-3 15,3-4-4-15,-3 5 0 0,2-7-2 0,-2 0-1 16,1 0-1-16,-1-2 2 0,-2-3-1 16,2-3-1-16,-2-2 1 0,3-4 0 15,-3-3-1-15,0-6-2 0,0 0 1 16,-2-4 2-16,2-1 2 0,-2-4 2 0,2 0 5 16,-2-4 5-16,2-3 0 0,-2-1-1 15,2-1-2-15,1-7-2 0,1-3-6 16,-2-2-4-16,2-3-1 0,0-3-1 15,1-2 0-15,-1-4-1 0,0 1-1 16,2-1 1-16,-1-3 1 0,1 2-1 0,0-3 0 16,1 6 1-16,-3-1-1 0,2 7 0 15,-1-2-1-15,-1 5 1 0,-2 2 7 16,0 3 11-16,0 0 9 0,0 4 11 0,0 1 10 16,0 2 3-16,1 2 2 0,-1 2-7 15,2-1-7-15,-2 3-9 0,2 1-10 0,1 3-6 16,-1-4-8-16,2 1-3 0,-2-3 1 15,3 3-4-15,1-5 5 0,-1 0 3 0,1 0 4 16,3-5 2-16,-3 0 2 0,3 0 2 16,1-1-1-16,-1 2-3 0,-1-4-2 15,1 7 0-15,0-1 0 0,-1 5 1 16,3 5 1-16,-2 5 1 0,-1 4 0 0,1 4-3 16,-1 3-5-16,1 5-7 0,2 0-17 15,-3-3-52-15,1 3-120 0,-1 0-137 16,1-2-133-16,2-6-102 0,-3-2-42 0,1-5 21 15,-1-6 103-15,1-4 130 0</inkml:trace>
  <inkml:trace contextRef="#ctx0" brushRef="#br0" timeOffset="2107.58">8475 3846 172 0,'2'-14'344'0,"-2"2"92"15,0 4 39-15,0 0-19 0,-2 4-46 16,-2 2-57-16,2 4-75 0,-2 2-87 0,-1 5-77 15,3 6-52-15,0 3-29 0,0 2-22 16,0 2-37-16,2 1-74 0,2 2-99 0,0-2-98 16,2-2-87-16,1-2-83 0,3-4-44 15,0 0 28-15,1-6 75 0,-1-5 85 16</inkml:trace>
  <inkml:trace contextRef="#ctx0" brushRef="#br0" timeOffset="2228.42">8549 3888 3 0,'-2'-10'251'0,"0"-1"51"0,-2 7 17 0,-3 3-27 0,-1 1-49 16,-1 4-47-16,1 4-51 0,0 6-51 16,-1-1-70-16,1 6-83 0,-1-3-89 15,1-1-106-15,-1 1-69 0,3-4-34 0,-3-1 9 16,3-5 49-16</inkml:trace>
  <inkml:trace contextRef="#ctx0" brushRef="#br0" timeOffset="2803.15">8708 3656 60 0,'-4'-3'331'16,"-3"3"61"-16,1 3 61 0,0 2-26 0,-1-1-64 15,3 5-65-15,0 3-54 0,0 2-53 16,-1 2-52-16,3 4-44 0,2 3-31 15,0 1-22-15,0 1-18 0,0-1-9 16,2 1-6-16,-2 0-3 0,3-4-3 0,-1 1-2 16,0-2 2-16,0-3 1 0,0 1-1 15,0-3 0-15,0-2-1 0,0-1-4 16,0-3-1-16,1-4 0 0,-1 3 2 16,0-4-1-16,0-1 2 0,0-2 4 0,0-1 1 15,2 0-2-15,-2-4 0 0,3 0-1 16,-1-5 2-16,0-3 0 0,3-1-1 15,-3-3 0-15,2-1 7 0,-2-4 7 0,3 0 6 16,-1 0 9-16,0 1 8 0,1 2 6 16,-3 1-4-16,2 3-1 0,-1 0-6 0,-1 5-5 15,0 1-3-15,0 4-4 0,1 0 1 16,1 4-2-16,0 4-4 0,1 0 0 16,-1 3-5-16,2 2-3 0,1 0-5 0,-1 2-10 15,1-2-16-15,1 1-45 0,-1 1-87 16,1-2-104-16,1-4-85 0,2 0-61 15,-1-2-37-15,1-7 6 0,0-4 60 0,-3-1 84 16,1-4 80-16,0 0 65 0,-1-3 50 16,-1-1 42-16,-3 1 41 0,0 0 34 15,1 3 31-15,-3 3 30 0,0-1 34 16,-2 2 29-16,2 4 36 0,-1 0 35 0,1 3 25 16,-2 2 8-16,2 3-10 0,-2 6-25 15,3 0-44-15,-1 6-49 0,0 0-64 0,-2 1-84 16,2 3-108-16,1 0-115 0,-1 0-121 15,0-2-63-15,0 0-16 0,-2-5 34 0,3 2 77 16</inkml:trace>
  <inkml:trace contextRef="#ctx0" brushRef="#br0" timeOffset="3218.21">9277 3761 301 0,'0'-3'371'0,"0"-2"53"0,0 2-20 15,0 2-70-15,0-3-75 0,0 3-73 16,0 1-61-16,0 1-51 0,2 4-34 0,-2 4-21 16,3 1-8-16,-1 0-6 0,0 5-4 15,0-1-1-15,2-2 1 0,0 1-1 0,1 0 0 16,-1-2 0-16,2-5 0 0,1 2 0 16,-1-7 0-16,2-1-1 0,1-1 0 15,-1-4 0-15,1-4 0 0,-1-2 0 16,1-2 1-16,-3 0 0 0,0 1 2 0,-1-2 5 15,-1-1 16-15,-2 5 16 0,-2-1 18 16,0-2 16-16,0 4 16 0,-2 3 4 16,-2 0-9-16,2 1-12 0,-3 2-16 0,3 2-16 15,-2 1-14-15,2 1-10 0,0 7-8 16,0 1-4-16,2-1-2 0,-3 5-2 0,3 2-1 16,0-1 1-16,3-2 0 0,-1 2 5 15,0 0 7-15,0 0 7 0,0-2 6 0,0 2 3 16,0 1 3-16,-2-2 3 0,0-3-8 15,0 5-5-15,-4-5-8 0,0 5-18 16,-5-5-55-16,-1 5-104 0,-1-2-125 16,-2 0-129-16,-1 0-110 0,-1-2-42 0,0-2 19 15,0 0 84-15,5 2 114 0</inkml:trace>
  <inkml:trace contextRef="#ctx0" brushRef="#br0" timeOffset="3500.74">9677 3725 69 0,'-2'-9'315'0,"-4"3"61"0,0 2 57 0,-5 4-44 16,0 4-60-16,1 1-63 0,-3 4-58 16,3 2-58-16,-1 3-54 0,0 2-41 15,3-3-27-15,2 3-12 0,-1-1-7 0,3 0-4 16,0 2-2-16,2-4-3 0,2-1 4 15,2-4 8-15,2 1 16 0,2 0 20 0,1-4 17 16,3-1 9-16,1 2 4 0,-1-5-6 16,3 3-18-16,0 0-19 0,0 0-12 15,-1 1-32-15,-3-1-80 0,1 3-118 16,-1-1-122-16,-1-2-135 0,1 1-74 16,-3-5-13-16,0-1 52 0,-1-4 103 0</inkml:trace>
  <inkml:trace contextRef="#ctx0" brushRef="#br0" timeOffset="3844.58">9807 3419 155 0,'4'-22'440'15,"-2"1"84"-15,0 7 57 0,0 3-42 16,0 7-83-16,0 5-114 0,3 8-110 16,-1 7-79-16,-2 8-55 0,2 5-39 0,-2 5-25 15,2 4-12-15,-1-1-12 0,-1 5-5 16,-2-2 0-16,2-1-1 0,-2 0-4 0,2-6-2 15,-2 0 2-15,2-3 1 0,-2-4-1 16,2-5-2-16,-2-1 1 0,2-4-1 16,-2-2-1-16,2-5-1 0,1-3-2 0,1-1 1 15,0-6 3-15,0-5 2 0,3-3 2 16,1-1 0-16,1-5 1 0,-1 2-1 16,0 2 0-16,3 0-2 0,0-1-1 15,-1 5 1-15,3 2 2 0,-3 0 0 0,1 2 0 16,0 6 0-16,-1 2 1 0,-1 0 2 15,-1 6-5-15,1 3 2 0,-1 2-2 16,1 2 0-16,-3 1-13 0,0-2-60 0,1 4-136 16,1-4-162-16,-2-1-146 0,1 1-77 15,-1-6-28-15,0-2 36 0,1 0 126 16</inkml:trace>
  <inkml:trace contextRef="#ctx0" brushRef="#br0" timeOffset="4131.62">10376 3139 242 0,'-6'-3'509'0,"-3"3"70"0,1 5 43 15,-1 6-41-15,3 6-135 0,2 4-160 0,1 8-114 16,1 7-67-16,2 7-42 0,2 7-28 16,1 3-15-16,1 2-13 0,0 3-18 15,0 1-36-15,0-1-99 0,3 1-132 0,-1-4-127 16,3-2-126-16,-1-8-58 0,1-5-3 16,-1-3 76-16,3-11 120 0</inkml:trace>
  <inkml:trace contextRef="#ctx0" brushRef="#br0" timeOffset="4296.51">10569 3631 91 0,'-15'-7'333'16,"-2"5"80"-16,-2 2 73 0,2 2-43 16,0 5-64-16,2-1-74 0,4 3-64 0,5 1-85 15,2-1-114-15,4 1-128 0,4 2-121 16,5-3-118-16,3-1-120 0,3-6-55 15,0-2 8-15,2-2 65 0,2-3 89 0</inkml:trace>
  <inkml:trace contextRef="#ctx0" brushRef="#br0" timeOffset="4711.25">11108 3474 97 0,'-15'-1'386'0,"-1"1"95"16,-4 1 78-16,-1 3-27 0,2-1-75 16,0 5-92-16,2-2-92 0,0 2-91 15,5 0-75-15,-1 1-46 0,4 0-27 0,1 1-17 16,2-1-10-16,1-3-6 0,1 3-4 16,4-3 1-16,0 2-1 0,0-3 0 0,4-1 0 15,1-3-1-15,3 3 0 0,1-4 2 16,3-4 2-16,1 0 0 0,0 3-1 15,1-3 2-15,-1 3-1 0,2 1 0 0,-2 1 0 16,-3 4 1-16,1 5 4 0,-1-1-3 16,-1 1 3-16,-3 5-4 0,3-5-1 0,-3 1-2 15,0 2-3-15,1-4-1 0,-1-1 1 16,3 0-2-16,-3-4-2 0,2 1 5 16,1-4 0-16,1 2 3 0,-1-3-1 15,2 1 4-15,-1 3-1 0,1-2-1 0,1 4 1 16,-1 3-1-16,0 3 4 0,-1 0-3 0,-1 4-18 15,-1 1-61-15,-2-1-126 0,1 2-147 16,-3-6-146-16,0 2-75 0,-2-3-24 16,0-3 42-16,3-7 113 0</inkml:trace>
  <inkml:trace contextRef="#ctx0" brushRef="#br0" timeOffset="5739.44">13411 3460 28 0,'-8'-10'163'16,"-1"1"-16"-16,1 0-14 0,-3 3-9 15,1-4-8-15,-1 4-6 0,0 2-8 0,1-1-8 16,-3 1 3-16,0 4 10 0,-1 0 19 16,-1 1 16-16,-2 7 21 0,0 2 23 0,-2 4 21 15,-2 6 10-15,-3 4-4 0,1 5-9 16,0 3-21-16,0 2-32 0,1 5-35 15,1-1-31-15,4 2-25 0,5-5-22 0,1 2-14 16,5-7-10-16,4 1-7 0,4-7-4 16,4-1-3-16,5-7 0 0,1-6 0 15,7-5 1-15,3-6 1 0,1-7 1 16,0-2 0-16,3-10 0 0,-3 0-1 16,2-1 0-16,-1-8 1 0,-3 2-2 0,-2 1 0 15,0-2 2-15,-4 3 1 0,-3 4 4 0,1 2 6 16,-5 5 9-16,1 3 5 0,-3 6 4 15,-1 5 2-15,1 5-2 0,-2 9-10 16,-2 3-6-16,2 6-8 0,-1 2-14 16,1 4-47-16,0 0-107 0,0 1-126 15,3-2-122-15,-1-2-125 0,5-6-57 0,-1 0 11 16,1-10 85-16,-1-2 117 0</inkml:trace>
  <inkml:trace contextRef="#ctx0" brushRef="#br0" timeOffset="6021.27">13570 3657 70 0,'4'-20'265'0,"0"3"57"16,1 4 21-16,-1-1 8 0,-2 4 8 0,2 4 1 16,-2 2-19-16,0 5-34 0,1 3-50 15,-1 5-57-15,0 6-60 0,0 0-53 16,0 4-36-16,-2 1-22 0,2-1-12 0,-2 2-8 16,2-1-3-16,-2-1-5 0,2-1 1 15,-2-5-2-15,3 0 0 0,-1-1-1 16,2-5 0-16,0-2 2 0,0-4 0 15,5-2 2-15,-1-7-2 0,3-3 2 0,-1 1 0 16,3-6-3-16,0 2-1 0,0-2-3 16,-1 4 3-16,1 2-1 0,0 3 0 0,-3 4 3 15,3 6-1-15,-3 2-1 0,1 3-30 16,0 5-74-16,-3 2-112 0,1 3-113 16,1-2-110-16,-1-2-99 0,1 1-28 0,-1-5 47 15,1 0 95-15,-1-4 103 0</inkml:trace>
  <inkml:trace contextRef="#ctx0" brushRef="#br0" timeOffset="6253.61">13998 3657 41 0,'0'-15'272'0,"0"4"70"15,-5 0 36-15,1 3-16 0,-2 4-35 0,-3 3-45 16,-1 2-52-16,1 7-65 0,-1-2-61 16,1 5-43-16,1 1-27 0,1 0-16 15,1 1-9-15,2-2-6 0,2-1-3 16,-1-1-2-16,1-2 0 0,2 1 0 0,2-2-2 15,1-2 4-15,-1-1 6 0,2-1 9 16,2 1 11-16,1-1 4 0,-1-2 7 0,2 1 2 16,-1 3-4-16,1 0-9 0,1 2-9 15,-3 3-35-15,3 2-73 0,-3 3-101 16,2 2-105-16,-1-3-120 0,1 2-63 0,-1-2-5 16,1-5 52-16,-2-3 89 0</inkml:trace>
  <inkml:trace contextRef="#ctx0" brushRef="#br0" timeOffset="6436.16">14239 3439 260 0,'4'-23'477'0,"-2"5"83"16,-2 2 39-16,0 6-70 0,0 3-105 0,0 4-124 16,0 8-115-16,2 4-81 0,-2 9-47 15,0 4-25-15,0 6-24 0,0 1-24 0,0 2-59 16,-2 0-87-16,2 3-106 0,0-1-100 15,2-2-95-15,0-2-75 0,1-4 6 16,-1-2 59-16,2-5 91 0</inkml:trace>
  <inkml:trace contextRef="#ctx0" brushRef="#br0" timeOffset="6635.04">14535 3274 141 0,'6'-19'442'15,"1"7"93"-15,-3 8 61 0,-2 4-40 0,2 5-90 16,-1 6-120-16,1 8-116 0,0 5-90 16,0 5-59-16,0 1-35 0,1 3-20 0,-1 0-17 15,0 0-25-15,0 1-51 0,1 4-106 16,-1-5-126-16,0 0-127 0,0 1-114 16,-2-5-46-16,3 1 16 0,-3-7 88 0,0 0 113 15</inkml:trace>
  <inkml:trace contextRef="#ctx0" brushRef="#br0" timeOffset="6917.33">14743 3263 158 0,'0'-11'282'0,"0"2"40"0,2 5 5 15,0 0-12-15,0 8-18 0,0 6-27 16,2 6-21-16,1 8-29 0,1 6-49 16,-2 4-53-16,0 3-63 0,1 3-77 0,-1 3-94 15,0-1-105-15,0 1-103 0,0 1-107 16,1-4-46-16,-3-1 19 0,0-4 62 16,0-1 85-16</inkml:trace>
  <inkml:trace contextRef="#ctx0" brushRef="#br0" timeOffset="7050.11">14745 3661 28 0,'-5'-15'386'15,"1"5"89"-15,2-2 73 0,2 4-4 16,0 0-69-16,2 3-105 0,2 0-110 16,5 0-84-16,2 3-71 0,1-2-52 0,3 3-78 15,2-2-126-15,0 2-137 0,2 1-144 16,-4 0-106-16,0-4-49 0,-3 4 22 0,-1-1 98 15,-3 1 117-15</inkml:trace>
  <inkml:trace contextRef="#ctx0" brushRef="#br0" timeOffset="8311.44">16535 3008 15 0,'0'-10'220'0,"0"4"48"0,0-1 1 0,0 2 1 15,0 4 14-15,0 2 18 0,3 7 4 16,-1 4-14-16,0 14-25 0,0 6-34 0,0 11-53 16,0 3-54-16,0 8-45 0,2 5-31 15,-1 0-23-15,1 3-13 0,0-2-36 0,0 2-81 16,3-2-114-16,-3 1-121 0,2-4-128 15,1-3-66-15,-1-5-7 0,-2-5 59 16,0-6 101-16</inkml:trace>
  <inkml:trace contextRef="#ctx0" brushRef="#br0" timeOffset="8527.41">16584 3670 161 0,'-25'-8'238'15,"-1"3"19"-15,1 4-11 0,-1 1-13 16,3 0-10-16,0 5-19 0,4-1-31 16,2 5-40-16,2-1-35 0,7 5-32 15,3-1-19-15,8 2-15 0,1 1-9 0,6 2-6 16,5-1-5-16,4-2-5 0,4-2-22 16,3 1-57-16,1-2-68 0,3-6-83 0,4 0-99 15,0-2-54-15,0-6-9 0,2-3 40 16,-3-4 60-16</inkml:trace>
  <inkml:trace contextRef="#ctx0" brushRef="#br0" timeOffset="8875.64">17058 3489 197 0,'2'-11'390'0,"-4"3"100"16,-2 3 52-16,-2 4-50 0,-3 1-69 0,-1 5-81 15,1 0-86-15,-1 6-94 0,-1 2-69 16,0 3-43-16,1 2-23 0,1-1-12 15,1 2-10-15,-1-1-12 0,5-1-18 0,0 0-18 16,0-1-23-16,2-4-20 0,2 2-11 16,0-5-1-16,2 1 9 0,2-4 14 0,0-3 18 15,2-2 20-15,3-2 15 0,-1-3 9 16,1-1 5-16,-1-5 3 0,1 1 3 0,-1 0 1 16,-1 1-1-16,-1-1 2 0,0 1 0 15,-1 2 4-15,-1 0 13 0,-2 1 15 0,0 2 17 16,0 2 14-16,-2 2 10 0,-2 3 7 15,2 4-5-15,-2 0-14 0,0 4-13 16,0 0-11-16,0 1-11 0,2 0-12 16,0 0-6-16,2 2-19 0,-2-5-47 0,2 2-86 15,2-4-97-15,0 1-87 0,3 0-76 16,-1-4-53-16,2-3-15 0,3-4 38 16,0-4 71-16,-1-3 76 0</inkml:trace>
  <inkml:trace contextRef="#ctx0" brushRef="#br0" timeOffset="9007.54">17194 3599 139 0,'8'-12'210'0,"-2"2"22"0,1 2 28 16,-1 2 35-16,1 4 31 0,-3 2 9 16,2 4-11-16,-2 5-35 0,1 3-52 15,-3 4-63-15,2 2-64 0,-2 2-66 0,2 2-92 16,-2 2-108-16,3 0-114 0,-1-1-117 0,-2-3-93 16,0 1-30-16,0-7 36 0,-2 1 80 15</inkml:trace>
  <inkml:trace contextRef="#ctx0" brushRef="#br0" timeOffset="9158.01">17293 3646 138 0,'2'-10'383'0,"0"-2"53"0,1 5 33 16,-1 1-63-16,2-2-93 0,0 4-103 16,0 3-80-16,5-3-66 0,-1 3-103 15,3 1-115-15,2 0-122 0,-1 0-112 0,1 0-60 16,0-2-19-16,-1-2 54 0,-1 0 84 15</inkml:trace>
  <inkml:trace contextRef="#ctx0" brushRef="#br0" timeOffset="9306.9">17562 3507 231 0,'6'7'361'0,"1"2"76"0,-3 3 0 16,2 5-43-16,-2 0-63 0,3 5-67 15,-1-1-78-15,1 3-112 0,-1-3-137 0,0 4-130 16,1-1-131-16,-3-5-109 0,0 1-54 15,-2 0 7-15,-2-2 70 0,0-3 92 16</inkml:trace>
  <inkml:trace contextRef="#ctx0" brushRef="#br0" timeOffset="9439.41">17568 3480 68 0,'-4'-24'273'16,"2"4"23"-16,-2 3-2 0,2 4-83 15,2 1-110-15,2 3-125 0,2 0-138 0,0 1-75 16,0 5-38-16,3-2-13 16</inkml:trace>
  <inkml:trace contextRef="#ctx0" brushRef="#br0" timeOffset="9903.2">18728 3284 246 0,'0'-10'398'0,"0"5"89"0,0 5 28 0,0 5-30 16,0 6-59-16,0 7-75 0,2 11-84 16,0 7-83-16,1 7-72 0,1 7-45 15,0 4-26-15,0 8-15 0,1 1-13 0,-1 3-22 16,-2-2-51-16,2 4-111 0,-2 1-134 16,0-1-141-16,-2-5-105 0,0-1-45 15,-2-3 19-15,-2-5 90 0,2-3 125 0</inkml:trace>
  <inkml:trace contextRef="#ctx0" brushRef="#br0" timeOffset="10152.43">18764 3612 114 0,'7'-26'172'0,"-1"3"-31"16,5 0-41-16,-1 6-34 0,3-2-19 15,2 5-12-15,2 2-13 0,-3 3-8 16,3 1-4-16,-2 3-2 0,-2 4 5 0,-3 1 7 16,1 1 13-16,-5 4 16 0,1 3 14 15,-5 3 9-15,-2-1 2 0,-4 7-5 0,-1-1-12 16,-3 4-17-16,-1 0-19 0,1 0-36 16,-3 4-50-16,1-3-73 0,1-3-69 15,-1 1-37-15,3-6-15 0,1-1 16 0</inkml:trace>
  <inkml:trace contextRef="#ctx0" brushRef="#br0" timeOffset="10335.26">19190 3385 179 0,'-2'-8'276'0,"-5"7"46"0,1 2-23 15,-5 4-46-15,1 4-45 16,-1 6-41-16,3 2-37 0,-1 1-44 0,1 5-39 15,3-1-52-15,1 1-54 0,0 0-63 0,4-1-64 16,0-2-76-16,2 0-66 0,0-3-10 16,0-4 24-16,3-4 45 0</inkml:trace>
  <inkml:trace contextRef="#ctx0" brushRef="#br0" timeOffset="10815.89">19374 3452 112 0,'-2'4'199'0,"0"0"-2"16,-1 0-57-16,3 1-53 0,-2-1-41 15,2 1-34-15,0-2-26 0,2 1-16 16,-2-3-10-16,3 2-6 0,-1-3 2 0,0 0 10 16,0 0 18-16,0-3 22 0,0 2 21 15,2-3 20-15,1 1 19 0,-1-2 19 16,2 1 12-16,-2-1 7 0,3 1-2 0,-1 0-4 15,-2 0-9-15,3 2-11 0,-3 2-14 16,0 0-12-16,0 0-13 0,1 0-7 0,-1 2-7 16,0 2-6-16,0 0-3 15,-1 0-4-15,1 2-4 0,-2 2-1 0,0-1-3 16,0-2-2-16,0 3-1 0,-2 1 1 16,2-1-1-16,-2 1 0 0,0 0 0 0,0 1 0 15,-2-1-3-15,2-3-13 0,-2 4-23 0,2-4-31 16,-2 2-39-16,2-4-46 0,0 1-58 15,0-5-50-15,0 0-12 0,0 0 14 16,0 0 30-16</inkml:trace>
  <inkml:trace contextRef="#ctx0" brushRef="#br0" timeOffset="11148.28">19552 3474 40 0,'0'-1'212'0,"0"-2"19"0,0 3-34 0,2-1-42 16,0 1-40-16,0-4-29 0,2 4-17 15,3-1-11-15,-3 1-5 0,2 0-2 0,1 0 2 16,-3 0 6-16,2 0 20 0,-2 1 33 15,3-1 37-15,-3 4 42 0,0-3 37 0,0 3 23 16,-2 2 1-16,3 0-21 0,-3 3-31 16,0 5-44-16,0 0-44 0,0 3-37 15,-4 4-26-15,0 4-18 0,-2 0-11 16,-1 4-8-16,-3 1-9 0,0 0-18 0,-5 3-46 16,0 0-96-16,0 1-125 0,-1-1-126 15,-1 0-116-15,-2-3-47 0,2-4 11 0,-2-3 75 16,2-1 113-16</inkml:trace>
  <inkml:trace contextRef="#ctx0" brushRef="#br0" timeOffset="11529.66">20062 3465 259 0,'-11'-4'349'0,"1"3"77"0,-3 2-6 16,-2 7-35-16,2 1-44 0,-1 2-57 15,1 3-67-15,2 2-74 0,3-2-62 0,1 5-39 16,1-3-21-16,4-1-11 0,2 0-6 15,0-2-4-15,4 0-3 0,0-4-1 0,5 0-3 16,-1-5 0-16,1 2 0 0,1-6 1 16,1 0 1-16,2-4 2 0,-3 2 1 15,1 1 4-15,-1-2 1 0,-1 1 1 0,-3 4 1 16,1 1 0-16,-3 4-15 0,-2-2-68 16,0 8-95-16,0-2-110 0,0 3-128 15,0-3-72-15,1-2-25 0,-3 0 44 16,2-3 85-16</inkml:trace>
  <inkml:trace contextRef="#ctx0" brushRef="#br0" timeOffset="11695.88">20254 3441 21 0,'11'-26'371'0,"-5"2"114"0,1 5 79 16,-3 3-11-16,0 4-59 0,0 4-84 15,1 3-113-15,-3 5-109 0,2 5-76 0,-2 6-46 16,2 7-29-16,-2 2-23 0,-2 2-33 15,0 6-70-15,0-2-105 0,-2 3-120 0,0 1-106 16,0-1-105-16,0 0-46 0,0-4 28 0,0-1 83 16,-3-5 106-16</inkml:trace>
  <inkml:trace contextRef="#ctx0" brushRef="#br0" timeOffset="11830.68">20244 3645 36 0,'-2'-14'248'15,"2"3"37"-15,0-2-7 0,0 0-40 16,2 5-50-16,2-1-49 0,2 1-44 0,1 4-52 15,3 0-62-15,1 0-60 0,2-1-61 16,1 1-57-16,1-4-49 0,2 1-27 0,-2 2 9 16,2-4 32-16</inkml:trace>
  <inkml:trace contextRef="#ctx0" brushRef="#br0" timeOffset="12049.14">20472 3411 121 0,'7'-10'216'0,"-3"0"23"0,0 4 11 0,0 2 9 15,-1 5-4-15,-3 3-17 0,-3 8-35 16,1 6-38-16,0 2-39 0,0 5-40 0,0 0-34 15,2 3-24-15,0-3-15 0,2-1-21 16,2-1-22-16,3-2-20 0,-1-4-13 16,2-1-11-16,3-8-2 0,0 0 10 0,1-7 16 15,1-1 16-15,2-5 13 0,-2-5 10 16,1-1 6-16,-1-3 7 0,-2-1 10 0,-1-4 8 16,-1 1 4-16,-3-3 3 0,-2 0 1 15,-2 1-3-15,-2 2-8 0,-2-2-34 0,0 7-62 16,0 2-74-16,-2 2-101 0,0 4-67 15,-3 1-33-15,1 1 6 0,0 2 47 16</inkml:trace>
  <inkml:trace contextRef="#ctx0" brushRef="#br0" timeOffset="12193.31">20769 3347 257 0,'10'0'453'0,"-1"1"88"0,-3 7 22 0,0 3-57 16,1 4-86-16,-3 4-115 0,2 0-132 0,-1 5-171 15,1-3-180-15,0 4-169 0,-1-1-143 16,1-3-76-16,-2 2-19 0,-2-3 63 0,3 0 121 16</inkml:trace>
  <inkml:trace contextRef="#ctx0" brushRef="#br0" timeOffset="12342.46">20847 3474 110 0,'-2'-10'387'0,"0"-2"52"0,2 4 38 15,2 0-49-15,0 4-98 0,4-1-110 16,3 1-128-16,1 4-139 0,5-3-150 16,0 3-153-16,0 0-82 0,-2 0-41 15,-1-1 16-15,1 1 77 0</inkml:trace>
  <inkml:trace contextRef="#ctx0" brushRef="#br0" timeOffset="13470.55">21450 3143 82 0,'2'-2'196'16,"1"0"7"-16,-1-2-39 0,4-1-39 15,0 1-30-15,1-1-19 0,3 2-15 0,1-2-10 16,-1 3-5-16,3 2 1 0,0 0 9 16,2 0 9-16,-3 0 14 0,1 6 14 0,-2-2 18 15,-3 2 17-15,1 3 13 0,-5 2 3 16,-4 6-4-16,-2 3-9 0,-3 5-9 0,-1 1-3 16,-2 2 8-16,-1 3 8 0,3-2 10 15,-1 4 1-15,3-4-6 0,2-3-17 16,2 2-27-16,2-3-27 0,5 0-20 0,1-5-15 15,5-1-10-15,2-4-10 0,2-1-11 16,4-3-37-16,0-5-110 0,4-2-143 16,1-4-157-16,1-1-107 0,-1-3-52 15,-1-4 5-15,0-3 92 0,-1 0 130 16</inkml:trace>
  <inkml:trace contextRef="#ctx0" brushRef="#br0" timeOffset="13967.32">22310 3118 215 0,'0'4'337'0,"-2"5"74"0,-3 6 9 0,1 3-28 15,0 3-41-15,-3 8-51 0,3-3-62 16,0 6-68-16,0-1-64 0,2 2-43 0,0-2-28 15,2-1-17-15,0-1-8 0,0-3-7 16,2 0-4-16,0-5 1 0,0-1-1 0,2-6-1 16,0 1-3-16,1-5 3 0,1-3 2 15,0-4 0-15,5-3 1 0,-1-5 2 0,3-1 1 16,2-7-1-16,2 1-1 0,2-5-1 16,0 1-1-16,0-2-2 0,2 1 2 15,-2 2 2-15,-2 1 0 0,0 2 7 0,-4 5 11 16,0 2 8-16,-3 4 5 0,-1 2 1 15,-3 7 0-15,-2 0-23 0,-2 1-82 0,-2 5-120 16,0 0-136-16,0 0-138 0,0-2-74 16,0 1-22-16,0-2 51 0,2-2 101 15</inkml:trace>
  <inkml:trace contextRef="#ctx0" brushRef="#br0" timeOffset="14234.1">22756 3339 82 0,'2'-8'373'16,"-2"4"87"-16,-2-1 65 0,0 2-35 0,0 2-77 16,2 1-93-16,-2 0-94 0,2 1-84 15,2 2-70-15,0-2-54 0,0 3-54 16,3-3-44-16,1 2-33 0,-2-2-23 0,2 3-8 16,-1-1 14-16,1 5 28 0,-2-2 34 0,-2 6 29 15,0-1 29-15,-2 4 37 0,-2 1 43 16,-2 4 34-16,-2 3 26 0,-3 1 14 15,-1 1-2-15,-3 4-19 0,0 0-33 0,-1-3-31 16,-3 3-27-16,2-1-58 0,-2-2-93 16,2-1-116-16,2 0-116 0,1 0-123 15,-1-5-60-15,0-2 6 0,1-3 69 16,3-1 99-16</inkml:trace>
  <inkml:trace contextRef="#ctx0" brushRef="#br0" timeOffset="14499.46">22972 3489 24 0,'15'-11'324'0,"-7"2"81"0,-1 4 74 0,-3 2-19 15,-4 3-57-15,0 4-66 0,-2 1-78 16,0 5-77-16,0-1-75 0,2 0-73 16,-2 0-66-16,2-1-60 0,0 1-54 0,2 0-37 15,0-2-20-15,2 1 8 0,0-4 30 0,3 1 41 16,1-5 42-16,3 0 33 0,-1-3 21 15,3-2 13-15,0 0 7 0,1 1 7 16,-1 3 8-16,0-3 10 0,0 8 10 0,-1 1 3 16,-1 5 4-16,-3 4-2 0,1 4-12 15,-1 3-44-15,1-1-70 0,-3 1-85 16,3 2-101-16,-1 1-50 0,-2-4-23 16,1-2 21-16</inkml:trace>
  <inkml:trace contextRef="#ctx0" brushRef="#br0" timeOffset="24827.54">12372 9414 40 0,'0'-4'41'0,"0"4"-1"0,0-1-3 15,0 1-3-15,0 0-5 0,0 0-5 16,0 0-6-16,0 0-6 0,0 0-4 0,0 0-1 16,0 0 1-16,2 0 2 15,-2 0 7-15,2 0 5 0,0 0 8 0,-2 0 5 16,2 1 5-16,0 3 5 0,1-3 3 15,-1 3 2-15,0 1 2 0,0 4-2 0,0 1-2 16,-2 3-4-16,2 0-5 0,-2 4-3 16,2 0-2-16,-2 3-2 0,2 2-3 15,-2-1-3-15,3 3-3 0,-3-4-3 0,2 1-5 16,0-2-1-16,0 0 0 0,2-5-2 16,-2 2 0-16,2-3 4 0,1-2 7 15,1-2 9-15,-2-3 12 0,3-2 13 0,1-2 19 16,1-2 16-16,1-3 12 0,3-5 6 15,2-2 4-15,-1-5 2 0,6 1-4 16,-1-7-3-16,4-2-3 0,0-2-2 0,3-1 1 16,1-4 0-16,3 1-2 0,-1-4-5 15,3 3-6-15,0-3-9 0,0 3-14 16,-1-3-14-16,-1 3-13 0,0 1-12 16,-1 0-12-16,-1 3-8 0,-3 1-3 15,1 0-2-15,-3 1-1 0,-2 4-2 16,0 2 0-16,-4 1-16 0,0 1-46 15,-2 3-69-15,0-2-81 0,-3 6-82 0,-1 0-81 16,2 0-76-16,-3 1-17 0,-1-1 37 16,-1 0 61-16,1-2 74 0</inkml:trace>
  <inkml:trace contextRef="#ctx0" brushRef="#br0" timeOffset="27620.62">15678 9389 6 0,'2'0'36'0,"-2"0"1"0,2 0 1 16,-2 0-1-16,0 0 5 0,0 0 0 15,0 0 0-15,0 0-3 0,0-4-3 0,0 4-1 16,0 0-3-16,0 0-1 0,0 0 0 16,0 0 1-16,0 0-2 0,0 0-2 15,0 0-1-15,0 0-3 0,0 0-5 0,0 0-7 16,0 0-3-16,2 0-2 0,-2 4 4 15,3-3 6-15,-1 2 6 0,0 3 10 16,0 1 5-16,0 2 5 0,2 3-2 0,-2 4-2 16,3-1-4-16,-1 5-5 0,0 0-3 15,0 5-3-15,1-2-4 0,-1 1-4 0,0 1-5 16,2 0-1-16,1-1-3 0,-1 1-1 16,0-4-3-16,3 1 1 0,-3-2-1 15,3-3-1-15,-3 1 0 0,3-3-1 16,-3-2 1-16,2 0 2 0,1-4 1 0,-1 0 7 15,1-3 7-15,-1-1 10 16,3-2 11-16,2-3 11 0,-1-3 9 0,3-2 7 16,2-3 3-16,2-5 0 0,4-3-3 15,5-5-1-15,1-1-3 0,7-6-4 0,3-1 1 16,1-5-4-16,2 1-2 0,5-1-6 16,-1 1-6-16,1 3-8 0,-1-3-9 15,-1 7-8-15,-1-2-6 0,-4 3-4 16,1 0-5-16,-5 5-1 0,-5 1-1 0,1 0-1 15,-4 3 0-15,-5 1 0 0,-2 1 1 16,-2 3 0-16,-2-1 0 0,-2 1 1 16,-2 2-13-16,-3 3-26 0,1-1-31 0,-3-1-38 15,-1 4-46-15,-1-1-51 0,0 1-47 16,1-1-52-16,-1-2-12 0,-2 2 16 16,-2-3 33-16</inkml:trace>
  <inkml:trace contextRef="#ctx0" brushRef="#br0" timeOffset="30722.7">19492 9389 1 0,'2'-4'33'15,"1"0"2"-15,-1 3 1 0,2-5 4 16,-2 5 1-16,2-2 1 0,-2 1-3 15,3-1-5-15,-3 3 1 0,0-1-2 16,0 1 1-16,0 0 0 0,0 0 3 0,2 0 6 16,-1 1 3-16,1 4 2 0,0 2 0 15,0 1 1-15,1 5-2 0,-1-1-4 0,0 6-7 16,2 1-4-16,1 3-6 0,-1 2-5 16,0-2-4-16,1 3-4 0,1 0-1 15,-1 0-1-15,1 0-3 0,0-4 0 16,1 4 0-16,-1-3 1 0,1-1 2 0,-3-1 2 15,3-2 6-15,-3-2 5 0,3-3 7 16,-3-1 8-16,2-3 12 0,-1-1 14 16,1-5 13-16,1 0 15 0,1-3 12 0,3-4 7 15,2-7 3-15,6-3-2 0,2-6-7 16,3-4-7-16,3-5-9 16,5-1-12-16,0-4-10 0,2 1-12 0,2 0-12 15,0-1-10-15,0 0-11 0,0 1-5 0,-2 4-9 16,0 0-2-16,-2 3-2 0,0 1-4 15,-4 1-4-15,-1 4-30 0,-3 2-49 16,-1 2-60-16,-2 2-67 0,-1 2-70 0,1-2-76 16,0 3-33-16,0-2 15 0,1-2 44 15,-1 1 58-15</inkml:trace>
  <inkml:trace contextRef="#ctx0" brushRef="#br0" timeOffset="33542.9">23578 9265 29 0,'0'0'44'0,"0"-4"2"0,0 4 0 16,0 0-4-16,0 0-5 0,0 0-4 16,0 0-5-16,0 0-6 0,0 0-6 15,0 0-4-15,0 0-4 0,0 0-5 16,2 0 2-16,-2 0 2 0,2 0 5 0,2 0 8 16,-2 0 6-16,2 4 7 0,3-4 4 15,-3 2 3-15,2-2-1 0,1 1-1 16,-1-1-1-16,0 3-2 0,1-2-2 0,-1 3-3 15,0-3 1-15,1 2-1 0,-3 2-1 16,2-4 4-16,-1 4 3 0,1 0 6 16,-2 1 2-16,0 2 5 0,1 1 4 0,-1 2 3 15,-2-1 1-15,2 5-3 0,-2-2-2 16,0 0-3-16,1 4-5 0,1-1-6 16,-2-2-6-16,2 1-3 0,0 0-3 15,1-1 0-15,-1 1 0 0,0 0 4 0,0-1 7 16,3 1 8-16,-3-1 6 0,0-2 2 15,0 1 0-15,1-1-1 0,-1 1-9 0,2-1-10 16,-2-3-8-16,3 3-4 0,-3-4-1 16,2 0 6-16,1-2 12 0,1-2 19 15,1 1 23-15,-1-5 17 0,3 0 14 16,1-5 8-16,3-1-1 0,2-3-14 16,2-5-20-16,2-1-18 0,3-4-13 0,3-3-11 15,1-2-11-15,3-5-3 16,5 0-2-16,2-5-1 0,7 0-2 0,1-1-3 15,3-4-5-15,4-1-2 0,4 0-6 16,0-2-4-16,1 2-5 0,-1 0-1 0,-2 1-3 16,-2 2 1-16,-3 4 0 0,-3 1 3 15,-5 6 0-15,-1-3 1 0,-3 5 1 16,-4 0 0-16,-3 3 2 0,-3 1-5 0,-3 1-22 16,-2 4-49-16,-3 1-73 0,-1 3-83 15,-5-1-82-15,3 4-69 0,-2 0-50 16,2 3-23-16,0-3 34 0,2 1 63 0,0 1 70 15</inkml:trace>
  <inkml:trace contextRef="#ctx0" brushRef="#br0" timeOffset="39116.43">29121 9135 18 0,'2'0'37'0,"-2"0"0"16,2 0 5-16,-2 0 6 0,2-1 2 0,-2 1 3 15,3 0-1-15,-1 0 0 0,0 0-2 16,0 0-3-16,0 0-3 0,0 0 0 15,0 0-2-15,0 0-1 0,3 0 1 0,-3 1 2 16,2 2 4-16,-2 2 1 0,2 0 10 16,-2 5 5-16,1 1 4 0,-1 3 2 0,-2 4 1 15,0 4-3-15,-2 1-6 0,-1 3-8 16,1 3-6-16,0 0-5 0,0 2-3 0,0 1-1 16,2-2 1-16,0 0 2 0,0-1 6 15,0 0 8-15,2-5 6 0,-2 1 5 0,2-3 6 16,0-1 2-16,3-4 0 0,-1-1 2 15,0 1 6-15,2-5 12 0,1 2 16 16,3-4 15-16,3-1 10 0,2-4 0 0,2-4-7 16,6-1-19-16,2-6-22 0,7-3-22 15,4-6-16-15,4-2-10 0,7-5-8 16,6-6-3-16,8-2-3 0,7-2-8 0,6-6-5 16,4 0-6-16,7-3-5 0,4 3-3 15,0-1-3-15,0 2 1 0,-2-1 0 16,-3 1 1-16,-1 4 0 0,-7 0 1 15,-6 3 0-15,-5 0 0 0,-5 2-1 0,-5 3 1 16,-7 4-4-16,-5-1-11 0,-5 2-18 16,-6 3-37-16,-3 0-60 0,-3 5-82 0,-3-2-81 15,-2 0-74-15,2 3-56 0,1 2-36 16,-1-2 9-16,0 2 54 0,3 0 70 0</inkml:trace>
  <inkml:trace contextRef="#ctx0" brushRef="#br0" timeOffset="43164.58">4568 11937 16 0,'0'-1'33'15,"0"1"-1"-15,0-4-1 0,0 4-2 0,0 0-2 16,0 0 1-16,0 0 0 0,0 0 1 16,0 0 0-16,0 0 2 0,0 0-1 15,0 0-2-15,0 0-5 0,0 0-2 16,0 0-3-16,0 0-5 0,0 0 0 0,0 0-3 16,0 0-1-16,0 0 0 0,0 0 1 15,0 0 0-15,0 0 0 0,0 0-1 16,0 0 2-16,0 0 0 0,0 0 1 0,0 0 0 15,0 0 0-15,0 0 1 0,0 0-1 16,0 0 1-16,0 0 1 0,0 0 6 0,0 4 7 16,0 0 7-16,2 1 9 0,-2-2 5 15,2 6 5-15,0 0-2 0,0 1-2 16,2 4-3-16,-1-2-6 0,1 2-1 0,-2 5 0 16,2-1-1-16,0 3 0 0,1 3 0 15,-1 2 1-15,0 2-3 0,0-2-3 0,1 7-2 16,-1-3-2-16,0 3-2 0,0-2-1 15,0 1-1-15,3-2-3 0,-3-1-2 0,2 0-3 16,-1-4-4-16,1 0-5 0,-2-5-2 16,3-3 0-16,-3 1 0 0,2-3 0 0,1-1 1 15,-1-6 4-15,0 1 6 0,1-5 14 16,1 1 15-16,3-5 17 0,1-2 18 16,1-5 13-16,4-5 11 0,2-2 7 0,4-7 1 15,1-4-6-15,3-4-7 0,3-4-8 16,1-2-12-16,5-5-13 0,3-2-13 15,1 0-9-15,2-1-9 0,3-2-9 0,1 2-7 16,1-2-4-16,1 2-3 0,1-1-6 16,0 1-4-16,-1 6-1 0,-1-1-3 15,-3 4-2-15,-1 0 1 0,-3 3-2 16,-2 4-4-16,-4 3-21 0,-2 2-38 0,-3-2-47 16,-1 7-51-16,-3-1-56 0,-1-1-52 15,-1 2-35-15,-2 0-25 0,0 1-20 16,0 2 9-16,-4-2 31 0,0-2 46 0</inkml:trace>
  <inkml:trace contextRef="#ctx0" brushRef="#br0" timeOffset="48422.5">11049 12045 2 0,'0'-1'51'0,"0"-3"3"0,0 3 4 16,0-2 1-16,0 2-1 0,0 1 0 0,0-4-6 16,0 4-5-16,0-2-10 0,0 2-11 15,0 0-9-15,0 2-5 0,0 2-1 16,0 0 5-16,0 2 6 0,0 6 7 0,-2 5 7 16,0 4 4-16,0 7-1 0,0 1-2 15,2 2-3-15,0 6-3 0,2-2-2 0,2 0 0 16,0-1 0-16,5 0 1 0,-1-5 0 15,3 0 4-15,-1-4 2 0,5-3 8 16,0-2 10-16,4-3 15 0,2-6 19 16,2-6 26-16,5-5 27 0,6-7 18 0,4-10 9 15,4-4-4-15,7-9-14 0,2-7-25 16,6-5-33-16,2-7-27 0,7-3-24 16,4-6-15-16,1-1-13 0,6 2-35 15,3-2-65-15,3 2-79 0,1-2-90 0,3 5-111 16,4-2-62-16,2 2-5 0,-2 2 44 15,-4-2 68-15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1:44:40.7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28581 5354 49 0,'0'-3'112'0,"-2"2"-10"15,2-3-11-15,-2 3-10 0,2 1-8 16,-2 0-15-16,2 0-18 0,-2 0-13 0,2 0-7 16,-2 0-1-16,2 0 2 0,0 1 10 15,0 3 9-15,0-3 10 0,0 7 6 16,0-3 2-16,2 2-1 0,-2 5-6 0,2-1-6 15,-2 0-6-15,0 6-6 0,0-1 0 16,-2 1 0-16,2 4 4 0,-2-1 2 0,0 2 6 16,0 3 3-16,-1 3 1 0,1-2-1 15,0 3-2-15,0 4-7 0,0-3-6 0,0 4-7 16,0 3-5-16,2 0-4 0,-2-2-3 16,2 3 0-16,-3 3 2 0,3-3-1 0,-2 4 0 15,2-2-1-15,-2 0 0 0,2-1-1 16,-2 1-2-16,0-1 0 0,0 1 0 0,0 2 2 15,0 0 1-15,-3-1 2 0,1 1 1 16,0 4-2-16,0-4 0 0,-1 3 0 16,1 2-1-16,0-2-2 0,0-2-2 0,0 2-1 15,-1-2-3-15,-1-2-3 0,0 1 0 16,-1 0 0-16,1 0-1 0,-3-2 2 16,3-1-2-16,-2 1-2 0,1-1 0 15,-1 0 0-15,-1 1 0 0,1-1-2 0,-1 5 2 16,1-4 1-16,-1 4 0 0,1 0-1 15,0 1 0-15,-1 1 0 0,1-1 0 16,-1 2-1-16,1 0 0 0,-3 2 1 16,3-3 1-16,-3 1 0 0,3 2 1 15,-3 1 1-15,0-4 0 0,3 1 0 0,-3 2 0 16,3-3 0-16,-1 2 0 0,1 0-1 16,0-2 0-16,-1 2-1 0,3-3 0 0,-3 4 1 15,3-5 0-15,-3 4 1 0,3-3 0 16,0 3 2-16,-1-3 0 0,1-1 1 0,0 1 0 15,-1 0 2-15,-1 1 3 16,1-4 4-16,-1 1 2 0,2 1 2 0,-3-1 4 16,3-1 1-16,-3 0 1 0,3-1-1 15,0 1-2-15,1-1-2 0,1-3-4 16,0 2-4-16,0-1-3 0,2 1-4 0,0 0-2 16,2 2 1-16,-3-1 0 0,3-2-1 15,0 3 0-15,0-1 1 0,-2-2-1 16,2 2-2-16,0 1-1 0,0-2 1 15,-2 0-1-15,2 0 0 0,-2 3 1 0,2 1-1 16,-2-1 0-16,2 2 0 16,-2-1 0-16,2 1 0 0,-2 4 0 0,0-5 0 15,-1 5 1-15,1-5 0 0,0 4-1 16,2-3 1-16,0-2-1 0,0 2-1 0,0-2-2 16,2-1-1-16,3 0 3 0,-1-2-3 15,2 0 1-15,1-1 2 0,1 0-1 16,-2-1-2-16,3 0 0 0,-3 0 0 0,3 4-2 15,-3-5 0-15,0 1 3 0,1 2-1 16,-1-2 2-16,-2-3-1 0,3 2 1 0,-3 0 0 16,2-2-1-16,-2-2-2 0,3 0-3 15,-3 0-2-15,2 0 1 0,-1-3-3 16,1-1 2-16,0 4 1 0,1-3 3 16,-1 0 2-16,0-1 1 0,-1 1 0 0,1-1 1 15,0 0-1-15,1 1 0 0,1-1-2 16,1 0-4-16,-1 1-9 0,0-1-6 15,3 3-6-15,0-3-8 0,-1 4-3 16,1-3 0-16,-1 3 3 0,1-2 4 0,0 2 4 16,-1 1 6-16,-1 2 4 0,-1 2 5 15,-2-3 2-15,1 0 5 16,-1 0 3-16,-2-1 1 0,1 3 2 0,-3-3 2 16,2-2-1-16,0 2-2 0,0 0 0 0,1-1 0 15,-1-4-1-15,0 1-1 0,0-1 1 16,3-3-1-16,-3 3 3 0,2-1 1 15,1 2 1-15,-1-1 1 0,0 1 0 16,1 1-1-16,1 3 1 0,-1 0-1 0,1 0-1 16,0 1 0-16,1 1 2 0,-1 2 1 15,3-1 0-15,0 0-1 0,1-4 1 0,1 1 0 16,0-3 0-16,-1-2-1 0,3 1 0 16,2-1 2-16,-2-4 2 0,2 0 1 0,0-1 2 15,0 1 3-15,2-1 2 0,-2 0 3 16,2-1 1-16,0 2 4 0,-2-3 5 15,2 2 2-15,0 0 4 0,0 0 4 16,0 0 3-16,0 0-2 0,0-2-4 0,2 2-2 16,0-5-7-16,1 1-6 0,-1 0-6 15,2 0-2-15,2-2-1 0,1-1-1 16,-1 1 6-16,3-3 3 0,-1 1 6 0,1 1 3 16,1-4 6-16,-1 4-1 0,2-5-2 15,-1 5-3-15,1-1-3 0,-1-3-4 0,3 3-2 16,-2-2-1-16,-1-2-2 0,3 2-2 15,-2 0-1-15,2 0-1 0,-3-2-3 0,3 2-2 16,-2-3-1-16,1 1 1 0,-1-1 0 16,2-1 2-16,-3-1 3 0,3-4 5 0,0 6 10 15,0-6 6-15,-1 0 11 0,1 3 7 16,2-4 4-16,0 0-1 0,0 0-4 16,0-1-7-16,2 2-7 0,-3-4-3 0,3 4-3 15,0-2 0-15,0-2 0 0,0 3 3 16,2-2-2-16,-2-1-4 0,3-1 1 15,-3 0 0-15,-1 0 1 0,1 0-2 0,-2-1 1 16,0-5 0-16,0 2-2 0,-2-1-4 16,0-1-1-16,-1-4-4 0,1 1-4 15,-2 0-1-15,-1-2-1 0,1-3-2 0,0 2-1 16,-1-2 2-16,1 1 0 0,0-2 3 16,-1-1 1-16,1 2 2 0,-3-2-1 0,3-1-1 15,-3 1 1-15,1 2-1 0,-3-6-1 16,3 5-2-16,-3-4-1 0,1 3-3 15,-1-5-4-15,-2 0-1 0,3 0 0 0,-3 0 1 16,2-3-2-16,-1 2 3 0,-1-3 1 16,0 3-3-16,1-2 0 0,-1 0 0 0,-2-1-1 15,2 2 0-15,-2-1 1 0,1 2-1 16,-1-3 0-16,-2 2 1 0,-2-2 1 0,-2 2-1 16,-1-2 1-16,-1 1 1 0,0-1 2 15,-5 0-2-15,1-1-1 0,-5 1 3 16,0-3-2-16,0 3-1 0,-1-1 0 15,-3 0 2-15,0 1-1 0,0 0-1 0,0 4 2 16,0-4 0-16,-3 1-2 0,3 0-1 16,-2 1 0-16,2-2 0 0,-2 4 1 15,2-4 0-15,-2 1 2 0,0-1 0 0,-2 3-2 16,0-3-1-16,-1-1 0 0,1 1-1 16,0-3 0-16,-3 3 1 0,1-1 0 0,0 1 2 15,-3-3 3-15,3 3-1 0,-3-1 2 16,3 1 0-16,0-2 1 0,-1 3 0 15,1-1-3-15,2 0-2 0,0 1 2 0,-1-1-3 16,1 4-2-16,2-2-2 0,0 0 3 16,0 1 0-16,2 2 0 0,-2-2 1 0,2 2 1 15,0 0 1-15,0-1-2 0,2 2-1 16,-2-5 0-16,2 4 1 0,0-1-1 0,2-4 2 16,-2 2 0-16,3-2 1 0,-3-3-2 15,2-1 1-15,0 0 2 0,0-1 0 16,1 0 2-16,-1-2 0 0,0-1 1 0,0 3-2 15,1-4 0-15,-1 0 0 0,0 0-1 16,0-1-3-16,1 0 2 0,1 1-1 16,0-3 0-16,1 4 0 0,-1-4-1 0,2 3 3 15,-1-1-1-15,1-1-3 0,1-1 1 16,-1-1-1-16,1 3 2 0,-1-5-3 0,3 2-1 16,-1 0 1-16,1 0-1 0,-1 0 1 15,3-3-2-15,0-1 3 0,0 2-1 16,1 0 0-16,-1-4 1 0,2 0 0 15,0-1 1-15,-1-1 0 0,1-1 2 0,-2 2 2 16,2-2 2-16,-2 2 0 0,-1-4 1 16,1 5 2-16,0 0-2 0,-1 0 0 0,1 0-1 15,2 0-2-15,-2 0-3 0,1-1-2 16,3 1 0-16,0-1 0 0,0-2-4 16,2 2 2-16,0-1 1 0,2-5 4 0,1 1 0 15,-1 1-2-15,0-1 2 0,2-1 1 16,-2-4 2-16,3 4-5 0,-1-3 1 0,-2 1-1 15,2 2-1-15,-1 1 0 0,-3 0 0 16,0 0 2-16,0 4 0 0,0-4 2 0,-2 3-1 16,0-3-3-16,-3 1 0 0,1 1-2 15,0-1 0-15,-2 0-3 0,-3 2 1 0,1-3 1 16,0 3 1-16,-3-2 1 0,0-1 0 16,1 2 1-16,-3-1 1 0,1-1-2 0,-1 0 0 15,0 0 0-15,1 0-1 0,-1 4-2 0,0-2 2 16,-1 0 0-16,1 1-1 0,-2 1 3 15,3 4-3-15,-3 0 1 0,2-3 0 0,-2 3-1 16,1 1 2-16,-1-2 0 0,0 2 2 16,0 2 1-16,1-2-1 0,-1-1 0 0,-2 1 0 15,0-1 0-15,-2 0-1 0,2-4-2 0,-2 1 2 16,2 1 0-16,-2-5 0 0,0 4 0 0,0-2 1 16,0 1 1-16,-2 1 1 0,2 1-2 15,-2 0 1-15,0 5 0 0,-2-2 1 0,2 3 0 16,-3-1 4-16,1 3 0 0,0-1-1 15,-3 3 2-15,3 4-1 0,-2-4 0 0,0 2-5 16,-1 3 0-16,-1-1 0 0,1 1-1 0,-1 0 1 16,-3-1 3-16,3 1 4 0,-3 0 0 15,-1-1-1-15,-1 1 1 0,0 1 0 0,0-2-2 16,-1 4-4-16,-1-3 3 16,-2 1-2-16,0-2-1 0,0 5 0 0,-2-5-4 15,-2-3 2-15,0 4-2 0,-1-1 0 16,-1-4 0-16,-2 1 0 0,-3 0 2 0,1 1 1 15,-1-2-2-15,-3 0 2 0,1 0 2 16,-2 2 0-16,0-2-2 0,1 4-1 0,-1-3 4 16,0 3-3-16,0 0-1 0,1-2 2 15,-1 2-1-15,0 1-2 0,0 3 0 0,1-3 0 16,-1 0 2-16,0 3 2 0,0-2 0 16,1 3 2-16,-1-1-2 0,0 2-3 15,-2-1 0-15,3 0 0 0,-3 0 0 0,-2 3-3 16,2-3 2-16,-2 1 2 0,2 3-3 15,-2-3-1-15,2 1-2 0,-2 3 3 16,2 0 1-16,2-1-1 0,-1 3 1 0,1 1 4 16,0-2 0-16,2 4-1 0,-1 0 0 15,1-2 2-15,0 4-3 0,1 0-1 0,-1-2-2 16,1 1 0-16,-3 2-2 0,0 0 1 16,0 2 2-16,-2-1-1 0,1 2 0 15,-3 0 1-15,-2 1 0 0,-1 0-1 0,1 3-2 16,-2-3 1-16,0 1 2 0,0 2 1 15,-1 0 2-15,1-3-1 0,0 4 0 16,2 0 0-16,-2 0-4 0,2-1 2 0,-1 2 0 16,4-2-1-16,-4 4 1 0,3-2 0 15,-2 3 3-15,2-1-1 0,-2 1-1 16,2 0 3-16,-2 1-2 0,2-1 2 16,0 3 0-16,0-2 0 0,0 3-1 0,2-3-2 15,-2 3 2-15,3 0-2 0,1 0-1 0,-2 0-1 16,2 0 0-16,-2 1 0 0,3-1-1 15,-3 1 2-15,2-1 0 0,-2 3 0 0,-2-3 3 16,2 4 1-16,-2-2 3 0,-2 2-4 16,0 0 4-16,0 0 3 0,0 1-2 15,-2-1 1-15,1 4-1 0,-1-2 2 0,0 1-1 16,-2 3-1-16,-1 2-2 0,-1 3 0 16,-3-1 1-16,1 2-1 0,-1 1-2 15,-1 1 0-15,-1 3 3 0,0 0 0 0,3 0-6 16,1 0 3-16,3 1-2 0,2-2-2 15,2 1 0-15,4 0-11 0,2 1-15 16,4-4-19-16,1 2-23 0,1 1-51 16,3 0-129-16,2 3-143 0,0 2-150 15,0-1-76-15,0 1-24 0,-3 3 25 0,3-7 115 16</inkml:trace>
  <inkml:trace contextRef="#ctx0" brushRef="#br0" timeOffset="5473.55">14470 4577 56 0,'-13'0'203'0,"-2"4"22"16,-2 0 9-16,0 5 13 0,-2 4 26 15,0-1 30-15,-2 9 19 0,0 1-1 0,2 7-24 16,0 6-37-16,2 4-45 0,4 0-54 16,2 10-51-16,7-3-40 0,2 7-28 15,6-2-16-15,5 4-17 0,3-4-34 16,3 2-77-16,2-3-105 0,2-6-101 0,2 0-100 15,3-9-99-15,-3-6-31 0,0-4 42 16,0-5 84-16,-4-3 92 0</inkml:trace>
  <inkml:trace contextRef="#ctx0" brushRef="#br0" timeOffset="5689.73">14561 4991 83 0,'-5'-24'278'15,"-1"5"78"-15,2-1 60 0,-3 8 10 0,1 0-14 16,0 3-24-16,-1 2-45 0,-1 2-69 16,-3 5-86-16,1 5-80 0,-3 5-49 15,0 4-31-15,-2 2-16 0,-1 8-19 16,-1 1-35-16,0-1-60 0,-2 5-81 16,2-1-88-16,2 2-73 0,2-4-63 15,5 2-55-15,1-7-3 0,3 0 49 0,2-2 68 16,4-9 68-16</inkml:trace>
  <inkml:trace contextRef="#ctx0" brushRef="#br0" timeOffset="5872.82">14728 4711 188 0,'6'-20'428'0,"-2"7"92"15,-4 4 61-15,-2 4-53 0,0 5-95 16,0 8-103-16,0 2-95 0,0 10-85 15,2 4-59-15,-2 6-39 0,2 5-20 16,2 3-23-16,-2 3-29 0,2 2-71 0,0 2-126 16,2 0-132-16,0 1-143 0,3-1-77 15,-1-2-25-15,1-2 42 0,-1-6 113 16</inkml:trace>
  <inkml:trace contextRef="#ctx0" brushRef="#br0" timeOffset="6038.31">14944 4957 77 0,'-11'-19'290'0,"-4"8"45"15,0 3 35-15,-1 6-75 0,1 8-76 0,2-1-84 16,2 5-96-16,5 4-106 0,2 0-113 16,4 2-108-16,2-2-54 0,2 2-6 0,3-2 33 15</inkml:trace>
  <inkml:trace contextRef="#ctx0" brushRef="#br0" timeOffset="6287.43">15033 4949 83 0,'6'-13'239'0,"-2"-4"33"15,-2 5-5-15,0-1-21 0,0 1-29 16,-2 0-34-16,0 4-43 0,0-1-44 16,0 1-42-16,0 3-33 0,0 4-19 15,0-2-8-15,0 3-3 0,0 0-2 0,0 4 6 16,-2 1 16-16,2 4 23 15,-2 1 29-15,0-1 28 0,0 1 28 0,0 5 21 16,0-5 11-16,0 5-5 0,2-2-8 16,-2 0-17-16,2 0-19 0,-3 3-18 0,3-2-20 15,-2 2-15-15,-2-3-29 0,0 3-60 16,0-3-88-16,-3 3-105 0,1-2-107 0,0 2-121 16,-1-3-54-16,1 2 11 0,0-5 61 15,-1-1 91-15</inkml:trace>
  <inkml:trace contextRef="#ctx0" brushRef="#br0" timeOffset="6486.55">15221 4807 21 0,'11'-12'308'16,"-1"7"78"-16,-4 0 82 0,3 5-2 15,-3 6-44-15,-1 6-61 0,-1 4-59 16,0 4-71-16,-2 5-83 0,0 5-99 15,0-1-110-15,-2 1-120 0,2 3-111 16,-2 1-104-16,3-4-102 0,-1 0-23 0,-2-1 40 16,0-1 80-16,-2-3 92 0</inkml:trace>
  <inkml:trace contextRef="#ctx0" brushRef="#br0" timeOffset="6634.89">15227 5066 161 0,'0'-12'336'0,"0"-2"70"0,2 4 21 0,3 1-42 16,-1 0-65-16,2 3-73 0,3 1-79 0,1 0-119 16,1 1-133-16,2 3-120 15,1-3-113-15,3 4-99 0,-2-1-34 0,2-2 25 16,-2 2 65-16</inkml:trace>
  <inkml:trace contextRef="#ctx0" brushRef="#br0" timeOffset="6800.86">15574 4819 139 0,'5'-5'335'0,"-3"2"80"0,0 3 34 16,0 5-28-16,-2 4-54 0,0 1-64 15,0 3-70-15,-2 1-101 0,2 2-122 16,-2 1-126-16,0 0-113 0,2-1-102 16,0 1-103-16,0-4-42 0,0 0 22 0,0-1 65 15,0-3 79-15</inkml:trace>
  <inkml:trace contextRef="#ctx0" brushRef="#br0" timeOffset="6917.19">15642 4942 61 0,'7'-4'182'0,"-1"-1"-15"15,0 0-35-15,3 1-40 0,-1-1-42 0,1 3-45 16,-1-2-45-16,3-1-42 0,-1 1-35 16,1-1-26-16,-1 0-8 0,1-6 13 15</inkml:trace>
  <inkml:trace contextRef="#ctx0" brushRef="#br0" timeOffset="7199.91">15782 4825 108 0,'4'-9'219'0,"-2"3"60"0,-2-1 60 0,0 3 42 16,0 0 19-16,-2 3-9 0,-2 1-37 0,2 1-57 16,-2 4-75-16,-1 2-74 15,3 2-58-15,0 0-42 0,2 1-26 16,0 0-32-16,2-1-42 0,0 1-50 0,0-1-60 16,3-3-57-16,-1 2-49 0,0-5-31 15,0 1-9-15,3-3 12 0,-3-2 25 16,2-3 36-16,1-3 40 0,-1 2 42 0,0-8 40 15,1 2 37-15,-1 1 42 0,0-5 39 16,1 0 34-16,-1 1 34 0,-2 0 33 16,3 3 35-16,-3 1 27 0,0 2 29 0,0 2 32 15,1 4 22-15,1 2 6 0,-2 7-13 16,3 2-24-16,-3 3-42 0,0 6-70 0,0 3-92 16,0-1-100-16,1 3-92 15,1 0-81-15,0-1-69 0,1 1-44 0,-1-2-12 16,0-3 23-16,3-2 47 0,-3-6 58 15,1-1 65-15</inkml:trace>
  <inkml:trace contextRef="#ctx0" brushRef="#br0" timeOffset="7398.02">15998 5008 140 0,'2'-2'190'0,"0"-3"40"0,0 0 34 15,0 4 18-15,0-2-4 0,-2 3-21 0,2 0-29 16,1 3-45-16,-1 2-50 0,0 3-47 16,0 1-32-16,2 0-20 0,0 2-14 15,1 2-12-15,-1-1-2 0,0 0-3 16,-2-2 0-16,0 0 4 0,0-1 13 0,1 1 18 15,-3-3 19-15,0 2 19 0,-3 0 11 16,-1 2 2-16,0-1-10 0,0-1-18 0,-3 2-22 16,1-2-46-16,0 4-58 0,-1-6-71 15,1 2-70-15,0-1-81 0,1-4-85 0,3 0-66 16,2-4-3-16,-2-4 37 0,2-3 56 16</inkml:trace>
  <inkml:trace contextRef="#ctx0" brushRef="#br0" timeOffset="7514.81">16112 5070 89 0,'15'-4'378'0,"0"4"100"16,-3 5 47-16,1 3-30 0,-2 3-62 16,1-1-105-16,-1 4-160 0,2 1-199 15,-3-1-189-15,-1 2-186 0,-1 0-100 16,-1 2-37-16,-3-3 23 0,-2-1 87 0</inkml:trace>
  <inkml:trace contextRef="#ctx0" brushRef="#br0" timeOffset="7679.9">16237 4777 337 0,'2'-20'480'0,"-2"4"47"16,0 1 12-16,0 4-128 0,0-1-197 16,0 6-224-16,0-1-213 0,-2-1-168 0,0 4-84 15,-2 3-14-15,-1-4 38 0,1 2 82 16</inkml:trace>
  <inkml:trace contextRef="#ctx0" brushRef="#br0" timeOffset="9455.21">17562 4691 80 0,'0'-1'104'0,"0"-2"-11"0,0 3-7 0,0-1-8 16,0 1-3-16,0-4 0 0,0 4 5 16,0 0 9-16,0 0 12 0,0 0 21 15,0 4 25-15,0-3 26 0,0 3 26 0,0 3 17 16,0 2 9-16,0 6-5 0,0 3-17 15,0 3-30-15,0 8-36 0,2 0-34 16,-2 1-29-16,2 3-24 0,0 1-20 16,0-2-9-16,1 2-7 0,-1-4-6 0,2-1-2 15,-2 1 0-15,2-2-2 0,-2-3 0 16,3 0-2-16,-3-3 3 0,0-1 0 16,0-1 0-16,0-5-1 0,-2 0 0 15,2-2 3-15,-2-2-2 0,2-5 0 16,-2 2 0-16,2-4 2 0,-2-1-3 0,3-3-1 15,-1-1 0-15,0-5 0 0,0-3-1 16,2-4-1-16,0-3 0 0,3-1 0 16,-1-4-2-16,0-1 0 0,1-2-1 0,1-5-1 15,-1 5 1-15,1-2 0 0,-2 1-1 16,3 1-2-16,-3 5 2 0,1 0 1 0,-1 5 3 16,-2 2 7-16,0 3 14 15,1 0 14-15,-3 3 10 0,2 2 8 0,-2 4 4 16,2 0-4-16,-2 4-9 0,1 2-8 15,1-1-10-15,-2 3-7 0,2-3-6 16,2 0-5-16,1 1-3 0,-1-1-3 0,3-4-2 16,1 2-2-16,1-6 3 15,-1 2 3-15,3-4 3 0,0-1 2 0,-1 1 2 16,1 0 1-16,-2 1-2 0,-3 0 0 16,3 4-2-16,-3 5-1 0,-1 3-2 15,-1 3-4-15,0 3-15 0,-1-2-47 0,-1 5-95 16,0 0-124-16,2 0-120 0,1-1-123 15,1-3-55-15,1-2 8 0,-3-2 76 16,2-3 112-16</inkml:trace>
  <inkml:trace contextRef="#ctx0" brushRef="#br0" timeOffset="9654.76">18133 4803 253 0,'5'-18'321'16,"-1"3"42"-16,0 5-11 0,-2 1-20 0,0 4-28 15,1 5-41-15,-1 3-50 0,-2 5-52 16,2 5-46-16,-2 7-42 0,0 1-47 16,-2 3-60-16,2 0-74 0,-2 4-77 15,-1-2-80-15,3 2-75 0,3-2-67 0,-1-1-16 16,0-2 31-16,0-2 57 0,0-7 65 16</inkml:trace>
  <inkml:trace contextRef="#ctx0" brushRef="#br0" timeOffset="9986.87">18280 4836 238 0,'4'-12'320'0,"-2"2"46"0,-2 0 5 16,2 6-20-16,-2 3-30 0,0 1-41 16,-2 4-58-16,2 3-64 0,-2 3-55 0,2 3-39 15,0-2-24-15,0 2-17 0,0 0-8 16,0 0-2-16,0-1 0 0,0-3 2 15,0 0 4-15,0 1 2 0,0-5 1 16,0 0 2-16,2 0 3 0,-2-2 5 0,2-3 2 16,2 0 1-16,0-5-2 0,1 1-2 15,3-5-5-15,1-1-8 0,-1 0-6 16,1-5-3-16,1 5 3 0,-1-3 2 0,1 5 7 16,-1-1 7-16,-3 1 5 0,2 3 5 15,-1 3 3-15,-3-2-2 0,2 4-5 16,-1 4-7-16,-1 2-3 0,-2 0-7 15,2 6-12-15,-2 0-27 0,0-2-73 16,1 1-121-16,-1 2-127 0,2-3-127 0,0 0-88 16,0-1-30-16,3-3 43 0,-1-3 106 15</inkml:trace>
  <inkml:trace contextRef="#ctx0" brushRef="#br0" timeOffset="10284.45">18637 4691 188 0,'2'-9'298'16,"-2"4"51"-16,0 0-27 0,0 1-42 16,0-2-48-16,0 2-48 0,0 2-53 0,0-1-50 15,0 2-35-15,0 1-23 0,2 0-6 16,-2 0 5-16,3 0 11 0,-1 1 15 16,0 4 17-16,2-1 17 0,-2 3 10 15,2 2 5-15,1 3-3 0,-1 0-2 0,0 1-3 16,0 0-1-16,1 5-3 15,-3 1-4-15,-2 1-2 0,0 2-6 16,-5 0-9-16,1 3-14 0,-2 3-12 0,-3-2-11 16,1 2-8-16,-3-2-9 0,-1 3-6 15,-3-5-15-15,2 1-32 0,-2-3-68 0,1-1-98 16,1-4-98-16,0-3-95 0,3 0-104 16,1-5-32-16,1-4 33 0,3-4 78 15,1-1 91-15</inkml:trace>
  <inkml:trace contextRef="#ctx0" brushRef="#br0" timeOffset="10483.76">18832 4711 171 0,'11'-20'473'0,"-3"6"89"0,-2-1 56 16,-4 6-48-16,1 5-98 0,-3 2-131 0,0 7-132 15,-3 4-88-15,1 3-53 0,0 6-33 16,0 3-22-16,0-1-26 0,0 4-44 15,0-5-95-15,2 5-117 0,-2-4-119 16,2 0-113-16,0-2-69 0,2-2-3 0,0-2 66 16,0-3 106-16</inkml:trace>
  <inkml:trace contextRef="#ctx0" brushRef="#br0" timeOffset="10632.7">19069 4585 108 0,'4'-11'365'0,"-4"7"70"15,-2 4 50-15,-2 7-60 0,0 6-80 16,-3 4-107-16,1 3-140 0,0 2-154 16,1 2-145-16,3 0-130 0,2-1-98 0,2-2-38 15,3-2 31-15,-1-2 72 0</inkml:trace>
  <inkml:trace contextRef="#ctx0" brushRef="#br0" timeOffset="10802.54">19118 4653 83 0,'-9'-6'257'0,"-1"3"48"0,1 6-9 16,1-1-27-16,-1 5-35 0,3-1-34 0,4 5-45 15,0 2-43-15,4-2-35 0,4 3-28 16,1-3-28-16,3-1-50 0,3 2-68 16,2-4-79-16,-1 0-112 0,1-3-65 15,0-1-23-15,0-3 19 0,-2 3 50 0</inkml:trace>
  <inkml:trace contextRef="#ctx0" brushRef="#br0" timeOffset="11313.77">20494 4108 64 0,'-5'-10'370'16,"3"4"99"-16,-2-2 76 0,2 2-26 16,0 3-57-16,0 3-79 0,2 8-93 15,2 6-93-15,0 7-73 0,0 7-48 16,2 7-33-16,0 9-21 0,1 2-21 16,-1 5-35-16,-2 3-78 0,0 2-115 0,-2 2-122 15,2 0-123-15,-2 1-85 0,0-4-18 16,-2-1 49-16,0-4 100 0</inkml:trace>
  <inkml:trace contextRef="#ctx0" brushRef="#br0" timeOffset="11496.19">20483 4672 82 0,'-17'-11'211'15,"2"6"2"-15,-2 2-14 0,0 8-21 16,3 1-20-16,1 3-24 0,4 5-31 0,3 1-29 15,2-1-22-15,4 1-21 0,4 0-24 16,2-1-37-16,5 0-48 0,2-2-64 0,1 1-83 16,3-5-43-16,0-1-12 15,2-5 15-15</inkml:trace>
  <inkml:trace contextRef="#ctx0" brushRef="#br0" timeOffset="11761.73">20856 4527 281 0,'2'-12'513'0,"-2"7"78"0,-5 0 47 0,1 2-69 16,0 3-122-16,-2 3-151 0,1-2-117 0,3 4-74 15,0 3-54-15,2 0-38 0,2 0-28 16,2 1-32-16,1-4-37 0,1 2-38 16,3 1-28-16,-1-4-7 0,0-2 5 0,3-2 19 15,0 0 29-15,-1 0 35 0,1-2 30 16,-1-1 18-16,1 2 26 0,0 1 29 15,-3 4 26-15,0 2 20 0,-1 4 12 0,-1 4 3 16,1 3-10-16,-3 1-35 0,0 5-70 16,0-1-101-16,0 2-110 0,1-3-106 15,1 2-109-15,0-3-62 0,1 0 7 16,-1-2 64-16,0-3 88 0</inkml:trace>
  <inkml:trace contextRef="#ctx0" brushRef="#br0" timeOffset="11861.15">21188 4765 94 0,'6'1'188'0,"-2"7"-21"16,1 3-44-16,-1 4-71 0,-2 1-96 16,-2 4-74-16,0 1-40 0,-2 1-23 15</inkml:trace>
  <inkml:trace contextRef="#ctx0" brushRef="#br0" timeOffset="12026.62">21188 4816 406 0,'0'-21'539'0,"2"7"56"0,-2-2 30 0,4 3-104 16,0 2-154-16,5 2-166 15,1 0-160-15,3 2-189 0,4 2-186 0,0 0-152 16,0 2-82-16,0 2-29 0,-2 1 39 16,0 0 124-16</inkml:trace>
  <inkml:trace contextRef="#ctx0" brushRef="#br0" timeOffset="12258.92">21586 4418 287 0,'0'-1'508'16,"-4"1"75"-16,-1 1 44 0,1 7-72 15,2 1-119-15,-2 4-147 0,2 5-116 0,2 2-71 16,0 5-46-16,2 0-40 0,0 3-41 16,2-2-75-16,0 2-120 0,3-3-129 15,-1 0-132-15,0-2-83 0,-1 1-25 0,-1-4 42 16,0-3 102-16</inkml:trace>
  <inkml:trace contextRef="#ctx0" brushRef="#br0" timeOffset="13088.43">22970 3633 140 0,'0'-5'403'0,"-2"1"86"15,0 2 66-15,0 2-45 0,2 2-68 16,0 7-89-16,0 4-95 0,2 7-80 16,-2 9-65-16,2 1-43 0,0 10-29 0,0-1-21 15,0 6-13-15,0 2-17 0,-2-1-36 16,0 4-85-16,0-3-129 0,0 3-130 0,0-5-128 15,-2 2-59-15,0-3-3 0,-2-1 64 16,0-6 115-16</inkml:trace>
  <inkml:trace contextRef="#ctx0" brushRef="#br0" timeOffset="13270.48">22786 4260 14 0,'-9'-20'333'16,"3"2"65"-16,2 2 78 0,2 1 12 15,4 0-47-15,2 1-71 0,7-2-75 0,1 3-55 16,5 1-72-16,4-1-70 0,3 2-59 16,-1 1-88-16,2 1-119 0,3-1-132 15,-1 5-142-15,-1-3-95 0,-1-1-34 0,1 2 35 16,-5 1 90-16</inkml:trace>
  <inkml:trace contextRef="#ctx0" brushRef="#br0" timeOffset="13586.48">23266 3872 155 0,'3'-5'420'0,"-3"1"97"16,0 4 69-16,-3 3-51 0,1 2-75 0,0 6-97 15,-2 4-103-15,0 4-92 16,-1 6-66-16,1 0-38 0,0 1-27 0,2 2-15 16,2-2-9-16,0 0-5 0,0-1-2 15,2-1-4-15,0-3-1 0,2-4-1 16,1 0-1-16,1-5-1 0,2-3 0 0,1-5 1 15,1 0 1-15,1-8 0 0,2-1 2 16,2-6-1-16,-3-3 1 0,3-2-1 16,-2-2-1-16,2-1 1 0,-3 1-2 0,-1 5 2 15,-3 0 5-15,-1 3 4 16,-1 1 2-16,-2 4 4 0,0 5 1 0,-1 8-2 16,-3 1-4-16,-3 7-6 0,1 1-8 0,0 4-13 15,0 1-19-15,-2 1-41 16,2-1-86-16,0 1-115 0,0-3-102 0,2-1-84 15,2-5-69-15,2-2-25 0,0-4 51 16,0-4 96-16,3-4 98 0</inkml:trace>
  <inkml:trace contextRef="#ctx0" brushRef="#br0" timeOffset="13834.59">23482 4187 140 0,'7'-16'277'0,"-3"0"49"0,0 3 46 16,0 0 32-16,1 5 13 0,-3 0-16 0,2 3-38 15,-2 0-57-15,0 5-70 0,0 0-70 16,0 5-54-16,-2-1-39 0,3 2-25 15,-3 3-16-15,2-2-13 0,-2 2-6 16,2-1-8-16,0-2-4 0,0 0-1 0,0-1 2 16,2-2 0-16,1-2-2 15,1-2 1-15,0-4 0 0,5-2 1 0,-1-1-1 16,1-1-1-16,0 0 2 0,-1-2-2 16,1 2 1-16,-1 4-1 0,-1 0-6 0,-1 0-11 15,-1 4-29-15,-1 1-86 0,0 1-130 16,1 1-138-16,-1 2-132 0,-2 0-61 15,0 0-11-15,1-3 66 0,-1 3 120 0</inkml:trace>
  <inkml:trace contextRef="#ctx0" brushRef="#br0" timeOffset="14016.99">23823 3817 403 0,'4'-22'526'0,"1"6"71"0,-3 6 8 16,-2 0-73-16,2 4-111 0,0 6-144 15,-2 6-107-15,2 5-68 0,0 7-42 16,-2 6-27-16,2 2-22 0,-2 7-24 0,-2 3-43 16,0-1-98-16,0 3-134 0,0 3-128 15,0-3-126-15,0 0-55 0,-1-2-1 16,1-6 77-16,0-2 120 0</inkml:trace>
  <inkml:trace contextRef="#ctx0" brushRef="#br0" timeOffset="14217.22">23821 4134 196 0,'4'-17'280'0,"3"0"28"0,-1 4-19 16,2 0-28-16,-1 2-34 0,1 2-39 0,1 0-42 15,-1 3-41-15,1 1-31 0,-1 4-20 16,-2-2-15-16,-1 6-8 0,-1-2-5 16,0 7-4-16,-4-1-4 0,0 2-6 15,-4 1-27-15,0 2-43 0,-1 0-51 0,-1-4-57 16,2 1-61-16,2 0-64 0,0-5-45 15,2 1-7-15,0-5 26 0,0 0 42 16</inkml:trace>
  <inkml:trace contextRef="#ctx0" brushRef="#br0" timeOffset="14431.29">23978 4016 266 0,'8'-6'373'0,"-2"1"80"16,1 1 27-16,-1 4-8 0,-2 0-34 15,1 3-63-15,-1 1-90 0,0 2-102 0,0 1-74 16,3 2-48-16,-3 0-29 0,2-2-16 15,1 2-10-15,1-1-7 0,-2-4-4 16,3-3-1-16,-1 3 2 0,3-4 0 0,-3-4 4 16,3 0 0-16,-3-2 0 0,3 2-1 15,-3-4 1-15,-1 4-2 0,-1 1-7 16,1 2-19-16,-5 2-60 0,0 5-105 16,0-1-121-16,-2 4-123 0,-2 0-99 0,2 3-34 15,-2-3 31-15,0-1 90 0,2-2 111 16</inkml:trace>
  <inkml:trace contextRef="#ctx0" brushRef="#br0" timeOffset="14763.57">24265 3823 35 0,'7'-25'388'0,"-3"5"113"0,0 3 74 16,-2 5-15-16,-2-1-64 0,3 7-98 0,-3 4-118 15,0 4-111-15,0 4-72 0,0 8-43 0,-3 2-24 16,1 2-15-16,0 6-8 0,-2-3-4 15,2 4-1-15,0-1-1 0,0-5-1 16,-1 1 1-16,1-4-1 0,2-3 0 0,-2 2 1 16,2-6 4-16,2 0 2 0,0-4 1 15,1-2 5-15,3 0 0 0,0-3 0 16,3-3-3-16,1 0-3 0,1-2-3 16,2-3-3-16,1 3-1 0,-1 0-3 0,2-1-2 15,0 2-2-15,0 3 3 0,-3 1-3 16,3 1 2-16,-2 2 0 0,-1-2-2 0,1 3 3 15,0-1 1-15,-3 5 1 0,3-2 0 16,-2 2 2-16,-1 0 0 0,1 1-7 16,0 0-22-16,-1 2-64 0,-1 2-124 15,-3 2-141-15,0-1-150 0,-4-2-74 0,0 2-20 16,-2 0 41-16,0 0 111 0</inkml:trace>
  <inkml:trace contextRef="#ctx0" brushRef="#br0" timeOffset="47576.78">17839 4185 68 0,'0'0'111'0,"0"0"-7"0,-2 0-7 15,2 0-7-15,-2 0-7 0,2 0-10 16,-2 0-5-16,2 2-5 0,-2-2-3 16,2 1-3-16,-2-1-2 0,2 3 3 0,-2-3 0 15,2 1 3-15,-3-1-2 0,3 4 1 16,-2-4-5-16,0 0-3 0,0 0-3 15,-2 0 0-15,0 0 3 0,-1 0-1 16,1 0 2-16,-4 1 0 0,-1-1 0 0,1 3-3 16,-3-3-3-16,-2 1-2 0,-1 3-3 15,-3-3 1-15,0 2 0 0,-4 1 3 16,-1 0 1-16,-3 4 5 0,0-2 6 0,-1 2 6 16,-1-1 3-16,-3 2 1 0,0 0-3 15,1-2-3-15,-1 3-4 0,-2-1-5 16,1 2-1-16,-1 2 3 0,-2 3 5 0,0 1 2 15,0 0 1-15,0 2-2 0,-1 4-4 16,-1-2-7-16,0 7-10 0,0-2-6 16,0 4-6-16,0 3-3 0,0-4-4 15,2 1-4-15,2 3-3 0,2-1-4 16,1-2-3-16,1 3-2 0,3-3 0 0,-1 3-1 16,1-2 0-16,4 1-1 0,0-1-1 15,0 4 0-15,1-5 0 0,4 4-1 16,-1 0 0-16,2 0-1 0,2 2 0 15,0-2 0-15,5 3 2 0,2-3-1 16,1 2 3-16,3-2-1 0,0 0 4 0,4 0-2 16,0 0-3-16,5-3 2 0,-1 0-4 15,5 1 1-15,1-1 1 0,3-2-2 0,2 0 0 16,2-5 0-16,4 1 4 0,5 0-1 16,4-6-2-16,2 2 1 0,2-2 2 15,4-1-4-15,4-6 0 0,1 2 0 16,3-3 1-16,3 1 1 0,4-6 2 0,2 2-2 15,3-5 4-15,3 1 4 0,5-3 3 16,0-1 0-16,3-1 0 0,6-3 2 16,1 1-3-16,2-5-4 0,5 2-4 15,2-6-1-15,2 1-2 0,2-3-1 0,0-3 0 16,0-2-2-16,-2 0-1 0,2-5-1 16,-2 3 2-16,-3-7 0 0,1 2 2 15,-4-3 4-15,-1-1-4 0,-3-3 3 0,-3 3-3 16,-2-4 2-16,-4-2-1 0,-5-2-1 15,-3 3 0-15,-5-2 0 0,-4 1 0 16,-7 1-2-16,-1-2-2 0,-7 3 1 16,-4-2 4-16,-5 2 4 0,-3 0 3 0,-5 0 4 15,-4 4 5-15,-4-5 0 0,-3 4 1 16,-3-2-1-16,-5 3-2 0,-4-3-2 16,-3 3-1-16,-1-4-2 0,-2 2 1 0,-5-2-4 15,-4 2 0-15,0-2 1 0,-4 3 3 16,-2-3 0-16,-3 3-1 0,-1-2 0 15,-5 4 2-15,0-2-2 0,-4 2-2 16,-2 1-2-16,-2-2 2 0,-5 4-1 0,-3 2 1 16,-3-1 1-16,-2 2 1 0,-4 3 1 15,-5 0-3-15,-1 3 0 0,-3 1-3 16,-4 2-3-16,-4 3-2 0,-6 5-3 16,-3-2-6-16,-6 7-12 0,-2 1-28 0,-2 1-74 15,-2 7-127-15,0-2-121 0,0 3-141 16,4 2-73-16,4 2-15 0,4-1 50 15,5 1 115-15</inkml:trace>
  <inkml:trace contextRef="#ctx0" brushRef="#br0" timeOffset="48290.09">17666 5811 46 0,'2'-4'180'0,"0"-1"-14"0,-2 1-12 16,2 3-13-16,-2-3-9 0,0 4-10 0,0 0 2 15,0 0 22-15,-2 5 38 0,0 3 45 16,-5 1 42-16,-1 6 27 0,-3 4 1 15,-3 5-25-15,-5 2-44 0,-5 8-55 0,1 1-54 16,-5 4-41-16,1-1-29 0,-1 3-16 16,-1-2-12-16,1 2-10 0,-1 2-4 15,1-3-4-15,1 2-13 0,-1-1-25 0,1-3-56 16,-1 2-90-16,1 0-103 0,1 2-94 16,1-1-85-16,1-6-65 0,1 2 9 15,2-7 67-15,2-1 88 0</inkml:trace>
  <inkml:trace contextRef="#ctx0" brushRef="#br0" timeOffset="50032.61">16159 6897 110 0,'0'8'282'0,"-2"2"63"0,2 5 45 0,0 4-13 15,0 9-25-15,2 5-26 0,0 9-32 16,0 4-57-16,4 8-66 0,1 4-64 16,-1 1-46-16,2 1-29 0,3 2-43 15,-3-3-65-15,3 0-88 0,0-1-94 16,-3-7-95-16,3-2-99 0,-3 0-41 0,-2-10 25 16,-1 0 65-16,-3-8 81 0</inkml:trace>
  <inkml:trace contextRef="#ctx0" brushRef="#br0" timeOffset="50314.06">16186 7148 57 0,'-2'-25'189'0,"2"4"11"0,0 0-51 0,2 2-46 16,2 1-38-16,5 1-19 0,-1 4-14 0,5-2-10 15,2 1-9-15,2 6-6 0,2-1-3 16,0 5-2-16,0-1-2 0,-2 5 0 16,0 0 2-16,-2 5 10 0,-3 1 26 15,-1 4 41-15,-3 3 43 0,-3 4 38 16,-5 6 26-16,-5 2 10 0,-1 3-17 0,-5 2-33 16,-1 2-41-16,-3 1-41 0,-2-3-62 15,2-1-88-15,0 0-96 0,3-8-122 16,1 1-70-16,3-7-32 0,-1-6 16 0,5-3 57 15</inkml:trace>
  <inkml:trace contextRef="#ctx0" brushRef="#br0" timeOffset="50596.02">16495 7043 264 0,'-2'0'349'0,"-2"1"67"0,-3 8 5 16,-1 2-49-16,0 6-60 0,-1 4-57 15,1 3-53-15,-1 2-63 0,5 4-54 16,0-1-37-16,4 0-25 0,0 0-11 0,4-3-7 16,0-3-3-16,2-5-2 15,3-2-1-15,2-6-1 0,1-2 2 0,3-7 1 16,0-2 7-16,2-8 7 0,0-7 10 0,0-2 8 16,0-6 7-16,0-1 3 15,-5-5 1-15,-1 2-5 0,-5-1-5 0,-2 3-8 16,-4 1-8-16,-2 1-18 0,-4 5-71 15,-3 3-110-15,1 4-119 0,-3 4-134 16,-1 0-85-16,1 2-32 0,-2 2 40 16,3 1 95-16</inkml:trace>
  <inkml:trace contextRef="#ctx0" brushRef="#br0" timeOffset="50795.84">16692 6767 265 0,'8'-12'389'0,"-1"4"80"0,-1 4 29 16,1 0-33-16,-1 8-65 0,0 1-78 16,-2 10-65-16,-1 5-76 0,-1 4-67 15,0 5-48-15,-2 3-34 0,-2 5-37 0,0-2-78 16,-1 5-119-16,3-2-123 0,0-3-113 16,0-2-100-16,3-4-34 0,1-7 42 15,0-2 100-15,2-7 109 0</inkml:trace>
  <inkml:trace contextRef="#ctx0" brushRef="#br0" timeOffset="51044.48">17005 6915 149 0,'-2'-4'423'0,"-6"4"99"0,-3 4 67 16,-2 1-45-16,-1 2-81 0,-1 2-104 0,0 0-107 15,2 1-95-15,5-1-65 0,-1 0-41 16,5-1-24-16,2 1-13 0,2-1-6 15,4-3-6-15,0 1 0 0,5-1-2 16,2-4 0-16,-1-1 0 0,3 3 0 0,-1-3 1 16,1 1 0-16,0 3 1 0,-3 0 0 15,-1 1-3-15,-1 1-5 0,-1 0-24 16,-3 3-69-16,0 2-125 0,0-2-131 0,1 0-140 16,-3-1-80-16,2-4-26 0,0-1 45 15,1-3 111-15</inkml:trace>
  <inkml:trace contextRef="#ctx0" brushRef="#br0" timeOffset="51176.49">17156 6970 49 0,'8'-10'400'16,"-2"5"110"-16,-1-1 71 0,1 5-14 15,-2 1-68-15,3 3-109 0,-3 6-120 0,2 4-104 16,-2 3-74-16,3 2-60 0,-3 3-95 16,0 3-144-16,3-3-146 0,-3 4-153 15,0-1-79-15,0-1-25 0,-2-3 47 16,0-3 119-16</inkml:trace>
  <inkml:trace contextRef="#ctx0" brushRef="#br0" timeOffset="51326.35">17225 7052 245 0,'0'-17'385'0,"0"5"56"0,0-1 8 16,5 2-73-16,-1 1-91 0,4 1-117 0,3 2-159 15,2-1-176-15,-3 2-165 0,3-2-85 16,-2 2-47-16,-1 0 4 0,1-2 76 15</inkml:trace>
  <inkml:trace contextRef="#ctx0" brushRef="#br0" timeOffset="52122.44">17763 5728 198 0,'0'-5'253'0,"0"1"15"0,0 3 6 16,0-4 7-16,0 2 17 0,2 3 21 15,0-3 4-15,3 3-15 0,-1 0-30 16,4 3-37-16,1 0-42 0,1-2-51 0,5 4-36 15,2 3-29-15,2 1-18 0,6 3-11 16,5 2-10-16,4 5-1 0,8-2-5 16,7 5-5-16,8 2 3 0,9-3 2 0,8 4 2 15,6-1-5-15,9-3-4 0,6 2 0 16,5 1-10-16,4-3-7 0,4 3-4 16,2 1-3-16,0 0-1 0,2-2-4 15,-4 6-1-15,-4 0-3 0,-7 0 2 0,-8 1 0 16,-7-2-2-16,-8 1 2 0,-8-1-1 15,-9-1 1-15,-8-2-18 0,-7 0-19 16,-6-5-24-16,-6-3-62 0,-5-3-143 16,-1 1-171-16,-5-6-137 0,-2-5-59 0,-3-4-18 15,-3-3 38-15,-3-3 131 0</inkml:trace>
  <inkml:trace contextRef="#ctx0" brushRef="#br0" timeOffset="53481.97">20345 6203 100 0,'-4'0'303'0,"-2"0"71"16,2 0 48-16,-3 1-6 0,3 4-20 16,0 3-33-16,0 3-43 0,-1 2-58 15,1 4-67-15,2 7-63 0,0 2-46 0,0 2-31 16,0 3-21-16,2 1-14 0,0-1-7 16,2-2-4-16,0 1-3 0,0-1-3 15,2-1 0-15,0-3-1 0,1-4 2 0,-1 0-2 16,-2-3 0-16,2-2 0 0,-2-4 4 15,0-1 0-15,1-2-1 0,-1-3 0 16,0-1 0-16,0-5 2 0,2-2-2 0,3-5 0 16,-1-4-1-16,2-3 1 0,1-3-1 15,1-5-1-15,3 1-1 0,2-3-1 16,-2 3 2-16,1-2-1 0,-1 4 3 0,-2 2 1 16,-1 3 5-16,1 3 3 15,-3 2 2-15,-1 1 1 0,-1 7 0 0,0 1-4 16,1 1-4-16,1 4-8 15,-1-1-16-15,1 4-25 0,0-4-51 0,1 3-67 0,2-2-64 16,-1-4-44-16,1 2-18 0,1-3 6 16,-1-3 42-16,2-1 63 0,-3-2 61 15,1-1 56-15,-3-2 50 0,1 0 52 16,-1-1 59-16,-4 1 62 0,1 3 53 0,-1 2 31 16,-2 0 1-16,-2 8-19 0,0 0-42 15,-2 6-50-15,0 5-48 0,0 3-34 16,-3-1-21-16,3 7-17 0,2-4-9 15,0 3-5-15,0-3-1 0,2 0-3 16,3-2 0-16,-1-2-2 0,2-2-1 0,1-3-1 16,-1-2-2-16,2-4 1 0,3-4 2 0,0-2 3 15,1-4 4-15,1-4 5 0,2-2 4 16,-2-6 0-16,-1 1 3 0,-1-2 1 16,-3-2 2-16,-3-1-4 0,-1 2 0 15,-4-1-2-15,-2-1-4 0,-3 5-5 0,1 0-6 16,-2 6-10-16,-3-2-24 0,1 3-66 15,-1 5-124-15,1-1-135 0,-1 3-137 16,3 2-87-16,2-3-31 0,2 3 36 16,2 0 110-16</inkml:trace>
  <inkml:trace contextRef="#ctx0" brushRef="#br0" timeOffset="53748.51">20896 6303 250 0,'10'-6'382'0,"-1"0"93"0,-3 2 17 16,-2-1-17-16,1 5-42 0,-1 1-65 15,-2 4-79-15,-2 4-84 0,0 5-72 16,0 0-49-16,-2 2-36 0,2 1-20 16,-2 1-10-16,2-2-9 0,-2 0-5 0,2 0-4 15,2-2 0-15,-2-3-1 0,4-2-2 16,0-3 3-16,0-2-3 0,5-1 2 16,-1-3 0-16,5-4 0 0,0 0 0 0,-1-4 0 15,3-1 2-15,-2 2-3 0,0 1 3 16,-3 2 1-16,1 0 2 0,-5 4-2 15,1 5-1-15,-1 3-1 0,-2 0-22 16,-2 4-82-16,0 1-149 0,3 0-153 0,-3 0-134 16,4-2-68-16,0-6-15 0,3 0 61 15,4-2 137-15</inkml:trace>
  <inkml:trace contextRef="#ctx0" brushRef="#br0" timeOffset="54179.5">21647 6204 72 0,'2'-4'363'15,"0"-1"101"-15,0 1 84 16,1 4-22-16,-3 3-54 0,2 6-67 0,-2 5-84 16,2 6-94-16,0 6-79 0,0 8-55 15,0 6-36-15,0 7-24 0,0-1-15 0,1 7-8 16,-1 2-8-16,0 3-16 0,-2 1-51 16,0-1-126-16,-2-2-151 0,2 1-163 15,-2-6-88-15,2-2-36 0,-3-7 24 0,1-3 112 16</inkml:trace>
  <inkml:trace contextRef="#ctx0" brushRef="#br0" timeOffset="54428.94">21653 6533 96 0,'5'-44'335'0,"-1"9"63"15,0 1 60-15,3 1-45 0,-1 7-59 16,0 1-71-16,5 5-62 0,-1 0-57 15,5 3-58-15,0 1-44 0,2 6-30 0,2-2-12 16,-2 4-8-16,2 4-5 0,-2 4-2 16,-4 3-2-16,-1 2 1 0,-3 3-2 15,-5 5 0-15,-2 3 1 0,-2 2-5 16,-4 1-29-16,0 2-60 0,-3-2-79 0,3 0-88 16,0-4-91-16,0-1-91 0,2-3-32 0,2-1 29 15,2-6 63-15,0-4 78 0</inkml:trace>
  <inkml:trace contextRef="#ctx0" brushRef="#br0" timeOffset="54659.9">21965 6320 241 0,'2'-4'381'0,"0"4"89"15,-4 1 15-15,-5 4-32 0,1 6-54 16,-5 2-72-16,3 3-84 0,-3 6-85 0,3-2-65 16,2 0-40-16,-1 1-25 0,5-3-14 15,0-1-10-15,4 1-7 0,2-4-8 16,3 0-1-16,1-6-3 0,3 0 0 15,-1-4 2-15,3-4 4 0,2-3 5 16,-2-2-1-16,1 0 3 0,-1-2 2 0,0-2 0 16,-3 0-1-16,-1-2 0 0,-5 1-16 15,0-2-53-15,-4 4-93 0,-2 0-108 16,-2 3-117-16,-2-3-107 0,-3 1-40 16,1 2 24-16,-3 0 76 0,3 0 100 0</inkml:trace>
  <inkml:trace contextRef="#ctx0" brushRef="#br0" timeOffset="54860.25">22208 6024 161 0,'11'-13'457'0,"-3"4"87"0,-2 5 60 0,-1 0-37 16,-1 8-89-16,0 1-129 0,-2 11-116 15,0 5-84-15,-2 4-59 0,-2 6-39 16,-2 3-26-16,-2 2-26 0,-1 6-50 15,-1-2-122-15,-1 0-152 0,1 4-154 0,-1-6-99 16,1 0-41-16,2-4 12 0,1-5 105 16,5-2 141-16</inkml:trace>
  <inkml:trace contextRef="#ctx0" brushRef="#br0" timeOffset="55108.4">22445 6354 322 0,'0'-13'520'0,"-6"4"79"0,-3 3 46 0,-3 2-83 16,-1 4-119-16,0 0-145 0,-2 3-117 0,3-2-76 16,1 5-46-16,3-2-29 0,3 1-16 15,1-1-9-15,4 1-8 0,0-1-3 16,4-3-2-16,3 2-4 0,-1 0-1 0,5-3 0 16,-1 0 2-16,1 0 0 0,2 0 0 15,-1 0 1-15,1 1-3 0,-2-1-5 16,-1 5-5-16,-1-1-19 0,-1 4-44 15,-4-2-86-15,1 4-110 0,-1 0-113 16,0 1-122-16,0-2-49 0,0 0 10 16,1-1 68-16,-1-1 104 0</inkml:trace>
  <inkml:trace contextRef="#ctx0" brushRef="#br0" timeOffset="55241.37">22657 6336 166 0,'12'-7'459'0,"-3"3"96"16,-1 1 54-16,-1 6-54 0,-1 4-90 15,0 3-121-15,1 3-137 0,-1 3-123 0,-2 5-163 16,1 0-191-16,-1-1-190 0,-2 2-103 16,-2 1-47-16,0-1 1 0,0-1 95 15</inkml:trace>
  <inkml:trace contextRef="#ctx0" brushRef="#br0" timeOffset="55407.79">22684 6366 183 0,'5'-20'371'0,"1"3"82"0,2 1 26 16,3 3-54-16,2 1-66 0,-1 2-81 15,5 3-93-15,0-1-138 0,0 3-154 0,2 1-145 16,0 3-153-16,0-3-78 0,-4 3-31 16,-2 1 38-16,-3 0 88 0</inkml:trace>
  <inkml:trace contextRef="#ctx0" brushRef="#br0" timeOffset="85533.53">3723 4089 101 0,'-2'0'126'15,"0"-2"-10"-15,0-2-10 0,0 1-3 16,0-2-4-16,2 2 0 0,-2-5-2 16,2 3 0-16,2 0-6 0,-2-3-6 0,2 0-7 15,2-1-7-15,0 0-8 0,0-3-9 16,3 0-7-16,1 1-10 0,1 1-6 15,-1-4-5-15,3 3-2 0,-1-2 0 0,1 5 0 16,0-1 3-16,-1 0 6 0,1 1 4 0,-3 5 14 16,3 0 22-16,-3 3 28 0,1 3 29 15,-3 5 24-15,-2 9 14 0,0 4 2 0,-4 9-16 16,0 7-23-16,-4 4-20 0,-2 5-23 16,-3 5-16-16,1-1-10 0,-3 5-3 15,-1-1-4-15,1-1-4 0,1-3-4 0,1-6-6 16,1-4-7-16,3-1-3 0,5-7-4 15,2-2-5-15,5-5-2 0,3-4-3 16,5-1 0-16,4-3-2 0,5-7-4 0,3 1-5 16,3-6-12-16,1-1-20 0,5-8-59 15,0-1-104-15,3-6-124 0,3-3-130 16,2-7-100-16,5-7-39 0,0-1 25 0,1-2 88 16,1-1 115-16</inkml:trace>
  <inkml:trace contextRef="#ctx0" brushRef="#br0" timeOffset="86030.73">5342 3636 209 0,'-4'-8'350'0,"2"2"79"0,-2 1 27 0,2 4-24 15,-2-3-41-15,1 4-40 0,3 5-56 16,0 6-61-16,5 7-59 0,-1 11-49 0,4 8-34 15,1 9-27-15,4 8-22 0,-1 8-16 0,1 9-10 16,2 4-7-16,2 5-10 0,0 7-13 16,2-3-21-16,0 5-50 0,0-6-93 15,-2 1-115-15,2-4-107 0,-2-6-101 16,0-4-64-16,-3-7 7 0,-1-4 70 16,-2-8 102-16</inkml:trace>
  <inkml:trace contextRef="#ctx0" brushRef="#br0" timeOffset="86296.1">5400 4217 51 0,'-15'-40'190'0,"4"0"19"0,1 3-43 16,3 4-35-16,3 0-29 0,4 3-18 0,2 2-14 15,2 2-19-15,5 1-16 0,1 0-14 16,3 4-10-16,4 0-5 0,0 4-4 0,4 0-2 15,0 5 0-15,1 0-1 0,-1 6 1 16,0 0 0-16,0 6 7 0,-4 3 11 0,0 6 10 16,-4 4 14-16,-1 6 10 0,-3 6 9 15,-5 5-5-15,-4 3-8 0,-2 6-9 16,-2-2-13-16,-5 5-26 0,1-2-43 16,-3-1-55-16,1-4-73 0,-1 0-73 15,0-6-40-15,3-5-5 0,2-4 22 0</inkml:trace>
  <inkml:trace contextRef="#ctx0" brushRef="#br0" timeOffset="86560.93">5899 3741 193 0,'-13'4'266'0,"1"5"36"0,-1 7-27 16,2 8-41-16,3 1-36 0,2 4-26 16,1 5-23-16,5 0-32 0,0 0-35 15,5 1-31-15,1-4-23 0,2 2-12 16,3-7-9-16,2-3-11 0,-1-3-20 0,1-1-32 16,0-5-40-16,0-6-51 0,-1-4-58 15,-1 1-76-15,-3-7-44 0,-1-1-3 16,-5-1 24-16,-2-3 40 0</inkml:trace>
  <inkml:trace contextRef="#ctx0" brushRef="#br0" timeOffset="86843.05">5990 3808 108 0,'-13'16'279'0,"1"6"20"16,-3-1 9-16,2 3-92 0,3 1-89 15,-1-4-92-15,3 3-96 0,1-1-122 0,1-3-67 16,2 0-36-16,-1-2-15 16,-1 3 28-16</inkml:trace>
  <inkml:trace contextRef="#ctx0" brushRef="#br0" timeOffset="87091.75">6168 3478 387 0,'0'-23'533'0,"-2"3"63"0,-2 4 39 0,-3 3-91 15,3 1-148-15,2 4-154 0,0 4-95 16,2 8-58-16,0 7-39 0,2 7-22 16,2 8-12-16,0 6-6 0,1 6-6 15,-1 5-12-15,0 5-16 0,0-2-33 0,1 6-76 16,-1 1-111-16,2 2-113 0,0-5-107 15,-1-1-85-15,1-2-20 0,0-6 46 16,-1-3 97-16,3-4 108 0</inkml:trace>
  <inkml:trace contextRef="#ctx0" brushRef="#br0" timeOffset="87359.85">6483 3733 109 0,'-10'-14'381'0,"-3"2"71"16,-4 9 67-16,2-1-20 0,-2 4-92 16,3 6-98-16,1-2-80 0,2 5-68 0,3 0-63 15,1 3-53-15,3-2-30 0,0 5-20 16,4-5-12-16,0-1-7 0,0 1-4 0,2-1 4 16,2-3 6-16,1-2 11 0,-1 0 6 15,2-2 5-15,1-1 4 0,1-1 2 0,-2 0-2 16,3 0 0-16,-1 0-3 0,1 3-11 15,-3 2-47-15,3-1-89 0,-3 5-101 16,0-1-111-16,3 1-115 0,-3 0-49 16,0 2 11-16,-1-7 71 0,1 1 92 15</inkml:trace>
  <inkml:trace contextRef="#ctx0" brushRef="#br0" timeOffset="87522.94">6617 3611 97 0,'8'-20'477'0,"-4"3"88"15,1 4 53-15,-1 1-14 0,-2 6-100 0,0-2-164 16,2 8-141-16,-2 4-89 0,3 5-58 16,-3 4-44-16,2 3-57 0,-2 5-102 0,2-2-127 15,1 6-121-15,-1-2-125 0,0 2-53 16,-2-5 3-16,0 0 77 0,0-1 110 0</inkml:trace>
  <inkml:trace contextRef="#ctx0" brushRef="#br0" timeOffset="87887.87">6682 3670 264 0,'0'-9'324'0,"2"1"50"16,1 1-32-16,-1 1-51 0,2 2-61 15,2-1-49-15,1 1-47 0,-1-1-47 16,2 0-36-16,3 0-33 0,-3 1-26 0,3-1-17 16,-2 1-8-16,1-2-5 0,-1-4-1 15,-3 1 9-15,0 0 17 0,1 1 22 16,-1 0 26-16,-2-1 33 0,0 4 44 0,1 2 43 15,-1 0 31-15,0 3 9 0,0 3-11 16,1 0-22-16,-1 5-39 0,2 1-42 16,3 0-33-16,-3 3-21 0,2-2-14 0,1 0-16 15,-1-1-17-15,1 0-27 0,-1-3-38 16,1-1-41-16,-1 0-39 0,1-4-22 0,-1-1-8 16,1-4 12-16,-1 0 30 0,1-5 36 15,-1-3 39-15,-2-1 29 0,3-4 21 16,-3 2 13-16,3 0 11 0,-3-1 14 0,0 2 15 15,-1 3 20-15,1 2 21 0,-2 5 18 16,3-1 4-16,-3 5-3 0,2 5-35 16,0 0-78-16,1 4-112 0,-1 6-119 0,3-5-121 15,-3 5-65-15,2-2-9 0,-1-4 42 16,1-1 82-16</inkml:trace>
  <inkml:trace contextRef="#ctx0" brushRef="#br0" timeOffset="88021.16">7322 3347 289 0,'10'-11'357'0,"-1"3"40"0,-1 7-26 0,1 5-70 16,-1 4-100-16,0 9-123 0,1 0-118 15,-1 7-124-15,1-2-135 0,-1 4-71 0,1 2-26 16,-5-2 28-16,0 4 59 0</inkml:trace>
  <inkml:trace contextRef="#ctx0" brushRef="#br0" timeOffset="88171.2">7313 3583 41 0,'-11'-15'447'0,"1"-1"94"16,1-1 58-16,3 5 10 0,2-2-100 0,2 0-140 15,2 0-141-15,4 2-88 0,4-1-58 16,3 2-39-16,2 2-40 0,2-1-76 16,1 0-131-16,4 4-141 0,-4-2-159 15,1 3-80-15,0-2-26 0,-4 2 40 16,0 2 112-16</inkml:trace>
  <inkml:trace contextRef="#ctx0" brushRef="#br0" timeOffset="90476.79">6488 4486 93 0,'-3'24'96'16,"3"5"-12"-16,3 5-4 0,-1 3-3 15,0 6 2-15,4 2 10 0,1 3 16 0,3 0 23 16,1-2 29-16,3 1 37 0,3-7 33 16,2 0 25-16,3-4 13 0,1-2-7 15,2-1-23-15,1-7-37 0,1-3-44 0,3-4-44 16,0-3-76-16,-1-2-105 0,1-4-113 15,-1-6-113-15,1-2-117 0,-2-4-78 0,-3-2-6 16,-2-6 54-16,-4 1 86 16</inkml:trace>
  <inkml:trace contextRef="#ctx0" brushRef="#br0" timeOffset="90708.59">6987 4761 236 0,'-6'-15'301'0,"2"1"29"15,1 2-29-15,1 3-48 0,2 0-40 0,2-2-26 16,3 7-12-16,1 3-8 0,5 1-16 16,1 4-23-16,1 4-24 0,4 5-21 15,-2 4-11-15,2 6-2 0,-3 7 6 16,-1 0 8-16,-2 8 4 0,-3 7 0 0,-6 2-10 16,-2 4-16-16,-2 2-21 0,-2 1-22 15,-4 0-57-15,-1 0-100 0,-2-3-128 16,3-3-138-16,-3-3-107 0,3-4-50 15,-1-4 16-15,3-11 79 0,2-4 116 0</inkml:trace>
  <inkml:trace contextRef="#ctx0" brushRef="#br0" timeOffset="91321.95">8247 4305 94 0,'-3'-8'298'0,"-3"1"62"0,0 1 50 16,-3-2-15-16,-1 2-33 0,-1 1-37 0,0 4-42 15,-1 1-52-15,-1 1-67 0,0 4-62 16,1 4-44-16,-1 6-24 0,0 5-9 16,-2 9 3-16,1 4 6 0,-1 4 5 15,0 2 4-15,0 5 4 0,5-4-5 0,-1 1-8 16,3-4-7-16,1-4-5 0,3-2-7 16,2-2-5-16,2-4-4 0,2-5-2 15,4-2-4-15,3-3 1 0,4-5-1 0,-1-5 1 16,5-5 2-16,0-5-3 0,0-4 0 15,2-3-3-15,0-6-1 0,-2-6-2 16,0-1-1-16,-2-1 2 0,0-2 2 16,-5 3 0-16,1 4 4 0,-3 3 6 0,1 2 6 15,-3 2 3-15,-2 4 3 0,3 6 1 16,-3 3-4-16,0 5-2 0,2 4-9 16,-1 4-19-16,1 4-56 0,-2-1-116 0,3 4-129 15,-1-1-139-15,0-2-98 0,1 0-39 16,-1-3 25-16,0-3 98 0,1-3 123 15</inkml:trace>
  <inkml:trace contextRef="#ctx0" brushRef="#br0" timeOffset="91488.39">8454 4353 51 0,'8'-24'434'0,"-1"0"103"16,-3 7 64-16,-2 4-12 0,2-2-74 15,-2 6-127-15,1 0-137 0,-1 7-98 16,2 2-62-16,0 10-40 0,3 4-20 15,-1 6-17-15,0 5-17 0,1 1-30 16,-1 6-74-16,0 2-135 0,-1 1-146 0,1 1-139 16,-2 2-67-16,0-4-17 0,1-1 51 15,-3-7 121-15</inkml:trace>
  <inkml:trace contextRef="#ctx0" brushRef="#br0" timeOffset="91639.6">8795 4250 91 0,'12'-20'394'16,"-1"6"75"-16,-3 7 54 0,1 7-30 0,-3 4-87 16,1 8-118-16,-1 2-124 0,0 3-147 0,1 6-161 15,-1-1-149-15,3 0-141 16,-1 3-73-16,-2-1-12 0,-1-4 54 0,-1-2 98 16</inkml:trace>
  <inkml:trace contextRef="#ctx0" brushRef="#br0" timeOffset="91803.92">8846 4231 35 0,'0'-20'302'16,"0"1"62"-16,0 4 62 0,4 1-23 15,0 3-45-15,2 1-56 0,5-3-55 0,2 5-53 16,1 0-64-16,6 3-98 0,-1-3-124 16,2 5-126-16,2-2-129 0,-2 0-102 0,2 1-49 15,-3-1 17-15,-1 1 73 0</inkml:trace>
  <inkml:trace contextRef="#ctx0" brushRef="#br0" timeOffset="92981.5">6778 5546 38 0,'0'-5'147'0,"0"0"-3"0,0 4-4 0,0-4 3 16,0 2 11-16,0 3 17 0,0 0 22 16,0 3 24-16,0 2 27 0,0 3 23 15,2 9 9-15,0 4-9 0,2 8-25 16,0 9-33-16,0 7-41 0,3 4-43 0,3 6-36 16,1 3-26-16,4 2-18 0,4-1-12 15,4 0-9-15,3-2-7 0,1-7-4 16,5-3-8-16,2-6-21 0,2-7-57 15,2-4-101-15,0-5-110 0,0-1-111 0,0-10-117 16,0-2-46-16,-4-4 25 0,-2-7 81 16,-7-2 102-16</inkml:trace>
  <inkml:trace contextRef="#ctx0" brushRef="#br0" timeOffset="93215.54">7364 5944 239 0,'-6'-15'335'0,"1"1"42"0,-1 3-26 16,2 2-67-16,2 0-72 0,-1 4-62 0,6 4-53 15,1 2-42-15,2 4-25 0,5 4-12 16,1 6-8-16,3-1-3 0,-2 10-1 0,0 1 0 16,-3 1 1-16,-1 6 3 0,-3 3 3 15,-2 3 2-15,-4 2 0 0,-4 3-1 16,-2 2-20-16,-3 1-46 0,-1 1-71 15,-3-2-89-15,0 0-113 0,-4-5-59 0,0 2-15 16,-2-6 25-16,0-6 59 0</inkml:trace>
  <inkml:trace contextRef="#ctx0" brushRef="#br0" timeOffset="95935.16">8062 5698 109 0,'0'-4'210'0,"0"-1"4"16,0 1-8-16,0 3-3 0,0-3-3 0,0 4-8 15,0-2-19-15,0 2-25 0,0 0-26 16,2 2-23-16,1 2 0 0,-1 0 15 16,2 2 21-16,2 7 15 0,3 8 10 0,-1 4-4 15,1 7-24-15,1 3-33 0,1 6-32 16,-1 2-24-16,1 2-16 0,0 0-12 15,-3-2-7-15,3-2-2 0,-3-3-2 16,-2-1-4-16,1-6 0 16,-1-3 0-16,-2-3 2 0,1-5 0 0,-1-5 0 0,-2 0-1 15,0-5-1-15,0-4 0 0,0-2 0 16,-2-9-1-16,0-5 0 0,0-3 1 16,0-8 0-16,0-5 0 0,0-3 0 15,0-8-2-15,2 1 0 0,1-3-3 0,-1 1 4 16,2 1 3-16,2-2 11 0,1 5 9 15,-1 1 12-15,2 1 7 0,1 5 5 0,-1 2 1 16,3 1 0-16,0 7-1 0,1 4 0 16,1 1 1-16,0 8-4 0,1 5-2 15,3 9-4-15,0 4-10 0,2 6-7 16,-2 6-8-16,2 3-4 0,-2 4-9 0,2 2-14 16,-2-1-35-16,0 1-84 0,0-1-122 15,-2-4-120-15,2 0-122 0,-2-2-74 16,0-7-11-16,-3 1 61 0,-1-10 108 15</inkml:trace>
  <inkml:trace contextRef="#ctx0" brushRef="#br0" timeOffset="96133.32">8733 5899 279 0,'5'-9'379'16,"-3"0"47"-16,0 3 1 0,0 0-53 15,2-2-83-15,0 2-79 0,3 0-54 0,1-2-44 16,3-1-42-16,4 3-60 0,-1-4-87 16,3 1-97-16,2 0-99 0,3 1-114 15,-1-6-73-15,0 0-10 0,-2 0 45 0,0-2 77 16</inkml:trace>
  <inkml:trace contextRef="#ctx0" brushRef="#br0" timeOffset="96564.61">9176 5066 284 0,'-4'-17'510'0,"-3"4"72"16,-1 3 47-16,1 5-60 0,1 1-131 0,2 4-151 16,2 7-106-16,2 5-64 0,4 7-46 15,0 10-27-15,5 6-11 0,-1 5-10 0,1 8-3 16,1 1-7-16,1 5-4 0,-1 4-1 15,1 0-8-15,-1 0-9 0,1 1-11 16,0-2-15-16,-1-5-14 0,-1-2-15 0,1-5-16 16,-1-6-14-16,-3-5-13 0,0-3-1 15,1-7 4-15,-3-4 8 0,-2-4 15 16,-2-3 21-16,0-5 20 0,-2-7 15 16,0-2 14-16,-2-7 15 0,-1-2 16 0,1-6 15 15,0-2 17-15,0-2 16 16,2-5 10-16,2-3 3 0,0 2-1 0,4-4-8 15,0 2-6-15,2-1-11 0,3 3-5 0,-1 1-10 16,5 0-3-16,0 2-4 0,-1 3-7 16,3 1-3-16,0 6-3 0,0 1 1 15,0 7 0-15,2 1-3 0,-3 8-1 0,3 5 0 16,-2 2-4-16,0 7-13 16,-2 2-19-16,-3 2-46 0,1 2-98 0,-1 0-136 15,3-1-129-15,0-2-121 0,-3-1-55 16,3-7 6-16,-2-2 80 0,-1-6 121 15</inkml:trace>
  <inkml:trace contextRef="#ctx0" brushRef="#br0" timeOffset="96763.76">9809 5346 272 0,'4'-29'395'16,"-4"7"91"-16,0 2 12 0,-2 1-39 15,-2 9-65-15,1 1-77 0,-1 1-86 0,0 8-85 16,0 4-66-16,-1 5-38 0,3 11-19 15,0-1-10-15,2 6-7 0,0-1-14 16,2 5-30-16,3-5-61 0,-1 1-85 0,0 0-96 16,5-6-90-16,-1 2-88 0,0-6-47 15,1 2 17-15,-1-5 62 0,1-2 84 16</inkml:trace>
  <inkml:trace contextRef="#ctx0" brushRef="#br0" timeOffset="96896.42">9874 5429 63 0,'-4'-12'410'0,"0"3"109"0,0 5 66 16,-3-1-25-16,1 3-76 0,-1 2-109 16,1 3-132-16,-2 2-127 0,-1 4-123 0,3 3-145 15,-3 0-138-15,3-2-123 0,2 1-112 16,-3 1-43-16,3-1 26 0,0-5 90 16,0 2 109-16</inkml:trace>
  <inkml:trace contextRef="#ctx0" brushRef="#br0" timeOffset="97095.87">9851 5091 201 0,'2'-17'464'16,"0"1"91"-16,0 4 51 0,0 6-54 0,-2-2-94 16,3 6-118-16,-1 4-122 0,2 7-87 15,-2 8-52-15,2 5-34 0,0 6-19 0,3 6-16 16,-1 2-13-16,1 2-37 0,-3 2-99 15,2 4-132-15,3-5-134 0,-1 1-132 16,1-2-62-16,-1-4-5 0,0-3 77 16,1-3 122-16</inkml:trace>
  <inkml:trace contextRef="#ctx0" brushRef="#br0" timeOffset="97261.49">10099 5295 210 0,'-11'-11'350'0,"-4"3"42"0,3 4 6 16,-1-1-92-16,0 5-121 0,5 0-129 16,1 0-126-16,3 5-119 0,2-1-109 15,2 1-66-15,0 0-3 0,2 0 37 16,0-4 60-16</inkml:trace>
  <inkml:trace contextRef="#ctx0" brushRef="#br0" timeOffset="97495.67">10101 5232 78 0,'4'-5'286'0,"-2"0"44"16,-2 4-2-16,0-3-49 0,0 4-65 0,0-1-65 16,0 1-64-16,2 0-54 0,0 1-35 15,0-1-22-15,1 4-8 0,1-3-2 16,-2 2 7-16,2-1 7 0,-2 3 15 0,2-4 16 16,-1 4 18-16,1-2 20 0,-2 2 25 15,2-4 23-15,-2 3 20 0,0 1 16 16,1 1 9-16,-1-2 0 0,0 1-14 0,-2 0-18 15,2 5-22-15,-2-4-25 0,0 3-39 16,0 0-57-16,-4 2-69 0,-1-2-80 16,1 3-81-16,0-3-86 0,0 0-76 15,-3 0-12-15,1-4 35 0,0 0 60 0</inkml:trace>
  <inkml:trace contextRef="#ctx0" brushRef="#br0" timeOffset="97990.63">10638 4800 26 0,'-8'3'232'0,"-1"-2"50"0,1 5 11 16,-1-5 0-16,1 4-5 0,2-1-8 0,-3 1-18 16,3 3-24-16,-3 3-28 0,-1 2-25 15,-1 3-21-15,1 5-17 0,-1 2-16 0,-2 2-16 16,1 4-13-16,-1 0-17 15,2 0-16-15,1-4-15 0,1 0-10 0,3-5-11 16,2-3-11-16,0 0-9 0,4-5-7 16,0 1-3-16,2-8-2 0,2 0 2 15,2-5 1-15,3-1 2 0,1-4 2 16,1-4 2-16,2-6 3 0,-1 2 1 0,1-3 1 16,0 1-2-16,-1 0 0 0,1 1-1 15,-2 4 1-15,-3 1-2 0,1 4 0 16,-3 5 3-16,0 8-2 0,1 4-6 0,-1 2-17 15,0 5-30-15,-1 1-91 0,-1 0-140 16,2 4-143-16,-2-4-130 0,3 3-59 16,-3-7-8-16,2 0 68 0,-1-2 126 0</inkml:trace>
  <inkml:trace contextRef="#ctx0" brushRef="#br0" timeOffset="98258.86">10759 5055 102 0,'6'-23'392'0,"-1"3"105"0,-1 4 75 0,-2 3-34 15,-2 1-65-15,2 7-93 16,-2-3-100-16,2 7-101 0,-2 2-74 0,2 3-46 16,-2 5-28-16,2 3-14 0,1 1-9 15,-1 2-3-15,-2-2-3 0,2-1 0 16,0-2-2-16,-2 2 0 0,2-5 0 16,0-1-1-16,0-2-1 0,0 1-2 0,3-5 2 15,1 0 2-15,0-5-2 0,3 0 0 16,-1-4 0-16,3-2 1 0,-1 2 1 0,1 4-8 15,2-2-10-15,-3 4-26 16,1 1-62-16,-1 4-109 0,-1 1-118 0,1 0-115 16,1 5-94-16,-2-2-28 0,1 2 33 15,1-1 93-15,-1-6 109 0</inkml:trace>
  <inkml:trace contextRef="#ctx0" brushRef="#br0" timeOffset="98488.74">11123 4907 286 0,'4'-13'446'0,"-2"1"85"15,1 4 10-15,-3 3-58 0,-3 1-89 16,3 3-103-16,-2 1-108 0,2 1-94 16,0 4-63-16,0-1-47 0,2 1-36 15,1-1-24-15,-1 1-13 0,0-3 3 0,2 2 11 16,0-4 20-16,0 0 25 0,3-4 19 16,1 1 25-16,1-5 24 0,-1 2 21 15,1-2 20-15,1 5 10 0,1-2 10 16,2 2-6-16,-1 3-13 0,1 5-17 0,2 5-15 15,0 0-41-15,-1 5-105 0,1 3-145 16,0 2-157-16,0 0-111 0,0-1-60 16,-1 1-2-16,-1-3 75 0,0-1 129 0</inkml:trace>
  <inkml:trace contextRef="#ctx0" brushRef="#br0" timeOffset="165326.01">20796 5586 80 0,'0'-2'171'0,"-2"2"-30"16,2-3-30-16,0 3-31 0,-2-1-22 16,2 1-19-16,0 0-12 0,0 0-6 15,0 0 0-15,-2 0 5 0,2 0 11 0,-2 0 10 16,2 1 12-16,-2-1 11 0,2 3 14 16,-2-3 15-16,2 2 14 0,-3-2 13 0,1 3 6 15,0-3 1-15,0 1-5 0,-2-1-13 16,0 3-12-16,-3-3-11 0,1 2-7 15,0-2-2-15,-3 2-3 0,1-2 0 16,-1 3 1-16,-1-2 0 0,-1 4-4 0,-2-2-6 16,1 2-6-16,-1 0-6 0,-2 2-10 15,-2 1-9-15,0 1-6 0,-2 2-5 16,-2 0-6-16,-4 1-1 0,-1 4 2 16,-3-2 5-16,-3 6 5 0,-2-3 5 0,-2 4 5 15,-2 0 3-15,-2 4-4 0,-1 4-4 16,-1 0-8-16,-2 1-1 0,-1 3-4 15,-1 0 0-15,-3 1-5 0,0 3-1 16,1-2-3-16,-3 4-1 0,-2 0 0 0,2-1-5 16,-2-1 1-16,2 5-1 0,3-1 2 15,-1-2-1-15,5 2-4 0,-1 1 3 16,7 0-3-16,2-1-3 0,2 2 0 0,4-1 0 16,5 2 1-16,4 0 0 0,2 0 1 15,2 0 0-15,6 0-4 0,3 0 1 16,4 0-3-16,2-1 0 0,6-1-1 0,2 1 1 15,5 1 1-15,1 1 1 0,7-2 1 16,3-1 0-16,5-1 1 0,3-1-2 16,6-1 2-16,2 0-2 0,6-5 0 15,3-2-2-15,2-2 0 0,1-1 4 0,5-1-3 16,0-3-1-16,5-2-1 0,1-3 2 16,3 0 4-16,1-5-1 0,3 0 2 15,2-5 1-15,4 0 1 0,2-4 0 16,2-2-6-16,5-4 1 0,2 0-2 15,1-4-1-15,3-1 1 0,0-3 0 0,2-1-2 16,0-3-2-16,2 1-2 0,-2-3 1 16,2-2 1-16,-1-1 1 0,1-1 1 15,2-1 0-15,-2-1 2 0,2-3-2 0,3 2-2 16,-3-3 0-16,2-2 0 0,-1-2 0 16,-3 2 0-16,-2-4 0 0,-2 1 2 0,-3-4-3 15,-1 4 2-15,-2-2 2 0,-3-1 1 16,-4 1 1-16,0 0-1 0,-4-3 4 15,0 1-3-15,-4-1-3 0,-2 0-1 16,-3-2-2-16,-1 2 2 0,-3-1 3 0,-2 1-1 16,-2-3 3-16,-4 4 0 15,-3-4 2-15,-1 3 0 0,-5-1-3 0,-1 0-1 16,-3 2 0-16,-4-1 1 0,-5 0 0 16,1 0 0-16,-5 2 3 0,-1-2 0 15,-5 4 1-15,0-3-1 0,-5 3 0 0,-1-4 0 16,0 1-2-16,-5 0 3 0,1 1 3 15,-5-2 0-15,-2 3 1 0,-2-1 3 16,-2 1-3-16,-2-2 1 0,-3 2-5 16,-1 0 1-16,-3 2-1 0,-3-4-2 0,-1 4 2 15,-4 3-2-15,-2-3 4 0,-3 0 0 16,-1 4 4-16,-5 1-1 0,-4 0 2 0,-2 0 4 16,-4 3 0-16,-4-3-2 0,-3 4 2 15,-4 1 4-15,-4-1-2 0,-6 3 1 16,-3-1 5-16,-3 3 6 0,-3-2-3 0,-6 4 1 15,-3 1-1-15,-5 0-3 0,-7 2-10 16,-7 1-5-16,-5 3-4 0,-8 1-4 16,-5 2-1-16,-2 3 0 0,-7 3 4 15,-2 2-3-15,-7 1-1 0,-1 4-4 0,-5 3-7 16,-2-1-19-16,-2 5-17 0,0 0-19 16,1-1-15-16,3 2-16 0,2 2-14 0,5 0-32 15,4-1-78-15,4 1-96 16,8 0-94-16,7 1-84 0,7 0-79 0,7-4-7 15,12 0 67-15,5-5 100 0,12 1 102 16</inkml:trace>
  <inkml:trace contextRef="#ctx0" brushRef="#br0" timeOffset="167814.69">8848 4735 35 0,'2'-4'54'0,"0"1"-4"0,-2-2-4 0,0 4-1 15,0-5 1-15,0 5 3 0,0-3 2 16,-2 0 2-16,2 3 0 0,-2-2-1 16,-3-2-3-16,3 4-6 0,-2-2-3 15,-2 0 0-15,-1 2-3 0,1 1-3 0,-2-3-1 16,-3 3 0-16,-2 3-1 0,-2-2-1 16,1 2 2-16,-5 1 3 0,0 4 3 15,-5-2-1-15,1 4 0 0,-5 0-3 16,-1 4-3-16,-3 1-4 0,-2 5 0 15,-2-1 5-15,-2 1 4 0,0 4 8 0,-2 1 8 16,-3 0 10-16,1-2 9 0,0 5 8 16,-3-2 10-16,3 3 8 0,-2 0 6 15,1 3 8-15,-1 1 8 0,1 2 7 0,-1 4 1 16,0 1-3-16,-3 7-4 0,0-2-6 16,1 5-9-16,-1-1-10 0,-1 0-8 15,1 0-8-15,0 1-9 0,3 0-11 0,2 1-12 16,1-5-11-16,5 2-10 0,3-4-7 15,1 5-5-15,4-4-6 0,5-1-2 16,2 0-4-16,2-1-1 0,6-1-2 0,0-4 3 16,5 1 0-16,4 0-1 0,2-4-2 15,4 2 2-15,2-4-1 0,2 1 1 16,5 0-2-16,4 0 2 0,2-2 3 16,4-1 0-16,2 1-2 0,5-5 1 0,3 1 0 15,1-2 1-15,4-2-1 0,2-3 1 16,2-1 1-16,3-2-1 0,1-2-1 15,1-2-2-15,3-4 1 0,3-1 1 0,2-5 3 16,2 1 0-16,2-5 1 0,3-3 3 16,1-2 1-16,7-1-3 0,1-3 0 15,6-2-2-15,3-6-2 0,4 1 0 16,3-1-1-16,2-4-3 0,2 0 1 16,0-3 2-16,4 2-3 0,0-1 2 0,4-1 1 15,1-4 3-15,3 2 0 0,1-2-1 16,2-2 1-16,1 0-2 0,1-2-3 15,0-1-2-15,-2 3-2 0,-3-3-2 0,-1 3 3 16,-1-3-2-16,-1 2 1 0,-3-2 1 16,0-2 1-16,1 0 2 0,-3-3-1 15,0 1-1-15,0-5-2 0,0 4 0 0,0-3 2 16,0 2 0-16,0-5-2 0,-2 0 1 16,-2-1 1-16,-2-1 0 0,-2 0-4 0,-1 0 2 15,-3-3 2-15,-1 2 2 0,-3 2 0 16,-1-2 3-16,-2 1 0 0,-2 0-1 15,-2 0 1-15,-1-1-5 0,-1 2-2 16,0-2-2-16,-2 2 3 0,-1-4-1 16,1 2-2-16,-1 0 3 0,-3-1 1 0,-1 0 0 15,-4 2-1-15,0-2 1 0,-4 4 1 16,-2-2-1-16,-4 3-1 0,-5 3-1 16,-4 1 2-16,-6 3 0 0,-5 2 1 15,-3 2 4-15,-5 1 6 0,-4 2 5 0,-5 1 2 16,-1 2 0-16,-5-3-1 0,-4 5-2 15,-2 2-2-15,-2-4-4 0,-3 5-1 16,-1-3 0-16,-3 3 1 0,-2-3 0 0,-1 5-2 16,-1-5 0-16,-4 4 0 0,-2-1-1 15,-3 3-2-15,-1-2-1 0,-3 3 2 16,-3-1 0-16,-3 2 1 0,-2-1 1 0,-4 1 2 16,-1 3 1-16,-3 1-2 0,-3-1-1 15,-1 5 0-15,-5-1 0 0,-2 0-3 0,-5 1-2 16,-3 5 0-16,-5-1 0 0,-4 3 3 15,-4 1 1-15,-6 1 3 0,-10 4-1 0,-5 2 2 16,-7 1-2-16,-8 2-5 0,-4 1-2 16,-7 6-5-16,-2-1 4 0,-4 4 2 15,0-1 1-15,-4 5-2 0,-1 1-7 16,-3 1-6-16,-1 7-18 0,-4 2-24 16,-2 5-52-16,-2 7-96 0,2 2-121 0,0 6-119 15,0 8-113-15,1 3-44 0,1 5 17 16,4-1 78-16,7-1 119 0</inkml:trace>
  <inkml:trace contextRef="#ctx0" brushRef="#br0" timeOffset="-202807.3">28291 8926 70 0,'0'0'100'16,"0"0"-9"-16,0 0-9 0,-2 0-9 15,2 0-6-15,0 0-3 0,0 0 2 0,0 0 3 16,2 0 7-16,-2 0 9 0,2 0 7 15,3 0 2-15,-1 0-3 0,2 0-1 16,1 0-5-16,3-3-6 0,3 3-4 16,2-2 1-16,4-2 2 0,2-1 7 0,4 1 5 15,5-1 1-15,4-1 1 0,2-2-1 16,4 2-6-16,2-2-5 0,5 1-3 16,2 2-2-16,1-3-1 0,5 2-1 15,1-2-4-15,3 1 3 0,0 2 1 0,0-4 1 16,3 2 2-16,-3-1-1 0,2 2 3 0,1 2-5 15,-1-4-8-15,5 5-9 0,-1-5-7 16,3 3-8-16,2 0-9 0,2 0-8 16,2-2-7-16,0 3-4 0,2-1-5 0,0 1-5 15,3-1-2-15,-3 1-2 0,0-2-3 16,0 0 2-16,-4 2-1 0,-2-1 3 16,-4 1 0-16,-3-1 2 0,-3 3 1 0,-3-2 1 15,-4 0-1-15,-5 3-1 0,1-2-1 16,-5 3-1-16,-1-1-1 0,-3 1 0 15,0-4 0-15,-2 4 2 0,-2-1 0 0,0-2 0 16,0 2 2-16,-4-3 0 0,0 3 1 16,-3-1-3-16,-1-2 0 0,-5 4 0 0,-2-1-1 15,-4 1-5-15,-2 0 0 0,-2 0 2 16,-3 0 2-16,-1 0 1 0,-3 0 0 16,1 0 4-16,-3 0-2 0,0 0 0 0,0 0-2 15,-2 0-1-15,3 0 1 0,-3 0 2 16,0 1-1-16,0 3-1 0,0-2 0 15,2-1 0-15,-2 4-1 0,3-1-2 0,-3 4 3 16,2-2-1-16,-2 1 2 0,0 2 0 16,0 3 1-16,0-1 0 0,1-1-1 0,-1 5 3 15,-2 0-3-15,0 4-2 0,0-1 1 16,0 2 0-16,0 2-2 0,0 1-1 0,-2 3 2 16,2 3 1-16,-3 0 1 0,3 1 0 15,0 3 2-15,0 2-1 0,0 1-2 16,0 3 2-16,0-1 0 0,-2 6-1 15,2-1 1-15,-2 3 2 0,2 7-1 0,-2-2-2 16,2 7 0-16,0-3 2 0,0 4-1 16,0 3-1-16,0-2 2 0,2 6-3 0,0 0 2 15,0 2-2-15,1-2 0 0,1 5-2 16,-2-2-1-16,2 4 3 0,0-3 0 16,1 3 0-16,-1-3-2 0,0 2 4 0,0-1 0 15,3 1 5-15,-3 2-2 0,2-5-3 16,-1 1 3-16,-1 1-2 0,0-6 0 0,0-1-5 15,0 3 4-15,-1-4-1 0,-1-1-1 16,0 0 0-16,-2 2 0 0,0-4-1 16,-2-2-5-16,2 1 2 0,-2 0 0 0,-1-2 0 15,1-6 0-15,0 2 0 0,2-7 0 16,-2-3-3-16,2-2-6 0,-2-3-4 16,2-4-1-16,-2-4-1 0,2-1 1 0,-2-4 2 15,2-2 5-15,-2-2 2 0,2-3 1 16,-2-2 2-16,-1-4 2 0,1 0 3 0,0-1 1 15,0-5 0-15,0 2 3 0,0-2 0 16,-2 2 1-16,1-4-1 0,-1-1 0 0,0 1-2 16,0-3-1-16,0 3 1 0,-3-4 0 15,3 1-1-15,-2-1 0 0,-1 0 5 0,1 0-1 16,-3 0 0-16,3 0 1 16,-2-1-2-16,-1 1 0 0,1 0-1 0,-1-4-2 15,1 4-1-15,-1-1-1 0,-1 1 2 16,-1 0-1-16,-2 0-2 0,1 0 1 15,-1 0 0-15,-4 1 1 0,0-1-1 0,0 4 4 16,-4-3 2-16,0 2 3 0,0 2 4 0,-3-4 5 16,-1 3 1-16,0 2-1 0,-1-2 2 15,-1 1-4-15,-1-1-3 0,1 1-4 16,-3 0-2-16,-2-2 0 0,3 0-1 16,-3 2-1-16,-2-4-1 0,2 2-1 0,-2-2 1 15,-2 3 0-15,0-3-1 0,0 2 3 16,1-2 2-16,-4 3 1 0,1-3 0 0,0 1 2 15,-2 2-1-15,2-3-1 0,-2 2-3 0,-3-2-1 16,3 3 2-16,-2-3-2 0,-3 2 2 16,3-2 0-16,-2 3-1 0,-1-3 2 15,1 2-3-15,-1-1 1 0,1-2 0 0,1 2 1 16,-1-2 3-16,2 0-1 0,1 0 1 16,1 0-3-16,0 0 0 0,2 0 0 15,2 0 0-15,-2 0-1 0,2 0-2 0,0 0 3 16,2 3 0-16,0-3-1 0,0 1 1 15,2-1 0-15,3 3 0 0,-1-3-1 0,3 2-1 16,-1-2 0-16,5 3 0 0,0-3 0 16,-1 0-2-16,5 0 2 0,0 0 1 15,2-3 1-15,0 3-2 0,3-2 3 16,1 2-1-16,2-3-2 0,1 2-3 0,1-2-3 16,3-1 1-16,2 0 1 0,-1-1 0 15,1-3 1-15,2-1 3 0,2-2 0 16,0-3-1-16,0 2-1 0,0-6 0 0,2-1-1 15,0-2-1-15,0 0-1 0,1-2 2 16,-1-1-1-16,0-5 2 0,0 0 1 0,0 0 0 16,0-2 1-16,-2 0-1 0,2-3 0 15,-2-4-2-15,0 0 0 0,0-3 2 0,0 2 0 16,-2-6 1-16,0-2-1 0,-2 1 1 16,0-4-1-16,-1-3-2 0,1 3 0 0,-2-2-2 15,1-2 0-15,-1-1-1 0,2 1 0 16,-2-3 1-16,1 1-2 0,-1-2 1 15,0 0 1-15,-1-1 2 0,1-2 1 0,-3 1 0 16,1-6 0-16,0 2 3 0,-1-6-2 16,1-3-2-16,-3-1 0 0,0-1 0 15,-1 0 0-15,1 0-1 0,-2 3-1 0,3 2 1 16,-3 2 1-16,3 3-2 0,-3 1 1 16,2 5 2-16,1 0 4 0,1 1 0 15,1 3-1-15,-1 1 3 0,1 1-1 0,-1 2-3 16,3-2-1-16,-2 4-1 0,1 0-3 15,3-1 2-15,-2 2 0 0,1 0 2 0,1 3-2 16,0 5 2-16,2 0 1 0,-2 3 0 16,1 2 0-16,-1 2 0 0,2 3 2 15,0 5-2-15,-2 0 2 0,2 0-1 0,-3 1 0 16,3 4 0-16,-2 1 1 0,0-1 2 16,0 3 2-16,-1 1 0 0,1 0 1 15,-2 1 1-15,-1 0-1 0,1 5-1 0,0-4 0 16,-1 3-2-16,1 2-2 0,0-1-1 15,1 1 0-15,-1 4-2 0,2-2 0 0,-3-1 1 16,3 2-1-16,0 2 2 0,0-4-2 16,0 4 2-16,-1-3-1 0,3 2-1 15,-2 0-1-15,2 1-3 0,-2-1 2 0,2 2-2 16,-1-1-1-16,1-1-1 0,0 1-6 16,-2-1-4-16,0 0-16 0,-1 0-27 0,-3 0-75 15,0 1-138-15,-3-1-137 0,-2 4-137 16,-2-2-63-16,-2 3-15 0,-4 0 56 15,-2 3 127-15</inkml:trace>
  <inkml:trace contextRef="#ctx0" brushRef="#br0" timeOffset="-201481.11">29928 9456 21 0,'-5'2'287'0,"-1"1"49"0,-3 4 51 15,1 3-12-15,-5 6-45 0,1 5-37 16,-1 4-40-16,0 4-37 0,-2 2-50 0,1 5-54 15,-1 2-45-15,0 4-33 0,0 0-43 16,0 2-55-16,3-1-67 0,-1-4-69 16,0 2-69-16,1-3-66 0,1-2-53 0,2-2-22 15,-1-1 26-15,1-8 49 0,1-4 59 16</inkml:trace>
  <inkml:trace contextRef="#ctx0" brushRef="#br0" timeOffset="-201264.74">29830 9648 266 0,'11'-13'313'0,"-3"2"48"0,-1 2-12 0,1 1-16 16,1 4-20-16,-1 4-17 0,0 2-14 16,1 4-33-16,1 7-49 0,-1 3-54 15,2 5-46-15,-3 5-38 0,0 0-30 0,1 5-42 16,-3 3-58-16,-1 0-86 0,-1 3-95 15,0-3-90-15,-2 2-78 0,0-2-64 16,-2-3-6-16,0-2 50 0,0-4 76 16,-4-1 79-16</inkml:trace>
  <inkml:trace contextRef="#ctx0" brushRef="#br0" timeOffset="-201098.99">29834 9928 139 0,'-4'-13'259'0,"0"3"33"0,4 1-18 15,0 3-16-15,2 0-15 0,2 2-14 16,3-1-14-16,1 1-16 0,3 3-31 0,1-3-37 16,3 3-39-16,-2 1-36 0,2-3-63 15,-3 3-85-15,3-1-103 0,-2-3-115 0,0 2-95 16,-3 1-45-16,-1-4 12 0,-1 2 53 16</inkml:trace>
  <inkml:trace contextRef="#ctx0" brushRef="#br0" timeOffset="-200318.52">29906 10794 15 0,'2'-7'266'0,"1"3"68"0,-1 3 45 0,-2-3 2 16,2 3-3-16,-2 1-10 0,0 0-28 15,0 5-42-15,0 0-50 0,0 7-56 16,0 1-50-16,0 8-39 0,0 2-29 0,0 2-25 16,-2 4-18-16,2 2-7 0,-2 2-7 15,-1 1-11-15,1 2-9 0,2-1-8 0,-2 2-20 16,0-2-52-16,0 0-88 0,0-1-100 16,0-4-95-16,0-2-91 0,2-3-79 0,0-3-2 15,-2-1 59-15,2-5 87 0,-3-6 90 16</inkml:trace>
  <inkml:trace contextRef="#ctx0" brushRef="#br0" timeOffset="-199786.66">29938 10845 45 0,'0'-5'228'0,"0"1"31"16,0-1-4-16,2 1-24 0,0-1-24 0,0 1-18 15,3-2-19-15,-1 2-18 0,0-1-25 0,0 4-24 16,3-3-25-16,1 0-16 0,1 3-15 16,-1-2-13-16,1 0-12 0,1 2-8 15,1 1-7-15,-1 0-4 0,-1 1-3 0,1 2 0 16,-1 0 0-16,-1 2 1 0,1-1-1 16,-3 1 1-16,1 0 0 0,-1 5 0 0,-2-1 1 15,0 0-2-15,1 4 0 0,-1 0 0 16,0 7 0-16,0-3 0 0,1 5-1 15,1 2-1-15,-2-3 0 0,0 4-1 0,1-1 0 16,-1 1 1-16,0-3 1 0,2-1 0 16,-1 0 1-16,-1-1 0 0,0-2 1 15,-2 2 7-15,0-2 19 0,0-1 20 16,-2-2 23-16,-2 2 18 0,0-4 13 0,-2 4 4 16,-2-5-13-16,-3 2-20 0,-1 0-20 0,-3-4-19 15,0 5-27-15,-2-5-48 0,-2 4-60 16,-2-3-69-16,0 2-77 0,0-6-85 15,0 3-96-15,0-1-21 0,-2-2 25 16,2 0 50-16,0-2 69 0</inkml:trace>
  <inkml:trace contextRef="#ctx0" brushRef="#br0" timeOffset="-165166.27">29849 9231 85 0,'2'-4'76'16,"0"3"-11"-16,1-2-11 0,-1 2-5 0,0-3 0 15,-2 3 2-15,2-2 0 0,-2 2 1 16,2-3 4-16,-2 2 0 0,2 1 1 15,-2-3 3-15,0 3 3 0,0-2 2 0,0 2-2 16,-2-3 1-16,2 3 1 0,-2-2-5 16,-2 2-3-16,-1-4-3 0,1 2 2 15,-4 0-1-15,-1-1-2 0,-1 3 1 0,-3 1-2 16,-2 0-3-16,-4 0-7 0,-2 1-3 16,-2 4-4-16,-3 1-2 0,-3 2-1 15,-1 2 1-15,-4 2 5 0,0 1 4 0,0 3 4 16,1 2 3-16,-1 1 4 0,0 2-1 15,2 0 1-15,0 5-3 0,3 0 3 0,-1 3 2 16,3 6 3-16,1-1 2 0,1 5-2 16,-1-2-1-16,5 1-7 0,0 4-6 15,4 0-7-15,0 0-3 0,4-1-1 0,3 2 1 16,1 1 1-16,5-1 1 0,4-1-1 16,4 0-3-16,1-1-4 0,3 1-4 15,5-1-4-15,2-2-5 0,2 1-4 0,2-5 1 16,4 2-2-16,2-3 3 0,3-3 3 15,-1-2 2-15,5-1 5 0,0-3 2 0,0-4 3 16,1-1-4-16,1-2-1 0,2-6-1 16,-2-3-4-16,2 1-3 0,2-5-2 0,0-4-1 15,0-2 1-15,1-3-2 0,1-2 3 16,-2-3 2-16,2-5-1 0,-2-2 2 16,0-1 1-16,0-4-1 0,-4-4-1 0,0-4-3 15,-2-1-2-15,-3-2 3 0,1-7 1 16,-4 1 4-16,-1-6 2 0,-4 1 1 0,0-2 4 15,-4 1-4-15,0-1 3 0,-4-4-2 16,-3 5-2-16,-3-1 1 0,-1 2 0 0,-4-1 3 16,0 2 0-16,-4 0-3 0,0 4-1 15,-4-3-3-15,-1 3-6 0,-3 3-5 16,-1-1-5-16,-4-1 0 0,-2 3-4 16,-2 3-11-16,-2-2-13 0,-4 2-26 0,-3 2-55 15,-1-1-110-15,-3 6-118 0,2 0-118 16,-1 3-97-16,-1 1-36 0,0 3 24 15,0 1 92-15,1 6 113 0</inkml:trace>
  <inkml:trace contextRef="#ctx0" brushRef="#br0" timeOffset="-164204.3">29502 9742 56 0,'4'0'203'16,"-2"0"21"-16,1 0-39 0,-3 0-43 15,2 2-28-15,-2-2-16 0,2 0-9 0,-2 0-6 16,0 0-1-16,0 0 1 0,0 0 4 16,0 0 5-16,0 0 4 0,0 0 6 0,0-2 3 15,-2-2 3-15,2 2 0 0,-2-2-4 16,-1-4 0-16,1 0 1 0,0-1 3 0,-2 0-3 15,2-2 0-15,-2-3 0 0,-1 0 0 16,-1 0-2-16,2-2-9 0,-3 2-7 16,-1-2-9-16,0-2-13 0,-1-2-15 0,-2 0-12 15,-1 2-13-15,-3-2-8 0,-4-1-7 16,-2 0-1-16,-3 0-4 0,-1-1-2 0,-5 2 1 16,-1-4-2-16,-3 1 1 0,-2 2 2 15,-2-3 5-15,-2 3 1 0,-1-4 2 0,1 2 3 16,-2-1 1-16,-1 0-2 0,-1-1-1 15,2 0-1-15,-3 0 2 0,-1 1 1 16,1-1-4-16,-1 1 1 0,-3-1-2 0,0 0 1 16,-2 1-1-16,1-1-2 15,-3 0 4-15,-2 0-5 0,-2 1 2 0,-3 5-2 16,-1-1-1-16,-5 1 1 0,1 4-1 16,-5-1 3-16,-2 3 1 0,0 1 2 0,0 0 3 15,-2 3 0-15,2 1-1 0,2 0-2 16,0-1-1-16,5 3-1 0,3 0-1 15,5-2 3-15,4 3 1 0,7 0 0 0,5 0-2 16,5-1-3-16,5 5-2 0,3-3-6 16,7 0-1-16,2 3-6 0,2-2-9 15,2 2-19-15,0 1-35 0,3 0-87 16,-1 0-137-16,0 0-134 0,0 1-130 16,3 2-57-16,-1 2-7 0,3-4 70 0,4 2 124 15</inkml:trace>
  <inkml:trace contextRef="#ctx0" brushRef="#br0" timeOffset="-163622.21">26799 8289 121 0,'2'-8'210'15,"-2"0"5"-15,-2 0-19 0,0 4-9 0,-2-1-12 16,0 1-10-16,-5 4-13 0,1 0-8 16,-5 4-1-16,-4 4 14 0,-2 1 21 15,-2 4 25-15,-5 5 16 0,-1 2 2 0,-3 4-16 16,1 2-30-16,-1 3-35 0,2 4-36 16,3 1-32-16,4 2-24 0,4-1-17 15,4 3-10-15,5 2-8 0,4-1-4 16,6 5-1-16,4-4-2 0,5 2 0 15,1-2-1-15,7 0-11 0,0-4-46 0,5 1-110 16,-1-2-129-16,0-2-136 0,3-4-111 16,-1-4-48-16,0-5 15 0,-1-5 89 15,1-4 121-15</inkml:trace>
  <inkml:trace contextRef="#ctx0" brushRef="#br0" timeOffset="-160904.02">25923 7072 117 0,'-4'-8'188'0,"-1"5"-24"0,1-5-20 16,0 4-18-16,0-2-14 0,-1 1-13 16,3 0-17-16,-2 0-9 0,2 4-6 0,-2-3 6 15,2 0 8-15,-3 0 18 0,3 3 19 16,-2-3 12-16,2 3 6 0,-2-1 6 0,-1-2 0 16,-1 4-7-16,0 0-6 0,-1 0-5 15,-3 4-5-15,-1 3-7 0,-4-2-6 16,1 9-6-16,-5 2-6 0,-3 4-11 0,-1 8-8 15,-2 6-8-15,-3 1-5 0,1 9-7 16,-1 3-8-16,1 3-6 0,1 1-5 16,3 2-8-16,4-2-5 0,2 1-4 15,4-3-2-15,5 0 1 0,4-3-6 0,6-3-2 16,2-2-3-16,6-3 2 0,3-1-4 16,6-6-5-16,2 2 2 15,3-7 2-15,3-3 1 0,5-2 0 0,0-5-4 16,2-2-14-16,2-2-50 0,0-5-124 0,0-6-141 15,2-2-147-15,0-3-93 0,0-6-37 16,-4-4 20-16,0-3 109 0</inkml:trace>
  <inkml:trace contextRef="#ctx0" brushRef="#br0" timeOffset="-157170.75">26295 7316 44 0,'0'-3'53'0,"0"3"-10"15,0 0-8-15,0 0 0 0,0 0 1 16,0 0 9-16,0 0 8 0,0 0 11 16,0 0 14-16,0 0 11 0,0 0 8 0,0 0-1 15,-2 0-4-15,0 0-7 0,0 0-8 16,-2 0-10-16,2 0-7 0,-3 0 0 15,1 3 1-15,-2-3 1 0,-1 2 2 16,1 3 3-16,-2-1-3 0,-1 1-4 0,-1 4-5 16,-1-1-6-16,0 4-5 0,1 4-5 15,-1-1-2-15,1 4-1 0,1 1-4 16,1 3-2-16,-1-2-5 0,3 3-5 16,2-3-7-16,-1 3-4 0,5-5-3 0,0 2 0 15,5-2-2-15,1-1 2 0,3-2 3 16,1-3 0-16,1-1 0 0,4-3 0 15,-1-4-1-15,1 0-1 0,2-2 1 0,0-3 0 16,0-4 2-16,-2-4 6 0,2-1 7 16,-2-3 9-16,-3-2 10 0,1-7 9 15,-5-2 4-15,1-2-1 0,-3 1-3 16,-2-4-7-16,1 2-9 0,-5-2-7 0,0 3-7 16,-5 3-4-16,1 2-4 0,-2 2-17 15,-1 2-43-15,-1 0-62 0,-3 4-70 16,3 2-74-16,0 3-86 0,-1-1-62 0,1 4-3 15,1-1 38-15,1 4 57 0</inkml:trace>
  <inkml:trace contextRef="#ctx0" brushRef="#br0" timeOffset="-156938.55">26496 7304 168 0,'3'12'172'15,"-1"1"-31"-15,2 3-28 0,-2 5-25 16,2-1-22-16,-2 2-20 0,3 1-19 16,-3 1-22-16,2 0-37 0,-2 0-47 0,0-2-63 15,0 2-36-15,-2-2-16 0,-2-1 1 16</inkml:trace>
  <inkml:trace contextRef="#ctx0" brushRef="#br0" timeOffset="-156756.45">26511 7475 34 0,'2'-13'233'0,"0"1"23"0,1 2-8 16,1-1-55-16,0-1-55 0,0 3-44 15,3 2-32-15,1 1-31 0,1-2-46 0,-1 4-56 16,3 3-68-16,-1-3-74 0,-1 4-40 16,-1 4-11-16,1-3 17 0</inkml:trace>
  <inkml:trace contextRef="#ctx0" brushRef="#br0" timeOffset="-156424.47">26695 7370 60 0,'3'-4'203'0,"-3"-1"13"0,2 2-32 16,-2-2-33-16,0 4-30 0,0 1-29 15,0-3-27-15,2 3-22 0,-2 0-21 0,2 3-11 16,-2-2-6-16,2 3-2 0,0 0-3 16,2 1 0-16,-2-1 0 0,3 3 2 15,-1 2 0-15,0 1 0 0,-2 2 0 0,2 1 9 16,-1 3 12-16,-1 1 14 15,0 0 19-15,-2 2 22 0,-2-1 20 0,0-1 12 16,-1 2 5-16,-1-1-3 0,-2-1-13 0,0 1-19 16,-3-2-19-16,1-2-18 0,-3 0-16 15,3 0-12-15,-3-3-6 0,3-2-4 16,-3-3-3-16,2 1-6 0,1 0-12 16,2-2-17-16,-1-4-23 0,3 2-26 0,2-3-30 15,2-3-34-15,2 2-29 0,0-2-29 16,5-2-34-16,-1-1-38 0,2 0-5 15,1-7 19-15,1 3 30 0</inkml:trace>
  <inkml:trace contextRef="#ctx0" brushRef="#br0" timeOffset="-155909.91">26888 7190 21 0,'2'-8'160'16,"2"3"-16"-16,-2 2-22 0,3-2-18 16,-3 1-10-16,2-1-2 0,0 2 3 15,1 2 7-15,-1-3 14 0,0 3 15 16,0-2 16-16,-2 1 14 0,3 1 6 0,-3 1-4 16,0-4-13-16,0 4-19 0,0-1-26 15,0 1-29-15,0-3-26 0,3 3-18 16,-1-2-15-16,2 2-6 0,0-3-4 0,1 3-3 15,-1-1 0-15,0 1-2 0,1 0 0 16,-1 0 0-16,-2 0-1 0,3 0 1 16,-3 1-2-16,0 4 1 0,0-1 3 15,1 3-1-15,-1 2 0 0,0 3 0 0,0 1 0 16,1-1 1-16,-1 1-4 0,0 0 0 16,0 3 0-16,1 1 2 0,-1-1 2 15,0 3-1-15,0 1 4 0,-2 5 2 16,3 0 1-16,-3 3-2 0,0 1 3 0,0 1 5 15,0-1 7-15,0-3 17 0,-2 2 22 16,2-2 24-16,-2-2 22 0,-2-3 13 16,0-2 6-16,0 0-7 0,-2-6-15 15,0 0-23-15,-1-1-20 0,-1-1-18 16,-3-5-17-16,-1 2-12 0,-1-2-4 0,1-2-6 16,-3-2-4-16,0 2 1 0,1-4-5 0,-1 0-15 15,0 0-48-15,1-4-94 0,-3 2-115 16,2 1-112-16,0-4-126 0,1 2-53 15,-1-1 8-15,0-1 76 0,3 1 104 16</inkml:trace>
  <inkml:trace contextRef="#ctx0" brushRef="#br0" timeOffset="-153736.89">30122 10528 10 0,'-2'0'112'0,"2"-1"-20"0,-2 1-17 15,2-4-9-15,-2 4-8 0,2-1-7 0,-2 1-8 16,2-3-7-16,-2 3 0 0,2 0 0 16,-2 0 0-16,2 0 0 0,-3 0-2 0,1 0-1 15,0 0-9-15,-2 0-7 0,2 0-6 16,-2 0-4-16,2 0-1 0,-3 0 1 15,1 0 1-15,-2 0 7 0,-1 0 6 0,1 0 8 16,-2 0 7-16,-1 3 8 0,-2-3 4 16,1 0 3-16,-3 1 1 0,-2-1 3 15,1 4 5-15,-3 0 4 0,0-3 2 0,0 5 4 16,-2-2 2-16,-2 2-6 0,-1 2-6 16,1 0-9-16,-2 4-5 0,-2-2-1 15,1 2 0-15,-1 0 4 0,2 1 4 16,-3 4 3-16,1-2 0 0,-1 0 0 0,1 4-1 15,2 2 1-15,-3-2 2 0,3 4 3 16,-2 2 3-16,1 0 1 0,1 1-3 0,0 3-6 16,-1 1-7-16,3-1-8 0,2 4-11 15,0-4-7-15,2 2-7 0,0 1-6 0,3-2-2 16,1 1-3-16,2-1 0 0,3 0-4 16,1 0 2-16,1 2-1 0,4-2-1 15,0 0 0-15,4-1 0 0,0 4 2 0,2-3 1 16,3-1 2-16,1 0 1 0,3 1 6 15,-1-1 5-15,5-3 6 0,0-1 4 0,2-2 6 16,2-1 5-16,2-3 0 0,2-1-4 16,3-5-5-16,1 0-3 0,3-4-2 15,2 1-8-15,4-5-1 0,0-1-2 0,2-2-2 16,0-2-1-16,2-2-3 0,2-2 0 16,1-1 0-16,-1-3-1 0,2 2 2 0,1-4-2 15,2-2 0-15,-3 0 0 0,3-2 0 16,-3-2 1-16,3 1-1 0,-3 0 3 0,-2-4 0 15,1 0 3-15,-5-1 1 0,0 0 1 16,-4-1 2-16,0-2 1 0,-5-2 1 16,1 0-1-16,-5-4 0 0,-1 0-1 0,-5-4-4 15,-2 0-4-15,-3-4-3 0,-1 2-2 16,-4-6-2-16,-3 0 0 0,-2 1 1 31,-4-4 4-31,0 5 6 0,-4-2 3 0,-5-1 3 0,1 5 2 16,-5 0-3-16,-4 2-1 0,-2-3-2 0,-4 6-5 0,-2-1-5 0,-3 4 0 15,-4-1 0-15,1 5-3 0,-3 0-5 16,-2 3-4-16,0 0-14 0,0 3-39 0,-2 2-81 16,0 0-103-16,-1 5-108 0,3 0-100 15,3 3-86-15,-1 2-17 0,0 2 51 16,0 1 90-16,2 4 100 0</inkml:trace>
  <inkml:trace contextRef="#ctx0" brushRef="#br0" timeOffset="-152492.39">29377 11663 98 0,'-2'4'81'0,"2"-4"-15"0,-2 1-14 16,0 2-9-16,0 2-6 0,0-1-6 15,-3 1-3-15,1 1 0 0,0 0 2 16,0 2 6-16,-1 1 3 0,-1-1 4 16,-2 5 1-16,-1-3 0 0,1 1-2 0,-1 3-3 15,-1 0-1-15,-3 0 3 0,0 2 2 16,1-3 6-16,-5 3 7 0,0-3 5 15,0 3 9-15,-4-2 7 0,-1-2 9 0,-1 2 11 16,-2 0 10-16,-1 0 7 0,1-2 2 16,-3 1 1-16,-1-1-5 0,-1 1-13 15,1-1-20-15,-5 1-14 0,0 0-10 0,0-2-8 16,-2 3-3-16,-2-3 3 0,0 3 8 16,0-3 4-16,0-1 7 0,-3-1 4 0,-1 3 2 15,0-3 1-15,-1 0 1 0,-1-3 3 16,-3 3-7-16,1-1-4 0,-1-2-4 0,-2 1-3 15,1 1-7-15,-3-4-5 16,-2-3-5-16,-2 4-4 0,0-2-5 0,-4-3-6 16,-1 0-7-16,1 0-3 0,-2 0 2 15,-1-3-5-15,1 2-1 0,2-4 0 16,2 1 0-16,0-1-1 0,1-2-1 0,4-2 0 16,1 1 0-16,2-1-2 0,5 3 0 15,1-3-3-15,3 0-1 0,4 2-3 16,2-2-1-16,2 3-4 0,3-2-6 15,3 1-15-15,1 2-36 0,2 0-69 0,-1 2-86 16,5 2-87-16,2-3-74 0,3 4-64 16,1-1-46-16,5 1 7 0,1-3 53 15,3-1 73-15,4 0 70 0</inkml:trace>
  <inkml:trace contextRef="#ctx0" brushRef="#br0" timeOffset="-151979.21">27028 11727 19 0,'-5'-1'170'0,"3"-3"0"15,-2 3-27-15,0-1-26 0,0 2-18 16,-3 0-13-16,1 2-14 0,-3 3-9 16,1 0-3-16,-5 4 2 0,-1 3 11 15,-3 1 16-15,-2 3 22 0,-5 2 20 0,-3 2 21 16,-1 5 20-16,-4 0 19 0,1 4 13 16,-1 1 6-16,-2 2 0 0,0 2-8 15,2-3-20-15,3 4-27 0,3-1-32 16,5-1-26-16,4 1-30 0,7 0-21 0,3-1-15 15,7 1-13-15,5-2-7 0,5-2-6 16,5-1-3-16,4 1-9 0,2-4-42 16,3-2-91-16,1 1-123 0,2 0-120 15,1-4-131-15,-3-4-61 0,3 0 2 0,-5-4 72 16,0-1 111-16</inkml:trace>
  <inkml:trace contextRef="#ctx0" brushRef="#br0" timeOffset="-151049.92">24943 11539 41 0,'-2'-13'174'0,"0"1"0"16,-3 2-24-16,-1 1-17 0,2 2-11 16,-3 0-9-16,-1 2-13 0,2 1-15 15,-5 4-13-15,0 3-4 0,-1 3 0 16,-3 6 11-16,-2 5 21 0,-2 7 33 0,-4 2 43 15,-3 11 37-15,-1 3 26 0,-3 8 13 16,-2 3-6-16,3 6-21 0,-1 2-39 0,3 4-44 16,5-2-37-16,5 2-32 0,5 1-23 15,5-5-18-15,7 0-12 0,5-5-7 16,3 0-6-16,7-4-1 0,4-4-5 16,4-5-6-16,5-3-15 0,-1-4-50 0,5-2-109 15,0-6-128-15,2-4-125 0,0-2-108 16,-1-10-44-16,3-3 18 0,-2-4 91 15,0-6 118-15</inkml:trace>
  <inkml:trace contextRef="#ctx0" brushRef="#br0" timeOffset="-150336.65">25419 11784 191 0,'0'-11'232'15,"-2"-1"-2"-15,-2 1-24 0,2 1-22 16,-3 0-19-16,1 1-18 0,0-1-24 0,-2 4-24 16,1-3-18-16,-1 2-12 0,0 3-4 15,-1-1 3-15,-1 1 4 0,-3 4 8 16,1 1 7-16,-5 7 11 0,0 0 16 16,-4 9 24-16,-2 3 20 0,-3 5 12 15,-1 4 0-15,0 5-8 0,-3 4-21 0,3 0-29 16,1 5-30-16,3-3-24 0,2 3-16 15,7-2-9-15,1 1-10 0,7-3-5 16,2-3-8-16,6 1-3 0,2-3-4 0,3-3-3 16,3-2-2-16,3-1-8 0,2-6-16 15,0-2-51-15,2-1-104 0,2-4-120 16,0-6-111-16,5-2-114 0,-3-7-51 16,3-4 16-16,-3-5 85 0,-2-4 108 0</inkml:trace>
  <inkml:trace contextRef="#ctx0" brushRef="#br0" timeOffset="-150086.42">25618 11919 234 0,'-4'-16'368'0,"-3"2"103"0,1 3 31 0,-2 2-31 16,-3 3-49-16,0 4-60 0,1 2-74 15,-1 7-98-15,-1 3-80 0,-3 6-49 0,0 6-26 16,0 7-15-16,0 0-11 16,0 3-4-16,1 1-8 0,-1 1-23 15,2 0-60-15,0 0-98 0,3-1-99 0,-1-1-95 16,5-1-90-16,0-6-68 0,1-2 11 16,1-4 72-16,0-7 86 0</inkml:trace>
  <inkml:trace contextRef="#ctx0" brushRef="#br0" timeOffset="-149920.8">25499 12000 141 0,'7'-15'235'0,"-1"4"19"15,1 2 5-15,-3 4 3 0,-2 6-7 16,-2 7-16-16,0 5-29 0,0 5-45 16,0 6-48-16,-2 2-45 0,0 3-41 15,0 4-61-15,-1-1-73 0,1 6-74 0,2-5-74 16,0 1-82-16,0-3-47 0,0-2 12 15,-2-4 45-15,-2-1 61 0</inkml:trace>
  <inkml:trace contextRef="#ctx0" brushRef="#br0" timeOffset="-149788.66">25457 12304 28 0,'0'-10'155'0,"0"3"-25"15,0 0-35-15,0 2-31 0,2 1-35 16,0 3-42-16,0 1-58 0,3-4-44 0,-3 4-23 15,2-1-13-15</inkml:trace>
  <inkml:trace contextRef="#ctx0" brushRef="#br0" timeOffset="-149656.58">25626 12174 168 0,'3'4'226'0,"-3"5"-5"0,2 0-51 0,-2 6-45 16,0-1-40-16,0 1-39 0,0 2-56 15,0 1-68-15,2 1-84 0,-2 0-48 16,0-4-22-16,0-2-3 0</inkml:trace>
  <inkml:trace contextRef="#ctx0" brushRef="#br0" timeOffset="-149490.25">25730 12280 134 0,'-2'3'185'0,"0"-1"-22"0,0 3-52 16,0-1-46-16,0 2-50 16,-1-1-54-16,3 3-71 0,-2-5-43 15,0 0-20-15,0 2-8 0</inkml:trace>
  <inkml:trace contextRef="#ctx0" brushRef="#br0" timeOffset="-149357.06">25720 12254 108 0,'2'-8'221'0,"-2"3"13"16,0 1-55-16,2-1-51 0,0 1-46 16,0 1-51-16,2-2-55 0,3 0-68 15,-1 1-75-15,0-4-39 0,-1 5-19 16,1-5 5-16</inkml:trace>
  <inkml:trace contextRef="#ctx0" brushRef="#br0" timeOffset="-149075.45">25900 11834 151 0,'4'-15'270'0,"-2"5"43"0,0 0-25 16,0 1-26-16,0 3-26 0,-2 2-20 16,2-2-18-16,0 2-17 0,3-1-13 15,-1 4-12-15,0 1-8 0,3 0-7 16,-1 1-8-16,0 4-10 0,3 5-13 0,-1-1-12 15,3 4-15-15,-3 3-16 0,1 4-13 16,-1 3-12-16,1 2-8 0,-3 1-9 16,-2 7-5-16,-4-1-4 0,0 6-7 15,-4 0-2-15,-5-1-2 0,1 5 0 16,-5 0-12-16,1-1-37 0,-5 1-88 0,0 0-129 16,2-2-138-16,-4-4-126 0,0-2-57 15,0-2 0-15,-2-2 72 0,2-4 116 0</inkml:trace>
  <inkml:trace contextRef="#ctx0" brushRef="#br0" timeOffset="-125971.53">30772 11902 12 0,'0'-5'34'0,"2"1"1"0,-2-2 1 0,2 1-2 16,-2 1-2-16,0-1 0 0,0 1-3 15,2-1-3-15,-2 4-2 0,0-4-1 0,0 0 0 16,0 1 0-16,0-1-2 0,-2 1-3 16,2-1 0-16,-2 2-1 0,0-2 1 0,0 1 1 15,0-1-1-15,0 1 3 0,-2-4 0 16,-1 4 0-16,1-4-2 0,-2 4 0 16,-1-2-3-16,1 2-3 0,0-3-2 0,-3 2-2 15,-1 1 0-15,-3-1-2 0,0 2 2 16,-2-1 3-16,-2 2 1 0,-2 2 2 15,-2 0 2-15,0 0 2 0,-2 2 1 0,-1 1 3 16,1-2 2-16,0 2 0 0,2 2 0 16,-3-1 1-16,1 2 0 0,0 1-2 0,0 1-2 15,-3 1-1-15,3 2-2 0,-2-1 0 16,1 3-2-16,-1-2-1 0,2 2 4 16,-3 3 1-16,1-1 7 0,-3 4 5 0,3-2 3 15,-3 1 5-15,3 2 3 0,0 1 1 16,-1 3-1-16,1-2-1 0,1 0 0 15,1 1 2-15,0 3 0 0,2 2-2 0,-3-2-2 16,5 4-3-16,0 2-5 0,0 2-8 16,2-3-6-16,3 4-5 0,-1 0-2 15,0 2-4-15,2-2 1 0,3 1-1 0,1 3-1 16,1-1 0-16,-1 3-2 0,3-3 0 16,2 3-4-16,2 0 1 0,-1 1-1 0,6 0 0 15,1 0 2-15,2-1 3 0,3-1 7 16,3 1 13-16,5-3 12 0,2 2 8 0,2-2 5 15,5-3 1-15,1-1-3 0,3 1-13 16,2-5-10-16,-1 0-8 0,5-1 8 16,0-1 12-16,5-2 8 0,-1-1 4 0,4-2 3 15,1 0 2-15,1-2-14 0,3-1-13 0,-2-5-9 16,-1 0-4-16,1-1-3 0,-3-3 0 16,-1-2 1-16,1 0 1 0,-2-4-1 15,1 0 2-15,-1-5 1 0,0 0 3 0,3-5 2 16,-1 0 0-16,1 0 1 0,-1-3-1 15,-2-1-1-15,3-3-5 0,-3 2-2 0,-2-4-6 16,-1-1-2-16,-1-1-3 0,-2-1-2 16,-3 0 0-16,-1-3 0 0,-2 0 1 15,-3-2-1-15,-1 2 1 0,-3-2 2 16,-2-1 1-16,-4 0 2 0,0 2 1 16,-2-3 4-16,-2 2 2 0,-3-1 0 0,-1 0-1 15,-1-2-3-15,1 4-1 0,-3-4-1 16,-2 0-2-16,0 0-1 0,1-3-1 0,-3-1 2 15,0-1 2-15,0 0-2 0,0-4 1 16,-2 0 1-16,0 0 1 0,0-2 1 16,-4-2 3-16,0 1 0 0,-1-1 3 0,-1-3 2 15,-2 0-2-15,-1 1 0 0,-1-4 0 16,-3 5 1-16,0-5 0 0,-2 1 3 0,-2 3 1 16,0-4 2-16,-2 5-2 0,-2-5-1 15,0 4-2-15,-2 1-4 0,-3 0-3 0,1 1-2 16,0 2-2-16,-3 2 0 0,-2 0-5 15,-1 4-1-15,-1 0-4 0,-2 2-1 0,-2 3 2 16,-2 5-2-16,-4 0-14 0,-3 5-35 16,-1 0-58-16,-7 6-76 0,0 5-82 15,-4 4-80-15,2 4-75 0,-3 5-45 0,1 6 16 16,4 3 55-16,5-1 70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1:50:05.7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10308 3161 36 0,'-6'-11'213'0,"-3"2"47"0,-1 3 4 0,-1 1 12 15,1 1 15-15,-1 0 12 0,-2 4-3 0,-2 4-18 16,1 0-29-16,-1 5-37 0,0 2-37 15,0 3-27-15,0 6-21 0,1 2-21 0,-1 7-19 16,0 4-21-16,2 2-18 0,3 4-16 16,1 1-9-16,3 1-10 0,4 1-7 15,2 2-5-15,2-1-2 0,4-1-10 0,3 0-48 16,3 0-93-16,1-4-129 0,4 0-124 16,2-5-125-16,0-3-57 0,2-9 8 15,0-5 76-15,-2-4 118 0</inkml:trace>
  <inkml:trace contextRef="#ctx0" brushRef="#br0" timeOffset="199.35">10433 3435 84 0,'-4'-16'329'16,"-3"3"66"-16,-1 1 80 0,-3 4-14 15,3 3-57-15,-3 1-62 0,-1 8-52 0,-1 0-60 16,0 5-73-16,-2 4-65 0,1 3-46 15,-3 5-40-15,0 0-55 0,0 4-76 0,0 4-90 16,-2 0-87-16,2 0-81 0,2 1-69 16,2-4-33-16,3 2 27 0,-1-7 65 15,5-3 77-15</inkml:trace>
  <inkml:trace contextRef="#ctx0" brushRef="#br0" timeOffset="480.76">10585 3444 70 0,'0'-25'131'0,"0"0"-22"0,-2 3-16 0,2-3-10 16,-2 5-3-16,2-1-2 0,-2 4 6 0,2 5 15 15,0 0 21-15,0 2 25 0,0 7 30 16,-2 3 39-16,2 3 38 0,-2 10 27 15,-2 4 14-15,-1 8-6 0,1 7-23 16,0 7-45-16,0 0-53 0,-1 5-53 0,1 1-44 16,4 0-26-16,0 3-19 0,0-2-18 15,4 2-32-15,-1-3-86 0,1 2-118 0,2-3-124 16,-2-2-116-16,1-4-82 0,-3 0-21 16,-2-8 58-16,0 0 104 0</inkml:trace>
  <inkml:trace contextRef="#ctx0" brushRef="#br0" timeOffset="651.09">10562 3843 124 0,'4'-15'288'15,"-1"0"45"-15,1 2 11 0,0 1-17 16,0 3-35-16,0 0-43 0,3 0-39 0,-1 2-40 16,3 2-51-16,-1-3-74 0,1 3-99 15,-1 4-106-15,0-4-103 0,1 3-116 0,-1-2-60 16,-1-4-3-16,-1 2 48 0,0 0 76 15</inkml:trace>
  <inkml:trace contextRef="#ctx0" brushRef="#br0" timeOffset="813.13">10878 3420 22 0,'6'-5'355'0,"-2"1"73"0,0 4 62 0,-2 4-5 16,-2 4-60-16,0 4-98 0,0 2-84 15,-2 2-70-15,0 5-76 0,2 2-110 0,-2 1-138 16,2 1-137-16,2 3-139 0,-2-3-84 16,2 1-26-16,-2-1 39 0,-2 0 92 15</inkml:trace>
  <inkml:trace contextRef="#ctx0" brushRef="#br0" timeOffset="1161.33">11341 3368 46 0,'-2'-24'269'0,"-2"-1"59"16,-3 3 49-16,1 3-10 0,-2 1-21 16,-1 6-26-16,1-1-29 0,-3 4-52 15,0 6-59-15,3 3-63 0,-3 1-47 0,3 9-32 16,-1 0-21-16,1 6-7 0,2 2-7 15,1 2-1-15,3 4-3 0,2 1-1 0,0-4 2 16,5 5-4-16,-1-4 1 0,2 1-1 16,3-2 1-16,-1-3 1 0,1-1 1 15,-1-1 1-15,0 1 0 0,1-6 3 0,-3-1-1 16,-1 2 4-16,-3-4 3 0,0 1 2 16,-4 0 0-16,-5 2-1 0,-1-1-1 0,-3 2-2 15,-1-1-15-15,-3 3-43 0,-2-2-70 16,0 5-91-16,0-4-91 0,2 0-100 15,2-1-76-15,1-5-2 0,3-1 45 0,1-3 78 16</inkml:trace>
  <inkml:trace contextRef="#ctx0" brushRef="#br0" timeOffset="1360.67">11485 3348 115 0,'8'-9'475'0,"-1"2"83"15,-5 3 48-15,-2 3-17 0,0 2-110 16,0 7-164-16,-2 0-129 0,0 8-80 0,2 5-49 16,0 0-36-16,0 3-60 0,2 2-106 15,0 2-126-15,2-1-126 0,0 1-125 16,3 0-56-16,-3-4 10 0,2 0 78 16,-1-4 112-16</inkml:trace>
  <inkml:trace contextRef="#ctx0" brushRef="#br0" timeOffset="1543.17">11817 3391 156 0,'0'-14'417'0,"-2"4"95"0,-4 0 67 16,-5 6-52-16,1 4-85 0,-3 0-95 0,-2 4-107 16,2 6-94-16,1 0-63 0,1 4-41 15,3 2-30-15,1 0-32 0,3 2-54 0,2 1-82 16,2-1-95-16,2-2-87 0,2 1-72 15,3 0-52-15,1-5-31 0,3-3 37 16,-3-1 72-16,3-4 75 0</inkml:trace>
  <inkml:trace contextRef="#ctx0" brushRef="#br0" timeOffset="1659">11855 3490 133 0,'0'-1'209'0,"-2"-2"-15"15,0 3-43-15,0 3-47 0,-2 2-52 16,0-1-57-16,2 1-67 0,-3 1-74 0,1-1-39 15,0-4-19-15,0 4 0 0</inkml:trace>
  <inkml:trace contextRef="#ctx0" brushRef="#br0" timeOffset="2042.98">11923 3410 125 0,'4'-4'263'0,"-1"0"26"15,-1 4-35-15,0 0-58 0,0 4-56 16,0 0-58-16,0 1-63 0,2-1-57 15,-2 0-46-15,3-1-35 0,-1 1-21 0,0-2 0 16,3-2 19-16,-3-2 29 0,2-1 33 16,-2 2 36-16,3-5 29 0,-3 5 26 0,2-3 28 15,-2 0 27-15,3 4 30 0,-3 0 23 16,2 0 19-16,1 5 10 0,-1-1-6 16,0 3-14-16,3 2-26 0,-1 0-29 15,1 1-28-15,-1 0-33 0,1 3-34 16,1-2-37-16,-1-2-32 0,1 0-22 0,-1-1-13 15,-1 0-4-15,1-3 16 0,-3 0 29 16,1 1 42-16,-1-5 55 0,-2 3 64 0,0 0 77 16,1 0 77-16,-3-2 56 0,0 2 20 15,-2-1-12-15,0 1-39 0,0-1-59 16,0 2-70-16,-2-4-56 0,0 3-33 0,-1 1-20 16,-1-1-15-16,0 2-9 0,0-1-9 15,-3-1-10-15,1 2-12 0,-2 2-35 0,-3-2-71 16,3 3-108-16,-1 0-109 0,1-1-101 15,3 1-95-15,3-1-34 0,0-2 36 16,2-2 90-16,2-1 102 0</inkml:trace>
  <inkml:trace contextRef="#ctx0" brushRef="#br0" timeOffset="2177.25">12220 3611 26 0,'8'-3'336'16,"-2"2"104"-16,1 1 74 0,-1 1-12 15,0 3-54-15,-1 4-76 0,-1 0-104 0,0 4-172 16,0 1-200-16,3 4-190 0,-5-1-154 15,2-2-84-15,-2 2-32 0,0-2 51 0,0 0 109 16</inkml:trace>
  <inkml:trace contextRef="#ctx0" brushRef="#br0" timeOffset="2323.19">12351 3357 18 0,'-2'-25'479'0,"0"6"87"0,-1 0 47 15,-1 6 25-15,2 0-116 0,0 0-199 16,2 6-187-16,-2-1-202 0,4 2-187 16,0-2-189-16,2 5-104 0,3-2-49 0,-3 1 10 15,0-1 101-15</inkml:trace>
  <inkml:trace contextRef="#ctx0" brushRef="#br0" timeOffset="2803.52">12935 3406 113 0,'-2'-4'286'0,"2"3"45"0,0-3 41 15,4 1 21-15,5-1-1 0,3-1-18 16,5 1-17-16,6-1-26 0,7 1-62 0,4-1-84 16,6 0-69-16,2 3-44 0,5-1-28 15,2 2-19-15,-1 1-10 0,3 0-18 0,0 1-43 16,-2 2-110-16,-1-1-147 0,-1 3-141 15,-5-4-114-15,-1 3-51 0,-6-4 8 0,-1 0 91 16,-2-4 135-16</inkml:trace>
  <inkml:trace contextRef="#ctx0" brushRef="#br0" timeOffset="3019.84">13845 3043 193 0,'0'-13'342'0,"0"5"49"0,0-1 14 15,2 4-14-15,0 2-29 0,0 6-43 16,1 2-35-16,1 5-34 0,2 6-42 0,1 7-58 16,-1 3-56-16,0 7-39 0,1 2-25 15,-3 6-12-15,-4 2-7 0,0 2-8 16,-4 2-9-16,-5 3-21 0,-4 0-43 0,-1-1-81 16,-5 2-101-16,-5-5-102 0,1 3-101 15,-2-6-72-15,-1-3-5 0,-1-5 55 16,-1-2 85-16</inkml:trace>
  <inkml:trace contextRef="#ctx0" brushRef="#br0" timeOffset="4279.89">15333 2286 99 0,'-2'-4'237'0,"0"8"32"16,-2 0-12-16,-1 4-11 0,3 9-7 0,-2 5 0 16,2 11 2-16,0 16-10 0,0 10-22 15,2 10-35-15,0 10-41 0,0 12-36 16,2 4-31-16,2 6-21 0,0 0-18 0,1 2-21 16,-1-1-41-16,0 1-55 0,2-5-67 15,-1 1-76-15,1-6-72 0,-2-5-74 0,-2-4-40 16,0-5 12-16,-4-9 44 0,0-4 62 15</inkml:trace>
  <inkml:trace contextRef="#ctx0" brushRef="#br0" timeOffset="4605.18">14827 2964 7 0,'-8'-44'181'0,"4"0"22"16,-1 1-27-16,5 2-15 0,5-6-9 0,1 2-5 16,4-1-5-16,5 0-8 0,2-1-10 15,7 2-10-15,1-1-2 0,7 4 7 16,2 0 13-16,4 7 15 0,4 0 8 0,5 6 1 15,1 7-2-15,5 4-11 0,4 4-17 16,3 9-23-16,-1 5-18 0,2 5-18 16,1 5-23-16,-3 3-18 0,0 3-25 0,-4 2-60 15,-2-1-99-15,-2 4-106 0,-2 2-113 16,-5-4-104-16,-4 5-39 0,-2-4 24 0,-2-1 80 16,0-4 94-16</inkml:trace>
  <inkml:trace contextRef="#ctx0" brushRef="#br0" timeOffset="21881.62">31885 6062 57 0,'-4'-5'76'0,"-2"4"-14"0,0-3-15 15,-1 0-9-15,-1 2-7 0,-1 1-3 16,-1 1-6-16,-3-3-3 0,0 3 1 0,-2 0 0 16,1 3 0-16,-5-2-1 0,0 5 1 15,-3-2 0-15,-3 5-2 0,-3 0-3 16,-1 3 1-16,-5 2 2 0,-2 2 0 16,-4 4 3-16,-3 3 4 0,-3 2 5 0,-1 3 4 15,-1 1 3-15,-1 2 2 0,0 4 0 16,1 0 0-16,-1 7 1 0,2-2-3 0,3 4-1 15,2 5-2-15,1 1-3 0,5 0-6 16,2 5-5-16,5-1-6 0,3 3-4 0,5-1-4 16,6 1-2-16,3 2-1 0,5 1-1 15,5-2 0-15,6 4-1 0,3-2-1 16,6-1 0-16,6 0 1 0,4-2 3 0,4-1 3 16,9-3 4-16,5-3 7 0,7-1 4 15,5-2 6-15,6-5 1 0,7-3 3 0,6-3-2 16,6-2-1-16,5-5-1 0,4-4-1 15,4-3-3-15,2-2-1 0,0-8-1 0,4-3-2 16,1-1-1-16,-1-7-1 0,3-2-3 16,-5-4-2-16,0-3-1 0,-2 1-3 0,-4-7-2 15,-2-2-3-15,-2-5 2 0,-7-1 0 0,-4-3 2 16,-4-4 9-16,-7-5 10 16,-6-2 13-16,-6-6 16 0,-4-3 15 0,-5-3 18 15,-6-7 22-15,-6-2 19 0,-5-2 12 0,-8-1 5 16,-4-1-2-16,-5-5-7 0,-6 1-17 0,-6 0-20 15,-4-2-18-15,-5 3-17 0,-6-1-9 16,-6 1-11-16,-5 2-9 0,-6 2-12 0,-6 2-7 16,-7 0-6-16,-2 3-6 0,-6 1-4 15,-2 1-3-15,-7 3-4 0,-2 6-14 0,-2-1-28 16,-4 3-37-16,0 5-53 0,0-1-63 16,-2 8-61-16,2 2-47 0,0 6-33 0,0 2-26 15,0 3-25-15,2 6 22 0,2 2 43 16,2 3 48-16</inkml:trace>
  <inkml:trace contextRef="#ctx0" brushRef="#br0" timeOffset="25647.16">6223 7342 34 0,'-2'0'72'0,"0"-1"-4"0,0 1-6 15,0-3-5-15,-1 3-4 0,1-2 0 0,0 2-6 16,0-3-3-16,2 3-2 0,-2-1-6 16,2 1-5-16,-2 0-2 0,2 0 0 0,-2 0 4 15,2 0 6-15,-2 0 8 16,-1 0 4-16,1 0 4 0,0 0-2 0,-2-3-1 16,0 3-3-16,0-2-5 0,-3 2-4 15,1 0-1-15,-3 0-3 0,-1 0-6 16,-1 2-5-16,-4 1-8 0,1 1-4 15,-3 2-4-15,-5 1 3 0,1 2 3 0,-2 3 8 16,-2 0 9-16,-3 1 5 0,1 3 4 16,-3-1 0-16,0 0-4 0,-1 5-3 15,-1-2-6-15,0 2-2 0,0 0 0 16,-2-1 1-16,3 5 2 0,-3-2 3 0,0 2 3 16,-2 5 2-16,2-4 2 0,-2 4-2 0,2-3 1 15,0 7 1-15,1-3 2 0,1 3 1 16,0 1 3-16,0 2 0 0,3 2 1 15,1 1-2-15,3-2-7 0,1 5-6 0,1-4-6 16,4-1-4-16,2 2-8 0,4-1-5 16,1-2-2-16,3 1-4 0,5-3-2 15,2 2 0-15,2-2-1 0,4-3-1 0,5 3 2 16,3-2 0-16,3-1 2 0,6 2 1 16,3-2 1-16,5 0 3 0,5-2 1 0,4 0 3 15,7 1 0-15,1-2 2 16,9-3 0-16,5-3 0 0,3-1-5 15,9-4-2-15,4-1-2 0,5-4-1 0,3-7-2 16,5 0 2-16,2-5 1 0,4-5-1 0,1 0 3 16,3-7 2-16,1-4-1 0,3-1 0 15,1-4-1-15,4-1-1 0,0-6-2 16,2 2-3-16,-2-4 0 0,-2-3 1 16,-2 2-1-16,-5 0 1 0,-2-3-1 0,-1 1 4 15,-5-5 2-15,-4 6-1 0,-5-6-1 16,-2 5 1-16,-5-2 3 0,-3-2-2 15,-5 0-1-15,-3-1 0 0,-7 1 2 0,-2-1 0 16,-6 0-2-16,-3 2-1 0,-6-3 1 16,-4 4 7-16,-4-4 21 0,-4 4 22 15,-7-2 23-15,-4 2 17 0,-5-2 13 16,-5 0 1-16,-5-1-10 0,-4 2-17 0,-7-3-15 16,-3 1-12-16,-5 2-11 0,-4-3-7 15,-7 4-5-15,-4-1-3 0,-4 2-7 16,-4 1-2-16,-6 0 0 0,-5 4-1 15,-6 3-3-15,-3 1-2 0,-5 1 3 0,-3 5-2 16,-6 0-2-16,-7 3-2 0,-3 2-4 16,-7 5-3-16,-7 2-4 0,-5 6-3 15,-3 1-2-15,-6 6 2 0,-3 4 3 16,-1 5-3-16,0 4-3 0,-3 6-8 0,3 1-22 16,-3 7-42-16,5-3-79 0,2 7-102 15,4-1-104-15,8-1-96 0,5 3-79 16,8-3-13-16,9 0 51 0,6-1 88 0,8-5 99 15</inkml:trace>
  <inkml:trace contextRef="#ctx0" brushRef="#br0" timeOffset="48075.09">3194 11748 13 0,'-2'-3'51'0,"2"3"1"0,-2 0-3 16,2-1 0-16,-2 1-2 0,0 0-3 15,-1 0-5-15,1 0-5 0,-2 0-3 16,2-4-5-16,-2 4-2 0,-3 0-5 0,3 0 0 15,-2 0 2-15,-1 0 4 0,1 0 0 16,-2 0 2-16,1 0 5 0,-1 0 2 16,1 0 4-16,-1 0-1 0,0 0 3 0,-1-1-1 15,3 1-1-15,-3-3-3 0,1 3-5 16,-1-1-2-16,1 1-3 0,-1 0-5 0,-1 0-3 16,1 0-2-16,-1 0-2 0,-1 0-5 15,1 1-1-15,-1-1-1 0,0 3 1 16,-1-2-2-16,-1 4 0 0,0-2 0 15,1 1 1-15,-1 0-2 0,-2 4 0 0,0-4 1 16,-2 2-2-16,3 1 1 0,-3 2-1 16,0-1 2-16,-2 0 2 0,2 1 1 0,-2 0 2 15,0 1 2-15,0-1 2 0,0 0 3 0,-3 2-1 16,3-2 4-16,-2 1 0 0,0 2 0 16,0 0 0-16,0 1-2 0,-1-1-2 0,-1 2 0 15,2-2-3-15,-2 2-2 0,2 0 0 16,-3 1 1-16,3 0 2 0,0-1 2 0,0 2 3 15,0 0 3-15,-1 1 3 0,1-1-1 0,0-2 1 16,0 5-3-16,2-4-2 0,-2 4 0 16,2-2-3-16,-2 1-2 0,1 3-2 0,4-1 0 15,-4 0 0-15,4 2 0 0,1-1-4 0,0-1 1 16,0 4 0-16,2-5-3 0,3 5-2 0,-1-2-1 16,1 2 1-16,1 1-3 0,3 0 0 15,-3 3 0-15,3-1 1 0,2 2 1 0,0 0-1 16,-1 0 3-16,1 4 0 0,2-3 1 15,2 3 1-15,0 1 3 0,0-3-1 16,2 2 3-16,2-1 1 0,3 2 4 0,1 0 4 16,3 3 3-16,1-3 7 0,3 2 3 0,0-2 0 15,4 1-3-15,0-1-2 0,2 2-5 16,3-2-6-16,-1 0-4 0,2-2-2 0,3 2 1 16,-1-2 0-16,3-2-1 0,2 3 0 0,-1-2-1 15,1 1 0-15,2-2-2 0,2 0-3 16,0-1-1-16,0 1 2 0,2-1-1 0,2 0 2 15,1 0 7-15,1-3 12 0,0 2 12 16,5-3 5-16,-1 0 6 0,3-1 1 0,2-2-4 16,4 0-9-16,0-1-8 0,2-1-7 15,2 0-5-15,3-2-3 0,1 2-2 0,1-3-2 16,-1 1-4-16,3-3-1 0,-1-1 1 16,1 1 0-16,4-2 5 0,0-5 10 15,2 1 8-15,2 0 5 0,0-1 5 0,4-5 2 16,1 2-3-16,1-1-11 0,0 0-5 15,3-3-6-15,2 2-4 0,-3-3-4 16,1-3-3-16,-3-2-3 0,1 1-2 0,-1-1-1 16,-2 2-1-16,1-5 1 0,-1 3 2 15,0-4 1-15,-2 2-1 0,1-2 2 16,-1 1 0-16,-2 0-1 0,0 0 1 16,0-1-1-16,-2 0-1 0,0 1-2 0,-2-1 0 15,0 0-1-15,-3-2 0 0,-1-2 1 16,-2 1 5-16,-3-1 3 0,0 1 3 15,-3-2 2-15,-1 1 6 0,0-2-1 0,-2-1 1 16,0 3 3-16,-2-3-2 0,0-2 1 16,0 2-2-16,-3-2-4 0,1 2-2 15,0-1-5-15,-2 0-1 0,-3 1-3 0,1-1-1 16,-1 0 0-16,-1 1-1 0,-3-2-1 16,1-1-2-16,-1 1 1 0,-2 1 3 15,0-3 0-15,1 2 1 0,-3-2 2 16,-2 3 6-16,0-4-4 0,0 0-3 0,-3 1 1 15,-1 0-1-15,-2 1-1 0,-1-1-4 16,-1 0 1-16,-3 1 3 0,-1 0-1 16,-1-2-1-16,-2 3-1 0,-2 1 1 15,-2-2 1-15,0 1 2 0,-2 1-4 16,-2-2 2-16,1 1-2 0,-1 1-1 0,-2-2 0 16,-1 4-1-16,1-4 3 0,-1 4-1 15,-1-1-1-15,-3-1 4 0,1 2-4 16,-1-1 3-16,0 2-1 0,-2-1 0 0,-1 1 2 15,1-2 1-15,-2 3 1 0,0 0-1 16,-2 0-1-16,2-2 0 0,-2 1 0 16,0 2-1-16,-2 0-1 0,2-2-1 0,-2 3 0 15,0-3 1-15,0 3-1 0,0-3 3 16,-3 2 1-16,-1-2-1 0,0 0-1 16,-1 0-1-16,-1 2 0 0,-3-2-1 15,1 0-2-15,-1-1 0 0,-4 0 0 0,0 1 2 16,-1-2 1-16,-1-2-3 0,-2 2 1 15,-3-3 0-15,-1 1 1 0,-2 1-1 16,-3-1-2-16,1-2 1 0,-5 0 1 0,0 2 0 16,-2-2 0-16,-2-1 2 0,0 1 1 15,0 1 0-15,-2-1 3 0,-2-1 1 16,2 0-1-16,-2 4 2 0,2-3 2 16,-3 1-1-16,3-1-2 0,-2 1 0 15,2-1 2-15,-2 2-3 0,2 1-2 0,0 0-1 16,-1 0 0-16,1 1 0 0,2-2-1 15,-2 2-3-15,2-1 0 0,-2 1 3 16,2 2-3-16,-2-2-2 0,2 0 1 0,-2-1 2 16,0 5-1-16,0-5 0 0,0 4 1 15,-2 0 0-15,1-2-1 0,-1 2 0 0,0 0 0 16,0 1-1-16,-3-2 1 16,3 3 0-16,0 1 0 0,0 0-1 0,0-1 3 15,-1 2 0-15,1-1-2 0,0 1 1 16,-2 0-1-16,1 2 2 0,-1-2-4 15,2 4 1-15,-3-3 3 0,-1 1 1 0,2 1 1 16,-3-1 1-16,1 2 1 0,-1-1-1 16,1 1-2-16,-1-1 0 0,1 2-1 15,0-1-2-15,-1 1 0 0,1-1 0 0,-3-1 0 16,1 5 0-16,-3-2 2 0,0 2 1 16,-2-3 0-16,-2 3 2 0,3-2 1 0,-3 3-1 15,0 0 0-15,-2 0 1 0,2 0-3 16,-2 3 1-16,2-2-2 0,-2 3 2 15,0-3-1-15,-2 3 3 0,0 2 0 16,-1 0 0-16,1-2-1 0,0 4 0 0,0-2-2 16,-2 4-3-16,-1-4 1 0,1 3-1 15,-2 1 0-15,-1-1-2 0,-3 1 2 0,-1 0 1 16,-4 0-1-16,0 5 0 0,1-2-1 0,-3 1-2 16,2-2 2-16,-2 4 0 0,2 2 0 15,0-2 3-15,0 2 4 0,5 1-1 16,-1-2-5-16,5 5-12 0,-1-2-11 0,5 1-20 15,0 3-31-15,4 2-56 0,0 7-89 0,4 1-83 16,1 1-81-16,3 5-70 0,5 2-66 16,0-1 4-16,2-2 65 0,4 0 78 0,4-4 83 15</inkml:trace>
  <inkml:trace contextRef="#ctx0" brushRef="#br0" timeOffset="62075.76">16482 11789 37 0,'0'-5'43'0,"0"1"-3"0,3-2 0 15,-3 2 0-15,0 2 4 0,0-2 3 16,0 1 0-16,0-2 0 0,0 4-1 16,0-2-1-16,-3 1-3 0,3 0-4 0,-2-1-4 15,0 2-1-15,-2-3-1 0,0 3-1 16,0-2-1-16,-3 2-2 0,1-3-2 16,-3 3 0-16,1-2-2 0,-3 2-1 15,-1-3-2-15,-1 4-1 0,-4 0-1 0,0 0 1 16,-2 0-2-16,-2 4 2 0,0-3-1 15,-5 2 2-15,1 2 2 0,-1-4-2 16,-1 3 1-16,-3 1-1 0,1 0-1 16,-1 1 2-16,-2-1 3 0,1-1 2 0,-3 4 2 15,2-5 1-15,-2 5 3 0,0-3-2 16,-2 0-1-16,0 3-2 0,0-1 1 16,-2 2 1-16,0 0 3 0,-2-1 0 15,2 1 3-15,-2 3 2 0,1 1 2 0,-1 0 2 16,2 2 0-16,0 0 0 0,0 1-2 15,2 3-2-15,0 0-2 0,0 1-4 16,0 1-2-16,4 1-1 0,0 2-1 0,1-3 0 16,3 3 2-16,1 1 2 0,1 0 2 15,3 0 1-15,0 2 5 0,4 1 5 16,0 1 1-16,2 1 1 0,2 2 2 16,2-1-2-16,3 3-4 0,1-2-3 0,1 2-4 15,3-3-5-15,1 4-3 0,2-5 1 16,2 4-2-16,2 0-2 0,2 0 1 0,3 1-1 15,1-1 1-15,3 1 0 0,2-1-2 16,1 2 1-16,3 1 0 0,2-2 1 16,2-1-2-16,3 2-1 0,3-2-1 15,3 3-2-15,2-3-1 0,4 0-3 16,4-3-3-16,2 3-1 0,5-3 0 0,1 1-4 16,5-2-1-16,0 0 0 0,2 0-1 15,2-1-1-15,3 0-1 0,-1 1-1 16,0-1-1-16,3-1 0 0,1-2 0 0,1 2 1 15,-1-3 1-15,3-3-1 0,2 3 1 16,1-2 1-16,3-4 0 0,0 2-5 0,4-1 2 16,1-2 2-16,1-2-2 0,0 0 0 15,3-3-1-15,-1 0 2 0,1-2-1 16,-1-2-2-16,3-3 3 0,1 1 4 0,-1 0 2 16,4-1 0-16,-3-1 4 15,3-1 1-15,2 2 0 0,0-5-2 0,2 2-3 16,2-2-1-16,0 3 0 0,0-4 2 15,-2 0-2-15,0 0 3 0,0-4 0 16,0 0 1-16,-4-1 0 0,0-1-4 0,0-3-1 16,-1 0-2-16,-1-4 1 0,0 0-1 15,-1-7-4-15,3 3 2 0,-2-4 0 16,2 1-1-16,-1-5 3 0,1 0 3 0,0 0 5 16,0-1-2-16,0-2-1 0,-3 2 0 15,1-3 0-15,-2 0-1 0,-1 0-3 16,-4 3 1-16,-1-3 0 0,-3-1-1 15,-2-2-5-15,-5 2-2 0,-3 0-2 0,-3-3 0 16,-6-1 1-16,-2 4 2 0,-6-5 1 16,-3 4 0-16,-6-3 0 0,-2 1-1 0,-4-5 1 15,-4 6 0-15,-5-6-3 16,-2 4 2-16,-2-1 0 0,-2-1 0 0,-2-1 0 16,-5 2-1-16,1-2 3 0,-5 4-1 0,1-1 2 15,-5 1-1-15,0 3 1 16,-2-3 0-16,-2 4-1 0,-2 3 3 0,-3-3-3 15,1 0 2-15,-5 3 0 0,1 2 0 16,-5-5-1-16,-2 4-2 0,-2 1 0 16,-4 2-1-16,-5-4 0 0,-2 5-1 0,-6-3 3 15,-2 4-3-15,-2-2-3 0,-4 1 3 16,-5 1-3-16,-2-1 1 0,-2 2 1 16,-2-5 4-16,0 4 0 0,-4-1 0 0,0-1 1 15,-1 1-1-15,-1 0-2 0,-2-2-2 16,-3 2 2-16,0-1 0 0,-4 1-2 15,1 1 1-15,-3-1 2 0,0-1-1 16,-5 1-1-16,1-3-1 0,-2 3 0 0,-2-2 4 16,-3-1 3-16,-2-1 3 0,-1 4 4 15,-3-4 2-15,-2 1 3 0,-5 0-4 16,-3 1-4-16,-7 3 0 0,-2-1-4 0,-4 2-1 16,-4 0-4-16,-3 3 5 0,-2 2 0 15,-6 2-1-15,-2 0 1 0,-4 6-2 16,-5 3 1-16,-4 3-8 0,-4 4-6 15,-4 4-10-15,0 5-37 0,-3 4-66 0,-1 4-91 16,2 7-100-16,-1 6-90 0,5 6-100 16,2 5-31-16,6 4 32 0,9 1 74 15,6 2 90-15</inkml:trace>
  <inkml:trace contextRef="#ctx0" brushRef="#br0" timeOffset="74037.36">13049 13375 17 0,'-8'-1'109'0,"1"-4"-11"16,-1 2-11-16,2-2-3 0,-3 4 1 0,1-2-4 16,-3 3-3-16,1 0-5 0,-3 0-1 15,0 3 0-15,-2 2 3 0,-2 0 3 16,-2 3 5-16,-2 0 1 0,0 5 0 0,-4 0-3 15,-1 3-3-15,1 1-6 0,-5 4-2 16,1 4-2-16,-3 1-1 0,-2 3 0 16,-2 8 2-16,2 0 3 0,-2 6 2 15,0-2-2-15,0 8-4 0,0-2-2 16,2 3-4-16,0 1-4 0,5 2-4 0,1-1-7 16,5 2-5-16,4 0-9 0,4 2-7 15,4 1-11-15,7 2-8 0,4-4-1 16,4 3-4-16,7-4-1 0,4 1-2 0,6-2 2 15,7-2 1-15,5-1-2 0,8-3-1 16,3-2 1-16,7-3 3 0,6-5-1 16,4-4 0-16,5-4 0 0,4-7 1 0,2-5 1 15,4-6-2-15,5-6 0 0,-1-9 4 16,2-1 0-16,3-7 0 0,0-6-1 0,2-5 0 16,-3-2 0-16,3-6-3 0,-4-3-1 15,-1-5-1-15,-1-1 1 0,-5-8 1 16,-2-2 1-16,-6-4 13 0,-7-1 18 15,-4-4 21-15,-8-3 23 0,-7-1 17 16,-8-5 16-16,-6 1-2 0,-9-4-8 0,-7 0-13 16,-7-1-20-16,-10-2-16 0,-5 3-15 15,-7-1-8-15,-9 2-7 0,-7 2-7 16,-6 5-3-16,-7 1-3 0,-5 7-3 16,-4 2-3-16,-6 7-5 0,-3 7-1 15,-4 3-3-15,-1 7-16 0,-3 6-37 0,0 4-79 16,2 6-98-16,0 5-95 0,4 8-93 15,3 5-79-15,4 5-25 0,1 5 42 0,8 4 81 16,3 6 87-16</inkml:trace>
  <inkml:trace contextRef="#ctx0" brushRef="#br0" timeOffset="74534.55">12899 14486 189 0,'-4'-7'221'0,"-5"6"-9"15,1 2-24-15,-1 3-15 0,-1 8-8 16,-1 6-3-16,-2 5-4 0,3 8-5 16,-1 8-7-16,1 5-8 0,3 10 1 15,1 4 4-15,4 2 7 0,4 4-2 16,2 1-5-16,7 1-12 0,2-4-19 0,3 1-25 16,6-5-28-16,1-4-21 0,2 1-27 15,3-7-49-15,-1-3-78 0,1-1-86 0,-1-4-89 16,3-6-91-16,-2-5-87 0,1-5-12 15,-1-7 43-15,-3-8 69 0</inkml:trace>
  <inkml:trace contextRef="#ctx0" brushRef="#br0" timeOffset="74834.63">13265 15190 98 0,'-2'0'189'0,"0"2"1"16,2 3-40-16,-2 4-28 15,2 0-15-15,0 7-8 0,-2 3-6 0,0 0-7 16,-1 9-11-16,-3 2-13 0,0 0-10 15,-5 6-5-15,-2 3-9 0,-3 2-8 0,-4 1-7 16,-1 3-8-16,-4 3-13 0,-5 1-27 16,1 1-37-16,-3-2-48 0,2 0-64 15,-1-6-68-15,1-4-32 0,0-1 4 0,3-7 24 16</inkml:trace>
  <inkml:trace contextRef="#ctx0" brushRef="#br0" timeOffset="75214.86">13470 15466 87 0,'3'0'282'15,"-3"3"39"-15,0 4 24 0,0 2-35 0,0 5-34 16,0 10-40-16,0 5-32 0,0 5-32 15,0 7-41-15,2 5-41 0,-2 5-39 0,2 0-38 16,-2 3-54-16,2 0-63 0,-2 0-66 16,2-1-70-16,-2-3-72 0,2-2-73 15,-2-3-7-15,-2-2 30 0,2-6 51 0</inkml:trace>
  <inkml:trace contextRef="#ctx0" brushRef="#br0" timeOffset="75464.35">13470 15618 7 0,'7'-24'154'0,"-3"4"-8"0,2 3-28 0,3 0-24 16,-1 5-17-16,1-1-10 0,1 4-10 15,1 2-12-15,0 3-9 0,-3 3-5 0,3 1 0 16,-3 0 7-16,-2 4 10 0,-1 3 11 0,-5 2 9 15,0 1 0-15,-5 5-2 0,-3 0-11 16,-1 4-14-16,-3 1-19 0,-1-1-30 0,0 2-38 16,-1 2-47-16,1-2-59 0,2-2-71 15,3 0-30-15,-1-3-2 0,5-3 21 16</inkml:trace>
  <inkml:trace contextRef="#ctx0" brushRef="#br0" timeOffset="75712.53">13693 15573 16 0,'4'-13'216'0,"-4"7"34"0,0 1-11 0,-2 1-31 15,-2 4-31-15,-1 3-30 0,-1 1-27 16,0 3-29-16,-1 2-26 0,1 0-24 16,2 0-15-16,-1 3-12 0,1-3-6 0,2-1-4 15,2 1-3-15,2 0-1 0,0-1-1 16,3-5 0-16,1 1-2 0,2 1-1 0,-1-2 0 15,1-2-1-15,1 3 1 0,1 0-1 16,-1 1 0-16,-1 2-4 0,1-2-18 16,-1 8-26-16,-1-2-39 0,-1-1-50 0,0 5-69 15,-2-2-53-15,1 0-13 0,-1 0 10 16,0 0 32-16</inkml:trace>
  <inkml:trace contextRef="#ctx0" brushRef="#br0" timeOffset="75879.14">13983 15392 63 0,'4'-11'215'0,"2"3"18"0,-1 3-35 16,-1 9-48-16,0 0-48 0,-2 7-34 16,2 3-24-16,-2 3-37 0,1 5-46 0,-1-1-50 15,0 3-68-15,0-3-49 0,-4 4-22 16,2-2 4-16</inkml:trace>
  <inkml:trace contextRef="#ctx0" brushRef="#br0" timeOffset="76027.94">13945 15647 2 0,'-5'-5'211'0,"1"0"19"0,0 4-21 16,2 1-49-16,0 1-47 0,0 3-39 0,2 2-35 15,2 0-36-15,2 2-43 0,0-3-49 16,0 6-58-16,5-6-51 0,-3 0-23 15,3-1 4-15</inkml:trace>
  <inkml:trace contextRef="#ctx0" brushRef="#br0" timeOffset="76160.78">14135 15582 69 0,'4'-5'172'0,"3"2"-21"15,-3 3-34-15,0 3-39 0,0 2-34 0,1 2-33 16,-1-2-43-16,0 3-52 0,2-2-50 15,-1 1-26-15,-1 0-9 0</inkml:trace>
  <inkml:trace contextRef="#ctx0" brushRef="#br0" timeOffset="76292.89">14345 15543 6 0,'8'-4'192'0,"3"4"9"0,-3 1-12 0,1 7-27 15,-3 1-27-15,2 3-31 0,-1 5-45 0,-1 0-52 16,-2 7-59-16,1-3-65 0,-1 3-69 15,-4 0-38-15,0 1-7 0,-4 0 14 16</inkml:trace>
  <inkml:trace contextRef="#ctx0" brushRef="#br0" timeOffset="76442.56">14228 15677 147 0,'0'-15'192'15,"0"6"-21"-15,4 0-46 0,3 2-39 0,1 3-25 16,1-1-25-16,3 4-39 0,1-2-53 16,0 3-76-16,0-2-41 0,-3 2-23 0,-1 0-6 15</inkml:trace>
  <inkml:trace contextRef="#ctx0" brushRef="#br0" timeOffset="78691.16">15750 13211 21 0,'-4'1'67'15,"0"-1"-7"-15,-3 4-4 0,1-2-3 16,0-1-5-16,-1 2-2 0,-1-1-2 0,-3 2 1 16,1-1 0-16,-1 2 5 0,-2-4 2 15,-1 4-2-15,-1 0-2 0,-2 0-2 16,0 0-3-16,-2 3-4 0,-2-2 1 16,-3 1 0-16,1 2 2 0,0 0 3 0,-3 1 3 15,1 0 3-15,-3 5 2 16,1-2 2-16,-5 3-3 0,0 2-1 0,-1 3-1 15,-3 3 1-15,-3 2 0 0,-1 4 8 16,0 2 14-16,-2 3 12 0,-3 6 10 16,3 2 7-16,-3 2 8 0,3 5-2 0,2 1-5 15,2 3-4-15,0 0-9 0,4 1-11 16,2 4-11-16,2 3-10 0,5-1-8 16,4-1-10-16,2 3-3 0,6 0-1 0,3 1-2 15,3 0-1-15,5-1-4 0,2 1-2 16,6 0-4-16,3 0-5 0,6-1-6 15,4-3-2-15,4 3 1 0,5-4-3 0,5 1-1 16,6-5-1-16,3 0 1 0,7-5-4 16,3-5-1-16,6-2 2 0,5-6-4 15,7-3 1-15,4-6-1 0,4-6 0 16,3-4-1-16,3-7 1 0,3-3-1 0,2-7 2 16,2-5-1-16,2-2 2 0,-2-9 3 15,0 1 2-15,0-7-3 0,-2-2-1 0,0-3 0 16,-4-4 0-16,-3-3-3 0,-3-1-1 15,-5-6 3-15,-4 1-2 0,-5-5 2 16,-8 0 1-16,-6-6 6 0,-6-3 12 0,-9-2 16 16,-9-4 15-16,-6-4 7 0,-8-6 9 15,-9 1-3-15,-8-3-6 0,-7-1-13 16,-8-3-12-16,-8 0-7 0,-5 0-5 0,-6 1-1 16,-4 1-4-16,-7 3-4 0,-2 3-3 15,-6 3-3-15,-4 3 0 0,-5 3-5 0,-2 4-2 16,-6 5-10-16,-2 4-26 0,-4 2-58 15,-3 3-100-15,-4 7-108 0,0 3-109 16,1 5-110-16,1 4-38 0,2-1 25 16,3 6 76-16,0 0 100 0</inkml:trace>
  <inkml:trace contextRef="#ctx0" brushRef="#br0" timeOffset="83724.64">5143 14705 2 0,'0'-1'107'0,"0"-3"-6"0,0 4-4 0,0-1-1 15,3 1-1-15,-3 0 2 0,0 0-2 16,0 0-3-16,-3 1-5 0,1 4 1 16,-2 5 0-16,-2 3 7 0,-5 8 10 15,1 4 11-15,-5 8 12 0,-4 7 5 16,0 8 3-16,-5 7-4 0,1 3-11 0,-2 2-14 15,-3 7-21-15,-1-1-19 0,-1 6-19 0,-2-3-17 16,3 0-13-16,-1 0-10 0,0-4-4 16,3 1-4-16,1 0-26 0,-1-7-44 0,1 4-55 15,3-5-61-15,2 1-61 0,0-5-62 0,4-4-43 16,0-4 1-16,4-3 33 0,1-6 48 16</inkml:trace>
  <inkml:trace contextRef="#ctx0" brushRef="#br0" timeOffset="84056.98">5463 14875 181 0,'0'-8'243'0,"0"7"26"16,-2 1-39-16,2 5-19 0,0 7-7 0,0 9 0 16,0 5-7-16,0 14-15 0,0 4-28 15,0 9-41-15,2 2-39 0,0 4-28 0,0 4-20 16,3 2-29-16,-3-2-58 0,2 0-74 15,2-3-84-15,1 2-92 0,-1-7-73 16,0-1-21-16,3-4 30 0,-3-6 60 0</inkml:trace>
  <inkml:trace contextRef="#ctx0" brushRef="#br0" timeOffset="84275.13">5762 15284 116 0,'-24'-15'220'0,"1"6"32"0,-5 3-28 0,3 3-20 15,0 6-10-15,1 2-9 0,3 1-12 0,2 5-25 16,4 1-35-16,5 3-36 0,1 1-30 16,7 4-20-16,2 2-13 0,7-2-22 15,1 1-47-15,3 0-65 0,3-3-73 0,3 1-83 16,2-3-63-16,0-6-15 0,5 2 26 15,-1-5 52-15</inkml:trace>
  <inkml:trace contextRef="#ctx0" brushRef="#br0" timeOffset="84537.57">6164 15289 193 0,'-13'5'262'0,"-2"4"42"0,-2 1-27 0,-4 4-23 0,2-2-14 0,-2 5-16 15,2-1-23-15,2-1-36 0,0 0-46 16,4 1-42-16,5-2-33 0,1-2-23 16,5-1-12-16,2-2-5 0,5-3-4 0,3 0 0 15,5-5-5-15,-1-1 1 0,5-4-3 16,0 0 0-16,2-4 0 0,-2 2 1 16,0-2 2-16,0 5 1 0,-4-1 1 0,0 4 1 15,-3 4 1-15,-1 3-10 0,-5 2-33 16,0 4-52-16,0 3-63 0,-2 1-70 15,1 1-77-15,-1 1-65 0,0-2-6 0,0 1 30 16,0-3 53-16</inkml:trace>
  <inkml:trace contextRef="#ctx0" brushRef="#br0" timeOffset="84703.73">6329 15460 9 0,'6'-14'286'15,"-2"3"46"-15,1 3 32 0,-1 4-38 16,-2 4-49-16,0 8-51 0,0 7-53 15,0 9-38-15,-2 5-30 0,2 11-39 0,-2 3-65 16,3 3-80-16,-3 4-89 0,2 4-91 16,0 0-100-16,0 0-48 0,-2-2 9 0,0-2 44 15</inkml:trace>
  <inkml:trace contextRef="#ctx0" brushRef="#br0" timeOffset="84919.35">6384 15593 48 0,'4'-36'194'0,"0"2"18"0,1 6-43 15,-1 3-41-15,0 6-29 0,2 3-22 0,1-1-15 16,-1 6-14-16,0 2-11 0,1 4-7 16,-1 4-7-16,-2 1-2 0,1 5-5 15,-1 4-2-15,-2 1-2 0,-2 5-12 0,0 0-26 16,0 3-44-16,0-1-69 0,2 1-65 15,-2 2-32-15,4-8-12 0,1 0 16 16</inkml:trace>
  <inkml:trace contextRef="#ctx0" brushRef="#br0" timeOffset="85167.44">6790 15225 29 0,'-4'-11'233'16,"-4"-2"27"-16,-3 8 0 0,-2-2-61 15,3 4-55-15,-3 1-44 0,5 4-30 0,-1 1-26 16,3 4-22-16,1 2-15 0,1 1-11 0,4 1-11 16,0 3-9-16,2 2-3 0,0 1-1 15,3-2 2-15,-1-1 3 0,2 2 8 0,-1-3 6 16,1-2 3-16,-2 0 5 0,0 0 3 16,1 1 10-16,-1-3 11 0,-2-1 10 15,-2 0 8-15,0 1 2 0,-2-3-3 0,0 4-7 16,0-4-23-16,-3 3-43 0,1-3-52 15,0 4-73-15,0-3-75 0,-1-1-39 0,1 0-8 16,0-5 22-16</inkml:trace>
  <inkml:trace contextRef="#ctx0" brushRef="#br0" timeOffset="85335.24">6928 15155 77 0,'4'-4'249'0,"-4"-1"14"15,0 5-11-15,0 1-77 0,0 4-66 16,0 4-60-16,0 1-54 0,2 0-52 0,0 5-51 16,0-5-59-16,3 2-54 0,-1-4-16 15,0 0 11-15</inkml:trace>
  <inkml:trace contextRef="#ctx0" brushRef="#br0" timeOffset="85467.05">7065 15118 38 0,'7'-5'174'0,"1"4"-9"0,1 2-20 16,-1 8-20-16,1 6-17 0,1 4-20 0,-1 9-21 16,1 3-22-16,1 4-25 0,-3 3-29 15,3 1-40-15,-3 1-49 0,3-1-68 0,-3-1-35 16,-1-2-12-16,-1-2 8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1:51:44.5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8395 7207 50 0,'0'-4'183'16,"-2"0"-1"-16,2-1-21 0,-3 2-16 15,1-2-8-15,0 4-9 0,0-2-11 0,0 2-9 16,0-3-6-16,0 4-1 0,2-2 1 16,-2 2 3-16,0-1 3 0,-1 1 3 15,-1-4-6-15,0 4-8 0,0 0-11 16,-1 0-16-16,-3 0-18 0,0 0-16 0,-1 0-9 16,-2 0-3-16,-1 0 0 0,-1 0 9 15,-2 4 11-15,0-4 14 0,1 1 7 16,-3 1-1-16,-2 2 2 0,0 0-7 0,-3 1-11 15,-1-1-11-15,2 1-7 0,-4 1-4 16,-1 3-6-16,1 1-2 0,-3-1 0 16,-1 2 3-16,-3 2 1 0,0 3 2 15,0-1 2-15,-1 4 6 0,-3-2 2 0,0 4 1 16,0 1 1-16,-3-2 0 0,-1 4-1 16,2-3-3-16,-2 5-4 0,2-4-2 15,-2 3-3-15,2-1-1 0,-1 1-5 16,1 0-1-16,2 3-3 0,2-2 0 15,1 3-3-15,-1 0-3 0,2 1-2 0,0 3-3 16,3-2 2-16,-1 2-2 0,2 1 0 16,3 2 1-16,2-2 3 0,-1 4 1 15,5-2-1-15,0 2 1 0,5-3 0 0,-1 5 1 16,2-5 1-16,2 3 0 0,3 1 0 16,2 0-1-16,-1-1 1 0,3-1-2 0,2 2 0 15,2-1 1-15,0 2 2 0,4-2 1 16,3 2 0-16,1 0-3 0,3 2 2 15,1-1-2-15,3-2-3 0,2 2-1 16,4 1 0-16,5-7 1 0,1 1-2 0,5-2 2 16,4-2 0-16,4-2 1 0,5-4 1 15,3-2 0-15,5 0 1 0,2-6-2 16,2-1 0-16,5-3-2 0,1 0-2 16,5-3 0-16,2-1-2 0,2-5 4 0,2 0 0 15,2-5 2-15,2 0 1 0,1-5-1 16,3 1 0-16,1-3-1 0,4-2-1 15,-3-1-2-15,3-1 1 0,0-6-2 0,0 1-1 16,-3-2-4-16,1-3 2 0,0 0-1 16,-1-7 1-16,1 2 5 0,0-7 2 15,-3-1 1-15,-1 0-1 0,-1-2 2 16,-2 1-3-16,-4-3-2 0,-2 2-1 16,-2-3 0-16,-6 1-1 0,-3-3 2 0,-4 3 2 15,-4-3-1-15,-4 0 1 0,-5 1 3 16,-6-1 1-16,-2 0 4 0,-6 0-3 0,-2-2 4 15,-7-2 1-15,-2 1 2 0,-4-1-2 16,-5 0-1-16,-4-2 0 0,-1 1-1 16,-5-2-2-16,-5 0 2 0,-3 2-3 15,-3-4 2-15,-6 3 0 0,-2-3 1 0,-4 2 2 16,-4-2 0-16,-5 2 5 0,-4 3 1 16,-2 1 1-16,-7 4 2 0,-1-2 0 15,-5 6 4-15,-2 1 1 0,-4 2 3 16,-2 2 2-16,-5 3 0 0,1 3-2 0,-5 5-5 15,-2 1 2-15,-2 3-8 0,-2 4-5 16,-6 4-3-16,-5 0-6 0,-2 8-4 16,-4 3-4-16,-4 3-4 0,0 4-3 15,-3 5-9-15,1 4-11 0,0 1-20 16,1 4-19-16,3 4-16 0,4 2-20 0,5-2-21 16,5 5-64-16,5 0-94 0,9-2-102 15,5 2-98-15,7-3-90 0,7-1-26 16,8 1 43-16,4-1 99 0,8-1 112 0</inkml:trace>
  <inkml:trace contextRef="#ctx0" brushRef="#br0" timeOffset="6850.64">2938 8662 49 0,'0'-4'78'0,"-2"3"-12"16,2-2-10-16,-2 2-7 0,2 1-9 16,-2-4-4-16,2 4-3 0,0 0 3 0,-3 0 10 15,3 0 9-15,0 0 12 0,-2 0 11 16,2 0 7-16,-2 0 1 0,0 0-2 0,0 0-4 16,-2 4-3-16,0-4-4 0,-3 1-1 15,1-1 2-15,-5 3-1 0,1-2 4 0,-3 3 0 16,-2-3 0-16,-2 3-2 0,-2 3-3 15,-2 1-2-15,0 1-7 0,-5 2-8 16,1 3-8-16,-2 2-9 0,-3 2-7 0,0 3-6 16,1 3-2-16,-3 1 5 0,0 0 7 15,-2 1 11-15,2 3 10 0,1 0 9 0,-1 1 8 16,0 2 2-16,0-1 4 0,3 2 0 0,1-3-3 16,-1 4-6-16,1 1-5 0,3-1-6 15,2 4-8-15,-1 1-9 0,3-2-6 0,2 5-6 16,4-1-6-16,0 2-5 0,5 1-4 0,1-1-3 15,3 2-1-15,2 0-4 0,4 0-1 16,2-1-3-16,4 0 2 0,1 0-3 0,3 0-1 16,3 1 0-16,2 0 3 0,4 1 1 15,2-1-4-15,2-1 2 0,3 0 2 0,3-1 0 16,5-2 0-16,2-3 0 0,2 0-1 0,7-5 1 16,1 1 3-16,7-4 2 0,2-1-1 15,6-4 2-15,3-1 1 0,6-5 0 0,4 0-1 16,4-3-1-16,5-3 0 0,4-4 0 15,-1-2-2-15,3-2 0 0,2-5-1 0,0-4-1 16,2 0-2-16,1-4 1 0,-1-6 3 16,-2-2 0-16,2-2 0 0,-4-2 0 15,0-4 1-15,-3 0-3 0,-1-2-3 16,-2-4-1-16,-5-3-1 0,-4 3 0 0,-2-3 1 16,-6-1 2-16,-3-2-1 0,-6-2 2 15,-2 0 0-15,-4 0 1 0,-6-5 1 0,-3 3 0 16,-6-3 0-16,-2-2 0 0,-5-3 1 15,-3 3 3-15,-5-5 1 0,-2 1 2 16,-2-2 3-16,-6 1 2 0,-3-1 4 0,-2-2-1 16,-4 3 0-16,-4-1 0 0,-2 0 0 15,-2 1 0-15,-5 1-4 0,-4 1-3 0,-4-1 1 16,-4 0 3-16,-2 3 0 0,-7-1 0 16,-6 2 4-16,-2 1 1 0,-7 0-1 0,-6 5-5 15,-2-2-5-15,-6 4-1 0,-3 2-5 16,-4 1-2-16,-1 4-3 0,-6 0-1 0,-1 6 1 15,-2 0-2-15,0 3 3 0,1 1-3 16,-1 3-2-16,2 1 0 0,0 6-2 16,0 0-5-16,1 4-8 0,3 2-11 15,1 0-12-15,3 4-28 0,2 4-63 0,3 1-109 16,1 3-111-16,5 4-103 0,2 1-100 16,4 3-35-16,3 1 30 0,1 4 98 15,5 0 110-15</inkml:trace>
  <inkml:trace contextRef="#ctx0" brushRef="#br0" timeOffset="17202.64">3183 9925 25 0,'0'-1'38'0,"-2"1"4"0,2 0 8 16,-2 0 4-16,2 0 0 0,-2 0-1 0,0 0-3 16,0 0-6-16,-2 0-6 0,2 0-7 15,-3 0-3-15,1 0-4 0,0 0-4 16,-3 0-4-16,1 0-2 0,0 0-1 0,-1 0-1 16,-1 0 1-16,-1 0-1 0,1 0 2 15,0 0 1-15,-1 0 0 0,-1 0 0 0,1 0-2 16,-2 0 1-16,1 0 0 0,-1 0 4 15,-1 0 2-15,1 0 3 0,-2 1 4 16,1-1 3-16,-1 3 1 0,0-3-2 16,1 1-1-16,-3-1-4 0,0 4-3 15,0-3-1-15,-2 2-1 0,2 2-3 0,-2-3 1 16,0 3 1-16,1-4 2 0,1 3 2 16,-2 1 2-16,2-1 1 0,-2 1 2 0,2 1 0 15,0-2-1-15,1 2-2 0,-1-2-3 0,0 4-3 16,0-1-1-16,0-2-4 0,0 3-1 0,1 1-2 15,-1-1 0-15,0 5 1 0,-2-4 0 16,2 2 2-16,-2-1 4 0,3 5 3 0,-1-5 2 16,0 5 0-16,0-2 4 0,2 0 0 15,-1 0-1-15,1 2-3 0,0-2 0 0,0 3-1 16,1-2-1-16,-1 2-1 0,0-2 0 0,3 2 1 16,-3 2 0-16,2-2 1 0,1 3 2 15,-1-4 2-15,1 4 2 0,-1-4-1 0,1 4 1 16,1-2-2-16,1 1 0 0,-1 1-3 0,1-2-2 15,1 1-2-15,1 1 1 0,0-1-1 16,-1-1-1-16,3 2-1 0,0 0 0 0,0-3 0 16,1 4-3-16,1-2 0 0,0-1-1 15,0 2 1-15,2-1 0 0,0-1 1 0,2 2 0 16,0-1 2-16,0-1 1 0,1 3 3 16,1-2 1-16,2 3 2 0,1-2 0 0,-1 0-1 15,2 1-1-15,3 1-2 0,0 1 0 0,1-1-2 16,3 2-1-16,0-1 2 0,0-2-3 0,2 3 1 15,2 0-3-15,2-2 0 0,0 0-2 16,0 1-1-16,2-5 1 0,3 3 1 0,1-2 3 16,1 1 5-16,2-3 5 0,1-1 1 0,3 0 2 15,0-1 0-15,2 1-1 0,2-5-5 16,0 4-3-16,0-3-2 0,0-2-1 16,3 2 0-16,1-2 1 0,0 0 3 15,1 1 2-15,-1-1 2 0,4 0 3 0,-1-1 2 16,2 1 4-16,1-1-2 0,-1 1 2 15,1-2-1-15,-1-1-3 0,2 1-3 16,-1-1-3-16,1 0-2 0,2-2-5 16,0 1 2-16,-1-4-2 0,3-1-3 0,2 0-1 15,0 0-2-15,0 0-2 0,3-1 0 0,-1-3-1 16,2 3 0-16,-2-2 0 0,2 2-2 16,-1-2-1-16,1 0-1 0,-2-1 0 15,2 2 1-15,-2-2 1 0,3 1 0 0,-3-2 1 16,0 4-1-16,0-4-1 0,-2 3-1 15,2-2 2-15,-2 0-3 0,0 0 2 0,0 3-1 16,0-3-1-16,1 3 1 0,-1-2-2 16,0 2 0-16,0-3 2 0,0 2-1 15,-2 1 2-15,-1-3-2 0,-1 3 1 16,2-2-2-16,-2 2 0 0,0-3 3 0,2 0-3 16,-2 3 6-16,1-4 0 0,1 0 3 15,0 0 0-15,0 0 1 0,0 1 1 16,0-1-1-16,0 1-2 0,-2-3-1 0,2 3 1 15,-3-2-3-15,3 1 0 0,-2-2 1 16,2 0 0-16,-2 1 0 0,2-3 1 16,0 1 2-16,2 0-1 0,-2-1-1 15,2-3-1-15,-2 4-2 0,0-4-2 0,-3 0-3 16,-1 2-2-16,-2-3 2 0,-1 1-2 16,-4-1 3-16,1 1-3 0,-5-1 1 15,0-2 1-15,-2 2 1 0,-2 0 1 16,-2-4-1-16,-1 2 3 0,1 0-1 0,-2-4-1 15,-3 2-2-15,28-22-4 16,-29 19 0-16,-3-1 2 0,0-1 3 0,-2 2-1 16,1-4 2-16,-5 5 1 15,-1-5-1-15,-1 3 1 0,-2-3-3 0,0 3 2 16,-5-2 1-16,1-1 1 0,-3 3 0 16,-2-3-1-16,-2 3 2 0,0-2 0 0,-4-2 1 15,0 2-2-15,-2-2-1 0,-2 3-1 16,-3-3 0-16,-1 1-3 0,-1-2-2 15,-4 1 1-15,0 0 1 0,-4-1 1 0,0 1-2 16,-4-3 1-16,0 3 0 0,-5-1 2 16,1 1-2-16,-3-3 1 0,-2 3 3 15,1 2-1-15,-5-1 1 0,0-1-1 16,-3 4 2-16,1-4-2 0,-4 1-2 16,0 1 1-16,-5 2 0 0,1-3 2 0,-3 4-1 15,-2-1 2-15,-2-1 0 0,0 2 2 16,-2-1 1-16,0 2-2 0,0-1 1 15,-2 1 1-15,0 1-2 0,0 1-2 0,0-2-1 16,-3 4 2-16,-1-1-3 0,-1 3 0 16,1-2 0-16,0 1 4 0,-1 3-1 15,1 1-1-15,0-3 0 0,-3 6 0 16,3-2-2-16,-3-1-1 0,-1 4 4 0,-1-2-1 16,0 2 3-16,1 2-2 0,-1 0 2 15,0 1 1-15,-1-1-5 0,1 4 0 0,-2-1-2 16,-1 1 3-16,-1 0 0 0,0 1 1 15,-2 3 0-15,0-2-1 0,0 3 2 0,0-1-1 16,-2 2 1-16,0 2-1 0,-2-2 2 16,2 0 1-16,-3 3-1 0,3 0-1 15,0 1 2-15,0-1 0 0,0 0 0 0,2 3 0 16,0-2 1-16,0 1 1 0,0 2-1 16,0 0 1-16,0-2-2 0,0 3 1 15,2-2-1-15,3 2 0 0,-1 1-2 0,2-2-2 16,1 3-1-16,1-1-1 0,3 4 6 15,-1-3-4-15,5 2-1 0,2-3 1 0,2 4-1 16,3-3-4-16,1 5-12 0,0-1-9 16,0 3-12-16,3 2-18 0,-3 3-32 0,3 1-63 15,-3 2-88-15,2 4-94 0,3 0-85 16,0 3-86-16,1 1-45 0,1 0 26 0,4-1 70 16,2-1 93-16</inkml:trace>
  <inkml:trace contextRef="#ctx0" brushRef="#br0" timeOffset="27819.72">3111 11538 27 0,'-2'0'29'0,"0"-3"-1"0,0 3 3 0,-2-1 3 16,2 1 4-16,-2-4 1 0,1 4 1 15,-1-1 0-15,0 1-1 0,0-3-3 16,-3 3-3-16,3 0-3 0,-2 0-1 16,-3 0-3-16,1 0-1 0,-1 0 2 15,1 3 2-15,-3-3 1 0,1 1 2 0,-1 3 1 16,1-3-2-16,-3 3-5 0,0 0-2 15,1 0-4-15,-3 0-1 0,2 0-2 0,-2 4 2 16,0-4-1-16,1 2-1 0,-1 1-1 0,-2 2-3 16,0 0 1-16,0 1-1 0,0-1 0 15,-2 1 2-15,0 5 1 0,0-1 4 16,0-2 3-16,0 2 4 0,0 0 1 0,0 0 1 16,2-2-1-16,-2 5-3 0,2-1-5 15,-2-1-6-15,2 0-3 0,-2 3 2 0,2 2 1 16,-2 0 4-16,2 0 4 0,-2-1 3 0,2 2 2 15,-2 2 3-15,0 2 0 0,0-2 0 0,0 2 4 16,2 0 3-16,-2-1 7 0,2 1 5 16,0 0 3-16,0 0-1 0,0 0 0 0,0 0-3 15,2-2-5-15,2 2-5 0,1 0-4 0,-1 0-5 16,2 0-5-16,3-2-4 0,0 2-4 16,-1-2-2-16,5 2-3 15,0-4-2-15,-1 4-1 0,3-1 1 0,2 0 0 0,2-1-1 16,0 2 5-16,3-4 1 0,1 3 6 0,3-3 2 15,1 3 4-15,1-1 0 0,3-2 0 0,1 3 0 16,2-3-5-16,2 1-2 0,2-1-2 16,1 0 2-16,3-1 0 0,0 1 3 0,5-4 5 15,0 2 5-15,4-1 2 0,-1-1 0 16,6 3 3-16,-1-6-3 0,2 2-5 0,2 1-4 16,3-1-5-16,1-1-1 0,1-1-4 15,-1 0-2-15,5-2-1 0,0 2-2 16,0-3 1-16,2 1-3 0,2 0 1 0,0-3-2 15,0 0 1-15,0-4 1 0,0 2-1 16,-2 1 0-16,2-3-2 0,-2-1 1 0,-3-3 0 16,3 3 0-16,-2-3 0 0,0-1 0 15,-2-1 1-15,1-3-1 0,-1 0-1 16,2-1-2-16,-2 0 1 0,-1-6-3 0,3 2 0 16,-2-1 0-16,2-4-2 0,-3-1 0 15,3-1 0-15,0-3 0 0,0 0 1 0,-1-2 0 16,3-2 1-16,-2 1 0 0,0 0 0 15,0-3 1-15,-3 0-2 0,1-3 1 0,0 2 4 16,-3-2 1-16,-1 2 6 0,1-4 6 16,-1-3 8-16,-3 4 6 0,1-1 5 15,-1-5 2-15,-2 4-1 0,-2-3-2 16,0 2-2-16,0-2-6 0,-4 3-4 0,0-2-5 16,-2 2-1-16,-2 0-3 0,-3 2-5 15,-2 1 0-15,-3-2-1 0,-3 5-1 0,-2-4-1 16,-3 3-1-16,-1-2 2 0,-4 1-1 15,-1 1 1-15,-4-3 0 0,1 0 2 16,-5 0 2-16,0 3-3 0,-3-3 3 0,-1 1-1 16,0-2 1-16,-5 4-4 0,1-3 4 15,-3-2 0-15,-1 2-1 0,-1 0-2 16,-2-1-2-16,0 1 3 0,1 0-3 0,-3 3 0 16,0-3 0-16,-2 5-1 0,2 0 2 15,-2-1-2-15,0 1-1 0,0 3-2 16,0-3 0-16,-1 5 0 0,-1 0-2 0,2-1 0 15,-2 1 0-15,0 4-1 0,0-2-1 16,0 0 0-16,-1 1 2 0,-1 1-1 0,2 0 0 16,-2-2 1-16,-1 1-2 0,1 2 0 15,0-2 1-15,-3 3 0 0,-1-3 3 16,2 4-2-16,-3-2 0 0,-2 1 5 16,1 1-2-16,-1-1 2 0,-2 1 0 0,1 0 1 15,-1 1 0-15,-2 1-2 0,2 1 2 16,-2-2-1-16,0 2 0 0,1 0 2 0,-1 4 1 15,0-2-2-15,-2-1-1 0,0 2 1 16,0 2-1-16,-2-2-2 0,0 5-3 16,-2-2 2-16,-1 2-2 0,1 1 2 0,-2 1-1 15,-1 2 3-15,-1-2-2 0,-3 6-3 16,1 1 1-16,-3 1-3 0,0-1-3 0,-3 5-2 16,-1 2 0-16,-2-1 2 0,0 1-2 15,0 3 2-15,0-2 2 0,-1 2 1 0,4-2 1 16,1 1-1-16,0 0 2 0,2 0-2 15,3 0 1-15,1 0-5 0,1-1-4 0,-1 2-11 16,3 1-20-16,2-2-31 0,-3 4-68 16,3 1-84-16,0 3-86 0,2 4-72 15,0 4-64-15,0 2-61 0,4 1 19 0,0 5 58 16,4-2 77-16</inkml:trace>
  <inkml:trace contextRef="#ctx0" brushRef="#br0" timeOffset="37444.01">4786 11714 55 0,'0'0'132'16,"0"0"-3"-16,-2 0-8 0,0 0-9 0,-1 0-7 15,1 0-3-15,-2 1 0 0,0-1 2 16,0 4 7-16,-1-4 7 0,1 2 7 0,-2-2 4 16,-1 1 5-16,1-1 2 0,0 0 0 15,-1 4-2-15,3-4-6 0,-2 0-10 16,2 0-17-16,-1 0-18 0,3 0-21 0,0 0-21 15,0 0-17-15,0 0-12 0,2 0-8 16,2-4-2-16,0 4-2 0,0-1 5 16,5-5 7-16,-1 2 11 0,5-1 10 15,1 0 10-15,5-5 10 0,2 1 9 0,2-1 8 16,5-1 6-16,3 1 1 0,3-2-2 0,2-1-2 16,4 0-6-16,4-3-9 0,3 2-11 15,1-2-7-15,3 3-7 0,4-2-3 16,0 5-9-16,0-1-4 0,2 2-6 15,0 1-1-15,-2 3-5 0,-2 4-2 0,-1-1-4 16,1 2-12-16,-4 2-33 0,-1-1-71 16,-1 3-93-16,-3-3-93 0,1 3-78 15,-3 0-63-15,0-3-46 0,-4 2 13 0,0-3 64 16,-6 0 77-16,-3 0 71 0</inkml:trace>
  <inkml:trace contextRef="#ctx0" brushRef="#br0" timeOffset="37690.12">6009 11354 140 0,'-10'-11'123'0,"-1"2"-22"0,5 0-17 15,-1 1-17-15,5 0-18 0,0 2-16 16,2 2-8-16,2-2-3 0,2 2 5 16,3 3 7-16,-1 1 10 0,1 0 9 15,1 1 13-15,0 3 18 0,1 3 21 0,-1 5 18 16,1 4 16-16,-1 2 10 0,-1 4-2 15,-1 3-12-15,-2 4-23 0,-2 4-24 16,-2 0-26-16,0 1-20 0,-2 2-15 0,0-1-22 16,-2 3-45-16,0-2-62 15,-1-2-72-15,1-4-84 0,0 0-79 0,0-6-31 16,-1 0 17-16,-1-5 46 0</inkml:trace>
  <inkml:trace contextRef="#ctx0" brushRef="#br0" timeOffset="39136.18">6814 11406 7 0,'2'-9'138'0,"-2"0"9"0,2 3 11 15,-2 0 14-15,0-2 15 0,0 2 18 0,0 2 15 16,0 0 15-16,0 2 4 0,0 1 8 16,2 1 10-16,-2 3-4 0,2 5-16 15,2 2-23-15,0 9-24 0,1 7-37 16,1 7-43-16,3 5-38 0,-3 8-26 0,2 3-19 16,1 3-13-16,-1 2-6 0,1 2-12 15,-1-2-21-15,1 0-46 0,-1-1-88 16,1-3-107-16,-1 0-106 0,1-6-104 0,-1 0-66 15,-2-6 1-15,-1-4 63 0,-1-4 96 16</inkml:trace>
  <inkml:trace contextRef="#ctx0" brushRef="#br0" timeOffset="39431.47">6926 11564 22 0,'0'-25'147'0,"2"5"-22"0,2 1-27 16,0 0-24-16,5 3-15 0,-1 2-10 15,5 4-11-15,0 0-11 0,1 4-8 16,1 2-6-16,0 0-4 0,0 4 5 16,0 4 13-16,-3 0 15 0,1 2 24 0,-2 4 24 15,-3 0 23-15,-1 4 14 0,-3 2 7 16,-2 3-5-16,-2 0-11 0,-2 5-20 15,-5 0-21-15,1-2-20 0,-2 3-19 16,-1-2-22-16,-1 1-43 0,1 0-57 0,-2-4-67 16,3 1-80-16,2-3-72 15,-1-3-29-15,3-1 12 0,2-3 40 0</inkml:trace>
  <inkml:trace contextRef="#ctx0" brushRef="#br0" timeOffset="39647.57">7264 11488 131 0,'0'-12'269'0,"-4"3"49"15,2 6-20-15,-2-2-33 0,0 5-38 16,-1 5-41-16,1 1-44 0,0 5-44 16,0 3-37-16,-1 4-26 0,3 3-16 15,0 0-10-15,0 2-3 0,2 0-6 0,2-2-24 16,-2-1-41-16,2-1-51 0,3 0-56 15,-1-3-62-15,0-2-69 0,2-5-31 16,1-2 13-16,-1-3 37 0</inkml:trace>
  <inkml:trace contextRef="#ctx0" brushRef="#br0" timeOffset="39847.01">7322 11584 190 0,'0'-4'230'0,"0"1"-10"0,0-1-20 15,0 3-16-15,0-2-18 0,0 1-19 16,-3 2-21-16,1 0-27 0,0 0-25 16,-2 0-26-16,0 5-17 0,-3 0-11 0,1 1-9 15,-2 3-5-15,-1 1-3 0,1 2-14 16,1 1-35-16,-1 3-55 0,1-2-69 16,3 1-92-16,0-1-48 0,2-3-14 0,0 2 21 15</inkml:trace>
  <inkml:trace contextRef="#ctx0" brushRef="#br0" timeOffset="40245.11">7432 11460 54 0,'2'-10'226'15,"-2"2"22"-15,2 1-27 0,-2 2-45 16,2 0-42-16,-2 2-27 0,2 2-13 0,-2 2-3 15,2 2 1-15,-2 6 0 16,0-1-2-16,0 6-5 0,0 2-9 0,-2 2-10 16,0-3-9-16,0 5-9 0,0-6-10 15,0 2-8-15,2 1-8 0,-3-5-9 0,3 1-5 16,0-4-4-16,0-1-3 0,3 0-1 16,-3-4-1-16,2 1 0 0,-2-1-1 15,2-4 1-15,0 0 0 0,2-3 2 0,0-3 1 16,1-2-1-16,-1-2 0 0,2-5 3 15,3 0 5-15,-3 1 11 0,3-2 15 16,-1 3 20-16,0 3 20 0,1-2 21 16,-1 0 14-16,1 6 9 0,-3-1 4 0,3 3-1 15,-3 1-5-15,2 3-14 0,-1 3-13 16,1 1-20-16,-1 1-18 0,-1 3-16 16,0 1-24-16,1 3-56 0,-1 1-104 15,0 3-127-15,1 0-130 0,-1-3-108 0,-2 4-47 16,3-5 18-16,-1 1 82 15,3-4 116-15</inkml:trace>
  <inkml:trace contextRef="#ctx0" brushRef="#br0" timeOffset="40493.79">7806 11476 33 0,'2'-9'197'0,"0"2"15"0,1 2-37 16,-1-3-49-16,0 3-39 0,0 1-28 15,2 1-17-15,0 3-9 0,1 0-3 16,-1 6 5-16,2-1 8 0,-2 0 16 0,3 8 16 16,-3-2 23-16,-2 4 21 0,-2 5 18 15,0 4 10-15,-4 0 0 0,0 2-10 16,-5 4-21-16,1-1-25 0,-1 4-25 0,-1-3-35 16,-1 3-69-16,3-4-84 0,-3 1-95 15,3-1-116-15,-1-4-62 0,3-4-22 16,-1-1 32-16,1-6 65 0</inkml:trace>
  <inkml:trace contextRef="#ctx0" brushRef="#br0" timeOffset="40796.08">8005 11538 209 0,'0'-8'282'16,"-2"4"30"-16,0 3-45 0,0 5-61 15,-2 2-54-15,2 3-40 0,-1 5-37 16,1 5-29-16,2-3-20 0,2 4-12 0,1-2-7 16,3-1-3-16,0-2-3 0,3 2-1 15,-1-6-1-15,5-1-1 16,0-5 3-16,1 0 5 0,1-5 12 0,2-5 12 16,2 0 18-16,-2-5 19 0,2-4 15 15,-2-2 10-15,-2-2 2 0,0 1-2 0,-5-1-10 16,-1 2-13-16,-5 1-15 0,-2 1-14 15,-2-1-33-15,-2 6-67 0,-4 0-88 16,-1 5-94-16,-1 3-107 0,-3 1-71 16,1 1-17-16,-1 2 40 0,3-2 69 15</inkml:trace>
  <inkml:trace contextRef="#ctx0" brushRef="#br0" timeOffset="40958.46">8314 11283 177 0,'11'-14'278'0,"-3"4"50"16,3 5-11-16,-3 1-28 0,3 9-40 0,-3 4-34 16,1 5-36-16,-1 7-46 0,1 3-74 15,-5 7-97-15,0 3-95 0,1 3-93 16,-3 3-105-16,-2 0-63 0,-2 3-7 0,-1-3 42 16,1-2 63-16</inkml:trace>
  <inkml:trace contextRef="#ctx0" brushRef="#br0" timeOffset="41074.81">8410 11647 44 0,'6'-5'92'0,"2"2"-35"0,3 3-49 16,2-2-58-16,1 2-32 16</inkml:trace>
  <inkml:trace contextRef="#ctx0" brushRef="#br0" timeOffset="41355.85">8664 11490 4 0,'6'-11'250'0,"0"-1"63"0,1 4 26 16,-3 0 3-16,-2 4-18 0,0 4-30 0,0 3-46 15,-2 6-52-15,2 2-58 0,-2 7-48 16,0 4-31-16,2 2-25 0,0 0-14 16,1 1-10-16,1 0-4 0,2-2-4 15,3-3-2-15,-1 0 0 0,1-5-1 0,1 0-2 16,1-6 1-16,1 0-1 0,-1-7 3 15,2-2 2-15,-1-2 16 0,1-6 20 16,-2-2 20-16,-3-5 21 0,1 0 13 16,-3-4 6-16,0 2-7 0,-4-4-14 15,1-1-18-15,-1 2-19 0,-2 2-13 0,-2-1-13 16,-1 3-7-16,-1 2-35 0,0 4-76 16,0 0-108-16,-3 6-111 0,1 2-116 15,-2 2-88-15,-1 2-21 0,1 2 48 0,-1 1 94 16</inkml:trace>
  <inkml:trace contextRef="#ctx0" brushRef="#br0" timeOffset="41538.28">9047 11246 223 0,'10'-5'293'15,"1"5"21"-15,-3 5-29 0,1 8-42 16,-1 6-47-16,-1 3-49 0,-3 6-64 15,2 2-90-15,-2 3-95 0,3 2-105 0,-3 3-88 16,-2-1-45-16,0 0-10 0,-2-2 35 16</inkml:trace>
  <inkml:trace contextRef="#ctx0" brushRef="#br0" timeOffset="41739.15">9051 11451 125 0,'-2'-17'291'0,"0"4"51"16,2 1 20-16,2 0-20 0,2 2-33 16,2 0-35-16,5 4-34 0,2-3-40 0,4 1-47 15,4 1-46-15,0 2-36 0,4-3-26 16,3 2-26-16,-3-1-72 0,1 3-105 16,-1-1-104-16,-2 1-115 0,-2 0-87 0,-2 4-35 15,-4-1 38-15,0 1 82 0</inkml:trace>
  <inkml:trace contextRef="#ctx0" brushRef="#br0" timeOffset="49437.8">2726 12819 25 0,'0'0'86'0,"2"0"4"16,-2 0 3-16,2 0 0 0,-2 0-1 15,0 0-4-15,0 0-8 0,0 0-6 0,0 0-8 16,0 0-8-16,0 0-8 0,0 0-10 15,0 0-6-15,-2 0-6 0,2 0-3 0,-2 0-1 16,0 0-3-16,0 0 1 0,0 0-2 0,-2 0-2 16,-1 0-2-16,1 0-2 0,-2 0-1 15,-3 0 0-15,1 3 1 0,-1 0 2 0,-3-2 1 16,-1 3 1-16,0 0 2 0,-1 1 5 0,-3-1 4 16,0 3 4-16,0-1 5 0,-4 1 4 15,-1 2 1-15,1-1 1 0,-4 5-1 16,-1-1-3-16,1 2-2 0,-2 2-2 0,-3 2-2 15,0 1 2-15,1 1 0 0,-1-2 3 0,0 3 0 16,1-1 3-16,-1-1 3 0,0 1 1 16,1 4 2-16,1-4 5 0,-1 0 3 0,1 3 3 15,1-2 1-15,1 0-1 0,-1 2-2 16,1 1-2-16,1 1-4 0,0 0 0 0,1 0 1 16,1 3 1-16,2-3-1 0,2 1 1 0,0-1-1 15,4 3-1-15,0-2-4 0,2 2-6 16,1-1-4-16,3-1-3 0,1 3-6 0,1-4-6 15,3 4-2-15,0-3-2 0,2 3-1 0,2-1-1 16,2 2-1-16,0-4-2 0,2 3-1 16,0-1 2-16,3 1 0 0,1 1 0 0,3-1 0 15,2 3 0-15,1-3 2 0,3 2-2 0,2 1 0 16,5-1-2-16,1 2 1 0,5-3-5 16,1 3-1-16,3-3-2 0,2 2-3 0,0 1 1 15,5-3 1-15,-1-1-1 0,0 4 1 0,2-3 2 16,3-4-1-16,-1 3-1 0,3-1 1 15,1-3 1-15,1 1-2 0,0-1 1 0,4-3-2 16,0 3 1-16,0-1 0 0,2-3-2 16,2 3 0-16,2-5-1 0,0 5 1 15,5-4 0-15,3 1-2 0,3-2 1 0,2 0 3 16,5-2-1-16,1 1-1 0,2 1 0 16,3-3 1-16,4-1 1 0,-1-1 1 0,5 0 3 15,0-4 0-15,3 1 2 0,1 2-3 16,0-5 2-16,0 4-3 0,3-3-2 15,-3 2-3-15,0-2 0 0,0 0 0 0,-4-1-1 16,0 1-1-16,-4 0 1 0,0-2 0 16,-4-2 0-16,-3-2 0 0,-2-2 1 0,-1-1 3 15,-3-1-1-15,-5-3 1 0,1-2-3 16,-2 1-1-16,-2 0-3 0,-3-4 0 16,1-1 3-16,-1 0 1 0,-1 0 2 15,-3-4-3-15,0 0 2 0,0 2-1 0,-4-5-1 16,0 1 0-16,-2-1 2 0,-2-4 2 15,-2 0-2-15,-3 0 0 0,-1-4 0 16,-3 0-4-16,-2-1-1 0,1 0 0 0,-5 1 1 16,-3-3 1-16,1 3 0 15,-4-1 3-15,0-2 2 0,-3-1-3 0,-2 3 1 16,-1-4 0-16,-1-2-1 0,-4 1-1 16,0-2 0-16,-2 1-1 0,-2-2-1 15,0-3 2-15,0-2 0 0,-3 2 3 16,1-1 0-16,0-3 2 0,-1-1-3 0,-1 3 1 15,-1-2 0-15,1-1-3 0,-2 2 0 16,-3 0 1-16,0 1 1 0,-2-1-1 16,-1 2 2-16,-1-3-2 0,-4 3 2 0,-1-3-1 15,-3 3 0-15,-2-4 4 0,-5 5-4 16,-2-5 2-16,-2 5 0 0,-4-5-1 16,0 3-1-16,-5-1 1 0,1 0 0 0,0 0 2 15,-3-2-3-15,3 1-1 0,-3 3 2 16,1 0-3-16,-1 0 0 0,1 1 0 15,-3 3 1-15,0 0 0 0,-1 2-1 0,-1-1 1 16,-2 3 1-16,-2 1 1 0,-4 0-1 16,-2 3 2-16,-5 1 0 0,-4-3 2 15,-4 4 0-15,-6-4 1 0,-5 3 1 0,-8 0 0 16,-4 0 0-16,-9 4 1 0,-4-4 1 16,-6 1-1-16,-5 2 1 0,-4 1-2 15,-4 1 0-15,-4 0-1 0,-5 1-4 0,-1-1 1 16,-1 6-4-16,-2-2 2 0,3 2 2 15,-3 0-4-15,2 5-5 0,3 2-8 16,-1 2-10-16,0 5-24 0,3 0-45 16,0 7-84-16,-1 2-97 0,3 5-91 0,0 2-84 15,-1 4-75-15,1 5-14 0,0 2 56 16,4 3 85-16,4 0 92 0</inkml:trace>
  <inkml:trace contextRef="#ctx0" brushRef="#br0" timeOffset="52653.24">3128 14224 9 0,'3'0'56'0,"-3"0"4"0,0 0 6 16,0 0 9-16,0 0 8 0,0 0 7 0,0 0 3 16,0 0-2-16,-3 0-5 0,1 0-8 15,0 0-9-15,0 0-7 0,-2 0-6 0,0 0-3 16,-3 0-2-16,1 0-2 0,0 0-2 16,-3 0-6-16,1 0-2 0,-3 3 3 15,0-3 5-15,1 1 3 0,-5-1 8 0,0 4 8 16,0-4 5-16,-4 2 2 0,0-2 4 15,-2 1 3-15,-2 2-1 0,-3-1-2 0,-1 2 0 16,-3-1-4-16,-1 2 0 0,-1 0-2 16,0-2-1-16,0 1 0 0,-2 4-4 0,1 1-4 15,-1-1-3-15,0 1-4 0,0 0-3 16,0 3-3-16,0 1-1 0,-2 2-2 16,2-1-2-16,-2 2-4 0,3 2-1 0,-3 2-3 15,0-4-1-15,0 6-1 0,0-2-3 0,2 2-3 16,-2-2-3-16,2 3-4 0,2 0-3 0,-2 2-1 15,5 0-3-15,-1 0 1 0,0 0-2 16,5 1 0-16,0 2 0 0,1-2-2 0,3 3-1 16,2 1-1-16,2-1-2 0,2 4 1 0,3-4-1 15,1 1 0-15,3 4 0 0,1-1-1 16,3 1-2-16,2 2-1 0,0-2-2 0,4 1 0 16,0 1-1-16,2 1-2 0,3-2 0 0,-1 3 1 15,5-2-1-15,-1 2 1 0,3-3 0 16,4 5-2-16,0-5 0 0,2 2 1 0,4-2-1 15,0 1 2-15,3 1 1 0,1-2 2 0,3 1 0 16,-1 2 0-16,3-5 0 0,2 1 2 0,2-3 0 16,0 0-1-16,2 2 1 0,2-4 0 15,3 1 3-15,1-4-1 0,3 3 0 0,1-1 0 16,3-3 0-16,4-1 0 0,0 1-3 16,5 0-2-16,1-2 0 0,0-1 0 0,5 1-1 15,0 0-2-15,1-3 2 0,1 2 3 0,4-2-3 16,0-2 2-16,0 2 0 0,2 0 3 15,0-6-3-15,0 2-1 0,2 1 3 0,5-5-2 16,-1 2 2-16,5-3-1 0,0 2 1 16,1-4 2-16,5-1-1 0,0 1 1 0,5-1-4 15,1-2 0-15,2 0 1 0,1-1-4 16,-1-1 0-16,1-1 0 0,-1 2 1 0,1-4 1 16,-1-1 1-16,-1 0 0 0,-3 0-1 15,2-1 2-15,-1-4-2 0,-1 2-1 0,0-1 0 16,0-1 1-16,-2-1 5 0,1 1 0 15,-3-1 1-15,-2-2 1 0,-3-1 0 16,1 1-1-16,-2-1 1 0,-1-3-2 16,-1-1 1-16,-3-2 0 0,1-4-2 0,-3-1 1 15,-2 0-2-15,-2-3-2 0,-2-2-2 16,-4 2 2-16,-2-2 0 0,-5 0 3 16,-2-1-1-16,-6 1 4 0,-2 0 2 0,-6-1 0 15,-3 2 0-15,-4-1-1 0,-4 0 0 16,-2 0-2-16,-5 0-2 0,-1 0 2 0,-3 1-1 15,-4 0-1-15,-2-1-1 0,-2-3 0 16,-3 2 1-16,-3-2-1 0,-1-2 1 0,-3 1-1 16,-1 0 0-16,-4-4 0 0,0 0-1 15,-4-1-2-15,-1-1 1 0,-3-2 1 0,-1 1-3 16,-3-2 0-16,-1-1 1 0,-4 2 2 16,-2-2 3-16,-4-1-2 0,-3 1 2 15,-3-2 0-15,-3 3-1 0,-4 0-3 16,-4 1-2-16,-5 1 1 0,-1 1 1 0,-7-3-2 15,-2 5 3-15,-7 1 0 0,-3-2-2 16,-5 4-1-16,-4-3 0 0,-5 2-3 0,-5-1-1 16,-9 1 2-16,-5-2-3 15,-8 2 1-15,-8 0-1 0,-9-1 1 0,-6 1 4 16,-6 2 4-16,-9 1-1 0,-9 2 2 16,-5 2-1-16,-7 5-4 0,-9 3-9 15,-6 2-6-15,-2 8-7 0,-6 2-17 0,-1 8-26 16,-7 3-51-16,-1 10-84 0,2 4-98 15,9 0-88-15,6 9-80 0,6 2-61 0,13 2 5 16,9 0 65-16,12 0 88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1:53:19.0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12260 7642 23 0,'-2'0'45'0,"-1"-1"1"16,3 1 0-16,-2 0-5 0,0 0-4 0,0 0-3 15,0 0-6-15,0 0-5 0,0 0-4 16,-2 0-3-16,-3 0 3 0,1-3 2 0,0 3 4 15,-5 0 4-15,0 0 5 0,1 0 5 16,-3 0 1-16,-2 0-2 0,0 0 1 16,1 0-2-16,-3 0 0 0,0 0-2 15,-2 0-2-15,0 0 2 0,0 0-1 0,-3 0 5 16,1 0 6-16,-2 0 5 0,0 0 8 16,-1 0 9-16,1 0 9 0,-2 0 4 0,-3 0 3 15,1 0 1-15,-1 3 3 16,-1-3-2-16,-3 1-4 0,0 4-2 0,0-2-2 15,-2 2 0-15,-2-2-2 0,0 5 0 16,0-3 2-16,0 0 2 0,1 3 4 16,-1 0 0-16,0 0-4 0,0 1 0 15,0 2-2-15,0-2-4 0,0 1-5 16,2 2-4-16,-2 1-4 0,2 2-4 0,0-2-6 16,0 0-5-16,2 0-5 0,-1 3 1 15,1 1-1-15,-2-1-1 0,2 0-3 0,-2 2-1 16,3 2-2-16,-3 1-7 0,2-2-5 15,0 1 0-15,0 4-1 0,3-3-2 16,-1 4-2-16,3-2 1 0,1 0-4 0,1-1-3 16,4 1-6-16,0-1-3 0,1 0-1 15,1 3-2-15,5-1 0 0,-1 1 0 16,0 1 2-16,2 3-1 0,3-1-2 0,-1 2-1 16,1-1 1-16,1 2 2 15,3 1-2-15,-1-1 1 0,3 2 2 0,2-1 0 16,2 6 0-16,0-3-1 0,2 2 0 15,2 0 1-15,3 1 0 0,-1 2 0 0,5-2 1 16,-1 1 0-16,5-2 0 0,0 0-1 16,2-2 1-16,2 2 0 0,2 0 0 15,2-2-1-15,3-2 1 0,1 5 1 16,3-6-1-16,-1 2-1 0,5 0-1 0,2 0 1 16,0-1-1-16,5-1 2 0,-1 1-2 15,2-2 1-15,3 1 4 0,3-2-1 16,1-1 0-16,4-3-2 0,2-1 3 15,2 0 2-15,2 0-3 0,5-1 0 0,-1-1-2 16,3 1-1-16,-1-4 0 0,1 2 0 16,2-1-1-16,0-1 1 0,-1 1 1 0,3-1 6 15,-2-1-1-15,2 1-1 16,0 0 0-16,-1-1-1 0,3 1 0 0,0-1-2 16,0 1 0-16,2-1-2 0,3 1 1 15,-1-2 2-15,0-1 0 0,0 2-6 16,-2-1 0-16,0-1 3 0,0 2 1 0,-2-1-1 15,0-2 0-15,0-1 5 0,-2 1 4 16,0-3-3-16,0-1 1 0,0 0 1 16,0-1 1-16,-1-1-2 0,1 3-3 0,0-5 1 15,0 1-4-15,0 0-2 0,0 1 2 16,0-4 3-16,-3 2-2 0,3-3 2 16,-2 2 3-16,0-3 3 0,-1 4-2 15,3-3 0-15,0-1 1 0,0 0 2 0,2 0-4 16,2 1 0-16,0-2 0 0,2 2 0 15,3-1 0-15,1 1-6 0,0-2 2 16,5 2-2-16,-2-1 0 0,1 0-2 0,-1 0-2 16,-3-3 2-16,-1 4 1 0,-1-2-1 15,-2-1 0-15,-2-2-1 0,2 0 1 16,1 0 0-16,-1-2-2 0,0-1 0 0,2 2 2 16,5-4 0-16,-1-3 0 0,7 4 0 15,2-3 1-15,2-2 0 0,1 3-1 16,1-3-2-16,-2-1 1 0,-2 1 1 15,-2 0-2-15,0 2 4 0,-5-2 2 0,-1 3 1 16,-5-3 0-16,-1-1 2 0,-3 1-2 16,-2-2-4-16,-5 2 0 0,1-1 0 0,-2-1 1 15,-1-3-1-15,-1-1 0 16,-3 2 0-16,1 0 1 0,-1-4 0 0,-2 2-1 16,0-3-1-16,1 2 0 0,-1-1 1 15,-2-1-1-15,0-1-3 0,0 4-1 16,1-1 5-16,-1-1 2 0,0 1-2 15,-2 4-1-15,0-2 1 0,0 1 0 0,0-2-2 16,0 2-2-16,0 0 4 0,0-4 0 16,0 5-1-16,0-4 0 0,0-2 1 15,2 2 2-15,1-2-3 0,-1-2-2 0,2-1 2 16,-2-2 0-16,2-1 1 0,-1-1 2 16,-3 0 0-16,-3-3 3 0,-1 2-1 15,-2-2 1-15,-5 2 1 0,1-2-3 0,-5-2 2 16,-4 4 1-16,0-3 0 0,-4 0 1 15,-3-1 0-15,-3 1 1 0,-3 0-1 16,-2-1 0-16,-2 1-1 0,-2 1-2 0,0-2 1 16,-4 4 0-16,0-3-3 0,-3 1-1 15,1-1 0-15,-3 3 0 0,-1-3-1 16,-1 3-1-16,-2-2 2 0,0 2-3 16,-1-2 0-16,-1 2 1 0,0-2-2 0,-2 2-1 15,0-2 2-15,0 2 2 0,-2-3 1 16,-3 3 0-16,1-2-2 0,0 2 1 0,-5-2-3 15,1 2 3-15,0-2-3 0,-5 2-1 16,0-2 4-16,0 1 0 16,-4 1-2-16,1-3 1 0,-1 3-1 0,-2-2 2 15,0 2 0-15,-3-2 0 0,1 2 1 16,0-2-1-16,0 2 0 0,-2 1-1 16,1 0-2-16,-1 0 1 0,0 1-1 0,-3 1 0 15,1-1 1-15,0 3 0 0,-5 0 1 16,0 0-1-16,-1 1 1 0,-1 3 1 0,-4-4 0 15,0 3-3-15,-2-1 2 0,-2 1 1 16,-1 1-1-16,-1 1 1 0,-2-2-1 16,-1 3 1-16,-1-5-2 0,-3 6-1 0,0-2 2 15,-2-1-1-15,1 1 2 0,-3 1 1 16,2 0 3-16,0-2 1 0,0 1 0 16,0 0 0-16,3 1-4 0,-1 0 2 15,3-2 0-15,-3 1-3 0,2 1 0 0,-1-1 1 16,-3-1-1-16,0 5 0 0,-2-4 0 15,-2-1 0-15,-2 1 0 0,0 2 0 16,-5-2 0-16,1-2-1 0,0 2-1 16,-3-3 2-16,1 1-3 0,-1 1 2 15,3-2 0-15,-1 1 1 0,1 1 0 0,2-1 0 16,2-1 1-16,-1 2-1 0,3-1-1 16,0 2 0-16,2-3 2 0,-2 4-2 15,2-1 0-15,-2 2 0 0,-2-1 2 0,0 1 0 16,0-1-2-16,-2 5 2 0,-3-4 0 15,3 3 0-15,-2-1-1 0,-1 1 0 16,1 2 0-16,0-1 0 0,-1-1-1 0,-1 1 2 16,1 0 1-16,-1 1 1 0,1 3 2 15,-1-3 0-15,2 3 0 0,-3-2-3 16,3 2-2-16,-1 2 0 0,-1-3 0 16,1 2 0-16,-1-3 1 0,-3 4-1 0,3-1 0 15,-3 1 0-15,1 0 0 0,-1 0-2 16,0-1 1-16,1 2 0 0,-3-2 3 15,2 4-1-15,-1-3-1 0,1 0 1 16,0 1-1-16,3 0 2 0,-1 2-2 0,1-3 0 16,1 3 0-16,1-2 1 0,0 2 1 15,-1-3-1-15,-1 4-1 0,-3-1 0 16,1 1 1-16,-1 0-1 0,-2 0 0 16,3 1 2-16,-3 3 1 0,0-3-1 0,0 2-2 15,3 2 0-15,-3 0 1 0,2 2 0 16,1 1 2-16,1-2 4 0,1 4 1 0,-1-1 1 15,3 1 0-15,-3 1-2 0,3 2-3 16,-2-3-3-16,-1 4-1 0,-4 0-1 16,1 2 1-16,-5-3 0 0,-2 3-1 0,-3 1 3 15,1 1-1-15,-4 1 0 0,1-2-2 16,-1 1 3-16,0 1 2 0,-1 0 0 16,3-3 0-16,2 4 0 0,1-2 2 15,4-1-6-15,1-2-2 0,4 4-2 0,0-4 3 16,5 2 1-16,0-1 0 15,1-1 0-15,3 1 0 0,0-1-5 0,2 2-9 16,0-1-11-16,0 2-18 0,-2-1-37 16,2 2-84-16,-2 0-115 0,0 2-114 0,-1 3-116 15,5 0-65-15,1 1-9 16,1 1 64-16,2 0 108 0</inkml:trace>
  <inkml:trace contextRef="#ctx0" brushRef="#br0" timeOffset="4661.56">16063 7829 138 0,'-8'-6'180'15,"-1"1"-11"-15,1 1-12 0,2-1-9 16,-3 1-5-16,3-1-7 0,-3-1-5 16,1 1 4-16,-1-1 9 0,1-1 15 15,-1 1 15-15,-1-1 10 0,-1-2 9 0,1 0 1 16,-1-2-2-16,1-3-13 0,-1 0-22 15,0-1-20-15,1-4-23 0,-1-2-23 16,1-1-24-16,-1-3-15 0,0-4-10 16,1-2-7-16,-1-5-7 0,1-1-6 0,-1-3-1 15,3 0-5-15,-1-3-1 0,3-2-4 16,0-4 0-16,1 0-2 0,3-4-2 16,0-2 0-16,4-2 2 0,0-3 4 15,5-5 0-15,1 2 4 0,3-5 4 0,1 2 4 16,3-5 2-16,2 0 0 0,4-5-1 15,3 0 0-15,3-2-3 0,5-1-3 16,2 1-5-16,4-1-5 0,4 5-3 16,0-1-6-16,5 4-1 0,2 4 0 0,4 4-1 15,2 1-4-15,2 4-9 0,4 4-11 0,1 3-18 16,1 0-32-16,1 5-75 0,-1 0-109 16,-2 4-108-16,1 2-105 0,-3 2-86 15,-2 4-24-15,-2 0 46 0,-2 3 97 16,-2 1 111-16</inkml:trace>
  <inkml:trace contextRef="#ctx0" brushRef="#br0" timeOffset="5010.26">17674 4489 33 0,'-6'-4'179'0,"2"-1"2"0,1 1-21 15,1-1-20-15,2 2-12 0,0 3-4 16,5 0 0-16,-1 3 4 0,4 3 5 15,1 3 4-15,-1 6 3 0,1 3 4 16,-1 3-5-16,-2 9-8 0,1 7-19 16,-5 0-19-16,-2 9-19 0,-2 1-22 0,-2 2-18 15,-3 5-33-15,-3 1-53 0,1-1-71 16,-1 0-72-16,1-2-79 0,3-2-96 0,-1-5-32 16,3-3 19-16,2-7 49 0</inkml:trace>
  <inkml:trace contextRef="#ctx0" brushRef="#br0" timeOffset="5689.36">18529 4098 269 0,'0'-6'355'0,"-2"1"71"0,2 2-10 16,-2 2-12-16,2 1-27 0,0 1-37 16,0 8-53-16,0 6-57 0,2 4-52 0,0 11-55 15,0 5-35-15,1 8-31 0,1 10-20 16,0 3-13-16,0 2-10 0,0 6-5 16,1 1-4-16,1 2-8 0,0-4-12 15,3-4-19-15,-3-4-48 0,3-1-98 0,-1-4-114 16,1-5-112-16,-1-2-111 0,1-2-50 15,-1-8 12-15,0-3 74 0,1-7 108 16</inkml:trace>
  <inkml:trace contextRef="#ctx0" brushRef="#br0" timeOffset="6071.32">18904 4322 139 0,'-9'-13'257'16,"1"4"53"-16,0 3-9 0,-1 6-29 15,1 7-30-15,-1 5-24 0,1 5-33 16,1 8-49-16,3 4-47 0,0 9-35 0,0-3-24 16,2 5-13-16,2-1-6 0,0 2-5 15,2-4-1-15,2-2-2 0,2-2-3 16,-2-3 2-16,3-2 2 0,1-7 3 15,-1-1 2-15,1-6 11 0,1 1 13 16,-1-9 10-16,3-2 6 0,-1-5 2 0,1-7 3 16,1-4-4-16,3-5-7 0,0-4-4 15,0 0-2-15,0-4 5 0,0 0 7 0,-1 3 2 16,1 1 0-16,-4 6 2 0,-1 1 9 16,-1 3 2-16,-1 6-3 0,-1 5-4 0,-3 7-3 15,0 7-8-15,0 1-17 0,-2 5-33 16,1 0-71-16,-1 4-113 0,0-3-128 15,2 2-129-15,2-3-88 0,1-1-26 16,1-5 37-16,1-2 96 0</inkml:trace>
  <inkml:trace contextRef="#ctx0" brushRef="#br0" timeOffset="6373.79">19429 4468 262 0,'-9'-3'320'0,"-1"-1"60"0,-1 8-33 16,-1 2-49-16,-3 3-47 0,2 5-44 0,0 2-54 15,1 1-58-15,3 1-42 0,1 1-25 16,-1-4-16-16,5 0-8 0,0 1-3 0,2-3-2 16,2-3-1-16,0 0 2 0,2-4 7 15,2 1 13-15,2-5 22 0,1 1 21 16,1-6 16-16,3 1 12 0,-1-1 1 0,1-1-10 15,-1 2-20-15,1-1-17 0,-2 3-15 16,-1 0-14-16,0 5-34 0,-1-1-67 16,-3 4-93-16,2-1-104 0,-1 2-106 15,-1 0-91-15,2-1-22 0,-2 0 39 0,3-4 77 16</inkml:trace>
  <inkml:trace contextRef="#ctx0" brushRef="#br0" timeOffset="6619.06">19626 4472 157 0,'8'-17'304'0,"1"1"53"0,-3 3-18 0,-2 1-46 16,3 4-54-16,-3 0-56 0,2 7-58 15,1-3-52-15,1 8-33 0,-2 0-19 16,3 5-16-16,-3-1-12 0,1 6-7 0,-1 0-2 16,0 0-3-16,-2 2-1 0,1 2 5 15,-1-2 12-15,0-1 18 0,0 0 22 16,1 1 37-16,-3-2 44 0,0 0 39 0,-2-4 23 15,0 5 4-15,0-5-9 0,0 3-31 16,-4-5-38-16,-1 4-41 0,1-3-33 16,-4 2-57-16,-1-2-98 0,-1 1-118 15,-1 1-121-15,-2-2-128 0,1 0-60 0,-3-1 2 16,-2 1 68-16,2 0 103 0</inkml:trace>
  <inkml:trace contextRef="#ctx0" brushRef="#br0" timeOffset="8293.79">21107 3820 129 0,'-6'-3'279'0,"2"-2"72"16,0 2 17-16,-1 2 13 0,3-3 6 15,-2 4-10-15,2 5-31 0,2 3-52 16,2 7-62-16,0 6-58 0,2 8-51 16,1 9-36-16,1 8-25 0,2 8-20 0,1 6-15 15,-1 7-11-15,3 8-9 0,2 4-13 16,-3 1-18-16,3 0-41 0,-3-1-78 16,3-1-106-16,-2-5-110 0,1-3-101 0,-1-3-85 15,0-5-17-15,-3-4 50 0,-2-6 91 16,-1-6 103-16</inkml:trace>
  <inkml:trace contextRef="#ctx0" brushRef="#br0" timeOffset="8593.23">21190 3933 35 0,'6'-25'84'0,"3"5"-20"16,1 3-11-16,3 3-7 0,2 3-9 0,0 2-6 15,2 1 3-15,0 7 10 0,-1 1 18 16,-1 1 26-16,2 3 38 0,-4 6 45 0,0 1 47 16,-3 6 46-16,-1 0 27 0,-5 6 13 15,-4 3-11-15,-2 4-31 0,-5 2-49 16,1-1-56-16,-4 3-48 0,-1-1-48 15,0-1-63-15,1 1-93 0,-3-4-103 0,2-3-102 16,3-3-104-16,0-3-82 0,1-4-12 16,1-4 46-16,4-6 80 0</inkml:trace>
  <inkml:trace contextRef="#ctx0" brushRef="#br0" timeOffset="8758.66">21554 3857 245 0,'-4'5'270'16,"-5"5"20"-16,3 5-64 0,0 5-68 15,-1 2-59-15,5 4-66 0,0 3-73 16,2 0-91-16,2 0-87 0,2-3-45 0,3 3-21 16,-3-8 18-16</inkml:trace>
  <inkml:trace contextRef="#ctx0" brushRef="#br0" timeOffset="8924.82">21725 3976 159 0,'0'-5'359'16,"-6"5"56"-16,0 5 42 0,-5 4-76 16,1 2-94-16,-1 3-103 0,0 1-120 15,1 5-131-15,1-2-130 0,1 2-128 16,-1-3-83-16,1 0-25 0,2-1 33 0,-1-3 65 15</inkml:trace>
  <inkml:trace contextRef="#ctx0" brushRef="#br0" timeOffset="9123.81">21825 3896 294 0,'8'-8'412'0,"-1"3"91"0,-1 4 17 16,-2 6-46-16,-2 0-74 0,3 6-86 15,-3 3-81-15,0 5-88 0,0 0-74 16,-2 5-72-16,2-2-96 0,-2 2-107 16,2 1-109-16,-2-1-98 0,2-1-94 0,-2-2-28 15,0-2 39-15,0-4 80 0,-2-1 91 16</inkml:trace>
  <inkml:trace contextRef="#ctx0" brushRef="#br0" timeOffset="9273.01">21893 3996 232 0,'8'-12'353'0,"1"-2"82"0,-1 3-1 0,1 2-29 16,1 0-46-16,1 0-57 0,-1 2-78 15,3-1-97-15,-2 3-128 0,1 1-144 16,1-1-135-16,0 3-139 0,-1 1-77 0,-3 1-24 16,-1-3 46-16,1 3 92 0</inkml:trace>
  <inkml:trace contextRef="#ctx0" brushRef="#br0" timeOffset="9821.2">22263 3769 155 0,'0'-4'407'0,"0"-2"95"15,-2 1 71-15,0 4-51 0,0-2-83 0,0 3-95 16,0 3-96-16,-1-2-94 0,1 6-68 15,2 6-39-15,0 1-23 0,0 7-11 16,0 2-6-16,2 2-4 0,-2 0-2 16,3 1-2-16,-3-1 0 0,2 3 0 0,-2-4 0 15,2-1 0-15,0-2 0 0,0-4-2 16,0 1-1-16,2-4-1 0,-2-3 4 16,3 0 1-16,-1-3 0 0,0-4 0 0,2-3 1 15,1-1 2-15,-1-1-2 0,3-3-1 16,-3-4 0-16,2 1 3 0,-1-2-2 15,1 0-2-15,-1 1 1 0,-1-1 1 16,-2 1-1-16,3 4-1 0,-3 0 1 0,0 0 2 16,-2 0 3-16,2 3 0 0,1-2 0 15,-1 2-1-15,0 1-1 0,0-4 1 16,1 4 0-16,-1-1-4 0,2 1 2 16,-2-3-1-16,3 2 0 0,-1-5 1 15,0 5-2-15,1-4 2 0,-1 1-2 0,3-4 0 16,-3 2-2-16,2 0 0 15,-1-2 0-15,-1 2-1 0,0 2 2 0,-1-3 1 16,-1 2 2-16,0 2 0 0,0 2 4 0,-1-3 2 16,-1 4 4-16,0 4 0 0,0 0 2 15,0 3-1-15,0 2-1 0,0 1-4 16,0 2-4-16,3 0-2 0,-3-2-8 16,2 0-8-16,0-1-15 0,0 0-31 0,1-2-50 15,-1-2-73-15,0-1-79 0,2 1-76 16,-1-5-64-16,1 0-42 0,2-5-17 0,-1-3 22 15,1-3 59-15,-1 1 68 0</inkml:trace>
  <inkml:trace contextRef="#ctx0" brushRef="#br0" timeOffset="10168.7">22659 3897 151 0,'2'-5'280'0,"0"1"40"0,0 3 32 0,0 1 15 0,0 4-4 16,1 5-22-16,-1 2-43 0,2 3-54 15,0 2-67-15,0-2-56 0,1 6-44 16,1-5-31-16,2 0-20 0,-1 1-18 15,1-3-25-15,-1-1-36 0,1 0-48 16,-2-3-50-16,3-1-56 0,-1-3-48 0,1-2-32 16,-1-3-15-16,3-5 2 15,-3-1 13-15,3-3 25 0,0-5 32 0,-3-2 34 16,3-3 36-16,-3 0 37 0,1-5 33 16,-3-1 31-16,0 1 25 0,1-1 27 0,-3 2 25 15,0 2 23-15,0 0 28 0,1 2 26 0,-1 1 29 16,-2 6 27-16,2-1 36 0,-2 2 47 15,0 5 53-15,0-2 53 0,1 7 32 16,1-2 5-16,-2 6-23 0,2-2-47 0,0 7-64 16,1-2-71-16,-1 4-58 0,2 0-38 15,-2 2-24-15,3 5-19 0,-3-2-12 16,2 0-14-16,-1 4-20 0,1-2-38 16,-2 5-101-16,0-1-135 0,3 3-144 0,-1-3-119 15,0 2-51-15,1-3-1 0,-1 0 79 16,1 1 125-16</inkml:trace>
  <inkml:trace contextRef="#ctx0" brushRef="#br0" timeOffset="10450.78">23188 3670 113 0,'0'-9'370'0,"2"1"112"15,-2 3 62-15,0 2-16 0,0 0-46 16,0 3-76-16,-2 3-96 0,2 4-106 16,-2 3-82-16,2 6-55 0,-2 5-30 0,2 1-25 15,0 2-25-15,0 5-53 0,2-3-102 16,0 2-124-16,0 1-120 0,2-4-124 15,3 0-54-15,-3-6 12 0,2 1 80 16,-1-4 112-16</inkml:trace>
  <inkml:trace contextRef="#ctx0" brushRef="#br0" timeOffset="10683.13">23315 3829 91 0,'-2'-5'263'0,"0"1"22"16,0 1-21-16,2-1-69 0,0 3-69 15,0-2-67-15,2 3-59 0,2-1-43 0,0 1-26 16,1-4-13-16,1 3 0 0,-2-2 10 16,2 1 25-16,-1-2 33 0,1 1 39 15,-2-1 45-15,1 1 51 0,-3 2 56 0,2-3 50 16,-2 3 36-16,0 1 10 0,0 1-16 16,0 3-35-16,0 1-55 0,3 2-81 15,-3 1-112-15,2 1-119 0,2 2-108 0,1-2-97 16,1 0-96-16,1-1-24 0,-1 0 37 15,-2-3 68-15</inkml:trace>
  <inkml:trace contextRef="#ctx0" brushRef="#br0" timeOffset="11047.71">23542 3787 71 0,'2'-4'306'0,"0"-1"57"15,0 2 33-15,0-2-40 0,0 4-56 0,0-2-60 16,0 2-60-16,0-3-55 0,1 4-47 16,-3 0-30-16,2 4-22 0,-2-3-8 0,2 2-1 15,-2-2 2-15,0 3 2 0,0 0 0 16,0-3 2-16,0 4-3 0,0-2-5 16,0-2-5-16,0 2-3 0,2 0-5 0,0-2-3 15,2 2-1-15,1-1 0 0,-1-2 1 16,2 0-1-16,0 0 1 0,1-2 0 15,-1 2 2-15,1-3 2 0,-3 2-2 0,2-2 1 16,-2 0 4-16,3 3 11 0,-3-1 15 16,0 1 17-16,0 1 15 0,1 2 11 0,-1 0 5 15,0 1-6-15,0 2-13 0,1 2-17 16,1-1-14-16,-2-2-15 0,2 3-23 16,-1-2-37-16,1 2-42 0,-2-1-60 15,3-2-70-15,-3 0-78 0,2-1-75 0,-2 0-74 16,1-4-14-16,-3-4 29 0,-2 3 54 15,0 1 72-15</inkml:trace>
  <inkml:trace contextRef="#ctx0" brushRef="#br0" timeOffset="11629.02">24987 3277 154 0,'7'-14'321'0,"-1"0"90"0,-2 0 47 16,3 5 4-16,-3 1-19 0,2 0-36 16,0 3-48-16,3 1-70 0,-1 4-77 0,5 5-42 15,2 7-18-15,0 5-2 0,2 8-3 16,-3 9-5-16,3 8-10 0,-2 4-20 15,-2 7-27-15,2 2-24 0,-3 7-20 16,1 3-24-16,0 0-32 0,0 2-41 0,-1-3-41 16,-1 1-39-16,2-6-40 0,-5 0-77 15,0-1-123-15,1-9-117 0,-1-5-106 16,-3-3-43-16,-1-4-3 0,-2-7 62 0,-2-9 136 16</inkml:trace>
  <inkml:trace contextRef="#ctx0" brushRef="#br0" timeOffset="11910.16">25017 3681 72 0,'-13'-41'341'0,"0"0"80"16,3 3 89-16,-1 0-16 0,5 1-45 0,0 3-63 16,3 1-69-16,3-1-72 0,3 2-82 15,3-2-61-15,5 3-41 0,1 2-17 16,5 1-10-16,2 2-5 0,5 2-2 0,-1 3-2 15,4 2 1-15,1 5 1 0,4 0-1 16,1 6 1-16,3 4 3 0,3 4 1 0,-1 1 0 16,2 3-1-16,2 3-3 0,-2 6-5 15,1 0-2-15,-1 3-4 0,0 1-3 16,-2 1-6-16,-2 1-14 0,-2-2-20 0,-2 1-25 16,-3 1-79-16,-1-1-147 0,-3-1-165 15,1-2-131-15,-1-1-60 0,-4-4-15 0,-4 0 53 16,-2-4 135-16</inkml:trace>
  <inkml:trace contextRef="#ctx0" brushRef="#br0" timeOffset="31651.57">8390 9198 1 0,'-4'-1'142'0,"0"-4"-19"16,-2 2-13-16,1-2-8 0,-1 4-3 0,2-2-6 16,-3 1-13-16,3 1-13 0,-2-3-13 15,2 3-8-15,-3 1-2 0,-1-3-2 16,1 3-2-16,-1 0 1 0,-3 0-3 15,1 3-3-15,-3-2-2 0,-2 3-4 0,1-3 0 16,-6 4 0-16,1 0 3 0,-4 0 3 16,0 0 3-16,-3 3 7 0,-3 0 6 15,-1 1 7-15,-4 0 4 0,0 5 5 0,-4 0 4 16,0 2 1-16,-4 1 1 0,-3 4-1 16,-3 4-1-16,-1 4-1 0,-4 2-1 15,-2 3 0-15,0 5 0 0,-2 0 2 16,2 1-1-16,-2 3-1 0,4-1 0 15,0 4-2-15,4-1-5 0,1 2-7 0,5 3-8 16,3 0-8-16,4 0-8 0,4 1-10 16,7 2-8-16,4-1-6 0,4-2-3 15,4 3-1-15,7-2-3 0,6-1-1 0,4-3 0 16,7 2 0-16,3-4-2 0,10-2 0 16,3-1 3-16,5 1 0 0,8 1 0 15,7-5 3-15,4 0 1 0,8 0 1 0,4-1 2 16,5-3 2-16,2 0 2 0,6-1 1 15,2-3 3-15,7 2 7 0,2-8 2 0,6 4 4 16,2-4 3-16,7-4 3 0,4 3 0 16,6-6-5-16,2-1-3 0,5 0-4 15,3-5-3-15,1 0 2 0,2 0-1 16,0-2 0-16,4-1 0 0,2 1-4 16,3-1-1-16,-1 0-8 0,2-1-4 0,-1 1-4 15,-1 0-1-15,-2-2 4 0,1 2 0 16,-5-1 1-16,0-3 3 0,0 0 2 0,0 2 4 15,0-3 0-15,0 1-1 0,-5-1-3 16,-1 1 0-16,-2-5-3 0,-5 0-3 16,-4-1 2-16,-2-4 2 0,-4 1 2 15,-3-5-1-15,-1-3 1 0,-3-1-1 0,-2-3-6 16,-2-2-1-16,1-2-1 0,-1-4-1 16,-4 2 1-16,-3-6 1 0,-1 2-1 15,-7-2-1-15,-4-1 4 0,-4 3 2 0,-4-4 2 16,-5 2 0-16,-1-1 2 0,-7-2 4 15,-3-1-2-15,-5 1 2 0,-5-2-3 16,-4 0 2-16,-6 0-1 0,-3-1 0 16,-6-3 0-16,-2-2-2 0,-2 2-2 0,-4-5 0 15,-5 0-1-15,-1 1 0 0,-3-1 1 16,-4 0 0-16,-2 0 1 0,-2 1-1 16,-5 0 0-16,1 1-1 0,-5-1-1 0,-2 0-3 15,-2 2-1-15,-2-2 0 16,0-1 0-16,-4 2-2 0,0 0 1 0,-5-2 0 15,1 2 0-15,-5 1-1 0,0-1 2 16,-2 1 2-16,-4-1-1 0,-2 1 2 16,-5 1 0-16,-3 2-1 0,-5 1-2 0,-4-3 0 15,-5 3-2-15,-3 0 0 0,-5 2-2 16,-4-1 3-16,-7 0 2 0,-1 3-2 16,-7-1 1-16,-6 0 3 0,-5 2-1 0,-6 0 0 15,-8 2-1-15,-9 2 0 0,-4 3 0 16,-8 0 4-16,-5 6 3 0,-6-1 1 0,-4 3 0 15,-5 1 1-15,-4 3-3 0,-1 2-6 16,-3 4-1-16,-2-2 0 0,2-1-2 16,0 7-1-16,0-3-4 0,2 4-6 15,0 4-15-15,0 1-34 0,2 6-59 0,5-1-87 16,3 5-81-16,5 4-76 0,9 1-75 16,8 0-74-16,6 5 5 0,9 1 57 15,6-1 72-15,8 0 77 0</inkml:trace>
  <inkml:trace contextRef="#ctx0" brushRef="#br0" timeOffset="33561.35">14486 9285 35 0,'3'-4'53'0,"-1"3"-8"0,0-2 3 15,0 3 0-15,0 3 3 0,0 2 12 0,2 3 14 16,1 4 17-16,-1 5 17 0,0 9 17 16,-2 7 18-16,0 9 14 0,0 8 9 15,-2 9-4-15,-2 12-13 0,-2 4-20 0,-2 8-24 16,-1 2-29-16,-1 6-25 0,-1-3-19 16,1 3-14-16,0-3-10 0,1-4-7 15,-1 0-18-15,1-5-34 0,1 1-47 16,0-4-50-16,-1-3-59 0,1-4-68 15,0 0-46-15,-3-9-1 0,1-3 29 0,-1-8 41 16</inkml:trace>
  <inkml:trace contextRef="#ctx0" brushRef="#br0" timeOffset="33940.56">14042 9744 113 0,'2'-31'91'16,"2"0"-24"-16,5 2-9 0,1-4 2 15,5 4 1-15,2 3 3 0,4-2 1 0,5 2-3 16,-1 2 2-16,5 1 4 0,1 3 11 16,5 3 13-16,0 0 11 0,3 5 7 15,-1 3 0-15,2 4-5 0,2 2-13 16,1 7-14-16,1 4-16 0,0 5-15 16,1 4-11-16,-3 4-9 0,3 3-7 0,-3 2-7 15,2 3-4-15,-1 0-3 0,-3 5-29 16,0-1-50-16,0 1-72 0,-4-4-102 0,-2 5-56 15,-4-4-28-15,-5-2 8 0,-4-4 41 16</inkml:trace>
  <inkml:trace contextRef="#ctx0" brushRef="#br0" timeOffset="71432.55">17024 10393 57 0,'-10'-3'132'0,"-1"3"-39"15,1 0-40-15,1 0-16 0,1 0-5 16,-1 0-4-16,1 0 0 0,-1 0 2 0,1 0 1 16,-3 0 1-16,3 0 5 0,-3 3 10 15,-2-3 14-15,1 3 12 0,-1-2 9 16,-2 2 7-16,-2 2 5 0,-2-1 5 0,0 1 3 15,-2 0 3-15,-2 6 8 0,-3-1 7 16,1 1 5-16,-5 3 4 0,1 0 2 16,-1 4 1-16,-2-1-6 0,-2 7-6 0,3-1-10 15,-3 1-13-15,0 2-14 0,2 4-15 16,-2 2-15-16,3 1-13 0,1 4-9 16,0 2-7-16,3 1 2 0,-1 3 0 0,3 2 4 15,2 3 5-15,1 2 2 0,1-1 4 16,4 2-1-16,0 2 0 0,5-2 2 15,1 4 2-15,3 1-1 0,3-2-4 16,5 3-6-16,5-1-6 0,3 1-7 0,5-3-6 16,4 2-7-16,6-2 0 15,2-1-1-15,7-2-3 0,2 2-1 0,6-5 0 16,3 2 0-16,3 0-1 0,5-2-2 16,4-4 1-16,4 1 3 0,5 2 4 0,6-7 1 15,4-1 1-15,2-5 5 0,4-3 3 16,5-5-1-16,4 0-3 0,2-6 2 15,6-3 4-15,3-3-1 0,6-3 1 0,4-2-2 16,6-1 1-16,5-7-5 0,2 3-6 16,1-8-2-16,-1 3-4 0,-2-3 2 0,-5-4-3 15,-1-1 0-15,-5-3 0 0,-5-1-1 16,-3-4 0-16,-5-2 1 0,-6-4 1 16,-4-2-1-16,-4-4 0 0,-5-2 2 15,-6-4-2-15,-6 0 0 0,-7-6-1 16,-4 0 0-16,-4-3 1 0,-7-1 2 0,-1-5 4 15,-7-3 0-15,-3-1 3 0,-1-1 3 16,-4-4 2-16,-3-3 0 0,-2 3 0 16,-6-1 1-16,-2-2-1 0,-2 2-5 15,-7 2 1-15,-2-2 0 0,-2 1-4 0,-4 4-2 16,-4-3 0-16,-2 4-2 0,-3 1 0 16,-4 0-5-16,-2 3 3 0,-4 1-2 15,-4 1-2-15,-5 2 2 0,-2 1 0 0,-4-1 2 16,-4 0 1-16,-2 3 1 0,-5 2 4 15,-4-3 1-15,-6 1-3 0,-2 3 0 0,-7 1 3 16,-6 0 2-16,-4 4-2 0,-6 0-3 16,-7 5 0-16,-9-3 0 0,-5 7-5 15,-7 1-2-15,-7 2-4 0,-6 3-4 16,-2 1-6-16,-2 6-10 0,-4 0-20 0,2 4-37 16,-2-1-77-16,2 6-95 0,0 2-98 15,2 2-89-15,4 0-94 0,4 0-20 16,5 2 48-16,4-2 85 0,2 0 95 0</inkml:trace>
  <inkml:trace contextRef="#ctx0" brushRef="#br0" timeOffset="72776.67">20138 11371 125 0,'0'-13'173'16,"2"-3"-21"-16,2-3-13 0,3-1-1 15,1 0 3-15,3-4 10 0,4 3 12 0,4-5 17 16,2 1 22-16,2 0 26 0,7 0 24 15,1-1 17-15,5-2-6 0,5 2-22 16,3-3-29-16,7 0-42 0,2-1-42 16,6 1-35-16,2-1-26 0,5 1-19 0,2 0-14 15,0 1-8-15,-1 3-11 0,-3 0-20 16,-3 5-35-16,-4 0-79 0,-6 5-113 16,-4 1-114-16,-5 3-121 0,-4 2-86 0,-4 1-22 15,-7 1 51-15,-3 3 97 0</inkml:trace>
  <inkml:trace contextRef="#ctx0" brushRef="#br0" timeOffset="73041.53">21592 10292 118 0,'6'-15'320'16,"1"5"26"-16,-1 2 29 0,-2 2-64 15,3 4-48-15,-3 4-43 0,2 7-23 16,-1 5-9-16,-1 7-15 0,0 8-31 0,0 5-39 16,-2 2-36-16,-2 3-26 0,-2 6-15 15,0 2-11-15,-2-2-7 0,-2 2-3 16,-3 3-21-16,1-4-42 0,-5 3-59 0,0-2-73 16,1-5-78-16,-3 1-89 0,0-4-76 15,0-4-10-15,-2-2 30 0,0-4 58 16</inkml:trace>
  <inkml:trace contextRef="#ctx0" brushRef="#br0" timeOffset="74284.67">22610 10200 79 0,'-2'-11'289'0,"-2"2"55"0,0 0 76 0,-3 1-22 15,1 0-23-15,-3 4-22 0,1-1-31 16,0 5-40-16,-3 4-66 0,-2 0-70 15,3 6-50-15,-3 6-33 0,0 8-16 16,3 2-11-16,-1 6-7 0,1 2-7 0,3 5-8 16,1 1-5-16,4 3-7 15,2-1-2-15,2 0-10 0,4-2-29 0,1-1-69 16,1-4-103-16,3 0-104 0,1-6-100 16,3-4-107-16,0-2-35 0,-2-6 39 0,1-4 84 15,-1-3 98-15</inkml:trace>
  <inkml:trace contextRef="#ctx0" brushRef="#br0" timeOffset="74468.52">22678 10484 137 0,'2'-30'394'15,"-2"2"99"-15,-2 8 79 0,0 3-40 16,0 0-74-16,-3 6-86 0,-1 2-91 0,0 4-96 16,-3 5-74-16,-1 5-49 0,-3 9-30 15,-2 4-17-15,-4 4-15 0,-2 6-11 16,0 1-25-16,-5 1-49 0,3 0-81 15,0 3-100-15,2-4-97 0,2 1-93 0,4-5-76 16,4-4-7-16,3-1 55 0,1-6 86 16,7-3 94-16</inkml:trace>
  <inkml:trace contextRef="#ctx0" brushRef="#br0" timeOffset="74666.74">22852 10134 274 0,'8'-18'489'0,"-2"2"79"0,-1 4 53 16,-3 5-75-16,0 6-109 0,-2 4-121 0,0 6-111 15,-2 9-78-15,2 7-49 0,-2 8-32 16,2 3-22-16,-3 3-19 0,3 6-23 0,-2 2-40 16,2-1-100-16,0-1-122 15,0 1-122-15,5 0-132 0,1-7-58 0,0 1-1 16,1-6 74-16,1-4 114 0</inkml:trace>
  <inkml:trace contextRef="#ctx0" brushRef="#br0" timeOffset="75032.03">23076 10553 33 0,'0'-21'331'16,"-2"3"76"-16,-5 2 82 0,1 3-1 15,0 5-61-15,-1-1-69 0,1 1-74 0,0 2-77 16,-1 1-97-16,3 0-94 0,2 4-78 15,0-2-61-15,2 2-43 0,2 1-26 0,2-4 0 16,0 3 18-16,1-2 34 0,-1 2 40 16,2-3 31-16,-2 3 27 0,1-2 21 0,-1 3 21 15,-2-3 21-15,2 3 23 0,-2 0 24 16,-2 0 16-16,3 6 7 0,-3-1-5 16,0 0-12-16,0 4-19 0,0 3-21 15,2 1-24-15,0 2-23 0,0-2-23 0,2 3-19 16,0-2-9-16,1 1-4 0,1-1 4 15,0 2 16-15,1-3 28 0,-1 0 40 16,0-1 51-16,-1 1 53 0,-1-1 48 16,-2-2 29-16,-2 1 6 0,0-1-12 0,-4 1-38 15,-1-2-45-15,-3 0-52 0,0 1-55 16,-3-4-67-16,-2 2-108 0,3-3-119 16,1 0-120-16,3-2-107 0,-3-1-36 15,3-2 20-15,2-2 79 0,0-1 105 0</inkml:trace>
  <inkml:trace contextRef="#ctx0" brushRef="#br0" timeOffset="75214.77">23319 10309 160 0,'15'-25'439'0,"-2"8"93"0,-5 1 61 16,1 3-44-16,-1 4-82 0,-1 3-108 15,-1 8-112-15,0 7-88 0,1 8-59 16,-3 4-40-16,-2 4-33 0,0 8-29 0,0 3-47 15,-2-1-99-15,-2 4-136 0,2 0-136 16,0 0-122-16,0-4-55 0,0 2 0 16,0-6 77-16,0-1 121 0</inkml:trace>
  <inkml:trace contextRef="#ctx0" brushRef="#br0" timeOffset="75380.83">23400 10582 255 0,'0'-14'492'0,"0"2"72"0,0 3 42 0,0 0-74 16,2-1-118-16,0 4-142 0,2-2-122 16,3 3-111-16,1-2-131 0,3-1-133 15,1 2-121-15,3-3-104 0,0 2-88 0,2-2-10 16,0 0 63-16,0-2 98 0</inkml:trace>
  <inkml:trace contextRef="#ctx0" brushRef="#br0" timeOffset="75596.14">23620 10371 245 0,'6'-7'335'0,"-2"3"52"0,1 0-3 15,-1 0-26-15,0 3-42 0,0-3-53 0,3 4-61 16,-1-1-58-16,0 1-67 16,3-3-77-16,-1 3-72 0,1-1-61 15,1-3-45-15,-1 1-26 0,1-2 5 0,-1 1 28 16,-1-1 46-16,1 2 63 0,-3-2 74 16,1 4 79-16,-3 1 80 0,-2 1 70 15,0 3 42-15,-2 1 12 0,0 3-22 0,0 0-48 16,-2 5-64-16,2-4-63 0,0 2-46 15,0-2-54-15,2 1-80 0,0 0-109 16,2-1-105-16,3-3-92 0,-1-2-74 16,5 2-49-16,-1-5 9 0,1-1 69 0,-1-4 89 15</inkml:trace>
  <inkml:trace contextRef="#ctx0" brushRef="#br0" timeOffset="75928.42">23923 10351 222 0,'6'-9'296'0,"0"2"39"15,1 2 26-15,-3 2 7 0,-2 2-13 16,0-3-36-16,0 4-55 0,-2 4-66 0,2-3-67 15,0 2-61-15,1 2-53 0,-1 2-55 16,0-3-53-16,2 1-47 0,-2-1-35 16,2 1-19-16,-2-1 9 0,3-1 27 15,-3 1 39-15,0 0 48 0,0-2 58 16,0 1 67-16,0-2 78 0,-2 2 69 0,-2 2 46 16,0 2 24-16,0-2-4 0,-2 3-39 15,-3 1-59-15,3-1-59 0,0 1-45 16,0 0-30-16,-1 1-24 0,3-1-19 0,2 0-28 15,0-1-40-15,0 0-46 16,2-3-48-16,3-1-37 0,-1-3-27 0,0-1-9 16,2 0 16-16,1-1 34 0,1-2 40 15,-1-2 38-15,1 1 34 0,-2-1 30 0,3 4 28 16,-1-4 17-16,1 3 17 0,-1 2 13 16,1 0 9-16,-1 0 5 0,1 0-6 15,-1 5-23-15,1-3-54 0,1 3-82 0,-1 0-103 16,1 0-76-16,1-1-38 0,-1 1-4 15,1 1 35-15</inkml:trace>
  <inkml:trace contextRef="#ctx0" brushRef="#br0" timeOffset="76674.52">25889 9850 50 0,'2'-9'298'0,"2"0"55"15,-2 3 59-15,3 1 8 0,-1 4-7 16,0 1-25-16,2 4-34 0,3 4-33 16,-1 9-54-16,3 8-73 0,0 10-63 15,-1 9-41-15,-1 10-30 0,-1 6-22 0,1 7-16 16,-3 4-9-16,0 1-8 0,-2 6-11 16,3-3-11-16,-3-2-12 0,-2 0-27 15,0-4-79-15,0 0-120 0,1-6-125 16,-1-4-131-16,0-5-74 0,-2-4-17 0,-2-4 52 15,-3-4 110-15</inkml:trace>
  <inkml:trace contextRef="#ctx0" brushRef="#br0" timeOffset="76973.22">25783 10307 28 0,'-6'-54'266'15,"2"0"48"-15,1 1 56 0,6 4-27 16,1 2-22-16,4 0-20 0,3 3-23 16,4 1-29-16,4 6-43 0,2-2-47 0,2 5-36 15,5 5-24-15,1 4-14 16,3 2-11-16,2 6-6 0,2 3-7 0,2 5-10 16,0 3-10-16,2 6-9 0,1 4-8 15,1 4-4-15,-2 1-9 0,2 5-3 16,-1 1-5-16,-1 1-10 0,0 2-28 15,-4 2-61-15,-2-1-95 0,-2 1-109 0,-1-1-116 16,-5-2-107-16,-1 1-36 0,-4-2 29 16,1-3 78-16,-3-2 100 0</inkml:trace>
  <inkml:trace contextRef="#ctx0" brushRef="#br0" timeOffset="90543.2">10454 12095 4 0,'-4'0'88'0,"-2"-1"-16"0,-1 1-6 0,1-4-3 16,-3 4 1-16,1 0-5 0,0 4-5 15,-3-3 0-15,0 2 1 0,-1 2 7 16,-1 0 8-16,0 0 9 0,-2 2 6 15,-1 0 0-15,-1 2-2 0,0-3-5 0,-2 4-2 16,-3-4-1-16,3 2 3 0,-2-4 6 16,2 3 10-16,-2-2 12 0,2-1 10 15,-2-3 3-15,2 4 5 0,0-2-2 0,0 2-3 16,0-3-4-16,0 2-4 0,-1-2-7 16,1 2-6-16,-2 1-6 0,0 3-6 15,0-2-10-15,-2 0-10 0,-3 3-9 16,1 2-7-16,-1 3-7 0,-1 0-5 0,-1 1-5 15,1 4-1-15,-3 1-2 0,3 0-4 16,-3 0-6-16,3 4-6 0,-1-2 0 16,3 0-4-16,-3 3-3 0,3-2 3 0,1 2 0 15,3 0-1-15,0 0-3 0,0-1 2 16,2 4-1-16,2 1-4 0,0 3 0 0,0-2-1 16,2 3 1-16,3 2-2 15,1 2-1-15,0 1 0 0,3 0 0 0,2 3-2 16,1 1 0-16,3-1-2 0,4 2 2 15,3 1 0-15,1-1 1 0,5-1 2 16,1 1-1-16,3 1 2 0,2-1-1 0,4-3-1 16,2 0 0-16,3 1 0 0,1 0-1 15,5-1 1-15,4 0 0 0,0 2-2 16,6-1 1-16,3-3-1 0,1 0 1 16,7 0-2-16,2-1 3 0,7-3 0 0,1 0 0 15,5-2 1-15,2 2 0 0,2-1-1 16,4-3 0-16,2 3 0 0,3-2 2 15,3-2 2-15,5 0 2 0,2 1 0 16,2-2 0-16,5-2-2 0,3 2-5 0,3-3-1 16,2-4-3-16,4 3-2 0,0-4-5 15,2-1-3-15,1-4-3 0,3-1-1 0,0-3-4 16,3-2-2-16,2 0-1 0,1-1 0 16,1 0 4-16,2 1 3 0,-2 0 5 15,-3-1 4-15,1 4 3 0,-2-3 9 16,-1 3 1-16,-2 1-1 0,1 0-1 0,1 0-4 15,-1 2-2-15,1 0-5 0,3-1-2 16,-2 0-1-16,-3-2 1 0,3 2 7 16,-3-3 2-16,0-2 3 0,-1 0 4 15,1 1 1-15,0-4 0 0,1-2-1 0,4 1 3 16,-1-1-3-16,3 2 1 0,-2-5-2 16,1-1 1-16,-1 0 0 0,-2 0-1 15,1-3 4-15,-1-2-1 0,-1-4-2 16,1-3 0-16,-1-1-1 0,3-3-2 0,-2-1-5 15,-5-3 4-15,-2-1-2 0,-4 0-1 16,-6-1 2-16,-5-3 1 0,-6 0 3 16,-2 1-4-16,-7-5 3 0,-1 0 1 15,-5 0-2-15,-4-1-3 0,-4 0-6 0,-3-3-9 16,-5-1-7-16,-3 0-7 0,-2 2-3 16,-4-6 0-16,-5 0 4 0,-1 2 8 15,-3-3 8-15,-2 1 8 0,-4 1 9 0,0-2 7 16,-4 1 5-16,-5-1 4 0,1 0 7 15,-5 4 1-15,-4-4 0 0,0 4 0 0,-4-4-2 16,0 3 1-16,-2-2-6 0,-3 1-3 16,-1-1-3-16,-3 1-1 0,0-1 2 15,-3 2 3-15,-3-3 4 0,-3 4 2 16,-1-2 5-16,0 1 1 0,-5-3-3 0,-1 4-5 16,-1-4-5-16,-4 4-3 0,1-3-6 15,-5 1-1-15,0-1-2 0,-5 1 1 16,1 1-1-16,-5 1-3 0,1-3 2 15,-3 1 0-15,-1 0 2 0,-1 2 0 16,0-2-1-16,-2 0 3 0,-2 2 1 0,2 2 1 16,-2-5 1-16,-2 6-1 0,-2-2 2 15,0 1-1-15,-2 3-1 0,-1-3-1 16,-3 2-2-16,-1 2 1 0,-4 0-1 0,0-1 2 16,-4 2 1-16,0-1-1 0,-4 3 1 15,0 1-2-15,-5 0-1 0,1 0-1 16,-1 2-1-16,1 1 1 0,-1 1 2 0,1 0 2 15,-1 1-1-15,1 1 2 0,-3 0-2 16,3 2 4-16,-3-1 1 0,-2-2 2 16,1 5 2-16,-1 0 1 0,-4-1-2 15,0 3-3-15,-2-2-3 0,-4 1-2 0,-3 2 0 16,1-2-3-16,-5 0 1 0,2 4-2 16,-1-3-3-16,1 2-1 0,1 1-2 15,-1 0 2-15,3 4-2 0,1-3 1 16,3 1 0-16,0 3 0 0,0 2-1 15,2-1-2-15,0 0 2 0,-3 3-1 0,-1-2 0 16,-2 3 1-16,-3 3 0 0,-4-2 0 16,1 3 0-16,-5 0 0 0,-3-1-1 15,-1 2 3-15,0-1 4 0,-5 4-2 0,1-2 1 16,-3 4 0-16,-1-1-1 0,-3 0-3 16,-4 3-5-16,-2 1 2 0,-3-2 0 15,-1 3-1-15,-1-2 1 0,1 5 2 0,-3-4 1 16,-1 4 0-16,-1-5-1 0,1 2 0 15,-3 1 0-15,-2-1-3 0,0 2-2 16,-2-3 1-16,0 3 0 0,-2 2 1 16,-2-2 1-16,-3 3 0 0,1 0-1 0,-5 2-7 15,1-1-5-15,-5 4-13 0,2-1-16 16,1 6-30-16,1-3-66 0,3 3-84 16,5 4-100-16,8-1-96 0,5 6-109 15,7-3-36-15,6 1 35 0,7 1 73 0,4-3 96 16</inkml:trace>
  <inkml:trace contextRef="#ctx0" brushRef="#br0" timeOffset="98305.7">25235 11823 135 0,'-6'-5'194'16,"-3"1"-4"-16,1 0-26 0,-1 0-7 16,1 1-3-16,-3 2-4 0,1-2-10 15,-1 3-12-15,-2-1-14 0,-2 1-13 0,1 0 1 16,-1 0 13-16,-2 0 22 0,0 0 13 15,-2 1 5-15,-2 2-6 0,0 1-11 16,-1 0-16-16,-1 1-18 0,-2 3-13 0,-1 1-9 16,-1-1-5-16,-3 1-8 0,0 3-8 15,-1 0-6-15,-1 4-7 0,-4 1-8 16,0 0-9-16,0 5-4 0,-2-1-6 16,-2 3-1-16,0 2-5 0,-1 2-6 0,1 2-1 15,0 3-3-15,2 2 0 0,0 1-3 16,2 6 1-16,0-1-1 0,4 3 0 15,0 1 0-15,0 4 1 0,5 2-2 16,-1 3-1-16,1 2 1 0,1 6-1 16,3 0 1-16,2 5-2 0,0 0 3 0,4 3 1 15,2-1 0-15,2 1 0 0,5 1-3 16,4-1 3-16,4-1-3 0,4 0 2 16,4-5-2-16,7 3 5 0,2-5 1 15,6 0-2-15,5-2 1 0,4-2 0 0,6-3-1 16,2-2-1-16,4-5 0 0,5 1 5 15,2-7 0-15,4-4 0 0,4-1 1 0,3-6-2 16,3-3 0-16,5-6-5 0,4-3-1 16,2-6 2-16,3-5-2 0,1-4 1 0,3-4-1 15,-1-5 1-15,1-5 1 0,1-4 1 16,-1-1 5-16,0-4 5 0,-1-2-4 16,-4-4 2-16,1-3 1 0,-3-3 1 15,-4-2-5-15,0-4-2 0,-4-1 5 0,-5 0-1 16,-1-6 1-16,-5 1 0 0,-4-2-3 15,-5-1 0-15,-1-2-1 0,-7-2 0 16,-2-4-3-16,-4 0 1 0,-2-5 0 16,-7 0 2-16,-2-3-1 0,-4 0 1 15,-2 0 3-15,-4 2 2 0,-4-2 0 0,-5 7 1 16,-4-3 3-16,-4 4 2 0,-5 3-2 16,-6-2-1-16,-2 6-2 0,-6 1-2 15,-4-3 1-15,-5 5-1 0,-2 0 1 16,-6 1-3-16,-3 1 1 0,-1 1-2 0,-3 3-3 15,-3 0-2-15,-5 1-1 0,-3 3 1 16,-1 1-1-16,-4-1 2 0,-1 5-2 16,-4 0 0-16,1 4-3 0,-3 0-4 0,-2 3-1 15,-2 2-2-15,0 3-2 0,-3 0-5 16,1 5-7-16,2-1-12 0,2 2-17 16,5 6-28-16,1-3-75 0,7 3-114 0,1 1-112 15,10 4-101-15,3 0-90 0,5 0-29 16,6 0 47-16,5 3 105 0,3-2 112 15</inkml:trace>
  <inkml:trace contextRef="#ctx0" brushRef="#br0" timeOffset="111378.76">2980 13379 65 0,'2'0'82'0,"-2"0"-4"0,2 0 0 15,-2 0 0-15,0 0 3 0,0 0 5 16,0 0 5-16,0 0 5 0,0 0 4 0,0 0 1 16,0 0-3-16,0-1-8 0,-2 1-10 15,0-3-10-15,0 3-8 0,0-1-5 16,-2 1-3-16,0-4 4 0,-3 4 2 0,1-1 1 16,-3 1 2-16,-1 0 1 0,-1 0 1 0,-1 1-4 15,-3-1-1-15,-2 4-3 0,0 0-3 16,-4-3-6-16,0 4-9 0,-3 2-6 15,-1 1-7-15,-3-3-6 0,-1 5-2 16,-1 1 2-16,0 1 6 0,-1-1 4 0,-3 3 1 0,0 2 5 16,0 2 2-16,-2-1 3 0,-2 2 2 15,2 3 5-15,-2 0 4 0,0 1 4 0,-2 3 5 16,1 3-1-16,-1 0-3 0,0 2-5 16,0 1-4-16,0-1-6 0,2 4-3 0,2-5-4 15,0 4-3-15,2 0-4 0,2 0-1 16,0 2-5-16,5 1-3 0,1-2-6 0,3 5-2 15,4-1-1-15,0 3-4 0,4-1-1 0,2 2-1 16,5 2 1-16,-1 0-2 0,5-1 1 16,2 1-1-16,2 1 0 0,2-1 1 0,5 1 3 15,1 1 0-15,3-2 2 0,1 1 1 0,5 1-1 16,4-1 1-16,3 0-3 0,1-1-3 16,5 1 2-16,4-3-1 0,2-3-1 0,2 0 1 15,4-2 0-15,0-2 1 0,5-2-2 0,4-1 1 16,-1-7 0-16,8 2-1 0,1-7 0 0,2 1 0 15,5-6 3-15,4-1 0 0,0-1-1 16,4-4 1-16,0 0 0 0,4-1 0 0,3-3-3 16,1-1-1-16,1-3 0 0,-1 1 0 15,3-6-2-15,0-1-1 0,-1-5 0 0,1-3-1 16,2-4 2-16,2-1 5 0,-3-5 1 16,3-7-1-16,2 3 3 0,-2-6 0 0,2-1-2 15,0-4-3-15,0-2-2 0,0-1-1 16,-4 0-2-16,-2-5-2 0,-5-1 2 15,-4 1 2-15,-2-2 0 0,-6 1 1 0,-4 0-1 16,-5-3 2-16,-6 1-1 0,-2-2 0 16,-7 0 1-16,-2-3-2 0,-6 2 0 15,-2-4-1-15,-6 1 0 0,-3 0 0 16,-6 0-1-16,-2-1 1 0,-4 0 3 0,-5-3 3 16,-1 3 0-16,-7-2-1 0,-2 1 1 0,-3-1 0 15,-5 3-2-15,-3-1 0 0,-2 5 2 16,-4-4 1-16,-4 3 0 0,0 1 4 15,-5 4 1-15,-4-3 4 0,1 2-2 0,-5 5 0 16,-5-1 0-16,-1-1-2 0,-2 1-3 16,-5 2-3-16,-4 3-2 0,-4 3 3 0,-2 0 0 15,-3 5-1-15,-3 0 1 0,-5 2 4 16,-4 7-1-16,-3-1-1 0,-1 6 0 16,-4 3 1-16,-5 5-3 0,0 3-2 0,-4 2 1 15,-4 6-3-15,-5 3-1 0,-1 4-3 16,-3 4-1-16,-4 1 1 0,0 6-5 15,-2-2 5-15,-2 6 1 0,2 0 2 0,0 4 1 16,2 0-1-16,2 1 0 0,0 4-4 0,0 1-12 16,-2-2-12-16,2 2-19 0,1 4-42 15,1 0-88-15,2 1-110 0,7 0-105 0,4 3-103 16,4-2-65-16,9 2-4 0,6-2 67 16,4-4 98-16</inkml:trace>
  <inkml:trace contextRef="#ctx0" brushRef="#br0" timeOffset="116223.4">3920 15528 128 0,'-2'-8'186'0,"2"2"-27"0,-2 2-23 15,2-1-17-15,-2-1-10 0,2 5-4 16,-2 1 0-16,2 1 8 0,0 6 15 0,0 6 21 16,-3 4 15-16,1 11 6 0,0 7 1 15,-2 8-15-15,0 6-26 0,0 6-33 16,-1 3-26-16,1 5-22 0,2 2-16 0,-2-1-12 15,2 4-9-15,-1-3-27 0,3 3-56 16,0-1-70-16,3-5-73 0,1 0-73 0,0-7-81 16,2-2-35-16,-1-5 19 0,1-7 52 15,-2-3 64-15</inkml:trace>
  <inkml:trace contextRef="#ctx0" brushRef="#br0" timeOffset="116521.54">4028 15636 51 0,'4'-24'89'0,"0"5"-22"16,3 0-16-16,-1 2-11 0,3 3-6 15,1 0-2-15,1 5-8 0,-1 3-4 16,3 2-2-16,0 4-1 0,-1 0 4 0,1 4 4 15,-2 1 7-15,-3 0 13 0,1 5 11 16,-5 4 13-16,-2 2 10 0,-4 3 8 0,-2 6 4 16,-5 3-3-16,-3 6-7 0,-5-1-10 0,0 5-13 15,-2-1-14-15,-3 1-11 0,3-1-13 16,2-2-30-16,1-3-49 0,3-1-71 0,2-2-80 16,3-4-43-16,1-5-22 0,3 0 10 15</inkml:trace>
  <inkml:trace contextRef="#ctx0" brushRef="#br0" timeOffset="116836.8">4403 15661 78 0,'-2'-13'208'0,"-3"7"21"0,-1 1-41 0,-3 4-37 15,-1 6-25-15,-1 2-19 0,1 7-18 16,-3 5-17-16,2 6-18 0,1 1-17 0,-1 7-12 15,5-3-11-15,0 3-6 0,3-4-3 0,3 1-3 16,3-4 0-16,1 2 0 0,2-7 0 16,3 3 0-16,-1-6 2 0,5-2-1 0,0-6 1 15,1 0 0-15,3-4 2 0,0-3 2 16,2-6 3-16,0-2 1 0,-2-3 3 0,2-5 0 16,-2-3 0-16,-2-2-1 0,-2-6-2 15,-3 3-1-15,-1-4-2 0,-3 1-1 0,-2-1-1 16,-4 6 0-16,-2-1-1 0,-2 1-6 0,-2 5-25 15,-1 2-37-15,-1 3-48 0,-1 1-64 16,3 2-77-16,-2 1-36 0,1 0 2 16,3 1 26-16</inkml:trace>
  <inkml:trace contextRef="#ctx0" brushRef="#br0" timeOffset="117036.05">4801 15327 119 0,'6'-13'227'0,"0"4"12"0,-1 2-21 16,-3 6-20-16,-2 1-13 0,0 5-9 16,-2 3-8-16,-1 10-11 0,-1 6-16 0,-2 1-18 15,-1 8-24-15,1 1-24 0,0 3-24 16,-1 2-21-16,1 1-11 0,2 2-41 0,0 0-67 16,1 1-76-16,3 1-82 0,3-1-92 0,-3-5-51 15,4-2 5-15,0-2 49 0</inkml:trace>
  <inkml:trace contextRef="#ctx0" brushRef="#br0" timeOffset="117317.54">5044 15716 172 0,'-6'-13'276'0,"-3"5"49"0,-1-1-8 15,-1 4-23-15,-2 1-17 0,1 4-19 16,-1 0-28-16,0 4-41 0,1 1-50 0,1 0-42 15,2 3-37-15,1 0-26 0,4 0-16 16,0 1-9-16,1-2-2 0,3-2-6 16,0 3-1-16,5-2 0 0,-1-1 0 0,2-3 0 15,3-2 0-15,-1 0 1 0,1 0 2 0,1-2 0 16,1 0 0-16,-1-1 0 0,1 3-1 16,-3 3 1-16,1 1-1 0,-1 4 0 15,-1 1 0-15,-1 2 0 0,0 4-26 0,-1 1-63 16,-1 5-79-16,0-1-85 0,0 1-92 0,1-1-87 15,1-2-21-15,-2-1 37 0,3-4 68 16</inkml:trace>
  <inkml:trace contextRef="#ctx0" brushRef="#br0" timeOffset="117450.27">5199 15874 124 0,'8'-12'225'16,"-2"-1"1"-16,1 4-28 0,-1 3-32 0,-2 0-31 15,3 3-26-15,-1 3-28 0,0 4-22 16,1 4-16-16,-1 3-33 0,-2 4-50 0,3 1-68 15,-3 4-88-15,-2 1-53 0,-2 0-30 16,0 0 3-16</inkml:trace>
  <inkml:trace contextRef="#ctx0" brushRef="#br0" timeOffset="117650.21">5279 15838 2 0,'2'-15'199'0,"0"0"17"0,2 1-18 16,1 3-43-16,1-2-40 0,2 3-28 0,1-1-20 16,4-2-14-16,-1 4-14 0,1 2-13 15,2-1-7-15,0 2-10 0,2-1-25 0,-3 3-48 16,3-1-77-16,-2 2-62 0,-2-2-33 16,0 4-17-16,-1-2 14 0</inkml:trace>
  <inkml:trace contextRef="#ctx0" brushRef="#br0" timeOffset="118255.69">6672 15706 71 0,'2'-5'205'16,"4"3"22"-16,1-2-17 0,5-1-17 0,3 1 0 15,6-1 17-15,5-3 23 0,3 5 17 16,5-2-5-16,4 1-24 0,5 0-32 15,-1 3-34-15,4-2-34 0,3 3-34 0,0 3-23 16,0-2-19-16,1 3-14 0,1 0-17 16,-2 3-59-16,-3-1-102 0,1 3-104 0,-5 0-112 15,-2 1-99-15,-1-1-46 0,-6-3 25 16,-1 0 81-16</inkml:trace>
  <inkml:trace contextRef="#ctx0" brushRef="#br0" timeOffset="118513.2">7755 15387 84 0,'-6'-11'245'16,"0"2"25"-16,-1 3-21 0,3-2-68 0,2 3-55 16,0 4-42-16,4 1-33 0,0 1-19 15,2 4-10-15,1 5 1 0,3 3 2 16,-2 4 4-16,3 1 9 0,-1 6 9 0,-1 1 16 15,-1 1 15-15,-2 3 11 0,-4 4 8 16,0 1-5-16,-4-1-6 0,0 4-18 16,-5 1-19-16,1-3-16 0,-3 1-13 0,-1 2-15 15,-3-3-44-15,2-2-72 0,-2-1-88 16,-2 1-113-16,-2-4-61 0,-2 0-24 16,-4-3 21-16,-1-1 61 0</inkml:trace>
  <inkml:trace contextRef="#ctx0" brushRef="#br0" timeOffset="123704.8">8769 15323 18 0,'0'0'113'0,"0"0"-8"0,0 0-6 16,0 4-6-16,0-4 1 0,0 1 2 15,0-1 12-15,0 3 20 0,2 4 27 0,3 2 27 16,-3 7 23-16,2 8 9 0,-2 7-10 16,2 12-24-16,-1 7-39 0,-1 8-38 15,0 9-37-15,0 0-25 0,-2 0-15 0,2 3-12 16,0 1-21-16,0-3-47 0,0-6-60 15,0 1-68-15,5-4-74 0,-1-5-81 16,-2-4-48-16,3-7 9 0,-3-4 41 0,0-5 57 16</inkml:trace>
  <inkml:trace contextRef="#ctx0" brushRef="#br0" timeOffset="123986.03">8867 15574 138 0,'2'-15'174'0,"0"-1"-39"0,0 4-43 16,2 1-36-16,1 2-22 0,1 3-14 0,2-1-7 16,1 3-5-16,1 0-1 0,3 3-2 15,-2-2-1-15,1 3 1 0,-1 3-2 16,-3-2 1-16,1 3 3 0,-1 0 5 0,-3 3 5 15,-1-1 3-15,-4 3 1 0,-2 2 2 16,-3 1-3-16,-1 2-5 0,0 2-7 16,-3-3-2-16,1 0-12 0,-1 0-27 0,1 2-43 15,-1-5-65-15,1 1-35 0,0-2-17 16,1-1-3-16</inkml:trace>
  <inkml:trace contextRef="#ctx0" brushRef="#br0" timeOffset="124308.08">9110 15486 1 0,'-2'-9'206'0,"0"2"26"0,-2 3-16 16,-3 2-39-16,1 4-39 0,0 2-35 0,-1 7-28 16,1 3-27-16,2 5-19 0,-1 3-15 15,1 1-6-15,2 1-3 0,2 1-3 16,2-2-2-16,0-1 0 0,3-3-1 0,-1-1 0 15,4-5 1-15,1 0 3 0,1-4 6 16,1-3 5-16,2-5 5 0,1-2 7 16,1-5 3-16,0-3 1 0,0-4 0 0,0-3-3 15,-3-1-2-15,1-1-4 0,-2-3-3 16,-3-2-4-16,-2 1-2 0,-1 0-1 0,-3-2-4 16,-2 3 0-16,-2 0-12 0,-3 3-26 15,-1 2-39-15,0 3-48 0,-1 2-63 0,1-2-72 16,-2 8-28-16,1-2 4 0,-1-1 28 15</inkml:trace>
  <inkml:trace contextRef="#ctx0" brushRef="#br0" timeOffset="124500.82">9368 15101 220 0,'5'-9'269'16,"-1"1"10"-16,0 7-34 0,-2 1-37 0,-2 4-33 15,0 7-29-15,0 9-25 0,0 5-21 16,-2 7-24-16,0 3-25 0,0 3-22 16,0 2-30-16,0-1-45 0,2 1-54 0,0-1-61 15,2-1-68-15,2-1-80 0,-2-3-23 16,0 0 12-16,2-5 40 0</inkml:trace>
  <inkml:trace contextRef="#ctx0" brushRef="#br0" timeOffset="124766.98">9671 15402 134 0,'0'-15'276'15,"0"4"55"-15,-4 2-13 0,-3 3-24 16,1 2-30-16,-2 4-34 0,-3 4-40 0,0 2-49 16,1 0-40-16,-1 3-32 0,1 2-23 15,1-2-18-15,3 4-7 0,2-5-10 16,-1 1-8-16,5 0-1 0,0 1-4 0,5-4 2 15,-1-2-8-15,2 1-5 0,3-2-4 16,-1-2-10-16,5-1-9 0,0-1-10 16,-1-2-6-16,1 1-10 0,2-1-9 0,-2 2-8 15,-3 1-7-15,3 1-8 0,-3 4-17 16,-1-1-22-16,-1 3-31 0,1 1-37 16,-1 1-55-16,1-1-30 0,-1 4 3 0,-1-3 22 15</inkml:trace>
  <inkml:trace contextRef="#ctx0" brushRef="#br0" timeOffset="124882.12">9923 15451 49 0,'11'-11'190'0,"-1"2"4"0,-1 1-32 0,-3 3-36 15,0 3-33-15,1 2-23 0,-1 2-23 0,-2 3-40 16,3 3-56-16,-3 1-74 0,0-2-55 16,0 3-31-16,-4-1-12 0</inkml:trace>
  <inkml:trace contextRef="#ctx0" brushRef="#br0" timeOffset="125048.1">9914 15348 90 0,'-2'-15'195'0,"4"0"-3"15,1-1-35-15,3 2-39 16,2 0-32-16,3 3-21 0,4-1-19 0,4 4-15 16,0 0-10-16,4-1-9 0,3 4-12 15,-1-1-26-15,0 1-34 0,1 1-53 0,-1 3-61 16,-4-4-33-16,-2 2-11 0,-2 3 14 15</inkml:trace>
  <inkml:trace contextRef="#ctx0" brushRef="#br0" timeOffset="127917.64">3232 16794 10 0,'9'-17'31'0,"-1"0"-7"16,1-3-1-16,1 2 0 0,-1-2-1 15,1 0-3-15,-1 2 1 0,-1 1 7 0,-2 1 14 16,-1 0 20-16,-1 0 22 0,-2 2 19 15,-2 4 16-15,-4-1 8 0,0 2 1 0,-5 1-4 16,1 1-8-16,-3 6-6 0,-2-2-11 16,1 6-9-16,-3-2-10 0,0 6-9 0,0 2-10 15,0 5-11-15,3 1-10 0,-1 5-5 16,2 2-7-16,1 3-5 0,3 4-4 0,3 1-5 16,2 0-2-16,2 2-4 0,2 2-3 0,5-2-2 15,1 2-1-15,3-3-1 0,1-2 0 16,3 0 0-16,0 0 0 0,0-3 1 0,2-3 1 15,-2-1-1-15,-3-4 1 0,1 1 0 16,-2-3 7-16,-3-3 13 0,-4 0 13 0,0 0 10 16,-4 2 4-16,0-1 4 0,-4-2-4 15,0 2-11-15,-2-2-14 0,-3 0-8 0,1 1-7 16,-1-2-6-16,-1-1-33 0,1 3-52 16,1-2-62-16,1-2-71 0,1-1-83 0,4 0-63 15,0-3-4-15,2 0 30 16,0-5 52-16</inkml:trace>
  <inkml:trace contextRef="#ctx0" brushRef="#br0" timeOffset="128117.51">3628 16904 35 0,'0'-15'172'15,"-2"-1"-1"-15,0 4-10 0,-5 1-5 0,1 5-7 16,0 1-9-16,-3 2-16 0,1 6-22 15,-1 3-23-15,1 9-20 0,-1-1-17 0,1 7-12 16,2 4-10-16,1-1-5 0,3 6-5 0,2-2-3 16,2 1-13-16,3 1-32 0,1-1-47 15,0 0-61-15,5-4-78 0,-3 0-44 0,1-6-15 16,1-3 18-16</inkml:trace>
  <inkml:trace contextRef="#ctx0" brushRef="#br0" timeOffset="128266.04">3761 16957 123 0,'-2'-8'177'0,"-4"3"-13"0,-1 5-68 0,1 4-45 16,-2 1-36-16,1 3-45 0,-1 4-62 16,2 1-44-16,-3 0-22 0,3 4-13 15</inkml:trace>
  <inkml:trace contextRef="#ctx0" brushRef="#br0" timeOffset="128549.23">3850 16941 100 0,'-4'-5'187'0,"0"2"11"16,-3 3-60-16,1 0-47 0,0 3-28 15,-1 2-14-15,3-3-8 0,0 3-10 0,2-1-11 16,2 1-7-16,0-1-7 0,0 1-5 15,2-2 0-15,2 1-2 0,-2-4 1 16,2 0-3-16,1 0 1 0,1-6 2 0,-2 5 0 16,3-4 5-16,-1-3 2 0,0 4 5 0,1-1 2 15,-1 4 0-15,0-4 2 0,1 3-2 16,-1 2-2-16,0 0-2 0,1 2-1 16,1 1-1-16,-1 0-3 0,1 5-15 0,1-2-36 15,-1 2-51-15,3-1-67 0,-3-2-41 16,-2 0-21-16,1-1 3 0</inkml:trace>
  <inkml:trace contextRef="#ctx0" brushRef="#br0" timeOffset="128717.57">4077 16795 105 0,'4'-13'210'0,"-2"0"7"0,0 4-28 0,0 0-28 16,0 5-18-16,1-2-13 0,-1 5-8 15,2 2-12-15,-2 6-11 0,2 2-11 0,-2 7-14 16,3 2-16-16,-3 6-19 0,2 2-14 15,-2 2-13-15,2 2-37 0,0 4-58 0,1 6-74 16,-1-2-96-16,0 2-57 16,-2 4-27-16,-2-2 15 0,0-1 47 0</inkml:trace>
  <inkml:trace contextRef="#ctx0" brushRef="#br0" timeOffset="129313.73">4938 16647 210 0,'0'-7'275'0,"-2"2"31"0,2 1-56 0,0 1-56 15,0 3-36-15,2 6-17 0,0 3-15 16,3 6-8-16,-1 9-6 0,0 6-7 0,0 9-14 16,3 1-22-16,-1 5-25 0,2 5-18 15,-1 2-20-15,-1 2-43 0,0 0-60 16,1 4-70-16,-1-3-73 0,0 2-82 0,-1-2-52 15,-1-5 5-15,-2-1 41 0,0-5 59 16</inkml:trace>
  <inkml:trace contextRef="#ctx0" brushRef="#br0" timeOffset="129494.48">5048 16914 26 0,'7'-16'62'0,"-1"4"-25"16,0 0-16-16,3 2-9 0,-1 0-3 0,1 4-2 15,1-1-9-15,-1 2-14 0,-1 4-20 16,1-2-22-16</inkml:trace>
  <inkml:trace contextRef="#ctx0" brushRef="#br0" timeOffset="129792.31">5237 16736 66 0,'-2'-4'207'0,"-5"8"18"16,1-3-40-16,-1 5-44 0,-1 3-36 16,0 5-26-16,1 2-23 0,1 4-16 0,-1 2-16 15,5-2-10-15,0 1-7 0,4 0-2 0,0-3-4 16,5 1-1-16,-1-4 0 0,3-1 0 15,-1-4 0-15,3 1 0 0,1-6 0 0,1-1 0 16,2-4 3-16,0-4 3 0,0-1 2 16,1-6 3-16,-1 1 2 0,0-4 3 0,-2 0 1 15,0-2-2-15,-3-2 0 0,-1 2-2 16,-5 2-4-16,0-1-1 0,-2 2-1 16,-2 1-8-16,0 3-20 0,-4 4-37 0,0-2-48 15,-1 3-70-15,-3 3-54 0,0 1-22 16,-1 1 4-16</inkml:trace>
  <inkml:trace contextRef="#ctx0" brushRef="#br0" timeOffset="130008.68">5594 16364 114 0,'9'-15'278'0,"-5"1"25"0,-2 5 2 15,2 4-68-15,-1 5-58 0,-1 8-44 16,0 2-30-16,0 9-22 0,-2 6-17 16,2 5-19-16,0 4-18 0,-2 4-40 0,2 3-53 15,-2 1-66-15,2 0-67 0,-2 1-81 16,2 1-54-16,1-4-1 0,-1-4 32 16</inkml:trace>
  <inkml:trace contextRef="#ctx0" brushRef="#br0" timeOffset="130273.61">5827 16731 1 0,'-2'-12'238'0,"0"0"43"15,-2 7 20-15,-3-3-44 0,3 3-43 16,-2 4-43-16,2 1-43 0,1 0-39 16,1 0-38-16,0 1-25 0,4 4-28 15,0-2-26-15,1-2-26 0,1 3-16 0,2-3-11 16,0-1-4-16,3-1 10 0,-1-4 17 0,1 1 20 15,1-1 15-15,-1-1 9 0,-1 5 6 16,1-2 3-16,-1 2 4 0,-1 1 4 0,-1 1 3 16,0 3 2-16,-1 7 4 0,-1-2-1 15,0 4 0-15,2 0-17 0,-1 2-39 0,1 4-54 16,-2 0-77-16,0-1-51 0,1-1-29 16,-1-1 0-16</inkml:trace>
  <inkml:trace contextRef="#ctx0" brushRef="#br0" timeOffset="130390.76">6058 16781 138 0,'8'-15'220'0,"-1"6"-8"16,-3 0-30-16,2 4-30 0,-1 2-34 0,1 3-27 15,-2 1-26-15,2 6-26 0,-1 2-45 16,-1 3-58-16,0 1-73 0,0 0-71 16,-1 7-39-16,-3-5-11 0,-3 3 19 15</inkml:trace>
  <inkml:trace contextRef="#ctx0" brushRef="#br0" timeOffset="130538.52">6088 16711 50 0,'14'-13'119'0,"3"4"-40"0,4 2-33 0,1 2-26 15,3 0-45-15,3 1-48 0,-1-1-28 0</inkml:trace>
  <inkml:trace contextRef="#ctx0" brushRef="#br0" timeOffset="130940.37">7163 16678 133 0,'6'-6'216'16,"3"-2"29"-16,3 2-20 0,7 0-3 15,7-3 15-15,1 0 14 0,7-1-4 16,2 1-28-16,2 0-39 0,2 5-50 0,1 0-48 16,-3 0-33-16,2 4-21 0,-4 4-14 15,0-3-48-15,-2 5-71 0,-2-1-85 16,-3 3-90-16,1-2-100 0,-5 4-48 0,1-4 12 15,-3-2 55-15</inkml:trace>
  <inkml:trace contextRef="#ctx0" brushRef="#br0" timeOffset="131185.49">7851 16344 35 0,'0'-9'246'0,"-2"0"15"0,-1 2 9 0,3 2-88 16,3 1-70-16,-1 4-49 0,2 3-30 16,2 3-12-16,3 5-5 0,-1 3 4 15,1 5 6-15,-1 2 7 0,-1 8 13 0,-1 1 9 16,-2 4 10-16,-2 3 4 16,-4 4-1-16,-2-2-4 0,-2 2-9 0,-3 2-10 15,-2-2-13-15,1 2-12 0,-3-4-22 0,0-1-45 16,1-3-65-16,-3-1-80 0,0-1-90 15,0-7-47-15,-2-1-12 0,-2-1 27 0</inkml:trace>
  <inkml:trace contextRef="#ctx0" brushRef="#br0" timeOffset="138634.6">3516 17643 40 0,'0'-3'92'0,"0"2"-13"15,0-3-10-15,0 4-9 0,0-1-10 16,0 1-9-16,0-3-10 0,0 3-3 0,0 0-1 16,2 0 2-16,-2 0 7 0,0 3 7 0,2-3 11 15,-2 1 9-15,2 4 7 0,-2-1 3 16,0 6 1-16,0-1-2 0,0 2-6 16,0 0-8-16,-2 6-8 0,2-5-8 15,0 5-8-15,0-1-7 0,0 1-8 0,0 0-6 16,0 0-4-16,2 0-5 0,-2-1-1 0,2-3-1 15,-2 0-1-15,2 0 0 0,0-2-1 16,1-2 1-16,-1 0-2 0,0 2 0 16,0-2 1-16,0-4-1 0,0 1 1 0,0-2 0 15,0 1 0-15,3-4-1 0,-3-1 1 16,2 0 1-16,0 0 1 0,0-4 1 0,1-1-1 16,1-3 0-16,3-1 0 0,-1-3-1 0,0 0 1 15,3-1-2-15,2-3 2 0,-1 1-1 16,1 1-1-16,-2 0 0 0,1 2 0 0,-1-1 1 15,0 2 0-15,-3 5 1 0,1-2-1 16,-3 3 3-16,0-1-1 0,-2 5 2 0,1 1 0 16,-1 0 1-16,0 3 1 0,0 2-2 0,1 3 0 15,-1 1-2-15,0-3 0 0,0 4-1 16,1-1-1-16,1-4 0 0,-2 6-1 16,2-6-2-16,1 0 0 0,-3-1-3 0,2 1-2 15,1 0-1-15,-3-3 1 0,2-2 0 16,-1-2 1-16,-1 2 4 0,0-2 1 15,-2-2 1-15,2 0 0 0,-1 0 1 0,-1 3 0 16,0-3 0-16,-2 3-1 0,2 1 3 16,-2-3-1-16,2 3-1 0,-2 0 0 0,2 3-1 15,0-2 0-15,2 3 0 0,1-3-1 16,-1 3 0-16,0 0-1 0,2-3 0 0,1 2 1 16,-1-1 1-16,1 0-1 0,1-2 1 0,-2 0 0 15,3 0 0-15,-1-2 1 0,1-3-1 16,-3-1 2-16,3-2 2 0,-3 3 2 0,0-2-1 15,1-2 1-15,-3 0-1 0,-2-1 1 16,0 1-1-16,0-1-2 0,0 1 0 16,-2 3 0-16,-2 0 0 0,2 2-2 0,-2-1-16 15,0 0-22-15,0 3-31 0,0-1-35 0,2 3-38 16,0 0-37-16,0 0-28 0,0 5-18 16,2-3 7-16,0 2 21 0</inkml:trace>
  <inkml:trace contextRef="#ctx0" brushRef="#br0" timeOffset="138952.82">4041 17719 58 0,'2'-1'97'0,"0"-4"-4"15,0 2-2-15,-2 2-3 0,2 1 1 16,-2-4-1-16,0 4 3 0,0 0 3 0,0 0 2 16,0 4 1-16,0 0 0 0,-2 2-5 0,2 3-6 15,-2 1-10-15,2 0-13 0,0 1-13 16,0 3-12-16,0-2-10 0,0 0-10 0,2-2-8 15,0 1-4-15,0-2-3 0,3-1-2 0,-3-2-3 16,2 1 2-16,0-3 1 0,0-1 0 16,1-1 1-16,1-2 3 0,0-2 1 0,1-2 0 15,1-1 0-15,3-5-1 0,-3 1 0 16,3 0-1-16,-1 1-3 0,1-1 0 16,-1 1 0-16,-1 2 0 0,-1 0 0 0,1 1 1 15,-3 2 0-15,1 3 2 0,-1 0-1 0,0 3 2 16,1 2 1-16,-1-1-5 0,0 3-24 15,3 2-37-15,-1 0-46 0,1-1-58 16,1 1-66-16,1 0-51 0,-1-1-5 16,1-1 22-16</inkml:trace>
  <inkml:trace contextRef="#ctx0" brushRef="#br0" timeOffset="139215.51">4674 17575 105 0,'0'-9'217'0,"0"3"5"16,0 1-35-16,0 2-28 0,2 3-16 0,0 4-17 16,0 6-17-16,2 5-12 0,3 9-12 15,-1 2-14-15,2 8-18 0,1 6-17 0,1 3-13 16,-1 6-6-16,1-2-8 0,1 3-8 0,-3 1-27 15,3-2-40-15,-2 1-47 0,1 1-60 16,-1-6-67-16,-1 0-47 0,-2-2-4 16,1-2 24-16</inkml:trace>
  <inkml:trace contextRef="#ctx0" brushRef="#br0" timeOffset="139430.96">4769 17793 68 0,'2'-25'100'0,"0"4"-24"0,2 1-19 0,3 2-13 15,-1 2-9-15,0 2-9 0,1 4-10 16,1 1-4-16,-1 5-5 0,1 2 0 0,-2 2-1 16,1 2-1-16,-3 5-1 0,0-1 0 15,0 4-2-15,-1 0 0 0,-3 3-9 0,2-2-18 16,0-1-26-16,0 0-36 0,0 0-32 0,0-1-14 15</inkml:trace>
  <inkml:trace contextRef="#ctx0" brushRef="#br0" timeOffset="139696.72">4995 17665 27 0,'2'-2'187'0,"-2"-1"0"15,0 2-18-15,-2 1-20 0,0 1-26 0,0 2-26 16,0-1-28-16,2 1-24 0,-2 2-19 15,2-2-11-15,2 1-7 0,-2 1-4 0,2-1-1 16,0 1-3-16,2-1 0 0,-1 0 0 16,1-1-1-16,0 1 0 0,0-4 0 0,0 0 1 15,1 0 0-15,-1 0 1 0,-2-4 1 16,2 3 0-16,-2-1 0 0,3-3 0 0,-3 2 0 16,0-2 0-16,0 1-1 0,-2-1 2 0,2 4-5 15,-2-4-7-15,0 4-12 0,0-3-17 16,0 4-21-16,0-1-22 0,0 1-22 15,0-3-22-15,0 3-25 0,0 0-25 16,0 0-2-16,0 0 12 0</inkml:trace>
  <inkml:trace contextRef="#ctx0" brushRef="#br0" timeOffset="139912.32">5099 17447 7 0,'0'-9'202'0,"0"1"25"0,0 2-19 16,0 1-46-16,0 3-37 0,0-1-28 0,0 6-26 15,2 4-21-15,-2 2-16 0,2 1-12 16,0 5-8-16,1 0-5 0,-1 4-13 0,0 1-25 16,2-2-31-16,0 3-39 0,0-1-44 0,1-2-53 15,-1-1-29-15,0-1 1 0,0 1 19 16</inkml:trace>
  <inkml:trace contextRef="#ctx0" brushRef="#br0" timeOffset="140127.51">5232 17591 63 0,'0'-7'168'0,"0"0"-10"16,0 2-19-16,0 1-24 0,0-1-25 0,0 3-24 16,0 1-22-16,0 1-18 0,0 0-14 15,3 0-17-15,-1 0-15 0,0 1-16 16,0-1-13-16,2 2-12 0,-2-2-5 0,2 0 7 15,1-2 9-15,-1 1 12 0,0-3 12 16,0 3 12-16,1-2 6 0,-1 2 4 0,0 1 0 16,0-4 4-16,1 4 0 0,-1 4 1 15,0 0 2-15,0 1-1 0,0 1-2 0,1 0-19 16,-1 3-36-16,0 1-44 0,0-1-24 16,1-3-12-16</inkml:trace>
  <inkml:trace contextRef="#ctx0" brushRef="#br0" timeOffset="140260.54">5444 17555 47 0,'2'-4'148'0,"-2"0"-22"0,0 4-48 0,0 5-46 0,0-1-52 16,0 6-62-16,0-1-34 0,0 0-19 16</inkml:trace>
  <inkml:trace contextRef="#ctx0" brushRef="#br0" timeOffset="140409.26">5412 17577 119 0,'5'-9'154'16,"-1"2"-43"-16,2 1-44 0,3-2-28 16,3 4-18-16,5-1-21 0,2 4-39 0,5-2-57 15,1 0-32-15,0 2-16 0</inkml:trace>
  <inkml:trace contextRef="#ctx0" brushRef="#br0" timeOffset="140807.44">6852 17684 47 0,'17'-8'184'0,"6"5"-1"16,2-2 4-16,7 0 0 0,4 1-4 0,6-1-6 15,5 2-20-15,4 2-25 0,6-2-32 16,2 3-33-16,2 3-22 0,1-2-19 16,-1 2-13-16,1 2-39 0,-5-1-57 0,-2 1-73 15,-2 1-93-15,-5-1-52 0,-5 1-24 16,-5-2 19-16</inkml:trace>
  <inkml:trace contextRef="#ctx0" brushRef="#br0" timeOffset="141056.22">7823 17283 13 0,'0'-8'177'16,"0"4"7"-16,2 0-37 0,3 4-57 0,1 5-39 16,2 5-18-16,1 3-7 0,1 4-2 15,1 6 3-15,0 5 5 0,-3 2 5 0,3 1 5 16,-3 4 5-16,-2 2 0 0,-1-2-1 16,-3 5-5-16,0-2-6 0,-2-3-9 15,-2 5-9-15,-2-5-20 0,-1 2-37 0,1-1-53 16,-2-2-81-16,-1-3-43 0,-3-2-24 15,-3-1 2-15</inkml:trace>
  <inkml:trace contextRef="#ctx0" brushRef="#br0" timeOffset="144009.14">8782 17247 89 0,'0'3'157'0,"-2"1"-37"0,2 4-31 16,-2 2-23-16,2 6-16 0,-2 1-10 0,2 3-9 15,0 1-8-15,2 3-8 0,-2-1-6 16,2 1-5-16,2-2-2 0,-2-2-1 16,3 0 0-16,-1-1-2 0,0-5-1 0,-2 0 1 15,2-3 1-15,-2-2-2 0,3-3 3 0,-3 2 7 16,2-7 5-16,0-1 4 0,3-1 3 15,-1-7 4-15,0-1-3 0,3-3-3 0,1-2-3 16,1-5-4-16,0-1-3 0,1 1-1 16,-1-1-2-16,2 2-2 0,-3 2 1 15,1 0-2-15,-3 6 1 0,1-2 0 0,-1 4-2 16,1-1 0-16,-3 4-2 0,2 1-7 16,-1-2-10-16,-1 1-8 0,0 4-6 0,1-3-3 15,-1 0 0-15,0 0 7 0,1-1 8 16,-1 1 7-16,-2-3 6 0,3 3 5 15,-3-2 0-15,-2 1 0 0,2 1 1 16,-2-2 1-16,1 2 1 0,-1 4 1 0,0 0 1 16,0 3 2-16,0 2-2 0,2 3 0 15,0 1-1-15,1 2-1 0,1 2-1 16,0 0 1-16,3-2 0 0,-1-1 0 0,1 0-1 16,-1-4 0-16,1 2-1 0,-1-7 0 15,1 3 0-15,1-8 3 0,-1 3 9 16,-1-7 4-16,3-3 9 0,-3 1 7 0,1-6 5 15,-3-1 3-15,3 0-2 0,-3-3-2 0,-2 2-5 16,-2-2-4-16,0 2-6 0,0 1-4 16,-2 3-3-16,-2 0-4 0,2 4-2 15,-2 0-9-15,0 4-19 0,0 2-30 0,0 0-47 16,2 4-69-16,-4 4-36 16,-1 0-13-16,1 2 6 0</inkml:trace>
  <inkml:trace contextRef="#ctx0" brushRef="#br0" timeOffset="144341.79">9442 17111 44 0,'0'-2'223'16,"-2"1"22"-16,-2 1-23 0,2 1-50 15,0 5-41-15,0-1-34 0,0 5-27 0,0 1-21 16,2 6-12-16,0-1-11 0,0-2-12 0,2 5-6 15,-2-2-2-15,2 0-3 0,0-1-3 16,0-1 1-16,0-4 0 0,0 1 1 16,0-2-2-16,0-4 0 0,1 0 4 0,-1-2-1 15,2 0 1-15,0-4 2 0,2 0 2 16,1-5 2-16,1-3-3 0,3 2 0 16,2-3 0-16,-1 0-2 0,1 1-2 15,-2 0-1-15,1 2 1 0,-1 2-2 0,-3 0 0 16,3 3 1-16,-3 2-1 0,1 3-10 15,-3 1-21-15,3 3-27 0,-3 0-35 0,2 1-39 16,-1 0-47-16,1 2-39 0,1-2-20 16,-3 0 8-16,0 2 22 0</inkml:trace>
  <inkml:trace contextRef="#ctx0" brushRef="#br0" timeOffset="144540.95">9840 17108 85 0,'7'-12'153'0,"-1"6"5"16,-2 3 8-16,3 7 5 0,-3 5 3 16,0 11-5-16,0 9-16 0,1 6-24 0,-1 9-30 15,-2 4-27-15,2 6-25 0,-2 4-19 16,3-3-11-16,-1 4-14 0,0 2-33 16,0-2-43-16,0-2-49 0,1-1-56 0,1-4-65 15,-2-4-43-15,1-3 3 0,-1-6 27 16</inkml:trace>
  <inkml:trace contextRef="#ctx0" brushRef="#br0" timeOffset="144722.78">9910 17329 42 0,'9'-28'94'0,"-1"9"-20"16,3 0-13-16,-3 3-10 0,3 6-4 15,-1 2-10-15,-1 3-9 0,1 3-6 0,-1 4-8 16,-3 3-3-16,1 4-7 0,-3 0-13 16,0 2-26-16,-2 3-37 0,2 0-39 0,-1-3-21 15</inkml:trace>
  <inkml:trace contextRef="#ctx0" brushRef="#br0" timeOffset="144921.79">10185 17162 197 0,'3'-3'234'16,"-3"3"-8"-16,-3 4-42 0,3 7-38 0,-2-2-33 16,2 1-30-16,2 4-27 0,1 0-21 15,1-2-22-15,2 2-26 0,0 1-28 16,3-5-23-16,-1 0-23 0,1-4-20 0,-1-3-12 16,1-3 1-16,-1-3 9 15,1-3 11-15,-1-4 9 0,1 0 11 0,-1-5 8 16,-2 1 7-16,-1-1 2 0,-1 0-2 15,0-1-7-15</inkml:trace>
  <inkml:trace contextRef="#ctx0" brushRef="#br0" timeOffset="145104.82">10465 16870 122 0,'4'-10'227'0,"-2"0"12"15,0 8-55-15,-2 2-55 0,0 5-44 16,0 6-33-16,0 3-32 0,2 6-42 0,0 0-49 16,3 5-69-16,-1-1-55 0,0 1-29 15,0 0-7-15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1:56:20.3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10803 1500 175 0,'-4'0'211'0,"2"0"-17"16,0-3-7-16,4-2 4 0,0 1 10 15,5-1 18-15,-1-1 18 0,5 0 13 16,-1-2 8-16,5-1-6 0,0 3-12 0,4-4-19 16,2 4-26-16,2-3-27 0,7 3-34 15,4 1-29-15,6-3-24 0,9 4-18 0,6 2-11 16,10-2-9-16,9-2-10 0,7 2-5 16,6 3-8-16,4-4-7 0,4 2-6 15,4-2 0-15,3 4 1 0,0-3-2 0,-3 1-6 16,0 3-13-16,-3 0-26 0,-5 0-82 15,-4 3-130-15,-5-2-123 0,-1 2-114 16,-7-3-88-16,-2-3-28 0,-7-1 50 0,-6-4 112 16,-1 3 116-16</inkml:trace>
  <inkml:trace contextRef="#ctx0" brushRef="#br0" timeOffset="414.87">13767 1144 154 0,'0'0'262'0,"-2"0"20"0,0-1-35 15,2-3-60-15,2-3-58 0,4-5-39 0,0-1-27 16,5-4-21-16,2 0-18 0,1-6-21 16,3 0-19-16,0-2-14 0,0-1-9 15,0-2-5-15,-4 2 3 0,0-2 9 0,-5 2 14 16,-4-2 21-16,-2 3 22 0,-2 0 32 16,-4 0 39-16,-4 6 52 0,-3-1 59 15,-2 4 47-15,-1 3 29 0,-5 8 0 0,0 5-16 16,-5 5-36-16,1 11-50 0,0 11-46 15,-3 9-36-15,5 12-24 0,0 9-17 0,2 10-13 16,2 9-10-16,4 4-10 0,5 7-10 16,1 0-13-16,5 1-16 0,4 0-31 0,3-5-71 15,1 0-122-15,2-7-127 0,1-4-118 16,2-6-89-16,-3-7-27 0,0-5 40 16,-1-8 108-16,-3-4 120 0</inkml:trace>
  <inkml:trace contextRef="#ctx0" brushRef="#br0" timeOffset="583.7">13663 1649 161 0,'9'-24'367'0,"-5"7"34"16,2 1 20-16,-2 3-88 0,5 1-96 16,-1 0-101-16,5 3-101 0,0 0-97 0,4 1-104 15,4-4-110-15,0 2-79 0,2-1-37 16,3-2 12-16,-3 1 53 0</inkml:trace>
  <inkml:trace contextRef="#ctx0" brushRef="#br0" timeOffset="894.85">14366 1152 100 0,'-7'-4'355'0,"-5"0"76"16,-7 8 88-16,-5 0-23 0,-1 2-57 15,-7 9-71-15,-2-1-68 0,1 7-70 16,-3 2-85-16,2 3-58 0,0 3-40 0,4 0-21 16,3 0-12-16,3 1-7 0,3-1-4 15,6 0-2-15,3-3-3 0,3-1 0 16,5-1 1-16,2-5-1 0,6 0 1 16,2-3 2-16,3-6 2 0,4-2 0 0,4-3 0 15,0-4 1-15,2-2-1 0,2-3-3 16,-2 3 0-16,0-2-1 0,0 2-1 0,-4 1 2 15,0 0-1-15,-3 4 1 0,1 1-3 16,-5 3-13-16,1 4-53 0,-1-2-101 0,-1 5-121 16,1-5-112-16,3 1-109 0,-3-2-58 15,3-4 14-15,1-2 79 0,-1-7 111 16</inkml:trace>
  <inkml:trace contextRef="#ctx0" brushRef="#br0" timeOffset="1160.21">14465 1394 47 0,'11'-20'247'0,"-1"0"55"0,-3 6 11 0,-1-2-3 16,1 2-5-16,-5 3-16 0,0 2-24 16,0 0-42-16,-2 2-44 0,-2-1-49 0,0 7-48 15,0-2-36-15,-1 3-23 16,-1 3-12-16,0 2-9 0,0 0-4 0,-1 2-1 16,1 6-1-16,0-3 3 0,2 1 7 15,2 3 10-15,0 0 18 0,0 0 21 0,0-2 24 16,2 2 14-16,2 2 5 0,0-3-2 15,1 3-10-15,-1 1-18 0,0 0-20 16,0-1-16-16,-1 2-12 0,-1-3-10 0,0 4-14 16,-2-4-29-16,-2 1-75 0,0 1-108 15,-1-4-116-15,1-1-113 0,0-3-91 0,0-6-28 16,0 1 46-16,2-4 91 0,0 0 111 16</inkml:trace>
  <inkml:trace contextRef="#ctx0" brushRef="#br0" timeOffset="1392.5">14635 1429 171 0,'4'-9'355'0,"0"2"79"16,-2 3 31-16,0-2-28 0,0 1-60 0,-2 2-72 15,3-1-77-15,-3 1-80 0,2 2-74 16,0 1-64-16,0-3-53 0,0 3-34 16,2-1-21-16,3 1-7 0,-1-4 5 15,0 4 13-15,3-1 27 0,-1 1 21 0,3 0 19 16,-3 1 12-16,3 3 13 0,-3 0 13 15,1 3 11-15,-3 2 5 0,1 1 3 0,-1 5-2 16,-2-2-22-16,0 0-57 0,1 4-94 16,-1-5-105-16,0 1-124 0,0-2-65 0,0-6-20 15,1-1 31-15,-1-4 76 0</inkml:trace>
  <inkml:trace contextRef="#ctx0" brushRef="#br0" timeOffset="2238.5">16563 1237 76 0,'-2'-1'186'0,"2"-7"7"0,0 2-55 16,2-5-53-16,2-2-37 0,2-3-18 15,1-3-12-15,-1-1-7 0,3-3-5 16,-3 1-6-16,0 2 2 0,-1-3-1 0,-5 4 0 16,0 2 9-16,-5 0 12 0,-1 5 16 15,-2 3 14-15,-3 4 18 0,-4 5 16 16,0 5 12-16,-2 4 5 0,0 3 0 15,3 6-5-15,-1 1-12 0,2 3-13 0,3 2-18 16,3-2-15-16,3 3-15 0,4-4-11 0,2 4-5 16,2-1-3-16,3-4-2 0,-1 0 1 15,2-1 4-15,3-2 8 0,-2 0 12 16,-1-5 21-16,-2 2 36 0,-1 0 33 16,-1-4 22-16,-4-1 10 0,-2 2-5 0,-5-2-17 15,-1 0-33-15,-3-1-35 0,-1 1-31 16,-5 0-31-16,0 0-46 0,-2 1-63 0,-2-1-78 15,1 0-81-15,1-1-87 0,2 1-76 16,3-1-13-16,1-4 32 0,4 0 63 0</inkml:trace>
  <inkml:trace contextRef="#ctx0" brushRef="#br0" timeOffset="2570.1">16954 1002 62 0,'-12'4'229'15,"-5"0"26"-15,0 6 1 0,-2 5-38 0,0 2-31 16,2 4-23-16,-2 4-17 0,2 1-20 16,2 2-31-16,0 2-31 0,3-1-27 0,1-3-17 15,3 3-10-15,3-4-6 0,3 0-3 16,2-1-1-16,2-5 0 0,5 0 0 15,1-3 2-15,3-6-1 0,1-2 3 0,5-7 4 16,2-1 9-16,0-4 14 0,3-5 16 16,-1 0 18-16,0-3 7 0,-4 3 3 0,0 1-6 15,-2-1-13-15,-5 5-16 0,1-1-17 16,-3 5-12-16,-1 0-41 0,-3 5-66 16,0 0-82-16,0 3-85 0,3-1-103 0,-5-1-51 15,2-2 7-15,0 1 45 0,0-2 72 16</inkml:trace>
  <inkml:trace contextRef="#ctx0" brushRef="#br0" timeOffset="3382.97">17198 1129 133 0,'2'-5'181'0,"-2"4"-35"0,0-4-39 15,0 2-28-15,0 2-22 0,0 1-15 16,0-3-8-16,0 3 7 0,0-2 21 15,0 2 29-15,0-2 32 0,0 2 36 0,-2-3 35 16,0 3 29-16,0-1 23 0,0 1 13 16,-1-4 0-16,1 3-15 0,0-2-30 0,0 3-35 15,0-1-44-15,0-3-41 0,0 4-34 16,2-1-23-16,-2 1-16 0,2-3-11 0,0 3-6 16,0 0-5-16,0 0-2 0,0 0 0 15,0 0-1-15,0 0 4 0,0 0-3 16,0 0 3-16,0 0 1 0,0 0 2 0,0 3 4 15,-2-2 2-15,2 7 4 0,-3-2 2 16,1 5 0-16,-2 2 0 0,2-1-1 16,-2 1 0-16,2 2-2 0,-3-1-2 15,3-4-1-15,0 1-1 0,0 2-1 0,2-6-4 16,0 1-3-16,0-2-2 0,0 2 0 16,0-4 2-16,0 0-2 0,2 0 0 0,-2 0 3 15,2-3 0-15,0 2-1 0,0-2-1 16,1-1 1-16,1 0 0 0,0 0-1 0,0-1-2 15,1-3 2-15,1-1-2 0,2 1 1 16,1-3 0-16,-1-1 0 0,3-1 2 16,-1 3 0-16,1-4 0 0,0 5 0 0,-3-3 2 15,1 3-2-15,-1 2 0 0,-2-2 1 16,-1 1-1-16,-1 0 0 0,0 4-1 0,0 0 1 16,-2 0-1-16,3 5 0 0,-1-1-1 15,0 1-4-15,0 1-9 0,3-1-21 16,-3 0-32-16,2 3-48 0,1-4-47 0,1-1-42 15,-2 1-31-15,3-4-14 0,-1 0 3 16,3 0 24-16,-3-4 33 0,3 3 39 16,-3-1 36-16,1-1 31 0,-3 2 29 0,1 1 23 15,-1 0 17-15,-2 0 12 0,0 0 7 16,-1 1 6-16,1 2-1 0,-2-1-3 16,0-1-18-16,0 3-24 0,2-4-32 0,3 1-29 15,-1-1-24-15,0-1-17 0,5-3-1 16,0 1 11-16,-1-5 23 0,1-1 26 15,1 4 27-15,-1-6 34 0,-2 2 32 0,-1 4 32 16,0-3 27-16,-1 1 32 0,-1 2 29 16,-2 4 20-16,-2-2 10 0,1 2-1 15,-3 2-12-15,0 2-21 0,0 2-29 0,-3 1-31 16,3 4-26-16,0-1-25 0,0 0-27 0,3-1-25 16,-1 1-25-16,0 0-19 0,2 1-18 15,2-4-9-15,-1 1 5 0,1-1 14 0,0 0 18 16,3-2 18-16,-3 1 15 0,3-4 14 15,-3 2 11-15,2-2 4 0,1 3 2 16,-1-3 1-16,1 3-6 0,-3 2-17 0,3-1-33 16,-3 0-55-16,0 3-58 0,1-2-32 15,-5 4-11-15,0-4 10 0</inkml:trace>
  <inkml:trace contextRef="#ctx0" brushRef="#br0" timeOffset="5310.93">14133 3127 114 0,'4'0'187'0,"0"-5"-16"0,1 1-37 0,1-4-38 16,2-6-29-16,1-1-15 0,2-4-16 16,-1-1-12-16,3-4-9 0,0 3-8 15,-3-5 0-15,1 1-3 0,-1 0 12 0,-3 0 22 16,-3 5 30-16,-2 0 42 0,-2 2 41 15,-2 2 43-15,-4 2 30 0,-3 3 19 0,-4 2-3 16,1 5-17-16,-5 2-26 0,0 4-36 16,0 6-35-16,0 1-35 0,0 6-26 0,0 2-18 15,0 8-14-15,4 2-7 0,1 4-8 16,1 3-4-16,3 4-5 0,1 0-5 16,5 0-3-16,2 3-3 0,2-3 0 0,3 0 0 15,1-1 1-15,2-3 1 0,1-2 0 16,4-6 0-16,-3 1 1 0,3-2 1 0,0-2-1 15,-1-2-1-15,-1-4 2 0,-1 1-1 16,1-3 2-16,-5-1-2 0,1 1 0 16,-5-2 2-16,-2 3 1 0,-2-2-3 0,-5 1-8 15,-1 3-15-15,-3-2-35 0,-1 1-61 16,-1 1-74-16,-2 1-80 0,2-2-69 16,3 0-64-16,-1-4-52 0,3-1 15 0,1-3 50 15,3-4 69-15</inkml:trace>
  <inkml:trace contextRef="#ctx0" brushRef="#br0" timeOffset="5639.08">14573 3165 201 0,'0'-5'264'15,"-2"0"35"-15,-4 5-46 0,-1 1-42 16,-1 7-39-16,-1 3-29 0,1 3-32 0,0 3-32 15,-1 1-29-15,1 1-24 0,1 1-12 16,3-2-8-16,0-1-4 0,2 3-3 0,0-6-2 16,2 1 0-16,2-2 1 0,0-5 2 15,2 1 2-15,2-4 5 0,3-1 5 0,-1-4 7 16,3-1 6-16,2-7 6 0,-1 3 3 16,3-7 2-16,-2 0-1 0,2 1-7 15,-3 2-3-15,1 0-8 0,-2 0-5 0,-1 5-4 16,-1 0 1-16,-1 4 2 0,-2 1 0 15,1 3 1-15,-1 3-6 16,-2 2-24-16,1 4-43 0,-3-5-55 0,2 4-64 16,0-3-65-16,0-1-69 0,1 1-34 0,-1-5 11 15,0 1 38-15</inkml:trace>
  <inkml:trace contextRef="#ctx0" brushRef="#br0" timeOffset="5972.64">14859 3130 230 0,'4'-13'329'0,"-2"2"64"16,0 2-4-16,1 5-25 0,-3-1-40 16,0 4-50-16,0 1-62 0,0 1-67 15,0 4-57-15,0 3-40 0,0 1-24 16,2-1-12-16,-2 1-8 0,2 0-3 0,-2 1-9 16,2-1-20-16,-2-3-31 0,2 2-42 15,-2-2-44-15,2-1-39 0,0-1-27 16,0-3-6-16,3 3 7 0,1-8 21 15,-2 3 29-15,3-7 28 0,1 3 27 0,-2-2 22 16,3-2 22-16,-3 1 19 0,1 0 15 0,-1 0 13 16,0 3 14-16,-2-3 11 0,1 3 14 15,-3 2 14-15,2-2 12 0,-2 2 8 16,0 2 2-16,-2-3-3 0,2 8-10 0,-2-3-9 16,3 7-12-16,-3 3-10 0,2 3-13 15,-2 1-18-15,2 6-22 0,0 1-27 16,2 0-37-16,-2 6-46 0,2-2-58 0,-1 3-24 15,1 0-3-15,-2 0 15 0</inkml:trace>
  <inkml:trace contextRef="#ctx0" brushRef="#br0" timeOffset="6219.88">14961 3165 190 0,'-7'-22'252'0,"3"1"18"16,0 1-60-16,4 5-59 0,0-1-48 16,2 1-36-16,2 2-21 0,2 3-16 0,3 0-12 15,2 4-8-15,-1 2-5 0,1-1-2 16,-1 5-2-16,-1 0 0 0,-1 1 0 16,1 4 2-16,-3 4 0 0,-2 1-1 15,0 4 2-15,-4-2-2 0,-2 5-12 0,0 0-23 16,-2 3-33-16,0-2-46 0,0 1-54 15,1-4-64-15,-1 0-23 0,0-5 5 16,2 0 24-16</inkml:trace>
  <inkml:trace contextRef="#ctx0" brushRef="#br0" timeOffset="6385.63">15189 2980 173 0,'9'-12'428'15,"-1"3"95"-15,-4 1 50 0,1 3-46 16,-3 2-88-16,0 3-104 0,-2 2-113 15,2 3-97-15,0 0-77 0,0 4-72 0,0 1-92 16,0 1-104-16,3 2-97 0,-1 2-84 16,0-2-72-16,2-1-38 0,1-2 37 15,-3 0 72-15,0-4 82 0</inkml:trace>
  <inkml:trace contextRef="#ctx0" brushRef="#br0" timeOffset="6534.73">15405 2808 13 0,'6'-12'236'0,"-1"0"39"16,-1 3-11-16,-2 5-38 0,-2 4-50 16,0 1-50-16,0 9-57 0,-2 1-67 0,0 3-67 15,0 4-70-15,0-1-87 0,-3 4-45 16,3 0-11-16,-2-4 15 0</inkml:trace>
  <inkml:trace contextRef="#ctx0" brushRef="#br0" timeOffset="6735">15591 2725 51 0,'9'-13'394'0,"-1"1"93"0,-1 6 68 16,-3 0-17-16,0 2-61 0,0 8-100 16,1-1-110-16,-1 9-88 0,0 5-64 15,0 6-44-15,-2 5-32 0,3 4-22 16,-3 3-21-16,0 2-31 0,0 1-66 0,0 3-102 15,0-3-107-15,0 0-110 0,0 0-107 16,3-4-33-16,-3 0 28 0,-2-5 83 16,2 1 100-16</inkml:trace>
  <inkml:trace contextRef="#ctx0" brushRef="#br0" timeOffset="7201.14">16576 2960 62 0,'-5'0'253'15,"1"-1"43"-15,2 1-9 0,2-4-21 0,0 4 4 16,4-1 25-16,5 1 18 0,3-3 2 16,5-2-2-16,9 2-17 0,6-5-42 0,6 2-62 15,10-3-58-15,5 2-40 0,9-2-27 16,1 1-21-16,7 4-15 0,2-3-16 0,4 3-13 16,2-1-11-16,3 4-24 0,-3-3-81 15,0 0-143-15,1 0-151 0,-9 3-136 16,-3-5-67-16,-3 0-19 0,-9 2 60 15,-4-4 132-15</inkml:trace>
  <inkml:trace contextRef="#ctx0" brushRef="#br0" timeOffset="7447.69">17964 2382 332 0,'-6'-13'436'0,"-1"1"63"0,1 4 12 0,2 3-80 15,2 1-84-15,0 4-84 0,4 4-70 16,2 3-55-16,2 7-36 0,3 3-26 0,-1 8-25 16,3 4-20-16,-1 5-12 0,1 4-8 15,-3 6-5-15,-3 4-2 0,-3 1-4 0,-4 5-9 16,-5 5-23-16,-3 1-48 0,-3 2-75 16,-4 0-90-16,0 1-88 0,0-4-86 15,2-1-80-15,1-9-7 16,-1-5 45-16,2-4 76 0,3-6 81 0</inkml:trace>
  <inkml:trace contextRef="#ctx0" brushRef="#br0" timeOffset="7845.61">19107 2696 103 0,'-15'-13'305'0,"-2"1"60"0,-4 0 70 0,0 7-41 16,-4 0-45-16,-1 2-46 0,-1 6-38 15,1 3-54-15,-1 5-64 0,1 6-58 16,1 0-35-16,2 7-18 0,2 1-7 0,2 1-6 15,2 3-4-15,2 0-3 0,2 1 1 16,5-1-5-16,-1-1-6 0,5-2 0 16,2-1-3-16,2-2-2 0,2-4-1 0,2-2 1 15,2-4 2-15,3-4 1 0,-1 1 1 16,5-5 1-16,0-4-1 0,0-1 1 16,1-1-4-16,1-2-1 0,0-2-2 15,-2 4-1-15,-3-1-15 0,1 2-28 0,-1 0-45 16,-1 0-71-16,-3 2-84 0,3 2-87 15,-1 1-82-15,1-1-56 0,-1 1 1 0,1 0 48 16,1-4 72-16</inkml:trace>
  <inkml:trace contextRef="#ctx0" brushRef="#br0" timeOffset="8229.98">19408 2654 164 0,'-5'-8'322'0,"1"3"71"0,0 4 24 15,-2 1-22-15,-3 1-39 0,-1 4-51 16,-1 4-58-16,0 1-67 0,1 4-68 0,-1 1-48 15,3 3-35-15,-1-1-16 0,1 3-6 16,4-2-4-16,-1-3-5 0,1 4-1 0,2-4-3 16,2-1-5-16,0-3-4 0,2-1-2 15,0 1-3-15,3-6 2 0,1 3 5 0,0-7 2 16,3 3 6-16,-1-4 2 0,1 0 2 16,1-4 1-16,1 3-5 0,-1-3-15 0,-1 0-25 15,-1 3-37-15,1-2-41 0,-3 2-48 16,-2 1-51-16,3-4-39 0,-3 4-33 15,2 0-22-15,-1 0-29 0,1 0 9 0,0 0 33 16,1 0 42-16</inkml:trace>
  <inkml:trace contextRef="#ctx0" brushRef="#br0" timeOffset="8378.31">19594 2637 193 0,'8'-13'273'0,"-1"1"13"0,-3 6-13 16,2 0-22-16,-1 2-29 0,-1 9-35 0,0 5-45 15,-2 3-39-15,2 8-48 0,-1 4-63 16,-1 1-65-16,-2 6-72 0,2-1-69 0,0 3-85 16,0 0-41-16,-2 1 4 0,2-6 31 15,-2 0 48-15</inkml:trace>
  <inkml:trace contextRef="#ctx0" brushRef="#br0" timeOffset="8543.77">19903 2803 101 0,'6'-11'386'0,"1"3"58"16,-5 3 29-16,0 5-53 0,0 0-124 0,-2 5-169 15,0 4-182-15,0 1-156 0,2 0-140 16,-2 2-74-16,0 1-13 0,0-1 38 16,0 1 79-16</inkml:trace>
  <inkml:trace contextRef="#ctx0" brushRef="#br0" timeOffset="8692">19928 2792 236 0,'-2'-10'397'0,"-2"3"56"15,2 0 9-15,-2 1-85 0,2 2-117 0,2-1-131 16,0 2-135-16,0-2-119 0,4 3-95 0,0 1-74 16,5-3-52-16,-1 3-29 0,0-2 21 15,1 2 47-15,-1-3 56 0</inkml:trace>
  <inkml:trace contextRef="#ctx0" brushRef="#br0" timeOffset="8910.35">20066 2714 91 0,'6'3'154'16,"1"-1"-18"-16,-1-1-24 0,0 4-26 15,3-1-31-15,-1 1-32 0,1 3-34 16,1-5-28-16,3 2-26 0,0-1-17 0,-1 0-7 16,3-3 8-16,-2 2 25 0,0-3 41 15,-1-3 50-15,1 3 52 0,-2-1 51 0,-3-3 52 16,1 4 49-16,-1 0 41 0,-2 4 34 15,1 0 8-15,-1 2-16 0,0 4-33 16,3 0-52-16,-1 5-63 0,3-2-84 16,2 3-88-16,-1 2-91 0,1-2-91 0,4 2-84 15,0-2-77-15,0 0-70 0,-2-3-14 16,2-3 36-16,-5 1 61 0,1-6 68 0</inkml:trace>
  <inkml:trace contextRef="#ctx0" brushRef="#br0" timeOffset="9970.37">14690 4200 136 0,'4'-3'217'15,"-2"-2"11"-15,2-2-55 0,3-7-52 16,-1-2-37-16,0-2-24 0,3-2-19 0,-1-4-15 16,-1 3-10-16,-1-2-6 0,0 3 9 15,-4-1 22-15,1 3 31 0,-6 3 40 16,1 1 44-16,-4 3 38 0,-3 3 23 16,-1 3 4-16,-3 5-10 0,0 5-27 0,-1 4-32 15,1 7-33-15,-2 2-31 0,2 5-26 16,3 2-19-16,1 1-15 15,5 2-9-15,2-2-6 0,2 4-4 0,4-2-6 16,3-2-1-16,1-1-1 0,3 0-1 0,1-1 0 16,1-1 0-16,0-3 1 0,-1 0 1 15,-1-2 4-15,-5-1 1 16,1-2 3-16,-5 3 2 0,-4 2 1 0,-2-3 0 16,-5 1-5-16,-2 2-17 0,-1-1-41 0,-1 0-67 15,-2 1-81-15,0-4-83 0,5 1-79 16,-1-4-78-16,5-1-30 0,0-7 27 15,6-5 61-15,2-5 72 0</inkml:trace>
  <inkml:trace contextRef="#ctx0" brushRef="#br0" timeOffset="10234.76">14910 4166 195 0,'12'-20'337'0,"-3"3"69"0,-5 6-3 15,-2 5-29-15,-2 3-45 0,-2 6-56 16,-2 6-74-16,0 7-66 0,-1 4-52 0,3 3-38 15,0 3-22-15,0 2-12 0,4-2-5 16,0 2-6-16,3-3-3 0,1-3-2 16,2-2 2-16,3-2 4 0,0-3 0 15,3-6 2-15,1-5 4 0,2-4 3 16,2-4 7-16,-2-5 12 0,0-6 14 0,0 0 8 16,-4-5 4-16,-1-5 3 0,-3-3-8 15,-5 2-11-15,0-3-14 0,-4-1-17 16,-2 2-35-16,-4 3-70 0,0 5-91 0,-5 2-99 15,2 2-105-15,-3 3-91 0,1 1-22 16,-2 7 38-16,3-3 75 0</inkml:trace>
  <inkml:trace contextRef="#ctx0" brushRef="#br0" timeOffset="10450.96">15278 3675 209 0,'9'-13'445'16,"-5"3"76"-16,-2 0 55 0,0 5-53 16,-2 5-104-16,2 5-120 0,-2 6-98 0,2 7-73 15,2 6-53-15,1 6-34 0,-1 6-21 16,0 7-9-16,3 2-11 0,-3 6-18 0,-2 0-43 16,0 3-71-16,0 0-97 15,2 0-102-15,1-1-101 0,-1-2-83 16,0-3-17-16,0-3 44 0,-2-2 81 0,3-7 95 15</inkml:trace>
  <inkml:trace contextRef="#ctx0" brushRef="#br0" timeOffset="10864.87">15672 3735 14 0,'2'-5'345'0,"-2"0"97"16,0 5 89-16,0 3-1 0,-2 2-48 15,0 6-72-15,0 4-88 0,-1 5-90 16,1 9-82-16,0 4-58 0,2 4-36 0,0 2-20 15,0 3-13-15,2 0-7 0,3 2-9 16,1-2-2-16,0-3-2 0,3-2-3 16,1-3-1-16,3-5 1 0,0 0 0 15,-1-8-3-15,1 0 0 0,0-8 2 0,2-1 1 16,-1-8-2-16,1-1 1 0,0-9 1 16,0-3 0-16,0-4 3 0,-3-3 0 15,1-5 0-15,0-4-1 0,-3-3-4 0,-1-3-8 16,-1 2-16-16,-1-4-34 0,-3 7-71 15,0 1-109-15,-2 3-114 0,0 2-118 16,-4 5-81-16,0 0-21 0,0 4 46 16,0 2 95-16</inkml:trace>
  <inkml:trace contextRef="#ctx0" brushRef="#br0" timeOffset="11388.7">16137 3888 14 0,'5'-5'319'16,"-5"4"74"-16,-2 1 70 0,-1 0-11 16,-1 1-51-16,0 4-70 0,-2 4-72 15,1 1-69-15,-1 3-70 0,2 0-53 16,0 5-34-16,-1 1-19 0,1-2-13 16,2 1-17-16,0-2-24 0,0 2-40 0,2-2-49 15,0-3-55-15,2-1-50 0,0 0-37 0,2-1-19 16,3-5 4-16,-1 2 29 15,0-7 39-15,3 2 43 0,-3-6 44 0,3 2 39 16,-1-3 33-16,-2 0 29 0,-1 3 25 16,-1-4 20-16,-2 2 13 0,-2 1 9 0,0 2 5 15,0 0-3-15,-2 0-11 0,0 0-9 16,2 0-15-16,-2 0-16 0,2 0-12 16,0-1-6-16,0 1-2 0,2-5 6 0,2 0 15 15,0 1 27-15,0-4 31 0,3 0 36 16,-1 0 41-16,0-1 42 15,1 4 42-15,-1-2 37 0,-2-1 28 0,3 7 14 16,-3-3-14-16,2 8-30 0,-1 0-43 16,1 2-51-16,2 4-70 0,-1 0-92 15,1 3-96-15,1-1-90 0,1 2-77 16,-1 0-59-16,1 0-25 0,-1-3 15 16,1-2 51-16,-1-3 63 0,-1-1 67 0,1 0 67 15,-1-4 62-15,-1-1 56 0,1 0 48 16,-2-1 44-16,1 1 41 0,-1-3 30 0,0 3 27 15,1 3 16-15,-3-2-6 0,2 7-19 16,1 2-48-16,-1 5-86 0,0 0-121 0,1 5-136 16,1-1-139-16,-1 1-73 15,1-5-26-15,1 1 30 0,-1-4 67 0</inkml:trace>
  <inkml:trace contextRef="#ctx0" brushRef="#br0" timeOffset="11777.22">17101 4118 258 0,'-3'3'347'0,"3"-3"85"16,3 0 40-16,3 0-22 0,2-3-47 0,7 2-42 15,2-3-39-15,6 0-70 0,7 3-81 16,4-3-56-16,4 3-37 0,6-2-23 15,3 3-13-15,6 3-12 0,2-2-10 16,4 3-20-16,0-3-35 0,3 2-95 16,-3 2-151-16,3-4-147 0,-5-1-130 15,-2 0-60-15,-2-1-8 0,-7-4 72 0,-3 1 135 16</inkml:trace>
  <inkml:trace contextRef="#ctx0" brushRef="#br0" timeOffset="11976.38">18138 3740 122 0,'-5'-16'429'16,"1"2"97"-16,0 4 67 0,0 1-37 15,2 5-78-15,0 3-104 0,-1 1-115 0,3 5-91 16,3 8-62-16,1 4-37 0,2 6-22 0,0 3-18 16,3 4-13-16,2 7-8 0,-3 0-8 15,0 5-13-15,1 3-20 0,-5-1-42 16,-4 1-103-16,-2 3-127 0,-2 0-127 15,-3-2-116-15,-1 1-50 0,-5-7 8 0,1-1 86 16,-1-9 117-16</inkml:trace>
  <inkml:trace contextRef="#ctx0" brushRef="#br0" timeOffset="13419.54">19351 3917 38 0,'2'-14'182'16,"-2"2"18"-16,-2-1-42 0,2-2-30 0,-3 1-16 15,1 2-5-15,0-2 2 0,-2 3 5 16,0 2 11-16,-3 0 19 0,-1-1 21 0,-1 5 30 16,-3 4 27-16,-3 2 23 0,-2 7 10 15,-4 3-12-15,0 4-20 0,0 9-31 0,-3 5-34 16,1 2-36-16,4 5-30 0,2 2-22 15,4 1-15-15,5 1-13 0,4 2-11 16,4-1-12-16,6-3-7 0,4 0-6 16,7-1-12-16,2-4-18 0,7-3-42 0,1-4-101 15,3-3-123-15,4-5-114 0,4-6-108 16,0-7-70-16,2-5-3 0,3-5 80 16,-3-10 108-16</inkml:trace>
  <inkml:trace contextRef="#ctx0" brushRef="#br0" timeOffset="13685.57">19814 4038 33 0,'6'-18'332'0,"-1"2"101"16,-7 4 92-16,-3 4-10 0,-1 0-49 0,-5 8-66 15,-1 3-81-15,-3 5-94 0,-2 6-89 16,0 1-56-16,0 7-36 0,0-2-19 16,4 0-10-16,1 0-8 0,3 0-3 0,3-4-6 15,2 1-1-15,2-5 2 0,2 1-2 16,4-4 1-16,0-6-1 0,5 0 1 15,1-3 1-15,3-4-1 0,2-6 2 16,-3 1-2-16,3-2 2 0,0 1 1 0,-2 1 3 16,-3 4 0-16,1-1 1 0,-3 6 3 15,-1 6 1-15,-1 3-1 0,-2 6-9 16,-2 4-19-16,-2 2-57 0,-2 4-108 16,2 3-125-16,0-2-124 0,0-1-105 15,2-3-41-15,3-1 24 0,-3-5 90 0,2-4 114 16</inkml:trace>
  <inkml:trace contextRef="#ctx0" brushRef="#br0" timeOffset="13867.62">20022 4039 18 0,'8'-23'389'0,"0"3"114"0,-3 4 75 0,-1 6-6 16,0 1-65-16,-2 2-99 0,0 7-125 15,-2 5-113-15,0 3-72 0,0 9-53 0,-2 0-46 16,0 6-79-16,0 2-116 15,0 0-122-15,0 1-125 0,0 1-103 0,2-2-39 16,0-5 33-16,0 0 93 0,2-3 114 16</inkml:trace>
  <inkml:trace contextRef="#ctx0" brushRef="#br0" timeOffset="14028.66">20250 4004 177 0,'13'-9'433'16,"-5"1"85"-16,1 8 55 15,-5 5-60-15,0 7-95 0,0 0-127 16,-1 10-152-16,-3-1-179 0,2 7-177 0,0-2-162 16,0 3-119-16,0-3-53 0,-2 2 11 0,0-3 81 15,0 0 113-15</inkml:trace>
  <inkml:trace contextRef="#ctx0" brushRef="#br0" timeOffset="14150.39">20318 4200 250 0,'0'-15'484'15,"0"-2"69"-15,-2 4 36 0,2 1-74 16,2 3-124-16,0 1-173 0,0 0-174 16,4 3-161-16,1 4-136 0,3-2-114 0,1 2-104 15,2-3-41-15,-1 3 26 0,-1-4 71 16,0 4 90-16</inkml:trace>
  <inkml:trace contextRef="#ctx0" brushRef="#br0" timeOffset="14381.67">20523 4016 132 0,'7'-2'242'0,"-3"2"15"0,0 0-25 16,0 0-40-16,3 2-40 0,-1 2-37 16,0 0-37-16,1-3-34 0,1 4-20 0,-2-2-12 15,3 2-6-15,-1-4 5 0,1-1 21 16,-1 0 39-16,1 0 51 0,-1-1 55 16,1-3 52-16,-1 3 35 0,1-2 3 0,-1 3-20 15,1-1-38-15,1 2-48 0,-1 2-48 16,1 2-38-16,1 3-27 0,-1 4-19 0,1 4-22 15,0-1-50-15,-3 5-101 0,0 0-130 16,3 3-146-16,-2-3-117 0,-1 0-51 16,-2 1 8-16,1-3 78 0,-3 1 121 15</inkml:trace>
  <inkml:trace contextRef="#ctx0" brushRef="#br0" timeOffset="39879.36">30946 10430 58 0,'-2'-5'78'0,"-3"2"-12"15,3 0-13-15,-2 2-6 0,2-2-8 16,-2 2-8-16,1-3-4 0,-1 3-3 0,0-2 2 16,-2 2 3-16,1-3 4 0,-1 3 3 15,0-2 4-15,-1 3-1 0,1-1 0 16,-2 1-1-16,1-3 1 0,-1 0 2 0,-1 2 2 16,-1 1 4-16,1-3 4 0,-1 1 1 15,-1 2 3-15,-2-3 1 0,3 3 1 0,-3-1 0 16,0 1 2-16,1-3 2 0,-3 3-1 15,2-2 0-15,-2 2-1 0,-2-3 2 0,3 3-2 16,-3 0 1-16,0 0 2 0,-2 0 3 16,2 0 4-16,-2 0 4 0,-2 0 1 15,1 3 2-15,-1-3 1 0,-2 2 0 0,0 1-2 16,-1 1-2-16,-1-2 0 0,0 2 2 16,-3 2-1-16,3-1 1 0,-3 0-1 0,3 3-4 15,-1-3-7-15,-1 2-4 0,2 2-2 16,-1-1-7-16,-1 0-6 0,1 1-1 15,-1 0-6-15,1 1-5 0,-1 0-6 16,-1-1-3-16,3 3-1 0,-1 0-2 0,1-2 1 16,4 0-3-16,0 1-2 0,0 0-3 15,2 1 0-15,2 2 0 0,0-2 0 0,0 2 0 16,0 5-1-16,0-2-3 0,2 1-2 16,0 1-1-16,3 2-4 0,-1-2 1 15,0 4 2-15,3-2 1 0,1 0-1 16,1 3 2-16,-1-2 0 0,3 0 0 0,2 3-1 15,-3-2-1-15,3 2 0 0,2-2 0 0,0 2-3 16,2-4 1-16,0 4-1 0,4-1 2 16,0 1-2-16,5-4 0 0,-1 5-1 0,5-1-2 15,0 0 0-15,1-1 0 0,3-2-1 16,2 3-1-16,0-2 1 0,3 1 1 16,-1 0 0-16,2-3 1 0,0 0 1 0,1 2-1 15,3-3 0-15,1 0 0 0,-1-1 1 16,3-1 0-16,1-1-1 0,1 2 3 15,0-4 0-15,2 0-1 0,2-2-1 0,2 0-1 16,2-4-1-16,0 0 0 0,3 0 2 16,-1-3-1-16,2-1 1 0,-1-1-1 15,1 1-1-15,-1-2-1 0,1-3-4 0,-2 1 3 16,1-1 0-16,-1-1 0 0,0-2-1 16,-1 2 0-16,-1-4 0 0,0 1 0 0,0-4-1 15,-2 1 2-15,-2 1 1 0,0-3 0 16,0-2-2-16,-2 2-2 0,-2-3 2 15,0-1-3-15,-1 1 0 0,-1-1 2 0,-2 0 2 16,-1-3 1-16,-2 3 0 0,-1-3 1 16,-1-1-1-16,-2 0-1 0,0 1 2 0,-2-2-1 15,-2 2 2-15,0-2 0 0,-2 2 2 16,-2 1 0-16,0-2 2 0,-1 4-2 16,-1-4 0-16,-3 5 0 0,1-5-2 15,-3 5 2-15,0-5-2 0,1 4 0 16,-3-4-1-16,-2 5 0 0,0-5-1 0,-2 1-1 15,0 1 2-15,0 0 1 0,-4-1 0 16,0-2 1-16,0-1-1 0,-3-2 2 0,1 3 0 16,-3-2-2-16,1 0 0 0,-3 0 0 0,1 0-1 15,-1 0-1-15,-2-4 2 0,1 5-1 16,-1-2 2-16,0 1 3 0,-1-1 0 16,-1 4 1-16,-2-4 0 0,0 3 1 0,0-1-1 15,0 2-1-15,-2 0 1 0,-2 0-1 16,0 0-1-16,-3 2-1 0,-3 2-3 0,-1-4-12 15,-3 5-28-15,-5-5-53 0,-3 5-77 16,-1-2-90-16,-2-1-88 0,-3 2-76 16,1 3-75-16,-5-2-5 0,1 3 50 0,-3 0 75 15,0-1 83-15</inkml:trace>
  <inkml:trace contextRef="#ctx0" brushRef="#br0" timeOffset="41936.15">29898 9173 14 0,'-4'-1'68'0,"-3"-2"-10"0,3 3-8 0,0-2-7 16,0 2-5-16,-1-3-8 0,1 3-9 15,0-1-7-15,0 1-7 0,-1 0 3 16,1 0 3-16,-2 0 7 0,2 0 7 0,-3 0 6 16,1 0 6-16,-3 0 4 0,3 0 1 15,-2 0 0-15,1-3 0 0,-1 3 0 16,-1-2 1-16,1 2-2 0,-3-3 1 0,3 3-2 16,-3-1-1-16,1 1-3 0,-1-2-4 15,1-2-3-15,-1 3-7 0,-2-2-4 16,1 3-5-16,-1-1-3 0,-2 1-1 0,2-4-1 15,-1 4 3-15,-1-1 1 0,0 1 5 16,0-3 2-16,0 3 2 0,-2-1 5 16,0 1 1-16,0 0 3 0,1 0-1 0,-4 1 0 15,1-1-3-15,-2 3-4 0,-2-3-3 16,0 1 2-16,-3 3 2 0,1-3 4 0,-3 3 6 16,-1 0 8-16,1-1 8 0,-1 2 2 15,-1-1 4-15,-2 1-1 0,3-1-2 16,-1 1-2-16,0 0-3 0,-1 1-2 0,1-2-3 15,-2 4 0-15,3-2-1 0,-1 4 0 0,2-4 2 16,1 3 2-16,-1 1 0 0,3-1-1 16,0 0 1-16,1 2-3 0,3-2-5 15,0 2-7-15,0 3-3 0,2 0-3 0,2-2-5 16,0 2-2-16,0 2-3 0,2 0-3 16,0 1-2-16,3-1-4 0,1 2-2 0,3 3 0 15,-1-2-1-15,3 0-2 0,1 1 2 16,3 1-1-16,0 2 0 0,2-4-3 15,2 5 0-15,3 1 3 0,1-4-2 16,0 4 0-16,5 0 0 0,2 1 0 0,1-1 2 16,3 1-2-16,2-1 1 0,5 3 1 15,1-3-1-15,5 1 1 0,1-1 1 0,3 3 0 16,2-3 1-16,5 1 0 0,3-2 2 16,3 2-3-16,3-1-1 0,1 0-1 15,4-3 1-15,0 1-1 0,4-2 0 0,1-3 0 16,1-1-1-16,5 1-1 0,-1-4 2 15,5 0 2-15,2-2 1 0,0-3 1 16,2 1 1-16,2-1 1 0,1 1-3 0,1-5-4 16,-2 1 1-16,2-2 1 0,-1 1-2 15,-3-4 2-15,-2-1 0 0,-2 0 0 0,-5 0 0 16,1-1-1-16,-5-4 3 0,-2 1 0 16,-4-2 3-16,0 1 2 0,-4-3 2 15,0 2-1-15,-4-4 2 0,-1 1 1 0,-1 0 1 16,-3 1 4-16,0-5 1 0,-1 3 4 15,-3-1 3-15,0-3 2 0,-2 0 0 0,-2 0-2 16,-1 2-1-16,1-2-2 0,-2 0-4 16,-2-1-2-16,-1 0-1 0,1 2 0 15,-5 0-3-15,1 0-3 0,-3-2 0 0,-2 5 0 16,-2-5 0-16,-2 5 0 0,0-3-1 16,-2 1 3-16,-2 0-1 0,-3 1-3 15,1 0-4-15,-1-1 2 0,-1 1-3 0,-3 0-2 16,1-3 0-16,-1 4 0 0,-2-5 3 15,-2 1-3-15,0 2-1 0,1-5 2 16,-3 5-2-16,0-5-1 0,-3 0 0 0,-1-1-1 16,0-1 3-16,0 2 2 0,-3-5 4 15,-1 1 1-15,-3-3 4 0,1 3 3 0,-3-4 1 16,-2 0 1-16,0-1 0 0,-2 1 3 16,-2-1-1-16,-2 1-1 0,-2-3 1 0,-2 3-1 15,-5-1-1-15,-2-2 0 0,-4 2-3 16,-2-2-1-16,-6 3-4 0,-7-1-1 15,-2-2-3-15,-6 2-2 0,-7-2-1 0,-4 2-2 16,-6 0 0-16,-7 0-2 0,-8 1-1 16,-4 1-1-16,-9 3 0 0,-3 0-4 15,-6 0-5-15,-5 5-15 0,-3 2-29 16,-4 2-61-16,0 3-90 0,-2 5-94 0,0 4-92 16,0 1-86-16,5 7-51 0,1 2 18 0,9 5 67 15,4-1 86-15</inkml:trace>
  <inkml:trace contextRef="#ctx0" brushRef="#br0" timeOffset="57060.78">10892 12755 46 0,'-6'-3'86'0,"2"2"-15"0,0-3-8 16,-1 3-5-16,1 1-7 0,0-3-7 15,0 3-7-15,-3 0-4 0,3 0-4 16,-2 0 3-16,1 0 2 0,-1 0 4 0,0 3 1 16,-3-3 0-16,3 1 1 0,-3-1-4 15,1 4-2-15,0-3-2 0,-1 2-3 16,-2-2-1-16,1 3 1 0,-1-3 2 0,1 4 0 16,-3-3 2-16,-2 2 3 0,0 1 2 15,1 2-1-15,-3-1-4 0,0 1-1 16,-2 1 0-16,0 1-2 0,0 2-2 15,-3-2-1-15,1 1 3 0,-2 5 1 16,0-5 1-16,-1 5 0 0,-1-2 3 0,-3 3 3 16,1-1 4-16,-1 1 4 0,1 3 1 15,-3-1 3-15,1-1 1 0,-3 3 3 16,2 2 0-16,-1-2 0 0,1 1-1 0,-2 3 0 16,2-1-3-16,-1-2-5 0,1 4-6 15,0 0-2-15,1 0-4 0,1-1-3 16,3 1-1-16,0 1 0 0,3-1 0 15,1 0 0-15,2 0-2 0,2 1-1 0,2-1-4 16,3 3-2-16,1-2-5 0,3 3-2 16,1-1-2-16,3 2-2 0,2 0-2 15,2 3 0-15,2 1-1 0,2-2-2 0,3 2-1 16,3 0-1-16,1 3-1 0,4-3 0 16,2 2-1-16,2-2 0 0,2 0 0 15,2-3 0-15,5 3 1 0,1-3-1 16,3-2 0-16,2 1 2 0,4-2-1 0,0-2 1 15,2 1-1-15,3-2 3 0,1 0-1 16,3 0-1-16,1-2 0 0,5-2 0 16,0-2-1-16,4 0 0 0,0-2 4 0,5-4 1 15,-1 2 0-15,3-1-1 16,-1-5 1-16,3-1 1 0,2 0-2 0,1-4-4 16,1-3 0-16,0 3 0 0,2-8 1 0,2 3-2 15,-2-7 0-15,2 3 1 16,-2-7 0-16,2 0 0 0,-2-4 0 0,2 1 1 15,0-4 0-15,0-1-1 0,1 1-1 16,1-6 0-16,2 0 0 0,0-4 2 16,1-1-1-16,-1-2 0 0,2 1 0 0,-1-4 0 15,-1 0 0-15,-2 1-2 0,-4-3 1 16,-2 1 1-16,-2 1 2 0,-7-2 0 16,-2 0 0-16,-4 2 0 0,-6-2 0 0,-2 3 1 15,-7 0-2-15,-2 2 1 0,-6-2 0 16,-3 0 5-16,-1 0 14 0,-7-2 15 15,-2-1 15-15,-2-2 12 0,-4 2 13 16,-5-5 7-16,-1 3-4 0,-3-2-3 0,-4-2-6 16,-4 3-6-16,-1-3-7 0,-3-1-9 15,-3 4-7-15,-3-4-8 0,-1 5-6 16,-4-1-4-16,-5 1-4 0,1 1-1 16,-7 1-4-16,-1 0 3 0,-5 3-3 0,-4 0 0 15,-5 1 0-15,-4 1 2 0,-6 2-2 16,-6 1-3-16,-3 0 0 0,-5 3 1 15,-8 1-4-15,-5 0-3 0,-5 4 1 16,-4 0 0-16,-8 4-3 0,-5 4-4 16,-10-2 0-16,-5 6-2 0,-8 3-1 0,-2 3-4 15,-4 2-3-15,-3 2-11 0,-1 7-26 16,1 1-71-16,1 7-110 0,-1 1-110 16,7 5-106-16,2 3-101 0,8 3-35 0,5 2 41 15,8 0 91-15,7 3 105 0</inkml:trace>
  <inkml:trace contextRef="#ctx0" brushRef="#br0" timeOffset="62295.42">17486 12722 29 0,'-2'-1'133'16,"0"-3"-36"-16,-1 0-25 0,1 3-12 0,0-2-8 15,0 1-1-15,0 0-5 0,0-1-6 16,2 3-6-16,-2-1-1 0,2 1 3 16,-2 0 3-16,2 0 9 0,-3 0 11 15,3 0 5-15,-2 0-1 0,0 0-4 0,0 0-5 16,0 0-10-16,0 0-10 15,0 0-5-15,-2 0 0 0,-1 0 5 0,1 0 4 16,0 0 7-16,-2 0 5 0,-1 0 2 16,1 0-1-16,-3 0-4 0,-1 0-7 0,1 0-5 15,-3 1-6-15,-1 4-4 0,0 0-4 16,-2 0 0-16,-2 4 3 0,-2 0 6 16,0-1 7-16,-2 4 5 0,-2 1 8 15,0 0 6-15,-1 3 11 0,-3 2 12 16,-1 1 9-16,1 3 9 0,-5 1 6 15,0 1 6-15,-2 1 2 0,-2 4-5 0,3 1-5 16,-3-1-2-16,0 2-3 0,0 3-7 16,0-1-10-16,2 1-8 0,-2-4-8 15,2 4-13-15,0 1-9 0,0 0-6 0,0 3-3 16,0-3-7-16,1 1-5 0,1 1 1 0,2 1-5 16,1-2-2-16,1 3 2 0,1-4 1 15,3 1 1-15,3 1-2 0,0-2 0 16,4 2 1-16,2 0-7 0,2-2-3 15,5 2-4-15,0-1 0 0,3-1-2 16,5 2-3-16,2-3 1 0,3 2 1 0,3-2 1 16,3 0 1-16,1 1 0 0,3-1 2 15,4 1-2-15,2 0 0 0,5-1-2 0,-1-1-1 16,5 2 1-16,2-4 1 0,1 3 1 16,6-5 0-16,3 1 0 15,2-1 1-15,5-4-5 0,2 0 0 0,4-2 1 16,0-4 1-16,4 1 0 0,0-3 2 15,3-4 3-15,1 1-2 0,1-3-4 0,-1 1-1 16,3-4 2-16,2 0 0 0,-1-3 1 16,1-1 1-16,2-3 4 0,2-1 1 15,0-1-2-15,4-2-2 0,0-3-1 0,3-2-2 16,-1 1 0-16,2-2-3 0,-1-1-1 16,1 0 0-16,-2 0 0 0,1-5 3 15,-3 2-1-15,0 0 2 0,0-4 0 0,-2 0 1 16,-2-4 0-16,-2 1-2 0,-4-2 0 15,0-3 3-15,-5 1 1 0,-4-5-2 16,0 3 0-16,-4-3-1 0,-2 0 0 16,-5-1-2-16,1-2-2 0,-5 1 2 0,1-3 2 15,-3 2 0-15,0-1 0 0,-4 0 0 16,0 3 0-16,-4-3 1 0,-3 2-2 16,-3 2 1-16,-1 0 2 0,-4 0-3 15,-1 0 0-15,-6 3 1 0,-1-2 0 0,-2 2 4 16,-3-2-1-16,-4 2 5 0,-2-2 3 15,-2 2 2-15,-2-3 1 0,-4 3 0 16,-3-3 1-16,-1 1 0 0,-5-2-1 0,-4 4 0 16,-2-3 1-16,-5 1-1 0,-3-1 0 15,-3-1-1-15,-6 1 2 0,-2 3-1 16,-3-3-1-16,-3 0 1 0,-5 0-1 16,-2 0-1-16,-2 3-1 0,-2-4-3 0,0 2-1 15,-2-1-1-15,-1 3-2 0,1-4 0 16,0 2-2-16,-3 3-2 0,3 1 0 0,-4 0-1 15,-1 0-1-15,-2 4-3 0,-1 3-4 16,-3 0-8-16,-2 1-7 0,0 6-7 16,-4-1-11-16,2 3-8 0,-3 3-12 15,-1 4-30-15,2 1-66 0,2 1-87 0,2 4-91 16,2 3-80-16,4 0-75 0,5 1-47 16,2 3 30-16,2 0 73 0,2 1 88 15</inkml:trace>
  <inkml:trace contextRef="#ctx0" brushRef="#br0" timeOffset="64712.94">2915 14277 68 0,'-9'-5'90'0,"-1"1"-41"15,-1 0-19-15,-2 3-10 0,1-2-2 0,-1 3 1 16,0-2 1-16,-2 2 2 0,1-1-1 0,-1 1 5 16,0 0 4-16,0 1 5 0,0-1 7 15,0 2 1-15,-1 1 5 0,-1 2-1 0,0-4-2 16,-2 3-2-16,2 4-5 0,-2-3-5 0,0 2-1 16,-3 2-1-16,3 0 0 0,-2-1 2 15,0 1 4-15,-2 3 3 0,-1 0 4 0,1 1 2 16,-2-1 3-16,-1 5 1 0,1-1-3 15,-3-1-1-15,-1 1-3 0,-1 3-3 0,1 0-3 16,-3 0-1-16,-2 1 2 0,0 3 1 16,0-3 2-16,-2 2 6 0,0 1 4 0,0-1 5 15,0 0 7-15,0 3 6 0,0 0 4 0,0 0 1 16,2 3-1-16,-1 2 0 0,1 0-3 0,-2 3-2 16,2-3 0-16,2 5 1 0,0 0-1 15,1 3 1-15,3-3-5 0,1 4-4 0,3-1-5 16,1 1-2-16,4-2-5 0,2 1-6 15,4 2-3-15,1-2-3 0,3 2 0 0,5-1 0 16,2 1-3-16,2 0-2 0,4 2-3 0,2 0-5 16,3 0-4-16,3 0-4 0,5-1-3 15,2-1-2-15,3 0-1 0,3-1 0 0,5 0-4 16,1-4 0-16,3 3-1 0,4-3-1 0,3-4-1 16,3 3-1-16,3-5 3 0,3 1 0 0,1-1-2 0,4-1-1 15,2-3 1-15,1 0 2 0,3-1-3 16,2-1-1-16,3-1 1 0,2-2 4 0,2 2 0 15,4-7 1-15,0 1 0 0,4-1-1 16,3-4 2-16,3 2-3 0,1-3-1 0,2 0-1 16,2-1 1-16,-1-3 2 0,1 2-1 15,0-5-3-15,-2 1-1 0,2 1 0 0,-2-5 2 16,0 0 2-16,-1 0 0 0,-1-5 1 16,2 1 0-16,-3 1 2 0,1-5-2 0,0-1-2 15,-1-2 2-15,1 0-2 0,0-6 0 16,-5 1 0-16,1 1 0 0,-5-3-1 0,0 1-2 15,-4-4 1-15,-2 3 0 0,-2-2-1 16,-3 0-1-16,-1-2 1 0,-3 1 0 0,-2 0 1 16,-2-2 1-16,-1-2 0 0,-4 1 0 15,1-4 2-15,-4 2 0 0,0-7 2 0,-3 2 0 16,1-3 0-16,-3-1 1 0,-1-4-1 16,-1 0-1-16,0 0 0 0,-4 2-2 15,1-1 1-15,-4 1 3 0,-1-1 0 16,-2 4 6-16,-2 1-1 0,-3-1 1 0,-1 1 4 15,-5 3-1-15,-2 0 1 0,-2 1 0 16,-2-1 3-16,-5 2-1 0,1 2-3 0,-5-2-1 16,-2 2-1-16,-2-2-4 0,-2 2-2 15,-4-2-1-15,0-2-2 0,-4 1-3 0,-1 0 0 16,-4-1-4-16,1 0 2 16,-5-2 0-16,-2-2 0 0,0 0 1 0,-5 1 1 15,1-1 0-15,-4-2 0 0,-1 2-2 16,-4-4 2-16,1 3-1 0,-5-1 0 15,0-1 1-15,-5 2-1 0,-3 1 0 16,-1-2-2-16,-5 2 2 0,-1-3 1 0,-4 3 0 16,-4 3 2-16,-1-3 0 0,-1 3 3 15,-3 2-4-15,-1-1 1 0,-5 1-1 16,-2 1-2-16,-2 2-1 0,-2 1-1 0,-3 0 1 16,-1 0-4-16,-3 4 5 0,-1 1-2 15,-3 3 0-15,-4 0 3 0,0 4 0 0,-4 1 2 16,-3 3-3-16,-1 2 1 0,-3 3 0 15,-1 4-2-15,-5 0 1 0,0 4-1 0,0 2 0 16,-2 3 1-16,2 0 2 0,2 3 2 16,0 2 1-16,4 5-1 0,3-1-1 0,4 2-1 15,2 2-3-15,4 2-1 0,2 0-4 0,2 2-4 16,5 4-7-16,-1-1-9 0,5 4-10 16,2 1-21-16,2 0-37 0,2 1-58 0,2 4-74 15,3 1-73-15,3 4-65 0,1-2-53 16,6 4-36-16,0 0-6 0,4 0 46 0,3 0 64 15,1-3 66-15</inkml:trace>
  <inkml:trace contextRef="#ctx0" brushRef="#br0" timeOffset="66903.31">7338 14365 42 0,'-2'-4'126'0,"-2"3"-42"0,0 1-24 16,-2-3-10-16,1 3-3 0,-1-1 0 0,2 1 3 15,-3-4-2-15,1 4-1 0,0 0 0 16,-1 0 6-16,1-1 9 0,-2 1 7 0,1 0 7 16,-1 0 5-16,-3 0 0 15,3 0-3-15,-3 0-5 0,-2 0-6 0,1 0-4 16,-1 0-5-16,-4 0 2 0,0 1 1 16,-2 3 5-16,0-3 4 0,-4 2 4 15,-1 2 1-15,-3-1 8 0,-1 0 9 16,-3 4 6-16,-1-3 4 0,-2 4-1 0,0 2 0 15,-2-2-7-15,0 1-6 0,-2 4-6 16,0 0-1-16,0-2 3 0,0 5 0 0,0 0 0 16,0-1-5-16,-1 2-6 0,1 1-10 15,2 2-8-15,-2-2-9 0,2 1-6 16,-2 0-7-16,2 4-7 0,0 0-5 16,0 0-3-16,2 0-3 0,1 1-1 0,-1 0 0 15,2 1-3-15,0 2-1 0,3-2 0 16,1 4 0-16,1-1-3 0,-1 4-2 15,3 1 2-15,1-1 1 0,3 0-1 16,0 5-3-16,2 0 0 0,2-1-2 0,2 0-1 16,2-2-2-16,3 3 0 0,4-2 1 15,1-3-1-15,3 1 1 0,2 0 0 0,4 0 0 16,5-2 0-16,1 2-1 0,3-4 0 16,4 4 1-16,4-1-1 0,5 1 1 15,3-3 1-15,5 3 1 0,4-4-1 0,5 3-1 16,5-3 1-16,3-1 3 0,6 0-2 15,3-3-1-15,5-1-1 0,5-1 4 0,6-3 3 16,2 1-2-16,7-5-1 0,2 0 2 16,6-2-2-16,4 1-1 0,3-2-3 15,4-2 0-15,1 2 0 0,1-2-1 0,4-1 0 16,0 0 1-16,1-1-1 0,3-5 1 16,0 3 0-16,3-2 2 0,3-2 1 0,1 0-2 15,2-1-2-15,-1 1-2 0,1-4 2 16,0 1-2-16,2-1 3 0,-2-1 4 15,1-3 0-15,-1 3 1 0,-2-1 0 0,2-3 2 16,-5 1-7-16,1-1 0 0,-5 1 0 16,-4-4 0-16,-2 0 0 0,-4-1 1 0,-3 0 0 15,-5-2 1-15,-3-3 0 0,-2-1-2 16,-5 2 1-16,1-3-2 0,-2-2 1 0,0-2-2 16,-1-5 1-16,-1 0 1 0,1-1 1 15,-1-2 0-15,-3-3 1 0,-1-1 0 16,-3 1-2-16,-4-2 0 0,-4-1-1 15,-3 3-1-15,-5 0-2 0,-5-1 1 0,-5 2 2 16,-7 4 0-16,-5-2 0 0,-6 2 1 16,-5 1 4-16,-6 0-2 0,-6-1 1 0,-4 2-2 15,-5-1 1-15,-6 0 0 0,-4 0 1 16,-5-1 3-16,-3-2 0 0,-7 2 1 16,-3-3 0-16,-5-1 0 0,-3 1 0 0,-6 0 0 15,-2-1-1-15,-6 1 0 0,-3 1 0 16,-6-2-4-16,-2 4-1 0,-2-3-3 15,-4 1 1-15,-3-2 1 0,-4 4 0 16,1-3 0-16,-5 1 3 0,-2 2 5 0,-3-2 1 16,-1 2 0-16,-2-2 3 0,-1 2 1 15,-3-3-4-15,-3 3-3 0,-4-2 0 16,-2 2-2-16,-5-2-1 0,-1 2-1 0,-5-2 2 16,0 4 3-16,-4-4 1 0,0 3 5 15,-2 0-1-15,-2 0 2 0,-2 4-1 16,-2-4-5-16,-3 2-2 0,-4 0-6 15,0 1 0-15,-1-1-3 0,-1 2 3 16,-2 2 3-16,0-1-4 0,0 4-8 0,-5-1-14 16,-1 6-22-16,-4 5-70 0,-3 3-122 15,-4 7-124-15,2 6-108 0,-4 5-98 16,0 9-38-16,-2 5 35 0,0 5 105 16,-3 7 119-16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1:57:58.6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3037 8515 69 0,'-4'-5'74'0,"0"-2"-1"15,0 3-7-15,-1 0-10 0,1 0-11 0,2 0-10 16,-2 3-9-16,2-3-4 0,0 4 0 16,0-1 3-16,-1 1 3 0,1-3 4 0,0 3 2 15,0-1 2-15,-2-2 0 0,0 0-1 16,-3 2-1-16,1-3 2 0,-3 3 0 15,-1-2 3-15,-1 2 2 0,1-4 2 16,-3 2 3-16,-2-2 1 0,0 2 1 0,1-2 1 16,-3 2-3-16,-2-1-4 0,0 2-5 15,-3-1-6-15,1 3-4 0,-2 0-9 0,-3 0-2 16,1 3-2-16,0 2-1 0,-3-1 0 0,1 1 0 16,-1 2 5-16,-1 2 1 0,-1 0 1 15,-2-1 3-15,0 4 3 0,1 1 4 16,-1 0 3-16,0 1 5 0,-2 1 4 0,0 1 5 15,1 2 2-15,-1 2 0 0,0-4 2 0,0 3 0 16,0 1 0-16,0 0-1 0,0 2-1 0,3-1 2 16,-3 3-2-16,2-3-3 0,2 4-1 15,-1 3 0-15,1-2-2 0,2 1-4 0,-1 4-4 16,1-2-1-16,3 1-4 0,-1-1-1 0,3 0-3 16,2 1 0-16,0-1-2 0,2 0-2 15,2 1-2-15,0-1-3 0,4 0-2 0,1 1-3 16,3-1-1-16,1 0 0 0,1 1-2 15,3 0 0-15,2 3 2 0,2 0-1 0,2 1 2 16,4-1 2-16,1 5 2 0,3-4 2 0,3-2-2 16,2 1 4-16,2 1 1 0,4-4 0 0,0 4 2 15,4-1 3-15,3-4 6 0,2 3 5 16,4-3 1-16,4 1 2 0,2-4-1 0,2 2-1 16,5-1-5-16,4-2-7 0,1-4-3 15,6 3-1-15,1-4-1 0,6-2 1 0,3-1 2 16,6-1-2-16,2-2-1 0,7-1-2 15,2-2-2-15,4 2-5 0,2-2-5 16,4-2-1-16,2-3 0 0,3 4-2 0,-1-4-1 16,1-2 1-16,1 1 0 0,3-1 1 15,0 0 2-15,4-3 0 0,0-1 1 0,0 0 0 16,4-1 0-16,0-4-3 0,2 0-2 16,1-2-2-16,-3 1-1 0,2-4-2 0,-2 1 1 15,3-1 2-15,-3-2 1 0,2 0 0 16,-2-1-2-16,-2 0 3 0,0-2-3 15,-4 1-1-15,0-2-1 0,-7-1 2 16,-1 0-1-16,-7-2 1 0,-6 1 1 0,-3 1-1 16,-6-4 1-16,-4 0-1 0,-4-1 1 15,0-2-1-15,-5 0 2 0,-1-2 1 0,-3-2 0 16,-2 2 2-16,-2-4-2 0,0-2 0 16,-2 1-1-16,-2-2 1 0,-3 3-1 15,-3-4 0-15,-3 3 1 0,-2-2-2 16,-6 2 1-16,-2-1 1 0,-7 1-1 15,-1 2 0-15,-7-1 2 0,-2 1 1 16,-7 0-1-16,-2-1-2 0,-1 1 1 0,-5 1-1 16,-5-2 1-16,1 4-1 0,-4-3 1 15,-3 1-2-15,-2-1 4 0,-1-1-1 0,-3 1-2 16,0-3 0-16,-5 3-1 16,1-2 0-16,0-1-1 0,-4 1-1 0,-1-2 1 15,-1 3 0-15,-3-3 0 0,-2 3 2 16,-1 0-2-16,-3-1-2 0,-2 1 0 0,-3 1 1 15,-1 0-1-15,-2-1-2 0,-3 2 1 16,-2-1-1-16,-2 3 1 0,-4-4 0 16,0 2 1-16,-4 2 0 0,-2-2 0 0,-3 4 3 15,-1-4 1-15,-3 3-2 0,0 0 0 16,0 1 1-16,1-1-1 0,-3 0 1 16,-2 4 3-16,2-4 1 0,-2 2 1 15,2-1 1-15,-2 4-1 0,0 0 1 0,-2 1 0 16,0-1 0-16,-4 3 1 0,-3 0 0 15,-3 2 2-15,-1 5-4 0,-4-3-2 0,-2 5-1 16,0 0 2-16,-4 4 0 0,0-1-1 16,-1 5 1-16,1 0 1 0,0 0 0 15,0 5-3-15,-1-1-1 0,-1 1 0 0,0 3-2 16,-1 0-1-16,1 4-1 0,0-2-1 16,-1 5 2-16,1 1 3 0,2 2 3 15,-1-1 2-15,1 3 0 0,4 1 1 0,0 4-1 16,0 0-4-16,2 0-2 0,-2 4-4 0,2 1-1 15,0-1 0-15,0 0-3 0,3 2 1 16,1 3-1-16,0-2-5 0,3 1-7 0,-1 1-10 16,5 3-11-16,2-3-27 0,2 2-56 0,6 3-84 15,4-4-92-15,7 4-84 0,6 0-84 16,5-1-53-16,8-1 12 0,4-3 66 16,4 0 89-16</inkml:trace>
  <inkml:trace contextRef="#ctx0" brushRef="#br0" timeOffset="5291.56">9978 9962 14 0,'-17'-4'49'0,"0"0"-4"15,-2 0-6-15,0 3-2 0,-2-3 0 0,2 3 1 16,-2 1 1-16,2-2-1 0,-3 2 0 15,1 0-5-15,-2 0-4 0,2 0-6 16,-5 0-4-16,1 2-2 0,0 3-1 16,-5-1 2-16,0 1 5 0,-4 0 2 0,1 2 5 15,-3 2 2-15,0 4 2 0,-2-2 3 16,-3-1-1-16,3 5 0 0,-2-1-1 16,-2 2-2-16,1 2 0 15,-1 3-2-15,2 2-2 0,-2-1-3 0,1 4-1 0,1-1-4 16,2 0-3-16,0 4-2 0,0 0-1 15,2 0-1-15,2 4 3 0,-2 1-1 16,2 4 0-16,2 1-2 0,1 5 0 16,-1-2 0-16,4 5-2 0,3 2 0 0,2-3 1 15,6 5 3-15,2-2 1 0,4 2-2 16,5-1 2-16,2 1 0 0,6-5 0 16,2 2 0-16,5 0-2 0,3-2 0 0,5-1-2 15,6-2 1-15,7 1 0 0,4-1 1 16,4-6 2-16,4 2 2 0,7-5 2 15,2-1 0-15,6-1 0 0,2-3-1 0,7-3-2 16,2-1-4-16,4-5-1 0,4 1-3 16,2-7-3-16,5 2-2 0,1-3-1 15,3-2-1-15,2-5-1 0,2-2 1 16,2 0 1-16,-2-4-1 0,0-4 1 0,-2 0-1 16,0-2 1-16,0-5-1 0,-2-2 3 15,-1 1 0-15,-1-5 1 0,0 0-1 16,-3-4 1-16,-1 0-2 0,-3 1-3 15,-4-2 1-15,-2-2 0 0,-4-2 1 16,-5 0 1-16,-3-3 3 0,-7-2 3 0,-3 0 4 16,-5-2 7-16,-5-1 5 0,-4-5 7 15,-2 0 3-15,-2 0 7 0,-5-1 5 16,1 0 5-16,-5-2 4 0,0 2 2 0,-4 0 5 16,0 1 0-16,-2 4-1 0,-2-4-4 15,-2 3-2-15,-3 2-4 0,-1-3-6 0,-5 3-5 16,0 0-6-16,-4 2-4 0,0-1-4 15,-2-1-3-15,-2 4-3 0,-2-3-1 16,-3 4-2-16,1-2-4 0,-5 2-1 16,0-1-1-16,-2 2-1 0,-1-1-4 15,-4 3-1-15,-1-2-1 0,-2 2-1 0,-2-3-2 16,-3 3-1-16,-2-3 0 0,1 1 0 16,-3 2 2-16,-2-2 0 0,0 2 3 0,-2-3 3 15,0 5-1-15,0-2 2 16,-4 1-1-16,0 0 0 0,0 1-3 0,-5 1-2 15,1-1 0-15,-1 4 0 0,-1-2-3 16,-3 1 1-16,3 0 1 0,-3 4-3 16,0-3 0-16,-2 2-2 0,-1 2 0 15,-1-1-3-15,-5 5 0 0,-3-2 1 16,-2 4 1-16,-7 1-2 0,-2 5-21 0,-4 4-35 16,-5 3-51-16,-4 3-64 0,-1 4-57 15,-3 3-56-15,2 4-38 0,0 1-26 0,3 6-22 16,1 1 25-16,5-4 38 0,4 4 48 15</inkml:trace>
  <inkml:trace contextRef="#ctx0" brushRef="#br0" timeOffset="8991.26">3433 11309 15 0,'-17'-1'38'16,"2"-3"8"-16,-1 0 6 0,-4 3 4 16,4-5 1-16,-3 5 1 0,-3-3 1 0,1-1 1 15,0 0 7-15,-2 1 7 0,-1-1 3 16,1-1-3-16,0-2-6 0,-3 2-8 0,1-2-9 16,-2 1-11-16,-1 2-7 0,-4 0-3 15,1-3 4-15,-3 4 5 0,-2 1 4 16,-2-2 8-16,-3 0 6 0,-1 2 6 0,2-1 3 15,-3 2 1-15,1-1-1 0,0 2-5 16,-1 1-8-16,3 0-9 0,-2 1-7 0,2 4-9 16,-3-1-8-16,1 4-3 0,0 0-1 0,-1 4-1 15,1-2 2-15,-2 5 1 0,-1-1 6 16,1 1 8-16,-1 4 6 0,-1 1 9 0,-1 0 8 16,1 1 7-16,-3 3 3 0,0 0 3 0,1 1 1 15,-1 3-3-15,-2 1-1 0,2 1-1 16,1-1-5-16,-1 2-4 0,0 0-8 0,5 2-6 15,-1 1-8-15,3-4-6 0,2 4-6 16,2 0-2-16,2 1-5 0,2-1-1 0,2 0 0 16,3 1 2-16,1 1 2 0,5 1-1 15,2 2 0-15,1 1-3 0,4 0 1 16,3 0 0-16,4 7-1 0,5-2-1 0,2 2 0 16,2 3 0-16,6-4-1 0,3 4-1 15,1 2-2-15,7-3 2 0,2 4 2 16,5 2 1-16,1-1-1 0,5 0 2 0,4 0-1 15,4 0 0-15,2 1 0 0,4-3-3 16,5-3 1-16,2 1-3 0,2-5-1 16,4-1 0-16,4 0 1 0,1-1 4 0,3-6 1 15,5 2 3-15,0-2 5 0,4-3 1 0,0-3 5 16,4 0 1-16,3-3 0 0,1-2-2 16,7-3-2-16,2-3-4 0,5-1-6 0,1-4-2 15,5-1-3-15,3-3-2 0,1-2-5 0,2-3 0 16,0-2 1-16,0-3-3 0,0-2 0 15,0-4 5-15,0-1 0 0,0-4 1 0,0-2-1 16,-2 0 2-16,2-5-4 0,-3 0-3 16,-1-4 1-16,0 0-1 0,-2-4 0 0,-5 0 0 15,-2-1 3-15,-2-3-2 0,-4-4 3 16,-2 3-1-16,-4-5 2 0,-1 0-4 16,-4-2 0-16,-4-1 0 0,-2-3-2 0,-4 1 0 15,-4-1 0-15,-7-1-1 16,-2 1 1-16,-6-2 2 0,-7 2-2 0,-2-2 1 15,-6 3-1-15,-4-3 2 0,-5 2 2 16,-4-2-3-16,-4-2 2 0,-4 2 1 16,-5-2 1-16,-1 0 0 0,-3-1-1 15,-4 1 1-15,-4 1-1 0,-3-1-1 16,-3 3-2-16,-5 0-1 0,-2-1-1 0,-6 2 1 16,-3 0 0-16,-3 0 1 0,-5 2 0 0,-4 1 2 15,-3 1 2-15,-3-2 0 0,-5 0 2 16,-2 4 1-16,-1-2 1 0,-3 2-1 15,-5-1-1-15,-1 2-3 0,-3 0 1 0,-3 0 0 16,-3 0 0-16,-4 3 3 0,0-2 2 16,-3 3 1-16,-1 1-2 0,0 0-1 15,-5 3 1-15,1 1 0 0,-3 0-3 0,0 3 1 16,-4-2-4-16,1 7-1 0,-3 0-1 16,-5 5-2-16,-3-1 0 0,-3 5 0 0,-2 4 1 15,-1 0 1-15,-3 8 1 0,-2 0 4 16,0 3 2-16,0 2-1 0,4 5-3 15,2 1-2-15,2 6-4 0,1 0-10 0,3 5-13 16,1 3-14-16,2 3-29 0,2 2-46 0,2 1-77 16,6 6-80-16,2 0-73 0,7 4-61 15,6 0-49-15,9 0-27 0,4 2 41 0,6-2 67 16,4 0 72-16</inkml:trace>
  <inkml:trace contextRef="#ctx0" brushRef="#br0" timeOffset="12457.86">13193 11371 21 0,'-10'0'22'15,"-3"0"2"-15,0 0-2 0,-4 1 1 16,-2 3-3-16,-4-3-1 0,-2 2 0 16,-3 0 1-16,-4 2 1 0,-4 0 1 0,-4-2 4 15,0 1 5-15,-5-2 4 0,-1 2 0 16,-3-1 4-16,0 0 2 0,-3-2 0 16,-1 2-3-16,-2-2-3 0,0 3-3 15,-3-3-6-15,1 2-6 0,0-2-3 0,0 4-2 16,2-1-2-16,-2 2 0 0,2-1 1 15,-2-1 2-15,-1 2 1 0,-1-2 1 16,0 3-1-16,-2 1 2 0,-1-2 2 16,-1 1 0-16,-3 1 0 0,3 1 2 0,-3 4 3 15,0-5 1-15,1 4 0 0,-1 1 1 16,0 0 3-16,1 1 0 0,-1 1 0 16,1 1-1-16,-1 2 2 0,0 3-1 15,3-1 2-15,1 1 3 0,1 1 1 16,0 3 1-16,-1-2-1 0,3 2 1 0,2 1 0 15,-2-1 0-15,4 3 0 0,0 2-2 16,2-4 1-16,2 6 1 0,2-1-5 16,3 2-3-16,1 0-2 0,3 2-2 0,4 2-1 15,2 0-1-15,2 1 1 0,6 3-3 16,3-2 1-16,4 2-4 0,2 1-2 0,6-1-4 16,2 2-3-16,5 1-2 0,4 0-2 15,4 2 0-15,4 0-1 0,7-1 2 16,4 0 3-16,8 3 5 0,5-2 6 0,8 4 5 15,9-3 7-15,6 2 7 0,6-3 8 16,9 1 8-16,6 2 8 0,6-4 8 16,7-2 8-16,6-1 5 0,9 0-1 15,4-1-2-15,8 1-3 0,9-1-9 16,4-3-10-16,4 1-10 0,4 1-7 0,3-5-3 16,4 2-5-16,2-1-2 0,2-1 0 15,4-1-5-15,5-1-1 0,-1-3-9 16,3 3-4-16,-1-7-1 0,1 2-2 0,0-2-2 15,1-2-2-15,1-3-2 0,2 0-4 16,0 0-2-16,0-5-3 0,-3 0-2 0,-1-6 3 16,-2 2 4-16,-1-5 1 0,-4-1 1 15,1-2-1-15,-1 0 3 0,-4-4-4 16,-4-4-1-16,-5 0-3 0,-3-2-1 16,-5-4-1-16,-6 0 3 0,-5-5 2 0,-4 0 0 15,-3 0 1-15,-6-7 5 0,-5 2 0 16,-3-5-3-16,-6 0-3 0,-4-4 2 15,-4 0 1-15,-7-2-5 0,-6-3 0 0,-5-1-1 16,-3 0 1-16,-7-3 0 0,-5-2 0 16,-3 1 1-16,-7-3-1 0,-2 0 2 15,-6-3-1-15,-2 2-2 0,-7-2 2 16,-2-2 1-16,-6 1-1 0,-2-2 0 16,-7 4 2-16,-2-5 1 0,-6 4-2 0,-2 1-1 15,-7-1 0-15,-1-1 0 0,-7 1 0 16,-5 2-2-16,-5-2 2 0,-5-1 1 15,-4 2 0-15,-5-4-3 0,-1 3 2 16,-5-3 0-16,-2 3 1 0,-1-2 1 0,-1 2-1 16,-5 3 1-16,1-1-3 0,-4-1 2 15,0 4-1-15,-5 0 2 0,0-2 2 16,-1 4-1-16,-3 0 1 0,0 0-2 0,-4 0-1 16,0 1-4-16,-5-1 0 0,-1 1 1 15,-3-1-2-15,-1 1 3 0,-5 2-1 16,-2 1 1-16,-2-1 2 0,-3 2 1 0,-3 2 2 15,-1-2-2-15,-3 4 1 0,-7 3-3 16,-3 1 0-16,-5 0-3 0,-7 2-1 16,-4 3 0-16,-4 1 6 0,-7 2 4 0,-2 4-1 15,-6-2 0-15,-7 6 1 0,-5 0-3 16,-6 4-2-16,-3 2-4 0,0-1 3 16,-1 0-1-16,3 4 2 0,4 0 1 15,4 0-2-15,3 4 0 0,3-3-2 16,7 2 2-16,7 0-11 0,5 2-28 0,5 3-46 15,6-2-71-15,7 5-76 0,4 2-75 16,6 3-61-16,2 7-45 0,3 2-25 0,3 4 34 16,3 6 57-16,2 0 63 0</inkml:trace>
  <inkml:trace contextRef="#ctx0" brushRef="#br0" timeOffset="13221.19">12647 13035 49 0,'2'-13'130'15,"-2"1"-26"-15,-2 0-15 0,-2 1-7 16,0 0-2-16,-3 2-3 0,-1 3-4 0,-3-2-8 16,-1 3-2-16,-3 4 0 0,-2 1 2 15,-4 6 10-15,-5 5 14 0,-3 7 19 16,-5 10 19-16,-4 6 20 0,-7 7 21 0,1 8 17 16,-3 6 8-16,3 3 1 0,-1 7-3 15,7 2-11-15,4 7-23 0,5 0-26 16,7 3-28-16,10-1-28 0,5 2-23 15,7-5-22-15,11 5-11 0,6-4-22 0,4-1-43 16,7-2-79-16,3 0-98 0,5-6-95 16,2-2-103-16,3-3-74 0,-1-5-8 0,0-6 56 15,-2-3 84-15</inkml:trace>
  <inkml:trace contextRef="#ctx0" brushRef="#br0" timeOffset="13542.45">12747 14173 91 0,'0'11'95'16,"0"3"-25"-16,0 6-9 0,-3 2 3 16,1 7 9-16,-4 4 5 0,-2 1 3 15,-3 1 2-15,-4 4-2 0,-4-1-6 0,-4 3-9 16,-5-1-10-16,-1 1-13 16,-5 0-11-16,-4-2-16 0,0 1-27 0,-3-5-38 15,1 2-50-15,0-6-72 0,0-3-40 16,4-3-17-16,0-8 9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1:58:27.0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4517 3704 2 0,'-4'0'28'0,"2"0"2"16,-3 0 2-16,3 0 3 0,-2 0 3 0,0 0 1 15,0 0-1-15,-1 0-2 0,1 0-4 16,0 0-2-16,-2 0-5 0,1 0-3 16,-1 0-3-16,2 0-1 0,-3 0-2 0,1 2-2 15,0-2-1-15,-1 1-2 0,-1 2 1 16,1-1-2-16,-1 1 1 0,0-2 3 0,-1 4 2 16,-2-2 4-16,3 1 2 0,-3 1 3 0,1-2-3 15,-1 2 0-15,-1 3-2 0,1-4-4 16,-2 2-1-16,1 1-3 0,-3 2-2 0,2 0-3 15,-2 1 1-15,-2 0-1 0,0 5 0 16,0-2 1-16,-4 3 2 0,2 2 3 16,-2-1 0-16,0 1 4 0,-2 1 1 0,1 2 1 15,-1-1-1-15,2 3-1 0,0-3 0 16,0 1 0-16,0 3-1 0,-1-1-1 16,3-2 2-16,-2 4-1 0,0 0 0 0,2 3 0 15,-2-3-1-15,0 1 0 0,-1 3 1 0,3-1 1 16,-2 2 2-16,0 0 2 0,0 3 0 15,0-3 0-15,0 4 0 0,-3 2 0 16,3 2 0-16,-2-3 0 0,-3 4-1 0,3 0 0 16,-2-1 0-16,-1-1-1 0,3 2-2 15,-2-2-1-15,1-1-2 0,3-1 0 16,-2 2-1-16,2-2 1 0,0 5 1 0,2-2 6 16,-3-1 0-16,3 6 4 0,-2 1 3 15,2 0 1-15,0 1-1 0,2 2-3 0,-2-1-1 16,2-1 0-16,-2 3 2 0,2 1 0 15,-2 1 4-15,0 0 1 0,0 2 1 0,0 1-3 16,0 1-3-16,0-3-1 0,0 3-4 16,0-1 0-16,0 1-1 0,2-3 0 0,-2 1 0 15,2 1-2-15,0-4-1 0,0 2-2 16,2-1 1-16,-2 1 0 0,2-2 1 16,1 1 1-16,1 1 3 0,-2 2 2 15,2-1-1-15,1 2-1 0,-1 0-6 16,2 0-2-16,-1 1-3 0,1-5-3 0,0 3-2 15,1-2 1-15,-1 1-1 0,1-2 0 0,-1 3 1 16,3-3 1-16,-3-1 2 0,3 0 2 0,-1-1 2 16,1-1 3-16,-1 0 3 0,1-2 2 15,-1 0 0-15,1 2 2 0,1-6 1 0,-1 2-1 16,2 1-2-16,1-4-4 0,-1-1-2 16,2 1-1-16,2-2 0 0,-3 2-1 0,3-2 0 15,2 1 1-15,0-2-1 0,0 1 0 0,2 2-2 16,3-5-1-16,-3 2-1 0,2-2-2 0,2 1 1 15,-1-2 0-15,1 0 1 0,0-1 0 16,3 0 3-16,-1-2-2 0,1 4 2 0,-1-5-3 16,3 3 0-16,-1-4-3 0,1 2 0 15,2-2 0-15,-1 1-1 0,3-2 0 0,0-2-2 16,0 2 0-16,2-2-1 0,0-1-1 16,2-1 0-16,0 0 1 0,0-1 3 0,0-3 0 15,2 1 1-15,0-1 4 0,0-2 1 16,3-1 0-16,-3 0 2 0,2-1 1 15,0-3 0-15,1 0-3 0,-1-1 1 16,0-1 0-16,1-1-4 0,-3 0 0 0,2 0 0 16,0-5 0-16,-2 3-1 0,3-2 0 15,-1 1 2-15,0-3 0 0,3 1-1 16,-3-2 0-16,2-2 0 0,1 3 0 0,-1-3-1 16,1-1-1-16,1 0 0 0,-2 0 1 15,3-1 0-15,-3-3 0 0,3 3 1 16,-1-3-1-16,1-1-1 0,2 1-2 0,-1-3-1 15,1-1 0-15,2-1 0 0,-1 3 2 16,1-4 2-16,0 4-2 0,2-3 1 0,0 3 0 16,-1-3-1-16,3-1-1 0,-2 0-3 15,2 1 0-15,-2 0 2 0,2-2-1 0,-2 1 0 16,0-4-1-16,0 0 1 0,0 0 0 16,-3-2-1-16,1 0 0 0,0-2-3 0,-3 3 2 15,-1-3 2-15,2 2 1 0,-3-1 1 16,1-1 3-16,-1-3 2 0,1 1 2 0,-1-1 3 15,1 0 3-15,1 0 2 0,1-4 1 16,0 0 1-16,-1 0 1 0,1-2-1 16,-3-3 0-16,3 3-2 0,-2-2-3 0,-1 0-4 15,-2-4-1-15,3 3-2 0,-3-3-2 16,3 3-2-16,-3-4 1 0,1 1 0 16,-1 0-2-16,0-1-2 0,1 1 1 15,1-1 0-15,-1 0 1 0,1-2-1 0,-1-2 0 16,1 3 1-16,-1-4-2 0,1 1 2 15,1-1-2-15,-1-1 0 0,1-3 2 16,-1 1 1-16,-1-1-1 0,-1-1 0 0,0 0-1 16,-1-1-1-16,-1 0-1 0,0-2 1 15,1 1-1-15,-3 0 1 0,0-1 3 16,0 2-1-16,-4-2 1 0,2-2-2 0,-4 3 3 16,2-1 1-16,-5-3 0 0,3 1 4 15,-2 0 1-15,-2 1-3 0,-1 2 0 16,1-2-4-16,-1 4 1 0,-1-5-5 15,-1 4-2-15,-1 2 1 0,1-2-2 0,-2 2 0 16,1 1 2-16,-3-1 0 0,2-1 3 16,-1 1-1-16,1-2-2 0,-2 0 0 15,3 1 0-15,-1-5 1 0,0 5-1 0,1-4 0 16,-3 3 1-16,2 1 4 0,-2-1-3 16,1 2 2-16,-3-1 0 0,0 4 3 15,0-4-2-15,0 5 1 0,-2-5 1 16,0 4-2-16,0-4-2 0,0 4 0 0,0-4-1 15,0 5-4-15,0-5-2 0,0 4-1 16,0 0 0-16,0-2 0 0,0 2 2 16,0 1 1-16,-2 4 1 0,2-2 1 0,-2 1-2 15,2 2 2-15,-2 0-2 0,2 3 1 16,-2-2-1-16,2 1 1 0,-2-2 0 16,2 1-1-16,-3 3 2 0,3-3 0 0,-2 3-1 15,0-3 2-15,0 2 0 0,-2 0 0 16,2-2-1-16,-3 4 0 0,1-1 0 15,0 1-1-15,0 0 0 0,0 3-1 0,-3-3 2 16,3 3-1-16,-2-2 1 0,-1 2 0 16,1 1 2-16,0-2 1 0,-1 3-3 15,1-5 1-15,0 4 0 0,-1 1-1 16,1-1-1-16,-1 0 0 0,1 0 3 16,-2 0-2-16,1 2 2 0,-1-2 3 0,1 1-3 15,-1 3 3-15,2-3-2 0,-3 2-2 16,1 1 1-16,-1 1-1 0,-1-1 0 15,1 3-1-15,-1 2 0 0,-1 0 2 0,-2-1-1 16,3 4 0-16,-3-4-1 0,2 5 0 16,-1-2 0-16,-1 0 1 0,0 3-2 15,1-2 1-15,1 2 1 0,-2-2 0 0,3 5 1 16,-1-4 0-16,1 3 1 0,-1 1-3 0,0 0-1 16,1-1-2-16,-1 3-1 0,1 0 1 15,-1-2 0-15,1 2 3 0,-1 2 0 0,0-3 0 16,1 2 0-16,-3 1 0 0,3-1 0 15,-3 1-2-15,2-1 2 0,-1 0 0 0,1 0-1 16,-2 1-1-16,3 2 0 0,-3-2 1 0,2 0-2 16,-1 3 3-16,1-2 1 0,-2 2-1 15,1-3 0-15,-1 4 1 0,-2 0 0 16,2 0-1-16,-1 0 0 0,-3 0 0 0,2 4 0 16,-2-4 1-16,0 1-1 0,-2 2 0 15,2-2 0-15,-2 3 0 0,0-3 0 0,0 2-2 16,0 2 2-16,0-4-1 0,-2 4-1 15,-3-3 2-15,1 2 0 0,-2 1 0 0,-3 3-1 16,-4-3 0-16,1 2 1 0,-5 2-2 16,-5 4 1-16,-1-1-3 0,-4 5 3 15,-3 0 0-15,-4 2 3 0,-2 4 0 0,0-2 3 16,-4 3 1-16,1 1-2 0,-1-1-3 0,2 1-4 16,0 1-4-16,2 4-11 0,0-2-17 15,2 1-33-15,2 1-57 0,2-1-87 16,3 1-90-16,4 3-76 0,3 1-63 0,3 0-58 15,5-1 11-15,1 0 64 0,3 0 81 16</inkml:trace>
  <inkml:trace contextRef="#ctx0" brushRef="#br0" timeOffset="23639.21">10880 5346 6 0,'-2'0'36'16,"-3"0"-1"-16,3 0 0 0,-2 0-1 16,2 0-2-16,-2 0-1 0,1 0-2 15,-1 0-2-15,0 0 0 0,0 0 1 0,0 0 0 16,-1 0 0-16,1-1-2 0,-2 1 0 16,-1-3 0-16,1 3-4 0,-2-3-1 15,-3 3-3-15,0 0-1 0,-3 0-3 0,-1 0 0 16,-4 0-2-16,-2 3-3 0,-3 0 4 15,-1-2 1-15,-3 3 2 0,1 0 5 16,-3 1 6-16,1-1 1 0,-1 1 4 16,0-2-2-16,1 5-4 0,1-2-5 15,-1 1-6-15,1 0-4 0,0 2-4 0,3 1-2 16,-2 2-2-16,1 1 0 0,-1 2 0 16,-1 0 0-16,1 4-1 0,-1 1 1 15,1-1 1-15,-1 2 0 0,3 2 0 0,-3-1 2 16,3 0 0-16,1 2 0 0,-1 1 1 15,2 0 0-15,0 0 0 0,1-1 2 16,-1 2 0-16,2 4 3 0,0-2 2 16,0 1-1-16,-1 1 2 0,1-1-1 0,2 0 0 15,0 1 0-15,0-1 0 0,0 0-2 16,2-3-2-16,0 4 1 0,0-2-1 16,0 1 0-16,2-3 0 0,1 2-3 0,1-2 1 15,0 3-1-15,1-4 0 0,1 0 0 16,3 1-1-16,-3-1 0 0,2 0-1 15,3-3 0-15,0 2-1 0,2 0 0 16,-1-2 0-16,3 0 1 0,0 2-2 0,0-3 1 16,2 3 0-16,2-3 1 0,0 2 2 15,0-3 0-15,3 4 3 0,1-4 0 0,0 3-2 16,1-3-1-16,-1 1-1 0,2-1-1 16,3-2-2-16,0 2-1 0,-1-3 2 15,3 5-3-15,0-5 2 0,1 2-1 16,1-1-1-16,0-1 0 0,0 1 0 15,2 1 0-15,0-3 0 0,2-1 0 0,0 0 1 16,0 2-1-16,2-1-1 0,0-2 3 16,2 1 2-16,1-1 3 0,-1-2 4 15,2 2 5-15,3-3 8 0,-1 3 3 16,3-3 6-16,2 1 3 0,0-1 2 0,1-1-2 16,1-1-3-16,0 0-3 0,2-1-2 15,0 1-4-15,0 0-2 0,2-2-1 0,0 0-1 16,0-1 1-16,3 2 1 0,-1-1 0 15,2-3 3-15,3 2-1 0,-3-2 1 16,5 1 1-16,-3-2 2 0,5 1 3 16,-3-1 4-16,3-2 3 0,0-1 3 15,-1 4 0-15,3-4-3 0,-2 0-4 0,2 0-7 16,-3-4-5-16,3 3-4 0,0-2-6 16,0 1-2-16,-1-3 0 0,3 0 1 15,-2 1 7-15,2-1 7 0,0 0 9 0,0-2 6 16,2-1 2-16,-2 2 0 0,2-3-5 15,-2-1-6-15,0 0-7 0,0-1-6 16,-3-2-5-16,1 0-3 0,0 0-1 16,-2-2-3-16,-3-2 0 0,1 1-1 0,-3-2 1 15,-1-2 0-15,-3-1-2 0,0 2 1 16,0-5-2-16,-2-1-1 0,-2 1 0 16,2-1-1-16,-2-1-1 0,3-3 0 0,-3 0-1 15,2 0 1-15,-2 3 3 0,-2-2-1 16,-1 2 3-16,-1 1 1 0,-2 0 0 15,-3 3 2-15,1-2 2 0,-5 2 2 16,0-1 3-16,-4 3 3 0,0 0 2 0,-4 0 2 16,0 1-1-16,-2-1 1 0,-1 1-3 15,-1 2-2-15,-2-1-5 0,-1-1-4 16,0 1-2-16,-1 1-2 0,-3-2-2 16,2 1 2-16,-1 1-3 0,-3-2 2 0,0 1-1 15,0 1 2-15,0-2-2 0,-2 0 0 16,-2 3 0-16,0-3 2 0,0 4 0 15,-2-5-3-15,-3 6 0 0,1-5 1 0,-3 4 0 16,1-4-3-16,-1 3-3 0,-1-2 2 16,-3 2 1-16,0 1-1 0,1-4 1 15,-1 3 0-15,-2-2 0 0,0 3 0 16,1 0 0-16,-1-1-1 0,0-1 0 16,-2 1 1-16,0 1 0 0,0 0-1 0,0 0-1 15,0 0 2-15,-2 1 0 0,0 0-2 16,0 2 1-16,0-2 0 0,-2 0 0 15,-2 0 0-15,-1 2 1 0,1-1 0 0,-2 0 2 16,-1 1-1-16,-1-1 0 0,-1 2-1 16,1-3-1-16,-1 3 2 0,1-3-2 15,-3 2 2-15,3-2-2 0,-3 0 1 0,2 0 1 16,-1 4-1-16,1-5 1 0,-1 5 0 16,1-5 2-16,1 5-1 0,-1-5-2 15,-2 5 1-15,3-4-1 0,-3 3-2 16,1-1 2-16,-1 1-1 0,0 1 0 0,-1 1-2 15,-3-3 0-15,0 3 2 0,-2-2-3 16,-2 2 2-16,-5 0 2 0,1-1 0 16,-4 1 0-16,-3 3 2 0,-4-2 0 15,0 1 0-15,0 3-1 0,-2-1-1 0,-2 4-3 16,2-2 0-16,0 2 2 0,0-3-2 16,0 4 1-16,2-1 2 0,2 1 1 15,0 0 1-15,5 0-1 0,-1 1-7 16,5-1-18-16,0 4-33 0,3-4-44 0,1 1-53 15,2 2-56-15,2-2-49 0,3 4-31 16,-1-2-21-16,2 1-8 0,3 4-11 16,-3-3 15-16,5 3 32 0,-1 0 40 0</inkml:trace>
  <inkml:trace contextRef="#ctx0" brushRef="#br0" timeOffset="26542.21">7260 4381 23 0,'-13'-3'26'0,"-1"3"0"0,-1-2-1 16,0 2-1-16,-2-3-1 0,2 3-1 15,-2-1-6-15,0 1-3 0,-2 0-1 0,2 0 0 16,-2 0-1-16,0 1-1 0,0-1 1 15,-2 3 1-15,2-1 2 0,-2 1 0 16,2 0 0-16,-2 1 2 0,2 0 1 16,0-3-1-16,0 4-2 0,2-2 0 0,-2 2-1 15,2-1-3-15,0 0 0 0,0 0-1 16,0 1 0-16,0 3-1 0,0-3 0 16,0 2 2-16,0 1-2 0,2 1 1 15,-2-1-1-15,2 1 1 0,-1 3-2 16,1 0 1-16,-2 1 2 0,2 0 0 0,-2 4 0 15,2-1 2-15,-2 1 1 0,-12 20 15 16,14-19-13-16,2-1-1 16,0 2-1-16,3-1-2 0,-1-1-1 0,1 2-2 15,1 0-1-15,3 0 0 0,-3 2 0 16,3-2-1-16,2 1-1 0,0 0-2 0,-1 2 1 16,1-2 0-16,2 2 1 0,2-2 0 15,-2 4 2-15,2-2 1 0,2 0 0 16,-2 1 0-16,2-1 3 0,0 2-2 0,2-2 0 15,1 3 0-15,-1-4 2 0,0 4-1 16,3 0 0-16,-1 0-1 0,0 0 0 16,3 1 0-16,-1-5-2 0,1 4 0 15,-1-1-2-15,3 1 1 0,-1-4 0 16,1 2 0-16,-1-3-1 0,3 4 0 0,0-4 0 16,2-1 1-16,-1 1-1 0,3 0-2 15,0-1 2-15,2 0-1 0,0-2 0 16,0 1-1-16,3 1 0 0,-1-2 0 15,2 0 0-15,0-1-1 0,3-3 0 0,-1 0-1 16,3 0 1-16,1 2 0 0,3-5-1 16,2-1 0-16,0 1 0 0,4-4 3 15,2 2-1-15,2-4 2 0,5-2 3 0,0 1 2 16,1-1 3-16,3-2 0 0,2 0 0 16,-2-2 1-16,0 2-2 0,-1-3 0 15,1 1-3-15,0-2-1 0,-2 1-1 0,-1-2 0 16,1 1 0-16,-2-2 0 0,1-1-1 15,-1-1 2-15,2-1 1 0,-3 1 0 16,1-1-1-16,-1 0 0 0,-1-1-1 0,1 0-1 16,-1-2-3-16,-3 0 3 0,3 2 0 15,-3-1-2-15,-2-3-1 0,-2 0 1 16,0 0-1-16,-2 0-3 0,-2 2 0 16,0-4 2-16,-4-1 3 0,-1 1 6 0,-1 2 4 15,-3-5 7-15,-2 1 6 0,1 1 9 16,-3-3 8-16,-2 1 2 0,-2-4 2 15,0 1 0-15,-2-2-2 0,-3 0-2 16,-1 2-4-16,-1-4-1 0,-1 1 2 0,-3 0-3 16,-1 4-1-16,-1-4 0 0,-2 0-1 15,0 1-3-15,-2-1-3 0,-2-1-2 16,-2 1-2-16,-1 0-2 0,-1 0-3 16,0 4-3-16,-5-4-2 0,1 1-3 0,-3 1-2 15,-2-1-3-15,0-1-2 0,-2 4-2 16,-2-4 0-16,0 1-1 0,0 0-3 15,-2 1 0-15,-2-2 0 0,2 3 0 0,-3-3 0 16,-1 2 0-16,-1-1-1 0,-1 0 1 16,-1-1 0-16,-1 4 0 0,-1-3-1 15,-2 3 3-15,-1-2 0 0,-1 3 0 16,-2-4 1-16,-2 4-3 0,-3 1 1 0,1-2-2 16,-2 2-1-16,-1 1 1 0,-3 1-1 15,-1-2 0-15,-1 4 0 0,-3 0 0 16,0 1 1-16,-4-1-1 0,0 2 0 0,-2 4 0 15,0-3 1-15,0 3 1 0,2 4 0 16,-1-2-2-16,4-1-12 0,-1 7-29 16,2-2-43-16,2 3-50 0,3 0-52 15,-1 3-53-15,5 2-47 0,1 0-32 0,1 5 9 16,2-1 34-16,2 2 42 0</inkml:trace>
  <inkml:trace contextRef="#ctx0" brushRef="#br0" timeOffset="43879.14">18212 3524 8 0,'-4'-4'177'0,"-3"-1"16"15,3 1-33-15,-2 0-32 0,1 0-21 16,1-1-14-16,0 1-10 0,0 0-13 0,-1 0-11 15,1 3-4-15,0-4 4 0,0 3 11 16,0-2 20-16,-1 3 26 0,1-2 24 0,-2 2 23 16,-3-3 18-16,1 4 17 0,-3 4 5 15,-2 0 0-15,-1 4-8 0,-1 5-18 0,-4 0-25 16,0 4-29-16,-2 7-25 0,-1-3-23 16,1 8-21-16,0-3-12 0,2 3-8 15,2 4-6-15,0-3-6 16,4 3-6-16,5-4-5 0,2 2-3 0,1-2-4 0,5-1-2 15,5-3-3-15,1 0-1 0,5-5 2 16,1-1-3-16,1-3 0 0,4-2-1 0,0-3 2 16,2-3 1-16,0-7-4 0,0-1-2 15,0-1-2-15,0-7-2 16,-2-3-2-16,2 1 1 0,-2-6 5 0,0-1 4 16,-2 0 1-16,2-1 2 0,-2-1 2 0,-3 2-2 15,3 0 0-15,-2 1 0 0,-1 2-1 16,-1 2 0-16,0 0 1 0,-1 0 4 15,-1 7 1-15,-1-3 2 0,1 2 4 0,-3 2 4 16,0 0 3-16,1 2 1 0,-1 2 7 16,-2 2 1-16,0 3 1 0,-1 4 0 0,-3 3 1 15,0 1-3-15,-5 6-3 0,-1 3-2 16,-2 4-2-16,-3 4-2 0,-4 2-4 16,-4 1 0-16,0 1-2 0,-4 3-5 0,-1 2-2 15,-1-2-4-15,0 1-7 0,-3 2-11 16,3-5-16-16,-3 2-27 0,3-3-74 15,-1-1-121-15,5-4-125 0,2-3-128 0,2-5-75 16,5-5-21-16,3-3 49 0,3-8 110 16</inkml:trace>
  <inkml:trace contextRef="#ctx0" brushRef="#br0" timeOffset="44276.17">18771 3758 145 0,'-13'-8'401'16,"-4"7"71"-16,-2 1 71 0,-4 4-26 0,-3 2-86 15,3 5-94-15,-2 3-85 0,1 5-67 16,3-2-69-16,2 6-49 0,2 0-33 0,4-1-18 15,1 2-11-15,3 0-5 0,5-1-3 16,0-3-5-16,4-3 1 0,0 1 0 16,4-3 1-16,0-2-1 0,5-5 2 15,-1 0-1-15,3-3 2 0,1-5-3 16,1-4 0-16,2 0 3 0,0-5-1 0,2 1 2 16,-2-1-1-16,-1 0 3 0,-1-1 1 15,0 4-3-15,-3 1 3 0,-1 5 3 16,-1 2 1-16,-3 5 0 0,-1 5 2 0,-2 1-1 15,0 3-3-15,-2 2-24 0,0-1-63 16,0 2-99-16,0-1-112 0,0-2-105 16,4-2-116-16,-2-3-39 0,3-2 29 15,1-4 81-15,-2-5 102 0</inkml:trace>
  <inkml:trace contextRef="#ctx0" brushRef="#br0" timeOffset="44426.23">19016 3823 53 0,'2'6'318'0,"0"3"48"16,-4 7 35-16,0 2-52 0,0 2-85 15,0 5-104-15,0 0-127 0,2 0-130 16,2 3-145-16,-2-3-93 0,0 0-51 16,2-3-1-16,-2-2 47 0</inkml:trace>
  <inkml:trace contextRef="#ctx0" brushRef="#br0" timeOffset="44576.77">19027 3933 158 0,'4'-21'403'0,"-4"1"65"0,2 6 39 16,-2-2-69-16,2 2-95 0,2 3-123 16,1-2-139-16,3 6-130 0,1-2-124 0,1 1-114 15,3 2-113-15,-3 0-54 0,3 1 8 0,0 0 49 16,0-3 74-16</inkml:trace>
  <inkml:trace contextRef="#ctx0" brushRef="#br0" timeOffset="44873.39">19315 3719 112 0,'-13'14'281'0,"0"-2"70"0,0 4 30 15,3 1 10-15,-1-4-10 0,1 4-18 0,1-5-37 16,3 1-56-16,2 2-69 0,2-1-65 16,2-4-46-16,2 0-29 0,0-4-17 15,4 2-11-15,0-4-7 0,3-1-3 16,2 1-3-16,1-4-7 0,1 0-4 16,0 0-3-16,-1 1 1 0,3 2-1 0,-2 2-3 15,0-1 0-15,-1 2-2 0,-1 4-10 16,-1-1-35-16,1 0-74 0,-3 3-105 15,1-2-114-15,-1 1-121 0,-1-2-85 0,-1-1-17 16,0-2 43-16,1-2 92 0</inkml:trace>
  <inkml:trace contextRef="#ctx0" brushRef="#br0" timeOffset="45238.58">19664 3675 143 0,'-4'-1'390'0,"-1"1"91"0,1 0 72 16,-2 4-47-16,2 0-70 0,-1 1-86 16,1 4-87-16,0 1-87 0,2-1-68 15,0 1-46-15,-1 1-25 0,3 2-17 0,3-3-7 16,-3 1-7-16,2-2-3 0,0-1-2 15,2-1 0-15,-2-1 1 0,2-2 1 16,3 1 5-16,-1-2 0 0,3-3 0 0,-1-3 3 16,3 2 2-16,-1-3-2 0,1 3-1 15,-1-2 1-15,1 3 2 0,0-2 0 0,-3 2 2 16,3 2 3-16,-3 1 1 0,1-2-1 16,-1 4-3-16,-2 3-4 0,3-5-3 15,-3 5-8-15,3-4-12 0,-3 2-22 16,0-1-72-16,1 1-129 0,-1 2-150 0,-2-2-145 15,-2-2-69-15,3 0-20 0,-5-3 51 16,4 1 114-16</inkml:trace>
  <inkml:trace contextRef="#ctx0" brushRef="#br0" timeOffset="45736.46">20923 3029 431 0,'-2'-3'533'0,"-2"6"66"0,0 2 31 15,-1 9-96-15,1 5-130 0,0 10-130 0,2 6-93 16,0 10-63-16,0 9-39 0,2 4-28 16,2 2-20-16,0 7-14 0,2-2-12 0,2 3-15 15,1 0-16-15,-1-2-32 0,0 1-95 16,3-3-139-16,-1-3-141 0,-1-2-123 15,1-2-59-15,1-8-4 0,-1-4 71 16,3-3 131-16</inkml:trace>
  <inkml:trace contextRef="#ctx0" brushRef="#br0" timeOffset="45952.34">21334 3586 270 0,'-13'-25'428'0,"-4"7"97"16,-2 3 53-16,-2 6-69 0,0 1-82 16,0 6-88-16,2 4-91 0,2 2-94 15,4 4-67-15,5 2-40 0,1 1-33 0,3 3-30 16,4 2-54-16,4-3-95 0,3 3-106 16,1-2-103-16,3 0-85 0,3-3-81 0,1-5-5 15,2-1 62-15,2-2 90 0,0-3 95 16</inkml:trace>
  <inkml:trace contextRef="#ctx0" brushRef="#br0" timeOffset="46251.32">21546 3495 224 0,'0'-9'397'0,"0"4"99"16,-5 2 35-16,-1-1-41 0,-3 4-59 16,-1 6-82-16,-3 3-89 0,1 5-94 15,-3 6-69-15,2 1-41 0,-2 9-23 0,2 3-14 16,3 0-12-16,1 1-3 15,3 2-2-15,4-1-3 0,0-1-3 0,4-1 3 16,2-2 2-16,5-3 2 0,-1-3-1 16,5-4-1-16,0-2-1 0,3-5-1 15,4-5 2-15,-1-6-1 0,0 1 0 0,2-9 4 16,-2-2-1-16,0-5 0 0,-2-4 1 16,-2 1-1-16,-3-5 1 0,-1-4-2 0,-5 0-1 15,-4 0-1-15,0-1-5 0,-4 1-14 16,-2 3-40-16,-2-3-82 0,-3 6-108 0,-1 1-121 15,-1-2-134-15,-2 4-62 0,3-1-2 16,-1 3 62-16,3-2 99 0</inkml:trace>
  <inkml:trace contextRef="#ctx0" brushRef="#br0" timeOffset="46466.37">21884 3043 347 0,'2'13'512'16,"-2"2"72"-16,-4 6 47 0,0 4-93 0,-2 5-127 15,1 4-133-15,1 3-105 0,2 0-70 16,0 5-48-16,2-2-35 0,0 4-34 16,2-5-68-16,-2 5-110 0,2-1-130 0,-2-1-123 15,0 2-105-15,0-4-41 0,-2-2 28 16,2-2 90-16,2-3 118 0</inkml:trace>
  <inkml:trace contextRef="#ctx0" brushRef="#br0" timeOffset="46665.59">22077 3523 206 0,'-19'-12'418'0,"0"0"92"0,0 7 66 0,0-3-70 15,4 7-91-15,2-3-93 0,3 4-99 16,3 4-96-16,5 0-89 0,2 2-85 16,2 2-94-16,5 0-97 0,1 4-92 0,3-2-84 15,-1 1-74-15,3 2-11 0,0-2 43 16,-1-5 73-16,1 2 82 0</inkml:trace>
  <inkml:trace contextRef="#ctx0" brushRef="#br0" timeOffset="46930.44">22354 3489 100 0,'-6'0'380'15,"-5"0"92"-15,-2 1 74 0,-1 4-34 16,1-1-76-16,0 1-86 0,1 2-94 0,3 2-89 16,1-1-84-16,3-1-67 0,1 2-63 15,4 1-54-15,2-1-45 0,3 1-31 0,1-5-7 16,2 3 12-16,1-3 33 0,1-2 37 15,1 2 37-15,0-2 29 0,-1-2 16 0,1 3 10 16,-1-3 5-16,-1 2 4 0,-1 2 1 16,1 1 1-16,-1 3-11 0,-1 2-36 15,-3 3-52-15,2 1-61 0,-2 1-64 16,1 1-72-16,-1-2-50 0,0-1 2 0,0-2 37 16,3 1 50-16</inkml:trace>
  <inkml:trace contextRef="#ctx0" brushRef="#br0" timeOffset="47063.15">22553 3648 170 0,'2'-2'236'0,"-2"1"5"16,0 1-65-16,0 3-89 0,2 2-93 16,-2 4-104-16,2-1-68 0,-2 0-38 0,0 1-10 15</inkml:trace>
  <inkml:trace contextRef="#ctx0" brushRef="#br0" timeOffset="47296.43">22686 3704 134 0,'9'-5'169'0,"-1"1"-29"0,1-1-28 15,-1 1-22-15,3-1-16 0,-1-2-8 16,1 3-2-16,0-1 4 0,-1 2 16 15,1 2 21-15,-1-3 33 0,1 8 35 0,0 0 28 16,-1 2 15-16,-1 5-6 0,-1 6-21 16,1-1-37-16,-1 4-47 0,0 3-68 15,1-2-86-15,-1 4-101 0,3 3-107 0,-3-6-120 16,3 2-62-16,-3-5-6 0,-1-4 39 16,-1 2 75-16</inkml:trace>
  <inkml:trace contextRef="#ctx0" brushRef="#br0" timeOffset="53781.78">14410 8315 26 0,'-4'-1'71'0,"2"-2"-4"16,-2 2-2-16,2-3 0 0,-3 4-9 16,3-2-4-16,-2 1-8 0,2-3-7 0,-2 3-1 15,2-2-2-15,-3 2 1 0,1 1 0 16,0-4 1-16,-3 4 1 0,3-1-3 15,-2-2-1-15,0 2-1 0,-3 1 0 0,3-4 2 16,-3 3 0-16,1-2-1 16,-3 3 0-16,3-2 2 0,-3 0 1 0,1-1 0 15,-1 2-1-15,-2-3 1 0,3 3-1 16,-3 1-5-16,0-3-4 0,1 2-6 16,-1-3-3-16,0 4-2 0,-2-1 2 0,1-2 1 15,-1 3 2-15,0-1 3 0,-2 1-1 16,-2-2 0-16,0 2-3 0,-2-4-2 15,0 4-4-15,-3-1 1 0,-1 1 4 16,2-3 4-16,-3 3 5 0,1-1 4 0,-3 1 2 16,3-4 0-16,-3 4-1 0,3-1-4 15,-3 1-1-15,1-3 1 0,2 3 0 16,-3-2-1-16,0 2-1 0,3 0-1 0,-2 0-3 16,1 0-4-16,1 0-2 0,-1 2-2 15,3-2-1-15,-2 3-1 0,1-2-1 16,-1 3-2-16,2 0 1 0,-3 1 1 15,3-2 0-15,-2 1 2 0,1 4 3 16,-1 1 4-16,0-2 4 0,-1 2 2 0,1 0-1 16,-1 3 1-16,1-2 1 0,-3 2-4 15,3-1-3-15,-2 3 1 0,-1-2-2 16,0 5-1-16,1-4 1 0,-1 4-1 0,1-2 0 16,-1 2 2-16,3 1 0 0,-2 2 1 15,1-3 2-15,1 4 6 0,-1 0 5 16,1 3 4-16,0 1 2 0,-1 1 4 0,3 3 1 15,0 0-2-15,-1 0 1 0,3 0 0 16,2 1-1-16,0-1-3 0,0 0-1 16,4 1-5-16,0-1-2 0,3 0-3 15,-1 1-3-15,4-1-1 0,1-3-4 0,2 3-1 16,1 0-4-16,1 0-2 0,4-3-3 16,2 2-2-16,0-2 0 0,5 2-2 15,-1-2 0-15,5 2-1 0,-1-2 0 16,5 3 0-16,0-3 0 0,4 3 1 0,0-1 1 15,4 2 1-15,3-4 1 0,1 3 0 16,3-1-1-16,2-2-1 0,-1 2-3 16,3-2 1-16,2 0-3 0,2-4 2 0,0 3 0 15,3-2-1-15,1-2 0 0,2 1-1 16,1-2 0-16,1-3-2 0,1 4 0 16,2-3 2-16,1 2 0 0,1-1 0 15,0 0 0-15,2 1-1 0,0 0 2 0,0-2-3 16,2 2 0-16,2-3-1 0,0 1 4 15,0 2-1-15,5-6-1 0,-1 5 2 16,0-3-3-16,3-2 1 0,-1-2-2 16,3 2-2-16,-2 0 1 0,-1-3-2 0,1-2 3 15,-1 1-3-15,3-1 0 0,-3 0 3 16,3-2 3-16,-3-3 1 0,3 1-1 16,-3-1 2-16,1 1-1 0,2-4 1 0,-3-1-5 15,1 0 1-15,1 0-1 0,-1-1 1 16,-1-3-1-16,1 0 0 0,-1-2 2 15,1-1-2-15,-3-1 1 0,-2-1 0 0,1-2-1 16,-1 1 0-16,-2-2-1 0,-2-1 0 16,0 0-2-16,0-3 0 0,-2-1-1 15,0 1 1-15,-2 0 2 0,-1-2 1 16,-1 1 0-16,-2-1 1 0,-1-1 1 0,-1 2-2 16,-3-4 2-16,-2 0-2 0,-2 1-1 15,-2-2 2-15,0 0 1 0,-4-3-1 16,0 0-2-16,0 0 2 0,-5-3 1 0,1-1-2 15,-1-1 0-15,-1 1 3 0,-3 0-1 16,-2-2 0-16,-2 2-2 0,-2-3 3 16,-2 3-1-16,-2 0 1 0,-3-1 6 15,-1 2 3-15,-5-1 4 0,0 3 2 16,-4-2-1-16,0 2 1 0,-4-2-2 0,0 0-4 16,-5 2-5-16,1-2 0 0,-5 2 0 15,0-2-4-15,-2 2-2 0,-2-2 0 16,-2 2 3-16,-4-3-1 0,0 4-2 0,-3-5 0 15,-1 2-1-15,-1-1 0 0,-3 3 0 16,-1-3-1-16,0 3-2 0,-4-2 3 16,0 3 3-16,0 1 1 0,-2-1 1 0,-2 1 2 15,0-1 2-15,-1 1 1 0,1 3-2 16,-2-3-1-16,-3 3 2 0,3-1-1 16,-2 5-1-16,-3-3 0 0,1 2 1 15,-3-1 2-15,-2 2-3 0,0-1 0 16,0 2 0-16,-1-1 0 0,-3 1-2 0,0 2-1 15,-1-2-1-15,-1 2 1 0,-2 0 1 16,0 0 0-16,0 2 1 0,-3-2-1 16,1-1 3-16,-1 2-1 0,-1 2 2 0,-1-3 0 15,-1 3-2-15,1-3-1 0,-1 3-3 16,-3 1 1-16,2-3-3 0,-1 6-1 16,-1-6-1-16,0 4-2 0,0 1 0 0,3 0-1 15,1 3 0-15,3-3 1 0,-1 4 3 16,3 0-2-16,2-1 2 0,0 2-5 15,0 3 1-15,2 0-7 0,2 0-12 0,0 3-16 16,2 2-41-16,0-1-80 0,3 3-101 16,1 2-94-16,0 1-82 0,5 5-87 15,0 0-17-15,4 0 52 0,0 1 85 16,2 1 89-16</inkml:trace>
  <inkml:trace contextRef="#ctx0" brushRef="#br0" timeOffset="58128.06">18485 2665 76 0,'-4'-6'163'0,"-1"5"-23"0,-1-2-13 16,-2 3-7-16,1-1-4 0,1 1-4 15,0 0-10-15,-1 0-14 0,1 0-10 0,2 0-5 16,-3 1 2-16,3-1 1 0,0 3 4 15,-3-3 2-15,3 1-2 0,-2 2-6 0,-1 0-7 16,-1 2-4-16,0-1-6 0,-3 1-2 16,-2-1 0-16,1 3-1 0,-1-1 5 0,-2 1 6 15,-2 2 6-15,0-1 8 0,0 1 3 16,-2 0 1-16,0 2-2 0,0-2-9 0,0 1-9 16,-2 1-13-16,-2 3-11 0,-1 0-11 15,-1 1-8-15,-3 4-1 0,-1-2 4 16,-3 5 5-16,-4-1 3 0,0 4 7 0,-2 3 7 15,-2-2 0-15,-3 7 1 0,-1-3-3 16,-1 4 0-16,-1 0-3 0,1 5-6 16,1-4-3-16,2 4-5 0,-1 2-2 0,1 0-4 15,2 1-1-15,2 1-2 0,2 2-6 16,0 4 1-16,2-2-3 0,0 3-2 0,4 1 0 16,3 3-1-16,1 3 0 0,3-1 0 15,2 1-1-15,2 2-4 0,4-4-1 16,5 4 0-16,1 0 3 0,3-1-3 15,4 1-1-15,4 0 4 0,2-1 3 16,4 0-2-16,3-4 0 0,4 0 2 0,4-3-1 16,4 2-1-16,3-6-1 0,3 0 0 15,5-2-3-15,2-2-1 0,6-2 2 0,3-3 1 16,4-2 1-16,1-2 1 0,7-5 2 16,3 1 1-16,5-2-1 0,5-3 0 15,4 0-1-15,2-6-2 0,7 1-2 16,0-4 0-16,1 1 1 0,3-7-1 0,0 1-1 15,0-3 1-15,2-3 0 16,-3-4 1-16,1-1 1 0,0-1 1 0,0-4 3 16,-1-4 2-16,3-2 2 0,2-6 1 15,0 0 2-15,0-3-1 0,0-6-3 0,0 1 2 16,-2-4-4-16,-2-1 0 0,-2 1-1 16,-5-3-2-16,-1 2 0 0,-3-4 0 15,-6 0 1-15,-3 0 2 0,-5-2-1 0,-3-2-1 16,-4-1 1-16,-4 0 0 0,-5-1-1 15,-3-2-1-15,-5 2 2 0,-4 0 1 16,-3 0 4-16,-5-3-2 0,-3-1 2 16,-2 1 1-16,-2-2 3 0,-4 2 0 0,0-2-1 15,-4-1 3-15,-1 2 2 0,-4-1 1 16,1-1-3-16,-3 4 2 0,0-2-1 0,-4 1-5 16,0 4-1-16,-2-2-3 0,0-1 0 15,-2 5-1-15,-3-1-2 0,1 1 1 16,-2 0 1-16,-3 2-4 0,0 2 1 15,-1-1-2-15,-1-1 4 0,0 1 0 0,-1 3-2 16,-3-3 3-16,0 2-4 0,0-2 2 0,-2 3-4 16,0-4 1-16,-3 5 1 0,1-4 0 15,-2 1 4-15,0 3-2 0,-1 0 2 16,-3-2-1-16,-1 2 2 0,-1 4 1 16,-1-2 0-16,-4 2 0 0,0 2 2 0,-2 3 0 15,-4-3-1-15,0 6-1 0,-4 1-2 16,-3-2-2-16,-2 6-2 0,-4 0 0 15,-4 0-3-15,0 0-1 0,-2 5 4 0,-3-1 0 16,1 1-2-16,0 2-3 0,-1 1 4 16,-1 1-1-16,-1-1-1 0,1 4 3 0,-1 1 1 15,3 1 2-15,0 2 0 0,-1-1 1 16,1 2-6-16,1 4-1 0,1-1-2 0,0-2-4 16,0 4-4-16,-1 3-8 0,1 0-5 15,0 1-15-15,0 0-10 0,1 3-13 0,3 1-10 16,5-1-10-16,-1-2-14 0,4 2-37 15,5-2-87-15,2 1-112 0,4-1-102 16,4 1-107-16,7-5-54 0,3 0 8 0,5-1 83 16,5-3 112-16</inkml:trace>
  <inkml:trace contextRef="#ctx0" brushRef="#br0" timeOffset="59222.94">18910 5292 134 0,'0'-1'153'15,"0"1"-14"-15,0 0-18 0,0 0-10 16,0 0-11-16,0 1-11 0,-2 4-4 0,0 2-2 15,0 5 8-15,0 1 10 0,-2 4 15 16,-1 6 18-16,-1 5 19 0,2 5 21 16,-3 4 18-16,3 6 17 0,2 2 12 0,0 1-4 15,4 7-15-15,0-1-27 0,5-1-36 16,3 2-37-16,3-3-35 0,4 0-27 16,0-6-16-16,4 1-14 15,2-4-30-15,3-3-64 0,-1-1-91 0,2-7-99 16,3-1-96-16,2-5-96 0,-3-5-55 0,3-7 17 15,-2-3 67-15,-1-4 86 0</inkml:trace>
  <inkml:trace contextRef="#ctx0" brushRef="#br0" timeOffset="59471.88">19442 5832 44 0,'0'-21'195'0,"0"3"22"16,0 2-36-16,0 4-34 0,0 0-21 15,2 3-15-15,2 3-10 0,2 0-1 16,1 6 0-16,1 4 2 0,1 2 8 0,1 5 15 16,-1 3 20-16,-3 5 17 0,0 6 17 15,-4 8 16-15,-4 3 5 0,-4 4-7 16,-5 5-21-16,-3 6-28 0,-5-2-34 16,-3 2-32-16,-3 2-28 0,-3-2-29 0,-1 0-53 15,1-5-93-15,1-1-116 0,1-2-123 16,3-3-126-16,6-7-57 0,2-3 4 15,5-9 67-15,1-4 102 0</inkml:trace>
  <inkml:trace contextRef="#ctx0" brushRef="#br0" timeOffset="59970.3">20360 5481 292 0,'-4'-8'390'0,"-2"3"85"16,1 4 18-16,-1 2-39 0,2 4-52 16,0 9-59-16,-1 4-70 0,-1 8-79 0,0 10-67 15,-1 7-49-15,1 7-30 0,0 4-20 16,1 8-12-16,-1 2-7 0,2-1-13 16,2 2-23-16,-3-2-55 0,3-3-103 0,2 2-118 15,2-3-109-15,3-4-107 0,-1-2-50 16,2-6 18-16,3-4 81 0,-1-7 107 0</inkml:trace>
  <inkml:trace contextRef="#ctx0" brushRef="#br0" timeOffset="60384.17">20856 6002 236 0,'-9'-15'303'16,"-4"6"59"-16,1 4-31 0,-3 1-30 15,-2 8-35-15,0 1-32 0,0 8-44 0,0-1-47 16,-2 7-38-16,2 1-18 0,0 3-6 16,2-1 6-16,1-2 6 0,1 3 3 15,2-3-1-15,3-1-11 0,1-4-18 0,3 1-19 16,2 1-16-16,2-5-14 0,0 2-10 15,2-3-1-15,2 1-1 0,3 0 0 16,-1-3 0-16,0 0-3 0,3-3 1 16,2-1-2-16,-1-1 0 0,1-4-1 15,1 0 0-15,3-4 2 0,-2-1 1 0,2-5-1 16,0 1-2-16,-1 0 2 0,-1 1 8 16,-2 0 8-16,-1 3 8 0,-1-3 5 15,-3 4 8-15,-2 1-1 0,3 2-5 0,-3 1-10 16,0 1-7-16,-2 4-9 0,2 1-29 15,-1 3-73-15,1 4-114 0,0-2-114 16,0-1-110-16,5 5-106 0,-3-6-34 16,3 0 40-16,-1-5 95 0,0-1 107 0</inkml:trace>
  <inkml:trace contextRef="#ctx0" brushRef="#br0" timeOffset="60533.97">21074 6213 203 0,'8'-9'415'0,"0"3"96"16,-3 2 33-16,-1 1-39 0,-2 6-72 15,-2 3-96-15,2 6-103 0,-2 0-93 16,0 5-80-16,0 4-89 0,0-1-116 0,2 1-126 16,-2 2-117-16,2 1-116 0,1-4-54 15,-3 0 15-15,0-5 79 0,0 1 101 16</inkml:trace>
  <inkml:trace contextRef="#ctx0" brushRef="#br0" timeOffset="60881.85">21145 6329 242 0,'7'-13'332'0,"-3"-1"55"16,0 0-28-16,1 0-57 0,-1 3-60 0,2 2-61 16,3-2-61-16,-1 1-72 0,1 0-64 15,1 0-53-15,3 1-39 0,-3-1-28 16,3 0-15-16,-2 0 11 0,-1 1 26 16,1-2 34-16,-5 6 39 0,1-3 41 0,-1 3 42 15,-2 4 49-15,0-2 49 0,1 6 49 16,-3 2 34-16,0-1 13 0,0 5-2 0,0-1-24 15,2 1-42-15,-2 4-42 0,3-5-42 16,-1 4-29-16,2-3-25 0,1-2-14 16,-1-2-5-16,0 0-4 0,3-2-1 0,-1-3-3 15,3-3 8-15,-3-2 11 16,3 1 9-16,-3-3 9 0,3 2 8 0,-3-3 3 16,-1 2-3-16,-1 1-8 0,0 3-11 15,-1-1-8-15,-1 6-7 0,-2 1-13 0,2 3-29 16,-2 3-71-16,0 1-109 15,3 2-120-15,-3 3-116 0,2-2-100 0,0-4-32 16,3 1 38-16,-1-3 95 0,0-3 108 16</inkml:trace>
  <inkml:trace contextRef="#ctx0" brushRef="#br0" timeOffset="61014.75">21675 6130 196 0,'12'-20'367'0,"1"1"89"15,-2 5 29-15,-1 2-24 0,-1 3-45 16,-3 5-65-16,0 4-80 0,1 4-87 15,-1 5-73-15,-2 4-70 0,1 4-88 16,-3 3-105-16,-2 1-109 0,0 4-96 0,0 3-87 16,0-4-72-16,-2 1 7 0,-1-1 63 15,-1-4 85-15</inkml:trace>
  <inkml:trace contextRef="#ctx0" brushRef="#br0" timeOffset="61180.8">21649 6287 77 0,'-2'-15'281'0,"0"5"65"0,2 1 39 0,2-1 7 0,2 0-4 16,3 5-19-16,-1 0-35 0,5 2-56 16,-1 2-64-16,3-1-68 0,2 2-56 15,2 0-44-15,0 0-53 0,0 0-84 0,-1 0-122 16,1 2-126-16,-2-2-141 0,0 1-71 16,-2-1-12-16,-1 0 55 15,-3 0 99-15</inkml:trace>
  <inkml:trace contextRef="#ctx0" brushRef="#br0" timeOffset="62159.5">23254 5404 11 0,'-13'-5'255'16,"0"0"57"-16,-2 0 62 0,1 4 3 15,-3-4-2-15,0 2-8 0,-2 3-21 16,2 3-41-16,-2-1-60 0,0 5-71 0,0 5-62 16,0 1-46-16,-3 4-27 0,3 7-15 15,-2 2-10-15,4 2-4 0,0 1 0 16,3 2 0-16,1-2-1 0,2 1-2 15,3-1-2-15,1-1-3 0,5-3-1 16,2 0-3-16,2-6-1 0,3 0 2 0,1-4 0 16,5-4 1-16,1-2 1 0,5-5 3 15,0-4 1-15,2-8 2 0,2-1-2 16,3-3-1-16,-1-2-1 0,0-5 4 0,-2 2 4 16,1-1 0-16,-3 2 4 0,-2-1 6 15,-3 6 2-15,-1 2-1 0,-2 3-2 16,-3 3 2-16,-2 6-3 0,1 3-2 0,-3 6-3 15,-2 4-5-15,0 1-3 0,-2 5-14 16,0 2-28-16,0 1-70 0,-2 0-112 16,2-4-114-16,2 3-111 0,0-5-105 15,1 0-35-15,1-4 38 0,0 0 94 0,0-6 105 16</inkml:trace>
  <inkml:trace contextRef="#ctx0" brushRef="#br0" timeOffset="63023.92">23495 5409 252 0,'0'-4'353'16,"0"4"80"-16,0 0 13 0,-2 4-19 0,-2 5-36 15,-1 7-50-15,1 5-63 0,0 5-73 16,0 3-74-16,-1 2-56 0,1 4-31 15,0 4-38-15,0 2-61 0,0 1-94 16,1-1-109-16,1 2-106 0,2-2-115 0,0-3-60 16,2-4 8-16,3-1 67 0,1-9 95 15</inkml:trace>
  <inkml:trace contextRef="#ctx0" brushRef="#br0" timeOffset="63154.55">23800 5738 166 0,'15'-16'275'15,"-3"4"36"-15,-1 5-35 16,-3 2-44-16,1 4-50 0,-5 2-47 0,0 7-59 16,-2 0-77-16,1 5-91 0,-3-1-99 15,-3 2-86-15,1 1-46 0,-2 3-5 16,-2-2 32-16</inkml:trace>
  <inkml:trace contextRef="#ctx0" brushRef="#br0" timeOffset="63337.31">23851 5685 188 0,'10'-13'278'0,"1"0"44"0,1 2-43 15,3-2-42-15,0 4-44 0,0 1-40 16,2-1-46-16,0 1-71 0,0 4-79 16,0 0-85-16,-3 0-96 0,1-1-78 15,-2 2-39-15,-2 2 6 0,-1 1 39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2:00:24.3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7747 6949 60 0,'-2'0'84'0,"2"0"-12"0,-2 0-11 0,2 0-8 16,-2 2-5-16,2-2-8 0,-2 0 0 16,-1 4 4-16,3-4 8 0,-2 1 9 15,0-1 4-15,0 0 4 0,-2 0-3 0,2 0 0 16,-3 0-7-16,-1 0-5 0,0 0-2 15,-1 0 0-15,-1 0-2 0,-3 0-2 16,1 0-4-16,-1 0 0 0,-1 0-1 16,-3 0 0-16,-2 0 1 0,0 0 1 0,0 3 1 15,-2-2-1-15,-2 3-4 0,0 0-4 16,-3 1-6-16,1-1-4 0,0 3-3 16,-3-1 2-16,1 2 1 0,-3-3 2 0,3 6 2 15,-3-2 2-15,-1 0-1 0,-1-1-2 16,1 1-4-16,-3 3-2 0,-2 0-3 15,0 2-1-15,-2 2 1 0,-2 3 1 16,0-1 5-16,-2-1 6 0,-1 3 10 16,-1 3 9-16,2-3 10 0,-2 4 6 0,1 1 1 15,1-4-4-15,0 5-5 0,0-1-8 0,4 1-8 16,0-1-11-16,4 3-7 0,0-3-5 16,5 1-6-16,-1-1-7 0,5 3-3 15,0-3-3-15,4 1-1 0,0-2-2 16,2 4 1-16,2 0 0 0,2-3 0 0,2 1 1 15,3-2-1-15,2 5-1 0,-1-5 1 16,5 2 0-16,2-1-1 0,2 3-1 16,3-2 1-16,1 3 2 0,2-3 0 15,3 3 1-15,2-1 0 0,1 2 3 0,3-1 3 16,2 0 1-16,3 1 3 16,1-4 5-16,2 2 5 0,3-2 3 0,1 2 4 15,3-2 3-15,2 2 2 0,4-4-1 16,0 1-2-16,5 0-3 0,-1-2-2 15,4-2-4-15,3-2-3 0,0 1-4 0,4-1-4 16,0-4 2-16,2 0 1 0,2-2 4 16,2 0 1-16,0-1 2 0,1-4 3 0,-1 1 0 15,0 0 2-15,0-1-3 0,1-1 0 16,1-3-3-16,1 1-1 0,-1-1-4 16,5-3-1-16,-1 3-3 0,3-3-3 15,0-1-1-15,1 0 0 0,3 0-2 0,2-1-3 16,1 1 0-16,-1-4 0 0,2 3 1 15,2-3 1-15,-2-1 1 0,1 1 0 16,-1-3 2-16,-2 2-3 0,-2-3-1 0,0 3-3 16,0-5 0-16,0 1 0 15,-2 0 2-15,-1 0 3 0,1-3-1 0,0 2 1 16,0-5-2-16,0 2-1 0,0 0-2 16,0-3 0-16,-1-1 0 0,3-3 0 15,-2 2 1-15,0-2 1 0,-2 0-1 16,-3 1 0-16,1-2-2 0,-5-3 2 0,-1 4 0 15,-5-2 0-15,-2 1-2 0,-3 0 0 16,-3 1 1-16,-5-2 0 0,1 2 0 0,-5-1 1 16,-2 1 0-16,-2 1 1 0,-5 0-2 15,1 4 0-15,-5-4 0 0,1 3-1 16,-5 1 0-16,0 1-1 0,-2-1-1 0,0 0 1 16,-4 2 2-16,0 2 0 0,-3-3 1 15,1 4 3-15,-4 0 0 0,-1 1 1 16,-2 0 2-16,1 1 0 0,-3 0-2 15,0-1 0-15,-2 2 3 0,3-2-1 0,-3 3-3 16,0-3-1-16,0 2 0 16,0-2-1-16,-2 2-3 0,2-1 2 0,-2 0 0 15,0-1-1-15,0 3-2 0,0-4 3 16,0 4 2-16,0-3-1 0,0 1 2 0,-2 2 1 16,2 0 1-16,-2-2 0 0,0 2 0 15,0 0-4-15,0-2 0 0,-1 2 0 16,1-2 0-16,-2 0-1 0,2 0 0 15,-2-1 2-15,0 3-2 0,-1-3-1 0,1-1 0 16,-2 1-1-16,-1 2 0 0,1-2 0 16,0-1 5-16,-3 0 0 0,-1 1 0 15,1 0 2-15,-1-2 0 0,-3 2-2 0,2-2-3 16,-1 2 1-16,-1-2 0 0,0 0 2 16,0-1-1-16,-1 2 2 0,1-2 1 15,-2 0 0-15,0 1-2 0,1 0-1 0,-3-3 1 16,2 4-1-16,-2-3 1 0,0 2 0 15,0 1 1-15,-2-2-1 0,2 0-2 16,-2 2 3-16,0 0 0 0,-2 0-1 16,2 1 0-16,-3-2 1 0,1 2 0 15,0 4-2-15,-2-5-2 0,2 4 2 0,-3-2 1 16,-1 2-2-16,0 0 2 0,-1-2 0 16,-1 2 1-16,-1-2-2 0,1 4 0 0,-1-3-1 15,1 2 1-15,1 0-1 16,-1 0-1-16,1 1 0 0,1-2 2 0,2 1-1 15,-1 1-1-15,1-1 3 0,0 1-1 16,0-1 0-16,-1 1-1 0,1 1-2 16,-2-2 2-16,-1 0-1 0,1 1 2 0,-3 1-2 15,1-2 0-15,-3 4 2 0,0-5-2 16,-1 5 0-16,-3-3-3 0,0 0 3 16,0 0-1-16,-2 3 0 0,0-3 0 15,0 3 2-15,0-2 0 0,0 2-1 0,2-2 2 16,-2 0-2-16,2-2 0 0,-2 4-2 15,3-2 0-15,-1-2 1 0,0 4 0 0,0-3 3 16,-2 0 0-16,0 2 2 16,-2-2 1-16,0 2-4 0,-2-2-1 0,-3 1-1 15,-1 1 1-15,-1-1 1 0,-1 2-1 16,-1-2 3-16,-1 3-1 0,-3-2 1 16,2 2-2-16,-2-3 0 0,-2 3 3 0,3 0 1 15,-3-2 3-15,2 2 2 0,0 0 0 16,2-1 1-16,1 1-1 0,1 0 0 15,1 0-5-15,-1-4-3 0,3 4-2 16,-1 0-1-16,1 0 0 0,-3 0-2 16,3 0 2-16,-3 0 1 0,-2 4 2 0,1-4-3 15,-1 1 0-15,-4 4-2 0,0 0 1 16,0-1 0-16,-2 1 1 0,0 1 2 16,-2-2 0-16,2 3 0 0,0 1-2 0,2-4 0 15,0 2-1-15,2 0-2 0,3-5 2 16,1 2 1-16,5-2-1 0,2-1 0 0,1 0 1 15,3 0 1-15,0 0-8 0,0-1-12 16,1 1-21-16,-6 1-48 0,-3 4-117 16,-7 4-142-16,-2 2-131 0,-8 7-101 15,-5 2-38-15,-2 4 16 0,-1-2 101 0,5 0 130 16</inkml:trace>
  <inkml:trace contextRef="#ctx0" brushRef="#br0" timeOffset="2204.91">9838 7484 45 0,'-4'3'81'16,"0"1"3"-16,-3-1 5 0,3-1 5 16,-2 1 6-16,-3-2 7 0,3-1 7 0,-2 0 11 15,-3 0 15-15,0 0 15 0,1-1 16 16,-3-2 13-16,0-2 11 0,1 1 7 15,-3 0-2-15,2-4-8 0,-2-1-13 16,1 1-18-16,-1-5-20 0,2-3-23 16,-2-5-21-16,3-1-19 0,-1-6-14 0,0-1-11 15,3-2-13-15,-1-6-8 0,0 1-6 16,3-4-5-16,2-4-3 0,-1 0-2 16,1-4-1-16,0-2-1 0,1-1 2 0,3-3-2 15,0-4 2-15,2 0-1 0,2-2-4 16,2-3 2-16,3-5-5 0,3-2 0 15,3-8-2-15,2 0 0 0,4-4 3 0,4-3-1 16,3-2 2-16,5-3 1 0,3 1 3 16,6-3 2-16,7 0 2 0,4 0 2 15,6 1 0-15,4 3-4 0,7 0-1 0,2 3-5 16,6-2-4-16,2 7-3 0,7-3-2 16,4 4 2-16,2 3-3 0,4 5 1 0,1-1 0 15,1 6 0-15,2 4-1 16,-1 3-14-16,-1 5-21 0,-2 4-95 0,-6 7-139 15,-2 3-142-15,-7 5-125 0,-3 1-56 16,-5 1-11-16,-9 4 73 0,-1 3 129 16</inkml:trace>
  <inkml:trace contextRef="#ctx0" brushRef="#br0" timeOffset="2587.17">12067 3929 188 0,'-2'-7'216'16,"0"1"-24"-16,0-2-39 0,2 3-34 16,0 3-27-16,2 1-21 0,2 2-21 15,2 1-12-15,3 6-4 0,4 1-1 0,1 4 1 16,3 5 1-16,0 2-2 0,2 5-2 16,3 4-4-16,-3 4-1 0,0 1-1 15,0 3-3-15,-5 5-1 0,-1 0-3 16,-2 1-1-16,-5 2-4 0,0 2-3 0,-3-2-6 15,-3 1-38-15,-3-4-61 0,1 2-96 16,-2-5-64-16,-4-1-34 0,-3-4-13 16,-4-6 27-16</inkml:trace>
  <inkml:trace contextRef="#ctx0" brushRef="#br0" timeOffset="3847.83">13284 3347 76 0,'0'-3'250'0,"-2"1"50"15,2-1 2-15,0 1-10 0,0 2 5 0,0 5 14 16,0 4 2-16,2 5-18 0,0 7-29 16,0 9-38-16,3 9-50 0,-1 4-56 15,2 8-43-15,1 3-30 0,-1 8-18 16,2 1-11-16,1 3-7 0,-1 2-5 0,1-1-15 15,-1 3-49-15,1-2-101 0,-1 2-123 16,1-6-130-16,-5 0-110 0,0-6-47 16,0-3 14-16,-2-10 83 0,3-3 115 15</inkml:trace>
  <inkml:trace contextRef="#ctx0" brushRef="#br0" timeOffset="4162.47">13363 3432 22 0,'0'-9'140'0,"2"1"-22"0,2 0-29 16,0 3-24-16,2 1-13 0,3 3-4 15,-1-2-1-15,5 3-4 0,0 3-5 0,-1 1-6 16,3 2 1-16,0 2 3 0,0 0 11 16,0 1 11-16,-3 4 17 0,1 2 14 15,-4-1 12-15,-3 6 3 0,-4 1-5 0,-2 3-13 16,-2 0-15-16,-4 4-18 0,-5 1-17 0,0-1-21 16,-1 2-44-16,-3-2-57 0,2 1-75 15,1-5-86-15,-1-4-45 0,0-1-18 16,5-5 21-16</inkml:trace>
  <inkml:trace contextRef="#ctx0" brushRef="#br0" timeOffset="4493.46">13784 3563 190 0,'2'-5'286'0,"-4"5"56"16,-3 0-6-16,-1 5-19 0,0 5-20 15,-3 0-21-15,-1 5-32 0,1 3-47 0,1 3-56 16,-1 3-45-16,3 1-37 16,0 1-23-16,1-2-14 0,3 5-11 0,2-6-4 15,2 1-2-15,1-4-4 0,3-4-1 16,0-1-1-16,3-4 1 0,1-3-1 16,3-7 1-16,0-2 1 0,1-3-2 0,1-7 0 15,0-2 0-15,0 0 1 0,0 0-1 16,-3-2 0-16,1 2 1 0,-2 4 1 0,-1 2 2 15,-1 6 0-15,-3 1 3 0,0 4 1 16,1 7 0-16,-3 3-1 0,-2 3-28 16,0 7-72-16,0-3-99 0,-2 2-108 0,3-3-120 15,-1 0-64-15,0-3-7 0,0-4 52 16,0-1 91-16</inkml:trace>
  <inkml:trace contextRef="#ctx0" brushRef="#br0" timeOffset="4775.59">14074 3656 27 0,'0'-3'159'16,"0"2"-16"-16,-2-3-33 0,2 2-29 16,-3 2-20-16,3 0-18 0,-2 2-16 15,2-2-13-15,-2 4-3 0,2-3 2 0,-2 2 6 16,2-2 9-16,-2 3 12 0,2-4 7 15,-2 1 4-15,2 2-4 0,-2-2-8 0,2 3-7 16,0-3-12-16,0 2-8 0,0-3-5 16,0 1-3-16,0 2-3 0,0 0-1 15,2-3-1-15,-2 1-11 0,0-1-12 0,0 4-19 16,0-4-20-16,0 1-32 0,0-1-38 16,0 0-42-16,0 0-16 0,0 0 4 0</inkml:trace>
  <inkml:trace contextRef="#ctx0" brushRef="#br0" timeOffset="5026.72">14065 3449 105 0,'0'-5'224'0,"0"0"8"0,0 2-16 0,0 2-25 15,0-2-24-15,0 3-20 0,0 3-17 16,2 1-11-16,-2 6-6 0,2 1-2 16,-2 2 0-16,3 3-4 0,-1 4-15 0,0 0-19 15,2 3-16-15,-2-1-19 0,2 3-16 16,1 0-43-16,-1 3-75 0,0-2-89 0,0 2-124 16,1-4-68-16,-1 0-35 0,0 1 15 15,-2-1 59-15</inkml:trace>
  <inkml:trace contextRef="#ctx0" brushRef="#br0" timeOffset="5394.64">14311 3583 155 0,'-2'-6'246'16,"2"2"16"-16,-2-1-1 0,-1 0-5 16,1 5-11-16,-2 0-11 0,-2 5-17 0,-1 0-17 15,-1 4-17-15,-1 3-19 0,-1 2-14 16,1 2-17-16,1 0-26 0,-1 0-29 0,3-2-28 16,0 2-18-16,4-3-16 0,0-2-9 15,4-2-6-15,0 0-1 0,2-2 0 0,0-2-1 16,5-4 1-16,-1-1 0 0,1-1-1 15,1-4-1-15,1 0-1 0,1-1 1 16,-1-2-2-16,0 2 2 0,-3 2 0 16,1-2 1-16,-1 6 1 0,1 4 0 0,-3-1-22 15,-2 5-46-15,0 2-69 0,1 1-78 16,-1 6-83-16,0-4-89 0,0 4-63 0,-2-6 0 16,3-1 45-16,-3-2 65 0</inkml:trace>
  <inkml:trace contextRef="#ctx0" brushRef="#br0" timeOffset="5548.54">14525 3587 273 0,'6'-14'370'0,"-2"-1"60"0,0 5-12 0,1 2-45 16,-3 3-59-16,2 5-71 0,-2 5-67 16,2 7-58-16,-2 1-61 0,3 5-93 0,-3 6-103 15,2-3-106-15,0 4-100 0,0 0-98 16,1 1-34-16,-3-6 32 0,-2 0 71 0</inkml:trace>
  <inkml:trace contextRef="#ctx0" brushRef="#br0" timeOffset="5905.41">14633 3707 147 0,'4'-11'205'0,"2"2"-22"0,3-3-39 0,-1 2-35 0,0-2-30 15,3 1-26-15,0 0-20 0,-1 0-14 16,3-1-9-16,-2 2-3 0,-1-2-3 15,1 3-1-15,-3 1 10 0,-1 2 21 16,-1 4 22-16,0 2 32 0,-2 4 34 0,1 4 34 16,-1 1 19-16,0 2 6 0,0-1-7 15,3 4-24-15,-3 0-28 0,2 0-33 0,3-3-29 16,-1-1-23-16,1 2-18 0,1-4-16 16,1-3-27-16,2 0-30 0,-1-2-29 15,1-3-24-15,0-4-16 0,-1-1-2 0,1-4 15 16,0-1 26-16,-3-4 27 0,3-1 24 15,-2 0 27-15,-1-1 30 0,1-1 31 0,-3 1 37 16,3 3 36-16,-3 2 39 0,3 1 24 16,-3 6 11-16,3 3-3 0,0 1-23 15,-1 4-30-15,3 5-34 0,-3 0-33 0,3 4-43 16,-2 0-71-16,1 3-108 0,-1 3-116 16,2-1-122-16,-1-1-117 0,-1 0-49 0,0-1 14 15,-1-6 80-15,-1 0 101 0</inkml:trace>
  <inkml:trace contextRef="#ctx0" brushRef="#br0" timeOffset="6037.2">15268 3607 73 0,'-3'1'198'0,"-1"3"9"16,2 4-54-16,0 0-53 0,0 4-47 16,0 1-47-16,2 0-48 0,2 2-48 15,-2-5-47-15,2 5-36 0,-2-5-14 0</inkml:trace>
  <inkml:trace contextRef="#ctx0" brushRef="#br0" timeOffset="6152.2">15212 3750 16 0,'-8'-5'174'0,"2"1"7"16,1-2 0-16,3-1-11 0,0 0-16 0,2 1-18 15,2-2-23-15,3 1-22 0,-1 2-22 16,4 0-20-16,1 1-25 0,-1-1-46 16,3 2-68-16,1 0-95 0,-1 2-57 15,2-2-31-15,-3 2-10 0,5-3 27 0</inkml:trace>
  <inkml:trace contextRef="#ctx0" brushRef="#br0" timeOffset="6866.08">16046 3587 5 0,'3'-4'211'0,"-1"-1"43"0,2 0 23 16,4-3 12-16,1 1 25 0,4 1 30 16,3-3 20-16,6 1-7 0,3 1-31 15,7-1-50-15,6 2-60 0,6-1-59 0,7-1-45 16,6 3-30-16,7-3-22 0,6 3-15 15,4 2-14-15,4-1-11 0,2 3-6 16,1-2-5-16,1 3-8 0,-1 0-20 0,-3 0-63 16,-4 0-144-16,-2 3-159 0,-6-3-147 15,-5 0-77-15,-6-3-22 0,-8-2 37 16,-5 0 133-16</inkml:trace>
  <inkml:trace contextRef="#ctx0" brushRef="#br0" timeOffset="7115.12">17560 2930 92 0,'-9'-9'309'16,"-1"4"32"-16,1-1 30 0,3 5-63 16,0 2-57-16,4 5-52 0,-1 3-35 15,6 4-25-15,1 8-24 0,2 3-26 0,0 6-29 16,3 4-23-16,-1 3-14 0,1 5-10 15,-5 3-4-15,-2 2 1 0,-4 3-3 16,-4 0-1-16,-5 4-12 0,-4 0-39 0,-4 0-59 16,-2 1-79-16,-4 1-83 0,-1-2-107 15,-1-4-50-15,-3-4 8 0,1-4 43 16,-3-5 67-16</inkml:trace>
  <inkml:trace contextRef="#ctx0" brushRef="#br0" timeOffset="8541.79">18989 3067 33 0,'-5'-5'101'16,"3"1"-17"-16,-2 2-14 0,2-3-12 15,0 1-11-15,0 0-7 0,0 0-1 0,-3 3 7 16,3-3 10-16,-2 3 17 0,0-2 18 16,-3 3 16-16,-1 3 14 0,-3 2 11 0,-1 0 16 15,-3 8 17-15,-2-1 18 0,-2 4 14 16,0 5 7-16,-2 1 2 0,-3 6-13 15,3-2-21-15,2 3-32 0,0 4-35 16,2-4-29-16,2 1-26 0,5-1-19 0,1-3-14 16,3-1-9-16,4 0-2 0,2-2-4 15,4-3 0-15,0-1-2 0,5-3 1 0,-1-6 1 16,1-1-2-16,3-2-1 0,1-4 1 16,0-6-1-16,2-1 0 0,-1-5-2 15,3-4 2-15,-2-3 0 0,0-3-1 0,0-4 1 16,0 2 0-16,-3-8-1 0,1 3 1 15,0-2 1-15,-1 3 0 0,-1 1 0 16,-3 4 0-16,-1 1 1 0,-1 7 0 0,1-1 4 16,-1 4 7-16,-2 8 9 0,0 1 10 15,-2 6 6-15,1 7 1 0,-1 7-1 0,0 0-5 16,0 5-10-16,0-2-21 0,0 6-60 16,0-3-99-16,2 2-111 0,-1-2-112 0,3-3-111 15,-2-1-46-15,3-3 25 0,-1-5 79 16,0-1 99-16</inkml:trace>
  <inkml:trace contextRef="#ctx0" brushRef="#br0" timeOffset="8840.87">19169 3269 196 0,'2'-9'309'0,"-2"4"61"0,0 2 3 15,0 3-32-15,-2 3-34 0,-1 5-42 16,1 1-46-16,0 4-53 0,0 0-54 15,0 3-44-15,2 2-32 0,-2-2-16 0,2 3-9 16,0-4-7-16,2 0-2 0,0-5-2 16,0 2 0-16,0-4-1 0,3 0 0 15,-1-4 0-15,0-2 1 0,2-4 7 0,3-1 8 16,1-3 9-16,1-1 9 0,0-1 9 16,1-1 3-16,-1 0 0 0,-1 3-3 0,-1 1-5 15,1 4-7-15,-1 2-7 0,-1 4-4 16,1 2-4-16,-1 5-5 0,-1-2-42 0,-1 6-80 15,0 0-103-15,1 1-105 0,-1-1-112 16,3-2-79-16,-3 1-8 0,0-5 55 16,3-2 89-16</inkml:trace>
  <inkml:trace contextRef="#ctx0" brushRef="#br0" timeOffset="9106.54">19550 3332 101 0,'2'-9'278'0,"-4"0"64"0,-1 2 20 15,-1 3-21-15,0 4-32 0,-2 0-36 16,-1 4-44-16,1 2-57 0,0-1-59 16,-1 0-41-16,1 4-28 0,2-2-17 0,-1 2-9 15,1-1-2-15,0-2 0 0,2-1-1 16,2 0 5-16,0-1 11 0,0 1 18 0,2-4 14 16,2 2 10-16,0-3 10 0,1 1 1 15,-1-1-6-15,2 4-14 0,1-3-14 16,-1 2-13-16,0 0-11 0,1 2-8 0,1 3-5 15,-2 1-6-15,1 2-8 0,-1 3-38 16,0-3-74-16,-1 3-107 0,1-2-108 16,-2 2-107-16,3 0-92 0,-3-4-18 15,0-1 46-15,0-5 92 0,1-1 98 0</inkml:trace>
  <inkml:trace contextRef="#ctx0" brushRef="#br0" timeOffset="9304.45">19793 3180 269 0,'6'-15'395'0,"-1"6"82"16,-3 3 5-16,0 2-38 0,0 4-61 15,-2 6-75-15,0 3-85 0,-2 6-79 16,2 4-58-16,-2 4-38 0,0 2-44 16,-1 0-73-16,-1 1-101 0,2 2-109 0,2-3-107 15,0 0-111-15,0-3-40 0,0-1 31 0,0-4 78 16,0-4 93-16</inkml:trace>
  <inkml:trace contextRef="#ctx0" brushRef="#br0" timeOffset="9489.62">20074 3081 309 0,'11'-22'402'0,"0"6"91"0,-3 6 6 15,1 0-29-15,-3 5-54 0,2 9-74 0,-1 3-75 16,1 3-85-16,-1 9-68 0,-1 5-47 15,0 4-29-15,1 3-17 0,-3 3-19 16,0 1-41-16,0 4-98 0,-2 0-133 0,3 0-131 16,-3-1-131-16,2-2-59 0,-2-5-2 15,-2-2 73-15,0-1 123 0</inkml:trace>
  <inkml:trace contextRef="#ctx0" brushRef="#br0" timeOffset="9654">20113 3356 14 0,'-3'-17'329'0,"3"5"76"0,0-1 79 16,3 5-3-16,1-1-52 0,2 1-75 15,5 4-76-15,1 0-67 0,3 1-79 0,2 2-92 16,2 2-139-16,2 2-145 0,3 0-148 16,-3 1-107-16,0 1-56 0,-2-1 6 0,0 1 89 15,0-1 116-15</inkml:trace>
  <inkml:trace contextRef="#ctx0" brushRef="#br0" timeOffset="20435.34">7398 9748 17 0,'-2'1'64'0,"2"-1"-11"15,-2 3-3-15,2-3-1 0,0 0 4 16,0 1 4-16,-3-1 0 0,3 0 1 16,-2 0 2-16,2 4 0 0,0-4 0 0,0 1 1 15,-2-1 0-15,2 3 4 0,-2-3 2 16,2 0 4-16,-2 1 5 0,2-1 6 15,-2 4 4-15,0-4-1 0,0 0-5 16,-1 0-3-16,-3 0-6 0,0 0-8 0,-1 0-8 16,-3 0-3-16,-1 0 1 0,-1 0-1 15,-3 1 1-15,0-1-2 0,-2 3 2 16,-2-2-2-16,0 5-4 0,0-5-4 16,-2 4-4-16,-1-1-6 0,1 1-3 15,-2-1 0-15,2 2 0 0,0 0 4 0,0-2 1 16,-1 4 2-16,1-2 1 0,0 0-3 15,0 2-2-15,-2 1-5 0,1-1-3 16,-1 5 1-16,0-3 2 0,-3 4 2 0,3 1 6 16,-2 1 5-16,-1 1 3 0,1 0 0 15,0 3-1-15,-1 0-5 0,3 2-4 16,2-1-8-16,0 3-8 0,-1-2-5 0,3 0-5 16,2 2-4-16,3 1-4 0,-1-1 0 15,2 1 0-15,2 0 0 0,1 0-1 16,1 0 1-16,1 1 0 0,2 0-2 15,-1 0-1-15,3 2 1 0,2-2-2 0,0 2 1 16,2-2 1-16,2 2-1 0,2-2 1 16,3-1 0-16,-1 3-1 0,2-3 2 15,3 1-1-15,2-1 1 0,1 3 2 16,3-3 1-16,2 2-1 0,3-2 1 0,1 0-1 16,4 0 0-16,1-4 1 0,4 4-1 15,-1-1 5-15,5-2 1 0,2 0 6 16,3-3 7-16,1-1 4 0,2-1 2 0,5-1 0 15,0-3 1-15,4 2-5 0,2-5-4 16,2-1-5-16,2 1-4 0,3-1 0 0,-3-3-3 16,2-2 0-16,3 2-2 15,-3-1-2-15,3-4 0 0,1-1 1 0,1 0 3 16,2 0-3-16,-1-1 2 0,3-3 0 16,2 3-2-16,0-1-1 0,4-3-2 0,1 1 2 15,1-4-2-15,0 2 0 0,3-1 0 16,-3 0 0-16,2-3-2 15,-1 1 1-15,-3 2 1 0,0-6 1 0,0 2 0 16,-2 1 1-16,-2-3 2 0,0 1 1 16,0-2-3-16,-2 0 1 0,0 0 0 0,-2-2-3 15,2 2-1-15,-3-2-2 0,-1 0 2 16,-1-1 1-16,1 0 0 0,-2-1 0 16,-3-1 1-16,-2 2 0 0,-4-1-1 0,0-2-2 15,-4-1 0-15,0 0 2 0,-5 0 1 16,-1 1-1-16,-3-1 2 0,-2-2 2 0,-1-2 4 15,-3 2 4-15,-3-2 5 16,-1 0 9-16,-2 0 4 0,-5 0 4 0,-2 0 0 16,-1 2 0-16,-3-6-7 0,-4 5-4 15,-3-2-3-15,-3-3-4 0,-3 0 1 0,-2 3-4 16,-2-3 2-16,-4 1-2 0,0 2 0 16,-4-3 1-16,-1 3-2 0,-1 2-3 15,-3-5 2-15,-1 5-3 0,-3-1-3 16,0 2-3-16,-2-2-2 0,-2 4 1 15,0-3-2-15,-4 4 1 0,-1-3 1 16,-1 3 0-16,0-2 0 0,-5-1 1 0,0 1-1 16,-3 0-2-16,-1-2 4 0,-4-1-1 15,-5 4 2-15,1-4 3 0,-5 1 2 0,-1 0 3 16,-5 1-1-16,-2-2 1 0,-2 3 1 16,-7 2-1-16,-2-1 0 0,-1 0 4 15,-7 1-2-15,-3 2 1 0,-3 2 3 16,-5 3 0-16,-6 0 1 0,-4 1-1 0,-4 1-1 15,-7 2 1-15,0 3-2 0,-4 1-1 16,0 3 1-16,-2-1-3 0,2 3-1 0,-1 0-4 16,1 5-2-16,-2 0-4 0,0 4-8 15,0 0 2-15,-2 2-3 0,-3 3-9 16,1 3-8-16,-1 3-8 0,-1 3-9 0,-1 5-18 16,1 2-32-16,-3 5-73 0,-2 5-98 15,-2 4-97-15,1 3-95 0,1 4-94 16,2 2-22-16,9-2 50 0,6 2 89 15,9-4 99-15</inkml:trace>
  <inkml:trace contextRef="#ctx0" brushRef="#br0" timeOffset="28416.09">22718 2782 25 0,'0'-3'47'0,"0"2"-7"16,0-5-5-16,2 5-1 0,-2-2 2 16,2 2 1-16,-2-3 4 0,3 3 1 0,-3-2 2 15,2 2 1-15,-2-3-1 0,2 3 1 16,-2 1 0-16,0-3 1 0,0 3 2 15,0-1 5-15,0 1 5 0,0-4 4 0,0 4 4 16,0 0 3-16,0 0 5 0,0 0-1 16,0 0 1-16,-2 0 0 0,2 0-1 0,0 0-3 15,0 0 0-15,-2 0-2 0,2 0 4 16,0 0 4-16,-3 0 8 0,3 4 8 16,-2-4 10-16,2 1 9 0,-2-1 4 15,2 3 0-15,-2 2-3 0,-2-1-2 0,0 5 0 16,-1 2-4-16,-1 3-4 0,-2 3-4 15,-3 7-6-15,0 2-10 0,-1 6-12 0,-1 7-13 16,-2 1-12-16,-2 8-10 0,-2-2-9 16,0 4-8-16,0 3-5 0,0-5-6 15,-2 2-1-15,2 0-5 0,0-2 0 16,0 0-2-16,0-3-18 0,0-1-44 0,0 4-84 16,0-2-100-16,2 1-96 0,-2-2-94 15,2 0-77-15,2-2-5 0,-2-4 57 0,2-3 86 16</inkml:trace>
  <inkml:trace contextRef="#ctx0" brushRef="#br0" timeOffset="28713.68">22583 2963 106 0,'4'-20'219'0,"0"2"17"16,0 2-40-16,1 3-27 0,1 4-6 15,2 3 17-15,1 6 34 0,4 4 32 0,1 7 20 16,3 10 4-16,2 8-14 0,3 10-33 16,-1 9-41-16,2 3-44 0,2 6-38 15,-1 2-30-15,1 1-28 0,-2 3-15 0,3-1-12 16,-3-2-11-16,-2 2-29 0,0-4-62 15,-2-1-88-15,1-1-97 0,-4-1-95 0,-1-4-95 16,-4-6-50-16,-3-2 17 0,-3-7 66 16,-8-2 87-16</inkml:trace>
  <inkml:trace contextRef="#ctx0" brushRef="#br0" timeOffset="28928.98">22566 3631 47 0,'-17'-19'194'0,"2"5"16"0,2-2-46 16,5 2-36-16,2 3-21 0,6-3-14 15,6 3-7-15,4-1-1 0,5 3-3 0,6-3-9 16,7 3-11-16,2 0-12 0,3 1-13 16,3-1-13-16,0 0-26 0,5 3-43 15,-3-2-49-15,0 3-72 0,-2 1-72 0,-2-1-37 16,-3 1-4-16,-1 0 25 0</inkml:trace>
  <inkml:trace contextRef="#ctx0" brushRef="#br0" timeOffset="33077.26">23273 2909 19 0,'0'0'65'15,"0"1"3"-15,0-1 0 0,-2 0 4 16,2 0-2-16,-2 0-5 0,2 0-3 0,-3 0-4 16,3 3 0-16,-2-3 0 0,2 3 1 15,-2-3 4-15,2 0 2 0,-2 0 2 0,2 0 0 16,-2 0-1-16,2 0-1 0,0 0 5 16,0 0 5-16,-2 0 3 0,2 0 8 15,0 0 8-15,-2 0 5 0,2 0 2 16,-2 0-4-16,2 0-6 0,-3-3-6 0,1 3-7 15,0-3-7-15,0 2-3 0,0-4-2 16,2 1-2-16,-2-1-4 0,2-3-2 16,-2 1-6-16,2-2-6 0,0 0-4 0,2-2-2 15,-2 1-2-15,2-4-4 0,2 0-1 16,0 2 1-16,1-5 1 0,1 0-2 0,3-5 1 16,1 2 2-16,1-5-2 0,3 0 1 15,1-4 0-15,4-2 4 0,5-2 7 16,1-7 6-16,7 1 5 0,2-6 1 0,6 1 1 15,4-4-6-15,3-2-7 0,6 2-12 16,2-5-8-16,2 3-4 0,2-1-3 0,3 2-6 16,-1-2-1-16,5 4-1 0,-3-1-3 15,3 0-1-15,-3 7-3 0,1-2-3 0,-3 3 0 16,-2 5 1-16,-1 1-2 0,-3 2-2 16,-2 2 1-16,-3 4 3 0,-1-2-2 15,0 2 0-15,-3 1-2 0,-1 1-13 0,-1 0-41 16,-4 2-87-16,1-1-119 0,-1-1-122 15,-2 0-130-15,-2-2-59 0,0-2 1 16,-4 2 67-16,-3-2 109 0</inkml:trace>
  <inkml:trace contextRef="#ctx0" brushRef="#br0" timeOffset="35565.65">25368 911 124 0,'2'0'170'0,"0"0"-23"0,3 0-17 0,1 2-4 16,0-1 16-16,5 4 33 0,2 3 34 16,2 1 22-16,4 2 13 0,2 7 5 15,2 2-13-15,2 2-32 0,3 6-41 0,-1-2-37 16,3 2-38-16,2 1-33 0,0 1-24 16,-1-1-16-16,1-3-30 0,0 2-56 15,0-3-82-15,-1 0-85 0,1-6-82 0,-2 0-82 16,-1-5-46-16,-1-3 11 0,-3-5 61 15,-1-3 73-15</inkml:trace>
  <inkml:trace contextRef="#ctx0" brushRef="#br0" timeOffset="35763.9">26278 884 51 0,'-8'-12'290'0,"-3"0"48"0,-6 5 54 15,-2 3-35-15,-2 4-41 0,-6 4-43 0,-3 6-41 16,-6 8-44-16,-2 4-49 0,-4 6-48 16,-3 6-38-16,-1 2-20 0,1-1-15 0,-1 3-32 15,3 2-58-15,1-2-81 0,4 1-89 16,4-3-100-16,0-2-91 0,4 0-25 0,1-5 29 16,3-3 63-16</inkml:trace>
  <inkml:trace contextRef="#ctx0" brushRef="#br0" timeOffset="40906.72">27174 789 99 0,'0'1'197'0,"0"4"0"0,-2 0-46 0,-3 4-39 16,1 6-32-16,0 4-19 0,-2 6-16 16,1 1-12-16,1 7-10 0,0-3-8 0,4 4-6 15,0 2-2-15,2-2-4 0,0 0-14 16,2 0-23-16,1 0-32 16,1-5-43-16,0 1-54 0,3-6-38 0,-1-4-8 15,1 0 12-15</inkml:trace>
  <inkml:trace contextRef="#ctx0" brushRef="#br0" timeOffset="41271.54">27506 888 75 0,'-2'-10'184'0,"-4"1"-12"0,-1 3-24 16,1 2-22-16,0 0-19 0,-3 4-21 0,3 5-24 15,-3 3-23-15,1 2-16 0,-3 5-11 16,3 3-7-16,-1 2-1 0,1 2 0 0,-1 2-1 16,3 1 0-16,2 0 0 0,2-2-1 15,0 0-1-15,2-1-1 0,0-2-1 16,2-2 0-16,2-2 0 0,0-2 2 0,2-3 2 16,1-2 4-16,3-1 4 0,1-5 9 15,0 1 8-15,3-4 10 0,1-6 12 16,0 0 10-16,0-3 9 0,2-5 3 0,-2-1 0 15,-3-5-4-15,1-1-7 0,0-1-9 16,-5-3-8-16,1 1-7 0,-3 3-8 0,-2-3-4 16,-2 5-6-16,-2 0-6 0,-2 3-6 15,-2 2-29-15,-2 5-44 0,-1 1-53 16,1 4-53-16,2-1-63 0,-1 2-62 0,1 2-14 16,4 1 21-16,0 0 40 0</inkml:trace>
  <inkml:trace contextRef="#ctx0" brushRef="#br0" timeOffset="41586.3">27766 823 84 0,'-2'1'185'0,"-4"1"-13"16,0 6-30-16,-3-2-25 0,-1 6-22 16,-1 4-22-16,0 1-22 0,1 4-19 0,-1 4-14 15,3 1-8-15,1 2-5 0,1 2-2 16,2-1-1-16,2 0-2 0,2 1 1 15,0-5 0-15,2-1 2 0,2-2 1 0,2-2 3 16,1-2 5-16,1-2 6 0,3-2 8 16,-1-3 10-16,3-3 8 0,2-4 9 15,0-3 7-15,2-2 8 0,0-7 2 0,0 0 1 16,-1-4 0-16,-1-3 5 0,0-4 0 16,-2-2 1-16,-3-3 1 0,-1-2-1 0,-3-2-7 15,-4-2-10-15,0 1-11 0,-4 3-11 16,-2-2-14-16,-2 3-17 0,-3 3-38 15,-1 1-54-15,-1 4-67 0,1 0-73 0,1 5-98 16,1-2-47-16,-1 0 5 0,3 4 35 16,2-3 55-16</inkml:trace>
  <inkml:trace contextRef="#ctx0" brushRef="#br0" timeOffset="42416.46">28378 853 63 0,'0'0'111'0,"2"0"-26"0,-2 0-23 16,2 0-17-16,-2 0-9 0,2 2-1 15,-2 3 3-15,3-1 7 0,-3 4 9 16,2-2 11-16,-2 4 7 0,2-1 5 0,-2 0 3 16,2 3 2-16,-2-2-2 0,2 4-4 15,-2 0-4-15,2-2-6 0,-2 5-10 0,2-1-10 16,0-1-10-16,1 4-8 0,-1-2-10 16,0 0-4-16,0 0-7 0,0 0-2 0,2-5-2 15,-2 2-2-15,0 0-1 0,1-4 0 16,-1 0 0-16,0-4 1 0,0 2-1 15,0-2 1-15,0-2 0 0,0 0 1 0,-2-1 1 16,2 1 3-16,-2-4 2 0,3 0 3 16,-3-4 0-16,2 1-1 0,0-5 0 15,0-1-2-15,2 0-3 0,-2-3-2 0,2 2-1 16,1-4 0-16,-1-1-2 0,0 0 0 16,0 1 0-16,1-1 2 0,1 1 0 15,-2 2 1-15,0 3 2 0,-1 0-1 0,1-1 1 0,-2 4 1 16,0 2 0-16,0-1 0 0,0 1 1 15,-2 1 1-15,2 0 0 0,-2 2 2 16,2 1 1-16,1 0 2 0,-1 0 0 0,0 1 0 16,0-1 0-16,2 3-1 0,-2 0-1 15,3-2-3-15,-1 2-2 0,0-3-1 0,2 1-1 16,-1-1 0-16,1 4-2 0,0-3-9 0,1 2-25 16,-1-2-36-16,0 4-44 0,1 3-50 15,1-2-55-15,-1 0-53 0,1 2-15 0,0-3 16 16,1-2 32-16</inkml:trace>
  <inkml:trace contextRef="#ctx0" brushRef="#br0" timeOffset="42864.79">28831 942 121 0,'6'-6'207'0,"-1"-3"6"0,-1 1-2 0,0 3-9 16,-2 2-15-16,-2-2-24 0,0 1-27 15,-2 4-35-15,0 0-32 0,-2 0-26 0,-3 1-18 16,3 3-12-16,-2 3-6 0,-3 1-3 15,3-2-2-15,-2 2-1 0,1-2 1 16,1 0-1-16,0 2 1 0,1-2 0 0,1-2 0 16,0 2 0-16,2-5-2 0,0 2-1 0,-1-2-2 15,1 3 0-15,2-4 0 0,2 1-2 16,1-1 2-16,-1 0 0 0,2-1 2 0,2-3 1 16,1 3-1-16,-1-2-1 0,0 2 1 15,3-3 0-15,-3 2 0 0,3 1 1 0,-3 1 0 16,2 0 0-16,-1 1 0 0,1 5 0 15,-1-2-1-15,1 2 1 0,-2 2 0 0,3 3 1 16,-3-1 1-16,3 3 2 0,-3-1 0 16,-2 2 1-16,1 0 0 0,-1 0 1 0,-2-2 1 15,-2 2-1-15,-2 0 0 0,0 0-2 16,-5-2 1-16,-1 2 0 0,-3 1-4 0,-1-2-6 16,-3 0-13-16,0-1-11 0,-2-3-10 15,0-2-10-15,-2-1-5 0,2-2 0 16,0-1 8-16,2-3 10 0,1 0 10 0,3-3 5 15,0 2 5-15,5-2 5 0,4-2 1 16,2 0 2-16,2-1 1 0,6 0 3 16,3-2 0-16,2 3-14 0,4-2-29 0,4-1-40 0,2 2-57 15,3-3-69-15,1 2-36 0,1-2-3 16,-1 0 18-16</inkml:trace>
  <inkml:trace contextRef="#ctx0" brushRef="#br0" timeOffset="43710.41">27017 1531 97 0,'6'0'105'0,"1"0"-35"0,1-2-27 0,3-1-11 16,4 2-1-16,2-2 4 0,4 1 11 0,4-1 9 16,5 2 10-16,6-3 8 0,6 3 8 15,3-2 5-15,8 2 1 0,4-3 1 16,4 2-1-16,9 1 1 0,4-3-1 15,4 0-2-15,5 0-5 0,4-2-5 0,4-1-1 16,4-1 1-16,4 3-1 0,3-3 0 16,2 2 3-16,-1 0 7 0,3 2 8 0,0-1 3 15,-4 1 0-15,-5 3 0 0,-4-3-7 16,-6 3-10-16,-7 1-19 0,-8 0-13 0,-6 1-13 16,-7-1-8-16,-8 4-7 0,-4-3-6 0,-7 2-4 15,-6-2-2-15,-3 3-1 16,-5 0 1-16,-3-3-4 0,-2 3-5 0,-2-2-25 15,-4-1-53-15,0 3-70 0,0-3-78 0,-3-1-78 16,-1 0-87-16,2 0-36 0,-5-1 21 16,-1-4 53-16,-3-1 68 0</inkml:trace>
  <inkml:trace contextRef="#ctx0" brushRef="#br0" timeOffset="44526.87">27197 1713 62 0,'2'-1'185'0,"2"-2"-5"0,-1 2-33 15,1 1-28-15,-2 1-18 0,2 2-10 0,0 3-5 16,1 5-3-16,-1 6-7 0,0 0-10 16,0 8-14-16,0 1-15 0,1 2-13 15,-3 1-10-15,2 4-16 0,0-2-29 0,1 1-38 16,-1-1-49-16,2-2-58 0,0-1-55 16,1-6-21-16,-1-2 9 0</inkml:trace>
  <inkml:trace contextRef="#ctx0" brushRef="#br0" timeOffset="44855.85">27561 1755 145 0,'-2'-17'219'0,"-2"6"-2"16,0 1-26-16,-1 1-25 0,1 2-25 0,-2 2-25 15,1 5-30-15,-1 2-32 0,2 3-24 16,-2 5-14-16,-1 4-7 0,1 2-6 15,-1 3-2-15,3-1-1 0,0 2 0 16,0 1 0-16,2-3-1 0,2-1 1 0,0-2 1 16,2 2 6-16,0-5 6 0,4-2 8 0,1-1 11 15,1-1 11-15,3-5 10 0,1-3 11 16,1 0 11-16,2-3 11 0,0-2 8 16,0-4 2-16,-3-3 2 0,1-1-4 0,-3 0-7 15,1-3-10-15,-5-3-12 0,1 4-12 16,-5-4-11-16,0 1-11 0,-4 2-8 0,0 0-15 15,-5 3-39-15,-1 3-57 0,-3-1-73 16,1 6-72-16,-3 1-82 0,3 3-82 16,-3 1-12-16,0 1 27 0,0 4 57 0</inkml:trace>
  <inkml:trace contextRef="#ctx0" brushRef="#br0" timeOffset="45190.39">27773 1643 96 0,'-4'0'188'0,"-1"3"-10"0,1 1-43 15,-2 1-35-15,1 3-27 0,-1 3-22 16,2 2-18-16,-2 3-14 0,-1 2-9 16,3 4-5-16,-2 3-3 0,1-1-2 15,1 5 0-15,0-4-1 0,2 0 1 0,0 1 1 16,4-4 2-16,0-2 0 0,4 1 4 15,1-5-2-15,3 0 1 0,1-6 2 0,1 2 1 16,3-4 1-16,2-4 1 0,2-4 3 16,0-3 1-16,0-2 3 0,0-3 6 0,0-4 10 15,-2-2 13-15,0 2 12 0,-2-7 17 0,-2 1 11 16,-5-3 8-16,1 0-1 0,-5-4-4 16,-4 3-8-16,0-3-16 0,-4 1-13 15,0 4-18-15,-5-1-27 0,-1 3-49 0,-1 2-63 16,-2 3-71-16,1 2-87 0,-1 0-60 15,-2-1-14-15,2 4 21 16,1 0 48-16</inkml:trace>
  <inkml:trace contextRef="#ctx0" brushRef="#br0" timeOffset="45916.54">28425 1791 175 0,'-2'-3'196'0,"2"2"-21"0,0 1-25 16,0-2-25-16,0 2-25 0,0 0-23 16,0 0-18-16,0 2-8 0,0 2 0 0,0 2 4 15,0 3 11-15,0 1 9 16,0 0 11-16,0 3 5 0,0-2 1 0,2-1 0 16,-2 1-2-16,2-2-2 0,0 1-7 15,0 0-5-15,0-1-7 0,0-4-10 0,3 0-7 16,-3-1-12-16,2 2-8 0,-2-5-7 15,2 3-7-15,0-3 0 0,1-1-1 0,-1-1 6 16,2-3 8-16,3 3 5 0,-3-5 6 0,3 2 0 16,-1-1-1-16,-2 1-5 0,3-1-8 15,-3 1-7-15,1 3-7 0,-1-2-5 0,0 0-2 16,1 3-8-16,-1 0-24 0,0 0-51 16,1 3-70-16,-1 0-76 0,2-2-73 0,1 2-72 15,2-3-50-15,-1 0 12 0,-1-3 50 16,1 2 63-16</inkml:trace>
  <inkml:trace contextRef="#ctx0" brushRef="#br0" timeOffset="46075.59">28795 1701 164 0,'4'-9'249'16,"3"0"7"-16,-3 1-24 0,-2 5-30 16,2-2-31-16,-2 5-26 0,1 0-31 0,-1 5-26 15,2 3-21-15,-2 1-13 0,2 5-15 16,-2 0-14-16,3 3-26 0,-3 1-48 0,2 1-62 15,0-2-67-15,0 4-85 0,1 0-52 16,-3-1-14-16,0-1 25 0</inkml:trace>
  <inkml:trace contextRef="#ctx0" brushRef="#br0" timeOffset="47856.68">23321 3017 13 0,'-2'1'75'16,"2"-1"-21"-16,0 4-14 0,0-4-9 16,2 1-4-16,-2 2-1 0,3 0-4 15,-1-2 5-15,0 2 8 0,2-2 9 0,-2 3 10 16,2 0 10-16,-2 1 9 0,3-1 6 0,-1 1 2 16,0-2 4-16,0 2-3 0,1 2 1 15,1-1 3-15,-2 1 6 0,3 1 9 0,-1-3 9 16,2 3 9-16,-1 0 9 0,1 0 9 15,3 1 6-15,-1 0 4 0,1-1-2 16,2 1-2-16,1 0-8 0,1 2-12 16,2 2-13-16,2-2-13 0,0 3-10 0,5-2-10 15,-1 2-10-15,2 1-6 0,3 2-6 16,4-1-6-16,-1 2-7 0,5-1-6 16,2 2-5-16,3-1-6 0,5-1-2 0,3 4-5 15,4-3-3-15,4 2-2 0,2-1 2 16,5 0 0-16,3 1-4 0,1 0-4 15,4-2 1-15,4 2-2 0,1 2 0 0,3-2-2 16,0 3 2-16,1 2 3 0,1-2-2 0,-1 2 0 16,-3-3-1-16,-2 2-2 0,-2-1-4 15,-4 1 0-15,-2-3 1 0,-5 3-1 16,-3-4 2-16,-5-2 2 0,-4-1 2 16,-7 1 0-16,-2-3-1 0,-6-2 1 0,-2 0 0 15,-6-1 0-15,-3-4-2 0,-2 1-2 16,-4-1-1-16,1-3 1 0,-4-2-5 15,1 2-8-15,-2-2-11 0,-2-3-43 0,2-3-100 16,-3 1-124-16,3-4-129 0,-4-3-109 16,2-5-50-16,-3-5 12 0,-1 2 81 15,1-1 116-15</inkml:trace>
  <inkml:trace contextRef="#ctx0" brushRef="#br0" timeOffset="49267.49">26120 3633 109 0,'-7'0'185'0,"1"0"-23"0,0 0-24 16,1 0-22-16,1 0-20 0,0 0-20 16,4 0-23-16,0-2-24 0,2 2-14 15,2-3-8-15,3-1-6 0,1 2 1 0,3-3 0 16,1 0 4-16,3 0 4 0,2 0 7 15,0-3 10-15,2 1 8 0,2-2 8 0,3 4 4 16,-3-5 1-16,2 4 1 0,0-2-2 16,1 2 1-16,-1 2 0 0,-2-2 2 15,-2 2 4-15,0 3 8 0,-2 1 14 0,-2 1 16 16,-2 5 13-16,-5 8 12 0,-2 5 6 0,-1 6 5 16,-5 6 2-16,-5 7 9 0,1 6 10 15,0 0 6-15,0 4 3 0,2-3-5 16,2-1-15-16,2-5-26 0,4 1-27 15,2-5-25-15,7-3-20 0,2-2-12 16,7-4-8-16,1-6-9 0,2-2-4 0,5-2-9 16,2-7-16-16,2-2-52 0,-2-3-105 15,0-1-126-15,-2-3-117 0,-3-3-116 16,-3-3-49-16,-7 0 17 0,-5-7 87 16,-7 2 115-16</inkml:trace>
  <inkml:trace contextRef="#ctx0" brushRef="#br0" timeOffset="49483.44">26486 3787 149 0,'-17'-9'257'0,"2"1"44"0,2-1-28 16,5 2-16-16,2 2-4 0,1-4-4 0,7 2-17 15,3-2-27-15,3 1-29 0,3 2-33 16,6 0-37-16,2 1-33 0,4 1-24 0,2-1-16 15,3 1-13-15,2 0-24 0,1 4-51 16,1 0-86-16,2 0-102 0,0 4-116 16,0-4-86-16,-3 0-29 0,-1-4 23 0,-2 3 71 15</inkml:trace>
  <inkml:trace contextRef="#ctx0" brushRef="#br0" timeOffset="51954.96">27978 2813 186 0,'0'-1'213'0,"0"-3"-27"0,0 4-26 0,0 0-21 16,2 0-8-16,-2 0 6 0,2 5 13 15,0 3 17-15,1 3 14 0,-1 4 10 16,0 5 0-16,0 5-19 0,0 4-28 16,0 4-33-16,2 2-29 0,1 2-27 0,-1 1-20 15,0 0-13-15,2 1-11 0,3-4-8 16,-3 3-29-16,3-3-52 0,-1 0-66 0,1-5-74 15,-1 3-69-15,3-7-73 0,-3-1-48 16,3-4 12-16,-3-5 45 0,1-2 62 16</inkml:trace>
  <inkml:trace contextRef="#ctx0" brushRef="#br0" timeOffset="53199.86">28954 2816 14 0,'0'-4'103'0,"0"-1"-17"0,-2 2-9 0,2 0-6 16,0-1 5-16,-2 3 6 0,2-2 8 16,-2 2 11-16,-3 1 11 0,1 1 5 0,-2 2 1 15,-3 2 1-15,1-2 2 0,-3 6-2 16,-2 0-1-16,1 1-4 0,-1 0-9 15,0 4-13-15,1-3-16 0,-1 2-17 0,2-2-19 16,3-2-13-16,2 0-11 0,-1-1-8 0,1 0-6 16,2-4-3-16,2 2-2 0,2-2-2 15,0 0-4-15,0-2-4 0,2-1-2 0,0-1-1 16,2-1-1-16,0-1 2 0,3-3 2 16,-1-3 3-16,0-1 3 0,3 1 1 15,-1-1 2-15,1-3 0 0,-1 1 1 0,3 1-1 16,-1-3 1-16,1 2-1 0,-1 2 0 15,1 3 0-15,0 1 0 0,-1 0 2 0,1 5 0 16,-1 0 0-16,1 5 1 0,0 1 1 16,-1 3 0-16,1 4 1 0,-3-2 1 0,1 3 2 15,-1 1 9-15,-2 0 12 0,-1 1 14 16,-3 1 18-16,0 0 17 0,-4 2 13 0,0-1 2 16,-5-1-4-16,1 3-12 0,-2-2-16 0,-3 3-17 15,-2-2-15-15,1 0-18 0,-1 0-35 16,-2-2-57-16,-2 1-71 0,2 1-73 0,3-2-76 15,-1 0-87-15,0-4-20 0,1 0 26 16,-3-2 54-16</inkml:trace>
  <inkml:trace contextRef="#ctx0" brushRef="#br0" timeOffset="53896.42">27606 3774 53 0,'-3'0'95'0,"3"0"-23"0,-2 0-19 15,2 0-16-15,2 0-11 0,1 0-6 16,1-4 0-16,2 3 6 0,5-3 9 16,-1-2 12-16,5 1 15 0,4 0 10 0,4-4 9 15,3-1 4-15,6 1 0 0,1-2-4 0,8-3-6 16,3 0-1-16,5 2-5 0,8-5-5 16,4 1-8-16,7 1-4 0,6 0-10 15,2-1-12-15,7-1-8 0,4 1-7 0,4 1-2 16,4 0 0-16,4 1 2 0,1-1 5 15,2 2 5-15,-3 1 8 0,1 2 5 0,-3 1 3 16,-2-1 3-16,-2 4-1 0,-6 2-6 16,-2-1-7-16,-7 1-6 0,-2 1-7 0,-6 3-4 15,-4 0-7-15,-5 0-17 0,-4 3-23 16,-6-2-39-16,-2 2-46 0,-7-1-53 16,0 1-59-16,-4-2-58 0,-4-1-15 0,-4 0 17 15,-7 0 34-15</inkml:trace>
  <inkml:trace contextRef="#ctx0" brushRef="#br0" timeOffset="54410.56">28063 3941 256 0,'-2'-5'323'15,"-3"1"57"-15,1 1-11 0,0 0-29 16,2 3-40-16,-2 3-43 0,1 4-46 0,1 3-52 16,2 10-58-16,-2 1-41 0,2 5-27 15,2 3-15-15,-2 1-18 0,2 2-36 16,3 1-62-16,-1 1-78 0,0-4-85 16,3 4-87-16,1-4-84 0,-2-1-15 15,3-1 33-15,-3-6 63 0</inkml:trace>
  <inkml:trace contextRef="#ctx0" brushRef="#br0" timeOffset="54708.58">28302 4016 116 0,'-9'0'163'15,"-1"4"-41"-15,-1 5-36 0,1 1-22 0,-1 6-15 16,1 4-12-16,1 2-12 0,3 2-11 15,2-2-5-15,1 3-5 0,3-2-3 16,0-1-1-16,5-1 0 0,-1-4 1 16,4 0 4-16,3-4 9 0,2-4 13 15,-1-5 17-15,5-4 20 0,0-1 21 0,0-7 22 16,2-2 18-16,-2-5 16 0,0 1 12 16,-2-6 3-16,0 3-1 0,-5-4-11 0,-1-1-13 15,-3 2-22-15,-2 0-22 0,-2-2-22 16,-4 5-21-16,-2-2-40 0,-2 6-63 15,-3 3-72-15,-1-1-77 0,-1 6-82 16,0 1-86-16,-1 3-22 0,-1 1 25 0,3 1 54 16</inkml:trace>
  <inkml:trace contextRef="#ctx0" brushRef="#br0" timeOffset="55024.07">28554 3891 109 0,'-4'9'122'0,"-5"3"-27"0,1 5-22 16,-1 0-16-16,1 7-14 0,-1-2-11 0,1 6-12 15,-1-3-3-15,3 2-1 0,2-2 5 16,2-4 9-16,0 3 9 0,2-4 14 16,2-2 11-16,2-2 13 0,2-3 14 15,5-1 12-15,-1-7 22 0,5-1 20 0,2-4 15 16,2-5 14-16,0-4 8 0,2-2 0 0,3-3-8 15,-3-5-11-15,2 2-11 0,-4-5-17 16,0-2-15-16,-4 2-17 0,-2-2-19 16,-5-1-21-16,-1 0-16 0,-5-1-15 15,-4 1-11-15,-3 0-14 0,-3 5-37 0,-5 0-65 16,-2 5-83-16,1 4-86 0,-3-2-78 0,2 4-72 16,0 3-51-16,0-4 16 0,2 5 58 15,3-4 70-15</inkml:trace>
  <inkml:trace contextRef="#ctx0" brushRef="#br0" timeOffset="55654.61">29204 3896 144 0,'2'-5'184'0,"-2"2"-20"16,2 2-19-16,-2 1-17 0,2 0-12 15,-2 1-9-15,2 3-1 0,-2 4 4 16,2-5 10-16,-2 5 12 0,2-2 11 0,-2 3 7 16,2-2-2-16,-2 1-11 0,3-3-19 15,-1 3-19-15,0-1-25 0,0-2-21 0,0-1-20 16,2 1-13-16,1-1-8 0,-1-3-3 15,4-1-2-15,1-1-2 0,-1-2 0 0,5-2 1 16,0 0 2-16,-1-6 0 0,3 2 1 16,0 4 0-16,0-4-5 0,0 2-16 15,-1 2-23-15,-1 1-28 0,0 0-31 0,-1 4-35 16,-1 0-36-16,-3 0-30 0,3 4-22 16,-2-3-17-16,-1-1-13 0,0 3-6 0,1-3-4 15,-1 0 11-15,1-3 27 0</inkml:trace>
  <inkml:trace contextRef="#ctx0" brushRef="#br0" timeOffset="55787.01">29597 3828 146 0,'7'-5'176'0,"-1"1"-5"15,-2 2-4-15,3 2-7 0,-3 6-9 16,2 4-14-16,1 10-20 0,-1 5-25 0,0 4-36 16,1 5-51-16,-3 1-65 0,2 3-75 15,1 2-88-15,-3-2-44 0,2-1-15 0,-2-3 14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2:03:40.2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1956 3509 33 0,'-2'0'107'16,"0"0"-5"-16,-1 0-7 0,3 0-3 0,-2 0-7 15,2 0-6-15,-2 0-7 0,2 0-5 0,-2 0-3 16,2 0 1-16,-2 0 5 0,2 0 7 16,-2 0 9-16,2 0 12 0,-2 0 14 0,0 0 12 15,0 0 13-15,-1 0 13 0,1 0 10 0,0 2 7 16,0-2 0-16,-2 3-3 0,2-2-9 0,-3 4-12 16,1 3-15-16,0-1-18 0,0 6-15 15,0 2-13-15,-3 5-15 0,1 5-13 0,-1 7-12 16,-1 3-8-16,2 6-11 0,-3 2-6 0,3 6-7 15,-3 0-3-15,3 2-2 0,-2 2-6 0,1-4-6 16,1 4-19-16,-3-4-30 0,3 1-51 16,-2-1-68-16,1-1-72 0,1-3-65 15,0-5-51-15,1 0-35 0,3-6-23 0,0-1 18 16,0-8 49-16,0-4 58 0</inkml:trace>
  <inkml:trace contextRef="#ctx0" brushRef="#br0" timeOffset="231.95">1962 3587 21 0,'6'-14'242'0,"-3"2"34"16,1 0 4-16,-2 6-46 0,2-2-30 15,0 6-2-15,1 2 13 0,3 6 13 0,1 3 12 16,1 6 3-16,3 5-21 0,2 8-42 0,2 3-48 15,0 8-45-15,2 1-34 0,2 4-20 16,-2-1-22-16,2 2-26 0,-2-1-46 0,-2 1-70 16,0 0-86-16,0-2-85 0,-2 1-81 0,-3-5-78 15,-3 0-8-15,-1 0 39 0,-3-5 70 16</inkml:trace>
  <inkml:trace contextRef="#ctx0" brushRef="#br0" timeOffset="447.61">1873 4159 105 0,'-12'-12'343'0,"1"2"49"16,2 0 28-16,1 4-63 0,2-3-75 0,1 1-71 16,3 2-54-16,2 0-41 0,5-3-26 15,3 1-18-15,3 1-23 0,3 2-53 0,5-3-73 16,5 2-91-16,1 2-98 0,3-3-114 15,-1-2-62-15,3 1-3 0,-1 0 41 16,1-4 76-16</inkml:trace>
  <inkml:trace contextRef="#ctx0" brushRef="#br0" timeOffset="896.26">2874 3849 223 0,'-2'-1'266'0,"-2"1"18"0,2-2-30 15,0-1-21-15,2 1-2 0,0-1 15 16,4 2 19-16,2-3 10 0,3 4 1 15,6-1-13-15,4-2-27 0,6 2-39 0,5-3-51 16,4 3-43-16,4-2-31 0,4 0-25 16,5-2-17-16,1-3-11 0,1 4-8 0,2-2-6 15,0 0-14-15,-3 1-20 0,1 0-56 0,-5-3-99 16,1 4-125-16,-3-1-120 0,-2 2-111 16,-4-2-45-16,-2-3 21 0,-6-1 82 0,-3 3 114 15</inkml:trace>
  <inkml:trace contextRef="#ctx0" brushRef="#br0" timeOffset="1128.84">3761 3489 234 0,'-6'-9'321'0,"2"-1"41"0,-1 4-18 0,1 2-59 16,0-1-56-16,0 0-39 0,2 5-25 15,2 0-14-15,0 2-7 0,2 2-7 0,2 5-9 16,2 6-11-16,1 0-19 0,1 4-20 15,1 2-22-15,-1 7-16 0,1 2-11 0,-3 1-7 16,-2 6-6-16,-2 1-4 0,-2 3-3 16,-4 3-4-16,-2 4-20 0,-5 2-39 0,-2-3-76 15,-4 3-99-15,1-4-110 0,-6-3-122 16,1-2-48-16,0-4 2 0,-2-6 56 0,-3-3 89 16</inkml:trace>
  <inkml:trace contextRef="#ctx0" brushRef="#br0" timeOffset="5905.96">4528 3175 134 0,'0'0'204'0,"-3"0"-12"0,1 1-30 0,2 3-23 15,-2 0-10-15,2 2-1 0,2 9 2 0,-2 3 3 16,2 7-2-16,1 4-10 0,1 7-16 16,-2 4-19-16,2 5-19 0,-2 1-21 15,2 0-16-15,1 4-12 0,-3 1-8 0,2-2-6 16,0 1-17-16,-2-4-31 0,3 2-42 16,-3-3-56-16,2 0-58 0,0-3-71 0,0-7-46 15,-1-1-5-15,-1-6 27 0,0-7 45 16</inkml:trace>
  <inkml:trace contextRef="#ctx0" brushRef="#br0" timeOffset="6270.42">4860 3470 21 0,'-2'-18'224'0,"0"2"28"16,0 6 2-16,-3-1-39 0,1 3-36 0,-2 7-28 15,1 1-25-15,-1 5-24 0,0 10-24 16,-1 3-26-16,1 7-20 0,0 4-13 0,-1 5-7 16,1 2 1-16,0 4 7 0,-1 0 15 15,3-1 22-15,2-1 25 0,2-2 17 16,0-2 14-16,2-5 5 0,2 0-7 0,1-8-12 16,3 1-10-16,3-7-9 0,1-4-4 0,1-1-5 15,4-6-7-15,0-4-9 0,2-4-10 16,2-8-14-16,-2-1-9 0,2-7-7 15,-2-4-3-15,-2-1-2 0,0-1 1 16,-4-3 8-16,-5-4 2 0,-1 2 5 0,-5-6-1 16,-4 1 1-16,-3 1-3 0,-1 1-9 15,-4 0-4-15,-3 5-9 0,-2 1-28 0,-4 3-60 16,0 8-90-16,0 0-98 0,0 6-99 0,0 5-105 16,0 2-34-16,2 0 27 0,4 4 72 15,0 0 91-15</inkml:trace>
  <inkml:trace contextRef="#ctx0" brushRef="#br0" timeOffset="6637.17">5150 3260 209 0,'2'-6'307'0,"-4"4"47"0,0-1-2 15,0 3-40-15,-3 0-44 0,1 5-41 16,0 1-40-16,0 6-43 0,-3 4-45 15,3 3-36-15,0 6-30 0,0 5-14 16,2 2-6-16,-3 4 0 0,3-1 10 0,0 3 10 16,2-1 20-16,0 0 14 0,2-2 11 0,2-1 6 15,1-2-1-15,3-3-11 0,1 0-13 16,1-4-13-16,3 1-11 0,0-5-9 0,3-5-9 16,1-2-5-16,2-3-6 0,3-3-2 15,-1-7 0-15,0-1 0 0,0-4 1 0,-2-4 1 16,0-1 2-1,-2-5 6-15,-2-1 7 0,-2-5 5 0,-5 1 8 0,-4-5 6 16,-4 0 4-16,-4-2-5 0,-2-4-5 0,-5 1-7 16,-1-4-8-16,-5 3-7 0,0-3-6 15,-2 4-7-15,0-1-18 0,-3 4-42 0,1 1-101 16,0 2-132-16,2 2-139 0,0 3-111 16,0 1-48-16,4-2 10 0,0 1 83 0,7 6 122 15</inkml:trace>
  <inkml:trace contextRef="#ctx0" brushRef="#br0" timeOffset="7614.21">6145 3135 54 0,'-5'-8'201'16,"1"3"16"-16,2 1-9 0,-2 3-7 0,2-3-5 16,0 2-7-16,2 1-11 0,-2 1-8 15,2 1-6-15,0 5 0 0,0-1 11 16,0 9 18-16,0 2 8 0,0 7 0 0,2 2-14 16,-2 1-21-16,2 7-32 0,0 1-36 15,0 0-28-15,2 1-20 0,-2 0-12 0,3 0-8 16,-1-2-8-16,0 0-6 0,0-2-4 15,0-2-1-15,1 0-4 0,-1-4-5 0,0 0-2 16,0-1 0-16,1-7 0 0,-1 1 0 16,-2-4-2-16,2 0 2 0,-2-5 0 15,0-1 0-15,1 0 0 0,-1-4-2 16,0-4 3-16,0 0 1 0,0-4-1 0,2-5 2 16,-2-6-2-16,3 0-1 0,-1-4 0 15,0-2-2-15,0-4 1 0,1-3 0 16,-1-2 1-16,2 1 2 0,-2 3-2 0,3-2 1 15,-3 4-1-15,2 0 0 0,-1 4 0 16,-1 3-2-16,-2 4 1 0,2 1 1 16,-2 3 1-16,2 1 3 0,-1 4 2 15,1 3 4-15,0 1 2 0,0 0 2 0,1 4-1 16,1 1-2-16,-2-1-2 0,2 1-2 16,1 2-2-16,1-3-2 0,-1 1-2 0,1-1 0 15,1 1-3-15,-1-1 0 0,3-3 1 16,-3 5 1-16,3-5-2 0,-3 4 2 0,3 2 2 15,-3-1-2-15,3 5-1 0,-3 3-4 0,1 5-10 16,-1-1-23-16,-1 3-57 0,-1-1-96 16,2 0-118-16,-1-1-110 0,1 2-109 15,1-5-42-15,-1 0 21 0,1-4 80 0,-1-3 109 16</inkml:trace>
  <inkml:trace contextRef="#ctx0" brushRef="#br0" timeOffset="8013.25">6695 3039 197 0,'-2'-9'343'0,"0"1"69"15,0 0 18-15,0 3-30 0,-1 1-50 16,1-1-56-16,0 3-62 0,0 1-65 16,2-2-58-16,2-2-48 0,2 4-32 15,1-4-15-15,1 2-10 0,2-1-5 0,1 2-3 16,2-1 0-16,-3 3 0 0,3 0-1 16,-3 0 1-16,1 0 1 0,-1 3 3 15,0 2 0-15,-1-1 0 0,-3 1 1 0,0 1 4 16,0 4 6-16,-1 0 7 0,-3 2 6 15,0 0 5-15,0 1 6 0,0 0 1 0,2-1-6 16,0-1-6-16,0-1-7 0,4 3-4 16,1-5-7-16,1 0 1 0,3-3-2 0,1 0-1 15,1-2-6-15,4-3-33 0,-2-3-65 16,2 2-100-16,2-4-107 0,0 1-113 16,0-5-89-16,2-2-18 0,-2 1 38 15,-2-2 84-15</inkml:trace>
  <inkml:trace contextRef="#ctx0" brushRef="#br0" timeOffset="14483.04">2193 5458 17 0,'0'-3'88'0,"0"3"-6"16,0-3-6-16,0 3-3 0,0-1-3 15,0 1 2-15,0-3 0 0,0 3 5 0,0 0 14 16,0 3 22-16,2-2 29 0,0 6 32 16,0 5 29-16,2 1 21 0,1 8 8 0,-1 4-7 15,0 6-18-15,0 5-32 0,3 6-33 16,1 4-35-16,-1 5-27 0,1 3-25 0,3 0-18 15,-3 1-14-15,3 3-10 0,-3-3-19 0,3-1-32 16,-3-1-54-16,1-2-66 0,-1-1-74 16,1-3-68-16,-3-1-61 0,2-5-47 0,-1-3 4 15,-3-6 38-15,2-2 60 0</inkml:trace>
  <inkml:trace contextRef="#ctx0" brushRef="#br0" timeOffset="15178.75">2239 5536 19 0,'0'0'78'0,"-2"0"-10"0,2 0-9 16,-2 0-7-16,2 0-5 0,0 3-1 0,0-3 0 15,0 0 6-15,0 0 6 0,0 0 6 16,0 0 7-16,0 0 3 0,0 2-1 0,0-2-4 16,0 0-6-16,0 0-7 0,0 0-9 15,0 0-10-15,0 0-8 0,0 0-6 0,0 0-6 16,2 0-3-16,-2 0 0 0,2 0 1 0,1 0 2 15,-1 0 0-15,0 0-2 0,2 0 1 16,0 0-3-16,0 0-2 0,3 0-3 0,-1 0 0 16,1 0-1-16,-1 2-1 0,2-2-2 15,-1 3 0-15,1 2 1 0,1-4 0 0,-1 3 0 16,1 4 2-16,-1-5 1 0,3 5 1 0,-3-2 0 16,3 2-1-16,-3-2 3 0,3 0-1 15,-1 3 3-15,1-1 1 0,2 0 4 0,-1 1 8 16,1 0 7-16,2 1 9 0,0 1 7 15,-1 1 7-15,1-1 14 0,0-1 13 0,-2 2 21 16,-1 1 27-16,1 2 33 0,-2-2 24 0,-3 3 13 16,-1 2 1-16,-3-1-16 0,-2 7-29 15,-2-1-34-15,0 1-35 0,-4 2-28 0,-3 3-23 16,1 0-14-16,-2 0-9 0,-3 1-7 0,0-1-8 16,1 0-17-16,-3-3-37 0,-2 4-76 0,3-2-99 15,-3-2-102-15,2-1-93 0,0-1-90 16,-1 0-22-16,1-7 47 0,2 0 84 0,1-5 94 15</inkml:trace>
  <inkml:trace contextRef="#ctx0" brushRef="#br0" timeOffset="15842.34">3192 5684 173 0,'0'0'275'0,"0"0"37"15,0 0 4-15,2 0 13 0,2-4 11 16,5 4 7-16,-1-2-3 0,5-2-12 16,4-1-46-16,4 1-71 0,2-1-70 0,3 1-52 15,3 0-34-15,1 0-20 0,4-1-11 16,0 1-12-16,2-1-7 0,0 1-12 0,0-1-23 15,0 3-70-15,-3-3-126 0,1 2-139 16,0-2-141-16,-4 4-78 0,-1-3-24 16,-3-1 45-16,-5-2 111 0</inkml:trace>
  <inkml:trace contextRef="#ctx0" brushRef="#br0" timeOffset="16057.97">3871 5222 270 0,'-8'-9'353'0,"2"4"46"16,-1 1-7-16,1 3-76 0,2 1-77 15,-1 1-61-15,5 7-48 0,0 1-41 0,5 7-32 16,-1 2-19-16,0 7-15 0,0 1-8 16,-2 7-7-16,1 4-2 0,-3 1-2 0,-3 6-11 15,-1-1-25-15,0 2-47 0,-2-1-62 16,-1 1-72-16,1-2-82 0,0 1-85 15,-1-4-24-15,1-1 19 0,2-4 49 0</inkml:trace>
  <inkml:trace contextRef="#ctx0" brushRef="#br0" timeOffset="16573.91">4621 4957 133 0,'-2'-4'236'0,"-1"0"21"0,1 3-23 16,2 1-9-16,2 1 12 0,3 3 16 16,-1 4 20-16,4 2 13 0,1 6-5 0,-1 5-26 15,3 3-43-15,2 2-42 0,-3 4-37 16,3-2-31-16,-3 5-26 0,1-3-23 0,-2 4-14 15,-1-1-13-15,0-4-9 0,-3 0-8 16,-1 1-5-16,-2-5-6 0,-2-1-12 0,-2-2-16 16,-4-1-21-16,-1-4-28 0,-3-1-34 15,-3-4-27-15,0-2-9 0,-2-7 4 16,3-3 15-16,-1-3 25 0,0-7 31 0,5-3 35 16,-1-6 31-16,5 2 22 0,2-6 14 15,2 3 6-15,2-4 6 0,2 3-5 0,5-3-12 16,-1 5-37-16,3 0-66 0,2 2-87 15,-1 0-85-15,5 1-91 0,0 1-76 16,-2 1-16-16,2 0 35 0,-2 2 72 0</inkml:trace>
  <inkml:trace contextRef="#ctx0" brushRef="#br0" timeOffset="16869.13">4928 4975 79 0,'6'-13'300'15,"-2"4"77"-15,-2 4 43 0,0-1 1 16,1 2-23-16,-3 4-40 0,0 3-61 0,-3 4-69 15,3 3-72-15,-2 7-61 0,0 4-42 16,0 4-27-16,2 3-12 0,0 2-9 0,0-1-4 16,0 1-1-16,4 0 1 0,1-1 0 15,-1-1 0-15,4-3 2 0,1-3 0 16,-1-3 1-16,3-4 1 0,1-4 0 0,1-2 3 16,0-5 1-16,2-4 1 0,-1-1 6 0,1-7 6 15,0-3 8-15,-2-2 6 0,-3-3 5 16,1-3 4-16,-5-2-3 0,-1-4-4 15,-5 1-9-15,-3-1-8 0,-1 0-7 0,-2-1-5 16,-5 1-9-16,1 4-17 0,-5 0-40 16,0 2-101-16,-2 4-124 0,0 3-127 15,0 1-121-15,2 2-54 0,1 3 4 0,-1-1 81 16,2-1 116-16</inkml:trace>
  <inkml:trace contextRef="#ctx0" brushRef="#br0" timeOffset="17218.99">5436 4690 188 0,'-5'0'261'0,"-3"1"31"16,-3 6-28-16,1 1-56 0,-3 2-46 15,2 5-32-15,-1 0-27 0,1 5-28 0,3 5-31 16,-1 3-22-16,3 2-11 0,0 3-7 15,1 2 3-15,3 1 12 0,2 2 20 16,2-3 27-16,3 1 23 0,1-2 23 0,2-2 11 16,3-2-4-16,4-4-14 0,0-2-21 15,4-5-21-15,0-4-19 0,4-6-11 16,0-5-8-16,3-8-8 0,-1-1-4 16,0-8-3-16,-1 1 2 0,-3-6 11 15,-2-1 23-15,-4-3 18 0,-3-2 14 0,-5 0 8 16,-5 0 3-16,-4-4-14 0,-5 2-23 15,-1-2-28-15,-7 2-44 0,-2 1-81 16,-2 0-114-16,0 5-115 0,-2 2-125 0,0 2-72 16,0 0-14-16,2 2 50 0,2 1 96 15</inkml:trace>
  <inkml:trace contextRef="#ctx0" brushRef="#br0" timeOffset="18087.18">6153 4623 171 0,'0'-4'257'0,"0"3"20"16,0 1-25-16,0 1-32 0,0 3-25 0,0 1-24 16,2 7-20-16,0 1-21 0,0 3-15 15,1 5-10-15,1 1-12 0,0 3-7 16,2-1-8-16,-1 5-8 0,1-5-9 16,0 1-9-16,1 0-10 0,-1-1-10 0,0 0-9 15,1-4-7-15,-1-3-3 0,0 1-3 16,-1 1 0-16,-1-5-3 0,-2-2 0 15,2 0 1-15,-2 0-2 0,1-7 1 16,-3 3-1-16,2-2 0 0,-2 0-1 0,0-5-3 16,0-1-3-16,0-4-1 0,-2 0-2 15,2-5 1-15,-3-6-2 0,3 0 1 16,0-4 2-16,0 0 3 0,0-5 13 0,3 3 17 16,1-4 20-16,0 0 23 0,2 2 19 15,1 3 16-15,-1 1 2 0,0 3-4 16,1 3-10-16,-1 3-11 0,0-1-13 15,-1 6-8-15,1 0-10 0,-2 1-8 0,3 4-7 16,-3 0-8-16,2 0-8 0,1 0-7 16,-1 1-4-16,2-1-7 0,-1 3-4 15,1-3-2-15,1 0-1 0,-1 0-1 16,3-3-1-16,-3-2 0 0,3 2 2 0,-3-2 1 16,1 1 0-16,-1-1 0 0,1 1 3 15,-3 1-2-15,0 1-1 0,1 2-3 16,-1 5 0-16,0-1-4 0,1 2-12 0,-1 2-23 15,0 0-63-15,1 1-124 0,-1 0-134 16,0 1-137-16,1-1-83 0,1 0-25 16,-1-2 37-16,-1-3 110 0</inkml:trace>
  <inkml:trace contextRef="#ctx0" brushRef="#br0" timeOffset="18529.34">6655 4305 124 0,'0'-4'243'0,"-2"3"15"0,2-2-41 0,0 0-65 16,0 3-53-16,4 0-38 0,0 0-26 15,0 0-14-15,3 3-8 0,1 1-4 16,-1 0-4-16,-1 4 2 0,-2 1 10 0,0-1 18 15,-2 5 25-15,-2-3 30 0,0 1 37 16,0 1 29-16,0-4 17 0,0 1-1 16,3 0-7-16,-1-1-15 0,0-4-26 0,4 0-28 15,1 1-22-15,1-2-17 16,3-3-20-16,-1 0-55 0,3 0-91 0,2-3-109 16,2-2-118-16,-3 1-98 0,3-3-49 15,-2-2 11-15,0 0 67 0</inkml:trace>
  <inkml:trace contextRef="#ctx0" brushRef="#br0" timeOffset="56668.02">30008 2763 136 0,'-4'-4'144'16,"2"-1"-6"-16,0 4-7 0,-1-3-11 15,3 0-14-15,-2 4-20 0,2-2-20 0,0 2-15 16,0 0-1-16,2 0 17 0,3 2 29 15,-1 3 40-15,2 4 46 0,1 7 45 0,1 5 29 16,-2 10 9-16,1 8-9 0,-1 8-21 16,0 8-36-16,1 7-44 0,-1 9-39 0,0 0-34 15,1 6-27-15,-1 2-19 16,1 3-13-16,1-2-9 0,0 3-10 0,1-4-17 16,-1-3-46-16,3-4-81 0,-3-1-112 0,1-6-112 15,-1-6-121-15,1-5-61 0,-1-5 5 16,-3-5 62-16,-1-9 97 0</inkml:trace>
  <inkml:trace contextRef="#ctx0" brushRef="#br0" timeOffset="57083.33">30516 3407 170 0,'-4'-5'235'0,"0"4"4"15,1-3-21-15,3-2-1 0,3 0 9 16,1 2 9-16,4-4 9 0,3 0 2 0,1 0-4 16,8-1-12-16,1 0-24 0,4 1-32 15,3-1-36-15,3 0-31 0,3 2-29 0,2-1-28 16,2 4-22-16,3 3-11 0,1-3-17 0,-2 3-31 15,2 1-61-15,-1 1-88 0,1 3-91 16,0-3-86-16,-1 3-70 0,1 1-55 0,-4-1 9 16,-2-1 59-16,-2 0 75 0</inkml:trace>
  <inkml:trace contextRef="#ctx0" brushRef="#br0" timeOffset="57373.88">31198 3105 24 0,'-9'-13'185'15,"1"2"26"-15,1-2-42 0,3 4-23 0,0 2-17 16,2 2-17-16,0 0-19 0,2 1-20 16,2 0-12-16,2 4-7 0,2 4 3 0,3 0 7 15,1 5 11-15,1 2 7 0,2 4 4 16,-1 5-1-16,1 5-7 0,0 3-11 0,-1 3-11 15,-1 2-10-15,-5 2-8 0,1 1-7 16,-7 1-5-16,-2 3-3 0,-5-1-2 0,-1 1-4 16,-5-1-4-16,-4 1-8 0,0-3-32 0,-2-1-52 15,2-2-70-15,0-4-81 0,0-1-96 16,3-8-42-16,-1-3 1 0,2-3 37 16</inkml:trace>
  <inkml:trace contextRef="#ctx0" brushRef="#br0" timeOffset="60102.93">31676 2528 74 0,'0'5'150'0,"-4"4"-37"15,2 6-17-15,-3-1-12 0,-1 10-6 0,2 1-8 16,0 1-13-16,-1 3-15 0,1 4-15 15,0-3-10-15,2 3-7 0,0 0-3 0,2 0-5 16,0-4-9-16,0 0-16 0,2 1-28 16,2-5-38-16,0-1-51 0,0-4-34 0,1-5-8 15</inkml:trace>
  <inkml:trace contextRef="#ctx0" brushRef="#br0" timeOffset="60433.52">31816 2712 22 0,'-3'-13'167'16,"1"2"-19"-16,-2 2-10 15,0 0-11-15,-2 4-13 0,-1-1-18 0,1 6-24 16,-3 6-19-16,1 3-16 0,-3 1-8 0,3 6-5 16,-3 4-1-16,3 2 5 0,-1-1 3 15,3 4 2-15,2-1 1 0,2-3 0 0,0 2-1 16,4 1-4-16,0-4-2 0,2-3 0 15,2 0 2-15,1-1 3 0,1-3 2 16,3-5 2-16,-1 1 5 0,1-1 8 0,2-7 9 16,-1 2 10-16,1-6 10 0,0-1 11 0,-1-2 3 15,1-5-1-15,0-2-2 0,-3-3-11 16,-1 2-14-16,-3-7-15 0,1 1-11 0,-3-1-12 16,0-1-10-16,-4 2-12 0,0 0-32 15,-4 1-50-15,0 0-61 0,-3 1-64 16,1 2-66-16,0 4-71 0,-1 0-31 15,1 3 14-15,-1 3 42 0,3 0 56 0</inkml:trace>
  <inkml:trace contextRef="#ctx0" brushRef="#br0" timeOffset="60749.2">32002 2659 92 0,'0'-1'170'0,"0"1"-34"0,-2 1-29 16,-2 2-15-16,-1 5-16 0,1 2-17 15,-2 4-17-15,-3 1-15 0,3 5-9 0,-3 1-4 16,3 4 0-16,-2-3 1 0,1 3 4 16,3 0 3-16,0 0 5 0,2-2 2 0,0-1 2 15,2-1 1-15,2-4 1 0,2 2 0 0,0-5 2 16,2-2 4-16,3 1 3 0,-1-4 10 16,1-2 7-16,1-6 9 0,3 2 12 15,0-6 11-15,0-1 10 0,-1-4 8 0,-1-1 3 16,2-3-1-16,-3-2-10 0,-1-5-12 15,-1 1-19-15,-2-3-15 0,1-3-17 0,-5-1-14 16,0 0-9-16,-2 4-8 0,-2-5-15 16,-2 4-33-16,-3 2-47 0,-1 0-56 0,-1 2-59 15,1 2-61-15,-1 2-65 0,1 3-32 16,0 2 15-16,1 1 37 0,-1 1 50 16</inkml:trace>
  <inkml:trace contextRef="#ctx0" brushRef="#br0" timeOffset="61097.58">32169 2630 139 0,'-6'-1'176'0,"-3"2"-41"15,1 1-28-15,-1 6-16 0,1 2-10 0,-1 5-14 16,3 3-21-16,-2 2-17 0,1 5-10 0,3 0-5 15,0 1-3-15,0 2-1 0,1-2 2 16,3-1 0-16,3 1 2 0,-1-1 2 16,2-5 2-16,2 1 6 0,1-7 4 0,1 2 5 15,3-4 8-15,1-4 10 0,1 0 8 16,2-3 11-16,0-5 10 0,2-5 8 0,0-3 8 16,-1 0 3-16,1-4 2 0,0-4-4 15,-2-2-7-15,0-2-10 0,-4-2-13 0,-1-1-12 16,-4-2-15-16,-1 1-11 0,-3-1-14 15,-2 0-28-15,-4 2-47 0,-5 1-60 0,-1 2-62 16,-3 2-66-16,0 2-82 0,-4 3-33 0,2-2 12 16,-2 1 41-16,3 5 51 0</inkml:trace>
  <inkml:trace contextRef="#ctx0" brushRef="#br0" timeOffset="61812.99">32565 2709 91 0,'0'-1'217'0,"0"-4"36"0,0 2-25 0,0 2-19 16,0 1-8-16,0-3-13 0,0 3-23 0,0 0-35 15,0 0-39-15,0 0-34 0,0 0-25 0,0 3-16 16,0-3-9-16,2 1-4 0,0 2-1 0,2-1-2 16,-2 1 0-16,3-3-1 0,1 1 0 15,0-1 1-15,1 0-1 0,-1 0 1 0,3 0-1 16,1 0-8-16,-1 0-14 0,1 0-23 16,1 0-25-16,-1 0-28 0,-1 0-24 0,1 3-14 15,-1-3-5-15,-1 2 5 0,1-2 14 0,-1 0 19 16,1 0 19-16,-1 0 19 0,-1-2 17 0,1-1 16 15,-2 2 11-15,1-2 9 0,-1-2 9 0,0 1 6 16,1-1 10-16,-1 2 9 0,-2-2 9 16,3 1 7-16,-3 0 7 0,2 0 6 0,-1 3 6 15,-1 1 6-15,2 0 4 0,-2 0 2 0,3 1 2 16,-3 3-2-16,2 1-3 0,1 3-7 0,-1-2-4 16,0 3-5-16,1 2-6 0,-1-1-8 15,0 0-6-15,-1 5-8 0,-1-5-5 0,-2 3-4 16,0-1-4-16,-2 1-1 0,-2-2-1 0,0 3-1 15,-2-3-7-15,-3 2-10 0,-3-3-13 0,-1 1-11 16,-4-2-13-16,0-1-14 0,-1-1-7 0,-3-3-2 16,-1-3 4-16,1 3 6 0,0-8 12 15,2 3 10-15,3-3 14 0,1-3 11 0,2 3 10 16,3-4 7-16,4 2 7 0,2-4 4 16,2 4 1-16,4-3 4 0,2 1-1 0,5 2 2 0,3 0-4 15,3-2-1-15,2 3 0 0,3 4-11 16,1 1-22-16,2 0-41 0,1 0-58 0,1 1-69 15,-1 3-37-15,-3 0-13 0,0-3 8 16</inkml:trace>
  <inkml:trace contextRef="#ctx0" brushRef="#br0" timeOffset="62259.37">31706 3288 145 0,'2'0'217'15,"0"0"3"-15,0 0-46 0,2 1-27 0,0-1-5 16,5 4 4-16,4-4 21 0,3 1 39 15,8-1 38-15,5 3 20 0,5-3 1 0,4 1-16 16,7 3-29-16,3-3-49 0,8 2-54 16,1 1-47-16,4-1-26 0,5 2-35 0,-1-4-62 15,3 2-90-15,0 2-99 0,-1-4-94 0,-1 2-98 16,0-2-70-16,-7 3 3 0,-2-4 63 0,-6 0 82 16</inkml:trace>
  <inkml:trace contextRef="#ctx0" brushRef="#br0" timeOffset="62541.14">31849 3394 74 0,'7'3'208'15,"-1"1"21"-15,-4 2-33 0,0 3-32 0,-4 5-27 16,0 5-24-16,0-3-16 0,-2 8-20 16,2 1-35-16,-3 0-49 0,3-1-52 0,2 0-57 15,0 1-72-15,0 0-55 0,2-5-19 16,-2 1 9-16</inkml:trace>
  <inkml:trace contextRef="#ctx0" brushRef="#br0" timeOffset="62839.02">32070 3633 108 0,'8'-11'190'0,"-2"1"21"0,-1 1-48 0,-5 4-36 15,0 0-20-15,-5 3-12 0,-1 2-10 16,-2 2-19-16,-1 4-26 0,-1 6-20 0,-1 1-10 15,0 3-6-15,3 1-2 0,-1 4-1 16,1-3-1-16,4 2-1 0,0-1 0 0,4-1 0 16,0-2 0-16,4-1-1 0,0-4 0 15,2 2 1-15,1-4 1 0,3-3-1 0,1-5 5 16,-1-1 8-16,3-1 17 0,0-5 25 16,2-3 30-16,-3-4 29 0,1 1 19 0,0-5 7 15,-3 1-5-15,-1-1-20 0,-3-4-26 16,1 0-27-16,-5 1-23 0,0 2-16 15,-2 1-22-15,-2-2-38 0,-3 4-54 0,-1 0-56 16,0 5-59-16,-1-2-67 0,1 1-71 0,0 1-10 16,1 5 25-16,1-5 42 0</inkml:trace>
  <inkml:trace contextRef="#ctx0" brushRef="#br0" timeOffset="63088.14">32228 3452 154 0,'2'0'220'0,"-4"3"7"0,0 2-44 15,-2 0-37-15,-2 4-28 0,-1 3-26 16,1 0-26-16,0 1-23 0,1 4-18 0,3-2-13 16,0 0-6-16,2 1-3 0,0 1-2 15,4-5-1-15,1 5-1 0,1-4 1 0,0-1 0 16,3-4 0-16,1 1 0 0,1-1 4 16,0-4 10-16,-1-3 14 0,3 2 24 15,-3-6 33-15,3 2 34 0,-2-3 26 0,-3-4 12 16,1 2 2-16,-3-4-17 0,0 0-26 0,-4-2-33 15,1 0-33-15,-3-1-49 0,0 0-73 16,-3 0-80-16,-1-2-79 0,2 1-88 0,0 2-76 16,0-1-17-16,0-2 35 0,2 0 59 15</inkml:trace>
  <inkml:trace contextRef="#ctx0" brushRef="#br0" timeOffset="63419.66">32656 3612 105 0,'0'4'211'0,"-2"-3"31"0,2 2-48 16,-2-1-34-16,2 0-24 0,-2 1-21 0,2-2-23 16,0 2-29-16,2-1-27 0,0-2-17 0,0 3-10 15,2-2-4-15,0-1-2 0,1 3-1 16,-1-3 0-16,2 2 0 0,1 1-4 0,-1-2-12 16,0 1-17-16,1 2-23 0,-3 0-25 0,2-3-28 15,-2 4-29-15,3-1-30 0,-3 1-31 16,2-1-14-16,-1-1 6 0,1 1 17 0</inkml:trace>
  <inkml:trace contextRef="#ctx0" brushRef="#br0" timeOffset="63571.65">32844 3617 146 0,'0'-1'138'0,"0"2"-17"15,0 2-22-15,0 4-26 0,0 3-20 0,-2 5-20 16,2-1-19-16,0 7-20 0,0-1-28 0,0 3-37 15,2 0-54-15,0-2-29 0,3 0-13 16</inkml:trace>
  <inkml:trace contextRef="#ctx0" brushRef="#br0" timeOffset="76956.89">7726 11186 58 0,'0'-2'70'16,"0"2"-2"-16,-2-4-5 0,2 4-5 0,-2-1-3 16,2 1-3-16,0 0-4 0,0 0-2 15,-3 0-1-15,3 0-3 0,0 0-3 16,0 0-6-16,0 0-3 0,-2 0-2 0,2 0-1 16,-2 0 1-16,2 0 1 0,0 0 1 15,0 0 3-15,-2 0 1 0,2 0 0 16,-2 0-1-16,0-3 1 0,0 3 2 15,0-1 2-15,0 1-1 0,-3 0 3 16,3 0 2-16,-2 0 0 0,0-4-1 16,-1 4 1-16,1 0 5 0,0 0 2 0,0-1 0 15,0 1-1-15,-1 0-1 0,1-3 4 16,0 3 0-16,0-1-1 0,-3 1 2 0,3-4 3 16,-2 4 5-16,-1-1 0 15,1 1 0-15,0-3 0 0,-3 3-1 0,1-1-7 16,-3 1-9-16,1-3-10 0,-3 3-7 15,-2 0-3-15,0 0-1 0,0 0 6 0,-2 0 7 16,-2 0 8-16,0 0 4 0,0 3 1 16,-2-3-5-16,0 1-4 0,0 2-5 15,-2-2-6-15,-1 4-4 0,1-2-2 0,0 2-1 16,-3-1-5-16,1 1 0 0,-3 1-1 16,3-1-1-16,-3 1-2 0,1 2 1 15,-1-2 0-15,1 3 2 0,-1-3-1 16,1 3-1-16,-3-2 0 0,3 2-2 0,-3-1-1 15,3 0-2-15,-1 1 0 0,1 0-1 16,-1 1-1-16,3-1-1 0,-1 0-2 16,1-1-2-16,-1 1 1 15,3 3 0-15,2-4 0 0,0 5 2 0,0-4-4 0,2 2 0 16,2-1-2-16,0 2 0 0,0 0 0 16,2-2-2-16,2 1 3 0,1 2 0 15,-1-1 0-15,0 0 1 0,3 2-3 16,-1 2-1-16,0-3 1 0,3 3 1 0,-3 1 0 15,3 1-2-15,-1 1 2 0,3-2 2 16,-2 5 0-16,1-2-1 0,-1 1 1 16,1 3 0-16,1-1-2 0,0-2 0 0,-1 3 1 15,1 1-1-15,2-4 1 0,0 4-2 16,-1-2 2-16,3 0 0 0,0-1 0 16,0-2 0-16,2 2 0 0,0-2 0 15,0 0-1-15,2 1 0 0,0-3 2 0,0 2-3 16,3-3 1-16,-1 1 1 0,0 2 0 15,2-1 1-15,3 1-1 0,-1-1 1 16,1 1-1-16,1-2-2 0,3 2 1 16,0 1-1-16,-1-2 3 0,1 1 0 0,2 1 0 15,0 2 3-15,2-3 0 0,0 0 0 16,0-1-3-16,0 1 1 0,2-2-1 16,2-1 0-16,0 0-1 0,4 0 1 15,1-1 0-15,1-2-1 0,3 1 1 0,2-1 1 16,-1 1 0-16,5-2 2 0,0-3 1 15,2 5 0-15,3-5-1 0,-1 1-2 16,0 2 1-16,0-2-2 0,3-1-1 0,1 3 0 16,-2-2 2-16,3-1-2 0,1 1 1 15,-1 2-1-15,1-3 1 0,1 1 0 16,2 2-1-16,-1-4 2 0,1-2 1 16,2-2 0-16,2 3-2 0,0-3 1 0,2-4 0 15,0 2-1-15,0-3-1 0,2 0 2 16,0 0 0-16,0-3 0 0,0-2 1 15,-2 1 0-15,3-1-1 0,-1 1-1 0,0-2-2 16,0-4 0-16,2 4 0 0,1-3 2 16,1-2 0-16,-2-3 0 0,3 0 2 15,-1 0 0-15,0-2-2 0,-1 2 0 16,1-2-2-16,0-3 0 0,1 1 2 0,-1 1-2 16,1-1 3-16,-1-2 0 0,0 3 3 15,1-1-1-15,-1-1-2 0,3-1 0 16,-3 2-1-16,2-2 0 0,3-2 0 0,0 2 0 15,-1-3 1-15,3-1 0 0,0 0 0 16,-3 2-1-16,1-2-1 0,-2 2 1 16,-3 0-3-16,-2 2 1 0,-2-4 0 0,0 4-1 15,-1-2 1-15,-4 1-3 0,1 0 4 16,-2 0 1-16,-2-1-1 0,-3 2-1 16,-1-4-3-16,-1 2-1 0,-1 0-6 15,-1-3-4-15,-2 0-5 0,-2 0-4 0,-2 0 1 16,0-3-1-16,-2 2 4 0,-2-2 4 15,0 2 2-15,-3-2 3 0,-1 2 4 16,-3-3 0-16,1 0 2 0,-1 0 1 16,-2 0 3-16,1-1 1 0,-1 1 2 0,-2 0-1 15,-2-1 0-15,0 4 0 0,0-3 0 16,-2 1 0-16,-2-2-2 0,0 4 2 16,-3-2 1-16,1 2 1 0,-4-2 1 0,-1 3-1 15,-2-1 0-15,-1 1 0 0,-1-3-2 16,-4 4 2-16,-2-4 0 0,0 3 3 15,-3-1 3-15,-1 2 5 0,-2-1 4 16,-1 1 3-16,-1-1 2 0,-3 3 1 0,0 0-2 16,0-2-3-16,-1 3-5 0,-3-3-4 15,0 2-2-15,0 1-2 0,-2 0-2 16,-2 1 2-16,-1-2 4 0,1 2 3 16,-4 0 6-16,-1 1 5 0,1 3 2 0,-2-4 0 15,-3 2 0-15,0 1-1 0,1-2 0 16,-3 4-3-16,0 0 1 0,0-2 0 15,1 1-2-15,-3 1 0 0,2-1-2 0,-2 2-1 16,2-1 0-16,-1 0 0 0,1 2 0 16,-2 0-1-16,0 0-1 0,0 0-1 15,-2 1 0-15,0 0-1 0,0 0-2 16,-2 2-2-16,-2 1-1 0,-2-2-1 0,-3 2-1 16,1 0 1-16,-3-1 1 0,-2 4-1 15,1-3 1-15,-1 2-2 0,-2-2 1 16,0 1-3-16,1 3 0 0,-3-1 0 15,-2 0 0-15,0 2 2 0,0-1 3 0,-3 2-2 16,-1 2 1-16,2-3 1 0,-2 4-1 16,-3 4-1-16,1-3-1 0,0 3-1 15,-5 1-2-15,-2 4-1 0,-4 1 0 0,-2 4 0 16,-4-2-1-16,-5 6-2 0,-3 2-2 16,-3 5 2-16,-2 0 2 0,-5 5-1 15,-1-1 2-15,-2 4-4 0,-3 2-9 0,0 1-33 16,-3 5-69-16,-1 5-106 0,-2 1-109 15,4 3-92-15,2 4-100 0,5 1-26 0,6 3 35 16,2-4 90-16,7-3 99 0</inkml:trace>
  <inkml:trace contextRef="#ctx0" brushRef="#br0" timeOffset="102885.61">7813 13805 33 0,'-3'-3'53'0,"1"3"-6"16,0-2-8-16,2 2-5 0,-2-3-5 15,0 3-2-15,0 0 0 0,0 0 3 0,0 0 3 16,-3 0 3-16,3 0 1 0,-2 0 0 16,2 0-2-16,-2 0 1 0,0 0 0 15,-3 3 0-15,3-3 3 0,-2 2 1 16,-1-2 3-16,-1 3-1 0,1-3 0 16,-1 1 0-16,-1 1-3 0,1 2-2 0,-3-3-3 15,3 2-1-15,-3-2-1 0,-1 4 0 16,1-2 1-16,-2 2 3 0,-1-1 2 15,-1 0 1-15,-2 4 5 0,-2-4 3 16,0 2 5-16,0 2 2 0,-2-2 4 0,-3 0 7 16,1 3 3-16,0-1 0 0,-3 0 0 15,1 1 0-15,-1 2 0 0,1-2-2 0,-2 4 1 16,1-2-1-16,-1-1-1 0,1 5 3 16,-1-5-1-16,1 4-1 0,-1-3-3 15,-1 2-2-15,1 2-2 0,-3-1-5 16,3 1-8-16,-3 0-3 0,0 1-5 0,1 1-3 15,-1 0-2-15,0-1-2 0,1 2 2 16,1 1-6-16,1-2-2 16,-1 4-1-16,1-1-1 0,1 1 2 0,3-2 0 15,-2 1 2-15,1 4 0 0,1-3 0 0,2 4-3 16,0-2-3-16,0 2-5 0,2-2-3 16,2 2-2-16,0 0-5 0,2-3-3 15,0 2 0-15,2 2 0 0,3-1 0 0,1 0-3 16,1 1 0-16,1-1-2 0,3 0-2 15,2-1 0-15,2 1 0 0,0 4 1 16,4-5 1-16,1 2-1 0,1 1 3 16,2-2 2-16,3 3-2 0,2-2 2 0,-1-1-1 15,3 4 1-15,2-5-1 0,2 2-4 16,0-1 3-16,2 3 0 0,1-2 0 16,1-1 0-16,2 3 1 0,1-4 5 0,1 1-2 15,3 0 1-15,-1-2-1 0,1 2 0 16,2-3-2-16,2-1-1 0,2 0-1 15,0-1 0-15,2 0-2 0,0-2 0 0,2-2 2 16,2 2-1-16,3-2 2 0,-1-3 1 16,3 0 0-16,2 0-1 0,-1 2-1 0,1-5 4 15,4 2-2-15,-2 0-1 0,4-3-1 16,0-1 0-16,0 0 2 0,4 1-3 0,0-2 2 16,3-2 2-16,-1 3-1 0,0-2 2 15,1 1-1-15,-1 0 0 0,3-1-1 16,1 2-3-16,1-3 1 0,4 1-2 0,2-1-1 15,2-1-1-15,2 1 1 0,2-1 2 16,1 1-2-16,1-2 3 0,3 2 1 16,1-1 1-16,3 0 2 0,2-3 1 0,0 2-1 15,0-2-1-15,2 3 0 0,-2-3 1 16,-3-1-4-16,3 0 0 0,-4 0 0 16,0 0 0-16,-5 0 0 0,1-1 0 0,-5-3 0 15,-2 0 0-15,-2-1-1 0,0 1 1 16,-2-1 1-16,0-2 1 0,-1-2 1 0,-1 0 0 15,0 2 1-15,0-3-1 0,-1-2-2 16,1 1 1-16,0 1-3 0,-1-5-1 0,1 1 1 16,0 2 0-16,0-5-1 0,-3 1 0 15,-1 2 1-15,-3-6-1 0,1 3 1 0,-5-1 0 16,0-1-1-16,-2 1 0 0,-2-2-2 16,-2-1 1-16,-1 0 1 0,-1-2 0 15,-2 0 2-15,1 1 1 0,-1-3 3 16,-3 2 0-16,1-2-1 0,-1 0 0 0,-1 3 0 15,-3 0-2-15,-2-2 0 0,0 4-1 16,-4 1 0-16,0-1 1 0,-5 0 1 16,-1 2 0-16,-3 2-2 0,1 0 2 15,-5-1-1-15,0 1 0 0,-2 1-2 0,-2 0-1 16,-2 1 2-16,0-1 0 0,-3 2 0 16,1 0 0-16,-2 0 1 0,-1-2 1 15,1 1 0-15,-3 3-1 0,-1-2-1 16,-1 2 2-16,0-3-1 0,1 4 0 0,-3-2-2 15,0 0 1-15,-2 1 0 0,0 0 1 16,0-1 0-16,1 1 1 0,-3 2 2 16,0-2-1-16,0 1 1 0,0 1 0 0,0 0 2 15,-3 1-4-15,1-1 3 0,0 1 0 16,0 1 1-16,-2-1-1 0,0-1 0 16,-1 3 0-16,1-4-3 0,-2 4 1 15,0-3-3-15,-1-1-1 0,-1 1 1 0,-1 0 1 16,-1 1 0-16,-1-1 2 0,0 0 2 15,1-1 4-15,-3 1 1 0,0 0 2 16,-1 0 2-16,-1 1-1 0,0-5 1 0,-2 5-3 16,0-4-3-16,-2 3-1 0,-2-2-2 15,0 2-1-15,0-1-2 0,-5-1 2 16,3 1-1-16,-2 1-2 0,-3-2-1 0,3 2 0 16,-3-2 3-16,1 2-4 15,-3-4 1-15,2 2 4 0,-1 2 1 0,1-1 2 16,-1-2 0-16,1 3 0 0,-1-3 1 15,1 4-1-15,-2-1-1 0,3 0-1 0,-1-1-1 16,-1 1 5-16,-1 0-5 0,0 2 0 16,1-2 2-16,-3 3-2 0,-2-2-2 15,0 2-3-15,-2 0 5 0,0-2-1 16,0 2 0-16,0 0 2 0,0 1 3 16,0-3 0-16,0 4-3 0,3-1 0 0,-3 2 1 15,2-2-2-15,0 1 0 0,0-1 2 16,0 1-2-16,2-1-1 0,1 1 1 0,1-2-2 15,-2 2 0-15,3-1-1 0,-3 0 4 16,2 1 2-16,-2-1-2 0,3 2 0 16,-3-1-1-16,2-1 3 0,1 2-1 15,-1-2-2-15,1 4 3 0,1-3 0 0,-2 0-1 16,3 1-1-16,-1-1 0 16,1 0-3-16,1 3-2 0,-1-4 0 0,2 2 0 15,-3-2 2-15,3 4-2 0,-1-1 1 16,1-1 0-16,-3 1 1 0,3-1-1 15,-3 2 0-15,3-3 1 0,-3 0 2 0,1 3 3 16,-1-3-4-16,1 3 2 0,-1-3 1 16,1 2 1-16,-1-3 0 0,1 2-3 15,-1-2-1-15,1 4 3 0,-1-4-1 16,1 1-2-16,-3-2 3 0,3 2 0 0,-3-1 1 16,0 1-5-16,1-1-1 0,-3 1-2 15,0-1 1-15,0 2-3 0,-1-2 1 0,-3 1 2 16,2-1 0-16,-2 1 4 0,-2-1-3 15,2 0 0-15,-2 0 2 0,2 1 3 16,-2-1 0-16,2 1-1 0,-3-1 2 0,1 2-3 16,-2-2-3-16,2 1-1 0,-2-1-1 15,-3 1 1-15,1-1 1 0,-2 2 1 16,-3-1 2-16,1 0-1 0,-3 0 1 16,0 0 0-16,0 3-1 0,-1-4 0 0,1 2 0 15,-2-2 0-15,3 3-1 16,-3-2-2-16,2 2-1 0,-2-1 2 0,3 2 1 15,-3-2 2-15,0 1 2 0,0-1 1 16,0 2 1-16,1-2-1 0,-1 1 1 16,0 2-1-16,2-2-1 0,1-1 1 0,-1 2 0 15,2-3 0-15,3 3 0 0,-1-2-1 16,3 2-1-16,2-3-2 0,0 3-2 0,4-3-1 16,0 0 0-16,4 1 0 15,0-1-1-15,5 0 0 0,-1 3 0 0,5-4 1 16,2 2 0-16,2-2-3 0,2 4 3 15,2-2 0-15,2 1 0 0,3 0-1 0,1-1-3 16,1 2-7-16,-1-2-10 16,3 1-12-16,2-1-18 0,-3 2-33 0,1-3-77 15,0 3-101-15,-5 1-100 0,0 0-86 16,1 5-97-16,-3 1-23 0,-2 3 45 0,-2 1 92 16,0-1 98-16</inkml:trace>
  <inkml:trace contextRef="#ctx0" brushRef="#br0" timeOffset="108010.34">15488 13746 84 0,'-11'-3'115'15,"0"2"-15"-15,1 1-13 0,-1 0-4 16,1 0-5-16,-1 0-5 0,-2 1-10 16,3 3-8-16,-3 2-4 0,0 3-4 0,-1 0 3 15,-1 2 5-15,0 0 5 16,-2 2 3-16,-2 3-2 0,0 3-1 0,0 0-6 16,-2 5-6-16,0 1-8 0,-1 1-5 15,1 3-2-15,-2 5 3 0,0 2 7 0,-3 2 9 16,3 5 7-16,-2 6 9 0,1 1 8 15,-1 0 1-15,2 8-2 0,1-3-5 16,1 4-6-16,2 0-8 0,2 3-9 16,3-2-9-16,1 3-7 0,2 1-6 0,5-1-5 15,2 2-4-15,2 0-2 0,2 2-3 16,6-3-2-16,2-1-2 0,5-2-1 0,2-2 2 16,6 0 2-16,2-5 7 0,7 0 5 15,2-3 10-15,6-1 10 0,4-5 9 0,7-6 7 16,2 0 9-16,6-8 5 0,4-1 1 15,5-9 0-15,4-5-2 0,2-7-6 16,2-5-6-16,6-8-11 0,3-5-8 0,3-10-3 16,3-1-6-16,2-8-5 0,2-3-5 15,3-4 0-15,-1-4-5 0,2-1-7 16,-1-7-4-16,-5 1-5 0,-2-4 1 0,-5-2 0 16,-3-2-1-16,-7 0 3 0,-9 0-1 15,-3-4 2-15,-9 3 0 0,-7-3 4 16,-6 0 5-16,-6-2 0 0,-6-4 2 15,-7-1 1-15,-6-3 0 0,-7-2-2 16,-4-2-1-16,-6-2 3 0,-4 0 0 0,-5 2 0 16,-3 1 2-16,-5-1-1 0,-7 3 2 15,-1 1 1-15,-5 5 1 0,-4 1 3 0,-4 3-2 16,-5 5 2-16,-1 2-3 0,-5 3 0 16,-4 8-5-16,0 2-3 0,-4 2 1 15,-3 8-3-15,-1 3-3 0,-3 2-3 0,-2 4 3 16,-2 6 0-16,1 3-4 0,-3 2 0 15,-2 4-2-15,2 4-1 0,-3 2-5 16,1 3-7-16,0 1-3 0,0 3-8 16,0 0-9-16,4 1-20 0,0 4-34 15,5-2-66-15,1-1-85 0,5 1-86 16,4 2-77-16,8 0-63 0,5-1-48 0,4 1 25 16,4-2 67-16,7 0 81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2:05:59.6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5700 5339 91 0,'-4'-1'113'0,"2"-2"-12"0,-2 2-9 16,1 1-8-16,1-4-12 0,0 4-16 15,0 0-17-15,0 0-13 0,2 0-7 0,-2 0-5 16,2 0 0-16,-2 0 7 0,2 0 5 15,-2 4 8-15,2-4 8 0,-2 1 8 16,2-1 7-16,-3 3 3 0,3-3 4 16,-2 1 3-16,2-1 3 0,-2 3-3 0,-2-3-6 15,0 3-5-15,-1-2-5 0,-1 3-9 16,0 0-6-16,-3-3-3 0,-1 4 0 16,-1 3 0-16,-2-2-1 0,-1 0 3 0,-1 2 3 15,0 1 2-15,-2-1 0 0,-2 4 0 16,-2 0 1-16,0-2-5 0,-3 3-4 15,-1 3-5-15,2 3-3 0,-3-1-2 0,-1 3-2 16,1 0 1-16,-1 3 2 0,1-2 3 16,1 3 9-16,2 0 5 0,-3 0 8 15,3 1 6-15,2-1 7 0,0 3 2 16,0-2-4-16,2 3 0 0,2 1-7 0,0-1-5 16,2 4-9-16,0-3-5 0,2 4-6 15,3-1-6-15,1 0-4 0,1-1-4 0,2 2-1 16,-1-3-2-16,5 1 0 0,0-1-1 15,2-2 2-15,2 3 3 0,2-3 5 16,3 4 4-16,1-4 7 0,3 1 4 0,1-1 2 16,3 0-2-16,2-3 0 0,2 4-2 15,2-2-2-15,3-2-4 0,1-1 0 16,3-1-1-16,1 2 0 0,5-1 2 0,2-3-4 16,4-2 1-16,3 0-1 0,1-2-4 0,5-2-4 15,4-2-3-15,2 0-2 0,2-3 0 16,6-2-3-16,3-4 3 0,4-4 0 15,2-1-1-15,4-3 0 0,2-5-3 16,3-1 2-16,-1-3 0 0,5-5-1 0,-1 0 3 16,1-5 0-16,2 1 1 0,0-3-2 15,2 3-2-15,-3-7-1 0,3 3-2 16,-2-1 0-16,-2-4-3 0,-3 1 2 16,-1 0 0-16,-5-1-3 0,-4-2 1 0,-4 2 0 15,-5 0 1-15,-4-3-1 0,-1 3 1 16,-8-5 1-16,-1 4 2 0,-5-3-1 15,-1-3 3-15,-5 2 1 0,-4-1 0 16,-2-3 2-16,-3 1 0 0,-3 2 3 0,-5-2 1 16,-2 0 2-16,-4 1 1 0,-5 0 3 15,-1 2-1-15,-3 1-1 0,-6-1-2 16,-2 1 0-16,-2 0-3 0,-5 4-2 16,-1-3-2-16,-5 2 0 0,-2 2-1 0,-2-1-1 15,-2 0 0-15,-5 1 0 0,-1 0 0 16,-3 3-3-16,-4-3 1 0,-4 3-2 15,-4-1-1-15,-5 3-2 0,-6 0 0 0,-4 2 3 16,-4-1-3-16,-5 5 1 0,-6 1 1 16,-4 2-1-16,-7 1 2 0,-1 5 0 15,-7 2-1-15,-5 2 2 0,-3 2-1 0,-7 3-1 16,-6 3-3-16,-4 3 2 0,-5 0 0 16,-2 3-1-16,-4 4 5 0,-2-1 2 0,2 5 2 15,-2-1-6-15,2 4 3 0,-2 2-9 16,0 5-17-16,-3 3-28 0,1 4-68 15,2 5-141-15,2 2-152 0,2 6-138 0,7-2-67 16,8 2-15-16,6-2 46 0,11-3 133 16</inkml:trace>
  <inkml:trace contextRef="#ctx0" brushRef="#br0" timeOffset="11579.23">11521 5342 21 0,'-13'-12'63'0,"-4"2"-13"15,-2-1 3-15,-2 2 6 0,0-4 7 0,-2 6 9 16,-3-2 4-16,3 0-2 0,-2 2-4 16,-3-1 1-16,3 2 5 15,-3-2 6-15,-1 4 6 0,-1 0 1 0,-2 1-1 16,0 3-8-16,-4 0-8 0,-2 5-10 0,-2 1-9 16,-2 7-8-16,-1-1-7 0,-3 6-2 15,-1 6 1-15,1 1 7 0,-5 1 7 16,2 6 11-16,-2-1 9 0,3 6 8 15,-3-1 1-15,2 3-2 0,3 0-4 16,-3 5-10-16,2 3-8 0,3 0-8 0,2 6-7 16,-1 2-5-16,1 3-4 0,4 1 0 15,0 0-1-15,4 6-3 0,2-2-2 0,3 0-2 16,3 0-6-16,5 3-4 0,4-2-2 16,4 3-1-16,5-1-5 0,6 2 0 15,4-1-1-15,4-2 0 0,9 0-1 16,4-3 3-16,9-2 5 0,8-3 0 0,6-3 6 15,7-4 6-15,6-4 6 0,8 1 4 16,7-7 4-16,8-5 9 0,7-6 4 16,10-4-1-16,7-4-3 0,8-9-7 15,8-6-7-15,5-6-11 0,6-6-6 0,5-6-6 16,3-5 2-16,3-8-1 0,2-3-2 16,4-3-1-16,0-6-3 0,2-4-1 15,0 2-6-15,-2-6-2 0,-4-3 1 16,-2-1-2-16,-7-1 5 0,-6 0 2 0,-4-1 1 15,-7 2 1-15,-6-1-2 0,-6-1 2 16,-7 0-6-16,-10 2-3 0,-6-1 0 16,-7-1 1-16,-11-2 0 0,-6 2-1 15,-8-6 3-15,-7 2 0 0,-8-3-1 0,-8-1 0 16,-9-1 6-16,-5 2 5 0,-7-4 5 0,-10 3 5 16,-5 0 4-16,-9 1 1 0,-9-1 2 15,-8 5-2-15,-8-1-7 0,-11 5 0 16,-11 0-1-16,-8 4 0 0,-11 4-4 15,-6 0-3-15,-8 6-1 0,-9 6-5 0,-6 1-4 16,-9 5-1-16,-4 4-2 0,-2 1 2 16,-5 4-3-16,1 1 2 0,2 5 0 15,2 1 0-15,0 3-3 0,4 1-12 16,0 4-22-16,4 0-62 0,5 1-103 0,1 7-121 16,5 3-118-16,2 4-97 0,7 5-30 15,3 5 30-15,5 3 87 0,11-2 114 16</inkml:trace>
  <inkml:trace contextRef="#ctx0" brushRef="#br0" timeOffset="13287.85">17230 5246 56 0,'-17'-9'85'0,"-2"-1"-17"0,-5 0-5 0,1 1 1 16,-4 4 5-16,-5-5 6 0,-2 4 2 15,-4 1-2-15,-4 1-3 0,-1-1 1 16,-3 5 7-16,-3 0 7 0,-2 2 6 15,-2 2 7-15,-2 4 6 0,-2 1 5 0,-2 2 3 16,0-1-4-16,-3 6-6 0,-1 1-4 16,-1 4 0-16,-1 0-1 0,-3 4 4 15,-4 3 12-15,-2 3 14 0,-2 2 9 0,-3 5 0 16,-1-1-5-16,-1 6-12 0,-1 2-19 16,-1 2-19-16,1 6-18 0,3 2-14 0,3 0-11 15,2-1-7-15,6 4-7 0,5-4-6 16,4 0-7-16,4 1-4 0,4 0-5 15,6 2-2-15,5-2-3 0,4 3 1 16,4-3 1-16,7 3 2 0,4 1-1 16,6 0-1-16,7 0 4 0,3 3-1 0,10-2-1 15,5 1-3-15,9 1 1 0,9-2 3 16,10 2-1-16,10-2 2 0,7-3 0 16,11-1 0-16,10-2 1 0,7-1-1 0,8-7-3 15,6 1-2-15,7-7 1 0,4-5-1 16,4-2 3-16,5-7 0 0,3-6 2 15,5-2 1-15,2-6-3 0,6-5 2 0,1-7-6 16,3-3 0-16,1-6 0 0,-1-7 3 16,3-1 1-16,2-9 2 0,-2-3 0 15,2-4 0-15,-3-4-1 0,-1-1-4 16,-5-3-1-16,-4-2 1 0,-4-3-1 0,-6-3 0 16,-5-3-1-16,-6 2 1 0,-6-5 2 15,-9-2 2-15,-7 3 1 0,-5-2-1 16,-9-1 0-16,-9 1-1 0,-5-1-3 0,-10-2-1 15,-8 0-1-15,-6 1 1 0,-6-3 2 16,-9-2-2-16,-6 3 2 0,-9-4 1 16,-4 2 3-16,-9 3 4 0,-6-1 4 0,-4 4 6 15,-8 1 3-15,-5 1-2 0,-4 4-2 16,-6 1-3-16,-3 2-5 0,-3 1-4 16,-5 1-2-16,-4 5-1 0,-7 0-1 15,-4 1-1-15,-4 2-3 0,-4 7-1 0,-2-2-2 16,-5 4 1-16,-3 4 1 0,-1 0-2 15,-4 3 0-15,2 2-2 0,-2 1-11 0,4 1-17 16,0 0-36-16,5 4-68 16,3 1-86-16,5 1-84 0,5 5-76 0,3 1-72 15,5 2-40-15,5 3 29 0,6 5 65 16,3-2 78-16</inkml:trace>
  <inkml:trace contextRef="#ctx0" brushRef="#br0" timeOffset="25812.93">1812 9900 42 0,'0'4'44'15,"0"0"5"-15,0 1 7 0,0 1 5 16,0 3 1-16,0 2-1 0,-2 0-2 0,2 6-4 15,-2-1-3-15,2 0 0 0,-2 7 0 16,-1 1 4-16,1 2 4 0,0 3 3 0,-2 5 3 16,2 2 1-16,-2 2-2 0,-1 4 2 0,1 0 1 15,0 7 1-15,0-1 0 0,-3 5 3 0,3 2 1 16,-2 8-1-16,1-1-3 0,1 4-4 16,0 3-1-16,0 6-3 0,0-1-3 0,-1 3-5 15,1 2-5-15,0 0-6 0,2 0-9 0,0 0-8 16,-1 1-9-16,1-1-4 0,2-4-3 15,0-1-2-15,0-2-2 0,2-2 1 16,-2-5-2-16,3-2 0 0,-3-1-1 0,2-3-16 16,-2-5-23-16,0 0-31 0,2-4-34 0,-2-4-39 15,2-3-38-15,0-6-27 0,0-4-28 16,0-5-25-16,3-5-12 0,-1-6 14 0,0-3 26 16</inkml:trace>
  <inkml:trace contextRef="#ctx0" brushRef="#br0" timeOffset="27589.31">1875 9890 25 0,'0'1'38'0,"2"2"10"0,3-1 5 16,-1 1 5-16,2-2 5 0,3 4 4 15,-1-2 1-15,3 2-1 0,2-3-1 16,1 2-1-16,1 1-2 0,4-1-3 0,0 1-3 16,2-1-3-16,3 1-2 0,1-2-1 0,0 2-1 15,5-1 2-15,0 1 2 0,4-2-1 16,-1 2 1-16,3-4-2 0,0 1-2 0,5 2-4 16,-1-3 6-16,4 2 7 0,3-2 10 0,2-1 8 15,4 4 9-15,4-4 9 0,2 1 2 16,2-1-4-16,5 3-4 0,4-3-5 15,4 0-8-15,2 0-8 0,2 0-7 0,3-3-9 16,-1 2-5-16,3-3-8 0,-1 0-5 16,3-1-7-16,0-2-2 0,-1 2-4 0,3-3 1 15,0 2 6-15,-2-1 12 0,1-1 12 16,1 3 14-16,2-3 8 0,0 0 8 16,2-1-3-16,0 0-7 0,0-2-13 0,0-2-14 15,0 2-9-15,0 1-12 0,0-3-9 16,-2 5-4-16,-2-4-4 0,-3 3-3 0,-1 1-1 15,-5 0 0-15,-4-1-3 16,-2 2 2-16,-2 2-1 0,-4-4-1 16,-5 1 0-16,-4 0 0 0,-2 0 4 0,-2 2 3 15,-6-1 1-15,-3 0 4 0,-3 2 3 0,-6 0 1 16,-3 0-1-16,-2 1-1 16,-5 0-3-16,-1 1-2 0,-5-1-3 0,-2 3-1 15,-3-2-4-15,-1 2-1 0,0 1 0 16,-5 0-1-16,1 0-1 0,-1 1 1 0,-1-1-1 15,-3 3 0-15,0-2 1 0,0 5-2 16,0 0 1-16,1 3 2 0,-1 0 1 16,-2 5 0-16,2 1 1 0,-2 4-1 0,3 3 1 15,-3 1-2-15,0 3 0 0,-2 4 0 16,2 2 2-16,-2 3 3 0,0 3-3 16,-2 2 6-16,0 3-2 0,0 4-1 15,-3 1-1-15,-1 3-1 0,0 1 1 0,-1 5-3 16,1-1 1-16,-2 2 4 0,1 2-3 15,1 0 2-15,-1 3 1 0,1 1-1 16,0-1 0-16,2 1-2 0,-3-4 2 16,3 2 1-16,-2-2-3 0,1-3-2 0,-1-1 0 15,2-3-1-15,-3-2 1 16,3-2-1-16,-2-2 1 0,2-2 2 0,-3-6-1 16,3 1 1-16,0-5-2 0,0-1 1 15,-1-5-1-15,1-1-1 0,-2-3 0 16,2-4 0-16,-3 1 1 0,3-5 1 0,-2-1 1 15,1-3-1-15,-1 2 2 0,0-2-2 16,-3-2 0-16,3-1 1 0,-3-1-1 0,1 0 0 16,-3-1-1-16,1 1-1 0,-1-1-1 15,-2 0 1-15,-1 1-2 0,-1 0-1 16,-2 1 0-16,0-1 2 0,-2 0 1 16,2 2-2-16,-2-2 0 0,0 1 1 0,0 0 0 15,0 1 1-15,0 1 0 0,0-1 0 16,0-1 3-16,0 2-2 0,-3-3 1 15,3 3 0-15,-2-4-1 0,0 5 2 16,-2-4-2-16,-1-2 5 0,1 2-1 0,-2 1-2 16,-1 0 4-16,-1-1 2 0,1-4 1 15,-1 6-2-15,-1-6 1 0,-1 3 2 0,1-3-2 16,-1 0-4-16,-1 1-3 0,-2-2 1 16,0 1-2-16,1-1-1 0,-3 1-2 15,-2-4 1-15,0 2 1 0,-2 0 2 16,0-2-3-16,-5-1 1 0,1 3 2 0,-5-3-1 15,1 0 0-15,-3 0 0 0,-2 0 4 16,-1 0-1-16,-1 0 0 0,0 0-1 16,-2 0 2-16,0-3-3 0,0 2 1 0,0-2-1 15,-3 0 3-15,1-1-4 0,0-1 1 16,0 0 3-16,2 1 0 0,-2-3 3 0,2 2-1 16,-2-3 3-16,2 2-3 0,-3-4-1 15,-1 4-1-15,0-3-3 0,0 0 0 0,-3-1 1 16,1 0 2-16,2 1 2 0,-3-2 3 15,3 1-2-15,0 0 1 0,-1 1-1 16,1 0 2-16,2 0-1 0,0 1-1 0,0-1 2 16,0 1 2-16,-1 2 0 0,3 0 0 15,0-2-1-15,0 4 1 0,2-1 1 0,0 4-2 16,1-5 1-16,1 5-2 0,0 1-1 16,2-3-1-16,1 3-1 0,-1 0-2 0,2 0-4 15,1 0-1-15,3 0 2 0,1 0 0 16,4 0-2-16,2 0 1 0,2 0 1 0,2 0 0 15,5 0-1-15,-1 0-1 0,5 0 0 0,0 0 1 16,4 0-1-16,2 0 0 0,0 0 2 16,4-1-1-16,0 1-3 0,3-4-6 0,1 4-8 15,1-1-7-15,2 1-11 0,-1-3-11 0,3 3-12 16,0-1-14-16,0 1-30 0,-3-4-60 16,3 4-88-16,-2 0-91 0,-1 0-90 0,3 0-91 15,-4 4-29-15,-3-3 34 0,0 2 78 0,-1-2 94 16</inkml:trace>
  <inkml:trace contextRef="#ctx0" brushRef="#br0" timeOffset="33278.05">2142 10443 41 0,'-8'6'36'0,"-3"1"-2"0,3 2 0 15,-3 3 0-15,0-4 1 0,-1 4 4 16,1 1 1-16,-2-1 2 0,1 1-1 0,-1 0 0 16,0 3-1-16,1-3 0 0,-1 3 1 15,0 2 2-15,-2 2 3 0,3-4 3 16,-3 6 3-16,0-1 4 0,0 3 0 0,0 1 0 15,1 1-1-15,1 2-2 0,-2-2 0 0,2 3 0 16,1 4-2-16,1 1-1 0,1-4 0 0,1 4-2 16,1-1-4-16,1-1-4 0,3-2-3 15,0 0-4-15,2-1-5 0,2 0 0 0,2-1-2 16,2-3-2-16,2-1 2 0,3 0-2 0,1-3 1 16,3 3-3-16,2-4-3 0,2-2-1 15,2-1-2-15,2 2-4 0,2-4-2 0,1 0-2 16,1-5-1-16,0 2-1 0,3-4 0 15,-1 1 2-15,3-4 2 0,0-1 3 0,-1-4 4 16,1 0 1-16,2-4 0 0,-3-1-2 16,3-4-1-16,-2 1-1 0,-1-4-6 0,-1-1 1 0,2 0-3 15,-3-6 1-15,-2 1-1 0,1 1 3 16,-1-4 4-16,-1-1 6 0,-3-2 7 16,0 3 7-16,0-4 8 0,-2 0 8 0,-2 0 6 15,0-3 9-15,-2-1 9 0,0-1 8 0,-3 1 7 16,-1-2 4-16,-1-2 2 0,1-1 0 15,-5 0-5-15,1-2-7 0,-3 2-7 16,0-3-10-16,-4 3-9 0,0 1-6 0,-2 0-6 16,-2 3-5-16,0 0 0 0,-3 2-1 15,-1 2-2-15,-3-2-3 0,1 3-3 0,-3 3-4 16,0 0-2-16,-4 2-2 0,0-1-4 0,0 0-3 16,-4 4-4-16,0 1-5 0,0-1-4 15,-2 2-3-15,-3 1 0 0,1 2-2 0,-1-2 3 0,-1 3 1 16,-1 2-3-16,1 0-4 0,-1-1-9 15,1 0-15-15,-1 5-26 0,-1-3-46 16,1 5-69-16,1-2-81 0,1 2-78 0,1 2-72 16,2 1-61-16,-1 0-22 0,3 0 32 0,2 1 68 15,0 2 76-15</inkml:trace>
  <inkml:trace contextRef="#ctx0" brushRef="#br0" timeOffset="40112.62">3971 10055 1 0,'0'-4'20'0,"-2"4"2"16,2 0 0-16,-2 0 1 0,0 0 0 0,-1 0-1 15,1 0 2-15,0 0 2 0,-2 0 1 16,2 0 1-16,-2 0 5 0,-1 0 0 16,1 4-1-16,-2-4-1 0,2 2 2 15,-3-2-1-15,1 1-3 0,-1-1-3 0,-1 4 0 16,2-4-3-16,-3 1-3 0,1 2 0 16,-1-2 0-16,1 3 2 0,-1 0 1 0,1-3 2 15,-3 4 2-15,3-3 0 0,-3 3 1 16,1-1-2-16,-1 1 0 0,-2-1-2 0,3 1-1 15,-3 1 0-15,2-1 1 0,1 3-1 16,-1-3 2-16,1 3-1 0,-1-1-3 16,1-1-3-16,-1 3-5 0,0-1-3 0,1 0-3 15,-1 1-3-15,1 0 0 0,-1 1-2 16,3 0 2-16,-3-1-1 0,3 2 2 16,-3 2 2-16,3-2-1 0,-3-1 1 0,2 3-1 15,1-2 1-15,2-1-1 0,-3 1 0 16,3 3 1-16,-1-3 1 0,1 3 2 0,0-2 1 15,-1 1 4-15,1 0 1 0,2 2 3 16,-3-2 0-16,3 0 0 0,0 0 1 16,0 2-2-16,0-5-2 0,1 5-1 15,1-5-3-15,0 2-3 0,2 0-2 0,0-2 0 16,2 1-1-16,0 1-4 0,1-1 1 16,1-1 0-16,0 0-2 0,0 1-1 0,3 2 2 15,1-4 0-15,1 2 1 0,-1-2 0 16,3 1 1-16,-1 0 0 0,3 1 0 15,0-2 1-15,-1 2 0 0,3-2 1 0,0 1 0 16,0-1 1-16,0 0 1 0,1 0-1 16,-1-2-2-16,2 2 0 0,-2-3-1 0,2 4-1 15,0-5-1-15,-2 3 0 0,2-2 2 16,0-2 0-16,0 3-2 0,-1-2 1 16,1-1 1-16,0 0-2 0,0 0 1 0,0-3 0 15,0 3 1-15,2-4-1 0,0 2 2 0,0-2-2 16,0-2 0-16,0-2-1 0,3 3 0 15,-3-2 0-15,2-2 1 0,-2 1-2 16,0-2 3-16,0 0-2 0,-2 1 0 16,0 0 1-16,0-3-1 0,-2 3 2 0,-1-2-1 15,1-2 3-15,0 1 2 0,0 0 1 16,-3-1 3-16,3 0 3 0,-2 0 3 16,2-2-2-16,-2-2 1 0,1 2 0 0,-1 1-3 15,0-5 1-15,-1 5 0 0,1-4 4 16,0 0 4-16,-3 4 10 0,1-5 6 15,0 1 9-15,-3 2 10 0,1 0 8 0,-1-1 4 16,-2 0 6-16,-1-2 6 0,-1 5 5 16,0-4 2-16,-2 0-3 0,0 0-2 0,0 2-8 15,-2-2-12-15,0-1-11 0,0 2-8 16,0 0-4-16,-2 0-3 0,2-2 1 0,-2 2 1 16,0 0 5-16,-2 1 2 0,2-1 1 15,-3 1-1-15,1 2 0 0,-2-1-5 16,2-2-5-16,-3 2-4 0,-1 1-5 0,-1-3-5 15,1 2-3-15,-3 1 0 0,1-1-1 16,-3 1-3-16,0-2-3 0,-1 4-3 0,-3-1-1 16,0 0-2-16,0-1-2 0,-2 4 0 15,-3-2-3-15,1 3-2 0,-2-1-1 16,0 2-1-16,-1 2 0 0,1-1-3 0,-2 2-8 16,-1-2-15-16,1 3-35 15,0 3-51-15,1-2-68 0,1 2-75 0,0 2-66 16,4-2-55-16,0 2-39 0,2 3-24 15,0-4 25-15,0 2 54 0,2 0 64 16</inkml:trace>
  <inkml:trace contextRef="#ctx0" brushRef="#br0" timeOffset="46880.49">4072 10932 18 0,'0'-1'29'0,"0"1"-2"0,-2-2 0 16,2 2 1-16,-2-4 5 0,2 4 8 16,-2-1 4-16,2 1 1 0,-2 0 1 15,2 0 1-15,-2 0 0 0,0-3-2 0,0 3-3 16,-3-1 2-16,3 1 0 0,-2-4 2 16,0 4-1-16,0-1-2 0,-1 1 0 15,1 0-1-15,0 0-4 0,-2 0-3 16,1 0-2-16,-1 0-2 0,2 0 0 0,-3-3-6 15,3 3 0-15,-2 0 1 0,2 0-4 16,-3 0 1-16,3 0-2 0,-2-2 1 16,1 2 1-16,-1 0 0 0,2 0-1 0,-3 0 2 15,1 0-1-15,0 0 2 0,-1 0 0 16,1 0 3-16,0 0 2 0,-1 2 2 0,1-2 2 16,0 3-1-16,-1-3 0 0,-1 1 0 15,1-1 1-15,-1 4 2 0,2-4-2 0,-1 1 1 16,-1-1-3-16,2 3-3 0,-1-3-2 15,1 1-2-15,-1-1-3 0,1 4-4 0,0-4-2 16,-1 2 0-16,1-1-3 0,-2 2-4 16,1 2-3-16,1-4-2 0,-3 3-3 0,3 1-1 15,-2 0-1-15,-1 0 1 0,1 0 0 16,-1 0 1-16,1 0 0 0,-1 3 0 16,1-5 0-16,-1 5 0 0,1-2-2 0,-1 2 0 15,1-1 1-15,-1 1-1 0,-1 1 3 16,1-3 0-16,-1 4 3 0,1-1-1 15,-1 0 0-15,1-1 1 0,-1 1 1 0,1 0-2 16,-1 3-1-16,1-3 1 0,-1 3-1 16,1-1 0-16,-1-2 1 0,-1 3 1 15,0-2 1-15,1 2 1 0,1-1 3 0,-1 0 3 16,-1 0 4-16,3 1 2 0,-3-2 3 16,3 1 4-16,-3-1 0 0,3-1 0 15,-3 2-1-15,3-2-2 0,-3 4-2 0,3-2-5 16,-1-1-2-16,1 1-3 0,-1 2 0 15,1-4 2-15,1 2 0 0,1-2 0 16,0 2-1-16,-1 0 0 0,1 1-3 0,2-1-2 16,-1-1-3-16,1 2 0 0,2 0-1 0,0-2 0 15,0 2-1-15,0 0 1 0,0 0 0 16,2 1 0-16,0 0-2 0,2-1 1 16,0 1 1-16,0-2 1 0,2 3-2 0,3-2 1 15,-1 2 1-15,0 1-1 0,3-2 1 16,-1 0-2-16,3 0 2 0,-1 2 1 15,1-2 0-15,2 0 0 0,-1-1 0 0,3 2 3 16,0-3-1-16,0-1 0 0,2 2 1 16,0 0 2-16,0-2-2 0,0 0 1 15,2 0 0-15,0-1 1 0,0 2-2 0,2-2 0 16,0 0 0-16,0-1-1 0,0-1 0 16,3-1-1-16,-1 2-1 0,0-1-1 15,0-3 0-15,1 1-2 0,-1-1-1 0,0 1-1 16,1-4 2-16,-1 1-1 0,2 2 0 15,-1-4 1-15,1 0 0 0,-2 0-1 0,3 0 1 16,-3-4-2-16,2 2-1 0,1-3 0 16,-1 4-1-16,-2-3 1 0,3-1 0 15,-3-3 3-15,3 2 1 0,-3 0-1 0,0-2-2 16,0-1 1-16,1 1 0 0,-1-1-3 16,-2-3 1-16,2 0 0 0,-1 2 0 0,-1-1 0 15,0-1 1-15,0-1 1 0,-2 1-2 16,0-2 3-16,-2 3-1 0,2-3 0 15,-2 3-2-15,0-3 0 0,0 2-1 16,-2-1 0-16,2-2 0 0,-2 1 1 0,-1 2 1 16,1-2-1-16,0 0 1 0,-2 0 0 15,-1 1-1-15,1 0 1 0,0 0 1 0,-3-2 0 16,1 1 0-16,0 2-1 0,-3-2-1 16,0 0 1-16,1 4 0 0,-3-5 1 0,1 1 3 15,-1 2 4-15,-2-2 7 0,0 0 5 16,1 0 6-16,-3 2 4 0,0-2 2 15,-2 0 4-15,0 0-1 0,0 2-2 0,0-2-1 16,-2-2-3-16,0 3-3 0,0-3-7 16,-3 2-2-16,1 0-6 0,0 0-1 0,0 2-4 15,-3-2 0-15,1 1 0 0,0-2 0 16,-3 1 1-16,3 2-2 0,-3-2-1 16,1 0-1-16,-1 0 1 0,-1 3-3 0,1-3-1 15,-1 3 3-15,1 1 0 0,-1-3 3 16,1 2 1-16,-1 2 2 0,1-2 3 0,-1 2 1 15,-1-1 1-15,0 0 3 0,1 0-1 16,-3 1 2-16,0 4-1 0,1-5 2 16,-3 4 0-16,-2-2-2 0,0 1-3 0,0-2-1 15,-2 4-2-15,-2-3-4 0,-2 1-3 16,-1 1-1-16,1 2-1 0,-2-4 2 16,-1 3-3-16,-1 2-1 0,-1-2-6 0,1 1-13 15,-3-1-22-15,-2 2-39 0,1 2-60 16,-1-2-72-16,-2 3-74 0,2 3-63 15,-2 1-57-15,0 5-49 0,-2-1 1 0,0 5 45 16,0-1 65-16,1 5 67 0</inkml:trace>
  <inkml:trace contextRef="#ctx0" brushRef="#br0" timeOffset="58526.36">11877 10205 35 0,'-5'-1'40'0,"1"-3"-5"0,0 3-6 0,0-2 0 15,-1 3 5-15,-1-2 2 0,0 2-1 16,-3-1-1-16,1 1 0 0,-1 0-4 16,-1 0-5-16,-3 0-3 0,2 1-2 15,-1 1 3-15,-3 1 3 0,0-2 5 0,-2 4 7 16,-2 3 5-16,0-3 5 0,-4 2 5 16,0 2 0-16,-1 4 1 0,-3-2 0 15,1-1 0-15,-1 6-3 0,-1 1-1 16,1 0 0-16,-3 3 1 0,3 3-1 0,-3 0 2 15,2 3 3-15,-1 3 2 0,1 1 9 16,-1 3 7-16,1 0 7 0,1 4 10 16,-1 1 10-16,3 3 10 0,-1 2 7 15,3 2 2-15,2 2 6 0,2 0-2 0,2 1 4 16,4 0 4-16,3 1 4 0,3 1 0 16,5 0-7-16,4-2-7 0,5 2-15 15,5-1-19-15,5 1-18 0,7-2-19 0,5 0-10 16,7-2-10-16,7-3-7 0,5 1-4 15,7-5-2-15,2-5-1 0,7-3-3 16,1-2-1-16,5-6-3 0,4-3 0 16,5-7-3-16,1-1 1 0,3-7 2 0,4-4 2 15,-1-2 1-15,1-7-1 0,2-3 0 16,2-3-4-16,-2-2-3 0,-2-2-3 0,-5-3-1 16,-1-4 0-16,-7-3-1 15,-2-3 1-15,-7-3-2 0,-5-3 3 0,-5-4-1 16,-5 2-1-16,-7-6 1 0,-5-4 0 15,-6 2 2-15,-5-3-2 0,-8-1-3 0,-4-3 3 16,-7 1 0-16,-3-1-1 16,-5 1-2-16,-7-5 2 0,-3 4 2 0,-5 0-1 15,-4 0 0-15,-7 3 1 0,-1-2 2 16,-7 3 0-16,-2 3 0 0,-6 0-1 0,-5 3 0 16,-4 2-2-16,-4 3 0 15,-2 3-3-15,-2 6-1 0,-5 0 3 0,-3 2-8 16,-1 7-3-16,-4 2-8 0,0 4-14 15,-2 2-25-15,0 8-53 0,0-1-79 0,0 6-88 16,0 3-82-16,2 1-70 0,2 5-61 16,0 0-9-16,2 5 48 0,5 0 76 15,1-2 81-15</inkml:trace>
  <inkml:trace contextRef="#ctx0" brushRef="#br0" timeOffset="60516.91">16700 10406 76 0,'-8'-5'88'0,"2"4"-5"0,-1-2-6 16,-1 3-11-16,2-1-14 0,-3 1-10 16,-2 1-7-16,1 2-2 0,-1-2 0 0,-1 7 5 15,-3-2 8-15,-2 4 4 0,0-1 6 16,-2 5 2-16,-2-2 4 0,-3 2 2 15,1 5 1-15,0-2 1 0,-3 1 2 0,1 2 3 16,0 4 0-16,-3-3 1 0,3 5 3 16,-1 0-3-16,3 4-3 0,0 1-4 0,-1 3-3 15,3 3-6-15,2 4-4 0,0-2-7 16,2 4-7-16,5 2-5 0,-1 0-5 16,2-1-5-16,5 0-3 0,0-2 3 15,3 0 2-15,3 1 2 0,5-2 1 0,-1-3 3 16,4 3 3-16,3-4 2 0,4-2 1 15,2 2 2-15,2-6 2 0,2 0 3 16,4-2 2-16,3-6 0 0,2-2 1 16,3-2 0-16,3-5-3 0,2-3-1 15,3-6-3-15,1 0-5 0,2-5-2 0,3-1 4 16,2-7 4-16,2 2 3 0,-1-5-2 16,3-3-2-16,-2 0-4 0,-2-4-10 15,-1 1-9-15,-1-7-7 0,-3 2-3 0,-1-2 1 16,-3-5 8-16,-2 0 9 0,-2-1 6 15,-4-4 9-15,-3-4 7 0,-3 1 5 16,-1-5-2-16,-4 1-8 0,-4-6 1 0,-2 1-4 16,-2-1-6-16,-7-3-2 0,-2 0-6 15,-4 1 0-15,-4-1-4 0,-4-1-2 16,-5 5-4-16,-2 1-2 0,-4-3-1 16,-4 3-2-16,-3 2-4 0,-1-1-3 0,-3 1-2 15,-4 3-2-15,-2 1 0 0,-2 2-1 16,-2 3-4-16,-2 0-7 0,-1 5-6 15,-1 0-19-15,-3 4-41 0,1 1-77 16,-1 6-100-16,3 2-102 0,-1 3-98 0,1 5-78 16,4 0-11-16,0 3 50 0,-1 5 89 15</inkml:trace>
  <inkml:trace contextRef="#ctx0" brushRef="#br0" timeOffset="65525.5">18519 9949 26 0,'-5'-4'61'0,"1"3"-8"0,0 1-10 16,0-2-10-16,0 2-12 0,-1 0-7 15,1 0-6-15,-2 0-2 0,1 0 2 0,-1 2 4 16,0-1 8-16,-3 3 5 0,1-3 8 15,-1 3 6-15,-3 1 7 0,-1-1 7 16,0 1 2-16,-2 1 5 0,1-2 5 16,-3 1 1-16,0-1-1 0,0 1-2 0,-2-1-2 15,-2-1-5-15,-1 2-4 0,1-1-5 16,-2 1-4-16,0 0-6 0,-1 2-4 16,1 1-2-16,-2 0-3 0,-1 1 2 0,1-1 0 15,0 5 2-15,-1-4 1 0,1 2 2 16,-1 2 2-16,1-1 1 0,0 1 1 15,-3 0 1-15,3 4 3 0,-1-2 3 0,-1 0 0 16,1 1 0-16,-1 2 0 0,1 1-2 16,1 1-3-16,0-1-5 0,1 1-1 15,3 0-2-15,0-3-6 0,4 5-3 0,0-5-6 16,4 3-4-16,1 1-4 0,1 0-4 16,3-1-3-16,1 0-1 0,3 3 0 15,0-2 0-15,4 4 3 0,0-1 0 16,2 1 0-16,2-1 0 0,3 0 2 0,1 1-1 15,3 0 0-15,1 0 0 0,1 0 1 16,2-2 2-16,2 2-2 0,0-2 0 16,2-2 0-16,2-1 0 0,2 1-2 15,0 0-1-15,3-4 1 0,-1-1-2 0,5 1 1 16,0-5-2-16,3 1 2 0,3-4-2 16,5-2 2-16,-1-3-1 0,4-4-1 15,3 0 1-15,2-4 0 0,-1-3 2 0,1-2-2 16,0-4 2-16,-1 1-2 0,1-5 0 15,-5 5-2-15,1-5-1 0,-3 0 0 16,-2 1 0-16,-1-2 0 0,-4 2 0 0,-1-2 2 16,-2-1-1-16,-2 2-1 0,-1-1 0 15,1-1 1-15,-2-2 0 0,-1 2 1 16,-2-1-1-16,3-4 3 0,-3 3-2 16,3-4 1-16,-3 2-1 0,3-2 0 0,-3 0 1 15,-2 1 4-15,1-1 11 0,-3 0 14 16,-2 1 18-16,-2 2 18 0,-2 0 20 15,-3-1 21-15,-1 2 12 0,-5 1 2 0,-1-3-6 16,-3 3-8-16,-2-1-16 0,-5 0-16 16,-1 0-18-16,-2 0-13 0,-5 1-10 15,-2 1-5-15,-4-1-6 0,0-1-3 16,-4 1-4-16,-1 2-3 0,-1-1-5 0,0 4-1 16,-3-1-1-16,-1 0-6 0,-1 3-1 15,0 0-1-15,1 2 1 0,-1 1-3 16,-2 0-2-16,3 4-6 0,-3 2-9 0,0 0-22 15,0 3-45-15,1 1-73 0,-1 1-93 16,0 4-88-16,0-1-80 0,1 7-82 16,1-2-14-16,-2 1 43 0,0 4 80 15,1 0 84-15</inkml:trace>
  <inkml:trace contextRef="#ctx0" brushRef="#br0" timeOffset="71117.66">18601 11009 7 0,'0'0'14'0,"0"-1"6"16,0 1 5-16,0-4 7 0,-2 4 6 16,2 0 6-16,-2 0 0 0,2-1 3 15,-2 1-1-15,0 0 1 0,-2 0 1 0,1 0 2 16,-1 0-1-16,0 0-2 0,0 0-3 15,0 0-2-15,-3 0-6 0,1 0-2 16,-1 1 1-16,1-1 0 0,-2 4-2 16,-3-3 0-16,3 3 1 0,-3-2-1 0,-2 3-2 15,1 3-2-15,-3-4 2 0,0 2 1 16,0 1 2-16,-2 1 5 0,-2-3 5 16,0 3 3-16,0 0 1 0,-2 0 1 15,-2 1 3-15,-1-1 2 0,1 1 6 0,-2 3 3 16,-1-4 3-16,1 5 4 0,-3 0 4 15,1-1 3-15,-1 1 3 0,-1 0 3 16,-1 4 2-16,0-2 0 0,1 0-2 0,-3 4-2 16,0 1-3-16,1 1-4 0,-3-2-1 15,0 5-1-15,0-3-1 0,0 3-3 16,2 2-3-16,-2-1 1 0,3 4-5 16,1-1-5-16,0 2-4 0,3 0-2 15,2 3-7-15,1-3-7 0,1 3-7 0,4-2-5 16,2-2-7-16,2 4-7 0,5-4-3 15,3 0-4-15,3 1 0 0,4-4 0 16,2 3 0-16,7-1 1 0,1 2-1 16,5-4 2-16,4 2 0 0,4-3-1 0,3-1 0 15,1 1 3-15,3-3-1 0,4-2-1 16,2 1 0-16,2 0 0 0,2-5-2 16,2-2-3-16,3-1 1 0,1-2-1 0,1-5 1 15,4 2 1-15,2-7 2 0,0-1 0 16,2-5-1-16,2 1 0 0,0-5-1 15,0-3 0-15,2-1-1 0,1 0 0 0,-1-4 1 16,-2 2-2-16,2-3 0 0,-2 1 2 16,1-3-1-16,-1 2 0 0,-2 1 2 0,-2-3-2 15,-3-1 0-15,1 0-1 16,-4 1 0-16,-1-1 0 0,-3-2-3 0,-3-2 2 16,-2 1-1-16,-4 0 4 0,-2-1-3 0,-5-1 1 15,-1-2 2-15,-3 2 4 16,-4-4 7-16,-4-2 5 0,-3 1 8 0,-1-2 3 15,-5-1 5-15,-4 1-1 0,-2-4-4 16,-4 4-6-16,-2-2-4 0,-7 1-2 16,-2-2-1-16,-2 2-4 0,-6 1-3 0,-2-1 1 15,-3 4-2-15,-1 0-3 16,-5 2-4-16,-2 2 2 0,-4 1-1 0,-1 2 1 16,-3 2-5-16,-1 7-10 0,-3-2-18 15,-5 3-52-15,0 5-96 0,-4 4-119 0,0-1-115 16,-3 5-117-16,-1 5-49 0,-3-1 14 15,1 4 77-15,-3 0 107 0</inkml:trace>
  <inkml:trace contextRef="#ctx0" brushRef="#br0" timeOffset="84255.78">20354 12667 54 0,'0'-3'69'15,"0"3"-5"-15,0-1-7 0,0 1-4 16,0-4-2-16,0 4 1 0,0-1 1 16,0-2 4-16,2 1 7 0,-2 0 10 0,0 2 10 15,0-3 13-15,0 3 20 0,-2-1 24 16,2 1 28-16,-2 0 31 0,2 0 30 15,-2 1 8-15,0 2-7 0,-1 1-18 16,-3 5-22-16,0 6-27 16,-3 8-33-16,-3 10-18 0,-1 7-11 0,-2 10-10 0,0 9-15 15,-2 4-18-15,-2 5-17 0,0 3-15 16,0 3-12-16,0 3-7 0,0 1-1 16,0-2-2-16,2-1 0 0,0-4 2 0,0 1-3 15,2-6-11-15,3 1-25 0,-3-7-49 16,2-3-78-16,3-3-90 0,-1-3-86 15,0-2-77-15,5-6-67 0,-2-6-12 16,3-4 44-16,1-7 72 0,0-4 78 0</inkml:trace>
  <inkml:trace contextRef="#ctx0" brushRef="#br0" timeOffset="84581.56">20358 12800 132 0,'-2'-20'241'0,"0"4"45"16,-2-1-19-16,2 7-18 0,-3 0-17 15,3 4-1-15,2 2 7 0,0 5 3 16,4 7-1-16,1 8-7 0,3 10-9 15,1 11-19-15,3 8-32 0,1 10-45 16,2 8-39-16,2 5-33 0,0 7-21 16,4 0-12-16,0 0-9 0,2 0-1 0,1-2-3 15,1 0-4-15,0-5-4 0,-1-3-14 16,-1-1-42-16,-2-9-83 0,-2-1-106 0,-2-1-103 16,0-9-109-16,-4 0-86 0,-5-5-11 15,-1-9 52-15,-5-1 89 0,-4-5 98 16</inkml:trace>
  <inkml:trace contextRef="#ctx0" brushRef="#br0" timeOffset="84836.85">20113 13641 175 0,'-11'-11'218'0,"3"1"5"16,3-1-34-16,3-2-21 16,2 3-10-16,7-1-3 0,1-2-1 15,7 5-12-15,2-1-21 0,4 0-27 0,2 1-26 16,5 2-20-16,-1 1-17 0,3 4-15 0,-1-2-47 16,5 3-71-16,0 3-95 0,0-2-98 15,0 2-52-15,0 2-23 0,0-3 25 16</inkml:trace>
  <inkml:trace contextRef="#ctx0" brushRef="#br0" timeOffset="85914.34">21497 13375 11 0,'0'3'127'16,"0"-3"12"-16,0 0 6 0,0 0 6 16,0 0-1-16,0 0-2 0,0 0-9 0,0-3-9 15,2 3-11-15,-2-1-11 0,2-4-10 16,0 1-10-16,0-4-6 0,0 1 2 16,3 1 3-16,1-3 10 0,0-2 2 15,3-3 2-15,-1 0-2 0,5-1-8 0,0-1-12 16,2-5-12-16,1 1-10 0,6-5-5 15,-1 0-6-15,6-4-1 0,3-2 2 16,2-3 2-16,6-5 3 0,2-1 5 16,7-4 6-16,5 0 4 0,6-4 5 0,3-2 2 15,7-4-4-15,4 0-4 0,2-2-5 16,2-1-7-16,2 1-14 0,1-1-8 0,-1 4-6 16,0-1-5-16,1-1-2 0,-3 2-2 15,0 2-2-15,0 2-2 0,0 1-1 16,-2 0-2-16,1 2-4 0,-1-1-3 15,-2 6-1-15,0-1-9 0,-5 1-31 0,-3 3-89 16,-5-1-127-16,-4 7-127 0,-4-2-135 16,-5 1-65-16,-5 4-6 0,-5-1 65 15,-5 1 116-15</inkml:trace>
  <inkml:trace contextRef="#ctx0" brushRef="#br0" timeOffset="86429.24">23692 11053 49 0,'0'-5'192'15,"0"1"17"-15,0-2-43 0,0 2-42 16,0 2-33-16,2-1-19 0,2 2-15 0,0-3-14 15,5 3-10-15,1 1-4 0,3 1-2 16,2 3 1-16,4 0 1 0,0 1-1 16,4 3-1-16,1 1 1 0,-1 3 3 0,4 1 7 15,-1 5 8-15,1 1 16 16,3 2 26-16,-2 4 21 0,1 3 15 16,-1 2 16-16,1 0 19 0,-1 8 17 0,-3-3 3 15,-1 5 4-15,-3 3 3 0,-4 2-6 16,-5 5-20-16,-1 3-31 0,-7 1-27 15,-6 1-27-15,-4 4-27 0,-5 0-21 0,-6 3-10 16,-4-2-5-16,-2 3-7 0,-5-1-15 16,1-3-35-16,-5-2-66 0,2 1-99 15,1-6-111-15,1-2-118 0,1-9-91 16,-1 1-20-16,3-8 37 0,-3-4 83 0,1-1 101 16</inkml:trace>
  <inkml:trace contextRef="#ctx0" brushRef="#br0" timeOffset="89945.78">25161 10230 77 0,'0'0'79'0,"0"0"-3"0,0 0-6 15,0 0-4-15,0 0-7 0,0 0-5 16,0 0-3-16,0 0-2 0,0 0-2 0,0 0-2 15,-2 0 0-15,2 0 0 0,0 0 1 16,0 0 1-16,0 0 5 0,0 0 4 16,0 0 5-16,-2 0 5 0,2 3 5 15,0-3 3-15,0 1 6 0,0-1 5 0,0 4 11 16,0-3 15-16,0 3 21 0,-3 1 21 16,3 5 19-16,0 0 11 0,0 6 12 15,0 2-1-15,0 7-16 0,0 4-18 16,3 5-26-16,-1 6-23 0,0 4-29 15,2 9-23-15,0 1-18 0,3 5-15 0,-3 4-7 16,2-1-6-16,1 4-2 0,1-1-3 16,-2-1-1-16,1-4-1 0,-1 2-5 15,0-3 2-15,1-4-11 0,-1-1-28 0,-4-1-56 16,0-4-90-16,0-1-103 0,1-2-108 16,-1-7-113-16,0 1-39 0,-2-10 20 15,0-5 73-15,-2-4 93 0</inkml:trace>
  <inkml:trace contextRef="#ctx0" brushRef="#br0" timeOffset="90443.47">25288 10277 116 0,'-4'-15'236'0,"1"-4"33"16,-1 5-21-16,2-1-31 0,0 0-28 15,0 1-24-15,4 3-23 0,0 0-30 16,2-1-34-16,3 3-29 0,1 2-21 0,1 2-11 15,3 1-7-15,1 4-1 0,2 3-1 16,2 2-1-16,2 2 0 0,0 3 1 16,2 3 2-16,0 3 0 0,2 3 3 15,1 4 3-15,-1-2 5 0,0 4 11 0,1 3 17 16,-1 2 25-16,-2 0 28 0,-2 4 32 16,-2 2 31-16,-2 3 18 0,-5 2 2 15,1 1-10-15,-7 3-23 0,-2 3-26 0,-4 0-29 16,-4 3-24-16,-5 3-14 0,-3 4-12 15,-6 0-10-15,-3 2-8 0,-4 2-8 16,-3-2-7-16,-4 2-5 0,-2-1-4 16,-2-2-3-16,2-4-2 0,-2-1-7 15,2-6-17-15,2-4-42 0,0-6-105 0,5-7-135 16,3-6-134-16,7-6-113 0,4-9-49 16,5-6 8-16,6-8 85 0,6-6 128 15</inkml:trace>
  <inkml:trace contextRef="#ctx0" brushRef="#br0" timeOffset="90725.63">26403 10769 120 0,'5'-9'337'0,"-3"1"30"0,0 1 14 0,0 2-77 16,2-1-98-16,0 1-85 0,3 0-57 16,-1 1-29-16,3 3-36 0,1-3-64 15,1 3-77-15,1 1-89 0,-1 1-81 16,-3 4-41-16,1-1-2 0,-3 1 42 0</inkml:trace>
  <inkml:trace contextRef="#ctx0" brushRef="#br0" timeOffset="90925.3">26384 10840 297 0,'-8'-3'418'0,"1"-1"60"0,1 2 36 0,2-1-76 15,2 2-86-15,2-4-85 0,2 2-68 16,4 0-54-16,3-1-54 0,1 3-37 0,5-2-25 16,2 3-41-16,0 0-79 15,2 0-108-15,2 0-107 0,2 3-111 16,1 2-97-16,-1-3-25 0,2-1 44 0,3-1 89 16</inkml:trace>
  <inkml:trace contextRef="#ctx0" brushRef="#br0" timeOffset="91389.95">27430 10180 164 0,'-2'-4'277'0,"0"-1"55"16,0 2-11-16,-1 3-16 0,1 0-12 15,0 2-8-15,0 7-13 0,0 1-18 16,-2 9-26-16,-1 6-26 0,1 4-27 16,-4 6-30-16,-1 10-29 0,-3 2-30 15,-1 3-27-15,-2 4-20 0,0 1-10 0,0 4-6 16,1-2-9-16,1 2-12 0,0-4-30 15,5-2-87-15,-1-2-140 0,3-2-147 16,0-6-130-16,3-5-63 0,1-5-9 0,2-5 67 16,2-5 126-16</inkml:trace>
  <inkml:trace contextRef="#ctx0" brushRef="#br0" timeOffset="91869.55">27838 10342 36 0,'0'-12'231'0,"3"3"57"0,-3 0 17 0,0 2 19 15,0 3 27-15,-3 0 20 0,3 3-1 0,-2-2-27 16,0 2-47-16,-2 1-58 0,0 1-58 15,-1 3-53-15,-3 4-36 0,0 4-26 16,-5 1-16-16,-2 8-9 0,-2 3-8 16,0 7-7-16,-2 3-7 0,2 5-4 15,-2 4 0-15,2 2-7 0,2-1 0 0,5 5 0 16,1-3-3-16,3 0 1 0,4-4-1 16,4 1 0-16,2-3 0 0,5-7-3 15,1 1 1-15,5-8-3 0,4-1 0 0,2-7 0 16,3-2 1-16,3-7 0 0,1-3 0 15,1-6 3-15,1-7 0 0,2-6-2 16,-3-2-1-16,1-4 0 0,-3-6 0 16,1-5 0-16,-5-2 0 0,-2-5 1 0,-2-2 1 15,-6-5 2-15,-2 0 0 0,-5-1-1 16,-4-4 7-16,-4 2-2 0,-4 2 1 16,-5 2-1-16,-4 5-1 0,-4 0 0 15,-2 5-10-15,-4 4-13 0,-5 3-21 0,-2 2-41 16,-2 7-110-16,1 0-143 0,1 5-155 15,2-2-97-15,1 5-40 0,1-2 10 16,1 2 92-16,1 1 137 0</inkml:trace>
  <inkml:trace contextRef="#ctx0" brushRef="#br0" timeOffset="94459.87">21562 13425 48 0,'0'0'145'0,"0"0"-16"0,0 0-38 0,0 0-19 16,0 0-7-16,0 0-1 15,3 0-1-15,-3 0-3 0,2 0 2 0,0 3 8 16,0-3 13-16,2 1 14 0,0 2 15 16,3 2 11-16,-1-4 12 0,0 5 4 0,1-5 0 15,1 3-1-15,1 1-1 16,-1-1 0-16,1 1 0 0,1-1 3 0,1 2 4 16,2-1 2-16,-1 0-2 0,1 0-7 15,2 3-14-15,0-2-18 0,2 0-16 0,2 2-17 16,0 1-14-16,4-2-16 0,0 2-9 15,5 0-6-15,-1 2-5 0,5-2-4 16,2 1-4-16,2 5 3 0,2-1-1 0,4-2-1 16,5 5 0-16,1 0 2 0,5 3 4 15,2 4 0-15,3 0 0 0,3 4 0 16,5 1 1-16,1 4-3 0,5 1-3 0,2 4 2 16,5 2 2-16,3-1 4 0,1 5-1 15,4 0 3-15,-1 5-3 0,3 0-4 16,2 0-1-16,-2 5-2 0,0-1-2 15,-2 1 0-15,-2-3-2 0,-3-1-1 16,-1 1-2-16,-3-5-2 0,-4 2 0 0,-2-5-3 16,-2-2-2-16,-7-6 3 0,-1 2 1 15,-7-6-2-15,-5 0-8 0,-3-4-14 16,-7 2-14-16,-4-8-23 0,-6 3-42 16,-3-4-113-16,-3-2-143 0,-3-1-147 0,-2-2-93 15,-4-2-37-15,-3-4 10 0,-1-4 96 16,-5-3 142-16</inkml:trace>
  <inkml:trace contextRef="#ctx0" brushRef="#br0" timeOffset="95270.99">24060 14127 105 0,'2'-1'174'16,"0"-3"-30"-16,0 4-22 0,3-1-19 15,-3 1-9-15,2-2-2 0,2 2 3 0,1 0 3 16,-1 2 6-16,3-1 11 0,1 3 14 16,1 0 18-16,1 2 18 0,1 2 18 15,2-2 14-15,2 5 11 0,0 1 3 0,2 0-7 16,0 5-15-16,2 0-23 0,2 4-26 16,1 2-31-16,-1 3-23 0,0 7-22 15,1 1-18-15,-3 1-13 0,2 4-7 0,-2 4-4 16,0-1-6-16,-2 4-3 0,0-1-1 15,0 3 2-15,-2 2-1 0,-2-4 2 16,0 4 2-16,-2-3 2 0,-1 3 1 16,-1-2 1-16,-3 0 0 0,-1-2-1 0,-3-2 1 15,-2-1 3-15,-2-1 2 0,-2-1 4 16,-4-2 2-16,-5-3 1 0,-4-1 0 16,-2 2 0-16,-6-6-5 0,-4 0-2 15,-5 2-3-15,-2-7-5 0,-4 2-5 0,-2-5-5 16,-1-2-7-16,-1-1-15 0,0 0-18 15,-1-7-20-15,3 0-31 0,2-1-82 0,0-3-137 16,4-1-133-16,0-4-129 0,3 1-58 16,-1-5-11-16,0 0 62 0,2-1 130 0</inkml:trace>
  <inkml:trace contextRef="#ctx0" brushRef="#br0" timeOffset="99203.19">25538 13850 185 0,'-3'-4'248'16,"3"-1"5"-16,-2 2-6 0,2 0-3 0,-2 2 10 16,2 2 28-16,2 2 25 0,-2 5 7 15,2 1-7-15,3 6-21 0,-3 10-36 16,2 6-56-16,-2 11-56 0,0 7-42 15,0 6-31-15,1 12-19 0,-3 0-14 0,0 5-9 16,0 2-10-16,0-1-3 0,2 0-3 16,-2-4-4-16,2-4-5 0,0-1-10 15,0-2-13-15,2-8-35 0,-2-3-82 0,3-3-106 16,1-4-116-16,0-4-105 0,3-6-93 16,-1-5-23-16,1-10 52 0,-1-3 92 15,-2-4 111-15</inkml:trace>
  <inkml:trace contextRef="#ctx0" brushRef="#br0" timeOffset="99550.99">25616 14022 89 0,'0'-34'230'0,"2"1"35"0,0 4-18 16,0 4-13-16,2 0-11 0,3 5-12 15,-1-1-16-15,5 7-23 0,1-2-32 0,3 4-38 16,2 6-29-16,0-1-21 0,4 7-12 16,0 2-3-16,1 3 3 0,1 5 8 15,2 5 11-15,1-1 12 0,-1 10 20 0,3 1 14 16,-3 1 8-16,-2 7 7 0,1 1 3 16,-5 1-1-16,-2 4-12 0,-3 1-11 15,-5 0-10-15,-5 3-9 0,-4 2-10 16,-4 3-10-16,-9 0-10 0,-4 3-9 0,-4 2-6 15,-9-2-12-15,-1 1-8 0,-5 1-7 16,-5-2-4-16,3-2-5 0,-2-4-11 16,4 2-9-16,0-9-24 0,4-2-73 15,3-2-142-15,6-8-157 0,3-2-134 16,4-6-63-16,5-6-16 0,0-3 52 0,7-4 131 16</inkml:trace>
  <inkml:trace contextRef="#ctx0" brushRef="#br0" timeOffset="99832.89">26653 14144 297 0,'15'-14'536'0,"-7"3"60"16,1 2 33-16,-3 0-47 0,1 1-179 15,-1 1-167-15,4 3-111 0,1 2-59 16,2 2-42-16,2 0-74 0,-1 2-136 0,3 1-145 16,-2 4-156-16,0-2-83 0,-4 3-33 15,-3 2 36-15,-4 2 113 0</inkml:trace>
  <inkml:trace contextRef="#ctx0" brushRef="#br0" timeOffset="100032.4">26689 14272 26 0,'-2'-3'405'0,"-2"2"81"0,2-4 53 15,2 2 25-15,0 0-98 0,4-1-110 16,4 3-107-16,1 1-74 0,3 0-51 0,5 1-48 15,2 4-33-15,3 0-37 0,-1 1-78 16,2 3-130-16,-2 0-136 0,2 1-142 16,-1-1-86-16,-1 0-29 0,-2-1 41 15,0-3 111-15</inkml:trace>
  <inkml:trace contextRef="#ctx0" brushRef="#br0" timeOffset="100778.24">28001 13759 102 0,'0'-6'266'0,"0"0"33"15,0 5 1-15,2-2-13 0,1 3 8 0,-1 4 7 16,2 7 9-16,0 3 5 0,3 7-15 16,-3 3-39-16,2 6-48 0,-2 7-49 15,1 0-43-15,-1 6-26 0,-2 6-17 0,0-2-14 16,0 3-12-16,0 1-9 0,-2-2-8 16,0 1-10-16,0 1-6 0,0-6-7 15,-2-1-2-15,-2-3-4 0,-2 0-4 0,-1-5-8 16,-3-5-13-16,-3 2-15 0,-4-7-24 15,-2-3-48-15,-2-4-99 0,-5-3-107 16,1-3-87-16,0-7-65 0,-3-6-45 16,3-6-15-16,-1-7 50 0,1-7 86 0,2-6 80 15</inkml:trace>
  <inkml:trace contextRef="#ctx0" brushRef="#br0" timeOffset="100928.31">27680 14410 36 0,'-5'-49'222'16,"5"5"66"-16,5 0 60 0,1 5 51 0,5-1 31 15,3 5-1-15,5 2-29 0,5 0-46 16,3 3-69-16,7 6-77 0,2-1-65 15,2 4-46-15,5 7-27 0,-1-1-24 16,2 5-13-16,3 0-12 0,-3 5-8 0,3 4-4 16,-3 1-8-16,1 1-18 0,-3 3-38 15,-2 0-112-15,-2 3-148 0,1-1-156 16,-3 2-109-16,-3-3-44 0,-1 1 3 0,-4-2 95 16,-5 1 139-16</inkml:trace>
  <inkml:trace contextRef="#ctx0" brushRef="#br0" timeOffset="110001.92">20341 11976 83 0,'-4'-2'72'16,"0"-1"-5"-16,-1 1-2 0,1-1-2 16,2 3-4-16,-2-1-3 0,2 1-3 15,-2 0-4-15,1 0-4 0,-1 0-2 0,-2 0 3 16,-1 0 6-16,1 1 3 0,-2-1 5 16,-1 3 5-16,1-1 6 0,-3 1-1 15,-2 0-3-15,1 1 3 0,-1 0 2 0,-2-3 3 16,-2 4 2-16,0-1 1 0,0 3 2 15,-2 2-7-15,-2 0-4 0,0 2-8 16,0 3-8-16,-5 5-6 0,1-1-5 16,0 4-5-16,-5 1-1 15,0 3-1-15,1 3 1 0,-3 1-1 0,-2 4-1 0,-2 5 1 16,0 0-2-16,-2 4 2 0,0-1 0 16,-2 6 7-16,-3-1 3 0,3 4 1 15,-2 2 4-15,2 3 3 0,2 1 0 0,-1 2-2 16,1 1-3-16,5 2-2 0,1-1-3 15,2-1-2-15,5 3-6 0,1-1-7 16,3 1-2-16,4 3-5 0,5-2-5 0,1 4-3 16,3 2-3-16,3 2-2 0,5 1-2 15,2-2-2-15,5 2 1 0,-1-3-3 16,5 1-1-16,1-1 0 0,3-1 0 16,2 2 0-16,2-6 0 0,5 0 1 0,-1-3-1 15,4-4 0-15,3-2 2 0,4-7 0 16,4 0 0-16,2-5 1 0,5-3-1 15,1-4 1-15,5-7 0 0,0-1 0 0,4-8 2 16,2-2 1-16,0-9 0 0,4-2 0 16,1-7 0-16,3-6 0 0,1-8 0 15,4-4-3-15,0-6 1 0,2-8-2 0,2-6-1 16,2-4-2-16,0-6 0 0,5-3 0 16,-3-4-3-16,0 0 1 0,-1-5 2 15,-3 0 0-15,-5 0 1 0,-1-3 0 16,-6-1 2-16,-5 0 4 0,-4 0-4 15,-5-4 1-15,-3 5 0 0,-5-4 1 0,-4 2 0 16,-4 0-4-16,-5-5 2 0,-1 2 0 16,-3-5 2-16,-4 0-4 0,-2-6-1 15,0 3-1-15,-4-8 1 0,-1 4 2 0,-1-2 9 16,-3 1 10-16,-1-3 10 0,-1 8 8 16,-4-3 5-16,-2 6 1 0,-4 5-5 15,-2 0-5-15,-3 4-4 0,-4 3-4 0,-1 3-2 16,-3 6-3-16,-2-2 1 0,0 7-4 15,-5-2-5-15,1 3-2 0,-5 2-4 16,1 3-5-16,-5-2-1 0,0 6 1 16,-4 1-1-16,-4 2 1 0,-2 2 1 0,-3 3-1 15,-3 2-1-15,-3 3 1 0,-2 2 0 16,-4 7-2-16,0-1-1 0,-3 5 4 16,-3 2-1-16,-1 7 0 0,-1 2-2 0,-1 3-1 15,1 4-6-15,-1 3-12 0,2 0-17 16,5 2-33-16,2 3-59 0,2 0-89 15,6 1-95-15,5 0-88 0,6 4-87 16,2-4-40-16,4 3 21 0,5 1 72 16,1-3 89-16</inkml:trace>
  <inkml:trace contextRef="#ctx0" brushRef="#br0" timeOffset="114630.51">24532 9791 1 0,'0'1'43'15,"-2"2"14"-15,2 2 14 0,0 1 10 16,-2 5 11-16,2 4 7 0,-2 8 3 0,-2 6-1 16,1 11 2-16,-3 10 1 0,0 8-2 15,-1 10-3-15,1 11-6 0,0 6-10 16,-1 12-16-16,3 7-14 0,2 8-13 16,2 6-11-16,4 5-10 0,0 0-6 15,5 2-6-15,-1-4-6 0,3 0-15 0,2-8-19 16,-1-5-29-16,3-5-29 0,-2-4-34 15,2-3-33-15,-3-8-33 0,3-3-33 16,-2-6-1-16,-2-5 16 0</inkml:trace>
  <inkml:trace contextRef="#ctx0" brushRef="#br0" timeOffset="115577.02">24955 9757 33 0,'9'-9'66'16,"2"-3"-15"-16,1 3-7 0,5-2 1 15,4-2 4-15,3-1 6 0,3-2 3 16,3 0 2-16,4-1-3 0,4 1 3 15,2-3 5-15,2-1 6 0,3 1 8 0,3 1 8 16,5 1 6-16,4-2 5 0,7 1 0 16,4 2-4-16,8 1-10 0,6-1-10 15,7 1-14-15,9 1-14 0,3 2-12 16,7 0-4-16,2 2 2 0,7-1 0 16,-1 2 3-16,5-4 4 0,4 2 3 0,0 2-2 15,2 0-8-15,2 1-6 0,0-1-6 0,0 0-6 16,-4 2-4-16,-5 3-2 0,1-1-2 15,-7 1-1-15,-1 4 0 0,-8 0-4 16,-5 0-1-16,-7 1-1 0,-8 3-1 16,-7 1-1-16,-6 0 0 0,-6 1 0 15,-7 3 1-15,-6-1-1 0,-7 0 1 0,-3 1 0 16,-5 0 1-16,-4 1 1 0,-3-1 0 0,-3 0 0 16,-5 0 0-16,1-1 2 0,-3 5-1 15,-2-2 1-15,0-1-1 0,-2 6 1 16,0 1 0-16,0 3 3 0,0 5-2 0,-1 1 1 15,-1 3 1-15,2 9 2 0,-2 0 0 16,2 7-1-16,-2 2 1 0,-3 7 2 0,3 3 2 16,-2 6 3-16,-2 5 7 0,-1 2 8 15,-1 7 10-15,-3 2 4 0,0 1 5 0,-1 7 2 16,-1 2-3-16,-2 5-9 0,2-1-8 16,-2 0-9-16,2 1-6 0,1-5-7 15,1 3-5-15,0-8 1 0,1-1-3 0,1-4 1 16,1-7 0-16,-1-2 0 0,-1-7 0 15,-1-4 1-15,0-5 0 0,-2-9 2 16,-1-2 1-16,-3-8 2 0,-3-2 0 16,-3-7 0-16,-2-3 0 0,-3-2 1 0,-6-4-1 15,-2-4-1-15,-6-4-1 0,-5-2 0 16,-4-2 0-16,-4-2 2 0,-4-3 4 16,-3-3 9-16,-6 1 12 0,-1-2 11 0,-8-2 12 15,-3 1 7-15,-5 0 5 0,-4-3-6 16,-4 4-10-16,-2 0-8 0,-7 1-12 0,-4 2-10 15,-4-3-8-15,-9 4-5 0,-4 4-3 16,-8 0-3-16,-4 3 0 0,-9 2 2 16,-5 1-1-16,-3 2-5 0,-3 1-19 0,-3 3-38 15,-6 2-61-15,4 1-79 0,-1-2-76 16,4 1-70-16,4 2-52 0,9 0-41 0,7-6 20 16,8 2 54-16,8-2 65 0</inkml:trace>
  <inkml:trace contextRef="#ctx0" brushRef="#br0" timeOffset="116174.73">24695 13222 56 0,'-4'-4'82'0,"0"4"-19"0,-1 0-7 16,3 1 5-16,-2 7 8 0,2 2 7 0,0 9 7 16,2 3 13-16,0 7 16 0,0 8 21 15,2 9 21-15,2 9 18 0,-2 13 10 16,3 9-2-16,-1 12-14 0,0 8-27 0,0 6-31 15,-2 6-30-15,3 5-27 0,-3 2-20 16,0 2-12-16,0-4-8 0,2-2-1 16,0 0-16-16,1-3-27 0,-1-6-43 15,2-4-44-15,1-5-52 0,1-5-52 0,1-3-45 16,1-7-39-16,1-6-5 0,-1-9 23 16,-1-6 37-16</inkml:trace>
  <inkml:trace contextRef="#ctx0" brushRef="#br0" timeOffset="117019.39">24928 13252 76 0,'17'-19'134'0,"2"4"-49"15,2-1-24-15,5 0-9 0,3-2 0 16,3-1 2-16,6 1 3 0,2 1 2 15,7 1-1-15,4-2 3 0,4 2 5 16,8-1 11-16,7 2 16 0,6-1 18 16,11-2 13-16,6 1 8 0,11-1 4 0,10-1-4 15,7-2-13-15,8 1-18 0,6 1-18 0,7-2-21 16,6 1-17-16,3-1-14 0,3 4-12 16,3 1-6-16,-3 2-7 0,1 3-5 15,-5 2-1-15,-2 0 0 0,-4 5 3 16,-4-1 0-16,-7 5-2 0,-2 1-1 0,-6 4 0 15,-4 3-1-15,-5 1-4 0,-8 2 1 16,-4-1 0-16,-9 5 0 0,-8-1 1 0,-4 2 1 16,-9 1 2-16,-9 0 0 0,-3 2 2 15,-9-1 0-15,-5-1 1 0,-3 1-1 16,-7 2-1-16,-4 0 1 0,-7 0 2 16,-1-1-2-16,-5 6 2 0,-2 3 0 0,-4 2 0 15,-3 0 2-15,-1 10 2 0,-3 3 10 16,-3 6 9-16,-1 7 10 0,0 7 7 0,-4 10 8 15,2 4-1-15,-2 7-5 0,0 2-6 16,0 7-6-16,-2 0-10 0,2 5-6 16,0-5-5-16,0 3-4 0,0-4-2 0,0-1-1 15,0-6-2-15,0-1-1 0,0-5-1 16,0-3 0-16,-2-6-1 0,2-2 2 0,-2-1 4 16,0-10 3-16,0 1 3 0,-3-6 5 15,1-7 8-15,0-2 10 0,-4-6 8 0,-1-3 9 16,-2-1 4-16,-3-7 1 0,-3-3-3 15,-2-2-7-15,-7-3-10 0,-1-6-7 0,-7-3-7 16,-6 0-8-16,-9-3-4 0,-6-2-4 16,-6-4-1-16,-9 0 4 0,-9-4 6 0,-5-2 10 15,-9-3 10-15,-9 0 10 0,-4-2 2 16,-8 1 1-16,-9-3-7 0,-6 2-4 0,-9 1-12 16,-8 2-11-16,-4 1 1 0,-7 6-4 15,-3 1 1-15,-6 5-3 0,1 1-3 16,-4 3 0-16,2 5-8 0,0 3-7 0,2 3-13 15,4 4-40-15,6 2-92 0,7 3-114 16,8 5-112-16,9 3-119 0,8-2-65 0,7 6 1 16,8 1 68-16,4-5 107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2:11:02.6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29648 5320 8 0,'-2'-3'52'0,"0"2"-1"0,0-5-5 0,0 5-4 16,0-4 4-16,-1 2 6 0,1-1 9 15,0 2 8-15,0-1 2 0,-2-2-2 0,0 4-9 16,-1-1-8-16,-1-1-10 0,0 2-9 16,-1 1-4-16,-1-4 0 0,-1 4 2 15,-1 0 2-15,-1 0 5 0,1 0 6 0,-3 0 4 16,-2 0 3-16,0 0 1 0,1 4 2 16,-3-3 1-16,-2 2-2 0,-1 0-1 0,1 5-3 15,-2-2-3-15,-2 3-4 0,0 2-3 16,-3 2-2-16,-1-1-1 15,1 2 1-15,-1 0 0 0,-3 1 4 0,1 4 5 0,-1-1 4 16,0-1 3-16,1 4 4 0,-3 2 4 16,2 0 3-16,-1-2-3 0,1 4 2 0,0 3-2 15,1-3-5-15,1 1-7 0,1 2-6 16,-1 2-5-16,3-4-6 0,1 3-6 16,1 4-4-16,2-3-2 0,2 3 4 0,0 1 2 15,0-1 6-15,4 0 6 0,0 5 3 16,0-3 4-16,3 1 1 0,1 1-4 0,3-2-4 15,-1 1-5-15,5 1-2 0,0-2-4 16,4 3 1-16,2-2 0 0,2-2 1 16,5 1 4-16,1-1 2 0,3 1 1 0,2-2 4 15,4-2-1-15,2 3-1 0,4-1-3 16,1-4-3-16,3 1-3 0,5 0-6 0,0-2-2 16,4 1-3-16,4-3-5 0,1-1 0 15,3 0-2-15,1 0 0 0,-1-2-1 16,5-2 1-16,0-3 0 0,2-1-2 15,0 1 1-15,4-3 1 0,2-2-2 0,1-1-1 16,3-2 0-16,3 0 0 0,1-1 0 16,1 0-3-16,2-5-1 0,0 1-1 0,2-2 0 15,2 1-3-15,0-4 1 0,2 0-1 16,-2-4 2-16,0 3-2 0,0-5-2 16,-2 1 1-16,-2-3 0 0,0-1 1 0,-2 1-3 15,-3-5 2-15,1 1 1 0,0-1 4 16,-3-2 0-16,-1-3-1 0,-1 2-1 0,-2-2 0 15,0-2-2-15,1-1-1 0,-5 1-1 16,0-3 2-16,0-1 0 0,-2 2 1 0,-2-3 1 16,-1 2 1-16,-1-2-1 0,-2 1-2 15,-3-1 0-15,-2 0 1 0,-1 2-1 16,-5-2-2-16,-3 3 0 0,-3-1-1 16,-2-1 1-16,-3 0 0 0,-2 3 2 0,-2-3-1 15,-4 3 2-15,0-2 1 0,-4-1 3 0,0 4 0 16,-3-1 1-16,-1-1 3 0,-1 1-2 15,-1 0 1-15,-3 1 0 0,-2-1 0 16,0 0 2-16,-2 1-2 0,0 0 0 16,-2 0 0-16,-2 0-1 0,-1 0-2 0,1-2-2 15,-2 2 2-15,-3 0-2 0,1 3 1 16,0-5-2-16,-1 5-1 0,-2-3 1 16,-1 2-2-16,-1-2 1 0,-2 1-1 0,-2-1 1 15,-2 0 0-15,-2 0-1 0,-2-2 1 16,-3 2 0-16,-1-2 2 0,-5-1 0 0,-4 1 4 15,-2-4 0-15,-4 2 4 0,-5-1 2 16,-6-5 1-16,-2 4-1 0,-6-3 1 0,-7-4 1 16,-4 2-2-16,-4 0-2 0,-5-2-4 15,-5 3-2-15,-7-3-4 0,-7 4-1 0,-6 3-5 16,-4-2-4-16,-8 6-19 0,-5-1-47 16,-4 4-159-16,-6 7-196 0,-7 0-128 15,-4 6-63-15,-4 1-19 0,-3 0 29 0,3-1 150 16</inkml:trace>
  <inkml:trace contextRef="#ctx0" brushRef="#br0" timeOffset="18314.87">18172 6562 32 0,'-3'-3'50'15,"1"3"1"-15,0-2-1 0,0 2 0 0,0-2-1 16,0 2 1-16,0-3-2 0,0 3 0 15,0-1 0-15,-1 1-2 0,1-4-1 16,0 3 1-16,0-2-2 0,-2 2-3 16,2-3 2-16,-3 3-2 0,1-2 1 15,-2-2-1-15,0 4 2 0,-1-1 1 0,-1-3 2 16,-1 2 1-16,1-2 3 0,-1 4 2 16,-1-3 0-16,-1 0 1 0,1 3-1 15,-1-4 1-15,-2 4-3 0,1-3 2 0,-1 3-2 16,0-2 1-16,-2 1 0 0,1-1-2 15,-3 2 0-15,0 1-1 0,0-3 4 16,-2 3-1-16,-2 0-3 0,-1 3 1 16,1-2-3-16,-4 2-2 0,-1 2 1 15,1 1 6-15,-3 0 5 0,1 3 4 16,-1 0-1-16,-1 2-2 0,1-1-4 0,-1 4-9 16,1-3-5-16,-1 2-5 0,1 3-1 15,0-2 0-15,1 5-3 0,-1-3-1 0,1 2-2 16,2 2-1-16,-3-3 0 0,3 4 1 15,1-4 2-15,-1 4 2 0,2-3 0 16,1 2 1-16,1-1-1 0,0 0-3 0,2 2-1 16,-2-1-4-16,2 4-1 0,-2 1-5 15,2-2 0-15,-2 5-4 0,1 2-4 16,1-2-2-16,0 1-2 0,0 4-2 16,2 1-3-16,3-4 0 0,1 4 0 0,0-1-1 15,5 0 0-15,-1 0-1 0,3-3-1 16,2 3 4-16,2-3-2 0,2 0-1 15,2-1 0-15,2 0 2 0,0 1-1 16,5-1-3-16,-1 0 4 0,3 1 1 16,-1-2 0-16,5 1-1 0,0-3 3 15,2 4 1-15,2-2-1 0,0-2 1 0,4 2 0 16,0-2 0-16,5-1 1 0,-1 0 2 16,5-2 0-16,2 2 1 0,2-2 2 15,4-3 3-15,3-3 1 0,1 1-2 0,5-2 2 16,2 1 0-16,4-5-1 0,0 1-3 15,4-2 0-15,2-1-1 0,5 1-5 0,2-2 3 16,1-1-1-16,3-2 1 0,3 1 1 16,1 1 0-16,0-4-1 0,0 2 0 15,0-2-3-15,1 2 0 0,-1-2-4 0,2-2 1 16,2 1 4-16,1-2-2 0,-1-1 2 16,5-1-3-16,0-2 5 0,1 1-3 15,3-2-2-15,0-2-3 0,2 2-1 16,0-1 2-16,-2 4-3 0,-2-3 3 0,-2 0-2 15,-1 0 2-15,-1 3 0 0,-3-5 1 16,-1 5 2-16,-3-4-1 0,-2 1 2 16,-2-1 1-16,-2 1 0 0,-3-2-3 15,1 0-2-15,-2-3 2 0,-1 0 0 16,1-1-2-16,0 1-2 0,-1-1 1 0,1-1 0 16,-3-3 1-16,-1 3 0 0,-1-3 2 15,-2 3 0-15,-1-2 1 0,-1 0 0 16,-2 1 1-16,0-1-2 0,0 1 2 0,0-2 1 15,-2 0-2-15,0 0-2 0,0 2 0 16,-5-2 0-16,1-2-1 0,-2 3 2 16,-1-3-2-16,-1 2 0 0,-3-1-1 15,0-2 1-15,-2 1-1 0,-1 0-1 0,-1-2 2 16,-2 2 0-16,-3-2 3 0,-1 2-1 16,-2 1-1-16,-1 0 1 0,-1-1-2 15,-3-1 0-15,-1 1 1 0,-1 2-1 0,-2-2 0 16,-2-1 2-16,0 4 1 0,-2-3 1 15,-2 3 0-15,0-3 3 0,-5 3 5 16,1-3 0-16,-3 2 0 0,1-1-1 16,-5 1 0-16,0-2-1 0,-2-1-3 15,1 2 0-15,-6 0 0 0,1-4 1 0,-2 3 1 16,-2-2-1-16,-3 1-2 0,-1-1-3 16,-1-1-1-16,-4 2 0 0,1-1-2 15,-3-3 0-15,-2 2 0 0,-3 1 3 0,1-2-1 16,-4 3 1-16,-1-1-2 0,-3-3-1 15,-1 2 2-15,-2 0 1 0,-1 0-2 16,-3 2-1-16,-3-5 3 0,1 6-1 0,-4-4-2 16,0 2 2-16,-3 1-2 0,-1-2 3 15,-1 1-2-15,1 1 1 0,-3-2 2 0,0 1-3 16,-2 2 3-16,3-2 0 0,-3 2 1 16,-2 0-2-16,0 2 1 0,-4-2-3 15,0-1 0-15,0 5 1 0,-3-2 1 16,1-1 3-16,0 5-1 0,0-2 2 0,-1 1 2 15,1 0-3-15,2 0-1 0,0-1 0 16,0 1 1-16,-1 0-2 0,3-1-1 16,-2 0 0-16,2 2 3 0,0-2-1 15,0 1-3-15,0 0 3 0,-2 0 2 0,0 2 0 16,-2 0-1-16,-3-1 1 16,-1 4 1-16,-5-2-1 0,0 4-1 0,-2-1-2 15,-2 2 2-15,2-2-1 0,-1 2-2 16,1-1 1-16,-2 2 2 0,0-1 2 0,0 2 1 15,0-2 1-15,0 1 1 0,0 2 0 16,-2 0-1-16,2 0-5 0,-4 2-2 0,-1 2-1 16,-3 1 0-16,-5-1-2 0,1 4 3 15,-5 0 1-15,0 1-2 0,-4 0 0 16,0 2 1-16,-3 2-2 0,1-1 1 16,0 2-2-16,4 0 1 0,0 0-1 0,4-2 0 15,0 2-2-15,5 0-1 0,-1 0-3 16,5-2-4-16,2 2-12 0,2 0-12 15,2 1-16-15,4 5-34 0,2-2-71 0,3 2-99 16,3 1-97-16,8 3-91 0,3-5-95 16,9 2-24-16,6-2 42 0,8-6 89 15,7-5 100-15</inkml:trace>
  <inkml:trace contextRef="#ctx0" brushRef="#br0" timeOffset="40594.22">9311 8069 43 0,'-2'0'52'0,"0"0"2"15,0 0 0-15,2 0 2 0,-2 0-2 16,2 0-3-16,-2 0 0 0,2 0-1 15,-2 0 1-15,-1 0-4 0,1 0-2 0,0 0-6 16,-2-1-5-16,2 1-3 0,-2-3-5 16,1 3-1-16,-1-2-1 0,0 2 1 15,0 0-2-15,0-3-1 0,-1 3-1 0,1 0-1 16,0 0-1-16,0-1-1 0,-1 1-1 16,1 0 0-16,-2 0 1 0,2 0 0 15,-3 0-1-15,3 0 0 0,-2 0 0 16,-1 0 2-16,1 0 1 0,-3 0 1 15,3 0 2-15,-2 0 0 0,-1 1 2 0,-1-1-1 16,1 3-3-16,-1-3 0 0,-1 2-2 16,-2 1 0-16,3-2-1 0,-3 2-3 0,0-1 2 15,1 2-2-15,-3-2-1 0,2 3-2 16,-2-2-1-16,3 2 1 0,-3-1-1 16,0 1 0-16,0-1-2 0,0 0 1 15,-2 4 0-15,3-4-1 0,-3 2 3 16,2-2 1-16,-2 3 3 0,0 1 3 0,-2-2 2 15,2 2 2-15,-2-1 2 0,0 1 0 16,0 1 3-16,-2-3 5 0,2 4 0 16,-3-4 1-16,3 3 0 0,-2 1 0 0,0 0-2 15,0 3-4-15,-2-2-3 0,1-1-1 16,1 5-3-16,0-2-2 0,0 0-3 16,0 0-3-16,0 3-3 0,-1 1-1 15,1-1-3-15,0-2 0 0,0 6 1 0,0-3 3 16,2 4 2-16,-3-4 3 0,3 3 3 15,0 1 0-15,0 1 1 0,0-2 0 16,0 4-3-16,0 1-1 0,2-4 0 0,0 5 1 16,0 0 2-16,0 3 0 0,1 0 1 15,1 0 0-15,0 3-2 0,0-3-4 16,0 2-5-16,3 1-2 0,1-1-3 16,0 2 0-16,1-3-2 0,1 3 0 0,1-3 0 15,2 2 0-15,-1 1-1 0,3 1 0 16,0-4 0-16,2 4 0 0,-1-1 0 15,3 1 0-15,0-3 0 0,0 3 0 0,3-3 3 16,1 2-1-16,0 0 1 0,0-2 1 16,3 1 0-16,-1-3 0 0,2 0-4 15,1 0 1-15,2-1 0 0,1-4 0 0,1 1 0 16,0 0 1-16,4-1 2 0,-1-3 1 16,1 3 0-16,2-5-2 0,3 0 2 15,-1-2-1-15,2 1 0 0,0 1 2 16,3-4 1-16,1 0 2 0,-1-2 2 0,1 0 2 15,3-1 3-15,-1-4 4 0,1 1 7 16,4-1 7-16,0-2 4 0,0-1 4 16,4 0-1-16,0-4-2 0,2 2-6 15,2-3-6-15,1 0-7 0,-1 0-5 0,3-3-4 16,-1-2-2-16,0 4-2 0,1-4-1 16,-1-1 0-16,1 1-3 0,-1-3 1 15,1 3-4-15,-1-5-1 0,-2 4 1 0,1-3-1 16,-1-1 1-16,0 0 2 0,-1-3 1 15,1 2 1-15,-2-3-3 0,3-1 0 16,-3 0 0-16,2-4-1 0,0-2 0 16,1 1 0-16,-1-2 1 0,0 0 4 0,1-3-1 15,-3 0 3-15,2 1 4 0,-1-1 4 16,-3-4 1-16,0 5-1 0,-2 0 1 16,0-1 0-16,-5 1-2 0,1 0-1 15,-2 2-5-15,-3-2 3 0,-1 2-2 0,-1-3 2 16,-2 4 2-16,-1-3 3 0,-1 2 4 15,-2 0-1-15,-2-2 1 0,0 3-1 16,-2-3-3-16,-3 3 0 0,1-2 1 0,0-1 2 16,-3 3 2-16,-1-3 3 0,-1 3 4 15,1-1 0-15,-3 1-2 0,-2 0-4 16,3 1-1-16,-3-1-1 0,-2 0-6 16,2 1-1-16,-2 2-3 0,-2-2 1 0,2 3-2 15,-2-5-4-15,0 5 2 0,-2-3-1 16,0 2 0-16,0-2-1 0,0 0-2 15,-2 0 1-15,-1 1-2 0,-1-1 0 16,0-1-1-16,-1 0-1 0,1-1-1 16,-2 2 1-16,-1-4 0 0,-1 3 0 0,-1-2 1 15,0-2 2-15,-1 2 3 0,-3-2 0 16,0 3 0-16,-2-1 2 0,-2 0-1 16,0 2-3-16,0-3-1 0,-2 3-2 0,-3-3 2 15,1 1-2-15,-2 2 2 0,-3 1 1 16,-1-4 3-16,-1 5 1 0,-2-5 1 15,1 4-2-15,-5-1-1 0,0 3-1 0,0-2-2 16,-5 3-3-16,1 0-1 0,-4 1-1 16,-3 2 1-16,-2 2-3 0,-6 0-12 15,-4 3-33-15,-6 2-93 0,-12 6-137 16,-7 5-160-16,-14 8-105 0,-10 6-45 0,-17 7 3 16,-10 4 79-16,-3-3 128 0</inkml:trace>
  <inkml:trace contextRef="#ctx0" brushRef="#br0" timeOffset="49370.93">12787 7955 57 0,'-9'-3'68'16,"-1"3"-9"-16,-3 0-7 0,0 0-6 0,1 3-2 15,-3-3 0-15,-2 1-3 0,0 3 2 16,0-3-2-16,0 2-2 0,-2 0-2 16,0 2-2-16,-2-1-4 0,2 1-3 0,-2 3-2 15,-1-1-2-15,-1 2 0 0,0 0-2 16,0 2 0-16,-3-1 2 0,1 4 3 15,-3 0 5-15,3 1 4 0,-3 4 8 16,1-3 3-16,-3 2-2 0,3 2-4 16,-3 1-7-16,3 0-7 0,-3 5-6 0,2-1-2 15,1 0-2-15,-1 1 0 0,3 2 0 0,0-2 1 16,1 2 6-16,1 2 2 0,0-1 3 16,2 0 1-16,-1 1 5 0,3 0 2 15,0-1 1-15,2 4-2 0,0 0 0 16,0 0 1-16,3 1 0 15,1 1-4-15,0 1-7 0,1 1-2 0,1-2-4 0,2 2-4 16,3-4-4-16,0 4-4 0,2-3 0 16,-1 0-2-16,5-4 0 0,0 5 2 15,5-4 2-15,-1 3 3 0,2-2-1 16,3-1 2-16,1 2-1 0,3-3 0 16,2 2 0-16,4 1 3 0,0-3 10 0,4-1 4 15,2 4 4-15,5-4 0 0,0 1 2 16,4-1 2-16,2-3-4 0,4-1 0 15,2 0 4-15,3 0 5 0,1-3 0 0,5 2-1 16,2-3-3-16,4 0 0 0,2 0 2 16,5-1 0-16,1 1 1 0,3-4-3 15,4 1-3-15,0 1-3 0,0-4 0 0,2-1-4 16,2 1 1-16,1 0 3 0,1-5 1 16,-2 1-4-16,2 2-2 0,-1-2-2 15,1-1 4-15,0-1 0 0,3 1-2 0,1-1 0 16,1-3 1-16,1 2 0 0,3-5-2177 15,2 1 2158-15,4-3-5 16,0-1 5-16,3 0 110 0,-1 0-94 16,2-1-4-16,1-3-3 15,-1 2-28-15,2-3 37 0,3 0 31 16,2-4-45-16,2-1-21 0,-1-1 5 16,1-1 11-16,2-4-12 15,-2 0 18-15,-2 2-12 0,-1-6-23 16,1 1 27-16,-2-1 2 15,-3 0-6-15,1-4-15 0,-3 1-4 16,3-1 30-16,-1 2-27 0,-2-3 30 16,1 2-26-16,-3 1 25 15,-2-1-7-15,-2 0-39 0,-4 1 11 16,-2-1 44-16,-3 1-24 16,-3 1 6-16,-1 4-40 0,-4-2 58 15,-4 1-27-15,-2 2 6 0,-3 2-16 16,-6 2 15-16,-1-2-9 15,-3 0 9-15,-7 0-6 0,-1 2 12 16,-3-2-17-16,-3-2 29 0,-3 3-34 16,-2-3 6-16,0-2-2 15,-3-1 15-15,-1 2-12 0,0-1 20 16,-5 2-3-16,-3-1-11 16,-3 1-3-16,-2 4 2 0,-2-1-7 15,-2 3 15-15,-3-1-26 16,-1-2 52-16,-3 2-42 0,-1 1 14 15,-1-2-46-15,-4-1-92 16,0 0-243-16,-4-2-245 0,-4 1 586 16,-3 2 35-16,-1-2 0 0,-5 3 0 15,-4-1 0-15,-2 6 0 16,-2-2 0-16,-1 1 0 0,-1 3 0 16,-3-1 0-16,-1 4 0 0,-3-3 0 15,0 0 0-15,-2 3 0 16,-2-4 0-16</inkml:trace>
  <inkml:trace contextRef="#ctx0" brushRef="#br0" timeOffset="50945.43">12613 7942 70 0,'2'0'54'0,"3"0"-20"0,1 1-8 15,0-1-1-15,5 3 3 0,-1-3 5 0,5 1 6 16,0-1 3-16,4 4 0 0,2-4 1 16,3 1 3-16,3-1-1 0,1 0 2 15,1 0-1-15,1 0 2 0,2 0 0 16,1 3-1-16,1-3-1 0,0 1-1 0,2-1 3 16,2 4 3-16,3-4 7 0,-1 1 5 15,2 2 4-15,3-2 6 0,1 1 1 0,1 2 2 16,1 0-2-16,3-3-5 0,2 4-6 15,4 0-6-15,0 2-3 0,3-3-1 16,3 4-1-16,1 1 5 0,3 0 6 0,3-1 7 16,0 4 3-16,2-1-2 0,0 3 2 15,2-2 4-15,-2 5 0 0,2-4 0 16,2 4 4-16,1-5 4 0,1 5-3 16,2-1-7-16,-1-2-5 0,3 2-4 15,-1 1-9-15,3 0-7 0,-1-1-1 0,1 2-2 16,3 1-3-16,-2-2-4 0,0 1-4 15,-1 1-2-15,1-1-3 0,-3-1-3 16,3 3-2-16,-2-2-3 0,-1-1-2 0,1 2-2 16,-3-1-5-16,-1-1-4 0,-3 2-3 15,0-1-2-15,-4-2-2 0,0 2-1 16,-2-1-1-16,-3 2 0 0,-1-4 4 0,2 4 3 16,-3-4 0-16,-1 0 1 0,-1 1 0 15,1 2-1-15,-3-2-3 0,1 2-4 16,-3-2 1-16,0 3-1 0,-2-1 0 15,0-1 1-15,-1 2 0 0,-4-1 4 0,-1-1-3 16,0 1-1-16,-2 2 0 0,-1-4-2 16,-1 1 2-16,-3-1-4 0,-1-1-1 15,-1 1 1-15,-2-3 1 0,-2 2 0 16,1-2-1-16,-6 0 2 0,1 0 2 0,-2 2 0 16,0-1 0-16,-1-3-2 0,-1 2-1 15,0 0-1-15,-1 0 0 0,1-1-3 16,-2 1-2-16,-3 0-1 0,0-1 0 15,-3 1-1-15,-1-6 2 0,-2 6 0 0,-2-4 3 16,-3-1 5-16,-1 0-3 0,0 1 3 16,-5-3-3-16,1 0 1 0,-1-1 1 15,-1 3-2-15,-1-4 2 0,-2 1-2 0,0-2 2 16,1 1 0-16,-1 1-1 0,-2-1 1 16,0 0 1-16,-2 0 1 0,2-2-2 15,-2 3 0-15,0 0 1 0,0-1 0 0,0 1 1 16,-2-4-2-16,0 3 1 0,0 1 1 15,0 1 1-15,0-2 0 0,-3 1-3 16,3-1-1-16,-2-3 1 0,0 4 0 16,0 0-1-16,-3-4 1 0,3 4 1 0,-2-2 1 15,1-1-2-15,1 1 0 0,-2-2 0 16,2 2 0-16,-3-1 0 0,1 1 0 16,0-2-1-16,-3 2 2 0,-1 0-1 15,-5-2 1-15,0 2-2 0,-4-2 1 16,-4 3-3-16,-5-3-3 0,-4 3-6 0,-4 0-15 15,-4 0-18-15,-2-3-35 0,-7 5-50 16,-2-1-67-16,-2 0-67 0,-4 3-63 16,0-2-56-16,-4 4-58 0,-5-4-5 0,-2 3 35 15,-4-3 59-15,-4 3 65 0</inkml:trace>
  <inkml:trace contextRef="#ctx0" brushRef="#br0" timeOffset="64366.74">19825 9261 42 0,'-5'0'48'0,"-1"-1"-1"15,0 1 1-15,-1 0 4 0,1 0 4 0,-2 0 2 16,-3 0-1-16,3 0-5 0,-3 0-6 16,-2 0-6-16,1 0-9 0,-1 0-7 15,-2 0-6-15,-2 0-1 0,0 0-1 16,0 0 4-16,-2 0 6 0,-2 0 4 0,-2 0 5 15,-1 1 2-15,1-1 3 0,-4 4-4 16,-1-2 2-16,1-1 0 0,-3 2 1 16,0 2 1-16,-1-1 0 0,-1 1 2 0,0-1-4 15,-2 3-5-15,-2-1-2 0,0 2-7 16,-2-3 1-16,0 2 3 0,0 2 6 0,-2-1 3 16,0 1 1-16,-1-1 2 0,1 1-4 15,0 3 1-15,0 0-3 0,-3-2 0 16,3 1-2-16,-2 3-1 0,-1 2-2 15,1 2-5-15,0 1-4 0,-1 1-2 0,-1 2-1 16,2 0 0-16,-3 2-1 16,3-3-1-16,2 4-2 0,-1-1-2 0,3 0-4 15,2-1 0-15,0 2-2 0,5-3 0 16,-1 2 1-16,2 0-2 0,3 1 1 0,1-1 2 16,3 0 3-16,0 1 3 0,2 0 0 15,2 0 4-15,2 0 0 0,2 0 0 16,2 3-4-16,0-2-1 0,3 2 0 15,1-2-5-15,3 1-1 0,2 1-3 0,2-2 1 16,2 3-2-16,2-4 0 16,2 4 1-16,2-3 1 0,3 2 3 0,1-2 4 15,3 2 3-15,4-2 3 0,2 3 4 16,2 0 4-16,3-3 3 0,1 2 0 0,5-2 0 16,-1 2 0-16,5-2 5 0,4-1 4 15,0 3 6-15,5-3 7 0,1-1 6 16,3 0 2-16,1 0 0 0,3-2-4 0,4 1-7 15,2-4-7-15,3 1-6 0,3-3-5 16,3-1-3-16,1 0-8 0,5-1-2 16,2 0-4-16,5-5-2 0,3 1-4 15,3 2 1-15,2-4 0 0,2-2-1 0,0 2 5 16,2 4 3-16,0-5 6 0,0 4 0 16,0-4 7-16,2 5 6 0,0-3 1 15,0 1 0-15,4 1-3 0,1 1-2 16,3 0-7-16,1 2-6 0,2-1-3 0,-1-4-6 15,1 4-1-15,0-3-4 0,0 0 1 16,-3-2 1-16,3 3 0 0,-3-4 0 16,3 5-2-16,0-2 3 0,0-2 0 15,-1 1-2-15,3 1-1 0,0 2 1 0,0-4 0 16,-2 2-1-16,-1-2-1 0,1 0 0 16,0-2 2-16,-3-1 1 0,3 2-1 0,0-4 1 15,-1 1 3-15,3-3-1 0,0 2-2 16,2-3-1-16,2-1 3 0,0 0 3 15,0 0 0-15,0-4 1 0,3 1 3 0,-3-2 2 16,-2-3-4-16,2 4-3 0,-2-2-2 16,0-1 0-16,-3-1-4 0,1 3-4 15,0-4 1-15,-4 2 1 0,-3-2-1 16,-2-4-1-16,-3 2-1 0,-6 1 4 0,-1-5-1 16,-2 1 0-16,-3-2 2 0,-3-1 1 15,-5 1 3-15,0-2-5 0,-4 1 3 16,0-2-3-16,-5 0-1 0,1-1-3 15,-3 0 0-15,1 0 1 0,-3 1-2 0,-1-2 2 16,-1 2 0-16,-2 0 2 0,-2 0-1 16,0-2 1-16,-4 3 1 0,0-2-1 15,-3 0 0-15,-1-1-1 0,-3 2 0 0,-1-1 0 16,-5 1 1-16,-4 0 0 0,-3-1 2 16,-1 0 1-16,-5 2 4 0,-1-2 3 15,-3 3 4-15,-2-5 4 0,-4 2 2 0,0 0 0 16,-3 2 0-16,-1-3-2 0,-3 4-5 15,1-3-1-15,-1 2-4 0,-1-2-1 16,-1 0-4-16,-2 1 2 0,3 0 0 0,-3-1-4 16,0 2 1-16,-2-3 1 0,0 4 2 15,0-4 1-15,-2 4-3 0,-2-3 3 16,0-2 1-16,-2 2-2 0,0 0-3 16,-3-1 2-16,1 2-2 0,-3-1 0 0,-1-4-3 15,-1 3-2-15,-1-2 1 0,-3-1-1 16,0 3 2-16,0-3-1 0,-4 4 1 15,0-3 1-15,0 3 0 0,-2-1 0 16,-2 0-1-16,-1 0-1 0,1 4 1 0,-5-4 0 16,1 3-2-16,-1-1 2 0,-1 2-3 15,-3-1 3-15,-2-1 0 0,0 2 1 16,-2 0 0-16,-2 0-2 0,0 0 2 16,0 0-1-16,-2 0-1 0,0 1 1 0,-1 0 1 15,-1-2 2-15,0 2 0 0,-1-3 0 16,-1 4 3-16,-1-4-2 0,1 4 0 15,-3-1-1-15,1-1 1 0,-3 2-1 0,3-1-5 16,-3 1 0-16,0-1 2 0,-2 3 0 16,1-3 2-16,-1 2 0 0,-2-1 2 15,-2 1 0-15,0-1-2 0,-2 2 2 16,-3 0-2-16,1 0 1 0,0-2 1 0,0 2 3 16,-1 0 0-16,3 0-4 0,0-2 0 15,2 1 1-15,0 4-1 0,2-4-2 0,2 3 4 16,1 1 2-16,1 0-3 0,2 1 1 15,-1-1-2-15,1 4 2 0,-2-2-2 16,1 3-4-16,-1-1 3 0,-2 0-1 0,-2 2 2 16,-2-1-2-16,-2 1-2 15,-2-1 3-15,-3 0 0 0,-1 4-3 0,-1-4 0 16,-1 2 1-16,-1-2 1 0,1 4-2 16,-1-3 0-16,0 0 2 0,3 3-1 15,-3 1-1-15,3-2 0 0,-3 2 2 0,3-4-5 16,-1 4 3-16,1 0-1 0,-3 0 2 15,0 4 2-15,-1-4 0 0,-1 2 3 16,-2-2-2-16,-2 1 0 0,-2-1-2 0,2 4 0 16,-2-4 0-16,2 1-2 0,0-1 2 15,0 3-2-15,0-3 2 0,0 0 3 16,2 1 1-16,3-1 4 0,-1 4-1 16,0-4 2-16,2 1 0 0,1 2-1 0,-1-2-2 15,-1 3-1-15,-3-1-2 0,-2 5 2 16,-5-2-2-16,-1 1-2 0,-4 1 0 15,-3 5-2-15,-6-3 0 0,-2 5-1 0,-5-1 1 16,-1 1-2-16,-5 0 2 0,-2 4 0 16,-4-3 0-16,0 2 0 0,-2-3-4 15,0 4 4-15,2-4-7 0,4 2-5 16,2 0-8-16,7-1-20 0,2-1-40 0,4 1-76 16,4 0-99-16,4 5-105 0,3-1-99 15,2 0-75-15,1 5-10 0,1-1 48 16,2 1 90-16</inkml:trace>
  <inkml:trace contextRef="#ctx0" brushRef="#br0" timeOffset="75247.74">20324 10590 14 0,'-8'-8'75'0,"-1"3"-1"0,1 1 2 16,1-1 2-16,-1 1-2 0,2 1-9 16,-1-2-15-16,1 2-13 0,0-2-9 15,-1 4-5-15,1-2-1 0,0 1 3 0,-1-1 0 16,-1 2 2-16,1-2-1 16,-1 0-2-16,-1 3-3 0,-1-1-1 0,-1 1 0 15,1 0 2-15,-3 0 5 0,0 0 5 0,1 0 7 16,-5 0 4-16,0 0 4 0,0-3 3 15,-2 3 3-15,-2 0-2 0,-3 0-4 16,1 0-3-16,-2 0-4 0,-1 0-4 16,-1 0-4-16,-3 3 1 0,-2-2 0 0,1 2 3 15,-1 0 3-15,-2 1 4 0,-2 1 2 16,2 1 0-16,-2-2 2 0,0 3 0 16,-2 2 1-16,2 0-1 0,-2 1 3 0,2-1 2 15,-2 1-1-15,2 2 3 0,0 1 0 16,0-2-1-16,0 3-2 0,0 2-2 15,0 1-2-15,0-1-2 0,0 2 0 16,0 2-2-16,2 0 2 0,-2-1 2 0,2 5-2 16,0 1 1-16,3 0-1 0,1 0-1 15,-2 1-7-15,3 2-3 0,1-2-3 16,1 2-4-16,-1-2-3 0,3 2-6 16,1-2 0-16,1 2-3 0,0-2-2 15,2 3-1-15,2-2 0 0,0-1 3 0,0 3-1 16,2-1 2-16,0 2 1 0,2-4 1 15,0 3 0-15,0-1-1 0,3 1-3 16,-1-3-2-16,2 4-1 0,3-2-3 16,-1 1-3-16,1-3-2 0,4 3-2 0,-1-4 3 15,3 4-2-15,0-3-3 0,2-1 2 16,2 3 1-16,3-3-2 0,-1-1-1 0,0 1 1 16,2 0 3-16,3 0-1 0,1-3 0 15,1 3-1-15,2-3 0 0,1 1 1 16,3-1 1-16,0 1-1 0,2 0 2 15,3-2 0-15,1 0 1 0,0 0-3 0,5 1-3 16,-1-2-1-16,3 1 0 0,2 0 1 16,-1-1 0-16,5-3 1 0,0 0 3 15,4-1 1-15,1-1-4 0,3 0 2 16,3-1-1-16,1-3 0 0,3 3-2 0,2-3 1 16,2 2 1-16,2-2-1 0,3-1-1 15,1-1 1-15,0 2 1 0,1-2-1 16,1 0-2-16,1 2 0 0,-1-2 0 0,1-4 0 15,-1 3-1-15,3-5 3 0,-1 5 4 16,1-3 3-16,0-1 4 0,1 1 0 16,1-4 3-16,2 2 1 0,2 0-3 15,0-2-4-15,2 2-2 0,2-2-2 0,0-1-3 16,3 0-2-16,-1 0 1 0,2 0 2 16,-1-1 0-16,-1-2 2 0,0 2-2 15,1-2 1-15,-1 0 2 0,0 2-4 0,1-2 0 16,-3 1 0-16,0 2 1 0,0-3-2 15,0 2-3-15,1-2 1 0,1 1 0 16,0-1-1-16,1-2 1 0,-1 2 0 0,-2-1 0 16,0-1 0-16,1 1 0 0,-3-1-1 15,-2 1-1-15,0-2 4 0,-3 1 2 16,1 4 0-16,-2-3 3 0,-2 0 0 0,1 0 2 16,-1-1-4-16,2 1-4 0,-3-3 1 15,3 2 0-15,2 0-2 0,0-4 0 16,0-1 1-16,-1 1 0 0,-1 0 1 15,0-3-3-15,-2 2 2 0,-1-5-1 16,-3 5 0-16,-1-4-2 0,-2-1 1 0,0 0 0 16,-4 1 0-16,1-2 1 0,-4-1 0 15,-1 0 3-15,0 0 2 0,-2 0 1 16,-1 1-1-16,-1-2 2 0,0-1 0 16,-1 2-2-16,-1-1 0 0,1-1-1 0,-1-1 0 15,-1 1-3-15,0 3 3 0,1-4 1 16,-3 2-3-16,1 2 0 0,-3-2 0 0,0 3 0 15,-4 0-2-15,0 0-3 0,-4-1 3 16,-1 3 1-16,-3-1-1 0,0 2-1 16,-5-2 0-16,0 3 1 0,-2-2 1 0,0 1-1 15,-2-1-1-15,1 1 2 16,-4-1 0-16,4 0-1 0,-4 1-1 0,1 0-2 16,0-1 1-16,0 1-3 0,-4 0 3 15,0 2 1-15,-1-2 2 0,-1 1 3 0,-3 0-1 16,-1 0 2-16,-1-2-2 0,0 1 1 15,-1-1-3-15,-3 0 0 0,0 1 1 16,0 0 1-16,0-1-1 0,-2 0-2 16,0 1 1-16,0-1 2 0,-2 1-1 15,2 0 1-15,-2 2-3 0,0-1 1 16,0-3-1-16,-3 3-1 0,3-3-2 0,-2 2 2 16,0-1 0-16,-2 1 2 0,-1 0 0 15,1-2 1-15,-1 3-2 0,-1-3-1 16,-3-1 1-16,1 2-1 0,-1 1 0 15,-1-2-2-15,-3 3 3 0,0-3 3 0,0 2-3 16,-2-1-3-16,0 1 3 0,-2 1-1 0,2 0 0 16,-2-1 0-16,0 1 0 15,0 1 2-15,0-1-2 0,0 1 1 0,-2 1 0 16,2-1-2-16,-2 1 0 0,-1 0 1 16,-1 1 0-16,2-1 1 0,-2 0 1 15,-1-1-1-15,1 1 0 0,0 0 0 0,-3 3 1 16,-1-4-1-16,-1 4-4 0,-1-3 0 15,-1 3 2-15,-2-3 0 0,-1-1 2 16,-3 0 0-16,0 5 5 0,-3-4 0 0,1 0 3 16,0-2 0-16,-2 2-1 0,2 0 0 15,0 1 0-15,2 1 0 0,0-2-5 16,2 3-1-16,2-1-1 0,1-1 0 16,-1 4 0-16,2-2-1 0,1 0 3 0,-1 2 0 15,0-1 1-15,1 1-1 16,-3-1-1-16,0 1 3 0,0-1-4 0,-4 2 1 15,0-2-3-15,-4 1 1 0,0-1 0 0,-2 1 0 16,-3-1 0-16,1 0 1 0,-1 0 5 16,-1 0-1-16,1 0 1 0,1-3-2 15,-1 5 3-15,1-5-1 0,2 3-3 16,1 0 1-16,1 0-3 0,0-2 0 0,0 3-2 16,2-4-1-16,-3 3 3 0,3 1 0 15,-2-3 0-15,0 3-1 0,0-2 1 16,-3 2 1-16,-1-4 0 0,-1 4 0 0,-1-4 2 15,-3 3 1-15,-2-3 1 0,-2 2-2 16,1-1 1-16,-4-1-2 0,-1 3 3 16,2-3-2-16,-2 1 0 0,2 1-1 15,2-1 2-15,0 1-1 0,2-1-1 16,1-1-1-16,1 4 0 0,2-2 1 0,-1 2 1 16,1-3 1-16,1 2 2 0,-1 1 2 15,0-1 2-15,-1 1-3 0,-1-1-2 16,-4 0 1-16,0 0-2 0,-4 4-1 0,-4-4-1 15,-7 2 2-15,-4 2 2 0,-4-2-3 16,-7 1-3-16,-3 2 2 0,-5 0-1 16,-5 0-1-16,-3 0-3 0,-3 2 3 15,-2 1 1-15,-1-2-2 0,-3 4-5 0,-5 2-9 16,-1 0-19-16,-2 2-55 0,-3 5-146 16,3-2-173-16,-1 6-140 0,3 6-66 0,2-3-23 15,2 0 32-15,4 0 133 0</inkml:trace>
  <inkml:trace contextRef="#ctx0" brushRef="#br0" timeOffset="86881.99">26156 12036 41 0,'-2'0'57'16,"2"-1"-2"-16,-3 1 0 0,3 0 4 16,-2 0 4-16,2 0 3 0,-2-4-2 0,0 4-3 15,0 0-5-15,-2 0-8 0,-1 0-9 16,1 0-10-16,0 0-8 0,-2 0-6 15,-3 0-4-15,1 0-2 0,-3 4 1 16,1-4 3-16,-5 1 1 0,0-1 4 16,-4 3 3-16,-2-2 3 0,-3 3 2 0,-1 0 2 15,0-2 2-15,-5 2 2 0,0-1-3 16,1 1-2-16,-3-1-4 0,0 2 0 16,0-1 1-16,-1-3-2 0,1 4 2 0,-2-2 3 15,2 2 2-15,-2-3 1 0,3 3 0 16,-3-4 1-16,0 3-1 0,0 0-1 15,-2 0-3-15,0 1-1 0,0-2-1 0,-2 2-1 16,-2-1-1-16,2 4 0 0,-3 1 2 16,3-2 0-16,-2 2 1 0,2 1 0 0,-2 1 2 15,2 3 0-15,-3 2 1 16,3 2 0-16,0 1 0 0,2 2 1 0,0 3-3 16,0 1-2-16,2 1-4 0,-2 3 1 15,3 0-5-15,1 1-1 0,-2 3-2 0,2-3 2 16,3 3 1-16,-3-3 0 0,2 4 2 15,1 1 2-15,-1-1 5 0,0 1 6 16,3 3 9-16,-3 2 7 0,3-2 3 0,1 1 1 16,1-2-2-16,2 5-7 15,1-5-9-15,1 5-5 0,0-4-7 0,4 3-2 16,0-3-3-16,2 3-3 0,1-3-2 16,3 1-2-16,0-2-2 0,5 1-1 15,0 1-2-15,4 0 1 0,-1-1-3 16,6 3 0-16,1-3-1 0,2 2 1 0,3 1-2 15,1 1 0-15,3-1 0 0,4 1 0 16,0-1 0-16,4-2-1 0,2-1 0 0,3-1 1 16,1 1 1-16,5-1 1 0,2-4-2 15,4 1 4-15,2 0-1 0,5-2 0 16,3-2-2-16,3-1-2 0,2 0 0 16,2-3 0-16,6-1 0 0,1 0-3 0,3-1 2 15,1-3 2-15,2 1 0 0,2-5-1 16,2 0 2-16,0-2 2 0,4-2-1 15,0-1 0-15,4-2 2 0,3 1 1 0,4-6-1 16,-1 3 0-16,5-2-1 0,5-1-3 16,-1 0 2-16,2-1 0 0,1 1 2 15,-3-1 5-15,0 1 3 0,0-1 2 16,-1 0 2-16,-1 0 4 0,0 1 1 16,0-1-2-16,0 1-2 0,2-1 0 0,1 2-2 15,1-5-3-15,2 3-6 0,1-4 1 16,2 0 0-16,-3 0-3 0,1-4 1 15,-1 3-2-15,0-2 2 0,-3-1-1 0,-1 0-1 16,-2-1 2-16,-2-3-2 0,-4 4 3 16,0-3 3-16,-3 1 3 0,-1-1 6 15,-3-3 6-15,1 3 8 0,-3-2 5 0,0 0 0 16,-3-3 1-16,-1 0-3 0,0-1-7 16,-2 0-4-16,-3-2-5 0,3 2-4 0,-2-3-2 15,0 1-4-15,-2-4 1 0,0 4-5 16,-3-4-1-16,-1 3-1 0,-3-2-1 0,-2 2 2 15,-1-2-1-15,-3 1 4 0,-3-3 1 16,1 0 2-16,0-2 1 0,-2 1-1 0,-2-3 0 16,-3-1 0-16,3 1-2 0,-2 0 0 15,-3-4-2-15,-2-2-1 0,1 4-1 16,-3-3 0-16,-2-2-2 0,-2 2 0 0,0 0 1 16,-4-1 0-16,-3 1 3 0,-1 3 0 15,-3-2 2-15,-1 2 3 0,-3 0 2 16,-2 4 3-16,-2-2-1 0,-2 0 5 0,-3 4-3 15,-1-3-2-15,-1 3 0 0,-3-1-2 16,-1 1-2-16,-2 1-4 0,1-1 0 0,-5-1 0 16,0 0-3-16,-3 0-3 0,-1 1 0 15,0 0-1-15,-2 1 0 0,-3-5 0 16,1 4 1-16,-3-2-1 0,1 1 3 16,-3-1-1-16,-2-1 1 0,-2 1 0 0,-2-2 0 15,0 2-2-15,-4 0 2 0,-3-1-2 16,-1-2-1-16,-5 3 0 0,-2-2-2 0,-4-2 2 15,-4 1-3-15,-3 0 1 0,-1-1 1 16,-3-2 0-16,-4 2 1 0,0-4 0 0,-4 2 2 16,0-1-2-16,-4-1 2 0,-1 1 1 15,1 0 0-15,-3 3 1 0,1-4 1 16,-3 2 1-16,3-1 0 0,-3 3-3 0,0-2 1 16,-1 2-2-16,-1-2-2 0,-4 3-1 15,0 3 1-15,0-3-1 0,-2 3-2 0,-2-2 2 16,2 4 1-16,-2-2 0 0,-1 1 1 15,-1 1 4-15,0-1 1 0,-1 1-2 16,1 1-1-16,-2 0 2 0,1-2-2 16,-1 3-4-16,-3 1 1 0,1-2 0 0,-1 4 0 15,-1 0 0-15,-1-2 0 0,0 1 1 16,1 2 3-16,-1 2-2 0,-2-2-2 16,0 3 5-16,-2 2-1 0,-2-3 3 0,0 4 0 15,0 0-1-15,-4 2 2 0,0-2-3 16,-5 5 0-16,1-1-4 0,-3 3-2 15,1-2 0-15,-3 2-1 0,2 1 0 0,1 1 1 16,1 2 2-16,3-2-1 0,2 3 0 16,2-1 0-16,2 5 1 0,2-3 1 15,2 0-2-15,2 4 1 0,3 1 0 16,-1 0 1-16,5 1-9 0,-1 2-11 0,3 1-21 16,2-2-42-16,2 4-71 0,2 2-88 15,0 1-84-15,3 3-67 0,3 0-54 0,3 2-44 16,2 1 26-16,4-4 64 15,4 4 78-15</inkml:trace>
  <inkml:trace contextRef="#ctx0" brushRef="#br0" timeOffset="92220.61">10374 13557 10 0,'-11'-6'53'0,"1"5"-8"15,-1-4 0-15,-2 1 5 0,1-1 6 0,-1 1 4 16,0 0-2-16,1 1-4 0,-3 0 0 15,-2-2 0-15,0 4 2 0,0-2 1 16,-4 1-1-16,0-1-1 0,-3 3-5 16,1 0-5-16,-5 0-7 0,1 3-2 0,-3 2 1 15,1-1 3-15,-5 1 4 0,0-2 8 16,-2 5 7-16,0 1 7 0,-2-3 6 16,-2 4 1-16,2 0 7 0,-3 2 0 15,-1 1-1-15,2 1-5 0,-3 0-4 0,3 2-4 16,0 2-7-16,2-1-5 0,-2 1-4 15,2 3-1-15,2 2-2 0,-2-1 1 0,2 3 2 16,0-1 3-16,0 2 3 0,0 0 3 16,0 4 1-16,2-2 2 0,0 1 0 15,2 1 0-15,0 1-3 0,1-1-5 0,3 0-4 16,1 4-7-16,-1-1-6 0,5 0-8 16,0 4-6-16,1-4-3 15,3 2-4-15,2 3-5 0,3-1-1 0,3 0-3 16,3-2-1-16,1 2-4 0,3 0 0 15,2-2 2-15,4 2-3 0,4-1 1 0,3-1 0 16,1 2 0-16,5-2 1 0,4 0-3 16,2 0 2-16,3-1-1 0,3 3 1 15,5-1-1-15,2-2 1 0,4 1-1 0,4 3 1 16,5-2 0-16,4-1-1 0,2-1 3 16,4-1-1-16,4-1 3 0,5 1-1 0,4-4 2 15,1-3-1-15,6-1-1 0,1 1-2 16,5-6-1-16,3-3 0 0,1-3 1 15,2 0 1-15,2-5-1 0,0-4-1 16,0-4 0-16,2-2 0 0,0-4 0 0,0-3 3 16,1-3-1-16,-1-2 0 0,0-4 1 15,2-1-3-15,-2-6-1 0,-2-1-1 0,-2-1 0 16,-2-3 0-16,-5-1 1 0,-5 1 1 16,-3-4-2-16,-6 3 0 0,-7-3 0 15,-2 2 1-15,-6 0-1 0,-6-2 0 0,-3-1 0 16,-6 1 2-16,-4-1-1 0,-6-2 1 15,-3-3-2-15,-4-1 0 16,-4-3 0-16,-4-3 1 0,-5-1 2 0,-1 1-2 16,-3-3 0-16,-6 1 1 0,-3-2-1 0,-1 0-1 15,-2 1 1-15,-5 1 4 16,-4 0 8-16,0 1 9 0,-4 1 8 0,-4 4 6 16,-3 0 5-16,-4-3-1 0,-4 6-3 15,-4-1-5-15,-4 2-7 0,-7 4-3 0,-6 0-4 16,-3 6 0-16,-5 1-4 0,-5 3-4 15,-6 3-4-15,-3 2 0 0,-3 5 0 16,-5 2-1-16,-4 3 0 0,-2 4 0 0,-4 2 0 16,-3 3-5-16,-4 4-8 0,1 4-19 15,-1 1-44-15,0-1-86 0,5 5-113 16,3-1-117-16,8 2-119 0,3 1-48 16,4 2 9-16,5-1 66 0,4-2 105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2:33:22.1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17050 5182 147 0,'0'0'137'0,"0"0"-18"16,0 0-15-16,0 0-7 0,0 0 1 0,0 0 7 15,0 0 23-15,0 0 38 0,2 2 50 16,-2 2 55-16,2 4 38 0,-2 0 21 16,2 9-7-16,-2 3-34 0,2 6-51 15,-2 8-61-15,2 4-57 0,-2 6-38 0,2 3-30 16,-2 5-16-16,3 2-16 0,1 0-8 16,-2 4-5-16,2-4-7 0,2 0-12 15,-1-3-24-15,-1-2-55 0,0-2-100 16,0-2-115-16,3-6-114 0,-3-2-106 0,0-5-40 15,-2-2 25-15,0-9 81 0,-2-3 106 16</inkml:trace>
  <inkml:trace contextRef="#ctx0" brushRef="#br0" timeOffset="663.2">17041 4720 45 0,'-6'2'165'0,"0"2"-21"0,-3 2-22 16,3 3-22-16,-3 2-15 0,3 3-18 15,0 1-16-15,-1-2-16 0,3 0-13 16,2 0-10-16,0 2-6 0,2-2-2 0,2-4-1 16,0-1-1-16,2 1 4 0,3-4 8 15,-1-1 13-15,0-4 8 0,3 0 14 16,-1-1 12-16,1-3 16 0,-1-4 14 16,-1 0 16-16,1-1 20 0,-2 0 21 15,-1-2 17-15,-3 2 10 0,0-1 1 0,0 0-11 16,-4 1-21-16,0 4-27 0,0-3-31 15,-5 1-31-15,1 2-50 0,0 4-78 0,-3 1-97 16,-2 0-102-16,3 0-123 0,-3 5-62 16,1-2-7-16,-3 2 43 0,0-1 78 15</inkml:trace>
  <inkml:trace contextRef="#ctx0" brushRef="#br0" timeOffset="1642.05">16967 4275 38 0,'-15'4'153'0,"3"-2"-11"0,-3 2-13 16,2 4-9-16,-2-1-7 0,3 2-13 15,-3 1-15-15,0 1-13 0,0 6-3 0,0-1 2 16,-2 4 13-16,1-1 9 0,-1 6 10 15,-2 3 9-15,-1 2 5 0,1 0 5 16,0 6 2-16,-2 3 3 0,2 3 6 16,-2-1 1-16,2 8-2 0,-2 3-6 0,2 2-3 15,-2 5-8-15,2 3-8 0,-3 4-9 16,3 2-8-16,0 2-8 0,0-1-9 16,4 4-9-16,1 0-12 0,3-2-10 15,3 2-9-15,3 1-9 0,5 0-9 0,5 2-3 16,1-5-4-16,7 2-2 0,1-5-4 15,8 0 1-15,1-6 0 0,6-4 0 16,3 0-1-16,4-9 2 0,4-4 1 16,3-4-1-16,3-4-3 0,5-8 1 0,0-8-2 15,2 1 1-15,2-10 0 0,0-4 1 16,2-7 1-16,0-2-3 0,0-8 2 16,3-6 1-16,-1-4 2 0,-2-9-1 0,0-4 0 15,0-7 1-15,-2-6 0 0,-2-7-1 16,-2-6-4-16,-4-4-1 0,-3-6-1 15,-2-5-1-15,-6-4-3 0,-2-3 0 16,-4-7 5-16,-3-2-2 0,-5-5 6 0,-3 2 5 16,-5-5 6-16,-3 2 5 0,-7-2-1 15,-4 2 6-15,-6 1-1 0,-5 3-2 0,-6 3-2 16,-6 4-4-16,-4 5-1 0,-5 5-5 16,-6 6-3-16,-2 8-2 0,-3 6 0 15,-3 4-3-15,-5 5-2 0,-2 7-7 16,-2 5-14-16,-4 4-36 0,-3 7-87 0,1 3-130 15,-3 5-131-15,1 1-124 0,4 2-57 16,-1 2-1-16,3 1 66 0,4-1 120 16</inkml:trace>
  <inkml:trace contextRef="#ctx0" brushRef="#br0" timeOffset="19393.16">18824 5346 100 0,'4'-7'95'0,"-2"2"-9"0,2-3-4 0,-2 2-4 15,0-1 0-15,0 3 1 0,1-1 1 16,-1 1 5-16,0-1 5 0,0 1 7 16,0-1 6-16,-2 0 12 0,2 0 18 15,-2 1 15-15,0-1 16 0,0 1 13 16,-2-1 7-16,0 2 1 0,0-2-9 0,-2 1-11 16,-3 0-13-16,1 3-13 0,0-2-14 15,-3 3-14-15,-2 0-11 0,-1 4-11 0,-3 4-10 16,-2 4-13-16,-2 2-8 0,-2 7-8 15,-2 3-5-15,-1 6-6 0,-3 4-6 16,-1 4 3-16,1 7-1 0,-1 4-1 16,1 1 1-16,3 6 5 0,3 1 5 15,6 2-5-15,5 0-1 0,6-1-2 0,6 0-3 16,4-4-9-16,9-3-7 0,4-5-5 16,4-4-5-16,7-4-1 0,4 0-3 15,2-9-3-15,2-3-1 0,0-6-12 0,2 0-14 16,0-6-25-16,-2-3-47 0,-2-1-126 15,-2-3-156-15,0-2-161 0,-2-4-76 0,0-2-25 16,-5-4 22-16,1-2 113 16</inkml:trace>
  <inkml:trace contextRef="#ctx0" brushRef="#br0" timeOffset="21466.28">19310 6019 42 0,'-8'-7'197'16,"-1"2"18"-16,1 0 1 0,-1 1 1 16,-1 4-3-16,-3 0-3 0,0 4-11 0,1 2-15 15,-1 3-12-15,-2 7-6 0,0 3-1 16,1 0 1-16,-1 6-4 0,0 0-11 15,2 3-14-15,3-2-18 0,1 2-21 16,3-3-20-16,4 0-20 0,0 0-12 16,4-6-15-16,0 1-10 0,4-4-6 15,1 1-4-15,1-6-5 0,3-1-3 0,1-2 2 16,3-7-1-16,0-1-1 0,0-1-1 16,2-7-1-16,0-2 0 0,0-5-3 15,0 1 0-15,-1-2 4 0,-1-3 7 0,-2 1 10 16,0 1 8-16,-3-2 9 0,-1 5 11 15,-1 2 5-15,-1 3-1 0,-3 1-3 16,0 2-8-16,-2 3-8 0,0 6-7 0,0 1-11 16,-2 6-6-16,2 2-7 0,-2 1-9 15,0 3-14-15,0 2-44 0,0-2-97 16,0 3-129-16,0-4-122 0,5 0-122 16,-3-2-59-16,2-4 1 0,0-1 77 0,3-3 116 15</inkml:trace>
  <inkml:trace contextRef="#ctx0" brushRef="#br0" timeOffset="21648.39">19573 6150 47 0,'8'-10'320'0,"1"0"99"0,-3 4 90 16,-2 3-4-16,3 6-39 16,-3 3-61-16,0 8-67 0,0 1-92 0,1 9-97 15,-1 2-61-15,-2 3-41 0,2 5-25 16,-2 1-27-16,0-1-44 0,-2 1-85 0,3 2-117 15,-1-1-117-15,0-1-118 0,0-2-73 16,0-7-6-16,0 2 59 0,-2-8 101 16</inkml:trace>
  <inkml:trace contextRef="#ctx0" brushRef="#br0" timeOffset="21864.09">19685 6302 178 0,'-19'-15'324'0,"-4"0"80"0,-1 6 41 16,-1 4-19-16,0 5-41 0,-1 4-44 16,3 0-51-16,2 4-73 0,4 1-76 15,2 4-57-15,7-1-37 0,1 2-21 16,7 0-10-16,4 0-16 0,3-3-43 16,1 3-94-16,3-5-120 0,1-1-136 0,1-1-112 15,0-2-49-15,2-4 8 16,-3 2 73-16,1-3 113 0</inkml:trace>
  <inkml:trace contextRef="#ctx0" brushRef="#br0" timeOffset="22611.48">18485 4672 117 0,'-7'1'159'0,"-1"4"-3"16,0 3-5-16,-3 0 1 0,-2 5 4 0,1 6 8 15,-5 1 13-15,-2 4 26 0,-5 5 29 16,1 5 26-16,-4 2 14 0,-1 7 2 15,-2 3-17-15,1 7-27 0,-1 2-34 0,5 7-39 16,-1 2-36-16,5 0-31 0,0 6-22 16,4 1-23-16,4 3-14 0,3 2-8 15,1 2-11-15,7-1-8 0,2-3-4 16,7 1-2-16,1-6-8 0,7-2-17 0,2-2-35 16,4-7-74-16,4-2-104 0,3-5-113 15,1-5-112-15,5-7-85 0,0-5-18 16,2-8 46-16,0-4 88 0,0-7 110 15</inkml:trace>
  <inkml:trace contextRef="#ctx0" brushRef="#br0" timeOffset="23705.76">19996 4977 112 0,'0'-2'215'15,"0"-2"10"-15,0 3-16 0,0-2-17 16,2 3-13-16,0-1-9 0,0 1-10 0,5 0-14 15,-1 0-16-15,1 1-13 0,1 3-8 16,3 2 3-16,1 0 9 0,3 3 6 16,0 2 7-16,2 3 5 0,0 1-5 0,2 7-9 15,2-2-13-15,0 5-14 0,0 1-18 16,3 3-13-16,-3 5-11 0,2 0-12 0,-2 6-7 16,0-1-5-16,-2 5 2 0,-2 3-2 15,-2 3 2-15,-4 1 6 0,-5 8 4 16,-6 3 0-16,-2 2-4 0,-9 5-1 15,-3 3-4-15,-5-1-7 0,-7 4-6 0,-1-3-4 16,-5-2-8-16,0-2-1 0,-2-2-5 16,0-7-5-16,3-4-12 0,1-5-19 15,3-6-54-15,3-9-127 0,3-1-150 0,2-9-159 16,4-5-76-16,5-6-27 0,-1-8 30 16,5-2 113-16</inkml:trace>
  <inkml:trace contextRef="#ctx0" brushRef="#br0" timeOffset="24488.3">20661 6040 35 0,'-2'-7'255'16,"0"2"50"-16,-3 4 25 0,3 1-7 16,0 1-6-16,0 7-12 0,0 2-22 0,2 6-28 15,-2 4-34-15,2 2-43 16,0 3-46-16,0-1-35 0,0 2-25 0,0 3-22 15,2-5-15-15,0 2-10 0,0-2-9 16,0-3-4-16,0 1-5 0,3-5-3 0,-3-1 1 16,2-3-1-16,-2 0 1 15,0-5 0-15,0-1 2 0,0-2 7 0,3-4-1 16,-3-1 0-16,2-1 0 0,0-7-1 0,0-1-1 16,3-3-5-16,-1-2-3 0,3-5-1 15,-1 2-1-15,1-5 1 0,1 2-4 16,1 0-1-16,-1-2 2 0,3 1 1 15,-2 1 0-15,1-1 0 0,-1 7 9 0,-1-2 6 16,1 3 7-16,2 2 5 0,-3 5 8 16,3 2 3-16,-2 1-2 0,1 6 2 15,-1 1-6-15,-1 7-4 0,1 3-6 0,-3 7-3 16,-1 1-6-16,-1 3-8 0,1 1-10 16,-3 2-26-16,-2-2-68 0,0 4-124 15,0-2-143-15,0-2-152 0,-2-1-73 16,0-2-20-16,0-5 45 0,0-2 112 15</inkml:trace>
  <inkml:trace contextRef="#ctx0" brushRef="#br0" timeOffset="25845.98">21958 5565 271 0,'0'0'328'16,"2"0"43"-16,-2 0-19 0,5 2-46 15,-1-2-65-15,0 4-55 0,5-3-36 16,-1 2-61-16,1 2-96 0,1-4-108 16,3 4-104-16,-3-2-111 0,1 1-73 0,0 0-17 15,-3 4 35-15,-2-3 67 16</inkml:trace>
  <inkml:trace contextRef="#ctx0" brushRef="#br0" timeOffset="26011.79">22024 5744 193 0,'-2'3'322'0,"2"-3"40"0,0 1 6 0,0-1-56 0,4 0-71 15,0 0-67-15,3 0-48 16,-1 0-78-16,5 0-108 0,-1 0-114 0,1 0-128 15,1 0-74-15,-1 0-32 0,0 3 18 16,-3-1 59-16</inkml:trace>
  <inkml:trace contextRef="#ctx0" brushRef="#br0" timeOffset="29313.24">2225 6846 7 0,'0'0'19'0,"0"2"13"0,0-2 16 0,0 3 16 16,0-3 15-16,0 1 8 0,-3-1-1 16,3 4-4-16,-2-3-10 0,0 2-10 0,0-2-7 15,0 3-4-15,-2-2 0 0,2-1-2 16,-3 3-1-16,3 0 1 0,-2 0-2 0,2-3-3 16,-2 4 0-16,0-2-2 0,-1 2 0 0,1-2-1 15,-2 2 0-15,1-1 4 0,-1 1 0 16,0 3 7-16,-1-1 5 0,1-2 4 0,0 3 5 15,-3 1 5-15,1-1 3 0,-1 1-2 16,1 3-1-16,-1 1-1 0,1 4 1 0,-3-1-4 16,3-1-5-16,-3 3-3 0,3 3-2 15,-1 0-3-15,1 3-8 0,-1-1-2 0,3 2-5 16,2 4-1-16,0-3-6 0,-1 3-3 0,3 4-5 16,2-4-5-16,2 3-4 0,0-3-4 15,3 0-4-15,1 1-3 0,3-4-2 0,-1 2 0 16,5-4-1-16,-1-1 0 0,3-1 1 0,0-2-1 15,2-2-1-15,2-2 0 0,0-2 2 16,2-4 1-16,3-5 1 0,-1 0 1 0,0-2 2 16,2-6 1-16,1-2-2 0,-1-4-1 0,1-2-3 15,-1-3 2-15,-2-1-1 0,-1-3-1 0,1-4 3 16,-4-2 8-16,0-2 10 0,-2-3 4 16,-2-4 11-16,-3 0 13 0,-1-1 14 0,-3 1 11 15,-1-4 7-15,-5 2 9 0,-2-1 2 16,-2-2-4-16,-2 4-8 0,-3 4-13 15,-1-3-13-15,-1 7-14 0,-3 1-12 0,-1 1-8 16,0 3-9-16,-2 3-4 0,1 2-6 0,-3 3-6 16,0 3-15-16,0 1-35 0,-2 4-86 0,-3 4-121 15,3 1-129-15,-2 0-132 0,-2 5-59 16,0-1-5-16,-1 2 66 0,-1 4 108 16</inkml:trace>
  <inkml:trace contextRef="#ctx0" brushRef="#br0" timeOffset="42352.1">9356 798 21 0,'-11'-3'55'0,"3"1"0"16,-3-1-6-16,3 2-11 0,-3-3-4 0,3 3-3 15,-1 1 1-15,1-3 2 0,-1 3 2 16,1-1 4-16,-1 1-2 0,1-4-3 0,-1 4-4 16,-1 0-5-16,-1 0-4 0,0 0-3 15,-1 0-3-15,-1 4-2 0,-2-3 4 16,0 3 3-16,-1 0 2 0,-1 0 3 0,-2 3 1 15,-3-1 0-15,1 3-1 0,-2 2-2 16,-2 3-2-16,-1 1-1 0,-1 2 0 16,-3 4 0-16,-2-1 0 0,0 4 1 0,1 1 2 15,-1 4 5-15,-2 0 4 0,2 1 2 16,1-1 3-16,1 3 0 0,0 0 0 0,1-1-2 16,1 3-3-16,3 0 0 0,-1-1 0 15,3 7 0-15,2-2-1 0,0 0-1 16,4 3-1-16,0 2-2 0,4-1-4 0,1 2-2 15,3 0-2-15,3 0 0 0,4 0-2 16,-1 0-2-16,6 0 0 0,3 0 2 16,0-1-1-16,5-2 2 0,4-2 2 0,2 2 5 15,4-3 3-15,4 0 6 0,5-2 6 16,4-3 5-16,4-2 6 0,4 2 2 0,5-7 3 16,3 2 0-16,3-7-2 0,2 0-4 15,5-3-3-15,3-2-5 0,5-4-2 16,2-3 0-16,6-6 2 0,2 1 2 0,7-8 1 15,2 1-1-15,4-5-2 0,2-2-7 16,4-5-5-16,1-3-6 0,-1 1-2 16,-2-6-3-16,0-2 4 0,1-1 2 0,-3-2-2 15,-2-2 2-15,0 0-1 0,-4 0-3 16,-3-2-3-16,-3 1-2 0,-5-2-2 0,-2 3 0 16,-6-3 1-16,-3 3 2 0,-5-2 3 15,-5 3 5-15,-2-4 6 0,-7 4 7 0,-1-1 4 16,-7 1 1-16,-2 0-1 0,-5-2-4 15,-3 2-4-15,-5-4-5 0,-2 4-4 16,-1-2-2-16,-6-2-5 0,-1 2-2 16,-5-3-4-16,1 0-2 0,-5 0-2 0,-2-1-1 15,-2 0 1-15,-4 0 0 0,0-2 2 16,-5 1 1-16,-1 1-5 0,-5-2-1 0,-2 2 0 16,-2-1-1-16,-4-2-5 0,-5 3 0 15,-1 1 4-15,-3-2-1 0,-4 2-1 16,-4-3 4-16,-5 3 0 0,-1 2 0 0,-5-2 1 15,-4 0 1-15,-2 1 0 0,-3 4-6 16,-5-1-3-16,-3 4-5 0,-6 2-3 16,-7 0-4-16,-5 6 1 0,-10 7 2 0,-5 1 3 15,-9 9 0-15,-7 6 1 0,-5 1-8 0,-3 8-12 16,-2 4-21-16,0 4-46 0,-2 6-67 16,-1 2-90-16,6 4-90 0,1 2-95 15,4 3-70-15,7 3-2 0,4-1 43 0,4 1 78 16</inkml:trace>
  <inkml:trace contextRef="#ctx0" brushRef="#br0" timeOffset="49849.69">23034 5246 45 0,'0'-4'135'0,"-3"3"-17"16,3-2-19-16,-2 2-17 0,2-3-13 16,-2 4-8-16,2-1-3 0,0 1 5 15,0 0 15-15,0 0 26 0,0 0 38 0,0 1 46 16,0 3 50-16,0 1 43 0,0 4 26 15,-2 6 4-15,0 5-19 0,0 4-40 16,0 5-50-16,-2 8-58 0,-1 1-45 0,1 3-35 16,0 5-24-16,0-1-17 0,1 2-10 15,1 0-2-15,0 1-10 0,0 0-19 16,2-3-41-16,-2-3-77 0,2-1-103 16,0-2-107-16,2-3-105 0,2-6-81 15,-2 0-10-15,3-5 49 0,-3-7 88 0</inkml:trace>
  <inkml:trace contextRef="#ctx0" brushRef="#br0" timeOffset="50397.85">23307 5309 49 0,'-3'-9'219'0,"-1"1"35"15,0 2-18-15,2 0-28 16,-2 1-28-16,2 1-24 0,-1 0-26 0,1 3-29 16,0-2-21-16,2 3-7 0,-2 3 6 15,0-2 18-15,-2 7 20 0,2-2 17 16,-3 5 12-16,-1 3 3 0,-2 1-8 0,-1 6-14 15,1 0-16-15,-3 4-14 0,0 0-15 16,1 1-12-16,-1 3-14 0,1 0-8 16,1 4-6-16,1-2-11 0,1 1-7 0,3 1-7 15,0 0-2-15,4-3-6 0,0 0-4 16,4-1-2-16,0 0 1 0,5-4-3 16,-1 0 0-16,3-3 0 0,2-6 2 0,1 0-2 15,3-2 1-15,2-5 0 0,1-3 0 16,1-5 2-16,0-1 1 0,2-5 5 15,-2-2 3-15,3-2 5 0,-3-3 6 16,2-6 2-16,-2-2 6 0,0-4 2 16,-2-1 4-16,0-4 1 0,-4-1 0 0,-2 0 2 15,-5-4-2-15,-3 0 1 0,-3 0-3 16,-2-2-6-16,-4 2-2 0,-3 0-3 16,-1 0-8-16,-3 2-7 0,-2 2-3 15,-1 4-5-15,-1-2-14 0,-2 7-16 0,-2-3-30 16,0 4-80-16,0 2-132 0,0 2-131 15,2 2-139-15,2 2-63 0,0-1-12 16,2 6 58-16,1-2 118 0</inkml:trace>
  <inkml:trace contextRef="#ctx0" brushRef="#br0" timeOffset="54084.04">24418 4033 16 0,'-2'1'95'16,"2"-1"-10"-16,-2 4-8 0,2-4-12 15,-2 1-9-15,2-1-3 0,-3 3 2 0,1 0 6 16,0 1 11-16,0 1 9 0,0-1 10 16,-2 2 10-16,-3 4 6 0,1-1 5 15,-2 1 7-15,-1 5 7 0,-4-1 7 0,1 6 5 16,-3 1 5-16,0 4 7 0,-2 3 0 15,-2 2 1-15,0 3-1 0,-2 2-7 16,2 4-5-16,-2 5-9 0,-1 2-7 16,1 5-10-16,-2 0-11 0,2 3-13 0,-2 5-13 15,1 3-14-15,-1 0-15 0,0 4-10 16,0 2-2-16,1 3-3 0,1 4-4 16,0 1-1-16,2 3 0 0,2 5 0 0,4 3-4 15,3 1-1-15,3 0 0 0,5 0-1 16,4-1-1-16,7 0-6 0,4-7 1 15,4-3-3-15,2-3-1 0,6-1-3 16,2-8-3-16,3-2 2 0,4-4-1 0,2-1-4 16,2-9-3-16,2-2-2 0,-2-5 4 15,3 0-9-15,-1-6-11 0,0-5-22 16,-2-2-68-16,0-1-126 0,0-3-138 16,-2-7-147-16,-2-2-71 0,0-7-20 0,-4-2 47 15,-1-6 114-15</inkml:trace>
  <inkml:trace contextRef="#ctx0" brushRef="#br0" timeOffset="70669.2">25995 4271 65 0,'0'4'92'0,"-2"-3"6"0,2 2 7 16,-2-1 6-16,2 1 7 0,-3-2 2 0,3-1-2 15,-2 3-2-15,2-3-5 0,0 2-7 16,0-2-11-16,0 0-9 0,0 0-11 16,0 0-9-16,0 0-10 0,0 0-7 15,2 0-3-15,1 0 1 0,-1-2 1 0,2-1 1 16,2 2 0-16,1-2-3 0,-1-2-7 16,2 0-6-16,1 2-6 0,1-1-4 15,-1-1-2-15,2 2-4 0,1-2 0 16,-1 1 2-16,1 3-2 0,-1-5 1 15,0 5 1-15,-1-3 3 0,1 4 6 0,-3 0 8 16,1 0 14-16,-1 4 18 0,-1-1 16 16,-3 5 17-16,-2 1 8 0,-2 3 3 0,-2 7-3 15,-5 4-4-15,-1 7-4 0,-3 0-6 16,-1 7-3-16,-1 1-2 0,0 0-6 16,3-1-8-16,1-1-11 0,3-1-13 15,2-2-10-15,4-2-10 0,0-2-7 0,4 0-6 16,2-4-6-16,3 0-2 0,1-5-5 15,5-2-8-15,2-3-19 0,2-5-38 16,4-3-81-16,3-4-107 0,1-3-106 16,3-4-96-16,4-3-87 0,0-2-17 0,0-6 49 15,-3 2 91-15,1-4 98 0</inkml:trace>
  <inkml:trace contextRef="#ctx0" brushRef="#br0" timeOffset="71067.36">26727 4373 86 0,'2'-15'212'0,"-2"1"1"16,2 0-15-16,-2 3-16 0,0 1-15 0,0 1-12 15,-2 2-15-15,0 2-15 0,0 2-10 16,-4 3-6-16,-1 5 3 0,-1 2 11 16,-3 5 15-16,-1 1 20 0,-1 8 18 0,-2 0 10 15,-2 7-2-15,2 3-17 0,0 1-25 16,1 2-26-16,3 0-27 0,3-1-26 0,1 1-23 15,5-1-12-15,4-3-9 0,3-1-7 16,3 1-4-16,3-5-1 0,1-1 0 16,5-3-3-16,0-4 0 0,4-5-2 15,0 1-1-15,1-8 3 0,1-1-4 16,2-4 1-16,-1-4-1 0,1-5 5 0,-2-1 1 16,1-5 4-16,-1-3 7 0,-4-3 7 15,-2-7 5-15,-2-2 2 0,-3 0 1 16,-3-6 1-16,-5-3-5 0,-2-3-7 15,-2 5-5-15,-4-5-6 0,-5 5-1 16,-1 0-6-16,-3 2-6 0,-4 1-13 0,-2 2-27 16,-2 3-75-16,-2 1-130 0,2 4-139 15,-3-1-142-15,1 2-66 0,2 2-15 16,2 1 52-16,0 2 117 0</inkml:trace>
  <inkml:trace contextRef="#ctx0" brushRef="#br0" timeOffset="73378.39">24663 5300 37 0,'0'0'60'0,"0"0"-8"0,0 1 0 0,3-1-1 16,-1 3 2-16,0-3 6 16,2 2 6-16,2-2 10 0,1 3 10 0,-1-3 12 15,2 1 6-15,3-1 6 0,2 3 4 16,-1-3 3-16,1 0-1 0,4 0-2 16,0 0-3-16,0 0 0 0,2 0 2 15,2 0 1-15,2 0 8 0,1 0 7 0,1 0 9 16,3 0 4-16,-1 0 1 0,5 0 0 15,0 0-4-15,2 0-7 0,2 0-13 16,2 0-11-16,0 0-16 0,4 0-13 0,0 0-17 16,3 0-14-16,1 0-11 0,3 0-9 15,2 0 0-15,2 0-4 0,0-3 0 0,4 2 1 16,0-2 3-16,2 1-4 0,1-1-3 16,3-1-4-16,1 2-1 0,3-2-2 15,3-1-2-15,4 0 1 0,0 4-1 16,3-4 2-16,1 2-2 0,2 2-3 0,1-3-1 15,3 3-5-15,1-2 2 0,0 3-5 16,4-1-1-16,0 1 2 0,2 0-1 16,4 0 3-16,4 0-4 0,1 0 5 0,1 1 1 15,3-1-4-15,-2 3 1 0,-1-3-2 16,1 1 2-16,-3-1 4 0,1 4-1 16,-3-3 1-16,-2 2 1 0,-1-2 4 0,-6 4 1 15,-1-2-4-15,-2 0 3 0,-5 2 3 16,-1 0 0-16,-5-1 2 0,-4 4-1 15,-5-4 1-15,-6 3 0 0,-1-2 0 0,-8-1 2 16,-1 1 2-16,-4-1 1 0,-3 0 0 16,-4 0-1-16,-2 0 1 0,-2 0 0 0,-5-3-1 15,-1 4-3-15,-3-2 0 0,-1 2-3 16,-3-4 0-16,-2 1-5 0,-2 1-2 16,-2-1-5-16,-3 1-4 0,1-2-9 0,-4-1-15 15,-1 3-16-15,-2-3-27 0,-1 2-75 16,-3-2-148-16,-2 3-150 0,-5-2-129 0,-3 4-60 15,-5 0-13-15,-4 0 55 16,-2-1 139-16</inkml:trace>
  <inkml:trace contextRef="#ctx0" brushRef="#br0" timeOffset="78566.49">24765 5811 188 0,'-4'-1'244'16,"2"1"3"-16,-3-3-16 0,3 3-19 15,-2 0-22-15,2 0-26 0,0 0-34 16,0 0-36-16,0 3-30 0,-1-3-24 0,3 1-12 16,-2 4-1-16,2-2 9 0,0 1 20 15,0 3 28-15,0 3 30 0,2 1 26 16,-2 3 17-16,3 6 8 0,-1-1-1 16,0 6-16-16,2 3-21 0,0 1-22 0,1 2-22 15,1 0-20-15,0 2-18 0,1 1-15 16,-3-4-10-16,2 0-6 15,-2-1-6-15,-1-1 0 0,-1-2-1 0,0-2-2 16,-4-3-3-16,0 1-10 0,-3-5-25 0,-1 2-50 16,-3-5-75-16,1-2-85 0,-3-3-82 15,-1-1-67-15,1-7-48 0,-2-2-25 16,3-7 26-16,-1-3 61 0,1-4 73 16</inkml:trace>
  <inkml:trace contextRef="#ctx0" brushRef="#br0" timeOffset="78697.96">24678 6095 133 0,'7'-25'223'0,"3"1"18"0,13-14 243 16,-8 23-271-16,0 0-36 0,0 5-38 16,2 0-45-16,0 1-60 0,0 3-72 15,2-2-79-15,0 5-92 0,0-5-80 16,-2 4-40-16,2-1 0 0,-2 4 35 0</inkml:trace>
  <inkml:trace contextRef="#ctx0" brushRef="#br0" timeOffset="79080.33">25303 5819 3 0,'0'-4'328'0,"0"0"91"16,0 3 83-16,-2-2 3 0,-1 2-53 16,-1 1-71-16,2 1-80 0,-2 3-86 0,-3 5-80 15,1 3-56-15,0 7-33 0,-3 0-17 0,-1 6-4 16,-1 4 1-16,1 4 2 15,-3 1 4-15,2 2 1 0,1-1-3 0,-1 2-4 16,5-1-3-16,-1-1-4 0,3-1-6 16,4-1-5-16,2-4-1 0,3-3-4 15,1-1 1-15,4-1-3 0,1-4 1 0,4-5 0 16,0-1 0-16,2-5 1 0,2-3-2 16,2-3 2-16,-2-6-2 0,2-3 1 0,0-3-1 15,0-5 0-15,-2-4 0 0,-2-3 3 16,0-3 6-16,-2-2 1 0,0-7 4 15,-5-1 7-15,1-2 4 0,-5-3 2 16,-1 4-1-16,-3-4-4 0,-4 5-2 0,-3 4-8 16,-1 0-6-16,-2 2-13 0,-3 7-15 15,-2-1-29-15,-4 6-97 16,0 1-161-16,1 4-185 0,-1-1-99 0,-2 4-45 16,-1-1-3-16,1 1 81 0,3 1 154 15</inkml:trace>
  <inkml:trace contextRef="#ctx0" brushRef="#br0" timeOffset="81203.47">26134 5855 196 0,'3'-4'249'0,"-3"2"13"0,2 2 8 16,2 0 20-16,2 2 21 0,3 2 19 15,1 5 2-15,3 5-19 0,2 2-45 16,2 1-62-16,0 5-62 0,2 2-52 0,0 1-37 16,2 1-21-16,-2-1-33 0,-2 3-53 15,0-3-93-15,0-1-113 0,-2 1-115 16,-3-2-125-16,1-2-50 0,0-2 13 16,-5-4 68-16,1 0 100 0</inkml:trace>
  <inkml:trace contextRef="#ctx0" brushRef="#br0" timeOffset="81386.1">26543 5952 95 0,'-11'-13'349'0,"-3"3"75"16,-5 5 73-16,-5 5-24 0,-1 4-70 0,-3 1-75 15,-1 6-70-15,-3 6-81 0,0 0-108 16,0 3-122-16,1 1-122 0,1 2-112 15,3 0-112-15,3-2-91 0,1-1-17 0,2-1 38 16,2 0 76-16</inkml:trace>
  <inkml:trace contextRef="#ctx0" brushRef="#br0" timeOffset="89132.67">26958 5845 33 0,'0'-1'92'0,"0"-2"-6"0,0 2 0 0,0 1 1 15,0-4 5-15,0 4 12 0,2-1 12 16,-2 1 21-16,2-3 24 0,0 3 34 16,0 3 48-16,0-2 45 0,-2 4 25 0,0 5 4 15,-2 4-19-15,0 7-39 0,0 4-62 16,-2 4-63-16,2 5-51 0,-2 4-36 16,1 2-20-16,-1-2-11 0,2 2-17 15,0-1-36-15,2-4-67 0,-2 2-92 0,2-4-98 16,2 1-100-16,0-5-94 0,0-4-37 15,0-2 28-15,0-3 72 0,1-4 90 16</inkml:trace>
  <inkml:trace contextRef="#ctx0" brushRef="#br0" timeOffset="89550.19">27294 5886 86 0,'-2'-13'230'0,"-4"4"43"0,0 0-1 15,-1 5-13-15,-1 4-10 0,-1 1-6 16,1 8-14-16,-1 5-26 0,-1 5-29 0,-1 2-30 16,1 8-28-16,-1 4-18 0,3 2-10 15,-1 5-11-15,1-1-13 0,3 0-13 16,1 1-7-16,4-2-5 0,2-3-6 0,3 0-6 15,1-5-1-15,4-1 0 0,3 0 1 16,4-8 1-16,0 0 2 0,4-4 2 16,0-4-1-16,3-5 2 0,1-4-3 15,0-4 4-15,1-4 2 0,-1-4 4 0,-1-5 0 16,-1-2 2-16,0-5 0 0,-4 0-1 16,-2-5-6-16,-4-3-2 0,-3-1-2 15,-1-2-3-15,-5-2-5 0,-4-2-5 0,-2-1-2 16,-2 2-4-16,-5 1-5 0,-3 0-5 15,-1 4 1-15,-4 3-10 0,0 1-12 16,-4 4-28-16,0 2-74 0,-3 5-119 16,3 1-130-16,0 2-128 0,2 2-80 0,0 3-19 15,0-1 49-15,2 3 108 0</inkml:trace>
  <inkml:trace contextRef="#ctx0" brushRef="#br0" timeOffset="92782.28">28349 5806 147 0,'2'0'290'0,"-2"1"64"0,0 7 19 16,-2 3-6-16,-1 4-25 0,1 8-31 15,-2 3-42-15,2 7-56 0,0 2-67 0,0 6-59 16,2 0-38-16,0 1-44 0,2 1-63 15,-2 1-76-15,2-1-86 0,-2-1-87 16,2 0-86-16,0-5-64 0,-2-3 4 16,0-2 48-16,-2-2 70 0</inkml:trace>
  <inkml:trace contextRef="#ctx0" brushRef="#br0" timeOffset="93015.57">28200 6325 190 0,'-4'-14'284'0,"0"0"57"15,4 4-4-15,0-3-5 0,4 2-10 16,0 1-15-16,5-2-26 0,4 0-45 16,-1 3-57-16,5 1-54 0,2-1-44 0,0 0-30 15,0 4-31-15,0 0-56 0,0 0-81 16,0 4-99-16,0-2-100 0,3 3-114 0,-3-1-68 15,-2 1 1-15,0-4 53 0,-3 4 82 16</inkml:trace>
  <inkml:trace contextRef="#ctx0" brushRef="#br0" timeOffset="99434.62">28935 5928 87 0,'-4'1'126'0,"-1"2"-8"15,3-3-15-15,0 1-19 0,0-1-16 16,2 2-15-16,0-2-7 0,0 0-3 16,0 0 6-16,2 0 9 0,2 0 12 0,1 0 10 15,-1-2 6-15,4 1 6 0,1-2 4 0,1 2 1 16,3-4-3-16,0 2-4 0,2-2-5 16,1 1-9-16,4-1-6 0,-1 3-8 0,0-3-4 15,0 4-3-15,2-2-5 0,-2 2-2 16,0-3-1-16,0 4-8 0,-2 4-5 15,0 0-5-15,-2 1-6 0,0 2-6 16,-3 2-5-16,-1 0-20 0,-3 3-48 0,1 2-65 16,-1 0-71-16,-1 1-85 0,1 1-81 15,-2-3-27-15,1 2 23 0,-1-5 50 16</inkml:trace>
  <inkml:trace contextRef="#ctx0" brushRef="#br0" timeOffset="99782.95">29612 5860 113 0,'7'-15'321'16,"-3"2"86"-16,-4 1 78 0,0 2-18 0,-2 1-41 15,-3 1-46-15,-1 5-60 0,0-1-80 16,-1 4-92-16,-1 4-63 0,-1-1-40 0,-1 10-22 16,-3 0-11-16,0 4-5 0,1 3-3 15,-1 9-1-15,-2-3 3 0,3 6 2 0,-1-1 2 16,0 2 3-16,3-3 0 0,1-1 0 15,3 4 0-15,1-7-5 0,3 2-1 0,2-2-3 16,2-2-3-16,5-3-1 0,1 0 0 16,5-3 1-16,2-2 0 0,2-4 3 15,4-6 1-15,0-1-2 0,4-4-1 0,1-2 2 16,1-5 4-16,-1-3 1 0,-1-6 0 16,1 0 8-16,-3-5 3 0,-2-4 3 0,-4 0-3 15,0-4-1-15,-7 2-1 0,-1-3-7 16,-3 0-3-16,-4-3-5 0,-2 3 2 15,-4-1-11-15,-2 1-12 0,-3 1-35 16,-1 3-94-16,-3 1-132 0,0-1-141 0,-1 2-126 16,-1 2-58-16,2 1-1 0,-2 1 74 15,3 0 120-15</inkml:trace>
  <inkml:trace contextRef="#ctx0" brushRef="#br0" timeOffset="100429.9">28888 5885 182 0,'0'-5'232'15,"2"3"-2"-15,0-3-20 0,1 1-20 16,1-1-19-16,2-3-23 0,1 4-27 0,1-3-30 16,3 3-24-16,1-1-16 0,1 1-12 15,2-1-7-15,2 4-1 0,-2-2 2 0,1 0 9 16,-1 3 13-16,0 3 21 0,0-3 24 15,-2 4 29-15,-3 1 24 0,-1-1 20 16,-1 5 10-16,-4 1-3 0,-1 4-17 0,-3 2-25 16,-3 3-27-16,-1 5-32 0,-4 0-26 0,-1 2-16 15,-1 3-10-15,-3 0-6 16,2-3-6-16,-1 3-3 0,1-4-3 0,-2 0-2 16,3 0 0-16,1-4-2 0,3 0 0 15,0-5 2-15,1 1 3 0,1-4-1 0,4-1 2 16,0 0-2-16,2-2 0 0,3-1 1 15,1-3-3-15,2 2-3 0,3-2 0 16,4-1-3-16,0-2-10 0,1-2-29 0,4-1-71 16,1 0-125-16,0-1-135 0,4-4-149 15,1 1-70-15,-1-5-15 0,3-2 49 0,-3-2 114 16</inkml:trace>
  <inkml:trace contextRef="#ctx0" brushRef="#br0" timeOffset="101591.74">29629 4008 12 0,'2'0'157'0,"-2"2"-4"16,2-2-24-16,0 3-18 0,1-3-11 0,1 1-4 15,0 1 3-15,2 2 3 0,1-3 3 16,-1 2 2-16,3 2 5 0,1-4 11 0,-1 3 11 15,1 0 11-15,3 0 11 0,0 0 8 16,-1 0 2-16,1 1-1 0,2-1-9 16,0 4-15-16,2-1-14 0,-1-1-12 0,1 1-3 15,2 3-9-15,1 1-11 0,3 2-11 16,0 0-10-16,5 4-16 0,-1-2-18 0,1 4-14 16,3 1-7-16,1 1-5 0,0 3-4 15,2-3 0-15,0 8-2 0,2-3-2 16,-3 1-3-16,3 4 1 0,0 2-2 15,-2 1 0-15,0 4 3 0,0 0 5 0,-2 5 3 16,-3 1 2-16,1 3 3 0,0-1-1 16,-3 7-1-16,-1-2-2 0,-1 3-3 15,0 5 1-15,-3 0 0 0,-1 4 3 0,-4 5 0 16,0 0 1-16,-5 5 0 0,-1-2-1 16,-3 3-1-16,-3 3-1 0,-1 2 2 0,-4 4 2 15,-2-3 1-15,-3 2 4 0,-3-3-2 16,-3-1-2-16,-1 1 0 0,-3-1-3 0,-4-4-2 15,-4-1-5-15,-1-2-1 0,-3 1 1 16,-3-3-3-16,-2-1-1 0,1-5 0 16,-3 0 1-16,2-5 0 0,-2-1-7 0,2-4-9 15,3-3-14-15,-1-5-35 0,3-2-99 16,-1-2-140-16,3-4-158 0,1-3-107 0,1-8-48 16,0-1 3-16,2-6 80 0,-3-5 131 15</inkml:trace>
  <inkml:trace contextRef="#ctx0" brushRef="#br0" timeOffset="109106.99">31291 3666 6 0,'-2'0'49'16,"-1"0"8"-16,3 0 9 0,-2 0 6 16,2-1 6-16,-2 1 1 0,2 0 2 0,-2 0-2 15,2 0-2-15,-2 0-2 0,2 0-3 0,-2 0-5 16,2 0-3-16,-2 0-2 0,2 0 1 15,-2 1 10-15,2 3 16 0,-2 0 19 0,-3 4 19 16,1 9 13-16,0 3 8 0,-3 5-3 0,-1 6-13 16,0 7-20-16,-1 3-22 0,1 2-19 15,-1 2-20-15,3 0-16 0,-3 2-15 16,3-1-21-16,0 0-41 0,-1-4-63 0,1 1-70 16,2-4-82-16,-3-4-100 0,3-2-43 15,-2-4 7-15,2-4 43 0,-3-4 61 0</inkml:trace>
  <inkml:trace contextRef="#ctx0" brushRef="#br0" timeOffset="113720.47">8312 2232 39 0,'0'0'58'16,"-2"-4"6"-16,2 3-1 0,-2-2 1 16,2 2 0-16,-2-3 1 0,0 3-1 0,0-2-2 15,-1 2-1-15,1-3-2 0,0 2-7 16,0 1-5-16,0-3-8 0,0 3-4 0,0-2-3 16,0 2-3-16,0-3-3 0,-3 3-4 15,3-2-2-15,-2 3-5 0,0-1-1 0,-1 1-5 16,1-4 1-16,0 4 4 0,-2 0 5 15,1 0 7-15,-1 0 6 0,0 0 5 16,-1 0 2-16,1 0 0 0,-2 0 0 0,1 0-2 16,-1 0-3-16,1 0-2 0,-1 0-3 15,2 0-4-15,-3 0-5 0,3 4-4 16,-3-4-4-16,3 1-3 0,-3 2-1 0,1-2 1 16,0 3 0-16,-1-3 1 0,1 3 1 15,-3 0 2-15,3-1-1 0,-1 2-2 16,1-1-1-16,-1 1-2 0,1-1-1 0,-1 4-1 15,1-5-3-15,-1 5 0 0,1-2-2 16,-1 3 1-16,3-2-1 0,-2 2 0 16,-1 0 0-16,3 1 0 0,-3-1 1 0,3 0 0 15,-3-1 0-15,3 1-1 0,-2 3 0 16,1-4 1-16,1 5-1 0,0-3 1 0,-1 1 0 16,1 2 0-16,0-2 0 0,1 2 1 15,-1 0 1-15,2 0 1 0,-3 2 0 0,3-1 2 16,0-1 0-16,0 3 0 0,-1-4 0 15,1 5 1-15,0-4 0 0,0 4 0 16,-1-5 2-16,3 5 2 0,-2-4 2 0,2 0 0 16,0 2 2-16,0-2 0 0,0 0-2 15,2 4-2-15,0-5-1 0,0 5-1 16,0-5 1-16,2 5 0 0,0-1 1 0,0-1 1 16,2 1 1-16,0 1 1 0,1-2 0 15,-1-1 0-15,2-2 0 0,1 2 1 16,1 1 0-16,-2-2 0 0,3-2 0 0,-1 3 0 15,3-3 0-15,-3-1-2 0,3 3 0 16,0-5-1-16,1 4 0 0,-1-4-2 0,2 1 1 16,1 0 2-16,-1-1 2 0,2 0 2 15,2 0 5-15,-2-3 8 0,2 0 7 0,0 2 10 16,2-3 6-16,0 1 6 0,0-2 2 16,0 2-1-16,0-4-4 0,0 2-7 0,0-2-7 15,0 3-7-15,0-2-5 0,0-1-5 16,0-1 0-16,0 3 0 0,0-3 3 15,2 0 0-15,1 0 4 0,-1 0-2 0,2-3-2 16,0 0-3-16,1-2-5 16,1 1-3-16,0-1-7 0,1-3-3 0,1 0-1 15,1 0-2-15,-1-1-1 0,1 0 0 16,-1-2 0-16,1 1 3 0,-3-1-4 0,1-3 2 16,-1-2-2-16,-2 3 1 0,-2-3 0 15,1-1-1-15,-3 1 3 0,-2 2-1 0,-3-2 0 16,1 0 2-16,-2-1 0 0,0 5 4 15,-3-5 7-15,-1 4 11 0,-3 0 7 16,0-2 3-16,-1 1 3 0,-3 2-3 0,0-2-6 16,-2 1-10-16,-2-3-7 0,0 1-3 15,0 1-5-15,-3-5-1 0,-1 4 0 16,0-4 0-16,-1 2 1 0,1-5 1 0,-3 5 2 16,-1-3 3-16,-1 2 0 0,-1-2 2 0,-1 0-1 15,-4 2-2-15,0 1-2 0,0-2-1 16,-2 1-3-16,-2 1-2 0,2-1-1 0,-2 2-1 15,-1 1 1-15,1-2-4 0,0 1-1 16,0 1 1-16,-2 1-1 0,2 3 0 16,-3 0-1-16,1-1 3 0,0 3 0 15,-3 2 1-15,1 1-8 0,-5 3-14 0,1 2-29 16,-3 2-50-16,-2 3-75 0,-2 7-87 16,-2 2-77-16,2 3-72 0,0 2-74 15,0 3-4-15,2 3 46 0,2 1 72 0,3 1 75 16</inkml:trace>
  <inkml:trace contextRef="#ctx0" brushRef="#br0" timeOffset="117450.27">22009 8666 112 0,'2'-8'221'0,"2"3"9"0,-1 0-53 16,1-2-57-16,2 0-53 0,3 1-31 15,-1 1-36-15,3-3-51 0,-1 5-65 16,3 0-58-16,-2 2-32 0,-3 1-14 16</inkml:trace>
  <inkml:trace contextRef="#ctx0" brushRef="#br0" timeOffset="117649.34">22060 8786 205 0,'-6'0'273'0,"1"-2"25"0,1 2-50 0,0-4-48 15,4 3-48-15,0-2-37 0,2 2-30 0,2-3-22 16,3 3-22-16,1 1-40 0,3-3-55 15,1 3-68-15,1 3-81 0,2 2-75 0,-2-1-38 16,1 1 1-16,-1 1 34 0</inkml:trace>
  <inkml:trace contextRef="#ctx0" brushRef="#br0" timeOffset="118695.12">22885 8358 91 0,'-2'3'214'0,"0"4"13"0,0 2 9 16,0 4 7-16,-2 5 5 0,-1 10-5 15,1 2-18-15,-2 10-29 0,2 3-37 0,-1 3-41 16,1 4-35-16,0 2-25 0,2 1-21 16,2-4-21-16,0 1-46 0,0 0-64 15,2-6-75-15,2 1-84 0,3-3-102 0,-3-7-51 16,2 0 5-16,-2-5 42 0,3-2 64 16</inkml:trace>
  <inkml:trace contextRef="#ctx0" brushRef="#br0" timeOffset="119142.51">23283 8424 71 0,'-10'4'135'0,"-1"1"-14"0,1 7-11 16,-1 0-5-16,0 5-5 16,1 5-7-16,-1 3-5 0,1 3-2 0,-1 2 4 15,0 4 3-15,1 2 5 0,-1 3 0 16,3-2-4-16,2 0-10 0,1 0-12 0,3-3-14 16,2-3-16-16,2-2-14 0,5-4-8 15,3 0-7-15,1-5-6 0,4-3-2 16,2-5-2-16,4-2-2 0,0-6 0 0,2-4-1 15,3-4 1-15,1-6 1 0,-2-2 0 16,1-6 2-16,-1-6 16 0,-1-1 31 16,-1-4 37-16,-4-1 47 0,-2-4 44 15,-2-2 36-15,-5-3 12 0,-3 1-9 0,-5-2-24 16,-2 1-39-16,-7 0-40 0,-1 3-35 16,-3-1-27-16,-4 7-21 0,-1 0-14 15,-4 5-18-15,1 2-40 0,-4 2-88 16,2 7-122-16,0 2-121 0,0 0-136 15,4 6-62-15,0 2-2 0,2-1 65 16,2 3 107-16</inkml:trace>
  <inkml:trace contextRef="#ctx0" brushRef="#br0" timeOffset="125331.49">24655 7604 28 0,'-4'-5'161'0,"-1"3"-6"0,1-2-7 15,0 3-6-15,0 1-7 0,-3 0-14 16,1 0-12-16,0 1-6 0,-1 3 4 16,-1 3 11-16,-3 5 15 0,-1 1 17 0,-3 4 17 15,-4 4 11-15,0 4 7 0,-5 8 0 16,-1 2-2-16,-3 9-3 0,-1 4-12 0,-3 10-13 16,0 3-18-16,1 8-18 0,1 5-17 15,0 5-20-15,3 9-12 0,4 4-15 16,3 0-10-16,8 3-11 0,3-6-7 15,5 3-8-15,6-8-6 0,7-1-4 16,3-8-3-16,7-2-3 0,5-4-1 0,3-6-3 16,3-5-7-16,4-3-7 0,0-8-18 15,4-2-40-15,0-6-90 0,0-7-121 16,2-2-122-16,2-8-126 0,3-7-52 0,1-9 6 16,1-8 67-16,0-5 115 0</inkml:trace>
  <inkml:trace contextRef="#ctx0" brushRef="#br0" timeOffset="125993.83">25885 7622 18 0,'-7'-4'165'16,"3"-2"-7"-16,2-2-25 0,0 3-24 15,0-1-21-15,2 1-19 0,2 0-20 16,2 0-19-16,2-2-12 0,1 3-8 0,-1-1-3 16,3 1-1-16,-1-1 3 0,1 2 7 15,-1 2 4-15,-2-3 5 0,1 3 3 16,-1 1 4-16,0 0 2 0,1 0 2 16,-1 0 3-16,-2 0 3 0,3 1 7 0,-3 3 10 15,2-3 13-15,-1 3 16 0,-1 4 18 16,0 1 19-16,-2 4 16 0,-2 2 10 15,0 7 4-15,0-1 4 0,-2 8-2 16,-2 0-3-16,2 1-9 0,-3 4-12 16,5-1-15-16,0 0-21 0,3-1-22 0,1-1-22 15,2-2-17-15,3 0-12 0,1-5-13 0,3 1-21 16,4-6-44-16,0 1-65 16,2-5-75-16,2-4-78 0,2-4-69 0,3-2-52 15,1-5-30-15,3-3-1 0,-1-6 42 16,3-2 56-16,-2-3 64 0</inkml:trace>
  <inkml:trace contextRef="#ctx0" brushRef="#br0" timeOffset="126308.93">26575 7734 13 0,'6'-22'199'0,"-2"5"21"16,-2 2 7-16,1 1 7 0,-1-1-2 16,-2 6-5-16,-2 0-17 0,-3 5-24 15,1 2-26-15,-2 4-28 0,-3 6-19 16,-1 5-18-16,-1 3-8 0,1 4-4 0,-3 3-4 15,2 3-7-15,3 2-10 16,-1 1-12-16,3 2-13 0,2-2-11 0,4 2-12 16,2-4-6-16,2-1-2 0,5-2-2 15,1-3-3-15,5-2 1 0,0-5 0 0,4-3 1 16,2-2-2-16,2-8 0 0,1-1 3 16,1-5-1-16,0-6 0 0,1-2 3 15,-1-4 13-15,-4-1 15 0,0-6 18 0,-1-1 16 16,-6-1 12-16,-1-3 6 0,-4 0-7 15,-5-4-14-15,-2 2-17 0,-4-1-14 16,-5 0-14-16,-1 3-26 0,-5 3-50 0,-2-2-88 16,-4 4-112-16,0 0-118 0,-2 7-126 15,0-1-49-15,-4 3 9 0,-1 2 67 16,1 5 101-16</inkml:trace>
  <inkml:trace contextRef="#ctx0" brushRef="#br0" timeOffset="126956.02">24903 8833 159 0,'-5'1'198'0,"1"3"-31"16,2-3-25-16,0-1-11 0,2 2-6 0,2-2 1 15,2-2 7-15,5 1 23 0,3-4 28 16,5 1 34-16,2-4 32 0,7 0 21 15,3-1 2-15,5 0-20 0,4 0-29 0,5-2-42 16,3-2-44-16,7 1-39 0,6-2-28 16,9 0-13-16,6 0-10 0,7-2-5 15,8 2-4-15,10-2-2 0,9-3 0 16,6 4-5-16,9-4-4 0,6 1-7 0,2 1-2 16,5-3-3-16,2 2-5 0,1 1-3 15,-1 1-3-15,-3 3-1 0,-4 1 0 16,-4 0-2-16,-6 7-2 0,-11-3 0 0,-8 3 1 15,-11 2 0-15,-9 0-1 0,-10 3 0 16,-8 0 1-16,-9 0-1 0,-9 0-4 16,-5 3-6-16,-7-3-7 0,-5 2-12 15,-6-2-20-15,-6 0-55 0,-2 0-121 16,-2 1-144-16,-5-1-154 0,-1 4-75 0,-5-3-27 16,-2-1 32-16,-7 3 111 0</inkml:trace>
  <inkml:trace contextRef="#ctx0" brushRef="#br0" timeOffset="128166.97">25734 9026 129 0,'-2'-1'191'0,"0"1"-17"0,0-3-19 15,2 3-22-15,-2-1-21 0,2 1-26 16,-2 0-23-16,2 0-18 0,-2 0-6 16,2 0 5-16,0 1 21 0,0 2 29 0,0-2 39 15,0 7 41-15,2-1 37 0,-2 2 27 16,2 5 11-16,2-2-1 0,0 6-17 16,1 2-26-16,1 4-37 0,2 1-34 15,1 1-32-15,-1 2-30 0,1-2-20 0,1 2-17 16,-1-2-10-16,-1 3-11 0,1-5-5 0,-3 0-2 15,1 1-8-15,-5-1-20 0,0-3-53 16,-4 3-111-16,0-5-133 0,-5 0-141 16,-1-3-98-16,-3-6-38 0,-2-2 22 15,-1-7 97-15,1-1 123 0</inkml:trace>
  <inkml:trace contextRef="#ctx0" brushRef="#br0" timeOffset="128333.31">25709 9188 319 0,'4'-25'402'0,"-2"1"79"0,3 4 5 16,1 2-43-16,0 1-66 0,3-2-76 0,3 5-76 16,1 2-81-16,2-2-94 15,2 5-114-15,0-1-128 0,2 1-116 16,2 4-113-16,0 1-96 0,-2-1-20 0,0 3 45 16,0 2 90-16</inkml:trace>
  <inkml:trace contextRef="#ctx0" brushRef="#br0" timeOffset="128614.68">26134 8981 37 0,'3'-4'202'16,"-1"3"21"-16,0-4-27 0,0 2-34 0,2 2-25 16,0-3-19-16,1 4-18 0,1 0-17 15,0 0-11-15,1 4 3 0,-3-3 13 16,2 7 29-16,-4-3 34 0,1 6 39 15,-6 6 31-15,-1 0 22 0,-2 7 3 0,-3 1-15 16,1 1-27-16,-1 2-32 0,3-2-35 16,0-1-35-16,1 2-31 0,1-3-23 15,4-3-18-15,2 3-14 0,3-4-9 16,1-2-4-16,2-2-5 0,3-1-17 0,0-4-33 16,-1 1-75-16,3-3-101 0,2-5-106 15,-1 0-94-15,6-4-89 0,-1-1-36 16,0-3 35-16,0-6 83 0,0-1 93 15</inkml:trace>
  <inkml:trace contextRef="#ctx0" brushRef="#br0" timeOffset="128963.24">26564 9094 82 0,'7'-10'217'0,"-3"1"13"0,2-1 1 15,-2 1 3-15,-2 3 11 0,1 2 15 16,-1-1 16-16,0-1 7 0,-2 5-8 0,-2 1-17 15,0 0-28-15,-1 5-35 0,-1 2-43 16,0 2-34-16,-2 3-29 0,-1 5-19 16,3 3-16-16,-2 1-15 0,1 1-10 15,3 3-10-15,0 0-2 0,2 0-8 0,2-4-2 16,3 3 0-16,1-2-1 0,2-1-2 16,3-4-1-16,2 0 0 0,1-6 0 15,3-1-1-15,0-2-1 0,2-7 2 16,3-1 1-16,-3-4 3 0,2-2 5 0,-2-7 5 15,-2 2 3-15,0-2 5 0,-5-3 1 16,-1-2-1-16,-5-3-4 0,-1 1-5 16,-3 0-4-16,-2-3-8 0,-5 3-9 0,-3-2-18 15,-3 2-36-15,-1 2-104 0,-3-1-144 16,0 2-156-16,0-1-110 0,0-2-48 16,3-1 4-16,-1 0 85 0,0-1 137 0</inkml:trace>
  <inkml:trace contextRef="#ctx0" brushRef="#br0" timeOffset="129656.89">28406 7545 21 0,'2'-7'280'0,"-2"2"49"16,0-3 48-16,0 2-32 0,0 1-35 0,2 0-32 16,0 1-29-16,2-1-32 0,0 4-34 15,5-2-35-15,-1 1-32 0,3-1-24 0,2 3-13 16,2 3-7-16,1-1 2 0,3 5-2 15,1-1 0-15,3 5-5 0,0 6-6 0,3 0-10 16,-1 8-8-16,2 3-4 0,3 6-6 16,2 5-3-16,-3 2-1 0,3 9-1 15,-2 4 2-15,-1 5-3 0,-1 4 1 0,-3 5 0 16,-1 5 0-16,-5 1-2 0,-4 5-5 16,-5 3-3-16,-4 2-1 0,-3 4-2 0,-8 0-6 15,-3 0-2-15,-5-4 0 0,-4 2-5 16,0-4-8-16,-2 0-13 0,-2-6-16 15,0-3-31-15,-2-4-89 0,1-1-148 0,3-8-163 16,0-1-110-16,2-6-48 0,-2-9-5 16,0-3 71-16,0-4 142 0</inkml:trace>
  <inkml:trace contextRef="#ctx0" brushRef="#br0" timeOffset="130458.55">22041 10627 25 0,'4'-6'349'0,"0"0"75"0,1-2 59 16,-3 3-11-16,0 1-55 0,0 3-78 16,0-4-84-16,2 3-70 0,3-3-53 15,1 1-48-15,3-1-60 0,-1 1-79 16,1 0-100-16,2 3-102 0,-3-2-99 16,3 6-93-16,-1-2-56 0,-1 4 16 0,-2 3 65 15,-3 1 85-15</inkml:trace>
  <inkml:trace contextRef="#ctx0" brushRef="#br0" timeOffset="130606.68">22142 10743 101 0,'-4'2'230'0,"2"1"29"15,2-3-35-15,0 0-42 0,2-3-41 16,2 1-33-16,1-1-27 0,3-1-41 16,1 2-56-16,3-3-69 0,1 4-85 0,0-3-68 15,2 3-35-15,-1-2-6 0,-1 2 25 16</inkml:trace>
  <inkml:trace contextRef="#ctx0" brushRef="#br0" timeOffset="161776.6">23154 10142 92 0,'-4'-4'168'0,"2"0"-15"0,-2 0-12 16,2 3-12-16,-3-2-14 16,3 2-15-16,-2-3-12 0,2 4-14 0,-2-1-9 15,1 1-1-15,-1 0 3 0,2 1 6 16,-2 3 5-16,0-3 14 0,-3 7 15 0,1-1 10 16,0 2 10-16,-3 0 9 0,-1 3 5 15,-1 5-5-15,0 0-10 0,1 3-9 16,-3 6-16-16,0 0-13 0,1 4-17 15,-1 1-13-15,0 3-13 0,3 3-14 16,-1 2-8-16,1-2-10 0,1 5-4 0,3-5-5 16,1 5-2-16,3-4-2 0,2-2-1 15,2-1 1-15,3-1 1 0,1-1-1 0,5-4 1 16,-1-3 0-16,3-2 0 0,2-4-2 16,2-2-2-16,0-5 3 0,2-1 0 15,2-5 3-15,2-6 2 16,0-2 4-16,1-6 2 0,1-5 2 0,0-1 8 0,1-4 7 15,-1-3 5-15,1-5 6 0,-3-1 6 16,-2-3 4-16,0-4 0 16,0-2 0-16,-4-4 0 0,0-1 1 0,-4-5-1 15,-2-1-2-15,-3-1 2 0,-4-1-1 16,-4 0-3-16,-2 3-4 0,-4 1-4 0,-3 4-2 16,-1 1-9-16,-5 5-8 0,0 3-4 15,-4 1-3-15,0 4-4 0,0 6-4 0,-2 3-8 16,0 4-14-16,0 2-24 0,-3 7-78 15,3 4-135-15,0 3-141 0,4 5-141 16,2 5-66-16,0-1-17 0,5 6 54 16,-1 6 123-16</inkml:trace>
  <inkml:trace contextRef="#ctx0" brushRef="#br0" timeOffset="161992.28">23584 10632 33 0,'0'9'262'0,"-2"5"23"0,0 4 10 16,-3 3-75-16,1 0-80 0,2 7-59 15,2 2-70-15,2 4-84 0,0-1-109 16,3 0-58-16,-3 4-33 0,0-3-16 15,0 0 24-15</inkml:trace>
  <inkml:trace contextRef="#ctx0" brushRef="#br0" timeOffset="178116.54">24066 10214 1 0,'0'0'48'0,"0"0"5"0,0 0 7 16,0 0 9-16,0 0 4 0,0 0 6 15,0 0 0-15,0 0-1 0,0 0-2 0,0 0-3 16,0 0-4-16,0 0-2 0,0 0 0 16,0 0 1-16,0 0 3 0,0 0 3 15,0 0 3-15,0 0 5 0,0 0 4 0,0 0 6 16,0 0 3-16,0 0 3 0,0 0 3 16,0 0 1-16,0 0-1 0,0 0 0 15,0 0-2-15,0 0 0 0,0 0 0 16,0 0-1-16,0 0-1 0,0 0-3 0,0 0-1 15,0 0-5-15,0 0-4 0,0 0-6 16,0-1-5-16,0 1-7 0,0-4-9 16,0 4-7-16,0-1-8 0,0-2-7 15,3 2-6-15,-3-4-4 0,2 2-5 16,0 0-5-16,0-2-4 0,0 0-1 0,2 1-3 16,1-1-2-16,-1-1-2 0,0 1 1 15,2 1-2-15,1-4 0 0,-1 3-1 16,0 1-1-16,3 0 2 0,-1 0 0 0,1-1-1 15,1 1 1-15,-1 0 0 0,1 4 0 16,-1 0-2-16,-1 0 0 0,-1 0 3 16,1 5-1-16,-1-1 0 0,-3 1-1 0,0 5 3 15,-2-1-2-15,-2 5-1 0,0-2 5 16,0 4-2-16,0 2-2 0,0 1 0 16,2-1 0-16,0-1-2 0,0 2-3 15,3-1 1-15,-1-2 2 0,2 1 0 0,3 0 1 16,-3-1 0-16,3-1 0 0,-1 0 1 15,1-1 0-15,-1 1-1 0,0-2-2 16,1-2 1-16,-3 3 3 0,-2-2 5 16,1 2 5-16,-3 1 3 0,-2-1 3 15,-2 5-4-15,-5-4-1 0,1 4-2 0,-5 2-4 16,1-3-2-16,-3 2-3 0,-2-3 3 16,1 4-6-16,-1-4-22 0,0 3-52 15,-2-2-96-15,2-3-110 0,0-1-110 0,5-2-111 16,-1 1-58-16,5-5 9 0,2 0 70 15,4-8 102-15</inkml:trace>
  <inkml:trace contextRef="#ctx0" brushRef="#br0" timeOffset="178648.17">24657 10351 52 0,'2'-9'209'0,"-2"2"30"0,-2 2-34 16,0 1-33-16,-2 4-29 0,-3 4-27 16,1 2-27-16,0 4-26 0,-3 4-24 15,1 3-13-15,-1 3-5 0,1 5 3 16,1 1 8-16,1 0 12 0,2 2 9 0,4-2 9 16,0-1 4-16,4-1 1 15,2 1-6-15,3-4-9 0,1 0-7 0,3-4-9 16,2-1-6-16,2-3-8 0,0 0-6 0,0-5-5 15,2 0-3-15,0-4-2 0,0-3-2 16,-2-1-7-16,0 0-6 0,-2-4-9 16,-3-1-5-16,-3 0-4 0,-1-6-1 0,-4 1 4 15,-4-2 6-15,-2-4 8 0,-2 0 3 16,-4-3 4-16,-3-1 3 0,-2-5 0 16,-1 0 0-16,-1-4 1 0,0-1 3 15,0-2 4-15,0 1 5 0,0-2 7 16,1-1 11-16,1 3 9 0,2 2 5 0,1-1 2 15,1 1 0-15,3 3-6 0,0 0-7 16,4 1-7-16,-1 4-7 0,3-3-3 16,3 2-2-16,1 1 0 0,0 4 5 0,0-2 3 15,3 4 7-15,1 1 5 0,-2 3 10 16,3 0 9-16,-1 3 9 0,1 3 9 16,-1 1 6-16,1 4 2 0,-1 4 1 15,1 1-5-15,-3 6-9 0,0 6-10 16,-1 4-12-16,-3 5-10 0,-2 3-14 0,-2 8-50 15,-5-2-109-15,-1 6-129 0,-1-3-159 16,-1 3-83-16,1 1-42 0,-1-7 19 0,1 0 87 16</inkml:trace>
  <inkml:trace contextRef="#ctx0" brushRef="#br0" timeOffset="180406.35">25220 10042 102 0,'0'0'122'0,"-2"0"-17"16,2 0-12-16,-2 4-8 0,2-3-1 15,-2 3 6-15,2 2 13 0,0 3 18 0,0 0 24 16,0 4 30-16,0 3 36 0,0 1 33 16,2 4 24-16,2 5 15 0,0 0-1 15,1 3-20-15,-1 1-39 0,2 1-43 0,0 2-47 16,3-3-42-16,-3 0-32 0,3 2-23 16,-3-2-12-16,3-4-9 0,-3 3-4 15,-2-1-4-15,0-3-3 0,-1 0 0 0,-1-4-3 16,-2 1-5-1,-2-2-26-15,-3-3-63 0,-1 0-99 0,-3-5-110 0,1-3-101 16,0 0-96-16,-3-3-50 0,0-6 20 16,-1-2 78-16,-3-3 98 0</inkml:trace>
  <inkml:trace contextRef="#ctx0" brushRef="#br0" timeOffset="180588.06">25167 10305 37 0,'9'-24'207'15,"3"1"21"-15,1 3 5 0,2-1 3 0,2 3-1 16,2 2-5-16,0 3-18 0,0-2-26 16,2 5-30-16,-2 0-37 0,2 4-30 0,-2-2-28 15,3 4-22-15,-1-1-20 0,-2 3-46 16,2 2-77-16,0-1-89 0,0 1-106 16,0-3-76-16,-2 3-36 0,-2-2 15 0,2 2 61 15</inkml:trace>
  <inkml:trace contextRef="#ctx0" brushRef="#br0" timeOffset="197626.56">26456 10193 83 0,'0'-4'85'16,"-2"3"-10"-16,2 1-7 0,0-3-6 16,0 3-5-16,0-2-2 0,0 2-3 0,0-3-2 15,0 3-2-15,0 0-2 0,0 0 1 16,0 0 0-16,0 0 1 0,0 0 1 15,0 0 3-15,0 0 2 0,0 0 4 16,0 3 8-16,0-1 8 0,0 2 8 16,0 6 4-16,0-1 1 0,0 5-2 0,0 3-8 15,0 3-12-15,0 4-10 0,-2 2-10 16,2 1-8-16,0 3-9 0,0 1-7 16,0-2-7-16,0 4-3 0,0-4-3 0,0-3-1 15,0 4-1-15,0-6-1 0,0 1-1 16,0-2 0-16,2-3-2 0,-2-1 1 15,2-1-1-15,-2-5 0 0,0 0 0 0,0-2 0 16,0-2-1-16,0-4 0 0,2 3-1 16,-2-4 0-16,2 0 1 0,-2 1-1 15,3-5 0-15,-1 0 1 0,2-2-1 16,-2-1 2-16,2-3-2 0,0 0 0 0,1-3 0 16,-1 0-1-16,0-6 2 0,0 1 2 15,1 2 0-15,-1-5 4 0,2 0 4 16,-2-2 3-16,3 1 5 0,-3-3 2 15,2 5 5-15,1-6 3 0,-1 5 2 0,-2-2 4 16,3 4 0-16,-3-1 0 0,2 3 0 16,-1-2-3-16,-1 6-4 0,0 0-4 15,0 1-5-15,0 4-1 0,-1-1 4 16,1 5 8-16,-2 0 10 0,2 5 8 0,-2-1 6 16,2 4 2-16,-1 1-7 0,-1 0-7 15,2 3-10-15,-2-3-12 0,2 0-4 16,-2 1-7-16,1-1 1 0,1-4 2 15,-2 0 6-15,2 1 9 0,-2-2 16 0,2 1 15 16,3-4 11-16,-3-1 7 0,2-1 3 16,3-3-6-16,-1 0-12 0,3 0-14 15,-3 0-12-15,3-4-12 0,-3 3-7 0,1 1-5 16,-1-1-6-16,-1 4-2 0,-1 1-1 16,0-2-7-16,-1 2-39 0,-1 2-89 15,0-1-119-15,2 3-122 0,-1 0-128 0,1 1-60 16,3-1 1-16,-3 1 70 0,2-4 109 15</inkml:trace>
  <inkml:trace contextRef="#ctx0" brushRef="#br0" timeOffset="198106.28">27087 10343 230 0,'2'-8'320'0,"-4"0"61"16,0 3-10-16,0 1-39 0,-2 4-46 15,-3 0-49-15,3 4-49 0,-2 1-57 0,1 4-52 16,-1 1-35-16,2-1-21 16,-3 2-10-16,3 0-6 0,0-2-2 0,0 2-3 15,2-2 0-15,-3 0-2 0,3 1-1 16,0-4-1-16,0 2 0 0,0-4-1 0,2 1-1 16,0-2 1-16,2 2 0 0,0-2 2 15,0 1-1-15,2-2 0 0,1 2 3 16,1 1 2-16,0 0-2 0,1 1 3 0,-1 3 3 15,0 3-2-15,1 0 1 0,-3 1-1 16,2 3 2-16,-1 1-4 0,-3 1-2 16,-2 1 2-16,0-1-2 0,-2 3 0 15,-3-1 1-15,-1 0 1 0,-2 3-1 16,-3-3 0-16,-2 0 1 0,1 1-1 16,-3-2-1-16,0 0 0 0,-2-3 2 0,2-1-1 15,-2-1 0-15,0-4-1 0,3-1 0 16,-1-2-1-16,0-2-1 0,2-2-2 0,0-3-3 15,5-4 0-15,0-2 0 0,1 0-1 16,3-2 1-16,2-1 0 0,2 1 2 16,4-1 2-16,0 0 6 0,5-1 10 15,3 5 12-15,1-3 8 0,4 3 6 0,0 4 2 16,4 1-1-16,0 0-16 0,1 0-41 16,1 1-86-16,-2 3-112 0,2 0-126 15,-2-3-104-15,-1 4-50 0,-4-1 1 0,1 2 64 16,-2-2 97-16</inkml:trace>
  <inkml:trace contextRef="#ctx0" brushRef="#br0" timeOffset="200196.61">23015 4835 51 0,'0'0'56'0,"0"-2"-4"0,0 2-3 15,0-4 3-15,0 4 3 0,-3 0 4 16,3 0 3-16,-2 0 1 0,2 0-1 0,-2 0-6 15,-2-1-9-15,0 1-12 0,-1 0-12 16,-1 0-6-16,0 0-7 0,-3 0-1 16,1 1-1-16,-3 3 3 0,-1-2 1 0,-1 2 1 15,0 2 3-15,-4 2-1 0,0-2 0 16,0 4 1-16,-2 0 2 0,0 5 2 16,0-2 2-16,-2-1 6 0,0 7 3 15,0-4 2-15,0 3 2 0,-1 3 0 0,3-1-3 16,0 4-4-16,0 1-5 0,0 2-4 15,0-1-3-15,2 5-2 0,-2 2 2 0,2 2 3 16,0 2 2-16,0 0 7 16,3 5 3-16,-3 0 5 0,2 1 3 0,0 2 4 15,2 2 3-15,1 2 2 0,1 1 3 16,2-1-2-16,3 0 0 0,2 4-4 16,2-3-6-16,0 0-7 0,4 0-7 15,0-2-5-15,2 0-4 0,2-2-1 0,1 1 3 16,3-6 9-16,1 2 13 0,4-2 14 15,0-3 14-15,4 1 7 0,2-3 3 16,4-2-7-16,1-2-11 0,3-2-14 0,3-5-10 16,2-1-10-16,2-4-7 0,4-1-6 15,0-7-3-15,3 1-1 0,-1-4-2 0,2-5-1 16,3-2 1-16,0-4-2 0,-1-2 0 16,3-4-2-16,-3-1-1 0,3-4 0 15,-2-4-2-15,1 0 1 0,-1-3-1 16,-1-2 2-16,1-2-1 0,-3-2 1 0,-1-2 1 15,-1-3 0-15,-2-2 1 0,1 1-4 16,-5-6 1-16,0 0-1 0,-5 1 4 16,1-6 10-16,-2-1 19 0,-3 0 23 15,-4-5 22-15,1 3 22 0,-5-1 14 16,-2-3 5-16,-2-3-7 0,-3 2-14 16,-3-2-14-16,-5 1-15 0,-2 1-14 0,-4-2-11 15,-2 2-9-15,-5 2-2 0,-3-4-8 16,-3 4-2-16,-4 1-6 0,-2 3-6 15,-3 0-1-15,-3 5-6 0,-5-2-3 0,0 4-4 16,-4 2 3-16,-2 2-5 0,-2 4-9 16,-5 1-20-16,1 4-61 0,-5 5-118 15,3 2-136-15,-1 2-151 0,1 7-79 0,1 3-27 16,3 2 36-16,0 2 105 0</inkml:trace>
  <inkml:trace contextRef="#ctx0" brushRef="#br0" timeOffset="-210421.85">19361 11701 146 0,'2'-4'239'16,"-2"4"19"-16,0 0-2 0,0 5 1 15,0 3 8-15,0 4 8 0,0 6-2 16,0 7-12-16,-2 4-28 0,2 5-36 15,-2 7-39-15,0 2-40 0,0 5-32 0,0 2-26 16,2 1-18-16,0 3-15 0,0-2-9 16,0 1-7-16,2-2-8 0,0-3-24 0,0 0-51 15,0-6-78-15,0 0-91 16,0-2-92-16,0-6-100 0,3-5-53 0,-3-3 9 16,2-6 57-16,0-3 78 0</inkml:trace>
  <inkml:trace contextRef="#ctx0" brushRef="#br0" timeOffset="-209956.84">19861 11740 143 0,'-7'-13'256'15,"-3"5"40"-15,-1 0-13 0,1 7-32 16,-1 1-32-16,-2 4-24 0,3 4-26 0,-3 6-36 16,2 5-39-16,-1 2-32 0,-1 6-21 15,2 4-13-15,-1 3-6 0,1 4-2 16,-2 1 1-16,3 2-4 0,1 2 0 16,1 1-4-16,2 1 0 0,3-1-3 0,1 2-3 15,4-4-1-15,3-1-4 0,3-4 1 16,1-2-3-16,3-2 0 0,1-7-2 15,4-2 0-15,0-4 2 0,2-5 0 16,0-4 0-16,2-3 4 0,0-4 6 0,1-7 18 16,-1-1 23-16,0-7 28 0,0-3 30 15,-2-7 24-15,-2-1 17 0,0-8 1 16,-4-1-9-16,-1-4-19 0,-1-4-26 0,-5-5-19 16,-2 0-20-16,-1-4-13 15,-3-2-10-15,-3 3-8 0,-3 2-4 0,0 0-8 16,-5 5-6-16,1 3-2 0,-3 4-6 15,-2 6-10-15,-2 2-31 0,0 5-89 0,-2 4-141 16,2 4-154-16,0 3-123 0,0 2-57 16,5 2-5-16,-1 4 71 0,5 1 130 0</inkml:trace>
  <inkml:trace contextRef="#ctx0" brushRef="#br0" timeOffset="-209526.04">20642 12191 280 0,'-5'-4'359'0,"3"3"42"0,0 1-2 0,2-3-24 15,0 3-29-15,4 0-42 0,3 0-33 16,1 0-30-16,5 3-44 0,0-3-52 16,4 1-52-16,2 3-35 0,0 0-23 15,4-3-12-15,0 5-6 0,3-5-8 0,1 4-6 16,1-2-23-16,-1 1-75 0,1-2-132 16,1 2-147-16,3 0-138 0,0-4-70 15,4 0-16-15,0-4 52 0,4 0 120 16</inkml:trace>
  <inkml:trace contextRef="#ctx0" brushRef="#br0" timeOffset="-208515.13">21969 11598 164 0,'0'-1'158'0,"-2"-3"-18"0,2 3-21 16,-2 1-19-16,0-3-19 0,-1 3-18 16,1 0-17-16,0 3-14 0,0 2-10 0,-2-1-2 15,0 1 1-15,-3 3 7 0,1 1 11 16,0 3 12-16,-3 0 9 0,1 2 7 16,-1 2 6-16,-1 3 1 0,-3 0-1 0,2 5-3 15,-1 1-3-15,-1 1-5 0,0 3-6 16,0 1-7-16,1 2-8 0,-1 2-7 15,5-1-8-15,-1 1-6 0,3 0-5 16,2 0-3-16,1-2-5 0,3-1 0 0,3 0-3 16,1-2-2-16,2-2-1 0,3-2-1 15,1-4 0-15,3-1 0 16,2-3 1-16,2-4 2 0,2-1 1 0,0-7 1 16,2-3 0-16,2-4 5 0,0-6 5 0,1-3 6 15,1-3 10-15,-2-4 15 0,3-3 23 16,-1-3 33-16,-1-6 33 0,-3 0 30 15,-2-4 23-15,-2-2 6 0,-5-6-12 0,1 3-26 16,-4-7-31-16,-5 1-32 0,-2-1-27 16,-2 4-21-16,-2-1-16 0,-5 3-8 15,1 1-7-15,-5 6-5 0,1 4-7 16,-3 3-16-16,1 6-38 0,-5 1-106 0,0 8-143 16,2 4-164-16,-2 7-99 0,0 3-40 15,2 3 10-15,0 3 90 16,3 5 133-16</inkml:trace>
  <inkml:trace contextRef="#ctx0" brushRef="#br0" timeOffset="-208313.34">22513 12070 137 0,'-4'17'341'0,"-3"3"28"0,-1 0 16 16,-1 5-82-16,1 0-108 0,2 1-127 15,3 2-137-15,1 2-155 0,4-1-84 0,1-3-43 16,1 2-21-16,0-4 29 0</inkml:trace>
  <inkml:trace contextRef="#ctx0" brushRef="#br0" timeOffset="-207153.61">22892 11790 24 0,'0'0'73'16,"0"-1"-3"-16,0 1-1 0,0-4 4 16,0 4 8-16,0-1 9 0,0 1 11 0,0-3 11 15,0 3 16-15,0-1 16 0,0 1 16 16,0-4 14-16,0 4 14 0,0-2 10 15,2 1 0-15,-2-2-5 0,2 1-13 16,-2 2-15-16,2-3-22 0,0 2-22 0,0-2-20 16,0 1-15-16,1-1-13 0,1 2-15 15,0-2-9-15,0 1-10 0,0-3-6 16,3 4-7-16,-1-4-5 0,1 1-2 16,1-1-4-16,-2 1 0 0,3-3-1 0,-1 2 0 15,1-3 0-15,-1 4 2 0,1-2-1 16,-1 1 1-16,-1-1-2 0,1 1-1 15,-2 1-3-15,1-1-3 0,-1 2-2 16,0 3-3-16,1 3 2 0,-1-2-1 0,0 4 3 16,-1 3-2-16,1 0 0 0,-2 4 0 15,-2 2-1-15,0 2 2 0,1 1-3 16,-1 1 1-16,-2 1 0 0,2 1-2 16,2-2-1-16,0 2-1 0,3-3 1 0,1 5 0 15,1-5-1-15,1 2 2 0,1-1 0 16,-1-2-1-16,-1-1 2 0,-1-1 7 15,1 0 9-15,-3-2 9 0,-2 1 6 0,-2-6 6 16,-2 6 1-16,-2-4-5 0,-4 2-7 16,-3-1-9-16,-1 3-6 0,-5-2-6 15,-2 3-5-15,-2-2-15 0,-2 2-24 16,0 0-72-16,-3 0-119 0,3 2-132 0,4-3-143 16,0 0-74-16,5-1-21 0,1-4 48 15,5 0 107-15</inkml:trace>
  <inkml:trace contextRef="#ctx0" brushRef="#br0" timeOffset="-206622.46">23575 11823 33 0,'3'-9'316'0,"-3"1"56"0,-3 4 53 0,-1 1-31 16,-2 3-67-16,-1 3-73 0,-1 1-65 16,2 5-54-16,-3 4-49 0,1 3-37 15,1 3-22-15,1 0-12 0,0 2-8 16,1 2-4-16,3-1 0 0,2-1-1 16,2 0-4-16,1-4-1 0,3 1-1 0,0-4 1 15,3 0-1-15,-1-3 2 0,5-2 1 16,0-3 1-16,1-2 2 0,1 0-2 15,0-2 0-15,2-4-3 0,-2-2-4 16,-2 0-5-16,-1-2-4 0,-3-2-2 0,-3 0-2 16,-4-4 1-16,-2-2 2 0,-2-1 7 15,-4-2 3-15,-5-5 2 0,1 1 3 16,-3-7 0-16,0-3 1 0,-2-3-2 16,3-2 3-16,-1-6 4 0,0 5 10 0,5-5 17 15,-1 4 18-15,3 2 24 0,0 2 21 16,3 3 14-16,1 3 8 0,2 2-3 15,0 3-6-15,2 3-13 0,3 1-15 0,1 3-11 16,0 3-12-16,1 3-7 0,1 0-8 16,1 5-3-16,-1 1-5 0,1 4-2 15,-1 3-2-15,-2 3-3 0,1 5-5 16,-3 6-3-16,0 0-5 0,-2 8-3 16,-2 3-5-16,0 2-9 0,0 3-25 0,-2 1-82 15,0 0-148-15,2-2-160 0,2 1-134 16,0-3-64-16,5-4-17 0,-1-2 62 0,5-2 137 15</inkml:trace>
  <inkml:trace contextRef="#ctx0" brushRef="#br0" timeOffset="-206240.67">24047 11577 80 0,'9'-17'439'16,"-5"5"96"-16,0 3 61 0,-2 4-14 0,1 0-89 15,-1 5-123-15,-2 5-127 0,2 4-89 16,-2 6-55-16,0 4-37 0,0 5-22 0,0 2-15 16,0 4-9-16,-2 4-5 0,0 1-7 15,-1-2 2-15,-1 1-4 0,2 0 0 16,-2 0 1-16,0-1-1 0,-1-1 0 16,1-2-1-16,0-4-2 0,-2-1-6 15,1-3-7-15,-1-3-7 0,0-3-12 0,-3-2-11 16,1-5-7-16,-1-2-5 0,1-6-2 15,-3-2 5-15,3-6 6 0,-3-2 11 16,-4-25-6-16,9 14 35 16,2-5 5-16,2 0 12 0,2-4 16 0,2 0 14 15,2 0 12-15,0 3 11 0,5 0 4 16,-1 1-1-16,3 4-10 0,1 0-11 16,3 3-11-16,0 3-9 0,4 1-9 15,0 3-5-15,4-2-11 0,1 5-15 16,3 1-49-16,1 2-135 0,4 0-165 0,-1 1-162 15,1-1-82-15,4 2-31 0,2 0 23 16,2 3 121-16</inkml:trace>
  <inkml:trace contextRef="#ctx0" brushRef="#br0" timeOffset="-205560.85">25148 11947 65 0,'2'-6'379'15,"-2"5"62"-15,0-2 35 0,0 2-45 16,2-3-93-16,3 3-105 0,-1 1-106 0,2-3-111 16,3 3-130-16,1 3-136 0,1-3-122 15,-3 1-67-15,1 3-30 0,-3-3 32 16,0 3 85-16</inkml:trace>
  <inkml:trace contextRef="#ctx0" brushRef="#br0" timeOffset="-205395.22">25201 12061 110 0,'0'3'345'0,"2"-3"40"0,0 1 28 16,2-1-63-16,3 4-100 0,3-3-112 16,3 2-120-16,4-2-131 0,0 3-155 0,0-3-83 15,2 2-44-15,-2-3-6 0,-2 0 49 16</inkml:trace>
  <inkml:trace contextRef="#ctx0" brushRef="#br0" timeOffset="-180760.43">26278 11425 108 0,'0'-3'114'0,"-2"2"-13"0,2-3-11 15,0 4-12-15,0-1-13 0,0 1-12 16,-2 0-6-16,2 0-1 0,0 0 7 0,0 0 10 16,-2 0 12-16,2 0 12 0,-2 0 8 15,0 0 4-15,0 0-1 0,0 0 1 16,-3 0 0-16,-1 0 6 0,0 0 9 0,-1 1 6 16,-1 4 10-16,-3-1 2 15,1 1-3-15,-3 2-4 0,0 2-9 0,1 0-11 16,-3 0-15-16,2 1-17 0,0 0-13 15,1 5-16-15,-1-5-14 0,2 5-10 0,3-5-6 16,2 2-3-16,-1-1-5 0,3 0-3 16,0 0-3-16,4 1 0 0,0-2-1 15,2 2-1-15,0-3 1 0,2 0 2 16,3 1 0-16,-1-4 0 0,2-2 1 0,3 1 2 16,2-2-2-16,-1-3-1 0,3 0 1 15,2-4 3-15,0-1-3 16,0-4-2-16,0-1 1 0,2-4-1 0,-2 2 2 15,0-2-6-15,0-1 4 0,0-2 0 16,-2 1-1-16,-1 2 1 0,1 2 0 0,0-2 0 16,-2 3-3-16,-3 2 2 0,1 0 1 15,-1 1-1-15,-1 5 1 0,-3-2 6 0,3 2 1 16,-3 2 5-16,0 1 2 0,1 1 8 16,-1 3 6-16,0 3 3 0,1 1 3 15,-1 1 3-15,0 2 2 0,1-1 5 0,-1 7 2 16,-2-1 6-16,-1 1 4 15,-1 5 0-15,-2-2-1 0,-5 5-5 0,1 0-4 16,-4 0-9-16,-3 4-3 0,-2 0-5 16,-1 0-5-16,-5 2-4 0,0-2-6 15,-5 1-2-15,1-1-5 0,0-1-3 16,-3-2-2-16,1 2-1 0,-1-3-6 0,1-3-13 16,2 0-35-16,0 2-85 0,1-4-127 15,3-3-131-15,4 1-135 0,3-2-60 16,1-4-6-16,3 0 65 0,3-3 116 15</inkml:trace>
  <inkml:trace contextRef="#ctx0" brushRef="#br0" timeOffset="-180544.01">26767 11853 117 0,'-2'5'317'16,"-2"5"26"-16,-4-1 20 0,-1 3-88 0,3 2-88 16,-3 5-74-16,5-1-56 0,0 2-72 15,2 2-92-15,2 2-119 0,0-1-74 16,0 1-39-16,0 1-12 0,0 0 34 16</inkml:trace>
  <inkml:trace contextRef="#ctx0" brushRef="#br0" timeOffset="-178685.55">27419 11402 62 0,'-2'-5'158'15,"0"1"-4"-15,0-1-13 0,0 0-12 16,0 4-11-16,2-1-14 0,-2-1-18 16,2 2-15-16,-3 1-10 0,1 0-4 0,-2 0 1 15,0 4 8-15,0 3 10 0,-5 2 12 16,1 4 14-16,-3 4 6 0,-2 7 5 16,1 2 0-16,-3 7-1 0,0 1-3 15,0 1-4-15,3 1-7 0,1 2-7 0,3-1-13 16,1 1-15-16,3-1-15 0,4-3-14 15,4-4-12-15,3 3-9 0,1-7-6 16,3 2-2-16,1-3-2 0,3-5-3 16,2 1 0-16,2-7 0 0,0 1 0 0,0-6 0 15,2-3 1-15,3-2 1 0,-3-2-2 16,0-4 2-16,0-2-2 0,-2-1 2 16,-2-4 3-16,0 0 25 0,-4 1 35 0,-3-4 32 15,-1 1 22-15,-5 0 13 0,-4-1 7 16,-4 4-19-16,-3-1-31 0,-5 0-28 15,-3 3-21-15,-4 6-13 0,-2 3-10 16,-5 4-10-16,-3 3-3 0,-1 2-5 0,0 6-12 16,1 1-38-16,1-2-87 15,3 5-125-15,4-1-129 0,2-1-130 0,2 2-61 16,2-2-1-16,4-4 69 0,3-1 116 16</inkml:trace>
  <inkml:trace contextRef="#ctx0" brushRef="#br0" timeOffset="-176513.55">27936 11406 123 0,'-2'-1'150'0,"2"-2"-19"0,0 1-19 16,0-1-20-16,2-1-17 0,2 2-10 15,0-2-8-15,0 0-6 0,3 1 2 0,1-1 6 16,1 0 8-16,-1 0 5 0,3 3 5 15,1-3 6-15,-1 3 2 0,2-2-1 16,-1 3-6-16,1 0-7 0,0 0-8 16,0 3-10-16,-1-2-10 0,1 4-8 15,0 3-3-15,-3-2 3 0,-1 5 12 0,-1 1 15 16,-1 4 20-16,-5 4 17 0,-2 3 17 16,-2 6 4-16,-7 3-6 0,-2 1-9 15,-1 2-14-15,-3 3-11 0,-4-1-7 0,0 0-3 16,0-2 0-16,0-1 2 0,2-2 3 15,0-3-5-15,2-1-8 0,2-4-8 16,3-4-12-16,1 1-9 0,5-2-8 0,4-5-4 16,2 2 0-16,2-2 1 0,7-3 1 15,2 2-1-15,4-8-2 0,2 3-5 16,4-5-4-16,5 2-5 0,-1-2-5 0,3-3-4 16,-1 0-16-16,3 0-61 0,-2 0-120 15,1-3-140-15,1 2-151 0,2-3-80 16,-2 1-31-16,2-5 39 0,-3-1 110 15</inkml:trace>
  <inkml:trace contextRef="#ctx0" brushRef="#br0" timeOffset="-175120.02">29229 11229 58 0,'0'-4'69'16,"2"4"-3"-16,-2-1 2 0,2 1 7 0,-2 0 9 16,0 0 9-16,0 1 11 0,0 3 11 15,2-3 11-15,-2 7 10 0,0-1 7 16,0 3 7-16,0 2 4 0,-2 4-1 0,2 0-4 16,-2 3-7-16,2 1-11 0,-2 4-14 15,2 1-15-15,-2 0-15 0,2-2-15 16,0 6-12-16,0-3-10 0,0 2-11 15,2-2-6-15,0 2-7 0,0-3-6 0,0-4-3 16,1 3-3-16,-1-6-3 0,0-1-1 0,0-1-2 16,0 1 4-16,0-6 1 0,-2-1 0 15,2-1 4-15,-2 1 4 0,2-4 2 16,-2-1 2-16,2-1-4 0,-2 1 0 0,0-2-2 16,3-2-2-16,-3 1 3 0,0 2-2 15,2-4 2-15,0-4 0 0,0 1 0 0,0-2-4 16,2-2-3-16,0-2-2 0,1-3-4 15,1 2-3-15,0-6 0 0,1-1-3 0,-1 2 0 16,3-4 0-16,-3-1 0 0,2 3-1 16,-1-1 2-16,-1-1 2 0,0 2 6 15,1 0 3-15,-1 5 10 0,-2-2 8 16,1-1 8-16,-1 6 4 0,0 0 2 0,0 1 1 16,-2 1-4-16,1 2-7 0,-1 1-7 15,-2-1-7-15,2 3-5 0,-2 2-4 16,2 0-2-16,-2 2 1 0,2 1-1 0,-2-1 0 15,2 2-2-15,-2 1 0 0,2-1-2 16,-2 1-3-16,2 0-1 0,0 0 0 16,1-1 0-16,-1 1-3 0,0-1 0 0,0-3 1 15,0 4 0-15,0-2-2 0,0 1 2 16,3-1-1-16,-3-2 2 0,2 3-1 0,0-4 0 16,0 1 1-16,1-1 0 0,-1-1 0 15,2-3 1-15,1 3 1 0,1-3 4 0,0-3 1 16,1-1 2-16,-1 2 2 0,1-3 2 15,-1 2 1-15,-1 0 1 0,1 1 1 0,-2-2-1 16,-1 5 0-16,-1-2-1 0,0 1-2 16,0-1-2-16,-1 2 0 0,-1 3 0 15,0 0 1-15,0 4 1 0,0 1 0 0,0 4 0 16,0 2 0-16,-2 3-4 0,2 1-5 16,0 5 0-16,-2-2-1 0,3-1-9 15,-1 3-15-15,0-2-32 0,0 1-85 0,0-4-135 16,2 4-135-16,1-3-134 0,-1-1-60 15,0 0-6-15,0-2 63 0,0-2 124 16</inkml:trace>
  <inkml:trace contextRef="#ctx0" brushRef="#br0" timeOffset="-174671.84">29824 11685 288 0,'4'-9'400'0,"0"-4"66"16,-2 6 8-16,3-2-60 0,-1-1-73 0,2-1-78 16,1 2-73-16,3-2-62 0,1-2-47 15,4 3-34-15,-1-1-22 0,3 2-12 0,0 0-7 16,0-1-2-16,0 4-2 0,0 2 6 16,0-1 9-16,-2 5 11 0,0 1 10 15,-1 4 7-15,-1 4 4 0,-2 2-1 0,-1 7-5 16,-1 2-9-16,-1 5-7 0,-4 5-6 15,-1 2-7-15,-1-1-2 0,-4 3-3 16,-3 1-3-16,-1-1-3 0,0-1 0 0,-5 1-1 16,0-3-1-16,-1-2-1 0,-1 1-1 15,-2-2 1-15,-2-3 0 0,-2-4 0 16,0-1 1-16,0-2-1 0,0-3 3 0,0-1-2 16,2-6 0-16,0-4-1 0,0-1-2 0,5-3 1 15,-1-3-2-15,4-3 0 0,5 0-3 16,4-7-1-16,2 3 1 0,7-1 0 0,1-3 3 15,5 3 0-15,2-2 5 0,4 2 1 16,3 2 3-16,-1 4-2 0,4-3 1 16,1 3-7-16,-1 3-33 0,1 1-86 0,-1 1-121 15,1 1-131-15,-1 1-136 0,1 2-68 16,-3-3-5-16,1 2 64 0,-1-2 110 16</inkml:trace>
  <inkml:trace contextRef="#ctx0" brushRef="#br0" timeOffset="-162645.28">17628 12815 65 0,'-5'-1'107'0,"1"-3"-6"0,0 3-4 0,0-2-11 15,-1 3-11-15,1 0-11 0,0 0-11 16,0 0-4-16,-1 3-4 0,-1 2-2 16,2-1-2-16,-2 0 4 0,-1 5 1 0,1 0-2 15,0 2 1-15,-3 3 0 0,1 1 2 16,-3 7-3-16,0-1 0 0,1 4 2 15,-1 3-2-15,1-2-2 0,-1 4-1 16,3-2 0-16,-1-2-3 0,3 2-3 0,-1-3-4 16,5 0-5-16,0-3-5 0,2-1-4 15,2-1-5-15,3-3-2 0,1 0 0 16,2-1 0-16,3-6 1 0,0 2 5 0,1-5 10 16,3-3 14-16,0-2 19 0,2-2 25 15,0-5 28-15,0-3 27 0,0-4 20 16,-3-2 16-16,1-2 9 0,0-4-6 15,-4-1-14-15,-1-5-23 0,-3-4-23 16,-1 1-24-16,-2-4-23 0,-2 1-21 0,-2-2-16 16,-2 3-6-16,-2-2-10 0,-2 4-7 15,-1 4-4-15,-1 0-2 0,-1 5-2 0,-1 1-3 16,-1 3-5-16,1 1-19 16,-1 5-52-16,-2 1-94 0,3 1-110 0,-1 6-109 15,1 1-112-15,1 2-56 0,1 1 14 0,-1 6 73 16,3-2 101-16</inkml:trace>
  <inkml:trace contextRef="#ctx0" brushRef="#br0" timeOffset="-162330.25">17899 12709 28 0,'0'-7'284'0,"0"3"54"0,-3-1 65 16,-1 5-9-16,0 0-12 0,-2 5-22 15,-1 6-23-15,1 6-33 0,-5 8-54 16,1 8-63-16,-5 13-62 0,-2 8-45 16,-2 6-32-16,0 11-19 0,-4 0-11 15,-1 7-7-15,1 0-4 0,-2 1-1 0,1 0 1 16,3 0-3-16,2 0-3 0,0-4-12 15,0 0-29-15,2-6-73 0,2 0-105 0,0-5-108 16,5-1-107-16,-1-4-102 0,3-5-28 16,1-4 37-16,1-5 86 0,2-7 101 15</inkml:trace>
  <inkml:trace contextRef="#ctx0" brushRef="#br0" timeOffset="-161915.68">18051 13624 159 0,'-2'-19'268'0,"-5"4"46"16,-1 1-5-16,-3 5-19 0,-1 4-20 15,-1 5-17-15,-2 5-18 0,0 7-33 16,-2 1-42-16,1 7-47 0,1 6-37 0,-2 3-25 15,4 3-16-15,0-2-11 0,1 4-4 16,3-1-5-16,1-3-2 0,1 3-5 0,5-7-2 16,0 2-3-16,4-3-1 0,2-5-1 15,3 1-1-15,1-7-1 0,1-1 1 16,3-5 1-16,3-4 0 0,0 0-1 16,4-9 0-16,0-3 3 0,0-4 1 0,2-5 8 15,1-3 13-15,-1-5 19 0,-2 0 22 16,-2-4 15-16,-5-1 12 0,1 0 5 15,-7-4-6-15,-1 1-12 0,-5 2-16 16,-5 0-17-16,-3 3-12 0,-5 4-9 0,-1 0-9 16,-6 7-6-16,-1 1-10 0,-2 3-22 15,-2 4-67-15,-1 2-127 0,1 4-140 16,2 2-152-16,1 1-76 0,3 1-22 16,2 2 43-16,3 1 112 0</inkml:trace>
  <inkml:trace contextRef="#ctx0" brushRef="#br0" timeOffset="-160687.2">19075 13124 154 0,'0'-1'253'0,"0"-2"31"0,3 6 5 16,-3 3 9-16,2 5-1 0,-2 6-7 15,2 4-17-15,-2 9-31 0,2 3-53 0,0-1-59 16,0 7-46-16,0-1-35 0,2 3-21 15,-1 0-12-15,1-3-7 0,-2 3-9 16,2-2-36-16,-2-3-66 0,0-1-81 16,-2 2-85-16,0-6-95 0,0 1-84 0,0-6-14 15,-2-2 38-15,0-4 66 0</inkml:trace>
  <inkml:trace contextRef="#ctx0" brushRef="#br0" timeOffset="-160422.3">19071 13366 93 0,'-4'-25'265'0,"0"4"50"0,-1 0 13 16,1 0 1-16,4 0-6 0,0 5-9 0,4-3-16 15,1 0-29-15,3 5-38 0,1-2-52 16,3 0-48-16,5 2-36 0,0 2-25 15,4 4-20-15,1-1-16 0,1 0-12 0,0 2-8 16,2 3-7-16,-1 0-3 0,1 3-1 16,-2-2-17-16,-1 3-37 0,-1 3-73 15,-2 2-96-15,-2-1-94 0,0 1-97 16,-2 2-92-16,-3 2-16 0,-3 0 43 0,-3-1 77 16,-2 1 87-16</inkml:trace>
  <inkml:trace contextRef="#ctx0" brushRef="#br0" timeOffset="-160202.86">19243 13409 40 0,'-11'0'289'0,"0"-1"65"0,3-3 48 0,2 3-30 16,1-2-29-16,3 2-36 0,4-4-45 15,1 2-53-15,3-2-48 0,2 3-49 0,5 1-44 16,0-3-28-16,-1 3-39 15,3 1-69-15,0 1-87 0,0 3-97 0,-2-3-100 16,-1 6-105-16,-1 1-36 0,-5 1 31 0,-2-2 70 16,-1 6 83-16</inkml:trace>
  <inkml:trace contextRef="#ctx0" brushRef="#br0" timeOffset="-160017.92">19147 13768 125 0,'-8'4'269'0,"-1"1"32"0,5 0-5 16,2-3-13-16,4-2-13 0,2 0-13 15,3 0-13-15,3-2-14 16,5 0-32-16,0-1-46 0,4-2-47 0,0 4-42 16,2-3-29-16,0 0-58 0,1 3-96 15,-1-2-116-15,0 3-141 0,0 0-83 0,-2 3-39 16,-2 2 18-16,-2-1 74 0</inkml:trace>
  <inkml:trace contextRef="#ctx0" brushRef="#br0" timeOffset="-159476.97">20345 13434 123 0,'-4'-2'278'0,"2"-2"33"0,0 1-15 0,0-2-49 15,2 4-54-15,0-3-54 0,0 3-40 16,2-1-31-16,2 2-28 0,3-3-47 15,-1 3-63-15,0 3-71 0,3-3-88 16,-3 2-71-16,-2 3-36 0,0-1 9 0,1 2 41 16</inkml:trace>
  <inkml:trace contextRef="#ctx0" brushRef="#br0" timeOffset="-159294.31">20348 13570 35 0,'-5'-3'242'0,"1"3"23"16,2-1 0-16,2-3-49 0,2 3-51 16,0-2-48-16,2 2-31 0,3-2-21 15,1 3-24-15,1-3-38 0,-1 3-53 0,5-1-63 16,0 1-78-16,-1 0-66 0,-1 0-34 16,-1 1 2-16,1-1 32 0</inkml:trace>
  <inkml:trace contextRef="#ctx0" brushRef="#br0" timeOffset="-153753.2">21751 12851 41 0,'-2'-1'181'16,"-2"-5"0"-16,1 5-10 0,1-2-13 16,0 2-14-16,0-3-12 0,0 3-15 0,0-2-17 15,0 3-11-15,-3-1-6 0,3 1 3 16,-2 0 11-16,-2 1 17 0,-1 2 21 15,-1 2 17-15,-1-1 13 0,-3 4 6 16,-1 1 0-16,-2 5-13 0,0 0-18 16,1 1-21-16,-3 1-20 0,2 3-22 0,2-1-18 15,0-1-16-15,1 2-14 0,3-1-14 16,1-1-5-16,1 0-4 0,3-5-3 16,2 2-4-16,0 1 0 0,2-5 1 0,0 0-1 15,0-1-1-15,2 0-2 0,2-4 2 16,-2-2 1-16,3 0-2 0,1-3 0 15,-2-3 2-15,3 0 1 0,1-5 0 0,1-1 0 16,-1 1 0-16,1-5 0 0,-1 0 0 16,0 2 0-16,1-3 0 0,-1 3 0 15,1 2 0-15,-3 0 0 0,3 1 0 0,-3 3 0 16,2-3 0-16,-1 7 0 0,1-2 0 16,-1 2 0-16,1 1 0 0,1 1-1 15,-1 3-1-15,-2 1 4 0,3 4 2 16,-3 2 5-16,-2 3 8 0,-1 5 3 15,-1 2 11-15,-4 3 3 0,-1 2 1 0,-3 1 1 16,-2 4-4-16,-3-1-3 0,-2 3-7 16,-1-3-5-16,-1 4-4 0,-4 0-3 15,0 2-3-15,0-2-5 0,-3 0-2 16,3 0-11-16,-2 0-38 0,2-5-85 0,2 0-117 16,0 1-113-16,2 0-125 0,3-6-70 15,-1 1-7-15,5-2 61 0,-1-6 106 0</inkml:trace>
  <inkml:trace contextRef="#ctx0" brushRef="#br0" timeOffset="-153587.64">21867 13400 136 0,'2'0'214'0,"-2"3"8"0,0 2-64 0,0 1-59 15,0 0-46-15,0 6-50 0,3 0-62 16,1-2-80-16,0 3-44 0,0 2-23 16,3-5-9-16</inkml:trace>
  <inkml:trace contextRef="#ctx0" brushRef="#br0" timeOffset="-153189.2">22515 12968 156 0,'-2'-15'370'16,"-7"4"73"-16,1 1 68 0,-5 6-48 16,-2 4-64-16,-2 7-76 0,-2 6-64 15,0 7-67-15,-2 9-63 0,0 1-49 16,2 7-37-16,0 4-18 0,2-1-12 0,0 4-5 15,4-2-6-15,5 0-2 0,2 1 1 16,1-4 0-16,5 0-1 0,2-5-1 16,5-4 0-16,-1 0-1 0,5-5-1 15,-1-5-1-15,3-2-1 0,0-3 2 0,2-6 2 16,-1-5-1-16,3-3-1 0,-2-5 2 16,0-2 1-16,0-3 0 0,-3-1-1 15,-1-4 1-15,0 4 3 0,-5-1 1 16,-2-1 4-16,-2 4 2 0,-4-1 3 0,-2 4-1 15,-2 1-2-15,-5 4-2 0,-2 1-8 16,-2 3-33-16,-1 4-79 0,-1 0-117 16,0 4-126-16,2-3-141 0,2 3-65 0,3-2-11 15,-1 2 57-15,5 0 106 0</inkml:trace>
  <inkml:trace contextRef="#ctx0" brushRef="#br0" timeOffset="-152807.41">22784 13157 188 0,'0'-18'300'0,"0"-1"35"16,0 4-19-16,2 0-55 0,0 5-63 0,0-1-53 15,2 2-40-15,3 1-34 16,-1 7-27-16,0-3-18 0,3 8-11 0,-3 0-5 16,1 5-2-16,-1 3-2 0,-4 2-2 0,0 6 5 15,-4-1 11-15,0 4 19 0,-4 2 28 16,-1 1 32-16,-1 2 34 0,-1-2 24 16,1 3 13-16,-1-5-1 0,3 1-18 15,2-5-23-15,2 0-30 0,2-1-26 0,4-4-21 16,2-1-20-16,3-3-11 0,3-1-3 15,5-5-7-15,2 0-3 16,3-2-4-16,-1-3 0 0,2 0-9 0,0-3-39 16,-2-2-92-16,1 4-123 0,-1-3-132 0,-2-2-123 15,0 2-57-15,-2 2 1 16,-2-1 74-16,-1 2 115 0</inkml:trace>
  <inkml:trace contextRef="#ctx0" brushRef="#br0" timeOffset="-151596.92">21201 13944 146 0,'-3'-1'152'0,"3"-3"-9"15,-2 3-12-15,2 1-14 0,-2-3-15 16,2 3-16-16,0-1-8 0,2 1 0 16,0-4 2-16,1 3 9 0,1-2 9 0,2 2 7 15,-2-3 2-15,5 2-5 0,-1 1-3 16,1-3-2-16,1 0 0 0,3 3 5 15,2-3 17-15,2 3 16 0,2-2 10 0,4 2 3 16,5-3-2-16,1 1-6 0,7 0-15 16,2 1-19-16,7-1-11 0,3-1-16 0,8 2-13 15,3-1-12-15,6 2-14 0,7-2-13 16,7 1-11-16,3-1-7 0,3 2-4 16,4-1-3-16,2-2-1 0,0 3-2 15,0-2 1-15,0 2 6 0,0-3 1 0,-2 3 7 16,-2-2-1-16,-3 3 6 0,-1-1 1 15,-3 1-1-15,-4-4 2 0,-4 4 0 16,-4-1 4-16,-7 1 0 0,-1-3 1 16,-7 3 0-16,-3-3-4 0,-5 2 0 0,-3-2-6 15,-4 2-2-15,-2-3-2 0,-4 3-3 16,-4-2-1-16,-3 2-4 0,-2-3 1 16,-2 3-1-16,-4-2-3 0,0 3-1 15,-4-1-2-15,-2 1-5 0,-1-4-8 0,-1 4-13 16,-1 0-16-16,1 0-43 0,-3 0-84 15,0 0-110-15,-1 0-108 0,1 0-118 16,-2 4-66-16,-2-3-1 0,-2-1 64 0,-4 3 103 16</inkml:trace>
  <inkml:trace contextRef="#ctx0" brushRef="#br0" timeOffset="-149821.45">21893 14101 191 0,'0'0'296'0,"0"4"54"0,0 2 17 0,0 5-8 16,0 6-16-16,0 5-18 0,0 7-22 15,-2 5-38-15,2 5-63 0,-3 4-62 16,3 2-52-16,-2 3-36 0,0-2-22 15,0 3-13-15,2-2-7 0,-2-2-16 0,2 0-44 16,-2-2-86-16,0-2-105 0,2-2-107 16,0-1-112-16,0-6-70 0,0 1-1 15,2-8 62-15,2-3 93 0</inkml:trace>
  <inkml:trace contextRef="#ctx0" brushRef="#br0" timeOffset="-149439.83">22267 14415 67 0,'2'-21'317'0,"-4"3"66"16,-2 3 71-16,-2 5-25 0,-3 4-48 16,-1 2-57-16,-1 8-54 0,1 2-59 15,-3 9-66-15,-2 5-60 0,2 5-36 0,-2 8-21 16,3 1-13-16,-1 1-8 0,3 1-5 15,1 2-1-15,3 0 0 0,1-2 0 16,5-6-1-16,3 3 0 0,1-7 1 16,4-1-1-16,5-2 0 0,2-5-1 15,4-5 0-15,4-4 0 0,0-5 4 0,5-4 2 16,2-4 6-16,-1-5 9 0,1-2 12 16,-1-4 12-16,1-5 6 0,-2-4 5 15,-3-1 0-15,-2-4-3 0,-4-5-7 0,-2 0-8 16,-4-4-6-16,-2 0-6 0,-5-3-5 15,-4 3-7-15,-4 0 0 0,-2 4-6 16,-5 1-3-16,-1 4-8 0,-5 4-19 0,0 5-61 16,-2 3-126-16,0 3-144 0,2 2-158 15,0 1-74-15,5 2-29 0,1 3 38 16,5-4 111-16</inkml:trace>
  <inkml:trace contextRef="#ctx0" brushRef="#br0" timeOffset="-148875.21">23899 13587 132 0,'11'-8'295'0,"2"4"96"16,-1 0 37-16,1 8 12 0,2 0-5 16,2 7-27-16,0 3-56 0,2 2-87 15,0 4-90-15,2 4-65 0,0 1-45 0,0 3-25 16,0-2-13-16,1 2-12 0,-1-2-16 16,-2 2-49-16,0-2-100 0,0-1-126 15,-2-1-129-15,0-3-125 0,-2 1-55 0,-1-5 7 16,-1-4 79-16,0-2 116 0</inkml:trace>
  <inkml:trace contextRef="#ctx0" brushRef="#br0" timeOffset="-148676.64">24564 13634 22 0,'-2'-18'382'16,"-2"3"103"-16,-3 6 79 0,-5 3-2 0,-3 3-71 15,-2 6-97-15,-7 3-109 0,-1 7-99 16,-2 7-76-16,-3 4-43 0,0 2-27 0,1 7-16 16,1-3-17-16,1 4-29 0,-1 0-79 15,3 1-130-15,4-1-142 0,-1-4-143 16,3 0-70-16,5-1-15 0,-1-4 53 0,2-1 114 16</inkml:trace>
  <inkml:trace contextRef="#ctx0" brushRef="#br0" timeOffset="-148394.8">24786 13349 191 0,'2'-8'456'0,"-2"8"70"0,-4 3 54 16,0 3-30-16,0 9-124 0,-1-1-128 15,-1 10-98-15,0 1-67 0,-1 4-50 0,1 2-40 16,0 3-44-16,-1 1-86 0,1-2-130 16,2 2-136-16,-1 3-144 0,1-6-73 0,0 2-21 15,2-4 53-15,2-1 114 0</inkml:trace>
  <inkml:trace contextRef="#ctx0" brushRef="#br0" timeOffset="-148063.62">25095 13516 42 0,'9'-25'330'0,"-5"4"88"0,0 4 77 15,-4 1-23-15,0 7-55 0,-4 1-69 16,-2 7-73-16,-3 5-83 0,-2 5-72 15,-1 7-47-15,-1 2-28 0,0 4-17 0,3 3-11 16,-1-1-5-16,3 5-4 0,1-5-1 16,3 1-2-16,4 0 1 0,4-2 3 15,3-3 4-15,1 0-1 0,5-5 1 16,4 0 4-16,2-6-1 0,4-5-2 0,0-3-2 16,3-2 4-16,-1-7 1 0,1-1 2 15,-1-3 1-15,-2-5 6 0,1 0 2 0,-3-3 0 16,-2-5 0-16,-2-1-3 0,-5-3-2 15,-3 0-7-15,-5-3-4 0,-4 2-5 16,-4 1-3-16,-2 3-4 0,-7 1-10 16,-2 3-18-16,-2 1-54 0,-4 2-120 0,2 5-143 15,0 7-158-15,0 2-78 0,2 1-28 16,2 4 33-16,2 0 105 0</inkml:trace>
  <inkml:trace contextRef="#ctx0" brushRef="#br0" timeOffset="-147697.46">25423 13231 56 0,'0'-4'350'0,"-4"1"80"16,0 3 77-16,-3 4-9 0,1 4-61 16,-2 0-76-16,-3 9-74 0,-2 0-72 15,3 6-72-15,-3 5-55 0,0 3-38 0,1 0-23 16,1 6-10-16,3-3-4 0,-1 1-7 15,3 1-2-15,2-2 1 0,4-2-2 0,0-1 0 16,4-3-3-16,4-2 1 0,1-2 3 16,3-7-2-16,3 0 3 0,2-6 0 15,2-2-1-15,2-4 3 0,3-5 0 0,-1-5 0 16,0-3 0-16,1 0 2 0,-1-5 2 16,-2-6 1-16,0-2 3 0,0-1 0 15,-2-4-2-15,-2-4-3 0,-4-2-2 16,0-1-4-16,-5-1-6 0,-4 1 2 0,-4 3-1 15,-4 0-7-15,-2 2-17 0,-7 7-57 16,0 0-107-16,-1 3-132 0,-3 3-141 16,2 1-95-16,0 3-37 0,0 2 28 15,0 1 93-15,5 1 123 0</inkml:trace>
  <inkml:trace contextRef="#ctx0" brushRef="#br0" timeOffset="-147267.52">26513 13035 84 0,'-2'-9'237'15,"-2"1"39"-15,0 5-15 0,-3 3-26 16,1 1-18-16,-5 9-15 0,1 0-17 0,-1 9-24 16,-1 2-21-16,1-2-19 0,3 6-15 15,1-2-14-15,3 2-10 0,4-3-3 16,0 0-4-16,4-1-3 0,0-1 0 16,5-3 2-16,2-5 4 0,-1 1 6 0,5-5 6 15,0-4 2-15,4-4 0 0,-2-1-3 16,2-4-8-16,0-1-11 0,0-7-15 15,0-3-10-15,-4-2-8 0,0-2-8 16,-5-1-3-16,-1-4-5 0,-3 0-2 0,-4-3-2 16,-4 4-3-16,-2 0-1 0,-5 3-3 15,-1 2-3-15,-7 4-3 0,-2 4-4 0,-2 3-9 16,-5 7-23-16,-1 2-74 0,-1 3-147 16,1 8-164-16,-1 1-130 0,3 2-62 15,1 0-14-15,5 0 54 0,4 2 136 16</inkml:trace>
  <inkml:trace contextRef="#ctx0" brushRef="#br0" timeOffset="-147017.5">26776 13023 136 0,'13'-8'452'0,"-3"0"93"0,-1 7 65 16,-3-3-26-16,-2 9-86 0,-2 3-119 15,-2 8-112-15,-2 4-79 0,-6 9-53 16,-3 5-35-16,-4 6-25 0,-4 8-19 0,-4 2-14 16,-2 1-14-16,-1 6-12 0,-1 2-11 15,-3 0-16-15,2-1-21 0,3-2-24 16,2 1-38-16,2-6-94 0,2-4-129 16,6-1-115-16,4-5-107 0,5-5-66 0,2-5-9 15,4-3 69-15,5-9 120 0</inkml:trace>
  <inkml:trace contextRef="#ctx0" brushRef="#br0" timeOffset="-146750.22">26742 13850 163 0,'11'-12'377'0,"-3"4"100"0,-2 3 39 0,-4 5-14 16,-2 1-48-16,-2 4-77 0,0 5-89 16,-2 4-94-16,0-2-73 0,0 2-50 15,1 1-30-15,1 2-17 0,4-1-6 16,1-2-10-16,3-3-4 0,0-1-4 15,3-2 2-15,1-1 0 0,1-6-6 0,2 2 4 16,1-6 0-16,-1 2 0 0,2-6 0 16,-2-1 3-16,-1-2 6 0,1-1 1 15,-5-3 7-15,1-1 1 0,-5 2 1 16,-2-3-1-16,-4 3-6 0,0-3-1 0,-4 2-6 16,-3 3-7-16,-1 1-17 0,-3-3-43 0,0 2-120 15,3 2-156-15,-3 1-169 0,2-1-85 16,3 0-34-16,-1 0 18 0,3 2 105 15</inkml:trace>
  <inkml:trace contextRef="#ctx0" brushRef="#br0" timeOffset="-146502.56">27879 13511 146 0,'6'-14'414'0,"-2"0"53"0,0 1 26 0,1 1-46 16,1 3-143-16,2 4-190 0,1-2-201 15,2 4-196-15,-1 1-114 0,1 2-59 16,-5 0-19-16,-2 2 53 0</inkml:trace>
  <inkml:trace contextRef="#ctx0" brushRef="#br0" timeOffset="-146354.7">27879 13596 59 0,'-3'0'316'0,"3"0"50"0,3 0 31 0,3 0-58 16,5 0-87-16,1 0-107 0,3 0-134 15,2 0-146-15,0 0-140 0,0 3-73 16,0-3-40-16,-2 0 8 0,-1 2 63 16</inkml:trace>
  <inkml:trace contextRef="#ctx0" brushRef="#br0" timeOffset="-138972.08">29028 12814 154 0,'-6'-5'155'0,"-1"1"-17"0,3 0-18 15,-2 0-12-15,1 3-14 0,-1-3-15 16,2 4-12-16,-2-2-8 0,-1 2 1 0,-1 0 6 15,1 0 14-15,-1 0 17 16,-3 6 18-16,1-5 15 0,-1 7 12 0,-2-3 8 16,1 3 4-16,-1 4-1 0,0-2-5 0,1 1-10 15,-1 3-17-15,0 0-17 0,3 0-21 16,1-2-23-16,1 5-19 0,1-4-16 16,1 4-10-16,4-5-5 0,0 5-5 0,0-5-5 15,4 2 0-15,0-3 1 0,0 3-1 16,2-2-1-16,3-4 0 0,-1 0 1 15,0-2 0-15,3 1-1 0,-1-4 1 16,1-2 0-16,-1-2 0 0,3-2 1 0,-3-4 0 16,3 1 1-16,-1-7-2 0,3 2 1 15,-2-2 0-15,-1 0-1 0,1 0-2 0,-1-2 2 16,1 1 3-16,0 2 5 0,-3-2 8 16,1 3 11-16,-3 2 9 0,2 0 9 0,-1-1 5 15,-1 4 2-15,-2 2 1 0,3-1-7 16,-3 1-2-16,2-1-4 0,-2 3-1 0,3 2-5 15,-1 0 0-15,0 2 2 0,-1 3-2 16,1-1 0-16,-2 2 0 0,-2 3 2 16,1 6-1-16,-3-1-2 0,0 6-3 15,-5 1-4-15,-1 7-4 0,-3-2-3 0,-1 7-6 16,-3 1-6-16,-2 1 0 0,-2 4-4 16,-2-4-2-16,-2 4-4 0,0 0 2 0,0 0 1 15,0-4-7-15,0 0-7 0,2-2-14 16,-3-3-33-16,3-4-72 0,2-1-107 15,3-4-105-15,3-4-101 0,2-1-98 0,3-3-25 16,2-5 38-16,4-4 91 0,0-4 99 16</inkml:trace>
  <inkml:trace contextRef="#ctx0" brushRef="#br0" timeOffset="-138524.77">29436 12874 271 0,'5'-15'380'0,"-3"4"93"16,-2-2 20-16,0 4-27 0,0 1-50 0,-2 4-63 16,-3-1-77-16,1 6-90 0,0 4-77 15,-2 6-46-15,-3 7-29 0,1 6-15 16,-3 5-9-16,-2 5-3 0,3 3-3 0,-3 5-1 15,3-1-3-15,1-2 0 0,1 2-1 16,3 1 2-16,1-7 1 0,4 1-1 0,0-2 3 16,4-2-4-16,3-2 3 0,1-5-3 15,1-4 1-15,3 1-3 0,1-7 0 16,2-4 2-16,0-1-1 0,2-5-1 0,2-1 1 16,-2-8 3-16,2 0 0 0,-2-3-1 15,0-3 3-15,-3-4-2 0,-1-1-2 0,0-1 2 16,-5-2-1-16,-4-3 0 0,-1 2 3 15,-3 1 4-15,-5 1 5 0,-3 4 3 16,-5-2 2-16,-2 6-1 0,-2 4-1 0,-4 5-4 16,-2 5-6-16,-2 3-2 0,-1 2-3 15,-1 6-6-15,1 0-11 0,1 5-33 16,-1-4-87-16,5 3-127 0,2 3-130 16,4-3-133-16,3 4-65 0,3-4-5 0,1-1 68 15,1 2 114-15</inkml:trace>
  <inkml:trace contextRef="#ctx0" brushRef="#br0" timeOffset="-138341.99">29815 13316 75 0,'7'-1'310'16,"-5"1"36"-16,0 5 18 0,-2 4-70 15,0 3-89-15,0 4-85 0,0 2-106 16,0 6-120-16,2 0-131 0,0 2-71 0,0 3-37 16,0 0-11-16,1-3 40 0</inkml:trace>
  <inkml:trace contextRef="#ctx0" brushRef="#br0" timeOffset="-135669.89">30254 12922 111 0,'-3'-4'167'0,"3"-1"-11"0,-2 2-15 0,2-2-16 15,0 2-19-15,2-2-15 0,1 1-15 16,-1-1-8-16,0 1-6 0,2-1-3 15,2-2 0-15,3 3 0 0,-1-4-1 16,1 2 2-16,1 0-1 0,3 1 3 16,0-3 2-16,-1 4-2 0,3-2-3 0,0 0-6 15,0 5-5-15,-2-2-9 0,1 2-5 16,-1 1-2-16,0 1 7 0,-3 2 21 0,-1 4 27 16,-1 3 30-16,-3 5 28 0,-3 4 17 15,-2 5 8-15,-5 5-4 0,1 1-17 0,0 0-22 16,-2 3-23-16,1-3-21 0,1 1-20 15,0-2-19-15,4-3-17 0,0 0-9 0,2-1-9 16,2-4-3-16,3 0-3 0,1-3-3 16,3-3-17-16,1-1-47 0,1-3-79 15,4-2-93-15,0-1-87 0,2-4-73 16,2-1-47-16,2-6-10 0,1 1 35 0,1-4 65 16,-2-3 70-16,3-6 67 0</inkml:trace>
  <inkml:trace contextRef="#ctx0" brushRef="#br0" timeOffset="-135355.96">30840 13131 67 0,'17'-25'137'0,"-2"4"20"0,-3-4 14 0,-1 5 12 0,-3-2 17 16,-1 5 24-16,-1-2 25 0,-4 5 25 16,0 2 10-16,-2 3-4 0,-2 0-17 15,-2 3-32-15,-2 6-39 0,-3 3-42 0,-1 4-34 16,-1 4-29-16,-2 4-20 0,1 4-15 16,-1 4-13-16,0 2-11 0,3 0-5 15,1 0-5-15,3 0-5 0,1-4-4 0,5 2-1 16,0 0-2-16,5-6-2 0,1 1-1 15,3-2-1-15,1-2 2 0,5-4 0 0,0-5 0 16,4 0 0-16,0-5-2 0,4-1-1 16,-2-4-1-16,3-4 0 0,-3-2 0 0,2-3 5 15,-4-1 4-15,0-3 5 0,-2-3 3 16,-2-2 1-16,-2-2-1 0,-5-1 0 16,-4 1-4-16,1-3-4 0,-5 2-4 0,-5 1 0 15,1 2-1-15,-4 0-11 0,-1 2-17 16,-1 1-51-16,-3 5-111 0,2-1-131 15,3 4-136-15,-3 0-102 0,3-1-41 0,-1 4 19 16,1 2 95-16,4 2 121 0</inkml:trace>
  <inkml:trace contextRef="#ctx0" brushRef="#br0" timeOffset="-134935.55">31699 12393 112 0,'0'-9'286'15,"0"0"65"-15,-2 1 26 0,0 0-7 0,-2 3-18 16,2 4-28-16,-3 2-36 0,-1 4-49 15,2 4-54-15,-3 2-51 0,-1 6-37 0,2 0-23 16,-3 3-17-16,3 4-16 0,-1-5-9 16,1 5-9-16,2-4-5 0,2 1-6 15,2-2-3-15,0 0-2 0,4-2-4 16,0 0-2-16,3-5 1 0,1 1-1 16,3-4-1-16,1-3 0 0,3-1 1 0,0-4 1 0,2-2 0 15,2-4 0-15,-2-1-2 16,2-7 0-16,-2 3 2 0,-2-5 3 0,-1 0 2 15,-1-3 3-15,-2 2 4 0,-5-2 1 16,0 2-3-16,-3 1-3 0,-6-1-3 16,-1 2-11-16,-2 5-44 0,-7 0-97 0,0 4-118 15,-3 5-128-15,-1 0-122 0,-2 4-58 16,0 0 8-16,-1 1 76 0,4 4 108 0</inkml:trace>
  <inkml:trace contextRef="#ctx0" brushRef="#br0" timeOffset="-134692.31">31989 12334 222 0,'9'-9'458'16,"-5"0"85"-16,0 2 54 0,-2 3-56 15,-2 7-95-15,-2 4-114 0,-2 7-102 0,-5 10-79 16,-1 7-53-16,-3 7-39 0,-4 7-23 15,-2 4-17-15,-2 5-10 0,0 0-5 0,-2 5-4 16,1 0-9-16,-1 0-22 0,2 0-61 16,2 0-110-16,0-2-124 0,4-2-108 15,4-5-104-15,5 0-49 0,2-7 23 0,2-1 92 16,2-10 112-16</inkml:trace>
  <inkml:trace contextRef="#ctx0" brushRef="#br0" timeOffset="-134442.37">31909 13306 36 0,'0'-3'252'16,"-2"3"61"-16,0 3 29 0,-5 3 1 16,3 2-8-16,-2-3-17 0,1 5-35 0,1 0-46 15,2 0-57-15,2 1-54 0,0-2-41 16,4 0-30-16,0 1-18 0,3-4-9 16,-1 2 1-16,5-4 8 0,-3-2 8 0,3-2 9 15,-1-2 7-15,1-1 3 0,0-2-6 16,-3 0-7-16,-2-3-10 0,1 1-9 15,-3-2-13-15,0 3-6 0,-4-3-10 0,-2-1-38 16,-2 1-91-16,-11-1-490 16,4 3 112-16,-1 3-65 0,-3-1-3 0,-2 0 67 15,0 1 107-15</inkml:trace>
  <inkml:trace contextRef="#ctx0" brushRef="#br0" timeOffset="-130313.02">874 12069 67 0,'0'-4'70'0,"0"4"-18"0,2 0-8 0,-2 0-4 15,2 0 1-15,-2-1 4 0,3 1 4 16,-3-3 6-16,2 3 7 0,-2-1 8 15,2 1 8-15,-2-3 9 0,2 3 7 16,-2-3 5-16,2 3 5 0,-2-1 1 0,2 1 0 16,-2-3-5-16,0 3-4 0,0 0-2 15,0 0 1-15,2 0 3 0,-2 0 3 0,2 0 9 16,0 0 16-16,1 3 18 0,-1 1 11 16,2 4 8-16,0 5 2 0,0 3-8 15,1 3-23-15,-3 10-25 0,2 6-25 0,-2 3-26 16,0 4-17-16,0 5-15 0,-2 2-9 15,-2 1-5-15,0 1-6 0,0 1-2 16,-2 1-4-16,0-4-2 0,-3 2-20 0,3-3-48 16,-2 0-85-16,-1-2-104 0,3-3-109 15,0-2-116-15,0-4-49 0,-1-3 10 0,1-5 67 16,0-7 93-16</inkml:trace>
  <inkml:trace contextRef="#ctx0" brushRef="#br0" timeOffset="-130031.21">1139 12177 134 0,'2'-7'305'0,"-2"4"48"0,0 3 42 15,0 7-31-15,0 5-36 0,-2 5-31 16,2 8-25-16,-2 4-35 0,2 8-51 16,-2 3-56-16,-1 4-48 0,1-1-32 0,0 2-24 15,0 0-17-15,0-2-29 0,0-1-62 16,0 1-96-16,2-3-107 0,0-1-110 0,-5-1-93 16,3-4-31-16,-2-2 32 0,-2-3 80 15</inkml:trace>
  <inkml:trace contextRef="#ctx0" brushRef="#br0" timeOffset="-128968.85">897 11652 28 0,'-4'-1'175'0,"-2"2"0"16,2 3-30-16,-3 0-29 0,3 4-22 15,-2 1-19-15,1 3-18 0,1 0-15 0,0 1-15 16,2 0-10-16,2 0-8 0,0 2-3 16,2-2-4-16,0-1-2 0,2-2 0 0,3-1 0 15,-3-2 2-15,2 1 1 0,3-7 1 16,-1 2 3-16,1-6 4 0,1-2 9 0,-1-2 7 16,1-2 9-16,-1-1 11 0,-3-4 6 15,0 0 7-15,-1-2 1 0,-3 3-2 16,-2 0-9-16,0 1-7 0,-4 1-10 0,-1 2-23 15,-1 3-37-15,-2 1-50 0,-1 2-59 16,1 3-81-16,-5 3-51 0,0 2-18 0,1 1 14 16</inkml:trace>
  <inkml:trace contextRef="#ctx0" brushRef="#br0" timeOffset="-128701.75">1050 11745 28 0,'-6'10'96'16,"1"0"-23"-16,3 5-18 0,0-2-15 15,2 0-12-15,2-1-11 0,2-2-7 0,3 2-6 16,1-5 0-16,1-1-2 0,-1-1-1 15,3-2 0-15,1-3 2 0,-1-3-1 16,2-2-2-16,-3-1 1 0,-1-1 1 0,-1-1 2 16,-4 0-4-16,1-1-13 0,-3 3-30 15,-4 0-45-15,-7 2-21 0</inkml:trace>
  <inkml:trace contextRef="#ctx0" brushRef="#br0" timeOffset="-127939.78">734 11271 81 0,'-2'-4'170'0,"-2"4"-26"16,0 0-26-16,0 0-18 0,-3 2-14 0,3 3-15 15,-2 4-16-15,-1 0-9 0,-1 3-2 16,-1 7 2-16,-1 1 9 0,-1 5 14 0,-4 4 11 15,1 8 16-15,-3 1 16 0,0 8 13 16,-2 0 13-16,-2 4 12 0,-3 4 7 16,3 5 0-16,-2-1-3 0,0 6-6 15,-3 2-9-15,3 1-13 0,2 4-17 0,0 0-17 16,1 5-20-16,4-2-16 0,1 1-17 16,4-2-13-16,5 6-9 0,2 0-8 0,1 4-5 15,6 0-2-15,3-3 0 0,2-1-1 16,3-2 0-16,4-4 3 0,4-4-2 0,0 0-1 15,4-6-1-15,3-4 0 0,1-4 0 16,3-2-1-16,4-6 1 0,-1-4 3 0,6-5-2 16,-1-3 0-16,4-6-1 0,0-6 1 15,3-7 2-15,1-7 0 0,3-8 1 16,2-6 1-16,0-5 0 0,4-6 1 0,0-7 1 16,2-7 0-16,0 0 1 0,2-9 6 15,-2-2 7-15,3-1 4 0,1-7-1 0,-2-1-1 16,3-6-1-16,-3 1-7 0,0-5-6 0,-2 1-5 15,1-4-2-15,-3 0 1 0,-5 0 0 0,-1-4-1 16,-2-1-1-16,-5-2 0 16,-4-2 5-16,-4-2-1 0,-4-2 4 0,-7 2 4 15,-4-1 6-15,-6 2 3 0,-5-5 0 0,-6 3 4 16,-4-2-1-16,-9 3 1 0,-3-1-1 16,-8 3 1-16,-5 2 2 0,-7 6-1 0,-2 1-1 15,-6 4-3-15,-5 5-3 0,-1 4-5 0,-5 5-3 16,-2 3-2-16,-3 8-3 0,-1 4-1 0,-2 5 0 15,-3 1-3-15,3 8-2 0,-3 6-2 16,3 2-5-16,2 7-10 0,-1 1-19 0,3 5-37 16,2 4-81-16,4 0-112 0,7 2-119 15,2 3-125-15,4 1-62 0,2 0-4 16,2 1 58-16,0 3 102 0</inkml:trace>
  <inkml:trace contextRef="#ctx0" brushRef="#br0" timeOffset="-125202.5">3018 12567 173 0,'-4'-3'184'16,"2"2"-16"-16,0-2-16 0,0 2-18 0,0-3-16 15,2 3-17-15,2-2-18 0,0 2-17 16,0-3-17-16,2 0-14 0,3 3-9 15,-3-2-8-15,2 0-5 0,1 2-6 0,1-3-12 16,-2 4-33-16,1 4-49 0,1-3-75 16,-4 5-64-16,1-1-32 0,-1 4-9 15,-4 3 23-15</inkml:trace>
  <inkml:trace contextRef="#ctx0" brushRef="#br0" timeOffset="-125037.43">3052 12810 26 0,'0'-4'139'0,"0"-2"-26"0,2-2-42 15,0 2-30-15,3-3-19 0,1 3-10 0,3-4-9 16,-1 4-20-16,5-2-38 0,-1-1-44 16,3 2-21-16,-2 2-11 0</inkml:trace>
  <inkml:trace contextRef="#ctx0" brushRef="#br0" timeOffset="-121453.4">4968 12202 58 0,'2'0'54'0,"-2"0"-1"15,0 0-1-15,0 0 0 0,0 0 1 16,0 0 3-16,0 0-2 0,0 0-2 0,2 0 2 15,-2 0 1-15,2 0 0 0,-2 0 3 16,0 0 3-16,2 0 5 0,-2 0 5 0,0 1 5 16,0-1 8-16,2 3 9 0,-2-3 9 15,3 2 11-15,-3 2 13 0,0 4 14 0,0 0 11 16,0 4 7-16,0 3 4 0,0 5-5 16,-3 5-12-16,1 4-15 0,0 9-25 15,0-1-21-15,-2 5-21 0,2 0-17 0,-3 0-16 16,3 4-11-16,0 0-6 0,0-1-3 15,2 0-6-15,-2-1-10 0,0 1-37 0,0 2-64 16,2-2-87-16,-2 0-86 0,2-2-89 16,0-2-81-16,2-7-11 0,-2 0 38 15,2-1 72-15</inkml:trace>
  <inkml:trace contextRef="#ctx0" brushRef="#br0" timeOffset="-121006.54">5406 12404 6 0,'-6'-11'196'0,"-3"2"31"0,3 3-14 16,-3 2-18-16,1 0-16 0,-1 8-11 15,-1 0-14-15,1 5-18 0,-1 3-20 0,-1 5-18 16,1 0-13-16,-1 7-10 0,0 0-5 16,1 4-3-16,1 1-6 0,1 0-5 0,-1 0-7 15,3 0-5-15,2 1-8 0,0-1-8 16,4-1-6-16,0-3-7 0,4-2-4 16,0-2-3-16,2-2-1 0,5-1-2 0,0-5 1 15,3 0 0-15,1-3 0 0,2-5 1 16,2-1 0-16,0-4 0 0,2-4 0 0,1-5 3 15,-1-2 4-15,-2-3 14 0,0-5 25 16,0-3 29-16,-4-1 27 0,-3-3 22 16,-1-7 11-16,-3 3-4 0,-3-8-22 15,-3 3-23-15,-2-4-22 0,0 0-23 0,-4 1-17 16,-1 1-8-16,-1 3-8 0,-2 0-7 16,-3 5-14-16,0 0-31 0,1 5-79 0,-3 3-112 15,3 3-120-15,1 2-134 0,3 3-71 16,-1 2-15-16,3 0 55 0,0 0 100 15</inkml:trace>
  <inkml:trace contextRef="#ctx0" brushRef="#br0" timeOffset="-119945.52">6869 11003 41 0,'-3'-3'102'15,"1"3"-5"-15,0-1-5 0,0 1-5 16,0-4-3-16,0 4-4 0,0 0 0 15,-2 0 3-15,-1 0 6 0,1 0 7 0,-2 4 6 16,-1-3 7-16,-1 3 7 0,-3 1 6 16,-1 1 8-16,-1 3 7 0,-2 4 7 15,-2-1 3-15,-2 5 3 0,-2 0 3 16,0 7-1-16,-5 1-2 0,1 1-8 0,-3 6-9 16,1-1-13-16,-3 7-15 0,-1 3-14 0,-1 2-13 15,0 5-9-15,-2 3-11 16,0 2-7-16,-2 3-5 0,0 2-7 15,0 4-6-15,0 2-6 0,-2 3-5 0,0 4-2 16,0 7-1-16,2 0-3 0,2 6-3 0,2 3-4 16,5 3-1-16,2 3-1 0,3 4-4 15,5 3-3-15,5 3-1 16,3-5 0-16,5 1 1 0,6-2-2 0,5-1 2 16,5-4-1-16,5-1 4 0,6-3 1 15,7-7 0-15,2-2 1 0,6-4-1 0,2-5 3 16,2-5-4-16,1-3-2 0,1-7 0 15,-1-2-6-15,1-7-17 0,-4 1-60 16,0-10-103-16,-1 0-111 0,-1-6-115 16,0-7-124-16,0 0-50 0,-4-9 21 0,0-4 85 15,-3-3 102-15</inkml:trace>
  <inkml:trace contextRef="#ctx0" brushRef="#br0" timeOffset="-116030.31">7468 11519 43 0,'-3'0'62'16,"1"0"1"-16,0 0-3 0,0 0-2 0,0 0-3 16,2 0-3-16,-2 0-4 0,2 0-6 15,-2 0-4-15,2 0-5 0,0-1-3 16,0 1 0-16,2-4 0 0,0 3 4 16,0-2 2-16,2-2 2 0,3 1 1 0,-1-1 0 15,3 2-3-15,1-2-3 0,1 1-3 16,-1-4-4-16,3 4-1 15,2-1-5-15,0 2-2 0,-1-2-3 0,1 1-2 16,2-1-2-16,0 2-1 0,-2 2-1 16,2-3-2-16,-2 4 0 0,2 0 0 15,-3 0 1-15,-1 4 4 0,-2 0 12 16,-1 2 18-16,-1 3 24 0,-3 2 22 0,-2 6 20 16,-2 3 17-16,-4 5 11 0,-2 1 2 0,-2 3 1 15,-1 1 0-15,-1 3 2 16,2-4-4-16,-1-3-9 0,1 2-10 0,4-2-14 15,0-2-20-15,2-3-20 0,2 3-15 0,2-6-13 16,2-1-9-16,1 1-11 0,3-2-3 16,1-3-6-16,4-1-8 0,0 0-32 15,-1-4-58-15,3 0-73 0,2-4-76 16,0 1-67-16,0-5-58 0,3 0-29 0,1-5 0 16,0-3 29-16,0-3 49 0,3-2 56 15</inkml:trace>
  <inkml:trace contextRef="#ctx0" brushRef="#br0" timeOffset="-115647.89">8202 11672 107 0,'9'-16'130'16,"-3"-3"-4"-16,0 4-1 0,1-1-2 15,-1 2 1-15,-2 2 2 0,-2 1 6 16,3 2 8-16,-3 0 8 0,-2 2 8 0,2 2 5 16,-2 1 2-16,-2-1-9 0,0 5-11 15,-1 0-13-15,-3 5-13 0,0 4-9 16,-5 5-5-16,1 5 0 0,-1 2 0 0,-2 4-4 15,1 3-8-15,-1-2-7 0,2 3-15 16,3 1-11-16,4-1-12 0,-1 0-10 0,5 1-10 16,2-2-7-16,5-3-4 0,1-4-5 15,3 0-3-15,2-3 0 0,1-3 0 16,3-1-2-16,2-3-2 0,3-3 1 16,1-3 0-16,0-5 1 0,0-4 0 0,1-1 1 15,1-7 2-15,-2-1 8 0,-1-6 3 16,-1-3 5-16,0-6 9 0,-4 2 4 15,0-7 3-15,-5-2-4 0,-1-3-3 16,-5-3-5-16,-1-1-8 0,-3 1-7 16,-7-1-1-16,-1 1-5 0,-2 3-2 15,-5 0-4-15,-4 4-1 0,0 5-10 0,-4 0-30 16,-2 3-80-16,-1 6-127 0,-1 3-133 16,0 0-142-16,-1 5-65 0,1-1-11 15,-1 7 58-15,1 1 116 0</inkml:trace>
  <inkml:trace contextRef="#ctx0" brushRef="#br0" timeOffset="-114520.23">6521 12588 15 0,'0'1'36'0,"3"-1"9"16,-3 4 9-16,0-4 6 0,2 1 3 16,-2-1 1-16,2 2-2 0,-2 1-5 15,2-2-2-15,-2 3 1 0,2-3-1 0,0 2 3 16,2-2 5-16,1 3 5 16,-1-3 3-16,2 2 4 0,1-2 7 0,1 3 5 15,0-2 4-15,3-1 2 0,2 3 9 16,-1-3 4-16,1 3 0 0,4 0 1 15,0 0-1-15,2 1 0 0,2-4-1 0,3 4-2 16,1-3-1-16,2 2-1 0,1 1 1 16,4-2-2-16,-1 2-4 0,5-4-4 15,0 3-6-15,0-2-6 0,5 2-7 0,-1-3-6 16,4 2-4-16,1-3-4 0,3 1-2 16,3-1-3-16,2 0-4 0,4 0-2 15,3 0-9-15,3 0-5 0,5-1-6 16,2-2-3-16,6 2-4 0,4-3-2 0,5 2-3 15,6-2-5-15,4-1-1 0,5 1-3 16,3-1-3-16,7 1-2 0,3 0 0 16,-1 0 1-16,2-1 0 0,3 2-3 0,-3-2 6 15,0 4-1-15,-2-2-1 0,-2 2 1 16,-4-3 0-16,-4 4 2 0,-3 0-3 16,-6 0 2-16,-6 0 0 0,-4 0 4 15,-9 0 5-15,-4 0 3 0,-9 0 3 0,-4 0 3 16,-6 0 2-16,-6 0 1 0,-5 0 0 15,-4-1-3-15,-2 1 1 0,-5-2-3 16,-3 2-2-16,-3-4-6 0,-2 4-3 16,-2-1-4-16,-2 1-2 0,0 0-1 15,-4-3-1-15,-1 3 3 0,-3 0-5 0,-1 0-1 16,-1 0-11-16,-3 0-15 0,-2 0-29 16,-4 3-88-16,-2 2-148 0,-5-2-163 15,-4 5-120-15,-3-2-55 0,-3 2-9 0,-5-2 67 16,-1 0 141-16</inkml:trace>
  <inkml:trace contextRef="#ctx0" brushRef="#br0" timeOffset="-112214.4">6651 12982 58 0,'0'-1'89'0,"0"1"-11"15,0-4-4-15,0 4-2 0,0-1-1 16,0 1 4-16,0 0 6 0,0 0 9 16,-3 0 11-16,3 0 14 0,-2 0 15 15,2 0 12-15,-2 0 13 0,2 0 6 0,-2 0 1 16,2 0-3-16,0 0-7 16,-2 0-7-16,2 0-12 0,-2 0-11 0,2 0-15 15,0 0-15-15,0 1-16 0,0-1-16 0,0 4-13 16,0-3-8-16,0 2 3 0,0 4 3 15,0-1 9-15,2 6 9 0,0 0 8 16,0 2 4-16,0 5-2 0,3 2-3 16,-1 1-9-16,0 0-7 0,0 3-11 15,0 3-8-15,1-2-7 0,-1 2-7 16,0-3-4-16,0 1-1 0,1-1 0 0,-3-3-2 16,2 2-1-16,-2-4-1 0,-2 1-2 15,0-3-5-15,0-3 1 0,-2 0-3 0,0 1-1 16,-2-4-1-16,-1 0-4 0,1-3-6 15,-2-4-11-15,-3 0-11 0,1-3-14 16,-1-4-16-16,-1-4-10 0,1-3-9 0,-1-3-6 16,1-4 1-16,1-4 11 15,-1 0 11-15,1-4 14 0,2-1 14 0,1 0 14 16,1-3 11-16,2 3 10 0,2 0 12 16,2 0 9-16,2 4 10 0,3-1 5 0,1 2 4 15,3 0 0-15,-1 5-7 16,5-1-8-16,0 3-5 0,2 1-7 0,0 0-7 15,0 6-30-15,0-1-66 0,0 3-95 16,0-1-101-16,0 2-101 0,2 3-98 16,0 0-30-16,0 0 38 0,-2 0 78 15,0 0 90-15</inkml:trace>
  <inkml:trace contextRef="#ctx0" brushRef="#br0" timeOffset="-111799.67">7110 13011 23 0,'4'-4'212'0,"-2"3"31"0,0-3-13 0,-2 3-19 16,2-2-15-16,-2 2-9 0,0 1-10 15,0 0-11-15,-2 0-13 0,0 4-8 16,-2 1-2-16,0 4 2 0,-3 3 10 0,1 5 9 16,0 0 4-16,-3 3-3 0,1 5-16 15,-1 0-21-15,1 2-28 0,-1 4-27 16,3-2-21-16,2 0-18 0,2 1-9 0,0-4-11 15,4 3-5-15,0-1-4 0,4-4-2 16,0 1-3-16,5-2-2 16,0-2 1-16,1-7 0 0,3 2 1 0,0-3 1 15,4-5 1-15,0-1 1 0,0-5-1 16,2-4-1-16,0-2-1 0,1-4 0 16,-1 0 6-16,-2-4 5 0,-2-1 6 0,0 0 8 15,-5-6 4-15,-1 0 3 0,-5-1-3 16,1-1-3-16,-5-4-5 0,-2 0-4 0,-4 0-3 15,-1-3-4-15,-3 4-1 0,-3-1-4 16,-4 2-3-16,1 1-8 0,-3-1-18 16,-2 3-52-16,-2 1-116 0,-1 2-137 15,1-1-153-15,0 2-93 0,0-1-37 0,0 5 24 16,0-1 102-16,1-2 128 0</inkml:trace>
  <inkml:trace contextRef="#ctx0" brushRef="#br0" timeOffset="-109858.2">7696 13006 42 0,'2'-4'151'0,"0"3"-15"16,1 1-11-16,1 0-1 0,2 1 14 16,3 4 26-16,1 3 27 0,3 3 28 0,2 4 17 15,0 4-5-15,-1 1-19 0,3-1-31 16,0 6-38-16,0-1-44 0,0 1-39 16,0 0-25-16,0-1-13 0,0-2-7 0,0 4-6 15,-2-5-14-15,-1 0-41 0,1-1-66 16,0-2-81-16,-2 1-82 0,-1-4-90 15,1 0-52-15,-2-2 7 0,-1-5 48 16,-1 1 69-16</inkml:trace>
  <inkml:trace contextRef="#ctx0" brushRef="#br0" timeOffset="-109659.05">8141 13218 7 0,'-5'-11'224'0,"-1"-2"53"0,0 8 13 15,-1-2 4-15,-3 3-2 0,-3 8-9 0,-2 0-18 16,-4 8-34-16,-2 1-37 0,-2 3-41 16,-3 4-42-16,1 3-32 0,-3 2-26 15,3-4-18-15,-2 4-22 0,1-1-52 0,3 1-84 16,0-1-96-16,1 0-110 0,1 1-102 16,0 0-45-16,2-2 13 0,2-1 64 0,0-1 86 15</inkml:trace>
  <inkml:trace contextRef="#ctx0" brushRef="#br0" timeOffset="-104578.43">8501 13031 14 0,'0'0'16'0,"-3"0"4"0,3 0 10 16,0 0 10-16,0 0 12 0,0 0 12 16,0 0 8-16,0 0 8 0,0 0 2 0,0 0 1 15,0 0-1-15,0 0-3 0,0 0-2 16,0 0 0-16,0 0 2 0,0 0 3 15,0 0 0-15,0 0-2 0,0 0-4 0,0 0-8 16,0 0-10-16,0 0-10 0,0 0-8 16,0 0-4-16,0 0 1 0,0 0 2 15,0 0 7-15,0 0 11 0,0 0 12 0,0 0 12 16,0 0 12-16,0 0 6 0,0 0 6 16,0 0-1-16,0 0-5 0,0 0-7 15,0 0-13-15,0 0-13 0,0 0-16 16,0 0-11-16,0 0-13 0,0 0-11 15,0 0-6-15,3 0-4 0,-3-4-2 16,2 4-3-16,2-1 0 0,0-2 0 0,0 2 3 16,1-3-3-16,1 2 0 0,2 1 0 15,1-4 2-15,-1 2-3 0,1 2-1 16,-1-3 1-16,1 3 1 0,-1-2 1 0,1 3-1 16,-3-1 1-16,0 1 1 0,1 0 0 15,-3 0 0-15,0 0 1 0,-2 1 2 0,0 2 2 16,1-2 4-16,-1 7 2 0,-2-2 1 15,2 4 0-15,0-1-1 0,0 1-1 16,0 1-4-16,2 2-3 0,3-1 0 16,-1 1-3-16,3-1 1 0,-1 1-1 15,3-1 0-15,-1 0 0 0,1-1 0 16,-1-1-1-16,-1 0 4 0,-1-1 0 0,1-2 4 16,-3 2 15-16,-2-1 16 0,-2 1 10 15,1-1 6-15,-6 1 2 0,1 0-1 16,-4 2-13-16,-3 1-16 0,1 1-16 15,-5 0-33-15,1 2-63 0,-3-1-93 0,0-2-106 16,2 5-109-16,1-5-102 0,-1 2-31 16,2 1 29-16,3-6 75 0,1-4 96 15</inkml:trace>
  <inkml:trace contextRef="#ctx0" brushRef="#br0" timeOffset="-104185.17">8960 13040 21 0,'-4'-4'184'16,"-3"8"17"-16,3 0-39 0,-2 3-36 15,-1 2-26-15,1 4-15 0,0 4-12 16,-1 3-6-16,1 1-6 0,2 2-5 15,-1 1-3-15,3 0-3 0,0 1-1 16,4-4-1-16,0 1-2 0,5-2 0 0,-1 0-3 16,3-1 1-16,1-4-1 0,1-2 1 15,1-1 4-15,3-6 12 0,0 2 19 16,0-7 21-16,2-1 25 0,-2-5 23 0,2 1 16 16,-3-5 11-16,1-2 3 0,-2-3-6 15,-2-2-17-15,-1-2-19 0,-4 1-20 16,1-7-21-16,-5 0-25 0,0 0-21 0,-4-4-14 15,-2 2-12-15,-3-2-10 16,-1 2-7-16,-3 1-2 0,-1 0-9 0,-3 5-26 16,0-2-75-16,-2 6-126 0,0 1-143 15,-2 1-135-15,0 4-68 0,0-1-12 16,2 1 53-16,2 0 116 0</inkml:trace>
  <inkml:trace contextRef="#ctx0" brushRef="#br0" timeOffset="-101896.04">9724 12935 97 0,'0'-4'194'0,"0"0"-13"16,0-1-18-16,0 2-20 0,0 2-15 15,0 1-9-15,0-4-2 0,0 4 15 0,2 4 27 16,0 0 34-16,0 5 32 0,0 4 21 16,-2 7 1-16,0 8-21 0,0 3-38 15,0 6-48-15,-2 2-42 0,2 5-40 16,-2-1-25-16,2 2-28 0,0 1-51 0,0-2-83 16,0 1-99-16,0-2-100 0,0 1-107 15,0-5-63-15,0 2 4 0,0-3 57 16,-2 0 87-16</inkml:trace>
  <inkml:trace contextRef="#ctx0" brushRef="#br0" timeOffset="-101630.15">9588 13445 56 0,'-6'-11'170'0,"2"-3"-19"16,2 3-23-16,2 2-17 0,0-1-11 0,4-1-6 16,0 2-7-16,5 0-4 0,-1 1-4 15,3 0-4-15,1 3-10 0,3-3-11 16,0 5-10-16,0-2-11 0,2 1-11 16,0 0-15-16,2 3-36 0,-2 1-51 0,2 0-71 15,0 0-73-15,0 1-36 0,0 3-14 16,0-4 19-16</inkml:trace>
  <inkml:trace contextRef="#ctx0" brushRef="#br0" timeOffset="-100551.22">10359 13129 25 0,'0'-6'112'16,"0"2"-14"-16,2-4-15 0,2 2-11 15,1-1-8-15,-1-1-7 0,0 3-6 0,2-3-4 16,1 1-3-16,-1 1 2 0,0 2-3 15,1-4 1-15,1 3 1 0,-1 2-1 16,1-1-4-16,-2-1-4 0,3 1-4 0,-1-1-4 16,-1 2-3-16,1 2-4 0,-2-3-1 15,3 4-1-15,-3 0 3 0,1 0 8 16,-3 5 16-16,0-1 19 0,0 4 24 16,-2 2 28-16,-2 5 26 0,-2 2 22 15,-2 4 22-15,-2 1 16 0,-1 3 7 0,-1 3-3 16,2-3-10-16,-1 1-20 0,1-2-30 15,2-1-35-15,2 2-32 0,2-5-27 16,2 0-19-16,4 1-15 0,0-3-9 0,3-2-16 16,1-3-43-16,3-2-84 0,2-1-103 15,0-1-102-15,2-5-92 0,0-1-80 16,4-3-16-16,-2-3 52 0,2-3 86 16,-2-3 92-16</inkml:trace>
  <inkml:trace contextRef="#ctx0" brushRef="#br0" timeOffset="-100236.86">10844 13193 27 0,'2'-15'192'0,"0"2"8"16,-2 5-10-16,0-1-14 0,-2 1-18 15,-2 4-22-15,-1 2-23 0,-1 4-20 0,0 5-15 16,-3 2-6-16,1 4 3 0,-3 4 4 16,3 0 7-16,-1 2 6 0,3 0 3 15,-1 5-5-15,5-4-7 0,0 2-10 16,4-1-10-16,3-1-10 0,1-3-12 0,2 0-5 15,3-1-5-15,4-6-4 0,0 1-2 16,2-3-2-16,-1-6-1 0,4 1 0 16,1-6 2-16,-2-3 7 0,2-1 8 15,-2-5 13-15,-2-2 11 0,0 2 13 16,-4-5 7-16,-3 0-1 0,-1-2-7 0,-5 1-10 16,-4-3-16-16,-2 1-15 0,-3-1-14 15,-1-1-11-15,-4 2-21 0,-3 3-49 16,0-5-77-16,-4 5-95 0,0-2-98 0,0 1-108 15,3 1-58-15,-3-6 5 0,2 1 55 16,0 0 83-16</inkml:trace>
  <inkml:trace contextRef="#ctx0" brushRef="#br0" timeOffset="-99158.62">10660 10778 42 0,'2'4'56'0,"-2"-3"-6"0,2 3-1 16,2-1 3-16,0 1 3 0,0 1 2 15,1 3 3-15,1-4 6 0,3 3 7 0,-1-3 2 16,0 2 3-16,1 2 0 0,1-2-3 15,1 0-4-15,2 3-7 0,-3 0-3 0,3 2-4 16,0-1-3-16,2 3-1 0,-1 3 0 16,1 0 0-16,0 2 3 0,2 2 2 15,2 4 2-15,2 1 4 0,2 1 4 16,1 3 1-16,1 4-4 0,3 1-4 0,1 0-6 16,1 1-6-16,2 4-6 0,2 1-5 15,2 0 2-15,0 3 3 0,-1 2 4 16,4 3 0-16,-1 0 3 0,0-1 3 15,0 1 2-15,-2 1 1 0,-2 0 4 0,0 1 3 16,-1 3 3-16,-3 1 0 0,0 2-2 16,-3 2-1-16,-1 4-2 0,-1 3-5 15,-2 1-8-15,-1 0-5 0,-1 2-4 16,-4 2-6-16,0-3-7 0,-3 3-4 0,-1-1-3 16,-2 4 0-16,-5-4-1 0,0 1 6 15,-4 1 7-15,-2-2 8 0,-2 0 4 16,-4-4 4-16,-5 0-1 0,-1 2-4 15,-3-3-9-15,-4-1-6 0,-2 2-7 0,-3-6-2 16,-3 5-4-16,-1-2-2 0,-1-4-2 16,-1-2-3-16,-2-2-2 0,3-1-8 15,1-7-14-15,1-3-40 0,-1-2-90 0,5-4-120 16,0-3-126-16,1-8-125 0,1-1-58 16,2-6 3-16,0-4 70 0,0-5 109 15</inkml:trace>
  <inkml:trace contextRef="#ctx0" brushRef="#br0" timeOffset="-96951.84">11701 10287 204 0,'2'-11'242'0,"-2"2"-16"0,2 1-41 16,-2 4-35-16,2 2-16 0,-2 4-3 15,2 5 5-15,-2 4 8 0,3 8 2 16,-3 2-4-16,0 8-23 0,0 0-31 0,0 5-30 15,0 0-24-15,0-1-13 0,0 4-11 16,0-2-31-16,0 2-48 0,0-2-64 16,0 1-73-16,0 1-86 0,-3-3-65 0,1-3-13 15,0 1 28-15,0-6 52 0</inkml:trace>
  <inkml:trace contextRef="#ctx0" brushRef="#br0" timeOffset="-95509">2923 14695 20 0,'2'-4'172'0,"0"0"8"0,3 2-16 0,-1-3-19 15,2 0-16-15,3 0-13 0,-1 0-14 16,3 1-24-16,-1-1-21 0,3-1-20 16,0 2-15-16,1 3-11 0,-1-3-16 15,2 3-30-15,-2 1-39 0,-1 0-55 0,1 1-66 16,-2 4-40-16,-1-1-10 0,-3 2 15 15</inkml:trace>
  <inkml:trace contextRef="#ctx0" brushRef="#br0" timeOffset="-95331.08">3035 14804 147 0,'-4'3'147'15,"2"-3"-21"-15,0-3-27 0,4 3-18 16,2-4-16-16,3 2-12 0,1-3-9 15,0 0-11-15,3 0-7 0,2 0-7 0,-1 1-9 16,1-1-6-16,2-1-19 0,0 5-40 16,0-2-63-16,-1 2-46 0,1 1-25 15,-2 0-11-15</inkml:trace>
  <inkml:trace contextRef="#ctx0" brushRef="#br0" timeOffset="-72897.79">4036 14240 29 0,'0'0'84'0,"0"-2"-2"0,0 2-4 16,0 0-2-16,0 0-4 0,-2 0-3 15,2 0-3-15,-2 0-1 0,2 0-1 0,-2 0-1 16,2 0-5-16,-2 0-5 16,0 0-8-16,0 0-6 0,-2 0-9 0,1 2-4 15,-1-2-2-15,0 3 1 0,0 1 0 16,-1 1 1-16,1 0 5 0,-2 1 2 0,0 3 5 16,-3 1 2-16,1 2 6 0,-1 5 4 0,1 0 11 15,-3 3 11-15,3 3 11 0,-3 1 11 16,3 1 9-16,-3 5 7 0,3-2-3 15,-1 1-5-15,3 2-9 0,1 1-14 0,3 0-13 16,0-2-16-16,4 0-13 0,3 3-11 16,1-4-8-16,2-3-5 0,3 2-2 0,2-3-3 15,-1-4 0-15,5 1 2 0,0-6 1 16,2-2 6-16,2-2 9 0,1-5 8 0,-1-2 4 16,2-4 4-16,-2-1 5 0,3-4 2 15,-3-5 2-15,0-3 2 0,-2-1 3 16,0-4 6-16,0-7 5 0,-4 0 4 0,0-5 0 15,-5-3-1-15,1-1-5 0,-5-5-9 16,-2 0-10-16,-1 1-9 0,-3-5-9 16,-3 1-7-16,-1 3-6 0,-2 3-3 15,-1 2-5-15,-3 4-3 0,-1 3-2 0,1 2-6 16,-3 4-17-16,-2 4-48 0,0 6-93 16,1 1-111-16,1 1-116 0,2 5-118 15,3 3-56-15,-1 1 12 0,3 4 72 0,2 4 99 16</inkml:trace>
  <inkml:trace contextRef="#ctx0" brushRef="#br0" timeOffset="-72682.79">4479 14541 51 0,'4'7'214'15,"-2"3"23"-15,-2 9-18 0,-2 0-49 16,2 6-43-16,-2 4-27 0,2 4-22 16,0 0-26-16,0 5-43 0,0 1-62 0,2 1-88 15,0 2-73-15,-2-1-37 0,2-6-18 16,-2 2 11-16</inkml:trace>
  <inkml:trace contextRef="#ctx0" brushRef="#br0" timeOffset="-53140.76">4953 14181 63 0,'0'-1'63'16,"0"1"-5"-16,0-4-4 0,0 4-5 0,0-2-2 15,0 2-2-15,0-1 1 0,0 1 0 16,0 0 3-16,0 0 4 0,0 0 4 16,0 0 4-16,0 0 3 0,0 0 2 0,0 0 4 15,0 0 0-15,0 0-1 0,0 0 0 16,0 0-2-16,0 0-2 0,0 0-3 16,0 1-2-16,0-1 1 0,0 2-1 0,0-2 0 15,0 4 0-15,0-4-1 0,0 1 1 16,0 2 4-16,0 2 6 0,0 0 8 15,0 7 10-15,0 5 13 0,0 3 11 0,0 5 7 16,0 4 0-16,0 5-3 0,0 1-9 16,0 6-15-16,2 0-16 0,-2 0-16 0,2 2-16 15,0-2-15-15,0-3-12 0,3 0-5 16,-3 0-5-16,2-1-7 0,-2-3-9 16,0 0-31-16,0-4-53 0,-2 2-75 0,3 0-80 15,-3-2-78-15,2-1-77 0,-2-4-46 16,0 0 13-16,0-6 51 0,0 0 67 0</inkml:trace>
  <inkml:trace contextRef="#ctx0" brushRef="#br0" timeOffset="-50569.13">5292 14249 84 0,'-2'0'97'0,"2"-2"1"16,0 2 0-16,0-3-2 0,0 3-3 0,0-1-1 16,0 1 4-16,0 0 3 0,0 0 7 15,0 0 13-15,0 0 14 0,0 0 12 16,0 0 10-16,0 0 5 0,0 0 0 0,0 0-7 16,0-3-12-16,0 3-16 0,0-2-14 15,0 2-15-15,0-3-18 0,0 2-13 16,0-1-13-16,0-2-11 0,0 3-11 0,2-2-9 15,0-2-5-15,0 4-5 0,2-3-3 16,0-1-3-16,1 1-1 0,1-3 3 0,0 2-1 16,1-3 0-16,1 4 1 0,1-3-3 15,1 3-1-15,1-2-3 0,-1 1 0 16,1 2 0-16,-1 2 1 0,1-2 2 0,-2 1 0 16,1 2 6-16,-1 2 11 0,-3 1 18 15,0 1 16-15,1 2 18 0,-5 2 12 16,0 0 4-16,-2 4-5 0,0 0-14 0,0-2-14 15,-2 3-16-15,0-1-13 0,2 1-10 16,0-2-4-16,0 3-5 0,2-3-4 16,2 3-3-16,2-2 0 0,3 1 1 0,-1-1-2 15,1 0 0-15,3 1 1 0,-1-2 1 16,2-1 2-16,-3 3-1 0,3-2 5 16,-2-1 6-16,-3 1 2 0,1 3 5 15,-1 1 5-15,-4-1 3 0,0 6-2 0,-4-2-2 16,-2 3-2-16,-2 3-2 0,-2-3-5 15,-5 4-7-15,1 3-1 0,-5-3-2 16,0 2-9-16,-2-2-16 0,0 0-31 16,-2-4-93-16,-2 4-147 0,2-4-160 0,0 0-110 15,2-5-47-15,-2-3-1 0,2-1 76 16,0-7 139-16</inkml:trace>
  <inkml:trace contextRef="#ctx0" brushRef="#br0" timeOffset="-47691.6">6447 14264 49 0,'0'-1'77'15,"0"-2"-7"-15,0 1-7 0,0 1-2 16,0 1-5-16,0-4-3 0,0 4-3 15,0-1-3-15,0 1-2 0,0 0-6 0,0 0-3 16,0 0-4-16,0 0-3 0,0 0-1 16,0 0 5-16,0 0 4 0,0 0 6 15,0 1 10-15,0-1 8 0,2 4 7 16,-2-3 8-16,3 4 8 0,-3 0 5 0,2 0 6 16,-2 4 4-16,2 3 0 0,-2 1-1 15,2 3-4-15,0 6-8 0,-2-2-8 16,2 1-10-16,0 4-8 0,-2 0-13 15,2 3-10-15,1-3-8 0,-1-1-8 0,0-1-8 16,0 2-5-16,0-4-1 0,0-1-3 16,0-1-2-16,0 0 0 0,0-3 0 15,1-2 0-15,-1-1-2 0,-2-1 0 0,2-3 0 16,-2-2 0-16,2 1 0 0,-2-3 0 16,2-1 1-16,-2 1 1 0,0-4-2 15,2 2 0-15,-2-1 1 0,2-2 0 16,-2 0 0-16,2-2 1 0,1-2 1 0,-1-1 2 15,0-3-4-15,2 3 1 0,-2-5 0 16,2 0-2-16,-2-5 1 0,3 1-1 16,-1-2 0-16,0 2 0 0,0-5 0 15,1 1 0-15,-1-3-3 0,0 4 1 0,0-1 1 16,1-1 3-16,-1 2 4 0,0 4 8 16,0-2 10-16,0 1 11 0,1 6 11 15,-3-1 10-15,2 5 14 0,-2-1 16 16,0 5 12-16,0 0 6 0,1 5 1 0,-1 4-5 15,0-1-16-15,0 5-23 0,0 2-17 16,2-1-19-16,-2-2-12 0,3 0-8 16,-1-1-3-16,0 0-1 0,0-2-1 0,1-1 1 15,-1-1 2-15,0-3-1 0,0-3 1 16,3-1 2-16,-1-1-2 0,0-3 1 16,1-7 0-16,1 2-1 0,1-1-1 0,-1-1 4 15,0-1 2-15,-1 4 3 0,-1-1 1 16,1 0 1-16,-1 4-1 0,-2-1 0 15,2 6-3-15,-1 3-3 0,1 1-6 16,-2 4-35-16,1 2-77 0,-1 5-121 0,0 0-120 16,2 4-130-16,1-3-65 0,-1 2-4 15,2-6 59-15,-1 2 105 0</inkml:trace>
  <inkml:trace contextRef="#ctx0" brushRef="#br0" timeOffset="-47201.71">7116 14328 52 0,'-6'-2'285'0,"0"-1"55"16,-5 6 59-16,2-1-33 0,-1 2-38 16,1 4-40-16,-1-1-34 0,1 2-43 15,1 0-53-15,-1-1-51 0,3 0-40 16,0 1-28-16,-1-4-16 0,3 0-12 0,0 1-6 15,2-2-4-15,0-3-1 0,0 3 0 16,2-3 1-16,0-1 4 0,0 0 3 16,4 0 5-16,0-1 4 0,0 1 3 15,3-4 2-15,1 4 4 0,1 0 1 0,-1 4 1 16,3-3-2-16,1 3-3 0,1 4 0 16,-2 0-1-16,1 6 0 0,-1 0 2 15,-3 4 4-15,1 4 4 0,-3 1 1 16,-2 3-3-16,1 4-4 0,-5-1-5 15,-2 4-5-15,-3 1-5 0,-1-2-4 0,-3 2-1 16,-3 4-6-16,-1-5 0 0,-4-2 1 16,-2 2-2-16,-2-4-1 0,0-3-2 0,0-1 3 15,-1-1-1-15,1-8-3 0,0 1-9 16,0-5-7-16,2-7-14 0,2 0-15 16,0-2-11-16,2-3-3 0,2-4 5 0,3-1 8 15,4-4 12-15,1-1 13 0,3-4 10 16,6 2 5-16,3-2 4 0,1-1 4 15,5-2 2-15,4 1 0 0,2 1 0 16,2 1-22-16,2 0-60 0,-1 3-86 0,1 2-97 16,2 0-106-16,-1 2-92 0,-1 2-26 15,0 1 33-15,0-1 74 0</inkml:trace>
  <inkml:trace contextRef="#ctx0" brushRef="#br0" timeOffset="-41495.3">1655 15543 55 0,'0'2'79'0,"-2"-2"0"15,2 3-2-15,0-3-4 0,0 1-5 16,0-1-3-16,0 0-6 0,0 0 0 0,0 0 0 15,0 3 3-15,0-3 8 0,2 2 8 0,-2-2 13 16,2 3 15-16,0-3 20 0,1 2 25 0,-1 3 22 16,0 0 22-16,0 4 15 0,0 3 4 0,0 5-5 15,-2 0-18-15,2 6-23 0,-2 0-26 16,0 3-28-16,2 2-28 0,-2 1-22 0,0 3-16 16,0-1-18-16,3 1-12 0,-3-1-9 0,2-2-4 15,-2 0-18-15,2 1-35 0,-2-1-57 16,0-1-78-16,0-2-86 0,0-1-83 0,2 3-68 15,2-6-51-15,-2 0 13 0,2-2 55 16,1-3 74-16</inkml:trace>
  <inkml:trace contextRef="#ctx0" brushRef="#br0" timeOffset="-41047.69">2081 15569 91 0,'-7'-9'218'15,"1"3"33"-15,-2 1-21 0,-1 1-24 0,1 4-13 16,-1 0-14-16,1 3-12 0,-3 3-20 16,3 4-25-16,-3 3-22 0,3 4-13 0,-1 1-2 15,-2 6 4-15,3 1 8 0,0 4 7 0,-1 1 5 16,3 0 3-16,-3 3 0 0,3 0-7 15,2-1-9-15,-1 2-11 0,3-3-12 0,0 1-16 16,4-2-13-16,0-1-11 0,5-4-9 0,-1 0-5 16,5-5-6-16,-1-1-1 0,5-3-2 0,0-1 1 15,2-5-1-15,0-1 0 0,2-1 0 16,0-6-1-16,2-2-1 0,-2-6 0 0,2 2-1 16,0-5 3-16,-1-1 2 0,-4-6 3 0,1 0 5 15,0-5 3-15,-4-1 5 0,0-3 0 16,-5-4 0-16,1 0 0 0,-5-5-2 0,-2 0-3 0,-2-2-2 15,-2-3-7-15,-2 2-3 0,-1 0-3 0,-3 0-4 16,-1 3-4-16,1 0 0 0,-3 5-4 16,-1 3-9-16,-1 1-18 0,0 4-44 0,1 2-91 15,-1 6-119-15,0 1-116 0,5 3-118 0,-1 4-53 16,1-3 9-16,1 7 70 0,3 1 110 16</inkml:trace>
  <inkml:trace contextRef="#ctx0" brushRef="#br0" timeOffset="-40781.88">2695 15887 156 0,'2'0'390'0,"-2"-4"41"0,2 4 35 16,0-1-40-16,4 1-76 0,3-3-80 0,1 2-66 16,5-3-35-16,2 3-30 0,2-2-41 15,2 0-52-15,3 3-60 0,-1 0-84 16,0 0-96-16,0 0-103 0,-1 3-101 0,1 0-87 16,-2-2-20-16,-2 3 39 0,-2-3 77 15</inkml:trace>
  <inkml:trace contextRef="#ctx0" brushRef="#br0" timeOffset="-40035.3">3664 15485 45 0,'-4'-4'181'0,"2"3"-3"16,-3 1-14-16,1-3-12 0,0 3-10 0,0 3-8 16,-3-2-9-16,1 3-5 0,0 1-2 15,-3 3 5-15,1 0 6 0,-3 5 14 16,3 2 10-16,-3 0 5 0,0 5 2 0,-1 4-2 15,1 1-7-15,1 1-18 0,1 2-21 16,1 1-18-16,-1 2-23 0,5 2-21 0,2-3-14 16,2 3-10-16,2-3-6 0,2 0-5 0,5-2 0 15,1-3-2-15,3-4-1 0,0 0 0 16,4-3 2-16,0-3 0 0,2-2-1 16,2-7 2-16,0-1 0 0,0-4 2 15,2-4-1-15,-1-5-1 0,1-1-1 0,-2-3 3 16,0-7 3-16,0-4 2 0,-4 1 5 0,0-6 3 15,-2-1 3-15,-4-2 0 0,-3-3-4 16,-2 1-2-16,-4-2-2 0,-4 1-4 0,-2 0-6 16,-2 3-4-16,-3 3-3 0,-1 2-4 15,-3 2-8-15,0 6-17 0,-4 3-46 0,3 4-108 16,-3 1-130-16,0 6-131 0,2 3-106 16,0 2-43-16,0 2 14 0,3 3 92 0,1 5 120 15</inkml:trace>
  <inkml:trace contextRef="#ctx0" brushRef="#br0" timeOffset="-39826.91">4007 15749 227 0,'2'8'284'16,"2"5"27"-16,-2 7-47 0,0-1-71 15,1 6-64-15,1 3-69 0,0 1-85 16,0 2-95-16,3 0-105 0,-1 3-57 0,0 0-26 16,-1-1 12-16</inkml:trace>
  <inkml:trace contextRef="#ctx0" brushRef="#br0" timeOffset="-39487.92">4513 15612 35 0,'4'-5'411'16,"-4"1"95"-16,0 3 64 0,0 1 5 0,0 1-85 15,0 4-115-15,2 6-114 0,-2 7-85 16,0 6-60-16,0 2-42 0,0 8-24 0,0 2-18 16,0 6-13-16,0-3-8 0,0 5-10 15,0-1-10-15,0-1-17 0,0 2-43 0,0-5-86 16,0 0-125-16,2 0-120 0,0-4-121 15,3-1-59-15,-1-1 1 0,0-7 67 0,0-1 113 16</inkml:trace>
  <inkml:trace contextRef="#ctx0" brushRef="#br0" timeOffset="-38889.99">4796 15715 77 0,'-4'0'245'0,"2"0"48"0,-2 0 3 16,2 0 7-16,-3 1 3 0,3-1 1 0,-2 0-9 15,2 0-22-15,0 0-33 0,0 0-45 16,0 0-41-16,-1 0-41 0,3 0-35 0,-2 0-29 15,2 0-17-15,0 0-10 0,0 0-10 16,0 0-6-16,0-1-4 0,5 1-2 0,-1-3-3 16,0 2-1-16,2-4-2 0,3 2 1 15,-1-1 1-15,1 1-1 0,-1 2-1 0,3 1 0 16,-3 0-3-16,3 0-1 0,-3 4-1 16,1 0 0-16,-1 4 0 0,1-3 3 0,-1 6 3 15,1 2 1-15,-3-3 2 0,0 5 1 16,1-2-1-16,-1 0 2 0,0 0-3 0,1 2-1 15,-1-2 1-15,1 0 0 0,-3 0 1 16,2 2 0-16,-2-1 5 0,1-2 6 0,-1 2 8 16,0 0 8-16,-2 0 5 0,-2-2 5 15,0 2 2-15,-2-1-3 0,0 2-6 0,-2-1-10 16,-3 1-3-16,-1-1-7 0,-3-2-10 16,-1 2-18-16,-1-3-44 0,-2 3-92 0,-2-3-120 15,0 1-116-15,0-3-128 0,0-1-56 0,0 0 6 16,0-3 72-16,3-4 107 0</inkml:trace>
  <inkml:trace contextRef="#ctx0" brushRef="#br0" timeOffset="-38507.79">5743 15661 462 0,'-7'-5'560'15,"1"1"49"-15,-3-4 28 0,1 5-103 16,4-5-194-16,-1 3-154 0,5 1-92 0,3 2-68 16,1-1-87-16,2 2-124 0,0 1-133 15,3 1-126-15,2 2-97 0,-3-1-35 16,0 2 34-16,-1 1 96 0,-3 3 118 0</inkml:trace>
  <inkml:trace contextRef="#ctx0" brushRef="#br0" timeOffset="-38343.21">5740 15765 184 0,'0'1'275'0,"3"-1"30"15,-1 3-25-15,2-3-57 0,2 0-55 16,1 0-43-16,3-3-26 0,1 3-29 15,-1-1-37-15,3 1-54 0,2-4-61 0,-2 4-64 16,1 0-74-16,-1 0-73 0,0 0-27 16,-3 0 13-16,-1 0 36 0</inkml:trace>
  <inkml:trace contextRef="#ctx0" brushRef="#br0" timeOffset="-36733.8">6665 15348 112 0,'-2'0'161'0,"0"0"-5"0,0 0-6 16,0 0-3-16,0 4 5 0,0-4 7 15,-3 1 6-15,1-1 9 0,0 3 10 16,0-3 13-16,-3 1 13 0,1 3 6 0,-2-2 2 16,-1 2-6-16,1 1-13 0,-3 0-23 15,-2 5-29-15,1 1-28 0,-1 2-27 0,0 2-24 16,-2 3-20-16,3-1-13 0,-1 2-11 16,2-1-10-16,3-1-7 0,0 2-3 0,1-4-4 15,3 4-3-15,2-4 2 0,2 0-1 16,2-2 2-16,2-2 1 0,3 0 1 15,-1-2 1-15,2-3-1 0,1-1-2 16,1-2-2-16,1-3-1 0,0-3 1 0,-1-2 0 16,3-1 1-16,-3-3 1 0,1-2 2 15,0-3 1-15,-1-1 0 0,1-1-2 16,-1-1-3-16,-1 5 0 0,-1-2 0 0,1 0-1 16,-3 4 2-16,0-2 1 0,1 4 0 15,-3 3 1-15,0-3-1 0,0 4-2 0,1 0 1 16,-1 1 1-16,2 1 0 0,-1-1 3 15,-1 3 5-15,0 3 3 0,0-1 5 16,0 2 2-16,1 2 5 0,-1 3 5 0,-4 0 1 16,0 3 3-16,-2 5 1 0,-2 0 1 15,-3 7 0-15,-1-2-1 0,-3 4 0 0,-4 3-7 16,1 2-5-16,-5 0-5 0,-1 6-5 16,-1-2-6-16,-2 2-2 0,2-1-7 15,-2-1-10-15,1-1-14 0,-1 0-19 0,2 1-38 16,0-5-107-16,0 0-136 0,2-1-134 15,2 0-106-15,2 0-44 0,0-4 3 16,4-4 89-16,1 0 133 0</inkml:trace>
  <inkml:trace contextRef="#ctx0" brushRef="#br0" timeOffset="-36517.85">6826 15899 87 0,'2'-3'296'0,"-2"3"27"0,-4 3 19 0,0 6-81 16,0 5-86-16,-3 1-79 0,3 6-81 0,-2 1-92 16,1 7-114-16,-1-3-80 0,2 3-44 15,-2 0-10-15,1 2 27 0</inkml:trace>
  <inkml:trace contextRef="#ctx0" brushRef="#br0" timeOffset="-31408.69">7275 15662 1 0,'2'-1'202'0,"-2"1"21"16,0-4-24-16,0 4-34 0,0 0-31 0,0 0-26 16,0 0-18-16,0 0-11 0,0 4-3 15,0-3 2-15,-2 2 5 0,0 4 9 16,0-1 9-16,0 6 11 0,-3 1 5 0,-1 5 4 15,2 2-1-15,-3 4-1 0,3 2-1 16,-2 2 0-16,2 1-7 0,2 2-10 0,-1-2-9 16,3 0-10-16,3 1-16 0,1-5-14 15,2-1-13-15,5-2-9 0,-1-2-8 0,5-4-9 16,0-1 0-16,2-4-3 0,2-2-2 16,0-1-2-16,0-4-6 0,0-4-12 15,-2 0-19-15,0-4-15 0,0-1-11 0,-4-4-8 16,-1-1-2-16,-3 0 7 0,-5-3 17 15,-2-3 11-15,-2-3 11 0,-4-1 8 0,-5-3 5 16,1-2 8-16,-5-5 4 0,0 1 5 16,1-1 3-16,-3-3 2 0,0 0 2 15,0-4-2-15,3 3-3 0,1-1 0 16,0 1-3-16,3-1 4 0,0 5 1 16,3-3 3-16,1 4 5 0,4-1 5 0,0 5 6 15,2 1 7-15,2-1 8 0,1 2 7 0,3 3 9 16,1-1 5-16,-1 5 2 0,3-1-2 15,-1 4-7-15,3 1-3 0,-2 3-10 16,1 2-6-16,-1 6-1 0,-1 2-4 0,-1 9-5 16,-1 0-6-16,1 9-5 0,-3 3-5 15,-2 6-16-15,1 2-15 0,-1 3-44 0,-2 1-107 16,2 1-140-16,0 5-139 0,-1-5-106 16,3-1-47-16,-2-2 10 0,2-2 90 15,3-4 131-15</inkml:trace>
  <inkml:trace contextRef="#ctx0" brushRef="#br0" timeOffset="-31190.39">7728 15564 155 0,'6'-19'302'16,"1"2"49"-16,-1 0 10 0,2 4-29 16,1 0-33-16,-1-2-30 0,1 6-28 0,1 0-27 15,-1 4-28-15,1 4-26 16,-1 2-26-16,-1 9-20 0,1 2-17 0,-3 5-18 15,1 7-18-15,-3 2-18 0,-2 6-17 0,0 2-26 16,0 1-52-16,-2 5-87 0,0-1-110 16,0 2-100-16,0 1-97 0,-2-4-79 15,-2-1-5-15,0-3 56 0,-1-1 90 0</inkml:trace>
  <inkml:trace contextRef="#ctx0" brushRef="#br0" timeOffset="-31043.47">7745 15967 165 0,'0'-17'283'15,"2"-5"44"-15,0 5-3 0,2-2-21 16,3 5-28-16,1-2-39 0,5-1-45 16,0 4-52-16,3 0-65 0,1 2-96 0,2 2-106 15,1-4-113-15,1 5-112 0,0-1-61 16,0 0-12-16,2-1 42 0,3 1 70 16</inkml:trace>
  <inkml:trace contextRef="#ctx0" brushRef="#br0" timeOffset="-29866.2">8930 15426 22 0,'2'-3'207'16,"-2"2"19"-16,2 1-24 0,1 0-32 16,-1 1-24-16,0 2-18 0,0 3-8 0,0 3-4 15,0 2-3-15,0 3-8 0,-2 1-10 16,2 3-9-16,-2 2-2 0,0-3 0 16,0 4 7-16,0-4 5 0,0 3 5 0,0-2 4 15,-2 1-1-15,2-3-8 0,-2-1-10 16,2 1-13-16,0-3-11 0,0-1-9 0,0-3-13 15,0 0-8-15,0 1-7 0,0-5-7 16,0 0-5-16,0 0-5 0,0-1-1 0,0-1 1 16,0-1-1-16,0 0-2 0,0-2 2 15,2 3 2-15,-2-3 5 0,2 0 5 16,-2-3 2-16,2 1 6 0,1 0 1 0,-1-2 0 16,0-4-4-16,2 2-5 0,-2-2-2 15,2 1-4-15,1-2 3 0,-1-1 3 0,0 0 4 16,0 1 6-16,1 0 2 0,-1 2 3 15,-2 3-4-15,0-1-4 0,0 1-7 16,0 3-7-16,0-3-5 0,3 4-5 16,-3 0 1-16,2 0-2 0,-2 0-1 0,2 0-1 15,1 4-6-15,1-4-13 0,0 1-14 16,1-1-12-16,1 0-10 0,1 0-11 16,-1-1 1-16,3-3 8 0,-1 3 11 0,3-4 12 15,-3-1 10-15,3 1 10 0,-2-2 5 16,1 1 4-16,-1 0 4 0,2 2 8 15,-3-1 7-15,1 4 8 0,2 1 8 0,-3 1 5 16,3 4 5-16,-3 2-2 0,1 2-4 16,0 4-5-16,-3 2-4 0,1 3-3 0,-1-1-3 15,-2 3-5-15,1 4-2 0,-3-2 0 16,-2 0-4-16,0 2 1 0,-2-4-2 0,-2 1 1 16,0 1-4-16,-4-5 1 0,-1 3-1 15,-1-2-1-15,-3-2 0 0,-1 1-2 0,-3-5-7 16,-2 2-4-16,-2-4-1 0,0-1-4 15,0-3-7-15,-3-2 1 0,3-4 1 16,2 0 1-16,1-1-1 0,1-3 1 0,2-4 5 16,2 2 3-16,5-1 2 0,4-2 5 15,2 0 13-15,2-2 12 0,7 2 13 16,1-4 9-16,3 5 7 0,2-1-1 0,4 2-7 16,2 1-7-16,2-1-10 0,3 3-11 15,-1-1-22-15,2 1-53 0,1 0-104 16,0 3-118-16,-1 1-115 0,3 0-113 0,-3 0-43 15,-1 0 19-15,-3 0 83 0,-2 0 105 16</inkml:trace>
  <inkml:trace contextRef="#ctx0" brushRef="#br0" timeOffset="-28124.6">1109 16824 132 0,'-4'-5'123'0,"-2"2"-9"16,1 2-8-16,1-3-8 0,0 3-6 0,0 1-10 15,-1-3-10-15,1 3-9 0,0 0-6 16,0 3-3-16,-1-3-2 0,1 1 2 0,0 4 4 15,0-1 4-15,-3 4 5 0,-1 0 3 16,-1 6 2-16,1 1-1 0,0 3-3 16,-3 6-4-16,0-2-2 0,1 6-3 0,-1-2-3 15,1 2-3-15,1-2-3 0,3 3-5 16,2 0-7-16,-1 0-9 0,5-3-5 0,0 2-6 16,2-3-5-16,3 0-6 0,1-3-2 0,2 0-1 15,3-3 2-15,2-4 1 0,2-4 7 16,-1-2 10-16,1-1 14 0,2-7 12 15,2-1 11-15,0-6 9 0,0-3 5 0,2-6 2 16,-1-4 2-16,1-5 0 0,-2-5-1 16,0 0 0-16,0-1 1 0,-4-4-4 0,-1-2-8 15,-3 2-7-15,-2-4-7 0,-5 5-10 0,-2 1-8 16,-2 1-10-16,-4 3-5 0,-1 3-8 16,-3 3-5-16,-1 5-7 0,1 1-17 15,-3 4-37-15,1 3-71 0,-1 3-91 0,1 4-93 16,-1 4-86-16,3-1-85 0,-5 7-22 15,2-2 37-15,1 3 76 0,-1 2 81 0</inkml:trace>
  <inkml:trace contextRef="#ctx0" brushRef="#br0" timeOffset="-27841.8">1522 16819 16 0,'2'-4'214'0,"-2"-1"32"0,0 2-5 0,0 3-18 15,0 3 0-15,-2 2 11 0,0 4 19 0,0 6 17 16,-3 2 9-16,-1 10-8 0,0 5-28 16,-5 5-37-16,1 6-44 0,-3 7-44 0,-2 1-36 15,-2 6-30-15,0-1-18 0,-2 2-11 16,-2 4-10-16,2-3-6 0,0 1-6 0,0 0-17 15,0 0-39-15,2-2-75 0,2 4-93 0,2-3-94 16,3-4-86-16,1-2-75 0,3-3-30 16,0-7 36-16,1-2 76 0,3-8 83 0</inkml:trace>
  <inkml:trace contextRef="#ctx0" brushRef="#br0" timeOffset="-27510.61">1583 17747 57 0,'4'-14'224'0,"-4"0"33"0,0 5-19 16,-4 4-34-16,0 4-26 0,-4 1-24 0,-1 6-24 15,-1 3-25-15,-1 7-28 0,-2 2-22 0,3 2-22 16,-3 5-13-16,2 0-9 0,3 0-4 16,2 3-1-16,-1-5-5 0,5 1 0 0,0-2 0 0,4-3 0 15,0-1-1-15,5-6 1 0,-1 2 1 16,4-4 1-16,1-4 2 0,4-3 1 0,0-6 1 15,4-2 4-15,0-3 4 0,2-4 9 0,0-5 15 16,2-5 19-16,1 1 20 0,-3-4 20 0,0 0 16 16,-4-3 9-16,-2 3-4 0,-5-1-7 15,-3 1-13-15,-3 3-18 0,-2-2-15 0,-4 7-18 16,-4-1-12-16,-3 3-16 0,-1 5-17 0,-5 0-34 16,-2 6-55-16,0 4-70 0,-2 4-78 0,0 3-77 15,0 2-74-15,2 3-52 0,0 0 9 0,4-2 46 16,0 4 65-16</inkml:trace>
  <inkml:trace contextRef="#ctx0" brushRef="#br0" timeOffset="-27211.68">2409 17124 304 0,'-2'-13'489'16,"0"6"68"-16,-3-1 41 0,1 3-81 0,0 4-120 16,0 2-126-16,1 8-95 0,-1 6-62 15,2 7-40-15,0 4-24 0,0 11-19 0,2 1-14 16,0 4-15-16,0 3-18 0,2 0-32 0,0-1-74 15,0 1-104-15,2 4-110 0,-1-1-105 0,1 1-92 16,-2-3-27-16,0 1 41 0,0-1 88 16,-2-3 102-16</inkml:trace>
  <inkml:trace contextRef="#ctx0" brushRef="#br0" timeOffset="-27012.88">2392 17459 247 0,'0'-34'335'16,"2"5"57"-16,0 0-1 0,0 3-26 0,5 1-32 15,-1 1-40-15,2 4-44 0,1 1-47 0,1-1-52 16,3 5-49-16,2 1-43 0,2 3-28 0,0 2-33 16,0 3-66-16,2-2-93 0,0 7-102 15,0-1-100-15,2 4-110 0,-2-1-40 0,-2 4 24 16,0 3 72-16,-4 1 90 0</inkml:trace>
  <inkml:trace contextRef="#ctx0" brushRef="#br0" timeOffset="-26838.85">2644 17434 189 0,'-11'-4'410'0,"3"-1"65"16,-3 1 44-16,3 0-73 0,1 1-105 0,1-2-103 15,2 4-91-15,2-2-87 0,2 2-98 16,2-3-106-16,4 4-111 0,0 4-116 0,3-4-87 16,-1 1-25-16,1 3 30 0,-3 1 72 0</inkml:trace>
  <inkml:trace contextRef="#ctx0" brushRef="#br0" timeOffset="-26631.39">2527 17680 173 0,'-8'0'381'0,"-1"0"63"16,1 0 44-16,2 0-58 0,1 0-67 0,1 0-63 15,4 0-60-15,4-1-50 0,1 1-42 0,3-3-37 16,5 3-39-16,2-2-30 0,1 2-29 16,4 0-46-16,-1 0-86 0,2 0-114 0,0 2-121 15,0 2-137-15,2 0-62 0,-1 0-3 16,-1-3 60-16,0 4 101 0</inkml:trace>
  <inkml:trace contextRef="#ctx0" brushRef="#br0" timeOffset="-26448.73">3641 17448 324 0,'-9'-9'436'0,"-1"0"33"0,-1 0 16 16,0 2-117-16,5 2-158 0,0 1-153 16,2 3-136-16,4 1-125 0,0 0-133 0,2 4-74 15,2 1-23-15,0 1 25 0,0 4 64 16</inkml:trace>
  <inkml:trace contextRef="#ctx0" brushRef="#br0" timeOffset="-26313.51">3622 17577 63 0,'-3'0'177'15,"6"-2"-4"-15,-1 2-82 0,4-3-101 16,0 2-84-16,3-2-43 0,1 1-23 0</inkml:trace>
  <inkml:trace contextRef="#ctx0" brushRef="#br0" timeOffset="-25440.9">4889 16801 122 0,'-2'-10'231'0,"0"1"21"0,-2 4-20 15,0 1-21-15,-3 0-20 0,-1 1-16 16,0 3-17-16,-5 3-16 0,0 4-11 0,-2-1 0 15,0 6 3-15,-1 0 5 0,-1 1 4 16,0 3-2-16,0-1-11 0,2 0-19 16,2 2-19-16,1-1-20 0,3 0-21 0,1-1-18 15,1-1-14-15,3 1-8 0,2 0-7 16,2-5-3-16,2 3-2 0,2-3-4 0,0 0-6 16,5-1-4-16,-1-6-2 0,1 1-7 15,1 0-2-15,3-4-6 0,0-4 1 0,0 0-1 16,-1-3 0-16,3-2 5 0,0 0 2 15,0-3 6-15,0-2 6 0,-1-1 6 0,1 2 2 16,0 0 1-16,-2 0 2 16,-1 2 0-16,1-2 0 0,-2 3 1 0,-1 0 5 0,1 4 5 15,-3 2 7-15,-1-1 13 0,-1 2 13 16,0 2 14-16,1 1 10 0,-3 1 12 0,0 3 6 16,-2 1 1-16,0 4-3 0,1 1-8 15,-3 4-4-15,-3-2-10 0,-1 6-10 0,-2 2-9 16,-5 4-7-16,1 1-8 0,-5 1-9 0,-4 3-6 15,0 4-7-15,-5 1-4 0,1 1-8 16,-2-1-15-16,-1 2-45 0,1-2-100 0,0 0-129 16,1-2-136-16,3-1-109 0,0-3-48 15,4-2 12-15,0-2 83 0,4-3 119 16</inkml:trace>
  <inkml:trace contextRef="#ctx0" brushRef="#br0" timeOffset="-25237.6">5095 17145 284 0,'8'-4'407'0,"-1"0"42"0,-3 7 9 0,0 1-88 16,-2 5-112-16,-2 5-103 0,2 3-103 15,-2 3-118-15,2 5-117 0,1 3-128 0,-3-2-92 16,0 2-43-16,2-2 14 0,-2 2 63 15</inkml:trace>
  <inkml:trace contextRef="#ctx0" brushRef="#br0" timeOffset="-24637.86">5539 17145 191 0,'-6'0'288'0,"0"4"22"0,-3 1-29 16,3 8-77-16,-3 3-70 0,3 4-49 15,2 1-38-15,2 2-35 0,2 2-34 16,2 0-29-16,2-1-25 0,2 0-19 0,3-4-11 16,-1-1 4-16,3-7 14 0,2 1 17 15,-3-3 19-15,3-4 15 0,0-1 14 0,-3-5 7 16,1 0 5-16,-1-1 0 0,-1-3 4 15,-3-2-1-15,-2 0-5 0,-2-3-6 0,-2 0-1 16,-4-6-1-16,-2 2 0 0,-3-4-2 16,-1-3 6-16,-5-2 9 0,0 0 11 0,-4-6 9 15,0 2 5-15,0-6 10 0,0-1 8 16,2-4 18-16,0 3 20 0,0-1 29 0,2 2 27 16,3 1 26-16,1 5 22 0,0 2 8 15,3 4-1-15,2 1-10 0,1 0-17 16,1 6-16-16,2-1-19 0,2 2-17 0,2 0-17 15,0 1-13-15,3 2-9 0,-1-2-9 0,2 0-5 16,0 1-2-16,3 2-3 0,-3-2-3 16,3 1-3-16,-1 1-3 0,-1 4-5 15,1-3-6-15,-2 1-2 0,3 2-2 16,-3 1 1-16,1-1 5 0,-1 1 2 0,2-1 5 16,-1 2 2-16,1-2-2 0,-1 1-5 15,1-1-8-15,0 1-4 0,1 0-7 0,2 0-4 16,-3 1-2-16,3-1-1 0,-3 0-3 15,1 2-1-15,-1 2-1 0,-2 0 0 16,3 0-2-16,-3 2 1 0,3 2 4 0,-3 6 4 16,0 0 6-16,1 6 8 0,-3 6 5 15,-2-1 2-15,0 7-2 0,0-2-2 0,-2 7-5 16,-2-2-6-16,0 1-4 0,0 1-7 16,0 1-15-16,0 0-32 0,-3 0-100 0,1 0-138 15,0 2-153-15,-2-3-112 0,-1 0-48 16,3-2-1-16,-2-3 82 0,4-2 127 15</inkml:trace>
  <inkml:trace contextRef="#ctx0" brushRef="#br0" timeOffset="-24275.56">6064 16786 39 0,'2'-10'298'0,"3"3"52"0,-3-2 54 0,2 5-28 15,2-1-37-15,1 1-38 0,-1 4-28 16,2 1-25-16,1 3-31 0,-1 9-36 0,1-1-34 16,-1 10-35-16,-1-1-28 0,-1 7-28 15,0 3-21-15,-4 4-23 0,1 0-40 16,-1 3-84-16,-2 3-119 0,-2 1-126 0,-1-1-129 16,-1 2-72-16,0-4-13 0,-4 0 58 15,-1-4 102-15</inkml:trace>
  <inkml:trace contextRef="#ctx0" brushRef="#br0" timeOffset="-24125.91">5954 17218 64 0,'2'-20'327'0,"3"0"57"0,1 1 47 0,2 4-47 16,3 1-72-16,4 0-78 0,2 3-67 15,2 2-83-15,2 0-110 0,0 4-124 0,2 2-125 16,1-2-104-16,-3 5-55 0,-2 0-4 15,0 0 48-15</inkml:trace>
  <inkml:trace contextRef="#ctx0" brushRef="#br0" timeOffset="-23477.88">3730 17650 124 0,'2'-3'200'0,"0"-1"-9"0,2 1-13 0,0-2-8 16,3 1 2-16,1-2 18 0,3 2 18 16,6-3 16-16,4-1 16 0,6 2 14 0,7-3 5 15,6 2-12-15,7-2-24 0,8 2-29 16,8-1-33-16,7-1-34 0,7 0-29 0,7-2-23 15,7 1-16-15,7 1-13 0,3-2-10 16,5 2-4-16,4 0-3 0,4-1 0 16,5 1-3-16,2 3-3 0,1 2-1 0,1 0-5 15,-2 2-6-15,-3 1-5 0,-3 1-4 0,-5 0 0 16,-9 1-2-16,-8 5 1 0,-6-5 0 16,-6 3 0-16,-9 1-1 0,-9-1-1 15,-6 4-1-15,-6-5-5 0,-4 2-7 16,-7 0-11-16,-6-1-17 0,-3 1-56 0,-3-2-119 15,-3 1-133-15,-1-1-129 0,-3 1-96 16,-2-3-38-16,-4-1 27 0,-3 4 103 16,-1-3 131-16</inkml:trace>
  <inkml:trace contextRef="#ctx0" brushRef="#br0" timeOffset="-22964.91">4995 17807 259 0,'7'-9'326'0,"-3"3"54"0,-2 1 13 16,0 0 3-16,0 1-13 0,-2 2-23 0,0 2-39 16,2 5-52-16,-2 1-62 0,0 5-55 0,0 6-44 15,-2 3-36-15,2 5-23 0,-2 4-19 16,0 2-11-16,-2 3-8 0,2 2-9 15,0 1-8-15,-1-2-16 0,1 5-36 0,0-2-93 16,2 0-129-16,0-2-129 0,2-1-127 0,0 3-56 16,3-8-3-16,-1-1 70 0,2-4 121 0</inkml:trace>
  <inkml:trace contextRef="#ctx0" brushRef="#br0" timeOffset="-22633.8">5478 17994 175 0,'2'-12'329'16,"-4"-1"53"-16,0 4 23 0,-5 6-41 15,-1 3-52-15,0 2-47 0,-3 7-43 16,-2 5-43-16,1 3-44 0,1 3-41 0,0 4-31 16,1 0-24-16,1 0-14 0,5 5-11 0,0-5-3 15,2 1-5-15,4 0-2 0,2-5-2 16,2 0 1-16,3-1 1 0,1-3 1 0,3-6 3 15,4 2 5-15,0-5 7 0,4-6 6 0,3-1 7 16,-1-3 6-16,2-6 4 0,3-4 3 16,-3 1 0-16,3-5-4 0,-3-3-6 15,-2-1-3-15,1-4-6 0,-5 3-7 0,-2-3-6 16,-5 0-3-16,-3 0-6 0,-5 4-26 16,-4-3-62-16,-8 5-103 0,-3 0-120 15,-6 3-114-15,-4 2-107 0,-2 2-39 0,-3-5 29 16,-1 5 86-16,-3-5 109 0</inkml:trace>
  <inkml:trace contextRef="#ctx0" brushRef="#br0" timeOffset="-20476.8">7108 16886 182 0,'0'-4'348'0,"2"1"41"15,0 2 19-15,0 2-2 0,4 2-27 16,5 5-48-16,2 5-42 0,2 2-27 16,4 8-48-16,4 2-65 0,4 5-60 15,3 5-38-15,2 0-25 0,4 4-25 0,-2 1-45 16,2-1-91-16,-3 1-128 0,1-1-124 15,-2-2-130-15,-2-2-58 0,-3 0 3 16,-1-5 69-16,-5-1 115 0</inkml:trace>
  <inkml:trace contextRef="#ctx0" brushRef="#br0" timeOffset="-20261">7806 16992 181 0,'-15'-14'448'0,"-1"5"76"0,-8 6 54 16,-1 4-41-16,-3 6-103 0,-1 5-123 0,-3 4-103 15,-2 7-72-15,0 3-53 0,-2 3-36 16,2 6-27-16,3 0-29 0,1 3-52 16,0-2-94-16,5 3-117 0,0-2-116 0,5-2-123 15,1 0-53-15,5-1 11 0,-1-5 70 16,2-3 104-16</inkml:trace>
  <inkml:trace contextRef="#ctx0" brushRef="#br0" timeOffset="-19962.17">8084 16682 197 0,'2'-4'464'16,"-2"3"72"-16,-2 2 51 0,-3 3-41 16,1 7-107-16,0 2-127 0,0 8-106 15,-3 4-66-15,1 5-50 0,-3 7-34 16,3 4-23-16,-2 2-13 0,1 2-10 0,-1 2-13 15,1 3-15-15,1-4-41 0,0 4-85 16,2-3-124-16,-1 2-119 0,1-3-130 0,2-3-61 16,0-2 1-16,4-4 64 0,0-7 111 15</inkml:trace>
  <inkml:trace contextRef="#ctx0" brushRef="#br0" timeOffset="-19597.84">8393 17002 7 0,'-7'-15'280'0,"-3"10"37"0,-1 1 32 15,-4 8-42-15,0 5-68 0,1 6-60 16,-3 6-49-16,0 3-35 0,2 7-31 0,0 3-24 16,0 4-17-16,5 3-11 0,-1-3-6 15,5 4-4-15,2-6-2 0,1-2 0 16,3-3-1-16,5-3-1 0,1-3 0 15,2-6 2-15,3-3 1 0,4-4 2 0,2-9 1 16,2-3 2-16,2-3 1 0,2-6 1 16,3-4 2-16,-1-7 3 0,1-1 7 0,-1-4 10 15,-2-3 13-15,0-3 18 0,-3-1 20 16,-1-2 20-16,-5-1 18 0,-3-1 10 16,-5-2 3-16,-1 3-5 0,-8 2-9 0,-1-2-19 15,-4 9-22-15,-3 0-20 0,-4 5-26 16,-2 5-47-16,-2 7-90 0,-2 5-115 0,0 4-123 15,0 4-127-15,0 4-68 0,4 4-10 16,0-2 55-16,4 2 98 0</inkml:trace>
  <inkml:trace contextRef="#ctx0" brushRef="#br0" timeOffset="-19281.96">8668 16899 263 0,'6'-4'437'0,"-4"3"65"0,0 1 39 16,-4 1-65-16,0 7-98 0,-2 3-100 16,-2 7-80-16,-3 2-59 0,1 6-47 0,-1 8-32 15,1 3-28-15,-1 4-12 0,1 2-11 16,1-1-4-16,3 1-3 0,2-4-2 16,2-1-1-16,2-4-1 0,2-4 2 0,5-4 1 15,-1-3 1-15,5-2 3 0,2-8 0 16,2-1 1-16,2-8-1 0,4-4 1 0,0-4 0 15,3-7 0-15,-1-2 0 0,1-4-1 16,-1-7-1-16,-2 0-2 0,1-4-1 0,-1-3 0 16,-4 0-4-16,-2-3 3 0,-2-3 0 15,-5 3 0-15,-3 1-3 0,-3 1-20 0,-6 2-59 16,-3 4-106-16,-3 2-124 0,-3 2-130 16,-6 2-96-16,1 4-33 0,-6 2 33 15,1 4 88-15,4-1 116 0</inkml:trace>
  <inkml:trace contextRef="#ctx0" brushRef="#br0" timeOffset="-18883.78">9402 16544 280 0,'-6'-8'369'0,"-5"7"46"0,1 2-1 0,-1 3-65 16,-2 6-77-16,1 4-70 0,1 2-53 16,3 3-46-16,-1 1-38 0,5 1-28 0,2-1-18 15,2-2-9-15,4 1-7 0,0-1-2 16,3-5 0-16,1 0 1 0,1-3 2 0,1-4-2 15,1-3 3-15,1-1 1 16,-1-4 2-16,2-2 13 0,-1-4 18 0,1 0 19 0,-2-4 18 16,-3 1 15-16,1 0 8 0,-3-2-7 15,-2 1-15-15,-4-1-17 0,0-2-21 16,-4 5-14-16,-2-2-16 0,-3 0-25 16,-1 7-45-16,-5 0-88 0,0 2-101 0,0 3-112 15,0 4-120-15,-2 5-56 0,3 0 4 16,-1 6 64-16,0-5 91 0</inkml:trace>
  <inkml:trace contextRef="#ctx0" brushRef="#br0" timeOffset="-18651.64">9644 16511 16 0,'8'-10'438'0,"0"2"95"0,-3 1 59 15,-3 6 16-15,0 2-85 0,-4 9-130 16,0 5-130-16,-7 10-84 0,-1 4-51 0,-5 11-34 16,-4 4-26-16,-2 5-20 0,-5 5-16 15,1 5-14-15,-3 3-17 0,1 3-19 16,1 0-20-16,1 2-34 0,2-3-103 0,4 2-136 16,2-4-125-16,6-4-121 0,3-7-53 15,3-1-5-15,5-7 82 0,3-5 125 0</inkml:trace>
  <inkml:trace contextRef="#ctx0" brushRef="#br0" timeOffset="-18369.33">9610 17443 320 0,'4'-13'455'0,"-4"2"83"16,-2 5 13-16,-2 2-58 0,-1 8-91 16,-3 0-102-16,1 3-102 0,-1 2-80 15,4 1-54-15,0 2-33 0,1 0-25 0,3-1-22 16,3-2-17-16,1 0-13 0,2-3-5 15,3-3-3-15,3 0 8 0,1-6 12 0,2-4 11 16,0-2 10-16,2-2 7 0,0-3 6 16,-3-2 10-16,3-2 13 0,-2-3 15 15,-2 5 12-15,-3-6 7 0,-1 2 7 0,-3-1-4 16,-2 2-9-16,-1 0-15 0,-3 3-9 16,-3 3-11-16,-1 3-14 0,-4 3-27 15,-1 2-61-15,-1 2-107 0,-3 3-123 0,2 4-124 16,3 4-103-16,-1-1-35 0,3-1 26 15,0 2 92-15,4-3 112 0</inkml:trace>
  <inkml:trace contextRef="#ctx0" brushRef="#br0" timeOffset="-18236.85">9997 17074 49 0,'15'-13'315'0,"-5"1"34"16,1 0 11-16,0 6-92 0,-3 0-152 0,3 1-173 15,-3 1-154-15,-2 4-82 0,1 0-38 16,-3 1 9-16</inkml:trace>
  <inkml:trace contextRef="#ctx0" brushRef="#br0" timeOffset="-18071.28">10122 17087 139 0,'2'0'312'15,"2"0"34"-15,0 0-1 0,5 0-75 16,2-1-92-16,1 1-99 0,1 0-100 16,0 0-91-16,1 0-93 0,-1 0-83 15,-2 0-39-15,-1 1 10 0,-1-1 37 0</inkml:trace>
  <inkml:trace contextRef="#ctx0" brushRef="#br0" timeOffset="-16147.07">11115 16496 197 0,'-11'-3'302'0,"-4"3"46"0,-2 3-14 0,0 2-30 16,0 4-32-16,-2 2-35 0,0 3-33 15,0 3-36-15,0 1-35 0,2 2-34 16,2 0-28-16,1 4-20 0,1-5-17 0,2 1-13 16,3 0-7-16,4-2-7 0,-1-1-5 15,5-2-4-15,0-1 0 0,5 0 1 16,-1-3-3-16,2-2 0 0,3 1-1 0,1-5 1 15,1-1-1-15,-1-4 0 0,1 0 1 16,2-4 0-16,-3-1 2 0,3-5-2 0,0 1 1 16,-1 0-1-16,1-2 2 0,2 0 0 15,-2 0-1-15,-1-1 1 0,1 1-2 16,0 1-1-16,-3 5 1 0,1-3 5 0,-1 3 12 16,1 4 14-16,-2-1 18 0,-1 2 18 15,0 0 16-15,1 2 12 0,-1 3 3 16,-1-1 0-16,-3 1-6 0,0 4-4 0,-2-1-7 15,-2 4-11-15,-2 4-6 0,-2 2-5 16,-7 3-8-16,-1 4-9 0,-5 5-10 0,-2 3-6 16,-5 5-8-16,-3-1-6 0,-1 6-6 15,-1 1-2-15,-1-1-7 0,1 2-15 16,3-6-25-16,1 2-80 0,1-3-124 0,5 0-137 16,2-6-132-16,3-3-73 0,3-5-19 15,3-4 56-15,1-5 113 0</inkml:trace>
  <inkml:trace contextRef="#ctx0" brushRef="#br0" timeOffset="-15681.29">11337 16966 196 0,'8'-14'366'0,"-1"5"54"0,-3 2 12 16,-2 4-54-16,0 6-76 0,-2 2-79 0,0 6-67 15,-2 4-50-15,2 5-38 0,0 5-27 16,2 0-21-16,2 3-14 0,1-2-13 16,1-1-11-16,2 0-5 0,3 1-3 15,0-6 4-15,1-3 1 0,3-3 7 0,0-3 5 16,0-2 4-16,2-5-5 0,-3-4-13 16,-1-1-14-16,0-3-17 0,-3-4-15 0,-1 0-18 15,-5-4-12-15,-2-2-4 0,-4-2 4 16,-2 0 8-16,-5-3 12 0,-3-5 14 0,-3 0 18 15,-2-2 14-15,-2-7 12 0,0-2 7 16,0-5 6-16,0 1 4 0,2-6 9 16,0-1 10-16,2-1 24 0,2-1 29 0,1 0 35 15,3 6 36-15,1 4 29 0,4 4 21 16,-1 3 8-16,5 2-2 0,0 6-16 16,5 2-23-16,-1 1-24 0,4 3-25 0,1 1-20 15,3 3-20-15,1 1-18 0,2 3-9 16,0 5-6-16,2 1-6 0,0 3-3 15,0 2-1-15,-3 2 0 0,1 6-4 0,-2 5-5 16,-3 4-1-16,-1 5-1 0,-3 2-9 16,1 7-15-16,-3 1-36 0,-2 2-107 0,0-1-151 15,-2 3-159-15,2-2-108 0,0 2-48 16,0-3 4-16,-2-3 90 0,0-1 141 16</inkml:trace>
  <inkml:trace contextRef="#ctx0" brushRef="#br0" timeOffset="-15432.99">12154 16869 93 0,'0'-5'471'0,"-4"2"78"0,-1 3 45 0,1 4-3 16,0 5-120-16,0 6-162 0,-1 3-132 16,3 4-79-16,0 2-68 0,0 6-102 15,2 3-131-15,4-3-136 0,1 4-134 16,-1-3-80-16,2 2-22 0,1-2 52 0,-1-3 103 16</inkml:trace>
  <inkml:trace contextRef="#ctx0" brushRef="#br0" timeOffset="-15069.17">12575 16694 11 0,'2'-17'301'0,"0"-3"66"0,0 1 69 0,5-1-5 15,-1 1-36-15,3 1-40 0,1 2-48 16,1 1-49-16,1 0-57 0,3 1-52 16,0 3-42-16,0 2-26 0,2 1-17 0,-2 7-7 15,0 1-5-15,-1 4 0 0,1 5 0 16,0 7-4-16,-2 3-1 0,-3 9-7 0,-1 2-8 15,-3 6-6-15,0-1-8 0,-1 7-8 16,-1-1-15-16,-2 6-17 0,-2-2-30 0,-2 0-85 16,-2-1-142-16,2 1-141 0,-3 2-133 15,3-6-63-15,-2-2-10 0,-2-3 63 16,1-2 131-16</inkml:trace>
  <inkml:trace contextRef="#ctx0" brushRef="#br0" timeOffset="-14902.87">12677 17066 142 0,'-5'-21'446'0,"3"-3"87"16,2 6 60-16,2-2-39 0,3 3-92 15,3 0-126-15,3 1-123 0,1 1-82 16,5 4-61-16,2-1-62 0,0 3-101 0,3 1-146 16,1 0-147-16,-2 3-133 0,0 1-66 15,-2-1-9-15,0 2 62 0,3 0 127 0</inkml:trace>
  <inkml:trace contextRef="#ctx0" brushRef="#br0" timeOffset="-14006.38">13585 15799 166 0,'0'-9'296'0,"-2"2"64"16,-3 2 8-16,1 1-8 0,-2 4-15 0,-3 0-23 15,-1 5-33-15,-1 6-46 0,-2 3-53 16,-1 5-48-16,1 3-37 0,0 3-26 0,3 3-17 16,1-4-15-16,3 4-8 0,4-3-6 15,4 0-8-15,4-1-7 0,3-3-6 16,3-2-1-16,3-3-3 0,4-3-4 0,5-2-1 15,-1-3 0-15,4-6 0 0,1-2-1 16,-1-2 0-16,3-6 1 0,-2-1-1 0,-1-2-2 16,-2-2 0-16,-1-3 0 0,-5 1 0 15,-2-4 3-15,-5-1 1 0,-1-2 3 16,-7 1 0-16,-2-1 0 0,-4-1-3 16,-2 2-1-16,-7 2-2 0,-1 3-8 0,-5 3-22 15,-2 1-64-15,-2 5-117 0,-3 5-128 16,3 4-141-16,-2 2-83 0,4 4-25 0,0 0 38 15,2 1 105-15</inkml:trace>
  <inkml:trace contextRef="#ctx0" brushRef="#br0" timeOffset="-13741.62">14061 15757 216 0,'11'-4'418'0,"-5"4"105"0,0 4 52 16,-4 5-44-16,1 8-74 0,-6 8-91 15,-3 5-85-15,-5 14-97 0,-3 6-62 16,-5 8-43-16,-3 2-29 0,-1 8-16 0,-2 2-13 16,-1 2-8-16,1 2-13 0,2-3-13 15,2 1-22-15,-1-2-70 0,5-2-133 16,3-5-139-16,1-1-129 0,4-7-87 0,5-2-31 15,2-6 41-15,4-6 116 0</inkml:trace>
  <inkml:trace contextRef="#ctx0" brushRef="#br0" timeOffset="-13476.13">14082 16912 221 0,'13'-17'437'0,"-5"5"88"15,-1 7 31-15,-5 0-49 0,-2 2-77 16,-2 7-106-16,-3 4-109 0,1 4-87 15,0 1-55-15,0 3-32 0,0 2-22 0,4-2-18 16,2 0-10-16,2-2-7 0,2-2-5 16,3 0-5-16,3-6 2 0,3-2 4 15,2 0 5-15,2-8 1 0,0 0 6 0,2-2 3 16,3-3-1-16,-3-2 1 0,0-3 1 16,-2-1 4-16,-2 1 1 0,0-5 1 0,-4 4 3 15,-3-4 0-15,-1 3 0 0,-5 1-2 16,-2-1-24-16,-6 4-78 0,-3 1-120 15,-5 5-135-15,-5-2-129 0,-2 7-68 0,-5-2-12 16,-1 2 59-16,0-3 106 0</inkml:trace>
  <inkml:trace contextRef="#ctx0" brushRef="#br0" timeOffset="-10357.4">16489 15122 70 0,'0'-4'190'0,"0"3"-8"16,0-3-18-16,0 4-14 0,0-1-5 0,2 1 7 16,-2 1 20-16,2 3 30 0,0 1 24 15,0 10 19-15,-2 0 6 0,2 8-12 0,-2 7-27 16,0 0-40-16,0 8-38 0,0-1-36 16,0 6-29-16,0 1-22 0,0 0-19 0,3 4-12 15,-3-1-12-15,2 0-23 0,0-2-49 16,-2 0-73-16,2 2-77 0,-2-7-80 15,2 0-73-15,0-3-66 0,2-4-22 0,-2-4 37 16,3-3 60-16,-3-5 69 0</inkml:trace>
  <inkml:trace contextRef="#ctx0" brushRef="#br0" timeOffset="-10075.06">16844 15222 99 0,'-2'-13'246'0,"-2"4"28"0,2 1-11 0,-2 6-25 16,2 8-14-16,-1 4-12 0,1 9-10 0,0 6-14 15,0 9-28-15,-2 4-37 0,2 7-37 16,-2 4-33-16,1 4-22 0,-1 1-19 0,0 1-30 15,0 3-50-15,0-3-60 0,-1 3-69 16,3-4-67-16,0-3-81 0,0-3-38 16,0-4 14-16,0-3 41 0,0-4 58 15</inkml:trace>
  <inkml:trace contextRef="#ctx0" brushRef="#br0" timeOffset="-9677.23">17168 15177 250 0,'2'-5'308'0,"-2"107"56"0,-2-15-1286 16,0-8 1298-16,-2-4-366 16,2-88-8-16,-2 16-70 0,-1 11-252 15,3 10 320-15,0 6 0 0,2 0 0 16,-4 8 0-16,0-2 0 16,-1-2 0-16,-1-4 0 0,4-1 0 15,0-5 0-15,0-9 0 16,2-4 0-16,0-3 0 0,0-8 0 15,-2-5 0-15,-3-6 0 0,-1-6 0 16,-2-3 0-16,-3-6 0 16,-2-8 0-16,1-8 0 0,-3-3 0 15,-2-5 0-15,0-4 0 16,-2 0 0-16</inkml:trace>
  <inkml:trace contextRef="#ctx0" brushRef="#br0" timeOffset="-6990.68">16476 14708 24 0,'-2'-4'165'0,"0"0"-18"16,0 3-19-16,0-2-21 0,0 2-19 15,-1 1-19-15,1 0-22 0,0 0-16 16,0 0-9-16,0 1-3 0,-2 3 1 0,2 1 6 16,-3-1 11-16,1 3 10 0,2 2 12 15,-2 3 11-15,2 0 1 0,0-2-2 16,-1 5-6-16,1-2-12 0,2 0-10 15,2 0-12-15,1 2-8 0,-1-5-5 0,2-1-6 16,2 1 0-16,1-1 0 0,-1-4 3 16,0-1 9-16,3-4 12 0,-3 0 13 15,3-4 14-15,-3-1 18 0,2-4 16 16,-1-1 10-16,-3 0 2 0,-2-5 1 0,0 2-8 16,-2 0-14-16,0 0-18 0,-4 0-21 15,0 2-17-15,0 1-30 0,-3 2-63 16,1 1-79-16,-1 3-85 0,1 2-96 15,0 2-79-15,-1 2-26 0,3 1 31 0,2-2 61 16</inkml:trace>
  <inkml:trace contextRef="#ctx0" brushRef="#br0" timeOffset="-6625.45">16700 14708 123 0,'0'-4'180'0,"0"-1"-13"0,0 2-16 16,0 2-24-16,0 1-21 0,-2 1-23 16,0 3-19-16,0 1-18 0,0 5-11 0,0 0-5 15,0 2-3-15,2 0-4 0,0 1-3 16,2-1-5-16,0 1-2 0,2-2-5 15,3 0-1-15,-1-2-2 0,0 1-1 16,3-5 0-16,-1 0 1 0,1-1 5 0,1-4 11 16,-1 0 16-16,1-4 17 0,-1-2 18 15,-1-4 14-15,1 1 7 0,-5-1-1 16,0-5-9-16,-2 5-15 0,-2-5-16 0,0 5-13 16,-4-2-16-16,0 1-41 0,-2 5-58 15,-1-2-74-15,-1 7-88 0,1 1-78 16,-1 1-41-16,2 3 7 0,-1 1 41 15</inkml:trace>
  <inkml:trace contextRef="#ctx0" brushRef="#br0" timeOffset="-6358.96">17092 14674 41 0,'-4'0'112'0,"0"5"-25"0,-1-1-18 16,1 4-15-16,2 1-13 0,0 2-11 15,0 2-9-15,2-3-8 0,2 1-5 0,2 2-2 16,2-2-1-16,1-2 0 0,1-3 1 16,3-2 3-16,2 1 1 0,-1-5 1 0,1 0 2 15,-2-1-1-15,1-3 1 0,-3 0-4 16,-1-1-1-16,-1 1-4 0,-3-1-21 15,-2 2-41-15,-4-2-54 0,-2-3-29 16,-5 4-14-16</inkml:trace>
  <inkml:trace contextRef="#ctx0" brushRef="#br0" timeOffset="-5513.23">16402 14281 119 0,'-8'5'105'0,"-1"-2"-17"15,1 5-8-15,-3 1-4 0,3 0-6 0,-3 2-5 16,-2 3-3-16,1 2 3 0,-3 4 6 16,-2-1 11-16,-2 6 12 0,-2 5 12 0,-3 2 12 15,-1 4 10-15,-3 4 5 0,-1 4 2 16,-3 3 2-16,0 4-2 0,-2 7-4 15,-2 2-9-15,3 5-11 0,-1 6-8 0,0 0-6 16,2 5-4-16,5 0-1 0,-1 1-3 16,7 0-1-16,2 2-4 0,2 1-11 0,6 4-15 15,3-2-14-15,6 2-11 0,2-4-8 16,6 2-7-16,5-1-5 0,4-1-1 16,4-1-3-16,6 0 1 0,5-5 0 0,3 0 0 15,6-5 2-15,5-5 1 0,7-5 2 16,4-2 2-16,4-7 3 0,5-7-1 15,5-6-1-15,6-3-1 0,5-9-4 0,3-4-5 16,1-8-1-16,3-6-3 0,2-10-4 16,-2-3-1-16,-1-9 2 0,-1-7-3 15,-2-4 0-15,-1-7 2 0,-3-3 4 0,-5-7 4 16,-2-2 2-16,-3-6 5 0,-5-3 0 16,-3-8-2-16,-6-1-1 0,-6-7-5 0,-2-3 0 15,-7-10-1-15,-6-1 1 0,-7-9 3 16,-6-2 2-16,-6-2 0 0,-6-6 5 15,-7 1 6-15,-6-2 2 0,-7 1 0 0,-8 1 2 16,-9 3 0-16,-8 6-3 0,-8 4-7 16,-7 6-5-16,-6 8-4 0,-9 4-3 0,-6 12-1 15,-6 9-5-15,-4 9-2 0,-5 7-4 16,-2 6-11-16,0 11-22 0,2 5-54 16,5 6-90-16,3 3-119 0,9 3-123 15,5 4-110-15,6 5-43 0,6 1 19 16,4 0 75-16,9 4 112 0</inkml:trace>
  <inkml:trace contextRef="#ctx0" brushRef="#br0" timeOffset="-3074.85">19147 15916 150 0,'0'-8'258'0,"2"2"23"0,1 2-42 15,-1-2-43-15,2 2-39 0,2 3-31 16,3-4-26-16,1 2-17 0,1 2-15 15,2-3-21-15,1 4-16 0,1 0-13 0,0 0-20 16,-2 0-39-16,2 4-50 0,-3 0-59 16,-1-3-68-16,-1 4-71 0,-1-1-27 15,-3 3 16-15,-1 1 37 0</inkml:trace>
  <inkml:trace contextRef="#ctx0" brushRef="#br0" timeOffset="-2909.21">19219 16045 166 0,'-4'0'187'0,"2"0"-36"16,2 0-47-16,2 0-39 0,2 0-26 15,5 0-16-15,1-4-9 0,3 4-5 16,2-1-7-16,2 1-20 0,0-2-31 0,0-1-47 16,0 1-49-16,-3-1-26 0,1 2-11 15</inkml:trace>
  <inkml:trace contextRef="#ctx0" brushRef="#br0" timeOffset="-1383.07">21046 15339 73 0,'2'-4'217'0,"-2"2"19"0,0 0 2 0,0-1-3 15,0 2-9-15,0 1-5 0,0 1 3 16,0 4 6-16,-2 4 5 0,0 5 0 16,0 6-3-16,-2 5-14 0,-1 5-35 15,1 0-40-15,0 7-45 0,0 1-35 0,1 3-24 16,1 1-17-16,0 1-9 0,0 1-10 16,2 0-31-16,-2 0-63 0,2-1-98 0,0-1-103 15,0-1-109-15,2 0-109 0,0-6-30 16,2 2 30-16,-1-7 80 0,1-4 95 0</inkml:trace>
  <inkml:trace contextRef="#ctx0" brushRef="#br0" timeOffset="-968.44">21372 15498 185 0,'0'-21'237'15,"-2"4"-4"-15,-2 1-15 0,-1 4-19 16,1 6-17-16,-2 2-22 0,-3 4-27 0,1 1-21 16,-1 8-14-16,-1 3-5 0,-3 4 4 15,3 4 10-15,-3 2 10 0,2 4 8 16,1 3 5-16,-1 3-3 0,3-2-6 0,1 4-12 16,3 0-19-16,4 0-17 0,0-2-18 15,4 0-13-15,3-3-10 0,3-3-6 16,3-3-3-16,2 1-2 0,2-7-2 0,2-4 1 15,2-2-2-15,2-3 2 0,0-3 5 16,3-9 4-16,-1 0 4 0,1-4 5 16,-1-6 5-16,-2-5 2 0,-2 1 1 0,-4-3 0 15,0-7-3-15,-4 2-3 0,-4-7-3 16,-3 2-4-16,-2-3-6 0,-4-2-4 0,-4-1-4 16,-2 2-4-16,-3 1-4 0,1-1 0 15,-5 1-4-15,2 4-6 0,-1-3-2 0,-1 7-5 16,0-2-12-16,1 7-29 0,-1 0-77 15,0 4-134-15,3 5-134 0,-1-2-141 0,2 5-66 16,3-1-14-16,-2 4 56 0,1 2 123 16</inkml:trace>
  <inkml:trace contextRef="#ctx0" brushRef="#br0" timeOffset="807.23">22976 14875 61 0,'0'-3'86'0,"0"3"-13"16,0 0-15-16,0 0-12 0,0 0-7 16,0 0-3-16,0 0 6 0,0 0 19 0,-2 0 24 15,2 0 30-15,-2 0 28 0,0 0 16 16,0 0 10-16,-2 0 1 0,-3 0-6 16,-1 0-11-16,-1 3-7 0,-1-2 3 0,-1 3 3 15,-4-1 1-15,1 5-3 0,-3 1-2 16,-2 0-8-16,0 3-10 0,-5 2-14 15,1 2-14-15,0 4-9 0,-3 2-11 16,-1 2-10-16,-1 2-12 0,1 4-8 0,-3 6-6 16,1 2-9-16,-1 5-7 0,-2 6-4 15,3 1 0-15,-3 8-4 0,2 1-2 0,0 1 0 16,3 5-3-16,4 2-1 0,-1 1-3 16,7 1 0-16,5 0-1 0,3 0 1 15,9-5-1-15,5 3-2 0,7-1-2 16,7-3-1-16,5-3-3 0,3 2-1 0,5-4 1 15,4-2 0-15,2-2 1 0,2-1-1 16,2-3-1-16,3-6-8 0,-1 1-16 0,3-3-46 16,0-6-113-16,1-2-137 0,3-4-143 15,2-2-106-15,0-6-46 0,0-4 12 0,-2-4 96 16,1-5 126-16</inkml:trace>
  <inkml:trace contextRef="#ctx0" brushRef="#br0" timeOffset="3229">24304 14720 7 0,'-9'-4'167'0,"3"-3"-3"15,-1 3-12-15,3-1-16 0,0 1-17 16,2-1-18-16,0 1-21 0,2 0-20 16,2 0-18-16,2-1-11 0,2 1-2 0,3-1 2 15,1-3 2-15,3 5 6 0,2-5 2 16,2 3 4-16,0 1-3 0,0-1-5 16,0 1-5-16,0 2-6 0,0 2-4 0,-3 0-2 15,1 0 3-15,-2 2 10 0,0 2 17 16,-3 4 28-16,-1-2 32 0,-3 4 31 15,-2 0 26-15,-2 4 17 0,-2 1 4 16,-2 1-10-16,-2 1-21 0,2 0-27 16,-2 0-29-16,2 0-25 0,2 0-26 0,0-1-16 15,4 0-15-15,0-2-12 0,4 1-38 16,3-5-64-16,2 3-88 0,2-5-90 16,4 1-79-16,2-5-64 0,2-4-29 0,5-1 16 15,3-4 55-15,1-4 73 0,4-2 75 16</inkml:trace>
  <inkml:trace contextRef="#ctx0" brushRef="#br0" timeOffset="3544.29">25002 14753 32 0,'30'-20'82'0,"-3"-2"7"0,-6 6 10 16,-2-4 14-16,-2 2 16 0,-4 6 14 0,-4-2 10 15,-3 3 8-15,-2-1 0 16,-2 6-4-16,-4-1-8 0,-2 4-8 0,-2 6-6 16,-3 1-3-16,1 5 6 0,-5 3 1 15,2 4-1-15,-1 2-7 0,1 2-11 0,3 1-16 16,1 0-20-16,3 0-20 15,4 1-16-15,4-2-13 0,3 1-8 0,1-3-8 16,5 1-3-16,4-6-5 0,0 0-2 16,4-4-1-16,2-1-1 0,2-5-2 15,1 0-2-15,1-6 1 0,-1 2-1 16,1-6 3-16,-1-2 9 0,-3-3 20 0,0-4 20 16,-2 0 13-16,-2-3 8 0,-2-1 4 15,-4-4-7-15,-2-1-16 0,-7 0-19 16,-2 1-12-16,-6-4-9 0,-3 3-9 0,-3 1-8 15,-5 2-17-15,-4 2-51 0,-2 2-96 16,0 2-116-16,-3 2-116 0,1 3-123 16,2 2-52-16,-2 1 16 0,1 4 74 15,-1 1 107-15</inkml:trace>
  <inkml:trace contextRef="#ctx0" brushRef="#br0" timeOffset="4573.23">23410 15451 19 0,'2'0'80'0,"3"0"10"16,-1 0 2-16,2 0 5 0,1 0 2 15,-1 0 3-15,2 0 1 0,1 0 5 0,-1-4 5 16,5 4 4-16,0-1 4 0,2-1 7 15,2-1 11-15,2 2 7 0,2-3 4 16,2 0 4-16,2 3 3 0,3-4 2 0,4 2 1 16,-1 2-2-16,3-3-4 0,2 2-7 15,4 1-9-15,1-3-11 0,3 4-21 0,5 0-15 16,2 0-18-16,6 0-15 0,2 0-13 16,7 0-11-16,6 0-8 0,4 0-4 0,4 0-5 15,9 0-4-15,4 0-5 0,7 0-1 16,6 0-2-16,2 0-6 0,4 0 0 15,2-1 4-15,2 1 3 0,1 0 0 16,-1 0-1-16,1 0 2 0,-3 1 0 0,0 3-4 16,-1-3-3-16,-3 1 0 0,-5 3 1 15,-3-2 0-15,-5 2 2 0,-6-1 4 16,-6 1 2-16,-5-1 5 0,-3-1 0 0,-7 1 4 16,-5 0 1-16,-6-2-3 0,-1-2 0 0,-8 3-2 15,-3-3 0-15,-5 0-3 16,-4 0 0-16,-6-3-1 0,-2 3-1 0,-7-2-2 15,-2 2 0-15,-2-3 0 0,-4 2-2 16,-2 1 0-16,-3-4-3 0,-1 4 2 0,-3-1-7 16,1 1-9-16,-3-2-16 0,0 2-34 15,-2 0-87-15,-2 0-129 0,0 2-129 0,0-1-131 16,-4 3-60-16,0-3-6 0,-5 2 68 16,-1-3 115-16</inkml:trace>
  <inkml:trace contextRef="#ctx0" brushRef="#br0" timeOffset="6165.59">23429 15925 68 0,'-2'-5'190'0,"0"1"-8"15,0-1-22-15,0 1-25 0,2 1-26 16,-2 1-22-16,2-1-24 0,-2 3-18 0,2-1-12 15,-2 1 5-15,2-2 16 0,0 2 28 16,0 0 35-16,-3 0 40 0,3 0 39 0,-2 0 25 16,2 0 7-16,0 0-6 0,0 2-18 15,-2 2-20-15,2 2-24 0,0 6-23 0,0 1-24 16,0 4-15-16,2 3-17 0,0 2-18 16,1 1-19-16,-1 3-15 0,0-1-10 15,2 2-6-15,-2 1-5 0,2-2-6 16,-2-1 0-16,1-1 0 0,-3-3 1 0,0 3-2 15,0-5-1-15,-3 0 3 0,-1-3-1 16,0-1-1-16,-2-4-1 0,-1-2-6 0,-1-1-4 16,-3-7-10-16,1-1-14 0,-1-1-20 15,-2-7-20-15,3-3-22 0,-1-3-16 16,1-1-5-16,1-5 4 0,3-3 15 0,2-2 20 16,4 0 24-16,0-1 21 0,2 1 14 15,2-3 10-15,2 3 5 0,1 3 3 16,1 1 1-16,3 1-1 0,-1 5 2 0,1 0-1 15,2 2-31-15,-1 2-61 0,3 2-73 16,0 3-76-16,2 2-78 0,2 0-82 0,0 1-19 16,0-1 32-16,0 3 59 0</inkml:trace>
  <inkml:trace contextRef="#ctx0" brushRef="#br0" timeOffset="6496.84">23789 15870 133 0,'7'-7'235'0,"-3"2"6"0,0 1-8 15,0-1-14-15,-2 4-23 0,-2-2-28 0,0 3-36 16,0 3-35-16,-4 2-31 0,0 4-18 16,-2 2-3-16,-1 4 13 0,-3 5 18 0,1 4 24 15,-1 1 23-15,-1 1 16 0,0 2 2 16,1 1-7-16,3-3-16 0,1 1-25 16,4 1-22-16,2-3-22 0,4 0-17 15,3-3-13-15,1-2-8 0,5 1-4 0,-1-5-3 16,5 0-3-16,2-6 1 0,0-1-1 15,3-4 2-15,1-3-2 0,-2-4-1 16,2-3 3-16,-1-4 2 0,-1-1 8 0,0-5 14 16,-4-2 20-16,0-1 19 0,-5-5 8 15,1-2 6-15,-4-5-1 0,-3 1-12 16,-4-1-19-16,-2-3-19 0,-2-1-8 0,-2 2-8 16,-3 2-4-16,-1-3-5 0,-1 7-11 0,-1-2-38 15,-3 5-82-15,0 3-122 0,3 3-123 16,-1 0-135-16,1 5-67 0,1-2-3 15,1 3 58-15,-1 2 111 0</inkml:trace>
  <inkml:trace contextRef="#ctx0" brushRef="#br0" timeOffset="7260.07">24282 15928 110 0,'0'-3'204'16,"3"-2"5"-16,1 2 2 0,2 3 7 16,3 0 27-16,1 3 37 0,1 2 33 0,4 2 15 15,-1 6-9-15,1 3-28 0,2 3-45 16,2 6-57-16,0 3-56 0,0 2-47 16,2 0-36-16,1 2-23 0,-1 2-12 15,0 0-17-15,0-1-37 0,0 0-73 0,-2-3-114 16,2-1-117-16,-1 0-119 0,-1-4-85 15,0 0-18-15,-2-5 45 0,-3-3 101 0</inkml:trace>
  <inkml:trace contextRef="#ctx0" brushRef="#br0" timeOffset="7442.62">24886 16163 39 0,'-5'-20'276'0,"-3"2"76"16,-1 5 48-16,-1 4-5 0,-5 1-20 15,-2 8-33-15,-2 5-48 0,-4 7-62 16,0 1-66-16,-5 5-55 0,0 2-40 0,1 5-27 16,-1 0-20-16,1 0-46 0,2 3-79 15,-1-4-107-15,3 4-114 0,0-3-130 16,1 0-64-16,1-1-3 0,2-2 51 0,-2 2 93 16</inkml:trace>
  <inkml:trace contextRef="#ctx0" brushRef="#br0" timeOffset="8705.24">25349 15902 29 0,'0'-3'248'15,"-4"6"35"-15,2 2 12 0,-2 1-43 0,-1 6-42 16,1 4-40-16,2 4-35 0,-2-1-32 16,2 6-28-16,0 3-27 0,2 2-20 0,-3-1-30 15,3 0-45-15,0 1-55 0,3-2-66 16,-3 1-81-16,0 0-66 0,0-2-20 0,0-1 20 16,0-3 42-16</inkml:trace>
  <inkml:trace contextRef="#ctx0" brushRef="#br0" timeOffset="9101.28">25616 15976 102 0,'-6'-5'235'16,"-5"5"35"-16,0 4-24 0,1 4-26 0,-1 4-19 15,-1 4-18-15,1 2-19 0,-2 3-23 16,3 4-27-16,1 3-26 0,1 2-21 16,1-1-12-16,5 0-9 0,0 1-1 0,4-1 3 15,2-4 8-15,5 0 9 0,-1-4 11 16,5-3 8-16,2 1 5 0,2-5 4 0,2-6 1 16,2 0 5-16,2-4-3 0,3-4-1 15,-3-3 0-15,2-3-5 0,-1 0-9 16,-1-7-13-16,-2 3-9 0,-2-5-8 15,-2-3-11-15,-2 1-5 0,-4-6-3 0,-3 1-5 16,-2-6-4-16,-4 2-4 0,-2-7-2 16,-2 4-5-16,-2-2-2 0,-4 2-3 15,-1 0-3-15,-3 0-2 0,-3 5-2 0,0 2-1 16,-2 1-11-16,0 4-14 0,0 1-38 16,-2 2-97-16,0 5-130 0,2-1-135 0,2 5-118 15,0 0-51-15,1 2 2 0,1 3 80 16,0 0 120-16</inkml:trace>
  <inkml:trace contextRef="#ctx0" brushRef="#br0" timeOffset="20399.05">26615 15498 175 0,'0'-3'590'15,"0"3"-299"-15,0 0-23 0,-2 4-18 16,2 7-15-16,-2 3-14 0,0 7-17 16,-3 7-27-16,3 6-38 0,-2 1-40 0,0 9-34 15,2 1-26-15,-3 2-14 0,1 0-12 16,0 2-25-16,0-1-43 0,0 1-63 15,-1 0-71-15,3-5-77 0,-2 1-75 0,2-1-73 16,0-4-10-16,-3-2 33 0,1-3 57 16</inkml:trace>
  <inkml:trace contextRef="#ctx0" brushRef="#br0" timeOffset="20631.94">26427 16092 150 0,'-3'-13'252'0,"1"0"33"15,4 5-27-15,1-1-28 0,3 1-34 16,0 2-26-16,5 0-22 0,-1 1-27 16,3 2-31-16,0 2-33 0,2-3-40 0,-1 4-55 15,3 4-59-15,-2-3-67 0,2 2-72 16,0-2-82-16,0 4-26 0,0 0 14 0,0 0 39 15</inkml:trace>
  <inkml:trace contextRef="#ctx0" brushRef="#br0" timeOffset="20946.16">26871 15980 94 0,'-2'-5'203'0,"2"-3"7"15,0 3-35-15,2 0-36 0,0-1-27 16,2 1-23-16,3 1-16 0,-3-1-18 0,2 4-17 16,1 1-15-16,-1 0-9 0,0 0-4 15,1 5 1-15,-1-1 11 0,-2 2 15 0,1 4 14 16,-3 0 18-16,0 5 18 0,-4 3 15 15,0-1 10-15,-1 3 3 0,-1 3 2 16,2-3-8-16,0 4-13 0,0-3-16 16,2 1-20-16,2-2-19 0,2 0-23 0,0-3-42 15,5 0-59-15,-1-1-65 0,3-2-70 16,2-3-70-16,-1-2-70 0,5-3-19 0,0-2 24 16,2-4 49-16</inkml:trace>
  <inkml:trace contextRef="#ctx0" brushRef="#br0" timeOffset="21244.32">27261 16147 21 0,'8'-10'234'0,"-2"-2"56"0,-1 1 33 16,-3 1 25-16,0 5 11 0,-2-1-8 0,-2 5-24 15,-3 1-45-15,-1 3-60 0,-2 5-65 16,-3 1-52-16,3 4-37 0,-3 4-25 16,3 0-16-16,-1 3-9 0,3 1-6 0,-1 1-2 15,5-2-3-15,2 2 0 0,2-5-2 16,3 2 1-16,1-1 0 0,2-6-1 15,3 2-1-15,2-3 1 0,2-3 1 0,1-3-1 16,4-4-1-16,-1-2 1 0,2-4 2 16,-2-4 3-16,2-1 7 0,-4-4 6 15,0 2 9-15,-2-5 4 0,-5 0 1 16,-1-1-4-16,-3-1-8 0,-4 2-5 0,-4-5-9 16,0 5-7-16,-4-3-12 0,-3 2-34 15,-4-2-86-15,1 1-124 0,-1 0-133 0,0-1-127 16,1-1-61-16,1-4-2 0,0-4 66 15,3-1 112-15</inkml:trace>
  <inkml:trace contextRef="#ctx0" brushRef="#br0" timeOffset="22024.83">27802 14470 49 0,'5'-6'200'0,"-1"2"23"0,0-3-5 0,2 2-4 16,3 1 6-16,-1 1 7 0,1-2 5 15,1 4 0-15,3 1 1 0,0 1-6 0,0 2-9 16,1 2-9-16,3 1-17 16,0 4-24-16,0 0-30 0,2 3-26 0,0 7-29 15,2 0-22-15,3 1-19 0,-1 8-10 16,0 0-8-16,1 5-7 0,1 1-1 0,-2 5-3 15,1 3-2-15,-1 3-2 0,0 5 0 16,-2 2 2-16,-2 6 1 0,0 0 4 16,-4 3 3-16,0 6 3 0,-4 2 4 15,-3 2 5-15,-4 6 4 0,-2 1 5 16,-4 4 6-16,-2 1 3 0,-7-1 3 0,-1-1 4 16,-3-3-1-16,-4-4-4 0,-4 0-10 15,-1 1-8-15,-1-5-7 0,-3 0-7 16,1-1-18-16,-3-2-20 0,1-4-27 0,-1-3-26 15,2-2-56-15,1-6-145 0,2-5-172 16,-1-4-140-16,5-9-59 0,0-2-19 0,0-7 33 16,4-6 127-16</inkml:trace>
  <inkml:trace contextRef="#ctx0" brushRef="#br0" timeOffset="23450.86">28685 14071 26 0,'-2'0'137'16,"0"0"-14"-16,0 0-19 0,2 0-15 15,-2 0-10-15,2 0-6 0,-3 0 0 16,3 0 3-16,-2 0 13 0,2 0 16 0,-2 1 22 15,2-1 25-15,-2 4 22 0,2-4 20 16,0 1 12-16,-2-1 5 0,2 3-4 0,0-3-13 16,0 2-14-16,2-2-15 0,-2 0-21 15,2 0-21-15,2 0-19 0,3 0-19 0,-1 0-19 16,1 0-19-16,3 0-12 0,1 0-11 16,1 0-7-16,3 0-7 0,0 0-5 15,0 3-1-15,2-2-4 0,-2 2-1 0,2 1-1 16,-3 4 1-16,-1-3 2 0,0 3-1 15,-1 0 2-15,-3 1 0 0,-1 0 2 0,-1 1 2 16,-1 1 1-16,-2-2 2 0,-2 2 1 16,3-2 0-16,-3 3-3 0,0 0-2 15,0-2-1-15,2 1-1 0,-2 1-2 16,3 1-1-16,-1-1 2 0,2 2-1 0,-2-2 2 16,3 2-2-16,-1 0 2 0,0 0-1 15,1 2-1-15,-1-3 2 0,1 3 2 16,-3-1 4-16,-2 1 7 0,-2-1 4 0,-2 2 4 15,-2 0 2-15,-5 0-2 0,1 0-4 16,-5 2-6-16,-2 1-5 0,-2-1-2 0,-2-2-4 16,0 1-10-16,0 1-21 0,-2-5-52 15,0 1-111-15,2-1-131 0,0-2-147 0,-1 1-97 16,4-2-34-16,-3-2 23 0,-1 0 94 16,1-1 122-16</inkml:trace>
  <inkml:trace contextRef="#ctx0" brushRef="#br0" timeOffset="24662.49">19268 17291 140 0,'2'-9'293'15,"0"2"18"-15,2 3-13 0,-1-4-81 16,1 3-108-16,2 1-109 0,3 0-110 0,-1 0-105 16,1 0-54-16,-3 4-28 0,0 4 10 15</inkml:trace>
  <inkml:trace contextRef="#ctx0" brushRef="#br0" timeOffset="24844.84">19363 17388 75 0,'-2'-3'340'0,"0"2"41"16,0-3 27-16,2 3-54 0,2-2-84 0,0 1-88 15,4-1-70-15,3 2-43 0,-1 1-62 16,5 0-84-16,0 0-87 0,2 0-102 0,-1 1-90 16,1-1-43-16,2 3 11 0,-2-1 50 15</inkml:trace>
  <inkml:trace contextRef="#ctx0" brushRef="#br0" timeOffset="43889.37">20561 16766 45 0,'-2'0'83'0,"2"3"17"0,-2-3 15 15,2 2 9-15,-2-2 8 0,2 2 6 16,-2-2 3-16,2 3 2 0,-2-3-1 0,2 1 1 16,-2-1-4-16,-1 4-9 0,1-4-6 15,0 1-10-15,0-1-9 0,2 3-13 16,-2-2-10-16,2 3-10 0,-2 0-6 0,0 1-4 16,0-2 2-16,0 5 4 0,-1 1 8 15,1 2 14-15,0 0 12 0,2 4 10 0,0 3 4 16,0 6-2-16,0-2-6 0,2 6-16 15,3 1-18-15,-1 2-16 0,2 2-16 16,0 5-12-16,1-2-10 0,-1-1-3 0,3 2-4 16,-3-3-1-16,2-1-6 0,-1 1 1 15,-3-2 1-15,0-2-1 0,1-4 2 0,-3 2-2 16,-2-3 1-16,-2-4-2 0,-3 2-1 16,-1-3-1-16,-3-1-4 0,-1-1-3 0,-3-1-6 15,-2-3-19-15,1 0-32 0,-3-5-45 16,-2-1-56-16,2-3-60 0,-2-1-50 15,2-4-31-15,0-1-8 0,2-7 20 16,2 0 42-16,0-4 55 0,3-4 53 0,-1-3 47 16,3-1 37-16,2-5 23 0,1 0 18 0,1 0 8 15,2-3 11-15,0-1 12 0,2 3 13 16,2-3 15-16,2 4 16 0,5-4 17 16,-1 7 15-16,5 0 6 0,4-1-2 15,0 2-7-15,4 3-13 0,2 2-17 0,3 3-20 16,1 2-36-16,1 0-57 0,1 1-72 15,1 5-94-15,-3 0-76 0,-1 1-41 0,-1-1 1 16,-2 5 34-16</inkml:trace>
  <inkml:trace contextRef="#ctx0" brushRef="#br0" timeOffset="44120.59">21097 17395 244 0,'-2'9'300'16,"0"1"32"-16,-1 5-47 0,-1-2-65 16,2 3-58-16,-2 2-58 0,2-1-71 0,0 2-84 15,2 0-90-15,0 1-109 0,2-3-60 16,-2 1-23-16,2-3 17 0,-2-1 44 0</inkml:trace>
  <inkml:trace contextRef="#ctx0" brushRef="#br0" timeOffset="46095.47">21461 16848 171 0,'-2'-7'237'0,"2"1"14"16,-2-1-5-16,0 3 0 0,-1 0 3 16,1 3 3-16,0-2-8 0,0 2-22 15,-2 2-29-15,0 3-24 0,-3 4-17 0,-1 3-13 16,-1 4-8-16,-3 9-2 0,-1 1-7 15,0 5-12-15,-2 4-17 0,1 7-18 16,-1 0-15-16,0 5-17 0,2 0-11 0,1 1-7 16,3 2-8-16,3-4-6 0,4-1-5 15,2-3-2-15,2 0-2 0,4-6-1 0,5-2 0 16,-1-4 1-16,5-4 0 0,2-3-2 16,2-6-1-16,0-3 0 0,2-3 0 15,0-5-1-15,1-4 2 0,-3-6 1 0,2-1 3 16,-4-3-1-16,0-5 1 0,-3-2-1 15,-1-1 1-15,-4-1-3 0,-3-1-1 16,-2 2 1-16,-4 0-1 0,-2 5 0 0,-2-2 0 16,-2 5 1-16,-5 2-2 0,0 3-5 15,-1 0-14-15,-3 8-30 0,0 0-75 0,0 4-107 16,0 1-113-16,3 4-119 0,1-2-86 16,1-1-22-16,3 1 46 0,1-1 92 15,6-1 110-15</inkml:trace>
  <inkml:trace contextRef="#ctx0" brushRef="#br0" timeOffset="46526.65">22073 17036 54 0,'-7'-5'303'0,"-3"5"56"0,-3 5 71 0,0 0-18 16,-4 5-31-16,0 0-37 0,0 0-37 16,3 5-43-16,-3-2-65 0,4 3-60 0,0-3-54 15,5 0-37-15,-1 0-26 0,5 2-11 16,0-5-10-16,4 3-6 0,0-5-6 0,4-1-6 16,0-1 0-16,3-3-4 0,-1-1 2 15,5-4 2-15,-1-1 5 0,1-3 5 16,-1-1 1-16,3 0 4 0,-2-2 2 0,-1 3-1 15,1 2 1-15,-1-1 2 0,-1 3 6 16,1 2 6-16,-1 3 7 0,-1 2 5 16,1 4 6-16,-3 0 4 0,3 5-2 0,-3 0 3 15,-2 2-1-15,-2 1 1 0,1 1-2 16,-6 2 0-16,1 4 0 0,-4-3-6 16,-5 2-3-16,-1 2-7 0,-3-1-6 15,-4 1-4-15,0 4-6 0,-5-5-4 0,1 1-13 16,0 0-21-16,-3-1-52 0,3-4-102 15,0 0-123-15,4 0-127 0,0-6-105 0,2-2-43 16,4-3 21-16,3-5 82 0,3 1 116 16</inkml:trace>
  <inkml:trace contextRef="#ctx0" brushRef="#br0" timeOffset="46875.48">22538 17282 137 0,'2'-7'362'0,"-2"-1"78"16,5 4 81-16,-1 3-25 0,2 1-58 15,5 4-75-15,-1 2-61 0,5 4-70 0,0 5-83 16,2 4-58-16,2 2-39 0,0 5-23 16,0 0-22-16,0 4-21 0,0-1-44 0,0 1-77 15,-2 1-113-15,2-2-116 0,0-1-121 16,0-2-73-16,-2 0-8 0,-2-5 51 15,2-1 99-15</inkml:trace>
  <inkml:trace contextRef="#ctx0" brushRef="#br0" timeOffset="47074.52">23095 17417 139 0,'-6'-18'448'0,"-5"3"88"0,-2 2 58 16,-4 7-36-16,-4 1-91 0,-2 8-123 15,-5 5-124-15,-1 6-83 0,-5 5-56 0,-2 6-36 16,0 1-24-16,-2 3-15 0,2 0-24 16,0 4-43-16,2-4-83 0,2 1-116 15,3-1-121-15,3-4-131 0,5 0-57 0,0-5 2 16,4-5 59-16,2-1 105 0</inkml:trace>
  <inkml:trace contextRef="#ctx0" brushRef="#br0" timeOffset="48733.19">23315 17134 59 0,'4'-9'223'0,"1"0"30"15,-1 2 2-15,0 3 1 0,-2-1 14 0,2 4 32 16,-2 2 26-16,3 4 2 0,-3 6-16 16,0 6-35-16,0 4-48 0,-2 8-68 0,0 1-61 15,-2 7-44-15,2 1-24 0,-2 3-16 16,0 1-17-16,0 0-27 0,-1 0-50 0,1-1-85 16,0-3-98-16,2 3-99 0,2-6-89 15,3-1-71-15,-1-2 0 0,0-4 55 0,2-5 83 16</inkml:trace>
  <inkml:trace contextRef="#ctx0" brushRef="#br0" timeOffset="49097.55">23730 17247 224 0,'-6'-9'281'0,"-3"4"45"15,-1 5-30-15,-3 5-30 0,0 7-28 16,-2 1-22-16,1 7-29 0,1 3-37 16,-2 5-42-16,4 3-36 0,1 0-29 0,1 2-19 15,5 1-11-15,2-4-7 0,2-1-4 0,4 1-3 16,5-2 0-16,1-3 1 0,3-4 0 16,2-3 2-16,4-2 2 0,0-2-3 15,2-8 3-15,0-1-1 0,5-6 0 0,-1-4 5 16,0-6 16-16,3-6 26 0,-3 0 33 15,-1-8 30-15,-1-3 26 0,-4-1 14 16,-2-5-4-16,-4-1-15 0,-5-5-26 0,-2 1-26 16,-3-2-22-16,-6 3-18 0,-3-1-12 15,-2 3-10-15,-3 2-7 0,-4 5-16 16,-2 4-17-16,-2 3-41 0,-2 6-97 0,2 1-128 16,0 6-132-16,2 5-120 0,2-1-50 15,3 5 3-15,-1 0 79 0,6 4 115 16</inkml:trace>
  <inkml:trace contextRef="#ctx0" brushRef="#br0" timeOffset="49380.75">24263 17012 37 0,'7'-4'277'16,"-1"-1"34"-16,0 1 33 0,3 0-61 16,1 0-70-16,3-1-55 0,2 1-53 0,0-1-65 15,2 2-89-15,2 2-95 0,0-3-117 16,2 2-61-16,-2 2-27 0,0-1 14 0,0 1 50 15</inkml:trace>
  <inkml:trace contextRef="#ctx0" brushRef="#br0" timeOffset="49600.72">24905 16864 82 0,'4'-8'399'0,"0"5"81"16,-2-2 59-16,0 2-16 0,1 3-64 16,-1 3-99-16,0 3-101 0,0 4-76 0,0 0-52 15,0 10-50-15,0 0-35 0,0 2-32 16,-2 3-34-16,0 1-59 0,0 4-100 0,-2-1-117 16,2 0-117-16,-2 4-112 0,0-4-42 15,0-3 22-15,0 3 75 0,0-5 106 0</inkml:trace>
  <inkml:trace contextRef="#ctx0" brushRef="#br0" timeOffset="49832.9">24968 16987 140 0,'-10'-18'335'0,"-3"1"56"15,0 3 36-15,-4 3-54 0,0 2-68 16,0 3-68-16,-2 2-58 0,0 4-56 0,2 4-49 15,0-1-36-15,1 5-27 0,3-2-21 0,2 1-18 16,5 0-12-16,0 2-10 0,3-3-3 16,6 2 5-16,-1-1 8 0,4-3 2 15,2 1-14-15,1-1-33 0,4 1-55 0,-1-4-68 16,1 2-86-16,0-2-67 0,-1 2-14 16,-1-3 18-16,0 3 48 0</inkml:trace>
  <inkml:trace contextRef="#ctx0" brushRef="#br0" timeOffset="51619.23">25193 17272 155 0,'-5'3'232'16,"3"2"13"-16,-2 1-23 0,2 3-26 0,0 4-21 16,0 0-15-16,0 7-23 0,2-1-29 15,0 1-27-15,0 4-21 0,0-3-20 16,2 2-15-16,0 1-8 0,2-3-8 0,-2 3-2 16,2-4-4-16,1-1 0 0,-3 0 0 15,2-2 3-15,-2 0 7 0,2-4 10 16,-2 0 9-16,0 2 7 0,1-6 8 0,-3 0 4 15,2-1 0-15,-2 0-3 0,2-4-2 16,-2 1-3-16,0-4-3 0,2 2-6 16,-2-2-7-16,2 3-5 0,-2-4-7 0,2-4-4 15,-2 3-5-15,2-3-1 0,-2-1-1 16,2-3-2-16,-2 2 0 0,3-3-1 16,-1-2 0-16,0 0 2 0,0-2 1 0,2-2 2 15,-2 1 6-15,2-1 8 0,1 0 9 16,-1-1 11-16,0-1 10 0,0 5 11 0,1-1 5 15,-3 2 6-15,2 5 5 0,-2-1 5 16,0 2 5-16,-2 4 4 0,2 1-2 0,-2 4-7 16,2 1-10-16,-2 1-14 0,0 1-16 15,3 1-15-15,-3 1-10 0,2 0-6 16,0 2-5-16,0-2-4 0,0 0-2 0,2-3-3 16,1-1 1-16,-1-1-4 0,0 1 2 15,2-4-1-15,1-1-4 0,-1-1 2 16,0-4-3-16,3 1 1 0,-1-1-3 0,1-1-2 15,-1-2 3-15,-1 2-5 0,-1 2 0 16,0-1-1-16,1-1 0 0,-3 5 0 16,2 1-5-16,-2 0-3 0,3 0-10 15,-1 0-13-15,1 1-9 0,1-1-11 0,0 3-5 16,1-3-1-16,-1 0 6 0,3 0 10 16,0 0 13-16,-1-3 12 0,1-1 12 0,-1-1 7 15,1 1 8-15,-1-1 11 0,1 1 10 16,0 0 14-16,-1 0 18 0,1 4 16 0,-1 0 13 15,1 1 8-15,0 5-2 0,1 3-6 16,-1 0-10-16,-1 3-14 0,1 5-11 0,-3 0-13 16,1 3-6-16,-1 3-6 0,-1 1-5 15,-1-3-4-15,-4 4-3 0,0 0 0 0,-2 3-2 16,-2-3 0-16,-2 1-1 0,-2 0 0 16,-3-1 0-16,-1-1-1 0,-3-2-1 15,-2 2-5-15,-2-3-7 0,-2 0-6 16,-2-4-8-16,0 3-9 0,0-7-12 0,-3 0-8 15,3-4-5-15,0 0 2 0,0-5 6 0,2-4 7 16,2-1 13-16,4-3 14 0,0-6 12 16,7-1 9-16,2-2 3 0,4-3 7 15,2-1 0-15,6 1 2 0,3 3 2 0,2-3 0 16,4 6-1-16,2-2-2 0,4 0 1 16,0 6-19-16,3-2-46 0,1 2-89 0,3 4-105 15,-1-1-119-15,-1 2-108 0,2-2-44 16,-3 1 13-16,-2-1 71 0,3 3 96 0</inkml:trace>
  <inkml:trace contextRef="#ctx0" brushRef="#br0" timeOffset="55467.64">28738 14867 21 0,'0'0'28'0,"2"0"5"0,-2 4 6 0,0-3 8 15,2 2 12-15,-2-2 10 0,2 3 8 16,-2-1 8-16,0 0 7 0,2 2 4 16,-2-4 2-16,3 4 1 0,-3-1 0 0,2 1 0 15,-2 0 1-15,2 0 4 0,0 0 5 16,0 4 4-16,0 2 4 0,0-2 4 0,0 1 1 15,0 4 3-15,1 1-2 0,-1 5 0 16,0 1 3-16,0 7-4 0,2 1-7 16,-2 5-9-16,3 1-12 0,-1 6-11 15,0 5-14-15,0 0-10 0,0 4-9 0,1 4-7 16,-1 5-3-16,0 4-3 0,0 5-3 0,1 5-3 16,-1 2-3-16,0 2-1 0,0-2-6 15,1 8-3-15,-1-3-5 0,0 3 0 16,0 4-2-16,1-3-4 0,-1 0 0 0,0 0-1 15,0 0 0-15,0-2-5 0,3-1 0 0,-3-2 0 16,2 0-1-16,-1 0-1 0,-1-4-2 0,0-2 0 16,0-3-4-16,1-2-4 0,-1-1-13 15,-2-5-20-15,0-4-30 0,0 0-36 16,-2-4-47-16,-2-2-50 0,2-2-48 0,-2-5-40 16,2-6-34-16,-2 1-31 0,2-5-27 0,-2-6 17 15,0-1 39-15,-3-6 51 0</inkml:trace>
  <inkml:trace contextRef="#ctx0" brushRef="#br0" timeOffset="57943.28">29602 14258 51 0,'0'-1'256'0,"-3"2"38"15,-1 1 25-15,0 7-29 0,0 3-28 16,-3 5-26-16,3 7-24 0,-2 2-29 15,2 8-40-15,-1 4-44 0,1 3-36 0,2 1-28 16,2 3-17-16,0-2-31 0,0 2-47 16,0-1-62-16,2 1-67 0,2-1-68 0,1-4-72 15,-1 1-52-15,0-5 3 0,2-5 38 16,3-2 56-16</inkml:trace>
  <inkml:trace contextRef="#ctx0" brushRef="#br0" timeOffset="58321.31">30027 14445 145 0,'0'-17'268'0,"-4"0"53"16,-3 6-4-16,1 5-17 0,-4 6-24 15,-1 5-22-15,-2 6-34 0,1 7-42 16,-3 7-50-16,0 4-43 0,2 4-31 15,0 4-18-15,1 3-11 0,3 0-7 0,3 2-4 16,2-5 2-16,2 2 2 0,4-5 1 16,4 0 1-16,3-5 1 0,3-4 3 0,1-2-1 15,4-2 3-15,2-8-2 0,2-1 2 16,2-8 0-16,1-3-2 0,1-5 6 16,0-3 6-16,1-7 10 0,-1-1 9 0,1-5 8 15,-5-4 3-15,0-1 1 0,-4-5-4 16,-2 1-7-16,-5-4-9 0,-1-1-10 15,-7-2-7-15,-2 1-6 0,-4-2-6 0,-3 4-5 16,-1-1-4-16,-5 1-7 0,0 3-17 16,-3 5-45-16,-1 2-94 0,-2 5-122 15,2 2-126-15,0 7-121 0,0 3-51 0,2 3 6 16,0 6 75-16,2 3 111 0</inkml:trace>
  <inkml:trace contextRef="#ctx0" brushRef="#br0" timeOffset="58586.75">30524 14687 252 0,'5'-4'316'16,"-3"0"26"-16,2-1-27 0,2 1-65 15,1 0-66-15,3 0-57 0,3-1-35 16,2 4-58-16,4-5-87 0,2 5-107 0,0-2-119 16,2 3-63-16,-1 0-31 0,-1 0 14 15,0 0 53-15</inkml:trace>
  <inkml:trace contextRef="#ctx0" brushRef="#br0" timeOffset="60129.91">31075 14268 161 0,'-2'-4'239'16,"2"3"9"-16,-2 1-15 0,2 0-3 16,-3 5 5-16,3 4 11 0,0 1 7 0,0 9 6 15,0 1-8-15,0 5-22 0,3 1-27 16,-3 4-35-16,2 2-34 0,-2-1-33 0,2 2-25 16,-2-3-23-16,2 3-19 0,-2-4-16 15,2 2-9-15,-2-3-15 0,-2-2-27 16,0 2-44-16,0-6-55 0,-3 1-67 0,1-2-66 15,-2-7-49-15,2 2-31 0,-3-4-3 16,1-6 16-16,-3-4 38 0,3-4 45 16,-2-4 49-16,1-3 45 0,1-6 46 0,0-3 44 15,1-3 46-15,1-4 40 0,4-3 38 16,0 2 32-16,4-3 30 0,1-1 20 0,1 1 5 16,2 1-2-16,1 3-16 0,1 4-21 15,3-1-26-15,0 5-24 0,0 1-30 16,3 3-47-16,1 0-57 0,0 7-79 15,2 0-68-15,0 2-37 0,-2 0-9 0,0 4 20 16</inkml:trace>
  <inkml:trace contextRef="#ctx0" brushRef="#br0" timeOffset="60295.45">31536 14541 114 0,'4'11'231'0,"-1"3"22"0,-3 2-36 0,0 1-58 15,-3 4-42-15,3-1-37 0,-2 1-51 16,2-2-65-16,2 5-82 0,1-4-82 0,-1-3-44 16,2 4-17-16,-2-4 13 0</inkml:trace>
  <inkml:trace contextRef="#ctx0" brushRef="#br0" timeOffset="60644.97">32034 14319 40 0,'-2'-17'268'16,"-3"2"47"-16,-5 6 62 0,-3 4-28 0,-4 9-23 16,-2 5-20-16,-4 3-21 0,-1 12-31 15,-1 2-48-15,0 7-56 0,1 1-50 0,3 1-34 16,2 4-25-16,4-4-18 0,3 3-11 0,3-1-8 15,5-4-2-15,4 1-3 0,4-4-3 16,3-1-8-16,1-4-9 0,5-5-6 16,1-2-6-16,3-2-2 0,2-4 2 15,3-6 7-15,-3 0 6 0,2-6 8 0,-2-4 6 16,-2 1 9-16,0-5 12 0,-5-1 15 16,-3 1 10-16,-3-1 6 0,-6 0 2 15,-2 1-4-15,-6 1-16 0,-3 3-36 0,-6 3-58 16,-2 1-86-16,-2 1-97 0,0 3-100 15,2 2-104-15,0-1-46 0,4-1 12 0,2 1 61 16,3-1 84-16</inkml:trace>
  <inkml:trace contextRef="#ctx0" brushRef="#br0" timeOffset="61357.51">32379 14361 187 0,'-7'-13'268'0,"-1"1"58"0,-1-1 2 0,1 5-14 15,-1-1-10-15,-1 1-15 0,1 3-27 16,-1 1-51-16,1 2-64 0,-1 4-55 0,-1 6-36 16,1 1-16-16,-3 4-3 0,0 4 3 15,-2-1 9-15,1 8 9 0,-1-1 4 16,2-2 0-16,-2 4-2 0,3 0-7 16,1 0-13-16,2-2-8 0,1-3-10 0,4 0-4 15,0-1-7-15,1-4-2 0,3 1 0 16,3-4 0-16,1-1-2 0,2-5 0 0,3 2 0 15,1-7 0-15,1 2 0 0,4-6-2 16,-3 2 2-16,3-4-1 0,0 1 1 0,-2-4 1 16,-3 1 5-16,1 1 4 0,-5 2 4 15,0-4 3-15,-3 4 1 0,-3-3 0 16,-3 2-6-16,-1 1-4 0,-2 3-4 0,-3-4-5 16,-1 2-1-16,1 2-2 0,-1 1-2 15,1-3 0-15,1 3 1 0,1-3-2 0,1 3-5 16,2-1-4-16,2 1-4 0,0-4-6 15,0 4-6-15,2-1-5 0,2-2-3 16,0-2-1-16,2 1-1 0,2-1 2 0,1-1 4 16,-1 0 4-16,3-2 7 0,-1 2 5 15,0 0 5-15,1-2 4 0,-1 3 1 16,-1 0 2-16,1 0 1 0,-1 2-1 16,1 0 1-16,-2 2 1 0,3 1 3 0,-3 1 10 15,1 2 6-15,-1 5 6 0,0 1 5 16,-2 1 4-16,-1 6 0 0,-1 4-4 0,-2 4-4 15,-2 2-3-15,-3 6-4 0,1-1-4 16,-4 3-4-16,-1 3-5 0,1-1 0 16,-3-1-4-16,-2 2-3 0,1-2 2 0,-1 1 0 15,-2-2 0-15,-2 0-7 0,2 0-10 0,-1-1-23 16,-1-3-58-16,0 1-100 0,0-2-118 16,2-3-118-16,0-3-101 0,2-3-37 0,1-1 25 15,-1-9 81-15,5 3 109 0</inkml:trace>
  <inkml:trace contextRef="#ctx0" brushRef="#br0" timeOffset="61904.68">32647 14512 205 0,'5'1'282'0,"1"4"48"0,-2 4-9 15,3 7-31-15,-1 2-30 0,0 3-23 0,1 3-34 16,1 2-45-16,3 4-63 0,-1-1-82 15,3 4-97-15,0 1-93 0,-1-4-94 0,3 3-95 16,0-4-51-16,-2-3 10 0,-1-1 50 0,1 0 68 16</inkml:trace>
  <inkml:trace contextRef="#ctx0" brushRef="#br0" timeOffset="62070.22">32927 14807 117 0,'-4'-19'243'0,"-3"5"38"15,-1 2-28-15,-3 3-32 0,-1 1-30 0,-1 7-29 16,-4 2-36-16,0 4-36 0,0 3-41 16,-2 3-46-16,0 3-49 0,0-1-55 15,2 0-63-15,2 2-72 0,0-1-60 0,0-1-12 16,3 3 18-16,-1-1 37 0</inkml:trace>
  <inkml:trace contextRef="#ctx0" brushRef="#br0" timeOffset="62271.93">33041 14523 22 0,'9'-20'303'0,"-3"0"53"0,-4 7 51 0,-2 4-12 15,-2 5-56-15,0 4-58 0,-4 7-53 16,-1 3-47-16,-1 10-52 0,-1 1-82 0,1 5-100 15,1 0-111-15,1 3-103 0,2 3-110 16,0-3-75-16,-1 4-8 0,3-4 41 0,2-3 77 16</inkml:trace>
  <inkml:trace contextRef="#ctx0" brushRef="#br0" timeOffset="62585.13">33221 14631 203 0,'2'-16'241'0,"0"3"-3"16,-2 6-38-16,-2 3-32 0,-2 4-27 16,0 4-29-16,-1 7-30 0,-1 3-26 0,0 2-20 15,-1 4-15-15,3 3-7 0,2-2-7 0,0 3-3 16,4-3-4-16,0 1 2 0,2-2 1 16,3 0 4-16,1-3 6 0,1 0 7 0,1-4 11 15,3-4 8-15,0 0 12 0,-1-5 10 16,1 2 12-16,2-6 14 0,-2-2 18 0,1-3 19 15,-1-3 16-15,0-1 10 0,0-2 5 16,-3-3-2-16,1-1-15 0,-5 0-22 0,0-4-23 16,-3-2-23-16,-1 2-23 0,-4-1-16 15,-1 0-19-15,-3-1-22 0,0 0-35 0,-3 4-61 0,-1-2-85 16,1 4-90-16,-1 0-87 0,1 5-89 16,1-2-34-16,-1 4 22 0,1 0 64 0,-1 3 81 15</inkml:trace>
  <inkml:trace contextRef="#ctx0" brushRef="#br0" timeOffset="62884.58">33511 14298 168 0,'2'-9'257'0,"-2"2"25"0,2 3-45 16,-2-2-47-16,2 2-41 0,3-1-33 15,-1 2-32-15,0 0-25 0,0-1-21 16,3 3-29-16,1 1-39 0,-1 0-51 0,1 0-59 15,0 1-69-15,1-1-63 0,-3 4-23 0,1-4 13 16,-1 1 37-16</inkml:trace>
  <inkml:trace contextRef="#ctx0" brushRef="#br0" timeOffset="63082.22">33786 14076 203 0,'0'-5'294'0,"-2"2"41"0,0 2-25 16,-2 2-54-16,0 7-50 0,-3 1-46 0,1 2-42 15,-1 4-59-15,3 1-72 0,0 4-78 16,2 1-73-16,0 0-84 0,2 0-78 16,0 1-24-16,0-2 18 0,-2-3 44 0</inkml:trace>
  <inkml:trace contextRef="#ctx0" brushRef="#br0" timeOffset="63281.29">33812 14147 147 0,'-11'-17'211'0,"0"2"-10"0,-1 2-53 16,-3 3-36-16,0 3-32 0,0-1-27 16,-2 7-23-16,3 1-14 0,1 1-10 0,0 4-4 15,5-1-4-15,-1 3-1 0,5 1 2 16,2 1 0-16,2-4 0 0,2 6 0 0,4-6-1 15,1 4-11-15,1-2-25 0,3 2-45 0,1-1-65 16,-3-2-43-16,-1-2-21 0,-1 3 0 16</inkml:trace>
  <inkml:trace contextRef="#ctx0" brushRef="#br0" timeOffset="63928.64">29242 15712 63 0,'4'-6'336'16,"0"-1"65"-16,0-1 58 0,1-1-33 15,1 4-67-15,2-6-74 0,3 6-73 0,2-3-62 16,-1 3-90-16,3 1-120 0,2 1-124 0,0-1-122 16,0 4-117-16,0 0-61 0,-4 0 2 15,-1 5 58-15,-1 0 92 0</inkml:trace>
  <inkml:trace contextRef="#ctx0" brushRef="#br0" timeOffset="64073.88">29409 15775 194 0,'-4'0'355'0,"-1"3"54"0,1-3 2 0,2 0-51 16,2 0-65-16,0-3-70 0,4 3-72 16,3-1-49-16,1 1-49 0,3-4-68 0,1 4-84 15,1 0-91-15,2 0-94 0,2-1-109 0,-2-2-47 16,2 2 9-16,0-3 51 0,-3 3 72 16</inkml:trace>
  <inkml:trace contextRef="#ctx0" brushRef="#br0" timeOffset="72803.54">30575 15234 49 0,'-8'-4'196'0,"-1"-1"24"0,1 1-15 0,-3-2-5 16,3 1 2-16,-3 1 7 0,1 3-2 15,-1-3-3-15,-2 4-11 0,1 0-6 0,-1 4-6 16,-4 0-10-16,0 2-3 0,0 4-13 15,-2 4-14-15,0-2-20 0,0 6-19 0,0 1-19 16,2 2-23-16,0 1-17 0,2 0-14 16,3 1-8-16,3-1-8 0,3-2-6 15,2 2-2-15,4-2-3 0,2-3-1 0,4 0 0 16,0-1 0-16,5-6 0 0,2-1 0 16,1-2 1-16,1-3-2 0,4-4 0 0,0-1-1 15,0-7 0-15,3 1-1 0,-3-3 0 0,2-2 3 16,-2 0-1-16,-2-1 1 0,0 0-1 15,0-4 0-15,-5 5 0 0,1 0-2 0,0 0 1 16,-5 2 0-16,1 2 0 0,-3 2 1 16,0 0 0-16,-1 1 1 0,-1 2 0 0,0 2 2 15,-2 1 5-15,2 1 5 0,-1 3 4 16,-1 4 3-16,0 0 3 0,-2 1 1 0,2 5 1 16,-2 1-3-16,-2 0 1 0,0 0 1 15,-3 5-2-15,-1 1 0 0,-2 0-2 0,-5 4-6 16,0 0-2-16,-4 0-5 0,-4 4-3 15,0 0-4-15,-4 1-1 0,-1 0-7 16,-1 4-13-16,-1-1-37 0,1-2-90 0,1-1-127 16,1-1-129-16,4-3-125 0,-1 2-57 15,6-5 0-15,-1-2 71 0,2-2 116 0</inkml:trace>
  <inkml:trace contextRef="#ctx0" brushRef="#br0" timeOffset="72985.99">30700 15812 89 0,'9'-3'240'0,"-3"3"13"0,-4 3-19 0,0 4-79 16,0 2-70-16,-2 1-62 0,2 5-66 15,3-1-87-15,-3 2-64 0,2 0-34 0,0 2-15 16,0-2 11-16</inkml:trace>
  <inkml:trace contextRef="#ctx0" brushRef="#br0" timeOffset="73467.14">31361 15363 223 0,'-11'-15'394'16,"-2"5"70"-16,-2 3 66 0,-2 4-65 0,1 3-81 16,-3 3-75-16,-1 4-66 0,1 3-65 0,0 5-63 15,2-1-48-15,3 2-31 0,1 2-17 16,2 2-10-16,3-4-8 0,4 3-5 0,-1 0-3 15,5-5 1-15,3 1-2 0,-1-1-2 16,2-3 3-16,2-2 0 0,3-3 1 0,-1-1 0 16,1-4 3-16,-1 3 2 0,3-8 0 15,-1 3 1-15,1-4 0 0,-1-1 1 0,3-3-1 16,0 1-2-16,0 0 0 16,-1-1 1-16,1 0 0 0,0 2-1 0,-1 3 1 15,-1-1 0-15,-1 1 0 0,1 0 0 0,0 4 1 16,-3 4 1-16,-2-3 5 0,1 3 8 15,-3 4 7-15,-2 0 9 0,-2 5 3 0,-2-1 2 16,-4 5 0-16,-3 0-4 0,-3 1-5 0,-3 6-6 16,-2-3-5-16,-4 3-3 0,-1 1-5 15,-1-1-7-15,0-1-9 0,-3 2-32 0,3-4-85 16,0 3-134-16,2-2-140 0,2-4-128 0,2 1-62 16,2-6-8-16,2 0 64 0,5-1 124 15</inkml:trace>
  <inkml:trace contextRef="#ctx0" brushRef="#br0" timeOffset="73865.77">31695 15485 225 0,'0'-15'377'0,"-2"6"61"0,-2 0 49 16,-1 4-64-16,-1 2-82 0,-2 3-70 0,-1 0-57 16,-1 3-58-16,-1 5-57 0,0 1-44 15,1 3-31-15,1 1-25 0,-1-3-21 0,1 5-22 16,3-1-21-16,2-3-15 0,-1-1-10 0,1 1 1 16,4-2 5-16,0-1 15 0,2-2 15 15,3 0 13-15,-1-5 13 0,2 2 8 0,3-3 9 16,-1 0 4-16,1-3 3 0,1 2 3 15,1-2 1-15,1-1 1 0,-1 0 1 0,2 3 9 16,-3 1 11-16,3 0 19 0,-2 0 24 16,-1 5 28-16,1-1 29 0,-5 4 16 0,0 1 4 15,-1 6-8-15,-5-2-15 0,-5 4-23 16,-1 1-27-16,-2 6-24 0,-7 1-16 0,-2 0-9 16,-2 1-13-16,-2 3-22 0,-5-1-56 15,-1 2-107-15,-1-4-129 0,3-1-151 16,-3-1-95-16,3-1-35 0,-3-3 24 15,3-4 92-15</inkml:trace>
  <inkml:trace contextRef="#ctx0" brushRef="#br0" timeOffset="75540.66">32264 15480 80 0,'0'15'167'0,"-2"1"-28"0,2 1-25 15,0 0-19-15,0 2-13 0,0-1-14 16,2-1-15-16,0-1-15 0,1 2-13 16,1-3-9-16,0-1-4 0,0 1-5 0,1-2 0 15,-1-4 0-15,0-1 0 0,0 1 7 0,0-1 2 16,1-5 4-16,-1 2 2 0,-2-1 1 16,2 1 0-16,-2-2 0 0,0-1 3 0,1-2 3 15,-1 0 9-15,-2 0 5 0,2 0 3 16,0-2 2-16,-2-1-5 0,2-2-6 0,0 1-10 15,0-1-8-15,0-1-6 0,1 0-6 16,-1-2-3-16,2 2-2 0,-2-4 1 0,2 1 3 16,0 0 1-16,1 1 9 0,-1-1 7 15,0 0 13-15,0-1 13 0,-1 4 13 16,1-1 8-16,-2 2 3 0,0 1-5 0,0 0-10 16,0 0-14-16,0 0-13 0,0 3-12 15,1-2-8-15,1 2-6 0,0-3-2 0,2 0-1 16,1 3 0-16,1-5 0 0,1 5 0 15,1-4 1-15,1 2 0 0,-1-2 1 0,3 4-2 16,0-3 0-16,2 0 0 0,-3 3 0 0,3 1-2 16,-2 0 0-16,0 0 1 0,-1 5-1 0,1-1 2 15,0 2 4-15,-3 6 2 0,1 0 4 16,-1 2 1-16,-1 2 2 0,-1 4 3 0,1 2-1 16,-5-1 2-16,0 4-1 0,1 3 1 0,-3-2 0 15,-2 3-1-15,-2-3 2 0,-1-2 3 0,1 1 4 16,-4 0 4-16,0-4 0 0,-1 0 1 0,-1-1-3 15,-3-2-4-15,1-2-6 0,-1-2-6 16,-2-2-3-16,1 0-3 0,-1-4-3 0,0 0-3 16,1-2-2-16,1-3-3 0,-2-2-3 15,3-1-4-15,1-4-3 0,1-1 0 0,-1-4 0 16,5 1 1-16,2-5 1 0,2-2 5 16,2 2 3-16,4-3 2 0,3 2 4 0,1-2 7 15,3 3 8-15,2 2 11 0,2 2 11 0,2 0 7 16,0 3 3-16,4 0-3 0,-2 5-5 15,3-2-10-15,-1 3-9 0,0 3-12 0,1 2-37 16,-1-2-67-16,-2 2-89 0,-2-1-94 0,2 4-112 16,-4-4-63-16,0 1-7 0,0-2 47 0,-4 2 75 15</inkml:trace>
  <inkml:trace contextRef="#ctx0" brushRef="#br0" timeOffset="76868.33">29263 16369 59 0,'-2'-9'270'0,"-2"3"31"16,-3 1 28-16,3 3-59 0,-2-1-54 16,-3 6-45-16,3 1-34 0,-3 3-30 0,1 4-31 15,-1 3-26-15,1 4-21 0,2-1-14 0,-1 4-8 16,1 2-3-16,2 0-2 0,-1 2-2 16,3-4-1-16,2 3 1 0,2-4 6 15,1-2 10-15,3-1 14 0,0 0 19 0,3-4 20 16,-1 0 20-16,5-3 10 0,0-4 6 15,-1-3 1-15,3-3-3 0,2-3-6 0,0-6-5 16,0-2-6-16,0-4-2 0,0-4-10 0,-2-3-7 16,-3-3-5-16,-1 1-10 0,-3-5-9 15,-1 3-7-15,-5 0-7 16,-2 2-6-16,-2-1-3 0,-5 4-7 0,-3 1-12 0,-3 5-29 16,-2 1-59-16,-4 5-99 0,-2 4-113 15,-2 5-116-15,-1 5-106 0,-1 3-35 0,2 3 26 16,-1 3 79-16,3 1 101 0</inkml:trace>
  <inkml:trace contextRef="#ctx0" brushRef="#br0" timeOffset="77117.12">29460 16358 202 0,'4'-9'491'0,"-2"3"78"15,-4 1 47-15,0 2-33 0,0 6-124 16,-5 3-144-16,1 8-113 0,-2 5-68 16,-3 5-42-16,-2 7-25 0,-2 8-18 0,-4 4-14 15,0 7-12-15,-2 1-9 0,-2 6-4 0,0 2-4 16,-3 1-7-16,3 3-8 0,0 1-15 16,-1 0-30-16,3-1-81 0,2-3-135 15,2 2-133-15,5-7-139 0,3-2-64 16,1-3-11-16,3-5 59 0,3-6 122 0</inkml:trace>
  <inkml:trace contextRef="#ctx0" brushRef="#br0" timeOffset="77398.7">29428 17178 278 0,'-4'-9'395'0,"-3"2"59"0,-1 7 26 16,-1 1-76-16,-1 6-84 0,1 2-78 0,3 4-64 15,0-1-53-15,2 2-47 0,1 1-32 16,3-1-23-16,3 1-14 0,1-5-5 0,2 0-3 16,3-1-2-16,1-5-1 0,3-4 4 0,0 0-1 15,1-4 0-15,1-5 8 0,0-1 16 16,-2-4 17-16,2 2 14 0,-5-2 16 16,1-2 10-16,-5 0 2 0,0-1-10 0,-4 1-12 15,-2-1-15-15,-2 1-14 0,-4 2-10 16,-2 3-8-16,-3 2-16 0,-2 5-32 15,-4 4-77-15,0 3-128 0,0 3-137 0,1 4-145 16,-1 3-69-16,0 0-14 0,2 0 54 16,2 3 116-16</inkml:trace>
  <inkml:trace contextRef="#ctx0" brushRef="#br0" timeOffset="77649.65">29820 16715 57 0,'12'-26'468'0,"-3"6"96"15,-3 4 55-15,-2 3 7 0,-2 1-101 16,1 7-147-16,-1 0-136 0,-2 6-85 16,0 7-48-16,0 3-26 0,0 8-22 0,0 2-18 15,0 7-13-15,0 2-12 0,0 0-9 16,2 5-15-16,0 0-16 0,0-1-22 0,0 3-61 15,0-1-145-15,0-2-164 0,-2 0-144 16,0 0-66-16,-2 0-20 0,0-5 36 0,2 0 132 16</inkml:trace>
  <inkml:trace contextRef="#ctx0" brushRef="#br0" timeOffset="77813.6">29870 16918 357 0,'7'-29'529'15,"-3"0"65"-15,0 1 37 0,0 3-87 0,5 0-146 16,-1 0-149-16,3 4-106 0,2 0-65 16,1 3-56-16,1 2-89 0,2 3-146 15,-2 3-153-15,0 1-146 0,0 4-73 0,-5 5-23 16,1 3 47-16,-3 2 124 0</inkml:trace>
  <inkml:trace contextRef="#ctx0" brushRef="#br0" timeOffset="77963.44">30065 16782 179 0,'-4'0'478'16,"0"0"76"-16,-1 0 41 0,1 0-41 0,0 0-124 15,2 0-151-15,2 0-129 0,0 3-118 16,2-3-139-16,0 1-149 0,0 3-150 16,2 0-109-16,1 3-50 0,-3-1 11 0,-2 3 84 15,-2 3 119-15</inkml:trace>
  <inkml:trace contextRef="#ctx0" brushRef="#br0" timeOffset="78129.49">29894 17119 118 0,'-7'6'408'0,"3"2"61"16,0-4 38-16,0 0-34 0,4 0-89 0,2 0-110 16,4-4-93-16,3 0-56 0,1 0-35 15,3 0-51-15,0-4-71 0,1 3-98 0,1-3-108 16,0 1-111-16,0-1-117 0,0-1-45 15,-3-3 14-15,3 4 65 0,-2-3 91 16</inkml:trace>
  <inkml:trace contextRef="#ctx0" brushRef="#br0" timeOffset="78327.14">30423 16918 350 0,'2'-6'506'16,"-2"1"58"-16,0-3 32 0,0 4-97 16,0-1-144-16,0 1-142 0,2 0-134 0,0 0-161 15,2 0-168-15,1 4-174 0,1 0-97 16,0 4-48-16,1-3 12 0,-1 3 91 0</inkml:trace>
  <inkml:trace contextRef="#ctx0" brushRef="#br0" timeOffset="78477.52">30472 16973 15 0,'-5'-4'339'0,"-1"4"49"0,2-2 25 15,2 2-31-15,-1-1-96 0,3 1-113 0,3 0-124 16,1 0-120-16,2 0-119 0,1 0-119 16,1-4-63-16,-2 4-24 0,1 0 26 15,-1 4 63-15</inkml:trace>
  <inkml:trace contextRef="#ctx0" brushRef="#br0" timeOffset="79455.92">30846 16397 98 0,'-6'-8'278'0,"-1"2"57"16,-1 3 30-16,-3 2-13 0,1 1-20 15,-1 1-27-15,-1 3-38 0,1 1-44 16,-2 4-58-16,1 1-52 0,-1 4-38 0,2-2-24 16,1 2-17-16,-1 1-10 0,3-1-7 0,1 2-7 15,1 1-6-15,0-5-2 0,3 2-1 16,1 0-1-16,0-3 0 0,2-2 0 15,2 1-1-15,3-5-1 0,-1 3 0 0,0-7-1 16,2 3 1-16,3-4-1 0,-1-5 1 0,1 1 1 16,1-5 1-16,3-3 1 0,0-1 0 15,2-2 0-15,-3 2-1 0,3 0-1 0,-2 1-1 16,0 2 0-16,-1-2 1 0,-1 5 0 16,-1 1 3-16,-1 1 0 0,-3 0 3 0,1 5 13 15,-1 0 18-15,-4 5 15 0,0 4 10 16,0 0 9-16,-4 4 2 0,0 4-3 0,-2 3-15 15,-3 0-15-15,-1 5-7 0,-3-1-7 16,-1 5-7-16,-3 1-7 0,-2 1-5 0,-2 2-2 16,0 1-8-16,-4 0-28 0,-1 0-76 15,1-2-131-15,0 2-141 0,-1 0-138 0,1-1-66 16,0-3-15-16,2-1 56 0,4-4 119 16</inkml:trace>
  <inkml:trace contextRef="#ctx0" brushRef="#br0" timeOffset="79621.57">30914 16882 270 0,'2'-4'336'0,"-2"4"18"0,-2 0-19 16,2 4-104-16,-2 0-102 0,2 5-110 15,2 0-108-15,0 2-130 0,0 3-74 0,2-2-39 16,3 0-12-16,-3 1 35 0</inkml:trace>
  <inkml:trace contextRef="#ctx0" brushRef="#br0" timeOffset="80036.56">31394 16434 189 0,'-8'-12'395'0,"-3"-1"78"15,-3 5 66-15,-1 0-53 0,0 7-83 0,-2 1-82 16,0 5-78-16,0-1-72 0,0 4-66 16,4 1-45-16,1 5-28 0,3-3-16 0,1 3-15 15,4 0-13-15,-1-3-15 0,5 0-14 16,0-2-14-16,5-1-7 0,-1-3 0 0,2 1 4 15,3-5 12-15,1-1 7 0,1-1 14 0,-1-5 7 16,3 2 6-16,0-1 5 0,-3 0 1 16,3 0 3-16,-2 1 2 0,-1-2 0 0,1 2 1 15,-3 4 5-15,1 0 10 0,-3 3 10 16,0 1 12-16,1 3 11 0,-3 2 11 0,-2 4 6 16,-2 0-2-16,0 6-6 0,-4-1-6 15,0 3-10-15,-5 0-8 0,1 3-13 0,-5-1-6 16,-2 1-5-16,-2 1-3 0,-2 1-6 15,0-1-29-15,-2 3-64 0,0-3-126 16,0 0-136-16,2 0-144 0,0-3-70 0,4-1-15 16,0-4 45-16,2-1 114 0</inkml:trace>
  <inkml:trace contextRef="#ctx0" brushRef="#br0" timeOffset="80384.9">31655 16535 70 0,'0'-17'342'0,"-2"5"76"0,-3 2 72 16,1 3-20-16,-2 0-62 0,-1 2-68 0,1 1-72 15,2 2-71-15,-2 2-68 0,1 0-54 16,3 0-36-16,0 2-24 0,2 1-14 0,0-2-11 15,2 2-4-15,2-1-3 0,3 1 1 16,-1-2 2-16,0-1 3 0,3 3 6 16,-1 0 1-16,3-2 3 0,-3 3 2 0,3 0-1 15,-3 0 2-15,1 2 3 0,-3 1 3 16,1 2 12-16,-1 0 8 0,-2 5 8 0,-2 0 8 16,-2-2 3-16,-2 5 0 0,-2 0-11 15,-2 1-8-15,-3 1-9 0,-1 2-19 0,-5 0-49 16,-2 1-109-16,0-1-131 0,-2 3-144 15,-2-3-105-15,2 3-44 0,-3-5 12 0,3 0 89 16,0-2 123-16</inkml:trace>
  <inkml:trace contextRef="#ctx0" brushRef="#br0" timeOffset="81280.41">30628 17272 21 0,'0'-6'234'0,"0"-2"31"15,0 4 11-15,2-3-24 0,3 1-19 16,1-2 5-16,2 3 17 0,3-2 18 0,4-1 8 16,6-1-9-16,2 3-22 0,7-4-34 15,6 5-46-15,4-4-39 0,4-2-36 16,7 2-22-16,2 0-19 0,2 4-12 0,2-5-11 16,3 4-6-16,-1-2-10 0,0 1-8 0,-2 3-5 15,0-1-3-15,-2 1 0 0,-2 3-9 16,-4-3-14-16,0 4-43 0,-7-1-100 0,-2 1-135 15,-2 1-140-15,-6 3-109 0,-2-3-47 16,-7 3 10-16,-4 4 84 0,-4 0 126 0</inkml:trace>
  <inkml:trace contextRef="#ctx0" brushRef="#br0" timeOffset="81562.91">30867 17476 273 0,'-8'-8'483'0,"-1"4"82"0,1-1 52 16,2 4-78-16,-3 1-106 0,3 1-126 15,-3 7-110-15,3 4-79 0,0 5-50 0,-1 5-31 16,3 6-17-16,0 1-20 0,0 2-33 16,1 2-90-16,3 2-136 0,3 0-138 0,1 0-136 15,0-1-61-15,2-2-11 0,1-1 68 16,1-3 123-16</inkml:trace>
  <inkml:trace contextRef="#ctx0" brushRef="#br0" timeOffset="81860.64">31170 17601 12 0,'-4'-15'275'0,"-5"4"43"0,-3 4 39 16,-3 5-36-16,-2 7-60 0,0 1-54 0,-2 6-43 16,2 4-41-16,0 1-37 0,4 1-32 15,3 2-23-15,1-1-16 0,5 0-8 0,4 1-5 16,2-5 0-16,5-1-3 0,3-4-1 0,3-3-2 15,4-3 2-15,2-4 0 0,2-1 0 16,4-3 2-16,1-6 0 0,-1-4 2 0,1 2 9 16,-3-5 22-16,0 1 30 0,-2-2 33 15,-4 1 28-15,-4-2 18 0,-5 1 0 0,-3 1-15 16,-5-2-28-16,-5 1-38 0,-3 2-57 16,-5 1-86-16,-2 0-113 0,1 5-116 0,-3 0-127 15,0 1-73-15,0 0-14 0,0 3 46 16,2-4 90-16</inkml:trace>
  <inkml:trace contextRef="#ctx0" brushRef="#br0" timeOffset="82259.24">31985 16973 80 0,'8'-6'351'0,"-3"5"47"0,-1 2 52 16,0 5-7-16,0 3-69 0,3 4-80 0,-1 3-59 15,3 4-39-15,-1 0-49 0,5 4-60 16,-1 1-82-16,3 0-120 0,0 3-135 0,2-3-138 15,0 0-100-15,0 0-48 0,0-3 14 16,-2-1 81-16</inkml:trace>
  <inkml:trace contextRef="#ctx0" brushRef="#br0" timeOffset="82442.15">32321 17095 231 0,'-10'-9'300'0,"-5"2"37"15,-2 3-17-15,-4 4-59 0,0 5-54 16,-2 5-40-16,-1 4-35 0,1 1-39 0,0 3-61 16,2-1-78-16,-1 4-91 15,5-1-100-15,0 1-93 0,3 0-46 0,1-1-3 16,2-1 37-16</inkml:trace>
  <inkml:trace contextRef="#ctx0" brushRef="#br0" timeOffset="82640.58">32442 16929 185 0,'0'-9'350'16,"-2"4"46"-16,-4 5 40 0,-3 5-82 0,-3 4-94 15,-1 5-71-15,0 1-52 0,-2 5-68 16,0 4-104-16,3 1-116 0,1 2-120 0,3-2-102 15,1 1-55-15,1-1-6 0,4 3 50 16</inkml:trace>
  <inkml:trace contextRef="#ctx0" brushRef="#br0" timeOffset="82922.9">32618 17049 14 0,'0'-13'219'0,"-4"2"26"0,-3 2 2 0,-1 5-55 15,-5 4-50-15,0 5-32 0,-4 5-27 16,3 3-25-16,-3 3-20 0,2 3-16 0,2 2-10 16,0 2-6-16,5-1-4 0,4-1-1 15,2 0 0-15,2-1-1 0,4-5 0 0,4 0 2 16,3-2 4-16,2-5 1 0,4 0 10 0,4-7 14 16,0-1 18-16,4-1 25 0,1-7 32 0,-1 1 38 15,1-3 37-15,-3-3 27 0,0 1 15 0,-2-5-2 16,-2 1-18-16,-4 0-32 0,-2-2-39 15,-3 1-38-15,-3-3-34 0,-3 2-21 0,-2-2-21 16,-4 1-27-16,-4 4-50 0,-3-1-94 0,-1 2-116 16,-1 3-123-16,-4 3-114 0,0 3-42 15,-2 1 10-15,0 3 73 0,1 1 105 0</inkml:trace>
  <inkml:trace contextRef="#ctx0" brushRef="#br0" timeOffset="83238.28">32895 16923 133 0,'4'-8'275'16,"-4"1"40"-16,0 3-2 0,-2 3-46 15,-4 1-44-15,0 4-36 0,-5 4-35 0,0 4-34 16,-1 4-31-16,-1 2-29 0,0 3-19 0,1 0-12 16,1 4-8-16,3 1-5 0,-1-1-1 0,5-4-2 15,0 3 3-15,1-3 3 0,3 1 7 0,3-5 7 16,1-1 7-16,2 0 13 0,3-4 18 15,1-2 15-15,1-2 13 0,4-4 8 0,-1-1 8 0,3-3 0 16,2-6-10-16,0 1-11 0,1-4-13 16,-1 0-13-16,2-3-11 0,-2-2-11 0,0-1-13 15,0-1-8-15,-4-2-6 0,0-1-3 0,-5-2-5 16,-1 2-3-16,-3-1-3 0,-4-1-9 16,-2-1-13-16,-4 1-31 0,-5 2-60 0,-1 1-99 15,-3 2-108-15,-2 4-106 0,-2 3-97 16,0 1-29-16,-2 4 30 0,0-1 80 0,2 4 102 15</inkml:trace>
  <inkml:trace contextRef="#ctx0" brushRef="#br0" timeOffset="83570.65">33361 16570 153 0,'-4'-6'297'0,"-3"1"50"15,-1 2 18-15,-1 3-35 0,1 0-37 0,-1 0-40 16,1 3-38-16,-1 2-44 0,3-1-51 16,2 1-45-16,2 2-35 0,2-2-23 0,0 3-19 15,2-2-31-15,2 1-38 0,2-3-43 0,1 1-44 16,-1-2-41-16,3 2-31 0,-1-4-17 0,3 2 4 15,-1-3 19-15,1 0 26 0,-1 0 32 0,-1 0 36 16,1-3 35-16,-1 2 32 0,-1-3 29 0,-1 3 29 16,-3-2 25-16,0 2 21 0,0-3 10 15,-1 3 5-15,-3 1-12 0,0-3-41 16,0 3-70-16,-5 0-65 0,1 3-34 0,0-3-20 16</inkml:trace>
  <inkml:trace contextRef="#ctx0" brushRef="#br0" timeOffset="83835.25">33604 16594 137 0,'7'-1'415'0,"-3"1"99"0,-4 1 72 16,-4 3-40-16,-1 3-80 0,-3-2-99 0,-3 8-106 15,-1-2-95-15,-3 4-68 0,0 0-41 16,0 7-25-16,2-2-17 0,3 2-7 0,-1 1-6 16,5 2-3-16,0-2-4 0,3 2 2 0,1-4-1 15,4 3-1-15,1-4-2 0,3-1 2 16,0 0-1-16,3-3-2 0,1-1 2 0,1-4 2 15,-1 2 0-15,1-4 2 0,0-4 0 0,-3 1 2 16,1-2-1-16,-3 1 1 0,-2-4 1 16,0-1-1-16,-4 4 2 0,-2-4 0 0,-2 1-1 15,-2-1-10-15,-5 3-32 0,-4 2-71 0,0-2-118 16,-1 5-122-16,-1-3-128 0,0 5-81 0,-2 0-18 16,-3 0 47-16,1-1 101 0</inkml:trace>
  <inkml:trace contextRef="#ctx0" brushRef="#br0" timeOffset="84349.82">31009 18296 5 0,'0'-4'336'0,"-2"3"79"16,0-2 65-16,2-2-1 0,0 1-50 15,2-1-76-15,0 1-81 0,5 0-71 0,-1 0-61 16,4-1-51-16,1 1-52 0,2 0-74 16,-1 3-112-16,1 1-121 0,2 0-121 0,-2 1-108 15,-1 4-47-15,1-2 21 0,-4 2 84 16,-3 2 104-16</inkml:trace>
  <inkml:trace contextRef="#ctx0" brushRef="#br0" timeOffset="84499.39">31056 18383 14 0,'-9'3'298'0,"1"-2"56"16,-1-1 35-16,3 0-54 0,2 0-70 0,0 0-71 16,4 0-66-16,4-1-54 0,2 1-33 15,3-3-43-15,5 3-69 0,3-2-84 0,4 0-110 16,1-2-77-16,1-1-41 0,0 1 2 0,0-4 47 15</inkml:trace>
  <inkml:trace contextRef="#ctx0" brushRef="#br0" timeOffset="85030.18">31811 17890 61 0,'-6'-9'273'0,"-5"0"44"0,-1 6 56 0,-5 0-35 15,-2 3-38-15,-2 3-25 0,-3 4-24 16,3 3-33-16,-2 2-49 0,2 4-56 0,2 0-42 16,4-1-28-16,0 4-17 0,4-5-13 0,3 6-5 15,2-6-3-15,1 1-4 0,3-1-4 16,2-2 0-16,4-3 0 0,1 1-1 0,1-4 1 16,3-2 0-16,1 0 1 0,1-4 0 15,4-5 2-15,-1 1 1 0,1-3 1 0,2-2 2 16,0 0-1-16,0-2-1 0,0-2-1 15,0 3-1-15,0-1-1 0,0-2-2 16,0 4 0-16,-3 2 1 0,-1 3 2 0,0-1 6 16,-3 4 15-16,-1 1 25 0,-1 1 27 0,-1 7 18 15,-3 0 11-15,-2 5 6 0,-2 0-6 16,-2 4-16-16,-2 2-22 0,-5 1-15 0,-1 3-10 16,-5 2-8-16,0-4-9 0,-4 4-8 0,-2 4-3 15,0-5-3-15,-3 2-3 0,-1 0-5 16,0-1-9-16,-1 0-20 0,3-4-51 0,0 3-114 15,1-2-137-15,3-1-144 0,5-4-93 0,1-1-35 16,2-4 24-16,3-2 97 0,4-3 129 0</inkml:trace>
  <inkml:trace contextRef="#ctx0" brushRef="#br0" timeOffset="85444.65">32252 17852 261 0,'2'-16'402'0,"-2"3"80"0,-2 1 48 16,-5 7-60-16,-1 0-82 0,-3 5-75 15,-1 1-70-15,-1 4-77 0,0 5-62 0,0 0-45 16,1 4-24-16,-1 2-15 0,5-3-7 0,-1 3-6 15,3-3-1-15,-1 2-5 0,5-1-3 16,0-3-2-16,2-1 0 0,2-2-1 0,0-1-1 16,3-3 0-16,1-3 2 0,0 3 1 15,1-4 2-15,1-4 0 0,1 3 1 16,-1-2 0-16,3 2 0 0,-3-3 0 0,3 3 0 16,-3 1 1-16,3 0-1 0,-3 1 2 15,1 4 2-15,-3 3-3 0,0-3 1 0,1 7 2 16,-5 0 2-16,0 1 3 0,-4 0-2 0,-2 6 1 15,-3-1 1-15,-1-1-2 0,-5 3-2 16,0-1-3-16,-4 1 0 0,1 4 1 16,-1-4-3-16,-2-1-11 0,0 2-34 0,-1-1-82 15,1-2-124-15,2 2-136 0,1-1-127 0,1 1-58 16,0-5-5-16,0 1 65 0,5 1 112 16</inkml:trace>
  <inkml:trace contextRef="#ctx0" brushRef="#br0" timeOffset="85627.42">32455 18263 117 0,'8'-6'392'16,"-1"2"62"-16,-3 0 46 0,-4 3-40 16,-2 1-98-16,-2 1-106 0,1 4-88 0,-1 3-63 15,2 0-77-15,0 1-96 0,0 3-113 16,2 1-116-16,2-1-125 0,0 0-64 0,0 1-4 0,2-3 50 15,-1 0 85-15</inkml:trace>
  <inkml:trace contextRef="#ctx0" brushRef="#br0" timeOffset="86091.67">32937 17877 158 0,'-4'-5'325'0,"-2"2"49"0,-3 0 42 16,-1 3-45-16,-3 0-55 0,3 3-49 15,-3 0-42-15,0 5-45 0,3-2-52 0,1 2-48 16,1-3-36-16,1 2-24 0,3 1-19 0,0-2-16 16,4 2-15-16,0-2-9 0,2-1-6 15,0-4 1-15,2 2 5 0,0-3 8 0,1-3 12 16,1 2 8-16,0-2 4 0,3-2 2 0,-3 2 3 16,3-2 2-16,-3 1 0 0,0-1 0 15,-1 2 4-15,1 2 8 0,-2-3 14 0,3 8 22 16,-3-3 19-16,0 3 21 0,0 4 17 0,-2 0 9 15,3 1-4-15,-3 5-10 0,-2 0-17 0,-2 0-17 16,0 3-18-16,-5 2-15 0,-1-1-11 0,-3 3-10 16,-2 0-6-16,-1 3-4 0,-3-2-2 0,-2 3-1 15,-3-4-3-15,1 3-9 0,-2-4-19 0,0 0-49 16,-3 0-84-16,3-1-104 0,2-1-104 0,0-1-108 16,0-1-61-16,-1-3 5 0,3 0 62 0,2-5 92 15</inkml:trace>
  <inkml:trace contextRef="#ctx0" brushRef="#br0" timeOffset="86440.5">33143 17798 10 0,'-4'-5'247'0,"-3"1"33"0,-1 4 27 0,-3 3-53 16,1 2-50-16,-1 0-37 0,0 3-31 0,1 0-27 15,1 5-29-15,1-3-25 0,4 4-21 0,-1-3-17 16,3 0-8-16,2 1-5 0,2-2-2 0,3 1-2 16,-1-6-1-16,4 3 0 0,1-3 0 0,1-3 0 15,3-2 0-15,0-2-1 0,-1-3 2 0,1-3 7 16,0-1 17-16,0-2 26 0,-1 1 36 15,-3-3 38-15,-1 1 33 0,-1-2 19 0,-1 0-1 16,-4 0-18-16,0 2-29 0,-4-1-36 16,0 2-34-16,-4 2-42 0,-1 3-63 0,-3 2-96 15,-1 4-112-15,0 0-120 0,1 1-107 0,-1 3-42 16,1 1 17-16,-1 0 69 0,5 2 99 0</inkml:trace>
  <inkml:trace contextRef="#ctx0" brushRef="#br0" timeOffset="86655.07">33422 17609 89 0,'4'-8'361'16,"1"3"94"-16,-5 1 86 0,0 8-23 0,-5 1-62 15,-1 8-77-15,-2-1-79 0,-3 9-87 16,-2 1-83-16,1 3-55 0,-3 4-33 0,2 4-24 0,-2 0-33 15,3 4-61-15,-1 1-102 0,0 0-118 16,3 0-108-16,1 0-97 0,3-1-58 0,2-4 14 16,-1 0 78-16,3-7 103 0</inkml:trace>
  <inkml:trace contextRef="#ctx0" brushRef="#br0" timeOffset="86870.91">33359 18211 147 0,'6'0'270'15,"-2"0"35"-15,-2 3 26 0,0 2 13 0,1 1 2 16,-3 1-17-16,0 5-39 0,0-2-52 0,0 2-58 15,2 1-48-15,0-1-41 0,0 1-29 0,0-1-22 16,2-1-13-16,1-1-4 0,1-1 0 0,-2-2 9 16,2-2 6-16,1-1 9 0,-1 0 5 15,1-3 3-15,-3-1-5 0,2-1-8 0,-2-4-7 0,-2 1-7 16,3-2-8-16,-3 1-6 0,-2 0-4 16,0 0-4-16,-2-3-13 0,0 2-38 0,-3 0-97 15,-1 1-143-15,0 1-170 0,-1-1-103 0,-1 1-43 16,-3-2 5-16,1 2 82 0,-1-1 133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2:43:11.0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5698 9469 140 0,'-2'0'131'16,"2"0"-12"-16,-2 0-12 0,2 0-10 16,-2 0-13-16,2 0-12 0,-2 0-10 15,2 3-7-15,-3-3-5 0,3 1 4 0,-2-1 8 16,2 4 14-16,0-4 16 0,-2 0 16 15,2 0 12-15,-2 0 5 0,0 1-6 16,0-1-13-16,0 3-15 0,-2-2-16 0,-3 3-14 16,1-3-2-16,-1 5 4 0,-1-2 8 15,0 1 5-15,-3-1 8 0,0 2 3 16,1 4 1-16,-5-4-4 0,0 3-7 0,0-1-3 16,-2-1-5-16,-2 1-6 0,-2 1-7 15,0-1-7-15,-2 1-3 0,-3 4-4 16,1-5-3-16,0 4-2 0,-3-2-4 0,-2 1-2 15,1 2-1-15,-1-1-4 0,1 2-4 16,-3 1-3-16,-2-1-4 0,2 5-1 0,-2-4-1 16,-2 4-1-16,2-2-2 0,-2 5 1 15,-2-2-1-15,2 0 0 0,-2 2-1 16,0 3-2-16,0 1 1 0,0-2 0 0,2 2-1 16,0 4 0-16,0-1-1 0,2 4 1 15,2-2-5-15,1 3 0 0,1 1-3 16,2 3-1-16,3-2-3 0,2-1 3 0,2 3 2 15,2 2 0-15,2-2-2 0,2 0 2 16,2 0 1-16,3-1-3 0,1 1-1 16,3-2 3-16,2 3 1 0,4-4 0 0,0 4-1 15,4-4 0-15,2 4 3 0,5-3-2 16,1 2 2-16,3-1 1 0,4-2 1 16,5 1 2-16,-1-2-2 0,4 0-2 0,5 0-2 15,0-1 0-15,4-5 0 0,2 1 0 0,2 1-1 16,2-2 3-16,1-4 3 15,3 0-1-15,1 1 1 0,4-1 1 0,0-4 1 16,4-2-1-16,2-1-1 0,4-3 2 16,3 1-1-16,1-6-2 0,3-2 0 15,4-2-2-15,0 0 2 0,4-5-2 16,0 0 0-16,5-2-1 0,-1-2-1 0,3-1 1 16,-3-5-1-16,3 1-1 0,-3-3 0 15,3-2-1-15,-1-2 1 0,1-2 0 0,-3-1 1 16,3-2 0-16,-3-3 1 0,1 1 4 15,-3-1 0-15,0-1-1 0,1-1-2 16,-1 1-3-16,-4-3 0 0,0 2 0 0,-2-2 0 16,-2-2 0-16,-2 4-2 0,-5-3 3 15,-2 0 0-15,-1-1-2 0,-5-3 0 16,-2 4-1-16,-3-1 2 0,-1 0-1 0,0-2-1 16,-5 2 0-16,-1-1 1 0,-1 1-1 15,-4 0 0-15,0-3 2 0,-4 4 0 16,0-2 1-16,-4-2-1 0,-1 3 0 15,-3-3 0-15,-1 0-1 0,-2 1 2 0,-2-2-2 16,-2 0 1-16,-2-1 0 0,-2 0 0 16,-2 0 0-16,-2 1 0 0,-3-3 0 15,-2 3 5-15,1 1-2 0,-5 1-2 16,0-2-2-16,-4 3 1 0,0-2 1 16,-3 4-3-16,-1 0 0 0,-2 3 3 15,-1-2 3-15,-4 2-2 0,1 1 0 16,-1 1 1-16,-4-1 2 0,0 4 1 0,-2-1-1 15,-2 1 2-15,0 1 2 0,0-1-1 16,-3 0 0-16,1 0-2 0,0 1-2 0,-3 1-2 16,-1-1-2-16,-1 0 0 0,1 1-2 15,-5 0 3-15,0 2 3 0,1-1-1 0,-3 2 2 16,-2-3-2-16,0 4 1 16,-2 0-1-16,-3 1-1 0,-1-1 2 0,0 2-2 15,-3 0 3-15,-1 1-1 0,-1 2-1 16,1-1-1-16,-3 1 2 0,-2 3-2 0,-2 3 2 15,0 0-1-15,-2-1-1 0,-2 5-1 16,-2 0 0-16,-3 0 2 0,-1 5 1 16,-1-1 1-16,-1 0 0 0,-3 3 1 15,-2 3-2-15,-2 1-4 0,-4-1-1 0,-2 4 0 16,-3 0 0-16,-1 3-4 16,-3 1 3-16,0 3-1 0,-1 2 0 0,-1 2 2 15,-2 1 2-15,2 7 2 0,0-3-2 16,3 7-4-16,-1-2-6 0,0 6-14 0,1 1-20 15,1 3-38-15,3-1-70 0,-1 5-90 16,3-3-94-16,6 4-85 0,4-3-75 16,9 2-39-16,4-4 31 0,8-1 74 0,7-4 89 15</inkml:trace>
  <inkml:trace contextRef="#ctx0" brushRef="#br0" timeOffset="1691.78">9265 9035 52 0,'-13'4'64'0,"-2"-1"-9"0,0 1-1 16,-2 0 3-16,3-3 2 0,-3 4 1 15,0-2 1-15,-2 2 2 0,2-4 2 16,-2 1 8-16,-3 1 8 0,1-1 6 16,-2 2 2-16,-2-1 1 0,-3 2 2 0,1-1 0 15,-5 1-6-15,0-2-3 0,-2 5-1 16,0-2 0-16,-2 2 4 0,0 0 4 15,-2 1 6-15,2 0 8 0,-2 1 2 0,0 0 2 16,-2 3 1-16,2-2 2 0,-2 2 1 16,-3 3-1-16,3-1-3 0,-2 4-4 15,-1 1-12-15,1 0-13 0,0 0-12 16,-1 4-11-16,3 0-7 0,0 1-7 0,0 0-3 16,2 1-1-16,-3 3-2 0,3 4 0 15,-2-2-4-15,2 1-3 0,0-1-1 16,0 3-2-16,0 0-1 0,0 2-2 15,2-2-3-15,2 3-4 0,0-3-3 0,2 2-3 16,2-2-3-16,3 0 0 0,2-1-2 16,1 0-2-16,3 4-1 0,2-3-1 15,4 1-1-15,3 1-3 0,1 2 3 16,5 0-1-16,4-3 2 0,2 4 2 16,4-4-2-16,2 3 1 0,5-2-2 0,1-2 1 15,5 1 1-15,0-1-2 0,2-2 1 16,2 1 0-16,3 0-1 0,1-3 2 15,3 3 1-15,1-4 3 0,1 1-1 0,4-1-1 16,0-3 3-16,2 2-3 0,0-2 2 16,4-1-2-16,0 3 3 0,5-3-1 15,-1-3-1-15,5 0 1 0,-1-2-1 0,3 0 0 16,2-2-1-16,2-6 0 0,2 2-1 16,2-3-3-16,3-2 0 0,3-1-2 15,1-4-1-15,4 0 1 0,0-1 2 0,0-3 0 16,0-3 0-16,1 2 0 0,-1-2 1 15,2-1-2-15,0-1 3 0,0-3 2 16,0 3-1-16,0-5 2 0,2 0-2 16,0-3 1-16,0 1-1 0,0-2-3 0,5-2-1 15,-1-3 1-15,0 0-1 0,3-5 1 16,-1 3-1-16,1-3 0 0,-3-2 1 16,-2-2-1-16,-2 2 1 0,0-3 0 0,-4-1 0 15,0-2 1-15,-4 2-1 0,-1 0 0 16,-3-3 0-16,-1-1 0 0,-4 1 0 15,0-1 0-15,-4-3-2 0,0 2-1 16,-4-1 2-16,0-2 0 0,-5 0 1 0,-4 3-1 16,1-1 3-16,-6-1-2 0,-3 2 0 15,0-4 0-15,-4 4-3 0,-5-3 2 16,0 2-2-16,-4 1 2 0,-2 1 2 0,-2-3 1 16,-2 3 3-16,-3 1 2 0,-1-4 5 15,-3 3-3-15,-2 1 3 0,-2-4-1 16,0 4 1-16,-4-2-2 0,0 1-1 15,-2-2 2-15,0 2-4 0,-5 0 1 0,1 0-2 16,-3 1 1-16,-1 0-1 0,-1 1 2 16,-4 1 3-16,0-2-3 0,0 3-1 15,-4 1-1-15,0-1 2 0,-3 1-1 0,-1 0 0 16,0-1-1-16,-5 2 1 0,0 2 0 16,-4-2-3-16,1 2 0 0,-8-2 1 15,-1 3 3-15,-2-1 2 0,-7 1 3 16,-2 0 5-16,-4-1 2 0,-3 1 3 15,-5 4 0-15,-7 1 0 0,-4 0-4 0,-7 2-3 16,-4 6-5-16,-6-2-6 0,-2 5-5 16,-2-1 0-16,-3 5 0 0,-1 0 0 15,-1 1 0-15,2 0-7 0,-1 4-11 0,1 4-17 16,1 0-22-16,-3 5-55 0,-1 2-129 16,-1 4-147-16,-2 9-153 0,-2 1-74 15,0 5-26-15,0 3 29 0,2 1 117 0</inkml:trace>
  <inkml:trace contextRef="#ctx0" brushRef="#br0" timeOffset="3881.48">6684 9777 89 0,'-8'1'188'16,"-1"-1"-10"-16,1 4-21 0,2-4-19 16,-3 1-13-16,3-1-12 0,0 3-13 0,-1-3-12 15,1 1-3-15,-1-1 3 0,1 0 9 16,0 0 12-16,-3-1 18 0,1 1 18 16,-1-3 15-16,1 2 13 0,-3-4 8 15,1-1-1-15,-1 1-8 0,-2-3-14 0,1-1-19 16,-3-2-22-16,0-3-25 0,0-2-20 15,0-2-18-15,-1-3-18 0,-1-4-8 16,-2-3-6-16,0-2-3 0,-1 0-1 0,1-7-2 16,-2 0-1-16,0-1-2 0,-2-3 0 15,2-1 0-15,-3 0-2 0,1-1 2 16,0-2 0-16,-1-3 0 0,1 0-3 16,-2-3 0-16,2-3-1 0,-3-4-1 15,3-1 1-15,0 0 0 0,1-3 1 0,-1-2 1 16,2-1-1-16,2-3 0 0,0-2 0 15,0-2 0-15,4-3 2 0,0 0-2 16,5-5 1-16,1 1 2 0,3-2-2 0,4-2 0 16,0-4-3-16,4-1 1 0,4 3 0 15,5-3 0-15,1 1 0 0,7 3-1 16,7-3 2-16,1 1-2 0,7 1-1 16,6-2 2-16,3 4 2 0,5-1-2 0,3 3-2 15,2 5-1-15,4 2 1 0,5 2-7 16,-1 3-1-16,2 5-1 0,3 5-6 0,2 0-11 15,-3 6-14-15,3 3-27 0,-2 3-61 16,-3 5-107-16,1 0-112 0,-1 6-97 16,-1 1-95-16,-3-2-45 0,-2 6 25 15,-4 0 87-15,-4-2 105 0</inkml:trace>
  <inkml:trace contextRef="#ctx0" brushRef="#br0" timeOffset="4213.79">7184 5502 169 0,'-11'-9'176'16,"1"0"-24"-16,1 2-22 0,3 3-18 15,2-2-13-15,2 1-18 0,4 1-13 0,0 1-9 16,4 0-5-16,3 2 1 0,1 1 1 15,3 0 2-15,4 1-1 0,0 5-3 16,4 0-1-16,0 1-6 0,2 4-2 0,1 0-4 16,1 2-1-16,1 3 4 0,-1 3 10 15,0 1 20-15,-4 5 21 0,1 3 20 16,-5 1 15-16,-5 6 9 0,-1 6-6 16,-5 5-17-16,-4 4-25 0,-2 4-25 0,-6 1-23 15,-2 4-48-15,-3 0-77 0,-2 3-93 16,1-5-97-16,1 2-112 0,-2-5-69 15,3 1-7-15,-1-5 46 0,1-4 73 16</inkml:trace>
  <inkml:trace contextRef="#ctx0" brushRef="#br0" timeOffset="14235.63">10784 9636 72 0,'0'0'81'0,"-2"0"-17"0,2 0-14 0,-2 3-9 15,2-3-4-15,-2 0-4 0,0 1-5 16,2-1-1-16,-2 4-1 0,2-4 4 16,-2 0 6-16,2 0 6 0,-2 0 8 15,2 0 5-15,-3 0 5 0,3 0 3 0,0 0-3 16,-2 0-4-16,2-4-3 0,-2 3-4 15,0-2-5-15,0-2 0 0,0-1 4 16,0 0 7-16,0-3 4 0,0-2 7 0,-1-2 5 16,1 1 5-16,0-2 1 0,0-5 0 15,2 1 1-15,-2-2 1 0,2-2 3 0,-2-3 1 16,2 1-2-16,-2-6 0 16,2 1-2-16,0-5 0 0,2 0-1 0,-2-3 3 15,2 0 5-15,2-5 6 0,0 0 10 0,3-4 8 16,-1-4 2-16,5-1-7 0,-1-6-9 15,3 2-10-15,2-4-15 0,2-3-14 16,4-1-10-16,2-3-8 0,3 2-3 16,5-4-5-16,3-2 0 0,6-1-6 15,5 1-1-15,4-2-2 0,6 0-5 0,4-1-3 16,4 1-4-16,3 1-3 0,4 0-3 16,0 4-4-16,0-1 0 0,1 5-1 15,4 0-2-15,-1 4 0 0,0-1-4 16,0 7-8-16,-2 0-21 0,0 7-50 0,-5 1-84 15,-1 3-107-15,-5 4-106 0,-1 5-114 16,-7 0-58-16,-5 7 6 0,-5-2 64 16,-7 3 97-16</inkml:trace>
  <inkml:trace contextRef="#ctx0" brushRef="#br0" timeOffset="14583.99">12594 6442 54 0,'-6'-4'170'0,"-1"0"-16"16,1 3-34-16,2-2-28 0,2 2-15 15,2 1-11-15,2-4-7 0,2 4-1 0,2 4 1 16,3-3 2-16,4 2 3 0,1 2 3 16,3-1 1-16,2 3 2 0,0 2 2 0,3 0 2 15,1 4 3-15,-2 0 4 0,0 6 7 16,0 3 3-16,-4 3 3 0,0 4-3 16,-4 8-11-16,-5 2-15 0,-1 6-15 15,-7 1-30-15,-2 6-53 0,-5 2-68 0,-3 5-75 16,-1 1-86-16,-2 0-80 0,-1-2-30 15,1 1 16-15,-2-5 45 0</inkml:trace>
  <inkml:trace contextRef="#ctx0" brushRef="#br0" timeOffset="17070.7">14967 4746 14 0,'-2'-5'147'0,"2"4"-16"0,0 1-19 15,0 0-7-15,0 1-5 0,2 7 4 16,-2 3 4-16,2 10 7 0,0 8 0 0,2 5-9 16,-1 9-14-16,1 2-18 0,2 6-18 15,-2 3-20-15,3 5-10 0,1-1-9 16,1 1-7-16,-1 0-9 0,1-1-14 0,-1-3-24 16,3-1-30-16,-3-5-36 0,1-2-43 15,-1-6-50-15,0 1-43 0,1-8-8 16,-3-2 13-16</inkml:trace>
  <inkml:trace contextRef="#ctx0" brushRef="#br0" timeOffset="17866.3">14967 4913 167 0,'-4'-6'168'0,"-3"-2"-24"16,3 4-24-16,2 3-15 0,0-5-13 0,2 5-8 15,2-3-3-15,0 3 5 0,4-2 8 16,3 2 9-16,2-3 9 0,1 3 15 15,5-2 26-15,6-2 31 0,3 4 25 16,8-4 10-16,4 0 1 0,8-1-15 0,7-3-31 16,7-1-38-16,5 0-31 0,7-2-24 15,4-1-21-15,5-4-11 16,1 0-9-16,5-2-8 0,0 1-10 0,4-2-4 16,0-1 0-16,0 1-5 0,2 1-4 0,0-1 1 15,0-1-5-15,-2 3-4 0,-4 2 1 16,-2-1 1-16,-5 5-2 0,-6 0-2 15,-4 0-1-15,-6 3 0 0,-7 0-1 16,-4 2 2-16,-7 3-1 0,-5-1 2 0,-5 1 2 16,-5 3 1-16,-3-3 2 0,-5 4 1 15,-2-1 2-15,-4 1 6 0,-2 0-3 16,0 0-1-16,-5 1 3 0,1-1-5 0,0 4 2 16,-3 0-6-16,-2 1 5 0,3 4 0 15,-3-1 0-15,1 5-1 0,-3 7 2 16,2 0 1-16,-2 4 1 0,3 4-1 15,-3 5-1-15,0 4 0 0,0 2-3 0,1 5 0 16,-1 0-1-16,0 5-2 0,2-3 0 16,-1 4-1-16,1-3 0 0,-2 2 0 15,3-3 3-15,-3 0-1 0,0-1-2 16,0-5 2-16,1 0 1 0,-3-7-4 0,2 1-2 16,-2-4 3-16,-2-6-1 0,0 1-2 15,0-4 0-15,-2-3 0 0,-2-3 1 16,-3 0-1-16,1 0 2 0,-3-5 2 15,-1 0 3-15,-3-1-2 0,-2 0-3 16,-4-3 1-16,-4 1 0 0,-4-3-2 0,-5 4 0 16,-4-3-2-16,-9 0 4 0,-3 2 0 15,-9 2-2-15,-7 0-3 0,-4 1 0 0,-6 0 2 16,-4 3 0-16,-5-2-2 0,-3-2 7 16,-1 2 1-16,-4-2 1 0,-2 2 0 15,2-1 0-15,-3 0 0 0,-1-1-6 16,0 2-7-16,0-2-13 0,-1 0-17 0,1 1-44 15,2-1-85-15,2 0-105 0,2-1-99 16,7 0-92-16,3-2-83 0,3 2-12 16,6-5 53-16,5 2 90 0,3-5 98 0</inkml:trace>
  <inkml:trace contextRef="#ctx0" brushRef="#br0" timeOffset="18762.13">14285 4618 104 0,'5'10'134'0,"-1"6"7"16,2 9 4-16,-2 8-1 0,3 6-5 15,-3 11-8-15,2 7-9 0,-1 7-15 16,1 6-16-16,-2 2-19 0,3 2-17 15,-1 2-18-15,0 1-11 0,1 1-11 0,-1-3-19 16,2 1-28-16,-1-5-36 0,1-3-44 16,1-4-55-16,1-5-66 0,-1-8-30 15,-1-5 4-15,1-9 22 0</inkml:trace>
  <inkml:trace contextRef="#ctx0" brushRef="#br0" timeOffset="19607.91">14277 4752 78 0,'-2'-6'114'0,"0"0"-13"0,2-2-10 0,2 2-6 15,2-4-3-15,4 5 4 0,1-4 9 16,6-3 11-16,2 0 12 0,4 2 12 16,4-6 10-16,3 0 6 0,6-1-1 0,2 0 0 15,6-1 2-15,2-2 2 0,7 1 4 16,4-1 6-16,5 0 0 0,3 0-2 15,7 0-8-15,4-3-5 0,6 3-12 16,7-1-17-16,6 1-16 0,5-1-14 0,5-1-15 16,7 2-18-16,7-4-11 0,8 0-6 15,6-4-5-15,11 2-9 0,8-3-4 0,9-3-6 16,4-1-2-16,4 0 3 0,0 2-1 16,5-3 1-16,-1 2-2 0,5 2 1 0,0 1-2 15,-1 4-9-15,-1 0-1 0,-5 4-3 16,-4 0 4-16,-2 3 0 0,-6 3 0 0,-1-2 1 15,-5 4-1-15,-3 1-1 0,-8 4-2 16,-5-1-3-16,-8 0 1 0,-6 2 2 16,-7-2 3-16,-8 1 1 0,-5 2 1 0,-7-4 2 15,-6 5-1-15,-5-3 2 0,-7 2-4 16,-4-1-2-16,-4-1 1 0,-5 3-2 0,-3-3 2 16,-5 3 1-16,-2-1 0 0,-7 1 1 15,-1 1 3-15,-3-1 1 0,-2 1-1 16,-4 2-2-16,-2 0 3 0,-2-1-3 0,-5 2 2 15,-1 1-4-15,-3-4 0 0,-4 4 2 16,-4 0-1-16,-2 0 0 0,-3 0 1 16,-1 0 2-16,-1 0 1 0,-2 0 1 0,-1 0 0 15,-1 0-1-15,0 4-4 0,-2-4-1 16,3 1-1-16,-3 2 2 0,2 1-2 16,0 0 0-16,0 4 1 0,1-2 0 0,1 5 2 15,0 1-2-15,1 4 1 0,-1-1 2 16,0 5 1-16,3 5 0 0,-3 4 1 0,3 9 1 15,-3 2 2-15,2 9 4 0,-1 5-2 16,-1 11 0-16,0 8 1 0,-1 6-4 16,-1 8-3-16,0 2-2 0,-2 3 0 15,3 2 0-15,-1-1-2 0,0-5 0 16,-2 0 4-16,2-5 2 0,-2-3-1 0,3-2-1 16,-3-4 0-16,-2-6-5 0,0-3-12 15,-4-3-13-15,-1-7-13 0,-5-1-25 16,-3-4-51-16,-6-5-73 0,-4-2-80 15,-7-2-72-15,-6-4-57 0,-2-3-41 0,-6-4-11 16,-5-1 14-16,-4-8 43 0,-6-1 61 16,-7-3 57-16</inkml:trace>
  <inkml:trace contextRef="#ctx0" brushRef="#br0" timeOffset="20337.91">14213 6492 55 0,'-40'16'94'0,"0"-3"1"0,2 0 10 15,2 0 12-15,2 2 12 0,2-5 2 16,3-1-3-16,3 1-7 0,5-1 0 0,2-3-1 16,2-1-4-16,2 0-10 0,5 0-12 15,1-1-12-15,5-3-3 0,4 3 7 16,2-4 24-16,7 1 31 0,3-1 37 16,5 0 29-16,9-1 12 0,5 1-5 0,7-4-15 15,11 0-28-15,6-1-34 0,7 1-30 16,7-3-27-16,10-2-17 0,8 0-12 15,10-2-4-15,11-3-2 0,10-2-6 16,16-2-6-16,10 1-6 0,14-6-12 0,10-2-5 16,14-1-3-16,12-7-1 0,14 3 1 15,14-4-4-15,11 0 1 0,-5 1 2 0,5 2 0 16,4 1 1-16,3 4-2 0,3 0 1 16,-2 6 5-16,-4 3-10 0,-2 3 0 15,-2 3 1-15,2 2 2 0,-8 5 2 0,-12 4-2 16,-7 0 7-16,-7 4-4 0,-4 2 0 15,-9 5-2-15,-6 1-1 0,-10 4-1 16,-11-1 0-16,-11 4 5 0,-10 1 4 16,-9-1 0-16,-11 1 2 0,-9-3 1 0,-10 1-4 15,-10-2-4-15,-10 1-3 0,-12-2-2 16,-7-4-5-16,-9 0-9 0,-11-2-8 16,-6-1-17-16,-6-3-21 0,-7-2-61 0,-8-3-137 15,-5-3-152-15,-3-1-146 0,-7-2-69 16,-2-6-21-16,-5-1 36 0,-3-4 128 15</inkml:trace>
  <inkml:trace contextRef="#ctx0" brushRef="#br0" timeOffset="21266.87">18720 5024 17 0,'4'2'88'15,"0"1"9"-15,3-3 8 0,1 1 3 16,3-1 0-16,1 0-1 0,5 0 2 0,0 0 5 16,4 0 10-16,5 0 14 0,-1 0 20 15,7 0 20-15,2 0 26 0,4 0 25 16,4 0 23-16,7 0 10 0,8 2-5 15,7 2-19-15,8-4-33 0,6 1-39 0,11-1-41 16,6 3-35-16,7-3-27 0,8 0-15 16,6 0-8-16,9 0-9 0,4 0-8 15,7-3-6-15,3 3-2 0,3 0-10 16,137 3-5-16,-143-2 0 16,-5 4-1-16,-8-2-3 0,-5 2 2 0,-7 2 0 15,-8-3 1-15,-7 2 0 0,-8 2 0 16,-5-4 0-16,-7 3 0 0,-6-3 1 15,-4 1-7-15,-9-4-13 0,-4 2-29 0,-7-3-72 16,-3-3-109-16,-5 2-118 0,-2-4-118 16,-7-1-88-16,-3-3-25 0,-3-4 42 0,-8 1 93 15,-5-5 111-15</inkml:trace>
  <inkml:trace contextRef="#ctx0" brushRef="#br0" timeOffset="21880.33">19090 4570 48 0,'-15'3'158'0,"-2"1"-17"16,-2 3-2-16,-2-1 7 0,-2 3 13 15,-5 1 10-15,-3 4 8 0,-3 1 16 16,-2 5 29-16,-6 3 36 0,-3 2 32 16,-2 1 16-16,-3 7-6 0,-3 1-27 15,0 2-48-15,2 2-55 0,2 1-47 0,7-2-38 16,4 5-23-16,10-3-14 0,7 2-9 16,11 2-5-16,10 2-7 0,8-1-4 15,9 0-2-15,11 0-7 0,8-1-1 16,8-3-7-16,9-1-6 0,6-1-12 0,7-5-8 15,4 0-20-15,6-4-54 0,2-3-110 0,5 2-127 16,4-5-124-16,1-2-109 0,3 0-44 16,0-2 19-16,-2-5 94 0,-2 1 122 15</inkml:trace>
  <inkml:trace contextRef="#ctx0" brushRef="#br0" timeOffset="30826.57">13481 7408 18 0,'2'-2'318'0,"0"4"67"16,-2 5 79-16,0 7 3 0,2 7-33 16,-2 9-64-16,3 10-60 0,-1 11-56 0,2 5-75 15,0 8-65-15,5 0-46 0,-1 6-29 16,3 2-25-16,-1-2-34 0,3 2-56 0,0-2-85 16,1-6-102-16,-1-2-100 0,2-3-99 15,-2-5-60-15,-3-4 6 0,1-3 59 16,-3-6 84-16</inkml:trace>
  <inkml:trace contextRef="#ctx0" brushRef="#br0" timeOffset="31125.28">13496 7799 69 0,'-6'-36'236'0,"-1"3"33"0,3 3-10 16,0 2-36-16,4 3-40 0,0 3-30 0,2 1-33 16,4 4-28-16,3 3-30 0,1 0-25 15,3 5-17-15,2 1-7 0,2 3-5 16,0 1-3-16,2 4-4 0,0 0 0 16,-2 4-1-16,2 1 1 0,-2 2 10 0,-3 2 15 15,-1 0 25-15,-4 3 26 0,-3 2 22 16,-2 5 13-16,-4-2-3 0,-4 5-11 15,-2 2-24-15,-3-2-48 0,-1 1-81 16,-3-1-94-16,0-1-101 0,0-1-114 16,3-3-59-16,-3 1-8 0,3-3 39 0,1-1 74 15</inkml:trace>
  <inkml:trace contextRef="#ctx0" brushRef="#br0" timeOffset="31336.63">13923 7549 167 0,'0'-15'314'0,"-2"6"77"15,-2 4 12-15,-2 4-35 0,-3 6-45 0,1 4-49 16,-1 3-61-16,1 6-75 16,2 6-57-16,1 1-41 0,3 1-43 0,0 2-58 15,2-2-73-15,2 2-76 0,2-2-77 16,1-1-78-16,1 1-56 0,2-6 7 15,-1 1 45-15,1-7 61 0</inkml:trace>
  <inkml:trace contextRef="#ctx0" brushRef="#br0" timeOffset="31468.49">14059 7712 150 0,'0'-11'317'0,"-2"2"49"15,-2 3-2-15,-1 0-63 0,-1 2-72 16,0 3-92-16,-1 1-117 0,1 1-125 0,0 3-127 15,1-3-92-15,-1 2-47 0,2-1 1 16,0-2 45-16</inkml:trace>
  <inkml:trace contextRef="#ctx0" brushRef="#br0" timeOffset="31685.04">14141 7211 276 0,'7'-16'417'0,"-1"6"87"15,-2 6 23-15,-2 0-39 0,-2 9-74 16,0 7-85-16,0 5-85 0,-2 7-86 0,-2 2-64 16,0 7-42-16,0 0-24 0,-1 2-25 15,1 4-40-15,2-3-72 0,0 1-104 16,0-3-106-16,4 0-99 0,0-3-89 16,4-5-38-16,1 2 33 0,1-5 83 0,1-6 95 15</inkml:trace>
  <inkml:trace contextRef="#ctx0" brushRef="#br0" timeOffset="31950.25">14414 7538 119 0,'0'-10'348'0,"-2"1"98"0,-2 3 53 16,-2 2-15-16,-3 3-45 0,1 1-60 16,-1 1-82-16,1 4-93 0,-1 0-78 15,3 1-51-15,0-2-31 0,-1 4-21 16,3-3-11-16,2 2-6 0,2-3-5 0,0 1-1 15,2-1 0-15,2-3 1 0,3 3 0 16,-1-4 0-16,3-4 1 0,1 0-1 16,1 3-1-16,1-4 1 0,-1 2 1 15,0 2 0-15,-3-3-1 0,3 4-1 16,-3 4 0-16,-2 0 0 0,3 2-3 0,-3 2-17 16,-1 0-42-16,1 1-83 0,-2 0-106 15,2 2-108-15,1-2-102 0,-1 0-74 0,-2-2-6 16,3 1 55-16,-1-7 94 0</inkml:trace>
  <inkml:trace contextRef="#ctx0" brushRef="#br0" timeOffset="32331.94">14622 7465 79 0,'4'-15'256'0,"0"6"46"16,1 0 8-16,-1 3 3 0,0 1-6 0,0 4-12 15,-2 1-24-15,3 1-38 0,-3 4-44 16,0 1-49-16,0 3-45 0,0 0-41 15,0 3-49-15,-2-3-60 0,2 3-70 16,-2-4-73-16,2 1-66 0,1 0-53 0,-1 1-28 16,2-5 6-16,-2-1 33 15,2 1 50-15,-2-5 51 0,3 0 52 0,-1-4 49 16,-2 3 44-16,2-3 38 0,0-4 30 16,1 1 24-16,-1-2 17 0,0 0 13 0,0 1 9 15,1-1 2-15,-1 0 1 0,0-1 1 16,0 1 0-16,1 0 3 0,-1 1 2 15,0-1 4-15,0 0 2 0,1-1 2 16,-1 1 2-16,0 0 2 0,0 0 3 0,0 1 5 16,1 0 7-16,-1 2 9 0,-2 2 9 15,0 1 13-15,0 0 14 0,0 2 8 16,0 2-2-16,1 2-13 0,1 4-19 0,-2-1-28 16,2 3-39-16,-2 2-66 0,3 3-89 15,1-3-96-15,0 3-95 0,3-2-103 16,-3-1-70-16,3-1-2 0,-1 1 49 15,-2-6 75-15</inkml:trace>
  <inkml:trace contextRef="#ctx0" brushRef="#br0" timeOffset="32597.23">15037 7236 273 0,'0'-12'409'0,"-2"-1"77"16,2 5 8-16,0-1-47 0,0 1-71 15,0 4-82-15,0-1-84 0,2 2-71 16,2-1-45-16,-2 4-32 0,2 4-15 16,1-3-9-16,-3 6-2 0,2 2 1 0,-2 5-8 15,2 1 0-15,-2 5-6 16,3 1-4-16,-3 1-5 0,2 3-7 0,-2-1-2 16,2 1-7-16,1 0-16 0,-1-4-36 0,0 5-64 15,-2-5-87-15,2 0-92 0,1-1-83 16,-1 2-63-16,0-6-37 0,0 0 1 15,-2-2 53-15,1-2 75 0,-3 0 77 16</inkml:trace>
  <inkml:trace contextRef="#ctx0" brushRef="#br0" timeOffset="32746.99">15064 7587 101 0,'-6'-8'204'0,"2"4"-2"0,2 0-11 16,-1 1-22-16,3-2-21 0,0 4-17 15,5-3-16-15,-1 0-11 0,2 3-14 16,1-2-15-16,1 3-16 0,3-1-16 15,1 1-15-15,-1-4-19 0,2 3-42 16,2 1-56-16,-3-2-73 0,3-2-92 0,0 3-48 16,-2-2-16-16,-3-2 20 0</inkml:trace>
  <inkml:trace contextRef="#ctx0" brushRef="#br0" timeOffset="33565.89">16053 6622 138 0,'0'0'319'0,"0"4"80"0,-2 4 46 16,2 4-8-16,0 6-29 0,0 6-46 0,0 7-52 16,0 8-72-16,2 5-78 0,0 6-63 15,0 3-46-15,2 2-41 0,3 4-63 16,-3 0-107-16,2 0-121 0,1-1-129 16,-1 1-107-16,0-5-43 0,-2 0 19 0,1-4 81 15,-1-4 112-15</inkml:trace>
  <inkml:trace contextRef="#ctx0" brushRef="#br0" timeOffset="33792.08">16133 7324 207 0,'2'-25'296'0,"0"0"50"16,1 5-16-16,1 1-26 0,2 0-39 0,1 2-29 15,1 3-31-15,3-1-39 0,1 5-37 16,1 2-35-16,0 2-19 0,1 5-13 0,1 1-6 15,-2 1-2-15,0 4 3 0,-1 1 1 16,-3 6-1-16,-3 1 0 0,-2 5-8 16,-4 1-9-16,-4 2-10 0,0 4-16 15,-4-2-36-15,-1 2-76 0,-2 0-104 0,1-2-114 16,-1-2-128-16,3-3-72 0,1-6-12 16,1 2 48-16,2-4 89 0</inkml:trace>
  <inkml:trace contextRef="#ctx0" brushRef="#br0" timeOffset="34057.15">16550 7081 236 0,'2'-9'332'0,"-2"1"71"0,-4 6 1 0,0 4-32 0,-2 2-46 16,-3 1-45-16,3 3-58 15,-1 1-66-15,3 3-58 0,2-3-45 0,0 2-26 16,0-1-15-16,4-1-7 0,0 1-4 15,0-4-3-15,4-2-1 0,1 1 1 0,-1-5 0 16,3 0-1-16,1-1 2 0,3-3 3 16,0 0-1-16,-1 3 3 0,1 1-2 15,0 0 2-15,-1 1-2 0,1 3-8 16,-2 4-38-16,-1 0-78 0,1 5-96 16,-3-3-103-16,3 4-116 0,-1-3-53 0,3 0 5 15,-2-2 59-15,-1 0 88 0</inkml:trace>
  <inkml:trace contextRef="#ctx0" brushRef="#br0" timeOffset="34206.41">16963 7116 4 0,'15'-14'316'0,"-3"2"81"0,-1 3 74 0,0 1-8 16,-3 4-40-16,-2 3-63 0,3 2-76 0,-3 7-82 16,3 1-105-16,-3 2-139 0,3 3-145 15,-3 1-131-15,2 4-134 0,-1-4-68 16,-3 0-5-16,0 0 59 0,-2-2 97 15</inkml:trace>
  <inkml:trace contextRef="#ctx0" brushRef="#br0" timeOffset="34355.21">17084 7103 223 0,'2'-10'308'0,"-2"-2"29"15,4 3-39-15,0 1-66 0,3 2-71 16,3 0-82-16,1 1-97 0,4 1-100 0,1-1-106 15,4 0-71-15,-4-1-35 0,3 2 7 16,-2-1 43-16</inkml:trace>
  <inkml:trace contextRef="#ctx0" brushRef="#br0" timeOffset="34620.62">17467 6880 266 0,'4'0'331'0,"-2"0"51"0,2 5-10 16,-2-1-25-16,1 3-36 0,-1 2-41 15,0 1-55-15,2 1-56 0,0-1-49 0,0-1-38 16,1 2-28-16,1-2-15 16,3 0-7-16,-3-2 6 0,2 1 10 0,3-4 15 15,0-3 13-15,-1-1 7 0,3 0 6 16,2-4-7-16,-1-1-9 0,1 1-14 0,2-3-12 16,2-2-10-16,0 3-7 0,0 2-7 15,2-2-5-15,1 5-4 0,-1 2-2 16,0 6 0-16,-2 2-2 15,0 3-3-15,0 4-25 0,-4 1-70 0,0 1-119 16,0 6-129-16,-3-4-139 0,-1 2-82 0,-1-1-20 16,-3-1 46-16,-1-3 105 0</inkml:trace>
  <inkml:trace contextRef="#ctx0" brushRef="#br0" timeOffset="37132.19">13003 8834 94 0,'4'-4'97'16,"2"-1"-3"-16,3 1-8 0,1-1-5 0,3-1-7 16,4-3 2-16,0 0 1 0,6-3 23 15,5-1 44-15,6-3 49 0,6 1 47 16,11-5 38-16,6-5 30 0,13-3 4 15,12-6-24-15,13-1-45 0,18-9-46 0,14 0-47 16,19-9-41-16,8 2-29 0,15-6-25 16,11 1-17-16,15-3-11 0,13-3-6 0,14 0-5 15,4 0-6-15,3 4-4 0,2-1 1 16,-5 4-3-16,3 1-2 0,-7 6 2 16,-10 4 1-16,-9 4 1 0,-8 4-3 15,-11 4 2-15,-11 6-2 0,-3 1 1 0,-10 3-4 16,-7 6-1-16,-13 3 0 0,-9 2-8 15,-13 2-18-15,-10 3-41 0,-10-1-67 16,-12 4-90-16,-12-2-92 0,-8 4-80 16,-9 1-71-16,-8-3-39 0,-9 2 27 0,-8-3 67 15,-9 3 81-15</inkml:trace>
  <inkml:trace contextRef="#ctx0" brushRef="#br0" timeOffset="37723.66">14393 8707 37 0,'2'-10'302'0,"-2"5"58"15,0 5 72-15,3 5-2 0,-3 6-24 16,2 9-49-16,0 10-44 0,0 8-49 16,2 7-67-16,2 7-72 0,-1 6-56 15,1 3-45-15,3-1-59 0,-1 2-91 16,0 1-115-16,3 0-118 0,2-3-130 0,-1 0-55 15,-1-5 6-15,2-3 62 0,-3-4 99 16</inkml:trace>
  <inkml:trace contextRef="#ctx0" brushRef="#br0" timeOffset="37955.78">14605 9302 6 0,'-2'-21'190'16,"0"1"18"-16,2 5-22 0,2 0-39 16,2 1-37-16,2 3-26 0,3-2-18 15,2 8-15-15,1 0-17 0,1 2-14 16,0 3-7-16,-1 4-4 0,-1 4 1 0,-3 2-2 16,-1 5 2-16,-5 3-2 0,-2 3-4 15,-2 0-13-15,-3 3-32 0,-1 1-44 16,0-1-67-16,-3 0-55 0,1-4-28 0,-1 1-1 15</inkml:trace>
  <inkml:trace contextRef="#ctx0" brushRef="#br0" timeOffset="38237.51">14994 8980 3 0,'7'-26'283'0,"-5"9"54"0,-2 1 61 15,-4 7-12-15,-1 6-47 0,1 6-56 16,-2 3-46-16,2 9-48 0,-1 3-60 16,1 3-50-16,2 3-35 0,2 1-19 0,2 0-12 15,2-4-5-15,1 2-3 0,-1 0-1 16,4-6-1-16,1 0 4 0,-1-4 7 16,1-1 5-16,1-4 5 0,1 0 3 0,2-7-1 15,-3-2-4-15,3-4-5 0,-3-1-5 16,1-7-8-16,-2 1-24 0,-3-2-52 0,0-5-79 15,-4 4-90-15,0-4-94 0,-4 4-105 16,0 0-35-16,-4 1 19 0,0 3 62 16,-3 2 81-16</inkml:trace>
  <inkml:trace contextRef="#ctx0" brushRef="#br0" timeOffset="38868.21">15088 8733 138 0,'-3'-1'210'0,"1"-5"-19"0,0 5-35 0,0-2-33 15,0 3-31-15,0-2-30 16,0 2-29-16,0-3-26 0,2 3-20 0,0 0-18 16,0 0-13-16,0 0-10 0,0 0-2 15,2 0 6-15,-2 0 10 0,2 0 9 16,-2 0 10-16,2 0 11 0,-2 0 9 0,2 0 8 16,-2 0 7-16,0-1 10 0,0 1 8 15,0 0 6-15,0 0-1 0,0 0-1 16,0 0-5-16,0 0-8 0,0 0-9 15,0 0-5-15,0 0-4 0,0 0-4 0,0 0 1 16,0 0-1-16,0 0 5 0,0 0 5 16,0 0 9-16,0 0 6 0,0 0 9 15,0 0 7-15,0 0 3 0,0 0 0 0,0 0-1 16,0 0 2-16,0 0 14 0,2 1 19 16,0 4 22-16,3 5 21 0,-1 0 13 15,0 6 3-15,0 5-13 0,3 4-24 16,-3 4-25-16,2 2-25 0,1 5-37 0,-1 1-59 15,0-2-72-15,1 5-80 0,1-5-88 16,1 2-82-16,-1-7-25 0,-2 3 21 16,-1-7 53-16</inkml:trace>
  <inkml:trace contextRef="#ctx0" brushRef="#br0" timeOffset="39017.49">15208 9000 154 0,'2'-17'228'0,"-2"5"8"16,2-1-61-16,3 1-70 0,-1 0-72 0,2 4-74 15,3-5-79-15,-1 4-58 0,3-2-33 16,-1 2-10-16</inkml:trace>
  <inkml:trace contextRef="#ctx0" brushRef="#br0" timeOffset="39266.66">15371 8758 90 0,'0'3'218'0,"-2"2"9"16,2 4-15-16,-2 2-26 0,2 2-27 16,0 4-26-16,0 1-31 0,2 2-28 15,0-3-24-15,2 0-18 0,3-2-12 16,-1 0-5-16,1 0 1 0,1-5 9 0,0-1 12 16,3-2 18-16,0-4 19 0,-1-2 21 15,3-2 18-15,0-7 19 0,-1 0 13 16,1-4 10-16,0-1 1 0,-1-4-7 15,-3 2-16-15,-1-3-24 0,-1 1-25 0,-3 1-26 16,-2-2-32-16,0 2-54 0,-4 2-77 16,2 3-94-16,-2 2-92 0,0 1-91 15,2 4-87-15,0 4-16 0,0 0 39 0,0 0 72 16,2 3 84-16</inkml:trace>
  <inkml:trace contextRef="#ctx0" brushRef="#br0" timeOffset="39514.46">15676 8716 145 0,'13'-12'241'15,"-1"0"6"-15,-1 2-15 0,2-1-22 16,-3 2-29-16,3 0-35 0,-2 1-35 16,-3 4-34-16,3 1-24 0,-3 3-17 0,1 5-11 15,-3 1-6-15,0 3-5 0,-2 4 2 16,1-1 2-16,-1 5 7 0,-2-1 8 16,2 0 10-16,-2 2 12 0,1-2 11 15,-1-2 12-15,0 1 11 0,-2 0 10 0,0-1 4 16,0 0-4-16,0-3-9 0,-2 3-16 15,-3-3-23-15,-1 3-38 0,0-3-62 16,-5 2-77-16,1-2-84 0,-1 3-87 16,-2-4-100-16,-2 1-43 0,-1-2 14 0,-4-4 51 15,1 3 69-15</inkml:trace>
  <inkml:trace contextRef="#ctx0" brushRef="#br0" timeOffset="45006.14">7618 4239 35 0,'0'-4'222'0,"0"4"32"0,0 4-18 0,2-1-13 15,0 6-15-15,0 5-17 0,5 6-24 16,-1 8-24-16,2 3-28 0,3 8-31 15,2 1-31-15,-1 3-25 0,1 2-35 0,2 3-48 16,-2-4-60-16,1 5-67 0,-1-3-82 16,0 0-65-16,-3 0-13 0,1-1 21 15,-5-6 47-15</inkml:trace>
  <inkml:trace contextRef="#ctx0" brushRef="#br0" timeOffset="45205.53">7658 4878 148 0,'-8'-21'254'0,"3"3"33"0,1-2-24 15,4 1-34-15,0 1-32 0,4 1-29 16,5 1-30-16,-1-2-30 0,5 2-35 0,0-1-33 16,4 1-45-16,0 2-58 0,0-1-68 15,-1 0-73-15,4 1-80 0,-1-1-52 16,0-4-3-16,0 2 34 0</inkml:trace>
  <inkml:trace contextRef="#ctx0" brushRef="#br0" timeOffset="45386.89">8035 4211 55 0,'6'-15'275'0,"-2"0"70"0,1 5 31 16,-1 1-3-16,0 2-24 0,-2 3-20 0,2 0-27 15,1 8-40-15,-1 2-51 0,0 8-47 16,3 6-34-16,-3 5-36 0,2 5-33 15,0 0-27-15,1 7-33 0,-1-2-51 16,1 6-88-16,-1-3-109 0,0 3-108 0,1-3-104 16,-1 1-67-16,0 0-3 0,1-5 62 15,-1-3 93-15</inkml:trace>
  <inkml:trace contextRef="#ctx0" brushRef="#br0" timeOffset="45569.76">8124 4627 224 0,'-15'-9'301'0,"0"5"47"16,0 0 3-16,0 4-8 0,1 5-13 16,-1 3-20-16,2-3-40 0,3 5-51 0,1-1-55 15,5 2-49-15,0-1-41 0,4 0-29 16,2 2-17-16,4-4-15 0,3 1-17 16,1 0-47-16,3-2-86 0,4 1-95 15,0-4-103-15,4-2-113 0,0-4-59 0,2-1 6 16,3-3 64-16,-3-4 83 0</inkml:trace>
  <inkml:trace contextRef="#ctx0" brushRef="#br0" timeOffset="46084.29">8503 4092 151 0,'-2'-8'307'0,"-1"2"47"0,1 2-4 0,0 2-19 15,2 2-25-15,2 3-25 0,0 9-36 16,3 4-34-16,-1 3-32 0,0 10-47 16,2 0-46-16,3 2-48 0,-3 4-59 0,3-2-79 15,-3 2-97-15,3 3-97 0,-1-6-98 16,3 6-78-16,-3-8-10 0,3 3 44 15,-3-4 76-15</inkml:trace>
  <inkml:trace contextRef="#ctx0" brushRef="#br0" timeOffset="46283.61">8721 4455 59 0,'-7'-19'292'0,"-1"5"98"0,-1-1 66 0,-1 5 13 15,1 1-21-15,-1 2-38 0,1-1-61 16,3 4-91-16,2-1-94 0,-1 5-71 15,5 0-41-15,0 3-27 0,5 2-12 16,3 1-8-16,3 0-9 0,1 2-24 0,5-3-43 16,2 0-87-16,3 0-106 0,1-2-107 15,4 0-104-15,1-6-61 0,2-1 2 16,1-4 64-16,-1-1 94 0</inkml:trace>
  <inkml:trace contextRef="#ctx0" brushRef="#br0" timeOffset="46499.95">9343 3774 135 0,'-2'-25'398'0,"-2"4"104"16,-1 3 70-16,1 3-44 0,0 2-78 16,0 5-95-16,2 0-93 0,2 7-97 0,2 2-68 15,2 8-38-15,0 7-23 0,2 9-13 16,3 8-7-16,-1 2-6 0,1 9-8 0,-1 0-19 15,1 4-48-15,-1 2-102 0,1 1-130 16,-1 2-135-16,1 0-109 0,-3 0-47 16,0 1 15-16,-1-3 84 0,1-1 121 15</inkml:trace>
  <inkml:trace contextRef="#ctx0" brushRef="#br0" timeOffset="46963.9">9432 4364 133 0,'-2'-17'263'0,"-2"4"18"16,1-2-34-16,3 1-65 0,0 2-68 16,3 0-47-16,1-1-32 0,2 1-21 15,3-2-22-15,-1 3-24 0,3 1-20 0,-1-2-16 16,1 0-9-16,-3 3-3 0,1 2 11 16,-1 2 18-16,-1-3 25 0,-3 3 24 15,-2 4 20-15,2-4 14 0,-4 3 7 16,2 2 1-16,-2-3-4 0,0 3-10 15,0 0-18-15,0 0-19 0,0 0-16 0,0 3-12 16,0-3-12-16,2 0-4 0,-2 2 1 16,2-2 11-16,-2 0 10 0,3 0 12 15,-3 0 8-15,2 2 10 0,-2-2 8 0,2 3 9 16,-2-2 10-16,0 2 8 0,2 2 8 16,-2 1 6-16,0 2 0 0,2-1 0 15,-2 2-3-15,2 3-2 0,0-3-1 16,0 3-3-16,1-4-5 0,-1 1-6 0,2-1-4 15,0-2-4-15,0 0-6 0,3-1-3 16,-1-2 4-16,0-1 4 0,3-2 12 16,-1-2 17-16,1-2 23 0,-1-1 27 0,3-5 25 15,-3 1 17-15,1-2 11 0,-3 1 0 16,0-3-13-16,-1 1-23 0,-3-1-24 16,-2 2-24-16,0 1-40 0,-2-2-63 0,-3 4-80 15,1-1-89-15,0 0-96 0,0 2-92 16,0-1-34-16,-3 2 20 0,1 2 53 15</inkml:trace>
  <inkml:trace contextRef="#ctx0" brushRef="#br0" timeOffset="47129.84">9775 3966 171 0,'6'0'352'16,"-2"1"49"-16,-2 3 17 0,1 5-66 15,1 3-96-15,-2 1-93 0,2 6-113 0,0-1-126 16,1 3-115-16,-1-1-123 0,0 0-74 16,0-1-26-16,1 1 33 0,-3-3 66 15</inkml:trace>
  <inkml:trace contextRef="#ctx0" brushRef="#br0" timeOffset="47245.45">9862 4097 32 0,'2'-5'122'0,"0"0"-62"0,2 1-84 16,2 1-54-16,1-2-28 0</inkml:trace>
  <inkml:trace contextRef="#ctx0" brushRef="#br0" timeOffset="47514.97">10031 3950 71 0,'2'-4'210'0,"0"0"6"0,-2 3-39 16,2 1-44-16,-2-4-39 0,2 4-29 16,0 4-21-16,1-4-8 0,-1 1 3 0,2 3 9 15,-2 0 14-15,2 0 16 0,1 3 14 16,-1-1 14-16,2 2 10 0,0 1 8 16,1-1 8-16,1 4 10 0,1-3 11 15,-3 2 13-15,3-2 8 0,-3 0 1 0,-2-1-6 16,0 1-19-16,1 0-27 0,-3-2-30 15,-2 2-27-15,0 0-44 0,-2 1-75 16,-3-1-104-16,1 1-121 0,-2 1-122 0,-1-2-106 16,-1-4-39-16,-3 3 24 0,1-1 79 15,-1-1 105-15</inkml:trace>
  <inkml:trace contextRef="#ctx0" brushRef="#br0" timeOffset="62590.77">5381 10768 33 0,'-5'0'49'0,"3"0"-5"0,-2-3-3 16,-2 3-1-16,-1-1-2 0,1 1-3 15,0-4-1-15,-3 4-1 0,-1-2 1 16,1 1-1-16,-2-2-1 0,-1 1 0 0,-1-1 0 16,0 3-3-16,-1-1 0 0,-3 1 1 15,0-3 3-15,0 3 0 0,0-2-1 16,-2 2 1-16,-2 0 1 0,2 0-4 0,-3 0-2 16,-1 2-2-16,2-2 0 0,-2 3-2 15,-3 1 1-15,1 1-1 0,-1-2 1 0,-1 5 1 16,-1 1 0-16,-1 1-1 15,-3 5-3-15,0-1-3 0,-2 3-2 0,1 3-1 16,-1 5-1-16,-2 0 2 0,2 4-1 0,-2 0 4 16,2 1 1-16,0 2 2 0,2-1 1 15,-1 3 1-15,1 0 0 0,0 1-2 0,2 0-1 16,-1 2-1-16,1-2-1 0,2 1 0 16,1 2-1-16,2 0-2 0,1-1 0 15,1 0-3-15,2 1-3 0,4-1-2 0,0 1-3 16,2-3-2-16,5 4-2 0,-1-4 0 15,3 4-1-15,1 2 0 0,3-3 1 0,2 4 0 16,0-2 0-16,2-1 0 0,2 1 0 16,0-1 1-16,2-1 1 0,0-1 2 15,5 2 2-15,-1-1 2 0,5 2 0 16,0-2 0-16,4 3 0 0,2-3-1 0,4-3-1 16,2 5-2-16,3-5-1 0,4-2-3 15,4 5 0-15,2-6-2 0,2 1 0 16,4-2 1-16,5 1 1 0,2-6-1 0,2 4 0 15,0-6 1-15,2 1 0 0,2 0-1 16,0-3-1-16,0-2 1 0,2-3 0 0,3 1 0 16,-1-3 0-16,3-2 2 0,1-5 1 15,3 1 0-15,0-1 0 0,2-4 0 0,2-2 1 16,4-2-3-16,0-2-1 0,2-1 0 16,3-3 0-16,-1-1-2 0,1-1 0 15,-3-5 0-15,0 3 0 0,1-5 1 16,-3 1 0-16,0-2 0 0,-2-3 1 0,0 0 1 15,-4-2 1-15,0 1-2 0,-2-4-1 16,-1 0 0-16,-3 0 0 0,-1-5 0 16,-3 0 0-16,-3 0 0 0,0-4 0 15,-4-1 0-15,-2 0 0 0,-3-3 0 0,-1 0-1 16,-3-1 0-16,-1 0 0 0,-3-3 1 16,-4 3 0-16,-4-1 0 0,-1-2 0 15,-3-1 1-15,-5 0 0 0,-2 0 0 16,-2-3 3-16,-4 3 3 0,-4-4 3 0,-3 0 4 15,-4-1 5-15,-4-2 4 0,-2 3 3 16,-2-4 2-16,-4 3 3 0,-5-2 5 16,-2 3 9-16,-2-1 6 0,-4 1 7 0,-2 4 4 15,-5-3 1-15,1 3 1 0,-5 1 3 16,0 3-1-16,-2 0 2 0,-2 1 2 0,0 2-1 16,-2 1-5-16,-2 1-8 0,0 2-12 15,-5 5-11-15,-1-1-3 0,-3 2 0 16,-2 1 2-16,-4 4 3 0,0 0 6 15,-2 2 8-15,-2 2-1 0,-5 2-4 0,1 3-4 16,-5 2-8-16,-2 3-7 0,-2-2-9 16,-4 6-4-16,0 1-3 0,-2 1-2 15,-1 1-2-15,1 5-1 0,0-2-3 0,-1 2 1 16,1 3 1-16,0 1-1 16,4-1-3-16,0 0-8 0,2 2-21 0,2 3-41 15,0-3-61-15,4 4-68 0,1 1-75 16,1 2-64-16,1 1-58 0,3 1-44 15,3 3 14-15,4-3 46 0,3 1 63 0</inkml:trace>
  <inkml:trace contextRef="#ctx0" brushRef="#br0" timeOffset="64066.93">8664 10675 4 0,'-24'0'36'0,"3"-2"-6"0,-2 2-6 15,2 0-2-15,-3 0-2 0,3 0 3 0,-2 2 0 16,0 0 3-16,-1 1-1 0,1 2 1 15,-2-1 0-15,-3 1-4 0,1 0-1 0,-5 6 0 16,0-2 3-16,-4 0 5 0,0 2 5 16,-4 2 6-16,0 3 5 0,-3-1 8 15,1 4 0-15,-2 1 3 0,-3 3 3 16,3 2-2-16,-3 0-2 0,0 4-2 0,1 0-3 16,-3 1-6-16,3 2-5 0,-1 1-5 15,0 2-2-15,3 2-5 0,0 0-2 16,3 2 0-16,1 3-3 0,4-2 0 0,4 3-2 15,3 3 0-15,3-1-3 0,5-1-1 16,2 4-2-16,6-1-2 0,5 3-1 16,4-3-1-16,4 2-2 0,4-1-1 15,4 1-1-15,5 1-2 0,4 0 0 0,6 1-2 16,3-2-1-16,6 2 1 0,1-1 0 16,5 3 1-16,5-5 0 0,1 2 0 15,3-2 0-15,4-1 0 0,4-1-1 16,2-4 0-16,2 1 1 0,5-4 0 0,3-4 1 15,1-1 1-15,4 0-1 0,4-5 0 16,5 0-2-16,1-5-1 0,5-3 1 0,2-3 0 16,2-6 1-16,2-3 3 0,2-1 2 15,3-6 3-15,1-4 3 0,1-6 1 16,1-1 1-16,1-3-1 0,2-5-2 16,1 0-1-16,1-7-5 0,0-2-2 0,0-3-1 15,-2-4-3-15,-5-2 0 0,1-3-1 16,-7-3 0-16,-2-2 2 0,-2-2 1 15,-5-1 4-15,-3-4 5 0,-5 0 7 16,-6 1 7-16,-3-2 6 0,-5-3 7 0,-7-2 9 16,-4-1 7-16,-5-2 9 0,-8 0 15 15,-4-3 16-15,-4 4 16 0,-9-2 6 16,-4 2 5-16,-6 3 1 0,-7-3-9 16,-6 8-12-16,-5-3-14 0,-5 3-14 0,-5 2-13 15,-4 3-11-15,-7 2-11 0,-6 2-10 16,-2-2-7-16,-6 2-5 0,-3-1-2 0,-5 5-3 15,-3-1-2-15,-7 0-3 16,-3 5-3-16,-7 0-1 0,-6 0-3 0,-5 4-3 16,-3-1 1-16,-5 6-1 0,-2-1-1 15,-4 6 3-15,-3-2-6 0,-1 5-15 0,1-1-29 16,-1 6-38-16,2 1-51 0,-3 2-59 16,3 4-54-16,1 2-43 0,1 4-33 15,4 2-27-15,6 1-21 0,5 4 20 0,4 1 40 16,6-1 50-16</inkml:trace>
  <inkml:trace contextRef="#ctx0" brushRef="#br0" timeOffset="65924.7">11366 10749 31 0,'-10'0'45'0,"-3"3"2"16,1-3 0-16,-1 2-1 15,-2 1-3-15,0-2-7 0,0 1-5 0,1 3-5 16,-3-1 0-16,-2 1 0 0,0-1 5 15,-3 4 5-15,-1-1 6 0,0-1 5 0,-3 2 6 16,1-3 1-16,-3 2 0 16,-1 2-1-16,-1 0-1 0,-2 1-3 0,1 0-4 15,-3 3-4-15,0-1-1 0,0 5-3 16,-2 0 0-16,0 3 1 0,-2 4 3 0,2-1 2 16,-2-2 4-16,2 4-1 0,-2 3 1 15,2-2-1-15,0 2-2 0,0-2-1 16,0 7 3-16,-2-2 4 0,2 1 2 15,2 4 7-15,-2-1 6 0,4 4 3 0,0 1 1 16,3 3 0-16,1 1 1 0,3 0 3 16,4 2-3-16,4 0-2 0,2 0-4 15,2 3-5-15,5-2-9 0,4-1-9 16,4 3-8-16,4-3-10 0,2 2-4 0,5 0-4 16,4-2-3-16,4 2-2 0,4 0 2 15,2-1-1-15,3-1 0 0,4 0-3 16,4 1-1-16,2-6-2 0,2 1-2 0,2-1 0 15,5-2-2-15,4-3 0 0,2 2 2 16,2-5 2-16,6-2 1 0,0 2-1 16,7-7 1-16,2 2 0 0,4-7-2 15,4 0-3-15,3-3-1 0,3-2 0 0,1-3 0 16,2-2-2-16,0-2 2 0,2-1 0 16,-3-7 0-16,3 2 1 0,0-6 0 15,0-1 1-15,0-2-1 0,0-3-1 16,-2-2 0-16,-3-3 0 0,1-1-2 0,0-3 1 15,-3-3-1-15,-1-2 1 0,-3-2 0 16,-4-1-1-16,-2-4 2 0,-2-2-2 0,-5-2 1 16,-1 0 1-16,-3-3 0 0,-4-2 2 15,-2 1-2-15,-4-2 2 0,0 1 0 16,-4 0 1-16,-5 0 2 0,-2 1 1 16,-2 0 1-16,-2 1 5 0,-4-1 9 0,-4 3 10 15,-5-5 9-15,-2 5 8 0,-4-3 9 16,-4-2 3-16,-5 2-3 0,-4 1-2 15,-4-2-3-15,-6 1-4 0,-5-2-5 0,-3 2-7 16,-5 0-4-16,-5 1-6 0,-1-1-6 16,-7 3-6-16,-2-1-1 0,-2-1 2 15,-4 2-1-15,-2-3-1 0,-3 6-3 16,-3-6 1-16,-5 5-3 0,-4-1-3 0,-3 3 0 16,-1-4 1-16,-3 5 0 0,-1-3-1 15,-1 4 0-15,-2-1-2 0,-1 4-2 16,-3-2 0-16,-5 7-1 0,1-2 0 15,-4 3 0-15,-1 1-1 0,1 5 1 0,-5 2-4 16,1 3 0-16,-3 4-3 0,-2 1-8 16,0 4-20-16,2 1-37 0,0 3-51 15,5 5-70-15,-1 3-74 0,5 1-72 16,2 6-49-16,2 4-39 0,2 2-16 0,6 1 33 16,3 3 59-16,3 0 70 0</inkml:trace>
  <inkml:trace contextRef="#ctx0" brushRef="#br0" timeOffset="67401.25">14408 10728 35 0,'-32'1'71'16,"-1"2"1"-16,-1 1 2 0,-2 0-1 15,0 1 1-15,-2 2 1 0,-1 1-3 0,1 1-4 16,-2 4-4-16,-2-1-6 0,2 5-4 16,-3 0-7-16,3 7-2 0,-2-3 0 15,2 6 3-15,-3 4 6 0,1-1 5 0,0 4 6 16,-1 3 2-16,3 4 3 0,0-1-2 15,0 5-7-15,4 2-7 0,0 3-6 16,4-1-6-16,2 5-6 0,5 0-3 0,4-2 1 16,4 2 3-16,4-3 7 0,2 2 8 15,7-3 5-15,2 0 4 0,6 2 3 16,3-2 3-16,5 3 0 0,5-4-1 16,4 2-6-16,7 1-3 0,2 1-5 0,6-2-10 15,4 3-9-15,4-1-7 0,5-2-6 16,6 2-4-16,4-4-6 0,5-1-3 15,6-6-4-15,6 0-1 0,2-4-2 16,3-7-1-16,3-1 1 0,3-6 3 16,0-5 1-16,2-3 5 0,0-6 4 0,2-2 5 15,-3-7 5-15,1-1 3 0,-2-6 2 16,-2-3 0-16,-1-5 0 0,-3-1 1 16,-3-5 1-16,-2-5 2 0,-4-3 1 0,-4-2 2 15,-4 0 3-15,-3-7 2 0,-6 0 1 16,-4-1-4-16,-5-1-2 0,-3-2-3 15,-5-1-7-15,-2 0-3 0,-4-1-3 0,-5-1 3 16,-4 0 2-16,-4-1 3 0,-4 0 4 16,-4-2 2-16,-5 2 0 0,-6-4-3 15,-4 0-4-15,-5 1-4 0,-3-2-3 0,-7 3-5 16,-7 2-4-16,-5-1-1 0,-10 2-2 16,-5 4-2-16,-7-2-2 0,-8 4-1 15,-7 0 0-15,-6 5-2 0,-7-1 0 16,-6 1 0-16,-1 4 1 0,-6 4 0 0,1 0-4 15,0 5-7-15,0-1-20 0,0 7-32 16,2-1-51-16,0 5-65 0,4 1-68 16,5 2-67-16,5 2-54 0,7 2-46 15,9 3-31-15,6 0 21 0,9 5 50 0,7-1 63 16</inkml:trace>
  <inkml:trace contextRef="#ctx0" brushRef="#br0" timeOffset="68545.71">17435 10695 39 0,'-23'-5'59'0,"-5"1"5"0,-1 3 7 16,-7-4 5-16,-5 2 5 0,-3 1 5 0,-9 2 0 15,-8 0 1-15,-7 2 1 0,-6 1 3 16,-7 3 5-16,-3 2 4 0,-7 1 11 16,-2 2 8-16,-5-1 6 0,1 5 1 15,-5-2-1-15,3 4-3 0,-3 1-5 0,1 3-5 16,3 4-5-16,3-1-5 0,4 6-10 16,4-1-8-16,7 5-9 0,3 2-13 15,5 2-13-15,5 5-9 0,5 3-6 16,7 3-5-16,7 4-3 0,3 1-2 0,9 5 1 15,7 0-1-15,7 4-2 0,5 0-2 16,9 1-1-16,6-2-2 0,6 1-2 16,9 0-1-16,8-1 2 0,7 0 8 15,10 0 8-15,10-3 12 0,14 1 10 0,8-3 7 16,12-1 2-16,7-3-5 0,10-4-8 16,9-1-13-16,5-3-10 0,7-5-8 0,7-1-5 15,7-4-7-15,5-1 0 0,3-5-7 16,2-4 0-16,0-1-3 0,2-10 2 15,-2 1 1-15,0-9 1 0,-4-6 0 0,-1-5 1 16,-5-4 1-16,-3-8 1 0,-8-6 3 16,-7-7 3-16,-6-5 8 0,-10-9 4 15,-7-3 5-15,-11-4 0 0,-5-3 2 16,-12-5-3-16,-8-4-4 0,-8-1-4 0,-9-4 0 16,-8-2-4-16,-9-2-2 0,-8-3-2 15,-9 2-1-15,-10-2-2 0,-9 1-2 16,-8 3-2-16,-13 1-2 0,-8 2-2 15,-15 0 0-15,-9 6 1 0,-12 0-3 0,-13 3-5 16,-9 4-8-16,-12 2-6 0,-10 3-10 16,-14 3-20-16,-8 5-35 0,-10 4-57 15,-7 5-76-15,-4 7-87 0,-3 2-72 0,5 8-79 16,5 6-43-16,7 6 18 16,7 0 61-16,13 8 81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2:44:40.2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12493 236 17 0,'-5'0'73'0,"-1"0"-14"16,2 0-6-16,0 0-3 0,-1 0 2 15,1 0-2-15,0 0 1 0,0 1-4 0,-1-1-5 16,1 0-4-16,0 3-7 0,0-3 0 15,-1 1 0-15,-1-1 5 0,-2 4 5 0,1-4 7 16,-1 1 5-16,-3-1 2 0,-2 3-1 16,1-3-3-16,-1 1-2 0,-4 3-2 15,0-3 0-15,0 3 1 0,-4-1 2 0,0 1 2 16,0 1-2-16,-2 3-3 0,-1-4-1 0,-1 2-1 16,-1 1 1-16,1 2 0 0,-2-2 7 15,1 1 6-15,-1 0 8 0,-1 1 5 16,-2 0 4-16,3-1 3 0,-3 1-1 15,1 3-8-15,-3-3-8 0,0 3-8 16,0 0-8-16,-4 2-9 0,0 2-2 0,0 1 3 16,-2-1 6-16,-2 0 7 0,2 6 5 15,-2-5 6-15,2 3 1 0,-2 2-6 16,1-1-6-16,1-1-9 0,2 4-9 0,-2 1-6 16,2-3-7-16,2 3-5 0,1 0-3 15,-1 1-2-15,2-1-1 0,2 3-1 0,1-2-1 16,-1 2-1-16,2-2-1 0,3 4 0 15,2-2 0-15,0 1-1 0,1 1 0 0,3 0-1 16,0 3 1-16,2-3 0 0,2 4 2 16,1 2-1-16,3 2 1 0,1-3 1 0,1 5 0 15,3 2-3-15,1 0 0 0,3 4-1 16,4-1 0-16,3-1-1 0,1 5 1 16,5-4 2-16,1-1 0 0,5 1 1 0,4 0 0 15,5-2-1-15,1 1-3 0,5-1 0 16,4-1-1-16,2 0-1 0,5-3 0 0,1 2 1 15,7 1 3-15,2-2 0 0,6-1 2 16,2-4 0-16,3 1 1 0,4 1 1 16,1-3 2-16,5-4-1 0,1 3 2 0,3-1 4 15,0-3 2-15,5-3-3 0,1 0 5 16,5-1 0-16,2 0 1 0,2-4-3 16,5-1-1-16,1 2 3 0,1-5-4 0,4-1-2 15,-1-3-2-15,1-2 2 0,2-2 0 16,2-1-1-16,-2-3-1 0,2-1 2 0,2-3-4 15,0-1-1-15,2 0-4 0,2 0-1 16,-2-1-3-16,1-3 0 0,-3-1-1 0,2 1-1 16,-2-4 3-16,0 0 1 0,0-1 3 15,0 0 1-15,2-1-1 0,5 0 2 0,-1-3-3 16,5 1 0-16,-1-2-5 0,1 0 1 16,0 0 2-16,-1 2 1 0,1-5 1 0,0 1-3 15,1 1 4-15,1-1-2 0,0 1-1 16,2-4-3-16,0 4-2 0,-3-2 3 15,-3 1-1-15,-1 1-3 0,-3-1 3 0,-1-3 2 16,-4 5 0-16,-2-6 0 0,-2 6 0 16,-2-5 2-16,-3 2 0 0,-1-1-1 15,-1-2-1-15,1 0 1 0,-5-1 0 0,0-2-4 16,-2-1 0-16,-4-1-2 0,0 1 2 16,-4-1 1-16,-3-1 1 0,-3-2 1 15,-3 2 0-15,-4-3 0 0,-4 0-1 0,-3 0-2 16,-1-2-2-16,-7 2 0 0,-4-4 3 15,-7 4-2-15,-3-2 1 0,-5 2 0 16,-6 0 3-16,-5 0 0 0,-6 0 2 0,-4 0 3 16,-4-1 2-16,-5 1 3 0,-3-2 0 15,-5 2 0-15,-3-2 1 0,-5-2-3 0,-3-1-2 16,-3 3-2-16,-6-2-1 0,-1 0-1 16,-4 0-1-16,-5-1 2 0,-4 0 1 0,-2 0 0 15,-4 1-1-15,-2-2-1 0,-5 1 0 16,-3 0-1-16,-3 0-2 0,-5 0 1 15,-3 1 2-15,-5 0-3 0,-3-1 0 16,-5 0-1-16,-5 0-2 0,-1-2-1 0,-3 2 1 16,-1-3 0-16,-3 3 0 0,-2-2 3 15,-2 2 5-15,0-1 3 0,-2-2-1 0,-3 4 1 16,1-1 0-16,0 0 1 0,-2 0-2 16,-3 2-4-16,3 1-2 0,-1-1 2 15,1 3-1-15,0 1-1 0,-1 1 1 0,3 2 4 16,-2 0 1-16,-1 4-1 0,-1 0 0 15,-3 3-1-15,-4 2-3 0,-4 1-2 0,-4 1-3 16,-7 2 0-16,-1 4 2 0,-3-1-1 16,-4 1 4-16,-1 3 0 0,-1 2 1 0,2 0 2 15,-2 3 3-15,0 3-1 0,-1-2 0 16,1 1-3-16,2 3 2 0,2 3-4 16,2 1 5-16,2-1 1 0,3 4-1 0,-1-2 4 15,0 6-1-15,-1 0 1 0,-1 5-8 0,-2 0-3 16,0 0-1-16,-2 3-1 0,-2 2 0 15,2 1 3-15,0 1 1 0,2-2 1 16,2 3-3-16,3 0 0 0,3 0 0 0,1 0-7 16,4-3-5-16,4 4-9 0,4-2-12 15,7 1-18-15,6-4-29 0,8 0-41 0,7 0-61 16,10-5-67-16,11-2-72 0,9-1-63 16,8-2-48-16,8-2-37 0,9-4 19 15,6 3 53-15,7-7 74 0</inkml:trace>
  <inkml:trace contextRef="#ctx0" brushRef="#br0" timeOffset="5059.33">26554 9296 16 0,'-5'1'61'0,"-1"3"-3"0,2-3-4 15,-3 2-8-15,3-2-10 0,0 3-8 16,0-3-7-16,-1 2-7 0,1-2-2 0,0 4-1 15,2-3 2-15,-2 3-1 0,2-2 0 16,-3 2 4-16,3-4 1 0,-2 3 2 16,0 0 3-16,-1 0 1 0,1-2 5 0,0 3 2 15,0-1 2-15,-3 1 1 0,1-1 0 16,0 1-1-16,-1-1-1 0,1 3-3 16,-2-2-2-16,-1 0-1 0,1 3-4 0,-1 0-2 15,-1 1-2-15,1 0-2 0,-1 1-1 16,-1 1-2-16,-2 1 0 0,3-1-1 15,-3 3 1-15,0 2 0 0,1-2 1 0,-1 2 1 16,0 3 3-16,-2-1 2 16,3-1 1-16,-3 4 0 0,0 0 1 0,2-1-1 15,-1 1-2-15,1 0-1 0,0 2-2 16,0 0-1-16,1-1-1 0,1 2 1 16,-2 0-1-16,3 1-2 0,1-1 0 0,-1 4-1 15,1 2-1-15,1-1 0 0,2-1-2 16,-3 5 3-16,3-3-2 0,-1 3 2 15,3 1-2-15,-2 0 1 0,2 0 3 16,-1-2 1-16,3 2 4 0,-2-1 3 0,2 1 6 16,0-4 3-16,2 3 5 0,0-1 3 15,0-3 2-15,0 2-2 0,2-2-2 0,2 4-2 16,2-4-5-16,1 0-3 0,-1 1-2 16,3-1 0-16,1-3 0 0,3 3 2 15,0 0-1-15,1-3 2 0,1 2 3 0,2-2 0 16,2-1 1-16,0-1 1 0,0-1 2 15,2 2 0-15,3-1 1 0,1-4 3 16,1 0 0-16,-1-1-1 0,5 1-1 16,-3-4-2-16,3 1-2 0,1-1-3 15,1-2-1-15,0-3 1 0,2-1 0 0,-2 3 4 16,1-5 1-16,1-1 2 0,-2-1 0 16,2 2-2-16,-2-5-3 0,-1 2-6 15,1-1-4-15,-2 0-4 0,2-3-3 16,-3 2 0-16,3-3 2 0,0-3 5 0,-1 2 1 15,1-4 2-15,0 1-1 0,0-3 0 16,-1-1-2-16,1-1-3 0,0 0-4 16,-2-2-2-16,1 1-2 0,-1-2-2 0,0-1-2 15,-1-2-1-15,-1 0 0 0,-1 0 3 16,1-2 2-16,-3 0 3 0,1-4 1 16,-1 3 3-16,0-2 4 0,-1 0-2 0,-1-4-3 15,0 5-2-15,1-5-1 0,-1 3-5 16,-2-3-2-16,0 1-1 0,0 2-1 15,-2-3 2-15,0 3-3 0,0-4 2 16,-2 1-1-16,0 0 1 0,-2 1 3 16,0-2 2-16,-2 0 6 0,-3 0 7 0,1 0 6 15,-3 1 5-15,1-1 3 0,-3 1 1 16,-2-1-2-16,1 0-1 0,-1-3-2 16,-2 2-3-16,0-2-5 0,-2 2-4 15,0-3-2-15,0 0-7 0,0 0-3 16,-2 0-4-16,0-1-2 0,0 1-1 0,-3 0-1 15,1-1 1-15,0 4-1 0,0-3 3 16,-3 1 2-16,-1 3 0 0,-1 0 2 0,1 0 2 16,0 0 2-16,-3 4-1 0,0-2-1 15,-1 3-2-15,1 0 0 0,-2-2-1 16,1 2 0-16,-3 0-1 0,0 3-1 16,0-1 2-16,0 2-3 0,-2-2 0 0,3 2-1 15,-3 0-2-15,0-1 3 0,0 5-1 16,0-5 2-16,-2 5 1 0,2-2-1 15,-2 2 1-15,2-1-2 0,-2 1 0 0,0 0 1 16,0 2-2-16,0 1 0 0,0-2-2 16,0 2 2-16,0-2-2 0,0 2 0 15,0 0 0-15,-1-2 1 0,-1 2 1 16,2 0-1-16,-2 1 3 0,2-1-1 0,-2 2 1 16,2-3 0-16,-2 4 1 0,-1 0 0 15,1-2 2-15,0 3 0 0,0-2-2 16,0-1-1-16,0 3-1 0,-1 0 1 15,1 0 0-15,0-2-1 0,2 3 0 0,0-1-3 16,0 1 0-16,2-1 0 0,-2 2-2 16,2 0 0-16,-2-1 1 0,2 3 1 15,0 1 0-15,0-3 1 0,0 3 0 16,0 0-1-16,0 0 0 0,0 0-1 0,1 3 0 16,-1-3 0-16,0 1 1 0,-2 3 1 15,0-1 1-15,0 1-1 0,-3 1-1 0,1-1 0 16,0 4-1-16,-2-1 1 0,-1-1-3 15,-1 3 3-15,2 0 0 0,-3 1 3 16,1-1-1-16,0 2 3 0,-3 0 2 0,3 1-3 16,-3 0 1-16,3 2-6 0,-3 2 1 15,1 1 0-15,-1-2-1 0,1 2 1 16,-1 1-1-16,3 2 4 0,-3 0-2 16,3-1 1-16,-1 1-2 0,1 1 0 15,0 2-2-15,-1 1 2 0,3 1-1 0,0 0-1 16,-1 3 2-16,1 1 0 0,4 1-2 15,0-1-1-15,0 2 3 0,4 4-1 16,0-2 0-16,3 1-3 0,1 0 4 16,3 1-1-16,-1 1-1 0,5 3 0 0,0-2-1 15,2 0 2-15,2 0-1 0,2-2 0 16,0 0 1-16,2 0 0 0,2-1 1 16,1-1 0-16,-1 1 1 0,3-4 1 0,-1 2-2 15,3 1 2-15,-3-4-3 0,3 2 1 16,-1 1-2-16,1-1 1 0,-1-2-2 15,3 4 2-15,-2-3 0 0,1 0 1 0,3 1 2 16,0-1 1-16,0-1 1 0,0 0-2 16,2 0 3-16,2-3-2 0,0 0 0 15,0-2-3-15,2 1 0 0,2-3 1 16,0-2-1-16,1 1 0 0,1-4-1 0,3 3 1 16,-1-6-1-16,5 2-1 0,0-2-1 15,2-3 3-15,2-2-1 0,-1-1 2 16,6-1 1-16,-1-6 1 0,2 2-1 15,1-6-2-15,1 2 0 0,3-6-3 0,-1-1-1 16,1-1 2-16,1-2 2 0,-1 0-1 16,2-3-1-16,-3-1 2 0,-1-1 3 15,-1-1-3-15,1 2-1 0,-3-4 4 16,-2-1-3-16,0 3 0 0,1-3-4 0,-5-3 4 16,0 3 0-16,0-4 0 0,0-1 0 15,-3 1 2-15,-1 0-1 0,0-4-3 16,0 2 1-16,-5-2-1 0,1-3 0 0,-1-1-1 15,-4 0 0-15,1 1 5 0,-3-3-2 16,-2 0 0-16,-2 2 1 0,-2-1-1 16,-3 0 1-16,-1-1-3 0,0 4 1 15,-5-4 1-15,0 1 2 0,-1 3-2 0,-3-2 0 16,0 3 1-16,-2-4-1 0,-2 4 0 16,0-1-2-16,-1 1 1 0,-1 0 0 15,-2-1 2-15,-1 0-1 0,1 1 0 16,0-4-1-16,-3 3 0 0,1 1 1 0,-3 0-3 15,3-1 4-15,-3 4 1 0,-2-3 2 16,1 1 0-16,-1 3-2 0,-2 0 3 16,0 0-4-16,1 1 4 0,-3 2-4 15,-2-1 4-15,0 3 0 0,0 0-1 0,-5 0-1 16,3-2-3-16,-2 5 3 0,-3-2-2 16,1 1 0-16,0 1 0 0,-1 0 0 15,-1 5-1-15,1-5 2 0,-1 4-1 0,1 1 3 16,-1 1 0-16,1 0 2 0,-1 2-3 15,-1-1 1-15,-1 5-3 0,-1 0-1 0,1 1 0 16,-3-2-1-16,-2 5 1 0,0 1-3 16,-2-4 2-16,-2 4 1 0,2 4 0 15,-2-4 1-15,0 1 2 0,0 1 4 0,0 3-2 16,2-2-1-16,-2 2 2 16,2 0-1-16,0 0-2 0,0 1-1 0,0 4 0 15,2-1 0-15,0 2-1 0,2 1 2 16,0 1 0-16,1 4 0 0,-1-2 1 15,0 3 0-15,0-1 0 0,1 4-3 16,-1 1 2-16,0 2-1 0,0-3-1 0,3 3 1 16,-1 1-1-16,0 0 0 0,1 1-2 15,1 2 1-15,3-1 0 0,-3 5 0 16,5-2-1-16,0 3 2 0,0 1 1 16,1 1-2-16,3 4 0 0,2 0 0 0,0-1 0 15,3-1 0-15,1 5 1 0,0-1-1 16,5-2 0-16,-1 2 0 0,3 1 2 15,2-3-2-15,2 2 0 0,-1 1 0 16,6-5 3-16,-1 1-1 0,2-1 2 0,2 1-2 16,3-1 0-16,1-2 0 0,3-1 0 0,0 1 0 15,4-1 1-15,2-4 4 0,2 3-1 16,2-3 6-16,5 0 0 0,-1-2 1 16,5-2 0-16,2 2-2 0,4-6-1 15,0 1-4-15,4-3-3 0,1 0-1 0,3-1-1 16,1-4 0-16,2-1-1 0,-1-3-1 15,3-1 1-15,2-1 0 0,-2-5 0 16,2 1-1-16,0-5 0 0,-1 0 1 16,-1-4 1-16,2 3-1 0,-2-3 0 0,0-4 1 15,0 1 1-15,-1-2-2 0,-1-1-3 16,-2-1 3-16,-1-2-2 0,1 1-1 16,-3-5 1-16,1 0 2 0,-1-3-1 15,1-2-2-15,-3 1 1 0,-2-3 1 0,0-1 0 16,1 0-1-16,-3-1 3 0,-2-2-1 15,-3 2 1-15,1-1-1 0,-4-3 0 0,0 0-1 16,-3 1-3-16,1-2 2 16,-5 2 0-16,0-4 0 0,-2 4 2 0,-2-2 1 15,-2 2 2-15,0-4-2 0,0 4 1 16,0-1 0-16,-2 0-1 0,0 1-1 16,-2 1 0-16,-1-2 0 0,1 4 0 0,-3-2 1 15,-1 3 0-15,-1-1-1 0,-1 1 0 16,-3-3-3-16,0 3 2 0,-2 1 0 0,-2-2 0 15,0 1 1-15,-2-3 0 16,-2 2 2-16,0-3-1 0,-3 2-1 0,-1 1 0 16,-1 1-1-16,1-3 1 0,-3 3 0 15,1 1-1-15,-1-1 2 0,-1 0-1 0,-3 0 3 16,0 0-2-16,0 1 1 0,0 1 2 16,-4-2-1-16,0 3 2 15,0-2-5-15,-4 0 3 0,0 0-3 0,-5 1-1 16,1 1-2-16,-1 2 2 0,-4-4 1 0,1 5-1 15,-1 0 0-15,-2 2 0 0,-2-1 1 16,0-2-1-16,0 7 0 0,-2 1 3 16,-2-2 3-16,-1 3 1 0,-1 2-1 15,-2 1 1-15,-3 1-3 0,1 2-2 0,-3 1-1 16,-2 4 0-16,-2 0-1 0,0 3-1 16,0-2 2-16,-2 6-1 0,-2 1-1 15,0 2 3-15,0 2-3 0,-2 5-5 0,-1-1-10 16,1 5-13-16,0 5-19 0,-1 0-60 15,1 6-92-15,2 1-123 0,2 6-122 16,2 5-108-16,0-2-47 0,2 4 24 0,3-3 77 16,1-2 118-16</inkml:trace>
  <inkml:trace contextRef="#ctx0" brushRef="#br0" timeOffset="9422.2">27193 13595 51 0,'-9'-3'74'15,"3"-2"-3"-15,-2 4-5 0,1-2-5 16,-1 0-8-16,1-1-9 0,1 3-5 16,0-4-2-16,-1 2-1 0,1-2 3 0,0 4 2 15,-1-2 3-15,1-1 3 0,0 1-1 16,-1 2 3-16,1-3-3 0,0 3-1 16,-3-2 1-16,1-2-2 0,-1 4 2 15,-1-2 2-15,-1-2-1 0,-2 4-1 0,-2-4-4 16,1 3-3-16,-1-1 1 0,-2-1 2 15,0 2 3-15,-2-2 7 0,0 1 4 16,0-2 1-16,0 3-2 0,0-3-4 16,-2 4 0-16,-1-3 0 0,1 0 0 0,-2 3 1 15,0-2 8-15,-1 2 0 0,1-3 0 16,-2 4-1-16,-3-1-3 0,1 1-3 16,-1 0-5-16,-2 0 1 0,-1 0 3 15,1 0 4-15,-2 1 5 0,1 3 3 16,-3-3 2-16,2 2 0 0,-2 2-2 0,0-1-4 15,0 1-4-15,0 1-3 0,1 0-2 16,-1 2-6-16,2-2-5 0,0 4-4 0,1-1-7 16,-3 1-3-16,2 1-7 0,0 2-2 15,0-2-4-15,1 2 0 0,-1 0-2 16,2 0 1-16,-1 2 2 0,1 0 2 16,0-1 3-16,3 1 2 0,-3 1 4 0,3 2-1 15,-1-2 0-15,1 3 0 0,1-4-1 16,-1 4-2-16,1-1-5 0,1-1 3 0,-1 3-5 15,1-2-2-15,2 3-3 16,-1 2-2-16,1-1 0 0,0 0-3 0,0 3 0 16,1-1 0-16,-1 1 1 0,2 0 1 0,0-1 0 15,0 2 1-15,-1-1 0 16,1 3 1-16,0-4-1 0,2 4 0 0,0-3 0 16,0 1-2-16,0-1-2 0,2 3 3 15,2-3 0-15,0 1 0 0,3 2-3 16,-1-2 3-16,2 2 0 0,3 2-3 15,-1-4 0-15,3 3-2 0,2-1 2 16,2 2-2-16,0-1-2 0,4 0-1 0,0 1 1 16,2-1 1-16,2 0 0 0,3 1-1 15,2-1 0-15,1 2 1 0,1-2 0 16,2 0-1-16,2 4 1 0,0-5 1 0,2 5 1 16,2-4 3-16,-2 2-2 0,2-2 0 15,2 0-2-15,-2 1-2 0,3-1 0 0,-1-1-3 16,0 2 3-16,3-4-1 0,-1-1 3 15,1-1 2-15,1 1 1 0,1-2-1 0,-1 1 0 16,3-3 3-16,1-1-5 0,1-2 0 16,0 3 3-16,2-2 2 0,2-4 0 0,0 4-1 15,0-5 3-15,2 1-1 0,2-1-5 16,0-2-3-16,3 0 2 0,-1-4 1 16,2 1-3-16,3 0 1 0,0 2 3 0,1-6 2 15,3 0-1-15,0-1 0 0,0 1-1 16,-1-1 0-16,3-1-3 0,0-3-1 15,0-3 0-15,0 2 0 0,0-2 1 16,2-3 0-16,-2-2 1 0,2 3 4 0,-2-6-3 16,2 1-1-16,-2-1-1 0,2-1-1 15,-2-2 1-15,0-2-2 0,-2 3 0 0,1-3 2 16,-1 0 0-16,-2 1 0 0,0 0-3 16,-1-2 2-16,-1 0 1 0,-1-2-2 0,1 0 3 15,-3 3 0-15,1-3 2 0,-3-1-2 16,3 0-2-16,-3 0 3 0,-2-3-1 15,3 3 1-15,-3-4 1 0,-2-1 1 0,2 4 1 16,-2-4-3-16,-2-1 1 0,0 0-3 16,0 1-2-16,0-3 1 0,-2 2 1 15,-2-2-1-15,0 2 1 0,-3-3 0 16,-1 3 0-16,-1-3 0 0,-4 1 1 16,1-1-1-16,-3-1 4 0,-2 1-1 0,-4-1 2 15,0 0 1-15,-5-3-2 0,-1 2 1 16,-1-3-5-16,-4 0-1 0,-2 0 0 15,1-1 1-15,-3 0-1 0,-3 0-1 0,-1-2 2 16,0 0 1-16,-2-1-1 0,-3 3-1 16,1-3 0-16,-1 2 2 0,-1-1 1 15,-3 2-2-15,0-2 0 0,-2 0 0 0,-1 2 2 16,-1-2-1-16,-2 1-1 0,-3 1 0 16,-1-2 0-16,0 3-3 0,-3-2-1 15,-1 2 1-15,-3 0 1 0,-1 0 2 0,-5 3 0 16,0-4 2-16,-5 5 0 0,1-3-2 15,-2 3 1-15,-3 0-1 0,-1 2 3 0,-1-1 0 16,-1 3-1-16,-1 1 3 0,-2 1-4 16,-2 2 1-16,0 0 0 0,-2 2 2 15,0 1 3-15,-4 4 0 0,0-1 2 16,-3 3 0-16,1-2-2 0,-3 6 0 0,-1 0-4 16,-3 2 0-16,0 3-3 0,-4 3-2 15,0 1-5-15,-4 1-10 16,0 7-14-16,0-2-30 0,0 5-76 0,1 0-108 15,3 2-112-15,5 3-103 0,3 2-96 16,7 1-27-16,4 0 45 0,4-3 94 0,5 4 109 16</inkml:trace>
  <inkml:trace contextRef="#ctx0" brushRef="#br0" timeOffset="18976.68">27318 12020 22 0,'10'-4'31'16,"1"3"2"-16,-1-4 2 0,1 1 3 15,0-2-1-15,-1 1-5 0,3 1-4 0,0-1-4 16,-1 1-4-16,1-1-5 0,0 2-1 15,2-2-3-15,-1 1 0 0,1-1 1 16,0 1 0-16,2-1-1 0,0 1 0 16,0-2-2-16,2 2 0 0,-2 3-2 15,2-4 0-15,-2 2-2 0,2-2 2 16,-2 4-2-16,2-2-1 0,-2-1 1 0,2 1 0 16,-2 2 1-16,0-3 3 0,0 3 3 15,-1-3 3-15,1 0 4 0,0 0 1 16,0 3 0-16,-2-5 0 0,2 1-3 0,0 1-2 15,0-1-2-15,-2 0-1 0,2 0-2 16,-3-2-1-16,1 3-3 0,0-4-2 16,0 4 1-16,0-2-2 0,-3 0 1 0,1 1 0 15,0 0 3-15,0-3 3 0,-1 1 1 16,1 2 3-16,-2-3 1 0,1 2 2 16,-1-2 2-16,-1 2-1 0,1 0-2 0,0-3 0 15,-1 2-2-15,1-2 0 0,-1 0-1 16,1 0 0-16,-1-1 1 0,1 0 0 15,0 0 2-15,-1-1-1 0,1-1 3 16,-1 1-1-16,-1 2 1 0,1-2 1 0,-1 0 0 16,1-1 1-16,-1 4 1 0,-1-5 2 15,1 3 2-15,-1-1-1 0,1-1 2 16,-3 0-1-16,3 2 0 0,-1-2-2 16,1 0-3-16,-1 2-1 0,0-4-4 0,1 3-2 15,-1-3 1-15,1 4-1 0,1-4 0 16,-1-1-1-16,2 2 0 0,-3 0 2 15,0 0 2-15,1-2 0 0,-1 5 1 0,1-5 3 16,-1 5 2-16,-1-4 2 0,1 0 0 0,-2 2 2 16,1-2 3-16,-1 0-1 0,1 0 0 15,-3 0 1-15,2 2 0 0,-2-2 0 16,1-2 0-16,-1 3-1 0,0-3-1 0,0 3-1 16,-2-3-5-16,3 0 0 15,-3-2-2-15,2 2-3 0,-2-2 0 0,0 2 0 16,0-3-1-16,3 4 2 0,-3-4 0 15,0 1-1-15,2 1-1 0,-2-3-2 0,2 2 0 16,1-3-4-16,-1 1 1 0,0 0 0 16,0-2 0-16,1 2 2 0,1 0 1 15,-2-1 2-15,2 3 2 0,-1-2 3 0,1 0 2 16,-2 1 3-16,3-2-1 0,-3 1 2 16,2 2 1-16,-2-2-1 0,3 0 2 15,-3 1 1-15,0 0 0 0,1-1-1 0,-1 2 0 16,0-3-1-16,0 1-4 0,0 0 0 15,1 0-4-15,-1 0-2 0,0 0-3 0,0-4-1 16,1 5-2-16,1-5-4 0,-2 4 0 16,0-2 0-16,1 1 0 0,-1-1 0 0,0 2 1 15,0-4 0-15,1 5 4 0,-1-1 2 16,0 0 2-16,0-1 4 0,-2 0 1 0,1 4 4 16,-1-3 1-16,0 2 0 0,0-2 0 15,0 3-3-15,-2-1 0 0,2-1-3 16,-2 1-2-16,2-2-2 0,-2 3-1 0,0-1 1 15,0-1 0-15,0 2-1 0,0-1 1 16,0 2 0-16,-2-3 0 0,2 4-1 16,-2-1 1-16,2 3-2 0,-2-3-1 0,0 2-1 15,0 3-2-15,0-3 2 0,-1 3-3 16,1-1 1-16,0 2 0 0,0-1-1 16,0 1 1-16,0 1-4 0,0-2 0 15,0 2 0-15,-1 0-2 0,1-1 1 0,0 1-1 16,0 0 0-16,0 1-1 0,0-1 2 15,0-4-1-15,0 5 2 0,0-4 0 0,-1 3 1 16,1-2 0-16,0 2-1 0,0-3 0 16,0 3 0-16,-2-1-2 0,2 0 0 0,-3 0 3 15,3 1 0-15,-2-3 0 0,2 3 0 16,-2 0 0-16,-1-1 0 0,3 1 0 0,-2 0 0 16,0 1 0-16,2-1 0 0,-2 1-2 15,-1 0 2-15,1 1-2 0,2-2-1 16,-2 3 0-16,-1-1 0 0,3-1 0 0,-2 3-4 15,0-3 1-15,0 1 0 0,-1 1 2 16,1-2-1-16,0 3 0 0,0-3 3 0,-1 1-1 16,-1 1-2-16,2-2 0 0,-2 3 1 15,1-2 0-15,-1-1-1 0,0 2 0 0,-1-1 3 16,1 0-2-16,-3 1 0 0,3-2-2 16,-2 3 2-16,1-2-2 0,-1-1 0 15,1 2 1-15,-1-2 1 0,0 2 2 16,-1 0 0-16,1-2 0 0,-1 2-2 15,1 0-2-15,-1-2 3 0,1 2-2 0,-1-2 0 16,1 3-1-16,-1-2 1 0,1-1 0 16,-1 2-1-16,-1-2-1 0,1 0 1 0,1 1 1 15,-3-2 2-15,3 2 2 0,-3 1-2 16,3-2 0-16,-3-1 3 0,3 2 0 16,-3-2-2-16,3 4-1 0,-3-4 0 15,3 2 0-15,-3-2 0 0,0 1 0 0,1 0-1 16,-1 0 3-16,1-1-2 0,-1 4 0 15,1-6-1-15,-1 6 0 0,0-4-1 16,1 2-3-16,-1-2 0 0,1 1 4 0,-1-1 0 16,0 2 0-16,1-2 2 0,-1 3 1 15,1-4-1-15,-1 5-3 0,1-4-1 16,-1 1 0-16,0 0 1 0,1 0 1 16,-1-1 0-16,1 3 2 0,-1-1-2 15,0 0 1-15,1-2-1 0,-1 3-1 0,1-1-1 16,-1-2-1-16,1 1 1 0,-1 0 0 15,0 0 0-15,1 3 0 0,-1-4 0 16,1 2-1-16,-1-1 1 0,0 2-1 16,1-1 1-16,-1 0 0 0,-1 1 0 0,1-2 4 15,-2 3-4-15,3-2 0 0,-3-1-1 16,2 2 0-16,-1-2 1 0,-1 2-1 16,2 0 1-16,-1-2 0 0,-1 2 1 15,0 2-1-15,1-3-1 0,-1 3 2 0,0-4-2 16,1 3 0-16,-1-1 0 0,0 1 0 15,0-1 0-15,1 2-1 0,-1-4 0 16,0 3 1-16,1-2 0 0,-1 3 0 0,0-1 1 16,1 0 0-16,-1 0 1 0,-2 0-1 15,2 0-1-15,-1 1-1 0,1-2-1 0,-2 1 2 16,0 1-1-16,0-3 0 0,1 3 1 16,-3-4 0-16,2 3 1 0,-2 0 1 15,2-1-1-15,-2 0 0 0,2 2-1 16,-2-4 1-16,0 3 0 0,3-1-2 15,-3 1 0-15,2-1 2 0,-2 2 0 16,2-1-1-16,0-1 3 0,1 1-3 0,-1 1 1 16,0-4 2-16,0 3-3 0,0 1 3 15,0 0-3-15,3 0 4 0,-1-1-1 16,0 1 0-16,1-1 0 0,-1 1 0 16,2-2-1-16,1 2 1 0,-1-1 0 0,1 1-3 15,-1-1 0-15,0 0 2 0,1 2 1 16,1-1-3-16,-1-4 1 0,1 3 1 15,1 1 1-15,-1-3-1 0,1 2 0 0,-1 0 2 16,1 0-1-16,0-3 0 0,-1 4 0 16,1-3-2-16,-1 1 0 0,1-2 0 15,-1 3-1-15,1-2 0 0,-1-2 2 0,1 1 1 16,-1 0 0-16,3 0 1 0,-2-1-2 16,1 4 0-16,1-6 1 0,-1 2-1 15,1 0-1-15,0 2 2 0,2-3-2 0,-3 1 2 16,3-1-2-16,0 1 1 0,-1 0-1 15,1 1 1-15,0-4 0 0,0 3-2 16,0-2 0-16,-1 0 1 0,3-1 0 16,-2 1-1-16,2 1-1 0,-2-2 2 0,1 0 0 15,1 3-1-15,0-2 0 0,0 0 0 16,0 0 2-16,2-1 2 0,-2 2-4 16,2-1-2-16,-2 1 2 0,2 1 0 15,0-1 0-15,0 1-3 0,0 0 3 0,0 1 0 16,0 0-1-16,0 2 1 0,0-1-3 15,0 0 4-15,0 2 0 0,0 1-2 16,0-1-8-16,0 4-14 0,0-3-28 0,0 0-61 16,2 1-84-16,0-1-86 0,0 4-72 15,2 0-59-15,3 4-35 0,-1-3-2 16,3 5 22-16,-1-1 53 0,0 3 63 16,3-3 61-16</inkml:trace>
  <inkml:trace contextRef="#ctx0" brushRef="#br0" timeOffset="19839.39">26494 7783 47 0,'-2'-3'72'15,"0"2"-1"-15,0-2 2 0,0 1-2 16,0-1-1-16,0 2 2 0,-1-5 1 16,1 5-2-16,2-3 0 0,0-4 0 0,0 2 2 15,0-1 0-15,2-2 0 16,1-3-1-16,1 1-3 0,-2 0-2 15,2 0-8-15,0-2-5 0,1 0-7 0,1 1-9 16,-2-1-6-16,3 1-9 0,-1-2-4 16,2 3-8-16,1-2-3 0,-1 1-2 15,3 0-2-15,0 3-3 0,-1 1 0 0,1-1 0 16,1 0-1-16,-1 1 0 0,2 5 0 16,-3-2-1-16,3 0 1 0,-2 2 0 0,1 3 2 15,1 0 2-15,2 0-1 0,-3 5 4 16,3-1-1-16,0 1 1 0,-2 1 0 15,2 2 0-15,-3 1-1 0,3-1 0 0,-2 5-1 16,2-3 0-16,-3 5-2 0,1-1-23 16,0 2-43-16,-1 3-59 0,1-1-82 15,0 3-61-15,2-1-32 0,-1-1 5 16,1 0 34-16</inkml:trace>
  <inkml:trace contextRef="#ctx0" brushRef="#br0" timeOffset="22742.88">26939 3535 9 0,'-21'9'36'0,"-1"1"3"0,-1-1 3 0,0 2 0 15,0 2-3-15,-3 3-1 0,-1 1-3 16,1-1-3-16,-1 4-4 0,-3-1-2 0,-2 2 0 16,3 4-1-16,-5-1 0 0,0 5 2 15,0 0 1-15,-2 0-1 0,0 5 1 16,0 0-1-16,-2-1-3 0,0 5 1 0,0 1-2 16,0 1-1-16,0 2 0 0,0 3-1 15,0-1 1-15,-1 6-1 0,1 0 2 16,0 3 0-16,2 1 0 0,0 0 3 15,0 1 2-15,0-1 1 0,2 2 1 0,3-2-1 16,-1 1-1-16,0-1-3 0,3 4 0 16,-1 1-2-16,2-1-2 0,1 0 1 15,-1 5-1-15,3 0-1 0,2 1-3 16,-3 1-2-16,3 2-1 0,2-3-1 0,0 5-1 16,2 0 1-16,2 1 0 0,0 1 1 15,2 0 1-15,0 1-2 0,2 2-1 16,3-2 1-16,-1-2-1 0,3 2 1 0,-1-2 0 15,3-1 3-15,0 0 6 0,1 0 4 16,3 0 6-16,0-2 4 0,2-2 1 16,2-1 0-16,0-1-2 0,5 0-2 0,-1-4-4 15,3 1-2-15,1-1 0 0,3-2-1 16,2-1 5-16,2 1 7 0,0-2 7 16,-1 3 8-16,3-4 14 0,3 0 9 15,-1 1 5-15,0-5 4 0,2 0-1 0,1 1-4 16,1-6-10-16,0 0-7 0,1-5-8 15,1 0-6-15,3-1-6 0,2-2-5 16,-1-3-5-16,1-1-4 0,2 0-4 16,0-3-5-16,2 3-1 0,-2-4-1 0,2 0 2 15,0-3-1-15,2 2 0 0,-2-2-1 16,2-2-2-16,2-1 1 0,-2-2 0 16,2-1 1-16,1 0-1 0,1-6 3 15,0 1 0-15,1-5 0 0,-1-1-3 0,0-2 0 16,3-3-1-16,-3 1-2 0,3-5-4 15,-1 0-1-15,0-1-2 0,1-4 0 16,1 1-3-16,-1-3 0 0,1-2 1 0,-1 0-1 16,-1-2-3-16,3-3 0 0,-3-2 2 15,3-2 0-15,0-5-2 0,1 1 1 16,-1-6 2-16,1 2-2 0,1-3-1 0,2-4 1 16,0 2 0-16,0-6-2 0,-3 1 2 15,3-2-1-15,-2-3 1 0,-3-2 0 16,1-2-2-16,-1-2 2 0,-3-3-3 0,-1-1 2 15,0-2-2-15,-1-1 0 16,-3 0 0-16,0-2-2 0,0 2 3 0,-2-1 0 16,0-1 1-16,-2 2 1 0,0-3 2 15,-1 1 3-15,1-1 4 0,-2-2 3 16,-2-2 0-16,1 2 0 0,-1 0 0 0,-2-5-1 16,-1 2-7-16,1 0-1 0,-1-4-1 15,-1 2 1-15,-3 0-1 0,-2-1 1 16,0-2 1-16,0 3-1 0,-4-1 2 0,0 1 3 15,-2 1 4-15,-2 1 2 0,-1 2 3 16,-3-1 0-16,-1-1-3 0,-3 3-1 0,-1 0 0 16,-2 1-1-16,0-1 0 0,-2 4-2 15,-2-3-1-15,0 3-2 0,0 1-1 16,-2-1-4-16,-3 1-1 0,1 1 2 0,-1 5 2 16,-1-2 1-16,0 0-1 0,-1 5 1 15,-2-2 1-15,-1 2-1 0,1 2-1 0,-2-1 0 16,-1 1 0-16,-1 1 0 0,0 0-1 15,-2 5-1-15,0-1-1 0,-2-1 1 16,0 3-3-16,-2 2 1 0,0-3 0 0,-3 3 1 16,-1 1 2-16,0-1-2 0,-1 2 1 15,-1-2-2-15,-1 3 0 0,1-3 0 16,-3 3 1-16,0-2-1 0,1 3 1 16,-3-3 3-16,0 4 3 0,1 3 0 0,-3-4-1 15,-2 5 1-15,0-3-1 0,-2 3-3 16,0 4-2-16,-5-2 0 0,1 0-5 15,-5 2 2-15,1 3-1 0,-3 1 0 0,-2 1 0 16,-2 3-1-16,-4-2 3 0,-4 6-4 16,-3 4 2-16,-3 0-1 0,-3 2-6 0,-4 3-9 15,-3 3-12-15,-1 3-24 0,-4 2-60 0,-3 3-95 16,0 2-110-16,-2 4-103 0,3 1-112 16,1 3-39-16,5 2 22 0,2-1 80 15,2 1 105-15</inkml:trace>
  <inkml:trace contextRef="#ctx0" brushRef="#br0" timeOffset="38869.28">26750 9285 47 0,'-4'0'136'0,"0"1"-11"15,0-1-9-15,-1 0-6 0,3 0-5 16,-2 0-6-16,2 3-11 0,0-3-11 16,0 0-5-16,0 0 0 0,0 0 4 15,-1 0 7-15,1 0 7 0,-2 0 4 16,2 0 0-16,-2 0-5 0,0 2-7 0,-1-2-8 16,1 2-8-16,0-2-7 0,-3 3-8 15,1-3-2-15,0 1-4 0,-3 3 0 16,3-3-1-16,-3 2 2 0,1-2 1 0,0 3 1 15,-1-3 1-15,-2 2-1 0,1 2-1 16,-1-4-4-16,-1 5-3 0,-1-2-2 16,0 2 0-16,-2-2 5 0,-2 4 4 0,1-1 8 15,-4 2 10-15,1-3 5 0,0 4 2 16,-2-1-4-16,0 0-3 0,0-1-4 16,0 1-9-16,0 0-6 0,-1 2-4 15,1 1-4-15,0-1-5 0,0 0-7 0,2 2-3 16,-2 2-4-16,2 0-5 0,0-1-2 15,0 1 0-15,-1 0 1 0,1-1-1 16,0 2-1-16,0 1 0 0,0 0-2 16,0-1 3-16,0 2-2 0,0 1 0 0,0-2-1 15,0 1-1-15,0 3-1 0,0-1-1 16,0 1-3-16,2 0 1 0,-2 0-1 16,2 3 3-16,-2 1-1 0,2-3-2 15,0 3 1-15,2 1-1 0,0 2 0 0,1-2-5 16,-1 4 4-16,2 2 0 0,2-1 0 15,1 0 1-15,-1 2-2 0,3-2 2 0,2 1-3 16,1-1 0-16,1 3-2 0,2-2 2 16,2 1 0-16,2 0 0 0,0 1 1 15,5-4 1-15,-1 4 1 0,4-1-2 0,1-3 0 16,2 2 1-16,-1 1 1 0,5-4 0 16,0 0 2-16,4-3-1 0,1 3-1 15,-1-3-2-15,2-2 0 0,2-1-1 16,1 1 1-16,-1-3 2 0,1 3-2 0,-1-5 2 15,3 0 1-15,-1-2-3 0,1 1-1 16,-1 1-1-16,3-3 0 0,-1-2 2 16,3-2 0-16,-2 2 3 0,2-2-4 15,-1-4 0-15,1 1 2 0,0 0-3 0,2-2-2 16,-3-3 3-16,3 1 1 0,-2-2 0 16,2-2-3-16,-2-1 2 0,2-1 1 15,-3-2-4-15,3-2 2 0,0 0 1 16,0-2 0-16,0-2 0 0,0-4 0 0,-1 1 0 15,1-1 0-15,0-3 1 0,0-3-2 16,0 4 1-16,-2-4-2 0,-1 1 2 16,-1-3 0-16,0 1-1 0,-1 0 1 0,-1 0 0 15,-3-3 2-15,1-2-2 0,-3 3 1 16,-2-2 1-16,2-5-3 0,-1 3 0 16,-3-3 0-16,0 0 0 0,0-1-4 15,-2-2 5-15,0 1 1 0,-3-3 1 0,1 2 1 16,0-2-2-16,-2 1 3 0,-3-1-3 15,1 0 0-15,-3 1 0 0,1 0-1 16,-3 1 0-16,-2-2-3 0,1 4 2 16,-3-3-1-16,-2 4 1 0,0-2 1 0,0 2 1 15,-4-1 1-15,-1 1 1 0,1 0-3 16,-2-1 1-16,-3 2 1 0,1-1-2 16,-1 3 0-16,-1-4 1 0,-1 2 2 15,1-1-2-15,-3 3 2 0,0-2 3 0,0 2 0 16,-1 1 0-16,-1-3 1 0,0 3 0 15,0 0 1-15,-2 4-1 0,0-5 1 0,-2 4-2 16,0 2 0-16,0 1 1 0,0-1 0 16,-2 1 1-16,2 3-2 0,-2 2 1 15,0-2 1-15,-1 2 1 0,1 3-3 0,-2-1-1 16,2 2 1-16,0-1 0 0,-3 2 0 16,3 4-4-16,-2-3 0 0,2 4 2 15,-3 0-2-15,1-1 0 0,0 2-2 16,0 3 0-16,-3 3 0 0,1-2-2 0,-1 3 0 15,-1 0-1-15,-1 3 2 0,-1-1 2 16,-1 3-1-16,0 0 0 0,1 2 2 16,-3 3 1-16,0 0-3 0,1 4-1 0,-3-1 1 15,0 7 0-15,0-2-2 0,-2 2-2 16,2 5 4-16,-2 0 1 0,0 0 0 16,-2 1 3-16,2 4-2 0,0-4 1 15,0 4 0-15,0 0-3 0,2 1 3 16,2-1-1-16,1 1 2 0,1 2 3 0,3-1-2 15,1 2-1-15,1 1-4 0,4 1 3 16,-1 0 0-16,3 1-6 0,2 1 2 16,1 2 1-16,1-1 1 0,2-2 1 15,2 2-4-15,1-2 4 0,1-2-2 0,3 2 2 16,2 0-1-16,0-1-4 0,1-1 2 16,3 1-2-16,3-1 0 0,1 0 1 15,2-4 0-15,5 4 10 0,-1-4 1 0,5-1 1 16,2 3 0-16,2-4-3 0,2 0 0 15,3 1-7-15,1-4-4 0,2 0 2 16,3-1-1-16,2 0 3 0,0 0 0 0,-1-3-2 16,5-2 2-16,0 0 0 0,2-1 3 15,1-2-1-15,3-2-2 0,0-2-1 16,5 0 1-16,-1-4-1 0,1 0-3 16,2-4 0-16,1 1 2 0,-1-5 2 0,2-4 1 15,0-1 0-15,-1-1-1 0,1-4 1 16,0-5-1-16,0 1 0 0,0-4-3 15,-3 0 0-15,1-4 1 0,0 0 3 16,-3-3 0-16,-1-4 0 0,-3-2 0 16,0-3 1-16,1-4 0 0,-3-1-3 0,-2-1 1 15,2-5 0-15,-2-2-1 0,-2-3 0 16,0 1 1-16,0-6-1 0,-2 0 1 0,-2-3 1 16,0 1 0-16,-3-2-2 0,-3-1-1 15,-1-4 0-15,-4-1-4 0,-2 2 2 16,-2-1 2-16,-6 4 2 0,-3-3 1 0,-1 4 0 15,-7 2-1-15,-2 2 2 0,-3 1-3 16,-1 2 1-16,-2 0-1 0,-3 3 1 16,-2 1 0-16,1 6-2 0,-1-2 3 0,-2 2 0 15,0 1 1-15,0 6 1 0,1-3 3 16,-3 3 1-16,-2 1-5 0,0 4 2 16,-1 0-4-16,-1 1 0 0,-2 1-2 15,0 3-1-15,-1 3 2 0,-1-1 1 16,-2 2 0-16,-1 0 0 0,1 3 0 0,-3 0 2 15,-2 2 2-15,0 2-3 0,1 3 0 16,-3-1 0-16,2 3 1 0,-2 0-2 16,2 3-2-16,-1 1 2 0,1 0 2 15,-2 5-2-15,2-1-1 0,-2 3 1 0,3 2 3 16,-3 0-3-16,0 4-1 0,0 0 1 16,0 6 1-16,-2 2-1 0,0 2-2 0,0 2 1 15,-2 5 0-15,0-1 0 0,0 6 0 16,0-1 1-16,0 1-4 0,2 2 3 15,0 4 0-15,0-2 0 0,2 2-1 0,0 5-3 16,2-1 5-16,3-1 0 0,1 5-1 16,3 1 0-16,-1 0 0 0,5 0 2 15,0 2-1-15,4 1-2 0,0-2 3 16,4-2-2-16,3 1 3 0,3 1-2 0,3-1-2 16,4-4 4-16,2 1-2 0,7 2 1 15,1-4-1-15,3-2 0 0,6-2 1 16,2-2 0-16,5-1 2 0,1-1-2 15,7-4 1-15,2 1 2 0,4-4-4 0,3-2 1 16,1-3 0-16,3-4 0 0,1-1-2 16,1-3-1-16,2-1 1 0,0-6-1 15,-1-1-1-15,3-2-2 0,0-2 2 0,0-5 0 16,0-1 2-16,2-4 3 0,-2-2 0 16,2-5 2-16,-2-1-3 0,2-4-1 15,-2 1-2-15,-2-6-3 0,2-3 3 0,-3-1-1 16,-1-6 0-16,0-5 2 0,-1-1 2 15,-1-4-2-15,-3-5-2 0,-1-6-1 16,-1-2-1-16,-4-4 0 0,-2-7-1 0,-2 0 1 16,-4-2 1-16,-3 1 1 0,-1 0 2 15,-7-1-2-15,-2 2 0 0,-5 3 3 16,-3 0-2-16,-3 1 0 0,-6 3 4 16,-2 4 3-16,-2 1 0 0,-5 0 0 0,-1 4-2 15,-3 0 1-15,-4 2-3 0,-2 4-2 16,-4 0-1-16,-1 4-1 0,-1 2 5 15,-2 2-2-15,-1 2-2 0,-2 1 1 16,-1 4 0-16,-1 3 2 0,-2 1-1 0,0 0 1 16,0 5 1-16,-2-2-2 0,-2 6 0 15,0 2 0-15,0 2-1 0,-2 0 3 16,-3 3 3-16,-1 2 2 0,0 3 0 16,-1 3-1-16,1 1 0 0,-3 1-5 0,3 3 0 15,-3 3-2-15,1 2 3 0,-1 3 1 16,0 1-2-16,1 4 0 0,-1 0 0 15,-1 3 3-15,-1 5-4 0,0 1-5 16,-2 3 4-16,1 3 1 0,-1 2 0 0,0 1 2 16,0 3-2-16,0 3 5 0,1 2 1 15,1 2-5-15,2 0 0 0,1 6 0 0,1-2 2 16,3 1 0-16,2 1-1 0,4 2-1 16,2-1 0-16,4-1-3 0,3 3 1 15,6 0-1-15,2 4-2 0,6-4 1 0,2 1-1 16,7-1 4-16,4 0-2 0,4 1 2 15,3-2 4-15,5-5-2 0,3 2 0 16,4-5 0-16,4 1-1 0,1-4-2 16,3 0-1-16,3-5 2 0,2 0 4 0,-1-3-2 15,5-3 1-15,0-3 0 0,5-3 1 16,-1-4-1-16,4-4-3 0,1-4 0 16,1-4 0-16,3-5-1 0,-2-4-2 0,1-5 1 15,-1-8 0-15,-1-3 0 0,1-4 2 16,-5-4-1-16,1-7 0 0,-5-3 0 15,-2-8 0-15,-2-3 0 0,-5-6-3 16,-3-3 2-16,-3-8 1 0,-2-1-2 0,-6-1 0 16,-2 5-3-16,-5 0 0 0,-4 1-4 15,-4 9-10-15,-6 2-8 0,-3 4-19 16,-3 4-49-16,-5 4-96 0,-4 2-110 0,-1 7-107 16,-1 1-111-16,-2 2-56 0,-3 2 11 15,1 3 75-15,-3 2 104 0</inkml:trace>
  <inkml:trace contextRef="#ctx0" brushRef="#br0" timeOffset="42280.33">26272 9331 34 0,'0'0'78'0,"2"0"-14"16,-2 0-14-16,2 0-11 0,-2 0-11 16,2 0-6-16,-2 4-2 0,3-4-3 15,-1 1 5-15,0 2 5 0,0-2 5 0,0 3 2 16,0-3 3-16,0 2 0 16,0-1 1-16,3-1-1 0,-3 3 3 0,2-3 4 15,-2 2 5-15,2-1 2 0,-2 1 5 16,3-2 4-16,-3 2 0 0,2-1 5 0,0 1 3 15,3-2 5-15,-1-1 3 0,0 3 4 16,1-3 6-16,1 3 1 0,3-3 1 16,-1 0 0-16,1 0 3 0,2 0-2 0,1-3-3 15,1 3-5-15,0-3-3 0,2 3-2 16,0-1-3-16,2 1-3 0,-2 0-3 16,2 0-2-16,0 0-6 0,0 0-6 15,0 0-5-15,2 0-6 0,-2 0-8 16,2 0-3-16,1 0-2 0,-1 0 5 15,2 1 0-15,0-1 4 0,1 3 6 16,-1 0 2-16,2-2 2 0,1 2-3 0,1-2-2 16,-1 4-5-16,1-2-3 0,-1 2-2 0,1-4-3 15,-2 3-2-15,1 2-2 0,-1-1-2 16,1 0 3-16,-3 0-1 0,0 3-4 16,0-5 0-16,-1 5-1 0,-1-4-1 15,-2 2-4-15,-2-1 1 0,0 1 0 0,0-1 0 16,-3-1-2-16,1 1 2 0,-2-1-2 15,0 1-2-15,-1 1-2 0,-1-2-1 16,-3-3 1-16,1 4-3 0,-1-2-1 0,1-2 0 16,-3 3 0-16,-2-4-3 0,1 1 1 15,-1-1-1-15,0 3-1 0,-2-3-3 16,0 1 0-16,0-1 3 0,1 0-2 16,-1 0 2-16,-2 0 0 0,2 0 4 15,-2 0-1-15,0 0 0 0,0 0 0 0,0 0 1 16,0 0 0-16,0 0-2 0,0 0 1 15,0 0-2-15,0 0 1 0,0-1-4 16,-2 1 1-16,2-3 0 0,-2 2-1 0,-1-3 0 16,1 3-1-16,-2-2 1 0,2-2-1 15,-2 4-1-15,0-3 0 0,-3 1 0 16,3-1 1-16,-2 0 1 0,-3 0-1 0,3 3 2 16,-3-4-2-16,1 2 0 0,-3-2-1 15,3 2-2-15,-3-2 2 0,1 1-1 16,-3-1-2-16,2 1 3 0,-1-1 2 15,1 0-3-15,-2 0 1 0,1 1 1 0,-1-1 1 16,0 1 1-16,-2-1-3 0,1-2 2 16,-1 3 2-16,0-2-1 0,-2 2 0 15,0-4-2-15,-2 4 3 0,2 0-1 16,-2-1-2-16,0 1 3 0,-2-1-1 0,2-3-1 16,-2 5-1-16,2-1 2 0,-3-1-1 15,3 1-3-15,-2-1 1 0,0 1 1 16,2 0 0-16,-2 2 1 0,0 1-1 15,0-3 1-15,-1 3-1 0,1 1-1 16,0 0 0-16,-2 1-2 0,2-1 1 0,-3 4-1 16,3-3 3-16,-2 1 2 0,0 2-1 15,-1 0 1-15,1-3-1 0,0 4-1 16,-3-1-1-16,3 1-1 0,-2 0 1 0,1 0-1 16,-1 1 0-16,2 1 2 0,-3-1-2 15,3 4 0-15,0-4-1 0,-1 3 3 16,1 1 0-16,0-1 0 0,0 1 2 0,-1 0-1 15,1 1-1-15,0 1 0 0,-1-1 0 16,3-1 0-16,-2 2-2 0,2 1 1 16,-2 2-1-16,1-2 0 0,-1 3 1 0,2-1-1 15,-2 1 0-15,1 2 0 0,1 2 2 16,0 0 0-16,-2 1-2 0,2 1 0 16,-3 2 0-16,3 1 0 0,-2 0-2 15,2 1 2-15,-3 3 1 0,3-1 1 0,0 3 0 16,0-2 1-16,0 4-1 0,2 1 0 15,2-4 0-15,0 5 0 0,0-1-1 16,2 0-1-16,2 0 0 0,3 0 1 16,-1-2-1-16,3 2 2 0,1-1 0 0,1-3-2 15,2 3 2-15,2-2-1 0,2-2 1 16,0 0 0-16,2 1-1 0,0 0 3 16,2 0-3-16,3-1 1 0,1 0-1 15,1 1 1-15,-1-1-2 0,3-3-1 0,1 3 3 16,3 0 0-16,0 0 0 0,2-3 0 15,0 2 3-15,0-2 4 0,2 2 0 0,2-4-1 16,0 0-1-16,2 1-2 0,1-4 0 16,-1 3-3-16,2-5-3 0,1 1 3 15,-1 0 1-15,1 0 1 0,-1-6 0 16,2 6-2-16,1-7 1 0,2 0-2 0,-1 0 1 16,3-2-1-16,0-2 0 0,2 0 1 15,2-1-1-15,2-4 2 0,0-1-1 16,2-2 2-16,2-1-2 0,1 0 1 0,1-1-1 15,-2-3 0-15,3-2-3 0,-3 1 0 16,3 1 0-16,-3-2 1 0,2-4 0 16,-1 1 1-16,1-1-2 0,-1-5 2 15,1 1 1-15,-2-2-1 0,3-5 1 0,-3 0 0 16,3 0-1-16,-3-4-2 0,2-5 0 16,1 1 1-16,-1-4-4 0,1-1 1 15,-1 2 1-15,-1-6-2 0,-1 3-3 0,-2-3-2 16,0 2-1-16,-4-2-3 15,-2-1 2-15,-2 0 0 0,-2 0 0 0,-3 2 0 16,-4-6 1-16,1 2 3 0,-5-1 1 0,0-4 0 16,-4 0 1-16,-3 1 1 0,1 1 4 15,-5-1 1-15,1 0 0 0,-1-3-1 16,-3 3 1-16,-1 0 1 0,0-3-2 16,-2 3 0-16,0-1 1 0,-2 4 0 0,0-1 2 15,-2 3 0-15,0-2 0 0,-2 6 0 16,-3 1 1-16,-1 2 1 0,0 3-2 15,-1 0 0-15,-2 1 1 0,-1 4-2 16,-1 0 3-16,0 2-1 0,1 1-2 0,-3 1-1 16,0 0 0-16,-2 4 1 0,2-4-2 15,-2 4-2-15,0-2 3 0,0 4 1 16,-2-4 0-16,0 4-2 0,0-4 2 16,-2 3 1-16,0 2-2 0,0-2 0 15,-2 2 1-15,-3 0-1 0,1 0 2 16,-1 2-2-16,-1 3 1 0,-3 0 1 0,1-2 0 15,-1 6 0-15,-2 0 0 0,0 1 2 16,1-1 1-16,-1 2-3 0,0 2 2 0,0-2 0 16,3 3-2-16,-3 3-1 0,2 1-1 15,-1 1 1-15,1-1-1 0,-2 2 0 16,3 4 2-16,-3 0-1 0,2 3 2 0,-1 2 0 16,1 0 0-16,-2 4-1 0,0 2-1 15,1-1 1-15,-1 4 0 0,0 0-1 16,-2 5 0-16,3 0 0 0,-3 0 0 0,2 4 1 15,0 1-1-15,0 3 3 0,3-2-2 16,-1 6 0-16,0 1-1 0,3-1 0 16,2 2-1-16,-1 2 0 0,3-2 1 15,0 3-1-15,4-4 0 0,2 2-3 0,4-2-8 16,2 1-12-16,3-1-27 0,4-1-37 16,2-2-51-16,4 2-52 0,4-3-53 15,2-1-49-15,5-1-33 0,4-1-20 16,2-2-8-16,4-2-13 0,3-3 13 15,1-3 38-15,3-4 46 0</inkml:trace>
  <inkml:trace contextRef="#ctx0" brushRef="#br0" timeOffset="53896.89">5078 8732 91 0,'-6'-6'119'0,"-1"2"-15"0,1-1-12 15,-1 1-8-15,1 2-7 0,-2-2-5 16,1 1-6-16,1 1-8 0,0 0-4 0,-1-1-3 16,1 3-4-16,0 0-2 0,-1 0 5 15,-1 0 4-15,-1-1 5 0,1-3 3 16,-3 3 2-16,-1 1 0 0,-1 0-1 16,-2 1-4-16,-2 3-2 0,-2-3-3 0,-2 4-2 15,-2 1 4-15,-5 3 6 0,-4 2 14 16,1 2 9-16,-5 1 10 0,2 2 7 15,-2 0 1-15,0 5-7 0,-2 0-15 0,2 4-15 16,-2 1-13-16,-3 6-10 0,3 2-6 16,-2 3-2-16,0 5-1 0,0 3 3 0,-1 4 1 15,1 4 4-15,2 6 5 0,0 1 2 16,2 8 4-16,0 1 2 0,4 6 2 0,0 3 1 16,5 0-4-16,4 1-5 0,4 3-6 15,4-2-5-15,4 4-5 0,5-2-8 0,8-2-7 16,4-1-4-16,7-2-6 0,6-4 1 15,7-4-3-15,5 0 1 0,7-9 0 0,9-1 1 16,4-6 3-16,6-4-2 0,6-6 2 16,7-8-3-16,2-5 1 0,7-7-3 15,-1-10-2-15,4-4-2 0,1-9-1 0,2-9-1 16,1-7 0-16,1-6 2 0,2-10 4 16,-2-7 1-16,2-6 1 0,-2-6 3 0,-1-11-1 15,-1-5-1-15,-2-5-5 0,-3-7-1 16,-6-5-2-16,-4-3 0 0,-7-1 0 15,-5-5 6-15,-10-3 4 0,-8 1 2 16,-8 3 5-16,-9-1-1 0,-8 4 0 16,-8 0-5-16,-9 4-1 0,-9 3-2 0,-6 5-5 15,-6 3-1-15,-7 1-3 0,-4 8-1 16,-6 2-4-16,-2 7-6 0,-3 3-8 16,-3 7-19-16,-1 4-42 0,-2 8-71 0,0 5-94 15,3 4-95-15,1 8-90 0,5 5-88 16,1 6-14-16,8 6 43 0,3 5 82 0,5 5 88 15</inkml:trace>
  <inkml:trace contextRef="#ctx0" brushRef="#br0" timeOffset="54407.92">7288 10573 117 0,'-9'8'210'0,"-1"3"21"0,-3 7-24 16,-6 7-5-16,-2 6 7 0,-5 13 10 0,-5 6-2 16,-3 12-10-16,-4 7-24 15,-7 9-34-15,-1 2-30 0,-3 7-30 0,-4 2-25 16,0 3-22-16,0 0-15 0,2-1-13 16,1-2-19-16,1-1-41 0,2-1-60 15,7-4-69-15,2-4-68 0,8-5-76 0,5-4-68 16,4-8-7-16,6-8 34 0,6-9 56 15</inkml:trace>
  <inkml:trace contextRef="#ctx0" brushRef="#br0" timeOffset="54909.41">7910 10944 111 0,'-2'-20'234'0,"-2"3"37"15,-3 1-17-15,-1 6-12 16,-1-1-4-16,-3 3 6 0,-3 7-2 0,-2 1-12 15,-2 5-16-15,-2 11-24 0,-5 5-28 16,1 8-24-16,-5 8-17 0,1 6-14 0,-1 3-17 16,-2 7-17-16,0 2-15 0,1 3-16 15,3 2-10-15,3 3-7 0,2-1-8 16,6-4-6-16,2 1-4 0,6-5 0 0,7-3-5 16,4-5 0-16,5-4-2 0,5-5 0 15,3-4-1-15,2-7 1 0,4-3 0 16,5-5 0-16,-1-6-2 0,3-7 2 15,1-1 1-15,1-9-2 0,-1-6 1 0,-1-3 2 16,0-5 5-16,-5-3 5 0,-2 0 8 16,-2-3 11-16,-6 1 8 0,-3-1 6 15,-5 0 1-15,-5 3-1 0,-5 2-6 16,-3 4-10-16,-3 6-8 0,-4 1-7 0,-4 7-6 16,0 4-8-16,-4 4-17 0,0 6-33 15,2 1-88-15,-1 4-135 0,3-1-141 16,5 3-127-16,1 0-55 0,7-2-5 15,1-4 68-15,5 2 123 0</inkml:trace>
  <inkml:trace contextRef="#ctx0" brushRef="#br0" timeOffset="55223.86">8365 11088 158 0,'-2'-17'355'16,"-2"0"77"-16,-5 4 73 0,-3 1-44 0,-1 6-60 15,-2 3-63-15,-2 3-55 0,-2 4-68 16,-2 9-70-16,-2 4-54 0,-3 7-38 16,3 5-19-16,-2 6-12 0,3 3-5 15,1 7-4-15,6 1-3 0,3 1-1 16,5 2 0-16,7-3-3 0,7 1 0 0,3-2-2 15,7-3-1-15,6-1-2 0,7-6 4 16,4-2-4-16,4-4 0 0,4-8-1 0,5 0-11 16,0-8-36-16,1-1-92 0,-1-5-121 15,1-2-129-15,-1-5-130 0,0-3-58 16,-1-6-3-16,1-3 69 0,-1-6 114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2:45:43.6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8041 10556 33 0,'2'0'59'0,"-2"0"1"15,2 0 2-15,-2-3 4 0,0 3 4 0,0 0 1 16,0 0 3-16,0 0-2 0,0-2-2 16,0 2-10-16,-2-3-8 0,2 3-10 15,-2-1-9-15,0 1-4 0,0-3-3 16,0 3-1-16,-2-2 0 0,-1 2 1 0,1-3 1 15,0 2 3-15,0-2 1 0,-3 0 4 16,1 2 6-16,-2 1 3 0,-1-3 3 16,1 3 0-16,-3-1 2 0,-2 1 2 0,1-4-2 15,-1 4-1-15,-2-1-2 0,0 1 0 16,0-3-6-16,-1 3-4 0,-1 0-5 16,-2 0-3-16,2 0-2 0,-2 3-4 15,0-3-2-15,-3 1-2 0,3-1 1 0,-2 4 1 16,2-4 3-16,-2 1 4 0,0 2 4 15,0-2 2-15,-1 2 1 0,1 1-1 0,0-1-5 16,0 2-5-16,0-1-3 0,-3 1 0 16,1 0-5-16,0-2 2 0,0 5 1 15,-1-3 0-15,1 4 1 0,0-2 1 16,-1 2 2-16,1 4 0 0,0-2 0 16,-2-1 0-16,1 5 1 0,-1-2-1 0,2 0 2 15,-1 4 0-15,1 0 1 0,0 1 1 16,-1 1 1-16,3-2 1 0,0 1-1 15,0 1-2-15,0 1-2 0,2 3-2 16,2-2-3-16,0 3-2 0,0 1 0 0,2 0-2 16,0 0 1-16,3 1 2 0,-3 3 2 15,2 0 1-15,0 1 0 0,1-1 1 0,-1 0-1 16,2 1-2-16,1-1-4 0,-1 0-2 16,3 1-2-16,-1 3-2 0,3-4 1 15,0 1-2-15,-1 3 0 0,1-1-1 0,2-2 1 16,2 3-2-16,-1-3-2 0,3 3 1 15,0-2-1-15,3 1-2 0,1-1 2 16,0-2-1-16,0 3-2 0,0-3 1 16,3 1-1-16,-1-2 1 0,0 1 1 0,1-3 1 15,-1 0 3-15,1-5-4 0,1 4 0 16,-2-1 1-16,3-3-3 0,-1 3-1 16,1-1-1-16,-1-3 2 0,3 0 2 15,-1 1-1-15,3-2 1 0,0 1 1 0,2-1-2 16,-1-1 1-16,3-1-2 0,0 3 0 15,2-6-1-15,0 2 1 16,3 1 0-16,-1-1-1 0,4-3 1 0,1 0 2 16,1-1-1-16,3-1 1 0,1 0 3 15,3-2-3-15,0-1 3 0,4-2-3 0,0 0 0 16,0-2 0-16,3 0-1 0,-1-3-1 16,0-1 1-16,0-1 0 0,1-3 0 15,-1 3-1-15,0-3 2 0,0-4 0 0,0 1-2 16,1 2 1-16,-1-5 1 0,0 1 0 15,0-2-1-15,3-1 0 0,-3-1 2 16,2-4 1-16,0 2 1 0,1 0 0 0,1-4 1 16,-1-2-1-16,-1 3-1 0,0-2-1 15,1-1-2-15,-1 0 2 0,0-1-2 16,-2-2 0-16,-1-1 1 0,1 4 3 0,-2-4 3 16,-2 0 6-16,-2-3 7 0,0 2 8 15,-3-2 5-15,-1 2 5 0,-2-4 2 16,-1 1-1-16,-4 0-4 0,1-1-4 15,-1-2-7-15,-2 2-5 0,-2 0-3 16,0-3-4-16,0 2-2 0,-2-1-3 0,0 1-1 16,-2 1-1-16,0-1 0 0,0 2 1 15,-3 0-2-15,-1-1 1 0,2 2 1 16,-3-1 1-16,-1 3-1 0,-1-4 0 16,0 2 0-16,-1 2-1 0,-1-2 0 0,1 3-2 15,-3-2 2-15,0 2 0 0,0 0-1 16,0 0 1-16,-1 1 1 0,-1 2 1 15,-2-1-2-15,0 0-1 0,0 3-1 0,0-1 0 16,-2 1 3-16,-1 1 0 0,1-2-1 16,0 1 1-16,-2 2-1 0,0-2-2 15,-3 1-2-15,3 1-2 0,-2 1 2 16,-3-3 1-16,3 2 1 0,-2 1 1 0,-3-2-3 16,0 5 3-16,1-6-1 0,-1 6-2 15,-1-6-1-15,-3 5-1 0,0-3 1 16,0 2 0-16,-2-2-1 0,-2 2 2 0,0-1 0 15,-2-1-2-15,-2-1 2 0,-1 1-1 16,-1 2 1-16,-3-1-2 0,-1 0 1 16,-1 0 1-16,-2 0-1 0,-1 0 0 15,-1 1 0-15,0-1 3 0,-4 5-1 16,0-5 3-16,-1 5 1 0,-1-1 0 0,-2 2 0 16,0 1 4-16,-1 1-1 0,-1-1-3 15,-3 4 0-15,1 1-2 0,-1 1 1 16,-2 1-6-16,1 1 1 0,-1 2 0 0,-2 2-3 15,-2 2 0-15,0 4 0 0,1-2 0 16,-4 4-2-16,-1 0 2 0,0 1 0 0,0 3 0 16,0 0-1-16,0 1-3 0,-3 4-5 15,1 1-13-15,0 3-21 0,-5 2-55 16,1 1-84-16,-3 3-91 0,5 4-87 16,2 1-69-16,4-1-63 0,2 4-15 15,6-2 50-15,7 2 77 0,4-5 80 0</inkml:trace>
  <inkml:trace contextRef="#ctx0" brushRef="#br0" timeOffset="3431.54">9409 13516 63 0,'-5'-5'77'0,"-1"2"0"0,2 2-3 16,-3-2-2-16,3 1-1 0,-2-1 1 15,2 1 1-15,-3 1-1 0,1-3 2 0,0 3-2 16,-1-2-4-16,-1 2-3 0,-1-3-5 16,1 3 0-16,-1-2 3 0,-1 2 2 15,-3-3 3-15,2 3 2 0,-1-5 3 16,-3 5 2-16,-2-3 1 0,0 0 1 0,0 3 0 15,-2-3-1-15,0 0 0 0,-2 3-3 16,0-2-4-16,-3 2-6 0,1-2-9 16,-2 3-9-16,-1-3-7 0,-1 3-7 15,-3-1 0-15,1 1 3 0,-3 0 6 0,-2 0 8 16,0 0 2-16,0 0 4 0,-2 0 2 16,-2 0 0-16,0 1-5 0,0-1-4 15,-2 3-3-15,2 0-2 0,-3-2-1 16,-1 2-6-16,0-2-4 0,-1 4-1 0,1-1 1 15,-2 1-1-15,-1 2-3 0,1-3-2 16,-1 4 1-16,1-2-1 0,1 2-2 16,-1-2-3-16,0 3 0 0,1 0 0 0,-1-1-2 15,-1 1-1-15,1 4-2 0,-1-2 1 16,-1 3-2-16,-1-2 0 0,-1 5 0 16,-3-1 1-16,0 2 0 0,-4 2 1 0,0 2 2 15,0 2-2-15,0 5 1 0,0 0 2 16,0-3-1-16,0 3 0 0,0 4-4 15,0-2 1-15,0 1-3 0,-2 3-4 16,-1 1-1-16,3 6 0 0,0-1-2 0,0-2-3 16,2 5 1-16,3 0 1 0,1 2 0 15,0 0-1-15,1-1 0 0,1 1 1 16,0 1 0-16,1-1 0 0,1 2 2 16,-1 0 1-16,1-2 2 0,1 3 2 15,-1-1 0-15,3 1-2 0,0 0-1 0,2 2-2 16,-1 2-1-16,5-1-1 0,0 2 0 15,5-3-1-15,-1 3 0 0,2-1-2 0,3-2 0 16,1 3 1-16,3-1-1 0,2 1 4 16,0 0-1-16,4 0 2 0,0 3-2 0,2-2-3 15,2 0 2-15,3 3-2 0,1-3-1 16,3 4-3-16,2-2 3 0,2-2 0 16,2 3 0-16,2-3 2 0,2 0-2 0,2 2 1 15,5-3 1-15,-1 0-1 0,5 1 0 16,0-5 0-16,4 4 4 0,2-3-1 15,3-1 1-15,3-4 0 0,3 0-3 0,1 1 0 16,5-2-1-16,3 1-1 0,3-4 1 16,4 3 0-16,3-2-1 0,2 1 1 0,2-1-1 15,2-2 3-15,2-2-4 0,2 3-1 16,3-1 1-16,1-3 0 0,1-3 3 0,1 1 1 16,3-2 2-16,0 0 0 0,0-1 2 15,1-4 2-15,3 0-5 0,0-3-3 16,2-1-2-16,0-1 1 0,1-3-1 0,1-3 0 15,0 2-1-15,-2-8 2 0,0 2 1 16,0-5-2-16,0 1 0 0,0-6-2 16,0-3 2-16,-2-1-3 0,3-1 3 0,-4-3-1 15,1-3 0-15,0-5 2 0,0 1 0 16,0-4 0-16,0-2 0 0,0 0 1 16,-2-4 0-16,-2-2 1 0,0 0-1 0,-3-2 0 15,-1-1 0-15,-3-3-1 0,-2 0 1 0,1-6 0 16,-3 1-1-16,-2 0-1 0,2-4-1 15,-4 1 2-15,0-1 0 0,0 0 1 16,-5 0 1-16,1-3 1 0,0 2 1 0,-3-3 0 16,-1-2-1-16,-1 2-2 0,-1-4 2 15,1-1-3-15,-2-3 0 0,1 1 0 0,-1-1 0 16,0-2-2-16,-1 1-2 0,-1-2 4 16,0 2 3-16,-2-3-1 0,-2-3-3 15,0 1 2-15,-2-1 0 0,-2-2-1 16,-3-1-1-16,-1-2 1 0,-5 2 0 0,-2-1 1 15,-4-1-1-15,-2 2 0 0,-2-2 0 16,-5 2 0-16,-1-2-2 0,-3 0 2 0,-2 0 0 16,0-1 2-16,-2 0-1 0,-2 1 1 15,0-2 1-15,0 1-1 0,-3 0 0 16,1 1-2-16,-2 0 0 0,-3 0 1 16,1 2 1-16,-3-2-2 0,-1 3 0 0,-1 0 1 15,-4 1-1-15,0 4 0 0,0-1-1 16,-4 1 1-16,0 4 0 0,0 1-1 15,-1 1 1-15,-1 3 0 0,-2 0 1 0,1 2-1 16,-1 1 0-16,-2 1 0 0,-1 2-1 16,1 2 1-16,-3-1-3 0,-2 0 0 15,0 6 1-15,-1-2-2 0,-3 0 3 0,0 1 0 16,-5 4 1-16,3-2-1 0,-4 2 1 16,0 1 1-16,-1-2-1 0,-1 4 1 15,-3 2 1-15,1-1-1 0,-3 0 0 16,0 0 1-16,-4 1-1 0,0 5-1 0,-4-1 0 15,-2 0 1-15,-2 2 0 0,-3 2-1 16,-1-1 1-16,-1 1 3 0,-2 4-3 16,-2-1-1-16,1 3 5 0,-3 0 0 15,-3 4 0-15,1-2-1 0,0 3-1 16,0 1 2-16,0 2-3 0,0 2-2 16,0 0-2-16,0 2-2 0,0 2-6 0,2-3-10 15,0 3-10-15,2 1-19 0,2-1-45 16,3 4-78-16,1-1-98 0,3 2-91 0,2 0-78 15,6 3-70-15,0 5-19 0,4-1 46 16,5 1 86-16,1 5 89 0</inkml:trace>
  <inkml:trace contextRef="#ctx0" brushRef="#br0" timeOffset="7595.02">7002 13105 11 0,'-2'-16'17'0,"-2"-3"0"0,1 1 0 0,-1 1-2 15,2-2 3-15,-2 1 2 0,2 1 1 16,-2-3 2-16,1 1 1 0,1-1 2 16,0-4-1-16,-2 5 1 0,2-4 2 15,-2 1 2-15,1-2 2 0,-1 4 3 16,0-2 4-16,0 1-1 0,0 0 1 0,-3 0-1 16,3 0 0-16,-2 1-2 0,-1-1-1 15,1 2 0-15,0-1-1 0,1-1 0 16,-1 1-1-16,2-1-1 0,0 0 1 0,-1 1 2 15,1 0 1-15,0 1 2 0,2-2-2 16,-3 1 0-16,3-3-2 0,-2 3-6 16,2-4 0-16,-2 4-2 0,2-1-2 15,0-1 2-15,-1 1 0 0,1 0 3 16,0-2 1-16,0 3 4 0,0 0 3 16,0 0 2-16,0-2 0 0,-3 5 1 0,3-3-5 15,-2 2-4-15,2-1-5 0,-2 2-5 16,0-1-4-16,1-1-4 0,-1 3-2 0,2-2-1 15,-2 2-2-15,2 1 0 0,-3 0-2 16,3-5 0-16,-2 6-2 0,2-2 2 16,0-1-1-16,0 1 0 0,0-2 2 0,-3 2 1 15,3 0 3-15,0 2-1 0,-2-2 1 16,2-1 2-16,0 1-1 0,0 2-2 16,0-2-3-16,-1-1 0 0,1 1-1 0,0 0-2 15,0 3-2-15,0-3 0 0,0 2-2 16,0-2 0-16,0 2 1 0,2-2-1 15,-3-1 0-15,3 0 1 0,-2 1 3 16,2-2-1-16,-2 2 1 0,0 0 1 0,0 0 2 16,0 1-1-16,0-1-1 0,0 3 1 15,0-3 1-15,-1 2 0 0,1-1-2 16,0-1-2-16,0-1 1 0,0 1-1 16,0 1 0-16,0 1-1 0,-3-1 1 15,3-1 0-15,-2-1 1 0,2 1 1 0,-2 3 2 16,2-3 0-16,-3 4 1 0,1-2 3 15,0 1-2-15,0-2 1 0,-1 1-2 16,1 2-2-16,2 0-1 0,-2-1-2 0,2 1 0 16,0 0-3-16,0 2 0 0,-1-2 0 15,3 1 0-15,-2 1 0 0,2-1 0 16,-2 2 0-16,2 0 2 0,-2 0 0 0,2 1 0 16,-2-1-1-16,2 0 1 0,-2-1-1 15,2 1-1-15,-2 0 2 0,2 1 0 16,-2-1-2-16,2 0 0 0,-2-1 0 15,2 1 0-15,0 0-1 0,0 1-1 0,0-1 1 16,0 0 1-16,0-1-2 0,0 1 1 16,0 0 1-16,0 1 0 0,0-5 0 15,0 4 0-15,0-2 4 0,0 2 0 16,0-1 2-16,0 0 1 0,0-1 3 0,0 2 3 16,0-2 4-16,0 2 2 0,0-2 4 15,0 2 0-15,0-4 2 0,0 5-2 16,0-1-3-16,0 0 0 0,0-1-1 15,0 1-1-15,0 0-2 0,0 1 0 0,0-1-1 16,-3 0-1-16,3-2 0 0,0 2-1 16,0-4 0-16,0 6-1 0,0-6 0 15,0 4-1-15,0-2-2 0,0 2-1 0,0-1-1 16,3-1-1-16,-3 1 1 0,2 1-1 16,-2-2-1-16,2 2 2 0,0-2 0 15,0-2 0-15,0 3-1 0,0-1 1 0,0-2-1 16,0 2-1-16,1 1 1 0,-1-3 1 15,0 2 2-15,0 1 4 0,0 0 5 16,0 0 5-16,0 1 3 0,0-1 1 16,0 0-1-16,1 1-4 0,-1 4-5 0,-2-5-5 15,2 4-5-15,-2-3-2 0,2 2-2 16,-2-1 0-16,2 3-2 0,0-3-1 16,-2 1 1-16,2 1-1 0,0-2 1 15,1 3-1-15,-3 0 0 0,2-1 2 0,0 1 1 16,-2-3 0-16,2 2 1 0,0 2-1 15,0-3 3-15,-2 3-1 0,2-4-1 16,0 3-1-16,0 0-1 0,1-1 0 16,-1 0-1-16,0 2-1 0,0-4-1 0,0 3 1 15,0-1-1-15,0 1 0 0,0-1 0 16,1 2-1-16,1-4 1 0,-2 1-1 16,2 2 4-16,-2-3-2 0,2 2 2 0,-1-1-1 15,1 3 0-15,-2-4 4 0,2 3-3 16,-2 0 1-16,3-1-1 0,-3 0 0 15,2 2 0-15,-2-1-2 0,2 1-1 16,-2-2 1-16,3 2-1 0,-3-1 0 0,2 1-2 16,-2-1 0-16,2 1 3 0,-2-1-2 15,3 3 0-15,-3-3 1 0,2 1 0 16,0-1 1-16,3 1-1 0,-3-1-1 16,2 2 2-16,0-2-1 0,1 1 0 15,1-1-1-15,-1 1 2 0,1-1 0 0,-2 1-1 16,1-2 0-16,-1 5 1 0,1-3 1 15,-1 0-1-15,0 0 0 0,1 2 1 16,-3-2 1-16,2 1-2 0,0-1 0 0,1 1 0 16,-1-2 0-16,1 4 0 0,-3-3 0 15,2 0 0-15,0 0 0 0,-1-1 0 16,1 2 0-16,-2-2 0 0,3 1 1 0,-3 0 0 16,2 0 2-16,-2-1 1 0,3 2-1 15,-3-2 3-15,2 1-1 0,-1-1 2 16,1 1 1-16,-2-1 2 0,3 1 2 15,-3-2 1-15,2 2-1 0,-2-1-1 0,1 1-1 16,-1-1-3-16,2 1-3 0,-2 0 0 16,3 0-4-16,-1-1 0 0,0 1 0 15,1-1 0-15,1 1 0 0,-1-3 0 0,1 2 2 16,1-2-2-16,-1 2 3 0,1-1-1 16,-1 1-1-16,-2-1 1 0,3 2 1 15,-3-4 2-15,3 3 0 0,-1-2 0 16,1 2 1-16,-1-3-2 0,0 2 2 15,1-1-3-15,2 0 1 0,-3 1 1 0,3-2 0 16,-1 1 2-16,1 2-1 0,-1-3 3 16,1-1 2-16,-1 2 6 0,1-2 0 15,-2 3 4-15,1-3 4 0,1-1 1 16,-1 1 0-16,1 0-3 0,-1 1 1 0,1-1-2 16,0 0-5-16,-1-1-1 0,1 1-4 15,-1 0-2-15,3 1-1 0,-2-1-2 16,-1 1 0-16,1 0 1 0,-1 0 2 0,1-1 3 15,-3 3 0-15,3-4 2 0,-2 5 2 16,1-4 0-16,-1 1 2 0,1 0-4 16,-1 0 2-16,-1-1-3 0,1 2-3 0,-1-2-1 15,0 3-1-15,1-3-1 0,-1-1-1 16,1 5 2-16,-1-4-2 0,-1 2 0 16,1-2-2-16,-1 1 0 0,1-1-3 15,-2 2 0-15,1-2 4 0,-1 3 0 0,0-4-1 16,-1 5-1-16,1-5 3 0,-2 1-1 15,0-1-2-15,1 1 1 0,-1 0-1 16,0 1 4-16,0-1-1 0,1 0-1 16,-3-1 1-16,2 1-2 0,-2 0-2 0,2 1-3 15,-2-4 2-15,3 3 1 0,-3-3-1 16,0 3 0-16,0-2 1 0,0 1-1 16,0-2-1-16,0 0 2 0,0 2-2 0,1-5 0 15,-1 5-1-15,0-3 1 0,0-2-1 16,0 1 0-16,0 2-1 0,0-1 0 15,0-2 1-15,1 1 1 0,-1 2-1 16,0-2 0-16,0 0 0 0,-2 0 1 0,2 2 1 16,-2-5 0-16,2 4 2 0,-2-4-1 15,2 5 1-15,-2-5-1 0,0 1 1 16,0 0 2-16,0 2-2 0,0-2 1 0,0-1-1 16,0 1-2-16,0-2 0 0,0 2 0 15,0-1 2-15,0 0 1 0,0 1 1 16,0-1 0-16,-2 0 0 0,2 1-4 15,-2-2 2-15,2 2-3 0,-2-2 3 16,0 2 1-16,0-3 0 0,0 4 2 0,-1-4-2 16,1 4 1-16,0-4-2 0,0 3-3 15,0-2-1-15,-2 3 1 0,2-4 3 16,-3 4-2-16,3-1 2 0,0 1 1 16,-2-1 0-16,2-1 1 0,0 2-3 0,-3 0 0 15,3-1-1-15,0-3-1 0,-2 4 0 16,2-4-1-16,0 4-1 0,-3 0 0 15,3-2 1-15,-2 1 0 0,2 0 0 0,0 1 0 16,0 0 0-16,0-2-2 0,0 0 0 16,-1 0 0-16,1 1 2 0,0 0-1 15,2 2-1-15,-2-1 0 0,2 0 2 0,-2 1 0 16,2 0-1-16,-2-2 0 0,2 3 0 16,0-3 1-16,0 2-2 0,-2-2-1 0,2 3 1 15,0-3 1-15,0 3 1 16,0-3 0-16,-2 1-1 0,2-1 2 0,-3-1 1 15,3 2 2-15,-2-1-3 0,2 1 0 16,-2-1 3-16,0-1-2 0,0 5-2 16,0-5-1-16,2 5 2 0,-2-5 2 15,2 4 0-15,-2 0-1 0,2-2 0 0,-2 1 0 16,2 3-1-16,0-2-2 0,0 1 1 16,0-1 0-16,0 3 2 0,0-2-2 15,0 0 1-15,2 1 1 0,-2 0-1 16,2-1-1-16,-2 1-3 0,2 1 3 0,-2-1-2 15,2 1 0-15,-2 1 0 0,2-1 3 16,-2 1 1-16,2 3-1 0,-2-3 0 16,2 3 0-16,-2-3-1 0,2 1-1 0,1 1 0 15,-1 1-1-15,0-2 2 0,0 3 0 16,0-3 0-16,0 1 0 0,0 1 0 16,0-2 2-16,-2 3-4 0,3-1 1 0,-3 1 1 15,2 0 1-15,-2-3-1 0,2 4-3 16,-2 0-3-16,2 0-6 0,-2-1-9 15,2 1-12-15,-2 0-19 0,2 0-31 16,-2 3-51-16,2-3-60 0,0 2-59 0,0 1-54 16,1-3-40-16,-1 3-17 0,0-2 5 15,-2 2 20-15,0 1 18 0,0 0 21 16,0 0 36-16,0-5 39 0</inkml:trace>
  <inkml:trace contextRef="#ctx0" brushRef="#br0" timeOffset="9470.56">7377 7244 85 0,'-3'-4'106'0,"1"3"-5"0,0-2-7 16,0 2-8-16,0-1-7 0,0-2-11 15,2 4-8-15,-2-1-11 0,2 1-10 16,0-3-6-16,0 3-5 0,0-1-2 16,0 1 0-16,2-4 2 0,2 0 4 0,0 2 3 15,1-2 5-15,1-1 1 0,2 0 0 16,1-1-2-16,1 2-2 0,1-1-4 15,0 1-5-15,1-2-4 0,1 1-4 16,2 1-3-16,0-1-3 0,-1 1 1 0,3-1-2 16,0 4 1-16,2-4 0 0,-2 4 0 15,2 1 1-15,0-4 2 0,3 4 3 16,-3 4 6-16,2-1 8 0,2 1 6 0,0 4 6 16,1 1 6-16,-1 3 1 0,2-2-2 15,3 4-6-15,-3 1-8 0,3 1-8 16,-1 1-6-16,1-1-7 0,-1 2-3 0,1-2-3 15,-1 0 0-15,1 1-2 0,-3 0-1 16,1 0 0-16,-1-1-1 0,-4-1-18 16,0-1-40-16,-2 2-57 0,0-2-63 15,-2-1-76-15,-2-1-71 0,0-2-22 16,0 1 19-16,-5-3 45 0</inkml:trace>
  <inkml:trace contextRef="#ctx0" brushRef="#br0" timeOffset="19522.59">7948 10327 28 0,'-2'0'41'16,"0"0"0"-16,0 0 0 0,-3 3-2 0,3-3-2 15,-2 1-1-15,0-1-3 16,0 4-3-16,-1-3-2 0,-1 1-1 0,2 2-1 15,-2 0-1-15,-1-3-2 0,1 4 1 16,-3-1 1-16,1 1 0 0,-1 1 0 0,1 2 2 16,-3 1 1-16,1 0 0 15,-3 4 3-15,0 3-1 0,-1 2 0 16,-1 2 2-16,-2 4-1 0,-2 2-3 0,0 6-2 0,0-1-1 16,-3 6-2-16,-1 0-2 15,0 6-1-15,0 1 1 0,-1 0 1 0,1 5 2 16,0 1 2-16,0 2 2 0,-3-2 2 15,3 8 3-15,-3-3 0 0,3 3 2 0,2 2 2 16,0-1 0-16,2 1-1 0,2 2 0 16,2-2-2-16,2-1 0 0,3 3-2 15,3-3-1-15,5-4-4 0,2 3-3 0,2-4-2 16,3-3-4-16,3-2-4 0,3 1-2 16,3-4-3-16,1-1-1 0,4-5-1 15,0 1-2-15,3-4 0 0,1-2 2 16,2-2 2-16,1-4 2 0,-1-3 6 15,5-2 6-15,-1-8 11 0,1 1 6 0,2-9 4 16,2-3 2-16,2-5-1 0,2-5-4 16,0-6-10-16,2-3-7 0,2-2-6 15,-1-8-3-15,1 1-4 0,-2-3-3 0,0-2-1 16,-2-2 0-16,0-5-1 0,-2 0-3 16,-2-3 0-16,-2-2-1 0,-2-3-1 0,-3-2 2 15,-1-3-1-15,-5-3-2 0,-2-6 0 16,-4 2 0-16,-5-8 0 0,-3 2 0 15,-3-2-1-15,-4-1 2 0,-4-5 2 16,-3 0 8-16,-3-1 9 0,-3-1 8 0,-2 1 10 16,-2 2 7-16,-4 5 6 0,-2 0 0 15,-3 4-3-15,-1 5 0 0,-1 3-3 16,-3 2-4-16,-1 0-4 0,0 6-6 16,-2 2-3-16,0 6-4 0,0 3-5 15,-2 2-2-15,1 9-4 0,-1 1-2 0,0 6-3 16,-3 2-3-16,-1 8-4 0,2 4-1 15,-2 4-3-15,-2 8-1 0,1 3 1 16,-1 8 0-16,2 7 1 0,-3 3 0 16,3 8 1-16,2 4 1 0,0 7 1 0,4 7 1 15,0 7-1-15,5 1 0 0,3 4 1 16,3 5-2-16,4 0-3 0,6 3 0 16,3 0 0-16,5 0 2 0,5-4-2 0,7 0 3 15,1-6-1-15,7-4-1 0,4-2 1 16,4-5 1-16,5-7-1 0,4-4-1 0,4-3 2 15,2-5 2-15,2-9-1 0,4-5 2 16,1-5-1-16,4-6 2 0,1-7 0 16,3-4-2-16,2-7 2 0,0-7-2 15,5-3 4-15,-1-7-1 0,0-7 0 16,-2-2 2-16,0-8 0 0,-2-3-2 0,-2-8 0 16,-4-3-3-16,-2-3 1 0,-7-6-3 15,-4-6-2-15,-7 0 1 0,-3-3 0 16,-5-4 1-16,-6 0 1 0,-7-4 4 0,-6 1-1 15,-4 2 0-15,-6 4-1 0,-5 0-2 16,-8 5-1-16,-4 2-3 0,-5 6 1 16,-6 4 0-16,-2 6 0 0,-4 4 0 15,-5 9 1-15,0 2 0 0,1 12 1 0,-3 5-3 16,-2 7 1-16,1 9-2 0,-1 6 2 16,-4 13-3-16,0 6 4 0,0 9 1 15,-2 9 1-15,-1 6 1 0,3 7 1 0,2 7 1 16,3 6-2-16,3 3-1 0,5 3-1 15,4 4 0-15,4 1 0 0,6 2-1 16,7-1 0-16,6-2 1 0,7 0-1 16,6-3-1-16,6 0 0 0,6-5 2 0,5 0-1 15,6-6-2-15,7-5-1 0,2-1-3 16,6-6-6-16,2-3-8 0,4-8-7 16,2-3-7-16,3-6-3 0,2-9-1 0,2-6 1 15,-1-6 2-15,5-8 3 0,0-5 0 16,0-9 1-16,3-5 1 0,-3-8 0 15,-2-7 1-15,-1-5 4 0,-3-5 5 16,-4-10 3-16,-7-8 4 0,-4-5 6 16,-5-5 2-16,-8-6 2 0,-4-5 1 0,-8-5 2 15,-7 0 0-15,-6-3 3 0,-5 2 0 16,-6 3 3-16,-6 5-1 0,-4 7-1 0,-5 6 1 16,-4 1-10-16,-2 13-29 0,-4 1-50 15,-4 10-65-15,-1 5-75 0,-4 9-95 16,1 5-48-16,-3 7-1 0,-2 6 33 15,-2 3 56-15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5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64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292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30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89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012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451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801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4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33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EDA9-57BE-487C-93C1-E96AE7F149F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43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FEDA9-57BE-487C-93C1-E96AE7F149F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565EA-F930-44BC-B04E-2B82AE2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customXml" Target="../ink/ink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497822"/>
            <a:ext cx="7772400" cy="1027446"/>
          </a:xfrm>
        </p:spPr>
        <p:txBody>
          <a:bodyPr>
            <a:normAutofit/>
          </a:bodyPr>
          <a:lstStyle/>
          <a:p>
            <a:r>
              <a:rPr lang="en-US" dirty="0">
                <a:cs typeface="Arial" panose="020B0604020202020204" pitchFamily="34" charset="0"/>
              </a:rPr>
              <a:t>PENYIAPAN SAMPEL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A6C841B-B35E-B895-35A9-5F8DC5ED2E21}"/>
                  </a:ext>
                </a:extLst>
              </p14:cNvPr>
              <p14:cNvContentPartPr/>
              <p14:nvPr/>
            </p14:nvContentPartPr>
            <p14:xfrm>
              <a:off x="3122640" y="3510720"/>
              <a:ext cx="3584880" cy="6490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A6C841B-B35E-B895-35A9-5F8DC5ED2E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13280" y="3501360"/>
                <a:ext cx="3603600" cy="66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21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16B773AD-7982-4029-BAF6-B5E49FF1B8F5}"/>
              </a:ext>
            </a:extLst>
          </p:cNvPr>
          <p:cNvSpPr/>
          <p:nvPr/>
        </p:nvSpPr>
        <p:spPr>
          <a:xfrm>
            <a:off x="804877" y="587229"/>
            <a:ext cx="4404687" cy="3254929"/>
          </a:xfrm>
          <a:prstGeom prst="cloud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+mj-lt"/>
                <a:cs typeface="Arial" panose="020B0604020202020204" pitchFamily="34" charset="0"/>
              </a:rPr>
              <a:t>Bagaimana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j-lt"/>
                <a:cs typeface="Arial" panose="020B0604020202020204" pitchFamily="34" charset="0"/>
              </a:rPr>
              <a:t>cara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j-lt"/>
                <a:cs typeface="Arial" panose="020B0604020202020204" pitchFamily="34" charset="0"/>
              </a:rPr>
              <a:t>menghindari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j-lt"/>
                <a:cs typeface="Arial" panose="020B0604020202020204" pitchFamily="34" charset="0"/>
              </a:rPr>
              <a:t>kesalahan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j-lt"/>
                <a:cs typeface="Arial" panose="020B0604020202020204" pitchFamily="34" charset="0"/>
              </a:rPr>
              <a:t>dari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j-lt"/>
                <a:cs typeface="Arial" panose="020B0604020202020204" pitchFamily="34" charset="0"/>
              </a:rPr>
              <a:t>analisis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0098C8-2C67-4330-A33F-2F71C7966AE3}"/>
              </a:ext>
            </a:extLst>
          </p:cNvPr>
          <p:cNvSpPr/>
          <p:nvPr/>
        </p:nvSpPr>
        <p:spPr>
          <a:xfrm>
            <a:off x="5209564" y="3682766"/>
            <a:ext cx="6467912" cy="25166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Kesalahan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sebuah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proses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analisis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dapat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dihindari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cara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mengetahui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baik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proses sampling dan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tujuan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dari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analisis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tersebut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harus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bersifat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+mj-lt"/>
                <a:cs typeface="Arial" panose="020B0604020202020204" pitchFamily="34" charset="0"/>
              </a:rPr>
              <a:t>representatif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dan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harus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homogen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34EFA9A-561A-1FBD-3F7E-37EF2D8CF7AA}"/>
                  </a:ext>
                </a:extLst>
              </p14:cNvPr>
              <p14:cNvContentPartPr/>
              <p14:nvPr/>
            </p14:nvContentPartPr>
            <p14:xfrm>
              <a:off x="1614600" y="1326960"/>
              <a:ext cx="10153440" cy="4910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34EFA9A-561A-1FBD-3F7E-37EF2D8CF7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05240" y="1317600"/>
                <a:ext cx="10172160" cy="492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7535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37F514-73BB-4148-B23A-B2ABFEC8A437}"/>
              </a:ext>
            </a:extLst>
          </p:cNvPr>
          <p:cNvSpPr txBox="1"/>
          <p:nvPr/>
        </p:nvSpPr>
        <p:spPr>
          <a:xfrm>
            <a:off x="193060" y="91440"/>
            <a:ext cx="476739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Prosedur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Penyiapan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Sampel</a:t>
            </a:r>
            <a:r>
              <a:rPr lang="en-US" sz="3200" b="1" dirty="0">
                <a:latin typeface="+mj-lt"/>
              </a:rPr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6D6C9DA-5543-4550-930D-60CA3F16F3C4}"/>
              </a:ext>
            </a:extLst>
          </p:cNvPr>
          <p:cNvSpPr/>
          <p:nvPr/>
        </p:nvSpPr>
        <p:spPr>
          <a:xfrm>
            <a:off x="304577" y="1645820"/>
            <a:ext cx="11582846" cy="43937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Prosedur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penyiapan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Pengambilan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endParaRPr lang="en-US" sz="2200" dirty="0">
              <a:latin typeface="+mj-lt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Pra-perlakuan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endParaRPr lang="en-US" sz="2200" dirty="0">
              <a:latin typeface="+mj-lt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Pemindahan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dan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penyimpanan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en-US" sz="2200" dirty="0">
              <a:latin typeface="+mj-lt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2CF0ED-0955-673A-F1D2-86BCE2D43D27}"/>
                  </a:ext>
                </a:extLst>
              </p14:cNvPr>
              <p14:cNvContentPartPr/>
              <p14:nvPr/>
            </p14:nvContentPartPr>
            <p14:xfrm>
              <a:off x="3328560" y="2766240"/>
              <a:ext cx="5389920" cy="2050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2CF0ED-0955-673A-F1D2-86BCE2D43D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19200" y="2756880"/>
                <a:ext cx="5408640" cy="206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1758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37F514-73BB-4148-B23A-B2ABFEC8A437}"/>
              </a:ext>
            </a:extLst>
          </p:cNvPr>
          <p:cNvSpPr txBox="1"/>
          <p:nvPr/>
        </p:nvSpPr>
        <p:spPr>
          <a:xfrm>
            <a:off x="193060" y="91440"/>
            <a:ext cx="363971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Pengambilan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Sampel</a:t>
            </a:r>
            <a:r>
              <a:rPr lang="en-US" sz="3200" b="1" dirty="0">
                <a:latin typeface="+mj-lt"/>
              </a:rPr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6D6C9DA-5543-4550-930D-60CA3F16F3C4}"/>
              </a:ext>
            </a:extLst>
          </p:cNvPr>
          <p:cNvSpPr/>
          <p:nvPr/>
        </p:nvSpPr>
        <p:spPr>
          <a:xfrm>
            <a:off x="304577" y="1068232"/>
            <a:ext cx="11582846" cy="497131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Cara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pengambilan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bergantung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pada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sifat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dan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jumlah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bahan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dianalisis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Pada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prinsipnya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pengambilan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harus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representative,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mewakili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populasi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Cara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pengambilan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analisis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kimia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: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Pengambilan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random</a:t>
            </a:r>
          </a:p>
          <a:p>
            <a:pPr marL="461963"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Dilakukan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apabila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berbentuk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larutan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sejati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batch tablet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atau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ampul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Analisis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dilakukan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cara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menghomogenkan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terlebih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dahulu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(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digerus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atau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dilarutkan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).</a:t>
            </a:r>
          </a:p>
          <a:p>
            <a:pPr marL="457200" indent="-457200" algn="just">
              <a:lnSpc>
                <a:spcPct val="150000"/>
              </a:lnSpc>
              <a:buAutoNum type="arabicPeriod" startAt="2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Pengambilan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representative </a:t>
            </a:r>
          </a:p>
          <a:p>
            <a:pPr marL="461963"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Dilakukan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apabila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tidak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homogen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Masing-masing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kemudian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dicampur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hingga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homogen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kemudian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diambil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secara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random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untuk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dianalisis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200" dirty="0">
              <a:latin typeface="+mj-lt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6BD9A72-48B7-07F7-1EFB-34D254AE5E8D}"/>
                  </a:ext>
                </a:extLst>
              </p14:cNvPr>
              <p14:cNvContentPartPr/>
              <p14:nvPr/>
            </p14:nvContentPartPr>
            <p14:xfrm>
              <a:off x="3079080" y="221040"/>
              <a:ext cx="7846920" cy="35816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6BD9A72-48B7-07F7-1EFB-34D254AE5E8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69720" y="211680"/>
                <a:ext cx="7865640" cy="360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815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37F514-73BB-4148-B23A-B2ABFEC8A437}"/>
              </a:ext>
            </a:extLst>
          </p:cNvPr>
          <p:cNvSpPr txBox="1"/>
          <p:nvPr/>
        </p:nvSpPr>
        <p:spPr>
          <a:xfrm>
            <a:off x="193060" y="91440"/>
            <a:ext cx="3748719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Penyimpanan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Sampel</a:t>
            </a:r>
            <a:r>
              <a:rPr lang="en-US" sz="3200" b="1" dirty="0">
                <a:latin typeface="+mj-lt"/>
              </a:rPr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6D6C9DA-5543-4550-930D-60CA3F16F3C4}"/>
              </a:ext>
            </a:extLst>
          </p:cNvPr>
          <p:cNvSpPr/>
          <p:nvPr/>
        </p:nvSpPr>
        <p:spPr>
          <a:xfrm>
            <a:off x="193060" y="1150164"/>
            <a:ext cx="11582846" cy="52249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Hal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harus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diperhatikan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penyimpanan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Adanya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peningkatan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suhu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menyebabkan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hilangnya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analit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bersifat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volatile,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degradasi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baik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oleh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panas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maupun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agen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biologis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peningkatan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reaktifitas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kimiawi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Suhu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rendah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menyebabkan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terdepositnya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atau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terendapnya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analit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mempunyai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kelarutan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rendah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pelarut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tertentu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Adanya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perubahan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kelembaban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berpengaruh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pada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kandungan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air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zat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padat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bersifat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higroskopis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;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dapat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nmenyebabkan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reaksi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hidrolisis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Radiasi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ultraviolet 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menginduksi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reaksi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–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reaksi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fotokimia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fotodekomposisi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atau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polimerisasi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Oksidasi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oleh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udara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mengakibatkan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kerusakan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sensitive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terhadap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oksidasi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6F408EB-B7B1-DE05-44C9-68AB5DE5CA12}"/>
                  </a:ext>
                </a:extLst>
              </p14:cNvPr>
              <p14:cNvContentPartPr/>
              <p14:nvPr/>
            </p14:nvContentPartPr>
            <p14:xfrm>
              <a:off x="676800" y="1221840"/>
              <a:ext cx="11402640" cy="5095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6F408EB-B7B1-DE05-44C9-68AB5DE5CA1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7440" y="1212480"/>
                <a:ext cx="11421360" cy="511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2879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37F514-73BB-4148-B23A-B2ABFEC8A437}"/>
              </a:ext>
            </a:extLst>
          </p:cNvPr>
          <p:cNvSpPr txBox="1"/>
          <p:nvPr/>
        </p:nvSpPr>
        <p:spPr>
          <a:xfrm>
            <a:off x="193060" y="91440"/>
            <a:ext cx="3808991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Pre-</a:t>
            </a:r>
            <a:r>
              <a:rPr lang="en-US" sz="3200" b="1" dirty="0" err="1">
                <a:latin typeface="+mj-lt"/>
              </a:rPr>
              <a:t>Perlakuan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Sampel</a:t>
            </a:r>
            <a:r>
              <a:rPr lang="en-US" sz="3200" b="1" dirty="0">
                <a:latin typeface="+mj-lt"/>
              </a:rPr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6D6C9DA-5543-4550-930D-60CA3F16F3C4}"/>
              </a:ext>
            </a:extLst>
          </p:cNvPr>
          <p:cNvSpPr/>
          <p:nvPr/>
        </p:nvSpPr>
        <p:spPr>
          <a:xfrm>
            <a:off x="390035" y="1939900"/>
            <a:ext cx="11582846" cy="278359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Dilakukan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untuk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memastikan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benar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–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benar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siap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untuk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dianalisis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Contoh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pemekatan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bagi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kadar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analit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rendah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Cara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memekatkan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analit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penguapan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destilasi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ko-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presipitasi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pertukaran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ion, </a:t>
            </a:r>
            <a:r>
              <a:rPr lang="en-US" sz="2200" b="1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+mj-lt"/>
                <a:cs typeface="Arial" panose="020B0604020202020204" pitchFamily="34" charset="0"/>
              </a:rPr>
              <a:t>pelarut</a:t>
            </a:r>
            <a:r>
              <a:rPr lang="en-US" sz="2200" b="1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+mj-lt"/>
                <a:cs typeface="Arial" panose="020B0604020202020204" pitchFamily="34" charset="0"/>
              </a:rPr>
              <a:t>fase</a:t>
            </a:r>
            <a:r>
              <a:rPr lang="en-US" sz="2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+mj-lt"/>
                <a:cs typeface="Arial" panose="020B0604020202020204" pitchFamily="34" charset="0"/>
              </a:rPr>
              <a:t>padat</a:t>
            </a:r>
            <a:r>
              <a:rPr lang="en-US" sz="2200" b="1" dirty="0">
                <a:latin typeface="+mj-lt"/>
                <a:cs typeface="Arial" panose="020B0604020202020204" pitchFamily="34" charset="0"/>
              </a:rPr>
              <a:t>,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atau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elektrolisis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71207F6-B16D-F19D-7339-2A5CC2F1EFCD}"/>
                  </a:ext>
                </a:extLst>
              </p14:cNvPr>
              <p14:cNvContentPartPr/>
              <p14:nvPr/>
            </p14:nvContentPartPr>
            <p14:xfrm>
              <a:off x="1644480" y="953640"/>
              <a:ext cx="9548280" cy="3577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71207F6-B16D-F19D-7339-2A5CC2F1EF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35120" y="944280"/>
                <a:ext cx="9567000" cy="359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020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37F514-73BB-4148-B23A-B2ABFEC8A437}"/>
              </a:ext>
            </a:extLst>
          </p:cNvPr>
          <p:cNvSpPr txBox="1"/>
          <p:nvPr/>
        </p:nvSpPr>
        <p:spPr>
          <a:xfrm>
            <a:off x="193060" y="91440"/>
            <a:ext cx="167039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6D6C9DA-5543-4550-930D-60CA3F16F3C4}"/>
              </a:ext>
            </a:extLst>
          </p:cNvPr>
          <p:cNvSpPr/>
          <p:nvPr/>
        </p:nvSpPr>
        <p:spPr>
          <a:xfrm>
            <a:off x="427668" y="2584941"/>
            <a:ext cx="8335221" cy="22060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adalah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pemisahan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suatu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zat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dari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berdasarkan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kelarutannya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pada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pelarut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tertentu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dilakukan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menggunakan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corong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pisah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C0E79A-F1DB-4994-82B4-4E4F84114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8793" y="1302031"/>
            <a:ext cx="2979501" cy="522633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BBA465D-92FB-363B-3B7B-10D55024B2C9}"/>
                  </a:ext>
                </a:extLst>
              </p14:cNvPr>
              <p14:cNvContentPartPr/>
              <p14:nvPr/>
            </p14:nvContentPartPr>
            <p14:xfrm>
              <a:off x="1335960" y="1197720"/>
              <a:ext cx="10415880" cy="38354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BBA465D-92FB-363B-3B7B-10D55024B2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26600" y="1188360"/>
                <a:ext cx="10434600" cy="385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0931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BCC6C56-8B66-4E6B-BF05-03BDC561A630}"/>
              </a:ext>
            </a:extLst>
          </p:cNvPr>
          <p:cNvSpPr txBox="1"/>
          <p:nvPr/>
        </p:nvSpPr>
        <p:spPr>
          <a:xfrm>
            <a:off x="193060" y="91440"/>
            <a:ext cx="167039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9E76F-C65F-403A-B6D5-E61FA4579FFF}"/>
              </a:ext>
            </a:extLst>
          </p:cNvPr>
          <p:cNvSpPr/>
          <p:nvPr/>
        </p:nvSpPr>
        <p:spPr>
          <a:xfrm>
            <a:off x="456977" y="1798220"/>
            <a:ext cx="11582846" cy="43937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Tujuan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Untuk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pemisahan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secara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cepat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dan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bersih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baik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zat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organic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ataupun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anorganik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Analisis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makro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maupun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mikro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Digunakan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untuk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preparasi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bidang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kimia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organic,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biokimia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anorganik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berdasarkan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jenis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diekstak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dibedakan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menjadi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dua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cair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–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cair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(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pelarut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),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padat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–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cair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(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soxhlet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).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bidang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farmasi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padat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–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cair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banyak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digunakan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pada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sediaan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padat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seperti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tablet.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+mj-lt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27D5BB3-0802-3EB8-1C4D-CEF769734218}"/>
                  </a:ext>
                </a:extLst>
              </p14:cNvPr>
              <p14:cNvContentPartPr/>
              <p14:nvPr/>
            </p14:nvContentPartPr>
            <p14:xfrm>
              <a:off x="711720" y="802080"/>
              <a:ext cx="11289240" cy="5034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27D5BB3-0802-3EB8-1C4D-CEF76973421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2360" y="792720"/>
                <a:ext cx="11307960" cy="505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6803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6D6C9DA-5543-4550-930D-60CA3F16F3C4}"/>
              </a:ext>
            </a:extLst>
          </p:cNvPr>
          <p:cNvSpPr/>
          <p:nvPr/>
        </p:nvSpPr>
        <p:spPr>
          <a:xfrm>
            <a:off x="304577" y="1645820"/>
            <a:ext cx="11582846" cy="43937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Istilah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Bahan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(solute):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campuran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bahan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diekstraksi</a:t>
            </a:r>
            <a:endParaRPr lang="en-US" sz="2200" dirty="0">
              <a:latin typeface="+mj-lt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Ekstrak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bahan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dipisahkan</a:t>
            </a:r>
            <a:endParaRPr lang="en-US" sz="2200" dirty="0">
              <a:latin typeface="+mj-lt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Larutan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pelarut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setelah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proses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pengambilan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</a:t>
            </a:r>
            <a:endParaRPr lang="en-US" sz="2200" dirty="0">
              <a:latin typeface="+mj-lt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Rafinat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(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residu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) 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bahan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setelah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diambil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ekstraknya</a:t>
            </a:r>
            <a:endParaRPr lang="en-US" sz="2200" dirty="0">
              <a:latin typeface="+mj-lt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Ekstraktor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alat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endParaRPr lang="en-US" sz="2200" dirty="0">
              <a:latin typeface="+mj-lt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Solven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pelarut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1810C5-9245-4C15-A7F3-F04E29BFCA18}"/>
              </a:ext>
            </a:extLst>
          </p:cNvPr>
          <p:cNvSpPr txBox="1"/>
          <p:nvPr/>
        </p:nvSpPr>
        <p:spPr>
          <a:xfrm>
            <a:off x="193060" y="91440"/>
            <a:ext cx="167039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95FFDE0-BE8A-36D1-C100-F122AE7365A1}"/>
                  </a:ext>
                </a:extLst>
              </p14:cNvPr>
              <p14:cNvContentPartPr/>
              <p14:nvPr/>
            </p14:nvContentPartPr>
            <p14:xfrm>
              <a:off x="612720" y="2548080"/>
              <a:ext cx="3082680" cy="3387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95FFDE0-BE8A-36D1-C100-F122AE7365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3360" y="2538720"/>
                <a:ext cx="3101400" cy="340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4014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6D6C9DA-5543-4550-930D-60CA3F16F3C4}"/>
              </a:ext>
            </a:extLst>
          </p:cNvPr>
          <p:cNvSpPr/>
          <p:nvPr/>
        </p:nvSpPr>
        <p:spPr>
          <a:xfrm>
            <a:off x="304577" y="2250833"/>
            <a:ext cx="11582846" cy="308532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Faktor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mempengaruhi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</a:t>
            </a:r>
          </a:p>
          <a:p>
            <a:pPr marL="457200" indent="-457200" algn="just">
              <a:lnSpc>
                <a:spcPct val="150000"/>
              </a:lnSpc>
              <a:buAutoNum type="alphaL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Perlakuan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pendahuluan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semakin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kecil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ukuran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partikel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semakin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besar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kontak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antara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padatan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dengan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pelarut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lebih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cepat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lphaLcPeriod"/>
            </a:pP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Temperatur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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perlu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ditentukan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temperature optimum</a:t>
            </a:r>
          </a:p>
          <a:p>
            <a:pPr marL="457200" indent="-457200" algn="just">
              <a:lnSpc>
                <a:spcPct val="150000"/>
              </a:lnSpc>
              <a:buAutoNum type="alphaLcPeriod"/>
            </a:pP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Faktor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pengadukan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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mempercepat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pelarutan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dan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meningkatkan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laju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difusi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solute.</a:t>
            </a:r>
          </a:p>
          <a:p>
            <a:pPr marL="457200" indent="-457200" algn="just">
              <a:lnSpc>
                <a:spcPct val="150000"/>
              </a:lnSpc>
              <a:buAutoNum type="alphaLcPeriod"/>
            </a:pP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Pelarut</a:t>
            </a:r>
            <a:endParaRPr lang="en-US" sz="2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1143A3-65B4-4C5A-B200-1FCA4E1D54AA}"/>
              </a:ext>
            </a:extLst>
          </p:cNvPr>
          <p:cNvSpPr txBox="1"/>
          <p:nvPr/>
        </p:nvSpPr>
        <p:spPr>
          <a:xfrm>
            <a:off x="193060" y="91440"/>
            <a:ext cx="167039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6CB6593-81D1-07A9-E88E-7D541ECF9275}"/>
                  </a:ext>
                </a:extLst>
              </p14:cNvPr>
              <p14:cNvContentPartPr/>
              <p14:nvPr/>
            </p14:nvContentPartPr>
            <p14:xfrm>
              <a:off x="543240" y="1116360"/>
              <a:ext cx="9062280" cy="5460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6CB6593-81D1-07A9-E88E-7D541ECF927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3880" y="1107000"/>
                <a:ext cx="9081000" cy="547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2431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6D6C9DA-5543-4550-930D-60CA3F16F3C4}"/>
              </a:ext>
            </a:extLst>
          </p:cNvPr>
          <p:cNvSpPr/>
          <p:nvPr/>
        </p:nvSpPr>
        <p:spPr>
          <a:xfrm>
            <a:off x="304577" y="1645820"/>
            <a:ext cx="6834777" cy="43937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Proses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pemisahan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zat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terlarut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(solute)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diantara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dua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fasa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cair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tidak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saling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bercampur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Komponen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berada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fasa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air dan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fasa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pelarut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digunakan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untuk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memisahkan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komponen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pelarut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organik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Pelarut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organik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bersifat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non polar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seperti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heksana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metilbenzen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diklorometan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B1F59A-26B0-44E6-B52E-C9453C399067}"/>
              </a:ext>
            </a:extLst>
          </p:cNvPr>
          <p:cNvSpPr txBox="1"/>
          <p:nvPr/>
        </p:nvSpPr>
        <p:spPr>
          <a:xfrm>
            <a:off x="193060" y="91440"/>
            <a:ext cx="350583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–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845D8E-9CD4-4A0C-B30F-406767521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053" y="2291432"/>
            <a:ext cx="4937947" cy="31024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D2093E4-B342-5389-D9CF-97AC44F6B6B9}"/>
                  </a:ext>
                </a:extLst>
              </p14:cNvPr>
              <p14:cNvContentPartPr/>
              <p14:nvPr/>
            </p14:nvContentPartPr>
            <p14:xfrm>
              <a:off x="514440" y="249120"/>
              <a:ext cx="10913040" cy="5651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D2093E4-B342-5389-D9CF-97AC44F6B6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5080" y="239760"/>
                <a:ext cx="10931760" cy="567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7742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6D6C9DA-5543-4550-930D-60CA3F16F3C4}"/>
              </a:ext>
            </a:extLst>
          </p:cNvPr>
          <p:cNvSpPr/>
          <p:nvPr/>
        </p:nvSpPr>
        <p:spPr>
          <a:xfrm>
            <a:off x="304577" y="1645820"/>
            <a:ext cx="6834777" cy="43937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Fasa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organik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larutan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tidak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larut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dalam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air,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mengandung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banyak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solute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atau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ekstrak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Fasa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air 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mengandung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sedikit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solute (</a:t>
            </a:r>
            <a:r>
              <a:rPr lang="en-US" sz="2200" dirty="0" err="1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rafinat</a:t>
            </a:r>
            <a:r>
              <a:rPr lang="en-US" sz="22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).</a:t>
            </a:r>
            <a:endParaRPr lang="en-US" sz="2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B1F59A-26B0-44E6-B52E-C9453C399067}"/>
              </a:ext>
            </a:extLst>
          </p:cNvPr>
          <p:cNvSpPr txBox="1"/>
          <p:nvPr/>
        </p:nvSpPr>
        <p:spPr>
          <a:xfrm>
            <a:off x="193060" y="91440"/>
            <a:ext cx="350583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–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845D8E-9CD4-4A0C-B30F-406767521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053" y="2291432"/>
            <a:ext cx="4937947" cy="31024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EA9144E-2CA8-537E-2881-C67F55451B14}"/>
                  </a:ext>
                </a:extLst>
              </p14:cNvPr>
              <p14:cNvContentPartPr/>
              <p14:nvPr/>
            </p14:nvContentPartPr>
            <p14:xfrm>
              <a:off x="372600" y="2848680"/>
              <a:ext cx="5821200" cy="2502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EA9144E-2CA8-537E-2881-C67F55451B1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240" y="2839320"/>
                <a:ext cx="5839920" cy="252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6290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A77049E-0F63-4125-8DE9-AF73C6911833}"/>
              </a:ext>
            </a:extLst>
          </p:cNvPr>
          <p:cNvSpPr txBox="1"/>
          <p:nvPr/>
        </p:nvSpPr>
        <p:spPr>
          <a:xfrm>
            <a:off x="193060" y="91440"/>
            <a:ext cx="350583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–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F4E4C1-2D7F-4040-890D-8EB9A8A88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25" y="1276235"/>
            <a:ext cx="4829175" cy="39814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D5421A-A5D2-4C82-931A-58B1086B372A}"/>
              </a:ext>
            </a:extLst>
          </p:cNvPr>
          <p:cNvSpPr txBox="1"/>
          <p:nvPr/>
        </p:nvSpPr>
        <p:spPr>
          <a:xfrm>
            <a:off x="509438" y="5824101"/>
            <a:ext cx="691426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+mj-lt"/>
              </a:rPr>
              <a:t>Pic. Separation of a drug mixture by liquid phase extraction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8EAD2F-F22D-490B-9D6D-8AF381ED2B22}"/>
              </a:ext>
            </a:extLst>
          </p:cNvPr>
          <p:cNvSpPr/>
          <p:nvPr/>
        </p:nvSpPr>
        <p:spPr>
          <a:xfrm>
            <a:off x="7860323" y="3077308"/>
            <a:ext cx="3024554" cy="10198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+mj-lt"/>
              </a:rPr>
              <a:t>Play video extraction of  iodine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98C8727-975B-8D9A-3631-7218B7BA654A}"/>
                  </a:ext>
                </a:extLst>
              </p14:cNvPr>
              <p14:cNvContentPartPr/>
              <p14:nvPr/>
            </p14:nvContentPartPr>
            <p14:xfrm>
              <a:off x="916560" y="955440"/>
              <a:ext cx="7745400" cy="2702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98C8727-975B-8D9A-3631-7218B7BA654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7200" y="946080"/>
                <a:ext cx="7764120" cy="272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8398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6D6C9DA-5543-4550-930D-60CA3F16F3C4}"/>
              </a:ext>
            </a:extLst>
          </p:cNvPr>
          <p:cNvSpPr/>
          <p:nvPr/>
        </p:nvSpPr>
        <p:spPr>
          <a:xfrm>
            <a:off x="1991615" y="1768912"/>
            <a:ext cx="8294300" cy="43937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Pemilihan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pelarut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dipengaruhi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oleh:</a:t>
            </a:r>
          </a:p>
          <a:p>
            <a:pPr marL="457200" indent="-457200" algn="just">
              <a:lnSpc>
                <a:spcPct val="150000"/>
              </a:lnSpc>
              <a:buAutoNum type="alphaL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Selektifitas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=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pelarut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hanya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boleh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melarutkan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solute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diinginkan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bukan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komponen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lain.</a:t>
            </a:r>
          </a:p>
          <a:p>
            <a:pPr marL="457200" indent="-457200" algn="just">
              <a:lnSpc>
                <a:spcPct val="150000"/>
              </a:lnSpc>
              <a:buAutoNum type="alphaL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Kapasitas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=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kapasitas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pelarut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harus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tinggi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lphaL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Viskositas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=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viskositas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pelarut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rendah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menyebabkan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penurunan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tekanan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rendah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dan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panas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baik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lphaL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Toksisitas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rendah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tidak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korosif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tidak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beracun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dan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stabil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secara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kimia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87AB6E-8B0C-4EB6-80F9-730C870EB35D}"/>
              </a:ext>
            </a:extLst>
          </p:cNvPr>
          <p:cNvSpPr txBox="1"/>
          <p:nvPr/>
        </p:nvSpPr>
        <p:spPr>
          <a:xfrm>
            <a:off x="193060" y="91440"/>
            <a:ext cx="350583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–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AEB87BF-13A2-2825-EA17-A2FAEAFB4D80}"/>
                  </a:ext>
                </a:extLst>
              </p14:cNvPr>
              <p14:cNvContentPartPr/>
              <p14:nvPr/>
            </p14:nvContentPartPr>
            <p14:xfrm>
              <a:off x="2186280" y="284040"/>
              <a:ext cx="8716680" cy="3704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AEB87BF-13A2-2825-EA17-A2FAEAFB4D8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76920" y="274680"/>
                <a:ext cx="8735400" cy="37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8AAB37E-3152-F4BE-75F3-445E3DE99681}"/>
                  </a:ext>
                </a:extLst>
              </p14:cNvPr>
              <p14:cNvContentPartPr/>
              <p14:nvPr/>
            </p14:nvContentPartPr>
            <p14:xfrm>
              <a:off x="632520" y="910080"/>
              <a:ext cx="11223720" cy="4761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8AAB37E-3152-F4BE-75F3-445E3DE996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3160" y="900720"/>
                <a:ext cx="11242440" cy="478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3254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6D6C9DA-5543-4550-930D-60CA3F16F3C4}"/>
                  </a:ext>
                </a:extLst>
              </p:cNvPr>
              <p:cNvSpPr/>
              <p:nvPr/>
            </p:nvSpPr>
            <p:spPr>
              <a:xfrm>
                <a:off x="304577" y="1645820"/>
                <a:ext cx="11582846" cy="4393725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Distribusi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Nerst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: “ pada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konsentrasi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dan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tekanan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yang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konstan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,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analit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akan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terdistribusi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dalam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proporsi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yang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selalu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sama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diantara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dua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pelarut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yang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tidak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bercampur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”</a:t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Perbandingan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konsentrasi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pada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keadaan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setimbang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2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fasa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tersebut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  <a:sym typeface="Wingdings" panose="05000000000000000000" pitchFamily="2" charset="2"/>
                  </a:rPr>
                  <a:t>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  <a:sym typeface="Wingdings" panose="05000000000000000000" pitchFamily="2" charset="2"/>
                  </a:rPr>
                  <a:t>K</a:t>
                </a:r>
                <a:r>
                  <a:rPr lang="en-US" sz="2200" baseline="-25000" dirty="0" err="1">
                    <a:latin typeface="+mj-lt"/>
                    <a:cs typeface="Arial" panose="020B0604020202020204" pitchFamily="34" charset="0"/>
                    <a:sym typeface="Wingdings" panose="05000000000000000000" pitchFamily="2" charset="2"/>
                  </a:rPr>
                  <a:t>d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  <a:sym typeface="Wingdings" panose="05000000000000000000" pitchFamily="2" charset="2"/>
                  </a:rPr>
                  <a:t> (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  <a:sym typeface="Wingdings" panose="05000000000000000000" pitchFamily="2" charset="2"/>
                  </a:rPr>
                  <a:t>koefisien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  <a:sym typeface="Wingdings" panose="05000000000000000000" pitchFamily="2" charset="2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  <a:sym typeface="Wingdings" panose="05000000000000000000" pitchFamily="2" charset="2"/>
                  </a:rPr>
                  <a:t>partisi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  <a:sym typeface="Wingdings" panose="05000000000000000000" pitchFamily="2" charset="2"/>
                  </a:rPr>
                  <a:t>)</a:t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err="1">
                    <a:latin typeface="+mj-lt"/>
                    <a:cs typeface="Arial" panose="020B0604020202020204" pitchFamily="34" charset="0"/>
                    <a:sym typeface="Wingdings" panose="05000000000000000000" pitchFamily="2" charset="2"/>
                  </a:rPr>
                  <a:t>K</a:t>
                </a:r>
                <a:r>
                  <a:rPr lang="en-US" sz="2200" baseline="-25000" dirty="0" err="1">
                    <a:latin typeface="+mj-lt"/>
                    <a:cs typeface="Arial" panose="020B0604020202020204" pitchFamily="34" charset="0"/>
                    <a:sym typeface="Wingdings" panose="05000000000000000000" pitchFamily="2" charset="2"/>
                  </a:rPr>
                  <a:t>d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  <a:sym typeface="Wingdings" panose="05000000000000000000" pitchFamily="2" charset="2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Wingdings" panose="05000000000000000000" pitchFamily="2" charset="2"/>
                              </a:rPr>
                              <m:t>𝑆</m:t>
                            </m:r>
                          </m:e>
                        </m:d>
                        <m:r>
                          <a:rPr lang="en-US" sz="2200" b="0" i="1" baseline="-2500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𝑜𝑟𝑔</m:t>
                        </m:r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Wingdings" panose="05000000000000000000" pitchFamily="2" charset="2"/>
                              </a:rPr>
                              <m:t>𝑆</m:t>
                            </m:r>
                          </m:e>
                        </m:d>
                        <m:r>
                          <a:rPr lang="en-US" sz="2200" b="0" i="1" baseline="-2500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𝑎𝑞</m:t>
                        </m:r>
                      </m:den>
                    </m:f>
                  </m:oMath>
                </a14:m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			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atau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		</a:t>
                </a:r>
                <a:r>
                  <a:rPr lang="en-US" sz="2200" dirty="0">
                    <a:cs typeface="Arial" panose="020B0604020202020204" pitchFamily="34" charset="0"/>
                    <a:sym typeface="Wingdings" panose="05000000000000000000" pitchFamily="2" charset="2"/>
                  </a:rPr>
                  <a:t> D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𝐶𝑠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)</m:t>
                        </m:r>
                        <m:r>
                          <a:rPr lang="en-US" sz="2200" i="1" baseline="-2500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𝑜𝑟𝑔</m:t>
                        </m:r>
                      </m:num>
                      <m:den>
                        <m:r>
                          <a:rPr lang="en-US" sz="22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(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𝐶𝑠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)</m:t>
                        </m:r>
                        <m:r>
                          <a:rPr lang="en-US" sz="2200" i="1" baseline="-2500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𝑎𝑞</m:t>
                        </m:r>
                      </m:den>
                    </m:f>
                  </m:oMath>
                </a14:m>
                <a:endParaRPr lang="en-US" sz="2200" dirty="0">
                  <a:latin typeface="+mj-lt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[S]</a:t>
                </a:r>
                <a:r>
                  <a:rPr lang="en-US" sz="2200" baseline="-25000" dirty="0">
                    <a:latin typeface="+mj-lt"/>
                    <a:cs typeface="Arial" panose="020B0604020202020204" pitchFamily="34" charset="0"/>
                  </a:rPr>
                  <a:t>org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	=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konsentrasi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analit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pada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fase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organik</a:t>
                </a:r>
                <a:endParaRPr lang="en-US" sz="2200" dirty="0">
                  <a:latin typeface="+mj-lt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[S]</a:t>
                </a:r>
                <a:r>
                  <a:rPr lang="en-US" sz="2200" baseline="-25000" dirty="0" err="1">
                    <a:latin typeface="+mj-lt"/>
                    <a:cs typeface="Arial" panose="020B0604020202020204" pitchFamily="34" charset="0"/>
                  </a:rPr>
                  <a:t>aq</a:t>
                </a:r>
                <a:r>
                  <a:rPr lang="en-US" sz="2200" baseline="-25000" dirty="0">
                    <a:latin typeface="+mj-lt"/>
                    <a:cs typeface="Arial" panose="020B0604020202020204" pitchFamily="34" charset="0"/>
                  </a:rPr>
                  <a:t>	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=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konsentrasi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analit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pada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fasa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air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D	=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rasio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partisi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6D6C9DA-5543-4550-930D-60CA3F16F3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577" y="1645820"/>
                <a:ext cx="11582846" cy="4393725"/>
              </a:xfrm>
              <a:prstGeom prst="rect">
                <a:avLst/>
              </a:prstGeom>
              <a:blipFill>
                <a:blip r:embed="rId2"/>
                <a:stretch>
                  <a:fillRect l="-631" r="-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FB33D10-6E67-42A9-AE76-CA34E973A153}"/>
              </a:ext>
            </a:extLst>
          </p:cNvPr>
          <p:cNvSpPr txBox="1"/>
          <p:nvPr/>
        </p:nvSpPr>
        <p:spPr>
          <a:xfrm>
            <a:off x="193060" y="91440"/>
            <a:ext cx="350583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–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7C7C810-C354-7EAB-7135-EBC882C15C4C}"/>
                  </a:ext>
                </a:extLst>
              </p14:cNvPr>
              <p14:cNvContentPartPr/>
              <p14:nvPr/>
            </p14:nvContentPartPr>
            <p14:xfrm>
              <a:off x="612000" y="1837800"/>
              <a:ext cx="10049400" cy="3797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7C7C810-C354-7EAB-7135-EBC882C15C4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2640" y="1828440"/>
                <a:ext cx="10068120" cy="381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164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6D6C9DA-5543-4550-930D-60CA3F16F3C4}"/>
                  </a:ext>
                </a:extLst>
              </p:cNvPr>
              <p:cNvSpPr/>
              <p:nvPr/>
            </p:nvSpPr>
            <p:spPr>
              <a:xfrm>
                <a:off x="193059" y="1379930"/>
                <a:ext cx="5327523" cy="4592608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Efisiensi proses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ekstraksi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bergantung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pada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nilai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D dab volume relative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kedua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fase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.</a:t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Banyaknya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analit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yang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terekstraksi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dapat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dihitung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dengan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cara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100 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[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𝑉</m:t>
                                </m:r>
                                <m:r>
                                  <a:rPr lang="en-US" sz="2200" b="0" i="1" baseline="-2500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𝑎𝑞</m:t>
                                </m:r>
                              </m:num>
                              <m:den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𝑉</m:t>
                                </m:r>
                                <m:r>
                                  <a:rPr lang="en-US" sz="2200" b="0" i="1" baseline="-2500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𝑜𝑟𝑔</m:t>
                                </m:r>
                              </m:den>
                            </m:f>
                          </m:e>
                        </m:d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]</m:t>
                        </m:r>
                      </m:den>
                    </m:f>
                  </m:oMath>
                </a14:m>
                <a:endParaRPr lang="en-US" sz="2200" dirty="0">
                  <a:latin typeface="+mj-lt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V</a:t>
                </a:r>
                <a:r>
                  <a:rPr lang="en-US" sz="2200" baseline="-25000" dirty="0" err="1">
                    <a:latin typeface="+mj-lt"/>
                    <a:cs typeface="Arial" panose="020B0604020202020204" pitchFamily="34" charset="0"/>
                  </a:rPr>
                  <a:t>aq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	= volume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fasa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air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V</a:t>
                </a:r>
                <a:r>
                  <a:rPr lang="en-US" sz="2200" baseline="-25000" dirty="0" err="1">
                    <a:latin typeface="+mj-lt"/>
                    <a:cs typeface="Arial" panose="020B0604020202020204" pitchFamily="34" charset="0"/>
                  </a:rPr>
                  <a:t>org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	= volume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fasa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organik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6D6C9DA-5543-4550-930D-60CA3F16F3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59" y="1379930"/>
                <a:ext cx="5327523" cy="4592608"/>
              </a:xfrm>
              <a:prstGeom prst="rect">
                <a:avLst/>
              </a:prstGeom>
              <a:blipFill>
                <a:blip r:embed="rId2"/>
                <a:stretch>
                  <a:fillRect l="-1370" r="-1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FB33D10-6E67-42A9-AE76-CA34E973A153}"/>
              </a:ext>
            </a:extLst>
          </p:cNvPr>
          <p:cNvSpPr txBox="1"/>
          <p:nvPr/>
        </p:nvSpPr>
        <p:spPr>
          <a:xfrm>
            <a:off x="193060" y="91440"/>
            <a:ext cx="350583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–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7CE9633-1A6F-47C9-B249-A9EB6F6A5CA6}"/>
                  </a:ext>
                </a:extLst>
              </p:cNvPr>
              <p:cNvSpPr/>
              <p:nvPr/>
            </p:nvSpPr>
            <p:spPr>
              <a:xfrm>
                <a:off x="5888052" y="1153689"/>
                <a:ext cx="6221339" cy="5606028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Apabila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nilai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D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kecil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,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maka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dilakukan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ekstraksi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berulang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untuk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meningkatkan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efisiensi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ekstraksi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.</a:t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Cara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menghitungnya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(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C</a:t>
                </a:r>
                <a:r>
                  <a:rPr lang="en-US" sz="2200" baseline="-25000" dirty="0" err="1">
                    <a:latin typeface="+mj-lt"/>
                    <a:cs typeface="Arial" panose="020B0604020202020204" pitchFamily="34" charset="0"/>
                  </a:rPr>
                  <a:t>aq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)</a:t>
                </a:r>
                <a:r>
                  <a:rPr lang="en-US" sz="2200" baseline="-25000" dirty="0">
                    <a:latin typeface="+mj-lt"/>
                    <a:cs typeface="Arial" panose="020B0604020202020204" pitchFamily="34" charset="0"/>
                  </a:rPr>
                  <a:t>n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= C</a:t>
                </a:r>
                <a:r>
                  <a:rPr lang="en-US" sz="2200" baseline="-25000" dirty="0">
                    <a:latin typeface="+mj-lt"/>
                    <a:cs typeface="Arial" panose="020B0604020202020204" pitchFamily="34" charset="0"/>
                  </a:rPr>
                  <a:t>aq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</m:t>
                        </m:r>
                        <m:r>
                          <a:rPr lang="en-US" sz="2200" b="0" i="1" baseline="-2500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𝑎𝑞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𝐷𝑉𝑜𝑟𝑔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+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𝑉𝑎𝑞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]</a:t>
                </a:r>
                <a:r>
                  <a:rPr lang="en-US" sz="2200" baseline="30000" dirty="0">
                    <a:latin typeface="+mj-lt"/>
                    <a:cs typeface="Arial" panose="020B0604020202020204" pitchFamily="34" charset="0"/>
                  </a:rPr>
                  <a:t>n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C</a:t>
                </a:r>
                <a:r>
                  <a:rPr lang="en-US" sz="2200" baseline="-25000" dirty="0" err="1">
                    <a:latin typeface="+mj-lt"/>
                    <a:cs typeface="Arial" panose="020B0604020202020204" pitchFamily="34" charset="0"/>
                  </a:rPr>
                  <a:t>aq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	=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banyaknya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analit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dalam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fase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air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mula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–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	   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mula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(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C</a:t>
                </a:r>
                <a:r>
                  <a:rPr lang="en-US" sz="2200" baseline="-25000" dirty="0" err="1">
                    <a:latin typeface="+mj-lt"/>
                    <a:cs typeface="Arial" panose="020B0604020202020204" pitchFamily="34" charset="0"/>
                  </a:rPr>
                  <a:t>aq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)</a:t>
                </a:r>
                <a:r>
                  <a:rPr lang="en-US" sz="2200" baseline="-25000" dirty="0">
                    <a:latin typeface="+mj-lt"/>
                    <a:cs typeface="Arial" panose="020B0604020202020204" pitchFamily="34" charset="0"/>
                  </a:rPr>
                  <a:t>n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	=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banyaknya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analit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dalam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fase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air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setelah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n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	    kali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ekstraksi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n 	=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banyaknya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(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frekuensi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) </a:t>
                </a:r>
                <a:r>
                  <a:rPr lang="en-US" sz="2200" dirty="0" err="1">
                    <a:latin typeface="+mj-lt"/>
                    <a:cs typeface="Arial" panose="020B0604020202020204" pitchFamily="34" charset="0"/>
                  </a:rPr>
                  <a:t>ekstraksi</a:t>
                </a:r>
                <a:r>
                  <a:rPr lang="en-US" sz="2200" dirty="0">
                    <a:latin typeface="+mj-lt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endParaRPr lang="en-US" sz="2200" dirty="0">
                  <a:latin typeface="+mj-lt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7CE9633-1A6F-47C9-B249-A9EB6F6A5C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8052" y="1153689"/>
                <a:ext cx="6221339" cy="5606028"/>
              </a:xfrm>
              <a:prstGeom prst="rect">
                <a:avLst/>
              </a:prstGeom>
              <a:blipFill>
                <a:blip r:embed="rId3"/>
                <a:stretch>
                  <a:fillRect l="-1174" r="-1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654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6D6C9DA-5543-4550-930D-60CA3F16F3C4}"/>
              </a:ext>
            </a:extLst>
          </p:cNvPr>
          <p:cNvSpPr/>
          <p:nvPr/>
        </p:nvSpPr>
        <p:spPr>
          <a:xfrm>
            <a:off x="304577" y="1415083"/>
            <a:ext cx="11582846" cy="43937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Contoh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</a:t>
            </a:r>
          </a:p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Suatu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air yang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masing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–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masing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mengandung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10 mg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iodium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dan 10 mg NaCl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tiap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20 ml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dipisahkan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cara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iodium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ke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metilbenzena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Rasio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distribusi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(D)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iodium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metilbenzena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/air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adalah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50.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hitung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efisiensi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jika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: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romanL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Sebanyak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20 ml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air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sekali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10 ml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metilbenzena</a:t>
            </a:r>
            <a:endParaRPr lang="en-US" sz="2200" dirty="0">
              <a:latin typeface="+mj-lt"/>
              <a:cs typeface="Arial" panose="020B0604020202020204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romanLcPeriod"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Sebanyak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20 ml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air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sekali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30 ml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metilbenzena</a:t>
            </a:r>
            <a:endParaRPr lang="en-US" sz="2200" dirty="0">
              <a:latin typeface="+mj-lt"/>
              <a:cs typeface="Arial" panose="020B0604020202020204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romanL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Sebanyak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20 ml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air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tiga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kali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masing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–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masing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10 ml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metilbenzena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(total volume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metilbenzena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30 ml).</a:t>
            </a:r>
          </a:p>
          <a:p>
            <a:pPr marL="457200" indent="-457200" algn="just">
              <a:lnSpc>
                <a:spcPct val="150000"/>
              </a:lnSpc>
              <a:buAutoNum type="alphaLcPeriod"/>
            </a:pPr>
            <a:endParaRPr lang="en-US" sz="2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B33D10-6E67-42A9-AE76-CA34E973A153}"/>
              </a:ext>
            </a:extLst>
          </p:cNvPr>
          <p:cNvSpPr txBox="1"/>
          <p:nvPr/>
        </p:nvSpPr>
        <p:spPr>
          <a:xfrm>
            <a:off x="193060" y="91440"/>
            <a:ext cx="350583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–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5C8C448-7914-D0D5-0225-0F9568216D08}"/>
                  </a:ext>
                </a:extLst>
              </p14:cNvPr>
              <p14:cNvContentPartPr/>
              <p14:nvPr/>
            </p14:nvContentPartPr>
            <p14:xfrm>
              <a:off x="2870280" y="1858320"/>
              <a:ext cx="8678160" cy="36795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5C8C448-7914-D0D5-0225-0F9568216D0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60920" y="1848960"/>
                <a:ext cx="8696880" cy="369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0745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4099A3-F75F-138D-7AA0-9C4A4E888F05}"/>
              </a:ext>
            </a:extLst>
          </p:cNvPr>
          <p:cNvSpPr/>
          <p:nvPr/>
        </p:nvSpPr>
        <p:spPr>
          <a:xfrm>
            <a:off x="304577" y="206967"/>
            <a:ext cx="11582846" cy="149437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1000" dirty="0" err="1">
                <a:latin typeface="+mj-lt"/>
                <a:cs typeface="Arial" panose="020B0604020202020204" pitchFamily="34" charset="0"/>
              </a:rPr>
              <a:t>Contoh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:</a:t>
            </a:r>
          </a:p>
          <a:p>
            <a:pPr algn="just">
              <a:lnSpc>
                <a:spcPct val="150000"/>
              </a:lnSpc>
            </a:pPr>
            <a:r>
              <a:rPr lang="en-US" sz="1000" dirty="0" err="1">
                <a:latin typeface="+mj-lt"/>
                <a:cs typeface="Arial" panose="020B0604020202020204" pitchFamily="34" charset="0"/>
              </a:rPr>
              <a:t>Suatu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air yang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masing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–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masing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mengandung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10 mg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iodium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dan 10 mg NaCl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tiap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20 ml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akan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dipisahkan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cara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iodium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ke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metilbenzena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Rasio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distribusi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(D)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iodium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metilbenzena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/air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adalah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50.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hitung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efisiensi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ektraksi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jika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: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romanLcPeriod"/>
            </a:pPr>
            <a:r>
              <a:rPr lang="en-US" sz="1000" dirty="0" err="1">
                <a:latin typeface="+mj-lt"/>
                <a:cs typeface="Arial" panose="020B0604020202020204" pitchFamily="34" charset="0"/>
              </a:rPr>
              <a:t>Sebanyak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20 ml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air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diekstraksi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sekali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10 ml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metilbenzena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romanLcPeriod"/>
            </a:pP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Sebanyak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20 ml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air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diekstraksi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sekali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30 ml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metilbenzena</a:t>
            </a:r>
            <a:endParaRPr lang="en-US" sz="1000" dirty="0">
              <a:latin typeface="+mj-lt"/>
              <a:cs typeface="Arial" panose="020B0604020202020204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romanLcPeriod"/>
            </a:pPr>
            <a:r>
              <a:rPr lang="en-US" sz="1000" dirty="0" err="1">
                <a:latin typeface="+mj-lt"/>
                <a:cs typeface="Arial" panose="020B0604020202020204" pitchFamily="34" charset="0"/>
              </a:rPr>
              <a:t>Sebanyak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20 ml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air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diekstraksi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tiga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kali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masing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–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masing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10 ml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metilbenzena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(total volume </a:t>
            </a:r>
            <a:r>
              <a:rPr lang="en-US" sz="1000" dirty="0" err="1">
                <a:latin typeface="+mj-lt"/>
                <a:cs typeface="Arial" panose="020B0604020202020204" pitchFamily="34" charset="0"/>
              </a:rPr>
              <a:t>metilbenzena</a:t>
            </a:r>
            <a:r>
              <a:rPr lang="en-US" sz="1000" dirty="0">
                <a:latin typeface="+mj-lt"/>
                <a:cs typeface="Arial" panose="020B0604020202020204" pitchFamily="34" charset="0"/>
              </a:rPr>
              <a:t> 30 ml).</a:t>
            </a:r>
          </a:p>
          <a:p>
            <a:pPr marL="457200" indent="-457200" algn="just">
              <a:lnSpc>
                <a:spcPct val="150000"/>
              </a:lnSpc>
              <a:buAutoNum type="alphaLcPeriod"/>
            </a:pPr>
            <a:endParaRPr lang="en-US" sz="1000" dirty="0">
              <a:latin typeface="+mj-lt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EE24A88-CAD8-BFF1-A1B8-DC60155AA45E}"/>
                  </a:ext>
                </a:extLst>
              </p:cNvPr>
              <p:cNvSpPr/>
              <p:nvPr/>
            </p:nvSpPr>
            <p:spPr>
              <a:xfrm>
                <a:off x="304577" y="1846416"/>
                <a:ext cx="5544719" cy="2275311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Apabila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nilai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D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kecil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,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maka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dilakukan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ekstraksi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berulang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untuk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meningkatkan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efisiensi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ekstraksi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.</a:t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Cara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menghitungnya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(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C</a:t>
                </a:r>
                <a:r>
                  <a:rPr lang="en-US" sz="1000" baseline="-25000" dirty="0" err="1">
                    <a:latin typeface="+mj-lt"/>
                    <a:cs typeface="Arial" panose="020B0604020202020204" pitchFamily="34" charset="0"/>
                  </a:rPr>
                  <a:t>aq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)</a:t>
                </a:r>
                <a:r>
                  <a:rPr lang="en-US" sz="1000" baseline="-25000" dirty="0">
                    <a:latin typeface="+mj-lt"/>
                    <a:cs typeface="Arial" panose="020B0604020202020204" pitchFamily="34" charset="0"/>
                  </a:rPr>
                  <a:t>n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= C</a:t>
                </a:r>
                <a:r>
                  <a:rPr lang="en-US" sz="1000" baseline="-25000" dirty="0">
                    <a:latin typeface="+mj-lt"/>
                    <a:cs typeface="Arial" panose="020B0604020202020204" pitchFamily="34" charset="0"/>
                  </a:rPr>
                  <a:t>aq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</m:t>
                        </m:r>
                        <m:r>
                          <a:rPr lang="en-US" sz="1000" b="0" i="1" baseline="-2500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𝑎𝑞</m:t>
                        </m:r>
                      </m:num>
                      <m:den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𝐷𝑉𝑜𝑟𝑔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+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𝑉𝑎𝑞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]</a:t>
                </a:r>
                <a:r>
                  <a:rPr lang="en-US" sz="1000" baseline="30000" dirty="0">
                    <a:latin typeface="+mj-lt"/>
                    <a:cs typeface="Arial" panose="020B0604020202020204" pitchFamily="34" charset="0"/>
                  </a:rPr>
                  <a:t>n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C</a:t>
                </a:r>
                <a:r>
                  <a:rPr lang="en-US" sz="1000" baseline="-25000" dirty="0" err="1">
                    <a:latin typeface="+mj-lt"/>
                    <a:cs typeface="Arial" panose="020B0604020202020204" pitchFamily="34" charset="0"/>
                  </a:rPr>
                  <a:t>aq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	=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banyaknya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analit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dalam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fase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air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mula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–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	   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mula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(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C</a:t>
                </a:r>
                <a:r>
                  <a:rPr lang="en-US" sz="1000" baseline="-25000" dirty="0" err="1">
                    <a:latin typeface="+mj-lt"/>
                    <a:cs typeface="Arial" panose="020B0604020202020204" pitchFamily="34" charset="0"/>
                  </a:rPr>
                  <a:t>aq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)</a:t>
                </a:r>
                <a:r>
                  <a:rPr lang="en-US" sz="1000" baseline="-25000" dirty="0">
                    <a:latin typeface="+mj-lt"/>
                    <a:cs typeface="Arial" panose="020B0604020202020204" pitchFamily="34" charset="0"/>
                  </a:rPr>
                  <a:t>n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	=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banyaknya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analit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dalam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fase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air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setelah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n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	    kali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ekstraksi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n 	=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banyaknya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(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frekuensi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) </a:t>
                </a:r>
                <a:r>
                  <a:rPr lang="en-US" sz="1000" dirty="0" err="1">
                    <a:latin typeface="+mj-lt"/>
                    <a:cs typeface="Arial" panose="020B0604020202020204" pitchFamily="34" charset="0"/>
                  </a:rPr>
                  <a:t>ekstraksi</a:t>
                </a:r>
                <a:r>
                  <a:rPr lang="en-US" sz="1000" dirty="0">
                    <a:latin typeface="+mj-lt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endParaRPr lang="en-US" sz="1000" dirty="0">
                  <a:latin typeface="+mj-lt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EE24A88-CAD8-BFF1-A1B8-DC60155AA4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577" y="1846416"/>
                <a:ext cx="5544719" cy="22753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37F9990-BECB-0B8E-9338-44A6B25D56B6}"/>
                  </a:ext>
                </a:extLst>
              </p14:cNvPr>
              <p14:cNvContentPartPr/>
              <p14:nvPr/>
            </p14:nvContentPartPr>
            <p14:xfrm>
              <a:off x="107280" y="178200"/>
              <a:ext cx="12065400" cy="64699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37F9990-BECB-0B8E-9338-44A6B25D56B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920" y="168840"/>
                <a:ext cx="12084120" cy="648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2398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FB33D10-6E67-42A9-AE76-CA34E973A153}"/>
              </a:ext>
            </a:extLst>
          </p:cNvPr>
          <p:cNvSpPr txBox="1"/>
          <p:nvPr/>
        </p:nvSpPr>
        <p:spPr>
          <a:xfrm>
            <a:off x="193060" y="91440"/>
            <a:ext cx="350583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–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159695-E982-44F1-BC34-D7171A528A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39" b="151"/>
          <a:stretch/>
        </p:blipFill>
        <p:spPr>
          <a:xfrm rot="16200000">
            <a:off x="6272546" y="-91934"/>
            <a:ext cx="4313294" cy="68476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606D9E-2577-40BA-893B-433470E19E17}"/>
              </a:ext>
            </a:extLst>
          </p:cNvPr>
          <p:cNvSpPr txBox="1"/>
          <p:nvPr/>
        </p:nvSpPr>
        <p:spPr>
          <a:xfrm>
            <a:off x="1866205" y="6362905"/>
            <a:ext cx="951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Kesimpulan : </a:t>
            </a:r>
            <a:r>
              <a:rPr lang="en-US" dirty="0" err="1"/>
              <a:t>efisiensi</a:t>
            </a:r>
            <a:r>
              <a:rPr lang="en-US" dirty="0"/>
              <a:t> </a:t>
            </a:r>
            <a:r>
              <a:rPr lang="en-US" dirty="0" err="1"/>
              <a:t>ekstraksi</a:t>
            </a:r>
            <a:r>
              <a:rPr lang="en-US" dirty="0"/>
              <a:t> </a:t>
            </a:r>
            <a:r>
              <a:rPr lang="en-US" dirty="0" err="1"/>
              <a:t>meningkat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larutan</a:t>
            </a:r>
            <a:r>
              <a:rPr lang="en-US" dirty="0"/>
              <a:t> </a:t>
            </a:r>
            <a:r>
              <a:rPr lang="en-US" dirty="0" err="1"/>
              <a:t>ekstraksi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07C501-7E2F-45EC-A0E7-E96EB7EB7398}"/>
              </a:ext>
            </a:extLst>
          </p:cNvPr>
          <p:cNvSpPr txBox="1"/>
          <p:nvPr/>
        </p:nvSpPr>
        <p:spPr>
          <a:xfrm>
            <a:off x="124693" y="3310322"/>
            <a:ext cx="4812310" cy="617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d-ID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iii.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Sebanyak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20 ml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sampel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air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diekstraksi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tiga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kali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dengan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masing – masing 10 ml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metilbenzena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(total volume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metilbenzena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30 ml).</a:t>
            </a:r>
            <a:endParaRPr lang="id-ID" sz="12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DA69C7-C542-4328-83F6-E39B68918935}"/>
              </a:ext>
            </a:extLst>
          </p:cNvPr>
          <p:cNvSpPr txBox="1"/>
          <p:nvPr/>
        </p:nvSpPr>
        <p:spPr>
          <a:xfrm>
            <a:off x="124693" y="2182720"/>
            <a:ext cx="4447306" cy="117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d-ID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i.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Sebanyak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20 ml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sampel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air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diekstraksi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sekali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dengan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10 ml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metilbenzena</a:t>
            </a:r>
            <a:endParaRPr lang="en-US" sz="12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d-ID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ii.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Sebanyak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20 ml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sampel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air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diekstraksi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sekali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dengan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30 ml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metilbenzena</a:t>
            </a:r>
            <a:endParaRPr lang="en-US" sz="12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3A5DDF-D753-4161-AD8E-A6262099CC81}"/>
              </a:ext>
            </a:extLst>
          </p:cNvPr>
          <p:cNvSpPr txBox="1"/>
          <p:nvPr/>
        </p:nvSpPr>
        <p:spPr>
          <a:xfrm>
            <a:off x="638469" y="1071172"/>
            <a:ext cx="4447306" cy="117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dirty="0" err="1">
                <a:latin typeface="+mj-lt"/>
                <a:cs typeface="Arial" panose="020B0604020202020204" pitchFamily="34" charset="0"/>
              </a:rPr>
              <a:t>Suatu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air yang masing – masing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mengandung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10 mg </a:t>
            </a:r>
            <a:r>
              <a:rPr lang="en-US" sz="1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iodium</a:t>
            </a:r>
            <a:r>
              <a:rPr lang="en-US" sz="1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dan 10 mg NaCl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tiap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20 ml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akan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dipisahkan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cara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iodium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ke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metilbenzena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Rasio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distribusi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(D)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iodium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dalam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metilbenzena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/air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adalah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50.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hitung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efisiensi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ektraksi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+mj-lt"/>
                <a:cs typeface="Arial" panose="020B0604020202020204" pitchFamily="34" charset="0"/>
              </a:rPr>
              <a:t>jika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771519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FB33D10-6E67-42A9-AE76-CA34E973A153}"/>
              </a:ext>
            </a:extLst>
          </p:cNvPr>
          <p:cNvSpPr txBox="1"/>
          <p:nvPr/>
        </p:nvSpPr>
        <p:spPr>
          <a:xfrm>
            <a:off x="193060" y="91440"/>
            <a:ext cx="157902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endParaRPr lang="en-US" sz="3200" b="1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D96292-F7B9-4EF0-B009-3BC2AED328B6}"/>
              </a:ext>
            </a:extLst>
          </p:cNvPr>
          <p:cNvSpPr/>
          <p:nvPr/>
        </p:nvSpPr>
        <p:spPr>
          <a:xfrm>
            <a:off x="304577" y="1415083"/>
            <a:ext cx="11582846" cy="43937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Jenis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berdasarkan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suhu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: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Dingin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maserasi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perkolasi</a:t>
            </a:r>
            <a:endParaRPr lang="en-US" sz="2200" dirty="0">
              <a:latin typeface="+mj-lt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Panas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: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infundasi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decocta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destilasi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Soxhlet,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refluk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E875689-AB99-14DA-5F19-F27148C6A61C}"/>
                  </a:ext>
                </a:extLst>
              </p14:cNvPr>
              <p14:cNvContentPartPr/>
              <p14:nvPr/>
            </p14:nvContentPartPr>
            <p14:xfrm>
              <a:off x="1467720" y="1300320"/>
              <a:ext cx="6588360" cy="3334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E875689-AB99-14DA-5F19-F27148C6A6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58360" y="1290960"/>
                <a:ext cx="6607080" cy="335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9874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6D6C9DA-5543-4550-930D-60CA3F16F3C4}"/>
              </a:ext>
            </a:extLst>
          </p:cNvPr>
          <p:cNvSpPr/>
          <p:nvPr/>
        </p:nvSpPr>
        <p:spPr>
          <a:xfrm>
            <a:off x="304577" y="1645821"/>
            <a:ext cx="5549292" cy="305436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padat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–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cair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dilakukan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sebagai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proses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penyiapan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sampel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sebelum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dilakukan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analisis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dengan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HPLC </a:t>
            </a:r>
            <a:r>
              <a:rPr lang="en-US" sz="2200" i="1" dirty="0">
                <a:latin typeface="+mj-lt"/>
                <a:cs typeface="Arial" panose="020B0604020202020204" pitchFamily="34" charset="0"/>
              </a:rPr>
              <a:t>(High Performance Liquid Chromatography).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B33D10-6E67-42A9-AE76-CA34E973A153}"/>
              </a:ext>
            </a:extLst>
          </p:cNvPr>
          <p:cNvSpPr txBox="1"/>
          <p:nvPr/>
        </p:nvSpPr>
        <p:spPr>
          <a:xfrm>
            <a:off x="193060" y="91440"/>
            <a:ext cx="6694910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Padat</a:t>
            </a:r>
            <a:r>
              <a:rPr lang="en-US" sz="3200" b="1" dirty="0">
                <a:latin typeface="+mj-lt"/>
              </a:rPr>
              <a:t> –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 (</a:t>
            </a:r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Soxhlet)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182AE9-92F2-438C-B8CD-79B23F2C83D4}"/>
              </a:ext>
            </a:extLst>
          </p:cNvPr>
          <p:cNvSpPr/>
          <p:nvPr/>
        </p:nvSpPr>
        <p:spPr>
          <a:xfrm>
            <a:off x="6902041" y="6079639"/>
            <a:ext cx="5019342" cy="54440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+mj-lt"/>
                <a:cs typeface="Arial" panose="020B0604020202020204" pitchFamily="34" charset="0"/>
              </a:rPr>
              <a:t>Instrumentasi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pada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ekstraksi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padat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– </a:t>
            </a:r>
            <a:r>
              <a:rPr lang="en-US" sz="2200" dirty="0" err="1">
                <a:latin typeface="+mj-lt"/>
                <a:cs typeface="Arial" panose="020B0604020202020204" pitchFamily="34" charset="0"/>
              </a:rPr>
              <a:t>cair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</a:t>
            </a:r>
            <a:endParaRPr lang="en-US" sz="2200" i="1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755D67-694C-4C5D-A280-E7EE932FF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973" y="960696"/>
            <a:ext cx="4362450" cy="56007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21A7151-C2C6-613E-A1A0-B937AA7CB704}"/>
                  </a:ext>
                </a:extLst>
              </p14:cNvPr>
              <p14:cNvContentPartPr/>
              <p14:nvPr/>
            </p14:nvContentPartPr>
            <p14:xfrm>
              <a:off x="1403640" y="-19440"/>
              <a:ext cx="8963640" cy="5641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21A7151-C2C6-613E-A1A0-B937AA7CB7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94280" y="-28800"/>
                <a:ext cx="8982360" cy="565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44926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646BBE-FEFC-41DD-92FE-A061684B4EDD}"/>
              </a:ext>
            </a:extLst>
          </p:cNvPr>
          <p:cNvCxnSpPr/>
          <p:nvPr/>
        </p:nvCxnSpPr>
        <p:spPr>
          <a:xfrm>
            <a:off x="42765" y="818455"/>
            <a:ext cx="12192000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BCF7D1B-5A95-43B3-AD9F-6743276EF7D4}"/>
              </a:ext>
            </a:extLst>
          </p:cNvPr>
          <p:cNvSpPr txBox="1"/>
          <p:nvPr/>
        </p:nvSpPr>
        <p:spPr>
          <a:xfrm>
            <a:off x="193060" y="91440"/>
            <a:ext cx="3784498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Padat</a:t>
            </a:r>
            <a:r>
              <a:rPr lang="en-US" sz="3200" b="1" dirty="0">
                <a:latin typeface="+mj-lt"/>
              </a:rPr>
              <a:t> –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3D2593-EB09-4BAF-B433-9466E723FEE6}"/>
              </a:ext>
            </a:extLst>
          </p:cNvPr>
          <p:cNvSpPr txBox="1"/>
          <p:nvPr/>
        </p:nvSpPr>
        <p:spPr>
          <a:xfrm>
            <a:off x="193060" y="91440"/>
            <a:ext cx="6694910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Padat</a:t>
            </a:r>
            <a:r>
              <a:rPr lang="en-US" sz="3200" b="1" dirty="0">
                <a:latin typeface="+mj-lt"/>
              </a:rPr>
              <a:t> – </a:t>
            </a:r>
            <a:r>
              <a:rPr lang="en-US" sz="3200" b="1" dirty="0" err="1">
                <a:latin typeface="+mj-lt"/>
              </a:rPr>
              <a:t>Cair</a:t>
            </a:r>
            <a:r>
              <a:rPr lang="en-US" sz="3200" b="1" dirty="0">
                <a:latin typeface="+mj-lt"/>
              </a:rPr>
              <a:t>  (</a:t>
            </a:r>
            <a:r>
              <a:rPr lang="en-US" sz="3200" b="1" dirty="0" err="1">
                <a:latin typeface="+mj-lt"/>
              </a:rPr>
              <a:t>ekstraksi</a:t>
            </a:r>
            <a:r>
              <a:rPr lang="en-US" sz="3200" b="1" dirty="0">
                <a:latin typeface="+mj-lt"/>
              </a:rPr>
              <a:t> Soxhlet)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E51A5E-E66D-4FEC-9D75-2C592F7944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38"/>
          <a:stretch/>
        </p:blipFill>
        <p:spPr>
          <a:xfrm>
            <a:off x="566733" y="1171710"/>
            <a:ext cx="4648200" cy="52489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F0D0B6A-1C20-45C9-8358-0E96E89BD2DF}"/>
              </a:ext>
            </a:extLst>
          </p:cNvPr>
          <p:cNvSpPr/>
          <p:nvPr/>
        </p:nvSpPr>
        <p:spPr>
          <a:xfrm>
            <a:off x="7860323" y="3077308"/>
            <a:ext cx="3024554" cy="10198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+mj-lt"/>
              </a:rPr>
              <a:t>Play video extraction with </a:t>
            </a:r>
            <a:r>
              <a:rPr lang="en-US" sz="2200" dirty="0" err="1">
                <a:latin typeface="+mj-lt"/>
              </a:rPr>
              <a:t>soxhlet</a:t>
            </a:r>
            <a:r>
              <a:rPr lang="en-US" sz="2200" dirty="0">
                <a:latin typeface="+mj-lt"/>
              </a:rPr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F63141F-E93C-EE85-41A2-37EF3A3BB9F5}"/>
                  </a:ext>
                </a:extLst>
              </p14:cNvPr>
              <p14:cNvContentPartPr/>
              <p14:nvPr/>
            </p14:nvContentPartPr>
            <p14:xfrm>
              <a:off x="2002680" y="2570760"/>
              <a:ext cx="1688040" cy="3765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F63141F-E93C-EE85-41A2-37EF3A3BB9F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93320" y="2561400"/>
                <a:ext cx="1706760" cy="378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2897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E459A5-09B6-480A-8023-4F702E862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045" y="28754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d-ID" sz="6400" dirty="0"/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2621817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1746</TotalTime>
  <Words>1262</Words>
  <Application>Microsoft Office PowerPoint</Application>
  <PresentationFormat>Widescreen</PresentationFormat>
  <Paragraphs>124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Office Theme</vt:lpstr>
      <vt:lpstr>PENYIAPAN SAMPEL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Reaksi – Reaksi Pendahuluan Dalam Suatu Analisis</dc:title>
  <dc:creator>USER</dc:creator>
  <cp:lastModifiedBy>Tunas Alam</cp:lastModifiedBy>
  <cp:revision>87</cp:revision>
  <dcterms:created xsi:type="dcterms:W3CDTF">2020-03-06T02:42:36Z</dcterms:created>
  <dcterms:modified xsi:type="dcterms:W3CDTF">2026-04-15T02:51:58Z</dcterms:modified>
</cp:coreProperties>
</file>