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332" r:id="rId4"/>
    <p:sldId id="333" r:id="rId5"/>
    <p:sldId id="334" r:id="rId6"/>
    <p:sldId id="336" r:id="rId7"/>
    <p:sldId id="335" r:id="rId8"/>
    <p:sldId id="337" r:id="rId9"/>
    <p:sldId id="338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1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14:49.6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3421 6145 133 0,'-3'-1'141'16,"1"-2"-10"-16,0 2-11 0,0 1-9 0,0-4-6 15,0 4-6-15,0-1-4 0,0 1-4 16,-3-3 0-16,3 3 1 0,-2-2 1 0,0 1 4 16,0-3 1-16,-1 3 1 0,-1-2-3 15,2 1-4-15,-3-1-6 0,-1 2-6 16,-1-2-7-16,1 1-9 0,-3-1-10 16,-1 2-13-16,-3-1-9 0,0-2-5 15,-4 3 1-15,0 1 4 0,-4 0 5 0,-1 0 4 16,-1 0 2-16,-5 1-1 0,1 5-4 15,-5-2-6-15,0 1-3 0,-2-1-2 0,-2 2 1 16,-2 4 1-16,-3-4 2 0,-1 3-1 16,2 0 1-16,-3 2 4 0,3 2 4 0,-3-2-1 15,3 3 2-15,2-2 1 0,0 1-1 0,-1 2-3 16,3-1-7-16,2 2-3 0,0 2-6 0,0-3-4 16,5 3-4-16,-1-1-4 0,2 3-2 15,5-2-1-15,-1-1-2 0,3 2-1 16,2 0 1-16,2 5 0 0,2-3 0 0,2 3-2 0,2 1 0 15,3 1 0-15,1 2-2 16,5-2 2-16,4 7-2 0,2-4 0 0,2 1 0 0,3 3 1 16,3 1-2-16,3-4-1 0,4 3 0 15,0-1 2-15,4-2 0 0,0 3 0 0,5-3 2 16,-1 3 1-16,5-3 6 0,-1 0 1 16,5-1 3-16,0 4 3 0,4-3 2 15,5 0 1-15,1 0-2 0,3 0 0 0,3-1-1 16,5 1-3-16,3-5-3 0,1 4-3 0,4-6-2 15,5 2-2-15,2 0-1 0,2 0-3 16,2-1 1-16,2-4 3 0,0 3-2 16,5-3 0-16,-1-3 1 0,3 4 1 0,-1-4 0 15,5-1 1-15,0 1 1 0,0-1-1 16,4-3 1-16,0 0-1 0,0 0 1 0,2 2-3 16,2-2-1-16,-2 0-1 0,2-1 0 15,-1 1 0-15,-3-1-3 0,0 2 0 16,0-3-1-16,0-1 4 0,0 1 0 0,0 2 2 15,2-4 0-15,-2-2 1 0,2-2 3 0,2 3-5 16,1-2 0-16,-1-2-1 16,-2 2 1-16,0 0-1 0,0-2-2 0,-2 4 0 15,0-3 0-15,-2-2 3 0,2 1 2 16,-2 1 0-16,2-2 0 0,0-2-1 0,0 3 3 16,0-4-3-16,2 0-2 15,0 0 2-15,0-4-1 0,1 0-1 0,-3-1-2 16,0 1 3-16,0-3-1 0,-2 2 0 15,-1-3 4-15,-3-1 0 0,0 1-1 0,-5-5-3 16,1 2 0-16,-1 1 0 0,-2-3-1 16,3 1 1-16,-3-5 1 15,3 1 0-15,-3 0 0 0,2-2 0 0,-1-2-1 16,-1 0-4-16,-4 1 0 0,0-5 2 16,-4 2-3-16,-2-2-2 0,-3 0-2 0,-5 0 0 15,-3-1-3-15,-2-3 4 0,-4 3 2 16,-5-1 2-16,-1 1 4 0,-5 1 2 0,-4-1 1 15,-2 0 0-15,-3 0-3 0,-5-1 0 16,-3 1-1-16,-2 4 1 0,-4-4-2 16,-4 1 1-16,-3-1 1 0,-1 3 1 15,-5-3 0-15,-2 4 0 0,-4-3 2 0,0 4-2 16,-4-3 0-16,-1 3 0 0,-1-2 2 16,-3 2-1-16,-1-2 1 0,-3 2-2 15,-2 0 1-15,0-2-1 0,0 1-1 0,-4 1 0 16,0-2-2-16,0 2 2 15,-1-3 0-15,-1 3 1 0,-2-4-1 0,-1 4 1 16,-1-3-1-16,-3 3 0 0,-2-1 0 0,1 0 0 16,-5 0 0-16,0 0 2 15,-5 1 4-15,1-1 0 0,-4-1 1 16,-3 2 3-16,-1 0 0 0,-3-1-2 0,-2 2 1 16,-2-1 1-16,0-1 0 0,0 0 1 15,-2 1-2-15,-1 3 1 0,1-1-2 16,-2-1 1-16,-2 2-1 0,-1-1 3 15,1-2 0-15,-3 5-1 0,-1 0-1 0,-1-1-2 0,0-1-4 16,-1 5-4-16,-3-5 0 0,0 4 1 16,0-4 1-16,-2 5 1 0,0-2 1 15,2 0 1-15,-2 0-1 0,3-2 2 16,-1 3-1-16,0 0-2 0,0 0 2 0,0-2-2 16,0 2 2-16,3 0 0 0,-3 0 1 15,2-2 1-15,-2 1-1 0,0 2 1 16,-2 0 1-16,-2 2-4 0,0-2-3 15,-2 0 4-15,0 1-1 0,-3 1 1 16,3 0-2-16,-2 0 2 0,2 1 0 0,-3 3-3 16,3-4 4-16,-2 5 0 0,2-3 0 15,0 2 2-15,1-2-2 0,-1 1 2 0,0 3-6 16,0-1-1-16,0 1 0 0,-3-1-1 16,-1 4 1-16,-1-1 1 0,1-1 2 15,0 1 0-15,-3 2-2 0,0 0 0 0,1 2-2 16,-3 1 0-16,-2-1 1 0,3 3-1 15,-3-1 2-15,2 2-1 0,-1 2-1 16,-1-1-2-16,0 2-1 0,0 1 0 0,-2 0-2 16,3 0-3-16,1 3-4 0,2-2-10 15,3-1-19-15,2 5-45 0,1-5-80 0,3 5-108 16,2-1-105-16,2 2-118 0,5 1-56 16,1 0 2-16,3 2 62 0,-3 0 99 0</inkml:trace>
  <inkml:trace contextRef="#ctx0" brushRef="#br0" timeOffset="19044.63">3171 7345 81 0,'-4'-4'82'0,"-1"1"-4"15,1-2-6-15,0 4-7 0,-3-4-1 16,3 2 1-16,-2 2 2 0,2-3 1 0,-3 3-1 15,3-1-1-15,-2-1-3 0,-1 2-6 16,1-3-7-16,-2 3-7 0,-1-2-8 0,1 2-2 16,-1 1-3-16,-1-4 4 0,-3 4 2 15,2-1 5-15,-1 1 3 0,-1 0 2 16,-2 0-2-16,2 0-2 0,-1 0-2 0,-1 0-4 16,0 1-4-16,-2 3-2 0,2-3-4 15,-2 2-2-15,2 2-4 0,-2-1 0 0,1-1-1 16,-1 2 0-16,0 3 0 15,0-2-4-15,0 4 0 0,0-5-1 0,0 4 1 16,0 0-1-16,0 2-1 0,2-2 0 16,0 0-1-16,3-1-2 0,-1 1-2 0,0 0-2 15,1 1 1-15,1-1-1 0,0 0 3 0,1 2 0 16,1-2 2-16,1 1 3 0,0 0 1 0,-1 1 2 16,1 0 1-16,1 2 1 0,1 0 2 15,0-1-2-15,-1 2 0 0,3 2-1 0,0-3-4 16,-1 3-2-16,3-2-3 0,0 1-2 15,0 0-2-15,0 0 0 0,2-1 0 0,2 1 1 0,0 1 0 16,0 1 0-16,3-1 1 0,1-2 0 16,0 2 0-16,1 1-2 0,3-1 2 0,1 0 0 15,-1-2 0-15,5 2 4 0,0 1 2 16,2-1 6-16,2-3 5 0,2 3 5 0,2-1 3 16,3 1 0-16,-1-1 1 0,5 2-5 15,0 0-5-15,1 0-4 0,1 0-3 0,2 2-4 16,2-1-2-16,-2-1 0 0,4 3-2 15,0-2 1-15,0-3 3 0,2 4 2 16,3-4 1-16,1 0 3 0,0 0 2 0,3 0 2 16,0-1 1-16,-1 0-2 15,3-3 0-15,-3-1 0 0,3 1-3 0,0 2-2 16,-1-3-4-16,3 1-2 0,0-2-1 16,0 1 1-16,2-1 0 0,2 0-1 0,0-3 3 15,4 1 1-15,0 1 0 0,3-4 0 0,3-3-2 16,1 3 0-16,2-3-3 0,2-1-1 15,2 0 0-15,0 0-2 0,0-1-2 0,-1-3 3 16,-1 3 0-16,0-2 0 0,0 2-1 16,-2-3 2-16,2 3 4 0,-3-3 5 15,3 1 3-15,0-1 3 0,0 1 0 16,0-2 0-16,2 1-2 0,2-1-5 0,0-1-4 16,0 1-1-16,2-1 0 0,2-2-2 15,-1 3 0-15,-1-2 0 0,0-1 3 16,0 2-3-16,0-2-1 0,-1 0 0 0,1 0-1 15,-2-1 1-15,2 4 0 0,-2-5 0 16,0 4-2-16,-2-2 1 0,0 2 1 0,0 0-2 16,-2-2-2-16,2 2 2 0,-2-2 3 15,0 1 3-15,-3 2-2 0,1-4 2 16,-2-1 2-16,-1 1-1 0,-3 0-1 16,-1-3 0-16,-2 3-1 0,1-1-3 15,-3-1 0-15,0-2-1 0,-2 2-1 16,2 1-2-16,-2-2 0 0,0-1 0 0,-2 1 0 15,2-1 2-15,-2 0-1 0,0-3-2 16,0 2 0-16,0-1 1 0,-5-2 0 16,1 1-3-16,0 1 0 0,-5-1 1 0,1 1 1 15,-3-2-2-15,-2 1 0 0,-2 1 2 16,-2-1-1-16,-2-2 1 0,-2 2 1 16,-2-3 4-16,-3 5 1 0,-1-6 1 15,-5 6 3-15,0-5 1 0,-4 3 1 0,0 1-4 16,-5-1 1-16,1-1-1 0,-2 2-2 15,-3-4-1-15,1 4 0 0,-3-1 0 0,-2 1-1 16,0-1 0-16,1-1-1 0,-5 2-1 16,2 0-1-16,-2-1 0 0,-2 0-1 15,0-1 1-15,-3 5-2 0,1-5 0 16,0 5 1-16,-2-5 2 0,-3 4-2 16,3-4 3-16,-3 5-1 0,1-2 0 15,-3 0 2-15,1 0-5 0,-1 2 1 0,0-2-1 16,-1 0 2-16,-3 3-2 0,0-2 0 15,0 2 1-15,-2-3 1 0,0 3-1 16,-2-3-3-16,0 3 3 0,-2-3-1 16,0 2 0-16,0-1-1 0,-2 1-1 0,-1 1 2 15,1-3-2-15,0 3 1 0,-3-3 0 16,-1 3 2-16,1-2-1 0,-1 2-1 0,-3-3-1 16,-2 4 2-16,1-5-1 0,-1 5 0 15,-2-2 0-15,-2 0 5 0,0 2-1 16,0-1-1-16,-2-2 3 0,0 2-1 0,0 1-2 15,0-3-3-15,0 2 1 0,0 2-2 16,-1-1-2-16,1 0 3 0,-2-1 0 16,0 1 0-16,0 0 0 0,-3 1 0 15,-1-2 0-15,-1 2-1 0,1-4 0 0,-3 5 1 16,1-4 3-16,-3 2 2 0,3-1-1 16,-3-2 1-16,2 2 2 0,-1 1 0 15,1 1-4-15,-2-3-1 16,1 0 3-16,-1 4-1 0,0-4-2 0,1 3-1 15,-3-3 2-15,0 3 0 0,-2-1-2 0,0 0-1 16,0 1 0-16,-2 0 0 0,-2 1-3 16,0-1 0-16,-4 1 3 0,-1 0-1 15,-3 0 1-15,-3 3-1 0,0-3 2 0,-2 3 1 16,1-2 1-16,-1 3 0 0,0-1 0 16,0 1 3-16,0-1-1 0,0 4 2 15,0-4-1-15,3 4 2 0,-1-4 0 0,2 2-1 16,1 1 0-16,1-1-2 0,1 2-2 15,-1-2-2-15,-1 1-1 0,-1 2 1 0,0 0-3 16,-3 2 2-16,-1-2 1 0,0 3 0 16,0 1 1-16,-2-2 0 0,2 2 1 15,-2 3 0-15,0-3-2 16,0 4 1-16,2-2 1 0,1 4-2 0,-1-4 0 0,2 3-1 16,2-1 0-16,1 0 0 0,-1 1 0 15,3 3 0-15,-1-4-1 0,-2 4 1 16,1 1 0-16,-1 0 0 0,1 2-1 0,-1-1 0 15,3 1-1-15,-1 0 0 0,3 4 2 16,-1-4-4-16,5 4 2 0,0-3 1 0,2-1-1 16,2 0 1-16,2 2 0 0,3-1 4 15,1-2-1-15,3-2 1 0,3 2-1 0,1 0-1 16,2 0-8-16,2-2-7 0,-2 5-9 0,2 0-13 16,-2 1-24-16,0 6-44 0,0 1-63 15,-3 4-79-15,1 0-77 0,0 5-66 0,0 2-56 16,0-1-40-16,1 4 24 0,3 1 62 0,0-1 72 15</inkml:trace>
  <inkml:trace contextRef="#ctx0" brushRef="#br0" timeOffset="25661.61">3251 8114 31 0,'2'-8'105'15,"-2"-1"-37"-15,-2 1-22 0,2 3-8 16,-2-2 1-16,0 2 2 0,-2-2 1 16,2 2 1-16,-1 1 3 0,1-1 1 0,0 3 1 15,0-3 1-15,0 4 2 0,0-2 2 0,0 2-5 16,0-3-4-16,0 4-8 0,-1-1-5 15,1 1-5-15,0-3-1 0,0 3 0 16,0-1 2-16,-2 1 4 0,0-4 1 16,-3 4 1-16,1 0-3 0,-1 0-3 0,1 0-6 15,-2 0-4-15,-3 0-5 0,0 0-3 0,1 4-2 16,-3-3-1-16,0 3-1 0,-1 1 0 16,-1-1-2-16,-2 3 1 0,0 1 1 15,0-2 3-15,-2 1 3 0,-2 1 4 16,0 5 4-16,0-3 6 0,-1 5 5 0,-1-1 2 15,-2 2 3-15,-1 3 3 0,1-1 1 0,-3 3 0 16,-1-1 2-16,1-1 1 0,-1 1 1 16,-1 4 2-16,0 1 3 0,1 0 0 0,-1 0 1 15,3-2-1-15,-1 2-2 0,0 0-5 16,3 0-5-16,2 0-5 0,2 0-7 0,-1-2-4 16,3 2-4-16,2-2-1 0,3 2-1 15,-1-1 2-15,2 1 1 0,3 0 1 0,-1 0 1 16,3 0-1-16,1-2 1 0,1 2-3 0,2 0 3 15,-1 0 7-15,3 3 4 0,2-3 4 16,2 1 4-16,0 2 2 0,5 2-4 0,-1-5-6 0,5 5-6 16,-1-2-7-16,3 1-2 0,4-3-2 15,0 4 0-15,4-2 0 0,2 1 3 0,3-3 2 16,3 4-1-16,5-2 2 0,2 1 0 16,4 1 1-16,5 0 1 0,1-1-1 15,5 4-2-15,2-2-4 0,4 1-1 16,5 0-5-16,1-2-3 0,3 0-3 0,2-1-1 15,1-1 3-15,1-2 2 0,2 3 3 16,2-5 6-16,-2-1 6 0,4-2 7 0,1 3 5 16,1-4 4-16,2 0 0 0,3 0-1 0,2 0-5 15,1 4-6-15,1-5-5 0,4 5-8 16,0-4-4-16,0 1-2 0,2-2-3 0,-2 0-1 16,3-2 0-16,-3 1 3 0,2-2 0 15,-2 1 2-15,0-2 2 0,2-1 0 16,-2-2 3-16,2 2-1 0,0-3 0 15,0 3-3-15,3-3 2 0,1 1-2 16,-2-2-3-16,3-3-1 0,-3 2 1 16,-2-1-2-16,0-2-3 0,0 1 1 0,0-3 3 15,0 0 4-15,-2-3 0 16,3 2 6-16,-3-2 1 0,0-1 3 0,0 0-2 16,0-1-2-16,0 1-5 0,-2-3-1 15,2 2-4-15,-3-3-1 0,-1 3-1 0,2-2-1 16,-2-2 0-16,2 2 0 0,-2-5 4 15,-1 2 0-15,1-2-2 0,0 1-2 0,-2-3 2 16,-1 1-1-16,1-2 0 0,-2-1-2 16,-1 2 1-16,-1-5 2 0,-3 1-1 0,-2-1 2 15,-2-1-1-15,-2 1 0 16,-2-4 1-16,0 1-3 0,-5-3 1 0,1 1-3 16,-2 0 1-16,-3 1 3 0,-2-5-1 15,-4 4 5-15,0-2 0 0,-4 1 0 16,-4-1 0-16,-1 2 0 0,-4-4 0 0,-3 5 0 15,-1-1-3-15,-4-1 0 16,-3 1 0-16,-1-1-2 0,-3 0 0 0,-1 1-2 0,-1 1 4 16,-4-1 0-16,1-1 1 15,-3 1 1-15,-2-2 0 0,2 2-1 0,-2 0-3 16,-3 1-1-16,1-2-1 16,0 1 0-16,-4 1 0 0,-1 1 1 0,1 1 2 15,-3-1 0-15,-1-1 3 0,-3 2 1 16,-2-1 1-16,0-2-1 0,-2 3-1 0,0-1-4 15,-2-1 1-15,-2 2-3 0,-3-1-1 16,1-1-1-16,-2 1 2 0,-3-2 1 16,-2 3-1-16,1-4-2 0,-3 3 1 0,0-2 0 15,-4 0 1-15,0-3 0 0,0 3 1 16,-5-4 1-16,1 3 0 0,0-3 0 16,-2 1-2-16,-3-2-1 0,0 4 2 15,1-4-1-15,-5 0 2 0,0 0-2 0,1 1 1 16,-3-2 2-16,-2 1-3 0,2 0 0 15,-2 0-2-15,0 0 2 0,-2 1-1 0,2-1-1 16,-2 0 1-16,-2 1 0 0,2-1 1 16,-3 2 1-16,-1-2 1 0,2 3 0 15,-5-3-1-15,1 2 0 0,-3-1 0 16,1 0 0-16,-3 3-2 0,-2-3 1 16,0 3 0-16,1-2 0 0,-3 3 0 0,0-4 0 15,-2 4-1-15,0 1-2 0,0-1 2 16,0 0 1-16,-2 2 1 0,-3-2 1 15,1 3 2-15,0-1 1 0,-3-1-1 16,1 2-2-16,0-1-2 0,-5-2 1 0,0 6-1 16,-1-6 0-16,-3 5 1 0,0-3-2 15,-4 2 1-15,2 1-1 0,-2 0 0 0,0 2-1 16,0 1-2-16,-3-2 3 0,3 3 0 16,-2-2-1-16,2 2 2 0,0 1 0 15,0-3-1-15,2 2 0 0,2 1-1 0,0 1 0 16,0-2-2-16,-2 2 1 0,0-3 2 15,0 3 1-15,-2-3 1 0,0 4-2 16,-2-4 1-16,2 3-2 0,-2 1 0 16,0-1-1-16,-1 0 1 0,1-2 4 0,0 2 2 15,0 4 2-15,0-5-2 0,2 4-1 16,-1-2-3-16,1 2-2 0,0 2 1 16,0-2-5-16,-2 2 3 0,0 3 1 15,0 1 0-15,-1-4 2 0,1 4-1 0,2 0 1 16,-2 0 0-16,2 0 0 0,0 0 1 15,0 0-1-15,0 0 0 0,2 0 1 0,0 0-1 16,0 0 1-16,2 0-1 0,-2 4 2 16,2 0-2-16,-2-1-1 0,0 2-2 0,0-1 1 15,-2 4-1-15,0 1 0 0,2-2-2 16,0 2 1-16,2 0 2 0,0-1 0 16,5 5 0-16,-1-4 3 0,3-1 3 0,1 4 2 15,3-3-2-15,2 2 0 0,2-2-1 0,2 1-3 16,0 2-2-16,0 1-2 0,2 2 1 15,-2-2 0-15,2 3 2 0,-1-1 1 0,-1 1 0 16,0 3 1-16,0-1-1 0,0-1 0 0,0 2-2 16,2-1-2-16,2-2 4 0,3-2-1 15,4-2 1-15,3 2-7 0,4-3-4 0,3-2-13 16,2 0-22-16,5 1-44 0,-1-1-77 16,3 0-83-16,2-1-88 0,0 6-77 0,4-1-84 15,-2 6-14-15,0 2 45 0,0 0 75 16,2 1 86-16</inkml:trace>
  <inkml:trace contextRef="#ctx0" brushRef="#br0" timeOffset="30658.18">14630 8716 101 0,'0'-3'129'0,"0"1"-18"15,0 2-15-15,0-3-13 0,0 3-9 16,0 0-8-16,0 0-1 16,0 0 1-16,0 0 6 0,0 0 12 0,0 0 13 15,0 0 15-15,-2 3 19 0,2-3 26 16,-2 5 35-16,-2 4 31 0,0 3 24 0,-5 6 7 15,1 11-4-15,-5 2-25 0,-2 8-38 16,-2 6-42-16,-2 3-38 0,0 7-33 16,-4 2-21-16,2 3-18 0,-3 4-11 0,1 1-11 15,0 2-8-15,0 2-11 0,-1 0-29 16,-1 0-54-16,2-5-89 0,1 0-94 16,1-6-87-16,2 0-77 0,4-9-67 0,1-2 2 15,3-9 58-15,0-4 79 0,5-6 80 16</inkml:trace>
  <inkml:trace contextRef="#ctx0" brushRef="#br0" timeOffset="30889.25">14550 9076 167 0,'11'-26'206'0,"-1"2"4"16,3 7 15-16,0 4 37 0,-1 4 47 0,3 5 40 15,2 9 16-15,2 9-13 0,-2 6-35 16,2 9-56-16,0 10-72 0,0 6-69 16,0 4-49-16,0 9-30 0,0 2-22 15,-2 3-33-15,-2 0-51 0,0 3-92 0,-2-3-107 16,-3-1-106-16,1-2-104 0,-3-6-62 16,-4-1 2-16,-1-3 65 0,-6-7 94 0</inkml:trace>
  <inkml:trace contextRef="#ctx0" brushRef="#br0" timeOffset="31119.68">14480 9636 75 0,'-13'-20'217'0,"1"-1"30"0,3 3-35 0,3 1-30 15,2 3-18-15,4 0-11 16,2 4-5-16,2-1-3 0,4 3-2 0,5 2-3 15,2 2-5-15,2 1-10 0,4 3-21 0,0 3-25 16,3-2-19-16,1 2-20 16,0 2-14-16,1-1-10 0,-3 1-16 0,2 0-32 0,-1 2-44 15,-1 1-62-15,0-2-67 0,1-2-83 16,-1 1-79-16,-4-3-21 0,-2-2 18 16,-4 3 47-16</inkml:trace>
  <inkml:trace contextRef="#ctx0" brushRef="#br0" timeOffset="32579.25">23038 8561 194 0,'-2'4'229'0,"2"0"13"16,-2 2 6-16,-1 10 23 0,-1 5 37 15,0 10 29-15,-2 8 5 0,-3 7-21 16,-1 10-47-16,1 5-58 0,-1 2-63 16,-1 1-52-16,0 6-36 0,3 1-26 15,-1-4-17-15,3 1-8 0,0-2-14 0,1-3-27 16,1-5-54-16,2-3-85 0,0-5-92 0,2-5-91 15,2-6-83-15,-2-6-69 16,0-3 3-16,0-9 55 0,0-2 79 0</inkml:trace>
  <inkml:trace contextRef="#ctx0" brushRef="#br0" timeOffset="33160.16">23044 8574 147 0,'2'-8'221'0,"-2"3"-12"0,2 2-24 0,0-1-23 15,1 3-20-15,1-2-18 16,2 2-19-16,3 1-16 0,1 0-14 0,5 0-10 15,0 4-13-15,2 1-10 0,2-2-6 16,0 6-2-16,0 0 5 0,0 6 7 0,-2-1 14 16,-2 2 11-16,-3 8 10 15,-3 1 6-15,-3 2 2 0,-1 1-5 0,-3 2-12 16,-2 2-14-16,0-1-12 0,-2-2-11 16,2 1-8-16,-3-1-2 0,3-1-2 15,-2 2 1-15,2-5 1 0,0 5 3 0,0-1 9 16,2 1 11-16,-2 2 16 0,0-1 18 15,0 2 12-15,0-1 7 0,-2 1-1 0,-2 1-5 16,-2-4-10-16,-3 4-14 0,-1-1-12 16,-3-3-8-16,-2 0-9 0,-2 0-11 15,-4-3-8-15,0-2-7 0,-5-3-5 16,1-2-10-16,-2 0-11 0,-1-3-17 16,-2-1-44-16,-1-2-94 0,1-3-121 0,-2-1-121 15,1-1-115-15,-3-2-51 0,2 1 7 16,-2-4 74-16,4-3 111 0</inkml:trace>
  <inkml:trace contextRef="#ctx0" brushRef="#br0" timeOffset="47973.3">14055 10710 19 0,'-2'-4'57'0,"2"3"-4"16,-3-1 1-16,3-2 2 0,-2 3 2 16,2-2 2-16,-2 3-5 0,2-1-4 15,-2-3-3-15,2 4-1 0,-2-1-3 0,2 1-2 16,-2-3-1-16,0 3 2 0,0-1 1 16,-1 1-1-16,1-4 1 0,0 4 0 15,-2-1-1-15,2 1-1 0,-2-3-1 0,-1 3-2 16,1-2-3-16,0 2-5 0,-2-2-1 15,-1 2-5-15,-1 0-6 0,-1 2-5 16,1-2-4-16,-5 2-2 0,0 2-3 16,-1 0-2-16,-3 0 4 0,0 2 6 15,-2 2 7-15,-2-1 7 0,-1 2 5 0,1 1 4 16,-2 1 0-16,-2 3-4 0,-1 1-2 16,1 2-4-16,-1-1 0 0,-1 1 1 15,-1 1 4-15,-1 2 6 0,1 4 3 0,1-2 7 16,-1 0 6-16,1 3 5 0,-1 3 3 15,3-2-2-15,-3 2-4 0,3 2-6 16,-1 0-7-16,3 3-7 0,0 0-6 16,0 1-3-16,-1 3-3 0,3-2-1 15,2 1-1-15,0 2 0 0,2 4 0 0,0-1-2 16,4-2-2-16,1 2-4 0,3 1-2 16,1-2-4-16,4 0-2 0,1 0-2 0,3-1-1 15,3 3-1-15,1-5 0 16,4 1-1-16,1-1-2 0,1 1 0 0,3-1 1 15,2-3 1-15,0 1 1 0,4 0-1 0,0-1 3 16,2-4 4-16,2 4 2 0,3-1 0 16,1-3-1-16,3 0 4 0,-1-1 0 15,5 1-3-15,0-2-2 0,2-2-1 16,2-2-1-16,2 0-1 0,1-2 0 0,3-2 0 16,1 1-1-16,3-4 1 0,1-1 0 15,2-2-2-15,2-2 0 0,0-1-1 16,2-2 1-16,0 0-2 0,-2-5 1 15,2 0 0-15,-3 0-1 0,1-4 0 0,-2 0 0 16,0-5 0-16,0 1 0 0,-3-2 1 16,1-3 1-16,0 0 1 0,-3 1 0 15,3-6 2-15,-2 0-1 0,-1-1-1 0,1-1 0 16,-3-2 0-16,-1-2-2 0,-1 0-1 16,-2-4 0-16,0 1 0 0,-4-2 0 15,0 1 0-15,-2-2 2 0,-2-4 1 0,0 1-1 16,-5-4 2-16,1 3 0 0,-5-5 0 15,0 0 2-15,-4-4 5 0,0 0 5 0,-2 0 4 0,-2 1 10 16,-2-3 10 0,-3 3 9-16,-1 0 5 0,-3 0 4 15,1 1 2-15,-5 2-1 0,0-1-5 16,-4 2-3-16,0 1-5 0,-3 0-5 0,-1 2-6 16,-2 2-8-16,-3-1-7 0,0 1-3 15,-3 0-1-15,-1 0-3 0,-2 0 1 16,-2 3 0-16,-2-2 0 0,-3 2 0 15,1-2 0-15,-2 2-1 0,-1-2 2 0,-3 3 0 16,-1 0 1-16,-2 0-1 0,0 4 2 0,-1-2-2 16,-3-1-2-16,0 4 1 0,-3 0-2 15,1 2-3-15,-2 1-2 0,-2-2-2 16,0 5 0-16,-1 2-1 0,1-2-4 16,-3 2 0-16,-1 0 1 0,-1 3-1 0,1 0-1 15,-3 2 0-15,0 3 1 16,1-1-7-16,-1 1-7 0,2-1-12 0,1 4-20 15,-1 1-38-15,3 0-52 0,1 0-58 0,3 1-64 16,0 3-60-16,2 0-46 16,2 2-30-16,2 3-32 0,2 1 21 0,1 0 48 15,3 2 57-15</inkml:trace>
  <inkml:trace contextRef="#ctx0" brushRef="#br0" timeOffset="50414.18">22631 10793 17 0,'-10'-10'71'0,"-1"4"-3"16,-1-3-5-16,-3 1-6 0,0 2-4 15,0 0-3-15,-2 1 3 0,-2-2 0 16,0 3 4-16,0 0 1 0,-4-1 2 16,-1 2-1-16,1-2-1 0,-2 4-3 15,-3-2-5-15,-1 2-4 0,-3-3-1 0,-4 4 5 16,0 0 4-16,-2 4 4 0,-2-3 13 16,-3 3 14-16,1 4 7 0,0-2 2 0,-3 4-3 15,3-1-1-15,-3 3-12 0,3 2-12 16,0 5-13-16,-1-1-9 0,5 2-4 15,0 5-5-15,2 5 1 0,0 0 1 16,4 4 2-16,1 2 1 0,3 6-1 0,1 3-4 16,3-1-6-16,1 6-6 0,4 4-7 15,4 0-7-15,2 5-4 0,3 0-3 16,4-1-1-16,3 4-1 0,3-3 0 0,7 0 1 16,1-1-1-16,5-2 2 15,6 1 3-15,2-1 4 0,7-2 5 0,1 0 7 0,7 0 8 16,5-1 8-16,3-2 4 0,7-1 7 15,4 1 1-15,4-5 0 0,7-1-7 16,6 1-6-16,4-5-3 0,4-2-5 16,3-1 0-16,4-6 4 0,4 1 4 15,0-4 2-15,4-4 4 0,0-2-1 0,5-6-4 16,-1-1-5-16,5-3-2 0,0-2 1 16,4-3 0-16,-3-7 0 0,3-1 2 15,-4-1 0-15,-2-3-4 0,-3-3-7 0,-6-2-8 16,-2-3-2-16,-6 0-3 0,-5-1-1 15,-6-3 3-15,-2-2-1 0,-6 1 5 16,-2-7 4-16,-7 3-3 0,-2-7 3 16,-5 2 0-16,-3-7 1 0,-2 2-3 0,-3-6-2 15,-4 2 0-15,-2-5-4 0,-2-3-3 16,-2-6-2-16,-3-1-2 0,-3 0 2 0,-5-5 0 16,-4-2 1-16,-5-3 0 0,-3-2 3 15,-5-2 3-15,-6 0 0 0,-4-1 1 16,-7-2 0-16,-6 4 1 0,-4-2-4 15,-5 1-3-15,-8 1-2 0,-4 3-4 0,-7-4 3 16,-4 4 1-16,-6 1 2 0,-4 1 1 16,-7-1 2-16,-4 1-3 0,-4 3-1 15,-6-2-6-15,-7 2-1 0,-7 5-4 16,-3-1-8-16,-5 5-8 0,-6 0-18 16,-6 5-37-16,-5 6-85 0,-6 5-115 0,-4 5-113 15,-5 10-126-15,-8 6-55 0,-2 9 0 16,-4 4 67-16,2 5 105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16:39.4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8316 7111 2 0,'2'-4'54'16,"-2"3"0"-16,3-2-3 0,-3 2-5 16,0-3-1-16,0 4 3 0,0-1 2 15,0 1 4-15,0 0 4 0,0 0 3 0,0 0-3 16,0 0-4-16,-3 0-5 0,1 0-5 15,0 0-7-15,0 0-3 16,-2 0-2-16,-2 0-2 0,-1 0-4 0,1 0-1 16,-3 1 1-16,-1-1 0 0,-3 4 2 15,0-3 1-15,1 3 0 0,-5 0 1 0,0 0 1 16,0 1-2-16,-4 1-1 0,0-1 0 16,-1 1 1-16,-3 3-1 0,0 1-1 0,-1 0-1 15,-1 1-2-15,-3 3-4 0,0 2-5 16,-1-3-2-16,-1 3-3 0,0 2-2 15,0-2-1-15,1 2-1 0,-1 1 1 16,2-2 0-16,-1 1 1 0,1 1 3 0,0-2 4 16,1 1 5-16,-1 3 2 0,2-2 2 15,1 0 0-15,2 1-1 0,-1 1-3 16,1-1-2-16,1 2-4 0,1 3-1 16,2-1-3-16,0 1-3 0,2-4-2 15,2 4-3-15,2-2 1 0,2 2-2 0,3-2 0 16,1 2 0-16,3-3 0 0,4 2 0 15,2-1 2-15,2 2 0 0,2 0 0 16,5-1 0-16,3 1-2 0,3 0 1 0,2 0-1 16,4 3 0-16,5-3 0 0,-1-1 1 15,5 1 1-15,1-1 1 0,3 1 0 16,2-1 1-16,0 1 0 16,0-4 1-16,2 2 1 0,3 1-1 0,-1-3 2 0,0 3 1 15,4-3 1-15,1 2 1 16,-1 0 2-16,5-1 1 0,0 2 0 0,2-3 0 0,-1 0 0 15,5 1 0-15,0-2-1 16,3 1-2-16,1 0 0 0,2-1-3 0,3-3-1 16,-1 1 0-16,5 2-1 0,0-6 1 15,-1 1 0-15,3-2 0 0,-2 0-1 16,2-1-2-16,0 0 1 0,0-2-1 0,-1 2-1 16,3-1 1-16,0-2-1 0,2 3 0 15,-2-3 0-15,2 1-1 0,3 0 1 16,-1 0-1-16,2-1 1 0,3 1 1 0,-3-1 1 15,2 0 0-15,1-1 1 0,-3 1 0 16,0 0 0-16,1 2 1 0,-1-6-1 16,0 4 1-16,-1-1 1 0,-1-1 1 15,2-1 2-15,0-2 1 0,1 4 0 16,1-3-2-16,1-2-2 0,1 1 0 0,3 1 2 16,-1-2 1-16,-1-2 0 0,0 4 2 15,-1-2 0-15,-4 2 1 0,1-3-2 0,-3 3 0 16,-2-4-1-16,-2 3-1 0,0 0-1 15,0-3-2-15,-2 2 0 0,0-2 0 16,0 3 0-16,-1-3 0 0,3 1 3 16,-2-2 2-16,2 0 1 0,0 0 0 0,0 0-1 15,0-2-1-15,0 2-3 0,0-1-2 16,-2-3-2-16,0 0-2 0,0 3 0 16,-1-4 0-16,1 2 2 0,-2-2 1 15,-2 4 1-15,-1-4 0 0,1 3-1 0,-5-2 0 16,1-1 1-16,-1 1-2 0,-2-1 0 15,0 1 1-15,1-3-2 0,-1 3 2 16,-2-4-2-16,0-1 1 0,0 1-1 16,1-5 2-16,-3 2-2 0,0-3 0 0,-2 2-1 15,0-2 0-15,-3 1 0 0,-1-2 0 16,-2 2 1-16,-1 0 0 0,1-4 0 0,-3 5 0 16,1-4-1-16,-1 3-2 0,-2-3 2 15,1-1 0-15,-1 1 0 0,-2 1 0 16,3 0 3-16,-3-4-1 0,2-1 0 15,-2 0 0-15,3 0 1 0,-1-3 0 16,0-1 1-16,1-1 1 0,-3 1 4 16,2-1 1-16,-2 0 1 0,1-1 1 0,-1 1-2 15,-4-3-2-15,0 4-3 0,-2-4 1 16,-3 3-1-16,-1-1 1 0,-2 1 5 16,-3 2 10-16,-2 1 10 0,-2 0 11 0,1-2 10 15,-5 4 6-15,0-1 0 0,-1 2-6 16,-3-1-9-16,0-1-12 15,0 2-13-15,-5 0-6 0,0 0-4 0,1-1-4 16,-3 1-1-16,-1-1-2 0,-1 3 0 0,-2-4 1 16,0 4-1-16,-4-2 2 0,0 4-1 15,0-4 2-15,-3 4-1 0,-1-1 1 0,0-1-1 16,-3 5-1-16,1-4-1 0,-3 3 1 16,-1-3 0-16,-3 2-2 0,-2-2-1 15,0-1 0-15,-4 1 0 0,-3-1-2 0,-1 0 0 16,-3-3 1-16,-1 2-1 15,-3 1 0-15,-2-2 0 0,0 1 1 0,-2-2 0 16,-2 3 0-16,0-4 0 0,0 4 0 16,0-4 1-16,0 3 1 0,-2-2-2 15,2 1 0-15,-3 0 0 0,1-1 3 0,0 3-2 16,-2-1 1-16,-1-1 1 16,1 2 3-16,0-1 0 0,-5-1-2 0,0 4 3 15,-1-1 0-15,-3 1 0 0,-4-2 0 16,0 1 3-16,-4 1-2 0,-1-4 0 0,-3 4 4 15,-3 0 1-15,1-5 2 16,-1 6 2-16,0-2 2 0,1-1 1 0,1 1-1 16,-1 2 1-16,1-1-1 0,1 0 0 15,-1 0-2-15,3 2 2 0,-1 1-4 0,1-2-3 16,0-1-1-16,-1 2-6 0,1 0 0 16,-3 0-2-16,1-2 4 0,-1 2 0 0,-3 0-1 15,-1 1 4-15,-2-1 0 0,0 1-1 16,0-2-2-16,-2 3-1 0,0-2-1 15,-2 1-3-15,2-1 1 0,-2 1-1 0,2-1 1 16,0 2-3-16,0-3 2 16,3 0-1-16,-1 2 0 0,0-2-1 0,-2-1 2 15,0 1 1-15,0-1 0 0,-2 2 1 0,-2 0-2 16,2 0 1-16,-3 2-3 0,-1-2 1 16,2 2-2-16,-2 1 1 0,-3 1 2 15,3-1 4-15,-3 1 4 0,3 3 0 0,-2-4 3 16,1 4 0-16,-1 2-2 15,-1-4-2-15,-1 3-3 0,1 1-1 16,-1 0 0-16,-1 1-1 0,1-2 1 0,1 4-1 16,3-2 1-16,0 3-4 0,-1-1 3 15,3 1 2-15,0 0 0 0,0 0 1 0,4 1 1 16,0 2 0-16,0-2-1 0,4 3-1 16,-2 0 0-16,3 0 1 0,-1 0-2 15,2 1 2-15,-2 3-6 0,3-3 0 0,-1 2 0 16,1 2-1-16,3-1 1 0,1 1 0 15,2-2 3-15,4 2-3 0,0 0-1 16,4-1-1-16,2 1-1 0,2 0 1 16,5-2-3-16,2 2 4 0,2-2-2 0,6-1 2 15,2 1 0-15,3 1 3 0,4-4 2 16,4 1 1-16,0-1-2 0,4 1-1 16,2-2 1-16,0 2-3 0,3-1-1 15,1 1 0-15,1-1 1 0,-1 1-1 0,3 0-1 16,0 0-1-16,-1 0-1 0,3-1 0 15,0 1-1-15,0-1-3 0,-1-1-1 16,3 2-5-16,0-1-2 0,0 0-3 16,0 0-3-16,2-2-4 0,0 1-8 0,0-2-11 15,0 2-24-15,0-1-38 0,-2 0-67 16,0 1-77-16,0 2-79 16,-3 0-72-16,-1 3-65 0,-3-1-30 0,1-1 30 15,-5 2 66-15,1-4 78 0</inkml:trace>
  <inkml:trace contextRef="#ctx0" brushRef="#br0" timeOffset="10198.64">9315 8005 22 0,'-4'-5'57'0,"0"2"-1"16,0-1-1-16,0 1-3 0,-1-1-4 15,1 2-5-15,0-2-5 0,-3 0-6 16,3 3-4-16,-2-3-3 0,0 0 1 15,-1 2 0-15,1 1 2 0,-3-2 3 16,1 2-2-16,-3-3 1 0,3 3-4 0,-3-2-1 16,-1 3-4-16,-1-1-1 0,0 1-1 15,0 0 0-15,-1 0 2 0,-3 0 0 0,2 1 1 16,-2-1 2-16,-2 3 1 16,0-2 2-16,-2 3-1 0,0 0 0 0,-1-3-1 15,-1 5 2-15,-2-2-4 16,-1 2-1-16,1 2-3 0,-3-1 0 0,1 2 0 15,-1 0 0-15,1 2 1 0,-3-1-1 0,1 4 1 16,-1 0 1-16,0 1 1 16,1 4 2-16,-3-2 3 0,2 1 0 15,-1 3 2-15,1-1 1 0,-2 0 1 0,2 2-1 16,-1-1-1-16,1 3 0 0,0-3-1 0,1 2 0 16,-1 2-1-16,1-2 1 0,1 2 3 15,3-3 3-15,-3 3 3 0,5-2 1 16,0 1 1-16,-1 0-6 0,5 0-2 0,0 1-8 15,0 0-3-15,2 0-4 0,2 1-3 16,1 2 0-16,1-2-4 16,0 4 1-16,3-1-2 0,1 0-1 0,1 1-1 15,-1 2 0-15,5-2-2 0,0 0 1 16,2-1-1-16,2 4 0 0,0-3 0 0,4 0 0 16,0-1 1-16,2 3-2 0,3-3 1 15,1 4 0-15,3-4-1 0,2 2-2 0,4 2 3 16,2-3 1-16,2 3 0 15,5-4 1-15,2 2 1 0,1 1 1 0,5 0 0 16,2-1 0-16,3 1-1 0,3-1 1 16,5 1 0-16,2-2 0 0,2-1-1 0,4-3 0 15,4 2 2-15,0-2 2 0,5-1-1 16,0 0 0-16,-1-1 0 0,3-2-2 16,2 0-1-16,0 1 0 0,2-2-1 0,0-3 1 15,0 2 0-15,2-3 0 0,2 0 1 16,2 0 1-16,3 0 2 0,1-5-1 15,3 4 1-15,2-2 0 0,-1-1 2 16,1 2 0-16,0-2-2 0,0 0-1 0,0 0 2 16,-1-1 1-16,1 1 0 0,0-1 1 15,-2 0 1-15,1-2-1 0,1 1 0 16,0 2-2-16,0-5 0 0,0 1 1 0,1 0 0 16,-1 1 0-16,-2-1-3 0,0 0 0 15,-1-3-1-15,-1 4-4 0,-3-5 0 16,3 0-1-16,-3 3 2 0,3-5-1 0,-3 1 6 15,3-3 3-15,-1-1 7 0,1-1 6 16,-1-3 5-16,3 2 3 0,0-3-1 16,-3 1-1-16,1-2-4 0,-5 2-5 0,0-4-5 15,-3 1-2-15,-4-2-4 0,-1 3-3 16,-2-4-2-16,-4 1-1 0,-1 0 2 16,-2 1 1-16,-1-4 0 15,-1-2 2-15,0 2 0 0,-2-2 1 0,1-1-4 16,-3-1-2-16,2-1-2 0,-2 0-2 0,0-5 0 15,-2 2-1-15,0 0 0 0,0-2 1 16,-3 0 0-16,-1-3 0 0,0 1 0 0,-3-1-1 16,-3 1-2-16,-1-1 2 15,-4 3 0-15,0-4 1 0,-4 2-2 0,0-1 5 16,-2 0 1-16,-1 0-1 0,-1 0 1 16,-2 0-1-16,-1 0 0 0,-2 1-3 0,-1 0 1 15,-1-1-1-15,0 0 0 0,-4 0 1 16,0 1 3-16,-4 0 0 0,0-1-1 15,-2 2 0-15,-3-1 1 0,-1 2-2 16,-1-3-1-16,-4 1 1 0,1-1-2 16,-5 0 5-16,0-3 4 0,-2 4 3 15,-3-4 5-15,-1 2 3 0,0-2 4 0,-3 2-2 16,-1-4-3-16,-3 2-3 0,0-1-2 0,1 3-5 16,-5-3-3-16,0 3-2 15,-2-2-2-15,0 2-3 0,-5-2-2 0,1 3 0 16,-2-1-2-16,-3 1 1 0,-4 1 0 15,1-1 3-15,-5-3-1 0,0 4 0 16,-5-1 5-16,1 0-1 0,-2 0 0 0,-3 0 1 16,1 1 1-16,-1-1 0 0,-1 2 0 15,-1-2 2-15,-1 2-1 0,1 1 0 16,-2 2 0-16,1-3 2 0,-1 3 0 0,-2 0-4 16,0-1 0-16,-1 3 1 0,1-1-2 15,-2 2-2-15,-2-1 0 0,2-1 0 16,-4 1 1-16,0 2-1 0,-1-1-1 15,-1 0 0-15,-2 1 0 0,-1 2 2 0,1-2 0 16,0-1 2-16,-1 5 3 0,1-4 0 16,-1 2 1-16,1 1-2 0,0-2-1 15,-1 1-1-15,1 2-3 0,0-1-1 0,-1 1-1 16,1-1 3-16,-1 1 1 0,1 0-1 16,0 2 2-16,-3-1-3 0,1 1-1 15,-3-1 0-15,-2 2-2 0,1 0 1 16,-5-1-1-16,0 4 0 0,0-3 4 15,-2 1-1-15,-1 0 0 0,1 1 0 0,0-2 4 16,-2 3 3-16,2-4 1 0,-2 4 2 0,2-2 1 16,0 1-1-16,0 2-3 0,-1-3-3 15,1 2-1-15,0-2-1 0,0 2 2 16,0 0 0-16,0-2-1 0,0 4 0 16,2-3-2-16,0 2-2 0,2 0-1 0,0 0 1 15,1 1 1-15,-1-1-1 0,0-1 3 16,0 2-1-16,0-1-2 0,-2 1-1 15,2 3 1-15,-2-4-1 0,0 2-1 16,-2 1-2-16,0 0 2 0,-4-1 0 0,0 2-1 16,-3-2 1-16,1 1 0 0,-3-1-1 15,1 3-1-15,-1-1 0 0,0 1 4 16,1-4 4-16,4 4-2 0,4-1 2 16,4 1-1-16,4-3-2 0,5 3-3 0,4-1-7 15,4 1-7-15,2 0-11 0,2 0-10 16,5 1-21-16,3-1-36 0,1 3-59 15,4 2-79-15,2-1-77 0,5 2-64 16,1 4-53-16,3 0-39 0,4 6-1 16,2 2 53-16,4 6 67 0,2-3 68 0</inkml:trace>
  <inkml:trace contextRef="#ctx0" brushRef="#br0" timeOffset="41916.94">22111 7345 21 0,'0'0'56'15,"0"0"4"-15,0 0 6 0,0 0 11 16,-2 0 5-16,2 0 0 0,-3 0 0 0,3 0-5 16,-2 0-6-16,2-3-9 0,-2 3-7 15,0-1-2-15,0 1-3 0,0-3 0 16,0 1 0-16,0-1 3 0,-3 2 0 15,1-2 3-15,0 1 5 0,0-1 2 0,-1 2 1 16,1-3 3-16,0 3 2 0,-2-1 1 16,1-1-4-16,-1 2-4 15,0-3-4-15,-1 4-3 0,-1-1-5 0,-1 1-1 16,1-3-2-16,0 3-1 0,-3 0 1 16,-2 0-1-16,3 3-2 0,-3-3-4 0,0 1-1 15,-2 4 0-15,3-2-2 16,-3 0-1-16,-2 5 3 0,2-2 2 0,-2 2 2 15,0-1-1-15,-2 3 2 0,0-1 0 0,0 2-3 16,0 3-4-16,-2 0-4 0,2 0-1 16,-2 2-5-16,2-2-5 0,0 2-2 15,0 2-2-15,0 1-2 0,-1-2-3 0,4 1-1 16,-4 2 2-16,4 0 1 16,-4-1 3-16,1 2-1 0,0 2 1 0,2-1-2 15,1 1 1-15,-1 0-1 0,0 2-2 16,0 0 2-16,2-1 2 0,0 1 0 15,2 0 0-15,1 0-2 0,-1 0 0 0,5 2-3 16,-1-2-2-16,1 1-4 0,3-1-3 16,1 3-1-16,0-2-1 0,4 3-2 15,0-1 1-15,2 2 0 0,0-4 0 0,2 2 0 16,3-2-1-16,-1 2 1 16,0-3-3-16,3 0 0 0,1 0 1 0,-1-1 1 15,2-1-1-15,-1-2 1 0,3 3 1 16,-1-4 1-16,1 0-1 0,0-1 0 0,2-2-1 15,0 1-2-15,-1 1 0 16,3-4 0-16,2 0 1 0,0 1 1 0,3 1-2 16,1-4 2-16,0 0 1 0,3 2 2 0,-1-2-1 15,2-2 1-15,1 0 2 0,-1-2-2 16,3 1-1-16,0-1-1 0,-1-3 0 16,1-2 0-16,2 1 1 0,-3 0-2 15,3-3 0-15,0-2-1 0,2 0 0 16,-3 0-1-16,3 0-1 0,2-4 2 15,-2 0 2-15,2-1 0 0,2-3-1 16,-2-1 1-16,2 1-1 0,0-1 0 0,1-3 0 0,-1 1 0 16,0 0 0-16,0-3 0 15,-2 0 2-15,0 2-1 0,0-2 1 16,-4-1-4-16,-1 2 0 0,1 1 2 0,-2-2-1 16,-3-1 0-16,-1 2 0 0,-1 0 2 15,-2-4 0-15,-2 5-1 0,1-5 2 16,-3 5 0-16,0-5-2 0,0 0 2 0,-2 0-1 15,0 0-1-15,0-2 1 16,-3 0-1-16,1-1 2 0,0 0 0 0,-2 1-2 16,-3-5 1-16,1 4 2 0,-3-2 2 0,1 1-2 15,-3-1 0-15,-2-1 2 0,-1 2 2 16,-1 0 3-16,-2-2 6 0,-2 0 6 0,-1 2 3 16,-1 0 3-16,-2-3-2 15,-1 2-2-15,-1 0-3 0,-3-2-3 0,1 3 0 16,-3-4-1-16,-2 3-1 0,1-3 0 15,-3 0 1-15,0 1 0 0,-5-1 1 0,1 1-3 16,-2 2 0-16,-2-4 0 0,-1 5-2 16,-3-4-1-16,-1 1-3 0,-4 3 1 15,0-1-1-15,-2 2-2 0,-2 0-2 16,-2 2-3-16,-2 2-1 0,-3 0-1 16,-1 1-1-16,-1 1-1 0,0 3-1 0,-1 2-9 15,-3-1-21-15,0 5-53 0,-2 0-107 16,-2 2-129-16,0 6-140 0,0 2-89 15,-4 0-30-15,0 5 26 0,-1 1 93 16</inkml:trace>
  <inkml:trace contextRef="#ctx0" brushRef="#br0" timeOffset="64627.16">30539 12451 57 0,'-15'3'97'16,"1"1"-17"-16,1 1-11 0,-2-1-6 0,2 1-3 15,-1 3-3-15,1 0-7 0,-2 1-4 0,0 0-1 16,0 2 4-16,1 1 4 0,1 0 4 15,-2-2 3-15,2 3 1 0,-1-1 1 0,-1 1-4 16,0 2-4-16,0-2-5 16,0 0-1-16,1 0 3 0,-1 2 7 0,-2 0 6 15,2-1 3-15,-2 0 6 0,2 2 0 16,0-3-3-16,1 3-5 0,-1-1-7 0,0 1-6 16,0-1-4-16,0 3-8 0,3 3-7 15,1-1-5-15,0 1-5 0,1 1-6 16,1 3-4-16,3 0-2 0,0 3 0 0,1-2 3 15,3 3 0-15,2 0 2 0,0 1 1 16,5-1 3-16,-1 4 2 0,4-4 1 16,1 2 2-16,1-2 2 0,3 0 1 0,2 1-1 15,4-1-1-15,0-1-3 0,4 2-3 0,3-4-3 16,1-1-2-16,3-1-2 0,4 1-3 16,2-4 0-16,2 0-2 0,2-4-1 15,0-1-2-15,5-3 0 0,-1-1-2 16,0-3 1-16,3-2 0 0,0-2 0 0,-1-4 1 15,1-2-2-15,-3-2 0 0,1-3 0 16,-1-3 2-16,-2-2-2 0,-1-3 2 0,-3-2 3 16,0-2 7-16,-2-2 9 0,-2-4 9 15,-3-1 6-15,-1-1 7 0,0-3 6 16,-5-4-1-16,1-1-4 0,-5-1-4 16,0-5-2-16,-4-2-5 0,-2-3-2 0,-3-1-6 15,-1-2 2-15,-5-1 7 0,-4-1 4 16,-2 1 2-16,-2 1 1 0,-4-1-1 0,-5 4-4 15,-1 1-11-15,-3-1-9 0,-4 3-5 0,-2 1-4 16,-3 3-5-16,-1 0-1 0,-3 5-1 16,1-1 1-16,-5 5-3 0,0-1-14 15,-4 6-37-15,0 0-70 0,-4 6-90 0,0 2-93 16,-2 6-97-16,-3 2-93 0,1 5-19 16,-3-1 40-16,3 4 71 0,-1 4 86 0</inkml:trace>
  <inkml:trace contextRef="#ctx0" brushRef="#br0" timeOffset="69586.87">21160 4126 35 0,'0'0'76'0,"0"0"4"0,0 0 3 16,0 0 0-16,0 0-5 0,0 0 0 15,0 0-1-15,0 0-2 0,0 0 3 0,0 0 4 16,0 1 7-16,0 1 14 0,0 2 17 16,0 1 23-16,0 9 21 0,-2 5 20 15,2 2 23-15,-2 12 14 0,2 7 0 16,-2 8-16-16,2 8-23 0,-2 7-29 15,2 7-38-15,0 1-37 0,0 3-31 16,0-1-21-16,2-2-31 0,2 0-56 0,-2-5-72 16,3 1-88-16,-1-4-89 0,0-5-97 0,0-3-67 15,0-4 2-15,-1-2 44 16,-3-4 73-16</inkml:trace>
  <inkml:trace contextRef="#ctx0" brushRef="#br0" timeOffset="69918.67">21243 4360 54 0,'4'-17'97'0,"0"0"-23"0,3 4-14 15,1 0-10-15,3 3-7 0,-1 1-9 16,3 3-10-16,2 1-6 0,0 3-3 0,-1 2 3 16,1 2 7-16,-2 4 16 0,0 3 18 15,-1 3 23-15,-3 4 27 16,-1 5 23-16,-3 0 18 0,-5 8 9 0,-3 1 0 16,-1 4-11-16,-4-1-22 0,-3 5-27 0,-2-2-27 15,-1-1-23-15,-1-1-43 0,0-2-60 16,0-1-73-16,2-2-90 0,1-1-86 15,-1-6-45-15,2 2-1 0,3-7 34 0</inkml:trace>
  <inkml:trace contextRef="#ctx0" brushRef="#br0" timeOffset="70249.75">21611 4448 175 0,'-10'-2'259'0,"-3"2"45"0,0 6-26 16,0 3-41-16,1 7-30 0,-1 3-25 15,2 5-34-15,1 4-44 0,4-2-42 16,1 7-26-16,3-4-17 0,4-1-8 16,3 2-4-16,1-2-1 0,4-4-2 0,1 0-1 15,4-3 0-15,0-5 1 16,2-3 2-16,2 0 5 0,0-10 17 0,0 0 27 15,0-6 23-15,-2-4 25 0,0-2 16 16,-2-4 10-16,-3-4-1 0,-3-4-14 0,-3-2-19 16,-4-1-20-16,-2-1-18 15,-2-3-17-15,-2 3-31 0,-5 4-57 0,1-3-86 16,-5 6-99-16,0 2-103 0,1 6-116 16,-1-1-51-16,0 2 9 0,3 1 61 15,-1 1 86-15</inkml:trace>
  <inkml:trace contextRef="#ctx0" brushRef="#br0" timeOffset="70483.2">21874 4152 109 0,'6'-10'364'0,"-2"2"96"15,-2 1 83-15,0 2-31 0,-2 5-76 16,0 5-71-16,-2 6-76 0,0 6-91 15,0 8-79-15,-2 4-51 0,0 8-28 0,-1 2-18 16,1 6-11-16,0 1-11 0,0 1-33 16,-1 1-87-16,3 0-128 0,2-2-129 15,0-2-135-15,2-4-66 0,1-2-8 16,1-3 66-16,0-6 117 0</inkml:trace>
  <inkml:trace contextRef="#ctx0" brushRef="#br0" timeOffset="70781.89">22217 4460 210 0,'-5'-17'334'0,"1"5"94"16,-4-1 25-16,-1 8-26 16,-1-2-33-16,-1 3-42 0,0 8-62 0,-1 0-86 0,1 3-79 15,1 2-50-15,-1 4-30 0,2 0-18 16,3 3-10-16,2 1-8 0,0-1-4 15,4-3-3-15,0 0-1 0,2 0-1 16,2-2-2-16,2-2 1 0,3 1 1 0,-1-3 0 16,3-3 1-16,2-1-1 0,-1-3 1 15,1 0 0-15,0 0-1 0,-1 0 0 16,1 0-1-16,-2 0 0 0,-1 0-11 0,1 5-35 16,-5-1-81-16,1 2-107 0,-1 4-108 15,-2 0-112-15,2 3-76 0,-1-5-8 16,-1 1 53-16,0-2 97 0</inkml:trace>
  <inkml:trace contextRef="#ctx0" brushRef="#br0" timeOffset="70910.11">22447 4502 128 0,'11'-12'264'0,"-3"7"44"0,1 1-24 0,-3 4-43 16,0 5-45-16,1 5-41 15,-1 4-51-15,1 3-78 0,-3 1-91 16,0 5-99-16,0-1-101 0,-2 3-54 0,-2-2-21 15,-2 1 22-15</inkml:trace>
  <inkml:trace contextRef="#ctx0" brushRef="#br0" timeOffset="71115.97">22509 4402 175 0,'4'-10'289'15,"2"1"60"-15,3-1-22 0,-1 4-35 16,1 2-32-16,1 1-38 0,3 1-56 0,0-1-55 16,-1 3-45-16,1 3-47 0,0-1-58 15,-1 1-74-15,1 1-76 0,-2 1-87 16,-1-1-88-16,-1 1-28 0,-3-2 18 16,0 2 49-16</inkml:trace>
  <inkml:trace contextRef="#ctx0" brushRef="#br0" timeOffset="80852.35">27235 5640 91 0,'0'-1'164'0,"2"1"-27"0,-2 0-24 15,0 0-23-15,0 0-20 0,2 1-13 16,-2 3-6-16,2 6 1 0,-2 1 2 15,0 4 5-15,0 7 4 0,-2 4-3 0,2 8-6 16,-2 5-6-16,0 4-7 16,-2 2-6-16,0 5-1 0,-1-2 2 0,1 2 3 15,0 0 3-15,0-5 3 0,0 1-2 0,-1-4 0 16,3-4-6-16,-2 0-7 0,2-5-8 16,-2-4-7-16,1-2-4 0,1-4-3 15,0-2-2-15,2-5-4 0,-2-3 0 16,2-3-1-16,-2 0 1 0,2-4-1 0,0-1 2 15,0-2 4-15,2-3 3 16,-2-5 3-16,2-4 1 0,2-5-1 0,-1-1-1 0,1-4-1 16,2-1-3-16,1-5 0 0,-1 1 1 15,2-5 7-15,1 0 7 0,1 0 10 16,1 0 11-16,0 1 8 0,-1 0 9 16,3 4 6-16,-3 0 2 0,1 7-2 15,0-1-3-15,-3 3-3 0,3 5-6 0,-3 3-5 16,3 3-7-16,-3 4-7 0,3 4-6 15,-3 4-5-15,1 1-9 0,-1 6-4 16,-2-2-4-16,3 0-3 0,-3 4-18 16,3-5-31-16,-3 2-43 0,3 0-39 15,-1-3-33-15,1-2-26 0,-1-5-4 0,3 2 19 16,-1-6 31-16,1-6 36 0,-1 1 30 16,3-5 25-16,-2-4 16 0,-1 0 13 15,1-2 8-15,-1-2 8 0,-1 3 8 0,-3 1 8 16,1 2 19-16,-1-1 18 0,-2 5 15 15,-2 4 7-15,-2 4 5 0,0 7 2 0,-4 3-2 16,0 9-2-16,0 4 4 0,-3 2 8 16,1 4 7-16,2-3 6 0,-1 2-1 15,3-2-3-15,2-1-9 0,0-2-7 16,4-2-8-16,1-3-4 0,1-2-4 0,3-3-1 16,-1-2 1-16,5-2-2 0,-1-3 1 15,1-3-4-15,0-6-4 0,2-1-6 16,-1-5-8-16,-1-3-6 0,0-1-9 0,0-4-5 15,-5-4-7-15,0-1-3 0,-1-3-3 16,-3 1-1-16,0-1-3 0,-4 4-6 16,-2 0-29-16,-2 4-60 0,-2 1-84 15,-3 2-91-15,1 5-91 0,-1-1-95 16,1 4-47-16,-1 2 19 0,1 1 62 0,-1-2 81 16</inkml:trace>
  <inkml:trace contextRef="#ctx0" brushRef="#br0" timeOffset="81149.78">27811 6011 197 0,'8'-4'258'0,"1"4"19"0,-3 0-14 15,3 4-14-15,-3 4-17 0,0 6-15 0,-1 1-27 16,-1 3-25-16,0 3-22 0,0-1-13 16,-2 3-7-16,-2-3-3 0,2 4-5 15,-2-4-9-15,0-2-14 0,0-2-14 16,0-1-14-16,3-4-9 0,-3 1-2 15,2-4 1-15,0 0 3 0,0-3 2 0,2-4 0 16,3-1-3-16,-1-5-7 0,2 1-12 16,3-3-11-16,2-2-7 0,-3 3-6 0,3-2-4 15,-2 2-4-15,-1 4-3 16,1-1-2-16,-1 3-8 0,-1 3-24 0,-1-1-68 16,1 4-112-16,-1 2-121 0,1-2-128 15,-3 3-89-15,2-2-29 0,1 1 40 16,-1-4 99-16</inkml:trace>
  <inkml:trace contextRef="#ctx0" brushRef="#br0" timeOffset="81415.75">28844 5978 222 0,'-4'-10'446'0,"-5"3"78"0,1 4 64 0,-1 3-44 16,-1 3-115-16,1 5-107 0,-1 9-86 15,1 5-72-15,1 7-59 0,-1 11-38 0,1 2-25 16,1 8-17-16,1 4-9 16,0 5-7-16,-1 0-7 0,3 4-6 0,0 0-15 15,2-1-33-15,-3 1-92 0,3 0-125 0,0-4-119 16,0-4-119-16,2-2-73 0,-2-8-12 15,0-6 65-15,0-5 113 0</inkml:trace>
  <inkml:trace contextRef="#ctx0" brushRef="#br0" timeOffset="81690.77">28736 6191 25 0,'6'-41'221'15,"1"6"34"-15,-1 2 8 0,2 4-42 0,1 3-36 16,-1 2-26-16,1 4-26 0,1 2-29 16,1 5-31-16,2 0-25 0,-3 3-19 0,3 1-9 15,-2 4-4-15,-1 4 3 0,1 1 7 16,-3 5 15-16,1-1 24 0,-3 5 30 16,-2-1 31-16,0 4 25 0,-4 1 9 0,-2 4-5 15,-2-1-18-15,0-2-29 0,-3 1-37 16,1 0-58-16,0-1-83 0,-1-4-100 0,3 2-94 15,0 0-99-15,2-6-95 0,2 2-24 16,0-8 35-16,0 0 74 0</inkml:trace>
  <inkml:trace contextRef="#ctx0" brushRef="#br0" timeOffset="81929.95">28979 5998 42 0,'5'0'225'15,"-5"0"41"-15,0 4-10 0,-5 5-20 16,1 2-19-16,0 4-24 0,-3 5-27 15,-1 4-33-15,2 1-31 0,-1-1-27 0,1 4-20 16,2-2-16-16,-1-1-10 0,3-1-6 16,2 0-3-16,2-2-2 0,1-4 2 0,1 1 7 15,2-6 14-15,1-1 14 0,1-7 17 16,3 0 16-16,1-2 6 0,3-6-1 16,0-3-12-16,0-3-15 0,0-5-18 15,-1-5-18-15,-1-1-18 0,0-1-27 0,-3-4-41 16,-1 0-53-16,-3 0-62 0,-4-1-67 15,0 1-66-15,-4 4-64 0,-2 1-36 0,-2-1 12 16,-3 3 40-16,-1 2 55 0</inkml:trace>
  <inkml:trace contextRef="#ctx0" brushRef="#br0" timeOffset="82149.49">29290 5586 295 0,'9'-6'382'0,"-3"1"75"0,1 5 22 0,-3 5-43 16,-2 4-62-16,-2 3-60 0,0 10-61 15,0 3-67-15,-2 5-67 0,-2 5-48 0,-1 5-32 16,-1 0-23-16,0 7-35 0,-1-1-64 16,-1 0-100-16,-1 0-102 0,3-2-100 15,2-1-89-15,2-4-55 0,-3-8 18 16,5-1 73-16,0-8 90 0</inkml:trace>
  <inkml:trace contextRef="#ctx0" brushRef="#br0" timeOffset="82410.6">29508 5919 164 0,'3'-9'365'0,"-3"2"84"15,0 2 53-15,-3 1-44 0,-1 0-62 0,2 4-68 16,0 0-78-16,2 4-82 0,-2-3-68 15,2 3-46-15,2 1-29 0,0 1-18 16,0-2-14-16,2-3-8 0,3 3-6 16,-1-3-3-16,0 2-1 0,3-3 3 0,-1 0 6 15,3 0 4-15,-3 0 5 0,3 0 4 16,0 0 0-16,-1 5 3 0,-1-1 2 0,1 3-3 16,-1 2-27-16,-1 1-60 0,-1 5-83 0,-1-2-91 15,0 3-91-15,1-1-93 0,-3 1-41 16,0-1 22-16,0-1 66 0,1-2 80 15</inkml:trace>
  <inkml:trace contextRef="#ctx0" brushRef="#br0" timeOffset="82511.07">29767 6042 98 0,'4'-2'161'0,"-2"2"-38"16,-2 0-52-16,2 5-58 0,-2-2-59 15,0 2-56-15,-2 3-31 0,0-3-15 0</inkml:trace>
  <inkml:trace contextRef="#ctx0" brushRef="#br0" timeOffset="82676.7">29697 6078 3 0,'-4'-8'204'0,"-1"-1"23"0,1-4 1 15,4 2-7-15,0 1-11 0,2-1-14 16,2-2-17-16,3 3-21 0,1 0-22 16,3 1-25-16,2 3-23 0,-1-1-21 0,3 3-20 15,2 1-19-15,-2 3-31 0,2 3-46 16,-2-2-56-16,-3 2-64 0,3 1-77 0,-2 0-85 15,0 4-26-15,-3-3 15 0,-1 0 37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18:20.2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3723 8983 92 0,'0'0'95'0,"2"-2"-23"0,-2 2-19 0,2-1-12 16,-2 1-7-16,3-3-1 0,-3 2 0 15,2-3 4-15,0 3 8 0,0-3 4 16,0-1 5-16,0 1 4 0,-2-2-1 0,2 0-1 15,-2-2-4-15,2 3-1 0,-2-5-2 16,0 0 3-16,0 1 5 0,-2 2 7 16,2-6 12-16,-2 4 11 0,0-2 16 15,-2 1 12-15,0 1 11 0,-1-3 9 0,-1 3 5 16,-2-2 3-16,-1 2 0 0,1 0 1 16,-3 1 2-16,-2 5-4 0,1-2-3 0,-1 5-7 15,-2 1-14-15,-2 6-17 0,0 7-18 0,0 6-14 16,-2 9-14-16,0 9-7 0,0 8-4 15,0 8-5-15,0 8-1 0,2 6-4 16,0 3-5-16,2 8-4 0,5 1-7 16,1 0-5-16,5 3-6 0,2-8-3 0,4-2-8 15,4-3-15-15,1-7-33 0,3-1-82 16,1-8-117-16,0-4-119 0,1-5-116 0,-1-7-74 16,-3-4-15-16,1-5 59 0,-5-7 104 15</inkml:trace>
  <inkml:trace contextRef="#ctx0" brushRef="#br0" timeOffset="216.85">3465 9724 106 0,'-2'-8'219'0,"2"-1"19"0,2 0-38 15,2 1-32-15,3 0-19 0,3 0-11 16,3-1-4-16,4 1-9 0,2-1-19 0,4 0-20 15,0-2-23-15,5 2-22 0,-1-3-21 0,3 0-40 16,0 3-65-16,-1-1-73 0,1-1-103 16,-3-2-55-16,1 1-25 0,0 0 16 15,-3-1 50-15</inkml:trace>
  <inkml:trace contextRef="#ctx0" brushRef="#br0" timeOffset="1114.39">4441 9557 70 0,'-4'-5'155'0,"1"1"-24"0,3-3-22 15,0-2-16-15,5 3-14 0,-1-4-13 0,4 1-12 16,1 4-7-16,1-4-6 0,1 2-4 0,2-1-4 15,-1 3-2-15,1 1 0 0,0 3 1 16,-1-3 4-16,-1 4 11 0,0 5 13 16,-5-1 14-16,0 9 16 0,-4-1 10 0,-2 6 8 15,-2 6-1-15,-2 1-3 0,0 1-2 16,-2 3 1-16,-3-1 9 0,3 2 9 16,-1-4 10-16,1-1 3 0,4-1 1 15,0 1-6-15,4-1-11 0,2-5-16 0,5 1-13 16,1 1-6-16,7-4-9 0,2-2-9 15,2 0-11-15,5-4-9 0,1 2-8 16,3-7-11-16,2 0-10 0,-1-1-4 0,1-2-2 16,2-3-2-16,-2-3-16 0,-1-2-52 15,1 2-118-15,-2-5-131 0,0-1-157 16,-3-1-87-16,-2-5-32 0,-1-1 28 0,-3-2 104 16</inkml:trace>
  <inkml:trace contextRef="#ctx0" brushRef="#br0" timeOffset="3253.48">3596 11230 53 0,'2'-5'72'0,"0"1"-15"16,1-2-8-16,-1-4-8 0,0 1-6 0,0 0-1 15,0-2 1-15,0-3 4 0,0 3 11 16,-2-3 11-16,0 2 16 0,0 0 16 16,-2-2 16-16,-2 3 18 0,0 1 20 0,-3-1 22 15,-1 2 19-15,-1 0 21 0,-3 5 17 16,-1 0 10-16,0 1-3 0,-4 3-10 16,0 3-21-16,0 4-27 0,1 3-34 0,-3 10-31 15,2 1-26-15,-2 12-20 0,-1 2-11 0,4 13-9 16,-1 4-8-16,0 9-1 0,4 4-7 15,0 7-7-15,3 1 0 0,3 3-8 16,1-1-6-16,4 1 0 0,4-1 0 0,2-3-2 16,3-2-9-16,1-4-13 0,3-1-29 15,-1-4-74-15,3-4-100 0,-3-3-104 16,3-6-96-16,-2-7-97 0,-3-6-36 16,-1-3 36-16,-3-7 80 0,-2-8 96 0</inkml:trace>
  <inkml:trace contextRef="#ctx0" brushRef="#br0" timeOffset="3449.92">3302 12094 118 0,'2'-15'206'16,"2"0"4"-16,5 1-11 0,1-1-12 15,7 0-8-15,2 1-11 0,3-1-20 16,3 1-29-16,0 3-31 0,3-3-30 0,1 3-20 15,1 2-22-15,0-1-41 0,-1 0-55 16,3 1-79-16,-2 0-98 0,-3-3-52 0,1-1-21 16,-3 0 15-16</inkml:trace>
  <inkml:trace contextRef="#ctx0" brushRef="#br0" timeOffset="3868.5">4504 11363 30 0,'-2'-5'229'0,"-2"-2"40"0,-2 2 8 16,1 1-31-16,-1-1-23 0,0 1-20 0,-1-1-21 15,1 0-25-15,-3 3-29 16,-1-1-25-16,-1 3-19 0,-1 3-11 0,-3 1-9 16,-2 5-3-16,0 4 12 0,-4 7 18 0,0 4 21 15,-1 2 17-15,1 8 9 0,0 3 1 16,2 4-10-16,4-1-19 0,3 0-21 15,1-1-23-15,7-1-20 0,4-2-13 0,4-2-14 16,7-1-7-16,5-4-5 16,3-3-5-16,7-1-9 0,1-5-28 0,3-2-83 15,2-2-122-15,2-2-109 0,2-3-123 0,4-2-80 16,-2-6-19-16,2-3 58 0,-2-4 108 16</inkml:trace>
  <inkml:trace contextRef="#ctx0" brushRef="#br0" timeOffset="4615.33">4841 11009 26 0,'2'-9'305'0,"0"4"68"0,0 1 67 0,0 4-1 16,0 8-27-16,1 5-41 0,-1 9-50 0,0 10-55 15,-2 10-61-15,0 8-67 16,0 4-55-16,0 8-37 0,2 2-20 0,-2 4-11 16,2-2-16-16,2 0-47 0,-2-6-98 15,3-1-127-15,1-2-132 0,-4-7-118 0,0-4-51 16,0-4 9-16,-2-5 80 0,0-3 116 16</inkml:trace>
  <inkml:trace contextRef="#ctx0" brushRef="#br0" timeOffset="5012.08">4013 11481 14 0,'7'-6'171'15,"1"-2"-14"-15,0 1-24 0,1 3-27 0,4 3-25 16,-1-3-24-16,1 3-24 0,2 1-34 16,2 0-44-16,0 0-67 0,0 1-45 15,-3-1-23-15,-1 0-10 0</inkml:trace>
  <inkml:trace contextRef="#ctx0" brushRef="#br0" timeOffset="7762.67">3480 13086 28 0,'0'-13'58'0,"0"0"-10"0,0-2-2 16,0 2 0-16,0-1 10 0,0 2 12 16,-4-1 15-16,-1 2 20 0,-1 2 19 15,-2 0 20-15,-3 6 16 0,-2-2 12 16,-4 5 13-16,-4 5 7 0,-2 2 7 0,-5 10 2 16,-1 4 0-16,-3 5 1 0,0 8 1 15,-2 6-8-15,0 6-14 0,3 9-22 0,-1 0-19 16,4 8-26-16,7 6-22 0,4 0-18 15,7 4-12-15,6-4-9 0,6 1-10 0,8-3-8 16,5-7-10-16,8-3-8 0,5-7-7 16,4-5-1-16,6-7-3 0,0-7-2 0,4-3-6 15,-2-8-13-15,1-5-29 0,-1-4-87 16,-4-3-122-16,0-3-125 0,-2-5-129 16,-5-5-67-16,-1-3-16 0,-3 0 65 15,-4-4 108-15</inkml:trace>
  <inkml:trace contextRef="#ctx0" brushRef="#br0" timeOffset="8245.01">3880 13045 238 0,'-4'-4'289'0,"1"3"25"15,1 1-9-15,0 1 1 0,2 9 6 16,-2 8-11-16,2 3-19 0,-2 12-30 15,2 4-41-15,-2 10-50 0,2-1-51 0,-2 7-39 16,2 1-26-16,-2 1-20 0,2 0-11 16,0 2-5-16,0-4-15 0,-2 1-42 0,2 0-78 15,0-5-92-15,0-2-99 16,2-1-106-16,-2-4-81 0,0-4-6 0,0-1 51 16,-2-5 78-16</inkml:trace>
  <inkml:trace contextRef="#ctx0" brushRef="#br0" timeOffset="8627.83">4172 13504 116 0,'2'-7'221'0,"2"2"18"0,1 4-38 16,-1-3-57-16,2 0-45 0,0 4-27 15,5-1-15-15,0 1-17 0,1 0-34 16,1 1-46-16,2-1-58 0,2 4-80 0,-5-4-48 16,3 1-24-16,-4 2 1 0</inkml:trace>
  <inkml:trace contextRef="#ctx0" brushRef="#br0" timeOffset="8854.02">4578 13231 178 0,'0'-3'387'0,"-2"3"86"0,0 5 72 15,0 3-57-15,0 4-76 0,0 8-74 0,0 8-78 16,2 6-81-16,-2 6-71 15,2 5-46-15,0 8-26 0,0 2-13 0,0 4-10 0,2 0-11 16,0-1-27-16,0 1-65 0,0-1-110 16,0-4-118-16,2-3-126 0,1-4-96 15,-1-3-28-15,0-4 35 0,-2-4 93 16,2-7 107-16</inkml:trace>
  <inkml:trace contextRef="#ctx0" brushRef="#br0" timeOffset="9309.21">4608 13428 100 0,'-2'-9'230'0,"-2"-1"19"16,2 1-6-16,-1 3-8 0,1 2-9 15,2-2-15-15,-2 1-20 0,2 4-19 16,0-3-13-16,0 0-10 0,2 0-10 0,0-1-8 16,3 1-12-16,-1 0-15 0,0 0-25 15,2-1-21-15,3 1-18 16,-1-1-16-16,1 1-9 0,1-2-6 0,3 2-3 0,0 3-1 16,0 1-1-16,1 0-2 0,-1 0 2 15,2 4-1-15,-2 1 1 0,-1 1-3 16,-1 0 1-16,-1 3 1 0,-1 2-3 0,-1 3 1 15,1 1 0-15,-3-1-1 16,-2 2 0-16,3 2 1 0,-3 1 0 0,0-2 0 16,0 5 2-16,-1-5 2 0,1 2 6 0,-2-1 11 15,0-1 15-15,0 2 13 0,0-4 11 0,-2-1 9 16,-2 1 3-16,0 0-9 16,-4-2-10-16,-1 0-12 0,-1 4-10 0,-3-5-11 15,-1 5-8-15,-3-5-3 0,-2 5-14 16,-2-4-29-16,0 4-71 0,0-5-99 0,2 2-104 15,2 0-104-15,2-4-106 0,3 2-32 0,1-4 34 16,5-4 81-16,0-3 96 0</inkml:trace>
  <inkml:trace contextRef="#ctx0" brushRef="#br0" timeOffset="9474.87">4906 13536 165 0,'9'-11'325'0,"-1"3"56"15,-1 4 15-15,-1 7-51 0,-2 1-67 16,1 8-61-16,-1 1-61 0,0 4-87 0,0 7-115 16,-2 0-114-16,3 0-111 0,-3 6-103 15,-2-2-50-15,2-2 4 0,-2-1 55 16</inkml:trace>
  <inkml:trace contextRef="#ctx0" brushRef="#br0" timeOffset="9673.67">4942 13536 80 0,'5'-14'263'15,"-1"0"59"-15,4 3 13 0,1 2-25 16,1 0-28-16,1 0-37 0,2 5-45 16,1 0-57-16,1-1-53 0,2 2-46 0,-2 3-63 15,2 0-78-15,-2 0-80 0,-2 3-88 16,1-2-97-16,-3 3-42 0,-1 0 11 0,-1-3 52 15</inkml:trace>
  <inkml:trace contextRef="#ctx0" brushRef="#br0" timeOffset="11097.96">3552 14942 37 0,'2'-12'91'0,"2"2"-6"0,-2-4-6 0,0 0-3 16,-2 2 0-16,0-2 3 0,0 2 7 15,-2-1 10-15,-2 1 15 0,-2 1 15 16,-1 2 17-16,-3 3 18 0,-3-1 12 0,-2 4 11 16,-2 2 1-16,-2 2 1 15,-4 6-4-15,0 6-11 0,-3 6-6 0,1 3-12 16,-1 10-10-16,1 7-12 0,2 7-10 0,2 7-12 16,2 2-15-16,4 8-11 15,4 1-13-15,5-1-9 0,6 3-14 0,4-3-10 0,4-1-10 16,7-3-7-16,6-5-7 15,5-8-5-15,4-3-3 0,1-6-3 0,5-9 0 16,0-5-11-16,0-8-17 0,2-10-49 16,-2-1-90-16,2-12-105 0,-2-3-101 0,-2-4-90 0,0-9-79 15,-4-2-4-15,-3-7 63 0,-1 0 92 16</inkml:trace>
  <inkml:trace contextRef="#ctx0" brushRef="#br0" timeOffset="11297.04">3962 14818 72 0,'3'-25'266'0,"-3"2"61"0,-3 7 15 16,1 3 2-16,0 9 9 0,0 4 4 15,0 8-23-15,-2 10-38 0,-1 11-46 16,1 7-53-16,0 8-57 0,-2 5-48 0,-1 9-33 16,1 2-21-16,0 3-13 0,-1 3-9 15,3 0-9-15,0-3-18 0,0 3-49 0,4-3-101 16,0-3-116-16,2 2-111 0,0-7-123 0,2-2-56 15,-2-6 10-15,2-4 79 16,-2-6 104-16</inkml:trace>
  <inkml:trace contextRef="#ctx0" brushRef="#br0" timeOffset="11578.64">4199 15297 116 0,'3'-4'255'0,"-1"-1"20"0,2 2-9 0,0-2-55 16,3 4-57-16,1-4-38 0,3 4-21 15,3-4-21-15,1 2-26 0,4-2-48 0,0 4-70 0,0-4-91 16,0 2-91-16,0 0-47 0,-4-1-22 16,0 0 16-16</inkml:trace>
  <inkml:trace contextRef="#ctx0" brushRef="#br0" timeOffset="12475.06">5046 14650 231 0,'2'-4'287'0,"0"3"33"0,0-3-2 16,-2 8 7-16,3 5 8 0,-3 3 2 0,0 9-18 16,0 8-30-16,0 5-49 15,0 8-54-15,-3 3-57 0,1 4-43 0,0 6-30 0,0-1-18 16,0 1-12-16,0 3-10 0,0-5-1 15,0 0-8-15,2-4-12 0,0-3-25 16,0-2-59-16,0-4-94 0,0-1-110 0,0-2-103 16,0-7-112-16,0 0-44 0,0-5 24 0,0-5 76 15,-2 0 97-15</inkml:trace>
  <inkml:trace contextRef="#ctx0" brushRef="#br0" timeOffset="13470.1">3545 16456 7 0,'3'-9'117'0,"1"-6"-24"0,0 1-19 0,0-1-15 16,0 0-13-16,1-4-11 0,-1 1-6 15,0 1 0-15,-2-3 9 0,-2 2 19 0,-2 1 26 16,0-2 29-16,-4 5 27 0,-1-1 28 0,-3 1 16 15,-3 3 14-15,-2 5 5 0,-2 2-3 16,-4 4-9-16,-2 4-12 0,-3 8-7 16,1 6-9-16,-2 7-12 0,-3 9-7 0,2 6-7 15,3 11-12-15,2 8-15 0,2 4-15 0,4 8-15 16,2 3-13-16,4 1-12 0,7 2-6 16,2-2-11-16,6 0-8 0,7-3-4 0,3-6-6 15,6-3-6-15,3-6-3 0,4-7-4 16,3-7 0-16,2-6-4 0,2-4-1 0,2-8 1 15,-3-7-7-15,1-2-15 0,-2-7-40 16,0-5-96-16,-3-4-125 0,-1-3-126 0,-1-6-128 16,-3-2-55-16,-1-8-1 0,-4-2 76 15,-4-4 116-15</inkml:trace>
  <inkml:trace contextRef="#ctx0" brushRef="#br0" timeOffset="13688.78">3920 16388 140 0,'-2'-24'389'0,"0"9"90"16,-2 4 74-16,-1 7-42 0,1 8-71 15,2 7-86-15,0 9-84 0,0 9-82 0,0 11-66 16,2 4-46-16,-2 10-28 0,-1 8-15 16,1 3-10-16,0 4-9 0,2 5-8 15,-2-2-11-15,2-1-23 0,0 1-59 0,2-3-113 0,0-1-124 16,5-5-135-16,-3-8-96 0,0-2-34 15,2-8 29-15,-1-6 94 0,1-9 118 16</inkml:trace>
  <inkml:trace contextRef="#ctx0" brushRef="#br0" timeOffset="14017.81">4312 16869 113 0,'4'-8'296'0,"-2"3"25"0,2 2 17 15,3-2-68-15,-1 2-75 0,5-1-62 0,1 2-34 16,3-2-23-16,4 1-36 0,0 1-65 16,4 0-72-16,1 2-80 0,-1-3-106 15,0 3-55-15,1 0-14 0,-3 3 24 16,-2-1 52-16</inkml:trace>
  <inkml:trace contextRef="#ctx0" brushRef="#br0" timeOffset="14349.02">5194 16511 265 0,'-10'-18'367'0,"-5"2"75"16,-2 2 25-16,0 3-35 0,0 2-53 0,-2 4-54 16,2 1-57-16,-2 4-69 0,0 4-65 15,-2 5-51-15,2 1-28 0,-2 9-13 16,2 2-4-16,0 8-1 0,2 4 0 0,0 6 3 16,4 3-3-16,0 4-2 0,7 0-3 15,2 3-5-15,4 0-4 0,4-1-2 0,4-2-5 16,5-3-2-16,4 1-5 0,4-6-2 0,2-5-1 15,5-4-4-15,2 0-5 0,1-7-10 16,3-1-18-16,-2-6-37 0,2-4-88 16,-2 1-123-16,-1-5-118 0,-1-6-115 0,0-1-73 15,-5-1-7-15,0-6 61 0,-3-5 112 16</inkml:trace>
  <inkml:trace contextRef="#ctx0" brushRef="#br0" timeOffset="14602.5">5478 16468 336 0,'-2'-11'460'16,"0"5"75"-16,-3 2 24 0,3 5-69 15,2 11-105-15,2 5-101 0,1 16-89 0,1 7-73 16,2 15-50-16,1 4-31 0,-1 14-14 15,2 5-17-15,1 5-10 0,1 2-11 16,-1 2-42-16,1-4-69 0,-1-4-100 0,1-6-106 16,-1-7-111-16,-1-4-92 0,1-11-14 15,-5-5 38-15,0-10 86 0,-4-5 98 0</inkml:trace>
  <inkml:trace contextRef="#ctx0" brushRef="#br0" timeOffset="15594.02">5899 9361 14 0,'0'-2'220'0,"0"-2"27"0,0 0-17 15,2 3-31-15,0-1-20 0,3 2-14 0,1-3-12 16,2 3-13-16,3 0-11 15,2 3-16-15,-1-1-25 0,3-1-26 0,2 3-27 16,-2 0-45-16,0 1-65 0,0 1-75 16,-3 1-88-16,-1 0-81 0,-3-1-41 0,-3 3 7 15,-3 2 45-15</inkml:trace>
  <inkml:trace contextRef="#ctx0" brushRef="#br0" timeOffset="15759.75">5963 9556 42 0,'-7'1'224'0,"3"2"15"0,2-2-23 0,2 3-49 16,2-3-43-16,2 3-30 0,3 0-21 15,3-1-11-15,1 2-8 0,4-1-12 16,-1 1-13-16,3-1-22 0,2 1-41 0,-2 0-60 16,2 0-90-16,0 0-58 15,-2-1-31-15,-2 1-5 0,-2 0 25 0</inkml:trace>
  <inkml:trace contextRef="#ctx0" brushRef="#br0" timeOffset="16372.79">5778 11288 93 0,'3'0'276'15,"-1"0"25"-15,0 0-1 0,2 1-58 16,0-1-54-16,5 3-53 0,-1-3-36 16,3 0-23-16,2 0-21 0,1 0-23 0,1 0-50 15,0 0-67-15,0-3-79 0,-3 3-103 16,1 0-53-16,-4 3-24 0,-3-3 18 16</inkml:trace>
  <inkml:trace contextRef="#ctx0" brushRef="#br0" timeOffset="16531.48">5889 11441 21 0,'2'5'220'16,"-2"-4"13"-16,2 3-9 0,2 0-71 16,0 0-61-16,5-3-41 0,3 4-26 0,1-3-36 15,4 1-56-15,2-1-85 0,2 1-46 16,-2-2-24-16,0 4-8 0</inkml:trace>
  <inkml:trace contextRef="#ctx0" brushRef="#br0" timeOffset="17070">5778 13177 177 0,'3'0'250'0,"-1"0"27"0,0 0-32 16,4 0-41-16,3 0-34 0,1-3-19 15,3 2-15-15,2-4-22 0,4 2-27 16,0-2-28-16,0 3-32 0,2-2-54 0,-2 2-72 15,-2 2-89-15,0 0-99 0,-2 2-52 16,-5 2-19-16,-3 3 25 0</inkml:trace>
  <inkml:trace contextRef="#ctx0" brushRef="#br0" timeOffset="17269.06">5806 13474 70 0,'0'0'359'0,"0"0"39"0,0 0 31 16,4 0-14-16,0 0-84 0,5 0-94 0,4-1-67 15,1-2-34-15,6 0-28 0,1 3-56 16,0-1-104-16,2 1-120 0,0 1-124 16,1 2-114-16,-5 1-61 0,-2 4-14 15,-3 1 53-15,-1-1 94 0</inkml:trace>
  <inkml:trace contextRef="#ctx0" brushRef="#br0" timeOffset="18014.91">5878 14904 126 0,'2'-7'327'16,"-2"1"43"-16,2 1 14 0,0 1-52 0,0 2-58 16,3-3-57-16,3 2-56 0,1 2-35 15,3 1-28-15,3 0-30 0,2 0-30 16,0 0-56-16,2 1-85 0,0 3-94 0,0 2-102 16,-2-2-96-16,0 2-44 15,-2 3 9-15,-5 1 61 0</inkml:trace>
  <inkml:trace contextRef="#ctx0" brushRef="#br0" timeOffset="18214.27">5967 15166 49 0,'-6'2'331'0,"1"1"56"0,1-3 38 0,0 0-29 15,4 0-48-15,2-3-56 0,2-2-56 16,5 3-42-16,3-3-30 0,5 1-39 0,2 3-40 15,5-4-32-15,-1 2-38 16,2 3-63-16,1-1-101 0,-1 2-108 0,0 2-111 16,1-2-106-16,-3 3-44 0,-2 0 19 15,-4 1 77-15,0 1 96 0</inkml:trace>
  <inkml:trace contextRef="#ctx0" brushRef="#br0" timeOffset="18596.4">6238 16706 263 0,'-4'-4'325'0,"1"-1"36"16,1 1-31-16,2 0-44 0,2 1-49 0,1-2-49 15,3 1-40-15,0-1-32 0,5 2-36 16,-1-2-29-16,3 4-42 0,2-4-70 16,0 4-81-16,0-3-84 0,2 3-101 0,-3 1-71 15,-1 1-18-15,-2 3 35 0,-1-1 62 16</inkml:trace>
  <inkml:trace contextRef="#ctx0" brushRef="#br0" timeOffset="18796.99">6265 16878 259 0,'-4'0'312'0,"2"0"22"0,0 0-58 16,2-4-59-16,2 4-62 0,2-1-57 0,3-2-39 16,5-2-19-16,1 1-13 0,4-1-31 15,2 2-47-15,2-5-57 0,2 2-64 16,1-1-78-16,-3 0-58 0,0 1-11 15,-2-2 23-15,-2-1 44 0</inkml:trace>
  <inkml:trace contextRef="#ctx0" brushRef="#br0" timeOffset="31769.22">7192 8829 7 0,'0'0'36'0,"0"-4"4"0,0 4 3 16,0-1 1-16,0 1 5 0,0 0 4 15,0 0-1-15,0 0 1 0,-2 0-2 16,2 0-2-16,0 0-2 0,0 0-4 16,0 0 0-16,0 0-2 0,0 0 0 15,0 0 0-15,0 0-1 0,0 0-1 0,-2 0 1 16,2 0-1-16,0 0 1 0,0 0 1 15,-2 0 1-15,2 0 3 0,0 0 6 16,0 0 6-16,0 0 9 0,0 0 8 0,0 0 5 16,0 0 5-16,0 0-1 0,0 0-4 15,0 0-7-15,0 0-8 0,-2 0-12 16,2 0-10-16,0 0-8 0,0 0-8 16,0 0-6-16,0 1-2 0,0-1 0 0,0 4 10 15,2-3 17-15,-2 3 25 0,2 3 28 0,-2 7 22 16,2 2 19-16,-2 6 5 0,0 8-10 15,0 5-20-15,0 3-23 0,-2 1-26 16,0 7-20-16,0 2-17 0,0 1-10 16,0 0-6-16,0 4-5 0,-1-3 0 15,1 0-2-15,0-2-4 0,0-3-19 16,-2 1-41-16,0-5-67 0,-1-2-78 0,1-3-81 16,0-2-77-16,0-5-73 15,0-4-26-15,-1-4 30 0,-1 1 58 0,2-6 70 16</inkml:trace>
  <inkml:trace contextRef="#ctx0" brushRef="#br0" timeOffset="32315.16">7254 8909 94 0,'2'-1'120'0,"-2"-3"-8"15,2 4-6-15,-2-1-6 0,0 1-6 0,0-3-3 16,0 3-3-16,-2 0-2 0,0 0-1 16,0 3-2-16,-3-3-1 0,1 5 0 15,-4-1 3-15,-1 2 2 0,-3 4 5 0,-3 4 8 16,-4-2 9-16,-2 6 10 0,-3 2 8 16,-1 4 8-16,-5 1 3 0,1-1 0 15,-3 4-6-15,-2-3-13 0,2 1-8 16,-2-1-17-16,3-2-15 0,1-1-15 0,0-1-13 15,5-4-12-15,4 2-11 0,2-5-8 16,2-2-7-16,4-3-5 0,3 0-4 16,1 2-3-16,5-2-3 15,2 0-3-15,2-2 0 0,6 3 0 0,3-1 2 0,3 2 3 16,3 1 1-16,2-2 2 0,4 2 2 16,2 0 3-16,1-4-1 0,1 4-3 15,1-3 2-15,-1-1-7 0,0 1-30 0,-1 0-67 16,-3 3-90-16,0-3-97 0,0 3-108 15,-2-4-90-15,0 0-22 0,0-2 38 16,-2 2 76-16</inkml:trace>
  <inkml:trace contextRef="#ctx0" brushRef="#br0" timeOffset="34704.49">7997 9336 24 0,'-2'3'82'0,"0"-3"-3"0,2 1-5 15,0-1-6-15,0 4 1 0,2-4 4 0,0 0 10 16,4 1 12-16,0-1 14 0,5 3 9 16,2-3 2-16,2 2-3 0,1-2-17 15,4 1-16-15,1-1-21 0,2 4-16 0,2-3-15 16,3 2-12-16,-1-1-8 0,1 1-24 15,2-2-38-15,-1 2-56 0,1-1-78 16,-3-2-65-16,1 0-31 0,-3 0-1 0,-1 0 26 16</inkml:trace>
  <inkml:trace contextRef="#ctx0" brushRef="#br0" timeOffset="35020.12">9152 9026 224 0,'0'-4'292'0,"0"3"35"15,-2-3-48-15,2 4-33 0,0 8-19 16,-2 6-22-16,2 7-27 0,-2 12-25 16,-2 8-23-16,0 5-29 0,-3 9-30 15,3 6-27-15,-2 4-21 0,1 2-36 16,-1 3-66-16,2-2-84 0,-2 1-92 0,1-5-111 16,-1 3-59-16,0-7-5 0,-3-2 42 15,1 0 72-15</inkml:trace>
  <inkml:trace contextRef="#ctx0" brushRef="#br0" timeOffset="35352.62">9095 9281 192 0,'-8'-21'235'0,"-1"3"-8"0,-1 2-25 16,-3 3-19-16,0 2-20 0,-1 7-23 16,-1 3-27-16,-4 2-24 0,0 3-14 15,-5 7-5-15,-1 2 3 0,-3 3 6 16,1 2 11-16,-3 2 9 0,3 1 9 16,-1-3 6-16,5-1-1 0,2 2-12 15,4-4-13-15,4-1-17 0,3-4-14 0,5 5-9 16,5-5 3-16,5 3 7 0,3-2 8 15,7-1 4-15,2 1-1 0,4-2-11 0,4 0-12 16,1 2-15-16,3-2-11 0,3-4-18 16,-2 0-53-16,2 2-107 0,-3-3-118 15,1 4-125-15,-3-4-99 0,1 1-41 16,-5-4 19-16,0 4 91 0</inkml:trace>
  <inkml:trace contextRef="#ctx0" brushRef="#br0" timeOffset="35632.79">9648 9472 75 0,'-4'0'270'16,"1"0"21"-16,1 0 18 15,4 0-72-15,5 0-62 0,1 1-44 0,5 4-23 16,4-1-15-16,4 1-14 0,2 1-22 16,3-1-20-16,-1 3-29 0,3 1-44 0,-1-2-62 15,1 2-50-15,-1-3-79 0,1-2-77 16,-3 0-29-16,-2-3 15 0,-1-1 45 16</inkml:trace>
  <inkml:trace contextRef="#ctx0" brushRef="#br0" timeOffset="35915.1">9828 9586 19 0,'-28'4'207'0,"1"-3"37"0,3 2-11 16,3-3-23-16,4 1-28 0,5-1-27 0,1 4-28 15,5-4-27-15,6 1-23 0,2 2-12 16,6-1 0-16,3 0 0 0,6 1-4 16,0-2-5-16,4 3-11 0,2 0-15 0,3-3-35 15,-3 4-59-15,2-2-72 0,1 0-90 16,-1 1-85-16,-2-3-42 0,-2 2-1 15,1-3 39-15</inkml:trace>
  <inkml:trace contextRef="#ctx0" brushRef="#br0" timeOffset="36462.15">10655 9134 121 0,'-6'-8'232'16,"-3"4"32"-16,3 0-47 0,-2-1-41 0,1 5-30 16,-1 0-26-16,-1 5-29 0,1 2-28 15,-1 2-15 1,1 4-1-16,-3 4 6 0,1 7 14 0,-1 1 13 0,1 4 12 16,-1 1 8-16,0 9 0 15,3 1-3-15,0 7-11 0,1-2-11 0,3 2-10 0,2-2-9 16,2-3-7-16,4 1-6 0,5-2-4 15,1-3-6-15,3-4-5 0,4-5-7 16,2 0-4-16,2-5-5 0,2-7-4 16,3 0 0-16,1-9-1 0,3-3 3 15,-1-5 0-15,1-5 0 0,-2-3 1 0,-1-5-4 16,-1-6 1-16,-3-2 2 0,-2-4 17 16,-4-4 24-16,-4-5 21 0,-3-1 19 15,-6-3 12-15,-1-6 4 0,-6 1-16 0,-3-3-19 16,-2 0-20-16,-5-1-19 0,-4 2-12 15,0 0-7-15,-4 2-6 0,-5 2-11 16,1 4-36-16,-5 6-86 0,1 2-122 0,-3 5-128 16,-2 4-129-16,2 2-62 0,1 6-3 15,-1-1 65-15,0 4 110 0</inkml:trace>
  <inkml:trace contextRef="#ctx0" brushRef="#br0" timeOffset="57697.06">7129 10822 67 0,'0'-3'118'0,"0"2"-16"15,0 1-15-15,0-2-9 16,0 2-5-16,0-4 0 0,0 4 10 0,0-1 17 16,0 1 22-16,0 0 37 0,0 0 50 15,0 1 55-15,2 3 47 0,-2 2 20 16,2 5-3-16,-2 4-26 0,2 8-50 0,-2 5-61 16,0 4-60-16,0 6-45 0,0 5-30 15,2 3-22-15,-2 3-13 0,3 1-8 0,-1 2-11 16,0-3-18-16,0 1-34 0,0 0-79 15,0-3-112-15,0-2-116 0,2-2-107 16,1-6-82-16,-1 0-18 0,-2-6 52 0,0-3 98 16</inkml:trace>
  <inkml:trace contextRef="#ctx0" brushRef="#br0" timeOffset="57993.52">7233 10936 15 0,'-13'-20'190'0,"0"3"25"15,-4 0-33-15,-2 6-24 0,-2 5-10 16,-4 2-10-16,-3 4-12 0,-1 4-10 16,-5 4-4-16,-2 6-2 0,-2 2 7 0,-3 5 13 15,3 0 12-15,2 4 13 0,2-1 10 0,5-3 0 16,3 2-15-16,5-3-24 0,6 0-18 15,7-2-13-15,4-3-13 0,6 2-8 16,6-3-1-16,5 1-7 0,6-2-8 16,2-3-12-16,7 0-17 0,1-4-32 0,3 2-69 15,0-3-104-15,2-4-119 0,2 1-129 16,0 1-95-16,-2-3-30 0,-1 1 32 16,-3-1 88-16</inkml:trace>
  <inkml:trace contextRef="#ctx0" brushRef="#br0" timeOffset="58211.39">7633 11158 221 0,'0'-1'276'16,"2"-2"12"-16,0 0-37 0,2 3-86 15,3-1-70-15,1 1-44 0,0 0-48 0,5 0-65 16,0 0-97-16,2 0-71 0,-1 0-39 16,1 0-16-16,-2-4 17 0</inkml:trace>
  <inkml:trace contextRef="#ctx0" brushRef="#br0" timeOffset="58709.22">8467 10916 97 0,'-2'-6'257'0,"-3"-1"51"0,1 0-5 0,2 1-39 16,0-2-41-16,0 3-37 0,2-1-44 15,2 0-49-15,2 2-41 0,0-4-27 16,5 3-14-16,-1 2-6 0,1-2-5 0,1 2-1 15,3 3-1-15,-2 3 0 0,1-1 1 16,-1 3 1-16,2 1 0 0,-3 3 0 16,-1 2 1-16,-3 6 9 0,0 0 12 15,-1 5 16-15,-3 2 16 0,0 1 16 16,-2 1 15-16,0 2 7 0,0-2 2 0,2 3-1 16,-2-5-4-16,2-2-2 15,-2 3-8-15,0-4-4 0,0-1-11 0,0 1-12 16,-2-3-11-16,-2-2-11 0,-1-1-10 0,-1 0-25 15,-5 0-47-15,1-2-68 0,-5-2-85 16,0 0-82-16,-2 1-84 0,3-4-84 16,1 1-12-16,2-4 38 0,3-2 66 0,1-3 74 15</inkml:trace>
  <inkml:trace contextRef="#ctx0" brushRef="#br0" timeOffset="58925.17">9083 11003 142 0,'4'-9'317'0,"0"1"23"16,-2 1 11-16,2 3-96 0,1 3-99 0,-1-3-96 15,2 4-91-15,3 0-89 16,-1 4-116-16,1 0-60 0,-3 2-29 0,0 1 8 15,-4 1 40-15</inkml:trace>
  <inkml:trace contextRef="#ctx0" brushRef="#br0" timeOffset="59105.82">9078 11136 234 0,'-8'1'280'0,"4"3"38"0,-1 0-31 15,5 1-53-15,5 2-47 0,-1-2-33 0,4 3-26 16,1 1-33-16,4-2-40 0,-1 2-53 16,1-3-58-16,0 2-69 0,1-2-71 15,-1-1-89-15,-2-1-56 0,-1 1-7 0,-1-4 30 16,-3-1 48-16</inkml:trace>
  <inkml:trace contextRef="#ctx0" brushRef="#br0" timeOffset="60814.59">10317 10488 148 0,'0'-8'159'16,"0"2"-14"-16,0 1-10 0,0 1-2 16,2 2 10-16,0 2 24 0,0 5 39 0,0 4 49 15,-2 8 39-15,0 8 21 0,-4 12-2 16,0 9-31-16,-5 8-48 0,1 10-56 16,-1 6-54-16,-1 5-44 0,-3 0-30 15,2-3-20-15,1-1-12 0,1 0-21 0,3-5-25 16,0-3-49-16,1-8-71 0,1 0-86 15,2-7-85-15,2-5-75 0,2-5-73 16,-2-6-21-16,0-3 34 0,-2-6 66 16,0-3 77-16</inkml:trace>
  <inkml:trace contextRef="#ctx0" brushRef="#br0" timeOffset="70522.45">6346 12903 65 0,'0'-1'79'0,"0"1"-6"16,0 0-4-16,0 0-2 0,0 0 2 15,0 0 3-15,0 0 2 0,0 0 6 0,0 0 2 16,0 0 5-16,0 0 1 0,0 0-2 16,0 0-2-16,0 0-4 0,0 0-3 15,0 0-2-15,0 0-3 0,0 0-2 16,0 0-3-16,0 0-4 0,0 0-6 16,0-4-5-16,0 4-4 0,0-1-5 0,2-3-3 15,2 0-5-15,0 0-5 0,1-2-5 16,3-1-7-16,1 0-6 0,3-2-4 0,1 1-3 15,2-5-4-15,2 4-1 0,0 1 0 16,2-1-1-16,0 1-1 0,0 4 0 16,0 3 3-16,0 1 3 0,-2 1 8 15,0 3 9-15,0 1 12 0,-3 4 14 0,-1 2 15 16,-2 3 12-16,-1 2 10 0,1 2 2 16,-3 2-3-16,1 0-9 0,-1 4-11 15,1 1-13-15,-1-3-14 0,3 3-11 16,2-3-7-16,-1 1-7 0,1-1 0 0,0-1 2 15,-1-4 10-15,1 2 17 0,0-4 19 16,-3 0 24-16,-1-2 14 0,-3 0 6 16,-2 0-3-16,-2 0-13 0,-4-1-19 15,0 2-20-15,-4 1-18 0,-5-1-12 16,1 2-14-16,-5 0-12 0,-2 2-25 0,-2-3-51 16,0 4-93-16,0 0-107 0,2-2-103 15,0 1-114-15,4 1-48 0,3-6 14 16,1 0 73-16,3-4 99 0</inkml:trace>
  <inkml:trace contextRef="#ctx0" brushRef="#br0" timeOffset="70738.62">7074 13129 266 0,'0'-5'300'0,"2"1"13"0,0 3-42 16,2-4-85-16,1 2-73 16,3 2-45-16,1-3-24 0,3 3-32 0,1 1-52 15,4 0-65-15,0-2-84 0,-2 2-74 16,2-4-38-16,-1 0-1 0,-1 3 28 16</inkml:trace>
  <inkml:trace contextRef="#ctx0" brushRef="#br0" timeOffset="71581.39">8060 12683 140 0,'-4'-7'152'16,"2"-1"-31"-16,2 3-24 0,0-3-19 0,2 1-16 15,2-2-14-15,3 3-10 0,1-2-4 16,3 1-4-16,1 2-1 0,1-3 1 0,2 3 1 15,2 1-1-15,0 1-2 0,2-1-2 16,-2 4-1-16,2 4-2 0,-2-3-1 16,-2 4 10-16,-1 0 12 0,-1 4 20 0,-2 2 24 15,-5 3 26-15,-4 6 28 0,-4 1 25 16,-2 9 27-16,-5 3 27 0,-3 0 21 16,-1 6 4-16,0-3-9 15,0 2-25-15,3-3-34 0,1-1-46 0,3-1-45 16,2-1-33-16,4-3-21 0,4-3-11 0,2 2-12 15,3-5-19-15,1-2-45 0,1-2-89 16,4-4-120-16,0 0-117 0,2-2-118 16,2-5-64-16,0-3-1 0,2-2 64 15,0-3 107-15</inkml:trace>
  <inkml:trace contextRef="#ctx0" brushRef="#br0" timeOffset="71733.14">8661 13051 186 0,'7'-6'327'15,"-5"6"52"-15,0 0 10 0,-2 6-71 16,0-1-71-16,-2 8-59 0,0-2-69 16,0 4-95-16,0 1-106 0,-1 2-102 0,3 1-108 15,-2-2-81-15,2 0-27 0,2-5 21 16,3 2 56-16</inkml:trace>
  <inkml:trace contextRef="#ctx0" brushRef="#br0" timeOffset="72179.86">9017 12884 43 0,'-2'-10'292'0,"0"1"56"0,-2 4 54 16,-3 1-43-16,1 4-60 16,-1 3-52-16,-1 6-43 0,0 2-50 0,1 7-49 15,1 4-36-15,-1 1-23 0,5 3-16 16,2 3-13-16,5-3-8 0,-1-2-5 0,4 2-1 15,5-5-2-15,0-1-4 0,2-5-2 16,1-1-2-16,1-5 1 0,0-3-2 16,-2-4 1-16,0 2 3 0,-2-8 5 15,-3 1 3-15,-1-2 2 0,-3-4 1 0,-6-3 0 16,-2 0-3-16,-4-4-2 0,-3-6-2 16,-4 1-12-16,1-4-12 0,-5-4-13 15,2-4-7-15,-2-1-4 0,2-2-2 0,3 1 7 16,1-3 12-16,2 0 13 0,5 1 5 15,0 0 7-15,4 3 10 0,2 1 12 16,2 4 10-16,3 0 12 0,1 0 17 16,1 7 13-16,3 0 15 0,1 2 12 0,0 1 10 15,-1 5 8-15,3 1 1 0,-2 5-5 16,0 3-8-16,-1 2-14 16,-1 3-11-16,-3 8-12 0,1 0-14 0,-5 9-9 15,0 0-10-15,-4 7-12 0,-2 5-27 0,-2 0-64 16,0 5-123-16,0 0-140 0,4 0-156 15,0-1-83-15,4-3-29 0,2-4 33 16,3-1 107-16</inkml:trace>
  <inkml:trace contextRef="#ctx0" brushRef="#br0" timeOffset="72377.08">9639 12668 147 0,'2'-5'383'0,"1"0"44"16,-3 0 23-16,0 0-65 15,0 4-122-15,2-3-143 0,2 4-138 0,0 0-123 16,0 4-121-16,3-3-99 0,-3 4-47 16,-2 1 8-16,0 2 49 0</inkml:trace>
  <inkml:trace contextRef="#ctx0" brushRef="#br0" timeOffset="72544.87">9599 12784 34 0,'-6'2'327'0,"-1"1"35"0,3-2 21 0,0 1-35 16,4 3-98-16,2-1-92 0,2 1-67 16,5-1-34-16,-1 4-32 0,1-1-58 15,1-1-69-15,3 2-74 0,-2-3-85 0,-1 2-75 16,-1 1-27-16,-1-2 19 15,-4 1 49-15</inkml:trace>
  <inkml:trace contextRef="#ctx0" brushRef="#br0" timeOffset="76791.03">10549 12325 157 0,'-8'-5'194'0,"-3"4"-33"16,1-2-21-16,-1 2-13 0,1 1-9 15,-3 1-10-15,0 2-11 0,1 2-7 0,-3 0 4 16,-2 5 11-16,0 1 13 0,-2 7 14 15,0 2 18-15,-5 4 14 0,1 5 6 16,-2 2-2-16,-1 6-6 0,-1 4-6 16,1 3-12-16,-1 1-16 0,2 4-18 15,1 5-18-15,3 0-17 0,4 1-19 0,4-1-14 16,5-2-13-16,4 1-8 0,6-7-4 16,6-3-3-16,5-3 0 0,4-6 0 15,4-5-2-15,5-4 0 0,3-5-1 16,3-6-2-16,2-9-1 0,2 0-1 15,2-6 0-15,0-8 0 0,-2-4 1 0,2-4 0 16,-4-7 0-16,0-5 0 0,-5-4 1 16,-1-6-1-16,-5-3 2 0,-4-6-2 0,-4-1 1 15,-6-4-2-15,-3 2 0 0,-4-3-1 16,-2 1-2-16,-4 6-3 0,-3 1-6 16,-3 5-15-16,-1 2-50 0,-4 7-96 0,1 7-118 15,-1 5-114-15,-2 5-118 0,2 5-49 16,2 4 11-16,1 6 79 0,1 1 106 15</inkml:trace>
  <inkml:trace contextRef="#ctx0" brushRef="#br0" timeOffset="76974.58">10884 12792 217 0,'6'14'272'15,"1"5"28"-15,-3 4-59 16,-2 3-58-16,0 3-42 0,-2 7-44 0,0 1-68 16,0 2-80-16,0-2-87 0,2 1-96 0,0 1-51 15,0-3-19-15,3-2 18 16</inkml:trace>
  <inkml:trace contextRef="#ctx0" brushRef="#br0" timeOffset="77404.08">11307 12634 24 0,'0'-16'264'0,"0"2"36"0,0-1 32 16,0 5-51-16,4-2-61 0,1 0-48 0,1 3-35 16,3 4-31-16,-1-2-27 0,3 3-23 15,1 4-18-15,1 4-4 0,0 0 3 16,-3 3 10-16,1 3 17 0,-1 5 22 16,-1 0 26-16,-5 4 19 0,0 2 14 0,-4 2 8 15,-2 2-3-15,-2 3-17 0,-2-3-15 16,-1 1-20-16,1-1-20 0,2-1-21 0,-1 1-16 15,3-1-11-15,2-2-10 16,5 0-8-16,1 2-4 0,7-4-1 0,1-2-1 16,8-1-2-16,1-3 0 0,4-3 1 15,5-3-1-15,0-3 0 0,2-1-3 0,2-4-8 16,-2-4-21-16,0 0-44 0,-3-1-86 16,-1 0-116-16,-3 0-118 0,-1-2-122 15,-5-1-51-15,-2 3 6 0,-4-3 65 0,-2 5 106 16</inkml:trace>
  <inkml:trace contextRef="#ctx0" brushRef="#br0" timeOffset="84191.42">6773 14650 43 0,'-2'0'57'0,"2"0"5"0,-2 0 4 0,2-1 3 16,-2 1 2-16,2 0 1 0,0 0-2 15,0 0 0-15,0 0-1 0,0-3 2 16,0 3 0-16,0 0 4 0,0 0 4 0,-2-1 6 15,2 1 10-15,-2-4 12 0,2 4 15 16,-2 0 15-16,2 0 17 0,-2-1 14 16,2 1 11-16,0 0 3 0,0 0-4 15,0 0-10-15,0-3-12 0,0 3-16 0,-3 0-15 16,3-1-18-16,-2 1-13 0,2-4-12 16,0 3-16-16,0-2-13 0,0 0-14 15,0-1-8-15,0 0-10 0,2-2-9 16,1-2-3-16,-1 1-1 0,2 2-3 15,2-4-1-15,1 0-4 0,1-3 0 0,0 3 0 16,3-2-2-16,2-1 0 0,2 1 0 16,-1 0 2-16,1 2 1 0,0 0-1 15,2-1-1-15,0 5-1 0,0 1-4 16,-2 3 1-16,-1 1 0 0,1 1 0 0,-2 3 3 16,-2 4 2-16,-3 4 2 0,1 1 0 15,-1 3 1-15,-2-1 0 0,-1 4 0 0,1 1 0 16,0-2-1-16,1 2 1 0,3-3 0 15,1 1-3-15,1 2 3 0,3-3-2 16,0 0 2-16,2-5-1 0,2 2 0 16,-2 0 1-16,2-4 0 0,-2 3 5 15,-2-5 3-15,-2 4 9 0,-3-3 7 16,-4 2 9-16,-1 0 1 0,-5 3-2 0,-2 0-2 16,-7 3-7-16,-1 2-6 0,-5-1-10 15,-4 2-3-15,-3 2-5 0,1 0-5 0,-4 2-15 16,0-3-24-16,-1 4-59 0,1-1-104 15,1 1-126-15,3-3-121 0,2 0-102 16,2-3-37-16,5-4 30 0,3-1 86 0,7-3 119 16</inkml:trace>
  <inkml:trace contextRef="#ctx0" brushRef="#br0" timeOffset="84471.76">7639 14778 224 0,'-4'-9'390'15,"0"-1"49"-15,1 4 34 0,1-2-82 0,2 2-88 16,2 1-72-16,3 1-59 0,3-1-44 15,3 4-29-15,1 1-30 0,3-4-30 0,0 4-21 16,2 4-40-16,0-3-69 16,0 2-89-16,0-1-95 0,0 2-113 0,0-1-84 15,-3 1-14-15,-1-1 36 0,-2-3 74 16</inkml:trace>
  <inkml:trace contextRef="#ctx0" brushRef="#br0" timeOffset="85484.11">8450 14479 14 0,'-5'-9'171'16,"1"3"1"-16,2-1-34 0,2 0-26 16,0 1-19-16,4-3-12 0,1 2-12 15,3-2-8-15,3 0-2 0,1-1 0 0,3 1 3 16,2 0 3-16,2 3 5 0,0-1 2 15,0-1-1-15,2 4-5 0,-2-1-5 16,3 1-10-16,-3 3-9 0,-2-1-9 0,0 2-3 16,-1 0 1-16,-1 0 9 0,-2 3 20 15,-5 5 23-15,1 2 23 0,-7 6 20 0,-4 8 12 16,-4 1 5-16,-5 9 1 0,-2 4 0 16,-4 2-1-16,-2 3-4 0,2-3-2 15,0 4-8-15,5-6-16 0,-1-1-20 16,7 1-24-16,1-5-20 0,3-2-16 0,7-2-10 15,1-1-5-15,2-2-5 0,3-2-3 16,4-2-2-16,0-3-7 0,4-1-15 16,0-6-38-16,0 1-73 0,2-4-108 15,2-2-108-15,1-3-103 0,1-4-95 16,-2-4-25-16,3-3 43 0,-3-6 89 16,2 1 101-16</inkml:trace>
  <inkml:trace contextRef="#ctx0" brushRef="#br0" timeOffset="85632.26">9159 14816 50 0,'13'-13'330'0,"-3"2"88"16,-1 2 75-16,-3 0-26 0,-2 4-52 16,0 3-63-16,-2 2-75 0,-2 3-79 15,0 5-73-15,0 2-72 0,-2 6-92 0,0 1-118 16,0 0-124-16,2 3-130 0,-2-2-97 16,0 1-33-16,2-3 33 0,2-2 83 15</inkml:trace>
  <inkml:trace contextRef="#ctx0" brushRef="#br0" timeOffset="86015.11">9720 14394 94 0,'6'-18'382'0,"-2"-1"81"15,1 7 56-15,-3 3-24 0,0 1-77 16,0 3-83-16,2 8-73 0,0 7-66 0,3 2-48 15,-1 6-35-15,0 7-31 16,3 3-27-16,-3 6-21 0,-2-1-11 0,3 4-10 16,-3-2-7-16,-2 2-9 0,0-4-6 15,0 1-12-15,-4-5-21 0,0-1-24 0,-4-3-43 16,-3 0-54-16,-1-6-54 0,-3 0-43 16,-2-4-22-16,0-4-1 0,-2-3 23 15,1-7 47-15,-1-2 53 0,0-8 50 16,0-5 37-16,4-6 29 0,2-4 27 0,3-9 28 15,6 0 33-15,2-4 36 0,6-2 41 16,3 2 41-16,3 0 32 0,5 2 15 16,0 1-3-16,4 5-18 0,1-1-31 0,1 6-36 15,2 3-40-15,-1 2-58 16,-1 5-98-16,0 7-114 0,0-1-117 0,-1 3-125 16,-1 4-65-16,-2 2-8 0,0 3 56 15,-2 1 92-15</inkml:trace>
  <inkml:trace contextRef="#ctx0" brushRef="#br0" timeOffset="86181.55">10416 14347 260 0,'6'-6'377'0,"-1"2"26"0,-1 3 9 0,-2-3-130 15,0 3-157-15,2-2-136 0,-1 3-115 16,1 3-105-16,-2 2-91 0,0-1-36 15,-2 4 15-15,-2 1 41 0</inkml:trace>
  <inkml:trace contextRef="#ctx0" brushRef="#br0" timeOffset="86332.71">10363 14512 27 0,'-6'1'329'0,"-1"-1"58"0,3 2 41 15,0-2-34-15,4 0-73 0,0 0-79 16,4 0-75-16,5 3-54 0,-1-3-39 0,3 2-39 15,1 1-61-15,-1-2-78 16,2 2-85-16,-3-1-94 0,-1 2-103 16,-1-1-44-16,-1 2 12 0,-3-2 51 15,0 2 70-15</inkml:trace>
  <inkml:trace contextRef="#ctx0" brushRef="#br0" timeOffset="87193.84">11153 14013 31 0,'0'-5'169'0,"-2"0"-11"15,-1 3-16-15,-1-1-12 0,2 2-8 16,-2 1-5-16,-2 1 0 0,-1 4 3 0,-3 5 19 16,-1 0 21-16,-4 6 31 0,-2 5 33 15,-4 4 21-15,-2 5 12 0,-3 5-9 16,-1 5-18-16,-1 4-32 0,-1 3-40 16,1 4-39-16,3 2-32 0,4-2-26 0,4-1-21 15,6 0-15-15,5-4-7 0,4-2-9 16,6-5-4-16,7-4-3 0,3-2 4 15,5-7 1-15,5-6-1 0,3-3 2 16,5-9-1-16,2-3 0 0,4-7-2 0,2-7-3 16,2-6 0-16,-1-6-1 0,-3-4 2 15,-4-7-1-15,-3-3 3 0,-3-4 1 16,-7-6 0-16,-6-3 1 0,-5-1 2 16,-3-4-1-16,-7 2 0 0,-7-2-1 0,-1 7-1 15,-5 0-5-15,-4 8-5 0,-4 1-19 16,0 11-50-16,-4 2-113 0,-1 10-131 0,1 5-131 15,-1 3-103-15,3 9-41 16,2 4 20-16,2 3 95 0,4 6 122 0</inkml:trace>
  <inkml:trace contextRef="#ctx0" brushRef="#br0" timeOffset="87376.77">11728 14457 233 0,'0'21'262'15,"-2"0"11"-15,-2 4-63 0,0 3-94 0,-2 2-86 16,1 0-81-16,1 3-98 16,-2-4-63-16,1 2-35 0,1-2-4 0</inkml:trace>
  <inkml:trace contextRef="#ctx0" brushRef="#br0" timeOffset="87871.51">12188 14206 107 0,'-4'-16'398'0,"-1"2"87"0,1 3 55 0,2 5-37 16,-2-1-80-16,4 5-93 0,0 4-85 16,0 7-75-16,2 6-44 0,0 8-29 15,0 5-27-15,0 8-17 0,-2 3-18 0,2 4-12 16,-2 2-10-16,0 0-6 0,2-1-1 16,-2 1-5-16,3-3-3 0,-3-5-5 15,0 0-6-15,0-6-6 0,0-3-2 0,-3-3-5 16,-1-5-7-16,0-5-11 0,-5 0-9 15,1-6-14-15,-5-5-11 0,1-4-5 16,-1-4 3-16,-2-5 8 0,-2-6 14 16,2-3 16-16,3-7 16 0,-1-4 9 15,2-4 16-15,3-6 15 0,4-2 15 16,2 0 14-16,2-2 13 0,6 3 13 0,2 0 3 16,3 3-1-16,4 1-6 0,4 5 0 15,4 3-6-15,2 2-6 0,5 6-2 16,4 2-6-16,2 2-5 0,0 3-10 0,2 4-8 15,0 6-7-15,0-2-8 0,-2 2-3 16,0 3-3-16,-2 3-7 0,-2-3-11 0,-3 2-30 16,-3 1-70-16,-3 0-106 15,-2 1-115-15,-4 0-110 0,0-3-100 0,-4 3-28 16,-5 0 38-16,-3 1 91 0,-8-1 106 16</inkml:trace>
  <inkml:trace contextRef="#ctx0" brushRef="#br0" timeOffset="95304.13">7036 16237 1 0,'-2'0'41'0,"2"-3"-1"16,-2 3 1-16,2-3 4 0,0 3 5 16,0-1 8-16,0 1 3 0,0 0 2 0,-3 0 3 15,3 0 0-15,0-4 2 0,0 4 3 16,0-1 7-16,0 1 9 0,-2-3 13 0,2 3 13 16,0-1 8-16,-2 1 5 0,2-4 1 15,0 3-1-15,0-3-5 0,0 0-7 0,0 1-8 16,0-2-5-16,0 1-7 0,2-4-11 15,-2 4-11-15,2-3-9 0,3 1-13 16,1-3-9-16,0 1-9 0,1 0-9 0,3-1-8 16,1 0-6-16,2-1-4 0,-1 1-2 15,3 0-3-15,2 1 0 0,0 0-3 16,0 4 1-16,0-1-1 0,0 1-1 0,-2 3-1 16,2 1 1-16,-3 0 1 0,-1 1 1 15,0 3-1-15,-1 4 1 0,-1-2 1 0,0 4-1 16,-3-1 1-16,1 1 0 15,-1 5 1-15,0-2 1 0,1 0 2 0,2 0 5 16,-1 3 11-16,1 1 12 0,1-1 14 16,1 0 12-16,2 2 13 0,-2-3 12 0,-1 4 6 15,-1-4 3-15,-1 2 0 16,-1 0-1-16,-3 0-5 0,-1 0-10 0,-3 0-14 16,-2 3-14-16,-5 2-12 0,-1-1-10 0,-5 3-9 15,-3 2-7-15,-3 2-11 0,-2 1-29 0,-5 2-65 16,-1 2-99-16,0-3-113 0,-1-1-112 15,3 1-100-15,0-1-31 0,1-1 31 16,3-6 81-16,5-2 102 0</inkml:trace>
  <inkml:trace contextRef="#ctx0" brushRef="#br0" timeOffset="95521.68">7842 16405 147 0,'9'-16'370'16,"-3"0"34"-16,-2 3 17 0,1 2-64 15,-1 0-124-15,4-1-107 0,1 0-60 16,3 3-42-16,1 0-49 0,4 2-59 0,2-3-65 16,0 3-70-16,4 1-82 0,-1-1-55 15,1-1-3-15,0 3 34 0,3-4 51 0</inkml:trace>
  <inkml:trace contextRef="#ctx0" brushRef="#br0" timeOffset="95920.12">8568 15898 149 0,'-4'-10'271'0,"-2"1"40"0,1 0-23 0,3 2-62 16,-2 1-51-16,2-2-44 15,2 4-40-15,2-1-39 0,0 3-26 0,2 1-15 16,3 1-6-16,1 0-3 0,-1 1-2 16,1 1 0-16,1 3-1 0,1 3 1 0,-1-3-1 15,1 3 0-15,-1 0 0 0,1 1 0 16,1 4 1-16,-1-2 0 0,3-1 0 0,-2 1 0 15,1 3 6-15,1-3 17 0,2 3 21 16,-2-1 22-16,-1 3 25 0,1-1 27 16,0-1 25-16,-5 2 16 0,1 1 12 15,-3-1 3-15,-2-1-6 0,-4 0-18 0,0 2-23 16,-4-1-31-16,-4 1-31 0,-1 0-23 0,-4 0-16 16,1 0-12-16,-3 0-19 0,-2-1-41 15,0 2-91-15,-2-2-116 0,0 2-115 0,2 1-129 16,0-2-57-16,4 1 3 0,3-4 67 15,3 0 103-15</inkml:trace>
  <inkml:trace contextRef="#ctx0" brushRef="#br0" timeOffset="96137.18">9191 16084 369 0,'2'-13'503'0,"-2"1"53"0,-2 3 31 0,2 0-108 16,2 1-150-16,2 0-130 0,0 4-91 15,5-1-55-15,1 1-59 0,3 3-76 0,0 1-98 16,1 0-103-16,1 1-103 0,2 2-103 16,-2 2-28-16,0-4 33 0,0 3 78 0,-3 1 90 15</inkml:trace>
  <inkml:trace contextRef="#ctx0" brushRef="#br0" timeOffset="96366.9">9383 16093 161 0,'-4'0'250'0,"2"0"15"15,0 0-31-15,2 2-58 0,4-2-51 16,0 4-34-16,5-3-13 0,-1 2-12 16,3 2-19-16,1-4-30 0,1 4-43 15,0-1-49-15,-1 2-60 0,1-1-82 0,-2 0-53 16,-3 3-17-16,-1-4 14 0</inkml:trace>
  <inkml:trace contextRef="#ctx0" brushRef="#br0" timeOffset="100241.97">10348 15749 157 0,'0'-9'165'0,"0"1"-25"0,0 1-16 0,0 2-13 16,0 0-6-16,0 1-7 0,-2-1-4 15,2 2-4-15,0 1 0 0,0 0 3 0,-2-1 4 16,2 3 5-16,-2 0 2 16,0 3-2-16,-2-1-6 0,-3 3-5 0,1 1-7 15,-2 6-4-15,-3 4 0 0,-2 4 7 16,-2 3 7-16,1 2 9 0,-1 4 4 0,-2 0-1 16,2 3-4-16,0 2-5 15,3 0-10-15,1 1-7 0,2 4-12 16,3 0-11-16,4-1-11 0,2-1-8 0,6 0-8 15,3-2-12-15,4 3-6 0,1-7-1 0,5 0-1 16,5-3 2-16,-1-3-1 0,4-6 0 16,1 0 2-16,4-9-3 0,-3 1 2 15,3-10-2-15,2-2 1 0,0-6 0 0,0-6 1 16,2-2-1-16,-2-5-2 0,2-5 0 0,-3-4 2 16,-1-4 2-16,-2 1 4 0,-3-7 3 15,-3-2 3-15,-5-5 1 0,-2 0-2 0,-7-5-1 16,-1-3-1-16,-7 0-3 0,-4-1-4 15,-3 0-1-15,-5 1-5 0,-3 5-3 16,-2-1-2-16,-4 4-3 0,0 5-8 0,-4 6-14 16,0 2-41-16,-3 8-100 0,-1 5-119 15,-1 5-125-15,1 6-120 0,-1 3-50 16,1 2 6-16,-1 4 79 0,1 4 111 16</inkml:trace>
  <inkml:trace contextRef="#ctx0" brushRef="#br0" timeOffset="105787.98">15746 9792 100 0,'0'-5'194'16,"0"4"-19"-16,0-2-19 0,0 2-21 16,0-3-20-16,0 4-20 0,0 0-18 0,2 0-5 15,0 5 6-15,0-1 19 0,0 5 24 16,3 6 32-16,-3 5 27 0,0 4 11 15,0 8-1-15,-2 6-15 0,0 5-20 16,0 7-25-16,0 4-29 0,-2 3-22 0,0-1-19 16,0 2-11-16,-1 0-8 0,3-4-11 0,0-3-7 15,0-1-8-15,0-4-4 0,3-4-4 16,-1-1-1-16,2-5-2 0,-2-5 0 16,2-3-1-16,-2-3-1 0,1-6-1 15,-1-3 1-15,-2-2 2 0,2-3 0 16,-2-3 2-16,2-4-1 0,-2-4 1 0,2-4-4 15,2-5 0-15,-2-6-1 0,3-2-1 16,1-9 0-16,2 0 0 0,1-7 0 16,1-3-2-16,3-3 0 0,0-6 0 15,4-2 1-15,0 1-2 0,0-4 1 16,2 2 1-16,-2 4 5 0,2-1 7 0,0 3 10 16,-2 5 11-16,2-1 8 0,-2 8 7 15,-3 2 2-15,1 3-1 0,0 7-4 16,-2 2-2-16,-3 7 0 0,1 4-2 15,0 5-2-15,-3 9-5 0,-2 5-3 0,1 6-7 16,-3 5-8-16,0 5-5 0,0-1-8 16,1 4-8-16,1 1-19 0,-2-4-39 15,3 0-70-15,-1 0-90 0,2-6-82 0,1-1-65 16,-1-6-41-16,3 0-11 0,2-9 31 16,-1 0 58-16,1-8 68 0,4-8 61 15,-2 0 55-15,2-9 51 0,0-3 49 0,0-2 44 16,-1-2 40-16,-1-2 35 0,-2 0 34 15,-2 1 34-15,-1 0 32 0,-1 1 30 16,-1 4 34-16,-2 2 33 0,-1 5 26 0,-3 0 2 16,0 3-17-16,-2 4-29 0,0 3-41 15,-4 6-47-15,-1 5-43 0,-1 4-32 16,0 5-18-16,-3 6-13 0,3 2-9 16,-3 0-11-16,5 3-10 0,0 1-9 0,2-3-5 15,2-1-3-15,2-1-3 0,4-3-1 16,1-3 0-16,1-2 2 0,3-4-1 15,1-3 1-15,3-2-1 0,0-6 1 16,2-2 0-16,0-6 1 0,0-5 0 16,0-3 0-16,0-4 1 0,-2-2 3 0,-3-8 1 15,-1 4 3-15,-3-8 2 0,-1 3 0 16,-5 0 1-16,-2 1-2 0,-2 0-2 16,-5 8-7-16,1-3-19 0,-5 6-54 0,1 6-106 15,-1-1-118-15,-1 5-120 0,1 4-111 16,2 1-44-16,1 3 20 0,2 3 84 15,1-2 109-15</inkml:trace>
  <inkml:trace contextRef="#ctx0" brushRef="#br0" timeOffset="106120.1">16745 9899 244 0,'0'5'307'0,"-2"4"49"0,0 2-24 15,-3 4-23-15,3 5-13 16,-2 4-19-16,0 1-32 0,0 4-43 16,2 0-38-16,-3 0-33 0,3 1-37 0,2-4-31 15,0-1-24-15,2-5-12 0,0 1-12 0,1-5-2 16,1-6-4-16,2 0-1 0,0-4 1 16,3-3-3-16,2-6 0 0,-1-1 0 15,3-4 1-15,2-5 6 0,2-3 4 0,-1 2 6 16,4-2 4-16,-4 2 2 0,1 0 1 15,0 4-3-15,-2 1 0 16,-2 3-2-16,0 6-2 0,-3 3-3 0,-1 4-2 0,-1 3-15 16,-2 5-51-16,1 3-106 0,-3-1-135 15,2 1-145-15,1 1-102 0,1-3-43 16,1-2 16-16,1-5 88 0,3-2 123 16</inkml:trace>
  <inkml:trace contextRef="#ctx0" brushRef="#br0" timeOffset="106418.53">17856 9820 16 0,'-2'-12'351'15,"0"0"99"-15,-2 7 86 0,-1-3 12 16,1 7-74-16,0 2-80 0,2 8-76 16,-2 7-87-16,2 8-79 0,-3 10-51 15,1 8-32-15,0 8-22 0,0 5-18 0,-1 4-12 16,1 4-9-16,0 2-8 0,2-1-12 16,0-1-20-16,0 0-46 0,-1-4-99 15,1-2-124-15,2-2-118 0,2-5-119 16,-2-1-50-16,3-6 10 0,-1-7 78 0,0-6 115 15</inkml:trace>
  <inkml:trace contextRef="#ctx0" brushRef="#br0" timeOffset="106668.01">17814 10145 18 0,'2'-39'209'0,"-2"5"29"0,2 3-13 0,2 6-41 15,3 2-35-15,-1 4-23 0,2 3-20 16,3 2-21-16,2 4-18 0,2 1-11 0,2 4-8 16,-1 1-9-16,1 4-7 15,0 0-6-15,0 3-2 0,-2 2 5 0,0-1 18 0,-2 2 30 16,-5 4 31-16,-2 0 22 0,-6 4 8 16,-2 2-3-16,-6 3-24 0,-3 0-68 15,-1 1-96-15,-3 4-106 0,0-4-105 16,2 0-115-16,1-1-54 0,1-2 3 15,2-4 47-15,3-4 73 0</inkml:trace>
  <inkml:trace contextRef="#ctx0" brushRef="#br0" timeOffset="106987.13">18178 9959 70 0,'-4'0'231'0,"-3"3"32"0,-1 3-17 0,-1 5-44 15,-3 7-36-15,1 6-22 0,-2 2-26 16,3 7-26-16,-1-1-23 0,3 2-20 0,1 3-16 16,3-3-13-16,4-3-9 0,4-2-6 15,3-1-3-15,1-6-1 0,5-3-1 0,2-4 2 16,2-5 2-16,2-6 4 0,-53-4 10 16,13-8-1763-16,8-4 1758 0,7-8-13 15,61-8 11-15,-9-6-8 16,-8-5-2-16,-8 1-5 0,-7 1-29 15,-8-1 33-15,-4 5 0 16,-7 2 0-16,-4 3 0 16,-6 6 0-16,-5 3 0 0,0 6 0 15,1 1 0-15,6 2 0 0,1-1 0 16,8-2 0-16,1 0 0 0</inkml:trace>
  <inkml:trace contextRef="#ctx0" brushRef="#br0" timeOffset="107934.22">18438 9561 54 0,'0'0'106'16,"-2"-1"-7"-16,2 1-9 0,-2-3-9 15,2 3-8-15,0-1-8 0,0 1-4 0,0 0-4 16,0 0 2-16,0 0 3 0,0 0 8 15,0 0 12-15,0 0 10 0,0 0 18 16,0 0 16-16,0 0 20 0,-2 1 20 16,2 3 28-16,-2 5 29 0,-2 6 12 15,-1 3 3-15,1 4-12 0,-2 6-25 0,-1 2-39 16,1 7-45-16,2 1-36 0,0 6-29 16,-1 3-21-16,3 3-12 0,0 1-9 15,2 2-4-15,2 1-13 0,0-2-33 0,0-1-63 16,1-2-93-16,-1 0-99 0,0-5-97 15,0 0-102-15,2-6-32 0,-2 0 29 16,0-6 73-16,1-2 90 0</inkml:trace>
  <inkml:trace contextRef="#ctx0" brushRef="#br0" timeOffset="108262.23">18713 10022 26 0,'-8'-14'204'16,"-3"3"29"-16,1 6-17 0,-3 0-30 15,-2 2-22-15,0 6-15 0,1 3-20 0,-1 5-24 16,2 1-23-16,0 4-24 0,3-1-19 16,1 1-13-16,3 1-13 0,4-5-7 15,4 2-5-15,2-3-1 0,5-3-1 16,1-3-1-16,3-1 1 0,2-4-1 0,2-4 1 15,0 0 0-15,0-2 0 0,0-2 0 16,0 2 1-16,-3 1 1 0,-1 1 10 16,-2 2 18-16,-3 2 14 0,-2 2 10 0,-1 5 3 15,-3 5-15-15,0-2-50 0,-2 6-76 16,0-3-84-16,0 3-96 0,0-2-66 16,2-3-19-16,2-2 23 0,3-5 49 15</inkml:trace>
  <inkml:trace contextRef="#ctx0" brushRef="#br0" timeOffset="108394.66">19022 9993 74 0,'11'-6'256'0,"-5"6"44"15,1 6-4-15,-5 5-47 0,0 6-52 16,-2 4-41-16,0 8-60 16,0 0-78-16,-2 1-86 0,0 3-87 0,0-2-101 0,-3-2-53 15,1 1-13-15,0-6 20 16</inkml:trace>
  <inkml:trace contextRef="#ctx0" brushRef="#br0" timeOffset="108591.56">19020 9974 82 0,'5'-16'214'15,"-1"2"32"-15,0 3-26 0,5 3-29 16,1 2-20-16,3 2-10 0,2-2-18 15,2 5-24-15,2 1-29 0,0 0-28 16,2 0-25-16,-2 0-39 0,2 0-60 0,-2-3-78 16,0 3-109-16,-2-1-56 0,0-4-29 15,-4 2 7-15,-1-2 41 0</inkml:trace>
  <inkml:trace contextRef="#ctx0" brushRef="#br0" timeOffset="109389.99">21171 9870 162 0,'-9'4'173'16,"5"-3"-46"-16,2-1-28 0,2 0-10 0,4 0 3 15,5 0 18-15,3-1 35 16,8-2 44-16,5 2 55 0,7 1 54 0,6-4 36 15,8 3 5-15,7-2-17 0,7 2-40 16,7 1-61-16,7-4-68 0,7 4-56 0,8 0-36 16,4 0-24-16,2 0-17 0,5 0-11 15,-1 4-5-15,-2-4-10 0,1 0-22 16,-5 0-69-16,-4 0-122 0,-2 0-118 16,-7 0-129-16,-4-4-89 0,-6 1-32 15,-6-5 39-15,-5 2 108 0</inkml:trace>
  <inkml:trace contextRef="#ctx0" brushRef="#br0" timeOffset="109686.34">23127 9242 85 0,'-5'-5'184'0,"3"3"15"0,2-1-49 0,5 6-36 15,3 1-15-15,3 3 1 0,1 3 6 16,5 5 2-16,2 3-5 0,2 4-4 16,3 6-7-16,-3 3-1 0,2 5 0 15,-4 2-1-15,0 8-2 0,-4 1-1 0,-4 2-1 16,-7 5-7-16,-4 1-5 0,-4 2-6 16,-7-1-1-16,-4 1-6 0,-4-3-6 15,-4 1-7-15,-5-4-12 16,1-1-40-16,-3-4-67 0,-1-4-89 0,1-5-104 0,0-3-108 15,1-4-55-15,-1-2 1 0,3-8 40 0,3-5 71 16</inkml:trace>
  <inkml:trace contextRef="#ctx0" brushRef="#br0" timeOffset="110432.48">25015 9399 71 0,'6'-1'237'0,"0"2"51"0,-1 6 32 0,-1 10 5 15,-2 4 3-15,0 13 10 0,0 10-5 16,-2 8-34-16,0 9-57 0,0 3-65 0,0 8-56 16,0 6-45-16,0 1-31 0,0 0-29 15,0 0-50-15,0-5-86 0,2-1-108 16,-2-5-108-16,5-2-120 0,-3-3-65 15,0-5 0-15,0-4 58 0,0-4 91 16</inkml:trace>
  <inkml:trace contextRef="#ctx0" brushRef="#br0" timeOffset="110681.99">25032 9582 60 0,'4'-31'157'16,"4"3"-19"-16,1 3-30 0,4 8-20 0,1-1-11 15,5 4-9-15,0 5-11 0,5 2-14 16,-1 2-13-16,0 5-10 0,1 4-7 16,-1-1-5-16,-4 5-1 0,-2 2 0 0,-2 6 1 15,-7 2 1-15,-4 6 0 0,-4 0-9 16,-6 6-24-16,-5-1-36 0,-3 2-56 15,-3-2-53-15,-2 0-28 0,2 0-6 0</inkml:trace>
  <inkml:trace contextRef="#ctx0" brushRef="#br0" timeOffset="110964.74">25489 9639 183 0,'-11'11'249'0,"-4"3"30"0,-1 5-52 16,-1 10-40-16,-2 0-26 0,0 4-26 0,2 4-27 16,4 1-30-16,2 0-26 0,3-1-24 15,6-2-11-15,2-2-9 0,6-4-4 16,3-4-1-16,3-5-2 0,3-5 1 0,2-5-2 16,4-9 0-16,0-2 1 0,3-9 1 15,-3-5 1-15,2-4-2 0,-4-6 4 16,0-1-2-16,-4-7 1 0,-2-2-1 0,-3-2 0 15,-3 1-8-15,-5 1-22 0,0 1-40 16,-4 1-51-16,0 4-73 0,-5 4-81 16,1 0-36-16,-3 5-1 0,1 2 26 0</inkml:trace>
  <inkml:trace contextRef="#ctx0" brushRef="#br0" timeOffset="111180.4">25902 9126 100 0,'8'-16'259'0,"1"6"39"15,-3 3 19-15,0 4-18 0,-4 9-11 0,1 8-5 16,-6 10-1-16,1 5-16 0,-4 9-40 16,0 4-49-16,-5 11-46 0,0 1-44 15,-1 5-56-15,-1 1-88 0,0-1-108 0,3-1-106 16,1 0-110-16,5-4-102 0,2-8-29 15,2-3 37-15,2-4 77 0</inkml:trace>
  <inkml:trace contextRef="#ctx0" brushRef="#br0" timeOffset="111461.64">26323 9515 129 0,'-2'-18'344'0,"-5"-1"84"0,-1 5 81 15,-3 3-43-15,-1 2-59 0,-3 5-56 16,-2 4-59-16,2 0-75 0,-2 4-73 16,0 5-52-16,2 1-34 0,3 0-22 15,-1 3-13-15,5-1-10 0,-1 2-6 16,5 0-4-16,4-3-3 0,4 0-1 16,2-2 0-16,3 0-1 0,4-5 1 0,1 2-2 15,3-1 0-15,0-5 4 0,2 1-1 16,-2-1 1-16,2 3-2 0,-2 2 0 0,-2 0 0 15,-2 3-6-15,-3 4-7 0,-1 1-39 16,-3 3-77-16,0 1-114 0,-1 1-112 16,-1 2-115-16,-2-1-74 0,2-1-11 0,3-2 57 15,-1-6 101-15</inkml:trace>
  <inkml:trace contextRef="#ctx0" brushRef="#br0" timeOffset="111611.29">26655 9565 154 0,'13'-14'295'0,"-5"4"48"16,1 6 6-16,-3 2-42 0,-2 7-56 0,1 6-52 16,-3 4-46-16,0 4-79 0,-2 3-100 15,-2 2-107-15,2 4-104 0,-4 0-105 16,-1-2-49-16,1 2 4 0,-2-3 41 0</inkml:trace>
  <inkml:trace contextRef="#ctx0" brushRef="#br0" timeOffset="111793.31">26613 7931 93 0</inkml:trace>
  <inkml:trace contextRef="#ctx0" brushRef="#br0" timeOffset="120303.75">16017 11525 185 0,'0'-3'207'0,"0"0"-26"0,2-2-29 0,0 1-23 15,0-1-11-15,2 0-10 0,1-5-6 16,-1-1-1-16,0-1 9 0,0 1 21 16,1 1 25-16,-1-5 37 0,-2 5 31 15,0-2 24-15,-2 0 5 0,-2 2-14 16,-2 0-29-16,-5 4-41 0,-1 2-43 15,-3 4-35-15,-2 1-28 0,-4 8-15 0,-2 7-10 16,-2 4-8-16,-3 8-3 0,3 6-4 16,-2 5-2-16,3 7 0 0,1 7-1 15,4 2-3-15,5 7-3 0,3-2-3 0,7 2 0 16,4 1-3-16,7-4-1 0,3-2-3 16,7-1 0-16,5-7-4 0,3-7-3 0,1 0-9 15,3-8-14-15,1-8-26 16,0-2-59-16,-2-8-108 0,1-3-121 0,-1-9-119 15,-3-4-96-15,3-9-33 0,-2-4 28 16,-3-8 92-16,0-7 116 0</inkml:trace>
  <inkml:trace contextRef="#ctx0" brushRef="#br0" timeOffset="120503.5">16569 11278 78 0,'0'-19'332'0,"0"10"84"15,-2 9 94-15,-2 5-17 0,2 9-53 0,0 5-60 16,0 5-61-16,2 7-77 0,0 8-90 16,2 4-63-16,0 4-37 0,0 3-26 15,0 0-24-15,0 0-38 0,-2-1-79 16,2-1-121-16,-2-2-128 0,2-2-141 0,-2-1-62 16,2-2-10-16,-2-3 55 15,0-3 105-15</inkml:trace>
  <inkml:trace contextRef="#ctx0" brushRef="#br0" timeOffset="120884.03">16775 12044 161 0,'-3'-15'300'16,"3"5"51"-16,-2-2 16 0,2 0-46 16,2 2-48-16,3 1-44 0,1 2-45 0,0-1-49 15,5 4-51-15,0-1-38 0,1 5-19 16,3 0-13-16,0 5-6 0,0-1-1 16,0 4 0-16,-5 0 7 0,1 1 15 0,-3 5 23 15,-1 1 29-15,-5 1 29 0,-2 6 22 16,-2-2 6-16,-3 1-3 0,3 0-16 15,-2 0-22-15,2 0-25 0,2-1-18 16,2-2-16-16,2-2-9 0,5-2-8 0,-1-2-6 16,5 0-5-16,4-4-4 0,0-3-5 15,2-1-9-15,2-4-13 0,0 0-28 16,0-4-65-16,-2-1-107 0,2 2-121 0,-2-2-136 16,-2-3-80-16,-4-1-23 0,0 2 39 15,-7-3 94-15</inkml:trace>
  <inkml:trace contextRef="#ctx0" brushRef="#br0" timeOffset="122145.04">17655 12073 206 0,'0'0'340'0,"-4"0"73"0,0 6 40 0,-3 4-47 16,1 4-56-16,0 3-47 0,-3 7-53 15,3 5-69-15,-3 1-64 0,3 7-51 16,-3-2-46-16,3 5-66 0,0-1-83 0,-1 0-94 16,3-3-97-16,0 1-107 0,0-3-63 15,0-4 5-15,-1 0 50 0,1-2 78 0</inkml:trace>
  <inkml:trace contextRef="#ctx0" brushRef="#br0" timeOffset="124750.77">18462 11380 69 0,'4'-4'87'0,"2"-1"-11"0,3-3-9 15,-3-1-13-15,2 1-7 0,-1-4-4 16,1-1-1-16,-1 0 5 0,-1-2 10 16,0 0 17-16,-1 0 20 0,-3-3 24 0,0 2 27 15,-2 2 27-15,-4-2 29 0,-1 3 21 16,-1 2 16-16,-3-3 14 0,-1 3 1 16,-1 2-14-16,-1 1-23 0,-1 3-33 15,-2 3-29-15,2 8-35 0,-1 3-28 0,-3 7-18 16,2 7-12-16,-2 12-6 0,2 9-5 15,-2 10-8-15,2 13-5 0,3 8-6 16,1 4-9-16,5 1-7 0,1 3-5 16,3 1-6-16,4-1-8 0,3-2-12 0,3-6-17 15,1 0-43-15,1-8-97 0,1-1-121 16,1-4-115-16,-1-8-122 0,0-5-54 16,-3-5 4-16,1-9 76 0,-5-6 112 15</inkml:trace>
  <inkml:trace contextRef="#ctx0" brushRef="#br0" timeOffset="124952.73">18385 12127 38 0,'2'-20'225'0,"-2"2"33"0,5 2 3 15,-1-3-42-15,4 4-44 0,1 0-34 16,4-2-25-16,-1 1-32 0,5 2-46 15,2 3-60-15,0 1-65 0,0-1-78 0,3 2-85 16,-3-1-44-16,0 0-9 0,0 6 22 16</inkml:trace>
  <inkml:trace contextRef="#ctx0" brushRef="#br0" timeOffset="125300.29">18857 11882 86 0,'-2'-4'207'15,"0"-1"11"-15,2 1-43 0,0 3-54 0,4-3-40 16,1 3-28-16,1 1-14 0,0 1-11 16,1 3-8-16,-1 0-1 0,0 2 8 0,-1 5 16 15,-3 3 25-15,-2 2 35 0,-5 5 43 16,1 0 43-16,-4 4 37 0,-1 4 29 15,-3-4 11-15,1 5-11 0,0-1-31 16,1-1-39-16,4-3-44 0,1-3-42 16,3 0-34-16,4-1-24 0,5-2-17 0,1-5-8 15,3 1-6-15,3-5-3 0,6 0-4 16,-1-4-2-16,4-1-1 0,0-2-3 0,0-2-13 16,3-2-31-16,-1 1-56 0,1-3-86 15,-3 1-101-15,-2 2-108 0,0-3-101 0,-2 2-34 16,-4-2 27-16,-2 3 69 15,-3 0 93-15</inkml:trace>
  <inkml:trace contextRef="#ctx0" brushRef="#br0" timeOffset="125880.21">19840 12028 165 0,'-3'3'280'0,"-1"6"48"16,0 4-9-16,0 3-55 0,-3-2-49 16,3 7-38-16,0-1-42 0,2 4-64 0,0 1-82 15,0-3-86-15,4 3-79 0,0-5-89 16,0 1-73-16,0-7-20 0,0 2 24 16,0-3 50-16</inkml:trace>
  <inkml:trace contextRef="#ctx0" brushRef="#br0" timeOffset="128830.83">21021 11338 130 0,'0'4'114'0,"2"-3"-15"15,0-1-12-15,2-1-7 0,2-3-2 16,3-1-4-16,-1-5-8 0,5-1-10 0,0-4-9 16,-1-2-4-16,1-4-2 0,-2 1 4 15,-1 1 15-15,-1-5 20 0,-3 4 28 16,-2-2 34-16,-4 1 41 0,-4 1 44 15,-2-1 35-15,-5 3 11 0,-4 2-5 0,-4 6-20 16,-4 0-39-16,-4 6-46 0,-5 4-48 16,0 4-30-16,-4 7-21 0,2 7-13 15,-2 7-8-15,0 8-4 0,2 4-2 0,0 11-3 16,5 6-2-16,3 7-5 0,5 2-6 16,6 5-3-16,5 1-5 0,6-5-5 15,6-1-5-15,6-4-1 0,7-2-1 16,4-2-3-16,7-9-5 0,5-3-11 0,3-7-21 15,2-3-49-15,2-7-101 16,2-5-118-16,1-9-111 0,-1-2-111 0,-2-6-53 16,-2-5 12-16,0-4 81 0,-4-7 108 15</inkml:trace>
  <inkml:trace contextRef="#ctx0" brushRef="#br0" timeOffset="129100.12">21541 11142 129 0,'0'-31'298'0,"0"3"95"0,0 7 40 0,0 3 7 16,-2 3-12-16,0 6-22 0,0 8-51 16,0 5-79-16,-5 10-83 0,1 7-64 0,0 12-39 15,-3 4-29-15,1 10-24 0,-1 2-16 16,1 2-8-16,2 7-12 0,1-3-14 15,3 3-28-15,0-4-63 0,0 0-106 16,2-2-118-16,0-2-111 0,0-4-106 16,2-4-36-16,2-5 33 0,-2-3 88 15,3-5 107-15</inkml:trace>
  <inkml:trace contextRef="#ctx0" brushRef="#br0" timeOffset="129611.17">21842 11459 106 0,'8'-4'161'0,"1"-1"-35"0,4 1-48 15,1 0-32-15,3 3-35 0,2-2-51 0,0 3-63 16,3-3-32-16,-1 3-17 0</inkml:trace>
  <inkml:trace contextRef="#ctx0" brushRef="#br0" timeOffset="129892.44">22441 11071 35 0,'2'-13'311'0,"-2"4"68"0,0 4 72 16,0 2 3-16,0 3-31 0,0 4-42 15,0 8-50-15,-2 9-50 0,0 5-61 0,-2 11-72 16,-1 6-52-16,-1 6-33 0,-3 7-25 16,1 6-16-16,0 0-12 0,1 4-11 15,1-2-17-15,0-1-40 0,-1-6-78 16,3 1-107-16,2-5-108 0,2-3-104 16,0-5-89-16,2-3-17 0,-2-6 49 15,2-7 91-15,-2-5 99 0</inkml:trace>
  <inkml:trace contextRef="#ctx0" brushRef="#br0" timeOffset="130306.73">22428 11325 196 0,'-4'-12'266'0,"2"2"13"0,0 0-31 0,0 5-33 15,4-3-36-15,0 2-36 0,2-1-38 16,2 3-31-16,3-1-26 0,-1 1-16 16,3-1-14-16,2 1-8 0,-3 0-5 15,3 4-3-15,0-2-2 0,1 2-1 16,-1 2-1-16,0 2 1 0,0 0-1 0,-1 2 2 15,-1 3 0-15,-3 1 0 0,1 0 0 16,-1 5 2-16,1-1-2 0,-3 6 0 0,0-1 0 16,1 1 1-16,-1 4 1 0,0 1 5 15,1-4 12-15,-3 4 9 0,0 1 11 16,-2-5 14-16,-2 4 11 0,0-1 4 16,-4-3-1-16,0 3-1 0,-5-5-7 0,1 1-10 15,-3-4-10-15,-1 1-17 0,-1-1-47 16,-2-2-73-16,0-2-86 0,1 2-108 15,-1-2-88-15,0-4-41 0,0 1 11 16,5-1 53-16</inkml:trace>
  <inkml:trace contextRef="#ctx0" brushRef="#br0" timeOffset="130488.77">22811 11526 278 0,'9'-8'390'0,"-1"3"82"0,1 6 33 15,-3 7-65-15,-2 4-83 0,1 5-73 16,-1 5-67-16,-2 6-102 0,-2 2-124 16,0 0-135-16,0 2-124 0,0 2-118 15,0 0-106-15,0-5-33 0,-2 0 33 0,0-4 79 16,0 0 98-16</inkml:trace>
  <inkml:trace contextRef="#ctx0" brushRef="#br0" timeOffset="130640.11">22845 11676 28 0,'2'-28'236'0,"3"3"40"16,1 3 5-16,2 4-42 0,5 4-43 0,0 3-39 15,4 1-38-15,2 6-42 0,0 4-56 16,0 0-67-16,2 4-66 0,-2 2-79 16,0 0-80-16,-2 3-38 0,-2 0 3 0,-2 1 32 15</inkml:trace>
  <inkml:trace contextRef="#ctx0" brushRef="#br0" timeOffset="130854.48">23398 11702 195 0,'2'4'330'0,"-2"5"52"15,0 6 6-15,0 0-68 0,0 4-69 16,0 2-62-16,-2 8-74 0,0-3-98 0,-1 3-101 16,1 0-99-16,0 1-106 0,0-2-82 15,-2-2-28-15,0-2 25 0,-1-2 50 16</inkml:trace>
  <inkml:trace contextRef="#ctx0" brushRef="#br0" timeOffset="132729.7">24469 11267 104 0,'4'-9'142'0,"2"0"-28"15,1-1-24-15,-1 0-17 0,0-4-11 16,3 0-8-16,-3 0-4 0,3-2 4 15,-3 3 12-15,-2-3 19 0,0 2 24 16,-1-1 29-16,-6 1 27 0,1 2 27 16,-4-1 28-16,-5 2 22 0,-1 2 10 15,-7 4 0-15,-3 4-15 0,-5 6-24 0,-5 5-28 16,-2 9-31-16,-4 6-31 16,0 9-24-16,-2 5-15 0,2 14-15 0,2 6-11 15,4 3-12-15,7 9-10 0,6-1-8 0,6 2-8 16,9-4-4-16,8-1-7 0,6-5-3 15,10-3-2-15,3-5-7 0,6-8-13 0,7-4-15 16,3-8-30-16,1-8-71 0,2-3-117 16,0-10-114-16,1-4-106 0,-3-5-92 15,0-5-28-15,-2-8 40 0,-2-2 102 16,-2-7 109-16</inkml:trace>
  <inkml:trace contextRef="#ctx0" brushRef="#br0" timeOffset="132929.76">25030 11201 146 0,'10'-26'307'16,"-1"5"73"-16,-5 8 57 0,-2 8-3 15,-2 6-22-15,-4 13-34 0,0 6-38 16,-3 13-64-16,-1 4-83 0,1 10-75 16,-1 2-49-16,2 5-28 0,1 2-21 0,1 2-22 15,0 0-43-15,2-4-92 0,0 1-122 16,-1-1-123-16,3-4-132 0,3-2-60 0,-3-3 0 15,0-7 68-15,-3 0 109 0</inkml:trace>
  <inkml:trace contextRef="#ctx0" brushRef="#br0" timeOffset="133375.98">25339 11663 155 0,'2'-6'275'16,"0"0"32"-16,-2 2-20 0,2 0-44 15,-2 3-38-15,2 1-31 0,0 1-29 0,0 3-27 16,3 0-26-16,-3 1-28 0,2 0-21 15,0 1-16-15,0-2-13 0,1 1-3 16,-1-1-4-16,0 1-2 0,0-4-2 0,1-1-1 16,-1 0 0-16,0 0-1 0,0-1 0 15,0-2-1-15,-1-2 1 0,-1 0 0 16,0 1 0-16,0-1 0 0,-2 2 4 0,0-1 5 16,0-1 9-16,0 1 8 0,0-1 3 15,0 0 2-15,0 3-2 0,0-2-6 16,0 0-9-16,0 3-9 0,0-2-4 15,2 2-2-15,-2-4 0 0,2 2-1 16,2 2 0-16,-1-4 1 0,1 3-1 0,2-2 0 16,-2 3-1-16,3-2-1 0,1 2 0 15,1 1-9-15,-1-4-31 0,5 4-54 16,-1 0-66-16,5 0-76 0,2 0-99 0,1 0-51 16,1-1 0-16,0-2 36 0,2 2 58 15</inkml:trace>
  <inkml:trace contextRef="#ctx0" brushRef="#br0" timeOffset="133956.04">25995 11032 35 0,'4'-19'243'0,"-2"5"42"16,2-1 10-16,-2 6 10 0,3 4 32 16,-3 9 19-16,2 5 0 0,-2 8-16 0,0 7-29 15,-2 10-60-15,2 7-81 0,-2 6-65 16,0 3-45-16,0 4-28 0,0 4-23 15,-2-3-34-15,2 3-73 0,-2-3-111 16,0-1-113-16,-2 0-111 0,2-3-98 16,-5-4-31-16,1-3 40 0,-2-6 91 0,-1-3 105 15</inkml:trace>
  <inkml:trace contextRef="#ctx0" brushRef="#br0" timeOffset="134156.37">25855 11470 121 0,'4'-28'238'16,"3"3"39"-16,1 4-28 0,3 1-30 15,4 2-28-15,1 2-25 0,4 2-30 0,1-1-37 16,0 6-38-16,2 2-52 0,-2 2-60 16,0 1-70-16,1 0-80 0,-5 4-82 15,-3 4-43-15,-3 1 1 0,-5 5 31 16</inkml:trace>
  <inkml:trace contextRef="#ctx0" brushRef="#br0" timeOffset="134323.84">25857 11710 65 0,'-10'11'281'16,"-1"-2"19"-16,5 0 19 0,1-3-63 0,5 1-61 15,5 0-49-15,3-1-27 16,3-1-15-16,4 1-13 0,4-1-25 0,0-1-37 15,4 1-60-15,0-1-71 0,3 1-77 16,-1-1-100-16,-2 2-62 0,1-1-21 0,-3-1 25 16,-2 2 50-16</inkml:trace>
  <inkml:trace contextRef="#ctx0" brushRef="#br0" timeOffset="134521.98">26598 11764 198 0,'4'4'301'15,"-2"2"24"-15,-2 5-8 0,-2 3-102 16,2 5-86-16,-2 3-69 0,0 2-73 16,2 1-84-16,0 2-96 0,-2 2-75 0,0-3-39 15,0-2-1-15,0 1 33 0</inkml:trace>
  <inkml:trace contextRef="#ctx0" brushRef="#br0" timeOffset="134885.21">27777 11431 66 0,'2'-40'230'0,"-4"0"52"0,0 2 16 16,-4 3 37-16,-1 3 40 0,-1 6 19 15,-3 2-7-15,1 7-25 0,-5 4-55 16,0 5-77-16,-2 8-67 0,-4 9-45 0,0 8-26 15,-5 8-14-15,-1 5-7 0,-3 14-6 16,3 2-7-16,-3 12-10 0,5 1-9 0,-1 4-8 16,5 0-10-16,2 0-9 0,2-2-19 15,4-1-16-15,3-1-23 0,1-2-31 16,3-3-73-16,2-3-132 0,-1-3-132 0,1-3-138 16,2-3-60-16,-2-6-14 0,0-7 49 15,-1-3 122-15</inkml:trace>
  <inkml:trace contextRef="#ctx0" brushRef="#br0" timeOffset="135051">27273 11985 31 0,'9'-16'251'0,"-1"3"39"16,5 2 34-16,4-2-67 0,4 4-61 15,2 2-43-15,5 2-51 0,1 0-82 16,3 2-100-16,0 3-120 0,0 0-81 0,-3 0-42 15,-3 3-9-15,-1-2 34 0</inkml:trace>
  <inkml:trace contextRef="#ctx0" brushRef="#br0" timeOffset="135233.17">28016 11981 161 0,'0'9'256'0,"0"0"15"0,0 3-36 16,0 5-84-16,0 0-83 0,0 3-83 15,2 2-101-15,0-2-82 16,-2 0-42-16,3 1-21 0,-1-3 12 0</inkml:trace>
  <inkml:trace contextRef="#ctx0" brushRef="#br0" timeOffset="135565.76">28757 11637 84 0,'0'-24'362'0,"-2"3"111"0,-4 1 85 15,-3 3-22-15,-1 1-63 0,-5 6-70 0,-2 0-81 16,-2 5-97-16,-7 5-75 0,-1 8-42 16,-5 5-26-16,-2 7-11 0,0 8-5 15,0 3-5-15,3 6 0 0,3 1-2 0,5 3-3 16,4-1-9-16,8 4-8 0,5-5-6 16,8 2-8-16,6-3-10 0,5-1-9 0,6-6-14 15,5-3-20-15,3-3-20 0,1-5-24 0,1-4-20 16,1-6-28-16,-1-1-60 15,1-2-96-15,2-4-105 0,0-6-92 0,-1 0-97 16,1-6-30-16,2-4 36 0,-2-4 98 16,-1-3 113-16</inkml:trace>
  <inkml:trace contextRef="#ctx0" brushRef="#br0" timeOffset="135781.59">29257 11368 118 0,'14'-34'277'0,"1"4"65"0,-2 6 19 15,-3 7 31-15,-1 3 24 0,-1 6-4 0,1 8-22 16,-5 8-42-16,0 7-56 0,-4 10-74 16,0 9-65-16,-4 6-45 0,0 9-31 0,-2 4-20 15,-3 4-18-15,1 1-18 0,-1 1-17 16,1 3-21-16,-1-4-27 0,-1 1-42 0,-3-4-103 16,0 0-140-16,1-1-139 0,-3-5-111 15,-2-2-45-15,0-5 4 0,0-4 82 16,-2-1 133-16</inkml:trace>
  <inkml:trace contextRef="#ctx0" brushRef="#br0" timeOffset="154444.1">27798 11652 8 0,'0'0'64'0,"0"-1"4"16,-2 1 2-16,2-3 7 0,0 3 5 15,0 0 4-15,0-1-2 0,0 1-1 16,0 0-3-16,0 0-5 0,0 0-10 16,0 0-10-16,0 0-10 0,0 0-7 15,2 0-1-15,5 0 0 0,-1 0 5 0,4 0 4 16,3 0 7-16,4 0 1 16,0 0-3-16,4 0-7 0,0 0-7 0,3 0-9 15,1 0-7-15,-2 0-7 0,3 0-4 16,-1 0-5-16,1 0-5 0,-1 0-20 0,0 0-35 15,1 0-46-15,-1 0-61 0,1 0-73 0,1 0-35 16,-2-4 0-16,3 3 22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21:34.8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20244 10831 88 0,'-2'-3'108'0,"0"2"-13"0,2 1-7 16,-3-3-9-16,3 3-9 0,-2 0-5 15,2 0-8-15,-2 0-6 0,0 0-3 0,0-2-4 16,0 2-3-16,-2 0-4 0,2-3-3 16,-3 3-2-16,1 0-3 0,-2 0 0 0,1 0 0 15,-1 0 2-15,0 0 1 0,-3 0 5 16,1 0 1-16,-1 0 4 0,1 0 0 16,-1 0 3-16,-1 0 1 0,1 0-4 0,-1 0 0 15,-1 0-6-15,-1 0-3 0,1 0-5 16,-2 0-3-16,1 0-3 0,-3 0-2 15,0 0-2-15,0 3 0 0,-2-3-3 16,-2 2-2-16,0 1 3 0,-4-2 4 0,-1 2 3 16,-1-1 6-16,0 2 6 0,-5 1 4 15,0 0-1-15,-1 0 1 0,-3 0-2 16,0 3 0-16,0-2-3 0,0 1 0 16,2 1 1-16,-1-3-2 0,1 3-3 15,2 0-2-15,1 0 0 0,1 1 0 16,1-1-3-16,1 1-2 0,1 0-1 0,-1 2-2 15,3-2-5-15,2 4-4 0,0-2-3 0,2-1-2 16,0 5-3-16,2-5 0 16,2 5-1-16,2-2 0 0,0 3 0 0,1-1 0 15,1 1-1-15,3 0 1 0,-1 1 0 16,1 4 2-16,1-3-3 0,3 2 2 0,-2 4 1 16,2-5 0-16,1 5 0 15,1-3 2-15,0 3 4 0,2-3 3 0,0 2 4 16,2 1 3-16,-2-3 3 15,2 4 1-15,3-1-2 0,-3 0 0 0,2-1-1 16,2 2-1-16,1 0-1 0,-1-1-1 16,5 1-2-16,-1 0-2 0,1 0-3 0,2 0-3 15,1-1-3-15,1 0-1 16,2 0 1-16,2 1-2 0,2-4-1 0,3 4 0 16,-1-1 1-16,4-2 0 0,3 0-2 0,2 2 0 0,2-3 0 15,2 3 0-15,2-2 1 16,4 0 0-16,0 2 0 0,5-4-1 15,0 2 1-15,1-1-1 0,3 0-1 16,0 0 1-16,0 0 1 0,2-1 0 0,-1 1-1 16,1-1 3-16,0-2-1 0,2-2-1 15,-2 2-1-15,2-2 0 0,-2-1 1 0,2 0-1 16,0 1 0-16,0-3 1 0,0 3 1 16,3-2 0-16,-1 1-1 0,0-5-1 15,4 4 0-15,-2-3-1 0,3 1-1 0,1-1-1 16,-1-1 0-16,1-1 0 0,1 3 1 15,1 0 1-15,1-1 0 0,0 0 4 16,-1 1-1-16,1 0 3 0,2 1-3 16,-3-1 1-16,3 1 0 0,0-1 7 15,1 0 16-15,3 1 8 0,3-1 7 0,1 2 2 16,0-3 3-16,2 3-9 0,3-2-16 16,-3 2-9-16,2 0-6 0,3 1-3 15,-3 0-1-15,3-1-1 0,0 1 2 0,1 0-1 16,3-1 0-16,0 1 2 0,2 0-4 15,2-1-1-15,2 1-1 0,0-1 0 16,0-2 0-16,-2 2-2 0,0 0 2 16,0 0-1-16,-2-2 0 0,0 2 4 0,0 0 0 15,-2-3 2-15,-3 3-1 0,1-4-1 16,0 3 3-16,-1-5-5 0,1 1 0 16,2 0-2-16,-3 1 0 0,3-4 3 15,-2-2-4-15,-3 1 2 0,-1-1 1 0,-1-2 0 16,1-2-1-16,-3 4-1 0,-2-4 1 15,-2 0 1-15,0-4 0 0,-2 4 3 0,0-2-2 16,-2 1 1-16,-2-2-1 0,0 2-1 16,-1-4-1-16,-1 2 0 0,-3-2 1 15,1 0 0-15,-3-1 1 0,-1 0 2 0,-1-3-3 16,-4 0-2-16,-2-1 2 16,-2 0-3-16,-3-5 1 0,-1 2-1 0,-3 0 3 15,-1-5 0-15,-3-1-1 0,0 2 0 16,-4-4 1-16,0 0 0 0,-4 1 0 0,0 1 0 15,-3-5 0-15,-1 4 0 16,-1-2 0-16,-3 1 0 0,-1 0 0 0,-2 1 0 16,-2 0 0-16,0 1 2 0,-2-2 1 15,-2 1-1-15,0-4-1 0,-1 5 2 0,-1-5-2 16,0 3-1-16,0-3-1 0,-3 2 1 16,1-3 2-16,-1 3-2 0,1-2-1 15,-1 0-2-15,1-1 2 0,0 4 0 0,-3-2-1 16,1-1 2-16,-1 4-1 0,0 0 2 15,-1 0-3-15,-1 0 0 0,1 1 2 16,-3 1-1-16,2 1 2 0,-2-2-1 16,3 1 0-16,-1 1 0 0,0 0-1 0,1 0 1 15,-1 1-3-15,0-2-1 0,1 2 4 16,-3-2 0-16,2 2 0 0,-1 1 1 16,-1-2 2-16,-2 1 0 0,0 1-3 15,0-1 0-15,-2-1-2 0,-2 2 1 16,0 0 1-16,0-1 0 0,-2 0 2 0,-1-2-1 15,1 2-1-15,-2-2 0 0,-3 3-1 16,3-5-1-16,-2 2-1 0,-3 1 3 16,0-2-1-16,1 1 1 0,-3 1 0 0,0-1 0 15,1-1 0-15,-3 3 0 0,-2-2 1 16,2 2-1-16,-2 2-1 0,-2-2 1 0,0 0-1 16,0-1-1-16,-2 1 1 15,0 3 1-15,0-3 0 0,-3 1-1 0,1 1 1 16,0-1 3-16,-1 0-3 0,-1 1-1 15,-3-1 0-15,1 0 1 0,-1 0 0 16,-1 2-2-16,-1 1 2 0,-2-2 0 16,1-1 2-16,-1 2-2 0,-2-3 0 0,-2 2 1 15,0-1-1-15,0 1 0 0,-2-2-1 16,0 3 0-16,0 0 0 0,0 0 0 16,0-2 0-16,0 2 0 0,-3 0 1 0,3 0 0 15,-2 1 0-15,0-1 0 0,0 1 2 16,-1 0 2-16,-1 2-1 0,0-1-3 15,-1-2 4-15,3 2-1 0,0 1 0 16,0-3-3-16,-1 2 2 0,3 1 0 0,-2 1-2 16,2-2 0-16,-2 1 0 0,2 0 1 0,0 1-1 15,0 4 2-15,-1-4-2 0,1 2-2 16,0-2 2-16,0 1-1 16,-2 2-2-16,-2-1 1 0,-1 3 0 0,1-4 2 15,-3 4 1-15,-1-1-1 0,-1 2 0 16,1-2-1-16,-3 1 1 0,3 0-1 15,-1 0 1-15,0 3 0 0,1-4 0 0,1 2 0 16,1-1 0-16,-1 1 0 0,3-2 1 16,2 4 1-16,0-2 0 0,-1 2 0 0,3-3-1 15,0 3 0-15,2-2-2 0,-2 2 0 16,2-3 1-16,0 2 1 0,2 1-2 16,-2-2 0-16,3 1 1 0,-3-1 0 0,2 2-1 15,-2-2 0-15,2 1 2 16,-2-1 0-16,2 2-1 0,-2-4 0 0,2 3 0 15,-2-2 1-15,0 0-1 0,0 0-1 16,-2 3 1-16,0-3 1 0,0 0-2 16,2 3-1-16,-2-4-1 0,2 3 1 15,-2-3 0-15,0 2-1 0,-3-2 5 0,1 4-2 16,0-2 2-16,0-2-1 0,0 4 1 16,-1-4 2-16,-1 3-1 0,2-2 1 15,-3 1-1-15,3-2 0 0,-2 4-2 0,2-4-2 16,-1 1-1-16,-1 0 1 0,2 1-2 15,-2-1 0-15,-1-1 2 0,1 1 0 16,-3-1 2-16,3 0-1 0,-4 0-1 0,-1 0 2 16,0 1-1-16,1-1 1 0,-1 1-1 15,1-1 0-15,-1 4 1 0,1-5-1 16,-1 5-1-16,0-3 0 0,1 0 1 0,1 0-2 16,-1 3 1-16,1-4-1 0,-1 2 3 15,1 0 1-15,1-1-2 0,-1 0 1 16,3 2-1-16,2-2 1 0,-2 1-1 15,1-2-2-15,1 4 1 0,2-5 2 0,0 5-1 16,0-3 0-16,0 0 0 16,2 3 1-16,0-3-1 0,0 0 0 0,0 0-1 15,2 3 0-15,0-2 2 0,0-1-1 16,0 0 0-16,0 3-1 0,3-2 0 0,-3-2 0 16,4 4-1-16,1-2 2 15,-1 2-1-15,2-3 1 0,3 3 1 0,0-1-1 16,1-1 0-16,1 1-2 0,0 2 0 15,0-3 0-15,-3 3 1 0,1 0 1 0,-1 0 0 16,-1 3 1-16,-1-3-1 0,1 2 2 16,-3-2-1-16,3 0 0 0,-1 0-1 15,1 0 0-15,1 0 1 0,1 0-1 0,-1 0-1 16,1 0 1-16,2 0 1 0,2 3 0 16,-1-3-1-16,1 2 0 0,2-2 1 15,0 1-1-15,0 3-1 0,2-3 1 16,0 2 0-16,2-2 0 0,1 4-1 0,-1-2-1 15,0 2 1-15,0-4 2 0,0 5 0 16,0-5-2-16,1 2 0 0,-1-2 2 16,2 3-1-16,-2-3-1 15,1 2 0-15,-1-2 2 0,2 3 2 0,-2-3-3 0,0 2 1 16,1-3-1-16,-1 1 1 16,0-1-2-16,0 3-1 0,-2-3 1 0,-2 3-1 15,2-3 1-15,-2 1 0 0,0-1 1 16,0 3 1-16,0-3 0 0,0 2-2 15,0-2-1-15,0 3 0 0,2-2 0 16,0 2 0-16,0-1-1 0,2 1 2 0,0 2 1 16,1-4-1-16,1 4 2 0,0-4 1 0,0 4 0 15,1-2-1-15,-1 2 0 0,2-4 0 16,1 3 0-16,-1 0-1 0,1-1-3 16,-1 2 3-16,1-1 1 0,-3 1 1 15,2-1-2-15,1 1 2 0,-1 0 0 16,-2 0-1-16,3 0-2 0,-3 0 0 15,3 0 0-15,-3-1-1 0,0 3-1 0,3-3 2 16,-3 4 1-16,0-3 0 0,0 1-1 0,1-1 1 16,-1 1 1-16,2-2 0 0,-1 4 0 15,1-3 0-15,3-2-1 0,-3 2-1 16,3-1 1-16,1 0-1 0,1 0 0 16,0-3-1-16,1 3 3 15,3-3-1-15,-2-1-1 0,2 3 1 0,0-3 1 0,2 2-1 16,-2-2-3-16,2 0 0 0,0 0 1 15,0 0-1-15,0 0 2 0,0 0 0 16,0 0 0-16,0 2 1 0,0-2 2 16,2 3 1-16,-2-2-2 0,2 2 1 0,0-1 1 15,0 2 0-15,0-1-4 0,3 2-1 16,-3-4 0-16,2 5-2 0,0-5-1 16,0 3-1-16,1 1-1 0,1-2 1 15,-2 2 2-15,3-1 0 0,-3 0 0 0,2 0-13 16,0 1-33-16,-1-1-58 0,-1 4-73 15,0 0-78-15,-4 4-81 0,0 2-88 0,-6 2-26 16,-1 1 26-16,-5 4 55 0,-1 1 69 16</inkml:trace>
  <inkml:trace contextRef="#ctx0" brushRef="#br0" timeOffset="1690">26511 12019 111 0,'-2'-4'169'0,"0"0"-39"16,0 3-30-16,0-2-21 0,2 2-14 16,0 1-16-16,0-4-11 0,2 4-5 15,2-2 6-15,2 2 14 0,3 0 19 0,4 0 24 16,-1 0 20-16,5 0 21 0,4 2 17 15,3 2 13-15,3 0 3 0,3 1-2 0,4-1-4 16,2 2-12-16,4 4-20 0,2-1-27 16,1 1-18-16,1 0-21 0,1 0-22 15,-1 3-16-15,0-2-20 0,-3-1-48 0,-1 5-76 16,-4-2-87-16,0 0-87 0,-4 0-106 16,-1 2-54-16,-3-5 7 0,-1-1 53 15,-1 1 73-15</inkml:trace>
  <inkml:trace contextRef="#ctx0" brushRef="#br0" timeOffset="2006.89">27663 11897 66 0,'4'-8'142'0,"2"6"-37"0,-1 1-31 0,1 2-13 15,2 5-4-15,-1-1 4 0,1 8 3 16,1 2 0-16,-3 4 2 0,0 1-3 0,-1 5 0 16,-3 0 2-16,-4 0 4 0,-1 4 3 15,-3-3 5-15,-4 3 0 16,-3 0-7-16,-2 4-7 0,-4-2-13 0,-2 1-10 15,-3-1-14-15,-1 2-18 0,-2-5-37 0,1-1-52 16,-1 1-68-16,1-6-84 0,1 1-45 16,2-6-15-16,-3 0 18 0</inkml:trace>
  <inkml:trace contextRef="#ctx0" brushRef="#br0" timeOffset="2786.71">28266 11873 116 0,'2'0'199'16,"0"4"11"-16,0 0-35 0,-2 4-32 0,-2 6-20 15,-2 5-6-15,0 4-8 16,-5 6-17-16,1 3-23 0,-3 6-22 0,-1 1-17 16,-1 5-16-16,0 3-35 0,-2 0-49 15,3 3-60-15,-1-5-79 0,-2 1-51 0,2-5-24 16,1-3 14-16</inkml:trace>
  <inkml:trace contextRef="#ctx0" brushRef="#br0" timeOffset="3389.9">28351 11922 48 0,'12'-10'65'0,"-1"1"-5"0,-1 4-6 0,1 1-5 16,-2-1-2-16,-1 5 0 0,0-2 0 16,-3 2 3-16,1 0 1 0,-2 2 8 15,-2-2 7-15,1 4 5 0,-3-3 1 0,-3 2-2 16,1 2-7-16,0-1-9 0,-2 1-15 16,2-1-14-16,-2 0-10 0,1 0-6 15,1 1-4-15,0-1-3 0,2 1-1 16,0-2-1-16,0-2 0 0,0 3 0 0,2-2 1 15,0-2 0-15,1 0 1 0,-1 0 2 16,0 0 0-16,0 0 0 0,0-2 1 16,0 2 0-16,-2 0 0 0,2 0 1 15,-2 0 0-15,2 0 0 0,-2 0 0 0,0 0 1 16,0 0 1-16,0 0 1 0,0 0 2 16,0 0 3-16,0 2 5 0,-2-1 5 15,0 2 3-15,0 2 4 0,-2 0-1 16,0 5-1-16,-1 0-6 0,1-1-6 0,0 0-5 15,0 2-5-15,2-2-3 0,-1 1-1 16,1 0-2-16,4 1 0 0,1 0 0 0,1-2 0 16,0 3 2-16,4-4 0 0,1 0 1 15,2-2-1-15,-1-2 0 0,5 1 1 16,0-5 3-16,0 0 6 0,1-5 7 16,-1 1 11-16,0-2 12 0,0-3 15 0,-2-2 9 15,-3-3 5-15,-1 0 0 0,-3-1-6 16,-2-1-9-16,-4-1-12 0,0 1-11 0,-4 1-19 15,0 0-41-15,-3 0-66 0,1 5-72 16,0-2-94-16,-1 0-75 0,-1 3-33 16,2 4 15-16,1-2 47 0</inkml:trace>
  <inkml:trace contextRef="#ctx0" brushRef="#br0" timeOffset="3597.13">28939 11686 94 0,'-2'0'214'0,"-2"3"17"0,-1 4-38 0,-3 3-60 16,0 5-41-16,-3 0-27 15,0 5-17-15,1 0-21 0,-3 6-31 0,3-1-42 0,1 0-54 16,1 0-73-16,1-4-42 0,1 3-20 15,4-6 8-15</inkml:trace>
  <inkml:trace contextRef="#ctx0" brushRef="#br0" timeOffset="3831.77">28926 11977 150 0,'7'-6'212'0,"-3"0"-15"16,0-2-28-16,0 3-33 0,1 4-27 15,-1-3-30-15,0 2-26 0,0 2-22 0,1 0-13 16,-1 0-8-16,2 0-4 0,1 2-3 15,-1-2-7-15,2 1-10 0,-1-1-8 0,1 3-7 16,3-3-3-16,-1 0-1 0,3-3 5 16,0 2 8-16,-1-1 8 0,1-2 5 0,0 3 2 15,0 1 4-15,-3 0 3 0,-1 0 8 16,-3 0 4-16,0 5 6 0,-2-2 3 0,1 6 0 16,-3 0-2-16,-2 6-8 15,-2-2-26-15,0 3-45 0,-1-1-69 0,-1 4-63 16,-2-3-33-16,2-3-13 0,-3 1 11 15</inkml:trace>
  <inkml:trace contextRef="#ctx0" brushRef="#br0" timeOffset="4028.61">29170 11971 32 0,'8'-6'88'0,"3"1"-21"15,-1 2-16-15,5 2-8 0,0-3-8 16,2 4-8-16,2 0-7 0,0 4-9 16,0-3-4-16,0 2-15 0,0 2-30 15,-2-1-48-15,-4-2-25 0,0 3-13 0</inkml:trace>
  <inkml:trace contextRef="#ctx0" brushRef="#br0" timeOffset="7222.47">27876 12747 55 0,'0'-1'136'0,"0"-2"-15"0,0 2-16 0,0 1-16 15,0-4-11-15,3 4-12 0,-3 0-7 16,0 4 4-16,0-3 15 0,0 2 21 0,0 3 23 15,0 6 25-15,-3 1 16 0,-1 6 8 16,-2 3-5-16,-3 3-9 0,1 6-16 16,-3 0-16-16,-1 6-16 0,1-2-14 0,-2 3-18 15,3-6-19-15,1 2-16 0,1-1-13 16,-1-4-11-16,3 1-9 0,2-5-4 16,0-4-2-16,1 1 1 15,1-6-2-15,0 0 0 0,2-3-2 0,0-3 2 0,0 0-1 16,2-6 0-16,3 1-1 0,-1-5 2 15,2-3 0-15,3-2-1 16,-1-1 0-16,3 0 1 0,1-3 0 0,-1-4-1 16,2 5 0-16,-3-1-1 0,1 0-2 15,-1 3 0-15,-1 1 4 0,-1 0 1 0,-1 2 4 16,-1 3 5-16,0 3 4 0,-1 2 2 16,-3 1-1-16,-2 4-3 0,2 0-2 15,-2 1-12-15,-2 3-51 0,2 0-80 16,0 0-92-16,0 2-102 0,0-3-95 0,2-2-41 15,2 0 19-15,-2-3 66 0</inkml:trace>
  <inkml:trace contextRef="#ctx0" brushRef="#br0" timeOffset="7429.25">28202 13115 171 0,'0'0'214'0,"0"4"-7"0,0 1-50 16,-2 7-38-16,0 4-28 0,-2 1-23 0,2 4-21 15,-2 1-17-15,-1 2-26 0,1 1-39 16,2 1-58-16,-2-1-79 0,0-1-43 16,-1 1-22-16,1-3-1 0</inkml:trace>
  <inkml:trace contextRef="#ctx0" brushRef="#br0" timeOffset="7628.8">28503 12997 137 0,'13'-25'241'16,"-5"1"15"-16,1 8-42 0,-1 3-29 0,-2 4-14 15,-1 4-8-15,-3 5-10 0,0 8-9 16,-4 6-9-16,0 3-19 0,-3 6-30 0,-1 3-30 15,-2 4-40-15,-1 3-59 0,1 1-69 16,-1 0-77-16,1 2-82 0,-1-2-73 16,1 0-23-16,-1-5 24 0,1 1 50 0</inkml:trace>
  <inkml:trace contextRef="#ctx0" brushRef="#br0" timeOffset="7778.63">28378 13306 174 0,'-8'-11'240'15,"-1"3"-4"-15,3 2-47 0,0 3-46 16,1 2-40-16,3 2-38 0,0 2-27 0,2 3-18 16,2 2-27-16,2 0-42 0,1 1-56 15,1 0-73-15,0-1-47 0,3-2-25 16,1-1 6-16</inkml:trace>
  <inkml:trace contextRef="#ctx0" brushRef="#br0" timeOffset="7920.4">28628 13208 37 0,'4'-5'189'0,"-2"1"14"16,0 3-42-16,0 2-47 0,-2 3-37 15,-2 4-25-15,0 0-18 0,0 4-38 0,0-1-51 16,2 3-74-16,-2 0-46 16,0-2-25-16,0 2-8 0</inkml:trace>
  <inkml:trace contextRef="#ctx0" brushRef="#br0" timeOffset="8309.06">28770 13177 49 0,'2'-8'155'16,"2"4"-18"-16,-2 3-47 0,0-3-35 16,0 4-24-16,1 0-14 0,-1 4-8 15,-2 0-5-15,2 1-1 0,0-1-1 0,0 1-2 16,0-1 0-16,0 0-1 0,0 0-1 15,-2 1 2-15,2-1 0 0,-2 1 7 16,0-1 10-16,0 2 12 0,0 0 15 0,0-2 10 16,0 4 6-16,3-2 0 0,-3 0-5 15,2 2-8-15,0-2-10 0,0 2-9 0,2-1-7 16,3-2-5-16,-1 0-4 0,0-1-2 16,3 1-4-16,1 0-1 0,1-5 1 15,2 0 4-15,-1 0 14 0,1-5 15 16,0 0 22-16,-3 0 29 0,3-4 33 0,-2-3 33 15,-3 0 25-15,0 0 16 0,-1-5 2 0,-3 1-13 16,-2-2-25-16,0 1-33 0,-2-2-33 16,-2 1-33-16,-2 1-24 0,0 1-37 15,-1-1-62-15,1 4-87 0,-2 1-91 0,2 2-95 16,-1 0-100-16,1 4-33 0,0 2 22 16,-2-1 67-16,1 5 79 0</inkml:trace>
  <inkml:trace contextRef="#ctx0" brushRef="#br0" timeOffset="8599.81">29290 13095 115 0,'5'-15'157'0,"-1"-4"-29"15,0 3-17-15,0 2-11 0,-2-2 2 16,-2 2-1-16,0 0-1 0,-2 4 1 16,-2 1 9-16,-2 4 13 0,-1 3 23 0,-1 4 37 15,-3 2 39-15,-1 6 27 0,-3 5 13 16,0 4-3-16,-2 5-29 0,0 2-46 16,0 3-49-16,0 4-44 0,0 1-35 0,3-1-26 15,-1 1-31-15,2-2-50 0,-2 2-84 16,3-3-98-16,1-2-98 0,0 0-92 0,3 1-80 15,-1-5-7-15,1-2 53 0,2-2 80 16</inkml:trace>
  <inkml:trace contextRef="#ctx0" brushRef="#br0" timeOffset="8742.96">29064 13375 184 0,'6'-10'203'0,"3"0"-30"0,-3 4-47 16,3-2-42-16,1 3-29 0,-1 1-23 15,1 3-30-15,1-1-42 0,1-2-58 0,-1 4-60 16,2-1-31-16,-3-3-14 0</inkml:trace>
  <inkml:trace contextRef="#ctx0" brushRef="#br0" timeOffset="8923.06">29498 13035 133 0,'0'1'247'0,"-2"7"35"16,-2 3-39-16,-1 4-40 0,-3 4-36 16,-1 3-30-16,1 3-36 0,-1 3-32 15,1 1-34-15,-1 0-56 0,1 1-63 16,0-1-77-16,1-3-90 0,-1 2-47 0,1-3-16 16,3-2 21-16</inkml:trace>
  <inkml:trace contextRef="#ctx0" brushRef="#br0" timeOffset="9156.21">29697 12967 146 0,'2'-6'280'0,"0"6"52"0,-2 3 4 0,0 6-22 16,-2 5-17-16,-2 5-20 0,-1 2-34 0,1 3-43 15,-2 1-47-15,0 2-48 0,-3 1-48 16,1 1-67-16,-1 1-99 0,-1 2-102 16,-1-1-105-16,-2 2-106 0,3-3-51 0,-1-2 10 15,3-2 66-15,1-2 86 0</inkml:trace>
  <inkml:trace contextRef="#ctx0" brushRef="#br0" timeOffset="9303.42">29743 13273 74 0,'9'-12'233'0,"-3"-1"17"0,-2 7-30 16,1 0-46-16,-1 3-48 0,-2 3-41 0,-2 4-28 15,-2 1-23-15,2 5-37 0,-2-1-47 16,0 0-52-16,0 2-63 0,-3-1-59 16,3 2-26-16,2 0 7 0</inkml:trace>
  <inkml:trace contextRef="#ctx0" brushRef="#br0" timeOffset="9452.58">29851 13303 68 0,'9'-7'195'0,"-3"1"-5"0,3 2-13 16,-3 0-19-16,2 3-19 0,1 2-22 0,-1 3-21 15,1 0-22-15,1 1-19 0,1 3-17 16,0-1-15-16,-1 3-10 0,3-1-7 16,-3-2-20-16,-1 2-31 0,-1 1-42 0,1 0-59 15,-3-1-72-15,1-4-37 0,-5 0-3 16,-2 2 17-16</inkml:trace>
  <inkml:trace contextRef="#ctx0" brushRef="#br0" timeOffset="16206.54">18972 8512 28 0,'0'3'52'0,"2"-2"4"16,-2 2 2-16,2-1 1 0,0 1 2 15,0-2 3-15,0 3 0 0,2-3 2 0,1 1 0 16,1 1-1-16,0-2 0 0,1 3-4 15,1-3-1-15,1 2-5 0,1-2-3 16,1 3-3-16,-1-3-2 0,3 3-3 0,2 0-2 16,0-1-1-16,2 1-1 0,0 0 2 15,2-3 2-15,0 3-1 0,2-3 1 16,2 2 0-16,3-2-2 0,-1 3-3 16,0-3-4-16,3 2-5 0,2-1-4 15,1 0-2-15,1 2-3 0,2 0-1 0,2 0-2 16,0 1 2-16,0-1 1 0,2-1-1 15,0 2 1-15,0-1 1 0,0 1 0 16,0 0 2-16,3 2 1 0,-3-3 2 16,2 4-1-16,0-4 4 0,0 2 1 0,3-2 1 15,-1 3 2-15,0-2 4 0,3 3 6 16,1-4 2-16,3 1 3 0,0-4 0 0,2 4-1 16,-1-3-3-16,3 2-6 15,-2-1-4-15,2 2-5 0,0-4-2 0,0 4-2 16,0-1 0-16,0 2-3 0,-3-2-1 15,1 2-2-15,0-2-5 0,-2 4 0 0,-3-4-2 16,1 4 0-16,-1-4-2 0,1 1 2 16,-3-1 3-16,-1 1 0 0,1-3 3 15,-1-1-1-15,-1 2 1 0,0-3-1 0,-2 2-1 16,3-2-1-16,-3 0 2 16,-2 0 0-16,2 0 1 0,-2 0 1 0,-2 0 0 15,2 0-2-15,-2 0 2 0,0-2 1 16,-2 2-2-16,2-3 0 0,0 3-2 15,0-1 0-15,0 1-4 0,0 0-3 16,4 0-2-16,1 0 0 0,-1 0-1 0,4-2 1 16,1 2-1-16,-1 0-1 0,3 0 0 15,-3 0 1-15,3 0-1 0,-3 0-2 16,1 0 0-16,-3 0 2 0,2 0-3 16,-1 0 2-16,-1 0 1 0,0 0 0 0,1 0 0 15,-3 0-1-15,2 0 2 0,-1-4-1 0,-1 4 0 16,0-1 1-16,0 1 1 0,-2-3 1 15,3 2 1-15,-3-3-1 0,2 3-1 16,-2-2 1-16,2 2 1 0,-2-3-3 0,3 0 0 16,-3 1 0-16,0-1-3 0,0 3 0 15,0-4 0-15,0 2 0 0,2-2-1 16,-2 4-1-16,3-3 2 0,-1 0 0 16,0 1-3-16,0 0 0 0,-2-2 3 0,3 4 0 15,-3-4 0-15,2 2 0 16,-2-1 0-16,0 2 1 0,0-3-2 15,-2 4-1-15,2-4-2 0,-2 2 2 0,2 2-1 16,-2-3 2-16,0 3-1 0,0-2 1 16,-2 2 1-16,2-3-3 0,-2 4-1 0,2-1 1 15,0 1-1-15,0-2 1 0,0 2-1 16,0-4 0-16,2 4 1 0,0-1 0 16,0 1 0-16,0-3-2 0,2 3 1 15,-1-1 0-15,1 1-1 0,0 0 0 0,0 0-1 16,-2 0 0-16,3 0-1 0,-3 0 1 15,0 0 2-15,-2 1 0 0,2-1 1 16,-2 0-1-16,0 0 2 0,0 0-1 0,2 0-2 16,-2 0 1-16,2 0 0 0,0 0 0 15,0 0 1-15,0 0-1 0,0-1-1 16,0 1 0-16,1 0 2 0,-1 0 1 16,-2 0-1-16,-2 0 0 0,-1 0 3 0,-1 0-1 15,0 0 0-15,-2 0-3 0,-3 0 0 16,1 1 0-16,-1-1 0 0,-2 3-3 15,1-2 1-15,-1 3 1 0,-1-2 1 16,-3-1 1-16,0 3-1 0,0-3 2 0,-2 2-1 16,-2-2 0-16,-2 3 0 0,0-3 0 15,-3 2 1-15,-1-2-2 0,0 3 0 16,-1-3 0-16,-1 2 1 0,-1-1-3 0,-2 0 2 16,3 1-1-16,-3-2 1 15,1 2 0-15,-1-1-3 0,0 1 3 0,-1-2-1 16,1 2 1-16,0 2 0 0,1-2 0 15,-1 2 0-15,0-1 0 0,1 1 0 0,1-1 0 16,-2 1 0-16,3 2 0 0,-3-3 0 16,3 4 0-16,-3-3-1 0,3 0-2 15,-3 1 0-15,2 0 3 0,-1-2 0 16,-1 4-1-16,0-4 2 0,3 3-1 0,-3-2 0 16,3 0 0-16,-1 3 1 0,3-2 1 15,-3 1-1-15,3 2 1 0,-1-1-1 0,3 0 0 16,-2 1-1-16,1 0 0 0,-1-1 1 15,0-1 0-15,-1 1 1 0,3 1-2 16,-3-2 2-16,3 2-2 0,0 0 0 16,2-1-2-16,-1 1 1 0,1 0-1 0,2 0 1 15,2 1 1-15,-2-1 1 0,2 0 1 16,-2-1 0-16,2 1-1 0,-2 0 1 16,0 2 0-16,0-6 0 0,-4 3-1 15,-1-2-1-15,1 1 1 0,-4-3-1 0,-1 1 0 16,0-1-1-16,-1 1 1 15,-3-1 0-15,2 2-3 0,-1-2 2 0,-1 1 0 16,0 0 1-16,0 0-2 0,-2 2 1 16,3 1 2-16,-3 1-1 0,2 0 0 0,-2-1-2 15,2 1 0-15,-1 2-1 0,-1 1 0 16,0-2 1-16,0 5 1 0,-2 0 2 16,0 1 4-16,0 3 0 0,-2 0-2 0,-2 5 0 15,-1 1-2-15,-1-1-1 0,2 1-1 16,-3 1-3-16,3 4 4 0,-2-2-1 15,2 1 0-15,-1 0 3 0,3 2-2 0,-2-2 4 16,2 4-3-16,0-2 0 0,0 1 0 16,-1-1 1-16,1 0 0 0,-2 2-1 15,0 1 1-15,0-4 0 0,-1 4 2 16,-1 0-3-16,0 1 1 0,-3-1 1 16,1 0 0-16,-1-4-1 0,1 3-2 15,-3-2 0-15,1-2-1 0,-1 0 0 0,1 1 0 16,-3-2 1-16,0-3 1 0,0 0 0 15,1-1 1-15,-3 1 1 0,0-3-3 16,-2 1 0-16,2 0 2 0,-2-3 0 0,3 1-2 16,-3-2-4-16,0 1 4 0,0-1-1 15,-2 2-2-15,0-3 0 0,0-1 0 0,0 1 3 16,-3 1-1-16,3-2 0 16,-2 1 1-16,2 1 0 0,0-2 0 0,0 0 0 15,0-1 2-15,2-2-1 0,-2 1 0 0,2-1 0 16,0-2 0-16,2 2 0 15,-2-3-1-15,3 1 1 0,-1-3 1 0,0 3-1 16,0-3-2-16,-2 0 1 0,2-1 1 16,-2-1-1-16,-14 9 1 0,14-10 1 15,-2 2-1-15,2-3 0 16,-2 0 1-16,2 2-1 0,-2-3-1 16,2 1 0-16,-2-2 1 0,0-2-1 0,0 3-1 15,-2-3 1-15,1-1 0 0,-1 3 0 16,0-3-2-16,-2 1 2 0,0-1 1 15,-1 3-2-15,1-3 0 0,0 0 0 16,-1 0-1-16,1 0-1 0,0 0 1 0,0-3 2 16,-1 3 0-16,-1-1 0 0,-1-2 0 15,1 2 1-15,-2-4-1 0,-1 2 0 0,-2-2-2 16,1 1 0-16,-3-1-1 0,0 2 1 16,-2-5 0-16,-2 3 0 0,3 0 3 15,-3-2 0-15,0-1 0 0,0 4-1 16,0-2 1-16,-2 1 0 0,2-1-1 15,-3 1 0-15,-1-3 1 0,0 4 1 0,0-2-1 16,0 0-1-16,-3 2 1 0,3-1 0 0,-2 1 1 16,1-1 1-16,-1 1-2 0,2-1 2 15,0 3-2-15,0-2 1 0,-1-1-1 16,1 1-2-16,2 2 1 0,0-2 0 16,0-1 0-16,2 3-2 0,2-2-1 0,-2-1 1 15,2 1 2-15,2-1 0 0,-2 1 0 16,3-1 2-16,-3-1 0 0,2 5 0 15,-2-3-3-15,0-1 1 0,-2 1 0 0,0-1 0 16,0 0 0-16,-2 0 0 0,-2 1 1 16,0-1-1-16,0 0-2 15,-3 1-1-15,-1-1 0 0,2 2-2 0,-3-1 2 16,1-1-1-16,-3 1 4 0,3-1 0 16,-3 0 2-16,3 0-1 0,-1 0 1 0,1 1 1 15,-1-1-2-15,3 1 2 0,2-1-1 16,-1 4 2-16,1-1-1 0,0-2-3 15,2 3 1-15,2-2-2 0,-2 2 1 0,2 1-2 16,0-4-1-16,0 4 2 0,-2-1 0 16,0 1-1-16,-2-3-1 0,-1 3 2 15,1-1 0-15,-2 1 0 0,-1-4 0 16,3 4 1-16,-2 0 2 0,2 0-2 0,-1 0 0 16,3-1 0-16,0 1-1 0,2 0 0 15,0-3-3-15,2 3 2 0,1-2 0 16,-1 2 2-16,0-1-2 0,2 1 2 15,-2-4 4-15,0 4 0 0,0-1 0 0,1 1-2 16,-1-3 2-16,0 3-2 16,0 0-1-16,0 0-3 0,-2 3 2 0,2-3 0 15,-2 1-2-15,2-1 0 16,1 4 1-16,-1-4 2 0,0 1-1 0,2-1 0 0,0 0 4 16,1 0-2-16,-1 0-1 0,0 0-1 15,0 0 0-15,1 0 1 0,-1 2-2 16,0-2-1-16,-2 3 1 0,2-3 1 0,-1 1-1 15,-1 3-3-15,0-3 2 0,0 2 2 16,-2-2 1-16,2 3-1 0,0-3 0 16,3 2 1-16,-3-3-1 0,2 1 0 0,0-1-2 15,3 0 0-15,-3 0 1 0,2-1 1 16,-2 1 0-16,3-3-2 0,-1 2 2 16,-2-3 1-16,3 3-2 0,-1-2 0 15,0 2 1-15,1-4 1 0,1 2 1 16,-1 0-2-16,1-1 1 0,1 0 1 0,1-1-2 15,-1 1-1-15,1-1 1 0,1 4 1 16,2-5 3-16,-3 2 2 0,3 3 1 16,0-4 0-16,-1 2-1 0,-1-2 0 0,2 4-2 15,-3-2-2-15,3 2 1 16,-2-2 1-16,1 0-2 0,-1 2 0 16,0-3 2-16,-3 3-1 0,3-3 0 0,-3 0 0 15,3 0 1-15,-3 3 2 0,1-3-1 16,-1 1 0-16,1 0 1 0,-1-2-2 15,1 4-2-15,1-4 1 0,-1 2-2 0,-1 2 2 16,3-4-3-16,-3 2 1 0,3 1 1 16,-3-3-1-16,3 4 0 0,2-3-1 0,-1-1 1 15,1 1-1-15,2-1 0 0,2-2-2 16,0-1 0-16,0 3 3 0,2-3-1 0,2 0 0 16,-2-1 4-16,2 0 2 15,0-1-2-15,1 1 0 0,-1-1 0 0,0-1 1 16,0 1-1-16,0-2 1 0,1 0 1 15,-1 2 1-15,0-1-2 0,0-1 1 0,0-1 0 16,3 1-2-16,-3-2 0 0,2 2-3 16,-2-2 2-16,3 0 0 0,-1 0 0 15,0 2-2-15,0-2 2 0,1-1-1 16,1 2 1-16,1 0-1 0,-1 0-1 16,3-2 1-16,-1 2 2 0,1 0-1 15,-1 1-3-15,3-1 4 0,-1 1-1 16,1-2 1-16,0 3 0 0,-1-2-1 0,3 1 4 15,-2-1-5-15,2 2 1 0,-1 0-3 16,1-1 0-16,2 0 0 0,-2-1-1 16,2 1 1-16,0-1-1 0,-1 1 3 0,1-2 1 15,0 0-2-15,0 0 2 0,2 2-1 16,-2-2 0-16,2-2-2 0,0 3-2 16,0-3 0-16,0-1 0 0,2 1 0 15,-2 3 1-15,0-3-2 0,2 2 3 0,-2 2 0 16,2-2 0-16,-2 0 0 0,0 0 0 0,2 2 3 15,-2-2 1-15,3-1 0 0,-3 2 2 16,0 1-1-16,0-2 0 0,0-1-3 16,0 2-2-16,2 0 2 0,-2 0-3 15,2-1 2-15,-2-2-1 0,2 2 0 0,0-1 1 16,0 0-1-16,2 1 0 0,1-2-1 16,-1-1 0-16,0 0 1 15,2-2-3-15,-1 1 2 0,1 2 1 0,0-2 0 16,-1 2 0-16,1 1 2 0,0 0 1 15,-2-1-2-15,3-1-1 0,-1 1-1 0,-2 3 1 16,3 0-1-16,-3 0-1 16,2-2 0-16,1 1 2 0,-1 2 2 0,0-2 0 15,3 2 0-15,-3 0-1 0,3-1-1 0,-3 1-2 16,3-1 1-16,-1 1 0 0,0-1-1 16,-1 1 1-16,1 0 3 0,-1 2 1 15,-1-1-2-15,0 1 0 0,-1 1-1 0,1-1 0 16,-2 4 0-16,2-3-1 0,-1 3-2 15,1-3-1-15,-2 1 1 0,3-1 2 16,-3 2 0-16,2-2 1 0,-2 3-1 0,3-4 1 16,-1 4 1-16,1-3-4 15,-1 1-1-15,0 0 2 0,3-1 1 0,-3 2 1 16,2-1-1-16,-1 0 2 16,1-1-1-16,-1 3 0 0,1-4 0 0,-2 4 0 0,3-2 1 15,-3 3-1-15,3-2 0 16,-3 2 2-16,0-2-1 0,1 2-1 0,1 1-2 15,-1 0 2-15,1 0-1 0,1-1 0 16,-1 1 0-16,0-1-1 0,3 1 1 16,0 0-2-16,-1 1 1 0,1-1 3 0,2 3 0 15,-1-2-1-15,3 2 1 0,-2-3 1 16,2 4-2-16,1-1-2 0,1 1 0 16,0-3 2-16,2 3 1 0,0-1-2 0,1 1 2 15,-1 0-1-15,2 0 0 0,-2 0-1 16,2 0 1-16,-2 1 0 0,2-1-4 15,-2 3 4-15,2-3 1 0,-2 1 0 0,3-1 1 16,-3 4-1-16,2-4 2 0,0 1-3 16,0-1-1-16,0 3 1 0,0-3-2 15,-1 0 0-15,1 0-7 0,-2 0-8 16,0 0-17-16,0 0-32 0,0 0-52 16,0 0-70-16,0 1-71 0,2-1-60 0,2 4-48 15,1-2-30-15,3 3-18 0,1-4 1 16,-1 3 40-16,1 1 52 0,-3-1 55 15</inkml:trace>
  <inkml:trace contextRef="#ctx0" brushRef="#br0" timeOffset="18694.81">25768 10686 14 0,'7'-1'40'0,"-3"1"-7"0,0 0-5 16,-2 0-9-16,2 0-5 0,-1 0-5 16,-1 0-3-16,-2 0 2 0,2 0 3 15,-2 0 5-15,2 0 4 0,-2 0 6 0,0 0 2 16,0 0 0-16,0 0-3 0,0 0-4 16,0 0-5-16,0 0-14 0,0-4-30 15,0 4-50-15,-2 0-28 0,-2-1-16 16</inkml:trace>
  <inkml:trace contextRef="#ctx0" brushRef="#br0" timeOffset="19376.43">26359 9967 19 0,'4'-4'143'16,"-2"3"-26"-16,0-2-25 0,3 3-15 0,-3-1-8 15,2-3-4-15,2 3 1 16,3 1 2-16,-1-3 8 0,5 3 11 0,2 0 10 15,2 0 11-15,2 0 12 0,4 3 13 0,4 2 9 16,5-1 14-16,2 1 11 0,6 2 12 16,3 2 9-16,3 1 6 0,5 1-3 15,6 3-10-15,2 0-18 0,5 4-24 16,4-1-29-16,-1 2-30 0,1 1-24 0,2 3-21 16,-4-1-16-16,-1 1-8 0,-3-1-5 15,-5-1-3-15,-2 1-3 0,-4-2-16 16,-5-2-43-16,-6 1-81 0,-2-2-99 0,-4 0-89 15,0-1-84-15,-4-2-73 0,-1-2-17 16,-1 0 48-16,-3-3 80 0,-1-2 79 16</inkml:trace>
  <inkml:trace contextRef="#ctx0" brushRef="#br0" timeOffset="19622.96">27902 10196 4 0,'-4'-7'91'0,"-1"1"-17"0,3-1-12 0,2 2-6 16,0 4-4-16,0 1 0 0,2 0 4 15,3 1 9-15,-1 4 11 0,0 2 8 16,2 3 1-16,-1 1 3 0,1 2-1 0,-2 3-2 16,-2 2-2-16,1 3 0 15,-6-1 1-15,1 0-1 0,-4 3-3 0,-3-2-7 16,-3 3-11-16,-5-3-12 0,-2 3-14 15,-4-1-21-15,-3-2-42 0,-1-1-55 16,-1 4-68-16,1-5-96 0,-1 0-53 0,3-3-18 16,1-1 17-16</inkml:trace>
  <inkml:trace contextRef="#ctx0" brushRef="#br0" timeOffset="20916.68">28213 9826 126 0,'0'-5'209'15,"2"1"-16"-15,-2-1-17 0,0 1-14 16,0 2-11-16,0 2-3 0,0 0 14 15,0 2 23-15,-2 2 23 0,0 5 15 0,0 6 4 16,-2-1-7-16,-3 6-32 0,1 0-41 16,0 3-38-16,-1-2-30 0,3 4-21 15,-2-1-16-15,1-3-9 0,1 3-7 16,2-2-8-16,-2-1-6 0,2-4-5 0,0-1-1 16,2 0-4-16,0-2 0 0,0-3 2 15,0-2 2-15,2-3 1 0,0 2 2 16,0-5 2-16,2-3-1 0,2 0 1 15,1-1-2-15,1-6-2 0,3-1-2 0,-1-2-4 16,3-5-1-16,0 1 0 0,0-2 0 16,1-1 0-16,-1 1 0 0,2 4 3 15,-2-2-1-15,-3 1 0 0,1 1 0 0,-3 3 2 16,-1 1 1-16,-3 2-2 0,0 5 1 16,0-3-2-16,-2 8 0 0,-2 0 1 15,3-1-3-15,-3 6-2 0,0 1-9 0,0 0-24 16,2 0-29-16,0-1-28 0,0 2-22 15,0-2-12-15,2-1-2 0,3 0 16 16,-1 0 22-16,0-4 23 0,3 1 22 16,-1-4 14-16,1 2 11 0,1-3 7 0,-1 0 4 15,-1 0 4-15,1 0 0 0,-3 0 3 16,2 0 0-16,-1 0 0 0,-1 0 2 16,1 0-1-16,-1 0 2 0,0 0-1 15,3-3 1-15,-3 3 0 0,2-1 1 16,-1-4 1-16,1 2 2 0,-1-1 9 0,1-3 10 15,-2 1 16-15,1-2 18 0,-3 3 16 0,0-2 12 16,-2-2 2-16,1 1-9 0,-3-1-11 16,-3 2-18-16,1 1-15 0,0-2-19 0,-2 4-39 15,-2-1-68-15,1 2-88 0,-1-1-85 16,2 0-90-16,0 4-93 0,-3-1-20 16,3 1 36-16,4 0 69 0</inkml:trace>
  <inkml:trace contextRef="#ctx0" brushRef="#br0" timeOffset="21267.63">28721 9934 26 0,'2'-1'199'0,"0"-3"14"16,0 3-29-16,-2-2-29 0,0 6-22 0,0-2-21 16,-2 7-22-16,0 0-15 0,0 5-9 15,-2-1-7-15,0 5-13 0,-1-1-10 16,1 2-9-16,0-1-8 0,0 2-8 0,-1-1-4 15,3-2-2-15,0-3-3 0,0 0 0 16,0-1-1-16,2-3-1 0,0-2 1 16,2-2 2-16,2-4 2 0,1-1 2 0,3 0 0 15,0-5 2-15,3 1 1 0,2-3-2 16,-1-2-1-16,3 0 0 0,0 1 1 16,-2-1 4-16,2 1 8 0,-3 2 12 0,-1 0 18 15,-3 2 27-15,1 3 33 0,-3 1 26 16,-2 1 15-16,1 6-2 0,-5 5-10 0,0 2-25 15,-2 2-36-15,-1 1-68 0,-1 1-101 16,0 2-102-16,0 0-103 0,4 2-107 0,-2-5-55 16,4-1 7-16,0-3 61 0,0 2 82 15</inkml:trace>
  <inkml:trace contextRef="#ctx0" brushRef="#br0" timeOffset="21530.16">29390 10142 7 0,'0'-8'242'0,"0"3"41"15,0 2 42-15,-2 6-17 0,0 6-7 0,-3 4-2 16,-1 10-2-16,-2 3-18 0,-1 8-37 15,-4 4-51-15,1 3-56 0,-1 2-49 0,-2 6-37 16,-2-3-56-16,2 1-88 0,-1 3-110 16,1-1-101-16,2-2-109 0,0-1-81 0,3-2-10 15,-1-5 52-15,3-4 90 0</inkml:trace>
  <inkml:trace contextRef="#ctx0" brushRef="#br0" timeOffset="21713.58">29439 10292 7 0,'4'-5'76'0,"-2"1"-19"15,0 4-11-15,0 0-13 0,0 4-21 0,-2 1-35 16,0-1-45-16,-2 2-24 0</inkml:trace>
  <inkml:trace contextRef="#ctx0" brushRef="#br0" timeOffset="21996.91">29566 10292 147 0,'-3'0'136'0,"3"0"-28"0,-2 1-24 0,-2 2-20 0,2-2-14 15,-2 4-10-15,0 2-7 0,-3 1-5 16,3 1-2-16,-2 0-2 0,1 3-1 0,-1 2-3 16,2 0-3-16,2 0-2 0,0-2-3 15,-1 2-2-15,6 1-1 0,-1-5-1 0,0 1 0 16,4 1 5-16,0-6 1 16,3 2 5-16,2-5 4 0,-1-3 3 0,3 0 3 15,0-3-1-15,-1-2-2 0,1-2-2 16,-5 1-4-16,1-4-5 0,-3 0-4 0,-2 1-8 15,-1-3-22-15,-6 3-40 0,1 0-59 16,-4-1-66-16,0 1-36 0,-5 0-15 0,0 3 10 16</inkml:trace>
  <inkml:trace contextRef="#ctx0" brushRef="#br0" timeOffset="22209.92">29822 10076 149 0,'2'-1'230'0,"-2"2"14"0,-2 4-45 16,0 2-46-16,-5 5-35 16,1 0-27-16,0 5-34 0,-1 0-47 0,1 5-51 15,-1-5-55-15,1 3-56 0,4-2-62 0,0-2-32 16,2 0 3-16,2-4 22 0</inkml:trace>
  <inkml:trace contextRef="#ctx0" brushRef="#br0" timeOffset="22442.55">29881 10288 81 0,'6'-1'166'0,"-1"1"-17"16,-1 0-24-16,0 1-29 0,-2-1-23 0,2 5-21 16,-2-2-17-16,3 2-10 0,-1 1-12 15,2-1-10-15,-1 1-11 0,1-2-11 16,2 0-9-16,-1-3-5 0,1 2-1 0,3-3 2 15,-1-3 6-15,1 2 13 0,2-3 12 16,-1 0 21-16,1 3 22 0,2-4 20 0,0 2 13 16,-3 3 12-16,1 0 2 0,-2 3-9 15,-3 2-15-15,1 0-17 0,-5 4-12 16,0 3-17-16,-2 1-33 0,0 3-51 16,-2 1-63-16,-2-1-74 0,0-2-41 0,-2 2-15 15,0-2 13-15</inkml:trace>
  <inkml:trace contextRef="#ctx0" brushRef="#br0" timeOffset="22592.63">30076 10389 87 0,'4'-5'80'0,"2"2"-21"0,1 2-15 0,1 1-11 15,3 1-7-15,1 4-10 0,1-1-18 16,0 2-35-16,-1-1-45 0,-1 0-25 0</inkml:trace>
  <inkml:trace contextRef="#ctx0" brushRef="#br0" timeOffset="25594.64">28215 10463 61 0,'2'-7'213'0,"-2"0"22"0,2 6-29 15,-2-3-25-15,-2 8-15 16,0-1-9-16,0 6-4 0,-2 5-3 0,-3 5-12 16,1 1-19-16,-2 2-24 0,-1 4-23 15,1-2-21-15,-1 2-18 0,1-1-12 0,-1 0-10 16,3 0-5-16,0-5-3 16,-1 2-3-16,3-7 0 0,2 0 1 0,-2-4-1 15,2 2-1-15,-1-5 1 0,3 0 0 0,0-4 0 16,0 1 0-16,0-4 0 0,5 2 1 15,-1-6 0-15,0 2 0 0,2-4-1 16,3-3 1-16,-1 4-1 0,1-3 0 16,-1 2 0-16,1 0 1 0,-3 0 4 15,1 1 7-15,-1 0 7 0,-2 2 9 0,0 1 9 16,1 1 8-16,-3 1 1 0,0 1-2 16,0 2-5-16,-2 0-10 0,0 2-16 15,0 2-46-15,0-3-66 0,2 2-74 0,0 1-75 16,0-3-77-16,3-1-63 0,-1 1 0 15,2-3 40-15,0-2 59 0</inkml:trace>
  <inkml:trace contextRef="#ctx0" brushRef="#br0" timeOffset="25745.01">28395 10680 51 0,'2'-5'176'15,"0"0"-7"-15,0 5-24 0,-2 3-26 0,-2 4-19 16,-2 2-20-16,0 1-20 0,0 5-20 15,-3 0-21-15,3 1-34 0,0 3-54 16,0-1-78-16,-3-1-44 0,3 2-22 0,0-4-6 16</inkml:trace>
  <inkml:trace contextRef="#ctx0" brushRef="#br0" timeOffset="25942.12">28634 10644 19 0,'4'-9'191'0,"-1"5"16"16,-1 0-29-16,-2 8-48 0,-2 0-40 0,-1 2-25 15,1 5-18-15,-2 1-15 0,0 4-13 16,0-1-19-16,-1 1-27 0,1 2-38 16,0 1-41-16,2-2-45 0,-2 1-41 15,2-3-11-15,-1-2 11 0</inkml:trace>
  <inkml:trace contextRef="#ctx0" brushRef="#br0" timeOffset="26062.9">28567 10822 58 0,'-3'-4'154'0,"-1"-2"-5"16,2 2-18-16,0 3-21 0,0 1-22 0,0 0-25 15,0 0-20-15,2 1-16 0,-3 3-9 16,3 3-4-16,0 1-8 0,0 1-21 16,0 0-33-16,3-1-39 0,1 1-43 15,0-1-41-15,0-5-20 0,3 2 7 0</inkml:trace>
  <inkml:trace contextRef="#ctx0" brushRef="#br0" timeOffset="26192.03">28689 10816 58 0,'5'-5'137'15,"-1"1"-19"-15,0 0-18 0,-2 4-22 0,0 0-19 16,-2 4-18-16,2-3-14 0,-2 7-19 16,2-2-34-16,-2 0-45 0,3 3-51 0,-1-1-29 15,-2-1-14-15</inkml:trace>
  <inkml:trace contextRef="#ctx0" brushRef="#br0" timeOffset="26288.5">28789 10816 1 0</inkml:trace>
  <inkml:trace contextRef="#ctx0" brushRef="#br0" timeOffset="26507.98">28801 10837 31 0,'-2'0'103'0,"-2"3"-16"16,2-1-15-16,-2 1-19 0,2 0-14 15,0 5-12-15,-1-3-11 0,3 0-6 16,3 2-6-16,1 1 0 0,0-2-3 16,2-2 1-16,3 0 1 0,-1-3 3 0,1-1 8 15,-1 0 10-15,3-5 13 0,-3 1 16 16,3-2 12-16,-3-4 6 0,3 0-2 0,-3-3-4 15,-1 2-13-15,-1 1-14 0,-2-1-12 16,-2 2-20-16,1 0-38 0,-1-2-56 0,-2 6-71 16,0 0-39-16,0 1-20 0,-2-1-2 15</inkml:trace>
  <inkml:trace contextRef="#ctx0" brushRef="#br0" timeOffset="26742.49">29083 10706 45 0,'0'-7'111'0,"-2"2"-16"15,2-3-17-15,-2 7-13 0,-2-3-10 0,-1 8-4 16,-1 0-5-16,-3 2 3 16,1 5 9-16,0 6 10 0,-3 0 4 0,-2 3-4 15,3 6-5-15,-3-1-10 0,2 1-14 0,1 3-12 16,-1 1-15-16,1-2-21 0,1 1-30 15,3-4-35-15,2 0-39 0,-1-5-43 16,1 1-41-16,2-7-9 0,2-1 13 16</inkml:trace>
  <inkml:trace contextRef="#ctx0" brushRef="#br0" timeOffset="27026.95">29178 10811 131 0,'-2'-3'120'16,"-2"6"-37"-16,2-2-31 0,-2 5-19 15,1 0-14-15,1 1-6 0,2-1-10 16,0 4-14-16,2-4-13 0,1 3-16 16,1-1-16-16,2-5-11 0,0 2-6 0,3-2 8 15,-1-2 10-15,3-1 13 0</inkml:trace>
  <inkml:trace contextRef="#ctx0" brushRef="#br0" timeOffset="27203.29">29377 10840 46 0,'2'0'112'0,"0"2"-56"0,1 3-74 0,-3 1-50 16,2-2-26-16</inkml:trace>
  <inkml:trace contextRef="#ctx0" brushRef="#br0" timeOffset="27313.44">29468 10941 9 0,'2'3'-1'0</inkml:trace>
  <inkml:trace contextRef="#ctx0" brushRef="#br0" timeOffset="31202.68">19933 7200 48 0,'-2'-1'56'16,"-1"1"-5"-16,1-4-3 0,0 4-4 16,0 0-3-16,-2 0-2 0,2 0-4 0,-3 0-2 15,3 0-1-15,-2 0 0 0,0 0-1 16,-2 4 1-16,1-4-1 0,-1 1 1 16,-3 2-1-16,1-1 0 0,0 3 2 15,-3-4 0-15,0 4-2 0,1-1 0 0,-1 4-5 16,-1-3-2-16,-1 1-4 0,0 0-4 15,0 2-2-15,1-2-2 0,-3 4 0 16,-2-1 1-16,2 0 1 0,-2-1 1 0,0 4 1 16,-2-1-2-16,0 0-1 15,0 2-1-15,-2 2-4 0,0-1-1 0,0 1-2 16,-1 0-2-16,1 1-2 0,0-1 0 16,2 2 0-16,-2-1 1 0,2-1-1 15,2 1 0-15,0 1 1 0,0-2-1 0,0 1 1 16,-2-1 0-16,2 4 1 0,-2-4 3 15,-2 4 2-15,2-2 6 0,0 1 1 16,0-2 5-16,0 2 1 0,0-2 0 0,2-3 0 16,2 3-2-16,0-3-2 0,2-1-2 15,1 1-2-15,1-1-1 0,3-3-4 16,-3 3-1-16,3-4-2 0,1 1-2 16,1 0 0-16,0 2-1 0,1-2-1 15,1 3 0-15,2-3 1 0,0 3-2 0,0-1 1 16,2-1-2-16,0 5 1 0,0-5 0 15,0 4-1-15,2 1 1 0,2-2-1 0,0-1 1 16,3 2 0-16,1 1 0 0,1-2 2 16,1 3-1-16,3-2 1 0,2 1 0 15,2-1 1-15,0 2-1 0,4 0 0 16,0-2 4-16,2 2 2 0,3 1 4 16,-1-1 5-16,0-2 8 0,3 2 4 0,2 1 6 15,-3-4 4-15,3 4 5 0,1-5 2 16,1 2 4-16,2 0 2 0,0 0 0 15,2-2 1-15,2 1-3 0,-2-2-2 0,2-1-6 16,0 2 0-16,2 0-4 0,-1-2-3 16,1 1-2-16,-2 2-1 0,2-3-3 15,0 0-3-15,0 0-1 0,3 0-1 0,-3 0-3 16,2-1-2-16,1 2-2 0,1-2-1 16,1 0 5-16,-1-1 5 0,3 1 4 15,1-2 4-15,1-1 1 0,2 1 1 0,0 1-4 16,2-3-6-16,-1 3-4 0,1-1-2 15,0-1-3-15,0 3-1 0,0-1-5 16,0 0-3-16,-2 0-3 0,2 1 1 16,-2-4 0-16,-1 5-1 0,1-4-1 0,0 3 2 15,-2-2 2-15,1 1-1 0,1-3 2 16,-2 3 3-16,2-1 4 0,-3-1 0 16,1-2 1-16,0 4 1 0,-3-3 1 15,3 1 0-15,-2-1 3 0,1-1 5 16,1 1 6-16,0-1 4 0,1 1 2 0,-1-4 0 15,2 5-1-15,0-2-3 0,-1 1-3 16,1-1-2-16,0 1-1 0,-2 0 1 0,-3 2-4 16,3 1-1-16,-2-2 0 0,-1 4-1 15,-1-4-1-15,1 3-5 0,-1-2 1 16,1 1-2-16,1 0-2 0,-1 1 0 0,1-3-1 16,-1 1 0-16,3 1 0 15,-2-3-1-15,1 3 1 0,-1-1 1 0,2-1 0 16,-1 2 2-16,3-3 1 0,-2 2-1 15,2 1 0-15,-1-3-4 0,1 3-3 0,2-1-4 16,-2-1 0-16,2 2-4 16,0-3-1-16,-2 0 1 0,1 1-2 0,-1-2 1 15,0 1-2-15,0-4 1 0,0 2 2 16,-1-3-2-16,-1 1 1 0,0-1 0 0,-3 0 3 16,1 0-2-16,0 0 1 0,-3 0 3 15,-2 0-1-15,1 0-1 0,-1 0-1 16,-2 0-1-16,0 0 0 0,1 0-2 15,1-1 0-15,-2-2 1 0,3 2 1 0,1-4-2 16,0 1 1-16,1-2-1 0,-1 1 0 16,3 1 0-16,-3-2-1 0,1 2 2 15,-1-3-1-15,1 2 0 0,-3-3 1 16,-2 4 0-16,-2-2 2 0,0 2-2 0,1-3-1 16,-1 3 0-16,-2-4 0 0,2 2-1 15,-2-1-2-15,2-2 2 0,0 0 2 16,2-1-1-16,0 0 4 0,1-3 1 0,-1 1-3 15,2-2-1-15,0 0 2 0,1 0 0 16,-3 2-3-16,2-2 0 0,-1 0 0 16,-3 0 0-16,0 3 1 0,0-3-1 0,-2 4 0 15,-2-5 2-15,0 5-1 0,-1-4 2 16,-1 3-4-16,0-3 1 0,0 4 1 16,-3-5-1-16,3 5 0 0,-2-4-1 15,-1-1-1-15,1 2 0 0,0 0-2 16,-1 0 2-16,1-3 0 0,-1 3 2 0,1-2 1 15,-2 1-2-15,-1 2 4 0,-1-2-2 16,1 0-1-16,-2 0 0 0,1 2 0 16,-3-2 2-16,3 0-2 0,-3 0-1 0,0 2-1 15,0-2 0-15,1-1 0 0,-3 5 2 16,2-4-1-16,-2 3 1 0,-2-2 1 16,0 2 1-16,0-3-1 0,1 3 0 0,-4-3 0 15,1-1 0-15,0 2-1 0,0 1-1 16,-2-5-1-16,0 1 1 0,0 1 0 15,0-1-2-15,-1-1-2 0,-1 0 5 0,2 2 0 16,-2-3-1-16,-3 2-1 0,1-2 1 16,-1 2 2-16,-1 0-2 0,-1-1-1 15,1 1 1-15,-3 2 1 0,-2-1 0 16,1 0 0-16,-1 1 0 0,0 0 0 16,-2 2-1-16,0-2 2 0,0-1-2 0,0 2 0 15,-2 0 0-15,3 1 2 0,-3 0-1 16,0-1 0-16,0 3 2 0,0-1 0 0,-3-2-1 15,3 1-1-15,-2 0 1 16,-2-1 0-16,0 1 0 0,-2-2-2 0,-3 2 3 16,-2-5-2-16,-1 4 2 0,-3-4 0 15,-2 2 0-15,-2-1 1 0,-2 1 0 16,0-4-1-16,-1 4-1 0,-1-1-2 0,2 0 1 16,-2 0 0-16,-1 0-1 0,1 1 1 15,0-1 1-15,0 0-1 0,-1 0-1 16,-1 2 1-16,2-2 0 0,-3 3 0 0,-1-3-1 15,-1 2 1-15,1-1-1 0,-5 1 1 16,0-2-1-16,0 3 2 0,-4 0-1 16,0 0-2-16,-2-2 2 0,0 2-3 15,0 0 1-15,-2 0-2 0,2-2 2 0,-2 1 2 16,2 3 0-16,2-2 2 0,-3 1-2 16,3 2 0-16,3-2 2 0,-1 4-3 15,0-1 1-15,2 0-1 0,-2-1 4 16,2 1-2-16,-1 3-1 0,1-4 0 0,-2 4-2 15,0-3 1-15,-2 1-1 0,0 0 0 16,0 0 0-16,-2-1 0 0,0 1 2 16,-2-1 0-16,-3 0 0 0,1-1-1 15,0 1 0-15,-5-1 0 0,1-1 1 0,-3-2-3 16,0 4 2-16,-2-2-1 0,1 1 1 0,-1 1 2 16,0-2-1-16,2 1 1 15,3-1-1-15,-1 2 0 0,1 0 1 0,1-1-3 16,3 1 0-16,0 0 2 0,-1 1 2 15,3-1-1-15,0 0-1 0,-3 1 3 16,3 0 2-16,0 0-1 0,-2-1 1 0,-1 2 2 16,1-2 0-16,0 4-4 0,-3-4 1 15,1 2-3-15,-3-1-1 0,3 2-3 16,-3-3 1-16,1 3 1 0,-1-3-2 16,1 1 1-16,-1 2-1 0,0-1 1 15,1 3 1-15,1-4 1 0,1 3 0 0,-1 1 2 16,1 2 1-16,2 0-2 0,-3-1 0 15,3 2-1-15,-3 1-1 0,1 0-1 0,0 0 0 16,-3 0 2-16,-2 1-1 0,-1-1 0 16,-1 3 1-16,0-3 1 0,-2 0-1 0,0 0 0 15,0 0 0-15,-2 0-1 16,0 0 1-16,0 0-5 0,0-3 3 0,0 3-1 16,0-1 2-16,2 1-1 0,2-3 1 15,0 3 0-15,3-2 1 0,-1-1 0 0,3 2-1 16,1-3 1-16,1 3 0 0,-1-2 2 15,1 2-2-15,-1-3 1 0,1 2 0 16,-1 1 1-16,-1 1 1 0,-1-3-3 16,-1 3 0-16,-1 0 4 0,0 0-1 15,0 0 1-15,1 0-1 0,-1 0-2 16,3 0 0-16,-1 0-2 0,0 3 0 16,1-3-1-16,1 1 0 0,1-1 2 0,0 2 0 0,-1 2-1 15,1-3 0-15,-1 3 0 16,1 0-2-16,-1 0 1 0,-1 1 2 0,1-1 0 15,-1 0 0-15,-1 4-2 0,-2-3 1 16,1 3-2-16,-1 0 1 0,-4 1 2 16,2 0 0-16,-2 1 1 0,-2 1 1 0,-2 1-2 15,0-1-1-15,0-1-2 0,-2 5 2 16,2-1-4-16,-3-2 3 0,3 5 0 16,-2-5-1-16,2 5 3 0,0-1 1 0,-1-1 3 15,3 1-2-15,2-3 1 0,1 2-1 16,3-2-2-16,2 0-2 0,5 0 0 15,2 2 3-15,2-5 2 0,2 1-2 0,2 2 0 16,4-3 0-16,1 0-1 0,3 0-2 16,1-1 0-16,1 2 0 0,3-2 0 15,2-4 1-15,2 2-5 0,0 1-9 16,3-2-24-16,-1 1-47 0,0-1-78 16,0 1-102-16,-2 2-97 0,0 0-90 0,0 1-72 15,0-1-4-15,-2 0 53 0,2-1 88 16</inkml:trace>
  <inkml:trace contextRef="#ctx0" brushRef="#br0" timeOffset="32445.28">25730 8904 22 0,'-2'0'76'0,"2"0"4"0,-2 0 0 15,2 0-1-15,0 0-2 0,0 0-5 0,0 0-5 16,0 0-4-16,0 0-1 0,0 0 0 16,0 0-1-16,0 0-1 0,0 0-4 15,0 0-7-15,0 0-8 0,0 0-5 16,0 0-4-16,2-1-1 0,2-2-1 0,1 0 3 16,1-2 4-16,2-3 3 0,3 2 4 15,4-4 3-15,2 0 6 0,6-3 7 16,2-2 7-16,7-2 7 0,6-1 10 0,7-2 12 15,3-4 13-15,10-1 6 16,3 3 0-16,7-3-6 0,4 0-11 0,0 3-20 16,2-2-20-16,0 0-19 0,0 5-15 15,-4-2-9-15,0 2-6 0,-7 1-2 0,-2 2-2 16,-6 3-13-16,-6 0-45 0,-7 1-77 16,-3 1-88-16,-6 2-106 0,-5-2-83 15,-5 1-33-15,-2 0 23 0,-4-2 63 0</inkml:trace>
  <inkml:trace contextRef="#ctx0" brushRef="#br0" timeOffset="33375.31">26499 7592 82 0,'0'-8'101'0,"2"-1"-10"0,2-3-9 16,4 2-4-16,1-5-6 0,4 1-1 15,3-5 0-15,6-2 1 0,1-1 4 0,7-4 3 16,3-2 10-16,6-3 9 0,7-5 11 16,7-2 16-16,6-4 15 0,5 0 12 0,6-2 2 15,2 0-7-15,4-1-18 0,0 2-24 16,0 2-28-16,-2-1-28 15,-4 8-20-15,-4-3-22 0,-7 5-48 0,-6 2-75 16,-4 4-91-16,-5 1-118 0,-4 1-62 0,-6 1-25 16,-2 3 24-16,-7-1 60 0</inkml:trace>
  <inkml:trace contextRef="#ctx0" brushRef="#br0" timeOffset="33692.79">27984 6229 112 0,'9'-10'124'0,"-1"3"-17"16,3-1-6-16,2 4-6 0,-1-1-6 15,1 5-3-15,0 3 3 0,-1 3 7 16,1 3 7-16,0 2 7 0,-3 6 2 16,-1 0-2-16,-3 4-9 0,-2 2-15 15,-1 1-18-15,-1 4-19 0,-2-2-14 16,-2 2-19-16,-1 2-44 0,1-4-63 16,0 2-89-16,-2-2-85 0,0-2-45 0,2-3-17 15,-3-3 21-15</inkml:trace>
  <inkml:trace contextRef="#ctx0" brushRef="#br0" timeOffset="33988.89">28791 6077 138 0,'-4'13'204'15,"-5"3"-14"-15,1 3-45 0,-1 6-31 0,1 0-21 16,-1 4-23-16,-1 4-37 0,1 1-60 15,1-2-92-15,-1 2-60 0,-1-1-33 16,1-2-17-16</inkml:trace>
  <inkml:trace contextRef="#ctx0" brushRef="#br0" timeOffset="34447.11">28850 6056 2 0,'11'-8'35'0,"-1"2"-5"0,1 4-5 0,-3-1-6 16,3 3-7-16,-3 0-7 0,3 3-7 15,-3-1-7-15,3 2-4 0,-2-2-4 16,-1 3 0-16,0-2 2 0,-1 2 4 0,-1-4 8 15,-2 2 10-15,-1-2 11 0,-1 3 14 0,0-4 13 16,-2 0 16-16,-2 0 14 0,0 0 8 16,-1 0 5-16,1 0 1 0,-2 0-4 0,-2 0-7 15,-1 1-8-15,1 2-8 0,-2 0-9 16,-1 1-10-16,-2 2-9 0,1 3-6 0,-1 2-5 16,3 1-7-16,-1-1-3 15,1 3-1-15,2-4-4 0,1 5 0 0,3-5-2 16,0 2 0-16,2 0-1 0,2-2 1 15,2 0 0-15,5-4 2 0,-1 2 7 16,5-4 11-16,2-2 11 0,2-2 13 0,0-2 13 16,0-2 15-16,0-1 9 0,-3 1 10 0,-1-4 7 15,0 0 0-15,-5-1-8 0,1 0-12 16,-5-1-16-16,0 1-18 0,-4 0-20 16,-2 1-44-16,-2-1-74 0,-2 1-87 0,-3 2-106 15,1 0-71-15,-1-2-35 0,1 2 13 16,1-2 54-16</inkml:trace>
  <inkml:trace contextRef="#ctx0" brushRef="#br0" timeOffset="34653.42">29305 5819 155 0,'2'-8'191'0,"0"4"-26"0,1 4-27 0,-3 3-19 15,-3 2-13-15,1 6-9 0,0 3-10 16,-2 1-15-16,-2 5-19 0,-1 3-14 0,1 2-27 16,0 0-42-16,1 1-60 0,1-1-74 15,0 0-58-15,2-3-30 0,0-2-4 16</inkml:trace>
  <inkml:trace contextRef="#ctx0" brushRef="#br0" timeOffset="34901.74">29417 6119 131 0,'0'-4'184'0,"0"1"-34"0,0 3-38 0,0 0-33 15,-2 0-27-15,2 3-20 0,0 1-16 0,2-2-7 16,1 2-6-16,-1 1-6 0,4-3-3 16,0 2-3-16,3 0 0 0,1-3-2 0,3-1 2 15,0 0 3-15,2 0 4 0,-1 0 2 16,-1 0 4-16,0 0 6 0,-3 3 5 0,-1-3 8 15,-3 1 6-15,1 3 5 0,-5-3-1 16,0 3-2-16,-2 3-6 0,0 1-12 0,-2 1-35 16,-3 0-52-16,3 2-70 0,-2-1-42 15,0-1-24-15,2-3-3 0</inkml:trace>
  <inkml:trace contextRef="#ctx0" brushRef="#br0" timeOffset="35002.24">29640 6245 40 0,'6'0'106'0,"-2"0"-26"0,0 3-23 0,1 2-18 16,-1-1-24-16,-2 2-43 0,-2 2-50 0,0-1-27 16,-2 2-14-16</inkml:trace>
  <inkml:trace contextRef="#ctx0" brushRef="#br0" timeOffset="35158.96">29661 6274 13 0,'4'-11'167'0,"0"2"-7"0,5-2-20 0,3 1-24 16,3 1-21-16,4 2-20 0,5-2-15 0,1-1-17 16,5 3-13-16,1 3-11 0,3 0-7 15,2-1-24-15,0 5-41 0,0-3-70 0,0 3-51 16,-4 0-27-16,-2 0-12 0</inkml:trace>
  <inkml:trace contextRef="#ctx0" brushRef="#br0" timeOffset="36012.89">28037 6798 57 0,'2'-1'184'0,"-2"-4"-11"16,3 2-23-16,-3 3-21 0,2 0-10 0,-2 0 1 15,2 4 10-15,-2 5 10 0,0 3 12 16,-2 6 7-16,-3 2-5 0,-1 5-18 0,0 3-27 16,-1-2-26-16,-1 3-23 15,2 4-21-15,-3-3-13 0,3-1-12 0,2-3-6 16,-3-1-4-16,3 0-2 0,2-5-2 15,-2-2 0-15,2-2-1 0,2-3 1 0,-3-1 0 16,3-3 0-16,0-1 1 16,0-4 2-16,3-3 3 0,1-1 1 15,2-1 3-15,3-3 0 0,-1-4 3 0,5 2-2 16,-1-4 3-16,1 0 6 0,2 1 5 16,0-2 5-16,-3 6 8 0,1-3 7 15,-2 3 1-15,-1 4 0 0,-1-2 1 0,-3 3-3 16,-2 3-4-16,1 2-6 0,-3 0-5 15,0 4-7-15,-2 3-8 0,-2 0-49 16,2-1-83-16,-2 0-98 0,2 1-101 0,0-1-98 16,0-2-50-16,0-3 14 0,0-1 66 15</inkml:trace>
  <inkml:trace contextRef="#ctx0" brushRef="#br0" timeOffset="36195.11">28353 7003 209 0,'4'-9'231'0,"-2"5"-13"16,0-1-44-16,0 5-34 0,-2 5-34 15,0 3-27-15,-2 3-18 0,0 3-14 16,0 1-16-16,0 3-24 0,0-1-39 0,2 3-55 16,-2-1-69-16,2 0-67 0,0-4-33 15,0 0-8-15,0-1 22 0</inkml:trace>
  <inkml:trace contextRef="#ctx0" brushRef="#br0" timeOffset="36366.37">28647 6956 30 0,'13'-16'225'0,"-5"2"35"16,1 2-26-16,-3 3-37 15,-2 1-36-15,0 2-36 0,1 4-42 0,-3 2-34 0,0 2-22 16,0 3-11-16,-2 4-8 0,0 0-23 15,0 4-41-15,0 0-49 0,-2 2-59 16,2-2-64-16,0-1-37 0,-2 1-2 0,2-3 28 16</inkml:trace>
  <inkml:trace contextRef="#ctx0" brushRef="#br0" timeOffset="36493.06">28647 7040 168 0,'-4'0'182'15,"-1"-2"-15"-15,1 2-26 0,0 2-29 16,0 1-30-16,0-2-28 0,1 7-23 0,-1-2-24 15,2 0-33-15,2 3-47 0,0 0-61 16,0 2-48-16,2-2-25 0,-2-4-3 0</inkml:trace>
  <inkml:trace contextRef="#ctx0" brushRef="#br0" timeOffset="36626.36">28772 7107 77 0,'6'-1'185'0,"1"1"-13"16,-3 1-34-16,0 3-39 0,-2-3-34 15,0 3-21-15,0 3-15 0,0 2-15 0,1 0-32 16,-1 1-51-16,0-1-67 0,0 0-37 16,-2-3-21-16,2 1-4 0</inkml:trace>
  <inkml:trace contextRef="#ctx0" brushRef="#br0" timeOffset="36758.36">28914 7157 120 0,'4'-5'208'0,"-2"1"-14"0,2 1-37 15,-2-1-38-15,0 3-34 0,-2-2-29 0,3 3-36 16,-1 0-44-16,0 0-49 0,-2 0-58 16,4 0-52-16,0 3-25 0,1-3-2 15</inkml:trace>
  <inkml:trace contextRef="#ctx0" brushRef="#br0" timeOffset="37007.78">29108 7102 130 0,'3'0'118'0,"-3"1"-28"0,-3 3-26 0,1 1-20 16,0 3-14-16,-2-2-10 0,0 3-8 16,-1 2-6-16,1 0-2 0,0 1-3 15,2 0-1-15,2-2 0 0,0 2 0 0,2-1 0 16,0-1 6-16,4-1 9 16,1-3 21-16,3 0 22 0,3-3 28 0,2-2 29 0,0-1 30 15,2-1 23-15,0-3 13 0,0-1 2 16,-3-1-15-16,-1-2-21 0,-2 2-30 0,-1-2-32 15,-3 2-63-15,-1 0-86 0,-2-2-99 16,0 3-113-16,-2 1-73 0,-4-1-38 16,0 3 10-16,-2 2 54 0</inkml:trace>
  <inkml:trace contextRef="#ctx0" brushRef="#br0" timeOffset="37206.19">29367 7064 111 0,'2'-11'157'0,"0"2"-5"0,0 0-14 16,-2 6-13-16,0-1-7 0,-2 8-6 15,-2 2-7-15,-3 5-2 0,-1 4 0 16,-3 7-8-16,-1 3-14 0,-1-1-22 16,0 6-18-16,-2-1-29 0,0 2-51 0,3 3-64 15,-3-3-81-15,2 2-70 0,1-4-35 16,1-3-7-16,0-1 27 0</inkml:trace>
  <inkml:trace contextRef="#ctx0" brushRef="#br0" timeOffset="37338.9">29343 7426 89 0,'9'-9'226'0,"-1"0"20"0,-3 1-47 16,-1 0-50-16,0 3-54 0,-2 1-65 15,2-1-83-15,-2 4-97 0,-2 1-56 0,0 0-29 16,3-3-5-16</inkml:trace>
  <inkml:trace contextRef="#ctx0" brushRef="#br0" timeOffset="37504.91">29663 7166 61 0,'8'-10'229'0,"1"2"18"15,-5 1-19-15,0 6-53 0,-2 2-40 0,1 4-34 16,-6 5-24-16,1 3-14 15,0 3-14-15,-2 2-23 0,-2 3-45 0,1 3-65 0,-1 1-85 16,-2 0-68-16,1 0-36 0,1-3-12 16,0 0 22-16</inkml:trace>
  <inkml:trace contextRef="#ctx0" brushRef="#br0" timeOffset="37621.67">29731 7446 48 0,'-5'3'105'0,"1"-2"-35"0,0 4-31 0,0 2-32 16,0 1-39-16,1-3-44 0,-1 3-22 0</inkml:trace>
  <inkml:trace contextRef="#ctx0" brushRef="#br0" timeOffset="37739.51">29737 7484 91 0,'4'-1'175'0,"-2"1"-26"0,1 0-39 16,-1 0-36-16,0 4-30 0,0 0-21 15,2 4-26-15,0 1-50 0,3 2-63 16,-3-2-35-16,2 0-17 0</inkml:trace>
  <inkml:trace contextRef="#ctx0" brushRef="#br0" timeOffset="67581.28">20240 12048 65 0,'10'0'62'0,"1"0"-2"0,1 0 5 16,1 0 4-16,2 2 1 0,0 1-6 16,0 1-7-16,2 0-2 0,-1 0-2 15,1 1-2-15,0 3 1 0,0-4 1 0,0 3-1 16,2-1 1-16,-2 2-2 0,2-3-1 16,0 0-1-16,2 2 2 0,-2-3 4 15,3 1 4-15,1-1 3 0,-2 1 3 16,2-2 2-16,3-2-1 0,-1 1 0 0,3-2 1 15,1 0 0-15,1 0-1 16,0 0-2-16,3 0-3 0,1 0-6 16,2 0-6-16,2 4-8 0,1-4-7 0,-1 1-8 15,0 2-4-15,2-2-3 0,-2 3-3 16,2-3-3-16,-2 2 0 0,3 2 1 16,-1-4 0-16,2 5 2 0,-2-2 5 0,3-3 8 15,1 4 12-15,1-2 13 0,-1 2 15 16,5-4 6-16,-1 3 0 0,3 0-2 0,4-1-9 15,0 2-14-15,5-1-12 0,-1 1-7 16,4 3-6-16,3-2-4 0,0 3-4 16,-1 0-3-16,1-1-6 0,-1 5-1 15,-1-3-3-15,-1 1-1 0,-1 3 4 0,-3-3-4 16,-2 2 1-16,0 2 3 0,-2-5 0 16,0 3 5-16,3-2 4 0,-3-1 9 15,2 1 6-15,0 2 2 0,2-4 1 16,3 2-2-16,-1-2-5 0,2 1-5 0,3 1-5 15,2-1-4-15,2 1-3 0,-1 1-2 16,1-1-4-16,0 0 1 0,0 2 0 16,-2 2-2-16,-1-1 1 0,1-2 0 0,0 5 1 15,-2-5 0-15,1 5-3 0,-1-4 2 16,0 4-2-16,-3-5-1 0,3 2 0 16,-3 0-1-16,1 0 1 0,-1-3-1 15,-1-1 1-15,1 3-1 0,-2-2 0 0,-1-2 0 16,-1 2 1-16,0-2 0 0,-4 0 1 15,0-1 2-15,0 0-2 0,-2 1 2 16,-2-3-2-16,2 1-1 0,-2-3 1 0,2 4 0 16,-3-3-1-16,1-1 0 0,-2-3 1 15,0 3 1-15,-1-2 1 0,-1-1 1 16,-1-1 0-16,-3 3-3 0,-1-3 1 0,-4 2 0 16,0-2-2-16,-4 3-3 0,0-3-2 15,-4 0 3-15,-3 0 0 0,-1 0 0 16,-3 0 1-16,-2 0 1 0,0 0 0 15,-4 0-1-15,0 0 0 0,-2-3 1 0,0 3-1 16,-3-2-1-16,3 2 1 0,-2-3-1 16,0 3-1-16,-3-1-1 0,1-1 2 15,-1-2 2-15,1 3 1 16,-3-2-1-16,-1 2 1 0,1 1-1 0,-1-4-1 0,-3 3-2 16,2-2 3-16,-2 2 0 15,1-3-1-15,-1 3 0 0,-2-2 2 0,2 0 1 16,0 2-4-16,1-2-1 15,-1 2 1-15,0-3 1 0,2 0-1 0,-1-1 1 16,1 1 1-16,0-1 1 0,1 2-1 0,-1-2-1 16,0 1 1-16,1-1-2 0,-1 1 0 15,-2-1 0-15,1 0 1 0,-1 0 0 16,0 1 0-16,0-1 0 0,1 1 0 16,-1-2 0-16,0-1 0 0,-2-1 0 0,2 3 0 15,-1-3 0-15,1 1 1 0,-2 1-1 16,0 2-1-16,-2-4 1 0,2 3 0 0,-2 2-1 15,2-1 0-15,-2-1 1 0,0 1-1 16,0-4-3-16,-2 4 0 0,2-4 0 16,-2 3-1-16,-2-3-2 0,-3 2-3 15,1-4-4-15,-2 1-10 0,-3 0-17 16,-4 1-27-16,-2-4-41 0,-2 0-52 0,-6 2-57 16,-5-3-50-16,-4-3-39 0,-4 0-23 15,-4-1-12-15,-5 0-12 0,-4-4 17 16,-1 4 36-16,-6-4 45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200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2000" units="1/cm"/>
          <inkml:channelProperty channel="Y" name="resolution" value="2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2:23:12.4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2921 5949 108 0,'0'0'102'0,"0"0"-20"0,0 0-14 15,0 0-4-15,0 0 1 0,0 0 2 16,0 0 6-16,0 0 5 0,0 0 3 0,0 0 5 16,0 0 2-16,0 0 1 0,0 0-1 15,0 0-2-15,0 3 2 0,0-3 3 0,0 0 7 16,0 0 6-16,-2 0 2 0,2 2-1 15,-2-2-3-15,-2 0-6 0,1 3-8 16,-1-3-10-16,-2 1-7 0,-1-1-6 16,1 3-6-16,-4 0-8 0,-1-2-6 0,-2 2-4 15,1 2-3-15,-5-1 1 0,0 2 3 16,-2 2 2-16,-3-1 1 0,-1 2 1 0,0 1 1 0,0 0-3 16,-3 0-2-16,1 5-3 15,-1-2-5-15,-1 0-3 0,2 4-2 0,-3-2-2 0,3 0-1 16,-1 1-1-16,1 2 0 15,-1 1-4-15,1-2-2 0,0 1 0 0,-1 1 1 16,3-2-1-16,-2 1-4 0,1 2 3 0,1-4-2 16,0 6-2-16,-1-2-5 0,1 1-1 15,0 0-1-15,-3 5-3 0,3-1 1 0,0 1-2 16,-3 3 3-16,3 0 1 0,0 6 2 16,2-1 1-16,-3 1 0 0,3 4 2 0,2-3-2 0,2 2-2 15,0-1-1-15,3 1-2 0,1-1 1 16,0 1-3-16,5-1 0 0,-1-3-1 0,5 4-1 15,0-3 0-15,4 1-2 0,0 1-1 0,4-2 2 16,0 1-1-16,5 1 1 0,-1-2 0 16,3-1 1-16,4 2 0 0,1-2 0 0,4 0 1 15,1-1 1-15,2 1 1 0,2-4 1 0,1 0 0 16,3 0 1-16,1-1 1 0,2 1 0 16,2-4-1-16,2 0 1 0,0-1 2 0,2-1 1 15,2-2-2-15,0-2-1 0,5 4 0 0,-1-5 1 16,3 0 0-16,-1-4 0 0,5 1 0 15,0-3-1-15,2 2-1 0,2-5 0 16,2 0 0-16,0-4 0 0,4 2 2 0,1-4-1 16,3-2 1-16,3 1-1 0,2-6-1 15,0 1-3-15,0-6-1 0,0 3 1 16,2-6 0-16,2-2-1 0,0 0 1 0,0-3 3 16,0-1 2-16,2-1 1 0,0-3-2 15,0 1 2-15,3-4 0 0,-1 1-3 16,0-2-4-16,1 0-1 0,-1-3 1 0,-2-2-1 15,0 5-2-15,-1-5 1 16,-6-3 0-16,1 3-1 0,-4-2 1 0,-3 0 3 16,-1-2-1-16,-3 0 1 0,-4 0-1 0,0 0-1 15,-4-2-2-15,-2 2-3 0,-5-1 3 16,0-2 1-16,-3 1 0 0,-3 1 0 0,-4-2 1 16,-1-1 2-16,-3 1-2 0,-2-1 1 15,-3 2 4-15,-2-3 1 0,-2 1 3 16,-1 0 2-16,-6 0-1 0,1 0 2 0,-4-2-2 15,-3 2 1-15,-1-3-1 0,-5 3-1 16,0-2 1-16,-4 1-4 0,0-1 2 16,-5 0-2-16,-1-3-2 0,-3 2 0 15,-2-2-5-15,-1 3 3 0,-5-3 1 0,-3 1 3 16,-1 0 0-16,-4 0 1 16,-1 2 1-16,-4 1-2 0,-2 2 0 0,1-1-2 15,-5-1 1-15,-1 3-1 0,-3-1 2 16,0 3 1-16,-5 0-1 0,-1 0 1 0,-3 3-1 15,-2 1 2-15,-6 1-1 0,-3 3 0 16,-1 1 0-16,-5-1-3 0,-2 5 0 0,-2 2-3 16,-4 1 0-16,-2 5 0 0,-5 0-2 15,0 2 1-15,-1 6 1 0,-3 0 0 0,-2 2-2 16,0 3-2-16,-4 0 1 0,0 4-1 16,0 1-2-16,-2-1-3 0,-1 7-7 0,3-2-6 15,2 0-6-15,0-1-5 0,2 4-7 16,2 2-8-16,5-2-6 0,4 1-17 0,1 3-32 15,5 1-58-15,5-1-79 0,1 0-77 0,5 2-71 16,4-1-68-16,4 2-53 0,2-1 14 16,2 2 60-16,7-3 74 15</inkml:trace>
  <inkml:trace contextRef="#ctx0" brushRef="#br0" timeOffset="5431.4">6128 5861 34 0,'0'0'52'0,"0"-1"3"15,0 1 1-15,0 0 1 0,0 0 0 16,0 0-1-16,-2-4-2 0,2 4-1 16,-2 0-2-16,2-1-2 0,-3 1-1 15,3-3-1-15,-2 3-1 0,2-1 2 0,-2 1 3 16,0-2-1-16,0 2-1 0,-2-4 0 16,2 4 1-16,-3-1-3 0,1-2 0 15,0 2 1-15,0 1 1 0,-1-4-1 16,-1 3 1-16,0-2 1 0,-1 1-1 0,1-1-1 15,0 3-1-15,-1-1 0 0,-1 1 1 16,-1-3-1-16,1 0-1 0,-1 2-1 0,-1-2 0 16,-1 2 0-16,1-3-2 0,-1 4-1 15,-2-1-1-15,1 1-1 0,-3-3-2 16,2 3-3-16,-2 0-2 0,-2 0-2 16,3 0-2-16,-3 0-1 0,0 0 0 15,0 3-4-15,-2-2-1 0,2 3-4 16,-2-3-2-16,-2 3-4 0,2 2-2 0,-3-2 1 15,-1 2 2-15,2 2 0 0,-2-1 1 16,-3 2 3-16,1 0-1 0,-1 2-1 16,-1-1-1-16,-1 3 0 0,1-1 1 0,-1 2 5 15,1 0 3-15,-1 0 3 0,3-2 2 16,-3 2-1-16,3 2 0 0,0 1-2 16,-1-2-3-16,1 0-3 0,-1 4 0 0,3-2 1 15,-2 5-1-15,1-5-2 0,1 3 1 0,2 0 0 16,-2 2 2-16,2-2 1 0,-1 1 2 15,3 0 0-15,-2 1 2 0,2 2 2 16,0-2 0-16,0 2 0 0,2 1 1 0,-2 0 0 16,2 1-2-16,0 0-5 0,0 2-2 15,2 2-3-15,3-5-3 0,-1 5-2 0,0-2-3 16,3 1-1-16,1 1-4 0,3-4-2 16,2 3-1-16,-1 0-1 0,5 2-3 15,0-2 2-15,3 1-1 0,1-1 1 0,0 1 1 16,5 0-1-16,-1 3 2 0,3-3 3 15,1 4-1-15,1-1 1 0,2-1 0 16,2 2 0-16,2 0 1 0,0 0-2 16,0 0 2-16,4 1 2 0,-2-1 0 0,5 0 1 15,-1-1 2-15,3-2 0 0,1 2 1 0,1-2-1 16,4 0 0-16,0-2 0 0,4-1-1 16,0 2 2-16,2-4-5 0,2-2-2 15,3 2-1-15,1-1 0 0,3-3-3 0,0 1 0 16,2-1 0-16,2-1 2 0,-1 0 1 15,3-1-1-15,0-2 0 0,3-1-1 16,-1 2 2-16,0-1-2 0,0-2 0 16,-2 0 0-16,2-2 2 0,-2 1 0 15,0 0 2-15,0 0-1 0,0-2 2 0,3-3-1 16,-1 5 2-16,0-5 0 0,0 0 1 16,2 0 3-16,1-1 0 0,-1 2 2 15,0-2 0-15,2 0-2 0,3-1 0 0,-1 1 2 16,3 0-2-16,2-3-1 0,2 3-1 15,2-1 4-15,0-2 0 0,0 0-2 16,2-2-1-16,-2 1 1 0,2-1-3 0,0-3-3 16,0 3-1-16,0-3-1 0,0 2-1 15,0-3-1-15,0 1 2 0,0-1-3 16,0 0-2-16,-2-1 2 0,2-2-1 16,0 2 1-16,1-4-1 0,-1-3 2 0,0 3 0 15,-2-6 2-15,2 2 2 0,-2-2-1 16,2-2 1-16,0-1-1 0,0 2 3 0,2-4 0 15,-2-2 1-15,2-1-1 0,-1 0 1 16,1-1 2-16,-2 0-6 0,0 0-2 16,-2 0-1-16,0-3-1 0,0 1-1 15,-2-2 0-15,-3 3 1 0,-1-5 0 0,-2 1 0 16,-1-1 1-16,-2-2 1 0,-1 2-1 16,1-2-1-16,0-2 1 0,1 0 3 15,1-3-2-15,1 1-2 0,-1-1-1 16,1-1 1-16,-1 0 0 0,1 0 0 0,-3-2-1 15,3 2 0-15,-3 0-1 0,-2 4 0 16,1-4 0-16,-5 5-2 0,0-1 3 16,-4 1 0-16,-3 1 0 0,-3 2 2 0,-1-2 1 15,-4 2-1-15,1-3 1 0,-5 4 0 16,-3 0-1-16,-3 0-1 0,0-4 0 16,-5 5 4-16,0-2-2 0,-1-3 0 15,-3 3 3-15,-2-3-3 0,-2 0 3 16,0-1-4-16,-4 1 0 0,-1-4 2 0,-1 4 0 15,-1 0 4-15,-3-1 0 0,-1 1 0 16,-4 0 2-16,0 3 1 0,-4-4 0 16,0 2 1-16,-4-1-3 0,-1 3 0 15,-3-4-1-15,-1 2-3 0,-4-1-4 0,1 3 0 16,-5-2 0-16,-1 2 1 0,-3 1 0 16,0-3 0-16,-5 3 3 0,-1-1-2 0,-3 1 0 15,-2-1-2-15,-4 1 1 0,0 4 1 16,-4-4 0-16,-3 1-1 0,-1 3 2 15,-5-2-1-15,0-1-1 0,-4 3-1 16,-4-3 0-16,-1-1 2 0,-3 4 3 16,-1-2 0-16,-1 0 3 0,-3 1-3 15,0-1-1-15,-2 1-2 0,-1 0-1 0,-4 1 0 16,-1-2-2-16,-2 2 5 0,-3 2-2 16,-1-1 1-16,-3 0 0 0,1 1 0 0,-1 0 0 15,-2 3-2-15,0-2 2 16,1 2-1-16,-1 3-1 0,0 0 1 0,-2 0 3 15,-2 2 1-15,-2 2-2 0,-2 0 2 0,-3-2 1 16,-1 6 0-16,-1 0-2 0,-1 1 2 16,-1 0 2-16,-2 4 5 0,1 0-1 15,-1 4 2-15,0 0 0 0,3 1 0 0,-3 0-5 16,0 6-6-16,-2-2 0 0,1 0-2 16,-1 2 0-16,0 2-2 0,0 0-1 15,2 0 2-15,1 3 2 0,-1 1-1 0,4-1 1 16,1 1-2-16,4 1-1 0,0 2 0 15,1-1-3-15,3 1-1 0,0 0-1 16,5 4 3-16,1-4 1 0,4 3-2 16,5-3-3-16,4 1-6 0,5 0-7 0,3 1-10 15,5-1-10-15,4 2-12 0,2-2-14 16,4 1-32-16,3 3-75 0,1 0-93 16,3 1-99-16,-1 2-88 0,5 1-94 15,0 1-21-15,4 0 49 0,1 0 90 0,1-2 98 0</inkml:trace>
  <inkml:trace contextRef="#ctx0" brushRef="#br0" timeOffset="8119.4">17039 5943 54 0,'-8'-4'66'0,"-3"-2"-2"0,1 2-3 15,-1-1-2-15,0 1 0 0,1-1-2 16,-3 1-1-16,2-1-1 0,-1 2-3 16,-1-2-2-16,-2 1-5 0,0-1-5 15,1 2-3-15,-1 2-1 0,-2-3-1 0,-2 4 2 16,-2 0 2-16,0 4 3 0,-5-3 1 15,1 3 4-15,-3 4-2 0,-1-2 3 16,-1 4 1-16,-2-1 4 0,-2 3 0 16,-2 2 0-16,0 2-1 0,0 1-1 0,0 3-2 15,-2 0-3-15,2 0-5 0,0 0-5 16,0 4-3-16,2 0-7 0,3 1-6 0,-1-1-5 16,2 6-3-16,3 0-3 0,1 0-4 15,1 4 0-15,2 3 0 0,-1 1 0 16,3 5 1-16,2 2 2 0,2 2 2 0,2 3-1 15,3 3 0-15,3-2 0 0,3 3-1 16,2 0 0-16,6 0 0 0,2 2 3 16,7-2 4-16,1 0 4 0,7 0 6 15,3 1 4-15,5 0 5 0,5 2 8 0,4-3 1 16,4-3 0-16,2-1-3 0,7 1-1 16,4-5-4-16,4-1-5 0,2-2-1 15,7 1 5-15,4-4 5 0,4-1 9 16,4-1 11-16,5 1 9 0,-1-2 5 15,5 0 1-15,4 2-2 0,2-2-5 16,3 1-6-16,5 0-9 0,3-1-5 0,4 0-5 16,4-2-1-16,4 2-5 0,3-5-2 15,2-2-2-15,1-1-3 0,1-3-3 16,0-4-2-16,2 2-2 0,2-7-1 0,0 1-5 16,2 1-4-16,2-7 0 0,2 2-4 15,-1 1-4-15,-1-5-3 0,0-1-2 0,0-2 4 16,1-3 3-16,-3 0 0 0,2-4 0 15,-2-4 1-15,2 0 1 0,1-4-4 16,-1-1-4-16,-4-6-2 0,-2-3 1 0,-3-2 0 16,-1-2 2-16,-4-3 1 0,-5-3 1 15,-4-1 4-15,-7-2 1 0,-3-1 2 16,-5 1 2-16,-6-2-1 0,-5 0 1 0,-6 0-1 16,-6-1 0-16,-6-3-1 15,-7 2 0-15,-4-1-1 0,-7-6 2 0,-6 2-5 16,-4-4 1-16,-4-1-3 0,-6-2 1 15,-5-3-2-15,-6-1 0 0,-5-3 1 0,-6 0 1 16,-6-5 1-16,-4 0-1 0,-9 1-3 16,-4-4 3-16,-8 2-2 0,-5-3-2 15,-8 2 4-15,-3-3 0 0,-5 2 3 16,-7 2 0-16,-3-2 3 0,-5 4 3 0,-5 0 0 16,-2-1 1-16,-6 2-2 0,-2 2-1 15,-3 0-1-15,-5-2-5 0,-3 4-4 16,-7-1 0-16,-1-1 1 0,-5 1-1 0,-3 0 2 15,-1 1 2-15,-4 2 2 0,0 1 0 16,-3 0-1-16,-1 4-2 0,-4 4 0 0,-5 1-2 16,-8 3-5-16,-5 1 0 15,-6 4-1-15,-6 2 6 0,-4 2 1 0,-7 1 2 16,-2 3 1-16,-6 3 0 0,-4 1 0 16,-3 4-10-16,-2 0 3 0,3 6 0 0,1 0-1 15,3 4-6-15,2 3-9 0,2 4-10 16,4 0-22-16,2 4-42 0,7 0-67 15,1 5-92-15,7 0-96 0,7 6-97 0,1 3-86 16,7 2-16-16,4 5 40 16,5 1 83-16,5-1 96 0</inkml:trace>
  <inkml:trace contextRef="#ctx0" brushRef="#br0" timeOffset="9066.2">21529 7692 106 0,'-3'-8'172'15,"-1"0"-10"-15,2-1-56 16,2 0-31-16,0 1-15 0,2-1-2 0,2 0-1 0,3-1 5 16,6 0 14-16,1-3 19 0,8 2 24 15,5 1 30-15,5-5 35 0,8 2 28 16,9 0 18-16,6 0 10 0,10 2-3 0,7-3-23 15,9 2-30-15,6 0-36 16,6 2-36-16,2 0-35 0,2 4-23 0,1-2-14 16,1 4-14-16,-2 3-6 0,-3 1-8 15,-3 1-3-15,-2 3-15 0,-7 1-32 0,-6-1-56 16,-4 4-68-16,-4 0-69 0,-7 0-63 16,-3 1-48-16,-3-1-30 0,-5 1-4 15,-3-1 1-15,-3-2 27 0,-3 0 42 0,-8-1 50 16</inkml:trace>
  <inkml:trace contextRef="#ctx0" brushRef="#br0" timeOffset="9329.69">23884 7116 57 0,'9'-5'51'15,"2"-3"-8"-15,-1 7-1 0,3-3 3 16,-1 3 1-16,3 2-1 0,0 3 0 0,0 1 2 16,0 4 5-16,-3 6 6 0,1 0 4 15,-2 4 6-15,-3 2 6 0,-1 7 3 16,-5-2-1-16,-4 4-6 0,-3 3-9 0,-1 0-9 16,-7-2-14-16,-2 3-10 0,-1-3-10 15,-6-1-19-15,-1 2-34 0,-2-2-48 16,-3-4-74-16,1 2-53 0,-3-2-27 0,-2-3-3 15</inkml:trace>
  <inkml:trace contextRef="#ctx0" brushRef="#br0" timeOffset="10641.54">24991 6463 120 0,'3'-8'272'16,"-3"3"57"-16,0 1-2 0,2 0-21 16,-2 1 6-16,2 3 14 0,0 6-8 0,0 3-27 15,0 8-30-15,0 9-36 0,-2 5-48 16,2 9-58-16,-2 9-41 0,0 6-28 15,-2 7-18-15,0 2-12 0,0 6-16 0,-2 1-24 16,0 0-54-16,-1 0-95 0,-1-1-112 16,2-2-113-16,2-5-123 0,-3-4-49 15,3-5 14-15,0-8 73 0,0-3 102 0</inkml:trace>
  <inkml:trace contextRef="#ctx0" brushRef="#br0" timeOffset="10841.32">24972 7107 145 0,'-17'-20'275'15,"1"2"68"-15,-1 5 2 0,0 4-26 0,0 5-26 16,0 1-30-16,2 7-45 0,2 4-63 16,1 2-59-16,3 5-42 0,1 2-41 0,3 1-54 15,3 5-74-15,2-1-77 0,2 2-77 16,5-5-78-16,3 1-56 15,3-4 2-15,2-3 45 0,2-1 64 0</inkml:trace>
  <inkml:trace contextRef="#ctx0" brushRef="#br0" timeOffset="11121.5">25152 7111 178 0,'5'-8'263'0,"-3"3"13"15,0 4-6-15,-4 1-15 0,0 6-13 0,-1 3-21 16,-1 7-22-16,2 2-22 0,-2 5-25 15,2-1-27-15,2 3-26 0,0 3-19 16,4-3-20-16,0-4-12 0,5 2-8 0,-1-3-4 16,5-4 2-16,0-3 5 0,3-1 12 15,1-8 11-15,2-4 5 0,3-4 3 16,1-4 1-16,-2-9-7 0,0 0-10 16,0-7-8-16,-4-1-7 0,0-4-3 0,-4 0-6 15,-5-2-3-15,-1-2-5 0,-5 3-6 16,-4 1-7-16,-2 0-13 0,-5 5-27 15,-4 3-70-15,-1 7-107 0,-1 2-117 0,-2 4-116 16,2 4-99-16,2 3-32 0,1 1 36 16,1 1 92-16,5 2 107 0</inkml:trace>
  <inkml:trace contextRef="#ctx0" brushRef="#br0" timeOffset="11353.25">25578 6935 14 0,'6'-5'301'0,"-2"1"91"16,-2 0 82-16,-4 2-13 0,-2 4-38 0,-4 3-42 16,-1 4-56-16,-3 3-75 15,-1 4-68-15,0 4-53 0,0 5-32 0,1-1-23 16,1 5-16-16,3 2-13 0,3-2-10 16,3 0-10-16,2 1-9 0,7-4-5 15,-1 2-4-15,5-6-6 0,1 0-16 16,3-3-22-16,2-5-67 0,0-7-118 0,2 1-131 15,4-8-123-15,1-4-87 0,-1-6-31 16,2-4 41-16,1-2 102 0,-1-3 123 16</inkml:trace>
  <inkml:trace contextRef="#ctx0" brushRef="#br0" timeOffset="11553.08">25999 6783 77 0,'6'-23'381'0,"-1"6"105"16,-3 3 75-16,0 4-20 0,0 5-68 15,-2 5-80-15,0 8-98 0,0 4-97 16,0 6-70-16,0 2-47 0,-2 1-34 0,2 8-20 16,-2 0-18-16,2 0-20 0,-2 2-42 15,2 2-88-15,0-4-113 0,0 0-102 16,2 1-82-16,0-6-58 0,4-3-29 0,1-5 33 16,-1-3 86-16,0-7 89 0</inkml:trace>
  <inkml:trace contextRef="#ctx0" brushRef="#br0" timeOffset="12050.47">26101 7078 172 0,'6'-6'215'0,"-2"-2"14"0,-2 2 3 16,3 1-8-16,-3 4-17 0,0-2-25 16,0 1-31-16,0-1-31 0,0 3-33 15,0-1-27-15,2 1-20 0,1 0-12 16,-1-3-9-16,2 1-9 0,3-1-3 16,-1 1-3-16,1-3-2 0,-1 0 1 0,3-3 0 15,-3 0-3-15,3 0 2 0,-3 2 4 16,1 2 7-16,-1-1 9 0,1 1 10 15,-3 1 9-15,0 3 4 0,1 3-3 0,1-2-3 16,-1 3-12-16,1 4-27 0,3-2-39 16,-1 2-42-16,1-1-34 0,1-3-28 15,3 2-14-15,0-2 8 0,0 0 26 0,0-3 35 16,0 1 38-16,-1-2 37 0,1 0 41 16,0 0 41-16,-2 0 43 0,1 0 44 15,-1 0 45-15,2 5 39 0,-2-1 13 0,2 5-7 16,-3 6-22-16,3 3-32 15,-2 2-43-15,-1 6-49 0,-1 3-37 0,0 5-22 16,-1 4-19-16,-1-1-8 0,-3 5-14 16,-2-2-8-16,0 0-6 0,-4-1-6 15,-2 0-3-15,-2-4-1 0,-4-2 6 0,-5 0 4 16,-2-5 3-16,-2-2 5 0,-4-5-1 16,-4-4 1-16,-1-4 0 0,1-1 0 15,-3-8-1-15,3-1 0 0,0-7 5 16,-1-3-1-16,5-2 5 0,2-4 4 0,4-2 6 15,5-3 2-15,3 2 6 0,5-1 5 16,6-1 1-16,7-2 2 0,2 0 0 16,6 2-1-16,4 3-5 0,4 1-5 15,1 2-6-15,2 3-13 0,1 0-39 0,-1-2-91 16,2 6-138-16,-3-3-165 0,-1 2-102 16,-3-1-46-16,-1 0 7 0,-3 1 73 0,0-2 129 15</inkml:trace>
  <inkml:trace contextRef="#ctx0" brushRef="#br0" timeOffset="31342.99">24348 8612 95 0,'-4'-8'115'15,"-3"3"-3"-15,1-3-1 0,0 1-4 16,-1 1-5-16,-1-2-6 0,2 4-6 16,-3-2-5-16,1 0-4 0,-1 1 0 15,1 0-1-15,-1 1 1 0,1-1-2 0,-1 0-4 16,1 0-2-16,-1 1-3 0,1-1 2 16,-1 4-2-16,-1-4 2 0,1 2 6 0,-1-1 4 15,-1 1 4-15,-1-1-3 16,1 3 0-16,-2-4-1 0,1 2-2 0,-1 2-5 15,-2-3-4-15,2 3-3 0,-2 1-5 16,-1-3-7-16,-1 3-11 0,0 0-9 16,-4 3-10-16,-1-2-6 0,-3 3 2 0,0 0 5 15,-3 2 9-15,-2 1 4 16,-1 0 8-16,-1 2 1 0,-2 2-6 0,-2 0-8 0,0 1-7 16,-2 1-3-16,0 4-5 15,0 0-3-15,0 2 0 0,2-1 0 0,-2 2 1 16,2 2 0-16,0 3-2 0,0-1-3 15,0 2-1-15,2 0-3 0,0 2-2 16,0-2 0-16,2 4 0 0,1-1-1 0,1 1 0 16,2-1-2-16,3 0-4 0,0 3-2 15,3-3-3-15,1 4 3 0,4-3 0 16,3 3 0-16,1-2 2 0,2 2 0 0,3 2 1 16,4 0 1-16,1 3-2 0,6-3 1 15,-1 4 1-15,4 1 0 0,5-1 1 16,1 1-1-16,3 2 2 0,2-5-1 15,4 5-2-15,2-5 0 0,5 1 1 0,4 1-2 16,2 0 0-16,2-4 1 0,4 3 1 16,4-1 0-16,3-4 0 0,2 1-1 15,3 0 4-15,6-1-3 0,1-4 1 0,2 1-2 16,3-6-1-16,1 1 0 0,3-3-1 16,2-2-2297-16,6-2 2335 0,2 1-46 15,7-5 7-15,4-2-6 16,4-3 9-16,5 1-10 0,3-5 18 15,5-4-9-15,0-1-10 16,0-1 16-16,2-4-6 0,-3-1-5 16,-1-3 37-16,0-4-36 0,-3 1 6 15,-3-5-2-15,-3 0 14 16,-4-3-29-16,-2-4 13 0,-6 1 3 16,-5-1-19-16,-4-2-33 15,-4-3 59-15,-5 0-27 0,-3-1 48 16,-5-2-39-16,-4-1-2 15,-4-1 23-15,-7 0-3 0,-2-1-14 16,-6 0 6-16,-2 0 21 0,-5-3-23 16,-4-1 0-16,-3 0-2 15,-6 1 12-15,-1 1-13 0,-4-2 16 16,-5-3-30-16,-4 5 29 0,-2-5-9 16,-5 5 7-1,-1-5-19-15,-5 3 5 0,-4-2 26 0,-4-2-36 16,-2-2 7-16,-5 0 5 15,-1-2 4-15,-7-3 6 0,-2 1 1 16,-3 1 9-16,-3-1 11 0,-3 3-8 16,-1 0-13-16,-3 1-13 15,-2 5 6-15,0-1 22 0,-2 3-43 16,0 2 30-16,0 2-7 16,2 1-14-16,0 4 6 0,0 0 33 15,2 3-54-15,-2 1 19 16,3 0-6-16,-3 2-40 0,0 0-102 15</inkml:trace>
  <inkml:trace contextRef="#ctx0" brushRef="#br0" timeOffset="31386.7">25226 8261 749 0,'-57'-12'525'0,"0"-7"-345"0,2 5-176 16,2 5-94-16,2 4-57 0,-2 4-129 15,3 2-32-15,-3 4 12 0,0 3 37 16</inkml:trace>
  <inkml:trace contextRef="#ctx0" brushRef="#br0" timeOffset="33715.25">27360 8575 74 0,'-2'-5'143'0,"2"1"-20"16,-2-1-16-16,2 4-15 0,-2-1-15 15,2-2-19-15,0 3-17 0,0 1-9 16,0 0-3-16,0 0 3 0,0 0 10 0,0 1 18 16,0 6 22-16,0 2 19 0,-2 5 21 15,-1 6 14-15,1 8 6 0,-2 2-4 16,-2 5-10-16,-1 1-13 0,1 6-20 15,-2-1-19-15,1 1-16 0,-1 0-16 16,1 0-13-16,3-4-14 0,0-2-8 16,0-2-3-16,2-5-4 0,-1 1-1 0,1-5-1 15,2-5 0-15,0-2 0 0,0-2 0 0,0-3 2 16,0-5 0-16,0 1 4 0,2-4 1 16,1-5 1-16,1-1-1 0,0-7 1 15,5 0 0-15,-1-9-3 0,0 0-4 16,5-3-1-16,0-3 0 0,2-2 0 15,2 0 2-15,0-3 8 0,-1 3 12 0,1 1 14 16,-2 2 14-16,0 1 13 16,-2 4 9-16,-1 3 1 0,-3-1-5 0,-1 6-5 15,1 4-6-15,-3-1-7 0,-2 5-6 0,3 2-6 16,-3 5-6-16,2-1-7 0,-1 3-10 16,1 1-20-16,-2 3-34 0,3-3-40 15,1 1-40-15,0 0-36 0,1-4-28 16,-1 2-7-16,3-4 13 0,2-3 28 15,-1-2 34-15,1-2 35 0,0-3 27 16,-1-2 23-16,1-1 16 0,-2 1 14 0,-3-1 19 16,1 0 22-16,-1 2 25 0,-1-1 25 15,-3 3 19-15,-2 0 6 0,0 2-10 0,-2 3-15 16,0 4-22-16,-4 4-24 0,0 3-20 16,-1 4-11-16,1 1-4 0,0 2-3 15,0 1-3-15,4-1 1 0,0-1 4 0,2 3 6 16,0-7 10-16,4 0 10 15,1 0 13-15,1-4 11 0,0 1 8 0,3-5 4 16,2-1 1-16,-1-4 0 0,1-3-2 16,2-3-5-16,0-4-7 0,0 0-6 0,-1-4-7 15,-1 0-8-15,-2-3-7 16,-3-1-5-16,-2-1-5 0,1-2-4 0,-5 3-5 16,0 1-5-16,-2-1-14 15,-2 2-40-15,-2 3-77 0,-1 2-96 0,1-2-96 16,2 6-101-16,-2 2-86 0,2-3-15 0,-2 7 46 15,1-3 81-15,3 4 90 0</inkml:trace>
  <inkml:trace contextRef="#ctx0" brushRef="#br0" timeOffset="34047.78">28105 8692 40 0,'4'0'212'15,"1"0"35"-15,-3 5-13 0,-2 5-25 16,2 0-12-16,-2 5-6 0,0 3-11 16,-2-1-17-16,2 3-18 0,-2 3-17 0,2-3-16 15,-3 0-15-15,3 1-15 0,-2-3-16 16,2-3-13-16,0 2-13 0,0-5-9 0,0-2-5 16,2-1 4-16,-2-2 10 0,3-3 14 15,-1 0 16-15,0-3 9 0,2-2 2 16,2-3-6-16,3-1-14 0,1-2-15 15,3-6-11-15,0 3-7 0,2-1-1 16,-1-2 2-16,1 6 6 0,0-2 3 0,-2 1 1 16,-1 3-1-16,-1 1-4 0,-2 4-4 15,-1 3-6-15,0 1-10 0,1 1-29 0,-3 1-83 16,1 4-124-16,-1-1-128 0,2-4-135 16,3 5-69-16,0-5-14 0,1 0 58 15,5-4 110-15</inkml:trace>
  <inkml:trace contextRef="#ctx0" brushRef="#br0" timeOffset="34710.74">29178 8536 171 0,'4'-11'237'15,"-1"1"6"-15,-1 1-21 0,0 2-17 16,0 3-3-16,2 0 8 0,-2 4 15 0,3 4 27 16,-1 4 16-16,-2 8 2 0,0 9-12 15,-2 6-29-15,0 9-45 0,-4 7-56 16,0 4-51-16,-1 6-28 0,-1-2-20 16,-3 4-11-16,1 0-16 0,0 0-26 0,-1-1-60 15,-2-4-88-15,3 1-101 0,0-6-92 0,-1 0-80 16,5-6-74-16,-2-5 8 0,-1-5 61 15,-1-5 84-15</inkml:trace>
  <inkml:trace contextRef="#ctx0" brushRef="#br0" timeOffset="34981.22">29176 8884 43 0,'13'-26'132'0,"0"1"-12"15,1 5-11-15,1-1-10 0,0 5-13 16,0 2-10-16,0 3-11 0,-1 2-3 16,1 3 0-16,0 2 1 0,-2 0 7 0,-3 4 14 15,-1 4 19-15,-3 0 22 0,-2 2 18 0,-4 6 11 16,0 0 4-16,-4 2-10 0,-2 2-23 16,-3 1-30-16,1 0-28 0,-1-1-35 0,3-3-50 15,0 2-61-15,1-1-60 0,1-3-58 16,4-2-50-16,0-4-42 0,2 3-25 15,3-6 4-15,1 1 30 0,0-6 40 16</inkml:trace>
  <inkml:trace contextRef="#ctx0" brushRef="#br0" timeOffset="35110.04">29426 8845 14 0,'4'-6'182'0,"0"5"1"0,1-3-9 0,-1 4-20 16,-2 4-22-16,-2-1-27 0,2 2-27 15,-2 4-18-15,0 0-20 0,2 1-15 0,-2-1-12 16,2 0-11-16,3-1-15 0,-3 1-17 15,2-1-23-15,0-4-24 0,2-2-23 16,1-2-22-16,-1-2-16 0,3-2-12 0,1-5-7 16,-1 0-1-16,1-6 8 0</inkml:trace>
  <inkml:trace contextRef="#ctx0" brushRef="#br0" timeOffset="35358.36">29735 8540 49 0,'6'-8'221'0,"-1"6"25"16,-3 1-23-16,0 2-56 0,-4 1-45 15,0 6-35-15,-1 2-28 0,-1 1-28 16,0 6-32-16,-2-1-35 0,1 2-40 15,1-1-36-15,2 2-39 0,0-1-33 0,0-1-13 16,2 0 1-16,2-4 19 0</inkml:trace>
  <inkml:trace contextRef="#ctx0" brushRef="#br0" timeOffset="35443.12">29773 8751 56 0,'8'0'88'0,"-1"-1"-12"0,1 1-12 16,1 1-13-16,-1 2-12 0,1 1-11 15,-1 4-17-15,1-3-25 0,-1 4-33 16,1 1-46-16,-1 1-25 0,-2-2-13 0</inkml:trace>
  <inkml:trace contextRef="#ctx0" brushRef="#br0" timeOffset="43486.51">8564 11250 61 0,'-6'-4'110'0,"1"3"-11"16,-1-5-7-16,2 5-5 0,-2-4-4 0,-1 2-6 15,1 2-6-15,-1-3-7 0,1 3-4 16,-2-2-3-16,1 2-1 15,-1-3-3-15,-1 4 0 0,-1-1 0 0,-1 1-2 16,1 0-2-16,-3 0 0 0,-2 0 4 16,0 0 4-16,-4 1 7 0,0 4 10 0,-2-1 9 15,-2 1 9-15,-1 3 4 0,-3 0 3 16,-1 4-5-16,-1 1-7 0,-1 4-7 16,-2-1-8-16,-1 5-8 0,-1 5-8 15,0 0 0-15,0 3-1 0,0 3 3 0,0 5 2 16,0-2 4-16,3 3 0 0,-1 3 0 15,0 1-4-15,2-2-6 0,3 3-8 16,2-2-10-16,1 2-8 0,5-1-7 0,0 0-5 16,4 4-6-16,5 2-3 0,1 0-3 15,3-2-1-15,4 4-2 0,4 3 2 16,2-1 0-16,5-2 2 0,3 3-1 0,3-3 2 16,4 1-2-16,2 0-1 15,5-5 0-15,3 2-1 0,3 0 1 0,2-2 1 16,4-1-1-16,4-2 2 0,1 1-1 15,3-4 0-15,3-1-2 0,2-4 0 16,2 3-1-16,0-8-1 0,2 3 0 16,2-4 0-16,2 0 0 0,2-4 2 0,3 0-1 15,-1-3-1-15,3-2-1 0,2-2 2 16,0-2 0-16,-1 1-1 0,3-6-1 0,2-1 4 16,2-3 1-16,0-3 1 0,2 0-2 15,3-4 2-15,-1-4 0 0,5 0-3 16,-1-3 1-16,3-2-2 0,0 0 0 15,1-3-1-15,1-2-1 0,0-2 1 0,0-3 0 16,-1 0 1-16,1-5 1 0,0-1-1 16,0 1 4-16,-3-2-2 0,-1-4 2 0,0 1-2 15,-1 0 1-15,-1-5 1 0,-3 1-2 16,0-2 0-16,1 0 0 0,-5 0-1 16,0-3 1-16,-4 1-1 0,-5-1-1 15,-3 0 0-15,-5-2 0 0,-4 2 3 0,-7-1 2 16,-1 2 5-16,-7-1 6 15,-2 0 5-15,-7 1 6 0,-1 0 2 0,-7-1 3 16,-2 1-2-16,-6 2-3 0,-3-2-3 16,-1 1-3-16,-5 1-2 0,-4 1-2 15,-2 0 0-15,-2 1-2 0,-3-2 0 0,-3 1 1 16,-1 3-2-16,-4-3-2 0,1 2 0 16,-5-2 0-16,-3 2 0 0,-1 2-4 0,-4-3 1 15,-5 4 1-15,-2-1 0 0,-2 1-1 16,-2-1-3-16,-4 4 1 0,-5 2 0 15,-2-5-1-15,-2 5 1 0,-1 1 0 16,-6 2 0-16,1-3 2 0,-2 4 3 0,0 1 1 16,-3-1-3-16,1 3 1 0,0-1 0 15,-3 2-5-15,1-3-2 0,-3 4 1 0,-2 0 0 16,-2 1-2-16,-2-2 3 0,-2 3 0 16,0-2 0-16,-4 5-1 15,0-5 1-15,-3 5 0 0,-1 1 1 0,-1-1 1 16,-2 1 0-16,-1 3 3 0,-1 2 0 15,-2-2 0-15,0 2-1 0,-4 2 1 16,-2-1-1-16,-1 3-3 0,-3 0-1 0,-1 0-2 16,1 3-1-16,-1 2-3 0,1-2 3 15,2 2 2-15,-1-1 0 0,3 4-1 0,0-2-1 16,4 1-4-16,0 1-12 0,2 1-7 16,0 0-8-16,4-1-12 0,1 1-14 15,3 2-15-15,3-2-35 0,4 3-77 16,6-4-97-16,7 5-98 0,6-4-93 0,8 2-80 15,5-2-12-15,6 1 53 0,4 0 93 16,2-1 102-16</inkml:trace>
  <inkml:trace contextRef="#ctx0" brushRef="#br0" timeOffset="55482.02">24718 11372 56 0,'-4'-4'68'0,"0"3"-3"0,0-4-1 15,-1 2-3-15,1-2-5 0,0 3-2 0,0 1-2 16,0-3 1-16,-1 3-1 0,1 1 0 15,0-3-3-15,0 3-5 0,-1-1-6 16,1 1-3-16,-2 0-3 0,-1 0 0 16,-1 0 1-16,0 0 2 0,-3 1 4 0,-2 2 0 15,-2-2 5-15,1 3 2 0,-5-3 0 16,0 5 4-16,-5-1 2 0,1 3 4 16,-2-2-1-16,-3 5-1 0,1 1 0 0,-5 0-1 15,0 2 3-15,0 2 0 16,-2 2 4-16,3 1 1 0,-3 3 0 0,0 2-3 15,0-1-2-15,0 6-3 0,0 0-3 16,0 0 1-16,3 4 1 0,-3 1 1 0,2 3 6 16,-2 0 1-16,2 5 3 0,1 1 0 15,-1 2-2-15,4 0-4 0,1 4-9 16,2 1-8-16,3 3-7 0,3 1-8 0,2 0-6 16,5 1-6-16,3 3-2 0,3-3-3 15,2-1-1-15,4 1 1 0,4-1-1 16,2-2 1-16,5-3 1 0,1 1 1 15,5 0 1-15,2-3-2 0,3-2 1 0,3 0-2 16,5-2-1-16,1-2 0 0,3-3-2 16,4 0-1-16,3-5 1 0,3-1 0 15,3-3 1-15,1-5-1 0,3 0 0 0,4-4 2 16,2-4 0-16,3-6-1 16,3-1 1-16,3-4 0 0,1-5-1 0,5-1-2 15,2-4-3-15,3-4 2 0,1-2-2 16,0-3 0-16,-2-2-2 0,1-2 1 0,-1-2 0 15,-2-5-1-15,-2 0 0 16,0-4-1-16,-2 0 2 0,-3-4 1 0,1-1 2 16,-4-1-1-16,-1-1-2 0,-4-6 4 15,-1 1-2-15,-1-1-2 0,-4-4-1 16,-2-1 0-16,-3-3 1 0,-1-1 1 0,-5-2 0 16,-2-1-1-16,-4 3 1 0,-6-4 3 15,-3 4-1-15,-5-3 3 0,-5 1 1 0,-5-1 6 16,-3 3 7-16,-5-3 4 0,-4 1 6 15,-6 0 3-15,-3 0 5 0,-4-1-2 16,-4 3-6-16,-4-3-3 0,-4 1-2 0,-5 2-1 16,-1 0-4-16,-5 0 0 0,-5 1 4 15,-1 2 2-15,-7 0-1 0,-1 2-1 16,-3 2-2-16,-2 1-3 0,-5 2-3 16,-1-1-7-16,-3 3-4 0,-3 3-1 0,-3 1-3 15,-2 2-1-15,-2 3-3 0,-5 2-4 16,1 2-8-16,0 2-22 0,0 3-45 15,1 3-75-15,1 3-93 0,4 5-88 16,7 3-95-16,1 4-75 0,9 6-3 0,4 4 47 16,9 2 81-16</inkml:trace>
  <inkml:trace contextRef="#ctx0" brushRef="#br0" timeOffset="56311.56">26710 12246 66 0,'-2'-6'189'0,"2"-3"15"16,0 3-47-16,2-4-29 0,5 3-11 15,3-1 3-15,3 0 10 0,6-1 15 0,4 3 14 16,7-4 10-16,4 4 5 0,4-2 0 16,6 3-13-16,3-2-22 0,4-1-27 15,4 2-28-15,0-1-26 0,4 0-20 0,2 1-18 16,1 2-25-16,-3-1-44 0,0 1-60 16,-2-1-65-16,-2 3-66 0,-4 2-64 15,-4-4-55-15,-3 3-21 0,-4-2 27 0,-1-2 46 16,-8 1 57-16</inkml:trace>
  <inkml:trace contextRef="#ctx0" brushRef="#br0" timeOffset="56660.24">27936 11555 9 0,'-2'-20'167'0,"0"3"15"16,-1-1-43-16,1 2-36 0,0 2-25 15,0 3-15-15,0-1-15 0,2 6-14 0,0-1-13 16,0 3-6-16,0 0 5 0,2 4 11 16,2 5 13-16,1 2 15 15,-1 2 10-15,2 4 4 0,0 6 0 0,1 2-2 16,-1 5-5-16,1 3-5 0,-3 4-1 15,-2 1 7-15,-2 0 9 0,-2 1 10 0,-2 1 7 16,-5 1 4-16,1 1-4 0,-7-2-10 16,-2 3-17-16,-2-1-21 0,-5-1-27 15,-3 2-49-15,-1 1-58 0,-1-1-64 0,-1-1-67 16,3 2-67-16,1-6-65 0,1-4-5 16,4-1 30-16,2 0 50 0</inkml:trace>
  <inkml:trace contextRef="#ctx0" brushRef="#br0" timeOffset="57022.53">28384 11706 123 0,'3'0'228'0,"-3"4"42"0,0 1-8 15,-5 10-16-15,-1 5-10 0,-2 6 0 16,-3 8-13-16,-2 5-32 0,-2 6-48 0,1 2-47 15,-1 6-38-15,-2 1-25 16,2 2-47-16,0 1-59 0,0 2-69 0,3-5-69 16,-1 0-71-16,0-3-82 0,3-2-19 0,-1-6 26 15,3-3 49-15</inkml:trace>
  <inkml:trace contextRef="#ctx0" brushRef="#br0" timeOffset="57521.23">28446 11824 76 0,'6'-9'119'16,"1"0"-41"-16,-3 1-29 0,2 3-19 0,-2 1-12 15,1-1-9-15,1 2-3 0,-2 2-3 16,3 1-2-16,-1 0-1 0,0 0-2 0,1 0 0 16,-1 1 1-16,0 2 1 0,1-2-1 15,-1 3 1-15,-2-3 1 0,0 2 6 0,1-2 12 16,-1 3 17-16,-2-4 19 0,0 1 21 16,0-1 19-16,0 0 13 0,-2 0 4 15,0 0-2-15,0 0-6 0,0 3-11 0,0-3-11 16,0 0-12-16,0 1-13 0,-2-1-13 15,-2 6-8-15,0-1-5 0,-5 4 1 16,1 0 1-16,-5 3 4 0,0 2 1 16,1 1 0-16,-3 5-3 0,2-2-6 0,1 2-7 15,1-3-6-15,3 1-4 0,-1 1-4 16,5-2-4-16,0 0-1 0,1-5 0 16,3 2 2-16,3 1 1 0,1-5 2 0,2-1 4 15,3 1 4-15,1-5 2 0,3-4-1 16,2-1 2-16,0 0-3 0,-1-5-2 0,3-2-1 15,-2 2-4-15,-2-4 1 0,0-3-4 16,-5-1-1-16,0 0 0 0,-3 1-4 16,-3-1-1-16,-2-2-19 0,-2 1-31 0,-5 2-47 15,1-1-55-15,0 6-71 0,-3-2-84 16,1-1-31-16,-1 3 8 0,3 3 33 0</inkml:trace>
  <inkml:trace contextRef="#ctx0" brushRef="#br0" timeOffset="57984.98">28886 11601 195 0,'4'-9'256'15,"-2"1"21"-15,-2 7-46 0,-2-2-48 0,0 6-34 16,-2 3-26-16,0 3-19 0,-3 6-19 15,-1-1-22-15,0 6-24 0,-1 0-22 16,1-1-35-16,-1 1-36 0,1 4-40 0,1-4-39 16,3 0-37-16,0 0-27 0,2-1-2 15,2-4 14-15,2-1 29 0,0-5 34 0,0 0 40 16,2-4 42-16,3-2 35 0,-1-3 32 16,0-1 22-16,3-1 17 0,-3-3 16 15,3-2 8-15,-3 2 0 0,0-1-6 16,1 2-11-16,-1-2-12 0,0 2-15 15,1-1-16-15,-1 4-13 0,0 1-8 0,3-3-8 16,-3 3-8-16,3 0-10 0,-1 3-6 16,3-3-2-16,-1 0-2 0,1 0 2 0,2 0 6 15,1-3 8-15,1 2 10 0,0-3 13 16,0 0 14-16,0 0 14 0,-3 0 12 16,1 0 12-16,-4 3 8 0,-1-2 1 0,1 3-2 15,-3 3-5-15,-2-2-8 0,2 4-12 16,-1 2-9-16,-1 2-16 0,0 0-30 0,0 2-38 15,1 3-42-15,-3-2-43 0,2 0-47 16,0 1-50-16,0-5-23 0,-1 1 8 0,1 0 25 16</inkml:trace>
  <inkml:trace contextRef="#ctx0" brushRef="#br0" timeOffset="58185.13">29263 11765 70 0,'10'-9'152'0,"1"1"-4"0,4 0-9 15,2 3-5-15,2-3-11 0,2 2-15 16,2 0-22-16,3 5-20 0,-1-2-31 16,3 3-42-16,-1 0-53 0,3 3-68 0,-5-3-64 15,1 1-31-15,-3 3-8 0,-2-2 14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FDCEE-F8C6-9EA2-C7AE-FFAA809385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501F51-96DC-72AA-593B-8F9A76FA5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8854B-F262-0940-C14D-85630B153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758B0-8F69-32CC-A59F-0F8B1876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3E0D4-4AF6-5D53-BE1A-EAB0AB74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12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7A843-92A5-DCA6-2585-4D6D4AC1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25C3-E212-864E-50E1-9DE3852E6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2BDBC-9452-1EBC-FB3C-7F8DF5806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D77F3-5BD4-35BB-29BA-CA41C13B7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ACD06-A16A-A5BF-4FA2-2B56360A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34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224C-C6FE-3624-06BE-55B19A0B9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D76B5-3F97-3263-5D61-AC3DD82BC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5A6C0-334F-C12D-7445-8A3F5083F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863F3-FE37-AB1A-DDE9-D115BE0F3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F0B0C-EBD9-326F-2F31-54D6ADAD1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B319-1068-A10F-594D-5C0C74D9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4B710-462F-2B48-BDA4-BB62DDAA2D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AC7DD-F7E5-D712-A38E-2F0642772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6A435-4905-A5FE-63BE-78344285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26C59-0BDF-CDB3-B402-A00EA807D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05732-3D58-D1B8-30AE-73A46DD6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1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9699-4E10-3B83-699B-5E737AA0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820E5-D843-9559-EAEC-05C44D717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36433-3F47-89A7-9F89-318CA7731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7C4DC1-523C-FBE3-F781-FEF43D1BF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2FFF8-B3F8-71A2-74BE-184F1FF98F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627BEA-B28E-3D25-70D3-FB7501716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AFF97E-0CBA-5D88-82F4-E5331C18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815C2E-A8F2-6D60-2551-9830E4E8B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1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17242-9A77-8E26-6B93-735A62AD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5F649-D7B4-442F-D417-69CC802A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7466E-F438-6282-0983-647FADC1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03229-5DD4-33A4-FF15-0E26A837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3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5999E4-E924-E99F-8683-7F946F1A2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BA7D65-F1BE-E1B4-E3C2-8EDDA359D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62AB6-4E35-1F11-5B1A-58B24A7C9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4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37D1B-4E64-B44F-F5A3-629B0FDA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F5ACD-AB53-6CA7-BB1E-32AE76FCD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9B10E-45C8-8C4F-EBD9-C15E5C96C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4EF6B-ACF2-D3DA-F954-D9D79095E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A1012C-3B7A-7D13-AF8A-CAB113A3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E7561-4ACA-2F5F-AFF4-1050C111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18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7273D-EA45-2D22-2EA7-6BC71EFE9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E44EEA-D9A2-996A-6898-B4A487400A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55907-26AB-4FD3-3246-5A5BBE018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391F6-574E-4F8B-3130-F4A9773C6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A6496-A8BF-A0CC-20EC-233E99BB8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16126-8DD3-96CA-96A0-7A4B0707D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7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1A033-BFF1-A26F-2533-5B16500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9BA59F-34EA-9BD7-CFC0-6D0D4A949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E062C-719D-EB94-E26B-3D055F005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946E0-B661-2410-B482-6D98D1B16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43218-B214-D7A7-FB4B-2832CAA03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4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CE8B4A-0953-4C59-A93B-0C3B5F62F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A63289-FD37-B965-798E-987EE3655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EB398-FB7D-93F4-0998-22BD018F2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4DAEA-FF68-7133-7AC7-687E4130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022D8-13A5-76A4-AA5F-49FEF013B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01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40852C-62BF-F229-E6D7-40C06D03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DE439-C00E-0DCA-DD98-9470BD90E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459E0-0A80-9682-188A-C7F242BF4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414D2-0DF9-472A-AF68-5C772E74366D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A1BB9-90A3-2FD1-E8E1-680DEA42B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2910D-556D-7F34-C9A2-C52F739CF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73130-CC22-4482-ACC9-F0AC28220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4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E0109-37E9-7942-DA44-8BE380511D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Polaritas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senyawa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obat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79CCE-6B36-93D8-839B-935D86F25F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2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5493-BF39-72EF-276D-1F98C1F5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Sasaran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belajar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5DE78-EEE6-EAB5-A52F-FFF87716C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  <a:p>
            <a:r>
              <a:rPr lang="en-US" dirty="0" err="1"/>
              <a:t>Kepolaran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obat</a:t>
            </a:r>
            <a:endParaRPr lang="en-US" dirty="0"/>
          </a:p>
          <a:p>
            <a:r>
              <a:rPr lang="en-US" dirty="0"/>
              <a:t>Cara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kepolaran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obat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0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6F46-829E-1C6A-5158-520AE9E43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Pendahuluan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0BA73-FE4B-FC61-AE05-560F7605F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Kepolaran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ukuran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senyawa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terkutub</a:t>
            </a:r>
            <a:r>
              <a:rPr lang="en-US" b="1" dirty="0">
                <a:solidFill>
                  <a:srgbClr val="FF0000"/>
                </a:solidFill>
              </a:rPr>
              <a:t> (</a:t>
            </a:r>
            <a:r>
              <a:rPr lang="en-US" b="1" dirty="0" err="1">
                <a:solidFill>
                  <a:srgbClr val="FF0000"/>
                </a:solidFill>
              </a:rPr>
              <a:t>terpolarisasi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r>
              <a:rPr lang="en-US" dirty="0"/>
              <a:t>. Jika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memiliki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polarisasi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senyawa</a:t>
            </a:r>
            <a:r>
              <a:rPr lang="en-US" b="1" dirty="0">
                <a:solidFill>
                  <a:srgbClr val="FF0000"/>
                </a:solidFill>
              </a:rPr>
              <a:t> polar </a:t>
            </a:r>
            <a:r>
              <a:rPr lang="en-US" dirty="0"/>
              <a:t>dan </a:t>
            </a:r>
            <a:r>
              <a:rPr lang="en-US" dirty="0" err="1"/>
              <a:t>senyawa</a:t>
            </a:r>
            <a:r>
              <a:rPr lang="en-US" dirty="0"/>
              <a:t> yang </a:t>
            </a:r>
            <a:r>
              <a:rPr lang="en-US" b="1" dirty="0" err="1">
                <a:solidFill>
                  <a:srgbClr val="FF0000"/>
                </a:solidFill>
              </a:rPr>
              <a:t>tidak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memiliki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kutub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senyawa</a:t>
            </a:r>
            <a:r>
              <a:rPr lang="en-US" b="1" dirty="0">
                <a:solidFill>
                  <a:srgbClr val="FF0000"/>
                </a:solidFill>
              </a:rPr>
              <a:t> non polar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466DA4-553E-6F0E-1B71-4ECE60947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082" y="3463801"/>
            <a:ext cx="5531836" cy="271316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36B92AC-0BB4-02BE-1760-CECE6B9D0FA9}"/>
                  </a:ext>
                </a:extLst>
              </p14:cNvPr>
              <p14:cNvContentPartPr/>
              <p14:nvPr/>
            </p14:nvContentPartPr>
            <p14:xfrm>
              <a:off x="599040" y="2073600"/>
              <a:ext cx="8343360" cy="2494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36B92AC-0BB4-02BE-1760-CECE6B9D0FA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680" y="2064240"/>
                <a:ext cx="8362080" cy="251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9920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8CDFC-07BE-1AF2-05FA-3B08421D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381C8-B9D0-AA6B-5B5B-0B19B2E83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04263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FF0000"/>
                </a:solidFill>
              </a:rPr>
              <a:t>Cara </a:t>
            </a:r>
            <a:r>
              <a:rPr lang="en-US" b="1" dirty="0" err="1">
                <a:solidFill>
                  <a:srgbClr val="FF0000"/>
                </a:solidFill>
              </a:rPr>
              <a:t>mengetahui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memiliki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kepolaran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perbedaan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elektronegativitas</a:t>
            </a:r>
            <a:r>
              <a:rPr lang="en-US" b="1" dirty="0">
                <a:solidFill>
                  <a:srgbClr val="FF0000"/>
                </a:solidFill>
              </a:rPr>
              <a:t> (</a:t>
            </a:r>
            <a:r>
              <a:rPr lang="en-US" b="1" dirty="0" err="1">
                <a:solidFill>
                  <a:srgbClr val="FF0000"/>
                </a:solidFill>
              </a:rPr>
              <a:t>senyawa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ionik</a:t>
            </a:r>
            <a:r>
              <a:rPr lang="en-US" b="1" dirty="0">
                <a:solidFill>
                  <a:srgbClr val="FF0000"/>
                </a:solidFill>
              </a:rPr>
              <a:t>) </a:t>
            </a:r>
            <a:r>
              <a:rPr lang="en-US" dirty="0"/>
              <a:t>dan </a:t>
            </a:r>
            <a:r>
              <a:rPr lang="en-US" b="1" dirty="0" err="1">
                <a:solidFill>
                  <a:srgbClr val="FF0000"/>
                </a:solidFill>
              </a:rPr>
              <a:t>momen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dipol</a:t>
            </a:r>
            <a:r>
              <a:rPr lang="en-US" b="1" dirty="0">
                <a:solidFill>
                  <a:srgbClr val="FF0000"/>
                </a:solidFill>
              </a:rPr>
              <a:t> (</a:t>
            </a:r>
            <a:r>
              <a:rPr lang="en-US" b="1" dirty="0" err="1">
                <a:solidFill>
                  <a:srgbClr val="FF0000"/>
                </a:solidFill>
              </a:rPr>
              <a:t>senyawa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kovalen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FF3CE-7DF4-E75A-3ECF-10B3EA1A1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463" y="1900512"/>
            <a:ext cx="4211337" cy="459236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D3BBC17-D000-3F11-2483-3C748EC6BE82}"/>
                  </a:ext>
                </a:extLst>
              </p14:cNvPr>
              <p14:cNvContentPartPr/>
              <p14:nvPr/>
            </p14:nvContentPartPr>
            <p14:xfrm>
              <a:off x="2618280" y="1483920"/>
              <a:ext cx="8664120" cy="34142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D3BBC17-D000-3F11-2483-3C748EC6BE8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08920" y="1474560"/>
                <a:ext cx="8682840" cy="343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138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9A18-44CD-6CD0-F954-E4500805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DBEBE-B857-68A4-21D4-818C241B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Urutkan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kepolaran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senyawa</a:t>
            </a:r>
            <a:r>
              <a:rPr lang="en-US" dirty="0"/>
              <a:t> berikut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perbedaan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elektronegativitas</a:t>
            </a:r>
            <a:r>
              <a:rPr lang="en-US" dirty="0"/>
              <a:t> F-F, F-Cl, F-Br, Cl-Br, Cl-I, and Cl-Cl (EN F = 4.0, Cl = 3.0, Br = 2.8, I = 2.5)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0A83C21-7A3B-F79F-620D-6EECC641EBA1}"/>
                  </a:ext>
                </a:extLst>
              </p14:cNvPr>
              <p14:cNvContentPartPr/>
              <p14:nvPr/>
            </p14:nvContentPartPr>
            <p14:xfrm>
              <a:off x="1094400" y="2855160"/>
              <a:ext cx="9469440" cy="3480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0A83C21-7A3B-F79F-620D-6EECC641EB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5040" y="2845800"/>
                <a:ext cx="9488160" cy="349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3759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297EA-FCB8-83B8-AEBD-12D55AA47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Kepolaran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obat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8B0AF-0D10-D9CD-973F-6D8EAADF3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628503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FF0000"/>
                </a:solidFill>
              </a:rPr>
              <a:t>Kepolaran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bioavailabilitas</a:t>
            </a:r>
            <a:r>
              <a:rPr lang="en-US" dirty="0"/>
              <a:t> dan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melewati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membran</a:t>
            </a:r>
            <a:r>
              <a:rPr lang="en-US" b="1" dirty="0">
                <a:solidFill>
                  <a:srgbClr val="FF0000"/>
                </a:solidFill>
              </a:rPr>
              <a:t> sel</a:t>
            </a:r>
            <a:r>
              <a:rPr lang="en-US" dirty="0"/>
              <a:t>.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Obat yang </a:t>
            </a:r>
            <a:r>
              <a:rPr lang="en-US" b="1" dirty="0">
                <a:solidFill>
                  <a:srgbClr val="FF0000"/>
                </a:solidFill>
              </a:rPr>
              <a:t>polar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hidrofilik</a:t>
            </a:r>
            <a:r>
              <a:rPr lang="en-US" dirty="0"/>
              <a:t>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non polar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lipofilik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2B6DD8-93E9-3D5E-978B-A23B675A2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0642" y="1825625"/>
            <a:ext cx="4783158" cy="33287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93A0FB9-54F9-274E-91A8-EE99BB00ECC6}"/>
                  </a:ext>
                </a:extLst>
              </p14:cNvPr>
              <p14:cNvContentPartPr/>
              <p14:nvPr/>
            </p14:nvContentPartPr>
            <p14:xfrm>
              <a:off x="6714000" y="2090520"/>
              <a:ext cx="4148640" cy="2761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93A0FB9-54F9-274E-91A8-EE99BB00EC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04640" y="2081160"/>
                <a:ext cx="4167360" cy="278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8656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714F1-12A2-6061-59F3-61CC64553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Cara </a:t>
            </a:r>
            <a:r>
              <a:rPr lang="en-US" b="1" dirty="0" err="1">
                <a:solidFill>
                  <a:srgbClr val="00B0F0"/>
                </a:solidFill>
              </a:rPr>
              <a:t>menentukan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polaritas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obat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93269-5F52-FF54-56E2-E275502E5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Ada </a:t>
            </a:r>
            <a:r>
              <a:rPr lang="en-US" b="1" dirty="0" err="1">
                <a:solidFill>
                  <a:srgbClr val="FF0000"/>
                </a:solidFill>
              </a:rPr>
              <a:t>beberapa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cara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polaritas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obat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Log P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ikatan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hidrogen</a:t>
            </a:r>
            <a:r>
              <a:rPr lang="en-US" dirty="0"/>
              <a:t>, dan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kimia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kuantum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17127D-6ADF-B907-5292-7867432FE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404" y="2882872"/>
            <a:ext cx="6293192" cy="361000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72DB6FA-A09C-E2B8-E8E3-2D3D53E44F16}"/>
                  </a:ext>
                </a:extLst>
              </p14:cNvPr>
              <p14:cNvContentPartPr/>
              <p14:nvPr/>
            </p14:nvContentPartPr>
            <p14:xfrm>
              <a:off x="664560" y="1915560"/>
              <a:ext cx="10089000" cy="2855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72DB6FA-A09C-E2B8-E8E3-2D3D53E44F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5200" y="1906200"/>
                <a:ext cx="10107720" cy="287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887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C3778-6758-502F-8DAB-8D60CDD4E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</a:rPr>
              <a:t>Buku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referensi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728FA0-5BA1-FE87-5392-A11C4A0E3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72707"/>
            <a:ext cx="2386225" cy="32205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D21E53-116A-95FC-D13C-2D9EF056D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516" y="1690687"/>
            <a:ext cx="2461903" cy="32025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85B96C-5B16-866F-338F-8BC269662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510" y="1672707"/>
            <a:ext cx="2403529" cy="322057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8F82B14-7A2A-E059-332B-B4B4BCD41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129" y="1672707"/>
            <a:ext cx="2125577" cy="322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44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10677-00B8-1189-5A2C-F793C0E5A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Artikel </a:t>
            </a:r>
            <a:r>
              <a:rPr lang="en-US" b="1" dirty="0" err="1">
                <a:solidFill>
                  <a:srgbClr val="00B0F0"/>
                </a:solidFill>
              </a:rPr>
              <a:t>referensi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8F2790-476E-8D2F-148B-D89F966D9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63369"/>
            <a:ext cx="2499518" cy="33312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51CFBD-D21B-B6E1-2F61-92DD94E18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755" y="1763370"/>
            <a:ext cx="2499518" cy="332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3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AA0631-A166-857F-E0B7-1A64068396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Terimakasih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D1F5DEF-8CB7-4148-01BD-F39F3E84D9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87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4436</TotalTime>
  <Words>161</Words>
  <Application>Microsoft Office PowerPoint</Application>
  <PresentationFormat>Widescreen</PresentationFormat>
  <Paragraphs>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Polaritas senyawa obat</vt:lpstr>
      <vt:lpstr>Sasaran belajar</vt:lpstr>
      <vt:lpstr>Pendahuluan</vt:lpstr>
      <vt:lpstr>PowerPoint Presentation</vt:lpstr>
      <vt:lpstr>PowerPoint Presentation</vt:lpstr>
      <vt:lpstr>Kepolaran obat</vt:lpstr>
      <vt:lpstr>Cara menentukan polaritas obat</vt:lpstr>
      <vt:lpstr>Buku referensi</vt:lpstr>
      <vt:lpstr>Artikel referensi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Asam amino, peptide, dan protein</dc:title>
  <dc:creator>Tunas Alam</dc:creator>
  <cp:lastModifiedBy>Tunas Alam</cp:lastModifiedBy>
  <cp:revision>198</cp:revision>
  <dcterms:created xsi:type="dcterms:W3CDTF">2022-08-09T11:42:51Z</dcterms:created>
  <dcterms:modified xsi:type="dcterms:W3CDTF">2026-04-13T12:40:29Z</dcterms:modified>
</cp:coreProperties>
</file>