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323" r:id="rId4"/>
    <p:sldId id="324" r:id="rId5"/>
    <p:sldId id="332" r:id="rId6"/>
    <p:sldId id="325" r:id="rId7"/>
    <p:sldId id="333" r:id="rId8"/>
    <p:sldId id="326" r:id="rId9"/>
    <p:sldId id="327" r:id="rId10"/>
    <p:sldId id="328" r:id="rId11"/>
    <p:sldId id="329" r:id="rId12"/>
    <p:sldId id="334" r:id="rId13"/>
    <p:sldId id="322" r:id="rId14"/>
    <p:sldId id="331" r:id="rId15"/>
    <p:sldId id="267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3" d="100"/>
          <a:sy n="93" d="100"/>
        </p:scale>
        <p:origin x="54" y="1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3T11:56:34.49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8388 7191 134 0,'5'-6'151'0,"-1"2"-21"0,0-2-12 0,-2 1-7 0,0 4-6 0,0-3-13 0,-2 0-16 0,0 3-14 0,0-2-4 16,0 2 7-16,0 1 11 0,0-4 16 15,-2 4 17-15,0-1 15 0,0 1-1 16,0-3-10-16,-2 3-16 0,-1 0-21 16,-1 0-23-16,0 3-21 0,-3-2-12 15,1 3-1-15,-5 0 4 0,0 2 14 0,-4 2 15 16,-2 3 15-16,-4-1 19 0,0 6 8 15,-5 2 3-15,-3 2-2 0,-3 4-6 16,-2 6-9-16,-2 0-13 0,-5 4-10 0,1 5-8 16,-5 1-6-16,1 5-9 0,-1 2-4 15,-1 7-1-15,-3 1-4 0,2 4-3 16,-2 5-2-16,3 5 1 0,-1 4-2 16,2 4-3-16,3 2 0 0,4 1-1 0,4 4 0 15,6-1-1-15,5 1 0 0,6 3 1 16,6 1 4-16,7-4 0 0,6 4 0 15,8-1 0-15,9-2 0 0,6 2-2 0,7-2-1 16,6-2-2-16,6 1-1 0,7-1-1 16,6 1 0-16,6-1-2 0,5 1-3 15,4-2-1-15,6-3 1 0,4 0 0 16,5-2-3-16,2-7 2 0,4-2 1 16,4-8-3-16,5-3-2 0,1-7 0 0,3-5 0 15,4-7-1-15,0-4-1 0,0-9 8 16,2-8 2-16,0-8 0 0,0-4 0 15,0-10-3-15,2-4 2 0,-2-8-7 0,-2-7-2 16,0-5 0-16,-2-6-2 0,-4-7 0 16,-5 0 0-16,-2-6 1 0,-4-4 2 15,-4 1 2-15,-4-2 0 0,-5-1-3 0,-4-1 0 16,-4-3 4-16,-2 3-1 0,-7-7-3 16,-2 3 2-16,-4-3 3 0,-4-1-1 0,-2-4-4 15,-5 0-1-15,-4-5 0 0,-4-1 0 16,-2-4-1-16,-6 1 0 0,-3-1 2 15,-6-2 0-15,-2 2 1 0,-6 1-2 16,-7 2 1-16,-4 1-1 0,-4 0-2 16,-5 1 1-16,-6 1-1 0,-6-1 4 15,-4 2 0-15,-5 2 0 0,-4-2-2 16,-6-1-1-16,-4 1 4 0,-5-3 1 0,-4-1-3 16,-2-1 1-16,-6 2 2 0,-1-2 1 15,-3 1 0-15,-5-2-4 0,-2 6 1 16,-2 3 0-16,-4 2 0 0,-1 1-2 15,-3 5-1-15,-1 5 1 0,-2 5-2 0,1 4 1 16,-3 1 1-16,-2 9-1 0,-2 1 1 0,0 2-3 16,0 7-3-16,-2 3-7 0,-2 2-16 15,-3 3-26-15,-1 7-49 0,-1 0-71 16,1 5-85-16,1 4-79 0,1 2-74 0,0 3-69 16,4 0-13-16,-1 1 41 0,6 1 73 15,3 3 75-15</inkml:trace>
  <inkml:trace contextRef="#ctx0" brushRef="#br0" timeOffset="2073.15">19490 6726 75 0,'4'0'131'16,"-1"3"-51"-16,-6-3-35 0,1 1-13 16,-2-1-3-16,-2 0 3 0,-1 0 1 0,1 4 3 15,0-4 3-15,-3 1 2 0,-1 2 2 16,-1-2 3-16,-2 3 6 0,1 0 7 15,-5 1 0-15,0-2-2 0,-2 5-5 16,-4-2-3-16,-3 6-5 0,-1-1 0 0,-5 3 5 16,-2 2 7-16,-4-2 9 0,-4 7 10 15,-5-1 9-15,0 5 6 0,-3 0 1 16,-1 4 3-16,-2 0 3 0,-2 5 7 16,0 0 3-16,0 6 3 0,-2 2-5 0,-1 0-8 15,1 6-12-15,-2 5-13 0,2 1-16 16,0 1-14-16,0 4-9 0,2 3-5 15,2-2-7-15,2 5-5 0,4 3-3 0,3 5-1 16,2 0-2-16,3 2-1 0,6 8-2 16,1-3-1-16,4 7-2 0,3-3 0 15,4 8-1-15,2-3-3 0,4 3 3 0,4-2-1 16,3-2 2-16,4 0 1 0,4 0-1 16,4-3 0-16,2-2 3 0,5 1 2 15,4-1-1-15,4 1-1 0,4-2 0 0,4-2 2 16,7 2-2-16,6 0 0 0,7-3 1 15,6 0 5-15,6 0 2 16,7-5 3-16,4 0 2 0,4-1 1 0,6-4 5 0,5-1 6 16,4-4-1-16,4-4 2 15,2-1 0-15,9 0 1 0,4-5-2 0,4 0-4 16,7-1 0-16,1-4-2 0,3-1-3 16,4-3 1-16,0-5-1 0,4-1-2 15,3-4-5-15,3-2-2 0,7-7 1 0,2-1-6 16,4-5-1-16,3-2-1 0,1-2 4 15,5-4 3-15,2-3-1 0,2-2 2 16,4-2-1-16,2-4-1 0,3-1-3 16,-3 0-3-16,3-5 3 0,-3 1-1 0,0-3 1 15,1-2 0-15,-1 0 0 0,0-2 0 16,-1-3-5-16,-3 2-2 0,-4-6 1 0,-3-2 3 16,-1 0-2-16,-3-2-1 15,1-3 1-15,-1-1-1 0,-1-7-1 0,-5 1-3 16,-2-3 0-16,-4-3 0 0,-4-3 3 15,-5-5 4-15,-4 0-2 0,-6-4 3 0,-7-4-5 16,-4-1 2-16,-4-3-4 16,-8-4 0-16,-5 2 1 0,-8-3 0 0,-7-4 4 15,-6 1 2-15,-8-2-2 0,-9-2-2 16,-6-1 2-16,-7-4 1 0,-6 2 1 0,-8-1-1 16,-5-4 0-16,-8 2-3 15,-4-4-3-15,-7 1-3 0,-3-1 0 0,-10-4-4 16,-3 1 0-16,-9-1 2 0,-7 2 1 15,-8 1-2-15,-4-1 0 0,-8 4 3 16,-7 0 1-16,-7 4-2 0,-7 0 0 0,-5 1 3 16,-7 4 0-16,-5 0-5 0,-5 2 2 15,-4 1 3-15,-5 3 1 0,-5 0-3 0,-5 3-3 16,-4-2 5-16,-1 2-4 0,-3 0-1 16,0 1 4-16,-5 1 0 0,0-1 4 15,-4 4-1-15,-2 0 3 0,-4 2-1 16,0 1-5-16,-5 2 0 0,-1 0-4 0,-1 1 0 15,1 2 3-15,-3 2 1 0,-2 2 0 16,0 2-1-16,-4 6 1 0,-2-2 0 16,-4 6-5-16,-1 0 1 0,-3 2 5 0,-3 0 5 15,-4 5 0-15,-4 1 0 0,-7 2 2 16,-4 0-6-16,-6 2-3 0,-2 1-1 0,-5 1 1 16,-1 0 1-16,-3 5 0 0,-4-2 1 15,0 3 0-15,-2 2-3 0,2 0 1 16,4-1-5-16,3 5-10 0,3 1-24 15,5-1-55-15,4 5-95 0,7 4-118 16,8 0-114-16,8 2-102 0,9 4-36 16,6-1 23-16,9 1 81 0,8 0 106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3T11:56:47.29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9212 7068 64 0,'0'1'66'0,"0"2"-7"15,0-2-9-15,-2 3-5 0,2-4-8 16,0 1-7-16,0-1-6 0,0 3-4 16,0-3 0-16,0 1 0 0,0-1 3 0,0 0 4 15,0 0 6-15,0 0 2 0,0 0 0 16,0 0 7-16,0 4 4 0,0-4 6 15,0 1 3-15,0 2 1 0,0 1 5 16,0-1 2-16,2 2 1 0,-2-1 0 0,2 1 1 16,-2 0 2-16,2 1-2 15,0 0-7-15,0 1-7 0,0 3-8 0,0-3-6 16,1 2-4-16,-1 0-7 0,2 3-1 0,-2 0-2 16,2 1 2-16,0-1-3 0,1 2 0 15,-1-2 5-15,0 2 4 16,0 0 6-16,1 0 3 0,-1-2 5 0,0 2 4 15,0 0 3-15,3-3 0 16,-3 0-1-16,2 1 1 0,1-2 6 0,1 1 4 16,-2-2 9-16,3-4 13 0,1 0 16 0,1 0 14 15,0-3 9-15,3-2 2 0,1-2-7 0,2-4-10 16,2-3-12-16,5-4-18 0,-1-3-14 16,4-4-10-16,5-3-9 0,2-2-7 15,2-8-8-15,4 0-6 0,5-4-5 16,-1-3-6-16,5-4-2 0,2-1-4 0,-1 1-3 15,3-4 2-15,-2 4 1 0,0-5 1 16,0 4 0-16,-5 2 2 0,-1 2 1 16,-3 2-1-16,-4 2-2 0,-4 4 0 15,0 0 0-15,-5 4-1 0,-3 3-2 16,-3 1-2-16,-2 2 2 0,-4 0-3 0,0 6 1 16,-2-1 0-16,-2-2-1 0,-1 5-2 15,-1 0-8-15,-3-1-12 0,1-1-29 16,-3 5-67-16,1-2-113 0,-5 3-126 15,0-1-133-15,-4 6-76 0,0-1-15 0,-5 4 42 16,-3 6 99-16</inkml:trace>
  <inkml:trace contextRef="#ctx0" brushRef="#br0" timeOffset="2885.58">8634 8320 42 0,'2'0'56'0,"-2"0"2"0,2 0 4 0,-2 0 3 16,2 0 0-16,-2 3 0 0,2-2 2 16,0 3 3-16,1 0 2 0,-1 3 1 15,0-1 2-15,2 6-2 0,-2 0 0 0,2 5-5 16,-1 0-4-16,1 7-3 0,-2-3 1 16,2 8 3-16,-2-3 2 0,2 1 5 15,1 1 4-15,-1-2 4 0,0-1 0 16,0 0 1-16,3-1-8 0,-3 0-5 0,2-4-11 15,1 0-8-15,-1-1-11 0,0-5-8 16,1 1-5-16,-1-5 1 0,3 2 9 16,-1-3 10-16,3-2 15 0,1-2 17 15,1-3 16-15,4-2 10 0,0-5 1 16,4-1-5-16,2-6-11 0,3-4-13 0,3-5-9 16,5-2-8-16,2-9-3 0,4-5 1 15,5-3 2-15,4-5 1 0,3-4-3 16,6-3-5-16,3-6-6 0,0 3-12 0,3-5-7 15,1 5-4-15,1-3-9 0,-2 3-4 16,-1 3-2-16,-2 2 0 0,-1 2-3 16,-3 4-2-16,-6 4-1 0,-5 5 1 15,-3 1 1-15,-7 6-1 0,-5 3 2 0,-3 4 1 16,-5 1 1-16,-4 6 0 0,-4 1-1 16,0 2-1-16,-5 2-1 0,1 1-2 0,0 0-6 15,-3 3-5-15,0-3-14 0,1 2-21 16,-1-1-34-16,1 3-43 0,-3-1-53 15,-2 1-60-15,3 0-59 0,-3 4-54 16,0 0-51-16,1 0-41 0,-3 4 13 16,0-3 43-16,0 3 59 0</inkml:trace>
  <inkml:trace contextRef="#ctx0" brushRef="#br0" timeOffset="4976.63">2216 6609 20 0,'-2'2'36'0,"0"0"-1"15,0 2 1-15,0 4-2 16,0-2 4-16,-1 4 3 0,-1-1 2 0,2 5 3 0,-2 1 2 16,0 6 2-16,-1-2 1 15,-1 6-1-15,2 4 2 0,-3 4-1 0,-1 4-2 0,2 5-1 16,-3 4-2-16,1 4 0 0,-1 4 0 15,1 8 0-15,-1 1 5 0,1 6 3 0,-3 6 3 16,3 7 3-16,-3 3-2 0,-1 6-4 16,1 5-2-16,-2 6-6 0,1 2-8 0,-3 3-6 15,2-1-5-15,-2-2-3 0,2 1-5 0,-1-1-4 16,1-3-2-16,0 2-6 0,1-6-1 16,-1-4-5-16,2-3-1 0,1-6-1 15,1-3-10-15,3-6-8 0,0-1-14 0,-1-10-24 0,3-2-32 16,0-8-37-16,-1-7-40 0,1-6-52 0,0-7-28 15,0-5 1-15,-3-7 21 0</inkml:trace>
  <inkml:trace contextRef="#ctx0" brushRef="#br0" timeOffset="6952.5">2153 6438 47 0,'4'-4'79'0,"0"3"0"16,2-2 0-16,3 2-3 15,2-3-4-15,-1 4-2 0,5-1 0 0,0-2 0 16,4 2 0-16,2-3 2 0,2 1 2 0,3 0-1 16,1-2 2-16,5-1 1 0,4-1 2 0,2 0 1 15,4 1 0-15,5-3 0 0,4-3-6 16,2 4-8-16,6-5-6 0,4 2-8 0,5-2-5 15,4 2-6-15,4-3-3 0,5 4-3 16,3-5-2-16,1 1-3 0,4 2 0 16,2-2-1-16,4-1 2 0,3-4 2 0,1-1 5 15,5 0 3-15,2-4 5 0,4 3 3 16,2-5 5-16,0 1 3 0,2 0 0 0,-1-1 0 16,-1 1 0-16,0 0-7 0,-2 1-2 15,-2-1-6-15,0 2-5 0,0 3-6 0,-2 1-4 16,2 1-2-16,-3 2-3 0,3 0-3 15,0 2-4-15,0 2-1 0,0-2-3 16,0 1 1-16,2-3-4 0,0 0 2 16,0-1 1-16,3 0-3 0,1-3 0 15,-2-1 0-15,2 0 1 0,-1 1-4 0,-1 1 3 16,-2 0 7-16,-4 2 3 0,-3-1 6 16,-1 2 9-16,-5-1 9 0,1 1 4 15,-5 3 0-15,0 0 0 0,-2 0-3 0,0-2-8 16,0 1-8-16,2-1-5 0,-2-1-4 15,2 1-4-15,-2-1-3 0,0-2-1 0,0 2-2 16,-2-1-3-16,-2 2-2 16,2 1-2-16,-2 3 1 0,-3 1 0 0,1-2 2 15,0 3 1-15,-3 0 2 0,1-1 1 16,-3 1-4-16,3 0-1 0,-3 3-1 0,-2 0-1 16,1-2-2-16,-1 2 2 0,-4 2 1 15,-4-2-2-15,-2 5 0 0,-3-3 0 16,-5 4 1-16,-3 0 0 0,-2 0 0 0,-4 4 0 15,-3-3 0-15,-1 5 1 0,-3-5-1 16,-1 3-1-16,-3 1 1 0,0-1 1 16,-2 1 0-16,-2 0 0 0,-2 0 0 15,0-1-1-15,-2 2 0 0,-3 2 0 16,1-1-2-16,-5-2 0 0,1 4 0 16,-3 1 2-16,-2 0 0 0,-2-1-1 0,-2 1 2 15,0 1 1-15,-4 3 0 0,0 2 1 16,-1 0 0-16,-3 1 1 0,1 4-2 0,-1 4 0 15,-3 4 1-15,3 4 0 0,-3 2 0 16,0 5-2-16,-2 3 0 0,3 6 2 16,-3 2-1-16,0 0-1 0,1 2-1 0,-1 3 0 15,-4 1 0-15,2 2-5 0,-2 2 3 16,-2 2 0-16,0 5 0 0,-3-1 1 0,1 5 0 16,-2 1 4-16,2 4 0 15,-3 2-3-15,1 1 1 0,0 4 0 0,-1-2-1 16,1 2 0-16,0-1-4 15,-3 2 3-15,3 2 0 0,-3 1-2 0,1-5 0 16,-1 1-2-16,1-4 0 0,-3-1-7 0,3-2-7 16,-3-3-2-16,3 0 1 15,-3-7 0-15,3-2 5 0,-3-1 6 0,-2-9 5 16,1 1 4-16,-1-5 1 0,0-3 1 16,-2-6 0-16,1-4 0 0,-1 0 1 0,-2-5-2 15,2-3-1-15,0-5 0 0,-2-1-4 16,3-3 4-16,-3-1-2 0,0-5 3 15,0 1 0-15,0-3-1 0,0 2 3 0,0-5 0 16,-2-1-1-16,0 1-2 0,0-1 0 16,-2-3 1-16,-1 1 2 0,-1 0-2 15,0-2 0-15,0-1 0 0,-5 1 0 0,1 0 1 16,-3-4 0-16,-2 4-1 0,-2-4-1 16,-2 3 1-16,-2-3 1 0,-2 3-1 15,-4 0-1-15,-1 0 0 0,-1-3 0 16,-3 5-1-16,-2-1-1 0,-2-1 1 0,-2 1 2 15,-2-1 1-15,-2 2 4 16,-5-1 2-16,1 1 3 0,-5-1 0 0,0 3 0 16,0-4 2-16,-1 3 1 0,-3-3 1 15,0 2-1-15,-4-1 2 0,-1 2-3 16,-1-3-1-16,0 4-1 0,-1-4-1 0,-1 2 0 16,-1 2-2-16,1-1 1 0,0-2 0 15,-3 3 1-15,1 1 0 0,-1-2-3 16,-2 2 0-16,1 0 0 0,-5 2 0 15,-2-1-5-15,-2 2 0 0,-3 0-2 0,-1 2 0 16,0-3 0-16,-1-1 0 0,1 0 3 16,0 0 3-16,1-1 3 0,1-2 3 0,2 1-1 15,0-2-1-15,2 2-3 16,2-4-1-16,-2 0-2 0,2-1-1 0,-2 1-1 16,0-2-2-16,0 2 0 0,2 0-4 0,-2 0 1 15,2 3 2-15,-2-3 1 0,2 2 3 16,0 2 2-16,0-2 1 0,5 0-2 15,-1 2 0-15,2-2-4 0,3 2 0 16,2-1 0-16,-1-2 1 0,3 0 3 0,2-1 0 16,2 0 2-16,0-3 3 0,2 2-1 0,3-2-1 15,-1 1-4-15,2 2-2 0,-2-3 0 16,3 3-3-16,-3 0 2 0,3 0-1 16,-3 1 2-16,2-1 0 0,-2 3 3 0,3 2 1 15,-3 0 2-15,2-1 0 0,-1 1-1 16,1 4 1-16,-2-5-2 0,3 4-1 15,1-2-1-15,1 1 1 0,1-2 1 0,5 2 1 16,2-2 4-16,4-4-1 16,3 3-1-16,1-1 2 0,5-3-3 0,2 2-1 15,2-1-3-15,2-1-1 0,2 1-2 0,2 0 0 16,2 0 0-16,3-1 0 0,1 1 2 0,1-4 2 16,4 3-3-16,0 0 0 0,2-1 4 15,0 1-1-15,2 0 0 16,2-3-1-16,0 3 3 0,0-3 1 0,2 2-5 0,-1-2-1 0,1 3-1 15,0 0 0-15,1-2-2 16,-1 3 0-16,0-4 2 0,0 4 1 0,1-1 0 16,-1 1-2-16,-2-1 2 0,0 2-1 15,1-1 0-15,-1 3-1 0,-2 1-1 0,2-2-5 16,-2 2-7-16,2 0-11 0,-2 3-22 0,0-3-41 16,-2 4-79-16,0 0-101 0,0 3-106 0,-2 1-110 15,-2 4-67-15,0 2-7 0,-3 0 55 16,1-2 93-16</inkml:trace>
  <inkml:trace contextRef="#ctx0" brushRef="#br0" timeOffset="7797.3">12135 6936 103 0,'-4'3'124'0,"-1"-3"-21"16,5 1-12-16,0-1-1 0,5 0 6 15,5-1 18-15,5-2 37 0,6 2 55 0,7-4 60 16,10-3 43-16,10 0 21 0,10-1-3 15,9-2-26-15,10-3-50 0,9-1-68 16,7-4-58-16,5 0-47 0,3-1-32 16,3 2-19-16,2-2-14 0,0 3-33 15,-5 0-67-15,-1 4-109 0,-7 1-123 0,-4 3-132 16,-9 2-81-16,-6 1-21 0,-8-1 40 16,-9 1 94-16</inkml:trace>
  <inkml:trace contextRef="#ctx0" brushRef="#br0" timeOffset="8127.7">13754 6136 61 0,'2'-6'98'0,"2"0"-22"0,3 1-11 16,1 2-4-16,5 3 3 0,2 3 1 16,4 3-2-16,0 1-3 0,4 5-2 15,0-2 0-15,1 6 4 0,-1 1 4 16,0 4 7-16,1-1 7 0,-5 5 11 0,-2 1 12 16,-5 3 17-16,-3 4 13 15,-5 1 9-15,-4 6 1 0,-6 3-5 0,-7 2-15 16,-2 4-24-16,-6 1-29 0,0 3-44 15,-5-7-64-15,3 1-85 0,0-3-95 0,2-9-111 16,4-1-56-16,2-9-12 0,2-5 31 16,3-4 61-16</inkml:trace>
  <inkml:trace contextRef="#ctx0" brushRef="#br0" timeOffset="8492.94">14421 5773 35 0,'0'-16'284'0,"0"6"46"16,0-1 37-16,-2 3-57 0,2 2-43 16,2 3-14-16,0 3-5 0,0 9 2 15,2 7-5-15,3 8-8 0,-1 14-18 16,0 8-42-16,1 12-50 0,1 5-46 0,-1 6-32 16,-1 8-22-16,-2 2-16 0,2 5-14 15,-1 0-31-15,-1-1-51 0,0-4-88 0,0-2-101 16,1-6-102-16,1-4-109 0,0-9-52 15,1-7 9-15,-1-7 64 0,2-5 90 16</inkml:trace>
  <inkml:trace contextRef="#ctx0" brushRef="#br0" timeOffset="8728">14719 6329 28 0,'-23'-21'210'16,"-2"4"59"-16,-1 0 24 0,1 5 25 16,4 3 15-16,-1-1-3 0,6 5-20 15,3 5-43-15,2 3-63 0,5 5-66 0,6 5-46 16,2 3-27-16,4 2-13 0,5-1-18 0,2 3-42 16,4 1-87-16,0 0-111 0,4-1-112 15,0-2-120-15,0-2-60 0,0-3-5 16,0-5 60-16,-2 1 94 0</inkml:trace>
  <inkml:trace contextRef="#ctx0" brushRef="#br0" timeOffset="9039.91">14933 6203 76 0,'-4'-8'270'0,"-3"4"46"0,1 2 23 16,0 7-32-16,-1 1-30 0,-1 7-33 15,2 6-31-15,-1 2-38 0,3 4-44 0,0 0-40 16,2 5-32-16,2-2-25 0,2-2-17 16,2 0-8-16,2-1-6 0,3-5-3 15,1-3-6-15,3-3-1 0,0-3-2 16,2-2-2-16,-1-5 3 0,1-4 2 16,2-4 2-16,0-5 3 0,2-4 2 0,-2-3 2 15,2-5 5-15,0 0 7 0,0-4 12 16,0 1 14-16,-2 2 10 0,-2 5 10 15,0 1 3-15,-5 2 3 0,1 5-1 0,-2 4-2 16,-3 5-8-16,0 6-9 0,-2 4-12 16,1 6-36-16,-3 1-77 0,0 4-115 0,0-1-124 15,0 3-135-15,2-3-67 0,3-1-12 16,-1-5 46-16,3-6 96 0</inkml:trace>
  <inkml:trace contextRef="#ctx0" brushRef="#br0" timeOffset="9340.96">15733 6212 23 0,'-13'-12'227'0,"-3"3"51"16,-4 2 18-16,-1 2-11 0,-2 4-6 0,0 1-10 15,-1 5-20-15,1-1-33 0,2 4-47 16,0 5-40-16,2-2-33 0,2 2-29 15,2 0-23-15,4 0-18 0,3 1-13 0,4 1-6 16,2-2-4-16,2-2 0 0,4 0 4 16,4 0 10-16,3-2 12 0,2 3 11 15,1-4 6-15,3 5 1 0,0-4-1 0,0 2-10 16,0-1-11-16,0 1-10 0,0 2-13 16,-2-3-38-16,-2 1-78 0,-1 2-96 15,1-5-97-15,0 1-98 0,-1-2-74 16,1-5-6-16,0-4 52 15,-1-7 84-15</inkml:trace>
  <inkml:trace contextRef="#ctx0" brushRef="#br0" timeOffset="9538.04">15974 6019 69 0,'13'-25'277'0,"-2"5"49"16,-3 4 14-16,1 6-3 0,-3 2-5 0,3 8-22 15,-3 8-26-15,0 5-31 0,1 8-37 0,-3 5-55 16,2 3-55-16,-2 4-43 0,-2 3-50 15,1 2-72-15,-1 1-106 0,0-2-102 16,-2 0-100-16,0-2-92 0,0-1-45 16,0-5 23-16,-4-4 77 0,-1-1 91 15</inkml:trace>
  <inkml:trace contextRef="#ctx0" brushRef="#br0" timeOffset="9687.09">15890 6370 40 0,'-9'-9'223'15,"3"-1"33"-15,4 1-6 16,0 0-18-16,4 1-15 0,4 0-18 0,1 2-17 16,3 2-24-16,5-3-30 0,2 3-32 0,2-1-28 15,0 2-40-15,2 2-68 0,0-3-85 16,1 3-108-16,-1-2-94 0,0 2-48 0,-4-5-11 16,0 1 36-16</inkml:trace>
  <inkml:trace contextRef="#ctx0" brushRef="#br0" timeOffset="10732.05">17786 5580 162 0,'-4'-8'173'0,"-2"3"-12"0,-1 2-12 16,1-1-13-16,-2 4-19 0,-1 1-22 0,-1 3-26 16,-1 7-20-16,0 6-11 0,-1 4-2 15,-1 5 2-15,0 6 6 0,1 3 8 16,1 6 10-16,3 4 10 0,-1 6 13 0,5-1 14 16,2 0 8-16,2-1 11 15,4-2 16-15,2-5 17 0,7-3 5 0,2-2 1 0,4-8-4 16,2-3-12-16,4-6-24 0,3-5-26 15,2-6-22-15,1-8-21 0,3-5-13 32,-2-7-8-17,2-8-3-15,-5-5-4 0,-1-7-1 16,-5-8 1-16,-4-1 0 0,-6-8 0 0,-5 0-1 0,-5-2 3 0,-6 1-2 0,-3 5-5 0,-4 0-4 16,-3 5-5-16,-4 7-24 0,-2 2-49 0,-2 4-90 0,2 9-108 15,0 2-114-15,2 2-118 0,4 4-42 16,2 2 13-16,3 2 70 0,2 0 97 15</inkml:trace>
  <inkml:trace contextRef="#ctx0" brushRef="#br0" timeOffset="10949.86">18176 5251 9 0,'6'-14'302'0,"1"2"63"15,-3 0 53-15,0 6-3 0,0 2-21 16,0 8-32-16,1 5-51 0,-1 12-44 0,0 5-41 16,0 12-61-16,1 11-57 0,-1 6-41 15,0 8-28-15,0 5-43 0,-2 6-98 16,3 5-146-16,-1 0-155 0,0 2-119 0,0-6-60 16,1-1-8-16,-3-10 68 0,2-2 130 15</inkml:trace>
  <inkml:trace contextRef="#ctx0" brushRef="#br0" timeOffset="11180.41">18303 5999 119 0,'-2'-25'244'0,"0"0"25"0,-1 5-34 16,6 2-46-16,-1 2-34 0,2 2-31 15,2 6-31-15,3-1-21 0,1 5-19 0,3 0-19 16,0 4-10-16,2 5-7 0,-1 3-6 15,1 3 0-15,0 3-1 0,-4 2 1 16,-1 3-1-16,-3 6 0 0,-5-1 0 0,-2 6-2 16,-7 2-19-16,-1 2-41 0,-5-1-59 15,-2 1-87-15,-2-1-77 0,0-4-39 16,0-4-6-16,3-4 28 0</inkml:trace>
  <inkml:trace contextRef="#ctx0" brushRef="#br0" timeOffset="11478.41">18891 5762 227 0,'-12'-9'282'0,"-1"4"48"15,-2 4-49-15,-2 1-37 0,2 4-26 0,3 5-31 16,-1 3-46-16,2 1-46 0,3 3-39 15,1 2-25-15,3-2-16 0,2 1-8 0,2 0-5 16,2-1-2-16,5-3 0 16,1-1 3-16,3-3 8 0,1-5 13 0,1 1 14 15,4-5 11-15,0 0 10 0,0 0 6 16,0 0-2-16,0 0-9 0,-2 1-9 0,-1 2-10 16,-1-2-8-16,-2 6-8 0,-3 1-22 15,1 1-59-15,-3-1-87 0,0 4-96 0,-2-3-105 16,1-1-77-16,-1 0-25 0,0-3 34 15,0-4 72-15</inkml:trace>
  <inkml:trace contextRef="#ctx0" brushRef="#br0" timeOffset="11644.38">19181 5663 173 0,'11'-20'263'0,"-1"2"20"0,1 3 6 15,-3 6 14-15,1 5 7 0,-1 7-11 16,1 6-27-16,-1 5-38 0,-1 7-47 0,-3 7-52 15,0 3-50-15,0 5-69 0,-2 2-97 16,-2 5-117-16,0 2-122 0,-2 1-115 16,0 0-57-16,-4-4-3 0,0-1 60 0,-1-4 95 15</inkml:trace>
  <inkml:trace contextRef="#ctx0" brushRef="#br0" timeOffset="11810.89">19118 5949 107 0,'0'-17'243'0,"0"0"36"16,0 5-29-16,4-2-34 16,0 5-32-16,5-1-32 0,1 1-35 0,3 3-36 15,4 2-52-15,2-2-68 0,4 2-68 0,0-1-61 16,7 4-70-16,2-4-57 0,2 1-9 16,4-2 28-16</inkml:trace>
  <inkml:trace contextRef="#ctx0" brushRef="#br0" timeOffset="12060.55">19911 5760 126 0,'-8'0'252'0,"2"0"28"15,-1 0-44-15,3 0-44 0,2 0-22 16,4 0-12-16,4 0-6 0,7 0 37 0,2 0 34 15,6 0 19-15,7 0 4 0,3 0-16 16,5 0-28-16,2 0-62 0,5 0-50 16,1 0-35-16,3 0-22 0,-3 0-17 0,1 0-35 15,-3 0-57-15,-4 0-93 0,-2-3-101 16,-6 3-104-16,-3 0-109 0,-3-1-35 16,-8-2 21-16,-3 1 74 0,-4-5 90 15</inkml:trace>
  <inkml:trace contextRef="#ctx0" brushRef="#br0" timeOffset="12940.98">21393 5203 37 0,'0'-2'230'0,"2"2"42"0,-2 2 13 15,0 2-3-15,2 6-1 0,0 10-5 16,1 6-13-16,-1 6-26 0,0 8-42 16,0 4-50-16,2 6-45 0,0-2-37 0,1 6-37 15,-1 1-60-15,0-1-84 0,0 3-93 16,1-3-94-16,-1-3-102 16,-2-2-49-16,-2-5 14 0,0-4 59 0,-2-6 77 0</inkml:trace>
  <inkml:trace contextRef="#ctx0" brushRef="#br0" timeOffset="13138.01">21336 5527 104 0,'2'-25'198'0,"2"4"-6"0,3-1-16 0,1 2-12 15,5 3-5-15,4 0-11 0,2 4-16 16,2 0-23-16,4 2-21 0,1 2-21 15,1 0-21-15,3 1-40 0,-3 4-61 0,1 1-76 16,0 2-101-16,-3-3-54 0,-4 8-29 16,-2-3 8-16</inkml:trace>
  <inkml:trace contextRef="#ctx0" brushRef="#br0" timeOffset="13371.3">21999 5334 35 0,'-11'-8'228'0,"0"7"46"16,1-3 3-16,-3 4-22 0,0 5-17 0,1 3-19 16,-1 3-30-16,0 3-41 0,3 3-41 15,-1 4-35-15,3 4-26 0,-1 0-21 16,5 1-42-16,0 3-58 0,4-1-71 15,0 2-74-15,4-4-72 0,0-2-63 16,3-3-6-16,-1-3 34 0,2-2 58 16</inkml:trace>
  <inkml:trace contextRef="#ctx0" brushRef="#br0" timeOffset="13552.53">21990 5392 62 0,'-4'-4'227'0,"0"1"35"0,-5 6-30 16,1 3-33-16,-3 4-31 0,0 0-34 0,-1 6-37 16,-3 2-35-16,2 2-46 0,-2 0-60 15,3 2-68-15,1-5-89 0,-2-1-59 0,3 1-29 16,1-5 2-16,1 0 35 0</inkml:trace>
  <inkml:trace contextRef="#ctx0" brushRef="#br0" timeOffset="13900.81">22140 5448 160 0,'7'-9'197'0,"-3"0"-34"16,2 1-36-16,-2-5-26 0,3 1-23 16,-3-2-20-16,2 0-8 0,-1 4 3 15,-1-4 19-15,-2 3 31 0,0 2 39 0,0 0 42 16,-2 2 29-16,-2-1 16 0,0 4-4 15,0 2-22-15,-2-1-38 0,-1 2-42 16,1 2-40-16,0 4-32 0,0 2-22 16,-1 5-14-16,1 1-8 0,2 4-4 0,2 1-2 15,0 1 0-15,0 2 0 0,2-2-2 16,2 1 0-16,-1-1 1 0,1 0-2 16,0-3 1-16,0 4 1 0,1-7 1 0,-1 0 0 15,0 0 0-15,-2-2 3 0,-2-2-1 16,0 1 2-16,-4-3 1 0,0 0 1 15,-3-1 1-15,-3 2-1 0,-1-3-2 16,-2 2-13-16,1 1-41 0,-3-2-72 0,2 2-91 16,-2-2-100-16,3 0-111 0,1 2-51 0,1-4 7 15,3 1 54-15,1-2 82 16</inkml:trace>
  <inkml:trace contextRef="#ctx0" brushRef="#br0" timeOffset="14100.78">22562 5423 201 0,'6'-10'303'0,"-4"1"37"15,-2-1-9-15,-2 5-24 0,0 4-38 0,-2 2-50 16,-3 4-64-16,3 6-60 0,-2 2-41 16,1 7-27-16,1 0-39 0,0 4-69 15,2 0-83-15,2 5-89 0,0-3-97 16,0 2-51-16,2-3-2 0,0-4 46 0</inkml:trace>
  <inkml:trace contextRef="#ctx0" brushRef="#br0" timeOffset="14216.05">22619 5561 49 0,'0'-6'204'0,"-2"2"12"0,-3 0-46 0,3 8-50 15,-2 0-57-15,0 2-68 0,0 4-85 16,-1 0-66-16,1-1-35 0,0 2-16 0</inkml:trace>
  <inkml:trace contextRef="#ctx0" brushRef="#br0" timeOffset="14408.3">22750 5400 14 0,'6'-12'273'15,"1"3"51"-15,-1 4 66 0,0 5-10 16,1 6-28-16,-3 8-34 0,2 9-29 0,-2 3-40 15,3 12-59-15,-3 3-61 16,-2 9-62-16,-2 4-94 0,0 8-132 0,0 3-143 16,-2 5-134-16,0 1-70 0,-2 0-26 15,-3-3 40-15,3-5 101 0</inkml:trace>
  <inkml:trace contextRef="#ctx0" brushRef="#br0" timeOffset="14647.51">22801 5506 215 0,'0'-35'253'0,"2"3"22"0,2 6-60 16,0 2-57-16,3 6-40 0,1 6-28 16,3 3-23-16,1 4-22 0,1 2-18 15,2 3-9-15,0 4-8 0,0 5-1 0,-3 0-2 16,-1 6-1-16,-5 3-1 0,-2-1-14 15,-1 3-25-15,-6 4-37 0,1-1-46 0,-4-2-66 16,0 3-67-16,-3-4-24 16,1-2 5-16,-1-6 25 0</inkml:trace>
  <inkml:trace contextRef="#ctx0" brushRef="#br0" timeOffset="14831.1">23288 5049 119 0,'8'-19'335'0,"0"6"51"0,-1 4 54 0,-3 4-40 15,2 5-61-15,-1 9-55 0,-3 9-50 16,2 6-45-16,-2 5-50 0,-2 7-49 16,0 4-56-16,0 4-90 0,-2 3-116 0,0 0-124 15,2 1-131-15,-4-4-73 0,-1 1-23 16,1-2 46-16,-2-7 93 0</inkml:trace>
  <inkml:trace contextRef="#ctx0" brushRef="#br0" timeOffset="14962.4">23207 5392 121 0,'-2'-21'214'0,"2"4"9"16,0 1-60-16,2 4-58 0,2 6-52 0,3-1-57 15,1 4-67-15,3 6-78 0,-1 0-41 16,3 1-20-16,-2 2-1 0</inkml:trace>
  <inkml:trace contextRef="#ctx0" brushRef="#br0" timeOffset="15228.12">23503 5229 22 0,'3'-4'228'0,"-6"4"34"0,1 2 3 0,-2 8-45 15,0 4-36-15,0 10-30 0,-3 5-29 16,3 2-31-16,0 5-28 0,0 1-20 15,4 2-19-15,0-4-12 0,4 0-8 0,2-5-3 16,5-2-4-16,1-3 0 0,5-7-1 16,5-2 2-16,1-7 1 0,2-8 4 15,1-2 10-15,1-7 17 0,1-4 15 0,-3-5 11 16,-2-3 10-16,-1-5 1 0,-3-5-8 16,-7 0-15-16,-1-3-27 0,-7-1-48 0,-2 0-65 15,-6 5-76-15,-2 3-91 16,-5 2-85-16,-4 4-32 0,-4 6 12 0,-2 3 43 15</inkml:trace>
  <inkml:trace contextRef="#ctx0" brushRef="#br0" timeOffset="15393.49">24083 5109 48 0,'5'24'217'0,"-5"5"28"0,-2 6-32 15,-3 6-49-15,-1 2-40 16,2 5-57-16,-3-1-86 0,3 0-119 0,-2 1-66 16,-1-1-36-16,-1 0-16 0</inkml:trace>
  <inkml:trace contextRef="#ctx0" brushRef="#br0" timeOffset="15593.26">24005 5079 1 0,'11'-24'181'0,"1"6"-1"15,3 2-13-15,2 7-12 16,4 3-18-16,0 3-25 0,3 6-28 0,1-1-26 0,3 5-19 16,-1-1-16-16,1 2-26 15,1 0-33-15,-1 0-45 0,-1-3-61 0,1 3-60 16,-3-4-29-16,-1 0-1 0</inkml:trace>
  <inkml:trace contextRef="#ctx0" brushRef="#br0" timeOffset="19061.38">3114 9202 14 0,'0'0'46'0,"0"4"0"0,0-4 2 15,0 1 1-15,0 5 5 0,0-1 5 16,2 8 5-16,-2-1 2 0,0 10 0 0,2-1 0 16,-2 8 0-16,0 7 0 0,0 6 2 15,0 5 3-15,0 7 0 0,0 3-2 16,-2 7-5-16,-3 0-11 0,1 9-8 0,0 1-12 15,-2 4-8-15,-1 1-9 0,-1-4-5 16,2 2-4-16,-3 1-4 16,3-7 0-16,-3 0-1 0,3-4-1 0,-3-4-1 0,3-4-6 15,0-2-15-15,-1-7-21 16,1-3-27-16,0-6-33 0,-1-3-42 0,3-7-49 16,0-2-24-16,0-5 2 0,1-7 14 0</inkml:trace>
  <inkml:trace contextRef="#ctx0" brushRef="#br0" timeOffset="22610.8">3192 9322 26 0,'4'4'78'0,"0"-4"0"16,1 1-1-16,-1-1 0 16,2 3-7-16,3-3-5 0,-1 1-7 0,1 3-6 15,3-4-5-15,1 1-1 0,2-1 1 16,2 0 3-16,2 0 3 0,4-1 4 0,0-3 2 16,3 0 2-16,1-1 0 15,1 2 1-15,4-2 1 0,-1 1 2 0,1-1-1 16,2 1 1-16,2 0-4 0,0 3-4 15,2-2-4-15,2 3-8 0,3 0-5 0,1 0-5 16,3 0-3-16,1 0-4 0,3-2-3 0,0 0 0 16,4-1-1-16,0-2 1 0,4 1 1 15,0-1 4-15,5 1 5 0,-1 1 4 16,5-2 3-16,0-3 6 0,0 4 7 0,1-2 4 16,-1 1 5-16,2-1 2 0,-2 1-2 15,2 1-2-15,-3-1-7 0,3 2-6 0,0-2-6 16,0 3-7-16,0-3 1 0,0 4-2 15,-1-3 1-15,3 0 0 0,3 0-2 16,-1-1-1-16,0-1-5 0,2 1-2 16,0-1-5-16,0-1-4 0,1-1-5 15,-3 0-3-15,0-1-1 0,0 0-2 0,0 1-1 16,-2-1-1-16,2 0 5 0,-2-1 2 16,0 1 3-16,0 3 3 0,-4-2 1 0,-1 1 1 15,-1 6 1-15,-1-2 1 16,-1 2 1-16,-1 1 0 0,1 1 1 0,-3-1-2 15,3 3-2-15,-3-3-3 0,-1 1-1 16,1-1-2-16,-2 0-1 0,0 0 0 16,1 0 2-16,-1-1 0 0,-2-2-1 0,2-2 2 15,1 4 3-15,-3-3 2 0,2-1-2 16,-2-1-3-16,2 2 0 0,1 3-3 0,-1-4-2 16,2 1-2-16,-1-1-2 15,1 1-2-15,3-2-1 0,-1 0 0 0,1-2-2 16,-1 3-1-16,1-2 0 0,-1-2 0 15,-2 0 1-15,1-1-2 0,-1 0 0 0,-2-3-4 16,1 2 4-16,-1 1 1 0,0-5 2 16,-2 5 3-16,1-5-2 0,-3 5 4 15,2-3-3-15,-2 1 0 0,2 0-2 0,-2 4-2 16,-2-4 1-16,2 3-1 0,-2 1 1 16,0-1 1-16,-2 0 0 0,1-2 0 15,-1 6 0-15,0-4 0 0,0 1-2 16,-2 0-1-16,-3 0-2 0,3 2-1 0,-3-3 1 15,-1 3 3-15,1-3 0 0,-1 1 0 16,-1 0 0-16,-1 0 1 0,1 2 0 16,-2-2-2-16,3 2 1 0,-1 0 2 15,1-2 0-15,-1 3 0 0,1 0-1 16,-1-1-1-16,-2 1 0 0,3 0 1 16,-1 1 0-16,1-4 3 0,1 4 7 0,3-4 6 15,2 4 0-15,4-1 3 0,2 1-1 16,2-1-3-16,3 2-6 0,3-2-5 0,3 1-2 15,2-1-2-15,2 1-1 0,2-1 0 0,2 0 2 16,2 4 1-16,3-4 1 16,1 2 1-16,5-2-3 0,2 4 3 0,2-2-5 15,2 1 0-15,5 2-2 0,-1-3 2 16,0 3 1-16,3-1 0 0,-1 1-2 16,1-3 1-16,1 3 1 0,3-3-1 15,0 3 0-15,0 0 0 0,4 0 1 0,-1 0-2 16,1 0 0-16,2 0-1 0,1 0-1 15,-1 3 2-15,-2-3-3 0,0 3 1 16,-3-3 3-16,1 1 1 0,-2-1 2 0,-3 3 0 16,-1-1 2-16,2 1 1 0,-3-2-3 15,1 2-3-15,-3-1 0 0,0 1-2 16,-4-2-3-16,1 3 2 0,-6-3-1 16,-1 1 2-16,-4 1-2 0,-1-2 4 15,-3 3 2-15,-5-3-1 0,-4 2 0 0,-3-2-1 16,-1 3 1-16,-7-3 0 0,-2 2-1 15,-2 2 0-15,-4-3 0 0,-4 3 0 0,-3-4-1 16,-1 3 0-16,-3 0 1 0,0 0 0 16,-4-3 0-16,0 3 2 0,-2-3-2 15,-2 2 0-15,-3-1-1 0,1 0 1 0,-3 1 1 16,1-3-3-16,-5 1 2 0,0-1 0 16,-1 4 0-16,-3-3 0 0,-2-1-2 15,-1 3 3-15,-1-3-2 0,-2 1 1 16,0-1 2-16,-3 4-2 0,1-4 0 0,-3 0 0 15,1 0 1-15,-3 0-1 0,1 0 0 16,-1 0 0-16,-2 0 1 0,0 0-1 16,-2 0 1-16,3 1 0 0,-3-1 0 15,0 3 1-15,0-3-2 0,0 1-1 0,-2-1 0 16,2 2 1-16,0 2 0 0,0-3-1 16,1 3 0-16,-1 1 3 0,0 0-1 15,0-1 0-15,0 6 1 0,0-1 0 16,2 1 1-16,-1 6-1 0,1 1-1 0,-2 3 2 15,0 2-1-15,0 6-1 0,0-2 3 16,-2 7-2-16,2-3-2 0,-2 8 0 16,0-2-1-16,0-1 0 0,0 6-1 0,0 0 0 15,-2 2-1-15,2 2 0 0,-2 1 4 16,0 5 1-16,-2 3 1 0,0 2 1 16,-1 2-1-16,-1 7 1 0,0 2-4 15,-1 3-1-15,-1 3-2 0,-1 1 1 0,-1 3 1 16,1-2-1-16,-1 0 0 15,1 1 0-15,-1-5 1 0,1-1 0 0,-1-2-1 16,1-2 1-16,-1-3 1 0,1-5 0 16,-2 1 0-16,3-5 0 0,-3-2 0 0,3-4 5 15,0-2 0-15,-1-7-1 0,1-2 0 16,1-4-1-16,-1-4-1 0,1-4 1 16,1-3-1-16,2-2-2 0,-3-4 3 15,1-3-1-15,0-2-2 0,-1-1 0 0,-1-1 0 16,-1 0 2-16,-1-2-2 0,-1-2 0 15,-1 0 0-15,-1 3 0 0,-2-4 0 16,0 3-2-16,0-3 4 0,-1 1-2 16,-1-1 1-16,-2 1-1 0,0-4 2 0,-1 5-3 15,-1-5-2-15,-2 2 2 0,0-2 2 16,-3 3-1-16,1-4-2 0,-5 1 2 0,-1 2-2 16,-3-2 2-16,-2 3 2 0,-2-3 1 15,-5 2 0-15,1-2 2 0,-5 5 3 16,1-1-4-16,-5-1-3 0,-2 2-1 15,-2-2 0-15,-4 3-4 0,-5-2-3 16,-1 2-1-16,-3-2-1 0,-2-1-5 0,-2 1-2 16,-2-2 0-16,0 2 3 0,-2-2 0 15,-3 2 5-15,1-4 4 0,0 2 3 0,-1-2 2 16,1 3-3-16,-2-3 3 0,-1 2-4 16,-1 0 0-16,-3-2 1 0,-2 2-3 15,1-3 3-15,-3 1-2 0,0-1 2 16,-2 0-2-16,2-1 1 0,-2-2 1 0,0 2 4 15,0-5 1-15,0 1 3 0,0 1-1 16,2-1-1-16,0 1 1 16,0-1-4-16,0 2-2 0,0 0-2 0,-2-2 1 15,2 4 0-15,-2-2 0 0,2 1 0 0,0 2-3 16,3-3-3-16,-3 2-1 0,2-2-2 16,0-2-2-16,3 2-1 0,-1-2 2 15,0 1 5-15,3-4 1 0,-3 0 2 0,0 0 0 16,1-1 2-16,-1 3-2 0,0-1 0 15,1 0 0-15,-1 2 1 0,2-1 0 16,3 2 0-16,0-2 3 0,-1 2 0 0,1-1 1 16,1 4 1-16,3-3 2 0,2-1 0 15,0 1-2-15,0-2-1 0,2 1-3 16,0 1 2-16,0-1-2 0,0 4 2 16,0-2-2-16,0 2 1 0,0-3 3 0,2 4-2 15,-2 4-1-15,3-3-2 16,-1 2 1-16,0-2 1 0,2 4-1 15,-2-1 2-15,3 1 0 0,1 1 2 0,0-2 2 16,1 1-1-16,1-1-3 0,3 1-2 16,-3-1-4-16,3-1 4 0,-3 2-3 0,1-1 0 15,-3 4 2-15,1-3-3 0,-1 2 2 16,0-2-1-16,1 3 3 0,1-2-2 16,-1 4 3-16,1-4-1 0,-1 3 0 0,1-1 0 15,1 0-2-15,-1-1-4 0,3 2-4 16,-3-3 0-16,3 1-3 0,-1-3-2 15,1 4 1-15,2-3 2 0,-3-4 5 16,1 2 3-16,-2 0 3 0,1-2 0 0,-1-1 2 16,-1 3 0-16,1-3-2 0,-1 1 0 15,3-1 1-15,-3 4-2 0,3-4 4 16,2 0 2-16,-3 1-2 0,3-1 1 0,0 0-1 16,2 0 3-16,-1 3-3 0,1-3-1 15,2 1 1-15,0-1 0 0,0 4 1 16,2-3-1-16,0 2 0 0,0-2 1 15,0 3-1-15,1-2-1 0,-1-1-2 0,0 2 0 16,0-1 0-16,0 1 0 16,0-2 2-16,2 2 1 0,0-1-1 0,3 1-1 0,-3-2 1 15,2 3 0-15,1-3-1 16,-1 1 1-16,2 2 1 0,-1 0 0 0,-1 0 1 16,2-3-1-16,-1 4 0 0,1-2 0 15,3 2 0-15,-1-4 0 0,1 5 0 16,1-5-1-16,3 2 0 0,0-2 1 0,0-1 1 15,2 4-1-15,-3-4 0 0,3 0 1 16,-2 0-1-16,2 0 0 0,-2 0 0 0,0 0-1 16,-3 0-2-16,1 0 1 0,0 0 2 0,-1 0-1 15,3 1-2-15,-2-1 3 0,1 3 1 16,1-3-1-16,2 0-1 0,0 0 3 16,0 0 0-16,0 0-3 0,2 0 0 15,0 0 0-15,2 0 2 0,-2-3-1 0,2 2-3 16,-2-3 2-16,2 3 1 0,-2-2 0 15,2 2-1-15,-2-3 1 0,3 2 4 16,-1 1-2-16,0-3-1 0,2 3 1 16,0-2 0-16,1 2-1 0,1-3-2 0,0 3 1 15,1-2 0-15,3 2 0 0,-1-3 0 16,1 3-1-16,3-2 1 0,-2 0-1 0,1-1 1 16,3 3 0-16,-2-4 0 0,2 2 0 15,2 2 0-15,0-4 0 0,0 2 0 0,2 0-1 16,0-1 1-16,0 0 0 0,2 3 1 15,0-4 0-15,0 2 1 0,3-2 0 16,-1 4-1-16,0-3 1 0,1 1-1 0,-1 0 1 16,-2 2 1-16,2-3 0 0,-1 3 4 0,1-2-2 15,-2 3 1-15,2-1-1 0,-1 1 0 16,1-4 0-16,-2 4-1 0,2-1 2 16,-1 1-1-16,1-3-1 0,-2 3-1 0,2-1-1 15,1 1-1-15,-1-4 0 0,0 4-1 16,1-2 0-16,-1 2 1 0,0-1 3 15,0 1-1-15,1 0-2 0,-1 0 2 16,0 0 1-16,-1 0 0 0,-1 0-1 16,0 0 1-16,0 0 4 0,0 0-2 0,0 0 1 15,-2 0 2-15,3 0-3 0,-1 0-2 16,0 0 0-16,0 0 3 0,0-3 0 16,1 3-3-16,-1-2 2 0,0-1-1 0,0 2-2 15,0-2-3-15,3 1 0 0,-3-1 3 16,2 2 0-16,0-2-1 0,1 1 3 0,1-1 3 15,1 3-1-15,-1-2-3 0,2 2 0 0,3-1 2 16,0 1-3-16,-1-4-5 0,3 4 1 16,0-1 1-16,0 1-2 0,0-3 0 0,1 3 0 15,1-1 2-15,0 1 1 0,0-4 0 0,0 4-1 16,0-1 1-16,0 1 1 0,2-3-2 16,-2 3-1-16,2-1-4 0,-3 1 5 0,3-4-4 15,0 4 1-15,0 0 0 0,0 0-1 0,0 0 4 16,0 0-2-16,0 0 2 0,0 0-1 15,0 0 1-15,0 0 0 0,0-1 0 0,0 1-1 16,0-2 0-16,0 2 1 0,0 0-2 16,0 0-2-16,0-4 0 0,3 4-5 0,-3-1-2 15,2 1 0-15,-2-3-2 0,2 3-1 0,-2-1-3 16,2 1-5-16,-2 0-7 0,2-4-11 16,-2 4-12-16,2 0-17 0,-2-1-25 0,0 1-30 15,2-3-39-15,-2 3-40 0,2 0-38 16,-2 0-30-16,0-1-21 0,0 1-13 0,0 0-21 15,0 0-3-15,0 0 24 0,-4 1 34 16</inkml:trace>
  <inkml:trace contextRef="#ctx0" brushRef="#br0" timeOffset="27521.47">16546 7094 85 0,'-4'-4'178'0,"0"0"-27"16,-1-1-12-16,1 2-12 0,0 2-2 15,-3-3-7-15,3 3-13 0,-2-2-6 16,2 3-5-16,-5 0 4 0,1 3 4 0,-3 2 6 16,-2 4 4-16,-1 2 4 15,-3 7 6-15,-2 4 7 0,-3 6 5 0,-1 7 6 16,-2 4 7-16,1 5 1 0,3 5-2 16,0 2-12-16,4-2-18 0,5 3-21 0,5-2-24 15,5-1-24-15,6-3-17 0,5 0-13 16,6-1-8-16,2-5-8 0,6 0-17 15,2-2-42-15,3-8-71 0,3-1-90 0,1 0-95 16,0-8-87-16,2-3-84 0,2-7-11 16,-2-3 42-16,-3-6 76 0</inkml:trace>
  <inkml:trace contextRef="#ctx0" brushRef="#br0" timeOffset="27769.94">17046 7062 224 0,'2'-13'292'0,"0"-1"28"16,0 6-45-16,0 0-37 0,2 4-10 16,0 4 0-16,1 9-2 0,-1 7-3 15,2 8-7-15,1 10-25 0,1 8-42 0,-2 8-52 16,3 4-41-16,-1 5-41 0,1 0-68 15,-1 3-91-15,1 1-96 0,1-1-95 16,1-3-100-16,-3 0-50 0,-1-5 17 16,-1-4 63-16,-2-3 83 0</inkml:trace>
  <inkml:trace contextRef="#ctx0" brushRef="#br0" timeOffset="28001.96">17441 6896 225 0,'0'-16'300'0,"0"7"24"16,0 3-34-16,0 8-54 0,2 7-48 15,1 9-44-15,-1 8-36 16,2 9-20-16,0 8-25 0,2 3-33 0,-1 8-54 15,1 4-68-15,0 0-76 0,1 1-88 0,-1 0-74 16,0 0-32-16,-1-5 18 0,-1-5 46 16</inkml:trace>
  <inkml:trace contextRef="#ctx0" brushRef="#br0" timeOffset="28184.28">17594 7323 77 0,'-11'0'259'0,"1"1"12"0,1 4 7 15,3-1-100-15,4 4-96 0,4 0-86 16,6 4-84-16,3-2-93 0,4 1-49 0,2-1-25 16,2-2 5-16</inkml:trace>
  <inkml:trace contextRef="#ctx0" brushRef="#br0" timeOffset="28465.62">18026 7093 91 0,'-17'-7'229'0,"0"2"33"15,0 5-39-15,0 0-38 16,-2 5-25-16,2 3-29 0,0 4-38 0,0 2-32 15,2 1-23-15,2 2-18 0,5 1-11 16,-1 2-6-16,5-3-4 0,4 1-3 16,0-3 0-16,4 4-1 0,1-4 0 0,3-1 1 15,1 1 1-15,-1-2 1 0,3 0 1 16,-1-1 1-16,1-1 0 0,-1-1-1 16,-1 2-11-16,2-3-19 0,-3 0-33 15,0-1-41-15,1-2-48 0,-1-1-66 0,1-5-35 16,-1-5-5-16,1-5 20 15</inkml:trace>
  <inkml:trace contextRef="#ctx0" brushRef="#br0" timeOffset="28631.58">18280 6930 166 0,'2'5'227'15,"0"4"-4"-15,0 3-53 0,-2 9-45 16,2 5-39-16,0 4-49 0,0 5-58 15,0 0-66-15,3 3-81 0,-3 3-43 16,-2 1-21-16,0-2 5 0</inkml:trace>
  <inkml:trace contextRef="#ctx0" brushRef="#br0" timeOffset="28797.74">18112 7401 38 0,'-6'-9'291'0,"2"3"27"0,-1-2 15 0,3 1-69 0,2 3-84 16,2 3-69-16,5-3-54 0,1 3-53 15,3 1-66-15,4-3-76 0,2 3-99 16,2-1-53-16,-2-3-27 0,0 4 10 16</inkml:trace>
  <inkml:trace contextRef="#ctx0" brushRef="#br0" timeOffset="29511.23">18337 7049 21 0,'4'0'83'16,"2"0"-17"-16,3 0-13 0,-1 0-17 16,1 0-13-16,1 0-10 0,1 0-14 15,-1 0-13-15,1 0-14 0,0-2-7 16,-1 2-3-16,1-3-1 0,-3 3 5 0,-1-1 18 15,-1 1 24-15,-2-3 29 0,0 3 31 16,1 0 29-16,-3 3 24 0,0-2 18 16,-2 2 6-16,0 3-4 0,0 2-14 0,0 3-19 15,-2-1-20-15,2 2-21 16,0 0-19-16,0-2-20 0,0 2-12 0,2-3-10 16,2 2-5-16,0-2-6 0,1-1-1 15,1-4 1-15,0 1-1 0,1-2 1 0,1-3 1 16,-2 0 2-16,3 0 2 0,-1-2 0 15,1-3 0-15,-1 1 0 0,1-1 2 16,1 4 0-16,-1-3 1 0,1 0 0 16,-1 4 1-16,1 0 2 0,1 0-2 0,2 4 0 15,-3-3 0-15,3 3-1 0,0 0-1 16,-1 0 0-16,1-3 0 0,0 3-1 16,-1-4-1-16,1 0 0 0,0 0 0 15,-3 0 0-15,1 0 0 0,0 1 0 0,-3-1 0 16,3 2 1-16,-1 3 0 0,1-1 0 15,-1 4-20-15,1-3-49 0,0 1-74 0,-1 0-73 16,-1-1-40-16,1-2-20 16,-1-3 10-16</inkml:trace>
  <inkml:trace contextRef="#ctx0" brushRef="#br0" timeOffset="29794.73">19213 6656 114 0,'2'-9'189'15,"0"1"-9"-15,2 0-40 0,-1 2-36 0,3 3-17 16,0 2 3-16,1 1 8 0,3 1 16 16,1 3 23-16,1 4 25 0,1 5 19 15,2 4 9-15,0 4 12 0,0 4 0 0,-1 8-13 16,-3 0-18-16,0 4-16 0,-5 6-18 15,-2-2-20-15,-2 7-25 0,-4 1-20 16,-2 1-18-16,-2 3-17 0,-3-4-21 16,1 4-45-16,-3-7-71 0,-2 3-97 0,3-7-103 15,-3-1-107-15,0-3-90 0,1-3-20 16,-1-2 39-16,-2-7 79 0</inkml:trace>
  <inkml:trace contextRef="#ctx0" brushRef="#br0" timeOffset="31704.01">18895 9271 66 0,'3'-4'179'16,"-1"-2"-4"-16,-2 2-13 0,0-1-2 15,0 1 15-15,0 2 21 0,0-2 28 16,0 1 34-16,0 1 26 0,-2 2 18 0,-1-2-5 16,-1 4-25-16,0 0-43 0,-4 2-53 15,-3 9-51-15,-4 2-43 0,0 10-27 16,-4 6-11-16,-2 7-5 0,0 11 1 0,0 0-1 15,2 4-3-15,0 5-4 0,4-1-6 16,4 2-7-16,5 0-9 0,6 0-4 16,4-5-4-16,5 0-6 0,3-3-4 0,5-6-13 15,4-6-24-15,3-4-59 0,3-4-92 16,1-6-103-16,-1-4-95 0,5-5-82 16,0-10-65-16,0-6 8 0,-1-6 68 15,-1-9 92-15</inkml:trace>
  <inkml:trace contextRef="#ctx0" brushRef="#br0" timeOffset="31932.86">19367 9444 116 0,'-2'-11'257'16,"0"2"52"-16,0 0-11 0,0 3-21 15,0-1-22-15,0 4-28 0,2 7-31 0,0 7-40 16,0 7-33-16,0 8-20 0,0 9-12 16,2 3-16-16,-2 7-23 0,2 3-18 15,0-2-39-15,0 4-62 0,0 0-81 0,3-3-80 16,-3-2-85-16,2-2-89 0,0-3-26 16,-2-6 27-16,-2-1 60 0</inkml:trace>
  <inkml:trace contextRef="#ctx0" brushRef="#br0" timeOffset="32326.76">19590 9418 68 0,'2'-12'271'0,"0"4"48"0,-2 0 30 0,-2 8-54 16,-2 3-50-16,2 6-41 0,-3 3-43 15,1 2-43-15,0 5-41 0,0 2-30 16,-1 1-20-16,3-1-11 0,-2-1-7 0,2-3-3 16,0 0-6-16,2-5-2 0,-2 2-3 15,2-5-1-15,-2 1-2 0,2-4 1 16,0-2 0-16,2 1 0 0,-2-2 3 16,2-3 1-16,2-3 3 0,0-2-2 0,3-4 2 15,-1-3 0-15,2-2 1 0,3-5 0 16,0 1 3-16,1-2 5 0,1 3 9 15,2-4 15-15,0 4 19 0,-1 2 14 16,1 4 18-16,0 2 12 0,-2 3 11 16,2 2 5-16,-3 8-7 0,-1-1-7 0,-1 9-13 15,1 2-14-15,-3 2-21 0,1 4-29 16,-1-1-56-16,-1 5-96 0,-1-4-119 0,3 1-125 16,-3-3-110-16,0-2-48 0,-1-3 12 15,-1-5 72-15,0-4 104 0</inkml:trace>
  <inkml:trace contextRef="#ctx0" brushRef="#br0" timeOffset="32530.68">20017 9227 50 0,'5'-10'300'0,"-3"0"52"0,2 4 48 15,-2 2-34-15,2 4-44 0,-2 4-47 16,3 9-45-16,-1 5-46 0,0 7-42 15,2 4-47-15,-1 7-39 0,1 3-51 16,-2 2-80-16,3 4-100 0,-3 1-104 16,2 1-114-16,-4-2-71 0,0-1-12 15,-2 0 45-15,-2-5 81 0</inkml:trace>
  <inkml:trace contextRef="#ctx0" brushRef="#br0" timeOffset="32679.98">19969 9699 9 0,'-9'-17'267'16,"3"0"37"-16,2 5 24 0,-1-1-59 0,3 4-64 16,4 3-56-16,3 1-48 0,1 1-33 0,2 3-34 15,5 1-59-15,0 0-67 16,4 0-74-16,0 0-82 0,0 0-59 0,2-5-22 16,0 0 26-16,0-1 47 0</inkml:trace>
  <inkml:trace contextRef="#ctx0" brushRef="#br0" timeOffset="32845.31">20316 9368 164 0,'0'-9'304'0,"0"1"55"0,-2 2-19 15,0 5-40-15,-1 2-46 0,-1 4-55 16,0 6-58-16,2 5-55 0,-2 1-46 16,-1 7-48-16,3-2-63 0,0 1-70 0,0 1-73 15,2 0-79-15,2-7-65 0,-2 1-12 16,2-4 30-16,-2-5 53 0</inkml:trace>
  <inkml:trace contextRef="#ctx0" brushRef="#br0" timeOffset="32962.81">20348 9469 147 0,'-3'-1'206'0,"-1"1"-21"0,-2 1-44 16,2 3-47-16,-3 4-49 0,3 1-62 15,0 3-77-15,0-3-63 0,-1-4-32 0,1 2-14 16</inkml:trace>
  <inkml:trace contextRef="#ctx0" brushRef="#br0" timeOffset="33127.47">20466 9267 36 0,'4'-7'239'0,"-2"7"34"15,1 1 3-15,-3 9-57 0,0 0-53 16,0 6-41-16,0 2-42 15,0 6-58-15,0-2-71 0,2 2-68 0,-2 1-85 16,0 0-64-16,0 1-25 0,-5-5 9 0,3 0 36 16</inkml:trace>
  <inkml:trace contextRef="#ctx0" brushRef="#br0" timeOffset="33279.83">20470 9361 111 0,'2'-11'222'0,"1"1"10"15,-1 5-49-15,2-3-62 0,0 7-61 16,2-3-65-16,3 4-74 0,-1 4-77 16,3-4-41-16,0 1-22 0,-1-1 0 0</inkml:trace>
  <inkml:trace contextRef="#ctx0" brushRef="#br0" timeOffset="33541.82">20896 9178 202 0,'-7'0'269'0,"-1"2"15"16,-3 1-22-16,1-2-19 0,-3 7-22 15,0-2-22-15,1 2-24 0,-1 0-17 16,0 0-19-16,5 1-15 0,-1-3-18 0,1 0-20 16,1 2-21-16,3-2-24 0,2-2-15 15,0 2-11-15,2-2-1 0,2 1 5 16,2-1 12-16,1 1 17 0,1-1 12 15,0 3 9-15,1-2 2 0,1 0-3 0,-2 4-11 16,3 2-14-16,-1-2-15 0,1 1-26 16,-1 0-55-16,-1 0-87 0,1 2-97 15,-1-4-91-15,1 1-80 0,0-1-72 16,1-7 1-16,-1-2 54 0,-1-3 81 0</inkml:trace>
  <inkml:trace contextRef="#ctx0" brushRef="#br0" timeOffset="33724.9">21002 7462 114 0</inkml:trace>
  <inkml:trace contextRef="#ctx0" brushRef="#br0" timeOffset="33989.94">21330 9218 218 0,'0'-5'267'0,"0"-1"16"0,0 1-44 0,0 1-36 15,0 3-33-15,0-3-30 0,0 3-25 16,0-2-16-16,0 2 0 0,0 1 16 16,0 1 22-16,2 2 17 0,-2 2 12 15,2-1 5-15,-2 2-14 0,2 4-28 0,-2-1-32 16,2 0-27-16,-2-1-22 0,2 5-18 0,-2-4-26 16,2-2-48-16,-2 2-74 15,0 1-94-15,0-4-95 0,2 2-101 0,-2-3-75 16,0-5-7-16,0 0 45 0,0 0 78 15</inkml:trace>
  <inkml:trace contextRef="#ctx0" brushRef="#br0" timeOffset="34340.24">21584 9114 27 0,'-9'-4'217'0,"3"-1"32"15,-1 1-24-15,1-1-47 16,2 3-37-16,2 2-35 0,-2 2-35 0,1 2-32 16,1 1-19-16,2 3-10 0,-2 4-5 15,2-2-1-15,0 2 0 0,0 1 4 16,0 4 7-16,2-5 9 0,0 5 12 0,1-1 13 15,-1-1 19-15,2-1 21 0,-2 0 23 16,2-2 23-16,-2 0 21 0,0 0 24 16,-2-3 19-16,3-4 8 0,-3 6-8 0,-3-6-17 15,1 3-27-15,-2-2-35 0,-2 0-36 16,-3 2-33-16,-1-2-31 0,-1 3-39 16,1-2-69-16,-3 2-106 0,2-1-118 15,-1 0-122-15,1-4-91 0,0 1-25 0,3-2 34 16,-1-3 88-16</inkml:trace>
  <inkml:trace contextRef="#ctx0" brushRef="#br0" timeOffset="34470.81">21641 9252 122 0,'6'5'278'0,"0"3"36"16,-1-1-16-16,-3 6-69 0,2-1-67 15,-2 2-83-15,0 1-103 0,0-1-115 16,1 1-101-16,-1-2-53 0,-2 0-22 15,-2-4 18-15</inkml:trace>
  <inkml:trace contextRef="#ctx0" brushRef="#br0" timeOffset="34653.47">21637 9076 251 0,'-3'-29'401'15,"1"4"73"-15,0 5 13 0,0 1-80 16,2 4-83-16,0 1-81 0,4 3-89 15,1 2-80-15,3 1-92 0,0 0-106 16,3 3-106-16,0 1-106 0,1-1-104 16,3 4-46-16,-2-3 21 0,2 2 71 0,0-2 88 15</inkml:trace>
  <inkml:trace contextRef="#ctx0" brushRef="#br0" timeOffset="34920.26">22090 8683 94 0,'2'-9'236'0,"-2"2"16"16,2 3-29-16,2-1-57 0,0 1-42 16,0 4-18-16,5 0-2 0,2 3 16 15,1 6 29-15,3 3 28 0,2 6 23 0,-2 6 5 16,2 6-6-16,-5 6-17 0,1 7-32 15,-4 2-37-15,-3 4-34 0,-4 4-25 16,-2 1-19-16,-6 1-12 0,-3 4-12 16,-3-1-24-16,-3 1-49 0,-2 0-78 15,-2-2-92-15,-2-2-96 0,2-6-114 0,-3-4-43 16,3-5 13-16,-2-3 57 0,0-9 81 16</inkml:trace>
  <inkml:trace contextRef="#ctx0" brushRef="#br0" timeOffset="40791.06">2938 10586 20 0,'0'-1'36'15,"0"1"2"-15,0-3 4 0,0 3 1 16,0 0 2-16,0-1 0 0,0 1-2 15,0 0-2-15,0 0-2 0,0 0-4 16,0 0-1-16,0 0-3 0,0 0 4 0,0 1 5 16,2 3 9-16,0 3 7 0,0 6 4 15,0 0 2-15,1 4 1 0,-1 7-4 0,0 5-5 16,0 5-2-16,0 8 4 0,0 9 0 16,-2 4-4-16,2 9-4 0,-2 4-7 0,0 2-7 15,0 3-10-15,0 2-7 0,0 1-6 16,-2-2-4-16,2-3-3 0,0-3-2 15,0 0 0-15,0-7-1 0,0-3-4 0,0 0-9 16,0-4-15-16,0-5-22 0,2 0-25 16,-2-4-29-16,0-2-28 0,0-3-28 15,0-5-31-15,2-1-19 0,-2-6 5 0,2-3 16 16</inkml:trace>
  <inkml:trace contextRef="#ctx0" brushRef="#br0" timeOffset="43793.81">3063 10758 35 0,'6'2'60'15,"3"3"-1"-15,-1-1-3 0,3 1-1 0,-1-1 0 16,5 0 3-16,0 0-3 0,2-3 2 15,2 5 2-15,0-1 6 0,4-1 3 0,0 1 4 16,3-1 0-16,1 1 2 16,3-2-4-16,0 2-4 0,-1-1-8 0,3 1-5 0,2-1-5 15,0 1-6-15,0 0-3 0,2 0-2 16,2-1-3-16,0 1-2 0,0-1 0 16,2 1 1-16,2-2 3 0,1 2 3 15,1-2 6-15,3 2 6 0,-1-4 6 0,3 2 1 16,2-2 3-16,2 3 2 0,0-3-1 15,2-1-4-15,2 3-3 0,2-3-1 16,3 0 0-16,1-3 1 0,3 2 0 0,1-3 5 16,-1 3-1-16,2-3-2 0,-1-1-5 15,-1-3-7-15,2 5-9 0,-3-5-7 0,3 3-4 16,-2 0-3-16,-3 0 3 0,3 0 1 16,-3 0 4-16,-1 1 3 0,1-1 5 15,-1 1 5-15,-1-1 5 0,0 2 2 0,1-2 1 16,-1 2-3-16,1 2-5 0,-3-3-9 15,2 3-8-15,-1-2-3 0,-1 3-2 16,0-1 2-16,0-3 3 0,3 3 6 16,-3-2-4-16,2-1 1 0,1 0-1 0,-1-1-4 15,3 1-4-15,-3-4-1 0,3 3-2 16,-3-1-1-16,2 0-1 0,-1 1-1 0,1-2-2 16,-1 3-4-16,1 0 0 0,-1-1-2 15,1 1-2-15,1 0-2 0,-1 0 0 16,1 3 0-16,-1-4-1 0,1 3-1 15,-1-3 0-15,3 1 1 0,-3-1 0 0,3 1 0 16,-3-1 1-16,3-2 0 16,0 0 0-16,-3 1 0 0,1-2-1 0,-1 1 1 15,1 3-1-15,-3-2 3 0,0 2-2 16,1-4 1-16,1 4 1 0,-1 0-4 0,-1-1 1 16,0 1 0-16,-1-1 0 15,-1 1-1-15,0 0-3 0,-2 3 3 0,0-1 0 16,-2-2-2-16,3 3-1 0,-3-2 1 15,2 2 2-15,0-3 4 0,2 3 0 0,-2-3 1 16,3 0 1-16,-1 0-1 0,0 1 0 16,0-2-3-16,1 0-1 0,-1 1 2 15,0-1-1-15,-2 1 2 0,-2 1-2 0,-2 0 0 16,0 2-1-16,-4 1-1 0,-3 0 1 16,-3 0-1-16,-3 1 0 0,-2 2-1 15,-4 0-1-15,-2-2 1 0,-3 2-1 16,-1-1 0-16,-3 1 0 0,-1-2 2 0,-3 2 1 15,-2-1-1-15,0-2 1 0,-4 3 0 16,-1-3 2-16,-1 1-2 0,-2-1-1 16,-3 4 0-16,-1-4-1 0,-1 1 1 15,-2-1-2-15,0 2 2 0,-1 1 1 0,1-2 2 16,-2 3 1-16,0 0-3 16,0 2 1-16,-2 2-3 0,2-1 1 0,-2 2-2 15,2 1 1-15,-2 5-2 0,0-2 1 16,-2 3 3-16,2 1-2 0,-2 4 1 0,0 1 0 15,0 3 2-15,-2 3 1 0,2 2-2 16,-3 4 4-16,3 2-1 0,-2 3 1 16,2 2-2-16,-2 0-1 0,1 3 0 0,-1 1 0 15,2 4-1-15,-2-1 0 0,2 2 0 16,-2 3 1-16,-1-2-2 0,1 2 0 16,0 1 0-16,0 0-2 0,-1-1-1 0,1 1 0 15,2 1 0-15,-2-2 1 0,2-4 1 16,-3 1 0-16,3-3 1 0,0-1 3 15,0-7 1-15,0 1-1 0,0-5 0 16,0-1-1-16,0-5 1 0,-1-4-3 16,1-2 0-16,0-6 0 0,0 1 3 0,0-3 0 15,0-1 0-15,-2-3 0 0,2-1 0 16,-3-1-3-16,3-2-1 0,-2 1-1 16,0-3 1-16,-3 3-1 0,3-2 2 15,-2 1 2-15,-3-3 0 0,1 4-1 0,-1-3 1 16,1 1 0-16,-3-1-2 0,1 1 0 15,-1-2 0-15,-2 1 3 0,-1-1-3 16,-1 2 1-16,0-2 2 0,-2 1-1 0,-2-4 0 16,0 3-2-16,0 0 0 0,-2 0-3 15,0-2 2-15,-3 3-3 0,3-4 0 0,-2 4 0 16,-3-2 2-16,3 2 0 0,-2-1-2 16,-1 1 3-16,1-2 1 0,0 2 2 15,-1-1 4-15,-1 1-3 0,1-1 0 16,-1 0-3-16,1 0 0 0,-1-2 0 0,-3 3-3 15,3-4 0-15,-3 2 1 16,-2-1 2-16,1 1-2 0,-3-3 0 0,0 0 0 16,0 0 2-16,-2 0 0 0,-2-3 0 0,0 1 0 15,0-1 1-15,-3-2 0 0,-1 4-1 16,0-4-2-16,-1 0 2 0,1 1 0 16,-2-1 0-16,-3 1 0 0,3-1 1 15,-3 2 3-15,3-2-2 0,-1 1 0 0,1 0 2 16,1 3-2-16,3-2-1 15,2 3-1-15,0-1 2 0,0 1 0 0,2-4-3 16,2 4 0-16,-2 0 0 0,2 0 1 16,0 0-1-16,0 0 0 0,1 0 4 0,-3 0 0 15,0 0 3-15,0 0-2 0,0 0 0 16,-2 4 0-16,2-4-5 0,-3 1-1 16,4 2-1-16,-4-2 0 0,3 3 0 0,0-3-2 15,0-1 4-15,0 3 1 0,0-3-1 16,1 1-2-16,-1-1 2 0,0 0 2 15,-3 0-2-15,1 0 0 0,0-1 3 16,-2-2 0-16,0 2 0 0,0-3-1 0,-1 3 5 16,-1-2-1-16,2-2-2 0,0 4 1 15,-1-4-2-15,1 0-1 0,0 0 0 16,2 1 1-16,0-1-2 0,0 1 1 0,0 1 1 16,2-2-2-16,0-3-1 0,2 4-1 15,0-2 1-15,0 1-1 0,0-1 0 16,2 1 0-16,1 1 6 0,1-4-3 15,-2 3 1-15,3 2-1 0,-3-2-1 16,2 1 0-16,-2-1-5 0,1 1 5 16,-1-1-1-16,0-1 0 0,0 1 2 15,1-3 0-15,-3 4-1 0,2-2 0 0,-2 0 2 16,0 1 1-16,-2 0-1 0,3-3 1 16,-3 4 0-16,2 0 2 0,-2 0-1 0,2-1-2 15,-2 1 2-15,2-1-4 0,0 2 3 16,0-2-2-16,0 3-1 0,1 2 3 0,-1-1-3 15,2 1 4-15,-2 0-1 16,2 0 0-16,-2 0 1 0,3 1-1 0,-3-1 1 16,2 2 0-16,0-2 2 0,1 4-1 15,-1-3 1-15,0 2-1 0,2-2-3 16,-1 3 1-16,1-3-1 0,0 2 0 0,1-2-2 16,1 3 2-16,1-3 1 0,-1-1-1 15,1 3 0-15,-1 0-1 0,3-2 0 0,-3-1 2 16,3 3-3-16,-3-3 0 15,3 1-1-15,-3-1 1 0,3 4 2 0,0-4-3 16,-1 0 1-16,1 0 4 0,-1 0-2 0,-1 0-2 16,2 0-1-16,-3 0 1 0,3 0 0 15,-1 1-1-15,1-1 1 0,-1 3 1 16,1-3 3-16,2 1-3 0,-3-1 1 0,3 4 0 16,-2-4 1-16,1 1-3 0,1-1-2 0,0 3 2 15,2-3 0-15,-3 1 1 0,3-1-1 16,0 4 0-16,2-4-1 0,-2 2 1 15,2-2 0-15,0 0 0 0,0 0 3 16,2 0 0-16,-2 0 0 0,2 0-1 0,-2 0-3 16,2 0 0-16,0 0-2 0,0 0-1 15,0 0 2-15,0 0 2 0,0 0 0 0,0 0 0 16,0-2 0-16,0 2 0 0,2 0-1 16,1 0-2-16,-1 0 0 0,0 0 2 15,2 0 1-15,1-4 0 0,1 4-1 0,-2 0-1 16,3 0 2-16,-1 0 0 0,3 0-2 15,-3 0 1-15,3 0 3 0,-1 0-1 0,1 0 0 16,-1 0 1-16,1 0-2 0,-1 0 0 16,1 0 0-16,-1 0 0 15,1 0-1-15,-1 0-2 0,1 0 2 0,-1 0 1 0,1 0-2 16,0 4 2-16,-1-4 0 0,1 2 4 16,-1-2-3-16,1 1-3 0,-1-1 2 15,1 3-1-15,-1-3 1 0,1 2-2 0,1-2 2 16,-1 3 0-16,2-3 0 0,-1 1 0 15,1-1-2-15,2 3 1 0,-3-3 1 16,3 0 0-16,0 0 0 0,2 2 1 0,-2-2 0 16,1 0-1-16,1 0 1 0,0 0-1 0,2 0 0 15,-2 0-2-15,2 0 2 0,-2 0 2 16,2 0-2-16,-2 0 0 0,2 0 0 0,-2 0 0 16,2 0 0-16,-2 0-4 0,2 0 1 15,-2 0 2-15,-1 0 2 0,1 0 1 16,2 0 0-16,-2 0 2 0,0 0 0 15,0 0-1-15,0 0-3 0,0 0 1 0,2 0 0 16,-2 0 1-16,2 0-2 16,-3 0 0-16,1 0 1 0,0 0-1 0,0 0 0 15,2 0 0-15,-2 0 0 0,0 0 1 0,0 0-1 16,0 0 2-16,0 0 1 0,-1 0-1 16,-1 0 1-16,2-2 1 0,-2 2-2 15,2 0 2-15,-3-3-2 0,3 3 1 16,-2-1 0-16,0 1 3 0,0-3-5 0,-1 3-1 15,1-2 1-15,0 2-1 0,0-3-1 0,-1 3-2 16,1-1 4-16,0 1 1 0,0-2-2 16,0 2 0-16,-3-4 1 0,3 4 1 0,-2-1-1 15,1 1-2-15,-1-3 1 0,2 3 0 16,-3-1 1-16,1 1 1 0,0-4-3 16,2 4 2-16,-3-1 0 0,1 1-2 0,-1-3 1 15,3 3-1-15,-2-1 2 0,2 1-2 16,-3-4 1-16,3 4 1 0,-2-1-4 15,1 1-2-15,-1-3-7 0,2 2-6 0,-2-2-10 16,-1 0-17-16,-1 2-28 0,-1-4-57 16,1 2-83-16,-3-2-91 0,3 4-85 15,-3-2-79-15,-2 2-60 0,1-3 9 16,-3 2 63-16,-2 1 85 0</inkml:trace>
  <inkml:trace contextRef="#ctx0" brushRef="#br0" timeOffset="48953.23">10486 11750 14 0,'-2'0'60'0,"-2"0"6"0,1-2 2 15,-1 2-5-15,2-3-6 0,0 3-8 16,2-1-8-16,-2-3-5 0,2 3-3 0,2-2 6 16,2-3 11-16,0-2 13 0,5 1 16 15,2-2 17-15,1 0 18 0,5-2 16 16,2 1 16-16,7-3 21 0,1 2 23 0,7-2 14 15,2 1 9-15,4-1-3 16,3 1-11-16,3 3-23 0,5 0-36 0,0 2-33 16,4 2-30-16,2 0-26 0,0 2-19 15,0 3-13-15,2 0-5 0,-1 3-9 16,-3-1-26-16,0 2-62 0,-5 0-85 0,-1-1-93 16,-2 0-89-16,-3-2-91 0,-1-1-39 15,-5-1 27-15,-2-4 67 0,-5-4 83 16</inkml:trace>
  <inkml:trace contextRef="#ctx0" brushRef="#br0" timeOffset="49252.4">11739 11246 19 0,'-2'-7'138'0,"0"2"-19"0,0 1-46 16,2 3-27-16,2-3-7 0,0 8 3 0,2-3 4 16,0 7 8-16,5 3 9 0,-1 3 10 15,1 1 5-15,1 6 1 0,-1 3 3 16,1 4 0-16,-1 1-1 0,-1 3-5 16,1 2-8-16,-3-1-10 0,-2 2-12 0,1 2-12 15,-1 0-10-15,-2-2-8 0,-2 2-3 16,-2-4-6-16,0 0-17 0,-2 0-30 15,-1-2-46-15,-1-2-59 0,2-1-82 16,-1-3-41-16,-1-3-9 0,2-4 17 0</inkml:trace>
  <inkml:trace contextRef="#ctx0" brushRef="#br0" timeOffset="50314.46">13106 11677 104 0,'-4'5'118'16,"0"-2"-22"-16,2-3-16 0,2 0-16 16,2-5-11-16,2-4-10 0,3-2-3 0,1-6-1 15,3 0-4-15,1-3-3 0,3-3-7 16,0 0-1-16,2-2-1 0,-2 0-1 15,2 3-1-15,-3-1 2 0,-1 5 2 16,0 2-1-16,-3 2 7 0,-1 6 14 0,1 1 21 16,-1 5 21-16,1 7 19 0,-1 6 10 15,2 4-2-15,-1 9-13 0,3 2-20 16,-3 6-21-16,3 2-21 0,0 2-12 0,-1-2-3 16,1 0 3-16,-2 0 8 0,-3-4 21 15,1 0 26-15,-1-2 29 0,-4-3 22 16,1-4 14-16,-5 0 4 0,-2-3-13 15,-3 1-20-15,-3-3-26 0,-3-3-27 0,-1 0-22 16,-3 0-17-16,-2 0-9 16,-2-2-8-16,0-1-6 0,-2 0-6 0,-1 0-22 15,3-1-44-15,-2 3-62 0,4 0-77 16,0 0-76-16,5 1-77 0,1-3-62 16,5 0-18-16,1-4 31 0,3-3 56 0,2-3 70 15</inkml:trace>
  <inkml:trace contextRef="#ctx0" brushRef="#br0" timeOffset="50679.52">13559 11657 117 0,'5'-6'225'0,"-1"-2"4"15,-2 4-17-15,-2 0-19 0,-2 4-20 0,0 2-21 16,-5 3-25-16,1 4-17 15,0 3-12-15,-3 2-7 0,1 5-5 0,-1 0-2 16,1 5-7-16,1-4-9 0,3 2-13 16,0-1-15-16,2-4-14 0,2-1-12 15,2 1-9-15,2-5-4 0,3 1-1 0,1-4-1 16,0-2 0-16,3-3 2 0,2-3 0 0,-1-1 0 16,3-4-1-16,0-1-1 0,0-3 0 15,0-4-1-15,0-1 0 16,-3 0 0-16,1-2-1 0,0 5 2 0,-5-2 2 15,1 5 11-15,-3 1 12 0,-2 2 7 0,0 0 4 16,1 8 0-16,-3 1 1 0,-2 4-14 16,2 3-39-16,-2 1-66 0,2 2-82 15,0 0-87-15,0 0-104 0,2-2-52 0,1-2 0 16,1-5 44-16,0-2 69 0</inkml:trace>
  <inkml:trace contextRef="#ctx0" brushRef="#br0" timeOffset="50943.91">13985 11554 77 0,'0'-3'251'0,"0"6"41"0,-2-2-4 0,0 7-34 16,-1-2-33-16,1 3-39 0,0 1-39 16,0-1-37-16,2 2-38 0,0-2-30 15,2 0-19-15,0-3-11 0,0 1-6 16,3-3-2-16,1 1-2 0,0-2 2 0,1-3 4 15,-1 0 1-15,3 0 2 0,-1-3 1 16,0 3 1-16,1 0-1 0,-1 0-1 16,1 3-15-16,-3 2-42 0,3 0-62 0,-3 5-79 15,3 1-102-15,-3 0-54 0,0 1-14 16,-2-3 24-16,1-2 53 0</inkml:trace>
  <inkml:trace contextRef="#ctx0" brushRef="#br0" timeOffset="51209.68">14241 11380 189 0,'-2'-4'309'0,"0"4"54"15,0 1 1-15,-1 9-45 0,1 0-43 16,0 5-46-16,2 3-45 0,-2-1-47 16,2 3-47-16,0 3-35 0,0-3-22 15,0 0-17-15,0-2-8 0,2-2-5 16,0 0-4-16,3-4-1 0,-3-2-1 0,2-3-1 15,2 1 4-15,1-7 10 0,-1 3 16 16,2-8 9-16,3 3 8 0,0-2 5 16,-1-2-1-16,1 4-5 0,1 1-10 0,1 0-8 15,0 5-4-15,0 0-2 0,-1 8-1 16,-1-1-3-16,2 5-5 0,-3 0-28 0,-1 3-72 16,-1-2-101-16,1 3-111 15,-3-2-128-15,0-4-64 0,1-1-11 0,-3-4 49 16,0-1 89-16</inkml:trace>
  <inkml:trace contextRef="#ctx0" brushRef="#br0" timeOffset="52155.35">15958 11192 58 0,'0'-12'152'0,"2"3"-3"0,-2 4-2 16,2-3 12-16,0 7 31 0,2 1 39 0,0 5 33 15,1 8 21-15,-1 7 3 0,0 6-20 16,-2 8-44-16,2 4-57 0,-1 7-58 15,1 4-43-15,-2 2-28 16,2 4-31-16,-2-1-51 0,2-3-71 0,-1 3-81 0,1-4-78 16,0 0-79-16,2-4-74 15,-1-6-4-15,1-5 42 0,0-2 64 0</inkml:trace>
  <inkml:trace contextRef="#ctx0" brushRef="#br0" timeOffset="52355.85">16366 11505 14 0,'0'-20'212'0,"-4"5"33"0,0 1-22 15,-5 8-29-15,1 3-31 0,-3 6-30 16,-2 6-33-16,3 4-28 0,-1 5-25 0,1 6-15 16,3 5-13-16,1-3-10 0,4 3-17 15,2-1-32-15,0-2-40 0,4-1-51 16,2 0-55-16,3-5-62 0,-1-3-18 15,3-4 9-15,-3-4 31 0</inkml:trace>
  <inkml:trace contextRef="#ctx0" brushRef="#br0" timeOffset="52432.7">16362 11647 28 0,'-7'1'-13'15</inkml:trace>
  <inkml:trace contextRef="#ctx0" brushRef="#br0" timeOffset="52652.44">16629 11079 186 0,'10'-12'299'15,"-4"7"60"-15,1 1-6 0,-3 12-27 16,-2 4-25-16,-2 7-36 0,0 6-50 15,-2 10-55-15,-2 3-53 0,0 6-46 16,-1 5-64-16,1 1-78 0,-2 5-82 0,2-1-85 16,1-1-86-16,1-5-85 0,0 1-13 15,0-9 34-15,0-5 62 0</inkml:trace>
  <inkml:trace contextRef="#ctx0" brushRef="#br0" timeOffset="52852.96">16641 11647 28 0,'4'-10'152'0,"1"4"-21"16,1-2-19-16,0 3-13 0,1 4-12 16,1-2-9-16,-1 2-4 0,-1 1 0 15,0 0 7-15,1 1 12 0,-3 2 20 0,-2-2 19 16,0 4 7-16,-2 3-6 0,-2-2-14 16,-2 4-21-16,-3 0-35 0,-1 1-56 15,-1 3-64-15,-1 0-69 0,-1 0-79 16,1-2-86-16,-1 1-39 0,3-8 2 0,-1 3 31 15</inkml:trace>
  <inkml:trace contextRef="#ctx0" brushRef="#br0" timeOffset="53067.67">16971 11122 230 0,'9'-18'338'0,"-5"5"56"15,-2 4-18-15,-2 1-64 0,0 7-63 16,0 2-58-16,-2 8-65 0,-2 7-54 16,2 2-53-16,-2 6-63 0,1 1-74 15,-1 1-80-15,2 3-89 0,0 0-84 0,0 4-26 16,0-4 20-16,-3-3 53 0</inkml:trace>
  <inkml:trace contextRef="#ctx0" brushRef="#br0" timeOffset="53365.74">17153 11137 126 0,'11'-17'286'0,"-5"1"53"0,1 4-3 0,-3 3-30 16,0 4-35-16,-2 5-30 0,0 4-38 16,-2 5-42-16,0 8-36 0,-2 3-30 15,0 9-26-15,-2-2-23 0,0 4-16 16,0 0-11-16,-1 1-9 0,3-2-4 15,0-1-3-15,0-4-5 0,0-5-5 0,2 0-5 16,0-5-7-16,0-1-4 0,0-4-3 16,4-4 2-16,0-2 1 0,1 0 5 15,3-8 6-15,0 0 4 0,1-1 2 0,1 4 4 16,1-2 2-16,0 6 1 0,-1 2 2 16,1 5 2-16,-1 9 2 0,-1 2 0 15,-1 8-7-15,-1 0-48 0,-3 5-86 16,0 1-104-16,0-1-121 0,-1-2-64 0,1-6-28 15,-2-5 30-15,2-5 74 0</inkml:trace>
  <inkml:trace contextRef="#ctx0" brushRef="#br0" timeOffset="53680.84">18417 10777 249 0,'-6'-4'338'0,"-1"0"48"0,1 4 10 16,2 8-54-16,2 5-49 0,0 9-36 15,-1 11-40-15,3 4-40 0,3 10-46 16,-3 2-45-16,2 5-42 0,-2 5-65 0,2 0-92 16,-2 1-106-16,2 1-108 0,0-3-114 15,0 1-52-15,0-1 10 0,0-4 60 0,1-7 89 16</inkml:trace>
  <inkml:trace contextRef="#ctx0" brushRef="#br0" timeOffset="53830.44">18508 11312 3 0,'-8'-15'274'0,"-1"6"52"0,-1 1 33 15,1 3-55-15,1 5-72 0,3 3-62 16,1 2-60-16,4 1-81 16,2 4-81-16,5-5-78 0,1 4-80 0,3-1-85 15,-1-4-40-15,1-1 6 0,2-3 36 16</inkml:trace>
  <inkml:trace contextRef="#ctx0" brushRef="#br0" timeOffset="54045.74">18732 11078 203 0,'0'0'243'0,"-2"4"-7"0,0 5-37 0,0-1-36 15,2 4-33-15,-2-1-34 0,2 0-30 16,2 1-23-16,0 0-16 0,0-3-12 15,3 0-3-15,1-4 3 0,0 1 7 0,1-2 2 16,1-2 3-16,1-2 2 0,-1 0-3 16,1 0-6-16,-1 0-19 0,-2 3-31 15,3-2-49-15,-3 2-70 0,1 3-91 16,-3 4-47-16,0 0-16 0,0 3 12 0</inkml:trace>
  <inkml:trace contextRef="#ctx0" brushRef="#br0" timeOffset="54279.77">19128 11125 57 0,'0'-14'302'0,"-2"0"69"15,-2 5 66-15,0 0-36 0,-3 4-64 16,1 4-54-16,-2 1-58 0,1 1-65 16,1 3-66-16,2 1-45 0,-1 3-28 15,1-2-13-15,2 1-6 0,2 2-5 0,0-2-8 16,0-1-15-16,2 0-21 0,0-2-32 15,0 1-39-15,3-1-42 0,-3-3-43 16,2 3-32-16,2-4-29 0,1 1-27 16,-1-1-34-16,2-1 4 0,1-3 26 15,-1 0 38-15</inkml:trace>
  <inkml:trace contextRef="#ctx0" brushRef="#br0" timeOffset="54412.5">19342 10921 133 0,'13'-6'347'0,"-3"3"85"0,-1 11 23 15,-3 4-26-15,1 9-48 0,-1 9-69 16,0 2-87-16,1 6-83 0,-1 1-69 0,-2 5-86 16,3 0-108-16,-3 5-112 0,2-4-111 15,-2 2-110-15,1-1-46 0,-1-1 15 16,-4-6 70-16,0-2 93 0</inkml:trace>
  <inkml:trace contextRef="#ctx0" brushRef="#br0" timeOffset="54593.65">19317 11425 206 0,'-13'-25'327'16,"0"2"53"-16,5 5-33 0,-1 1-37 16,5 3-37-16,4 3-38 0,4 2-48 0,3 0-36 15,3 3-23-15,5 5-22 16,2-2-23-16,0 3-25 0,2 3-38 16,2-3-73-16,-2 1-101 0,2-1-111 0,-2 0-135 15,1 0-72-15,-4 0-21 0,-1-4 37 16,-4-1 83-16</inkml:trace>
  <inkml:trace contextRef="#ctx0" brushRef="#br0" timeOffset="57480.73">20767 10641 18 0,'0'-5'149'16,"2"4"-12"-16,-2-2-8 0,2 2 2 0,0 1 16 16,2 4 22-16,0 2 20 0,1 5 9 15,-1 10-6-15,0 4-18 0,0 9-32 16,1 8-38-16,-1 6-34 0,0 3-25 0,0 7-23 16,1-3-33-16,-1 4-51 0,0-2-59 15,0-2-68-15,0-2-77 0,1-4-67 16,-1 0-14-16,-2-6 24 0,0-6 47 15</inkml:trace>
  <inkml:trace contextRef="#ctx0" brushRef="#br0" timeOffset="57679.02">20718 11267 105 0,'-21'2'186'0,"-3"7"-25"0,3 2-26 0,2 4-17 15,2 4-15-15,3 4-21 0,3-1-23 16,5 3-21-16,3-2-16 0,6 2-8 16,3-2-4-16,5-3-4 0,1-3-14 0,5-4-29 15,2-1-48-15,4-3-77 0,-1-6-40 16,1-3-21-16,0-4-1 0</inkml:trace>
  <inkml:trace contextRef="#ctx0" brushRef="#br0" timeOffset="57845.21">21101 11113 168 0,'-2'-2'259'0,"0"7"34"0,0 4-38 16,-3 3-60-16,1 8-46 0,0-1-34 16,2 4-50-16,2-1-71 0,0 3-80 15,2 0-90-15,-2 1-80 0,2-5-40 16,0-1-5-16,0 1 26 0</inkml:trace>
  <inkml:trace contextRef="#ctx0" brushRef="#br0" timeOffset="58045.03">21245 11071 168 0,'-2'-18'307'15,"0"6"69"-15,0 5 20 0,0 7-23 0,-1 4-32 16,1 7-36-16,2 11-49 15,-2 4-62-15,2 9-65 0,-2 4-49 0,2 6-34 16,-2 6-21-16,2 3-40 0,-2 2-69 16,2 2-95-16,0 0-100 0,2 0-117 15,-2-3-84-15,2-1-16 0,-2-4 38 0,0-5 76 16</inkml:trace>
  <inkml:trace contextRef="#ctx0" brushRef="#br0" timeOffset="58277.91">21205 11116 124 0,'6'-24'170'16,"3"6"-27"-16,-1 1-20 15,1 4-16-15,-1 1-12 0,0 3-11 0,-1 5-1 16,-1 0-2-16,-4 8 1 0,-2 1 0 15,-2 9-4-15,-2 2-12 0,-2 3-21 16,-3 4-38-16,-1-2-55 0,1 3-70 0,1-4-90 16,-1-1-48-16,3-3-24 0,-1-2 6 15</inkml:trace>
  <inkml:trace contextRef="#ctx0" brushRef="#br0" timeOffset="58541.71">21505 10984 107 0,'-8'11'197'0,"-1"7"0"0,1 6-46 16,2 1-33-16,-1 1-27 0,5 2-21 0,0 1-23 16,4 1-18-16,2-6-14 0,5 1-8 0,-1-4-6 15,5-7 0-15,0 1 1 0,1-6 1 16,1-4 7-16,2-9 6 15,-2 0 9-15,2-7 8 0,-2-3 7 0,0-3 1 16,-3-6-2-16,-1-2-4 0,-3-3-8 0,-3 2-14 16,-5-3-21-16,0 0-39 0,-5 4-46 15,-3 0-75-15,-3 6-61 0,-3 4-26 16,-3 4-2-16,0 3 22 0</inkml:trace>
  <inkml:trace contextRef="#ctx0" brushRef="#br0" timeOffset="58757.22">21772 10626 143 0,'8'-11'310'0,"-1"6"63"0,-3 5 50 16,0 5-42-16,1 7-53 0,-1 12-43 15,-2 2-38-15,0 11-55 0,0 3-60 16,0 8-53-16,-2-2-34 0,2 6-44 15,-2-2-73-15,0 0-96 0,0-1-106 0,0-2-121 16,2-6-81-16,-2-2-19 0,3-3 36 16,-3-3 76-16</inkml:trace>
  <inkml:trace contextRef="#ctx0" brushRef="#br0" timeOffset="58989.86">22130 11048 125 0,'0'-14'261'0,"4"4"36"0,0 1 12 16,5 2-62-16,3-1-59 0,5 3-36 0,2 4-23 15,3-2-44-15,3 6-77 0,2-2-86 16,3 4-71-16,0 3-100 0,-1-4-68 15,1 3-26-15,0-2 22 0,-3 3 48 0</inkml:trace>
  <inkml:trace contextRef="#ctx0" brushRef="#br0" timeOffset="59323.8">23345 10163 98 0,'2'-12'280'15,"-2"6"50"-15,0 2 24 0,0 4-18 16,2 5-21-16,-2 9-26 0,2 9-30 16,-2 8-38-16,2 6-49 0,-2 5-51 0,-2 3-44 15,0 6-32-15,0 0-45 0,0-2-66 16,-3 4-87-16,3-3-97 0,0-2-101 16,0-2-99-16,2 0-29 0,-2-5 25 0,0-3 67 15,-2-4 85-15</inkml:trace>
  <inkml:trace contextRef="#ctx0" brushRef="#br0" timeOffset="59487.74">23213 10811 64 0,'-19'-8'262'0,"2"7"54"0,-2 1 16 0,5 1-31 16,-1 4-36-16,2 5-41 0,3-1-47 16,3 1-51-16,3 5-47 0,2-2-38 15,4 0-42-15,2 0-58 0,3-1-75 16,1 0-86-16,5-3-105 0,-1-4-55 15,1-2-8-15,2-3 31 0,0-3 62 0</inkml:trace>
  <inkml:trace contextRef="#ctx0" brushRef="#br0" timeOffset="59640">23506 10590 68 0,'6'-9'292'0,"-4"4"54"0,0 6 47 16,-2 7-58-16,0 4-66 0,-2 2-53 15,2 10-49-15,-2 1-57 0,2 1-89 16,-2 3-105-16,2 1-107 0,0 2-128 0,0-1-69 16,-2 1-28-16,2-1 21 0,-2-3 62 15</inkml:trace>
  <inkml:trace contextRef="#ctx0" brushRef="#br0" timeOffset="59822.8">23749 10758 272 0,'0'2'336'0,"-2"6"42"16,-2 6-13-16,-1 6-78 0,1 6-69 15,0 3-58-15,0 9-85 0,-1-2-110 0,1 3-123 16,0 3-140-16,0-1-75 0,-3-2-34 16,1 1 16-16,0-5 59 0</inkml:trace>
  <inkml:trace contextRef="#ctx0" brushRef="#br0" timeOffset="60184.34">24011 10695 181 0,'-2'4'266'15,"-2"2"35"-15,2-1-52 0,0-1-58 16,2 1-42-16,-2-1-37 0,2 1-39 15,2-4-34-15,0 4-18 0,2-3-7 16,3 1 3-16,-1-2 6 0,0 2 3 0,1-3 2 16,-1 2 3-16,0-2-2 0,1 3-6 15,-1-3-25-15,0 1-46 0,1-1-62 16,-1 3-82-16,0-3-85 0,1 0-46 0,-3 0-7 16,2 0 28-16</inkml:trace>
  <inkml:trace contextRef="#ctx0" brushRef="#br0" timeOffset="60384.64">24350 10309 141 0,'4'-8'291'0,"-2"3"54"16,3 10 5-16,-3 6-49 0,2 8-48 0,-2 10-37 15,2 8-45-15,-1 6-51 0,-1 10-41 16,-2 1-48-16,2 1-55 0,-2 4-65 15,2 0-66-15,-2-2-63 0,2-3-69 0,0-4-69 16,0-6-11-16,-2-3 28 0,-2-4 47 16</inkml:trace>
  <inkml:trace contextRef="#ctx0" brushRef="#br0" timeOffset="68644.42">3025 11889 7 0,'0'0'78'0,"0"-2"-5"16,0 2-7-16,0-1-5 0,0 1-6 15,0 0-3-15,0 0-2 0,0 0-3 16,0 0-2-16,0 0-2 0,0 0-1 15,0 0-1-15,0 1 1 0,0 1 6 0,0 3 12 16,2 3 12-16,-2 5 14 0,2 3 12 16,0 9 12-16,0 4 7 0,0 11 1 0,0 8 0 15,1 8-6-15,-1 10-12 0,0 5-14 16,-2 8-17-16,2 5-17 0,-2 4-16 16,0 4-11-16,0 4-10 0,0-1-5 0,-2-1-3 15,0-1-2-15,0-3 0 0,-1-2 0 16,1-5-2-16,-2-2 2 0,2-6-4 15,-2 0-10-15,-1-8-27 0,1-3-31 0,0-7-39 16,0-7-40-16,0-5-36 0,-1-7-31 16,3-7-24-16,-2-6-30 0,2-5-1 0,2-3 19 15,-2-10 27-15</inkml:trace>
  <inkml:trace contextRef="#ctx0" brushRef="#br0" timeOffset="70969.35">3243 12148 35 0,'17'-4'90'0,"0"1"-1"16,4-5-4-16,4 4-6 0,3-2-6 16,1-4-4-16,3 1-3 0,2 0-6 0,2 1-5 15,2-1-2-15,0 0-1 0,4 0 3 16,1-1 0-16,1 0 2 0,3 5 5 16,-1-5 3-16,1 4 2 0,2-3 4 0,1 1 2 15,1 1 2-15,0 3 3 0,2-2 3 16,2 2-1-16,0-1-4 0,2 3-6 15,0-1-5-15,5 1-7 0,-1-1-10 16,5 3-9-16,-1 0-4 0,1 0-5 0,0 0-2 16,1 0-2-16,-1 0-1 0,2-1 1 0,-1 1 7 15,1-4 12-15,0 3 10 0,0-3 11 16,-3 0 8-16,3 0 5 0,-2 3-3 16,1-5-11-16,-1 5-11 0,2-2-8 0,-3 3-9 15,3-1-6-15,0 1-4 0,-1-4 0 16,1 4-1-16,0-1-2 0,0-2 0 15,-1 1-2-15,3-1 0 0,-2 2-2 0,2-2-2 16,-2-1 2-16,1 1 0 0,-1-2-1 16,2 4 1-16,-2-3 0 0,2 0 1 15,1 3-2-15,1-2-1 0,0 2 2 0,3 1-4 16,-1-4-2-16,2 4-2 0,-2-2-1 16,2 2-2-16,-2-1-3 0,0-3-2 15,-2 3 0-15,0-3-1 0,0-1-2 16,0-3 3-16,0 5 1 0,-2-5 0 15,0 2 0-15,0 2-1 0,-3-4 1 0,3 5-1 16,-2-2-2-16,0 2 1 0,2 2-1 16,-3-3-2-16,1 3 0 0,0-2 0 15,-3 2-1-15,1-3-1 0,0 0 0 16,-1 1 3-16,-1-1-1 0,-3-1 1 0,3 1 2 16,-3-1 0-16,0 1 3 0,1-1-1 15,-1 3 0-15,0-2-3 0,-1 2-2 0,-1-1 0 16,0 3-1-16,1-1 0 15,-3 1 1-15,2 0 2 0,-2 0-1 0,2 1 1 16,-1-1 0-16,1 3 0 0,0-1-2 0,0 1 0 16,-2-2 0-16,1 5 0 0,-1-5 0 15,-2 3 0-15,-2 1 0 0,0-1 0 16,-3 1 1-16,-1-1-1 0,-2 2 0 16,-3-1 0-16,1-1 3 0,-3 1 0 15,0-1-3-15,1 1 1 0,-3-2 1 0,0 2 0 16,-2-1-2-16,0 1 0 15,0-2-1-15,-2-2-1 0,-2 2 0 0,0-1-2 16,0-2 0-16,-4 3-2 0,-1-3-1 16,-1 2 0-16,-3-2-1 0,-2 1-4 0,1 3-1 15,-3-3-3-15,-2 2-5 16,2-2-1-16,-2 3-5 0,-2-3 0 0,2 2 1 16,-2-2 4-16,0 3 6 0,-2-3 0 0,0 5 6 15,-1-5 3-15,1 3 4 0,-2 0-1 16,-2 0 2-16,1-3 1 0,-3 4-1 15,-1-2 2-15,1 1-2 0,-1-1 2 0,-2-2 1 16,-1 2 0-16,-1-1-1 0,0 2 1 16,0 0 1-16,-2 0-2 0,3-3 1 15,-3 5-1-15,2-2 2 0,-2 1-2 0,2-1 0 16,1 2 3-16,-1-1-4 16,-2 1 1-16,2 2 0 0,-2 1-1 0,3-3 1 15,-3 4-1-15,2 0 3 16,-2 1 0-16,2 2-1 0,-2 0 4 0,3 0-4 15,-3 4-1-15,2-1 0 0,0 1 0 0,0 4 0 16,1-1 0-16,-3 1 0 16,0 0 1-16,0 4 2 0,0 1 0 0,-2 0 2 15,0 3-3-15,-2 3-1 0,0 2 2 16,0 3-2-16,-2 1-2 0,-3 0 1 0,3 4 1 16,-2 2 1-16,-1-1 0 15,1 3 2-15,0 0-1 0,-1 0-1 0,1 0-2 0,0 3 0 16,-1-2-1-16,1-2 0 15,-1-2 2-15,1-1 2 0,0 0-1 0,-3-5 3 16,3 0-1-16,-3-3 0 0,3-3-1 16,-2-3-1-16,-1-2 1 0,1-1 0 0,-1-2-1 15,3-2-1-15,-3-3 2 0,3-2-1 16,0-3 0-16,-1 0-2 0,1-1-2 16,0-1 0-16,-1-2-1 0,3 0-2 15,-2 0-2-15,-1-2 0 0,1-1-3 16,0 2-1-16,-1-4-1 0,-1 3-1 0,-3-2 0 15,1-1-1-15,-1-3 3 16,-2 4 1-16,-1-2 1 0,-1 2 3 0,-2-4 1 16,0 4 2-16,0-3 0 0,-2 2 3 15,0-1 0-15,2 2 1 0,-2-1 0 0,2 1 4 16,-2-2-1-16,2 2-1 16,0-1-1-16,-2 1 0 0,0-1 0 0,-2 1-2 15,-2 1 1-15,-3-2-1 0,-1-3 0 16,-3 4-1-16,-4-2 1 0,-2 2-2 0,-2-4 2 15,-2 2-2-15,0-2 2 0,-1 2 1 16,-1 0 0-16,0-3 1 0,-1 1-1 0,1-1 2 16,0 0 0-16,-1 0 1 0,-1 0-2 15,2 0-1-15,-3 0 6 0,-1 0-1 16,-1 0-1-16,0 0 0 0,1 0 5 16,-3 0 0-16,-2 0 0 0,-2 0 1 0,1 0 2 15,-3 0 0-15,0 0 2 0,-5-1-1 16,1 1 2-16,0-3-3 0,-1 0 0 15,1 2-2-15,2-2-4 0,-2 2 2 16,2-3-1-16,-1 3 1 0,3-3-1 0,-2 0 2 16,2 0 3-16,0 3 1 0,0-5 1 15,0 5 0-15,0-3 3 0,2 3-2 16,-2-2-1-16,2 2-4 0,-2-3-1 16,2 4-3-16,-2-1-1 0,0 1-4 15,0-3-1-15,-2 3 2 0,2 0-1 0,-2 0 0 16,0 0-1-16,2 0 2 0,-2 0-1 15,1 0 0-15,1 0-1 0,0-1-1 0,0-3 2 16,2 3-4-16,-2-4 1 0,0 0-1 16,-2 1 1-16,2-1 1 0,-2-1-2 15,0 0 4-15,0-2-3 0,0 2 1 16,-1-2-1-16,1 0 0 0,0 0 0 0,0 3 1 16,0-3 0-16,0 1 3 0,0 1-2 15,-1-1 0-15,3 2 0 0,-2-1 0 0,2 1-1 16,-2 0-3-16,2 1 3 0,0-1-1 15,-2 4-2 1,2-3 0-16,-2 0 1 0,0 2 0 0,-1 1-1 0,-1 1 2 0,0 0 1 16,0 0 1-16,1 0 2 0,-1 1 1 15,2 5 1-15,2-5 3 0,-2 3-1 16,2 4 0-16,2-3-1 0,-2 1 1 16,2 0 0-16,2 2-3 0,0-2 2 15,1 1-2-15,1 0-1 0,0-1-2 16,3 2 0-16,-3-4 0 0,2 3-1 0,1-2 2 15,-1 0-1-15,-1 0-1 0,1-1-1 0,-2 1 0 16,-2 0 1-16,3 0 2 0,-3-1-2 16,0 1 1-16,0-1 5 0,1 1-3 15,-1-3-1-15,0 3-2 0,0-1 1 0,-2-3 0 16,2 4-1-16,-1-1 0 0,-1 1 0 16,0 1 1-16,2-1 3 0,-2 0 0 15,2 3 0-15,3-3 1 0,-1 2-1 0,0 1 1 16,3-2-3-16,1 3 1 0,1-3 0 0,1 3-1 15,3 0 1-15,0 2 0 0,2-6 1 16,2 4-2-16,2-1 0 0,2-1 0 16,3-1 0-16,-1 2-1 0,5-4 2 0,-1 3-1 15,3-3 0-15,2 1 1 0,2-1-1 16,0 1-2-16,4-4-3 0,0 4 0 16,2-3-12-16,3 1-20 0,-1-2-45 15,1 3-76-15,-1 0-104 0,0 1-102 0,5 0-98 16,-2 6-71-16,1-2-3 0,3 0 53 15,4-3 91-15</inkml:trace>
  <inkml:trace contextRef="#ctx0" brushRef="#br0" timeOffset="71979.32">12338 13027 8 0,'-8'-1'97'0,"-1"1"-8"16,3-3-11-16,-1 2-13 0,3-3-12 15,2 2-5-15,4 1-2 0,2-3 12 0,5 0 23 16,6-1 38-16,4 0 43 0,8 0 46 16,5-2 41-16,8-2 25 0,7 0 6 15,6-1-15-15,6 1-29 0,2-1-42 0,5 0-50 16,2 1-44-16,-1 0-36 0,-1 1-23 16,0 0-20-16,-5 3-34 0,-2 1-70 15,-4-1-94-15,-2 4-106 0,-4-1-105 16,-5-1-86-16,-3 1-22 0,-3-1 39 0,-4-1 79 15</inkml:trace>
  <inkml:trace contextRef="#ctx0" brushRef="#br0" timeOffset="72259.48">13576 12579 15 0,'-4'-9'207'0,"0"2"19"16,0-1-24-16,1 3-52 0,1 0-39 0,0 2-28 16,2 2-19-16,2 1-7 0,0 0 1 15,3 4 7-15,-1 2 10 0,0 3 12 16,3 5 10-16,-3 1 11 0,0 5 8 0,-2 5-1 16,-2 8-8-16,-2 1-15 0,-4 7-18 15,-5 3-20-15,-2 4-19 0,-1 2-15 16,-6-2-9-16,-1 5-5 0,-2-2-18 15,-2-1-37-15,-1 0-52 0,-1-4-61 16,1-1-71-16,3-6-101 0,0 1-36 0,2-6 7 16,2-5 34-16,4-4 53 0</inkml:trace>
  <inkml:trace contextRef="#ctx0" brushRef="#br0" timeOffset="73263.91">15138 12541 10 0,'-8'-3'93'0,"-1"0"-1"0,1 3-4 16,0 0-5-16,-3 0-1 0,-2 3 0 0,1 1 4 15,-3 4 3-15,0-3 4 0,-4 4 10 16,0 1 4-16,-2 4 7 0,-3-2 3 0,1 6 3 16,0 2 4-16,0 0-4 15,1 1-4-15,-1 5-8 0,4-1-10 0,0 0-17 16,2 1-17-16,2-1-15 0,5 0-15 0,1-2-14 15,3 0-11-15,4-3-7 0,2-3-3 16,4 0-2-16,4-4 0 0,1-4-1 16,4-1 1-16,3-8 1 0,1-4-2 15,2-5-1-15,3-1-1 0,-1-6 0 0,2-4 0 16,-2-3 0-16,3-2 0 0,-3 1 3 16,-2-5 1-16,0 5 1 0,-4 2 3 15,-1 2 4-15,-1 2 7 0,-2 2 11 16,-3 3 11-16,-1 2 11 0,-1 2 7 0,0 4 7 15,-2 0 13-15,3 2 9 0,-3 6 9 16,0 2 6-16,1 4 5 0,-3 3-4 16,0 6-12-16,0 6-11 0,-2 2-12 15,-2 6-9-15,-5 2-8 0,1 2-4 0,-5 4-2 16,-3 1-2-16,-3 1-6 0,-2 3-5 0,-2-3-5 16,-5 0-4-16,-1 1-7 15,-3 1-5-15,-2 0-1 0,-2 0-3 0,-2-1-8 16,0-1-8-16,0 1-16 0,0-4-36 15,0 0-59-15,5-6-80 0,3-2-91 0,5-3-86 16,8-6-83-16,2-3-39 0,9-9 22 16,6-6 60-16,7-5 83 0</inkml:trace>
  <inkml:trace contextRef="#ctx0" brushRef="#br0" timeOffset="73606.61">15435 12869 58 0,'-15'5'194'16,"0"6"19"-16,-2 2-29 0,0 7-35 15,0 0-23-15,5 3-15 0,-1-3-14 16,4 0-17-16,3 1-25 0,2-3-21 15,6-2-18-15,2-2-9 0,3-3-3 0,3-2-4 16,5-5 0-16,0-4-1 0,4-5 1 16,0-4 1-16,2-2 0 0,0-6 5 0,-2 1 10 15,0 3 12-15,-4 0 18 0,0 0 22 16,-4 3 25-16,-1 4 13 0,-4 1 1 16,1 6-8-16,-3 4-13 0,-2 6-47 15,0 3-77-15,0 2-86 0,0 5-92 16,3-4-99-16,-1 3-52 0,2-2-4 0,1-2 36 15</inkml:trace>
  <inkml:trace contextRef="#ctx0" brushRef="#br0" timeOffset="74169.78">15803 12777 27 0,'-2'-9'187'0,"-2"1"20"15,-1 3-38-15,3 1-31 0,-2-1-23 16,2 1-21-16,-2 0-22 0,2 3-19 0,0-1-19 16,-1-2-13-16,3 4-9 0,-2-1-5 15,2 1-2-15,-2-3-2 0,2 3 2 16,0-1 2-16,0 1 4 0,0 0 3 0,0 0 7 16,0 0 7-16,0 0 7 0,0 0 4 15,0 0 1-15,0 0-4 0,0 0-4 16,0 0-9-16,0 0-6 0,2 0-6 0,-2 1-1 15,2-1-3-15,-2 3 0 0,0-3 2 16,0 1 5-16,0-1 6 0,0 4 9 16,0-1 10-16,-2 1 11 0,0 1 9 15,0 3 3-15,0 1 0 0,-2-1-3 16,-1 4-5-16,1 1-10 0,0-1-9 16,2 1-10-16,0-1-9 0,0-2-8 0,4 2-7 15,0-3-3-15,2-2-2 0,0 0 1 16,3-2 1-16,1-4-2 0,3-1 0 15,-1-1-3-15,1-4-5 0,2-2-4 0,-1-2-3 16,1-3 0-16,0 0 3 0,-1-2 3 16,1-1 4-16,-2 2 4 0,-1 0 4 0,1 4 1 15,-3 0 5-15,1-1 7 0,-1 6 12 16,-1-1 16-16,-3 4 23 0,2 1 21 16,-2 0 17-16,1 5 11 0,-1-1 4 15,0 5-1-15,0-1-6 0,-2 1-6 16,-2 6-5-16,0-2-5 0,-4 4-4 0,0 1-9 15,-4 6-11-15,-1 1-12 0,-4 1-14 16,1 3-14-16,-5 0-11 0,0 1-9 16,-2 3-20-16,0-3-49 0,0 3-85 0,-3-2-107 15,1 0-105-15,4-2-110 0,-2 1-65 16,5-2 0-16,3-3 63 0,2-6 92 16</inkml:trace>
  <inkml:trace contextRef="#ctx0" brushRef="#br0" timeOffset="74468.75">16375 12893 187 0,'-5'-14'272'0,"-3"4"46"0,-3 1-25 0,-1 3-25 15,1 0-18-15,-2 1-26 0,3 2-41 16,-1 2-45-16,3-3-50 0,1 4-41 0,3 0-26 15,2 0-18-15,2 0-7 0,2 0-1 16,0 0 1-16,5 0 0 0,-1 0 1 0,2 0 0 16,3 0 1-16,-1 0 0 15,1 4 2-15,0-3 3 0,-3 3 4 0,1 6 7 16,-1 1 7-16,-2 3 1 0,-1 5 3 16,-1 5-5-16,-2 1-35 0,0 1-71 0,-2 2-87 15,2-3-97-15,0 0-98 16,3-3-48-16,-3-1 4 0,2-4 49 15</inkml:trace>
  <inkml:trace contextRef="#ctx0" brushRef="#br0" timeOffset="74734.57">17395 12329 263 0,'-9'0'314'0,"-1"8"32"16,-3 4-37-16,2 6-77 0,-1 2-65 16,1 6-47-16,1 3-57 0,-1 5-69 15,3 1-77-15,3 0-80 0,1 4-99 16,0-2-62-16,2-4-18 0,2 0 20 15,0 0 46-15</inkml:trace>
  <inkml:trace contextRef="#ctx0" brushRef="#br0" timeOffset="75014.66">17486 12613 49 0,'-9'1'176'0,"-3"9"5"0,1 0-50 15,-2 9-38-15,1 1-23 0,1 5-18 16,0 3-13-16,3 1-15 0,2-3-10 16,1 2-7-16,3-3-1 0,4-3-1 0,3-1 2 15,1-5 5-15,5-6 5 0,1 0 9 16,5-9 2-16,0-2 5 0,2-7 6 0,0-3 8 16,2-3 6-16,-2-3 7 15,1-3 5-15,-4-4 2 0,-1 1-5 0,-2-5-9 16,-5 2-11-16,-3-3-13 0,-3 3-20 15,-2 2-27-15,-4 0-41 0,-1 3-59 16,-1 7-84-16,-5-1-57 0,1 5-23 0,-5 5 2 16,0 2 28-16</inkml:trace>
  <inkml:trace contextRef="#ctx0" brushRef="#br0" timeOffset="75280.75">17774 12551 57 0,'0'3'223'0,"-2"2"25"15,-1-1-13-15,-1 3-60 0,2 2-47 16,0 0-31-16,0-1-25 0,2 1-25 16,0-1-20-16,0 1-13 0,0-2-10 0,2-2-4 15,2 0-4-15,0-2 0 0,1-2 1 16,3-1-1-16,1 0 3 0,-1-1 2 15,3 1 1-15,-1 0 2 0,1 5 1 16,-1 1 2-16,1 4 0 0,-3 4-7 0,1 5-32 16,-3 2-54-16,3 4-84 0,-5-1-61 15,0 0-32-15,0 1-11 16,-1 0 22-16</inkml:trace>
  <inkml:trace contextRef="#ctx0" brushRef="#br0" timeOffset="75479.39">18235 12403 261 0,'4'-19'306'16,"1"5"31"-16,-1 6-49 0,-2 4-59 16,-2 5-53-16,0 10-46 0,-4 7-38 15,-1 7-44-15,-1 8-63 0,-2 2-74 16,-3 4-80-16,3 1-101 0,-1 4-60 15,-1-5-21-15,-1 2 23 0,2 1 48 16</inkml:trace>
  <inkml:trace contextRef="#ctx0" brushRef="#br0" timeOffset="75662.1">18133 12735 280 0,'-10'-8'352'16,"-1"3"60"-16,1 4-23 0,1-2-57 15,1 3-60-15,-1 0-62 0,5 3-63 16,0-2-63-16,0 3-66 0,4 0-74 16,0 1-80-16,2-2-80 0,2 2-80 0,0-2-94 15,3-2-25-15,1 3 23 0,0-4 53 16</inkml:trace>
  <inkml:trace contextRef="#ctx0" brushRef="#br0" timeOffset="75944.03">18316 12673 46 0,'-5'0'273'0,"1"3"50"0,-2-2 24 16,-3 5-52-16,3-1-53 0,0 5-52 15,1 1-50-15,1 2-47 0,2 2-36 16,2-1-26-16,0-1-17 0,4 0-9 16,3 0-5-16,1-3-3 0,3-1 0 15,1-3 0-15,3-3 2 0,2-3 2 0,0-3 0 16,0-3 2-16,2-3 1 0,-2-1 5 15,0-3 13-15,-2 0 15 0,-3 0 15 16,-1-3 9-16,-5-1 6 0,1 1-4 0,-5 1-12 16,-4 1-31-16,-1 0-54 0,-3 6-78 15,0-1-90-15,-3 5-109 0,-1-1-83 16,-3 5-30-16,0 0 18 0,-1 5 55 16</inkml:trace>
  <inkml:trace contextRef="#ctx0" brushRef="#br0" timeOffset="76192.28">18610 12571 113 0,'2'-4'250'0,"-2"1"24"0,2 2-36 16,-2-2-60-16,2 2-47 0,-2-3-41 15,2 4-34-15,0-1-24 0,3 1-12 16,-1-3-7-16,0 3-3 0,0 0 2 0,3 0 6 15,-1 0 10-15,2 3 14 0,1 2 19 16,-1-1 18-16,3 4 17 0,2 1 7 16,-1 5 1-16,1 0-6 0,0 3-9 0,-1 1-15 15,-1 3-17-15,2 2-16 0,-3-1-35 16,-1 0-64-16,1 2-83 0,-1-2-91 16,-1-3-113-16,-1-1-56 0,-1-6-9 15,-2 1 36-15,0-4 66 0</inkml:trace>
  <inkml:trace contextRef="#ctx0" brushRef="#br0" timeOffset="84638.73">2900 13508 28 0,'0'0'48'0,"0"-1"0"15,-2 1 3-15,2-3-1 0,0 3 1 16,0-2-1-16,0 2-4 0,0 0-3 15,0 0-4-15,0 0-4 0,0 0-3 0,0 0-3 16,0 0 0-16,0 0 2 0,0 2 10 16,0 1 9-16,0 1 12 0,0 2 15 0,0 9 8 15,0 4 7-15,0 6 0 0,-2 9-4 16,2 11-6-16,-3 8-11 0,1 7-12 16,0 7-12-16,0 7-11 0,-2 1-9 0,2 8-10 15,-2-3-6-15,1 5-4 0,1-5-3 16,0-1-9-16,0 0-15 0,0-5-21 0,0-1-23 15,2-5-27-15,0-4-28 0,0-6-23 16,0-3-21-16,2-6-15 0,0-6-18 16,0-4-7-16,2-7 9 0</inkml:trace>
  <inkml:trace contextRef="#ctx0" brushRef="#br0" timeOffset="86611.87">2934 13449 30 0,'6'-1'66'0,"3"-3"6"0,-1 1 8 16,5 0 1-16,-1 2 0 15,5 1 3-15,0-3 1 0,2 3 0 0,2-2 0 16,3-1 1-16,1 2-1 0,5-2 0 15,2 1-1-15,1-1-1 0,5 2-3 0,1-4-2 16,3 3-1-16,0-1 0 0,3 2 4 16,1-3 5-16,1 3 5 0,2-2 6 0,1 3 4 15,3-1 4-15,0 1-7 0,2 0-6 16,2 1-2-16,3-1-4 0,1 3-5 16,2-2-8-16,3 3-5 0,2-3-6 0,2 2-6 15,2-3-4-15,2 2-4 0,2-2 1 16,0 1-1-16,2-1-2 0,1 4-4 0,-1-3-3 15,3-1-3-15,-3 3-4 0,2-1-1 16,1-2-1-16,-1 3 0 0,-2-3-4 16,3 1-2-16,-1 2-1 0,1-1-3 0,-1 1 0 15,1 1 0-15,-1 0 1 0,0 0-2 16,1 1 1-16,-3 3-4 16,1-4-1-16,-1 3-4 0,0-2-1 0,3-1 1 15,-1 1-2-15,0-4 1 0,5 2 0 0,0-3-2 16,2 0 0-16,-1-3-1 0,1 3-3 15,2-1-3-15,-2 1-2 0,0 0 0 16,-5 0-2-16,1 1 0 0,-5 3 3 16,0 1 0-16,-4 0 0 0,1 1 0 0,-1 2 1 15,-2-2-1-15,0 4-1 0,0-5 1 16,-1 4 1-16,1-1 0 0,3 0 0 16,1 0 0-16,0-2-1 0,0 1 0 0,2 0-1 15,1 2 0-15,-3-3-4 0,0 4 2 16,-4-1 1-16,-2 0 1 0,-2-1 2 15,-7 1 1-15,0 0 1 0,-3 1 1 0,-5 0-2 16,-1-1 0-16,-1-2-2 0,-2 2 2 16,2 1 3-16,-3-1 0 0,3 1 1 15,0-1-2-15,0-4 1 0,2 6 0 0,0-6-4 16,0 0-1-16,2-1 0 0,-2 1 2 16,-1-2-1-16,1-1-2 0,-2 0-1 15,-2-2 2-15,0 0-1 0,-5-2-2 16,0 2 1-16,-3-2 1 0,-1-2 0 15,-2 0 1-15,-2 0-1 0,0-1 3 16,-2 0-2-16,0 0 0 0,0-2-1 16,-1-1-2-16,-1 3 0 0,-2-3 1 0,-1 1 1 15,1 1 1-15,-5-2 1 0,1 3 1 0,-3-1 0 16,0 2-1-16,-4-1 0 0,1 1 1 16,-6-1 0-16,1 4 0 0,-4-2 1 15,-1 1 0-15,-1 0-1 0,-3-1-1 16,-2 3-1-16,1-1 0 0,-1 1-2 0,0-4-1 15,-2 4 3-15,0 0-1 0,0 4-2 16,1-3 1-16,-3 2 1 0,2 1 1 0,-2 4 0 16,0-3 0-16,-2 6 0 0,2 2 0 15,-3 2 0-15,1 0 2 0,0 5-1 16,0-2 0-16,2 2 2 0,-2 1-2 16,0 4-1-16,0 0-1 0,0 4 1 15,-1 1-2-15,1 2 3 0,-2 2 0 0,0 1 3 16,-2 5 1-16,1-1 0 0,-1 2 3 15,-2 2-1-15,1 1 0 0,-1-1-1 16,-1-1 2-16,1-4 0 16,-3 0-1-16,1-2-2 0,-1-3 1 0,0-2 1 15,-1-3-2-15,1-2-1 0,-2-2 1 0,3-5 1 16,-3 1-4-16,3-4-1 0,-3 1-1 16,2-5 3-16,-1 2-4 0,-1-2 0 0,-2 0 0 15,0-2 2-15,0 0 1 0,-1-1-2 16,-1 0 1-16,0-1-1 0,-5 1 1 15,3-1-1-15,-4 1-3 0,0-2 0 0,0-2 0 16,-3 3-1-16,-1-3-3 0,-1 1-4 16,1-1 1-16,-3-1 1 0,-2 1-3 15,0-4 2-15,1 4-2 0,-5-2 2 16,0 0 0-16,0 1 3 0,-2 0 0 0,0-3 1 16,-1 4 5-16,-1-2 1 0,0 2-1 15,0-4-1-15,-5 3-2 0,3-1-2 16,-2 0-2-16,-3-2-3 0,0 4-1 15,1-2-3-15,-3 2-3 0,1-4 2 0,-3 3 1 16,0 2 1-16,0-2 2 0,-2 1 1 16,0-1 6-16,0 1-2 0,-2-1 2 15,0 1 2-15,0-3 2 0,0-1 3 16,0 3 0-16,2-3 2 0,-2-1-2 16,2 0 0-16,-2-1-1 0,2-3 1 15,-2 3 3-15,2-4 3 0,-2 3 5 0,0-2-1 16,-2 1-1-16,2-2 1 0,0 4-1 0,0-4-4 15,0 2-4-15,0 0 1 0,2-1-2 16,-2 0-2-16,0 3 0 0,0-4-4 16,-2 2 0-16,0 2 3 0,0-3 0 15,-1 3-1-15,3-2 2 0,-2 0 2 0,2 2-2 16,0 1 1-16,0-3 1 0,2 3-1 16,-2-1 3-16,2 1 1 0,-2-4 3 15,0 4-1-15,-2 0 0 0,2 4 4 0,-2-4 0 16,-2 1-2-16,1 2-1 0,-1-2-1 15,-2 5 0-15,2-5-3 0,-3 3-4 16,1-3 2-16,-1 2-2 0,1-2 2 16,2 3 1-16,-3-3-1 0,3-1 1 15,2 3-1-15,2-3 2 0,0 0 0 0,2-3-3 16,0 3-1-16,2-1 3 0,0-4 1 16,1 2-1-16,1-2-1 0,0 1 0 0,1-3 0 15,-1 2 0-15,0 0-1 0,1-3-1 16,-1 3 1-16,0-1 0 0,-2 1-2 15,3-1-1-15,-3 2 0 0,2 1 1 16,-2-1-2-16,1 1 2 0,-1 2 2 0,0 1 0 16,0-4 1-16,0 4 1 0,1 0 1 0,-1 0-3 15,2 4-1-15,-2-4 1 16,1 1-1-16,1 2 0 0,-2-1 2 0,0 0 6 16,0 2 0-16,1 4-1 0,-1-4 3 0,0 4-1 15,0 1 0-15,3 0-5 0,-3 0-1 16,2 3 2-16,0 0 1 0,1-1 0 15,-1 0-3-15,2 1 2 0,3-1 1 0,2-2-2 16,1-1-4-16,3 1 0 0,2-1 0 16,5-3-1-16,1-1 1 0,3 0 0 15,3 0-1-15,5-1-2 0,2-1 2 0,2-2-2 16,3 3-6-16,1-3-3 0,1 1-4 16,1-1-5-16,3 0-10 0,-3-1-12 0,3 1-19 15,-3-3-37-15,3 3-62 16,-2-2-81-16,1 2-80 0,-1 2-72 0,1-2-67 0,1 3-36 15,-2-3 28-15,1 0 65 0,-1-3 79 16</inkml:trace>
  <inkml:trace contextRef="#ctx0" brushRef="#br0" timeOffset="87871.5">3008 14837 60 0,'-2'0'59'0,"0"0"-3"0,-1 0-3 0,1 0 0 15,0 0 1-15,0 0 0 0,0 0-1 16,2 0 2-16,-2 0 3 0,2 1 2 0,-2 3 5 15,2 5 11-15,-2 3 9 0,2 7 9 16,-3 5 7-16,3 11 7 0,-2 4 5 0,0 11 1 16,0 7-2-16,0 8-5 0,0 8-5 15,-2 4-11-15,2 6-14 0,-3 5-16 0,1 3-15 16,0-2-11-16,0 2-10 0,-1-3-8 16,1 0-7-16,0-3-4 0,2-1-5 0,0-2-11 15,0-6-23-15,-1-4-30 0,1-3-36 16,0-9-35-16,0-6-39 0,2-4-31 0,-2-9-23 15,2-6-20-15,0-3-15 0,2-6 10 16,-2-9 25-16</inkml:trace>
  <inkml:trace contextRef="#ctx0" brushRef="#br0" timeOffset="89712.7">3006 14954 3 0,'0'-13'60'0,"2"1"-4"0,2 3-1 15,0 0 4-15,0-1 5 0,3 4 6 16,1-1 7-16,1 2 6 0,1-2 7 16,3 3 7-16,2-1 7 0,2 1 3 0,4-1 0 15,2 1 3-15,3 0 1 0,3-4-2 16,3 4 2-16,2-2 3 0,2-2 3 0,2 2 6 16,2 0 3-16,3-2 6 15,1 2-3-15,0 0-4 0,3 1-4 0,2 1-10 16,1-1-10-16,3 2-13 0,2 2-9 15,3 1-12-15,1-4-8 0,4 4-10 16,3-1-10-16,2 1-6 0,2 0-8 0,2 0-5 16,4-2-5-16,0 2-3 0,4 0-2 15,1 0-1-15,1 0-2 0,1 0-2 0,2 0-1 16,-1 0 1-16,1 0-2 0,0 0 2 16,1 0 0-16,-1-4 1 0,2 4 0 0,-3 0-1 15,3 0 3-15,-2 0-1 0,2 4 0 16,-3-4 2-16,1 2-1 0,-2 3 1 15,-1-4-2-15,-1 3-2 0,-1 1 1 16,-2-1 0-16,3 4-1 0,-3-4-1 0,-2 3 2 16,3-2 4-16,-3 1-3 0,0-2 3 15,2 3 1-15,-2-3-1 0,3 4-1 16,-3-3-2-16,2 0-2 0,-1 1-2 0,-3 0 0 16,0-2-1-16,0 1-1 0,-2-1-1 15,-2 2 1-15,-3-2 2 0,1 1 0 16,0-1 1-16,0-2 1 0,-3 1 2 15,3-3 3-15,0 0-3 0,1 0 0 0,1 0-1 16,0 0 0-16,2 0-1 0,2 0-2 16,2 1 1-16,-2-1-1 0,3 3 0 15,-3-3-2-15,-2 2-1 0,0 1-2 0,-5-1 1 16,1-1 0-16,-2 3 0 0,-3-3 1 16,-1 2 3-16,-3-2 0 0,0 3 1 15,0-3 0-15,-4-1 1 0,1 3-3 16,-1-3 0-16,-3 1-1 0,-1-1-1 15,-2 4-2-15,-2-3 0 0,-1 1-1 0,-4 2 0 16,1-3 2-16,-3 3 1 0,-2 0 0 16,0 0 2-16,0 1 0 0,-2-1 1 15,-2 0-3-15,0 0 1 0,0 1-1 0,-2-1 1 16,-3 1-1-16,1-1 1 0,0 2 2 16,-3-2-2-16,-2 1-1 0,3-1 0 15,-3-3 0-15,-1 4 0 0,-1-2 0 16,0-1 0-16,-2-2-2 0,-2 3 1 15,-2-3 1-15,-2 2-1 0,-2-2-1 0,-3 1 0 16,1-1-2-16,-3 4 3 0,-1-4 0 16,-1 1 1-16,1 2 1 0,-3-2 0 0,0 3 2 15,0-3-1-15,0 2-2 0,1-2 0 16,-1 3 0-16,-2-3 0 0,2 1-1 16,-2 2 0-16,1 0 0 0,-3 1 0 15,2-1 0-15,-2 1 1 0,0 2-1 16,-2 2 1-16,2 4 1 0,-3-1 2 0,1 5-3 15,-2-1 0-15,2 4 0 0,-2 0 2 0,-1 4-2 16,-1 1 0-16,2 5 0 0,-2-1 0 16,-1 5 0-16,1 1-3 0,-1 3-1 15,-1 1 4-15,0 1 0 0,-1 0 0 16,1 5 0-16,-1 1 3 0,1-1 2 0,-3 2-4 16,3-1 0-16,-3-1-1 0,0-1-1 15,1 0-1-15,-1-4-1 0,1 0 3 16,-1-2-1-16,1-3 2 0,-1 0 1 0,0-5-1 15,1-1 1-15,-1 1-1 0,1-2 2 16,-1-3-2-16,-2-3 1 0,3 0 0 16,-1-2-2-16,-2-1 0 0,3-1 0 0,-3-1 3 15,1 0-4-15,-1-4 1 0,0 0 0 16,-2 2 1-16,3-5-1 0,-3 1 0 0,-2 2 3 16,0-4-1-16,0-2-1 0,0 2 0 15,-2-4 3-15,-2 3-2 0,0-1-1 16,-1-3-1-16,-1 2 0 0,-2-1 0 0,-1-1-3 15,1 2 2-15,-3-5 1 0,-1 3 0 16,-1 0-1-16,-2 0 2 0,-1-3 0 0,-1 3-1 16,-2-3-1-16,-2 2 1 0,0-2 1 15,-1 2 0-15,-1 0-1 0,0-2 1 0,0 3 0 16,0-3-1-16,-3 2 0 0,1-2 0 16,0 3 0-16,-1-3 0 0,-3 2-1 15,-1-3 0-15,-2 0-2 0,-1 0 3 0,-1 0-2 16,-4 0-1-16,0-3 3 0,0 3 2 15,-2-1-1-15,-3-3-1 0,1 3 1 16,0 1-1-16,0-3-1 0,-3 3 0 0,1 0 1 16,-1 3 1-16,1-3 1 0,0 1 0 15,-1 4-2-15,1-2 1 0,-1 2-4 16,1-2 2-16,0 2 1 0,-1-1 1 0,1 4 3 16,-3-4-1-16,3 1 2 0,0-2-2 15,1 2-1-15,1-1-2 0,0 1 2 16,2-1-4-16,2 1 2 0,-2-2-1 0,1 1-2 15,1-1 1-15,0-3 1 0,-2 1 2 0,2-1-1 16,-2 0 0-16,2-1 1 0,0 1 2 16,0-3-2-16,0 2 0 0,0-2-1 15,0 0-2-15,-2 2-1 0,-3-3 0 0,1 3-1 16,0-2 1-16,-5 3-1 0,1-1 3 16,-1 1-1-16,1 0-2 0,-3 0 1 15,3 0-3-15,-1 0 1 0,1 0-2 0,1 0 6 16,-1 0 1-16,2-4 2 0,-3 4 2 15,3 0-3-15,-1 4 0 0,1-4 0 16,0 1 0-16,-1 3-3 0,-1 1 2 0,-3 1 0 16,0-2 0-16,1 2 0 0,-3 2-2 0,0 0 1 15,1-1-3-15,1 2 2 0,-2-3 1 16,3 1 1-16,-1 1-2 0,0-3 0 0,3 3 2 16,-3-1 0-16,3-2 0 0,-1 0-2 0,3 3 2 15,-3 1 0-15,3-1 0 0,-2 1-3 16,-3 0 1-16,0 2 2 0,1 3-1 15,-3 1 0-15,-2-2-3 0,0 0 1 0,0 0 0 16,1 2 1-16,-1-2 0 0,0 0-2 16,0-1 2-16,0-2-3 0,2 1 4 0,1-2-1 0,1-5-1 15,3 1 1-15,3-3 1 0,1-1 1 16,4-1-4-16,0 0-9 0,4-1-22 0,2-1-36 16,1-2-57-16,3 3-67 0,3-2-73 15,2 3-66-15,4 0-49 0,2 0-46 0,2 3-11 16,3 2 33-16,1 1 56 0,3 3 63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3T11:58:30.48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12281 1404 55 0,'0'-1'176'0,"-2"-4"-16"16,2 2-16-16,-2 2-9 0,2 1-8 15,-2-3-15-15,2 3-21 0,-3 0-16 0,3 0-9 16,-2 0 3-16,2 0 4 0,-2 0 9 16,2 0 8-16,-2 3 2 0,-2-2 4 15,0 7-1-15,-3 1 2 0,1 2 7 16,-5 4 13-16,1 5 11 0,-3 4 9 0,-2 2 3 15,0 7-2-15,1 5-13 0,-1 3-17 16,0 3-19-16,2 5-17 0,5 1-20 16,-1 1-13-16,7-1-13 0,2-4-9 0,4 2-7 15,3-5-3-15,3-4 0 0,5-3 1 0,2-6 0 16,4 0 2-16,0-7-2 16,5-5 3-16,1-5-2 0,5-5 0 0,0-8 1 0,2-8 0 15,0-5 3-15,2-5 0 0,-3-7 3 16,1-7 2-16,-4-2 6 0,-3-7 4 15,-5-2 4-15,-3-3 1 0,-7-7 0 0,-3 2-4 16,-7-2-2-16,-4 1-7 0,-7 6-5 16,-1 1-4-16,-7 3-5 0,-2 7-17 0,-2 3-50 15,-1 4-108-15,3 6-143 16,3 5-154-16,1 1-93 0,4 2-33 0,5 2 17 16,2 4 96-16</inkml:trace>
  <inkml:trace contextRef="#ctx0" brushRef="#br0" timeOffset="265.83">12903 1220 83 0,'4'-4'346'0,"-1"-1"46"0,-3 5 49 15,2 0-6-15,-2 6-42 0,2 8-63 16,-2 7-52-16,-2 8-34 0,2 9-42 0,-2 8-63 16,-1 7-53-16,-1 6-37 0,2 6-29 15,-2 3-43-15,0 0-102 0,-1 1-134 16,3 0-143-16,-2-1-117 0,0-5-55 16,0 0-3-16,-1-7 78 0,1-2 121 0</inkml:trace>
  <inkml:trace contextRef="#ctx0" brushRef="#br0" timeOffset="497.58">12812 2026 6 0,'4'-12'156'0,"3"4"-10"0,1-1-13 0,3 1-8 15,2 3-5-15,1 2-9 0,3-2-19 16,-2 2-17-16,2 3-16 0,0 3-6 15,0-1-4-15,-2 1 2 0,-3 0 8 0,1 5 16 16,-4-2 21-16,-3 3 19 0,-2 2 12 0,-4 3 0 16,-4 2-11-16,-5 2-21 0,1 2-44 15,-3 0-73-15,1 1-92 0,-1 1-100 16,1-2-101-16,1 0-55 0,3-2-10 0,-1-6 31 16</inkml:trace>
  <inkml:trace contextRef="#ctx0" brushRef="#br0" timeOffset="797.51">13255 1914 23 0,'2'-14'279'0,"-4"2"68"0,-1 0 72 16,-1 5-24-16,-2 3-40 0,0 3-39 15,-1 2-44-15,-1 3-59 0,1 3-64 0,-1 5-53 16,2 1-32-16,-1 0-21 0,3 2-10 15,2-1-6-15,0-2-4 0,4 2-3 0,0-2 0 16,4-4 1-16,1 1 0 0,3-1 1 16,3-4 0-16,2 0 1 0,2-1-2 0,0-3-4 15,2 0-3-15,0 0-1 16,0 1-6-16,-2-1-2 0,-2 4-2 0,-1 0 0 16,-3-3-4-16,-1 4-21 0,-1-1-54 15,-1 2-93-15,-3-2-104 0,1 1-103 0,-2-1-96 16,0-2-51-16,3-2 20 0,-3-2 73 15,2-2 94-15</inkml:trace>
  <inkml:trace contextRef="#ctx0" brushRef="#br0" timeOffset="962.26">13538 1846 76 0,'9'-29'258'0,"-1"4"53"16,1 4 25-16,-3 2 6 0,2 1-2 16,-1 5-13-16,-1 4-30 0,0 5-41 0,1 0-46 15,1 9-44-15,-1 7-38 0,1 4-32 16,-4 3-28-16,1 10-26 0,-1 0-20 0,-4 4-41 15,0 4-88-15,-4-2-127 0,-1 4-136 16,-3 1-118-16,-1-2-61 0,-1-2-4 16,-3 2 64-16,0-8 113 0</inkml:trace>
  <inkml:trace contextRef="#ctx0" brushRef="#br0" timeOffset="1128.17">13449 2080 191 0,'2'-9'283'16,"3"-1"55"-16,1 1-9 0,5 3-29 0,1 2-34 0,3-3-23 16,4 3-40-16,2 0-52 0,0 0-51 15,3 3-40-15,1-3-44 0,-2 4-62 16,-1-1-79-16,-1 1-89 0,-4 0-104 0,-2-3-84 16,-3 3-28-16,-3-1 24 0,-3-2 60 15</inkml:trace>
  <inkml:trace contextRef="#ctx0" brushRef="#br0" timeOffset="1692.21">14442 1811 188 0,'6'-2'288'0,"1"2"77"0,3-3 18 16,3 2-3-16,2-4-12 0,6 1-17 16,2-1-39-16,3 1-71 0,3-2-79 15,1 5-65-15,2-3-43 0,-1 0-60 16,-1 4-112-16,-2 0-139 0,-1 0-140 0,-4 4-102 15,-4 0-54-15,-2 1 7 0,-4-2 83 16,-2 5 120-16</inkml:trace>
  <inkml:trace contextRef="#ctx0" brushRef="#br0" timeOffset="1891.12">14552 1918 199 0,'-8'0'284'0,"-1"0"30"16,3 0-16-16,4 0-28 0,4 1-22 16,2 2-13-16,4-2-5 0,5 3-10 15,4-1-29-15,2 2-41 0,2 3-45 0,1-4-36 16,1 2-55-16,0-1-100 0,0 0-131 16,1-1-146-16,-1-2-91 0,0 1-48 0,-2-6 1 15,-2 1 68-15</inkml:trace>
  <inkml:trace contextRef="#ctx0" brushRef="#br0" timeOffset="2224.64">15581 1064 115 0,'2'1'335'15,"-2"8"68"-15,-2 6 87 0,0 3-22 16,-3 8-60-16,1 6-58 0,0 6-47 15,0 8-62-15,-1 4-82 0,1 4-64 0,0 5-42 16,2 1-31-16,-2 5-47 0,2-1-93 0,-1 2-138 16,1-6-136-16,2 0-122 15,2-7-58-15,1 0-2 0,-1-8 69 0,0-5 124 16</inkml:trace>
  <inkml:trace contextRef="#ctx0" brushRef="#br0" timeOffset="2473.64">15856 1345 210 0,'2'-10'358'16,"-2"0"76"-16,0 9 68 0,-2 5-46 0,0 4-61 15,0 10-55-15,-3 6-49 0,1 7-68 16,0 8-78-16,0 4-53 0,0 3-39 15,-1 5-25-15,1 0-18 0,0 2-40 16,2-2-103-16,-3-2-153 0,3 1-160 0,0-4-103 16,2 0-50-16,-2-8 6 0,2-3 81 0,2-6 142 15</inkml:trace>
  <inkml:trace contextRef="#ctx0" brushRef="#br0" timeOffset="2806.86">16233 1614 201 0,'-2'-10'345'0,"-3"-2"69"0,1 4 32 0,-2 0-48 16,-3 3-63-16,3 4-59 0,-3 1-62 16,1 1-66-16,2 4-62 0,-3 3-39 15,3-4-22-15,2 3-11 0,-1-1-8 16,1-2-4-16,2 4-3 0,2-5-1 0,2 2 1 15,0-2-3-15,5-2 1 0,-1 3 1 16,2-4 1-16,1 1 1 0,1 2 0 0,1-2-2 16,0 4 3-16,-1 2 0 15,-1 2 1-15,1 4 0 0,-1 3 7 0,-3 3 17 0,0 0 16 16,-3 6 14-16,-3 0 13 0,-5 4 9 16,-3 1 0-16,-5-1-10 15,-4 4-14-15,-4 1-13 0,-2-3-10 0,-3 0-13 0,-1 2-21 16,-1-7-49-16,1 2-115 0,1-7-141 15,3 1-163-15,2-7-89 0,4-1-34 16,4-6 19-16,3 0 98 0</inkml:trace>
  <inkml:trace contextRef="#ctx0" brushRef="#br0" timeOffset="3301.32">16815 1605 245 0,'-15'-1'334'0,"0"1"81"16,0 1 15-16,1 7-24 15,-1 0-43-15,2 4-44 0,0 1-56 0,3 4-77 16,1-2-73-16,5 3-50 0,0-2-29 15,4-1-14-15,2 1-11 0,2-3-7 0,2-1-11 16,1-3-18-16,3-1-23 0,1-5-36 16,2 0-50-16,2-3-52 0,-1-3-45 15,1 2-33-15,-2-5-16 0,2 5 8 0,-5-3 23 16,1 0 41-16,-1 3 41 0,-1-2 44 16,-1 1 34-16,-1-1 29 0,1 2 29 0,-1-2 22 15,1 0 20-15,-2 2 18 0,3-2 15 0,-1 2 14 16,1-4 11-16,1 1 7 0,-1-4 5 15,1 3 2-15,1-2-1 0,0 2 0 16,1-3-2-16,-1 2 6 0,2 1 3 16,-1 0 8-16,1 1 10 0,0 2 13 0,1 2 12 15,-1 2 8-15,2 1 6 0,0 1-5 16,-3 3-10-16,3 2-17 0,0 1-21 16,0 5-23-16,0-1-20 0,0 1-16 15,-3 0-12-15,-1 1-34 0,-1 1-62 0,1-1-90 16,-5-4-98-16,1 2-116 0,-3-1-84 15,-2-2-21-15,-2-1 32 0,-2-3 76 0</inkml:trace>
  <inkml:trace contextRef="#ctx0" brushRef="#br0" timeOffset="4728.93">13428 3190 200 0,'0'-6'270'0,"2"2"26"0,-2-1-5 16,2 2-9-16,-2 3 7 0,0 3 6 15,0 7-11-15,-2 10-22 0,0 5-29 16,0 8-32-16,-2 10-44 0,0 2-46 0,-1 6-40 15,1 3-30-15,0 1-18 0,0 2-19 16,-1 2-51-16,3-4-95 0,0 3-114 0,2-4-103 16,0-7-101-16,0-5-69 0,2-3 1 15,-2-10 71-15,2-4 100 0</inkml:trace>
  <inkml:trace contextRef="#ctx0" brushRef="#br0" timeOffset="4960.22">13343 3485 105 0,'-2'-25'203'15,"0"0"-3"-15,4 1-9 0,0 3-2 0,5-1 4 16,-1 5 8-16,5 2 14 0,1-2 5 16,5 4 2-16,0 1-9 0,2 2-14 15,3 3-24-15,1-1-34 0,0 7-32 0,5-2-30 16,-1 3-23-16,1 3-17 0,1 1-19 0,-1 1-47 15,-1 2-82-15,-1 2-95 0,-3 0-102 16,2-1-102-16,-3 0-73 0,-1 1-3 16,-2-4 51-16,-4 0 81 0</inkml:trace>
  <inkml:trace contextRef="#ctx0" brushRef="#br0" timeOffset="5242.25">13928 3332 5 0,'-5'-1'205'0,"3"-2"36"16,-2 2-11-16,-2 1-22 0,-1 1-22 15,1 7-18-15,0 0-23 0,-3 4-27 0,1 4-29 0,-1 3-24 16,1 1-18-16,-1 5-15 0,1 0-21 16,2 4-35-16,-1 0-54 0,3 0-67 15,0 0-89-15,2 1-63 0,-1-4-27 0,1 2 10 16,2-3 39-16</inkml:trace>
  <inkml:trace contextRef="#ctx0" brushRef="#br0" timeOffset="5391.69">13919 3593 57 0,'0'-7'205'15,"-2"-1"20"-15,0 4-41 0,-2 3-51 16,2-3-44-16,-3 3-47 0,1 2-53 16,-2 3-59-16,2-3-64 0,-1 3-55 0,1 1-21 15,0-1 2-15</inkml:trace>
  <inkml:trace contextRef="#ctx0" brushRef="#br0" timeOffset="5690.24">14023 3511 46 0,'10'-12'172'0,"-1"-1"-11"16,2-3-15-16,-3 2-17 0,0-1-14 16,-1 0-10-16,-1-1-5 0,1 3 10 15,-3 1 15-15,-2 3 18 0,0 0 13 0,0 2 3 16,-2 0-8-16,-2 2-23 0,0 4-30 15,-2 1-30-15,-1 4-27 0,1 1-20 16,0 4-11-16,0 3-6 0,-1 2-2 0,3 2-1 16,0 0 1-16,2 2 0 0,2 1 1 0,3-1 2 15,-1-1 2-15,2-1 2 0,3-3 4 16,-3 2 1-16,2-2 3 0,-1-2 9 16,-3-1 15-16,0-1 24 0,1 0 22 0,-5-2 12 15,0-2 3-15,-5 3-4 0,-1-2-19 16,-3 1-42-16,-3 2-68 0,-5 3-82 0,0-1-90 15,-2-1-86-15,2 5-83 0,2-6-76 16,0 0-6-16,3-2 44 0,3-3 68 0</inkml:trace>
  <inkml:trace contextRef="#ctx0" brushRef="#br0" timeOffset="5889.27">14323 3357 164 0,'9'-10'313'0,"-3"0"56"0,-1 9 24 16,-1 1-27-16,0 6-31 0,-2 5-35 0,-2 4-41 16,0 7-46-16,0 3-55 0,0 1-52 15,-2 6-44-15,-2-1-62 0,2 5-98 16,-3 1-116-16,1 2-127 0,2 1-119 0,-2-1-58 16,2-4-2-16,-3 0 65 0,3-6 98 15</inkml:trace>
  <inkml:trace contextRef="#ctx0" brushRef="#br0" timeOffset="6105.4">14347 3514 101 0,'0'-19'202'0,"2"4"10"0,2-1-36 0,0 2-37 15,3 3-27-15,1 2-18 0,1-1-18 0,1 5-23 16,1-3-18-16,-3 3-13 0,3 4-9 15,-3 1-1-15,-1 0 8 0,-3 5 9 16,0-1 5-16,-4 5 2 0,-4 2 1 0,-2 3-13 16,-5 3-32-16,-2 2-51 0,-2 0-59 15,-1 5-82-15,-1-4-57 0,0-2-21 0,0-1 6 16</inkml:trace>
  <inkml:trace contextRef="#ctx0" brushRef="#br0" timeOffset="6320.59">14673 3197 287 0,'6'-17'403'0,"0"2"60"0,-1 5-3 0,-3 1-59 16,0 2-77-16,0 7-76 0,0 2-74 15,0 7-56-15,-2 2-35 0,0 4-31 0,0 6-40 16,-2 0-64-16,0 1-94 0,-2 3-95 15,2-1-94-15,0 1-85 0,-1-2-60 16,1-3 11-16,-2-1 63 0,2-5 78 0</inkml:trace>
  <inkml:trace contextRef="#ctx0" brushRef="#br0" timeOffset="6419.99">14692 3385 90 0,'2'-4'195'0,"0"0"-11"0,2 3-28 0,-2 1-30 15,3 0-26-15,-1 1-30 0,2 4-48 16,1-1-56-16,-1 1-61 0,2 2-68 15,-1-3-40-15,-1 1-14 0,0-1 12 0</inkml:trace>
  <inkml:trace contextRef="#ctx0" brushRef="#br0" timeOffset="6772.01">14908 3234 179 0,'4'-10'189'0,"-2"1"-21"0,0 4-30 0,-2 1-29 16,2 4-29-16,-2 4-22 0,0 4-20 15,0 0-16-15,0 6-17 0,0 0-18 0,0 0-15 16,0 2-11-16,0-3-7 0,2 0-3 16,0 0 3-16,1 0 9 0,-1-2 10 0,2-5 8 15,-2 1 8-15,2-2 5 0,1-2 6 16,-1 1 8-16,2-4 5 0,-2 0 1 16,3 0 0-16,-1-4 0 0,-2 4-1 0,3 0-5 15,-1 0-1-15,0 0 0 0,1 0 0 16,-1 4 0-16,0-4 3 0,3 0 7 0,-3 0 11 15,1 0 20-15,-1 0 34 0,0-4 50 16,-2 1 62-16,1-2 62 0,-1 1 48 0,-2-1 25 16,0-2-6-16,-4 0-30 0,0-2-52 15,-2 3-62-15,-3-3-59 0,1 2-43 16,-2-1-29-16,-3 4-29 0,3-2-41 16,-3 2-80-16,0 1-120 0,3 0-133 0,2 3-143 15,1 3-65-15,-1 1-14 0,2 4 52 16,-1-3 105-16</inkml:trace>
  <inkml:trace contextRef="#ctx0" brushRef="#br0" timeOffset="6957.34">15447 3214 112 0,'5'5'251'0,"-1"7"34"0,0 1-27 16,-2 6-54-16,-2 2-49 0,2 2-40 15,-2 2-64-15,2 3-83 0,-2-2-100 16,0 4-94-16,0-2-52 0,-2-2-23 0,0 2 13 16</inkml:trace>
  <inkml:trace contextRef="#ctx0" brushRef="#br0" timeOffset="7135.03">15454 3356 195 0,'2'-19'256'0,"2"1"21"0,0 5-30 16,5 0-31-16,4 1-24 16,-1 3-22-16,5 2-32 0,2 2-35 0,0 4-30 15,2-3-22-15,1 3-22 0,-3 1-26 0,0 1-45 16,0 3-58-16,-2-3-70 0,-3 4-89 16,-1-2-68-16,0 1-21 0,-5-2 17 0,-1 2 44 15</inkml:trace>
  <inkml:trace contextRef="#ctx0" brushRef="#br0" timeOffset="35004.32">27462 6885 9 0,'0'-5'86'0,"-2"1"-6"16,2-1-6-16,0 1-9 0,-3 2-10 16,3-2-12-16,0 3-10 0,0-2-8 15,0 2-5-15,-2 1-2 0,2 0 2 0,-2 0 3 16,2 0 3-16,-2 0 6 0,2 0 5 15,-2 0 8-15,2 0 6 0,-2 0 7 16,2 1 3-16,-2-1 1 0,-3 0-4 16,3 0-2-16,-2 0-4 0,-2 0-3 15,-1 0 0-15,1 0 2 0,-2 0 0 0,-1 3-2 16,1-3-1-16,-5 1-6 0,0-1-5 16,1 4-4-16,-3-2-7 0,-2-1-3 15,0 3-3-15,-2 0 0 0,-2 0 0 0,-3 1 3 16,1-1 0-16,-2 3 4 0,-3-2 2 15,1 0 5-15,-3 3 7 0,-2-2 4 16,1 4 7-16,-1-4 3 0,-2 3 2 0,-2 1-1 16,0-1-4-16,-2 1-4 0,-2 0-4 15,-1 0-6-15,1 5-5 0,-2-1-6 16,-3-2-3-16,1 2-3 0,0 1-3 16,-3 3-2-16,2 2-3 0,-1-2 0 0,1 3-1 15,-1 3-4-15,1 1 1 0,-1 1-2 16,-1 6-1-16,1-1 0 0,-1 6 1 15,1-1 0-15,1 3-1 0,1 1 2 16,-1-1 3-16,3 0 0 0,2 5 4 0,0-4 1 16,-1 4 1-16,5 0 1 0,0 1-1 15,0 3-2-15,5 1-1 0,-1 4-1 16,4-2 0-16,1 6-2 0,4-2-3 16,1 0-1-16,5 2-2 0,3 2-1 15,3-4-1-15,5 4 1 0,1-1 2 0,5 0-2 16,3 1 0-16,5 0-1 0,3-2 2 15,3 1 4-15,5-3 4 0,5 1 10 0,3-6 10 16,5 4 11-16,4-8 4 0,4 1 5 16,5-2 1-16,3-1-3 0,5-4-9 15,4 4-4-15,5-5-4 0,3 0-3 0,5 1-6 16,2-1-1-16,7 0-3 16,1 0-2-16,3-1 0 0,3-1 0 0,3 1-1 15,4-5-1-15,3-2 0 16,3 2-2-16,3-4-4 0,4 0-2 0,1-3-3 15,6 3-2-15,-1-5-2 0,2-2-1 0,3 2-1 16,-1-4-1-16,0-2 2 0,1-2 4 16,1-2 0-16,-1 2-1 0,1-2 1 15,3-3 2-15,0-2-3 0,1 0-4 0,-1-3-2 16,0-2 1-16,-1-4 0 0,-3-3-1 16,-1 0 2-16,-2-2 1 0,-1-4-1 0,-3 0 0 15,-4-2 0-15,-5-2-1 0,-6 1-1 16,-4-2 0-16,-4-2 1 0,-6 0 0 0,-7-1 1 15,-4-4-1-15,-5-1 1 0,-6-2-2 16,-1-2 1-16,-3-3 1 0,-5-5 1 0,-1-1 3 16,-2 0-1-16,-5-4 2 0,0-1-4 15,-4-2 0-15,-2 0-2 0,-2-4-2 16,-4 1 0-16,-5-1 1 0,-1-5 2 16,-3 1-3-16,-6 0 3 0,-3 0 1 0,-1-1 0 15,-5 0 0-15,-2-2 1 0,-1 2 0 0,-3-2-1 16,0 2 0-16,-5-1 1 0,1-1 1 15,0 3 0-15,-2-5-1 0,-3 2-1 16,1-1 0-16,-1 3-1 0,1-3-1 0,-5 2 1 16,0-1 2-16,-2 2 1 0,-2 2-2 15,-2-1-1-15,-2 3 0 0,-2-2 1 16,-2 3 1-16,-3-1-2 0,-2 6 0 16,-3-2-1-16,-3-1-1 0,-3 4 0 0,-3-4-3 15,-2 5 3-15,-3-2 1 0,-2-1 0 16,-1 2 2-16,-1 0-1 0,-4-2 0 0,0 2 1 15,0 1-1-15,-2 2 0 0,-3-1 1 16,3 0 4-16,-2 5-3 0,0 0 0 16,-1 0-1-16,1 4 1 0,-2 3-1 0,-1-2-1 15,1 3 0-15,-5 2 2 0,1 2 1 16,-5-3-1-16,-2 3-2 0,-2-1-2 16,-2 2 1-16,-3 3-1 0,-1-3-1 0,-1 1 0 15,-3 0 2-15,-1 1 1 0,-4 1 1 0,-2-2 3 16,-2 4 1-16,-4-4 1 0,-3 3-3 15,-6-2 1-15,1 3-1 0,-3-3-3 16,-2 2-1-16,2-1-3 0,2 0 7 16,2 1-1-16,2 2-1 0,3-1-1 15,2 1-5-15,3 3-28 0,1 1-63 0,0 1-99 16,0 4-112-16,0 3-122 0,0 2-96 0,2 2-28 16,0-1 28-16,2 4 86 15,2-1 104-15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3T11:59:53.11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3327 5903 26 0,'5'1'45'0,"1"-1"0"0,-2 2-3 0,3-2-3 16,-3 4-1-16,2-4-1 0,-2 1-3 16,1-1 0-16,-1 3 2 0,-2-3 1 0,2 0 5 15,-2 1 5-15,-2-1 6 0,2 0 8 16,-2 4 5-16,0-4 5 0,0 1-4 15,-2-1-6-15,0 0-11 0,-2 0-11 0,0 3-13 16,-3-3-7-16,-1 1-5 16,-3 3-5-16,-1-3 3 0,-1 2-2 0,-4 0 3 15,0 2 3-15,-4 3 1 0,-2-2 5 16,-1 1 1-16,-1 0 2 0,-3 2-1 0,-1 0 0 16,-1 3-1-16,-2-3 0 0,-1 1 2 15,1 4 3-15,-2-3 1 0,0 3-1 16,0 0 1-16,2-2-1 0,1 5-3 0,-1-4-3 15,2 0-1-15,3 3-5 0,-1-3-2 0,1 3-2 16,3 1-3-16,-1-1 0 0,2 1 0 0,-1 4 2 16,3 0 2-16,-2-1 2 0,2 1 5 15,-2 5 2-15,1-1 1 0,-1 0-1 0,2 1 0 16,0-1-1-16,2 3-2 0,0-3-4 0,0 1 0 16,4-1-2-16,0 0-4 0,0 3-1 15,5-4 1-15,-1 4-1 0,3 1-2 0,-1-3 0 16,3 3-1-16,2 2 1 0,1-2-5 15,1 1 0-15,4-1-1 0,1 1 0 0,1 0 1 16,2 3-1-16,3-4 0 0,1 0 2 16,3 1 0-16,2-1 0 0,2 0 1 0,2-3 1 15,2 4 0-15,2-2-1 0,0-2 2 0,5 2 2 16,-1-2 3-16,5 2 5 0,0-2 6 16,4-1 5-16,2 3 8 0,2-3 7 0,3-1 5 15,1 1-1-15,3-1-4 0,1 0-1 0,1-2-7 16,4 1-4-16,2 0 0 0,4-3 6 15,0 1 7-15,5-1 5 0,-1-2 9 16,5-1 5-16,0 2 1 0,4-1-5 0,4-2-5 16,2-3 0-16,5-1-3 0,4-3-4 15,4-4-3-15,4 0 1 0,4-2-1 16,5-2-3-16,2-1-5 0,4 0-3 0,0-1 0 16,2-3-8-16,3-1-7 0,1 1-1 15,0-4-3-15,3 1-4 0,2 1-2 16,-1-3 0-16,1 2-1 0,2 0-3 0,-3 1-2 15,-1 2 1-15,-1-1-1 0,-1 1-1 16,-3 0 5-16,-2 3-1 16,-2-1 1-16,0-2-1 0,1 4 1 0,-1 0-1 15,2 0-3-15,-2 4 0 0,0-4-2 16,-2 2 2-16,0-2-3 0,-2 0 2 0,-1 0 1 16,-1 0 1-16,-2 0 3 0,-1-2-3 15,1 2 5-15,-3-4-1 0,-1 4 0 16,1 0-1-16,-1 0-4 0,-3 4 0 0,0-4-2 15,-4 2 2-15,0-2-2 0,-4 1 0 16,0 3 2-16,-3-4 0 0,-1 1-2 16,0-1 2-16,-1 0 3 0,1 0 3 15,1-1-1-15,-1-4 2 0,4-1 1 0,-1 1-4 16,1-4-3-16,2-1-1 0,0 1 0 16,-2-1 0-16,-3-1-4 0,-1 1 3 0,-3-2 0 15,-3 0 1-15,-3 2-2 0,-2-1 4 16,-7-2 2-16,-1 3-1 0,-3 0 1 15,-6 0-1-15,-2-2-1 0,-2 0-2 16,-2 2 3-16,-3-5 0 0,-1 1-2 16,-1-2 0-16,-2-3 1 0,1 1-2 0,-1-4 2 15,3-1-4-15,-3 1 2 16,2-4 3-16,-1 5-3 0,1-4-1 0,-2 1-1 16,-1-1 3-16,-1 4-1 0,-4-1-1 15,-2 1 1-15,-3 1 4 0,-1 2-1 16,-4-2-2-16,-3 3-1 0,-4-1 0 0,-2-1 0 15,-2 2 0-15,-3-1 2 0,-1-1 0 16,-3-1 1-16,1 2-2 0,-5-3 0 16,0 1 0-16,-2 1-1 0,1-5 1 0,-3 4 0 15,0-2 3-15,-3 2-2 0,1-3-1 0,0 3-1 16,-2 0 0-16,-2-2-2 0,-3 2-5 16,-1 3-2-16,-3-3 2 0,-2 2-1 15,-4-1-3-15,-4 0 4 0,-5 3 0 16,-4-5 2-16,-1 3-2 0,-6-2 3 0,-3-1 2 15,-2 1-1-15,-3-1 2 0,-2 0 0 16,-1 0 0-16,-3 1 1 0,2-3 0 16,-2-1 2-16,0 3 2 0,2 1 4 0,-2-4 1 15,3 5 0-15,-1-2-2 0,-2 1 0 16,2-1 0-16,-2 4-3 0,-2-3 0 16,-2 6 1-16,-2-2 2 0,-5-1 0 15,-1 1 1-15,-3 3 1 0,0 0-2 16,-4 0 3-16,0-2-2 0,-2 2-3 15,-2 1-1-15,0-1 1 0,-1 1 2 0,1-1-3 16,0 3 0-16,0-2 2 0,2 0-2 16,-2 1 1-16,2 1-3 0,-3-3 0 15,1 2 0-15,0 1 2 0,-2-2 1 0,1 0 0 16,1 3 1-16,0-2-1 16,0 2-3-16,-3-3-2 0,3 3 2 0,0-1 1 15,0 0 1-15,2 1 1 0,0 0 2 0,0 1 2 16,4 0-4-16,0-1-3 0,0 3-2 15,2 0 0-15,3-2-1 0,-3 2-1 16,2-2-2-16,3 1 0 0,-1 2-1 16,1-3 4-16,1 2 0 0,1-2 1 0,0 2 2 15,-1 1-2-15,-1-1 0 0,1 2-2 16,1-1 1-16,-2 0-2 0,1 0 2 16,-1 4 2-16,1-3 0 0,-1 0 1 0,1 3-2 15,-1-2-1-15,-1 2-1 0,1-3 1 16,-3 3-1-16,1-1 2 0,-1-2-2 15,0 3 3-15,1-2 2 0,1 2-2 16,-1-3 2-16,1 3-2 0,1-2 1 0,1 3-3 16,-1-1 0-16,1 1 3 15,3-4 1-15,0 4 1 0,0 0 3 0,-1 0 0 16,3 4-2-16,2-4-5 0,-2 1-1 0,2 2-2 0,-2-2-1 16,2 3 0-16,-2 0 3 15,0-3 1-15,-3 5 1 0,1-5 1 0,0 4 1 16,-1-1-3-16,1 1 0 0,0 3-2 15,0-4-1-15,-3 3 0 0,3-1-3 0,-2 1 3 16,1-1 2-16,-1 1 1 0,2 2 0 16,-3-1 0-16,3 0 3 0,-2 1-1 15,1 0-1-15,-1 2-2 0,2-2 1 0,-3 3-1 16,3 0 1-16,-2 1-2 0,-3-1-1 16,3 1 2-16,-3-3-2 0,3 2 1 15,0 0 0-15,1-1-1 0,3-2 2 16,0 0 1-16,4-1-1 0,0 0 1 0,5-2-2 15,1-2 0-15,5 1 1 0,1-3-2 16,3 2-4-16,4-4-6 0,3 0-11 0,3-4-16 16,3 2-30-16,1 1-32 0,3-4-42 15,0 1-54-15,4-1-51 0,0 1-38 0,0-1-32 16,0-2-20-16,3 3-11 0,-1-1-9 16,0 1 25-16,-2-1 39 0,2 2 46 0</inkml:trace>
  <inkml:trace contextRef="#ctx0" brushRef="#br0" timeOffset="6104.45">27557 5899 15 0,'-4'-1'43'0,"-1"-2"3"15,1 2 4-15,0-3 3 0,0 3-1 16,-1-2 1-16,1 2-5 0,-2-3-7 15,2 3-10-15,-3-1-8 0,1-1-7 0,0 1-5 16,-3-1-4-16,1 3-3 16,-1-1 0-16,-1 1 3 0,-1-4 2 0,0 4 3 15,-1-1 4-15,1 1 4 0,-2-3 1 0,1 3 3 16,-1-1-5-16,0 1 1 0,1-4-3 16,-1 4-3-16,-2-1-1 0,0 1-2 15,1 0 1-15,-3 0-2 0,-2 0 3 16,-1 0 0-16,-1 0 2 0,0 0 2 0,-2 0 1 15,-3 1 3-15,1-1 0 0,0 4 0 16,-1-4 0-16,-1 1-1 16,1-1 0-16,-1 3-1 0,1-3-1 0,1 1-1 15,0 3-3-15,1-3-1 0,-1 2-1 16,2-1-1-16,-3 1-1 0,1 0 0 16,-1 2 0-16,1 3-1 0,-2-3 3 0,-3 2-1 15,0 2 0-15,-1 4 3 0,-1-2 0 16,-4 2 1-16,2 0 2 0,-2 0 0 0,-2 3 1 15,2 1 0-15,-2-1 0 0,2-1-1 16,-2 4-1-16,2-2-1 0,0 1 0 16,0 1-1-16,2 1 1 0,-2-1 0 0,2 2 2 15,0-1 2-15,2 2 2 0,1-1 1 16,-1-1 0-16,2 4-1 0,1-3-1 16,-1 5-3-16,2-1-2 0,3 1-3 15,0 2-2-15,-1 2-1 0,3 0-2 0,2 2 0 16,0 1-1-16,0 1 0 0,4-1 1 15,0 1 0-15,0 0 1 0,0 2 3 16,2-2 3-16,2 1 2 0,1 1 2 16,-1 1-1-16,4-2 0 0,1 3-2 0,2-2-4 15,1 2-1-15,3-3-3 0,2 5-2 16,2-2 0-16,3 1 1 0,1 1 0 16,2 0-1-16,3 4-1 0,2-5 2 0,1 5 0 15,3-4-1-15,2 0 2 0,3 2 1 16,1-3 1-16,4-3-1 0,1 2 3 0,4-3 1 15,2 0 2-15,2-1 1 16,2 0 4-16,4-4 5 0,2 3 3 0,3-3 2 16,6 3 2-16,2-1 1 0,2-3-1 15,4 2-2-15,3-2-4 0,-1 4-3 0,1-4-4 16,2 2-4-16,1-2-3 0,3 0-2 16,0 1 2-16,4-1-2 0,0-1 3 15,5-2 0-15,3 2 2 0,3-3 1 16,4 0-1-16,4 0 1 0,4 0 0 0,1-3-2 15,1 0-1-15,3-2 0 0,-1 0-1 16,3 2-1-16,2-5-1 0,0-1-1 16,-1 0-2-16,3 0-4 0,0-2-2 15,0-3-4-15,2-1-2 0,-2 3 2 0,-2-5-1 16,0 0 4-16,-4-4 3 0,-1 1 3 16,-1-1 2-16,-1-3 0 0,1-1 0 15,-1-1 0-15,-2-2-3 0,1 2-2 0,-1-4-4 16,1-3-1-16,-3 2 1 0,0-4 0 0,0 0 1 15,-4-1 1-15,0-3 3 0,-2 0 0 16,-2-4 2-16,0 1 2 0,-3-4-2 0,1 0-1 16,-4-1-2-16,-1-1-2 15,-4-2 0-15,-2 3 0 0,-2-4 1 0,-4 2 4 16,-2-1 7-16,-3 0 8 0,-4-1 3 0,-1 1 3 16,-3-3 6-16,-3 2 1 0,-3-2 0 15,-2-2 0-15,-3 4-3 0,-4-3 0 16,-2-4-4-16,30-30 17 0,-36 29-25 15,-5-2-5-15,1 1 0 0,-5-3 4 16,-2-2 3-16,-4 2 5 0,0 0 4 16,-4 0 4-16,0 0 3 0,-5-1-3 0,1 0-4 15,-3-1-7-15,-2 1-5 0,-2 1-4 16,0-1-5-16,1 2-1 0,-3-1-4 0,0 0 0 16,0 1 0-16,-3-1-2 0,-1-1 2 15,0 0-2-15,0-1 0 0,-3 1 3 16,-1-1 2-16,-1-2 1 0,-1 2 1 0,-3 0 2 15,0 0 1-15,-3-2 0 0,-1 1-2 16,-5 2 0-16,1 0-1 0,-4 0-1 16,-3 4-2-16,-1-4-2 0,-3 3 0 15,-2-2-2-15,0 1 0 0,-4 1-1 0,0 1 1 16,-4-3 1-16,-1 4 1 0,-3-2 2 0,-1 2 1 16,-1 1 1-16,-1-1 0 0,-4 0 0 15,0 1 0-15,0-1 0 0,-2 2-1 16,0-2-5-16,0 3-1 0,-2-2-3 0,-2 4 0 15,-1 1 1-15,-1-1-1 0,-5-1 1 16,1 2 2-16,-3 2 1 0,0-1 1 16,-2 2 0-16,1 0 2 0,-1 2 1 0,0 1 0 15,-2-2-1-15,2 5 2 0,-2 0 1 16,0 2-1-16,2-1 0 0,0 3-1 0,1 2 1 16,1 0-2-16,-2 1 0 0,2 1-2 15,-2 2 3-15,-2 3 1 0,-2-2-3 16,-2 1-2-16,0 3 3 0,-2 3 1 15,-3-3-1-15,1 3-1 0,-3 1 2 0,1 1 1 16,-3 3 0-16,0-3-5 0,-1 3 2 0,1 3-1 16,-2 1-2-16,-2-2-1 15,0 2 0-15,-2-1 2 0,-2 6-2 0,0-4 0 16,0 2 1-16,0-1 2 0,0 5 0 0,2-5-1 16,0 5 3-16,0-2 0 0,4 3 1 15,2-2 1-15,3 2-2 0,3-2-3 16,3 1-3-16,2 0-1 0,6-1-1 15,3 0 0-15,1-2 0 0,7 2 0 0,2-3-4 16,2 3-16-16,2-2-31 16,3 0-55-16,1 2-81 0,0 1-89 0,1 2-86 15,1 4-96-15,1 0-41 0,2 4 18 0,-1 0 60 16,1-1 80-16</inkml:trace>
  <inkml:trace contextRef="#ctx0" brushRef="#br0" timeOffset="7102.68">27788 6274 17 0,'0'0'74'16,"2"0"-16"-16,-2 0-13 15,2 0-12-15,-2 0-7 0,0 0-1 0,0 0 5 16,0 0 9-16,0 0 13 0,0 0 10 15,0 0 10-15,0-2 6 0,0 2-1 0,0-1-2 16,0-3-3-16,-2 3 0 16,2-2 1-16,-2-2 1 0,-3 1 4 0,3-2 1 15,-2-1 1-15,-2-2-1 0,-1-3-3 0,1 1-1 16,-3-3 0-16,-1-3-3 16,-3-2-4-16,1-4-5 0,-3-1-7 0,-2-6-9 15,0 1-10-15,-4-5-7 0,-1-2-7 16,-1-3-6-16,0-2-3 0,-2-2-2 15,-1-6-2-15,-1 0 0 0,1-3 6 16,-1-2 8-16,1-2 10 0,-1-1 13 0,1-2 9 16,3-2 6-16,-2 2 2 0,1-1-2 15,3 2-2-15,0 0-3 0,2 4-1 16,2 0-2-16,0 3-1 0,4-1-3 16,3 2-7-16,4 2-6 0,-1 4-9 0,7-1-7 15,2-1-7-15,5 4-4 0,3-4-4 0,5 4-3 16,4-4-2-16,6 3-1 15,3-1 0-15,6 2 0 0,2 0 0 0,2 0 0 16,2 5-6-16,3-2-29 0,-1 6-58 16,2-2-77-16,-1 5-80 0,-1 4-81 0,-2 0-91 15,-2 1-32-15,-4 5 26 16,-4 3 59-16,-7 0 70 0</inkml:trace>
  <inkml:trace contextRef="#ctx0" brushRef="#br0" timeOffset="7365.48">27919 3829 22 0,'8'-12'153'0,"-1"-1"-2"0,-1 4-60 0,0 2-39 0,1 2-22 16,-1 0-11-16,3 1-8 15,1 4-3-15,-1 0-1 0,1 4-3 16,3 2 0-16,0 4-1 0,-1 4 0 16,1-2-1-16,-2 6 0 0,1 1 1 0,-1 2-4 15,2 1-17-15,-3 0-31 0,1 2-50 16,-3 0-33-16,1 1-16 0</inkml:trace>
  <inkml:trace contextRef="#ctx0" brushRef="#br0" timeOffset="9153.66">28539 2921 112 0,'0'-4'224'0,"0"0"25"0,2-3-30 0,-2-3-46 16,4 1-31-16,1-2-22 0,-1-2-18 16,4 0-21-16,1 0-20 0,-1-3-17 0,1-1-7 15,1 0 5-15,-1 1 12 0,1-2 22 16,-1 2 22-16,-3-2 28 0,-2 2 21 0,1 1 21 15,-5-2 14-15,0 1-2 0,-5 2-9 16,-1 2-15-16,-2-2-21 0,-3 5-26 16,-2-1-25-16,-2 5-20 0,-1 0-14 0,-4 5-12 15,4 5-11-15,-4 4-5 0,4 2-1 0,-1 7-6 16,2 2-3-16,4 5-3 16,1 1 0-16,3 7-5 0,5 1-1 0,2 2 0 15,4-1 0-15,5 2 4 0,1-3 0 16,3 0 2-16,2-1-2 0,0-1 0 0,2-2-1 15,0-4-4-15,0 2-1 0,-3-7-2 0,-1 2 3 16,-2-4 6-16,-3-2 5 0,-1-4 8 16,-3 2 1-16,-4-1 4 0,-2-2-2 0,-7 2-3 15,-1 0-9-15,-5 0-6 0,-2-1-4 16,-4 0-2-16,-1 3-1 0,-1 1-7 16,2-5-12-16,0 2-25 0,2 0-68 15,2-4-130-15,6-1-129 0,7 2-140 0,4-7-72 16,4-4-22-16,7-3 45 0,2-4 118 0</inkml:trace>
  <inkml:trace contextRef="#ctx0" brushRef="#br0" timeOffset="9489.34">28937 2930 60 0,'0'-9'298'16,"-4"4"56"-16,-3 2 61 0,-1 0-27 0,-1 6-55 15,1 4-42-15,-3 2-37 0,1 1-39 16,-1 6-46-16,1 3-47 0,1 1-32 0,3 0-25 16,-1 0-15-16,3 2-16 0,2-5-13 0,2 2-7 15,0-1-5-15,4-6-2 16,1 2-1-16,1-3-1 0,2-2 1 0,3-4 3 16,0-2 5-16,-1-3 5 0,3-4 1 15,2-6 2-15,-1-1 4 0,1-1-1 0,0-2 1 16,-2-2-2-16,0 3 1 0,-1 2 0 0,-3 2 0 15,-1 1-2-15,1 3-2 0,-5 2-2 16,2 3-2-16,-2 4-4 0,-1 3-9 0,-1 5-20 16,0-1-45-16,0 3-92 0,0 1-109 15,0 0-108-15,2-2-107 0,3 0-71 0,-3-4-3 16,2 1 63-16,1-6 96 0</inkml:trace>
  <inkml:trace contextRef="#ctx0" brushRef="#br0" timeOffset="9794.17">29182 2955 15 0,'5'-16'254'16,"-1"3"49"-16,-2 4 21 16,0 1-24-16,0 3-17 0,0 2-5 0,-2 6-11 0,0 2-14 15,0 3-19-15,-2 4-26 0,0 4-33 16,-2-1-38-16,0 4-39 0,-1 0-32 16,1 0-20-16,0-2-16 0,2 1-12 0,0-2-8 15,0 0-5-15,0-3-4 0,2 0 0 16,0-5 0-16,2 0 2 0,0-4-2 15,0-3 3-15,2-1 4 0,2-1-1 0,1-7 0 16,1-1-1-16,3-2-1 0,2-3-1 0,-1-1-4 16,3 1 1-16,0-2 0 0,-2 3 1 15,1 1 1-15,-1 2 4 0,-2 2 3 0,-1 2 7 16,1 4 5-16,-3 2 3 0,-1 2 2 0,-1 2-1 16,-2 3-5-16,1 2-7 0,-1 3-7 15,-2 1-7-15,0 0-34 0,0 2-75 16,0 0-120-16,2-1-133 0,-1 0-140 0,-1-3-69 15,0-1-14-15,-2 0 55 0,2-1 108 16</inkml:trace>
  <inkml:trace contextRef="#ctx0" brushRef="#br0" timeOffset="10202.78">29695 2917 189 0,'0'-11'318'15,"0"1"54"-15,0 5 7 0,-2-2-57 16,2 3-54-16,-3-1-38 0,3 2-40 0,0 2-34 16,-2-3-31-16,0 4-22 0,0 4-18 15,-2 0-11-15,-2 2-11 0,-1 4-13 16,1-1-9-16,-3 0-6 0,3 2-2 0,0-2-7 0,1 0-6 15,1-1-9-15,2 1-4 0,0 0-6 16,2-2-4-16,2 1 2 0,2-4-1 16,1 1 0-16,-1-1 0 0,2 1 2 0,0-2 0 15,1 2 2-15,-3-1 1 0,2 1 0 16,-1-1 8-16,-3 4 9 0,0 0 8 16,0 5 8-16,-4 2 6 0,0 0 7 0,-5 5-3 15,-1 1-4-15,-3 2-7 0,1 0-6 0,-5 2-6 16,0-4-8-16,0 4-3 0,-2-1-9 15,0-2-23-15,3 0-59 0,-1-2-105 16,0-1-128-16,4-1-151 0,1-5-87 16,4-1-27-16,-1-3 30 0,3-2 93 0</inkml:trace>
  <inkml:trace contextRef="#ctx0" brushRef="#br0" timeOffset="10484.28">30074 2851 351 0,'-3'-9'423'0,"-1"5"63"0,-2 4 34 16,0 3-106-16,-1 2-102 0,1 4-76 16,-1 2-64-16,3 3-58 0,0 1-48 15,0 3-28-15,2-1-17 0,2 3-8 0,0-6-8 16,2 5-3-16,2-5-3 0,0-2-6 15,0 2-9-15,1-4-11 0,1-1-5 0,0-3-7 16,3-2-15-16,-3 0-17 0,3-2-26 16,-3-1-39-16,-2-1-55 0,3 0-57 15,-3-1-52-15,0 1-59 0,2-2-43 0,-1-3 8 16,-1 1 39-16,0-1 54 0</inkml:trace>
  <inkml:trace contextRef="#ctx0" brushRef="#br0" timeOffset="10617.16">30198 2872 162 0,'7'-9'328'0,"-1"2"68"0,-2 2 27 0,1 5-24 16,-1 5-48-16,-2 5-56 0,0 4-56 16,0 2-61-16,0 5-67 0,-2 5-88 0,0-1-108 15,-2 4-113-15,0-3-111 0,0 3-127 16,0 1-62-16,-2-2 2 0,-3-2 62 0,1-1 86 16</inkml:trace>
  <inkml:trace contextRef="#ctx0" brushRef="#br0" timeOffset="10752.27">30107 3127 21 0,'-2'-16'292'0,"2"6"42"16,0-3 37-16,2 6-35 0,1-1-79 15,3 2-66-15,2-2-54 0,3 5-39 16,2-1-64-16,1 3-81 0,6-2-85 0,-1 3-101 16,2-1-94-16,2-3-49 0,-2 3 1 15,2-2 37-15</inkml:trace>
  <inkml:trace contextRef="#ctx0" brushRef="#br0" timeOffset="11447.09">29417 3733 154 0,'9'-14'175'0,"1"1"-33"0,3-6-24 0,0 2-15 16,0-1-11-16,-1-3-11 0,-1 1 0 16,-1 2 14-16,-3-1 22 0,-3 2 24 15,-2 3 22-15,-4 0 20 0,-4 4 13 0,-3 2 1 16,-1 1-9-16,-5 7-10 0,0 3-13 0,-2 1-16 15,0 8-18-15,-2 0-16 0,2 7-19 16,2 1-19-16,3 4-18 0,1 0-17 0,3 2-16 16,3 1-10-16,1 2-6 0,4-3-3 15,2-2-4-15,2 5 0 0,1-4-2 0,1-4 1 16,0 3 2-16,1-5-2 0,-1 0 3 16,-2-2 0-16,-2-3 3 0,1 0 1 0,-3 0 2 15,-3-2 0-15,-3 1-2 0,-2-3-5 16,-3 1-8-16,-4 1-27 0,0 0-51 0,1-2-77 15,-3 2-88-15,2-4-86 0,4 0-93 16,1-7-70-16,3-1-1 0,5-1 49 0,2-8 75 16</inkml:trace>
  <inkml:trace contextRef="#ctx0" brushRef="#br0" timeOffset="11696.41">29517 3728 188 0,'10'-12'348'0,"-1"6"62"0,-3 2 21 0,-1 2-40 15,-3 4-56-15,0 4-60 0,-2 3-58 0,0 0-57 16,2 5-49-16,-2-4-38 0,2 5-29 16,0-1-17-16,2-3-14 0,-2-1-6 0,3 3-3 15,1-6-1-15,0 1 0 0,1-3 2 0,1-4 5 16,3-1 4-16,-1-1 1 0,1-4 0 16,0 1 0-16,-1-1-1 0,1-1-2 15,-1 1-5-15,-1 2-3 0,-3-2 2 0,0 5-3 16,-1 0-16-16,-3 4-47 0,0 0-85 15,0 3-98-15,-2 2-106 0,0 0-118 0,0 0-48 16,-2-1 15-16,2 0 64 0,-2-4 90 0</inkml:trace>
  <inkml:trace contextRef="#ctx0" brushRef="#br0" timeOffset="11879.42">29847 3554 232 0,'6'-14'387'0,"1"2"64"0,-1 3 28 0,-2 4-46 0,1 2-64 16,-3 7-70-16,0 4-67 0,0 4-59 16,-2 7-50-16,0 1-47 0,0 5-30 0,-2 3-21 15,0 1-21-15,0 1-41 0,0-1-68 16,-1 1-92-16,1 3-98 0,2-2-92 16,-2-3-101-16,2-7-30 0,0 0 33 0,0-4 72 15,0-5 87-15</inkml:trace>
  <inkml:trace contextRef="#ctx0" brushRef="#br0" timeOffset="12076.74">30057 3485 141 0,'8'-21'419'0,"-4"6"76"0,1 2 54 0,-1 4-32 16,-2 8-98-16,0 5-106 0,0 5-96 15,-2 4-70-15,2 8-53 0,-2 1-38 0,2 6-23 16,-2 1-22-16,3 2-37 0,-3 2-71 15,0-1-104-15,0 2-107 0,0 0-115 0,2 0-99 16,-2-5-24-16,2-4 34 0,0-5 87 16,0-3 99-16</inkml:trace>
  <inkml:trace contextRef="#ctx0" brushRef="#br0" timeOffset="12227.33">30237 3552 52 0,'10'-17'320'0,"-1"10"79"0,-1-1 65 15,1 8-40-15,-3 8-62 0,0 3-63 0,-2 4-72 16,3 5-81-16,-3 4-99 0,-2 2-111 16,0 2-110-16,0 2-113 0,-2 0-125 0,0 2-61 15,-2-2-2-15,-2-4 54 0,-2 2 78 16</inkml:trace>
  <inkml:trace contextRef="#ctx0" brushRef="#br0" timeOffset="12359.14">30182 3765 253 0,'-3'-15'321'0,"3"1"35"0,3 6-22 0,3-1-82 0,2 5-75 16,3-1-54-16,2 2-64 0,4 2-90 15,0 2-102-15,2-1-129 0,0 3-68 0,0-3-37 16,-5 2 7-16,1-2 45 0</inkml:trace>
  <inkml:trace contextRef="#ctx0" brushRef="#br0" timeOffset="13007.32">28613 4294 84 0,'-2'-1'321'15,"-2"-2"54"-15,0 6 56 0,-1-2-39 16,1 9-69-16,0 0-54 0,2 6-53 0,-3 6-50 16,3-1-49-16,2 4-44 0,0 3-30 15,2 1-19-15,3-3-11 0,-1-1-6 16,4 0-5-16,1-5 0 0,1-1 2 16,3-4 0-16,0-2 2 0,2-8 3 15,2 1 3-15,0-8 4 0,2-3 4 0,0-7 7 16,0-1 10-16,2-5 9 0,0-2 9 0,-2-4 8 15,0 3 4-15,0-2-1 0,-4 4-3 16,0 2-6-16,-5 4-9 0,1 1-7 0,-3 3-5 16,1 5-10-16,-5 5-4 0,0 3-6 15,1 7-9-15,-1-1-22 0,-2 6-49 0,-2 0-88 16,2 1-116-16,0 1-122 0,2 2-129 16,1-7-55-16,-1 0 7 0,0-4 67 15,0-3 105-15</inkml:trace>
  <inkml:trace contextRef="#ctx0" brushRef="#br0" timeOffset="13192.87">29087 4360 157 0,'9'-21'356'0,"-3"4"79"0,0 4 46 15,1-2-35-15,-3 6-52 0,0 3-52 16,0 2-65-16,3 4-67 0,-3 4-59 0,2 5-43 16,-1 4-36-16,-1 5-28 0,-2 2-16 15,0 5-14-15,0 0-18 0,-2 3-37 0,-2 1-74 16,2-3-104-16,-2 4-116 0,2-2-124 15,-2-2-84-15,-2-1-17 0,-1-3 46 16,1-1 88-16</inkml:trace>
  <inkml:trace contextRef="#ctx0" brushRef="#br0" timeOffset="13305.26">29060 4549 56 0,'-2'-13'364'0,"-1"4"66"0,1 1 39 15,2 0-30-15,0 2-90 0,2 2-104 0,3 0-86 16,1 4-73-16,3 0-82 0,1 4-107 15,1-3-106-15,4 2-124 0,-3-2-91 0,3-1-41 16,-2 0 21-16,-1-1 66 0</inkml:trace>
  <inkml:trace contextRef="#ctx0" brushRef="#br0" timeOffset="13473.03">29371 4240 242 0,'8'-15'381'0,"1"3"60"16,-5 4 25-16,2 3-49 0,-1 5-58 0,-1 6-67 15,-2 5-61-15,2 7-51 16,-2 7-51-16,-2 5-46 0,2 3-41 0,-2 4-54 16,0 4-79-16,0 1-106 0,0 1-108 15,3-2-129-15,-3 0-85 0,0-2-16 0,0-3 43 16,0-7 84-16</inkml:trace>
  <inkml:trace contextRef="#ctx0" brushRef="#br0" timeOffset="13652.57">29439 4506 163 0,'-7'-12'409'16,"1"3"78"-16,0 1 57 0,-1 3-53 0,1 5-103 15,4 4-101-15,0 1-90 16,4 3-76-16,2 4-59 0,4-2-64 0,1 2-84 16,4 0-104-16,-1-3-110 0,3-2-138 0,2 1-76 15,-2-3-11-15,2-4 45 0,-2 2 83 16</inkml:trace>
  <inkml:trace contextRef="#ctx0" brushRef="#br0" timeOffset="14003.36">30294 3984 375 0,'0'-9'489'0,"0"1"73"16,0 3 16-16,0 4-79 0,0-1-102 0,2 4-108 15,-2 3-95-15,2 5-65 0,0 9-42 16,0 0-29-16,0 9-21 0,3 4-16 0,-3 2-8 16,0 1-14-16,0 2-17 15,0 0-30-15,0 1-61 0,-2 0-98 0,-2-2-105 0,0-2-95 16,0 0-85-16,-2-5-57 0,-3-4 14 16,1-4 74-16,-1-3 91 0</inkml:trace>
  <inkml:trace contextRef="#ctx0" brushRef="#br0" timeOffset="14158.72">30192 4443 105 0,'-10'-12'337'0,"1"3"81"16,1 0 45-16,-1 3-24 0,3 5-49 16,2 2-55-16,-1 5-67 0,3-1-72 0,2 8-59 15,2-1-43-15,0 5-35 0,5 0-22 16,-1 0-23-16,3 0-30 0,1-1-63 16,1-3-81-16,-1-2-93 0,3-2-98 15,2-1-114-15,-2-3-50 0,1-8 16 0,1-2 59 16,0-1 80-16</inkml:trace>
  <inkml:trace contextRef="#ctx0" brushRef="#br0" timeOffset="14335.12">30505 4100 235 0,'7'-17'418'0,"-1"1"79"16,-2 7 41-16,-2 1-48 0,1 8-79 15,-1 8-85-15,-2 6-85 0,-2 3-72 0,2 7-63 16,-3 6-36-16,-1 4-29 0,2 2-21 15,-2 2-25-15,0 4-45 0,-1 0-100 16,3-1-124-16,0 0-135 0,0-3-119 0,0-3-53 16,0 0 5-16,0-9 78 0,0 0 113 15</inkml:trace>
  <inkml:trace contextRef="#ctx0" brushRef="#br0" timeOffset="14502.84">30620 4166 93 0,'6'-23'404'0,"-2"7"85"0,1 7 65 0,-1 4-13 0,-2 10-91 16,-2 6-114-16,2 7-95 15,-2 7-80-15,0 4-63 0,-2 5-47 0,0 2-51 0,0 6-84 16,0-2-120-16,-1 4-138 0,-1-2-146 0,2 0-73 16,-2 0-16-16,0-6 47 15,1-2 102-15</inkml:trace>
  <inkml:trace contextRef="#ctx0" brushRef="#br0" timeOffset="14633.74">30692 4451 253 0,'0'-12'325'0,"0"0"21"0,-2 7-37 16,2-3-106-16,0 7-112 0,0-2-116 0,0 0-120 16,0 3-106-16,0 0-54 0,0 0-12 15,0 0 20-15</inkml:trace>
  <inkml:trace contextRef="#ctx0" brushRef="#br0" timeOffset="14763.88">30793 4318 149 0,'0'5'250'0,"0"6"11"0,0-1-44 0,2 1-102 16,-2 3-104-16,2 0-113 0,1 0-82 15,-3-4-43-15,-3 1-17 0,3 2 12 16</inkml:trace>
  <inkml:trace contextRef="#ctx0" brushRef="#br0" timeOffset="14880.26">30804 4489 145 0,'-4'5'234'0,"1"-3"2"0,-1 3-74 16,2 0-130-16,0 0-132 0,-2 3-72 15,2-4-38-15,-3 0-13 0</inkml:trace>
  <inkml:trace contextRef="#ctx0" brushRef="#br0" timeOffset="15232.15">30853 4323 155 0,'4'-9'307'0,"-2"4"36"15,0 0-1-15,0 1-47 0,-2 1-43 0,2 0-26 16,-2 2-12-16,2-2-6 15,-2 3-4-15,0-2-7 0,0 2-18 0,0-3-22 16,0 3-26-16,0 0-23 0,0 0-22 16,0 0-15-16,0 0-15 0,0 0-15 0,0 0-12 15,2 0-9-15,-2 0-7 0,3 0-7 0,-3 0-3 16,2 0-2-16,0 0 0 0,0 3-1 16,0-1 0-16,0 1 0 0,0 1 2 0,0 3 6 15,1 3 4-15,-1 5 6 16,-2 3 5-16,-2 4 2 0,-1 2 0 0,1 6-3 15,-2 2-2-15,0 2-6 0,0 2-4 0,-1-1-4 16,-1 3-5-16,2-3-9 0,-3 1-19 16,1 1-33-16,0-3-78 0,-1-4-116 0,3 3-134 15,-2-3-143-15,2-4-63 16,-1-2-10-16,3-4 54 0,0-6 105 0</inkml:trace>
  <inkml:trace contextRef="#ctx0" brushRef="#br0" timeOffset="15450.2">30846 4525 134 0,'0'-35'360'16,"0"5"60"-16,2 5 46 0,-2 3-59 15,5 1-85-15,-1 5-77 0,2 4-65 0,0 3-53 16,3 2-43-16,-1 3-29 0,3 4-20 16,-3 0-13-16,3 3-1 0,-3-2 2 0,-1 6 9 15,-1-2 11-15,1 2 12 0,-5 2 6 16,0-1-2-16,-2 1-5 0,-4 4-11 0,-1-2-28 15,1-1-51-15,-2-1-90 0,1 3-99 16,1-3-108-16,2-1-123 0,0-5-63 0,0 1-3 16,2-4 56-16,0 0 83 0</inkml:trace>
  <inkml:trace contextRef="#ctx0" brushRef="#br0" timeOffset="15811.69">31058 4369 266 0,'8'-6'418'0,"-3"3"61"16,-1 1 14-16,0-1-63 0,0 3-92 0,-2 3-97 15,3-1-83-15,-1 2-75 16,0 1-84-16,0 2-79 0,1-2-74 0,1 2-61 16,2-3-49-16,1-3-14 0,-1 3 23 15,1-8 46-15,1 3 58 0,3-3 65 0,-2-3 70 16,1-1 59-16,1-1 54 0,-2 0 50 16,-1 1 49-16,1 0 31 0,-3 3 15 0,-1-3-2 15,-1 4-19-15,0 0-32 0,-1 0-43 0,-1 3-44 16,0-2-49-16,-2 2-51 0,2 1-56 15,-2 1-56-15,3-1-48 0,-1 3-33 16,0-3-11-16,0 1 11 0,1 3 33 16,-1-3 59-16,-2 2 71 0,2 1 77 15,-2 0 67-15,-2 1 57 0,0 4 42 0,0 0 16 16,-2 2-7-16,-2 1-29 0,0 1-38 0,-1 4-40 16,1-5-33-16,0 5-27 0,-2-1-20 15,1-1-13-15,-1-1-12 0,2 2-17 0,-2-2-31 16,-1-4-63-16,1 5-109 0,-1-5-127 15,1 0-145-15,0-1-80 0,2-5-22 16,-1 1 35-16,1-5 96 0</inkml:trace>
  <inkml:trace contextRef="#ctx0" brushRef="#br0" timeOffset="16093.03">31485 4314 30 0,'11'-5'292'0,"-3"1"51"0,-1 3 37 0,-1 2-53 15,1 4-74-15,-1 3-66 0,-2 0-63 16,0 4-79-16,1 2-83 0,-1-2-70 0,0 2-61 16,0 1-61-16,-2-1-35 0,3 1 7 15,-1-2 35-15,0-5 45 0,0 1 55 16,1-4 68-16,-1-1 59 0,2-4 45 16,0 0 38-16,1-1 33 0,-1-2 24 0,3 1 16 15,-3-1 5-15,2 2-6 0,-1 1-11 0,1 1-22 16,1 2-26-16,-1-1-25 0,3 2-30 15,-3 3-43-15,3-3-48 0,-3 4-54 16,3-2-56-16,-3 2-69 0,1-1-62 16,-3-2-13-16,-2 0 16 0,1-2 34 0</inkml:trace>
  <inkml:trace contextRef="#ctx0" brushRef="#br0" timeOffset="23573.33">16214 7073 16 0,'4'-4'119'0,"0"-3"21"16,0 3 18-16,1-1 10 0,-1 1 1 0,-2 2-5 16,0-2-13-16,0 1-18 0,0-2-19 15,0 3-18-15,-2 1-18 0,3-3-9 16,-3 3-5-16,0-3 0 0,-3 0 1 0,3 0 2 16,-2 3 0-16,0-4 0 0,-2-1 5 15,2 2 0-15,-2-1-1 0,-3 1-2 16,1-1-2-16,0 1-3 0,-1 0-8 15,-1 0-6-15,-3-1-3 0,3 1 1 0,-3-1 2 16,-2 2 6-16,1-2 3 0,-1 3 0 16,-2 1-1-16,-2 1-7 0,0 0-8 15,0 0-9-15,-2 0-10 0,-2 1-7 16,0 5-4-16,-2-2-1 0,-1 2 0 0,-1 3-3 16,-2 1 1-16,-3-1 3 0,-2 5 3 15,0-2 0-15,-1 2 1 0,-1 2 3 16,-2 3 3-16,-2-1-2 0,-1-1-1 0,1 6-1 15,0-1 0-15,2 0-1 0,-2 7-5 16,2-3 0-16,-2 3-2 0,2 4-1 16,-2-1-2-16,2 2 2 0,-2 5-1 15,2-2 1-15,2 0-1 0,0 5-2 0,2-1 0 16,5-2-5-16,-1 2 1 16,5 1-3-16,2-3 0 0,2 5 0 0,2-4 0 15,2 4 2-15,5-1 0 0,1 2 2 0,5-4 1 16,0 2-2-16,4 1 0 15,4-1 1-15,2-1-3 0,5 4 2 0,2-4 0 16,6 4 3-16,2 0-2 0,4 0 1 16,5 0 0-16,4 0 0 0,4 3 0 0,4-2 1 15,7-1 0-15,2 0-1 0,6 0 1 16,2-4 0-16,4 4-1 0,5-4 2 16,2 0-1-16,2-2 0 0,4-1-2 0,5-4 1 15,-1 1 0-15,5-3-2 0,2-3 1 16,4-2 0-16,4-2 3 0,4-1-4 15,5-2-1-15,2-3 1 0,2 0-1 16,0-3 0-16,4-1 0 0,0-2 9 0,0-2 1 16,5-3 3-16,1 1 1 0,3-1-1 0,6 0-2 15,2-3-6-15,4 0 0 16,1-2-6-16,3 1 1 0,1-5 2 0,2 0 0 16,1-4-1-16,3 0-2 0,2-3 2 15,5-2-1-15,-3 0-4 0,-2 0 0 16,0-3 0-16,-2 2 2 0,-4-1 4 0,-1-1-1 15,-1 1 1-15,-3 0 2 0,3-2 1 16,-3-2-4-16,1 1-3 16,-3-3 1-16,1-2 0 0,-5 0 1 0,0-5 1 15,-2 3-2-15,-2-7 0 0,0 2 0 0,-5-4 0 16,1-2-3-16,-5-2-1 0,-4 0 0 16,-4-2 1-16,-4-3 1 0,-9 1 1 0,-4 1 0 15,-6-5 1-15,-5 1-2 0,-5 2 1 16,-8-2-2-16,-3-1 3 0,-5 3 1 15,-4-2 1-15,-4-2 1 0,-2 3 2 16,-5-3 0-16,-4 2-4 0,-2-2-1 0,-2-1 0 16,-4 1-1-16,-4 2-1 0,-3-2-1 15,-2-1 0-15,-6 1 1 0,-2 2 1 16,-4-2 2-16,-5 3-2 0,-4-3 2 0,-2 2 2 16,-4-2-1-16,-5 1 2 0,-3-4-4 15,-3 4 1-15,-4-3 1 0,-4-1-2 16,-5 4 0-16,-4-4 0 0,-2 4 0 15,-6-1 0-15,-2-1-2 0,-7 1 0 0,-6 3-1 16,-4 0-1-16,-7 1 0 0,-6 0-1 16,-6 1 1-16,-5 1 0 15,-1-1 0-15,-7 4 0 0,-2 1-1 0,-3 2 5 16,1 2 4-16,-4-2 2 0,-1 4 0 0,1 2 0 16,-7 1 1-16,-2-1-4 0,-2 3-3 15,-5-1-2-15,1 1 0 0,0 0-2 16,-3 1 4-16,-1 1-1 0,-1-2-1 0,1 2-1 15,-5 3 1-15,-2 0 0 16,-4 1-2-16,-2 6-3 0,-5-1 2 0,-1 3 1 0,-3 2 3 16,0 2 1-16,1-2 1 15,1 6 4-15,-2 0-1 0,3 0-2 0,-1 3-3 16,3 0-2-16,1-2 0 0,5 4 1 16,2-1-4-16,7 1 1 0,1 3-2 15,5-2-1-15,2 3-5 0,4 0-9 0,2 4-4 16,0 0-13-16,0 7-14 0,0 1-30 15,1 4-51-15,-1 3-76 0,4 6-84 16,3 0-88-16,3 4-106 0,3-1-39 16,4 6 17-16,5 1 63 0,3-1 83 0</inkml:trace>
  <inkml:trace contextRef="#ctx0" brushRef="#br0" timeOffset="33992.36">11781 14399 28 0,'2'-22'193'0,"3"2"28"0,-3-1-29 0,0 0-28 15,0-1-20-15,-2-2-13 0,2 2-16 16,-2-1-16-16,2 1-10 0,-2 0 2 16,0 1 12-16,-2 2 21 0,0 0 24 0,-2 0 24 15,0 3 16-15,-3 1 11 0,-1 0-1 16,-3 1-9-16,1 3-20 0,-3-2-22 16,-2 4-22-16,0 3-23 0,-2 1-22 15,-2 8-18-15,0 2-11 0,0 7-11 0,-2 9-5 16,0 11-4-16,2 11-5 0,-2 11-3 15,2 12-3-15,2 6-5 0,2 8-4 16,2 4-3-16,5 4-2 0,3 0-6 0,3 0-8 16,2-1-16-16,5-2-29 0,1-2-60 15,2-4-95-15,3-4-97 0,0-3-96 16,-1-7-100-16,-1-6-53 0,-3-5 18 0,-2-3 69 16,-2-10 93-16</inkml:trace>
  <inkml:trace contextRef="#ctx0" brushRef="#br0" timeOffset="34208.12">11430 15280 34 0,'-4'-24'272'0,"0"3"41"0,-1 1 40 16,5 1-40-16,0 0-40 0,5 2-24 0,3-1-13 16,5 2-14-16,4-2-21 15,2 2-26-15,6-3-32 0,3 4-32 0,1-1-31 16,3-1-26-16,2 1-17 0,0 3-15 0,2 2-15 15,-2-3-36-15,-1 3-61 0,1 2-81 16,-2 3-100-16,-2-2-118 16,-1 5-90-16,-3-2-20 0,-5 1 31 0,-2 0 67 0</inkml:trace>
  <inkml:trace contextRef="#ctx0" brushRef="#br0" timeOffset="35102.72">10748 14206 89 0,'-2'-4'253'16,"0"1"39"-16,0-2-18 15,0 4-32-15,2-2-23 0,2 3-5 0,0 3 5 16,2-2 4-16,3 7 1 0,1 0-2 15,3 6-15-15,2 5-34 0,1 2-46 16,1 8-42-16,2-3-32 0,0 6-36 0,0-1-59 16,0 2-87-16,0 0-100 0,-2-2-108 15,-1 2-126-15,-1-7-50 0,-2-2 8 0,-1 0 60 16,1-8 87-16</inkml:trace>
  <inkml:trace contextRef="#ctx0" brushRef="#br0" timeOffset="35305">11096 14317 243 0,'-7'-15'345'15,"1"0"62"-15,-3 6 7 0,-1 0-45 16,-3 4-52-16,-2 4-51 0,-2 1-56 0,-2 6-59 16,-2 3-55-16,-2 2-42 0,0 6-24 15,-1-1-19-15,-1 3-31 0,2 1-52 0,-3 4-75 16,3-2-84-16,0 1-99 0,1 0-106 15,1-2-34-15,0 3 19 0,4-4 55 16,0 0 78-16</inkml:trace>
  <inkml:trace contextRef="#ctx0" brushRef="#br0" timeOffset="35583.79">10585 14866 215 0,'3'-8'295'0,"1"4"49"16,2 1-5-16,0 3-10 0,1 6-14 15,3 3-25-15,1 5-41 0,0 3-52 16,1 7-54-16,3 5-53 0,-2 0-57 15,2 1-70-15,-3 3-84 0,3 1-93 0,-2-1-98 16,0 0-115-16,-1-4-44 0,-1-3 14 16,-3-1 54-16,-1-3 77 0</inkml:trace>
  <inkml:trace contextRef="#ctx0" brushRef="#br0" timeOffset="35752.78">10848 15054 41 0,'-4'-15'326'0,"-3"6"70"0,-1 1 61 16,-3 3-23-16,-1 5-67 0,-3 2-73 16,-2 4-71-16,-2 7-65 0,2-1-57 0,-2 6-42 15,2 2-31-15,-2 4-48 0,2-1-71 0,2-2-85 16,0 0-98-16,3-2-134 0,1-6-67 16,0-1-6-16,5-7 44 0,0 0 69 15</inkml:trace>
  <inkml:trace contextRef="#ctx0" brushRef="#br0" timeOffset="36199.74">10969 13566 63 0,'-3'-12'292'0,"3"4"31"0,0 3 42 16,3 1-32-16,3 8-37 0,4 1-41 15,3 7-24-15,2 5-18 0,2 3-36 0,2 1-45 16,2 4-50-16,0 3-44 0,-2-2-64 15,3 2-77-15,-3-4-87 0,0 1-94 16,0-1-117-16,-4-7-60 0,-3 1 4 16,-1-3 47-16,-3-5 68 0</inkml:trace>
  <inkml:trace contextRef="#ctx0" brushRef="#br0" timeOffset="36363.4">11341 13599 186 0,'-6'-9'327'0,"-5"2"51"0,1 7 24 0,-5 3-74 16,-2 1-73-16,0 5-56 0,-2 2-49 16,-2 4-49-16,2 1-51 0,-3 2-58 15,3 3-68-15,-2-2-79 0,2 0-88 0,2 1-111 16,2 0-52-16,1-6 0 0,1 1 36 16,4-6 61-16</inkml:trace>
  <inkml:trace contextRef="#ctx0" brushRef="#br0" timeOffset="36612.36">11383 13520 61 0,'5'-13'321'15,"1"2"48"-15,-2 2 60 0,5 1-9 16,-1 3-53-16,3 4-59 15,1 2-43-15,3 4-40 0,0 4-52 0,2 2-59 16,0 6-42-16,2-1-44 0,-2 2-65 16,0 2-92-16,0 0-107 0,0 0-113 0,0-1-124 15,-5-2-49-15,1 1 12 0,0-3 63 16,-3-2 92-16</inkml:trace>
  <inkml:trace contextRef="#ctx0" brushRef="#br0" timeOffset="36767.98">11811 13488 198 0,'-2'-15'374'0,"-4"0"71"0,-1 5 46 16,-1 3-64-16,-5 0-79 0,0 5-75 0,-2 4-69 15,-4 2-71-15,0 3-59 0,-2 5-59 16,-2 1-72-16,-2 4-86 0,-1 0-96 16,3 4-107-16,-3-1-108 15,3 2-35-15,2-2 20 0,0 2 59 0,2-2 82 0</inkml:trace>
  <inkml:trace contextRef="#ctx0" brushRef="#br0" timeOffset="37408.97">11066 15577 190 0,'2'-4'252'16,"0"-1"8"-16,2 2-5 0,3 2-1 15,-1 1 4-15,5 1 3 0,-1 3-10 0,3 9-24 16,2-1-33-16,2 6-41 0,0 6-45 16,0 1-41-16,2 4-48 0,-2 2-73 0,2 3-86 15,0-3-94-15,-2 2-98 0,2-4-98 0,-2-3-33 16,-3-1 27-16,-1-2 62 0</inkml:trace>
  <inkml:trace contextRef="#ctx0" brushRef="#br0" timeOffset="37592.94">11409 15721 45 0,'-7'-9'303'0,"-1"3"57"15,-3 1 53-15,1 0-37 0,-3 5-60 16,0 3-57-16,-1 4-57 0,-3 3-53 15,-2 5-51-15,0 3-42 0,0 2-26 0,-3 1-17 16,1 1-19-16,0 3-36 16,0-4-50-16,2 3-62 0,2-4-72 0,2 0-79 15,2-1-83-15,1-7-21 0,3 2 21 16,3-2 46-16</inkml:trace>
  <inkml:trace contextRef="#ctx0" brushRef="#br0" timeOffset="37823.23">11424 15631 275 0,'4'-12'363'0,"0"4"35"0,0 0 23 15,3 7-63-15,1 1-80 0,5 1-61 16,0 7-35-16,1 3-29 0,1 4-42 15,2 1-53-15,2 4-65 0,-2 3-86 0,2 2-92 16,0-2-97-16,0 2-110 0,-2-3-68 16,0-1-4-16,-2-4 45 0,-2-1 71 0</inkml:trace>
  <inkml:trace contextRef="#ctx0" brushRef="#br0" timeOffset="37989">11767 15686 143 0,'-9'-8'309'0,"1"7"42"0,-5 2 8 0,0 3-66 16,-4 5-68-16,0 3-62 0,0 6-49 0,-2 1-44 16,0 2-50-16,0 4-59 0,0 1-69 15,0-1-80-15,2-4-111 0,2 3-57 0,1-4-12 16,1-2 22-16,2-5 49 0</inkml:trace>
  <inkml:trace contextRef="#ctx0" brushRef="#br0" timeOffset="38504.57">12402 14286 15 0,'8'7'197'15,"0"6"13"-15,3 3-30 0,-2 2-55 16,1 3-60-16,3 3-69 0,0 1-103 0,-1-4-56 16,1 5-30-16,0-4-15 0</inkml:trace>
  <inkml:trace contextRef="#ctx0" brushRef="#br0" timeOffset="38694.94">12685 14369 174 0,'-13'-8'323'0,"-1"4"48"16,-3 4 33-16,-2 3-71 0,0 2-67 15,0 3-52-15,-3 4-44 0,1 3-43 0,-2 5-42 16,2 4-39-16,-2-3-44 15,1 4-52-15,1 0-62 0,2 1-74 16,2-1-91-16,0-5-101 0,2 0-36 0,3-1 9 16,-1-3 40-16,2-1 63 0</inkml:trace>
  <inkml:trace contextRef="#ctx0" brushRef="#br0" timeOffset="39732.58">14366 13938 52 0,'8'-17'186'0,"-1"-3"6"0,-1 0-34 15,0-2-25-15,1-3-14 0,-3-3-4 0,0 4-2 16,0-4 6-16,-4 3 11 0,0 0 22 16,-2 4 28-16,-2 1 26 0,-2-2 20 0,-5 6 12 15,-2 3-2-15,-1 2-17 0,-5 5-31 0,-3 3-35 16,-1 7-32-16,-2 5-29 0,-3 7-18 16,3 8-11-16,-3 6-6 15,3 12-3-15,2 4-3 0,1 13-3 0,5 12-6 16,1 8-8-16,3 9-9 0,4 7-7 15,1 2-10-15,6 2-2 0,2 0-11 0,2-5-8 16,4-1-17-16,3-5-24 0,1-4-52 16,1-5-93-16,2-4-97 0,-1-8-97 15,-1-5-96-15,-1-11-64 0,-3-4 5 16,-3-7 69-16,-2-10 88 0</inkml:trace>
  <inkml:trace contextRef="#ctx0" brushRef="#br0" timeOffset="39937.29">14050 14988 243 0,'-4'-24'297'0,"2"2"44"0,2 1-32 0,4 4-36 15,1-4-23-15,5 4-17 0,3-2-17 16,4 1-22-16,4 1-27 0,4-3-27 0,3 2-31 16,1-3-25-16,3 1-25 0,2-2-20 15,0 2-15-15,-2 0-17 0,-1 3-39 16,-1 0-69-16,-2 1-90 0,-3 6-100 15,-2-2-130-15,-4 4-65 0,-2 0-5 16,-6 2 44-16,-3 3 77 0</inkml:trace>
  <inkml:trace contextRef="#ctx0" brushRef="#br0" timeOffset="40726.33">13636 13183 264 0,'4'-10'313'16,"0"1"45"-16,2-1-12 0,1 5-13 15,1 4-13-15,3 2-21 0,-1 7-26 16,3 3-36-16,2 4-48 0,0 9-52 15,0 0-50-15,-1 2-36 0,3 4-32 16,-2-1-57-16,0 0-87 0,0 1-107 0,-3-1-110 16,1-1-130-16,0-2-54 0,-5-2 2 15,1-4 62-15,-3-2 91 0</inkml:trace>
  <inkml:trace contextRef="#ctx0" brushRef="#br0" timeOffset="40893.42">13959 13335 277 0,'-10'-6'358'0,"-3"1"57"16,-2 5 5-16,-4 5-60 0,0 2-65 0,-4 2-59 15,-2 6-50-15,-1 3-54 0,-1-1-48 16,1 3-38-16,1 2-40 0,-1-2-52 0,3 2-70 16,2-2-84-16,2 1-97 0,4-4-118 15,0 0-45-15,5-1 9 0,3-6 44 16,3 2 71-16</inkml:trace>
  <inkml:trace contextRef="#ctx0" brushRef="#br0" timeOffset="41126.58">13959 13312 242 0,'5'-16'378'0,"-1"2"38"0,-2 5 20 15,2 1-58-15,3 4-68 0,1 4-66 0,1 1-51 16,1 3-30-16,1 8-36 16,1 1-39-16,3 3-37 0,-2 2-50 0,2 2-74 15,-3 1-94-15,3 3-107 0,0-2-125 16,-2 0-87-16,-1 1-19 0,1-6 35 16,-4 1 74-16</inkml:trace>
  <inkml:trace contextRef="#ctx0" brushRef="#br0" timeOffset="41290.07">14290 13277 156 0,'-9'-20'346'0,"-1"5"67"0,-3 1 45 0,-4 4-60 0,0 3-70 16,-4 4-68-16,0 3-63 0,-3 4-64 16,1 3-56-16,-2 5-59 0,1 1-71 15,3 4-82-15,0 0-98 0,2 0-114 16,2 0-94-16,4 0-26 0,1-5 23 0,3 2 59 15</inkml:trace>
  <inkml:trace contextRef="#ctx0" brushRef="#br0" timeOffset="41725.35">14692 13806 6 0,'6'-1'251'0,"3"1"58"16,-1 7 18-16,5 2-19 0,2 4-32 15,-1 4-42-15,5 7-49 0,0-3-55 16,1 8-47-16,1-3-64 0,0 3-79 0,2 4-91 16,-2-4-114-16,-2 0-83 0,0-3-42 15,-4-1 6-15,0-2 43 0</inkml:trace>
  <inkml:trace contextRef="#ctx0" brushRef="#br0" timeOffset="41904.15">15121 13944 314 0,'-10'-14'379'16,"-5"3"68"-16,0 2 15 0,-2 3-66 15,-2 3-70-15,-2 3-57 0,-2 3-59 0,-3 3-64 16,-1 5-57-16,-1 3-41 0,1 2-31 16,-3 1-38-16,3-1-58 0,1 3-86 15,1 0-100-15,4-3-118 0,2-3-93 0,2 3-27 16,2-3 26-16,2 0 65 0,5-1 91 15</inkml:trace>
  <inkml:trace contextRef="#ctx0" brushRef="#br0" timeOffset="42538.65">14605 14287 184 0,'0'-9'309'0,"2"3"52"16,2-2 20-16,3 4-20 0,1 2-29 15,3 4-24-15,1 2-28 0,3 9-39 16,2 3-55-16,2 6-56 0,0 3-45 0,2 1-32 16,1 7-24-16,-1-2-35 0,0 0-57 0,-2 2-84 15,2-3-102-15,-2-1-102 0,0 0-122 16,-2-8-49-16,-2 1 16 0,-2-6 61 15,-3-1 88-15</inkml:trace>
  <inkml:trace contextRef="#ctx0" brushRef="#br0" timeOffset="42734.51">15026 14376 175 0,'-8'-15'379'15,"-1"5"75"-15,-1 4 60 0,-3 1-62 16,-2 5-79-16,-2 1-77 0,-2 9-74 0,-2 4-69 15,-2 6-58-15,-1 2-42 16,-1 6-27-16,0 1-30 0,-1 1-54 0,1-1-89 16,2 0-111-16,1 1-132 0,3-4-101 15,2 2-37-15,0-7 17 0,1 2 68 16,3-3 101-16</inkml:trace>
  <inkml:trace contextRef="#ctx0" brushRef="#br0" timeOffset="43298.28">14408 15313 97 0,'9'-3'343'0,"-1"6"74"0,3 3 63 15,1 3-40-15,3 5-66 0,0 1-67 16,4 5-70-16,0 4-69 16,0 1-59-16,2 1-46 0,0 2-44 0,-1 2-63 15,-1-4-82-15,0 3-94 0,-2-1-98 0,-3-2-112 16,-1-3-59-16,-2 0 7 0,-5-6 51 15,-2-3 78-15</inkml:trace>
  <inkml:trace contextRef="#ctx0" brushRef="#br0" timeOffset="43483.8">14702 15466 290 0,'-6'-11'374'0,"0"3"69"15,-5 2 4-15,0 5-43 0,1 1-54 16,-5 1-57-16,0 5-62 0,-2 7-64 0,0 3-57 15,-4 2-42-15,0 2-28 0,0 2-20 16,0 1-19-16,-3 1-36 0,3 0-60 0,0 0-92 16,0-2-100-16,4 2-113 15,-2-2-91-15,2-5-23 0,0 2 29 0,0-4 74 16,2 0 90-16</inkml:trace>
  <inkml:trace contextRef="#ctx0" brushRef="#br0" timeOffset="43763.47">13932 15690 247 0,'4'-8'316'0,"2"4"55"0,3 3-13 0,-1 1-21 16,5 4-22-16,0 2-38 0,2 3-50 15,2 7-59-15,-1 3-52 0,1 0-41 0,0 5-34 16,0-3-48-16,0 4-64 0,0 0-88 16,0 0-94-16,-2-3-117 0,0 2-86 15,-5-4-17-15,1-3 30 0,-5 0 66 0</inkml:trace>
  <inkml:trace contextRef="#ctx0" brushRef="#br0" timeOffset="43962.17">14275 15631 287 0,'-4'-12'374'0,"-3"4"65"0,-1 0 12 0,-3 4-55 15,-2 4-67-15,-1 4-62 0,-5 5-59 16,0 6-62-16,-3 2-54 0,1 5-42 15,-2 2-23-15,0 2-24 0,1-1-37 16,-1 3-58-16,2-2-82 0,2-1-96 0,2-1-112 16,0-2-86-16,2-5-20 0,0-1 25 15,1-2 66-15</inkml:trace>
  <inkml:trace contextRef="#ctx0" brushRef="#br0" timeOffset="44475.46">13329 14269 73 0,'0'-9'261'0,"2"2"54"0,0 3 26 16,4 2-8-16,3 2-18 0,1 5-19 15,3 3-25-15,4 5-41 0,0 3-54 0,2 7-56 16,0 1-44-16,0 1-41 0,2 5-57 16,-2-1-79-16,-2 4-91 0,2-3-101 0,-2 0-124 15,-2 0-57-15,0-6 3 0,-5 0 48 16,1-7 77-16</inkml:trace>
  <inkml:trace contextRef="#ctx0" brushRef="#br0" timeOffset="44657.94">13672 14351 239 0,'-7'-19'344'0,"-1"6"62"0,-3 5 7 15,-2 0-50-15,-1 7-53 0,-1 2-53 16,-4 8-55-16,0 5-57 0,-2 5-54 0,-3 2-37 16,1 4-30-16,0 4-48 0,2 1-74 0,-3 2-93 15,5-2-108-15,0-1-120 16,2-3-57-16,0-2 0 0,5-3 48 0,1-2 79 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3T12:00:58.05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8380 5949 67 0,'-6'0'115'0,"1"-1"-3"0,-1 1-10 16,2 0-14-16,-3 0-9 0,3 0-9 0,-2 0-9 16,2 1 1-16,-3-1 0 0,3 3 1 15,-2-3-6-15,-1 2-2 0,-1 2-4 16,-1-1-4-16,1 1-1 0,-3 0 0 0,-1 4 7 16,-1-2-1-16,-2 2 3 15,0-1-5-15,-4 2-1 0,-2 1-1 0,0 0 1 16,-5 0 3-16,-1 5 4 0,-1-2 6 15,-3 0 7-15,-1 4-2 0,-2 0-1 16,0 0-3-16,-2-1 0 0,-2 4-2 16,0-2 3-16,0 2 3 0,-2-3 1 0,-1 4 4 15,1 1 1-15,-2-2-2 0,2 4-8 16,-3-2-7-16,3 3-3 0,0-3-5 0,0 3-3 16,2-1-2-16,0 5 0 0,2-3-3 15,2 2-6-15,0 1-4 0,2 2-5 16,2 1-6-16,3 2-4 0,2 0-2 15,-1-1-1-15,3 4-4 0,2 1-1 0,-1-1-2 16,6 1-3-16,1-3-2 0,2 5-1 16,2-2-3-16,3 0 3 0,2 0 0 15,4 3 0-15,4 0 1 0,2 2 1 16,2-3-1-16,3 0-1 0,3 2 1 0,1-2 0 16,4 0 0-16,2-1 0 0,2 1 0 15,3-2 2-15,1-2 0 0,0 3 0 16,5-2-1-16,2-4 1 0,2 4-1 0,2-3-2 15,2 0 1-15,0-4 0 0,4 3-1 16,0-1 1-16,1-3 0 0,1 0 3 16,3 1-2-16,1-4-1 0,1-2 1 15,2 2-1-15,0-1 0 0,2-3 1 0,0-2 1 16,-1 0 4-16,4 2-1 0,1-5 0 16,-2 2 0-16,2-1-2 0,2-1-2 15,0 0-2-15,3-5-1 0,1 2 1 0,1 0 1 16,4-4 0-16,-1-1 1 0,1-3 1 15,2 0 0-15,0-3-2 0,0-2-1 16,1-2 0-16,1-2 2 0,0-2 0 0,3 1 1 16,-1-3 2-16,2-2 0 0,0 0 0 15,0-2-1-15,0 2 1 0,3-1-2 0,-1-2-1 16,0 0 1-16,1 0 0 0,-1-1-2 16,-2 1 0-16,0-2 2 15,-2 1 0-15,3-3 0 0,-3 1-2 0,0 0-1 16,0 1 2-16,0-1 0 0,-2-1 2 15,2-1-1-15,-2 2 2 0,2-4 0 16,-2 3-1-16,0-4 0 0,0 1-1 0,0-5-2 16,-2 3 0-16,-2-3 1 0,-1 3-1 15,-3-4 0-15,-1-1-1 0,-3 1 2 16,-3 0-1-16,-2-1 1 0,-2-2-1 0,0 2 0 16,-3-3 1-16,-1 0-1 0,0-1 0 15,-1-3-1-15,1 0 1 0,-2 1 2 16,-1-2 0-16,1 4-1 0,-3-4 4 15,-1 1-2-15,-1-1 0 0,-2 3-2 0,-2 0 0 16,-2 2 0-16,0-4 1 0,-4 4 0 16,0-1 1-16,-5 4 2 0,1-3 2 15,-5 1-1-15,0 2 3 0,-2-4 0 16,1 2 2-16,-5-1-2 0,-1 3-2 0,1-3 1 16,-2-1 2-16,-2 2-2 0,-2-1 3 0,-1 3 2 15,1-4 4-15,-5 2-1 16,0 2 0-16,1-2 6 0,-5 3 2 0,0 0-1 15,-2 1-2-15,0 0 0 16,-2-1-3-16,-2 0-4 0,-3 0-3 0,1 0-3 0,0 0-1 16,-3 1 0-16,-1-2 1 0,-1 1-1 15,-2 3-3-15,1-2-1 0,-1-1 2 16,-2 0-1-16,-2 1-3 0,0 0 1 16,-2 1 3-16,0-2 1 0,-2 0 0 15,-2 4 2-15,-1-4 0 0,-1 1-1 16,0 0 0-16,-3 1-3 0,-2 1-1 15,1-1-2-15,-1 1 2 0,-4 0-1 0,2 1 0 16,-1-3 3-16,-3 4-2 0,2 1 0 16,-2-1-1-16,-2-1 0 0,0 1-1 0,-1-1 0 15,1 4-1-15,-4-4 0 0,2 3 0 16,-5-2 0-16,1 1-1 0,-1 0 3 0,-3-2-2 16,-1 2 2-16,0 0-2 0,-1 0 2 15,-1-2 0-15,-2 3-3 0,0-2-1 16,0 3 2-16,-2-1-1 0,0-1-1 15,0 2 1-15,-2 0 4 0,0 1 3 16,2 3-3-16,-2-3 3 0,1 2-6 0,4 2 3 16,-3-2-3-16,2 0-3 0,-2 0 3 15,2 3-1-15,-2-3 2 0,0 3-1 16,-3 1 0-16,1 1 0 0,0-3-1 16,-2 3 1-16,0 0-1 0,-3 3-1 0,1-2 1 15,-1 2 1-15,-1 1-2 0,-3 1 0 16,1 1 0-16,-3 3-1 0,-2 0 1 15,0 0 0-15,-2 3 2 0,0-2 0 0,0 2 1 16,0 2 1-16,0 1-2 16,-2-2-1-16,-2 3 1 0,0 1 0 0,0-3-2 15,0 3 1-15,-1-1 0 0,1 2 0 0,2 0-1 16,0-1-2-16,0 1 5 0,2 0 4 16,2 2 1-16,0-1 1 0,3 2-5 15,-1-1-3-15,2-1-10 0,3 5-16 16,-3-5-21-16,3 4-33 0,-1 2-44 0,1-1-63 15,1 2-77-15,1 0-70 16,2 1-61-16,1 1-54 0,3-2-25 0,2 7 30 16,3-1 63-16,1-2 73 0</inkml:trace>
  <inkml:trace contextRef="#ctx0" brushRef="#br0" timeOffset="3035.29">14201 6019 39 0,'-19'5'54'0,"2"-2"-1"0,-2 1-7 16,2 1-9-16,-2 1-7 0,0 0-3 0,0 2-3 16,-3-2 2-16,1 3 7 0,0 2 5 15,-2 3 6-15,-3 0 5 0,1 0 3 16,-3 3 1-16,-1 1 1 0,-1 2-1 0,1 4-2 15,-3 1-5-15,-2 1-4 0,2 2-3 16,-2 1-3-16,3 2-3 0,1 2 0 16,0-3-1-16,1 4-1 0,1 1-3 15,3-1-2-15,2 1-2 0,1 2-2 0,1 0-1 16,4 1 0-16,0 0-1 0,2-2 0 16,1 2 2-16,3 1 1 0,1 1 4 15,3-1 1-15,1 2 1 0,4-2-1 16,2 3-1-16,2 0-2 0,4 2-5 0,3-2-4 15,1 4-3-15,7-2-3 0,2 1-3 16,2 1 0-16,5-1 0 0,1-3 0 16,5 0 0-16,2-3 0 0,4 1 3 15,4-2 3-15,5-3 3 0,2 0 6 0,6-4 4 16,2 1 5-16,4-6 2 0,3 3 4 16,3-3-1-16,3-3-1 0,2 0-4 15,0-3-3-15,2 0-2 0,2-1 1 0,3-4 1 16,1-1 6-16,3-3 3 0,4-1 4 15,4 1 2-15,2-6-1 0,4 0-5 16,3-1-6-16,3 0-7 0,3-4-5 16,2-4-7-16,2 3-5 0,0-2-1 0,0-3-2 15,2-2 2-15,1 0-1 0,1-1-2 16,0-2 2-16,0-3-4 0,1 1 0 16,-3-2-2-16,-2-1 0 0,-4 2 1 15,-2-6 0-15,-3 2 0 0,-3 1 1 16,-5-2 2-16,-2 0 1 0,-2-1 0 0,-5-1 2 15,-1-2 4-15,-3-1 3 0,-4 0 4 16,-1-1 7-16,-3 1 3 0,-3-2 3 0,-3-3 3 16,-3 0 5-16,-3 0 2 15,-3-1 3-15,-2 0 2 0,-4-3 1 0,-5 3 0 16,-3-2 1-16,-3-1 2 0,-2 3 4 0,-4-3-1 16,-5 3 3-16,-1-3 2 0,-3 2 1 15,-3-1-5-15,-3 0-4 0,-2 2-3 16,-3-3-2-16,-1 4-7 0,-2-2-5 15,-3 2-4-15,-2-1-2 0,-1 1-2 0,-1 0-2 16,-4 0-1-16,0 3-1 0,-2-2 0 16,-2 2 0-16,-1-2-2 0,-3 2-2 15,-1-2-2-15,-3 2 1 0,-1-2-1 0,-4 2-3 16,-2-3 1-16,-2 4 1 0,-2-4 0 16,-5 6-2-16,-4-6-3 0,-2 5-1 15,-2-2 0-15,-2 1-5 16,-4 0 1-16,-2-3 2 0,-3 3 1 0,-4-1 0 0,0 1 0 15,-4-3 1-15,0 3 0 0,-4-2 2 16,0 1 2-16,-3-2 1 0,1 2-2 16,-2 1 0-16,-3 0 0 0,0 0-3 0,-1 0-4 15,-1 2 1-15,-2 4 0 0,-2-2-1 16,0 1 0-16,-2 2 1 0,0-1 2 16,0 2-3-16,0 0 2 0,2 1 2 15,-2 2 1-15,2-1-1 0,0 1 1 0,0 2 2 16,0-1 0-16,0 1-1 0,0-1-2 15,2 2 0-15,-2 1-3 0,0 1 1 0,-2-1-3 16,0 1-1-16,-4 0 1 0,-1 3-3 16,-1-1-1-16,-1-1 2 0,1 3-2 15,-3 0 0-15,-1 0-1 0,1 0 3 16,-1 1 2-16,1 2-2 0,-2-1 0 0,3 2-1 16,-3 1 1-16,-2 0-1 15,1 0-2-15,-1 4 0 0,-4 1 2 16,0 1 0-16,-2 0-2 0,-1 7 0 0,-1-2-1 15,0 3 1-15,2 1-1 0,-2 3-7 16,1 3-7-16,1 4-11 0,2 1-16 0,0 3-37 16,2 5-54-16,0 4-82 0,1 3-93 15,3 2-82-15,2 5-72 0,7-1-57 16,4 0 0-16,4 1 60 0,7-1 85 0,4 0 85 16</inkml:trace>
  <inkml:trace contextRef="#ctx0" brushRef="#br0" timeOffset="6517.91">10044 14478 55 0,'-9'-4'71'0,"-1"4"-3"0,1-1-2 15,-2 1 3-15,3-3-6 0,-3 3-11 16,3 0-7-16,-3 0-5 0,3 0 2 16,-3 0 1-16,3 3 1 0,-3-3 0 15,3 1-3-15,-3 3-5 0,1 0-8 16,-3-3-4-16,2 5-4 0,-1 0 0 0,-3-2 5 15,0 4 5-15,0 0 10 16,-2 0 7-16,0 1 5 0,0 0 5 0,0-1 2 16,-2 1 0-16,-2 0 1 0,2 1-2 0,-2-1-4 15,-2 1-3-15,2 2-4 0,-3 1-3 16,1 2-5-16,0-2-3 0,-1 3-5 16,1-1-2-16,0 4-2 0,2-2-1 15,-3 1-3-15,3 2 2 0,0 1 1 0,0 2 0 16,2-3 2-16,0 3 0 0,0-1 0 15,2 1-2-15,2 0-4 0,2-2-3 16,1 3-5-16,-1 1-4 0,4-4-3 16,1 8 0-16,0-3-2 0,3 2-2 0,1 1 0 15,0 2-1-15,2-2 0 0,2 4-2 16,0-3 1-16,0 3-2 0,4-3-1 0,0 5 1 16,0-4 1-16,3 3 0 0,-1-1-1 15,3 0 2-15,1-2 0 0,1 3 0 16,-1-3-1-16,5 3 0 0,0-1 1 15,2-3-3-15,0 3 1 0,2-2 0 16,2-2 0-16,2 4-1 0,1-4 2 0,1-1 1 0,0-1 0 16,5 4-1-16,0-4 0 0,1-2 0 15,1 0-1-15,4 0-1 0,0-4 1 16,0 3 1-16,4-5 0 0,1 1 0 0,1-1 2 16,2-1 2-16,3-2-2 0,2 0 2 15,1-2-2-15,1-2 3 0,0 0 0 16,2-1-1-16,0-1 1 0,2-5-2 15,0 0 3-15,0-1-3 0,2 1 1 0,2-5 3 0,1 0 3 16,-1 0 2-16,2-5 1 0,3 1 1 16,1-1-2-16,3 0-3 0,0-5-4 15,2-1-3-15,0-1-1 0,2 1 0 16,-1 1-1-16,1-5 2 0,-2 1-1 16,-2 2-1-16,0-5-1 0,-5 5-1 0,1-5 2 15,-5 1-1-15,0 1 0 0,-2-1 1 16,-2-3 1-16,1 0 0 0,-4-1 0 0,1-1-1 15,0-4 1-15,-2 1 0 0,0-2 0 16,-2-4 0-16,-1 2-1 0,1-1 0 16,-3-5-1-16,1 0 1 0,0-3-1 15,-3 1 1-15,-2-3 1 0,1 0 0 0,-5-1 2 0,0 1-1 16,-2 0 0-16,-4 3 0 0,-5-1 1 16,-1 2 2-16,-3 0 6 0,-2 5 8 15,-4-4 12-15,-2 1 13 0,-3 4 8 16,-1-1 5-16,-2 1 3 0,-3-1-3 0,-2 5-9 15,0-5-6-15,-2 2 3 0,-2-1 3 16,0-1 2-16,-2 4 3 0,-2-3 6 0,0 1 5 16,-2-2-2-16,-3 4-5 0,1-3 0 15,-3 1-3-15,-2 2-5 0,1-2-6 16,-1 3-2-16,-2 0-9 0,-2 0-8 16,0 0-4-16,0 3 0 0,-2 0-1 15,-2-1-4-15,0 1-1 0,0-2 2 16,-3 5-3-16,1-4-4 0,0 2-2 0,0 1-1 15,-1 1 1-15,-1-2-2 16,2 2-1-16,-3 0 3 0,1 0-1 0,-1 2 1 16,-1-1 0-16,-1-1 3 0,1 2-1 15,-3 0-4-15,-1 1 0 0,-1 1 2 0,-2-1-3 16,-2 0-2-16,0 3 0 0,-2-4 3 16,0 5-2-16,-2-2 0 0,-3 0 0 15,1 0 0-15,-5 2-2 0,1-2 1 16,-5-1 2-16,-2 2-2 0,-4 0 4 0,-2 0 1 15,-3-2 0-15,-3 2 0 0,-1 0 1 16,-4 0 1-16,0-2 3 0,-4 1 2 16,0 2 3-16,-2-2 0 0,-2 1 1 15,-1 2 0-15,-1 2-3 0,-1-2-5 0,-1 6-3 0,-1 0 0 16,-3 1-5-16,-1 0-1 16,0 4-2-16,-2 4 1 0,2-3-2 0,3 3-1 15,-1 4 1-15,2 0-4 0,3 1-1 16,2 0-7-16,4 6-9 0,-1-2-12 0,6 0-18 15,3 4-30-15,5 0-47 16,1 2-71-16,3-1-82 0,4 2-78 16,5-3-67-16,3 5-63 0,1-5-6 0,3 3 44 15,6-2 75-15,-1-2 81 0</inkml:trace>
  <inkml:trace contextRef="#ctx0" brushRef="#br0" timeOffset="9223.94">21198 14189 31 0,'-4'-5'53'0,"2"2"-3"0,-2 2-1 15,2-3-1-15,0 2-8 16,-1 2-9-16,1-1-5 0,-2 1-4 0,2 0 3 16,-2 0 2-16,0 0 5 0,-3 1 5 15,1-1 4-15,-1 2 3 0,-1-2-1 0,0 4 1 16,-1-3 0-16,-1 2 2 0,-3-2-6 15,0 4-2-15,-2-2-2 0,0 2-1 16,-1-1 0-16,-4 3-1 0,1-1 2 0,-2 2 6 16,0-3 2-16,0 5 2 0,-2 1-2 15,-1 0-3-15,1 2-2 0,0 3-6 16,-3 1-6-16,3 0-4 0,-2 5-3 0,1-1-1 16,-1 4 0-16,2 0-1 0,-3 0 2 15,3 4 2-15,-2-1 3 0,1 1 1 16,1 2 2-16,0-2 1 0,2 4-2 15,-1-3-1-15,1 3-4 0,0-1-3 16,4-2-4-16,0 3-3 0,0 1-3 16,3-4-3-16,1 4-1 0,2 1-2 15,3 0-1-15,1 3 0 0,3-3 0 0,2 4 0 0,2-1-1 16,4-3-1-16,3 5 0 16,1-5 1-16,3 3-1 0,4-2 0 0,1 2-1 15,4-3 1-15,1 1 0 0,2 1-1 16,2-2 0-16,3 2 0 0,-1-4 0 0,5 4 1 15,0-3 0-15,2 0 0 0,0 0 0 16,4-3 3-16,0 0-1 0,2 2 0 0,0-4-1 16,3 0 1-16,1 1 0 0,1-1 0 15,-1-3 2-15,0 3-1 0,1 0 0 0,-1-3 0 16,1 2-1-16,-1-3 1 0,1 0 0 16,-1-2 11-16,3 1 14 0,1-4 10 15,3 1 5-15,0-3 3 0,2-3 2 0,2-1-13 16,2-2-10-16,2 2-13 0,3-3-5 15,3-2-3-15,3 0-3 0,2 1 1 0,2-4-2 16,0-1 1-16,2-1-1 16,0 0 0-16,0-4-1 0,0 0 0 0,2-4 0 15,-2 0 1-15,3-1 1 0,-3-1 0 0,2-4 2 16,0 1-1-16,0-1 4 0,3-5-3 16,-3 1 3-16,0-2 0 0,0-1 0 15,0 0 2-15,1-3 3 0,-5-1 6 16,0 0 5-16,-3 0 8 0,-1-4 8 0,-2 0 7 15,-3 0 5-15,3-4 3 0,-3-1 0 16,-1-2 0-16,-1 1-1 0,1-3-5 0,-3 0 0 16,-2-2 2-16,0 2-2 0,0-3 1 15,-2 2 0-15,-2-1-2 0,0-1-4 0,-2 3-6 16,-2-2-8-16,-3 2-6 0,-1 0-6 16,-3 0-4-16,-2 4-4 0,-2-4-2 0,-4 2 3 15,-2-1 3-15,-2 3 7 0,-5-3 6 16,-4 4 8-16,-2 0 7 15,-2 3 6-15,-4-4 0 0,-5 2-2 0,-1 2-5 0,-3-2-4 16,-4 3-6-16,-2-1-3 0,-5 1-6 16,-1-3-5-16,-3 4-3 0,-3-4-1 15,-3 3-2-15,-5 0-2 0,-1 1-2 16,-2-1 1-16,-5 0 1 0,-2-1-4 16,-2 1 1-16,-4-3-1 0,0 4 1 0,-4-4-3 15,-3 3 2-15,-3-1 3 0,-1 1 1 16,-4 0-1-16,0 1 0 0,0-1 0 15,-4 0 1-15,2 2 0 0,-2 0-1 16,-2 1 0-16,-3 2 1 0,1 0-3 0,-2-2 1 16,-3 2-5-16,-2 3 0 0,0-1 4 15,-1 2-3-15,-1-1 3 0,0 1 0 16,0 3 0-16,-2 1 1 0,2-1-2 0,-2 2 2 16,0 2 0-16,2 0-2 0,-2 1-1 15,3 0-1-15,-1 2 0 0,0-2-1 0,0 5 1 16,0-2-1-16,-2 1 1 0,2-1-2 15,-2 1 0-15,3 0 1 0,1 0-1 16,0 3 0-16,0-2 1 0,3 0 1 16,1 2 0-16,3 1-1 0,2 0 1 15,-1 0 4-15,3 0-1 0,2 0 2 0,2 1-1 16,2 2-3-16,3 1-5 0,1-1-13 16,1 2-17-16,1-1-31 0,3 2-57 15,-3 4-79-15,3-1-88 0,-2 0-78 16,1 4-72-16,-1 0-68 0,-5 2 3 0,0-1 54 15,1 2 77-15,-5 1 82 0</inkml:trace>
  <inkml:trace contextRef="#ctx0" brushRef="#br0" timeOffset="13983.32">22172 9894 56 0,'0'0'77'16,"0"0"-3"-16,-2 0-7 0,0 2-8 15,0-2-12-15,-3 3-11 0,-1 2-11 16,2-1-4-16,-2 1-6 0,-3-2 1 0,1 5 0 16,-1 1 2-16,1-3 1 15,-1 4-1-15,-1-1 0 0,1 0 1 0,-1-1-2 16,1 1 0-16,-1 3 0 0,1 0-2 16,-2 5 1-16,1-1 0 0,-1 1 1 15,1 5 2-15,-3-2 1 0,2 1 2 0,1 3 2 16,-1-1-1-16,1 2 0 0,-1-1-2 15,1 2 0-15,-1-1-4 0,0 3-2 16,3-2-1-16,-1 3 1 0,1-3 0 16,0 2 0-16,1-2 0 0,1 2 2 0,-1-2 0 15,1 2-3-15,2-3 0 0,0-1-3 16,-1 0-1-16,3 1 1 0,0 0-1 0,0 0-1 16,0 3 0-16,0-3-1 0,2 1-1 15,-2-1 0-15,2 3-2 0,0 1 0 16,0 1 1-16,0-1 1 0,0 0 2 15,0 2 2-15,0-2 2 0,0 1 2 16,0-1 1-16,0 0 1 0,-2 1 0 0,2-1-2 16,0 0-3-16,0 0-4 0,0 0-1 15,0-3-3-15,0-1-2 0,0 3-2 16,0-3 0-16,0 0 1 0,0-4 0 16,0 5 2-16,0-4 0 0,0 2 3 0,-3 0 2 15,1-2 6-15,0 1 2 0,-2 0 5 16,0-2 4-16,0 4 0 0,-3-1-1 0,-1-3 0 15,1 1 2-15,-1-2-1 0,-1 0 1 16,1-2 1-16,0-2 5 0,-1 0 2 16,1-1 3-16,-1-1 2 0,-1-3 1 15,1 1 2-15,-2-1 3 0,1-1 0 0,-1-1-3 16,1-2 2-16,-1 2-4 0,1-1-5 16,-1-1-6-16,0-3-8 0,1 2-4 15,-1-1-7-15,1-1-3 0,-1 1-3 16,-2 0-1-16,3 0-1 0,-3-1-1 15,2 1 1-15,-1-4 0 0,1 3-1 0,-1 0 1 16,1-1 0-16,0 1 0 0,1 0-2 16,-1 1 0-16,1-1 1 0,-1 1-1 0,0-1 0 15,1 0-1-15,-1 0 1 0,3 1 0 16,-3 3 0-16,3-4 1 0,-3 3 0 16,3-3-1-16,-1 2 0 0,1-2 0 15,-1 4 1-15,1-1 0 0,-1-1 0 16,1 2 1-16,-1-3-1 0,1 2 1 15,-1 1 1-15,1 1-1 0,-3-3 2 0,1 4-1 16,-1 0 1-16,1-1-2 0,-1 2 2 16,-2 3-1-16,3-3 1 0,-3 3-1 0,3 0-2 15,-3 0 0-15,2-2 0 0,-1 2-1 16,1 1 0-16,0-2 1 0,1 1 1 16,-1-2 0-16,1 2 1 0,-1-3 2 15,0 2 0-15,3-1 2 0,-3 1-2 0,3 2 2 16,-3-1 1-16,3-2 0 0,-1 1-1 15,-1 2 2-15,1-1 1 0,1 2 2 16,-3-2 4-16,3 2 4 0,-3 1 9 0,3 0 7 16,-3 2 6-16,1-1 4 0,-3 2 0 15,2 2-4-15,-1-1-3 0,1 1-8 16,1-2-6-16,1 4-7 0,-2-4-4 16,3 3-3-16,2-2-3 0,-3 3 0 15,3-3-1-15,-1 1-1 0,1-1 0 0,2 0-2 16,0-1 1-16,2-2-4 0,-3 2 1 15,3-1 0-15,2 1 0 0,0-1 2 16,0 1-1-16,0-1 0 0,2 5 1 0,0-3-1 16,1 3 0-16,1-2-1 0,0 0 0 15,2 3 2-15,1-1-2 0,-1-3 1 16,0 3-1-16,1-3 1 0,-1 1 0 0,3-2-2 16,-3 0-1-16,2 0 0 0,1 0 0 15,1-1 0-15,1-1 1 0,0-1 1 16,1 2-1-16,1-1 0 0,2-2 1 15,0-2 0-15,-1 2-1 0,1-3 1 16,0 0 1-16,-2-1 2 0,2 0-3 0,-3 1 0 16,1-2 1-16,0-1-1 0,-1 3-1 15,1-2 1-15,0-1 0 0,0 0 0 16,1 0 0-16,-1-1 0 0,2 2 0 0,0-2 0 16,-1 0 0-16,1-1-4 0,0-1 2 15,0 2 1-15,0-3-1 0,0 4 0 16,-1-4 1-16,1 3 2 0,0-1-2 15,0 0-1-15,0 1 2 0,-1 0-1 16,1 2-1-16,2-2 1 0,-2 2-1 0,2 2 1 16,0-3-1-16,0 1 0 0,0 3 0 15,0-3 1-15,0 3 2 0,0-2-2 16,-1 1-1-16,1-1 3 0,0 0-2 0,0 1 0 0,2-1 0 16,-2 1 2-16,0-1-2 15,0 2 0-15,2 0 0 0,-2 0-1 16,2-2 1-16,-2 2-1 0,2-1 1 15,-2-1 0-15,2 1 0 0,0-2 0 0,0 3-2 16,0-3 0-16,-2 3 0 16,2-3 0-16,0 3-1 0,0-2 2 0,3 0 0 15,-3 1 0-15,2-2 1 0,0-1-1 0,2-1 2 16,0-2-2-16,1 1 0 0,1-2 0 16,1-2-3-16,1 0 2 0,-2-3-2 15,3-1 1-15,2 0 0 0,-3-1 2 16,3-4 0-16,-3 1 0 0,3-4 2 0,-3 0 0 15,3-1 0-15,-2-4-1 0,-1 2-1 16,1 1-1-16,-3-5-2 0,0 1 2 16,1-1 0-16,-3 0 1 0,0-4-1 15,-1 1 1-15,1-2 0 0,-2-2 0 0,0-2 3 16,0 0 1-16,1 0-1 0,-1-4 1 0,0-2-2 16,0 4 0-16,0-3-1 15,0 1-1-15,1-2 2 0,-1 4 0 0,0-2-1 16,-2 2-1-16,-2 1 0 0,0 2 0 15,-2-2-1-15,-1 5 0 0,-1-3 2 0,-2 3 3 16,-3 3-1-16,-1-4 1 0,-1 3 1 16,0-1 1-16,1 1 0 0,-3 1 1 15,-2 1 3-15,2-2 1 0,-2 3 1 0,0-4 0 16,3 0-2-16,-3 2-2 0,0-1-3 16,0-1-2-16,0 2-1 0,0-4-1 15,0 4 0-15,0-2-1 0,-2 1 3 16,3 1 2-16,-3-3 7 0,0 2 6 15,0 1 11-15,0 0 7 0,0 2 3 16,-3 1 1-16,3 2-3 0,-2-2-11 16,2 3-9-16,-2 2-5 0,0-2-6 15,0 2-3-15,2-1-1 0,-2 0 1 0,0 1-2 0,2 0-1 16,-2 0 0-16,2 1 0 0,-3-1-2 16,3 0 1-16,-2-2 1 0,2 2 0 15,-2-2 0-15,2 2 0 16,0 0 1-16,0-2-1 0,0 1-1 0,0 1 1 15,0-2 0-15,2-1-2 0,0 1-2 16,3-3 2-16,-1 0 1 0,0 2 0 0,0-5 1 16,3 1 1-16,-3 0-1 0,2 2-1 0,-1-6 1 15,1 6-1-15,-2-6 1 0,3 4-1 16,-3-3 1-16,0-1 2 0,0 1-3 16,-2 0 1-16,3-2 1 0,-3 1 1 15,2-1 0-15,-2-1 0 0,2-1 0 16,-2 1-2-16,3-2 0 0,-1 2-1 0,0-3 0 15,0 0 1-15,1 0 0 0,1 0 1 16,-2-1 0-16,2 2 2 0,1-5 2 16,-1 5 1-16,1-1 3 0,-1 1 1 15,0-1 3-15,-2 1-1 0,3 0-2 0,-1 2-1 16,1-1-4-16,-1 0-2 0,0 1-3 16,3-2 0-16,-3 0 0 0,3-1 0 15,-1-1 0-15,0 1 2 0,1-3 1 0,-1-1-2 16,1 3 2-16,-1-4-2 0,1 1-1 15,-1 0 0-15,1-4 0 0,-3 4 3 16,3-1 0-16,-3 1 2 0,0 0 1 0,1 3 1 16,-1-4 3-16,-2 2 0 0,0-1 1 15,-1 3-1-15,-1-4 0 0,0 1-3 16,0-4-2-16,-2 3-2 0,0-3 0 16,0 3-1-16,-2-5-2 0,0 1 2 0,0 0 2 15,-3 0 0-15,1 0 2 0,0 1 0 16,-3 0 4-16,-1-1 2 0,0 1-1 15,-1-1 0-15,-4 2-1 0,1 2-1 16,-1-3-3-16,-2 4-3 0,-2-2 2 0,0 2-3 16,0-4-2-16,0 3 0 0,-2 0 0 15,-2-2-1-15,0 2 1 0,0 1 1 16,-2 0 2-16,-1 0 0 0,-1 0 2 0,2 1 0 16,-3 1 2-16,1 1-1 0,-3-2 1 15,3 3 4-15,-3 3-2 0,1-3 2 16,-1 5-2-16,1-1 1 0,-3 0 0 15,1 4-4-15,-3 1-1 0,0 3 0 0,-2 0-1 16,-2 2-2-16,-4 2 2 0,0 5 0 16,-5-1 1-16,-1 5-2 0,-3 4 0 15,0 0 0-15,-1 2 0 0,-1 2-2 0,0 3-1 16,0-1 0-16,0 2 1 0,3 1-1 16,-3 3-7-16,2 1-10 0,3-1-12 15,-3 2-33-15,2-3-69 0,3 2-108 16,2 1-113-16,-1 3-115 0,1-1-86 0,2 2-19 15,-3-1 41-15,3 4 93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3T12:01:54.85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25582 4799 16 0,'-2'-5'60'0,"-2"2"-8"0,2-2-1 16,-3 4 0-16,3-2-1 0,0 2-1 15,0 1-5-15,0-4 1 0,0 4 6 16,0-2 11-16,0 2 8 0,-1-1 4 16,1 1 1-16,0-4-2 0,-2 4-8 0,0-1-11 15,-1 1-10-15,1-3-8 0,-2 3-3 16,-3 0-2-16,1 0 4 0,-3 0 6 16,-1 3 8-16,-3-3 8 0,0 1 6 15,-4 3 6-15,0-3 2 0,-4 1 1 16,-1 3-5-16,-3 3-3 0,-1-3-7 0,-3 3-10 15,-1 3-7-15,-4 0-6 0,-2 3-2 16,-2 1 0-16,-1 1 4 0,1 2 6 16,-2 2 5-16,-1 0 5 0,1 4 7 0,0-1 3 15,2-2 1-15,1 4 0 16,-1 0-1-16,2 3-4 0,2-2-5 0,0 3-1 16,2 4-2-16,0 1-4 0,3 2-2 15,1-2-5-15,0 1-4 0,5 2-6 0,2 1-6 16,2-1-2-16,2 1 0 0,4 3-1 15,0-2 0-15,4 2-3 0,3 2-2 16,4 1-5-16,-1 0-2 0,5 4 4 0,2 2 2 16,5-2 8-16,-1 1 5 0,5-3 6 15,4 3 3-15,4-2 0 0,2 0 0 16,4-2-2-16,5 1-2 0,4-1-1 16,2-2-3-16,2-2 0 0,6-2-3 0,3 2-3 15,1 1-6-15,8-4-2 0,1-2-2 16,2 3-4-16,4-4-4 0,5-1-1 15,2-3 2-15,4 2 0 0,7-4 0 0,1-3 2 16,3 2 5-16,4-2 1 0,4-1-1 16,4 1 0-16,3-1-2 0,3-4-4 15,3 3-2-15,2-2-3 0,0-1-1 0,0-4 0 16,0 2 0-16,0-1 0 0,-2-5-1 16,2 0 1-16,0 2-1 15,2-5 1-15,2 1 0 0,2 2 0 0,3-4 1 16,-1 2-2-16,3-2 0 0,-1 1 0 0,1 0 2 15,-1 1 0-15,1-2 3 0,-3 1 1 0,3-1 0 16,-3 0-1-16,-2-2-1 0,1-2-3 16,-3 3-3-16,-2-3 1 0,-4-4 2 15,-5-1 0-15,-1 0-1 0,-3-1 0 0,-4-3 2 16,-2-1 0-16,-2-3-1 0,-2-4-1 16,0 2 1-16,-5-5 1 0,1-2-1 15,-3 0 0-15,-1-4-1 0,-3-1 1 16,-2-2 1-16,-4 3 1 0,-2-4 2 0,-5 0 2 15,-4-3 2-15,-2 3 2 0,-6-1 2 16,-2-1 1-16,-5-1 2 0,-3 2 0 0,-3-4-1 16,-4 2 0-16,-5-1-1 0,-1-3 0 15,-5 2-3-15,-4-3-2 0,-2-1 0 16,-2 0-1-16,-2-1 1 0,-5-1-3 0,-2-1-1 16,-1-2 1-16,-3 2-2 0,-2-5 0 15,-2 2-3-15,-1 0 1 0,-1-4 0 16,0 0 0-16,-2-1-1 0,-3-1 0 15,1-1-1-15,-3-1 0 0,-2 0-1 0,-1 2 1 16,-1-2 0-16,-4 0 0 0,0 3 1 0,-5-1 1 16,1 0 2-16,-4 4 0 0,-3 0 1 15,-2 1 1-15,-2 2-2 0,-2 2-1 0,-4 0-2 16,-2 2 0-16,-5 3-1 0,-1 1-3 16,-7-2 2-16,-3 4 2 0,-5 3-3 0,-3-3 7 15,-6 1 0-15,-4 2 3 0,-4-3 1 16,-7 3 0-16,-6-2 0 0,-5 2-5 15,-5-2 0-15,-7 3-3 0,-3-1 0 16,-3 1-3-16,-3 1 1 0,-1-1 0 0,1 0-6 16,-1 2-11-16,-1 0-16 0,-2 2-26 15,0 3-67-15,-4 2-104 0,0 4-111 16,-4 4-107-16,-2 4-94 0,-3 4-30 16,-1 3 33-16,-3 1 90 0,0 3 107 0</inkml:trace>
  <inkml:trace contextRef="#ctx0" brushRef="#br0" timeOffset="2687.71">3588 5886 63 0,'6'0'71'0,"0"-1"-9"15,1-3-6-15,-3 4-7 0,-2-1 4 0,2 1 5 16,-2-2 5-16,-2 2 4 0,0-3 2 15,-2 3 1-15,0-2-7 0,-2 2-9 16,-2-3-6-16,-3 3-4 0,1-1-2 0,-5 1-2 16,0 0-2-16,-1 0 0 0,-3 0-1 15,-2 0-1-15,-5 1-1 0,1 4 4 0,-5 0-1 16,1 0 2-16,-5 0-4 0,0 4-1 16,-4 2 0-16,0-1-1 0,0 3-3 15,-2 2 0-15,0-2 2 0,-2 3 0 16,2 1 3-16,0 1 0 0,0 1-1 0,0-2-1 15,0 1-1-15,2 3-5 0,2-1-3 0,2 2-4 16,0-2-2-16,0 1-2 0,3 0-1 16,1 1 3-16,3 3-1 0,-3-1 3 0,5 1 5 15,0 1 3-15,0 3 2 0,1-1 0 16,3 1 1-16,0 2-1 0,0-2-5 0,4 4-3 0,1 1-2 16,1-3-1-16,2 3-5 0,1 0-1 15,3 0-3-15,1 0-1 0,2 2 0 0,0-2-1 16,4 1 2-16,0 2 2 0,0 0 2 15,4 1 2-15,0 0 2 0,2-2 0 0,3 3 0 16,1-4 0-16,1 4 4 0,4-1 3 16,0 1 4-16,4-3 3 0,0 2 3 0,4-3 1 15,5 1 6-15,-1 2 4 0,5-3 4 16,2-1 3-16,2-2-2 0,2 0 1 0,2-2-6 16,2 0-5-16,1-2-4 0,3-2-3 15,1 2 0-15,4-3 2 16,2-2 0-16,4-2-1 0,0-1-4 0,2-2-2 0,2 2-6 15,3-3-7-15,2-1-4 0,1-3-3 16,1 0-2-16,4 2-2 0,0-5 1 16,2-1 3-16,2-2-1 0,3 1 1 0,1-3-2 15,0-1 0-15,3 1 2 0,2-3-1 16,1-2 3-16,1 0-2 0,2 0 4 0,2-2-1 16,0-2-5-16,0 0-1 0,2-1-2 15,0 1 1-15,5-2-1 0,-1-1 0 16,3-1-1-16,1-1-1 0,5 0 1 0,0 1-4 15,2-4-2-15,0-1 2 0,-2 0 0 16,-1-2 0-16,1 1-2 0,-2-2 2 16,0-2 6-16,-5-3 0 0,1 1-1 0,-5-4 2 15,-2 2 1-15,-2 0-2 0,-2-2-2 16,-4-1 1-16,-3-4 2 16,-1 3-2-16,-7-2 2 0,-2 2 1 0,-5-3-1 15,-3 1-3-15,-3-2 0 0,-4 1-1 16,-4 0-2-16,0-2-2 0,-4-2 1 15,-2 3-1-15,-3-3 0 0,-2 2-1 0,-4-3 2 16,1 3 1-16,-6-3 0 0,1 2 0 16,-4-2-1-16,-3 2 4 0,-1 2 0 0,-5-4 4 15,0 1 2-15,-4-1 1 0,-2 4 3 16,-2-4-2-16,-3 2 2 0,-1 0-2 16,-3 1-3-16,-2 2-2 0,0-4-1 0,-4 4 0 15,0-1-2-15,-4 1-2 0,0 0 1 16,-2-1 3-16,-3 4-3 0,-1-3 0 15,-3 1-1-15,0-2 2 0,-2 1-4 0,-2 0 1 16,-2-1-1-16,0 1 0 0,-2 0 0 16,-2-1 0-16,-2 1 1 0,-1 1-1 15,-1-2 1-15,-1 1 1 0,-2 1-2 16,-1-2 1-16,-1 4 2 0,-2-2-1 16,-2 5 1-16,-2-6 0 0,-2 4-3 0,-3 1 1 15,-1-1 0-15,-3 0-2 0,-1 3 0 16,-1-2 1-16,-4 1 1 0,2 3 2 15,-2-4-2-15,-2 4 2 0,0 1 0 0,0-2 0 16,-2 2-2-16,0 0-1 0,-2 0 3 16,0 2-1-16,-1 0 1 0,1 0 1 15,-2 0 1-15,-3 1 1 0,-2 3 0 16,1 0 1-16,-5 0 0 0,0-2-1 0,-2 5 0 16,-2-2-2-16,0 3-3 0,-2-3 0 15,0 4-1-15,-3 0-1 0,1-1 3 0,-2 2 3 16,-3 3 1-16,0-2 0 0,1 2 2 15,-3 0 2-15,1 4-3 0,-5-1 0 16,0 1 0-16,-2 1-1 0,0 3-1 16,-2-3-2-16,2 3-3 0,0 1 0 0,2-1 0 15,2 2 0-15,0 0 0 0,5 2 2 16,-1-3 0-16,3 2-2 0,1 2 0 16,1 0-2-16,2 1 0 0,-3 0-7 0,3 4-3 15,-2 1-4-15,0-1-10 0,-1 2-11 16,1 3-15-16,0 0-22 0,-1 5-59 15,1 1-88-15,0 1-100 0,-1 3-86 0,5 1-90 16,0 2-50-16,4-1 22 0,5 2 70 0,3-2 99 16</inkml:trace>
  <inkml:trace contextRef="#ctx0" brushRef="#br0" timeOffset="3766.24">7360 6296 5 0,'-5'4'87'15,"-1"-1"10"-15,2 1 7 0,-3 0 7 16,1-2 6-16,0 1 6 0,-1-2 10 15,1 2 9-15,-2-3 10 0,-1 0 12 16,1-3 7-16,-1-1 5 0,1-1-1 0,-1-1-11 16,1-4-13-16,-1 0-18 0,1-6-15 15,2-5-19-15,-1-4-15 0,3-4-13 16,0-4-8-16,4-9-7 0,0-4-8 16,4-8 0-16,2-5 6 0,3-4 10 0,1-4 4 15,5-3 6-15,0 1 3 0,2-1 1 0,2 3-6 16,2-2-12-16,2 1-6 0,3 5-8 15,-1-1-5-15,5 2-6 0,2 4-8 16,1-1-3-16,3 0-6 0,3 5-4 16,1 0-3-16,0 3-2 0,2 1-1 0,3 5-2 15,-1 6-3-15,1-1-9 0,-3 5-25 16,0 6-60-16,-1 1-111 0,-5 6-126 16,0 4-129-16,-7 2-95 15,-1 3-30-15,-3 3 27 0,-4 1 94 0,-2 3 118 16</inkml:trace>
  <inkml:trace contextRef="#ctx0" brushRef="#br0" timeOffset="4032.95">8225 4304 9 0,'9'-3'141'0,"-1"6"6"16,3 3 10-16,2 6 1 0,-3 5-11 15,3 7-20-15,-3 2-25 0,-1 7-23 16,-3 2-20-16,1 4-21 0,-3 1-33 0,0 1-40 16,-2 1-47-16,0 0-59 0,0-1-63 15,1-2-33-15,-1-3 1 0,0-2 19 16</inkml:trace>
  <inkml:trace contextRef="#ctx0" brushRef="#br0" timeOffset="5492.32">9207 3925 189 0,'-2'-3'234'16,"0"-2"-3"-16,0 4-31 0,2 1-26 0,0-4-16 15,0 4 13-15,0 4 53 0,4-3 52 16,1 7 31-16,1 0 14 0,0 9-5 15,3 4-30-15,-1 9-74 0,3 7-73 16,-1 5-52-16,1 4-35 0,0 4-22 0,1 0-14 16,-1 5-11-16,2-1-19 0,-3 3-38 15,1-3-94-15,-1-3-129 0,1 1-129 16,-1-3-125-16,1-4-54 0,0-2 1 0,-5-7 71 16,0-6 118-16</inkml:trace>
  <inkml:trace contextRef="#ctx0" brushRef="#br0" timeOffset="5773.54">9252 4180 76 0,'-6'-33'190'0,"-1"7"13"16,5-2-50-16,0 2-47 0,4 1-29 0,2 3-19 15,3-2-18-15,1 4-14 0,1 3-12 16,3 0-7-16,1 1-4 0,0 6-1 15,2-3 0-15,-1 6-1 0,1-1 5 16,0 3 9-16,0 1 17 0,-2 3 30 0,-3-3 47 16,1 8 60-16,-5 0 50 0,0 5 31 15,-3 3 11-15,-3 7-17 0,-3 4-38 16,-1-1-56-16,-2 6-60 0,-3-2-82 0,-1 3-99 16,-1 1-105-16,3-1-102 0,-1 0-113 15,3-4-63-15,0-1 5 0,1-5 56 16,3-3 81-16</inkml:trace>
  <inkml:trace contextRef="#ctx0" brushRef="#br0" timeOffset="5956.16">9635 3887 346 0,'-6'-4'427'16,"-1"8"67"-16,-1 0 23 0,2 2-88 15,-1 5-103-15,5 6-86 0,0-1-93 16,4 4-127-16,0 3-151 0,5-2-138 16,-1-1-134-16,2 1-93 0,1-3-28 0,-1-2 38 15,1-3 89-15</inkml:trace>
  <inkml:trace contextRef="#ctx0" brushRef="#br0" timeOffset="6121.97">9732 3843 209 0,'0'-6'421'0,"-2"1"78"0,-2 2 56 0,0 6-72 16,0 2-100-16,-1 4-100 0,1 2-106 15,0 4-124-15,0 1-150 0,-1 3-143 0,1 0-135 16,2 0-114-16,0-3-46 0,0-1 17 16,0-1 78-16,0-5 105 0</inkml:trace>
  <inkml:trace contextRef="#ctx0" brushRef="#br0" timeOffset="6269.73">9826 3857 63 0,'8'-3'283'0,"0"3"70"15,-1 4 28-15,-1 5-19 0,1 3-45 16,-1 5-46-16,0-2-63 0,-2 6-102 16,1-2-130-16,-1 1-128 0,0-1-126 15,-2-1-107-15,0-1-51 0,1 0 6 0,-6-4 56 16</inkml:trace>
  <inkml:trace contextRef="#ctx0" brushRef="#br0" timeOffset="6437.13">9842 3652 59 0,'-2'-6'84'0,"0"5"-39"15,2 1-44-15,0 0-35 0,0 0-33 16</inkml:trace>
  <inkml:trace contextRef="#ctx0" brushRef="#br0" timeOffset="6570.18">9864 3652 49 0,'2'4'109'15,"0"2"-5"-15,2 3-9 0,0 6-11 0,1-1-17 16,-1 7-14-16,0 3-12 0,0 6-13 0,1 3-19 15,-1 2-36-15,2 0-60 0,-2-1-46 16,1 4-25-16,-1-4-13 0</inkml:trace>
  <inkml:trace contextRef="#ctx0" brushRef="#br0" timeOffset="6926.94">9914 3838 123 0,'3'-1'276'0,"1"-3"58"16,2 0-14-16,1 3-36 0,1-4-38 16,3 2-42-16,1 0-67 0,3-1-108 15,2 0-121-15,0 3-130 0,0-4-95 16,-2 2-53-16,0 1-17 0,-1-1 37 0</inkml:trace>
  <inkml:trace contextRef="#ctx0" brushRef="#br0" timeOffset="7152.45">10228 3328 107 0,'-5'-1'348'0,"1"5"76"16,0 2 76-16,4 5-33 0,0 8-59 15,2 0-68-15,2 10-64 0,3 5-69 0,1 2-73 16,1 3-56-16,-1 5-51 0,1 0-71 16,-1 1-99-16,1 4-120 0,1-2-127 15,-1 0-114-15,-3-1-47 0,0-4 20 0,1-4 68 16,-3 2 106-16</inkml:trace>
  <inkml:trace contextRef="#ctx0" brushRef="#br0" timeOffset="7365.3">10334 3878 18 0,'2'-15'268'0,"2"5"44"15,0 0 42-15,2 0-46 0,1 1-62 16,1 4-57-16,1-2-40 0,1 3-40 15,1 0-41-15,0 3-29 0,-1 1-16 0,-1 1-9 16,-1 3-2-16,-2 1-1 0,-1 5-3 0,-3 0-18 16,-2 5-41-16,-2 3-60 0,-3-1-71 15,1 0-84-15,-2-1-77 0,2-6-24 0,-1 0 17 16,3-4 49-16</inkml:trace>
  <inkml:trace contextRef="#ctx0" brushRef="#br0" timeOffset="7532.76">10626 3628 89 0,'-5'-6'324'0,"-1"4"70"0,-2-1 50 16,1 6-64-16,1 1-75 0,0 3-75 0,1 2-86 16,3 3-110-16,0 1-104 15,2 0-93-15,2 0-75 0,2 3-68 0,1-2-48 16,-1 0-12-16,0-4 24 0,0-1 52 0</inkml:trace>
  <inkml:trace contextRef="#ctx0" brushRef="#br0" timeOffset="7879.83">11220 2951 124 0,'0'-5'461'0,"-2"5"84"15,-2 5 59-15,0 4-15 16,2 10-103-16,2 2-144 0,0 9-119 0,0 7-82 16,2 6-57-16,2 2-41 0,0 5-37 0,3 0-48 15,-3 2-95-15,2 1-131 0,1-2-124 16,1 2-135-16,-2-6-59 0,1-1-4 0,-1-4 67 16,-2-4 117-16</inkml:trace>
  <inkml:trace contextRef="#ctx0" brushRef="#br0" timeOffset="8012.58">11223 3657 98 0,'-11'-5'393'0,"0"-2"82"0,1 2 50 15,1 1-45-15,3 1-88 0,0 3-119 16,4 0-142-16,-1 3-168 0,6 1-153 16,-1 1-136-16,4-2-119 0,0 1-54 0,3-3 9 15,1-1 70-15,1-1 94 0</inkml:trace>
  <inkml:trace contextRef="#ctx0" brushRef="#br0" timeOffset="8245.26">11371 3540 147 0,'4'-5'368'0,"0"2"85"0,-2-1 40 15,-2 0-42-15,2 4-63 0,-2-1-82 16,3 1-89-16,-3 0-88 0,2 1-76 16,2-1-53-16,0 4-36 0,0-4-24 0,3 0-16 15,-1-4-5-15,3 3 8 0,-1-2 13 0,3-2 17 16,-1 1 14-16,3 2 9 0,-3-3 10 15,3 4 3-15,-2-3 3 0,1 4 4 16,-1 0 6-16,2 0 4 0,-1 4 2 0,1 0 3 16,-2-2 2-16,1 3-2 0,-1 0-20 15,0-1-61-15,-1 1-79 0,-1-1-92 0,1-1-104 16,-3 1-79-16,-3 0-25 0,0-3 34 16,0 3 68-16</inkml:trace>
  <inkml:trace contextRef="#ctx0" brushRef="#br0" timeOffset="8560.46">11739 3353 81 0,'0'-6'336'0,"2"1"50"0,-2 2 33 0,0 3-56 16,0 0-78-16,0 0-76 0,2 3-64 15,0 2-46-15,0-4-30 0,1 4-21 16,-1-2-3-16,2 1 13 0,-2-2 29 0,2 1 28 15,-2-1 19-15,3-1 14 0,-1-1-4 16,0 0-18-16,0-1-31 0,3-1-31 0,1-1-22 16,1-2-16-16,-1 4-9 0,1-2-8 15,1 1-5-15,3 2-2 0,0 2-2 16,-1 1 0-16,1 1 0 0,2 1 2 0,-3 2 2 16,3-2-1-16,-2 4-2 0,0-1-9 15,-3-1-18-15,1-1-41 0,-3-2-75 0,-1 4-110 16,-1-4-129-16,-2-1-126 0,-2 1-54 15,-2-4 3-15,-2 2 54 0,2-2 99 16</inkml:trace>
  <inkml:trace contextRef="#ctx0" brushRef="#br0" timeOffset="9704.23">12639 2725 129 0,'0'-6'263'0,"-3"1"38"0,3 3-17 15,-2 2-25-15,2 0-21 0,0 0-19 16,0 5-18-16,2 3-11 0,1 5-11 16,1 8-7-16,-2 2-10 0,2 7-14 0,0 0-21 15,1 4-24-15,1 3-24 16,-2 0-19-16,3-2-12 0,-3-2-8 0,2 1-5 0,-2-4-5 15,3-1 0-15,-3-4-4 0,0 0-3 16,0-5-4-16,1-1-5 0,-1-4-7 16,-2 0-5-16,2-5-1 0,-2-1 0 0,3-3 0 15,-3-1-1-15,2 0 3 0,0-5 1 16,0-2-1-16,1-6-2 0,-1 1-1 16,2-7 0-16,1-2 1 0,-1-5-1 15,0 0 2-15,1-3 0 0,1-1-3 0,-2 0 0 16,3-1-1-16,-3 2 0 0,3 2-1 0,-3 5 7 15,-2 1 10-15,1 2 6 0,-1 2 6 16,-2 4 5-16,2 0 3 0,-2 4-7 16,3-1-6-16,-3 5-5 0,2 0-4 0,0 0-5 15,0 4-5-15,1-4-1 0,1 1 0 16,0-1-1-16,3 0-1 0,-1-1 0 16,1 1 2-16,-1-4 0 0,3 1 1 15,-3-2-2-15,3 1 1 0,-3-1-1 0,1 2-1 16,-1 2-5-16,1 1-13 0,-3 4-29 0,2 1-67 15,-1 4-110-15,1-1-111 0,1 4-103 16,-1-1-92-16,1-2-30 0,-1 0 37 16,1-1 91-16,-3 0 105 0</inkml:trace>
  <inkml:trace contextRef="#ctx0" brushRef="#br0" timeOffset="9953.56">13125 2946 125 0,'3'-8'312'15,"-1"4"72"-15,0-1 15 0,-2 5-11 16,2 0-24-16,0 5-40 0,0 4-56 0,0 3-63 15,2 7-55-15,1-1-44 0,1 4-35 16,0 2-28-16,1-4-19 0,-1 3-11 16,3-7-6-16,-1 4-5 0,1-6-1 0,-1-2 1 15,3-3-2-15,-3-1 0 0,3-7 1 16,-3-2 2-16,3-4 4 0,-3-4 5 0,1-6 7 16,-1 1 7-16,-2-2 6 0,1-3 4 15,-1 1 0-15,-2 1-3 0,1 0-3 0,-3 4-6 16,0 1-6-16,0 4-14 0,0 3-25 15,-2 2-60-15,0 6-87 0,0 2-105 16,0 3-102-16,2 4-104 0,0 1-58 16,0-1 16-16,3-2 61 0,1 0 92 0</inkml:trace>
  <inkml:trace contextRef="#ctx0" brushRef="#br0" timeOffset="10186.2">13542 2881 41 0,'5'-10'252'0,"-3"1"50"15,-2 2 0-15,0 3-31 0,-4 8-43 0,-1-1-43 16,-3 10-46-16,1 0-37 0,-1 4-23 16,0 3-7-16,-1 2 2 0,1-1 5 15,1 0 0-15,3-2-8 0,0-1-11 0,2-6-16 16,2 2-12-16,4-4-8 0,0-1-6 16,3-5 1-16,1-4 1 0,3-3 0 0,1-1 1 15,1-4-4-15,0-1-10 0,1 0-41 16,-1 0-63-16,-2 2-73 0,-1-1-73 15,1 2-81-15,-3 2-78 0,-1 0-6 16,-1 2 33-16,-2 1 59 0</inkml:trace>
  <inkml:trace contextRef="#ctx0" brushRef="#br0" timeOffset="10367.82">13741 2703 236 0,'7'-13'428'16,"-1"2"67"-16,-2 3 38 0,1 7-53 0,1 1-89 15,0 4-106-15,3 5-87 0,1 2-61 16,1 4-56-16,-1 4-48 0,1 2-54 0,-2 1-72 16,-1 0-85-16,0 1-87 0,-1-1-81 15,-3 2-73-15,0-5-59 0,1 1 10 16,-5 0 48-16,0-2 70 0</inkml:trace>
  <inkml:trace contextRef="#ctx0" brushRef="#br0" timeOffset="10484.49">13775 2925 191 0,'-2'-8'258'16,"0"4"15"-16,2 0-36 0,2-1-50 16,2 2-46-16,1 3-38 0,3 0-58 0,1 0-74 15,-1 0-82-15,3 3-99 0,-1-3-56 16,1 2-31-16,-1 1 9 0</inkml:trace>
  <inkml:trace contextRef="#ctx0" brushRef="#br0" timeOffset="10856.21">14023 2717 112 0,'2'-9'238'0,"2"4"14"15,-2-2-40-15,3 2-62 0,-3 4-58 16,2-5-42-16,2 5-29 0,1-2-24 16,-1 2-22-16,0-3-14 0,1 3-9 0,-1-2-4 15,0 2 4-15,1-3 11 0,-3 0 16 16,2 0 23-16,1-4 24 0,-1 4 27 0,-2-2 36 15,3 2 42-15,-3 0 49 0,0 2 40 16,-2 1 32-16,2 1 16 0,-1 1-5 0,-1 1-25 16,2 2-42-16,-2 0-47 0,2 2-46 15,0 2-41-15,1-3-30 0,1 2-25 16,-2 1-25-16,3-2-21 0,-1 2-13 0,0-5-9 16,1 2-3-16,-1-2 7 15,0-2 15-15,3 2 15 0,-3-3 11 0,3-3 7 16,-1 2 5-16,1-2 2 0,-1-2 1 15,3 4 0-15,-1-1-1 0,1-2 2 0,2 4 3 16,-1 4 0-16,1-1 1 0,2 2 2 0,0 2 0 16,-3-1-18-16,3 4-56 0,-2-1-79 15,-1 0-96-15,1-1-114 0,0 1-83 16,-5 0-26-16,1 0 30 0,-5 1 66 16</inkml:trace>
  <inkml:trace contextRef="#ctx0" brushRef="#br0" timeOffset="27206.38">8962 8085 82 0,'0'-1'98'0,"-2"-3"-13"0,2 4-13 16,-2-2-6-16,2 2-7 0,-2-1-7 15,2 1-3-15,-3 0-1 0,3 0 1 16,-2 0 2-16,2 0 3 0,-2 0 3 15,0 0 5-15,-2 0 3 0,2 1 5 0,-2-1 4 16,-3 2 3-16,3-2 2 0,-2 4 1 0,-1-4-2 16,-1 1-3-16,1 2-6 0,-1-2-5 15,2 3-5-15,-3-3-9 0,1 3-7 16,-1 1-6-16,1 1-6 0,-3-1-3 0,3 3-1 16,-3-2-1-16,1 2 2 0,-3 0 1 15,2 1 4-15,-1 2 3 0,-1-2 3 16,0 3 2-16,0 1 3 0,1 0 3 15,-1 2 1-15,-2 0-1 0,0 4 4 16,1-4 5-16,-1 4 5 0,0-3 4 0,0 2 1 16,0-3-1-16,3 3-8 15,-1-2-11-15,2 1-7 0,1 0-11 0,-1 0-8 0,1 2-5 16,1 0-1-16,1 2 2 16,-1 2 0-16,3-1 1 0,-3 0 1 0,3 3 1 15,0 0-1-15,1 3-2 16,-1-3-2-16,2 1-1 0,0-1 1 0,-1 3-1 15,3-3 1-15,0 1-2 0,0 0 1 0,0 0 0 16,2-1-1-16,0 0 1 0,0-1-3 16,2 0 1-16,0 1-3 0,2-4 0 15,1 5-1-15,1-4 0 0,0 3-1 16,1-2 1-16,1-1-2 0,1 2-1 0,1-5 1 16,1 1-4-16,-1 0 1 0,3-2 0 15,0 2-2-15,2-3 2 0,-1 0 0 0,1-2 1 16,2 0-1-16,2 0 0 0,0-2 3 15,0-1-2-15,2-2 0 0,3-1 0 16,1 1-1-16,1-4 2 0,-1-2 0 16,2-1-2-16,1-3 2 0,2-3 0 15,-3-1 3-15,3-2-1 0,-3-4 0 16,3 1-1-16,-3-5 2 0,1 2-2 16,-1-2-1-16,-1-2-3 0,-3-3 4 0,-2 1 0 15,1 1-1-15,-1-3 0 0,-2-2 1 16,-2 1 2-16,-3-4-2 0,1 0 2 0,0-3 1 15,-2 2-1-15,0-7 1 0,-3 3 2 16,1-3 1-16,-1-1 1 0,1-2 1 16,-3 2 3-16,1-1 2 0,-3 1-2 15,0-1-1-15,1 2 4 0,-3 2 1 16,-2 2 0-16,-2-1-1 0,0 1 3 0,-2 1-2 16,0 3-2-16,-2 0-1 0,-3 0-4 15,1 3 0-15,0 0-4 0,-3-1-1 0,-1 2 2 16,1 2-2-16,-1-1-3 0,-3 1 0 15,2-1-1-15,-1 0 1 0,-1 0-2 16,-2-1 2-16,2 0 2 0,-1 4-1 0,1-3-3 16,-2 2 2-16,0-2-3 15,-2 4 1-15,2-1-2 0,-1 1 1 0,-4 2 2 16,4 3 1-16,-4 1 0 0,-1 1-1 16,0-1 2-16,0 4-3 0,-2 1-1 0,2 2-2 15,-3 2 1-15,1-2-2 16,0 3-4-16,2 0-5 0,-3 0-7 0,3 0-16 15,0 3-35-15,0-3-84 0,2 1-115 16,0 2-110-16,0-1-112 0,0 2-77 0,2 4-16 16,-2-1 60-16,2-2 104 0</inkml:trace>
  <inkml:trace contextRef="#ctx0" brushRef="#br0" timeOffset="29032.72">9995 8232 99 0,'-2'0'143'0,"0"-2"-21"15,-3 2-19-15,3 0-17 16,-2 0-12-16,0 2-12 0,0 1-9 0,-3-2-3 15,1 3 3-15,0 0 3 0,-3 3 6 16,1-2 6-16,-1 3 3 0,-1-2-1 16,1 4-2-16,-1-1-3 0,-1 0-4 0,0 3-4 15,-1-2-3-15,1 2-2 0,-2 1-2 16,3 3-2-16,-3 0 0 0,0 5 1 16,1-2 3-16,-3 4 4 0,2 2 1 0,-2 1 0 15,1 4-3-15,1 2-4 0,-2 2-7 16,2 2-8-16,3-1-6 0,-1 4-5 15,3 0-6-15,-1 0-3 0,3-1-3 16,2-1-5-16,2 2-2 0,-1-2-3 0,6-1 0 16,-1-2-2-16,2 0 0 0,0 0 0 15,5-4 0-15,-1 1 1 0,5-2-1 16,-1 0-1-16,3-3 1 0,2 0-1 16,2-1 1-16,2 0 0 0,3-5 2 15,1-3 1-15,3 0 1 0,3-6 1 0,1-2 1 16,0-4-1-16,4-4 0 0,-2-2-1 15,2-7 0-15,-2 0-1 0,-1-4-1 16,-1-4 1-16,0 1-1 0,-2-5 0 16,-3 0 0-16,-2-6 1 0,-1 1 0 0,-1-1 1 15,-4-2 4-15,0-2 6 0,-2 0 11 16,0-3 12-16,-4 0 10 0,-1-1 12 0,-1-3 13 16,-3 0 8-16,1 0 5 0,-3-2 3 15,-1-1 1-15,-1 0 0 0,-2-2-5 16,-2 2-9-16,0 0-8 0,0 0-7 0,-2-2-9 15,-2 5-6-15,-3-2-5 0,1 1-1 16,-3 2-2-16,1 2-3 0,-5 1-6 16,0 3-4-16,1 1-4 0,-3 3-6 15,-2 2-7-15,0-1-3 0,0 3-3 16,-2 2-2-16,0 3-2 0,-2 0-5 0,2 5-10 16,-2-2-21-16,0 3-51 0,-1 2-98 15,1 1-115-15,4 3-109 0,0 3-110 16,5 2-44-16,1 2 19 0,3 6 80 0,1-2 106 15</inkml:trace>
  <inkml:trace contextRef="#ctx0" brushRef="#br0" timeOffset="29662.72">10154 8658 32 0,'-2'0'127'0,"-3"-1"-13"0,3-2-11 0,-2 2-7 16,2-4-4-16,-2-2 0 0,1 0 1 16,1 1 0-16,0-7 5 0,0 2 6 15,0-2 6-15,0 0 3 0,2-5 2 0,-2-1 1 16,2-3 2-16,2-2 0 0,2-5 2 15,0-1 0-15,5-7 4 0,-1-4 10 16,5-2 9-16,2-2 7 0,2-4 0 0,2-4 0 16,0 3-10-16,2 0-16 15,0 0-21-15,-2 3-25 0,2 2-19 0,-2 3-19 16,-2 5-11-16,0 3-12 0,0 4-10 0,-2 2-18 16,-2 3-44-16,-3 5-90 0,1 5-115 15,0 1-110-15,-1 4-122 0,-1 1-57 16,-1-2 5-16,0 6 67 0,-1-3 104 15</inkml:trace>
  <inkml:trace contextRef="#ctx0" brushRef="#br0" timeOffset="29926.75">10571 7383 109 0,'4'-6'168'0,"0"0"-22"16,2 5-16-16,1 1-4 15,-1 4 0-15,0 5 2 0,1 4-2 0,-3 8-3 16,0 2-11-16,1 3-15 16,-3 4-19-16,-2-1-20 0,2 0-16 0,-2 1-26 15,0-1-38-15,-2 0-48 0,0 0-58 16,-1-5-81-16,-3 1-63 0,2-3-24 0,-3-1 10 15,1-5 32-15</inkml:trace>
  <inkml:trace contextRef="#ctx0" brushRef="#br0" timeOffset="30675.38">11529 6722 77 0,'3'-4'238'16,"-1"-1"37"-16,0 5-6 0,0 1-2 15,-2 7 5-15,0 4 3 0,0 6-3 16,-2 3-18-16,0 8-32 0,0 4-48 16,-3 0-51-16,3 4-46 0,0 2-49 0,0-2-70 15,0 1-95-15,2 4-99 0,0-5-103 16,0 2-101-16,-2-1-38 0,2-3 23 15,-2-1 68-15,2-5 85 0</inkml:trace>
  <inkml:trace contextRef="#ctx0" brushRef="#br0" timeOffset="30888.92">11686 6984 146 0,'-8'-14'255'15,"-1"4"49"-15,-1 1-31 0,-3 6-26 16,2-1-24-16,1 4-26 0,-1 1-33 0,3 3-44 16,-1 3-38-16,3 2-30 0,2 3-20 15,2 1-32-15,-1 0-53 0,3 2-67 16,5-1-69-16,-1-2-81 0,4 0-73 16,1 0-22-16,-1-3 23 0,3 0 51 15</inkml:trace>
  <inkml:trace contextRef="#ctx0" brushRef="#br0" timeOffset="31138.05">11817 6989 140 0,'-4'0'268'15,"0"1"45"-15,-2 7-19 0,-1-3-42 16,-1 7-42-16,1 1-37 0,1 2-40 16,0 3-41-16,1-1-36 0,3 2-24 15,2 0-14-15,2 0-10 0,3-2-4 0,-1 0-4 16,4-4 2-16,1-1-1 0,1-3 0 15,1-5 2-15,2-1 4 0,-1-3 6 16,3-7 11-16,-2-2 19 0,2-3 20 16,-3-4 16-16,-1 1 9 0,-3-5 3 0,1 0-8 15,-5-1-13-15,-2 3-18 0,-2-1-16 0,-2 4-22 16,-2 1-43-16,-2 4-64 16,-3 3-77-16,1 2-77 0,-1 5-77 0,3 0-82 15,-3 1-16-15,3 5 31 0,0-1 59 16</inkml:trace>
  <inkml:trace contextRef="#ctx0" brushRef="#br0" timeOffset="31403.18">11959 6981 48 0,'4'-1'207'0,"1"-2"17"16,-3 3-24-16,0 3-27 0,-2-2-22 15,2 2-16-15,-2-2-17 0,2 4-16 16,0-1-18-16,0 1-16 0,0-1-15 15,1 2-6-15,-1-1 1 0,2-4 11 0,2 2 18 16,1-2 19-16,-1-1 19 0,2 0 9 16,1 0-2-16,-1 0-9 0,3 0-15 15,-3 0-17-15,1 4-17 0,-1 0-16 0,-1 2-9 16,-1 4-10-16,0 0-17 0,-1 5-53 16,-1-1-84-16,0 2-96 0,0 2-102 0,1 1-100 15,-3-2-43-15,-2 5 18 0,0-5 63 16,0 2 83-16</inkml:trace>
  <inkml:trace contextRef="#ctx0" brushRef="#br0" timeOffset="31718.35">12457 7120 209 0,'-7'-9'304'16,"-1"1"69"-16,-1 2-6 0,1-1-31 0,-1-1-36 16,1 4-39-16,2-1-52 0,-1 4-69 15,3-2-58-15,2 3-40 0,0 0-26 16,0 4-10-16,2 1-5 0,0 4-1 16,2 1-1-16,-2-1 0 0,2 0 0 0,0 2-1 15,2-2 0-15,-2 1 0 0,0-4 1 16,1 0 0-16,-1 2 2 0,0-3 6 0,0 0 6 15,-2 1 5-15,0-2 2 0,-2 1-5 16,0-1-27-16,-5 5-61 16,1-1-86-16,-3 5-86 0,-1-2-87 0,1 2-91 15,-3 0-23-15,1 0 29 0,1 1 67 16</inkml:trace>
  <inkml:trace contextRef="#ctx0" brushRef="#br0" timeOffset="32017.33">12522 7122 5 0,'7'-10'220'16,"-3"5"25"-16,0 1-8 0,0-1-51 15,0 1-46-15,-1 3-34 0,1-2-21 16,-2 3-15-16,2-3-7 0,-2 3 1 16,3-1 4-16,-1 1 7 0,0-4 9 0,2 3 8 15,-1-2 7-15,1 2 1 0,0-4-2 16,1 1-10-16,1-2-8 0,1 0-8 15,1-1-10-15,1 1-10 0,-1-2-10 0,1 1-11 16,-3 3-12-16,3-1-13 0,-3 1-24 16,1 3-38-16,-3 1-53 0,3-4-57 15,-3 4-54-15,3 0-44 0,-3 0-26 16,2 0-4-16,-1 0 20 0,1 0 31 0,-2-1 39 16,3-1 44-16,-3-2 44 15,3 0 51-15</inkml:trace>
  <inkml:trace contextRef="#ctx0" brushRef="#br0" timeOffset="32232.14">12802 6993 26 0,'6'-3'66'0,"0"2"29"0,-1-3 19 15,1 3 6-15,-2 1-3 0,2 1-10 0,-1-1-15 16,1 4-18-16,0 0-18 0,1-3-18 0,-1 4-16 16,3-1-20-16,-3 2-20 0,2-1-18 15,-1-1-20-15,1 1-13 0,-1-4-9 16,-1 2 1-16,-2-2 13 0,0 3 16 0,1-4 20 16,-3 1 21-16,-2-1 18 0,2 0 18 15,-2 0 12-15,0 0 4 0,0 0-1 16,0 0-5-16,0 0-10 0,0 0-10 0,0 2-10 15,0 1-10-15,2 2-7 0,0-1-7 16,0 1-6-16,0-1-5 0,3 1-6 16,-3-2 1-16,0 2-3 0,0-1-5 15,0 1-13-15,0-2-22 0,-2 2-37 16,0-1-19-16,-2 0-7 0</inkml:trace>
  <inkml:trace contextRef="#ctx0" brushRef="#br0" timeOffset="35201.74">10755 7955 48 0,'0'0'60'0,"0"-3"-8"0,0 3-6 0,0-1 0 16,0 1-1-16,0 0 6 0,0 0 2 15,0 0 7-15,0 0 3 0,0 0 1 16,0 0 4-16,-2 0-3 0,2 0-2 0,-2 0-4 16,-1 0-4-16,1 1-3 0,-2-1-4 15,0 3-2-15,0 2-2 0,-1-4-2 0,-1 3-3 16,0 2-1-16,-1-2-4 15,1 2-1-15,0 2-4 0,-3-1-1 16,1 2-1-16,-1 0 0 0,1 2 2 0,-1-1 3 16,-1 4 5-16,1 0 4 0,-1 1 5 15,-1 1 5-15,0 0 1 0,1 2-3 0,-1 1-3 16,1-2-2-16,1 4-5 0,-1 0-2 16,-1-1-1-16,3-1-2 0,-3 5 1 15,3-3 2-15,-3 3 2 0,3-3 1 0,-3 5 0 16,2-4 5-16,-1 3 1 0,1-2 0 15,1 2 0-15,0 0 2 0,1 1 2 16,1-1 1-16,-1 3 0 0,3-1-1 0,2-1-5 16,0 2-5-16,2-3-8 0,2 0-8 15,2 0-8-15,3-4-4 0,-1 3-2 16,5-1-3-16,-1-3-2 0,3-3 0 0,0 0 1 16,1-1-1-16,3-3 0 0,2-2 0 15,0-1 1-15,1-5-2 16,-1 2 2-16,2-4 0 0,0-2-1 0,2-2 2 15,-2-3 0-15,3-3 1 0,-3-2 2 16,0-3 2-16,0-1 3 0,0-4 3 16,-2 1 2-16,0-1 1 0,0-4 3 0,-4 1 2 15,0-1 3-15,0 1 3 0,-2 1 1 16,-3-5 4-16,-1 3-3 0,-1-3-1 16,1 1 1-16,-3-1-5 0,0-1 2 15,-1 0-1-15,-3-1 0 0,0-2 0 0,0 2-1 16,-2-4 0-16,0 1-4 0,-2 0-2 15,0-1 0-15,0-2-3 0,-1 1 0 0,-1 2-1 16,0-3 2-16,0 3-1 0,-1 1-2 16,-1 2 0-16,0-1-3 0,-1 2-1 15,-1 1-2-15,-1 3-2 0,1-3 1 0,-3 2 0 16,1 1-2-16,-1 4-3 16,1-2-2-16,-1 1 1 0,1 2-4 0,-1 1-2 15,0 0 0-15,1 1-5 0,-1-1-8 16,1 5-15-16,1-1-29 0,1-2-69 0,-1 4-109 15,3 1-112-15,2 4-109 16,-3 1-93-16,3 3-25 0,-2 3 40 0,1 1 96 16,3 4 107-16</inkml:trace>
  <inkml:trace contextRef="#ctx0" brushRef="#br0" timeOffset="40346.24">11119 7862 53 0,'0'0'99'0,"0"-3"-20"0,0 3-16 16,0 0-9-16,0-1-9 0,0 1-4 15,0 0-4-15,0 0 3 16,0 0 4-16,0 0 5 0,0 0 8 0,0 0 6 0,0 0 4 16,0-3 4-16,0 3 2 0,-2 0-1 15,2 0-3-15,-2 0-4 0,-1 0-3 16,-1 0-6-16,2 3-6 0,-2-3-6 15,0 1-4-15,-1 2-2 0,1-1-3 16,0 1-1-16,-2 2 0 0,1-1 0 0,-1 1-2 16,0-2-1-16,-1 5-3 0,1 1 2 15,-2 0 2-15,1-1 3 0,-1 4 2 16,1 1 4-16,-1-1 4 0,-1 0 1 16,1 5-1-16,-1-4 0 0,3 4-2 0,-2 0 0 15,1 0-2-15,-1 0-3 0,2 2-3 16,-3-1-5-16,3-1-4 0,-1 2-3 0,1-1-3 15,2-1 2-15,-3 1 1 0,3 1 2 16,0-2 3-16,0 1 4 0,-1 1 2 16,1-2-2-16,2 5-1 0,0-5-3 15,2 3 0-15,-2-2-5 0,2 2-3 0,0 0-2 16,0-1-2-16,2 0-3 0,0-2-1 16,0 1-2-16,0 1-2 0,3-2-1 15,-1 1 0-15,2 1 1 0,1-3 1 16,-1 2 1-16,0-1 3 0,3 1-1 15,-1 1 0-15,1-2-1 0,1 1-3 16,-1 2-1-16,1-3-1 0,1 1 2 0,-1-3 0 16,3 3 2-16,-2-2 5 0,1 0 2 15,1-2 5-15,0 1 4 0,0-1 1 0,-1 1 0 16,3-2-2-16,-2 0-2 0,2 0-6 16,-3 2-4-16,3-5-5 0,-2 2-1 15,2 0-1-15,-3-2-1 0,3-1 0 0,-2 1 0 16,2-4 2-16,-3 2 0 0,3-4-2 15,0-1 0-15,0 1 1 0,0-3 1 16,-1-1 1-16,3-1-1 0,0-5 2 16,0 2 0-16,0-2-1 0,0-2-2 0,2-1-2 15,-2-2 0-15,0 1 2 0,0-2 2 16,0-1 5-16,-2-2 9 0,-1 2 5 16,1-3 3-16,0-2 2 0,-2 1-2 0,0-2-3 15,-1 1-3-15,1-3-4 0,-3 0-1 16,1-3-2-16,-2 2-3 0,1-3-3 15,-1 0-3-15,-3 0-1 0,2 0-1 16,-1-1-2-16,-3-2 1 0,2 2 2 16,-1-2 0-16,-1 2-1 0,-2-2 1 0,0 3 0 15,0 1-1-15,-2-1 1 0,0 2-2 16,0 2 2-16,0 0 0 0,0-1 0 16,-2 5 2-16,0-2 0 0,0 1 4 15,0 1-3-15,0-2 0 0,-3 1 2 0,1 2-3 16,0-2 0-16,0 2 0 0,-1-1 1 15,-1 0 2-15,0 0-3 0,-1 1 2 0,-1 0-1 16,-1 1 0-16,1-1 1 0,-1 0-4 16,1-1 0-16,-3 2 1 0,1 1 1 15,-3-2-2-15,0 3-2 0,-1 0 1 16,-1 1-2-16,-2 2-2 0,-2-1-2 0,0-2 1 16,0 5 3-16,-2 0-1 0,-1 3-2 15,-1-3 1-15,2 3-3 0,-2 2 1 16,2-2-2-16,-1 2 0 0,3 2-5 15,-2 1-6-15,2 0-7 0,0 0-13 16,2 0-14-16,0 1-27 0,0 2-52 16,0-2-87-16,0 4-92 0,0 2-85 0,3 1-77 15,1 1-64-15,-2 2 8 0,2-1 68 16,1 5 87-16</inkml:trace>
  <inkml:trace contextRef="#ctx0" brushRef="#br0" timeOffset="44078.78">11030 8795 73 0,'-2'-3'77'0,"2"1"-10"16,-2 2-10-16,2-3-8 0,-2 3-7 15,-1-1-6-15,1 1-3 0,0-2-6 0,0 2-3 16,0 0-2-16,0 0-3 0,0 2-2 16,-2-1-3-16,-1 2 1 0,1-1 1 15,0 2 5-15,-3 1 3 0,1-1 4 16,0 4 3-16,-3-1-1 0,1-2 2 0,-1 4-2 16,1 2-3-16,-3-2 0 0,1 1-1 15,-3 1 0-15,2 3 0 0,-1 0-1 0,-1 0 1 16,0 2 1-16,-1 2-2 15,1-1 2-15,-2 2 3 0,2 0 3 16,1 1 1-16,-1 1 2 0,0-1 1 16,1 1-3-16,-1 0-1 0,2 0-1 0,-1 1-2 15,1-1 1-15,3-1-1 0,-3 4-1 16,2-2-1-16,3 0-2 0,0 2-5 16,-1-3-3-16,3 3-3 0,2-4-2 0,0 3-1 15,0-3-2-15,2 2-1 0,2-2-1 16,2 3 0-16,0-3 0 0,3 4-1 0,-1-4-1 15,3-1 2-15,1 0 0 0,3-2 0 16,0 1-1-16,1-2 3 0,3 1 1 16,0-5 0-16,0 2 3 0,4 1 3 15,-2-6 2-15,3 2 1 0,1-2 0 16,0-3-2-16,0 2-1 0,3-4-3 0,-1 0-3 16,1 0-2-16,-1-4-2 15,3 0-1-15,-3 0-1 0,2-1-2 0,-1-4 0 16,1 0 1-16,1-1-2 0,-1-2-1 0,1-1 0 15,-1-2 1-15,1-3-1 0,-3 2 0 16,3-5 0-16,-3 1-1 0,1-1 0 16,-1-4 1-16,-2 0-1 0,-1 0 1 15,-1-3-1-15,-2 2 1 0,-2 0 0 0,0-1 0 16,-3-2 1-16,-1 3 3 0,0-3 8 16,-3 3 11-16,-1-2 14 0,-1 3 13 15,-1-3 13-15,-3 3 13 0,-2-2 11 0,0-1 5 16,-2 3 3-16,0-3 1 0,-2-1 2 15,-2 3-4-15,0-3-8 0,-1 3-7 16,1-2-4-16,-2 0-5 0,-3-1-7 16,3 0-4-16,-3 2-5 0,1-2-2 0,-3 0-9 15,1 1-6-15,-1 3-5 0,-1-3-6 16,-3 1-3-16,2 3-5 0,-4 0-3 16,2-1-2-16,-2 3-5 0,-2 3-2 15,0 0-4-15,0-1-2 0,0 3-1 0,0 1-6 16,0 0-10-16,-2 3-23 0,2 2-41 15,-2 1-59-15,2 2-78 0,-3-1-74 16,3 5-64-16,0 0-52 0,0 1-46 16,2 4 2-16,-2 3 45 0,2 0 63 15,-2 4 66-15</inkml:trace>
  <inkml:trace contextRef="#ctx0" brushRef="#br0" timeOffset="57447.95">11047 8470 11 0,'-2'0'30'0,"2"-4"0"16,-2 4 4-16,0-1 1 0,-1 1 1 15,1-3-2-15,0 3-4 0,0 0-2 16,0 0-2-16,0 0-2 0,0 0-3 0,0 0-2 15,-1 0-2-15,1 0 0 0,0 0-2 16,0 0 1-16,0 0 0 0,0 0-1 16,0 3-1-16,0-3-1 0,0 1-1 15,-3-1 0-15,3 4 1 0,-2-3 3 16,2 2 3-16,-2 0 2 0,-1-2 2 0,1 2 2 16,0-2-1-16,0 3 2 0,-1-3-2 15,1 2 2-15,0 2 0 0,0-4-1 16,0 3 0-16,-1 2 1 0,1-2-2 0,0 1-3 15,0 1-1-15,-1-2-3 0,1 3 0 16,-2 1-3-16,2-3-1 0,-3 3 0 16,3 0-2-16,-2 5 1 0,-1-3 0 15,1 1 0-15,0 3 0 0,-1 0 2 0,1 0 0 16,-1 2 0-16,1 2 1 0,0-2 2 16,-1 1 1-16,1 1 1 0,0 1 1 0,2-2 1 15,-3 1 2-15,3 1-3 0,-2-1 0 16,1 2-2-16,-1 1 0 0,0 0-3 15,-1 1-1-15,3-1-1 0,-2 4-2 16,1-1 0-16,-1 0-3 0,2-2 0 16,0 4-2-16,2-5 0 0,-3 3-1 0,3 1-2 15,2-4 3-15,0 3-1 0,0-1 1 16,2-2 1-16,0 3 1 0,1-3 2 16,1 3 2-16,2-5 1 0,0 1-1 15,1 1 0-15,1 0 0 0,3-4-1 0,-1 2 0 16,1-1 0-16,2-2-1 0,-1-2 2 15,3 1 1-15,-2-1 4 0,2-3 4 0,0 3 0 16,2-3 6-16,-3-2 2 16,3 0 0-16,0-1-1 0,2-3-1 0,-2-1 1 15,2 1-3-15,-2-2-4 0,2-3-2 16,-2 0-3-16,2-3-2 0,-2 1-1 16,0-2 1-16,-2-4 2 0,2 1 0 0,-2 2 2 15,-1-3-1-15,-1-1-2 0,2-3-1 16,-2 3-1-16,1-1-5 0,-1-4-2 0,0 0-1 15,0 2-3-15,-1-2 0 0,1-2-2 16,0-3 1-16,-1 4 0 0,1-4 0 16,-2 1-1-16,1 1 0 0,-1-2 2 0,0 1-2 15,-1 1 0-15,-1-2 0 16,-1 4 1-16,1-4 0 0,-3 4-1 0,0-4 3 16,1 3-1-16,-3-2 2 0,-2 2-1 15,0 2 7-15,0-2 8 0,-2-3 9 16,0 4 7-16,-2-4 11 0,0 4 15 0,0-4 11 15,-2 3 7-15,-1-2 10 0,1 1 5 16,-2-1 4-16,-3-1-4 0,3 3-7 16,-3-2-6-16,-1 2-10 0,1 2-9 15,-1-2-11-15,-3 0-11 0,3 2-8 0,-3 1-10 16,0-2-9-16,-2 5-6 0,1-1-4 16,-1-2-3-16,-2 4 0 0,0 3 0 15,0 0 1-15,0-2-2 0,0 2-8 0,0 1-22 16,0 4-41-16,-2-4-58 0,2 2-75 15,-2 3-75-15,2 0-69 0,-2 3-75 16,0 2-30-16,-2 3 22 0,0 1 52 16,-3 4 67-16</inkml:trace>
  <inkml:trace contextRef="#ctx0" brushRef="#br0" timeOffset="64564.25">10852 7771 63 0,'0'0'70'16,"0"-1"-5"-16,0 1-1 0,0-2-4 16,0 2-4-16,0 0-4 0,0 0-6 0,0 0-7 15,0 0-6-15,-2 0-4 0,2 0-3 16,-2 0-2-16,2 0 0 0,-2 0 2 16,0 2 2-16,0-2 2 0,-1 1 2 0,-1 2 1 15,0-1 0-15,0 2 0 0,0-1-2 16,-3 2 1-16,1 1 0 0,-1 0 1 15,-1 2 2-15,-3 1 2 0,1 3 2 16,-3 1 0-16,0 0 2 0,-1 5-1 16,-1 1-3-16,-2 2 0 0,2 2-4 0,-2 2-2 15,0 3-5-15,0 1-1 0,0 2-2 16,2 4 0-16,-1 0 1 0,1 2 1 0,-2-2 0 16,2 4 2-16,0 0-1 0,2 2 2 15,-1-3-2-15,1 1 0 0,0 2 0 16,3 2-2-16,1-2 0 0,1 1-3 15,1 4-1-15,1-1-2 0,4 1-1 0,0-1-4 16,2-1-2-16,2 1-4 0,2 1 0 16,0-5-4-16,5-1-2 0,-1-1 0 0,3 0-1 15,2-5 0-15,1-2-1 16,1-2 1-16,2-1 2 0,2-1-1 0,0-4 1 16,0 0 3-16,2-4-1 0,1-3-1 15,1 0 0-15,0-5 1 0,1 1-2 16,-1-8 2-16,0 0-1 0,0-3 2 15,1-2 2-15,-1-3-2 0,-2-5-1 16,2-1 0-16,-1-2 0 0,1-3 0 0,-2-2-1 16,-2 1 0-16,0-5-1 0,0 0 0 15,0-3-1-15,-2-2 0 0,-2 1 0 16,-2-1 0-16,-1-3 1 0,1 2 0 0,-2-4 0 16,-1 1 0-16,-1-5 5 0,-1 0 7 15,1-2 16-15,-3-1 23 0,-2-2 27 0,0-1 29 16,-1 0 26-16,-1 0 17 0,-4-3 3 15,-1-1-4-15,-3 4-15 0,0-4-19 16,-5 5-25-16,1-2-16 0,-3-1-17 16,0 4-15-16,-2 2-14 0,1 1-10 0,-1 1-6 15,-2 0-6-15,2 5-3 16,0-1-2-16,0 2 0 0,1 3 0 0,-1 4-2 16,2-3-5-16,0 4-11 0,3 2-20 15,-3 1-34-15,2-1-59 0,-1 2-76 16,1 1-78-16,-2 5-68 0,3 1-61 15,-1 1-59-15,1 5 7 0,-1 3 52 0,1 0 67 16</inkml:trace>
  <inkml:trace contextRef="#ctx0" brushRef="#br0" timeOffset="66423.42">11261 7735 91 0,'-2'-5'126'16,"2"4"-18"-16,-3-2-15 15,3 2-12-15,-2-3-8 0,2 3-7 0,-2-2-3 16,0 2-1-16,0-3 1 0,0 2 0 16,0 1 0-16,0 1 0 0,-1-3 3 15,1 3 0-15,0-2-1 0,0 2-1 0,0-3-1 16,-2 3-5-16,0 0-7 0,-1 3-9 15,-1-1-12-15,-2 4-8 0,-1 2-6 16,1 2-6-16,-5 2-3 0,2 5-3 16,-1 0 1-16,-1 1 0 0,0 5-3 0,0-1 3 15,1 3 1-15,-1-1 2 0,0 6 6 16,1-1 5-16,1 5 4 0,1 0 6 0,-1 2 5 16,2 1 1-16,3 2 0 0,2-4-2 15,0 4-4-15,2 0-7 0,2-2-5 16,2 1-6-16,0-1-5 0,2 1-4 15,2-1-1-15,3-2 0 0,1 2 3 16,3-1 4-16,2-2 8 0,2-3 9 0,2 1 6 16,2-1 2-16,2-3 2 0,1-2-2 15,1-1-7-15,3-1-6 0,-3-4-5 16,2-2-2-16,1-2-2 0,0-3 1 16,-1-1 3-16,-2-3 7 0,3-5 9 15,-3 1 11-15,1-5 8 0,-1 0 7 0,1-5 4 16,-3 1-1-16,0-5-4 0,0-2-7 15,-1 1-4-15,-3-4-6 0,0-1-8 16,-2-1-3-16,-3-1-2 0,1 0-6 0,0-2-5 16,-2 0-2-16,-3-1-5 0,1-1-1 15,-1-2-3-15,-1-1-1 0,-3-1 1 16,1 0 2-16,-1-3 4 0,-2-1 4 0,-2-1 9 16,0 1 10-16,1-2 10 0,-3-1 10 15,-3 0 8-15,1 2 2 0,0-3-2 0,0 2-2 16,-2 2-6-16,-2 0-8 0,-1-1-8 15,-1 1-8-15,-3 1-2 0,1 3-5 16,-1 0-4-16,-2 4-2 0,1-1-3 16,-3 2 0-16,0 0-5 0,0 1-2 15,-2 3-2-15,0 0-3 0,0-1-1 0,-2 1-2 16,-2 2 0-16,2 3-3 16,-2 1-2-16,0-2-6 0,0 4-10 0,-1-1-20 15,1 0-39-15,0 2-75 0,0-1-89 16,-2 3-86-16,1 5-80 0,1 0-83 0,-2 5-22 15,0 3 41-15,-1 0 76 0,-1 1 83 16</inkml:trace>
  <inkml:trace contextRef="#ctx0" brushRef="#br0" timeOffset="79843.44">22460 11806 41 0,'-2'-3'45'0,"2"2"-3"0,-2-2-3 16,2 3-3-16,-2-1 4 0,2 1 4 15,-3-4 4-15,3 4 0 0,-2-1 0 16,2 1-1-16,-2-3-3 0,0 3-7 0,0-1-5 16,-2 1-3-16,0-4 0 0,-1 3 1 15,-1-2 2-15,0 2 2 0,-1-3 3 16,-1 1 2-16,-3 0 2 0,1-2 0 15,-1 4 0-15,-2-2-1 0,1 1-2 0,-1-1-2 16,-2 2-2-16,0-2-2 0,0 1-2 16,-1 2-3-16,-1 0-3 0,-2 2-1 0,0 1-3 15,-1-2-1-15,-1 2-1 16,-2 2 2-16,0-1 3 0,-3 2 1 0,1 1 6 16,-3 1 4-16,-1 1 7 0,-1-1 11 15,1 4 7-15,-3-3 10 0,0 2 5 16,0 0 2-16,1 3-2 0,-3 0-6 15,2-2-7-15,0 5-5 0,0 0-6 16,3 1-4-16,-3 1-2 0,2 2-2 0,1 0-1 16,1 5 0-16,1 0-1 0,-1 2-1 15,1 2-2-15,1 0-4 0,-1 5-1 0,1 0-3 16,1 3-2-16,0 3 0 0,1-3 5 16,1 3 6-16,0-2 1 0,4-1 2 15,0 1 1-15,2-4-1 0,2 3-2 0,2-3-8 16,3 1-8-16,3 1-4 0,1-3-5 15,4 2-1-15,2-1-4 0,2 3 4 16,2 0 2-16,2-1 1 0,5 1-1 16,2 2 0-16,2-2-2 0,4-3-5 0,0 5-4 15,4-5-2-15,0 2-1 0,5-2-1 16,-1 1-2-16,5-2 1 0,0-1 0 16,4 1-1-16,0-5 1 0,4 0 1 15,0 1 2-15,5-6 2 0,-1 1 1 0,1-3 1 16,3-2-2-16,1-2 0 15,0-2-1-15,1-3-2 0,3-1 0 0,-2-3 0 16,2-1 2-16,0-4-1 0,2-3-1 0,-2-1 3 16,0 0-1-16,-2-4 0 15,-1-1 0-15,1 0-1 0,-2-4 3 0,0-3-4 16,-1-1 1-16,-1-2 0 0,-3 2-1 0,1-3-1 16,-1-2-1-16,-2 1 2 0,-1-2 1 15,-1-1-1-15,0 0 2 0,-2-4-1 16,-2 3 0-16,0-3 1 0,0 0-2 15,-2-4-1-15,0 2-1 0,-2-2 0 16,-1 2 0-16,-1-3 0 0,0-4 0 16,-3 1 0-16,1 2-1 0,-3-3 2 0,1 3 1 15,-3-3-2-15,0 2 2 0,-2-1 0 0,-2 1 1 16,0 0 2-16,0 1-3 0,-4 1 1 16,0 0 3-16,-2-1 3 0,-1 2 5 15,-3 2 1-15,-1 1 1 0,-1-2 2 16,-1 2-2-16,-2-3-2 0,-2 3-4 15,1-1-2-15,-1-2-1 0,-2-1-1 0,0 3 2 16,0-4-4-16,0 2 0 0,-2-1 1 16,2-1-2-16,-3 4 1 0,3-3-3 0,-2 1 2 15,0-1-2-15,0-1 2 0,0 4 4 16,-2-3 5-16,-3 1 5 16,1-2 4-16,0 4 4 0,-5-2-2 0,1 2-2 15,-1-2-4-15,-4 2-3 0,0-2-3 0,-2 2-2 16,0-2-1-16,-2 3-1 0,-2-1-1 15,-2 1 0-15,0-3-1 0,-3 2-1 16,1-2-3-16,-5 0 2 0,1 2 1 0,-5 2 0 16,0-5 4-16,-4 5 2 0,0-1 2 15,-5 3 0-15,-1-1-2 0,-3 0-2 16,-1 6-3-16,-3-2-1 0,-4 5-2 0,-4 2-1 16,-3 0-1-16,-3 2 0 15,-5 4-1-15,0 1-1 0,-2 4 0 0,0-2-2 16,0 6-7-16,2-2-8 0,0 3-19 15,5 0-40-15,1-1-55 0,5 2-75 16,4 0-74-16,4-1-67 0,4 1-50 0,7 2-37 16,2-3-12-16,6 4 41 15,3 1 60-15,1-4 66 0</inkml:trace>
  <inkml:trace contextRef="#ctx0" brushRef="#br0" timeOffset="83725.87">22153 12182 71 0,'-4'-9'224'15,"0"-2"39"-15,-1 2-15 0,1-2-11 16,0 2-1-16,-2-1 6 0,-1 0 1 16,1 0-8-16,-1-3-12 0,-1 2-19 0,0 1-17 15,-3-2-20-15,0 0-19 0,-1 2-17 16,-3-5-20-16,0 5-22 0,0-5-20 15,0 1-18-15,-2-2-15 0,-2-2-11 16,2-3-3-16,-2-2-2 0,0-2-3 0,0-1-3 16,0-8-1-16,0-3-1 0,2-5-4 15,0-4-5-15,0-4 1 16,5-1 0-16,-1-3 1 0,5-5 2 0,1 2 2 16,5-2 4-16,2 4 1 0,2-3 1 0,5 3-2 15,3 1-4-15,1 1-1 0,4 3-1 16,-1 3-3-16,3 1-3 0,0 4 1 15,2 4 0-15,-2 4-2 0,0 1-7 0,0 3-13 16,-2 5-34-16,0 1-67 0,-3 0-106 16,1 4-113-16,0 1-106 0,2 3-94 15,-1-3-25-15,-1-1 38 0,0 0 87 0,0 0 107 16</inkml:trace>
  <inkml:trace contextRef="#ctx0" brushRef="#br0" timeOffset="84006.65">21990 9992 109 0,'0'-14'175'0,"0"3"-28"0,0 2-32 0,2 0-21 0,2 2-12 15,1 2-3-15,3 2-2 16,1 3 3-16,1 3 2 0,1 4 5 0,4 3 10 15,-3 10 4-15,3-1 2 0,0 9-5 16,0 1-9-16,0 4-12 0,-1 4-15 16,-1 2-17-16,-2 1-17 0,-1-1-10 15,1-1-8-15,-5-2-12 0,0-1-30 0,-1-2-45 16,-3-3-60-16,0 0-85 0,-4-5-77 16,0-2-31-16,0-5 5 0,-5-2 33 0</inkml:trace>
  <inkml:trace contextRef="#ctx0" brushRef="#br0" timeOffset="84822.12">22204 8663 6 0,'0'-5'211'0,"0"1"27"0,0-1-20 15,2 5-22-15,0 0-4 16,0 5 4-16,2 4 8 0,1 7 14 0,1 5 14 16,0 7-1-16,1 10-24 0,-1 4-34 0,0 8-39 15,1 5-38-15,-1 4-34 0,0 3-22 16,3-2-19-16,-1 4-26 0,1-4-41 15,-1 2-64-15,1-3-73 0,1-4-74 16,1-2-71-16,0-6-60 0,1-4-35 0,-1-4 23 16,-1-5 52-16,-1-5 60 0</inkml:trace>
  <inkml:trace contextRef="#ctx0" brushRef="#br0" timeOffset="85052.98">22606 9217 103 0,'-11'-24'239'16,"1"8"41"-16,-3-3-25 0,-2 5-25 15,3 0-26-15,-3 6-27 0,2 0-34 16,3 7-40-16,1-2-38 0,1 6-30 0,3 2-18 16,3 3-13-16,2 1-6 15,4 3-16-15,3-1-32 0,1 0-44 0,3 0-50 0,2 1-58 16,1-2-66-16,1-3-39 0,2 1 6 15,0-7 30-15</inkml:trace>
  <inkml:trace contextRef="#ctx0" brushRef="#br0" timeOffset="85350.65">22881 8991 63 0,'4'-14'272'0,"-4"0"69"0,-2 3 25 15,-2 2-5-15,0 3-17 0,-3-2-31 16,-1 7-42-16,2-1-54 0,-3 2-54 15,1 3-48-15,-1 2-35 0,1 3-23 16,-1-3-19-16,3 6-14 0,2-2-7 16,-1 0-8-16,1-2-8 0,2 2-1 0,2-1-2 15,2-2-1-15,0 1-1 0,3 1 0 16,1-4 3-16,0-3 1 0,3-1 0 16,1 0 0-16,1-1 2 0,0-3 2 0,-1 0-2 15,-1 0-1-15,1 3 1 16,-1-2 0-16,-3 0 1 0,0 3 2 0,1 0 1 15,-3 6 2-15,0-1-4 0,0 4-27 16,-2 4-62-16,3-1-86 0,-3 2-88 0,2 0-81 16,0 0-71-16,1-2-57 0,1-3 18 15,-2-1 62-15,0-4 73 0</inkml:trace>
  <inkml:trace contextRef="#ctx0" brushRef="#br0" timeOffset="85484.32">23057 9006 42 0,'8'-14'210'0,"-1"3"20"0,-1 1-12 0,-2 2-8 15,0 3-5-15,3 1-6 0,-3 4-14 16,2 5-19-16,-1 3-24 0,1 2-30 16,-2 4-32-16,0 1-43 0,1 4-57 0,-3-2-64 15,2 5-70-15,-2-2-71 0,0 0-89 16,0 1-38-16,-2-3 6 0,-2-3 37 16</inkml:trace>
  <inkml:trace contextRef="#ctx0" brushRef="#br0" timeOffset="85632.78">23108 8952 43 0,'0'-19'237'0,"0"-1"24"15,2 4-15-15,-2 2-60 0,2-1-53 0,2 5-46 16,2-2-48-16,1 4-55 0,1-1-61 16,3 1-70-16,2 0-68 0,-1-1-34 0,1-3-6 15,-2 0 22-15</inkml:trace>
  <inkml:trace contextRef="#ctx0" brushRef="#br0" timeOffset="85800.72">23376 8503 62 0,'3'-3'257'0,"-3"3"47"0,0 6 18 0,0 3-46 0,0 6-41 16,0 8-40-16,0 2-40 0,0 6-44 15,0 3-50-15,2 2-62 0,0 1-72 16,0 1-70-16,2 3-77 15,0-3-92-15,-1 0-41 0,-1-1 6 0,0-3 38 0</inkml:trace>
  <inkml:trace contextRef="#ctx0" brushRef="#br0" timeOffset="85997.8">23410 8991 83 0,'5'-11'169'0,"-1"2"-25"0,0 0-33 16,2-1-28-16,1 1-19 0,1 3-15 0,1 2-10 15,-1-3-5-15,3 2-5 0,-3 1-3 16,1-1 0-16,-1 2-1 0,-2 2 4 16,-1-3 5-16,-1 3 2 0,-2 1-1 15,0 1-8-15,-4 4-20 0,0 3-34 16,-2 1-43-16,2-1-50 0,-1 1-67 0,1 0-29 16,0-2-2-16,2 1 17 0</inkml:trace>
  <inkml:trace contextRef="#ctx0" brushRef="#br0" timeOffset="86280.51">23584 8899 105 0,'4'-10'265'16,"-2"4"44"-16,-2 1-21 0,0 1-39 15,0 4-44-15,-2 1-44 0,0 4-44 0,0 7-40 16,0 0-31-16,0 7-17 0,0 1-10 0,2 4-8 16,0-3-4-16,2 0-5 15,2 1 1-15,2-3-1 0,1-2 3 0,3 0 6 16,1-5 11-16,1 1 18 0,1-8 19 15,2 0 23-15,2-5 16 0,0-5 19 0,0 0 11 16,2-8 5-16,-2-2 1 16,0-2-6-16,0-5-12 0,-3-3-17 0,-1-1-18 15,-2-3-22-15,-3 1-18 0,-1-2-16 0,-5 4-22 16,-2-2-48-16,-2 3-86 16,-5 1-106-16,-1 3-109 0,-3 2-131 15,-2 3-57-15,-1-1 7 0,-3 6 60 0,-2 1 95 16</inkml:trace>
  <inkml:trace contextRef="#ctx0" brushRef="#br0" timeOffset="86495.85">24026 8365 22 0,'0'0'308'16,"-4"3"48"-16,0 2 39 0,0 5-30 16,-3 5-95-16,3-1-76 0,0 7-63 15,0-1-73-15,1 5-92 0,3 0-87 0,3 1-82 16,1-2-76-16,0-2-76 0,2 3-13 16,-1-5 30-16,1-2 54 0</inkml:trace>
  <inkml:trace contextRef="#ctx0" brushRef="#br0" timeOffset="86713.61">24094 8653 3 0,'4'-8'207'16,"-2"1"27"-16,0 3-17 0,1 2-28 16,-1-1-36-16,-2 3-35 0,0 3-37 15,0 2-34-15,0 1-23 0,0 4-14 0,0 0-5 16,0 5-5-16,0-5 3 0,0 4 3 16,0-3 9-16,2 2 11 0,0-2 16 15,0 3 15-15,0-3 13 0,0 2 13 0,0-2 10 16,-2-1 6-16,3-1-1 0,-3 1-8 15,-3 0-11-15,3-1-16 0,-4 3-30 16,2 0-51-16,-2-2-68 0,-3 2-71 16,3 0-76-16,-2-4-98 0,2 0-41 0,-3-3 7 15,1-1 41-15</inkml:trace>
  <inkml:trace contextRef="#ctx0" brushRef="#br0" timeOffset="86843.52">24276 8678 126 0,'9'5'238'16,"-3"9"15"-16,0 2-44 0,1 4-76 16,-3 2-79-16,2 3-83 0,-2 3-107 15,3-2-62-15,-5 3-32 0,0-3-10 16</inkml:trace>
  <inkml:trace contextRef="#ctx0" brushRef="#br0" timeOffset="87011.41">24356 8357 52 0,'5'-28'183'0,"-1"3"3"16,0 6-53-16,0-1-44 0,1 6-40 16,1-1-41-16,-2 2-46 0,3 5-60 15,-3-1-47-15,0 1-27 0,-2 3-7 0</inkml:trace>
  <inkml:trace contextRef="#ctx0" brushRef="#br0" timeOffset="99700.95">27766 12142 11 0,'-6'-4'107'0,"-2"-1"-18"0,1 1-11 16,-1 2-12-16,1-2-8 0,-1 1-8 15,2-2-11-15,-3 3-7 16,1-3-6-16,-1 4-3 0,1-2 1 0,-1 2 2 16,1-3-1-16,-1 3 1 0,1-2 1 15,-1 3 0-15,1-1-3 0,-1 1-3 0,-1 0-2 16,-1 0 1-16,1 0-2 0,-3 1-2 15,0-1 0-15,1 3 2 0,-3 2 2 16,0-4 2-16,0 3 3 0,-2 1 6 0,2 0 3 16,-1 1 1-16,-1 2 2 15,-2-2-1-15,-1 4-1 0,1-1-2 0,0 1 0 16,0 1 0-16,-2 2-2 0,2-1 0 16,-2 2-2-16,2 0-2 0,0 1-2 0,0 4-2 15,0-1-1-15,0 3-1 0,2 0-2 16,-2 3-1-16,2-3 2 0,-2 5 1 0,2-1 1 15,0 1 2-15,0 2 0 0,2-2-1 16,-2 2-2-16,2-2-1 0,3 2 1 16,-3-2-1-16,2 3 3 0,0 0 2 15,3-3 0-15,-1 2 0 0,1-2-2 16,1 2-1-16,3-3-2 0,0 0-3 0,1 0-3 16,3-1 0-16,2-1-1 0,0 2 0 15,2-3 2-15,3 2-1 0,-1 0-1 16,2-1-3-16,3-2-2 0,-1-1-2 0,3 1-3 15,1 0 1-15,3 0-3 16,0-4 3-16,2 1 1 0,2 1 3 16,2-2 3-16,0 0 5 0,5-5 7 15,-1 2 6-15,3 0 6 16,-1-4 2-16,5-1 1 0,-3 2-5 0,3-2-4 0,2-4-7 0,0 0-9 16,0 0-5-16,0-3-4 0,2 1-1 15,-2-3-2-15,2-3 1 0,-3 1-1 0,3-3 1 16,-2 0 0-16,0 0-1 0,-2-4 0 15,2-2-1-15,-3 1 0 0,-1-2 0 16,2-1 1-16,-2-2-1 16,-3-2 1-16,1 1 0 0,-1-2 1 0,-2-2-2 0,-1-1-1 15,-1 2 1-15,-2-5 0 16,-2 3 0-16,0-4 0 0,0 1 2 16,-2 0 0-16,-2 0-1 0,0-1 2 0,-2 0 0 15,-1 0 0-15,-1 0 0 0,-3 1-2 16,1-5 1-16,-3 5-1 0,-2-2 0 15,1 1 0-15,-3-3 1 0,-2 0 0 0,-2 2 4 16,0-3 9-16,-3 1 11 0,-1-1 11 16,0 0 16-16,-3 0 15 0,1-4 12 0,-3 4 4 15,-2-2 5-15,1 2-3 0,-1 0-8 16,-4-1-10-16,0 1-13 0,-2 1-10 16,-2 2-12-16,-2-2-11 0,-3 3-8 0,1 0-5 15,-3 2-3-15,1 3-5 0,-3 0-6 16,1 3-20-16,-3-1-42 0,2 3-62 15,0 5-75-15,1 1-73 0,1 2-68 16,3 3-56-16,2 4-48 0,1 1 16 16,3 2 49-16,0 4 59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3T12:03:49.78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14336 4848 82 0,'-2'0'77'16,"2"0"-9"-16,-2 0-5 0,0 0-2 15,2 0 1-15,-2 0 7 0,0 0 0 0,-1 0 1 16,1 0-2-16,0 0-2 0,0 0-7 16,0 0-6-16,0 0-6 0,0 1-2 0,0-1-2 15,0 0 0-15,-3 4 3 16,1-4 0-16,0 1 0 0,-3-1-1 0,-1 3-3 16,-3-1-3-16,1 3 1 0,-3-4 0 15,-2 4 3-15,1-1 1 0,-3 4 0 0,-2-2-2 16,-1 1-5-16,1 2-5 0,-2 3-6 15,-2-1-3-15,0 0-2 0,-1 3 1 16,-1 1 3-16,0 1 2 16,-1 2 7-16,1 2 4 0,-1 0 3 0,1 1 3 0,0 1 0 15,1 3-4-15,1 0-5 16,0 0-6-16,2 3-6 0,-1 1-6 0,3 1-5 16,2-1-3-16,1 0-3 0,-1 1-3 15,4 0-1-15,0 0 1 0,3 2-1 16,1 0 0-16,1-2-1 0,3 3 0 0,1-2 1 15,2 1 1-15,0-2-2 0,2 0 0 16,2 3 0-16,2-3 0 0,3 2-1 16,-1 1 1-16,2-3 1 0,1 3 2 15,4-3-1-15,-1 3 1 0,1-3-1 0,4 0 3 16,0-1 3-16,0 0 4 0,2 0 5 16,2-3 4-16,0-1 5 0,3 0 4 0,-1-1 3 15,4 0 2-15,1-2 0 0,4-1-1 16,1-1 1-16,3-3 1 0,3 0 4 15,3-1 1-15,0-1 1 0,5-4 2 0,-1 1-2 16,3 0-4-16,2-7-3 16,0 3-6-16,2-2-4 0,2-2-7 0,0-1-3 15,0 0-2-15,0-2-4 0,2-1-2 0,2 0-4 16,0 0 2-16,1-1-1 0,1-5-1 16,0 1-1-16,1-3-1 0,1 2 2 15,3-4-4-15,0 0 0 0,-1-3 0 16,1 2-1-16,-1-3 1 0,1-2-2 15,0-1 2-15,-3 0-1 0,1-3 2 16,-1-1 0-16,-2 0-1 0,-1-4 2 0,-1 0 0 16,-2 0 0-16,0-1-1 0,-2-3 1 15,-4 0-1-15,0-1-1 0,-2-3 0 16,-5 4-1-16,-2 0 0 0,-3-1 0 0,-4 1 3 16,-3 3 5-16,-4 1 8 0,-1-3 8 15,-6 3 9-15,1 4 5 0,-5-4 3 0,-5 2 1 16,1-1-1-16,-5 0-5 15,1 2-5-15,-5-1-4 0,-2-2-1 0,-2 2-2 16,0 2-4-16,-4-4-2 0,0 1 0 16,-3-1-2-16,-1 4-2 0,-3-5-2 15,1 1 0-15,-3 0 0 0,-2 1 0 16,-2-1 2-16,-2 0 1 0,-2 3 0 0,-2-2 0 16,-5 1 0-16,1-2 0 0,-5 1 2 15,0 3 3-15,-4-3-2 0,-2 5 1 0,-2-5-4 16,-2 4 0-16,-5 0-2 0,1 1-5 15,-7-2 0-15,-2 2-2 16,-5 1 0-16,-3 1 3 0,-5-2-1 0,-6 4 0 16,-4-1 1-16,-5-1-1 0,-4 5-2 15,-2 0-1-15,-4 0-1 0,-4 3 1 0,-3 0-2 16,-1 5 2-16,-5-1-1 0,-4 3-3 16,0 2 0-16,-2 2-6 0,-3 3-3 0,3-1-13 15,2 4-23-15,0-2-55 0,0 5-123 16,4 2-134-16,0 2-146 0,3 5-74 15,-3 4-24-15,0 6 31 0,-2 2 111 0</inkml:trace>
  <inkml:trace contextRef="#ctx0" brushRef="#br0" timeOffset="6653.32">10873 6248 33 0,'-8'9'40'15,"-1"0"2"-15,-1-1 0 0,-1 5 0 16,1 0-1-16,-1 0-1 0,-2 3-5 16,3 0-3-16,-3 1-3 0,2 5-3 0,-1-1-1 15,1 3 1-15,-2 1-2 0,3-1-2 0,-1 2 1 16,3 4-1-16,-3-1 0 0,3 4 0 16,-1-3 0-16,3 8 3 0,0-2 0 15,-1-1 2-15,1 6 0 0,2-3-2 16,2 4-1-16,-1-1-1 0,1 1-1 15,4 0-2-15,1 1 0 0,1 1-2 0,2-1-2 16,3-3 1-16,1 0-3 16,5 2-3-16,2-5-1 0,2 1 0 0,4-4-2 15,3 1-1-15,1-4-1 0,3-2 0 0,4 0-1 16,4-4 0-16,2 0 1 0,2-4 1 16,5-4 0-16,4-3 1 0,2-3 5 15,4-3 2-15,4-3 7 0,1-9 7 16,1 0 6-16,3-7 7 0,-3-4 5 15,3-5 4-15,-3-4 1 0,1-3-1 0,-1-2 2 16,-3-5-2-16,-1 1-2 0,-2-5 0 16,-4 3 2-16,-2-1 1 0,-5-1 3 0,-3 2 6 15,-3 0 11-15,-6 0 10 0,-3 1 9 16,-5-3 9-16,-3 3 3 0,-2-2-1 16,-4-3-8-16,-4 1-11 0,-2 1-13 15,-5-6-15-15,0-1-10 0,-4 1-7 0,0-2-5 16,-4 0 4-16,0 1 8 0,-4-1 14 15,0-2 6-15,-5 5 7 0,0 0 3 16,-3-2-5-16,-3 4-8 0,-2-4-13 16,-3 5-9-16,-1-6-9 0,0 3-4 0,-3 1-5 15,-1-2-2-15,-3 2 0 0,1 3-4 16,-1 1 2-16,-2 0-3 0,-2 3-1 16,1 0-3-16,-1 3-5 0,-2 2 0 15,2 1-1-15,-2 3-4 0,0 3-3 0,-2 2 0 16,2 2 2-16,-2 2-3 0,0 3-12 15,-3 3-25-15,3 4-57 0,-2 3-94 16,0 6-110-16,0 1-104 0,1 8-109 0,1 2-37 16,0 7 24-16,2 4 78 15,0 3 98-15</inkml:trace>
  <inkml:trace contextRef="#ctx0" brushRef="#br0" timeOffset="10317.46">13307 6165 57 0,'-2'0'56'16,"-2"0"-8"-16,2 0-9 0,-2 0-7 16,2 0-5-16,-3 0-4 0,3 0-3 0,-2 1 1 15,2-1 2-15,-2 3-1 0,-1-2 2 16,1 3 1-16,0-3 1 0,0 2 2 15,-3 2 2-15,1-1 3 0,0 0 3 0,-1 3 3 16,-1 3 3-16,-3-1 1 16,1 2 0-16,-3 2 0 0,-2 3-3 0,0 1 1 15,-2 5-4-15,-2-1-3 0,0 4-1 16,0 3-4-16,-2-2 1 0,0 3-2 0,0 4-1 16,-2-2 0-16,1 1 1 15,1 2 3-15,0 2 0 0,2-1-1 0,0 3 0 16,0-1-1-16,0 0 0 15,2 1-3-15,2 0-3 0,0 4-1 0,3-4-1 16,1 3 0-16,0-2-2 0,5 2-1 16,2 0 1-16,2 0-3 0,2 2 1 15,4-2-2-15,4 2-1 0,1-3-1 0,4 0 1 16,4-2 0-16,2 2 1 0,2-5 4 16,4-2 4-16,1 1 6 0,3-2 7 0,3-3 7 15,2-1 5-15,2-4 5 0,2 0 3 16,2-7-2-16,2 2 0 0,5-5 4 15,0-4 7-15,3-3 7 0,5-3 6 0,3-1 6 16,1-6 1-16,6-3-3 0,3 0-12 16,2-7-12-16,4-3-11 0,2 2-12 15,0-7-8-15,3-2-8 0,-5 1-3 0,0-4-5 16,-4 0-1-16,-2-2-2 0,-5-1 0 16,-4-1 1-16,-4 1 3 0,-4 0 1 15,-4 0 7-15,-3 0 4 0,-6-4 7 16,-2 3 2-16,-4-3 3 0,-4-1 2 0,-3-1-5 15,-2-4-4-15,-2-1-5 16,-4 0-4-16,0-3-3 0,-4-2-4 0,-2-2 0 16,-3 2 0-16,-4 0-1 0,0 1-3 0,-4-1 2 15,-2-1-2-15,-2 0-1 0,-4 3 1 16,-1 2 4-16,-4-3 2 0,-1 4-2 16,-3 2 3-16,-2-2-1 0,-2 5-1 15,-3-2-4-15,-1 1-3 0,-1 2-3 0,-3 0-2 16,-1 4-1-16,-2-3-2 0,-1 2 1 15,-3-1 0-15,-3 2 0 0,1 4-1 0,-2-2-3 16,0 2-3-16,0 1-11 0,-3 2-27 16,1 1-45-16,0 4-71 0,-1-1-85 15,1 3-80-15,-2 6-70 0,1 1-64 16,-1 3-17-16,-1 6 39 0,1 3 69 0,-3 4 75 16</inkml:trace>
  <inkml:trace contextRef="#ctx0" brushRef="#br0" timeOffset="13321.36">3579 6980 33 0,'-2'0'62'16,"0"1"-3"-16,0-1 0 0,0 3-4 15,0-3 0-15,0 1 0 0,-3-1-3 16,3 4-2-16,-2-4-3 0,2 1 0 0,-2-1-3 16,-1 3-1-16,1-3-1 0,-2 1 4 15,-1-1 0-15,1 0 0 0,0 0 2 0,-3 0 2 16,-1 0-1-16,-1-1 1 0,1 1-1 15,-3-3 1-15,-2 3-2 0,0-1-2 16,-2 1-4-16,0-4-4 0,0 4-3 0,-2-1-2 16,-2 1-5-16,0-3-2 0,0 3 0 15,-2 0 0-15,-1 0-1 0,1 3-2 16,0-3 2-16,-3 1-1 0,3-1-1 0,-2 4-1 16,-1-3 2-16,1 2 1 0,-1-2 1 15,1 4 6-15,0-2 3 0,-1 2 2 0,1-3 2 16,2 3-2-16,-3-1-4 0,3 1-8 15,0 0-5-15,-1 0-7 0,3 2-4 16,-2 2-3-16,2-2-3 0,2 1 0 0,-3 1-2 16,3 0-1-16,3 3 0 0,-1-3 1 0,0 3 1 15,0-1 0-15,2 0 0 0,0 0-1 0,0 2 1 16,0 3 0-16,3 2-1 0,-3 1 0 16,2 2 1-16,1-2 0 0,-1 6-1 0,0 0 1 15,3 0 0-15,-1 3 3 16,0-2 0-16,1 2 1 0,1-2 0 0,3 3 1 15,0-1 0-15,-1 2-1 0,3-4-1 0,0 3-1 0,2-1-1 16,2 2 1-16,0-4-3 16,0 3 0-16,2-1 0 0,2 2 0 0,0-1 0 15,3 0 1-15,1 2 1 0,1-2-2 0,1 4 4 16,1 1-1-16,1-4 2 0,3 5 1 16,2 0 0-16,0-1-1 0,0 3-1 0,2-4 0 0,2 1-2 15,3 0 2-15,-1-1-1 0,4 0 2 16,1-2 2-16,1 4 0 0,3-5 1 0,2 3 0 15,2-4 2-15,4 1 0 0,1-1 1 16,1-4-1-16,2 0 1 0,3 0-1 0,-1-6 1 16,5 1 1-16,0-1 4 0,0-1 0 15,2-2 3-15,2-2 7 0,0-3 3 16,2-1 4-16,0 2-3 0,2-3 1 0,3 0-4 16,-1-3-3-16,3 2-5 0,-1-3-3 15,3-4-2-15,-1 2-1 0,3-2-1 16,0-1-2-16,0-1 0 0,1-2-2 0,3-2 2 15,0 1-2-15,0-3 1 0,0-2-1 16,0 0-2-16,0-2-1 0,0-3-1 16,0-2 1-16,-2 2-2 0,2-5-1 15,-2-2 2-15,0 2 0 0,0-1-1 0,-1-4 1 16,-1 3-1-16,0-2 0 0,0-1 0 0,-3-1-1 16,1 4 0-16,-1-4-1 0,1 0-1 15,-2 0-1-15,-1-1 0 16,1 1-1-16,-3-5 1 0,-2 1 1 0,0-1 1 15,-1-1 3-15,-3-2-1 0,0-1 1 16,0 4 0-16,-2-4-1 0,-3 0-1 0,1-1 1 16,0 1 0-16,-2 0 0 0,-3 4 0 0,1-4-1 15,-3 1-1-15,-1 0-2 0,-3 1 0 16,-2-2 2-16,-2 3-1 0,-2-2 3 16,-2-2 5-16,-5 0 6 0,1 1 10 15,-5-4 9-15,-2 2 11 0,-4-2 9 0,0 3 6 16,-4-5 4-16,-3 5-4 15,-1-3-3-15,-5 1-7 0,0 1-6 0,-2 2-6 16,-2-1-5-16,-2 1-5 0,-2-1-6 16,-2 4-3-16,-3-2-4 0,1 0-2 15,-5 2-2-15,0 2 0 0,-4 0-1 16,-2-1 1-16,-2 1 3 0,-2 1-1 0,-5 2 1 16,1-2-1-16,-5 3 0 0,0 3 0 15,-2-3-4-15,1 2-2 0,-6 4 0 16,1-2-1-16,0 1 0 0,-2-2-1 0,0 6-1 15,0-4-1-15,-3 2 0 0,-1 1-2 16,-1-2-1-16,-1 4 0 0,-3 0-1 0,-2-2 1 16,0 1-1-16,-4 2 1 0,0 3 0 15,-4-2 1-15,0 1-1 0,-5 3-3 16,1 0 2-16,-5 1 1 0,0 0 2 0,-1 4 3 16,-3-1 0-16,-2 1 2 0,-1 3-2 15,1 1-2-15,-4 0-2 0,0 0-2 16,-5 0-2-16,1 1 2 15,-1 3-1-15,-2 1 1 0,1-1-3 0,1 4 1 0,-1 0-1 16,1 1 2-16,0 0-5 0,1 3-9 16,1 1-8-16,1 2-18 0,2-1-37 0,-1 6-63 15,3 0-87-15,0 4-89 0,2 6-80 16,2 1-76-16,2 1-41 0,2 2 22 16,3 1 67-16,5-1 85 0</inkml:trace>
  <inkml:trace contextRef="#ctx0" brushRef="#br0" timeOffset="18106.57">11676 7166 28 0,'-5'-1'63'15,"1"-3"2"-15,0 3 0 0,0-2 0 16,-1 2-2-16,1-3 0 0,-2 3-2 0,2-2 5 16,-3 1-3-16,3 1-2 0,-2-3-3 15,-3 3-6-15,3-2-5 0,-3 1-4 16,-1-1-3-16,-1 2 2 0,1-2 2 0,-3-2 3 16,-2 4 2-16,-2-5 4 0,0 5-1 15,-2-3-2-15,-2 0-2 0,0 3-2 0,-2-2-1 16,-3 2 0-16,1-3-4 15,-1 3-4-15,-1-2-2 0,-1 2 0 16,1 1 2-16,-3-3 2 0,-2 3 5 0,1-3 3 16,-1 3 2-16,0 0 2 0,-2 0 1 0,-2 0 0 15,2 3-1-15,-2-3-1 0,0 3 4 16,-2 1-1-16,2-3 1 0,-2 4 0 16,0 3 0-16,0-4 5 0,0 3 0 15,2-1 2-15,-2 1 2 0,2-1 0 0,0 4-2 16,2-4-4-16,-2 3-7 0,2 2-6 15,0 2-4-15,0-3-7 0,1 4-6 16,-1 1-5-16,0 1-1 0,0 3-2 0,2 0-1 16,1 5-2-16,-1-2 2 0,2 1-1 15,3 2-2-15,1-1-2 0,1 4-2 16,4-2-2-16,-1 2-2 0,6 2-2 0,-1-1-4 16,4 0-1-16,2-1 1 0,5 5-2 15,0-2-1-15,4 1 0 0,4-1-1 16,2 3 2-16,4-2 0 0,5 1 1 15,4 4-1-15,2-3 2 0,6 1-1 16,3 1 2-16,4 3 0 0,2-2 0 0,4-2 1 16,4 1 0-16,2 1 0 0,3-3-1 15,4-3-2-15,2 2 0 0,4-5 0 16,2-1 4-16,7-2 1 0,1-2 1 0,5-1 3 16,5-3-1-16,5-1 1 0,5-2 0 15,4-1-2-15,2-1-1 0,4-4 2 16,3 1-1-16,2-2-3 0,-1-4-2 15,3 0 3-15,2-1 0 0,0 2-2 16,4-5 1-16,2-1 3 0,2 0 0 0,3 0-3 16,-1-1-1-16,2-5-2 0,-1 2-1 15,1-1-1-15,-1 1 3 0,-1-2-1 0,1-1 1 16,-3-2 0-16,2 1 2 0,3-1 0 16,-3 3-4-16,3-3 0 0,-5 3 0 15,0-4 0-15,-3 4-1 0,-6-3 1 0,1 1 3 16,-4 0-1-16,-3-1 2 0,-3 0-3 15,-1-1 2-15,-4 1 0 0,0-1-3 16,-4 0 0-16,-1 0-1 0,-1-3-1 0,0 1 2 16,-5-2-1-16,1-1 1 0,-3 2 0 15,-2-3 1-15,-2 1 1 0,-2 0-2 16,-4-5 1-16,-2 1 0 0,-3 0 1 16,-2-1 3-16,-6 1 0 0,-2-2-1 15,-2 1-4-15,-6 0 1 0,-3 2-1 0,-4-3-3 16,-4 2 2-16,-4 1-2 15,-5 2 4-15,-2-2 0 0,-2 2 0 16,-4 1 0-16,0 1-1 0,-4-2 3 0,0 3-3 0,-3 0 3 16,-1 0-2-16,-3-2 3 0,0 1 0 15,1 2-1-15,-3-2 0 16,-2-1 1-16,2 1 1 0,-2-2 0 0,-2-1-2 16,0 2 2-16,0 0 4 0,-4-1 0 0,0-1-1 15,0 1 0-15,-3 1-1 0,-1 0-2 16,-1-1-3-16,-1-1-1 0,-3 0 1 15,-2 0-2-15,-2 0 3 0,-4-2-2 16,0 0 3-16,-4-1-1 0,-1-1 1 0,-3 1 1 16,-3-3 0-16,-2 3-1 0,-2-4-1 15,0 3-1-15,-4-2 0 0,0 0 1 16,-5 2 2-16,1 0 2 0,-3 1 0 16,-2-3 5-16,-1 3 0 0,-1-4 1 0,-4 4 1 15,0-3-1-15,-2 2 1 16,0-3-3-16,-3 2 0 0,-1-2 1 0,-3 1-1 15,1-2 0-15,-3 1-1 0,1 0 1 16,-3 2-2-16,0-1-2 0,-2 0-1 0,0 1 0 16,-4 2-2-16,0 0 0 0,-4-2 1 15,-5 2-1-15,1 3-1 0,-3-1-1 16,-2 2-1-16,1-1 3 0,-1 2-2 0,-2 2 5 16,0 0 3-16,0-1 2 0,0-1 2 15,0 5 1-15,-2-4 0 0,0 3-4 16,-2-3-3-16,-2 4-1 0,-2-2-2 15,-1 0-2-15,-1 3-3 0,-1 1-1 0,-1-1 0 16,1 1-1-16,1 2 0 0,-1 0-2 16,1 2 1-16,1 3 0 0,1-2-2 0,0 6-5 15,-3-2-10-15,3 6-14 0,-3 2-23 16,3 3-48-16,0 4-81 0,1 4-97 16,5 3-82-16,2 3-70 0,5 7-72 0,1-2-13 15,7 4 51-15,2 3 83 0,6-3 83 16</inkml:trace>
  <inkml:trace contextRef="#ctx0" brushRef="#br0" timeOffset="22695.01">8191 8290 37 0,'-2'-1'61'0,"-2"-2"-1"0,0 2-1 0,0-4-6 16,-1 2-1-16,1 1-2 0,-2 0-3 15,2-1-4-15,-3 2-4 0,1-3-5 0,-3 3-5 16,1-2-4-16,0 3-2 15,-1-1-3-15,-2 1 0 0,1 0 2 0,-3 1 3 16,0 2 2-16,-1-2 3 0,-1 3 4 16,0 0 2-16,-2 3 0 0,-2-1 1 15,2 2-1-15,-2 1-1 0,0 2-2 16,0-1-3-16,0 5-5 0,0 0-2 0,0 0-4 16,2 2-4-16,-2 0-3 0,2 4 0 0,0 0 1 15,0-1 0-15,0 5 2 16,0-3 3-16,2 2 3 0,1 5 1 15,1 0 0-15,0-3-2 0,0 7 0 0,1-3 0 16,1 3 1-16,3 2 4 0,-1 1 6 16,1 1 8-16,1 2 6 0,1-2 4 15,2 1 4-15,2 4 2 0,2-5 2 0,2 2 0 16,0-1 0-16,4 2-1 0,1-5-3 16,1 3-3-16,3-2-4 0,1 1-5 0,3-3-2 15,0 0-4-15,2-1-2 0,2 0-2 16,2-4-2-16,0 0-1 0,3-4-2 15,1 0 2-15,3-6 3 0,-1-3 4 16,3 1 5-16,1-6 7 0,3-2 6 0,0-3 6 16,0-3 1-16,2-1 1 0,2-4 3 15,0-2-2-15,2-5-4 0,-1 0-5 16,1-6-3-16,-2 0-4 0,0-4-9 16,-2-1-7-16,0 1-4 0,0-5-2 15,-4-1-3-15,-1 0-4 0,1-1-3 0,-2-3-1 16,-3 0-2-16,1-1-4 0,-1-3-1 15,-1 3-1-15,-1-5-1 0,-2 5 0 16,1-3 0-16,-3 2 3 0,-2-1 1 16,-2 1 3-16,-2-2 5 0,-1 3 8 0,-3-3 1 15,0 0 2-15,-5 1-1 0,0-2 1 0,-4 0-5 16,-2 0-6-16,-2 1-2 0,-2-4-2 16,0 2-3-16,-5-2-2 0,-1 0 0 15,-3-2-4-15,-2 0 1 0,-2-1 0 16,-2 2-1-16,-2-3 0 0,0 3-3 15,-4-1 3-15,-1 0-2 0,-1 4 0 0,-3 1 1 16,0 1-1-16,1 2 2 0,-3 5-3 16,0-1-7-16,1 3-15 0,-5 4-36 0,0 3-73 15,-5 3-87-15,1 3-97 0,-2 3-91 16,-3 7-94-16,1 2-30 0,-5 7 37 16,1 0 71-16,-3 5 87 0</inkml:trace>
  <inkml:trace contextRef="#ctx0" brushRef="#br0" timeOffset="27269.97">9366 8328 18 0,'-12'20'45'0,"-3"1"3"15,0 4-1-15,0 3-2 0,0-2-2 16,0 7-2-16,3-2-6 0,-3 2-7 16,2 5-2-16,1-1-5 0,-1 1-3 0,2 6-3 15,1-1-3-15,-1-1-1 0,3 1-2 16,1 2-1-16,3 1 1 0,0-4-2 0,2 4 1 16,2-4-1-16,2 3-1 0,2-2-1 15,2 1 0-15,3-1-1 0,1-1 0 16,1 1-1-16,4 2 1 0,2-2-2 15,0 1 2-15,4-1-3 0,2-1 1 0,5-1-2 16,-1 0 2-16,5-3 0 0,2-3-1 16,4 2 2-16,2-4 0 0,2 1 1 15,3-4-2-15,4-1 0 0,1-1-2 16,5-3 0-16,3-5 0 0,1-2 0 16,4-2 2-16,1-6 0 0,-1 1 0 0,3-6 1 15,-3 0 2-15,3-5 2 0,-2-1 0 16,1-4 1-16,-1-3 4 0,-1 0 1 15,1-1 2-15,-1-5 0 0,1 0 0 0,-1-3 0 16,1-1-1-16,-3-2 0 0,0-1-1 16,-1-2 3-16,1-1 2 0,-2-4 2 0,-1 2 3 15,-1-2 4-15,0-2 5 0,-4-1 5 16,0 0 4-16,-5-2 5 0,-3-1 5 16,-1 1 4-16,-6-1 5 0,0 1 5 15,-4-4 4-15,-4 3 7 0,-3-1 7 16,-3-5 9-16,-3 5 12 0,-2-3 15 0,-4-2 12 15,-5 2 7-15,1 0 7 0,-5 0 4 16,-1 1 1-16,-5-1-7 0,0 2-7 16,-5-3-9-16,-1 4-15 0,-3-4-17 15,-1 4-18-15,-3-2-18 0,-4 0-14 0,0 4-9 16,-4-2-7-16,0 1-4 0,-4 0-3 16,-1-1-2-16,-3 1 0 0,-3-1-4 15,-2 1-3-15,0 0 1 0,-2-1-2 16,-2 1-2-16,0 4-3 0,0-4-1 0,-2 1 1 15,-3 4 0-15,1-2-3 0,-3 1 0 16,1 3 2-16,-5 1 1 0,1-2 2 16,-3 3 3-16,0 3 1 0,-2-1 0 0,-2 2 1 15,0 3-2-15,0 1-3 0,0-2-4 16,-4 5-1-16,-1-2-2 0,1 2-2 16,-4 3 0-16,-1 2-3 0,1 1 0 15,-3 3 0-15,0 4-3 0,-1 1-2 16,-1 5-9-16,0-1-17 0,1 5-48 0,-3 3-70 15,2 1-91-15,2 8-97 0,3 0-88 16,4 8-89-16,-1 4-8 0,3 5 37 16,4 0 79-16,2 3 90 0</inkml:trace>
  <inkml:trace contextRef="#ctx0" brushRef="#br0" timeOffset="35981.48">14489 9494 68 0,'-7'-1'67'0,"3"-5"-3"16,-2 1 1-16,1 4-1 0,-1-3 1 15,0 0-2-15,-1 0-3 0,1 3-1 16,-2-4 4-16,-1 3 6 0,-2-1 1 16,3 1 1-16,-3-1-1 0,-1 2-4 0,-1-2-7 15,0 1-10-15,-1-1-6 0,-3 3-3 16,0 0 0-16,-5 0-1 0,1 3 0 0,-2 2 0 16,-2-1-1-16,-1 4-3 0,-1 1-4 15,-3 5-2-15,3 2-3 0,-3 3-2 16,2 0-1-16,-1 5 0 0,1 1-2 15,-1 0-1-15,-1 4 0 0,0 0-2 0,3 2-1 16,-3 3 0-16,3 2 3 0,-3 1 1 16,3-2 1-16,1 3 3 0,1 3 1 0,-1-3-1 15,3 3-2-15,2 1 2 16,2-2-3-16,2 0-1 0,2 2 1 0,2-5 1 16,3 5 2-16,1-5 0 0,3 1 4 15,2 1 2-15,2 0 3 0,2 0-1 16,4-4 0-16,0 1-1 0,5 1-4 15,-1-2 0-15,5-1-5 0,2 1-3 16,4-5 0-16,2 3-4 0,2-2 0 0,2-2-1 16,7 0 2-16,2 1 3 0,4-2 2 15,2-3 6-15,7-4 5 0,2 1-1 16,4-6 1-16,2 0 0 0,4 1-6 0,0-4-4 16,3-1-4-16,-1-3-3 0,2-2-2 15,3-2 0-15,0 0 1 0,1-2 4 0,3-1 2 16,0-4 5-16,2-1 5 0,2-2 3 15,2 0 2-15,3-5-1 0,-1 1-2 16,2-1-8-16,1-5-5 0,1 0-4 0,-1-4-4 16,-3 2-4-16,0-1-3 0,-3-6 0 15,-1 3-2-15,-2-3 0 0,-3-2 0 16,-1-2 0-16,-2-1 1 0,-3-1 0 16,-1 0-2-16,-3-4-1 0,-2 0-1 0,-2-2 0 15,-4-1 0-15,-5-2-1 0,1 4-1 16,-5-4 1-16,-4-1 0 0,-2 1-1 15,-2-1 2-15,-2 2 0 0,-4-3 2 16,-3 3-1-16,-4 2 0 0,0-2 1 16,-4 3 0-16,-2 3 3 0,-2-2 0 0,-3 2 5 15,-1 3 3-15,-3 0 1 0,-2-1 2 16,1 4 1-16,-5-3-1 0,0 1-4 0,0-2 1 16,-2 1 1-16,-3 0 1 0,1-1 4 15,0 1 4-15,-3 0 3 0,-1-2 2 16,2 2 1-16,-5-1-3 0,3 1-3 15,-5 0-4-15,0-1-2 0,1 2-4 0,-1-1-4 16,-2 3 1-16,-2 1 1 0,0 0-1 16,0 0-2-16,-2 2 2 0,0 3-1 15,-2 0-3-15,0 0-2 0,-3-2-1 0,-1 5-2 16,-2-2 0-16,-5 1 3 0,0 1 1 16,-4 1-1-16,-2-2-1 0,-2 2 3 15,-3 0 0-15,-3 0-3 0,-1 1 0 16,-4 0 0-16,-4 2 1 0,-2 0-4 0,-2 0 0 15,-4 2 1-15,-3 2-1 0,-2-4-1 16,-2 5 0-16,0 0-2 0,1 3 3 16,1-2-2-16,-2 2 0 0,2 2 2 0,3 2-2 15,-1-3-2-15,0 8-7 0,3-3-9 16,-1 4-17-16,1 1-28 0,-1 3-39 16,1 4-48-16,-1-1-52 0,1 5-50 15,-1 0-44-15,3 3-24 0,0 2-14 0,-1-1-4 16,3 4-1-16,2-1 11 0,2 1 33 15,2-1 39-15</inkml:trace>
  <inkml:trace contextRef="#ctx0" brushRef="#br0" timeOffset="42982.24">17886 7049 11 0,'-7'3'44'0,"-1"1"3"0,0 1 1 15,-1-2-2-15,-2 2-4 0,1 3 0 16,-1-3-3-16,1 3-2 0,-3 0 1 16,-2 1 3-16,0 0 1 0,1 1 0 15,-1 4-1-15,-2-2-2 0,0 2-6 16,-2 5-4-16,2-1-3 0,-2 4-1 0,0 1-3 15,0 3-2-15,0 3 1 0,0 0-1 16,0 0 2-16,0 2 1 0,0 3 5 16,-1-2 4-16,1 1 1 0,0 4 3 15,0-3 1-15,0 1-1 0,0 5-2 0,0-2-1 16,0-1-1-16,2 6-4 0,-2-1-3 16,2 3-3-16,0 0-3 0,2-1-3 15,1 5-2-15,-1 1-2 0,2-3-1 0,3 3-3 16,-1 0-1-16,0 0-1 0,3 3-2 0,2 1-1 15,-1-2 0-15,1 2 0 16,2 1-2-16,2-1-1 0,2 0 0 0,0 0 0 16,0 0 0-16,2-3 0 0,2 0 0 15,0-1 2-15,2-4 0 0,3 3 0 0,1-7-1 16,3 0 1-16,0 1 0 16,4-2 1-16,0-3-1 0,2 0 2 0,0 2-2 15,4-6 1-15,0 0 0 16,5 0-1-16,-1-4 3 0,5-1 2 0,0 1 1 15,2-2 2-15,2-3 2 0,4-4 0 16,0 0 1-16,5-3 0 0,1-3 2 16,3 0 2-16,2-6 3 0,2 0 2 15,2-4 4-15,4-5 1 0,0-4 0 0,3-1 2 16,1-4 0-16,-2-6-1 0,1 0 0 0,-3-4-1 16,0 2-1-16,1-5-1 0,-3-2-1 15,-2 2-2-15,0-2-2 0,-2-1 0 0,0-3-2 16,-5 2-4-16,1-3 0 15,-4 3-3-15,-1-3 0 0,-2 0-4 0,-1-1 0 16,-1 1 0-16,-4-4 1 0,0 3 5 0,0-3 6 16,-5-1 6-16,1-2 7 0,-2 2 10 15,-1-1 10-15,-3-2 8 0,-1 1 7 16,-1 1 7-16,-3-2 7 0,-2 0 5 16,-2 4-1-16,0-2-1 0,-5 1 0 15,1 0-5-15,-2-1-8 0,-3 1-8 16,1 0-10-16,-1 0-6 0,-2 0-12 15,1-2-6-15,-1 2-8 0,0-1-4 0,-1-2-3 16,1 1-2-16,-2 1-2 0,0-2-3 16,1 1 1-16,-3 2 0 0,0-1 0 15,0 1 1-15,0 0 2 0,-2-1 2 16,0 5 1-16,-2-4 2 0,-2 1-1 0,2 2-2 16,-3-2 0-16,-1 1-4 0,2-2-2 0,-2 1-2 15,-3 0-3-15,1-1 0 0,-1-2 1 16,1 2-1-16,-1 0 4 0,-1 0-1 15,-1 0 2-15,0 4-1 0,-1-2 1 0,1-1-2 16,-2 4-2-16,1 3 0 0,-1-2 3 16,-2 2 2-16,3 0-1 0,-3 1 3 15,0 0 0-15,-2 0 0 0,2 4-2 0,-2-4-2 16,0 1 2-16,-2 1 1 16,0-1-1-16,0 2-1 0,-2 2 2 0,-2-4 1 15,-1 5-2-15,1-1-4 0,-2 0 4 16,-3-2 3-16,1 2 2 0,-3 3-1 0,0-1 0 15,-1-1 1-15,-3 2-3 0,0 0-3 16,0 1-3-16,-2 1 0 0,-2 1 0 16,0 3 1-16,-2 0 1 0,-1-1-2 15,-1 6-2-15,-2-1-2 0,-1 3-2 16,-1-1-5-16,-3 5-12 0,2 1-22 0,-1 4-50 16,-3 5-95-16,0 4-105 0,0 3-100 15,3 6-98-15,-3 3-60 0,2 7 7 16,3 1 71-16,-1 0 94 0</inkml:trace>
  <inkml:trace contextRef="#ctx0" brushRef="#br0" timeOffset="44956.22">18296 5811 57 0,'-8'-1'73'0,"-3"-3"2"16,3 0 0-16,-3 3 0 0,1-2-1 16,-3 2 1-16,0 1 1 0,1 0-1 15,-1 1 1-15,-2 2-3 0,-2 2-4 0,0 0-3 16,-2 4-1-16,-2 6 1 0,-2 2 3 16,0 6 3-16,-1 1 3 0,-1 5 1 15,2-3 1-15,1 3-8 0,1 0-10 16,4-1-13-16,5-2-13 0,-1 3-10 0,4-8-11 15,5 3-5-15,2-5-3 0,2 1-2 16,2-4-2-16,2 1 0 0,3-5 0 16,1 1 0-16,3-5 0 0,2 1 0 15,1-5 0-15,1 0 0 0,0-4 0 0,2-4 0 16,0-1 0-16,0-3 0 0,0-4 0 16,2-1 0-16,-2-3 0 0,2-1 0 15,-2-4 0-15,0 4 1 0,0-3-1 16,-3 1 1-16,1 0-2 0,-2 5 1 0,-3-2 0 15,1 1-1-15,-3 5 1 0,1 1 1 16,-3 1 1-16,-1 1 1 0,-1 3 0 16,0 4 3-16,0 3 1 0,0 2 1 0,-1 3 0 15,1 5-1-15,-2 2 0 0,2 3-7 16,-2-1-33-16,0 3-59 0,1 3-84 16,-1 0-88-16,0 2-49 0,-2-3-20 0,-2 2 19 15</inkml:trace>
  <inkml:trace contextRef="#ctx0" brushRef="#br0" timeOffset="45371.84">18523 5911 111 0,'2'-1'141'0,"-2"1"-32"16,0 4-24-16,0 2-15 0,-2 3-10 16,2 2-6-16,-2 3-9 0,2 0-8 15,-2 0-9-15,2-2-6 0,0 1-5 0,0-3-4 16,0 0-1-16,0-1-2 0,0-3 3 16,0-2 7-16,0 2 8 0,0-2 9 15,0 1 7-15,2-5 4 0,0 0 0 16,0-4-3-16,2 0-8 0,3-3-10 15,-1-2-7-15,0-1-7 0,5-5-4 0,0 2-2 16,-1-3-1-16,3 1 4 0,-3-1 10 16,1 3 11-16,0-2 13 0,-3 5 13 15,-2 0 9-15,-1 4 6 0,-1 2 1 0,0 0-1 16,0 4-4-16,-2 4-9 0,-2 1-9 16,3 6-8-16,-3-1-11 0,0 3-17 15,0 3-49-15,0 3-66 0,0-1-79 16,0-1-94-16,0 2-60 0,2-4-21 0,-2 0 21 15,2-5 52-15</inkml:trace>
  <inkml:trace contextRef="#ctx0" brushRef="#br0" timeOffset="45537.25">18809 5903 86 0,'2'-8'173'0,"-2"3"-15"0,2 1-22 0,-2-1-26 0,0 5-24 15,-2 0-23-15,0 5-20 0,0 4-16 0,-1 0-10 16,-1 6-9-16,2-2-19 0,0-1-34 16,0 5-53-16,0-1-60 0,2 0-32 15,-2-2-15-15</inkml:trace>
  <inkml:trace contextRef="#ctx0" brushRef="#br0" timeOffset="45819.66">18940 5881 69 0,'0'-1'89'0,"-2"1"-20"0,0 5-16 15,0 0-13-15,-3 4-7 0,3 3-6 16,-2 1-5-16,2 2-4 0,2 0-1 0,0-1 0 16,0 0-1-16,4-2 4 0,0 2 5 15,1-3 6-15,3-2 10 0,1-1 9 16,1-2 9-16,3-3 4 0,-1-2 1 15,5-2-3-15,0-7-5 0,0-1-5 0,2-2-5 16,0-4-2-16,-2-1-3 0,0-2-2 0,0-2-5 16,-4 1-5-16,-3 0-7 0,-3-1-7 15,-3 5-6-15,-2 0-21 0,-2-1-39 16,-2 4-57-16,0 0-80 0,-2 7-46 16,-3-3-23-16,3 3 4 0</inkml:trace>
  <inkml:trace contextRef="#ctx0" brushRef="#br0" timeOffset="46084.38">19236 5747 70 0,'2'-3'108'0,"3"3"-21"16,-3-2-16-16,2 2-9 0,0-3-6 15,3 3-3-15,-1-1-1 0,0 1 2 16,3-2 10-16,-1 2 11 0,3-4 13 15,1 4 6-15,3-1 8 0,0 1 1 0,0 0-9 16,2 1-9-16,-2-1-11 0,-1 4-10 16,1-1-13-16,-2 5-10 0,0-2-7 15,-3 1-9-15,1 0-5 0,-1 2-7 0,-1 0-3 16,-1 3-4-16,-1-3-13 16,-1 1-33-16,0 0-49 0,1 0-63 0,-3-1-89 15,-2 1-51-15,0-4-17 0,-2 3 19 16</inkml:trace>
  <inkml:trace contextRef="#ctx0" brushRef="#br0" timeOffset="49502.24">28816 6191 49 0,'-4'-4'92'15,"2"0"-5"-15,-2 0-7 0,2 0-8 16,-3-1-5-16,1 4-9 0,0-3-5 0,0 0-6 16,-1 1-3-16,1-1-7 15,0 0-3-15,0 3-5 0,-1-4-4 0,-1 2-4 16,2 2-3-16,-2-3 0 0,-1 0 1 15,1 2 0-15,0 1 1 0,-3-3 2 0,1 3 1 16,-3-2 0-16,0 1 0 0,1-1-1 16,-3 2 2-16,0-2 0 0,-1 1 1 0,-1-1-1 15,0 2-1-15,-2-1-2 0,0-2-2 16,-2 4-1-16,0 0-1 0,0 0-3 16,-2 0 0-16,-2 4-1 15,1-2-4-15,-1-1 0 0,0 4-2 0,-1 2 0 16,-1-1-2-16,2 1 0 0,-3 2-1 0,3 0 0 15,-2 2 2-15,-1 2 2 0,1-3 2 16,0 4 4-16,1 0 4 0,-1 2 2 0,2-1 0 16,-3 0 0-16,3 1-1 15,-3 2-2-15,3 1-2 0,0 2-3 0,2-2-2 16,-3 1-1-16,3 4-1 0,2 1-1 16,-2 0-1-16,2-2 0 0,2 6-1 0,-2-4-2 15,2 4 1-15,2 0 0 0,3-3 0 16,-1 3-1-16,0 0 1 0,5 0 1 15,-1-3-3-15,1 3 0 0,1-1 0 0,3 2 1 16,2-4-2-16,0 3 2 0,2 1 1 16,0-1 2-16,2 0 1 0,2 2 2 15,3-2 2-15,-1 0 1 0,5 2 1 16,-1-2 2-16,3 4 2 0,2-4 1 0,2 2 0 16,0-2 0-16,4 4-2 0,0-4 1 15,2 1 1-15,3-1 0 0,1-3 3 16,3 2 2-16,1-2 1 0,1 2-1 15,4-3 0-15,0-3-3 0,2 1-4 0,0-4-1 16,3 1-3-16,-1-5-1 0,2 0 0 16,-2-4-4-16,3 2 0 0,-3-4-2 15,2-1 1-15,-2-4-1 0,1 1 0 0,-1-2 2 16,0-2-2-16,-2-1 1 0,2-1 1 0,-1-2 0 16,-1-2 2-16,0-1 0 0,-2 0 4 15,2-3 2-15,-2-4 4 0,-2 2 2 16,2-2 3-16,-2-3 3 0,-1 1 7 0,-1-4 4 15,2-1 8-15,-2-1 10 0,-3-1 9 16,1 0 8-16,-2-3 6 0,-3 2 6 16,-2-2 1-16,-2 0-1 0,1 1-5 0,-5 0-4 15,-1-1-10-15,-1 0-9 0,-2-3-11 16,0 2-8-16,-3-3-7 0,1 0-7 16,-3 0-4-16,-1-1 0 0,-3 0 0 0,0-3-1 15,-2 3-1-15,0-5 2 16,-2 1-2-16,-2 0 2 0,-2-1-2 0,-2-1-3 15,-1-1 1-15,-3 2 0 0,-1-5 0 16,-2 5-2-16,-1-2-2 0,-5 2-1 0,0-1 0 16,-5-2-4-16,-1 5-4 0,-3-2 0 0,-3 0 0 15,-3 1-1-15,0 3-2 0,-4-3 1 16,0 2 0-16,-3 2-3 0,-1 1-7 0,-2 0-14 16,-5 4-37-16,-2 0-67 0,-4 5-93 15,-2 3-87-15,-4 3-85 0,-1 5-90 16,-3 5-38-16,-3 4 28 0,-2 1 73 15,2 7 78-15</inkml:trace>
  <inkml:trace contextRef="#ctx0" brushRef="#br0" timeOffset="51111.4">28981 5732 114 0,'0'-10'194'0,"-2"-5"-19"16,2 5-24-16,0-3-14 0,0-3-12 0,2 0-12 16,-2-2-14-16,3-2-10 0,-1-1-5 15,2 0-1-15,0 0 1 0,0-4 3 16,1 0 5-16,1-5 5 0,2 1 7 15,3-4 7-15,4 0 4 0,0-4 5 0,6-1 4 16,2-1 2-16,2-6-4 0,5 1-5 16,4-4-5-16,2-2-6 0,2 4-10 0,4-5-12 15,3 5-11-15,3 1-14 0,3-2-14 0,2 6-13 16,0-1-8-16,2 7-9 0,0 0-6 16,-2 6-6-16,-2 4-31 0,-2 2-87 15,-7 3-128-15,-4 4-127 0,-4 2-121 16,-4 3-61-16,-5 2-5 0,-6 0 66 0,-2 1 117 15</inkml:trace>
  <inkml:trace contextRef="#ctx0" brushRef="#br0" timeOffset="51409.71">30008 4213 12 0,'4'-7'121'16,"0"1"-21"-16,1 2-14 0,1 0-12 16,0 3-2-16,3 2 0 0,-1 4 2 15,1 3 6-15,-3 4 6 0,0 5 8 16,1 5 1-16,-3 3-7 0,-2 4-9 0,-2 5-14 15,0 0-11-15,-2 5-16 0,-2-4-11 0,0 3-10 16,-1-1-23-16,3-4-49 0,0 1-83 16,-2-1-74-16,2-4-42 0,0-3-21 15,2-1 6-15</inkml:trace>
  <inkml:trace contextRef="#ctx0" brushRef="#br0" timeOffset="51791.4">30615 4020 15 0,'-2'-10'210'0,"0"4"30"0,0 1-25 16,0 1-36-16,2 1-18 15,-2 3 1-15,2 7 3 0,-2 7 7 0,0 3 4 0,0 7 1 16,-3 5-14-16,1 5-30 15,0 4-38-15,-3 3-33 0,3 2-24 0,0 2-26 16,0 0-56-16,2-1-76 0,0 0-86 0,-1-1-89 16,3-6-85-16,3-3-33 15,-3-1 21-15,2-7 58 0</inkml:trace>
  <inkml:trace contextRef="#ctx0" brushRef="#br0" timeOffset="52014.08">30751 4310 40 0,'-6'-13'222'0,"-3"4"41"0,1 0-25 16,1 1-34-16,3 5-30 0,-2 0-33 16,1 3-39-16,3 5-41 0,0 0-27 15,2 4-15-15,0 0-19 0,2 2-33 0,3-1-45 16,1 5-53-16,0-5-60 15,1-1-63-15,1 1-25 0,1-4 13 0,-1-1 30 16</inkml:trace>
  <inkml:trace contextRef="#ctx0" brushRef="#br0" timeOffset="52239.58">30941 4297 34 0,'-6'0'199'0,"-2"3"11"16,-1 1-7-16,-1 1-12 0,-3 0-16 15,2 3-21-15,-1 0-25 0,1 1-26 0,3 0-27 16,-1 1-24-16,1 1-20 0,3-2-12 16,1 1-8-16,4-1-5 0,0 0-3 15,2-1-2-15,2 0-2 0,3-4 0 0,1 1 0 16,1-1 0-16,1-3 3 0,1 5-2 16,0-5 1-16,-1 4-1 0,1-1 1 15,-3 1-1-15,-2-1 0 0,-1 3-12 0,1 1-32 16,-2 1-48-16,1-4-64 0,1 2-83 15,-4 1-49-15,2-3-14 0,0-1 18 16</inkml:trace>
  <inkml:trace contextRef="#ctx0" brushRef="#br0" timeOffset="52421.38">31261 4259 8 0,'6'-4'192'0,"-1"0"26"0,-1 8-23 15,-4 1-36-15,0 5-28 0,0 4-23 16,-2 2-21-16,-2 2-23 0,-1 3-22 16,1 3-24-16,0 1-43 0,-3 1-61 0,3 3-80 15,-2-1-56-15,-3-2-28 0,3 0-7 16</inkml:trace>
  <inkml:trace contextRef="#ctx0" brushRef="#br0" timeOffset="52554.03">31157 4511 58 0,'5'-10'171'0,"-3"-1"-15"0,2 6-42 16,0 0-34-16,0 1-27 0,1 0-19 15,1 3-31-15,2 1-49 0,1 1-70 0,-1-1-34 16,1 4-19-16,-1-4-10 16</inkml:trace>
  <inkml:trace contextRef="#ctx0" brushRef="#br0" timeOffset="52703.6">31437 4360 130 0,'-2'3'156'15,"-1"-2"-37"-15,-1 7-34 0,0-2-29 0,0 4-21 16,0-1-28-16,-1 1-41 0,3 5-55 16,0-2-42-16,0-2-22 0,0 3-11 15</inkml:trace>
  <inkml:trace contextRef="#ctx0" brushRef="#br0" timeOffset="52886.04">31557 4633 21 0,'9'7'30'0,"-1"-3"4"0,1-1 6 0,1-1 3 15,-1-2 1-15,1 0 2 16,-1 0-3-16,-1-2-2 0,1-2-2 0,-3 1-4 15,-2-1-6-15,1 0-8 0,-1-1-17 16,-2 1-41-16,0-1-57 0,-2 1-29 0,0-1-16 16</inkml:trace>
  <inkml:trace contextRef="#ctx0" brushRef="#br0" timeOffset="53151.67">31833 4559 97 0,'4'0'80'16,"0"0"-29"-16,2 1-20 0,1 3-6 15,-1-3-6-15,3 4-1 0,-1-1-2 0,3 1 2 16,-3 0 3-16,3 0 8 0,-3 0 8 16,3 3 11-16,-3-1 15 0,3-1 14 15,-3 3 11-15,1 3 6 0,-3-1 0 0,2 0-6 16,-1 3-14-16,-1 1-14 0,-2 1-16 15,3 1-18-15,-3-2-35 0,2 2-54 0,-1 0-79 16,-1 0-65-16,0 0-34 0,0-1-15 16,-2 0 13-16</inkml:trace>
  <inkml:trace contextRef="#ctx0" brushRef="#br0" timeOffset="57082.96">21404 12240 115 0,'-5'-9'164'0,"-1"-1"-32"15,2 0-25-15,0-1-20 0,2-2-13 0,-3 3-10 16,3-5-9-16,2 1-2 0,0-5 2 16,0-2 10-16,2 2 12 0,3-6 11 15,-1-3 10-15,4-1 10 0,1-2 9 0,3-4 10 16,1 0 15-16,4-2 11 0,0-4 15 0,4 2 9 15,0-2 4-15,5-2-5 16,-1-1-18-16,3 1-22 0,-1 3-25 0,1 1-28 16,-1 5-25-16,-1 1-20 0,-3 7-14 15,-2 1-9-15,-2 1-22 0,-4 7-49 0,0 0-89 16,-5 5-104-16,1-1-100 16,-1 4-100-16,-1 3-61 0,2 0 7 0,-3 1 64 15,-2-3 93-15</inkml:trace>
  <inkml:trace contextRef="#ctx0" brushRef="#br0" timeOffset="57329.39">21850 11151 32 0,'5'0'94'0,"-1"3"4"0,2 0 1 0,3 2-2 15,-1 4-5-15,1 6-6 0,-1 0-6 16,-2 4-9-16,1 0-8 0,-1 5-10 16,0-3-8-16,-1 4-10 0,-3-1-10 0,0-3-7 15,0 2-7-15,-2 0-17 0,0-6-33 16,0 1-51-16,0-2-71 0,0-2-38 16,-2-3-18-16,0-3 0 0</inkml:trace>
  <inkml:trace contextRef="#ctx0" brushRef="#br0" timeOffset="58596.4">22540 10881 78 0,'0'-3'85'0,"-2"-2"-7"16,0 3-6-16,0 1-7 0,0-3-5 15,0 3-1-15,-2-2 1 0,1 2 1 16,-1-3 5-16,-2 3 2 0,0 1 4 0,-3 1 1 15,1 3 3-15,-5 0 2 0,0 2 5 16,-2 5 1-16,-2 3 1 0,-2 2-2 0,2 4-4 16,-2 1-9-16,2 4-13 0,3-3-12 15,1 2-14-15,4 1-10 0,3-1-8 16,2-1-6-16,2-2-1 0,4-1-4 16,2 0-1-16,5-6 0 0,-1 1-1 15,5-5 1-15,-1-2-1 0,3-3 0 16,0-5 1-16,2-4-1 0,0-5 1 15,0-1 1-15,2-5 1 0,-2-2-2 0,0-1 0 16,0-2 1-16,-2 0-1 0,-1-2 0 16,-1 5 0-16,-2 1 0 0,-3 3 0 0,1 4 1 15,-3-1 2-15,-2 5 1 0,0 5 1 16,1 5 1-16,-3 5 1 0,-2 3 0 16,0 3-5-16,0 2-23 0,0 3-45 15,0-1-54-15,2-1-63 0,0 0-70 0,0-2-54 16,2-3-7-16,-2 0 27 0</inkml:trace>
  <inkml:trace contextRef="#ctx0" brushRef="#br0" timeOffset="58924.56">22788 10960 134 0,'0'-5'139'0,"0"5"-19"16,0 5-15-16,-2 1-12 0,-2 3-12 15,2 2-12-15,-3 2-12 0,1 0-9 16,2-1-12-16,-2 1-10 0,2-2-9 0,0-1-5 16,2-1-7-16,0-2-2 0,0-2-3 15,0-1 0-15,0 1 0 0,2-2 4 16,2-3 0-16,0-3 1 0,0-3 1 16,5-2 0-16,-1 0 0 0,1-1 0 0,1-3 1 15,1 1 1-15,-1 0 2 0,-1 1 2 16,-1 5 5-16,1-3 10 0,-3 7 9 0,-2 1 11 15,1 4 4-15,-1 2 2 0,-2 4-5 16,-2 0-9-16,2 2-11 0,-2 1-24 0,2 0-40 16,0 2-51-16,1-5-71 0,-1 2-69 15,0-3-36-15,0-2-9 0,2-2 23 16</inkml:trace>
  <inkml:trace contextRef="#ctx0" brushRef="#br0" timeOffset="59091.98">23093 10921 145 0,'-7'4'151'16,"1"3"-38"-16,0 1-34 0,-1 1-28 0,3 2-29 16,2-1-46-16,0 3-69 0,-2-2-38 15,2 3-21-15</inkml:trace>
  <inkml:trace contextRef="#ctx0" brushRef="#br0" timeOffset="59340.21">23169 10999 84 0,'-4'5'140'0,"-3"3"-23"0,3 0-27 15,0 1-25-15,0 3-19 0,2 0-14 0,0-2-14 16,4 1-8-16,0 2-3 0,2-4-2 15,0-3 1-15,5 0 5 0,-1-1 11 16,3-2 14-16,-1-3 14 0,3-5 14 16,2-2 12-16,-2-1 6 0,-1-1 0 15,1-5-9-15,-2-1-9 0,-3 2-12 0,-2 0-15 16,1 0-11-16,-5-2-10 0,0 5-22 16,-2-1-36-16,-2 2-51 0,0 1-66 15,-3 3-64-15,-1 5-33 0,0 0-3 16,-3 4 22-16</inkml:trace>
  <inkml:trace contextRef="#ctx0" brushRef="#br0" timeOffset="59581.94">23311 10921 48 0,'2'-5'113'0,"0"4"-32"0,2-2-30 0,1 1-21 15,1-1-11-15,2 2-9 0,1-2-5 16,1 0-2-16,1 2-1 0,0 1-1 0,1-3 5 15,1 3 7-15,0 0 11 0,-1 0 13 16,1 3 14-16,0-2 15 0,-1 5 12 16,1 0 11-16,0 3 4 0,-3 1 1 15,1 3-6-15,-2 1-10 0,1-2-15 16,-1 4-16-16,-1 1-14 0,-2 0-26 16,3 0-43-16,-3-1-59 0,3-2-87 0,-3 2-47 15,-2-2-26-15,0-3-2 0</inkml:trace>
  <inkml:trace contextRef="#ctx0" brushRef="#br0" timeOffset="63206.39">29392 12158 24 0,'-4'0'46'0,"0"0"-4"0,-1 0-4 16,-1 0-2-16,2 3 0 0,-3-2 1 15,1 3 0-15,-2-3 0 0,1 2-1 16,-1 1 1-16,-1 0-2 0,1 4 1 0,-1-2 2 16,-1 2 1-16,-3 0 3 0,0 4-1 15,1-1 1-15,-3-1-3 0,-2 4 0 0,2 2 1 16,-2 3-2-16,0-1 0 16,0-1-1-16,2 3 1 0,-1 2-2 0,1-1-5 15,0 3-5-15,0-3-5 0,2 4-3 16,3-2-3-16,1 2-3 0,1-1-1 0,2 5-2 15,1-5-2-15,1 2 0 0,4-1 0 0,0 4 0 16,4-5-1-16,3 1 1 0,1 0 0 16,1-1 0-16,3 1 1 0,3-1 0 0,2 0 3 15,2-2 2-15,2 1 6 0,3-4 4 16,1 2 3-16,0-2 2 0,1-4 3 16,1-1 1-16,3-4 1 0,-3 0-1 15,3-4 2-15,-2-2-1 0,1-3 0 0,1-1-3 16,-1-5-2-16,1 2-2 0,-2-5-4 15,1-1-3-15,-1-1-3 0,1-5-3 0,-1 2 0 16,-3-3-3-16,3 0-1 0,-3-2-1 16,-1-2 0-16,-1-1-1 0,-2 2-3 0,0-6 0 15,0 0 0-15,-2-3-2 0,-2-1 0 16,0-1-1-16,0-3 2 0,-2 0 0 16,0-1-2-16,-3-3 4 0,-1 2 3 15,-2-1 13-15,-1-2 14 0,-4 3 18 16,0-2 15-16,-1 4 17 0,-1 0 16 0,-4-1 7 15,-1 1 2-15,-3 2-5 0,0 2-4 16,-5 0-2-16,1 1-11 0,-5 2-11 0,-2 1-11 16,-2 1-11-16,0 3-9 0,-5-1-15 15,1 5-12-15,0-2-11 0,-3 4-15 0,1 1-50 16,-2 3-77-16,1 1-96 0,-1 5-88 16,1 1-103-16,1 3-66 0,-3 2 6 15,3 3 55-15,2 0 81 0</inkml:trace>
  <inkml:trace contextRef="#ctx0" brushRef="#br0" timeOffset="64482.24">29214 11691 77 0,'-2'-20'178'16,"0"-3"-20"-16,0-2-17 0,0 0-13 15,2-4-12-15,0-1-11 0,0 1-12 0,4-5-14 16,0 0-13-16,3-3-11 0,3-1-3 16,3-4 3-16,2 0 5 0,2-2 3 15,2 1 2-15,2 4-1 0,0-2-8 0,2 3-12 0,3 1-12 16,-1 4-12-16,0 3-7 0,1 1-5 16,1 4-11-16,-1 0-33 0,1 4-49 15,-1 0-63-15,-3 4-82 0,-2 1-63 0,-2 3-24 16,-2 0 13-16,-4-2 38 15</inkml:trace>
  <inkml:trace contextRef="#ctx0" brushRef="#br0" timeOffset="64773.9">29648 10535 61 0,'9'-4'107'16,"1"1"-14"-16,3 3-7 0,0 3-4 16,-1 1-5-16,1 3-10 0,-2 7-9 15,-1 2-7-15,-1 2-6 0,-3 3-9 0,-2 8-7 16,-2-3-5-16,-2 3-6 0,0 4-5 15,-2-1-6-15,0 2-21 0,0 0-47 0,0 3-72 16,0-3-40-16,0-1-20 0,0 0-12 16</inkml:trace>
  <inkml:trace contextRef="#ctx0" brushRef="#br0" timeOffset="65146.77">30167 10808 59 0,'-26'-6'175'0,"-1"6"-1"15,-3 1-36-15,1 8-27 0,1 3-19 16,1 1-14-16,3 3-15 0,3 2-18 15,4 1-15-15,2 1-11 0,5-1-9 0,3-3-3 16,5 4-4-16,2-7-1 0,4 0 0 0,3-4-2 16,1 0 0-16,5-5 0 0,2-4 0 15,2-1 0-15,0-3 0 0,2-4 2 0,0-1 3 16,0 1 4-16,-2-1 2 0,-2 1 2 16,-3 2 3-16,-1 1 5 0,-3 0 1 15,-1 5 2-15,-1 5 0 0,-2 1-3 16,-2 3 0-16,1 4-7 0,-1 3-20 0,-2-2-40 15,2 2-59-15,0 3-81 0,-2-4-45 0,2 1-21 16,-2-3 3-16</inkml:trace>
  <inkml:trace contextRef="#ctx0" brushRef="#br0" timeOffset="65478.95">30321 10936 126 0,'-4'4'119'16,"2"1"-23"-16,-2 3-25 0,-3 0-19 0,3 1-15 16,-2 0-13-16,1 2-9 0,1-2-5 15,2 0-3-15,-2-4-4 0,2 2-1 0,2 1-2 16,-2-4-1-16,2-2-1 0,2 1 0 16,0-3 0-16,2 0 0 0,2-3 2 0,1-2 1 15,-1 0 1-15,3 1-1 0,-1-1 2 16,1 2-1-16,-1 0-2 0,3 2 0 0,-3-3 0 15,3 3 0-15,-3 1-1 0,1 0 0 16,1 1-3-16,-1-1-9 0,-1 4-11 16,1-3-12-16,-1-1-10 0,1 3-11 0,-1-3-4 15,0 0 5-15,-1 0 6 0,-1-3 11 16,1 3 12-16,-1-1 9 0,-2 1 8 16,0-4 3-16,1 4 2 0,-1-1 3 15,0 1 2-15,0 0-1 0,1 0-3 0,-1 0-10 16,0 0-20-16</inkml:trace>
  <inkml:trace contextRef="#ctx0" brushRef="#br0" timeOffset="65759.91">30582 10990 122 0,'0'0'171'16,"-3"0"-9"-16,-1 0-14 0,0 0-16 16,0 1-20-16,0 3-15 0,-1 1-19 0,1-1-20 15,0 4-16-15,2-1-14 0,0 2-11 16,-1-3-9-16,3 4-4 0,3-5-1 0,1 4-2 15,0-1-1-15,0-1 0 0,3-1 2 16,-1 2-2-16,2-4 0 0,-1-3-1 0,1 4 1 16,1-5 0-16,-1 0 0 0,3 0 0 15,-3-5 1-15,3 1 1 0,-3-2 1 16,1-2-1-16,-1 0 3 0,1-4 4 16,-3 2 10-16,-2-5 9 0,1 5 7 0,-1-5 4 15,-4 5 3-15,0-1-4 0,0-2-10 16,-2 4-10-16,-3 3-28 0,1 1-44 15,0 4-60-15,0 1-73 0,-5 4-62 16,1 1-31-16,-1 2 2 0,3-2 31 0</inkml:trace>
  <inkml:trace contextRef="#ctx0" brushRef="#br0" timeOffset="66289.75">30785 10979 65 0,'2'-1'140'16,"-2"-2"-28"-16,2 2-26 0,-2 1-22 15,0 0-10-15,0 0-5 0,0 0-1 16,0 1 1-16,0 3 2 0,0 0 1 0,0-1 1 16,0 5-4-16,0-3-4 0,0 0-3 15,0 3-7-15,0-5-6 0,0 5-9 0,2-3-6 16,-2-1-4-16,2 1-4 15,-2-1-3-15,2 0-1 0,0 0 0 0,1 1 1 16,-1-1-2-16,0 1 0 0,2-1-4 16,0 0-8-16,1-2-8 0,-1-1-9 0,2-1-5 15,0-1-5-15,3-1 2 0,-3-2 7 16,3 0 6-16,-3-1 8 0,0 0 6 16,1 0 8-16,-1-2 11 0,-2 3 13 0,-1-1 13 15,1 2 7-15,-2 2 7 0,0-3 2 16,-2 3-6-16,2 1-10 0,-2 1-9 0,-2 4-7 15,2 0-5-15,-2 2-5 0,0 1-2 0,2 5-2 16,-2-4-3-16,2 2-2 0,0-2 0 16,2 2 0-16,0-2-1 0,0 0 0 15,2-3 1-15,0 1 1 0,3 1 0 0,-1-7 2 16,0 2 2-16,3-3 2 0,-1 0 5 16,3-4 8-16,-3-1 8 0,3-3 10 15,-2 2 11-15,-1-3 13 0,0 0 11 0,-1-3 6 16,-3 3 1-16,0-1-5 0,-2 0-10 15,1 1-13-15,-3 0-16 0,-3 1-14 16,1 0-12-16,0 3-18 0,-2 0-36 0,0-1-48 16,-1 5-56-16,1-2-61 0,0 3-80 15,-4 3-41-15,-1-3 5 0,1 1 30 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3T12:07:09.10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2786 6125 82 0,'-3'0'82'0,"1"0"-2"0,0 4-8 16,0-4-12-16,2 0-13 0,-2 0-8 16,2 0-5-16,0 0 0 0,0 0 5 15,0 0 8-15,0 0 9 0,-2 0 4 0,2 0 3 16,0 0 3-16,-2 0-3 0,2 0 0 16,0 0-1-16,0 0-3 0,0 0 1 15,-2 0-5-15,2 0-5 0,-3 0-9 0,1 0-8 16,-2 0-7-16,2 0-6 0,-2 0 1 15,-3-4 1-15,1 4 6 0,0-1 6 0,-3 1 2 16,-1 0 1-16,-1 0-2 0,1 0-3 16,-3 1-3-16,-2 3-4 0,0-3-4 0,0 1 1 15,1 2-2-15,-3 4 1 0,0-3-1 0,-2 0 1 16,0 6 0-16,0-2-1 0,-3 1-1 0,1 4-1 16,0 0 1-16,-2-2 0 0,-3 7 2 0,3 0 3 15,-2-2 0-15,-3 4 0 0,3 1 0 16,-3 2-2-16,1 1-2 0,-3 0-3 15,3 4-1-15,-3 1-1 0,2-1 1 16,-1 4 1-16,1-3 5 0,1 3 5 0,-1 0 5 0,3 0 1 16,-1 0 1-16,3-2 0 0,2 3-4 0,-2-2-7 15,4 1-5-15,0 0-3 16,2-3-6-16,0 3-2 0,4-3-5 0,0-1-1 16,5 0-3-16,-1-3-2 0,3 2 0 0,2-3 0 15,2 1 2-15,2-1 0 0,2 0-1 0,2 1 3 16,2 0-1-16,5-1 0 0,0 3 0 15,3-3 1-15,1 0-1 0,4-4 1 0,0 4 0 16,5-3 0-16,-1-1-1 0,0 2 1 16,3-2 1-16,1-3-1 0,-2-1 1 0,3 2 0 15,-1-1 2-15,1-2 1 0,0-2 2 0,1 1 1 16,3-1-1-16,-2-2 1 0,1 2 0 0,3-3 0 16,2-2-1-16,0 0 1 0,2-2-1 0,0 1-1 15,5-3 2-15,-1 0 0 0,5-2 0 16,1-2-1-16,5-1 0 0,0 0 2 15,4 0-2-15,0-1-1 0,5-3-2 16,-1 0 3-16,5 0-3 0,-1 3-2 0,1-4 0 16,0 0-1-16,-3 0 1 0,1 1-1 15,-1-1 0-15,-2 0 0 0,-1 1-1 16,1-1-1-16,-2 2 1 0,1-5 1 0,-1 4 1 16,-2-2 1-16,2-1-1 0,1-1 1 15,1 3 0-15,-2-4-2 0,3-3-2 16,-1 0 1-16,0 1 1 0,1-3 3 0,1-2 1 15,1 2 6-15,-1-2 3 0,-1-2 4 16,1-1 1-16,-1-2 1 0,-3 2 1 16,0-1-1-16,0-1-2 0,-1-2-2 0,-3 4-2 15,2-5-2-15,-2 2-1 0,0-2-3 0,-2 0 1 16,2-1 0-16,-2 2 1 0,2-1 1 16,-2-1 0-16,2-1 0 0,-2 1 0 15,2-3 3-15,-3-2 0 0,1 4-1 16,0-3-1-16,-2 0 2 0,0-1-1 15,0 1-2-15,-5 0 3 0,-1-1 6 0,-3 2 1 16,-4 2 2-16,0-2 5 0,-4 2 2 16,-2 1 0-16,-5 0 1 0,1 2 0 15,-5-1 0-15,-2 0-2 0,-2 4-1 0,-2-2-1 16,-2 1-2-16,-2-1-2 0,0 2-4 16,-5 0 0-16,1 2-2 0,-1-3 2 15,-2 2-3-15,-1 5-2 0,-1-6-1 16,0 6-5-16,-2-2-2 0,2 0-4 0,-2-1-1 15,1 5 0-15,-1-2 0 0,-2 0-2 16,0 0 2-16,0 2 1 0,0-1 2 16,-2 3-2-16,-3-1 1 0,1-2 3 15,0 2-1-15,-2 1-1 0,-3-3-2 0,-1 2 0 16,-1 1 1-16,-2-1-1 0,1-3 1 16,-5 2-2-16,0-1 1 0,-2 1 0 0,0-1-1 15,-5 1 0-15,1 0 1 16,-5-1 3-16,1 3 3 0,-5-1 1 0,0-2 1 15,-1 2 1-15,-1 1-4 0,-2-3-1 16,-2 6-3-16,-3-6 0 0,1 4-1 0,0 1 2 16,-2 0 0-16,-3-1-1 15,1 3 3-15,-1 0-1 0,-1-2-1 0,-3 2 1 16,-2 2-1-16,0-2 4 0,1 2-2 16,-3-1 1-16,0 4-1 0,0-2-1 0,-2 1 1 15,-2-1-2-15,-3 2 2 0,1-2-1 16,-4 3 1-16,-1-3 0 0,1 3-2 15,-3-1 3-15,0 1-4 0,1-3 2 0,-3 3 0 16,2 0-2-16,-1 0 2 0,-1 0 0 16,0 0 0-16,1 0-1 0,-1 0-3 0,2 3 1 15,1-3-2-15,1 1 1 0,-2 2-1 16,3 0-1-16,-1 1 1 0,1-2-1 16,-3 2 0-16,3 0-2 0,-1 0 4 0,1 1 1 15,-1-2-1-15,3 1 0 0,0 1 0 16,1-1 0-16,1 4-2 0,0-3-2 0,0 2 4 15,1-3 2-15,3 2 0 0,2-2-2 0,3 3 1 16,3-2-1-16,3-1-4 0,3 0-7 16,3 0-10-16,7-3-10 0,1 3-21 15,5-3-35-15,3-1-54 0,5 3-69 0,3-3-73 16,1 1-69-16,4-1-60 0,1 0-58 16,-1 0 2-16,1 0 48 0,-3-1 64 0,1 1 75 15</inkml:trace>
  <inkml:trace contextRef="#ctx0" brushRef="#br0" timeOffset="6302.7">17460 6150 15 0,'0'-1'62'0,"0"-3"-1"16,-2 3 0-16,2-2 3 15,-2 2 2-15,0-3 0 0,0 3-1 0,0-2-5 16,0 0-3-16,-3-1-4 0,1 0-4 0,0 2 0 16,0-2-3-16,-3 1-1 0,1-2 0 15,0 4-3-15,-3-5-4 0,-1 5-4 16,-1-2-5-16,-2 3-4 0,1 0-4 15,-5 3-4-15,0 2-4 0,-2-2-3 0,0 6-1 16,-5 4-3-16,1-1-1 0,0 6 1 16,-3 1 0-16,-1 3 2 0,2 1 0 15,-1 2-1-15,1 1 1 0,1 3 1 0,3 1 0 16,0 3 0-16,2 0 3 0,0 2 2 16,4 5 3-16,0-1 6 0,5 5 3 15,1 1 1-15,3 3 2 0,2-2 0 16,4 2 0-16,4 1-3 0,2 4 0 0,3-3-1 15,3 2 0-15,3-2-2 0,4 1-3 16,0 2-2-16,5-3-3 0,-1 1-2 16,4-5 0-16,1 0 4 0,2-3 4 15,1-3 7-15,3-3 5 0,2-3 2 16,0-3 1-16,2-6-2 0,3-2-1 0,1-2-2 16,2-8-2-16,1-2-1 0,3-6-2 15,1-4 0-15,0-2-1 0,2-4 3 16,2-6 0-16,-3-2 4 0,3-7 0 0,0 0 0 15,0-5-3-15,0-4-3 0,-2-2-2 16,-3-2-3-16,1-5 0 0,-4 3 5 16,-3-5 8-16,-2-2 9 0,-2-3 8 0,-4 0 5 15,-4-3 10-15,-3-1 7 0,-3-2 1 16,-3 1-1-16,-4-2 1 0,-5-1 0 16,-1 3-7-16,-3 1-4 0,-3-1-5 0,-3 3-8 15,-2 2-8-15,-2 0-7 0,-5 0-2 16,-1 1-8-16,-3 5-5 0,-1-3-3 15,-3 1 0-15,-4 3-4 0,0 1-5 16,-5-2 1-16,-3 2-2 0,-1 1 0 16,-3 1-2-16,-1 1-2 0,-4 0-1 15,0 2 0-15,-2 1-2 0,-2 2 0 0,-1 0 3 16,1 4 0-16,-2 0-3 0,-1 1-6 16,1 3-12-16,-2 0-18 0,1 3-34 15,-1 2-50-15,2-1-60 0,-1 5-64 0,3 0-57 16,2 4-53-16,2 0-48 0,0 3-29 15,2 1 21-15,2 4 46 0,3-1 58 16</inkml:trace>
  <inkml:trace contextRef="#ctx0" brushRef="#br0" timeOffset="8604.58">5091 7229 42 0,'-7'4'56'0,"3"-4"-7"0,-2 2-5 15,1-2-1-15,-1 1 1 0,2-1 2 16,-3 3 1-16,3-3-2 0,-2 1-2 16,2 3-5-16,-3-3-4 0,-1 2-6 15,1-2-2-15,-1 3-2 0,-3 0 2 0,1 0 1 16,-3 0 3-16,-2 4 1 0,1-2 2 0,-3 2 3 16,0 0 0-16,-2 4 0 0,-3-1-2 15,-1 0-1-15,0 2 2 0,0 2-2 16,-3-2 1-16,-1 3-1 0,1-2 0 0,-1 1-2 15,-1 2-2-15,1 0 0 16,-1 0-2-16,1 1-2 0,1 1 0 0,-1 2 0 16,-1-1 1-16,3-1 3 0,-3 5 4 0,1 1 4 15,1-4 4-15,-1 4-1 0,2 3 1 16,-1-2-2-16,3 1-1 0,0 2-4 0,-1 0-3 16,3-1-3-16,2 2-4 0,0-1 0 15,2 4-4-15,2-4-4 0,0 1-2 0,3 0-2 16,-1 3-2-16,5-3-3 0,-1-1 0 15,3 4 0-15,-1-3 0 0,3 0 3 16,2 0 1-16,2 1 3 0,0 2 2 16,2-3-1-16,0 4 1 0,5 0 0 0,-1 0-2 15,2 2 0-15,3-2-4 0,2 3-1 16,-1-1-2-16,5-2-3 0,0 1-2 0,4-1-2 16,1 0 0-16,3 1-1 0,0-1 0 15,3-4 1-15,2-1 0 0,-1 1-1 0,5-1 0 16,0-1 1-16,2-3-1 0,2-3 0 15,2 0 0-15,3 2 2 0,-1-7 1 16,0 2-1-16,3-4 2 0,-1-1 0 0,3-3-1 16,-3-2-1-16,3-3 3 0,-1-1-2 15,1-5 1-15,-1 0-1 0,3-5 2 16,0-1-1-16,-1-3-1 0,3-5 1 0,0 2 0 16,0-8 1-16,0 1-3 0,-1-5 2 15,1 0-2-15,0-2-1 0,-2-4 0 0,-1 1 1 16,1-5-1-16,-2 1 0 0,-3-3 0 15,-2 2 0-15,1-1 1 0,-5-2 1 16,0 0 6-16,-4-1 9 0,0-1 8 16,-5-2 9-16,1-1 8 0,-5-2 8 0,1 1 6 15,-5-2 6-15,-2-1 1 0,-2 2 4 16,-4 0 5-16,-1 1-1 0,-3 2-1 16,-3-2-3-16,-2-1-6 0,-4 4-7 15,0-4-7-15,-4 5-6 0,0-5-5 16,-2 4-2-16,-3-1 0 0,-1 0-1 15,-3 2 1-15,-4-1-1 0,0 1 0 0,-4 3-2 16,-2 1-2-16,-3-2 0 0,-1 6-2 16,-3-1-1-16,-4 2-5 0,0 4-2 15,-4 2-3-15,-2 0-2 0,-5 4-4 0,1 1 0 16,-5 4-2-16,1 1 0 0,-3 2-3 0,0-1 1 16,0 5-2-16,0-1-2 0,1 0-1 15,-1 3-1-15,4 1 0 0,1 1-3 16,-1-1 0-16,3 0-1 0,1 2-3 15,1 3-5-15,0 0-9 0,1 0-10 0,1 3-22 16,0 2-33-16,0 1-44 16,0 2-48-16,-1 3-53 0,1 2-56 0,0 4-45 0,4 4-39 15,0 2-41-15,2 1 6 0,2 1 35 16,1 3 56-16</inkml:trace>
  <inkml:trace contextRef="#ctx0" brushRef="#br0" timeOffset="13169.72">14398 8156 13 0,'-5'-9'70'0,"1"1"-13"0,-2 1-4 0,2 3-2 16,-3-2 1-16,-1 2-5 0,1-1-5 15,-1 1-7-15,2-2-4 0,-3 5 1 16,3-3-3-16,-3 3 1 0,3-2-5 0,-3 3-4 16,1 0-3-16,-1 0-4 0,-1 3 1 15,-1 2 0-15,1-1 4 0,-3 3 5 16,-2 2 5-16,-2 1 4 0,0 2 1 0,-2 5 1 16,-2-2-1-16,0 6-1 0,-2 1 0 15,-3 4-3-15,-1 2-1 0,1 3-2 16,-1 4-3-16,-1 0-4 0,1 3-3 15,1 3-3-15,1 1-4 0,2-2-3 16,2 3-1-16,-1-1-1 0,5 4-4 16,1-4 1-16,3 4-2 0,2-4 2 0,3 1 0 15,1 1 0-15,3-1 2 0,2-1 0 16,2 2 1-16,2-1 1 0,2-2 0 16,3 2 1-16,1 2 1 0,3-2 0 0,2 2 5 15,1 2 1-15,3-2 4 0,2-3 2 16,3-1 2-16,3-1 4 0,0 1 6 15,5-4 4-15,4-2 7 0,4-4 5 0,0-1 7 16,4-2 7-16,5-4 3 0,-1-1 5 16,3-6 8-16,4 0 10 0,0-5 5 15,2-3 8-15,4-4 6 0,1-1 4 0,3-8 0 16,3 0-5-16,1-2-5 0,3-6-10 16,2 0-12-16,2-2-10 0,3-5-14 15,-1-2-9-15,2 0-9 0,0-5-7 16,1 0-3-16,-5-4-5 0,-2 1-1 15,-2-2-2-15,-3-3-6 0,-3 1-2 0,-5-1 1 16,-2 0-4-16,-2 1 1 0,-4 0 2 16,-2-1 3-16,-5-4 5 0,-4 5 4 15,-4-4 5-15,-2-1 2 0,-6 0-2 0,-3 0-2 16,-4-4-2-16,-4-2-7 0,-4 0-6 16,-5-5-1-16,-1-1-2 0,-5 1-1 15,-4 0 3-15,-2-1 0 0,-5 1 1 0,-4 0 0 16,1 2 1-16,-5 0 0 0,-2-1-3 15,-5 5-1-15,1-2 0 0,-4 5-1 16,-1 0-3-16,-4-2-2 0,-4 7 0 16,-2-1 3-16,-2 2-5 0,-7 1 0 0,-1 4 2 15,-3 3 1-15,-4 1-2 0,-2 1-2 16,0 5 0-16,-3 0-2 0,1 3-5 16,0 3-11-16,0 3-15 0,-1-2-34 0,1 3-53 15,2 1-75-15,0 5-79 0,4 3-73 16,0 2-68-16,2 3-64 0,2 4 3 0,1 3 49 15,-3 2 71-15</inkml:trace>
  <inkml:trace contextRef="#ctx0" brushRef="#br0" timeOffset="14182.35">15272 9223 128 0,'-4'-9'177'15,"-1"2"-37"-15,-1 1-19 0,0 2-13 0,-1 0-7 16,1 3-13-16,0 1-13 0,-3 5-6 16,1 4 2-16,-1 7 21 0,1 4 32 15,-3 6 36-15,3 8 28 0,-1 8 18 16,1 4 4-16,3 8-13 0,1 4-27 0,4 0-35 16,2 1-35-16,5 1-32 0,-1 2-24 15,5-3-16-15,1-4-28 0,5-1-53 0,0-1-72 16,2-3-77-16,2-5-76 0,5-2-85 15,-1-8-71-15,3 0 2 0,1-11 44 16,-1-4 63-16</inkml:trace>
  <inkml:trace contextRef="#ctx0" brushRef="#br0" timeOffset="14467.16">15670 9786 47 0,'-2'-4'177'0,"-1"-1"10"0,1-1-62 16,0 6-34-16,2 0-18 0,0 7-12 16,0 2-3-16,-2 7 1 0,2 2 7 0,-4 6 3 15,0 2 5-15,-3 7 7 0,-1-3 2 16,-5 10-2-16,-4-2-7 0,-2 5-11 15,-2-1-14-15,-4 2-15 0,-1 0-14 0,-1 0-22 16,-1-1-29-16,1-3-36 0,-1-1-42 16,5-4-57-16,2-3-81 0,2-6-30 15,4-2 2-15,2-8 19 0</inkml:trace>
  <inkml:trace contextRef="#ctx0" brushRef="#br0" timeOffset="14812.45">15822 9879 41 0,'2'-5'210'0,"0"-3"29"0,0 4-27 0,1 3-33 16,-1-3-24-16,-2 2-8 0,2 4 0 15,-2 3 7-15,2 7 6 0,-2 4 1 16,-2 9-2-16,0 4-17 0,0 10-28 16,-3 3-30-16,1 4-28 0,2 3-21 0,-2 1-33 15,2 2-49-15,-1-2-57 0,3-1-58 16,0 1-60-16,0-6-58 0,3 1-55 15,-1-3-17-15,-2-6 18 0,2-6 39 16,-2 0 48-16</inkml:trace>
  <inkml:trace contextRef="#ctx0" brushRef="#br0" timeOffset="14978.34">15759 10439 27 0,'-5'-20'192'0,"3"2"23"0,0 1-41 15,2 0-35-15,0 5-29 16,4-1-25-16,1-2-25 0,3 5-19 0,1 0-15 16,1 4-24-16,3-2-30 0,2 3-42 0,-1 4-64 15,1-2-57-15,0 2-31 0,0-1-5 16</inkml:trace>
  <inkml:trace contextRef="#ctx0" brushRef="#br0" timeOffset="15177.31">16195 10029 110 0,'-9'-4'217'15,"-1"0"30"-15,-1 4-46 0,-2 1-37 16,3 5-20-16,-1 3-19 0,1 4-19 16,-1 8-25-16,2 0-21 0,1 7-17 15,2 2-15-15,-1 0-18 0,5 3-34 16,0 1-42-16,2-4-46 0,2 0-53 0,0-1-59 15,0-1-43-15,3-3-2 0,-3-5 23 16</inkml:trace>
  <inkml:trace contextRef="#ctx0" brushRef="#br0" timeOffset="15313.21">16169 10297 89 0,'0'-13'192'0,"0"5"-12"15,-4 0-41-15,0 7-39 0,0 1-34 16,-3 5-34-16,1 0-35 0,-3 5-38 0,3 0-52 15,-2 2-57-15,-1 1-32 0,3 0-7 16</inkml:trace>
  <inkml:trace contextRef="#ctx0" brushRef="#br0" timeOffset="15476.61">16277 10138 171 0,'4'-4'227'0,"-1"4"5"15,-3 1-59-15,0 6-45 0,0 2-32 16,-3 8-28-16,-1 0-35 0,2 3-40 16,-2 0-42-16,0 3-47 0,1 2-55 0,-1-2-56 15,0-2-20-15,0-2 5 0</inkml:trace>
  <inkml:trace contextRef="#ctx0" brushRef="#br0" timeOffset="15609.13">16273 10176 2 0,'6'-12'133'0,"-1"2"-26"0,1 1-34 0,0 2-29 15,1 3-18-15,1-1-23 0,0 2-36 0,3 2-52 16,0-4-28-16,-1 2-15 16</inkml:trace>
  <inkml:trace contextRef="#ctx0" brushRef="#br0" timeOffset="15807.78">16648 9800 172 0,'0'0'212'16,"0"3"-25"-16,-3 5-27 0,1 5-23 16,-2 4-20-16,2 7-24 0,-2 1-24 15,0 5-22-15,-1 4-20 0,3 4-28 0,-2-1-36 16,2 5-49-16,2-3-68 0,0 2-61 15,0 1-30-15,0-5 0 0,0 0 20 16</inkml:trace>
  <inkml:trace contextRef="#ctx0" brushRef="#br0" timeOffset="16127.14">16743 10116 93 0,'-9'-7'183'15,"-1"2"-18"-15,-3 2-22 0,2 3-18 16,-1 3-15-16,-1 2-18 0,0 3-17 0,3 4-21 15,-1 1-18-15,5 4-13 0,0 0-6 16,3 1-7-16,3 1-6 0,3-2-13 16,1 0-22-16,4-2-30 0,1-1-42 15,1-2-50-15,3 1-50 0,0-5-17 0,-1-4 8 16</inkml:trace>
  <inkml:trace contextRef="#ctx0" brushRef="#br0" timeOffset="16356.76">16868 10185 138 0,'-7'4'211'0,"1"1"-10"0,0 5-37 15,-1-1-35-15,3 1-31 0,0 1-27 16,0 3-26-16,4-3-18 0,0 3-15 0,4-3-6 16,0-2-4-16,5-1-2 0,-1-2 0 15,3-4 1-15,1-2-1 0,1-2 1 0,2-3 3 16,0-1 4-16,-1-2 4 0,1 3 1 15,0-2 2-15,-2-1-1 0,-3 4-1 0,1 2-2 16,-3 2-3-16,1 0-2 0,-3 5-1 16,1 0-13-16,-1 4-28 0,0-2-41 15,-1 2-56-15,1 3-67 0,-4 0-37 16,2-2-7-16,-2 2 19 0</inkml:trace>
  <inkml:trace contextRef="#ctx0" brushRef="#br0" timeOffset="16538.27">17219 10003 108 0,'4'-16'242'0,"1"3"25"15,-3 1-44-15,-2 4-48 0,-2 7-42 16,-1 2-38-16,1 8-36 0,-2 3-26 0,0 6-27 16,-3 2-29-16,3 4-31 0,-2 1-41 15,2-1-48-15,-1 2-59 0,1 0-35 16,0-4-6-16,-2 1 16 0</inkml:trace>
  <inkml:trace contextRef="#ctx0" brushRef="#br0" timeOffset="17051.81">17566 10142 114 0,'-2'-7'198'0,"2"2"-5"0,-2 9-40 16,-2 3-33-16,0 6-28 0,-1 7-22 15,1 5-17-15,-2 5-22 0,-1-1-32 16,1 5-38-16,2 0-48 0,0 1-61 0,-1 0-48 15,-1-1-23-15,2-1 4 0</inkml:trace>
  <inkml:trace contextRef="#ctx0" brushRef="#br0" timeOffset="17251.41">17729 10217 95 0,'-2'6'96'0,"0"4"-41"0,-4 0-57 16,-3 5-60-16,-1 0-34 0</inkml:trace>
  <inkml:trace contextRef="#ctx0" brushRef="#br0" timeOffset="21580.55">20572 4962 75 0,'0'-5'119'16,"0"-3"-10"-16,-2 1-8 0,2 1-9 0,-2 2-7 16,2-4-4-16,0 3-4 0,0 2-4 15,0 0 1-15,0-2-2 0,0 4-2 16,0-2 0-16,0 3 5 0,-2 0 16 0,2 4 21 16,-5 4 22-16,1 4 15 0,-2 9 7 15,-3 7-4-15,1 6-21 0,-3 1-32 16,1 9-30-16,-1 0-24 0,3 4-20 15,-1-1-42-15,1 4-55 0,1-5-64 16,3 2-68-16,0-4-72 0,2 0-85 16,-3-4-20-16,3-3 23 0,2-5 46 0</inkml:trace>
  <inkml:trace contextRef="#ctx0" brushRef="#br0" timeOffset="21945.95">20764 5208 70 0,'0'-16'191'0,"0"-1"0"15,-2 4-35-15,0 1-33 0,0 5-27 0,-2 2-24 16,-2 9-26-16,-3 3-22 0,-1 3-11 16,-1 9-3-16,-2 4 0 0,1 3 5 0,-1 3 6 15,2 1 7-15,3 1 5 16,-1-2 1-16,5 1-1 0,0-2-3 0,4-3-6 15,0-3-5-15,4-2-8 0,0-3-3 16,3 0-1-16,1-4 0 0,3-4 2 0,4-5 7 16,-1 0 11-16,3-9 14 15,2-3 17-15,0-2 18 0,0-5 16 16,-2-1 17-16,-2-7 6 0,0-2 2 0,-4-3-7 16,-3-1-12-16,-4-1-18 0,-2 0-18 15,-2 0-19-15,-4 2-16 0,-2 7-24 0,-3-3-49 16,-1 7-65-16,-1 3-69 0,1 3-76 15,1 3-92-15,-1 7-44 0,1 1 12 16,1 1 43-16,-1 4 59 0</inkml:trace>
  <inkml:trace contextRef="#ctx0" brushRef="#br0" timeOffset="22246.97">20906 5150 66 0,'0'0'208'0,"0"3"22"15,-2 2-39-15,0 4-34 0,-2 2-26 16,2 3-19-16,-3 1-20 0,3 0-19 16,-2 4-17-16,2-2-15 0,0 1-14 15,2-2-12-15,-2 1-7 0,2-6-4 0,2-1-1 16,-2-1-1-16,2-2 5 0,2 1 12 16,0-7 10-16,3-1 13 0,1-1 13 15,3-3 9-15,2-7 5 0,-1 2-1 16,1-1-10-16,2 0-8 0,-2 1-9 0,-3 3-7 15,1 2 1-15,-1 0 1 0,-1 8 4 16,-1 2-1-16,-1 3 1 0,-1 5-5 0,0 4-37 16,-2-1-59-16,-1 4-70 0,1 0-75 15,-2-1-98-15,2 1-66 0,-2-4-8 16,3-1 31-16,-1-5 53 0</inkml:trace>
  <inkml:trace contextRef="#ctx0" brushRef="#br0" timeOffset="22576.15">21706 4865 108 0,'3'-11'267'0,"-1"2"38"15,0 0-16-15,0 6-34 0,0-1-12 16,-2 8 5-16,2 2 2 0,-4 8-1 16,0 7-5-16,-2 8-18 0,-5 6-36 0,1 5-49 15,-1 8-45-15,-1 5-36 0,-1 1-39 16,0 5-70-16,1 0-99 0,1 3-103 15,1-1-89-15,0-2-83 0,3-4-74 16,-1-2 8-16,4-5 64 0,0-7 82 0</inkml:trace>
  <inkml:trace contextRef="#ctx0" brushRef="#br0" timeOffset="22776.14">21791 5408 39 0,'-8'-23'179'0,"-1"2"-10"16,-1 7-11-16,-1-1-11 0,0 5-8 0,1 2-11 16,1 4-16-16,-1 1-14 0,1 3-19 0,3 6-17 15,2-1-19-15,-1 4-17 0,3 3-12 16,2 0-34-16,5 2-38 0,-1 1-49 16,2-1-64-16,5-2-63 0,-1 1-32 15,3-2 4-15,2-5 27 0</inkml:trace>
  <inkml:trace contextRef="#ctx0" brushRef="#br0" timeOffset="23059.95">22115 5309 158 0,'-4'-5'218'15,"-1"1"-13"-15,1-1-32 0,-2 5-25 16,-3 0-20-16,1 2-19 0,-1 5-21 15,-1-1-15-15,1 4-13 0,-1 0-10 16,1 2-11-16,1 0-11 0,2-2-10 0,1 2-8 16,1-3-6-16,2 0-3 0,0 1-1 15,2-1 1-15,2-4 5 0,0 0 7 16,2 1 4-16,1-2 7 0,-1-3 2 0,2 3 1 16,0-3-5-16,-1 3-3 0,1 0-6 15,-2 0-3-15,3 0-2 0,-3 3-15 16,0-1-33-16,0 2-43 0,-2 0-49 15,3 1-61-15,-1 0-73 0,0 1-30 0,0-1 8 16,1 0 30-16</inkml:trace>
  <inkml:trace contextRef="#ctx0" brushRef="#br0" timeOffset="23240.28">22187 5429 44 0,'4'-7'168'0,"-2"2"-16"0,0 1-27 15,0 0-21-15,1 3-18 0,-1-2-14 16,0 3-12-16,0 3-12 0,0 2-10 0,-2-1-8 16,2 5-12-16,-2-1-25 0,0 6-35 0,-2 0-56 15,2 0-63-15,-2 2-37 0,-2 2-14 16,2-2 6-16</inkml:trace>
  <inkml:trace contextRef="#ctx0" brushRef="#br0" timeOffset="23522.87">22396 5099 95 0,'5'-11'230'0,"-3"2"17"15,2 1-44-15,-2 3-34 0,0 4-23 0,-2 2-20 0,0 8-20 16,0 6-14-16,-2 3-8 0,-2 3-19 16,0 9-44-16,-1 3-58 0,-1 2-66 15,-2 4-76-15,1 1-80 0,-1 0-40 0,-3-1-4 16,3-2 29-16</inkml:trace>
  <inkml:trace contextRef="#ctx0" brushRef="#br0" timeOffset="23721.35">22413 5512 49 0,'7'-6'157'0,"-1"2"-25"16,0-1-29-16,3 4-24 0,-3-2-18 15,1 3-13-15,-1 0-9 0,0 3-3 16,-1-2-1-16,1 3 1 0,-2-3 4 15,-2 3 6-15,0 0 2 0,0-1-4 0,-2 2-5 16,-2-1-9-16,0 4-22 0,0-2-40 16,0 1-57-16,-2 2-78 0,0-1-40 15,1-3-20-15,1 1 4 0</inkml:trace>
  <inkml:trace contextRef="#ctx0" brushRef="#br0" timeOffset="23985.98">22701 5385 46 0,'2'-9'226'0,"-2"2"18"0,-2 2-26 16,0 5-61-16,0 4-47 15,0 2-42-15,-2 5-31 0,-1 4-18 0,1 3-11 16,2 6-7-16,0-2-4 0,2 1-4 16,2-4-1-16,0 2-3 0,2-2-1 15,3-4 2-15,1-1 4 0,1-3 2 16,-1-4 2-16,3-3 3 0,1-1 3 0,1-6 3 15,2-4 2-15,-2-2 5 0,1-1 0 16,-1-5 0-16,0 2 0 0,0-3-4 16,-3-1-13-16,-1-1-25 0,-1-1-32 0,-2 4-47 15,-1-4-76-15,-3 3-40 16,-2 2-10-16,-2 2 9 0</inkml:trace>
  <inkml:trace contextRef="#ctx0" brushRef="#br0" timeOffset="24285.58">23086 5065 8 0,'3'-7'182'0,"-1"4"17"16,-2 3-32-16,0 3-37 0,0 4-26 16,0 3-16-16,-2 5-9 0,-1 0-11 15,1 4-8-15,0 0-12 0,0 1-8 16,2 4-7-16,-2-3-6 0,2 3-1 0,2-1-3 15,-2-3 6-15,2-3 7 0,2 0 7 16,-1-1 7-16,1-3 6 0,-2-1 2 16,0-2-2-16,0 1-5 0,-2-2-7 0,2 0-9 15,-2 1-7-15,0 0-8 0,0-1-14 16,-2 3-28-16,0-3-37 0,0 3-45 16,-2-4-46-16,-1 1-44 0,1-1-39 15,0-2-29-15,2 0-5 16,0-1 21-16,0-2 32 0</inkml:trace>
  <inkml:trace contextRef="#ctx0" brushRef="#br0" timeOffset="24373.38">23135 5442 54 0,'4'-4'171'0,"1"-1"-19"0,-3 2-32 15,0 3-30-15,0 3-34 16,-2 2-51-16,-2 0-73 0,0 7-60 0,-2 1-30 16,-3 1-17-16</inkml:trace>
  <inkml:trace contextRef="#ctx0" brushRef="#br0" timeOffset="24537.24">23201 5216 168 0,'2'-24'249'16,"0"0"16"-16,0 6-64 15,-2 2-59-15,2 2-64 0,-2 3-71 0,2 2-75 16,0 3-85-16,-2 2-62 0,0 4-27 0,0 0 0 15</inkml:trace>
  <inkml:trace contextRef="#ctx0" brushRef="#br0" timeOffset="30787.12">21766 6322 168 0,'0'-6'207'0,"2"-2"-27"0,-2 3-22 0,2 2-19 16,-2-1-13-16,2-1-13 15,-2 2-12-15,0-2-2 0,0 4 3 0,0-2 11 16,0 2 12-16,0-3 4 0,0 2 5 16,0-3 2-16,0 4 3 0,-2-3 3 0,0 0 5 15,0 0 8-15,-3 3 2 0,-1-4-7 16,-2 2-15-16,-1 1-20 0,-4 0-21 15,-1 2-21-15,-3 2-17 0,-2 4-12 0,-3 2-9 16,1 2-6-16,0 5-6 16,0 0-5-16,2 4-5 0,0 1-3 0,2-1-2 15,4 5-4-15,3-2 1 0,1 1-3 16,5-1-2-16,2-1-3 0,2-1 1 0,4-3 1 16,0 1-1-16,5-3 1 0,1-5 1 15,1 0 2-15,4-5 0 0,0-4 1 16,2-1-2-16,2-4-1 0,-2-3-1 0,2-3 0 15,0-3-3-15,-2-3-2 16,-1 1 4-16,1-3-2 0,-2 2 2 0,0 1 1 16,-4 0 1-16,-1 5 0 0,-1 1 0 15,-3 2 0-15,0 3 0 0,-1 1 0 16,-1 3 0-16,-2 4 1 0,0 4-3 0,0 3-16 16,-2-1-38-16,-2 6-88 0,2 1-108 15,-2-1-107-15,2-1-97 0,0-1-83 16,0-4-12-16,2 1 58 0,0-6 96 15</inkml:trace>
  <inkml:trace contextRef="#ctx0" brushRef="#br0" timeOffset="31119.75">21920 6387 4 0,'7'-8'215'0,"-3"-1"32"0,0 5-15 16,-2-1-21-16,0 5-20 0,0 0-19 15,0 5-22-15,-2 0-17 0,-2 4-17 16,2 3-23-16,-2 1-23 0,0 2-20 15,0-1-16-15,2 1-14 0,-2-1-7 16,2-3-6-16,-2-1-4 0,2-1-2 16,0 1-1-16,0-4-1 0,2-2 0 0,-2 0-1 15,2-3 2-15,2-2 2 16,0-3 0-16,1-1-1 0,1-3 1 0,3 1 0 16,-3-2-1-16,2 0-1 0,1 1 0 15,-1 0 1-15,-1 3 3 0,1-3 4 0,-2 4 9 16,1 1 11-16,-1 2 12 0,0-3 13 15,1 4 9-15,-3 0 4 0,2 0-3 0,-1 4-7 16,-1 0-12-16,-2-1-12 0,2 1-30 16,-2 1-52-16,0-1-74 0,1 2-76 15,-1-2-81-15,2 2-87 0,0-5-38 16,0-1 14-16,1-1 52 0,1-2 65 16</inkml:trace>
  <inkml:trace contextRef="#ctx0" brushRef="#br0" timeOffset="31268.24">22240 6366 230 0,'2'-5'293'0,"-2"-1"21"16,0 6-25-16,0 0-34 0,0 3-38 0,-2 1-45 15,-2 4-47-15,1 1-39 0,-1 2-31 0,0 0-39 16,0 3-52-16,0 1-61 0,-1 0-66 16,3-1-77-16,2 1-86 15,-2-5-31-15,2 3 14 0,0-6 42 0</inkml:trace>
  <inkml:trace contextRef="#ctx0" brushRef="#br0" timeOffset="31603.2">22365 6379 201 0,'0'-4'248'0,"0"-1"-6"0,0 2-34 15,0 2-33-15,-2-3-35 0,2 4-34 0,-3 4-32 16,1 0-24-16,-2 1-16 0,2 0-8 15,-2 2-6-15,2 2-1 0,0 0-2 16,-1 1-2-16,3 0-2 0,3-1-3 16,-1 3-2-16,2-3-3 0,0-1 0 0,5-3-3 15,-1 2 2-15,3-4-1 0,-1-1 0 16,3-2 1-16,2-2 0 0,-3-2 4 16,3-3 15-16,0-1 27 0,0-2 39 15,-2-1 48-15,-3-3 50 0,1 0 38 0,-3 0 13 16,-1-2-5-16,-3 2-28 0,-2-2-36 15,-2-1-48-15,-2 1-40 0,0 2-28 16,-3 3-21-16,-1 1-22 0,0 0-38 16,-1 1-78-16,-1 4-115 0,2 1-116 0,-1 4-118 15,1 0-87-15,2 0-23 0,2 3 46 16,2-3 98-16</inkml:trace>
  <inkml:trace contextRef="#ctx0" brushRef="#br0" timeOffset="31849.87">22608 6245 50 0,'6'-2'252'0,"1"0"31"0,-3-1-5 0,-2 3-36 0,2 3-41 16,-1-1-39-16,1 0-34 0,-2 6-23 15,2-3-23-15,-2 3-23 0,2 0-22 0,-1 0-15 16,1 1-10-16,0-3-5 0,0-1-2 16,3 0-3-16,-1-1 0 15,0-2 1-15,3-2 4 0,1-2 6 0,1 2 6 16,0-3 7-16,1 3 7 0,-1 0 9 15,2 0 6-15,-3 5 2 0,1-1-2 0,-3 5-5 16,1 1-7-16,-1 4-35 0,-2-2-73 16,-1 6-89-16,-1 1-112 0,0-3-91 15,-2 2-46-15,-2-2 0 0,-2-1 47 16</inkml:trace>
  <inkml:trace contextRef="#ctx0" brushRef="#br0" timeOffset="32465.44">23963 5994 126 0,'2'-16'281'0,"-2"3"66"0,2 2 1 16,-2 1-26-16,0 5-16 0,0-1-10 15,-2 6-26-15,0 6-41 0,0 7-42 16,-5 4-32-16,3 7-33 0,-2 2-38 15,-3 3-56-15,3 4-90 0,-3-2-109 0,3 2-107 16,2 0-95-16,0-2-97 0,-1-2-40 16,3-1 33-16,2-6 80 0,0-2 89 15</inkml:trace>
  <inkml:trace contextRef="#ctx0" brushRef="#br0" timeOffset="32728.77">24064 6208 24 0,'7'-14'214'0,"-3"3"25"0,0 2-10 0,0 1-20 0,-1 3-25 16,-3 3-23-16,-3 4-32 0,1 3-28 16,-2 4-25-16,0 5-17 0,0 0-12 15,1 2-15-15,-1-2-10 0,4 2-8 0,0-2-4 16,2 1-5-16,3-5-2 0,1-1 2 16,2-3 0-16,3-1 3 0,2-5 1 15,-1-5 2-15,3-1 3 0,2-3 4 16,-2-5 8-16,0-2 8 0,-3-1 12 15,-1-4 10-15,-2-1 5 0,-3-2-3 0,-2 0-5 16,-2-1-10-16,-4 4-20 0,-2-1-42 16,-2 5-67-16,-3 0-77 0,1 6-95 15,-5 1-91-15,0 2-43 0,-2 6 6 0,3 1 46 16</inkml:trace>
  <inkml:trace contextRef="#ctx0" brushRef="#br0" timeOffset="33027.85">24291 6056 180 0,'0'10'289'0,"-2"2"48"0,0 1-28 15,0 2-50-15,2 0-42 0,-3 0-42 0,3 2-49 16,3-1-45-16,1-1-32 16,0-1-20-16,0-3-10 0,3 0-2 15,1-3 11-15,0-3 18 0,3-1 19 0,2-3 24 16,2-2 25-16,-1-3 19 0,5-1 6 15,1-3-9-15,-1 0-11 0,2-1-18 16,-2 0-23-16,0 2-24 0,0-1-17 0,-2 7-9 16,-2-2-10-16,-1 6-4 0,-1 2-4 15,-2 1-4-15,-1 3-2 0,-1 2-9 0,-1 3-35 16,-1 0-78-16,-3-2-102 0,0 5-110 16,-2-1-132-16,0-2-68 0,-4-2-7 15,0 0 55-15,-2 0 92 0</inkml:trace>
  <inkml:trace contextRef="#ctx0" brushRef="#br0" timeOffset="42366.61">20872 8829 28 0,'3'0'60'0,"-3"0"2"0,0 0 5 16,0 0 0-16,0 0 1 0,0 0-3 16,0 1-8-16,-3-1-10 0,3 3-8 15,-2-3-5-15,0 1-8 0,0 3-3 16,0-3-3-16,0 1-1 0,0 2 0 0,0-3 1 15,-3 2 3-15,3 2 2 16,-2-4 4-16,0 2 5 0,0-2 2 0,-1 4 1 16,1-2 3-16,0 1-1 0,-2-1-1 15,1 1 0-15,-1-2-4 0,0 2-1 16,-1 0 1-16,1-3-1 0,0 2-2 0,-1-2 0 16,1 3-1-16,-1-2-3 0,1-1-3 15,0 2-3-15,-1 2-4 0,-1-4-2 0,2 3-1 16,-3 0-1-16,1 0 0 0,-1 1 3 15,1-2 4-15,-1 5 5 0,1-3 3 16,-3 0 7-16,1 2 3 0,-1 1 3 0,0-2 2 16,1 2 1-16,-1-3 0 0,-1 2-3 15,1 2-1-15,-2-1-1 0,3 0-2 16,-3 0-3-16,0 1-1 0,1-4-2 16,-1 6-2-16,0-6 0 15,1 4 1-15,-1-2 2 0,2 2-1 0,-1-1 3 16,1 1 0-16,-2-2 1 0,3 2-2 0,-1-4-1 15,1 6-4-15,-3-2-3 0,2 0-4 16,-1 0-3-16,-1-1-3 0,0 4-2 16,0-4 1-16,1 4 1 0,-1-2 0 0,0 5 3 15,-1-5 2-15,1 5 5 0,0-5 3 16,0 5 2-16,1-5-2 0,1 4-3 16,-2-3-3-16,3 2-4 0,-1-1-4 15,3 1-1-15,-3 2-1 0,3-2 0 0,-1 0 0 16,1 0-2-16,-1 3 2 0,1-2 1 15,-1 2 2-15,3 0 5 0,-2 1 1 0,1 0 2 16,1 0 1-16,0-1-1 0,-1 2-2 16,1-2-4-16,2 3-5 0,-1-4-2 15,1 4-5-15,0-4-1 0,2 4-3 16,2-4 1-16,-2 4 1 0,2-3-2 0,2-2 0 16,-2 2 0-16,2 1 1 0,2-1-1 15,-2-2 0-15,3 2 0 0,-1 0 0 16,2 1-1-16,-2-1 0 0,3 2 0 15,-1-2 0-15,0 1 0 0,1 0 0 16,1-2 0-16,-1 0 0 0,1 1-1 0,0 1 0 16,1-5-1-16,2 5 2 0,-3-5 1 15,3 5 0-15,-3-4 0 0,3 0 0 16,-1 2 0-16,1-1-1 0,-1-2 0 0,1 0 1 16,0 0 1-16,-1-2 0 0,3-1-1 15,-3 1 0-15,3-1 1 0,0-3-1 16,2-2-2-16,-3 2-1 0,3-2 2 15,2-2 1-15,-2-2 0 0,2 0-1 0,0 0 2 16,0-2 1-16,0-2 0 0,0-2-1 16,0 2-1-16,2-2 0 0,-3-2-1 0,4 3-1 15,-1-6-1-15,0 2 0 0,0-2-1 16,-2 2 4-16,2-1 1 0,-2-1 1 16,2-2-2-16,-2 1-1 0,2-1 2 15,-2 0-2-15,2 0 0 0,-2 0 1 16,-1-2 1-16,1 1 1 0,0-1 0 0,-2 0 0 15,2 0-1-15,-2 1 1 0,2-2 0 16,-2 0-1-16,-1-1 2 0,1 0 1 0,0-1 2 16,0-1 1-16,0 2 1 0,0-1 4 15,-1-1-2-15,1-1 2 0,-2 2 0 16,0 1-1-16,-1-3-2 0,1 2-1 16,-2 1-1-16,-1-2-1 0,-1 1 0 15,1 1 1-15,-1-1-2 0,-1-1 2 0,-1 2 0 16,1-1 1-16,-2 2-1 0,-1-3 2 15,1 4-2-15,-2-1-1 0,0 0 3 16,1 0 0-16,-1 1-3 0,0 0 0 0,0 1 0 16,-2-1 4-16,1 1-1 0,-1 2 1 15,0 0 1-15,0-1 0 0,-2 1 1 16,2-1-3-16,-2 1-1 0,0 0-1 16,0-1 1-16,0 3 0 0,-2-1 1 0,2-2 0 15,-2 2 1-15,2 1-3 0,-2-3-1 16,0 2-2-16,-1 1 0 0,1-1-3 15,-2-2 2-15,2 3 3 0,-2-1 2 16,-1-2 2-16,1 2-1 0,0 1 3 0,0-4 2 16,0 3-2-16,-1-2-1 0,-1-2 2 15,2 1 0-15,-3 2-3 0,3-2-1 16,-2 0 0-16,-1 0 0 0,1 2-1 16,-2-5 1-16,1 4 0 0,-1 0 1 15,-1-2 1-15,1 2-2 0,-3 0-1 16,3 1-3-16,-3 2-4 0,1-2 0 0,-1 3-2 15,-2 0 0-15,3-1-1 0,-3 1 1 16,0 3-3-16,1 0-10 0,-1-2-14 0,-2 3-36 16,-2 4-78-16,0-2-116 0,0 3-112 15,0 3-121-15,1 2-75 0,-1 0-14 0,0 5 55 16,0 1 100-16</inkml:trace>
  <inkml:trace contextRef="#ctx0" brushRef="#br0" timeOffset="55075.42">20796 10116 70 0,'0'0'63'0,"0"-4"-14"16,0 4-12-16,0 0-10 0,0 0-4 15,0 0-1-15,0 0-1 0,0 0 5 0,0 0 9 16,0 0 9-16,0 0 8 0,-2 0 8 16,2 0 10-16,-2 0 5 0,2 0 4 15,-2 0 1-15,2 0 0 0,-2 0-1 16,0-2-4-16,0 2-2 0,-1 0-4 0,1 0-4 16,0 0-6-16,0 0-5 15,-2 0-6-15,2 0-6 0,-3 0-7 0,3 0-1 16,-2 0-2-16,0 0 1 0,0 2 1 15,-1-2 1-15,-1 4 0 0,2-3 1 0,-2 3 1 16,-1 0 0-16,1 0 0 0,-1-3 1 16,1 4 3-16,-2 1 1 0,1-2 1 15,-1 1 1-15,1-1 1 0,-1 1 0 0,2-1-2 16,-3 1-3-16,3-2-3 0,-3 2-5 16,3 2-6-16,-2-2-2 0,-1 1-6 15,1 0-2-15,-1 3-1 0,1-1-2 0,-1 0 2 16,1 5 3-16,-1-4 7 15,-1 2 8-15,1-1 10 0,-1 5 4 16,1-5 3-16,-1 4-2 0,-1 1-5 0,0-1-9 16,1 2-6-16,-1-1-1 0,1 2-5 15,-1-1 1-15,3-1-3 0,-3 1-2 16,3 1-3-16,-1-2-5 0,1 1-2 16,-1-1-5-16,3 1-1 0,-1 1 1 15,1-2-1-15,0 0-2 0,2 4 0 0,-3-3 0 16,3 2 2-16,0-1 2 0,0 1-2 0,1 1 4 15,-1-2 1-15,2 1 2 0,0 2 1 16,2-3-1-16,0 1 0 0,0 1 1 16,2-2-3-16,0 1-1 0,2 1-1 0,1-1-1 15,-1-1-3-15,0-1 1 0,2 2 2 16,3-2-3-16,-3 1 1 0,3-5 0 16,1 5 1-16,-1-5 0 0,1 2 3 15,3 1 1-15,0-2 6 0,-1-1 5 16,1 2 1-16,2 1-1 0,-2-2-3 15,1-1 0-15,-1-2-6 0,2 1-3 0,-2-2-2 16,2 0 0-16,-3 0-1 0,1 1-3 0,0-4 1 16,-1 2-1-16,1-1 0 15,0-2 1-15,-1 0 3 0,1-1-2 0,0 1 2 16,0-1-1-16,-1 0 3 0,1-4-2 16,2 0 1-16,-3 0 1 0,3 0 0 15,2-4-1-15,-2 0-1 0,2-1 0 16,0 1-3-16,0-5 2 0,2 2-2 0,-2-2-1 15,2 0 1-15,-2-2 0 0,0 0 0 16,0-1-2-16,0 1 2 0,-3-3 0 16,1 2-2-16,0-2 0 0,0 0 1 0,-2-1 1 15,-1-1-2-15,1-1 1 0,0 0 2 16,-1-2 2-16,-1 1-4 0,2 1-3 0,-3-3 3 16,1 2 2-16,-3-3-2 15,3 2 0-15,-3 1 1 0,1 1 0 0,-3-2-2 16,3 1-1-16,-3 1 2 0,-2 1 0 0,3-2 1 15,-3 2-1-15,0-1 2 16,0 2 0-16,-2 0-1 0,0-1 0 0,1 0 0 16,-3-1 0-16,0 1 1 0,0 2-2 15,0-2 4-15,-3-1 4 0,1 1 5 0,0 2 4 16,0-6 4-16,-2 5 6 16,0 0-2-16,-1-1 1 0,1-1 1 0,-2 1-1 15,2 2-3-15,-3-2-3 0,1 0 0 16,0-1-3-16,-3 1 0 0,3 3-3 15,-3-3-2-15,3 2 1 0,-3-1 0 16,3 1-2-16,-2 2-4 0,1-2 0 0,-1-1 1 16,-1 2 0-16,1 1-2 0,-3-2 0 15,3-1 1-15,-3 5-1 0,1-3-2 16,-3 1-1-16,0 0-3 0,1 4-2 0,-3-4 1 16,2 3-2-16,-2 1 2 0,0 0 0 15,3-1 1-15,-3 3-5 0,0 0-8 0,0 1-13 16,0 0-23-16,1 2-50 15,-1 3-84-15,0 0-95 0,0 4-94 0,2 1-94 16,-1 3-68-16,1 3 2 0,0-1 56 16,-2 5 88-16</inkml:trace>
  <inkml:trace contextRef="#ctx0" brushRef="#br0" timeOffset="72345.35">21101 6709 2 0,'-4'0'86'15,"0"0"-17"-15,1 0-15 0,-1 0-13 0,2 0-12 16,-2 0-9-16,2 0-9 0,-2 0-4 15,1 0-3-15,-1 1-2 0,2-1 1 16,-2 3 1-16,0-3 6 0,-1 1 3 16,1 3 5-16,0-3 5 0,-2 2 2 15,1-2 2-15,-1 2 2 0,0 0 4 16,-1 2 0-16,-1-4 1 0,-1 3-1 16,1 1 1-16,-1 3-3 0,-1-2-2 0,-3 0-3 15,0 3 0-15,1 1 2 0,-1 0 3 0,0 3 1 16,-2-1 3-16,1 2 7 0,-3 0 6 15,2 1 7-15,-2 4 5 0,0-3 3 16,0 2 2-16,0-1-2 0,0 3-4 0,2-1-3 16,-1 1-5-16,1 0-4 0,2 3-2 15,-2-3-2-15,2 4 0 0,1-3 1 16,-1 4-1-16,0 0 1 0,3 1-1 16,-1 0-1-16,1 2-4 0,1-2-3 15,1 2-6-15,1 2-2 0,1-4-5 0,2 3-4 16,0-1-3-16,1 1-3 15,3-3-2-15,0 4-3 0,3-2-1 0,-1-3-1 16,4 1-2-16,0-1-1 0,3-1 0 0,-1 1-1 16,3-1 0-16,2 0 0 0,1-1 0 15,1-1 2-15,2 2-1 0,2-4-1 16,0-1 2-16,2 1 0 16,1 0-2-16,1-2 0 0,2-1 2 0,1 0-3 0,1-5 0 15,3 2 0-15,-3 0 0 16,3-4 0-16,2 1 0 0,-3-6 1 0,3 3-1 15,-2-2 0-15,1-2 2 0,1-2-2 16,0-2 0-16,0 0 2 0,2-2 1 0,-3-2-1 16,1-2-1-16,0-2 1 0,-3-3 0 15,1 1-1-15,0-3 0 0,-5 1 1 16,1-5 3-16,-1 1 4 0,-4 0 10 0,0 2 7 16,-2-6 4-16,0 2 6 0,-2-2 3 15,0 3-4-15,-2-4-7 0,0-1-5 16,0-1-6-16,-1 1-6 0,1-3-4 0,-2 0-1 15,0-3-3-15,-1-1-2 16,1 3 4-16,-2-3 9 0,-1-4 11 16,1 3 13-16,-3 1 18 0,-1 0 20 0,-1-1 16 15,0 4 8-15,-1 2 1 0,-3-1-7 0,0-1-11 16,0 4-16-16,-2 2-17 0,0 0-17 16,-2-2-11-16,0 5-9 0,0-3-4 15,-1 2-6-15,1-2-2 0,-2 0 1 16,2 0-3-16,-2 1 0 0,0-1 1 0,-1-1 6 15,-1-1 5-15,2 1 6 0,-3 1 9 16,-1 0 6-16,2-2-1 0,-3 5 1 16,-1-3-1-16,1 2-6 0,-2-2-4 0,-1 0-1 15,-1 2 1-15,0 1-3 0,1-2-4 16,-3 1 1-16,-2 1-2 0,0 0-1 16,0 0-3-16,-2 2 0 0,0-3-2 0,0 2-2 15,-2-1-1-15,2 4-1 0,-2 0-3 16,-1-2 1-16,1 2-2 0,0 1-5 15,-2 3-8-15,2 0-13 0,-3 1-25 16,3 4-63-16,-2-1-92 0,0 2-97 16,1 6-89-16,1 2-91 0,-2 0-55 0,0 6 19 15,-1-1 71-15,1 4 87 0</inkml:trace>
  <inkml:trace contextRef="#ctx0" brushRef="#br0" timeOffset="104344.57">21812 7842 129 0,'0'-3'120'16,"0"2"-27"-16,0-3-24 0,0 4-20 16,0-1-18-16,0 1-8 0,2 0-6 15,-2 0-1-15,2 0 4 0,-2 0 7 0,3 0 4 16,-1 0 3-16,0 0 1 0,2 0-2 16,-2 0-3-16,2 1-3 0,1-1-4 15,1 4 1-15,-2-3 2 0,3 2 5 16,-1-2 3-16,2 4 4 0,-1 2 7 0,1 0 5 15,1-1 6-15,-1 7 3 0,1-2 5 16,-1 2 4-16,1 3 5 0,-1 1 4 16,0 5 5-16,-1 2 14 0,-1 6 15 0,-2 4 23 15,-1 6 25-15,-3 4 24 0,-3 6 13 16,-3 9 0-16,-5 4-14 0,-1 6-25 0,-3 5-34 16,-2 3-35-16,-4 2-29 15,0 0-23-15,0 0-14 0,-3-2-9 0,3-3-5 16,-2-5 0-16,2 0-2 0,2-6-6 15,0-3-26-15,-1-6-58 0,4 0-89 0,-1-4-98 16,2-1-97-16,0-10-110 16,0 0-41-16,2-7 20 0,3-6 68 0,-1-5 87 15</inkml:trace>
  <inkml:trace contextRef="#ctx0" brushRef="#br0" timeOffset="104875.05">22236 8516 106 0,'0'-6'96'0,"2"-4"-23"16,2 1-10-16,4-1-2 0,1-1 0 0,4-2 1 15,1 3 2-15,5-1 3 0,0-3 10 16,5 3 11-16,1-1 13 0,3 0 21 16,1 2 35-16,5 1 45 0,4-1 33 0,5 1 27 15,5 0 15-15,5 1 5 0,6-4-22 16,7 3-40-16,4-3-42 0,4 3-40 0,6-1-39 15,5 0-34-15,4 1-28 0,0 3-15 16,2-4-11-16,-4 5-5 0,-5 0-3 16,-6 0-9-16,-4 1-23 0,-8-1-53 15,-7 3-86-15,-6-1-98 0,-9 2-92 0,-4-3-79 16,-4 4-68-16,-8-1-6 0,-3-2 57 16,-4-2 83-16,-4 1 82 0</inkml:trace>
  <inkml:trace contextRef="#ctx0" brushRef="#br0" timeOffset="105174.03">24056 7910 3 0,'2'-13'182'0,"0"4"18"15,0 4-37-15,0-2-38 0,3-1-28 16,1 4-21-16,-2 2-15 0,3-1-13 15,1 3-5-15,-2 3 3 0,3 2 12 0,-3 1 19 16,3 5 19-16,-3 6 22 0,-2 0 19 16,0 3 16-16,-1 6 8 15,-3 0 7-15,-3 3 8 0,1 3 9 0,-4 2-5 16,0 0-16-16,-5-2-18 0,0 2-27 16,-1-3-30-16,-1 2-36 0,-4-2-46 0,0-1-79 15,-2-5-114-15,0 4-126 0,-4-7-138 16,2 0-72-16,-3-3-14 0,1-4 45 15,2-1 94-15</inkml:trace>
  <inkml:trace contextRef="#ctx0" brushRef="#br0" timeOffset="106059.76">25034 7458 143 0,'2'-4'278'16,"-2"-1"52"-16,2 1-14 0,-2-1-26 0,0 5-16 15,2 0-5-15,-2 1-11 16,0 7-15-16,0 4-21 0,-2 2-25 0,0 7-31 16,0 3-39-16,-2 5-41 15,-1 0-34-15,1 1-24 0,-2 3-19 0,2 1-48 16,-3 1-85-16,1 0-105 0,-1 0-105 15,1-1-101-15,2-1-82 0,0-4-8 0,-1-3 56 16,3-2 90-16</inkml:trace>
  <inkml:trace contextRef="#ctx0" brushRef="#br0" timeOffset="106369.16">25277 7627 154 0,'-2'-9'244'0,"0"3"29"0,-2 6-49 16,0 1-47-16,-3 8-35 0,-1 6-31 0,-1 3-29 16,1 3-26-16,-1 3-22 0,3 1-14 15,0 0-8-15,1-1-5 0,5 1-3 16,0-6-2-16,5 2 2 0,1-5 0 16,2 1 2-16,3-6 2 0,2-6 3 15,2 0 4-15,-1-5 6 0,1-5 6 0,2 0 5 16,0-10 3-16,0-1 3 0,-2-2 1 15,0-3-3-15,-3-3 2 0,-1-1 4 0,-3 0 5 16,-1 2 2-16,-5-2 1 0,-2 1-2 16,-4 4-9-16,-3 2-35 0,-3 2-64 15,-1 6-83-15,-2 0-94 0,-1 4-96 16,1 3-49-16,-2 3-1 0,2 3 40 0</inkml:trace>
  <inkml:trace contextRef="#ctx0" brushRef="#br0" timeOffset="106649.63">25483 7516 209 0,'-3'8'295'0,"1"1"51"0,0 2-31 0,-2 3-41 16,2-1-34-16,0 3-37 15,2-4-46-15,0 5-43 0,0-4-35 0,2 0-29 16,0 2-18-16,0-6-8 0,2 0 7 0,3-3 16 15,1-1 24-15,1-3 25 0,1-2 21 16,1-2 13-16,1-3-3 0,1 0-11 16,0 1-20-16,0-1-23 0,-1 4-18 15,-1-2-17-15,-3 6-7 0,3 2-9 0,-3 0-3 16,-1 5-17-16,-3 1-48 0,0 2-114 16,0 3-140-16,1-3-160 0,-1 2-86 0,2-1-38 15,-2-6 21-15,3 1 98 0</inkml:trace>
  <inkml:trace contextRef="#ctx0" brushRef="#br0" timeOffset="107214.16">26175 7588 31 0,'4'-4'195'0,"4"3"6"0,1-4-20 0,4 2-26 16,-1 1-27-16,1 0-29 15,4-1-30-15,0 3-27 0,0-1-22 0,0 1-34 16,2-4-45-16,-2 4-64 0,2 0-67 16,-2 0-34-16,-3-1-15 0,1 1 12 15</inkml:trace>
  <inkml:trace contextRef="#ctx0" brushRef="#br0" timeOffset="107497.09">26894 7128 97 0,'5'-2'342'0,"-1"-1"66"16,0 3 76-16,-2 3-22 0,0 2-50 0,0 4-62 15,-2 7-59-15,0 2-56 0,0 7-70 16,0 4-62-16,0 4-41 0,-2 4-26 0,0 1-18 16,-2 0-21-16,2 0-44 0,-2 0-90 15,-1 2-111-15,1-5-106 0,0-1-103 16,0 0-79-16,-1-5-10 0,3-4 60 0,-2-1 97 16</inkml:trace>
  <inkml:trace contextRef="#ctx0" brushRef="#br0" timeOffset="107694.66">26863 7559 100 0,'-15'-9'235'0,"-2"3"34"0,0 0-27 0,0 5-24 16,0 1-22-16,0 1-22 0,4 5-33 0,1 0-35 16,3 2-29-16,1-3-24 15,4 5-20-15,1 1-12 0,3-2-8 0,3 2-4 16,1 1-21-16,2-1-41 0,3-1-49 15,-1-1-61-15,3 0-71 0,1-6-72 0,3 2-22 16,0-2 17-16,0-3 39 0</inkml:trace>
  <inkml:trace contextRef="#ctx0" brushRef="#br0" timeOffset="107866.16">27121 7386 217 0,'6'-9'356'15,"-2"2"51"-15,1 3 3 0,-1 0-48 16,-2 8-56-16,2 0-64 0,-2 4-61 0,0 5-46 16,1 2-51-16,-1 3-82 15,-2-1-100-15,2 7-103 0,-2-5-99 0,0 5-110 16,-2-3-53-16,2 0 11 0,-2-3 58 16,-1-2 77-16</inkml:trace>
  <inkml:trace contextRef="#ctx0" brushRef="#br0" timeOffset="108094.3">27356 7283 221 0,'4'-9'332'0,"-2"4"67"0,2 1 20 16,-2 9-22-16,-2 4-30 0,0 10-38 15,0 2-43-15,-2 9-56 0,-2 4-67 0,2 4-56 16,-2 6-42-16,0 0-34 0,-1 5-37 15,1-3-64-15,-2 1-89 0,2 2-101 16,-1-7-95-16,3 1-91 0,0-5-67 16,0-2 7-16,0-3 62 0,0-7 82 15</inkml:trace>
  <inkml:trace contextRef="#ctx0" brushRef="#br0" timeOffset="108309.61">27275 7578 96 0,'0'-34'223'16,"0"4"20"-16,2 6-43 0,3 0-44 0,1 4-36 16,3 5-31-16,-1 1-29 0,3 3-22 15,-1 1-15-15,3 5-10 0,0 0-6 16,-1 2-2-16,1 3-3 0,0 0 0 16,-3 3-2-16,1 2 3 0,-1-1 4 0,-1 1 9 15,-3-2 10-15,-2 5 3 0,-1 1 4 16,-3 2-10-16,-3-2-33 0,-1 1-53 15,0 2-64-15,2 0-82 0,-2-3-53 16,2-2-18-16,-1-1 13 0</inkml:trace>
  <inkml:trace contextRef="#ctx0" brushRef="#br0" timeOffset="108590.71">27570 7387 299 0,'4'-1'361'0,"-4"1"55"0,0 1-22 0,0 7-51 15,-4 3-60-15,-1 3-61 0,1 3-57 0,0 4-51 16,2 0-42-16,0 0-32 16,0 3-19-16,2-3-10 0,2 2-8 0,2-4-2 15,2-2 0-15,3-3 0 0,1-3-2 16,3-3 2-16,2-4 2 0,2-4 0 0,2-3 1 16,0-3 1-16,2-5 1 15,0-6-1-15,0 0 2 0,0-3 4 0,-1-3 6 16,-4-2 8-16,-3 0 4 0,0 1 1 0,-5-1 2 15,-1 1-5-15,-5 4-14 0,0 2-46 16,-4 2-79-16,-2 1-96 0,-3 4-102 16,-1-1-115-16,-3 6-61 0,1-1-1 15,-1-1 56-15,3 4 83 0</inkml:trace>
  <inkml:trace contextRef="#ctx0" brushRef="#br0" timeOffset="108789.15">28048 6994 199 0,'8'5'343'0,"-1"10"67"0,-1 4-5 16,-2 9-21-16,1 5-39 0,-5 5-63 16,0 5-74-16,0 2-75 0,-3 4-94 15,-1 0-113-15,2-1-116 0,-2-2-122 0,2 0-116 16,-2-4-54-16,-1 0 9 0,-1-6 57 15,2-2 88-15</inkml:trace>
  <inkml:trace contextRef="#ctx0" brushRef="#br0" timeOffset="113036.19">28998 12241 51 0,'-2'0'96'0,"0"-1"-6"0,0 1-12 0,0-3-8 16,0 3-11-16,0 0-5 0,0 0-6 15,-3 0-4-15,3 0 0 0,-2 0 1 16,0 0 1-16,-1 0-1 0,-1 0-2 0,2 0 0 16,-2 0-1-16,-1 3 0 0,-1-2 0 15,-1 3 1-15,1-3 1 0,-1 3 0 16,-1 1 3-16,-3 2 2 0,0-3 4 16,1 4 7-16,-3 1 4 0,0-1 5 0,-2 1 2 15,0 4 2-15,0-1 0 0,0 4-5 0,0 1-6 16,-2-1-6-16,2 2-9 0,-2 2-6 15,2 0-9-15,0-1-4 0,0 6-2 16,1-1 0-16,1 1 2 0,0 1 5 16,0 2 9-16,0-2 7 0,0 3 6 0,3 4 10 15,-1-2 4-15,0 1 3 0,1 2 0 16,1 2 0-16,3-1 1 0,1 2-5 0,1 1-3 16,2 4 0-16,-1-4-5 0,5 3-6 15,0-3-9-15,3-1-8 0,1 2-10 0,2-2-8 16,1-1-8-16,1-1-4 0,0-1-2 15,5-1-1-15,0-3 0 0,0-1-2 16,1 1 0-16,1-2-1 0,2-3 0 0,0 0 2 16,0-1 2-16,2-2 1 0,2-1 1 15,0-4 2-15,1-1-2 0,1 1 0 16,2-6-3-16,1-1 0 0,-1-2-1 16,3-3-2-16,-1-3 2 0,3-4-2 15,-1-3 2-15,3-3-2 0,-2-1 0 0,1-2 1 0,-1 1 0 16,0-6 0-16,-1-1 0 0,-1 0 0 15,-3-1 0-15,3-2 3 0,-3-4-2 16,-2 3-1-16,3-4-2 0,-3-3 0 0,-2-2 1 16,3 1-3-16,-3-5 1 0,0 0 1 15,0-1 1-15,-2-1-2 0,0-2 0 16,0-1 1-16,-2 0 1 0,-2 0 2 16,-2 1 5-16,-1 2 7 0,-1 1 5 0,-3-2 6 15,1 4 5-15,-3 0 0 0,1 3-5 16,-3 0-4-16,0 2-3 0,0 2-5 0,-2-2-7 15,1 2 1-15,-1 1 2 0,0-1-1 0,-2 1 0 16,2 4 2-16,-2-4 0 0,0 1 1 16,0 0 0-16,0 1 1 0,-2-2 1 15,0 0 2-15,0 1-1 0,-1-1 0 0,-1 3 1 16,-2-3-1-16,2 3-3 0,-3-2-2 16,-1 4-1-16,-1-2 1 0,1 1-2 15,-1 1-1-15,-1 3-1 0,-1-4-2 0,1 3-1 16,-3 2 0-16,2 0-1 0,-1 0 1 15,-1 2 0-15,-2 2 2 0,0-2-2 0,1 3-1 16,-3 2 0-16,0 0 0 16,0-1-1-16,0 4 1 0,-2 2-1 0,2-1 0 15,-2 1 0-15,2-2-3 0,-2 5-4 16,2-3-5-16,-2 3-9 0,2 1-14 0,-2-3-28 16,0 3-50-16,0 0-79 0,2 3-85 15,0-2-85-15,0 3-73 0,4-1-77 16,-2 2-7-16,1 3 51 0,-1-4 74 0,0 2 84 15</inkml:trace>
  <inkml:trace contextRef="#ctx0" brushRef="#br0" timeOffset="115076.43">25142 14060 105 0,'-7'0'178'0,"-1"0"-29"0,2 0-26 16,-3 0-18-16,1 1-16 0,-1 5-13 16,-1-2-16-16,-1 1-10 0,0 4-6 15,1-1-2-15,-3 4 1 0,0 4 2 16,-1-1 4-16,1 5 2 0,-2 4-2 16,0 1-2-16,0 2-3 0,3 1-3 0,-3 5-1 15,2 2 3-15,1 2 3 0,1 0 2 0,-2 2 9 16,3 2 24-16,1 1 17 0,3 1 5 15,0 1-1-15,1 1-5 0,3-1-13 16,2 1-31-16,2 2-24 0,3-1-14 16,3 4-6-16,5 3-3 0,4-1-1 0,4-2-1 15,4 3 1-15,3-2-1 0,1 2-2 16,3-2-2-16,2-4 0 0,0 2-1 0,2-7 1 16,-2 1-2-1,2-5 0-15,-2-2 0 0,2-3 0 0,-3-7 1 0,3-1-1 16,0-7 1-16,2-4 0 0,3-5 1 15,-1-7 0-15,4-4 1 0,1-5 1 16,3-6 1-16,1-4 0 0,4-4-1 0,0-4 0 16,0-4 0-16,0-5-1 0,0-4 0 15,0 1 1-15,-3-6-1 0,1-2-1 0,0-3 0 16,-4-1 1-16,-1-4-1 0,-3 3-1 16,-1-4 1-16,-4 0 0 0,-2 0 0 15,-2-2 0-15,-5-1 0 0,-1-2 0 16,-3-1-1-16,-3-2 1 0,-3 2 0 15,-2-3-2-15,-5-1 1 0,-3 1 0 0,-1-1 1 16,-4 5 0-16,-4-2 2 0,-4-1 12 0,-2 3 16 16,-3 4 24-16,-3-3 30 0,-5 4 29 15,-4 5 23-15,-3 1 6 0,-1 3-4 16,-5 5-16-16,-4 3-23 0,0 5-25 0,-2 3-21 16,-2 5-13-16,0 0-11 0,0 7-7 15,-2 1-9-15,2 3-5 0,0 1-3 16,0 4-3-16,2 0-2 0,2 2-8 15,2 2-25-15,0-3-76 0,3 2-121 0,1 1-134 16,3-1-136-16,-1 1-66 0,3-1-13 16,-2 0 55-16,1 0 110 0</inkml:trace>
  <inkml:trace contextRef="#ctx0" brushRef="#br0" timeOffset="116023.66">26606 13370 12 0,'-2'-4'51'0,"0"3"-8"0,0-4-8 16,2 0-5-16,2-1-5 0,0-2 2 15,5 2 2-15,-1-4 4 0,3 1 11 0,1-1 8 16,1-5 8-16,4 2 6 0,-1 0 5 16,5-4 5-16,3 0 5 0,3-3 4 15,2-1 10-15,7-1 8 0,2-1 14 16,5-2 15-16,3 0 11 0,3 0 8 15,5 0 1-15,4 2-3 0,1-1-13 16,4 2-11-16,5 2-15 0,-1 2-19 0,5 2-19 16,0-1-14-16,0 6-15 0,-2 1-16 15,-5 0-10-15,-2 4-9 0,-3-2-13 16,-5 7-35-16,-5-2-57 0,-3 1-73 16,-3 2-80-16,-4-3-96 0,-4 0-61 0,-4-2-6 15,-3-3 35-15,-2 3 62 0</inkml:trace>
  <inkml:trace contextRef="#ctx0" brushRef="#br0" timeOffset="116519.86">27320 12664 34 0,'-9'-5'174'0,"3"-1"18"0,0-4-45 16,1 1-31-16,1-1-16 0,2-1-11 16,2-3-10-16,2-2-9 0,0-3-11 15,5 1-6-15,-1-3 0 0,2-3 2 0,3-2 5 16,2-3 2-16,2-4 2 16,1-1 0-16,4-1 1 0,1-1 0 0,2-1 0 15,2 2 6-15,1-1 7 0,-1 2 10 16,3 0 9-16,1 0 13 0,1 1 16 0,0 4 16 15,-1 0 14-15,3 4 7 16,-2 0-4-16,1 5-14 0,1-1-23 0,-2 7-27 16,2-2-33-16,-1 3-23 0,-1 4-14 15,2 1-10-15,-3 4-8 0,1-1-3 16,0 1-1-16,-3-1-23 0,-2 2-63 16,-1 2-110-16,-3-1-123 0,-2-2-150 0,-2 0-78 15,-2-1-23-15,-3-4 41 0,-1 1 96 16</inkml:trace>
  <inkml:trace contextRef="#ctx0" brushRef="#br0" timeOffset="117336.24">28349 10459 128 0,'2'-5'227'16,"0"0"29"-16,0 4 1 0,-2 1 9 0,2 6 11 15,-2 8 6-15,-2 3-3 0,0 11-27 16,-2 3-49-16,-3 7-61 0,1 6-54 15,-1 0-52-15,1 6-77 0,0 3-89 16,-1-2-94-16,3 2-92 0,0-5-100 0,0-3-43 16,-1-2 24-16,1-3 60 0,2-6 79 15</inkml:trace>
  <inkml:trace contextRef="#ctx0" brushRef="#br0" timeOffset="117533.41">28281 11003 93 0,'-15'-8'198'0,"-2"4"-7"16,0 4-22-16,-2 4-23 0,2 5-18 16,-2 6-19-16,2-2-23 0,4 3-18 0,1 2-19 15,3-1-15-15,5 2-13 0,2-4-8 16,2 4-9-16,4-5-25 0,5-2-40 16,1 1-53-16,3-8-74 0,2 2-48 0,2-4-24 15,2-6 9-15</inkml:trace>
  <inkml:trace contextRef="#ctx0" brushRef="#br0" timeOffset="117698.79">28524 10935 197 0,'-2'-3'303'0,"0"6"51"0,-2 2-11 0,-3 0-49 0,3 8-49 15,-2 3-47-15,2 0-48 0,-3 3-71 16,3 1-98-16,2 0-99 0,0 4-102 0,2-1-112 15,0-2-57-15,0 3-11 0,0-4 37 16,0-2 64-16</inkml:trace>
  <inkml:trace contextRef="#ctx0" brushRef="#br0" timeOffset="117883.22">28687 11041 286 0,'7'-12'426'0,"-1"3"82"0,-2 2 26 15,-2 6-55-15,0 1-73 0,0 7-84 16,1 3-84-16,-3 9-76 0,-3 4-56 16,1 3-40-16,0 9-27 0,-2 0-15 0,0 7-17 15,0-1-24-15,-5 6-53 0,3-2-111 16,-3 1-125-16,3 0-122 0,2-4-112 0,-1-4-44 16,1-1 19-16,0-5 92 0,0-7 114 15</inkml:trace>
  <inkml:trace contextRef="#ctx0" brushRef="#br0" timeOffset="118079.32">28681 11162 123 0,'2'-26'220'16,"2"3"13"-16,0 2-39 0,3 3-33 0,-1 2-25 16,0 6-21-16,3-1-23 0,2 2-24 15,-1 1-17-15,1 3-15 0,-3 2-11 16,3 3-9-16,-3 0-8 0,-1 1-2 0,-1 5-20 15,-2-2-35-15,0 5-49 0,1 0-65 16,-3-1-73-16,2 1-40 0,-2 0-5 16,2-2 23-16</inkml:trace>
  <inkml:trace contextRef="#ctx0" brushRef="#br0" timeOffset="118311.45">28973 11023 77 0,'0'-4'287'0,"-4"4"61"16,-1 0 26-16,-1 4-41 0,-2 2-49 15,-1 6-49-15,1 1-54 0,1 4-54 16,1 0-46-16,0 2-35 0,4 0-19 0,-1 1-13 16,6 0-7-16,-1-6-5 0,4 2-1 15,0-2 0-15,5-3-1 0,0-3 2 16,3-4 0-16,1-4 4 0,2-3 7 0,0-6 17 16,0-2 19-16,0-3 14 0,-2-2 12 15,-3-2 5-15,-1 1-6 0,-3-3-16 16,-3-1-19-16,-5 0-46 0,-2 4-80 15,-3 0-107-15,-1 5-110 0,-5-1-123 0,1 4-66 16,-3 3-4-16,-2 1 51 0,3 4 90 16</inkml:trace>
  <inkml:trace contextRef="#ctx0" brushRef="#br0" timeOffset="118510.89">29261 10752 18 0,'8'-16'302'0,"1"4"52"16,-3 3 68-16,-2 5 14 0,1 4-33 0,-1 9-46 16,-2 5-45-16,-2 9-42 0,0 3-60 15,0 7-74-15,-2 4-58 0,0 1-51 16,-3 6-79-16,1-4-116 0,0 0-120 0,0 2-119 16,2-7-107-16,-3-1-43 0,3-3 30 0,0-4 88 15,0-7 104-15</inkml:trace>
  <inkml:trace contextRef="#ctx0" brushRef="#br0" timeOffset="118745.62">29566 10970 31 0,'2'-5'277'0,"2"-2"28"0,-2-1 30 0,4 3-51 16,1 4-77-16,3-2-64 0,1 2-38 16,2 1-39-16,1 1-63 0,1 2-74 0,0-2-81 15,0 4-95-15,-2-2-66 0,-3-1-22 16,1 1 19-16,-3-1 40 0</inkml:trace>
  <inkml:trace contextRef="#ctx0" brushRef="#br0" timeOffset="119207.39">30283 10531 207 0,'0'-4'299'0,"0"0"63"0,0 4 1 15,-2 8-16-15,-2 0-16 0,0 9-22 16,-1 3-37-16,-7 31 104 15,3-22-274-15,3 5-62 0,-3 0-80 0,3 2-95 16,0 3-103-16,-1-2-106 0,1 0-114 0,2-3-40 16,-1 0 18-16,1-1 63 0,0-4 85 15</inkml:trace>
  <inkml:trace contextRef="#ctx0" brushRef="#br0" timeOffset="119390.38">30127 10990 168 0,'-15'-12'279'15,"2"3"51"-15,0 1-15 0,1 5-20 16,1 0-20-16,0 6-29 0,3 0-42 0,2 5-50 16,1 1-46-16,3 3-32 0,0-2-24 15,2 2-22-15,2-1-42 0,2 0-65 16,1 0-86-16,1-2-92 0,3-1-115 0,1-3-60 16,1 1-4-16,1-5 39 0,1-1 72 15</inkml:trace>
  <inkml:trace contextRef="#ctx0" brushRef="#br0" timeOffset="119555.52">30427 10870 119 0,'2'-4'285'0,"-2"8"56"0,-2-1 20 0,0 6-43 16,-2 4-43-16,-1 2-45 0,1 6-45 15,2-2-52-15,-2 5-70 0,2 1-91 0,0-1-98 16,2 1-91-16,0-2-104 0,-2 2-72 15,2-4-20-15,0-1 35 0,0-3 62 0</inkml:trace>
  <inkml:trace contextRef="#ctx0" brushRef="#br0" timeOffset="119723.67">30603 11003 87 0,'8'-17'299'15,"-1"5"72"-15,-3 4 47 0,-2 7-4 16,0 5-18-16,-4 6-35 0,0 10-47 0,-2 1-61 15,-3 8-70-15,1 4-63 16,-3 1-47-16,1 4-39 0,-1 0-46 0,1 3-85 16,0 0-107-16,-1-2-111 0,3 0-107 15,-1 0-94-15,1-4-26 0,0-2 45 0,-1-7 87 16</inkml:trace>
  <inkml:trace contextRef="#ctx0" brushRef="#br0" timeOffset="119894.23">30641 11071 91 0,'6'-18'181'0,"-2"2"-17"15,1 3-38-15,-1 2-32 0,0 6-29 16,-2 0-16-16,2 2-18 0,-1 2-20 16,-3 1-28-16,2 1-43 0,-2-1-68 0,-2 4-40 15,2 1-22-15,-3-1-3 0</inkml:trace>
  <inkml:trace contextRef="#ctx0" brushRef="#br0" timeOffset="120169.47">30874 11003 24 0,'-9'6'236'0,"1"0"35"0,-3 7 10 0,1-3-58 15,-1 5-51-15,0-1-40 0,1 6-34 16,3-3-33-16,1 1-26 0,2 1-18 0,2-2-9 15,2 0-6-15,2-2-4 0,4-1-1 0,3-3 0 16,1-2-2-16,3-3 0 0,2-3 0 16,4-3 1-16,0-4-1 0,2-4 1 15,0-3 7-15,0-3 11 0,1-3 16 0,-1-1 22 16,0-6 27-16,-4 3 26 0,-2 1 17 16,-5-3 5-16,-1 4-9 0,-5 2-18 0,-4-1-27 15,-2 3-54-15,-5 2-89 0,1 5-98 16,-4 0-102-16,-1 3-111 0,-2 5-55 0,1 0-1 15,-3 4 46-15,2-3 77 0</inkml:trace>
  <inkml:trace contextRef="#ctx0" brushRef="#br0" timeOffset="120385.74">31270 10720 247 0,'4'-1'334'0,"0"5"54"0,-4 7 0 0,0 7-11 16,-2 7-25-16,-2 5-44 0,-3 5-68 15,1 5-68-15,-3 3-70 0,1 2-92 16,0 0-126-16,-1-2-127 0,3-2-140 0,-1-3-96 16,1 0-40-16,2-8 25 0,0-1 80 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3T12:09:54.80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13619 1935 129 0,'6'-1'155'0,"0"-3"12"16,1 3 12-16,-1-1 6 0,0-3 9 16,-1 2 13-16,1-2 14 0,-2 4 14 0,-2-3 11 15,0 0 6-15,1 0-9 0,-3 3-24 16,0-2-28-16,-3 0-35 0,-1 2-34 0,-4 1-33 15,-1 1-26-15,-6 6-17 0,-1 2-7 16,-6 8-6-16,-1 3-1 0,-4 6 1 0,-1 7-2 16,-2 3 2-16,-1 7-4 15,1 3 5-15,0 7 3 0,5 2 3 16,2 4 2-16,4 0-2 0,4 0-2 0,8-2-4 16,5-2-8-16,9 0-8 0,3-2-5 0,9-6-5 15,5-5-2-15,5 0-4 0,7-6-6 16,2-2-10-16,3-8-20 0,3-2-40 0,-2-5-105 15,3-4-143-15,-1-2-136 0,-1-9-111 16,-3-3-44-16,-2-5 8 0,-4-5 87 16,0-4 133-16</inkml:trace>
  <inkml:trace contextRef="#ctx0" brushRef="#br0" timeOffset="457.69">14457 1708 168 0,'2'-4'332'0,"-2"3"79"0,0 2 51 16,0 7-11-16,0 2-37 0,2 10-42 0,0 6-56 16,0 7-71-16,0 8-82 0,3 10-62 15,-1 3-42-15,0 5-25 0,0 1-15 16,1 5-19-16,1 2-38 0,0 0-88 0,1-1-124 16,-1-3-119-16,2 0-121 0,-1-4-74 15,-1-5-10-15,0-4 62 0,-1-5 110 0</inkml:trace>
  <inkml:trace contextRef="#ctx0" brushRef="#br0" timeOffset="658.66">14541 2528 52 0,'-16'-12'225'0,"-3"0"57"16,-3 6 6-16,3 3-1 15,-2 6 6-15,2 3 2 0,0 6-9 0,2-1-31 16,4 3-42-16,3 2-41 0,1 2-39 0,5-1-33 15,4 2-31-15,4-4-24 0,3 0-20 16,1 2-38-16,5-4-71 0,2-1-88 0,2-5-96 16,4-3-95-16,0-2-102 0,2-7-27 15,-2-2 36-15,3-2 69 0,-3-4 85 0</inkml:trace>
  <inkml:trace contextRef="#ctx0" brushRef="#br0" timeOffset="822.51">14789 2269 162 0,'4'-16'381'0,"-2"2"96"0,-2 7 55 0,0-1-42 0,0 8-66 16,0 4-76-16,3 6-86 0,-3 5-93 15,2 9-68-15,0 1-45 0,2 1-38 16,-2 6-64-16,2 2-108 0,1 1-134 16,-1 0-142-16,2 0-102 0,-2-1-43 0,1 0 20 0,-1 0 84 15,0-5 123-15</inkml:trace>
  <inkml:trace contextRef="#ctx0" brushRef="#br0" timeOffset="1005.3">14988 2378 90 0,'2'-22'431'0,"-2"3"88"0,0 5 58 16,0 7-9-16,0 6-94 0,2 6-126 15,0 6-115-15,1 7-83 0,1 8-54 16,0 9-38-16,2 3-32 0,-1 5-40 0,-1 4-72 15,0 1-123-15,0 2-129 0,1 2-137 16,-1-3-86-16,0 1-25 0,0-5 37 16,-2-2 104-16</inkml:trace>
  <inkml:trace contextRef="#ctx0" brushRef="#br0" timeOffset="1453.4">14982 2512 190 0,'0'-38'279'0,"2"4"49"16,0 4-27-16,0 2-37 0,4 3-35 16,1 3-34-16,3 2-40 0,1 2-45 0,2 2-42 15,1 0-28-15,1 3-17 0,0-1-10 16,0 4-5-16,0 1-2 0,-3 4-3 0,-1-1 0 16,0 5 1-16,-5 1-1 0,-2 1 1 15,-2 6-11-15,-2 2-29 0,-2 3-39 0,-2 1-45 16,0-1-46-16,2 0-46 0,0 1-32 15,-1-5-4-15,3 0 19 0,3-4 33 16,-1-3 42-16,0-1 41 0,2-1 47 16,2-3 46-16,-1-1 34 0,1-1 31 0,0 1 27 15,-2 0 33-15,3 2 36 0,-3 2 44 16,0 2 45-16,1 3 38 0,-1 5 26 0,0 6 0 16,0 2-19-16,0 6-40 15,1 1-55-15,1 6-55 0,-2-2-44 0,5 1-32 16,-1-4-20-16,1 0-13 0,-1-4-8 15,3 0-2-15,1-4-1 0,1-5 3 0,0 1 7 16,0-9 14-16,-1-3 12 0,1-2 10 16,0-3 6-16,-3-9 3 0,1 1-2 0,-3-5-12 15,-1 0-10-15,-3-3-8 0,-2-4-8 16,-2 1-10-16,-2 2-20 0,-4 0-43 0,-1 1-96 16,-3 2-125-16,1 2-128 0,-1 3-115 15,-3 1-47-15,2 5 8 0,1 1 75 0,3-2 114 16</inkml:trace>
  <inkml:trace contextRef="#ctx0" brushRef="#br0" timeOffset="1635.86">15566 2001 43 0,'13'-13'309'0,"-1"3"103"0,1 5 97 15,-2 8-24-15,1 9-48 0,-1 2-56 16,0 11-63-16,-1 5-101 0,-1 8-101 0,-1 3-93 15,-2 4-105-15,-1 2-127 0,1 3-119 0,-2-2-136 16,3 1-71-16,-3-4-9 16,-2 0 53-16,0-3 97 0</inkml:trace>
  <inkml:trace contextRef="#ctx0" brushRef="#br0" timeOffset="1867.94">16082 2321 280 0,'5'-5'385'0,"-1"1"57"0,0 3 50 16,5-3-75-16,-1 3-99 15,5 1-77-15,2 0-46 0,2 0-75 0,2 0-126 16,0 0-146-16,0 0-132 0,0 1-143 15,-2 3-75-15,0 0-19 0,-5-3 46 0,-1 4 95 16</inkml:trace>
  <inkml:trace contextRef="#ctx0" brushRef="#br0" timeOffset="2601.12">17232 1675 7 0,'-2'-3'232'0,"0"-2"53"16,-1 2 22-16,1 3 24 0,0 3 33 0,2 5 13 15,-2 4-14-15,2 5-26 0,0 8-49 0,0 8-64 16,0 2-75-16,0 7-56 0,0 3-37 16,0 5-24-16,0-2-22 0,0 2-39 15,0 3-77-15,2-2-118 0,0 2-115 0,0-3-123 16,1 2-82-16,1-3-18 15,-2-4 48-15,0-5 103 0</inkml:trace>
  <inkml:trace contextRef="#ctx0" brushRef="#br0" timeOffset="2796.63">17249 2356 130 0,'-17'-15'255'0,"-2"6"60"15,-2 3-11-15,-3 3-18 0,1 6-14 0,0 3-14 16,-1 3-26-16,3 6-39 0,2-2-44 15,4 3-36-15,5 2-27 0,3-1-21 16,5 2-22-16,4-1-17 0,5-2-11 0,3-2-20 16,5-3-55-16,2-2-76 0,2-4-91 15,4-4-91-15,3-1-100 0,-1-5-41 0,3-4 22 16,-1-2 60-16,1-3 81 0</inkml:trace>
  <inkml:trace contextRef="#ctx0" brushRef="#br0" timeOffset="2950.75">17532 2111 137 0,'5'-17'405'0,"-3"4"102"0,0 4 68 16,-2 3-45-16,-2 6-81 0,2 2-91 15,0 7-104-15,0 4-96 0,0 8-67 0,0 2-40 16,2 7-30-16,0-1-30 0,0 2-58 16,0 3-105-16,2-1-130 0,3 2-131 0,-1-1-103 15,0-3-41-15,1 1 19 0,-3-6 85 16,2-2 118-16</inkml:trace>
  <inkml:trace contextRef="#ctx0" brushRef="#br0" timeOffset="3130.99">17689 2297 259 0,'2'-19'389'16,"0"3"75"-16,0 6 19 0,0 2-30 16,1 8-54-16,-1 5-67 0,2 7-76 15,0 8-68-15,0 5-64 0,3 6-47 0,-3 6-33 16,2 3-39-16,-1 3-57 0,-1 3-112 15,0 0-131-15,0 0-143 0,0 0-103 16,1 1-37-16,-1-6 19 0,-2 1 88 0,0-6 119 16</inkml:trace>
  <inkml:trace contextRef="#ctx0" brushRef="#br0" timeOffset="3559.78">17678 2378 56 0,'5'-27'200'0,"-1"2"22"16,0 2-42-16,2 2-41 0,3 4-30 16,-1-1-21-16,3 3-25 0,0 1-18 15,-1 3-15-15,1-2-8 0,-3 4 4 0,1 1 20 16,-1 4 38-16,-4-1 40 0,1 2 28 16,-5 3 15-16,0 3 0 0,-3 2-18 15,1-1-38-15,-2 0-42 0,2 4-34 0,0-4-27 16,0 1-23-16,2-4-19 0,2 2-15 15,0-2-11-15,2 3-7 0,0-4 2 16,1 1 9-16,1-1 11 0,-2 2 12 0,3 3 11 16,-3-1 9-16,2 4 6 0,-2 1 7 15,1 2 12-15,-3 3 13 0,2-2 14 16,0 2 12-16,0 1 9 0,1-5 6 0,1 4-2 16,3-3-2-16,-1-2 1 0,3-3 3 15,-1 2 7-15,3-3 13 0,2-4 15 0,2-2 14 16,0-4 7-16,-1-3 3 0,4 0-7 15,-1-4-12-15,-2 0-12 0,-1-2-17 16,-3-2-15-16,-2-1-14 0,-3 2-9 16,-4 0-6-16,-4-1-10 0,0 3-11 0,-4 1-18 15,-4 0-34-15,-5 3-82 0,0 1-129 16,-1 3-136-16,-3 2-129 0,0 3-61 0,0 3-6 16,2-3 59-16,4 1 117 0</inkml:trace>
  <inkml:trace contextRef="#ctx0" brushRef="#br0" timeOffset="3742.67">18273 1721 273 0,'9'-8'437'0,"-3"8"85"0,-2 8 42 0,0 9-67 15,-1 8-102-15,1 8-94 0,-2 6-91 16,2 5-90-16,-2 4-84 0,0 1-111 15,3 1-141-15,-1 0-137 0,0-3-139 0,2-1-71 16,3-1-10-16,-3-7 57 0,3-4 113 16</inkml:trace>
  <inkml:trace contextRef="#ctx0" brushRef="#br0" timeOffset="4127.83">18868 1319 302 0,'0'-4'386'0,"0"1"53"16,-2 1-16-16,2 2-65 0,0 0-64 16,2 0-56-16,2 2-46 0,0 2-36 15,5 4-22-15,1 1-17 0,3 2-19 0,2 3-23 16,2 3-21-16,0 2-14 0,0 4-10 16,2 1-7-16,-2 2-8 0,-2 4-3 0,-1 2-3 15,-1 5-2-15,-2 1 1 0,-7 1 1 0,-2 7 2 16,-6 2 2-16,-3 2-4 0,-5-2-3 15,-5 5-20-15,-4-3-61 0,-5 0-119 16,1-3-127-16,-3-1-154 0,1-2-82 0,-3-4-25 16,1-2 36-16,1-3 104 0</inkml:trace>
  <inkml:trace contextRef="#ctx0" brushRef="#br0" timeOffset="10778.09">14455 3294 43 0,'0'-1'60'0,"0"1"3"0,0-4 1 16,0 4-1-16,0-1 0 0,0 1-1 0,0-3-4 15,2 3 0-15,-2-1 0 0,2 1 1 16,-2-3 4-16,0 3 6 0,0-3 4 0,0 3 6 16,0 0 5-16,0 0 2 0,0 0 3 15,0 0 7-15,2 0 14 0,-2 3 28 16,2 0 32-16,-2 1 33 0,2 5 23 16,0 4 6-16,3 5-10 0,-3 10-31 0,2 2-40 15,0 7-42-15,0 4-38 0,1 2-27 16,-1 4-18-16,0 2-10 0,3 4-7 15,-3-2-3-15,2 1-3 0,-2 1-5 0,3-2-20 16,-3-3-37-16,0 0-58 16,0-6-76-16,1-1-83 0,-3-3-86 0,2-5-81 15,-4-3-31-15,0-2 21 0,0-7 57 16,0-2 74-16</inkml:trace>
  <inkml:trace contextRef="#ctx0" brushRef="#br0" timeOffset="11092.57">14840 3252 203 0,'0'-12'260'0,"0"2"16"15,0 3-39-15,0-1-31 0,2 7-4 16,-2 1 10-16,4 4 11 0,1 8 11 16,-1 2 4-16,2 11-11 0,0 3-34 0,1 6-41 15,-1 3-46-15,1 5-37 0,-1 0-28 16,0 1-16-16,1 2-8 0,-1 1-7 0,-2-1-14 16,0-1-36-16,1 0-60 0,-1-4-82 15,-2 1-93-15,0-3-93 0,-2-2-98 0,0-2-22 16,-4-5 27-16,0 0 65 0,-1-8 84 15</inkml:trace>
  <inkml:trace contextRef="#ctx0" brushRef="#br0" timeOffset="11375.18">14597 3854 12 0,'-11'-5'192'0,"0"2"24"0,3 0-31 16,2-2-40-16,1 4-27 0,3-3-15 16,0 3-11-16,4-3-1 0,5 0 5 0,-1 0 11 15,4 1 7-15,3-2 6 0,4 1 1 16,0-1-7-16,4 0-12 0,0 1-15 16,3-2-16-16,-1 2-16 0,2 3-16 0,-1-4-12 15,1 2-11-15,-2-2-6 0,1 1-3 16,-3 3-24-16,0-5-43 0,-2 5-61 0,-2-3-70 15,-2 3-79-15,0-3-84 0,-3 0-25 16,-1 0 21-16,-1-1 47 0</inkml:trace>
  <inkml:trace contextRef="#ctx0" brushRef="#br0" timeOffset="16280.5">14855 4171 42 0,'0'0'65'0,"0"0"-1"16,0 0-4-16,0 0-7 0,0 0-5 0,0 0-5 16,0 0-4-16,0 0 0 15,0 0 2-15,0 0 5 0,0 0 1 0,0 0 1 16,-2 0-1-16,2 1-2 0,-2-1-7 15,-1 4-6-15,1 0-4 0,0 1-5 16,0-2 0-16,-2 5 1 0,2 1 2 16,-3-1 6-16,3 1 8 0,-2 3 5 0,0 0 2 15,2 1 3-15,-2-1-2 0,1 2-4 16,1 1-7-16,0-2-7 0,0 3-6 16,2-1-5-16,-2 4-2 0,2-1-1 15,0-1 0-15,2 3 3 0,-2 1 1 0,2 0 4 16,0 0 3-16,3 3 2 0,-3 1-1 15,2-4 0-15,0 5-1 0,2-4-5 16,-1 3-6-16,1-2-2 0,-2-1-2 16,3 0 3-16,-3 2 8 0,2-4 12 0,-2 1 15 15,1-3 15-15,-3-1 13 0,0 2 6 16,0-4 1-16,-2-1-6 0,0 0-7 16,-2-2-13-16,0 1-11 0,0-4-12 0,-3 2-9 15,-1-2-7-15,0 0-8 0,-3-2-5 16,-1-2-4-16,1 3-2 0,-1-2-1 15,-3 0 0-15,0-5 1 0,1-1-1 16,-1 0 2-16,-2-1 0 0,2-5-1 16,-1 0 2-16,1-2 1 0,0 3-1 0,0-5 1 15,3 0-1-15,1-3 0 0,1 2-2 16,2 1 0-16,1-2 1 0,1-1-1 0,4-2-1 16,0 2 2-16,4-3 3 0,1 1 2 15,3-1 0-15,3-2 3 0,-1 2 0 16,5-3 0-16,0 5-3 0,2-2-1 15,0-1-2-15,0 4 0 0,2 1-24 0,-2 1-57 16,0 2-64-16,-1 0-81 0,4 1-85 16,-4-1-89-16,1 0-27 0,0-1 30 15,0 1 53-15</inkml:trace>
  <inkml:trace contextRef="#ctx0" brushRef="#br0" timeOffset="16598.89">15147 4042 94 0,'0'-8'235'16,"0"4"24"-16,0-1-29 0,2 4-27 0,-2 1-13 15,2 1-5-15,2 4-7 0,-2 7-10 0,3 1-16 16,-1 6-29-16,0 4-37 0,0 1-35 16,1 2-44-16,-3 4-55 0,2-1-63 15,-2 0-65-15,2 1-70 0,1-1-80 16,-3 0-32-16,-2-4 11 0,0 0 41 0</inkml:trace>
  <inkml:trace contextRef="#ctx0" brushRef="#br0" timeOffset="16765.4">15035 4326 13 0,'-5'-8'197'0,"5"0"26"16,0 2-19-16,5-1-40 0,1 0-40 15,2 1-25-15,5-2-23 0,2 3-26 0,0-1-40 16,4 1-53-16,0 0-70 0,0 0-77 16,0-3-40-16,-2 5-19 0,0-5 7 0</inkml:trace>
  <inkml:trace contextRef="#ctx0" brushRef="#br0" timeOffset="17527.96">15926 3569 59 0,'-2'0'167'0,"2"0"-22"0,0 0-25 15,0 0-21-15,0 0-9 0,2 0 2 0,0 0 10 16,2 0 21-16,2-1 27 0,3 1 33 15,2-3 36-15,1 1 35 0,5 0 23 16,2-1 6-16,7-1-8 0,1 2-29 16,7-2-36-16,4-1-49 0,7-3-42 0,1 2-35 15,5 0-25-15,4-2-15 0,2 4-13 0,4-3 3 16,5 2-1-16,6 0 0 0,2-3 0 16,4 2-4-16,1-4-2 0,-3 1-10 15,-2 0-9-15,-2 1-7 0,-6 0-5 0,-7 2 4 16,-8-1-1-16,-5 0 0 0,-8 2 1 15,-6 4 0-15,-6-3-3 0,-5 0-18 16,-4 0-22-16,-5 3-61 0,-1-2-117 0,-5 0-131 16,1 2-136-16,-3-4-84 0,0 2-32 15,-4-2 34-15,0 4 100 0,-2-2 126 16</inkml:trace>
  <inkml:trace contextRef="#ctx0" brushRef="#br0" timeOffset="27017.17">18737 2896 1 0,'0'0'39'15,"0"0"-7"-15,0 0-3 0,0 0 0 16,0 0 2-16,0 0 8 0,0 0 5 0,0 0 7 15,0 0 9-15,0 0 9 0,0 0 11 16,0 0 10-16,0 0 9 0,0 0 6 16,0 0 0-16,0 0-2 0,-2 4-3 15,-1-4-7-15,1 1-6 0,-2 4-6 0,-2-1 0 16,-1 2 1-16,1-1 1 0,-2 4 4 0,-1 4 3 16,-1-2 3-16,-1 3 4 0,0-2-1 15,-1 6-4-15,-1 1-6 0,0 3-5 0,1 1-8 16,-3 3-11-16,2 3-7 0,0 1-3 15,1 3 3-15,-1 1 5 0,0 1 5 16,5 1 4-16,-1 6 3 0,3-2 0 16,2 3-6-16,2 2-13 0,2 3-11 0,2-3-10 15,4 1-12-15,5 0-6 0,-1-4-7 0,5 0-4 16,2-7 2-16,2 0-4 0,2-5-1 16,3-1 0-16,1-8 3 0,2-3 1 15,1-3-1-15,-1-6 2 0,3-5 2 16,0-7 1-16,-1-2 3 0,1-6 0 15,0-2 0-15,-3-8 0 0,1 0-1 0,-5-5-2 16,0 0 1-16,-2-7 0 0,-4 2 4 16,0-4 6-16,-4-4 7 0,-5-1 7 15,-3-3 4-15,-3-2 5 0,-4-3-2 0,-3-2 1 16,-3 1-4-16,-3-1-6 0,-3 0 0 0,-1 0-2 16,-2 3-5-16,-2 4-7 0,0-1-3 15,0 6-5-15,0 5-4 0,0 1-5 16,0 2-6-16,-1 9-11 0,1-1-28 0,3 5-67 15,-4 4-124-15,6 3-128 0,-1 5-134 16,2 4-80-16,3 2-22 0,1 7 39 16,3 0 111-16</inkml:trace>
  <inkml:trace contextRef="#ctx0" brushRef="#br0" timeOffset="27284.3">19315 3445 199 0,'4'-4'463'0,"-4"-1"77"16,0 4 50-16,-2 1-54 0,0 4-101 15,-1 2-126-15,-1 9-115 0,0 3-77 0,0 7-47 16,2 1-32-16,0 3-36 0,2 6-65 16,-3-1-112-16,1 4-133 0,0 1-151 15,0-2-92-15,0 0-35 0,-2-2 26 0,-1 0 93 16</inkml:trace>
  <inkml:trace contextRef="#ctx0" brushRef="#br0" timeOffset="27962.18">20185 2793 15 0,'-3'-5'184'0,"1"4"2"0,0-2-6 15,0 1-8-15,2 2-3 0,-2 0 13 0,2 5 26 16,0 1 36-16,0 8 35 0,0 4 18 16,0 7 0-16,0 6-26 0,0 8-44 15,-2 4-59-15,2 7-57 0,0 1-46 16,0 3-27-16,0 0-18 0,0 4-16 0,2-4-35 16,-2-2-61-16,2-3-90 0,0-2-98 15,2-1-101-15,1-5-106 0,-3-3-33 16,2-4 22-16,-2-5 73 0,-2-4 88 15</inkml:trace>
  <inkml:trace contextRef="#ctx0" brushRef="#br0" timeOffset="28195.11">20191 3033 40 0,'2'-7'216'0,"2"4"46"0,5 6-3 16,-1 4-18-16,5 7-11 0,2 1-12 16,4 4-25-16,0 2-36 0,4 3-43 0,0-3-35 15,5 4-28-15,-1 0-18 0,1 1-21 16,-1-1-42-16,-1-4-57 16,1 3-71-16,-1-3-83 0,-3-3-88 0,-2 1-40 0,-2-5 9 15,-2-3 39-15</inkml:trace>
  <inkml:trace contextRef="#ctx0" brushRef="#br0" timeOffset="28445.12">20697 2680 246 0,'-4'-18'379'0,"-1"6"80"0,1 3 36 16,2 8-33-16,-2 6-56 0,2 4-63 0,-3 8-63 15,3 11-72-15,-2 6-72 0,2 5-50 16,-2 11-32-16,-1 4-20 0,1 5-14 16,0 4-8-16,0 1-6 0,-1 0-1 0,1-1-3 15,0-3-9-15,0-2-14 0,0 0-39 16,-1-4-91-16,3-3-123 0,0-2-132 0,2-5-120 16,0-4-53-16,0-3 0 15,2-6 74-15,0-3 111 0</inkml:trace>
  <inkml:trace contextRef="#ctx0" brushRef="#br0" timeOffset="29289.37">21023 3394 64 0,'0'-4'200'16,"0"0"0"-16,0 4-9 0,0-1 0 0,2 1 16 15,-2 1 31-15,2 7 35 0,-2 4 26 16,-2 2 6-16,0 7-17 0,-3 2-39 15,1 7-52-15,-2-1-61 0,-3 5-49 16,3 0-33-16,-2-1-23 0,-1 0-27 16,1 1-51-16,-1-1-87 0,3 1-111 0,2-4-121 15,-1-1-114-15,1-3-52 0,2-2 12 16,-2-3 66-16,2-2 98 0</inkml:trace>
  <inkml:trace contextRef="#ctx0" brushRef="#br0" timeOffset="29706.15">21982 3023 152 0,'6'-18'210'0,"-2"1"-11"15,0-2-47-15,1 1-40 16,-1 1-30-16,-2-1-22 0,0-2-17 0,0 4-10 16,-2-2 3-16,-2-2 16 0,0 5 35 15,0-4 53-15,-2 7 70 0,-3-2 64 0,-1 0 42 16,-3 4 16-16,1 1-12 0,-3 2-38 15,0 2-59-15,-2 2-59 0,1 6-47 16,-1 3-30-16,0 5-18 0,2 7-14 0,-2 7-10 16,3 8-8-16,1 4-5 0,3 9-5 0,1 4-9 15,3 4-7-15,2 0-5 16,2 2-4-16,2 2-9 0,2 0-13 0,3-3-20 16,-1 3-27-16,-2-4-82 0,3-3-142 0,-3 2-148 15,0-4-124-15,0-4-54 0,-4-1-9 16,0-6 62-16,0-4 131 0</inkml:trace>
  <inkml:trace contextRef="#ctx0" brushRef="#br0" timeOffset="29920.47">21783 3495 60 0,'0'-15'347'15,"2"0"74"-15,0 5 82 16,2-1-8-16,2 2-55 0,3 0-78 0,4 2-70 0,1-1-62 15,3 3-77-15,2 0-59 0,3 1-37 16,-1-2-23-16,2 5-12 0,2-3-10 16,-1 4-6-16,1-1-16 0,-2 1-41 15,1 0-98-15,-1 0-124 0,-2-3-134 0,0 2-118 16,-2-3-53-16,-2 0 8 0,-2-1 78 16,0-1 114-16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3T12:11:05.71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17143 1733 58 0,'-21'0'202'0,"-3"1"31"0,-3 3-23 16,-1 5-15-16,-3 6-4 0,-3 3 5 16,0 7 5-16,-2 1 3 0,-2 8 6 0,2 5 4 15,0 5 9-15,0 5 1 0,4 2-10 16,0 6-19-16,7 2-26 0,4 0-38 0,6 4-35 15,7-3-32-15,5 1-17 0,6 1-14 0,5-4-14 16,7-2-6-16,2-2-5 0,6-1-9 16,2-5-24-16,3-2-54 0,2-3-97 15,1-4-121-15,3-4-117 0,0-6-112 0,0 0-43 16,0-9 20-16,-2-7 80 16,-1-7 111-16</inkml:trace>
  <inkml:trace contextRef="#ctx0" brushRef="#br0" timeOffset="528.13">17611 1948 158 0,'-2'4'268'0,"-1"2"49"0,1 9-3 16,0 5-39-16,0 10-39 0,2 7-30 0,0 5-34 15,0 5-47-15,2 6-64 0,2 3-79 16,1 1-77-16,-1 2-78 0,2 0-77 16,1-4-91-16,-3-1-33 0,-2 0 17 15,-2-4 44-15</inkml:trace>
  <inkml:trace contextRef="#ctx0" brushRef="#br0" timeOffset="726.34">17380 2636 127 0,'-4'-16'187'16,"4"2"-24"-16,2 0-18 0,2 0-10 15,5 6 1-15,3-1-5 0,5 0-14 16,2 2-18-16,4 3-20 0,3-1-19 0,-1 1-21 15,5 0-15-15,-3 3-27 0,3-2-43 16,2 2-57-16,-3-3-88 0,-1 2-59 0,-1 1-32 16,-3-3 0-16,-1 0 26 0</inkml:trace>
  <inkml:trace contextRef="#ctx0" brushRef="#br0" timeOffset="1241.78">18169 2419 144 0,'-2'-5'304'15,"-4"5"41"-15,0 5 22 0,-3 4-74 16,1 3-72-16,-1 6-57 0,1 6-44 0,1 1-55 16,1 1-78-16,0 3-81 0,1 0-83 15,3-3-87-15,0 2-77 0,0-2-25 0,2-3 21 16,-2 0 48-16</inkml:trace>
  <inkml:trace contextRef="#ctx0" brushRef="#br0" timeOffset="1805.13">18322 2312 7 0,'2'-9'247'0,"2"3"41"0,0-1 54 16,5-1-23-16,1 3-27 0,3-3-12 15,2 1-3-15,4 3-16 0,2-1-40 16,0 4-44-16,5-2-47 0,-1 1-41 0,1 2-32 16,-1 2-24-16,3-2-31 0,-3 3-70 15,0-3-98-15,1 1-105 0,-1-1-115 0,-2 0-92 16,1-1-32-16,-3-4 35 0,0-3 80 15</inkml:trace>
  <inkml:trace contextRef="#ctx0" brushRef="#br0" timeOffset="2089.09">19139 1604 310 0,'2'-9'395'0,"-2"2"44"0,0-1-7 16,0 4-94-16,0 3-89 0,4 1-72 0,0 1-54 16,5 3-35-16,2 6-18 0,3 1-10 0,1 4-9 15,4 7-4-15,0 4-1 0,0 6 5 16,2 6 6-16,-1 4 4 0,-1 3 4 16,-2 2-4-16,-3 3-3 0,-3 1-7 0,-3 2-10 15,-3 2-7-15,-5 2-6 0,-5 2-1 16,-3 0-17-16,-5 0-38 0,-4-5-88 15,0 0-117-15,-4-8-128 0,0 1-133 0,0-10-61 16,-2 0-5-16,-3-8 67 0,1-3 102 16</inkml:trace>
  <inkml:trace contextRef="#ctx0" brushRef="#br0" timeOffset="2483.04">17342 1370 7 0,'-9'-5'212'16,"1"-1"12"-16,-1 0 6 0,5 2-68 15,4 0-28-15,2 3 10 0,5 1 39 0,5 1 69 16,10 8 64-16,5 6 32 0,11 7 2 0,9 7-19 16,8 13-44-16,10 8-66 0,9 13-66 15,9 5-43-15,8 7-35 0,6 4-24 16,3 3-15-16,-1-1-15 0,3 1-6 0,-3-4-5 15,-1 0-10-15,-5-4-14 0,-4-5-19 16,-7-3-36-16,-5-3-104 0,-8-5-139 16,-7-3-133-16,-5-6-118 0,-8-2-50 15,-7-9 0-15,-8-10 79 0,-5-5 129 0</inkml:trace>
  <inkml:trace contextRef="#ctx0" brushRef="#br0" timeOffset="2752.45">19251 1559 40 0,'-6'-30'274'0,"-3"8"59"0,-3 3 81 16,-5 8-10-16,-5 5-16 0,-3 7-21 16,-7 10-30-16,-6 13-45 0,-6 11-70 15,-7 15-73-15,-6 13-51 0,-7 11-36 16,-6 11-18-16,-10 10-12 0,-5 3-7 0,-4 6-4 15,3-1-1-15,-3-5 0 0,4 0-4 16,3-5 1-16,3-5-7 16,7-9-10-16,7-6-26 0,5-8-54 0,7-2-104 15,7-13-115-15,6-2-114 0,6-9-113 0,6-9-45 16,5-9 20-16,2-9 85 0,4-7 102 0</inkml:trace>
  <inkml:trace contextRef="#ctx0" brushRef="#br0" timeOffset="4028.87">21427 1969 86 0,'-2'-2'104'0,"2"-1"-8"0,-2 2-7 0,2-2-3 15,-2 1-1-15,0-1 10 0,-1 1 6 16,-1 1 9-16,0 1 13 0,-2-4 18 0,-3 4 27 16,-1 4 29-16,-3-3 31 0,-4 1 24 15,-4 3 13-15,-3 2-6 0,-3 2-22 0,-5 4-35 16,0 4-38-16,-4 3-39 0,-2 5-33 15,-2 4-22-15,2 10-15 0,0 2-8 16,2 13-4-16,4 1-2 0,5 8-4 16,3 5-3-16,7 5-4 0,7 1-4 0,4 0-12 15,8 1-5-15,6-3-4 0,9 1-7 0,4-5-13 16,7-3-23-16,4-6-64 16,1-4-129-16,5-4-130 0,3-9-142 0,1-4-75 15,0-8-26-15,-1-7 42 0,-1-7 115 16</inkml:trace>
  <inkml:trace contextRef="#ctx0" brushRef="#br0" timeOffset="4990.03">22705 1634 97 0,'-10'-4'202'16,"-1"-1"-9"-16,-1 5-13 0,1 0-16 0,-2 4-16 16,1 0-14-16,-1 2-13 0,0 5-12 15,1 3-1-15,-1 2 6 0,0 5 15 16,0 4 11-16,3 1 10 0,-3 3 11 0,3 4 2 15,1 0-6-15,1 4-15 0,-1-2-17 0,3 6-22 16,2 0-24-16,1 1-21 0,1 4-18 16,2-1-14-16,2 0-8 0,3 0-5 15,-1 3-2-15,0-4-3 0,3 5 0 0,-1-4 2 16,0-2 4-16,-2-1 4 0,1 1 8 16,-3-3 6-16,-2-1 6 0,0-1 1 15,-4-2-2-15,-1-2-5 0,-3 0-2 0,-1-5-6 16,-3 0-6-16,-1-4-2 0,-4-1-3 15,0-5-2-15,-4 0-4 0,0-6-2 16,-2-1-3-16,-3-3 0 0,1-4-2 0,-1-5 0 16,1-4-1-16,0 0 0 0,1-2 0 15,1-6-4-15,2-1 2 0,0-4-1 0,4 1 2 16,2-5 2-16,2 1 0 0,3-3-2 16,3 0-1-16,3 1 1 0,2-2-1 15,4 0-2-15,4 1-1 0,3-2 5 16,4 0-1-16,3 1 2 0,6 2 0 0,3-2 0 15,0 5 2-15,5-1-2 0,2 4 0 0,0-1-1 16,-1 5-4-16,1-1-22 0,-2 4-63 16,-1 2-108-16,1 2-118 0,2-3-125 0,-5 3-92 15,3-1-28-15,-3-3 36 0,3 0 94 16</inkml:trace>
  <inkml:trace contextRef="#ctx0" brushRef="#br0" timeOffset="5244.02">23116 1708 104 0,'0'-12'378'0,"0"3"85"0,0 2 64 0,0 2-32 15,-2 8-65-15,0 6-82 0,0 5-86 16,0 7-78-16,-3 8-62 0,1 0-47 15,0 5-31-15,0 2-22 0,-3 2-22 16,3-3-37-16,-2 5-75 0,2-5-105 0,-1-1-106 16,3 0-100-16,0 1-97 0,-2-6-26 0,0-3 40 15,-3-1 91-15,-1-3 95 0</inkml:trace>
  <inkml:trace contextRef="#ctx0" brushRef="#br0" timeOffset="5404.73">22904 2105 89 0,'-6'-15'247'0,"2"5"26"16,0 1-20-16,2-1-37 0,4 1-34 0,0 3-32 16,4 0-25-16,5-2-18 0,1 2-20 15,3 2-24-15,2-4-19 0,0 4-24 16,2 0-49-16,2-1-65 0,0 2-78 0,3-2-93 16,-1 1-58-16,0-1-25 0,1 3 24 15,-1-2 48-15</inkml:trace>
  <inkml:trace contextRef="#ctx0" brushRef="#br0" timeOffset="5836.18">23681 2478 14 0,'4'-13'248'0,"-1"2"55"16,-1 2 22-16,0 3-7 0,-2 1-5 0,0 5-3 16,0 5-18-16,-2 5-31 0,-3 10-41 15,1 2-41-15,-2 4-47 0,0 4-44 16,-1 5-39-16,-1-2-56 0,1 1-81 0,1 0-100 15,0-3-105-15,4 0-112 0,-1-4-85 16,1-2-16-16,2-5 46 0,2 0 79 16</inkml:trace>
  <inkml:trace contextRef="#ctx0" brushRef="#br0" timeOffset="6499.36">24627 1839 149 0,'0'-9'196'0,"0"0"-16"0,0-1-16 15,-2 4-13-15,2-3-8 0,-2 1-1 16,2 1 2-16,-2 3 8 0,-2-2 11 16,2 1 17-16,-3 2 14 0,-1 2 8 0,0 1-1 15,-3 1-7-15,1 4-16 0,-3 3-22 16,-1 3-28-16,-1-1-28 0,-2 7-23 0,2 0-17 15,-1 3-17-15,-1 4-10 16,2 1-10-16,0 2-6 0,3 1-4 0,-1 5-3 16,1 1-3-16,3-1 1 0,1 6-3 15,0-2-3-15,3 1-1 0,1 3 0 16,0 2 2-16,2 1-3 0,2-1 2 0,0-1 2 16,3-1 0-16,-1 1 0 0,0-3-2 15,0-1 0-15,-2-3 2 0,3-1-2 0,-3-5 2 16,-2-3 0-16,-2-1 1 0,0-2-3 15,-3-4 1-15,-3-2 1 0,-1-4 1 0,-3 2-1 16,-3-6 1-16,-2 0 1 0,-2-4-2 16,-2-2-6-16,0-3-7 0,-1 0-9 0,1-1-6 15,0-5-8-15,0 1-4 0,4-5 1 16,0-1 6-16,2-2 7 0,3-3 2 0,1-1 8 16,5 0 3-16,1-3 3 0,3-3 1 15,4-2-1-15,3 0 2 0,3 1-1 16,3-5 2-16,1 5 3 0,5 2 2 0,2-1 6 15,0 3 0-15,5 1 2 0,-1 4 4 16,2 1-4-16,1 3-2 0,1 1-5 16,-1 5-30-16,1-3-80 0,-1 3-115 0,-3 4-114 15,2-2-132-15,-4 2-70 0,1 1-9 16,-1-3 61-16,-4 3 98 0</inkml:trace>
  <inkml:trace contextRef="#ctx0" brushRef="#br0" timeOffset="6781.69">24953 1830 257 0,'0'-5'389'0,"0"2"45"16,0 2 36-16,2-3-60 0,5 3-82 16,-1 1-79-16,5 0-53 0,4 0-39 15,2 1-50-15,2 3-41 0,2-3-50 0,0 2-75 16,2-2-93-16,0 3-98 0,1-3-99 16,-3 2-111-16,0-3-44 0,-2 0 24 15,-2 0 67-15,-2 0 82 0</inkml:trace>
  <inkml:trace contextRef="#ctx0" brushRef="#br0" timeOffset="7178.95">25474 1500 144 0,'2'0'304'15,"2"0"26"-15,1 1 19 0,-1 1-51 16,2 2-49-16,3 0-37 0,3 2-9 15,1 3 4-15,2 6-5 0,2-1-25 0,2 10-27 16,0 5-19-16,0 5-17 0,0 7-18 16,-2 3-18-16,0 6-10 0,0 4-10 15,-4 3-10-15,-1-1-8 0,-1 2-8 0,-5 5-6 16,-2-5-7-16,-1 3 0 0,-6-2-5 0,-3 0-12 16,-5-1-35-16,-1-4-81 0,-3-3-129 15,0 0-146-15,-6-5-134 0,0-4-61 16,-2-5-7-16,-3-3 60 0,1-1 118 0</inkml:trace>
  <inkml:trace contextRef="#ctx0" brushRef="#br0" timeOffset="7628.48">22331 1257 35 0,'13'-4'196'16,"-3"0"7"-16,3 1-16 0,2 3-25 0,4 6 2 16,6 3 43-16,5 5 67 15,8 10 62-15,6 5 29 0,11 12-4 0,11 8-28 0,8 12-50 16,11 10-66-16,8 4-62 15,8 8-42-15,7 0-33 0,5 1-23 0,1-1-19 16,0-1-11-16,0-3-8 0,1-4-5 16,-1 0-4-16,-4-7-13 0,-2-2-14 0,-4-7-35 15,-7-4-82-15,-2-5-140 0,-6-5-142 16,-6-3-131-16,-7-12-61 0,-8-2-7 16,-9-11 60-16,-8-4 126 0</inkml:trace>
  <inkml:trace contextRef="#ctx0" brushRef="#br0" timeOffset="7928.5">25161 1336 314 0,'-2'-15'375'0,"-9"-1"41"16,-6 2 71-16,-6 5-74 15,-7 5-80-15,-4 7-41 0,-6 3-20 0,-9 11-30 16,-6 7-64-16,-10 13-63 0,-9 7-34 16,-15 18-22-16,-11 9-13 0,-14 12-7 0,-15 10-3 15,-15 10-6-15,-10 5-11 16,-7 3-4-16,4-6-1 0,2-1-1 0,9-7-3 0,5-7-3 0,7-3-6 16,9-6-14-16,7-5-22 15,8-6-31-15,8-4-77 0,11-6-114 0,11-2-124 16,12-12-126-16,11-3-70 0,10-7-14 15,9-7 51-15,6-4 104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3T12:11:57.03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21865 7040 92 0,'0'3'230'0,"0"-3"28"15,0 1-34-15,0-1-39 0,0 0-23 16,0 3-18-16,0-3-9 0,0 0-3 0,0 0 7 15,0 0 5-15,0-3 11 0,-2 2 8 16,0-2 10-16,0-4 1 0,-2 1-4 16,-3-3-7-16,1-2-16 0,-3-3-17 15,-1-2-21-15,-1-5-17 0,-1 1-16 0,-3-5-15 16,-2 0-12-16,0-4-6 16,-2-2-8-16,0-3-7 0,0-4-6 0,-2-3-3 15,-3-4-4-15,3-6-4 0,-2 1-5 16,2-5-2-16,-3-2-3 0,3-3 0 0,0-3 0 15,0-3-1-15,4-2 2 0,0-1 0 16,4-7 3-16,5 1-1 0,1-4 0 16,5-1 0-16,4-3 3 0,5-4 2 0,6 2 1 15,1-2 2-15,8 2 2 0,3 2-2 16,5 1-3-16,1 4-2 0,3 0-1 0,2 3-3 16,2 6-3-16,0 4-5 15,3 2-13-15,-3 5-18 0,0 8-47 0,-2 6-100 16,-2 4-131-16,-1 3-134 0,-1 3-108 15,-2 4-43-15,-1 5 11 0,-1 1 84 0,-5 3 123 16</inkml:trace>
  <inkml:trace contextRef="#ctx0" brushRef="#br0" timeOffset="289.58">22020 3980 67 0,'2'-5'190'0,"0"-3"17"16,0 7-16-16,2 1-6 0,3 4 10 15,1 5 20-15,1 8 16 0,-1 7-4 16,3 5-24-16,-3 5-35 0,3 4-42 0,-3 4-40 15,1 1-32-15,-1 1-25 0,1 0-39 16,-3 0-62-16,-2-4-69 0,0 0-78 16,1-3-101-16,-1-3-70 0,-2-4-13 0,-2-5 33 15,0-4 55-15</inkml:trace>
  <inkml:trace contextRef="#ctx0" brushRef="#br0" timeOffset="773.1">22754 3582 134 0,'-8'-9'260'16,"-1"-1"60"-16,-1 4-3 0,-1 1-8 16,-2 1-7-16,3 4-7 0,-3 4-25 0,0 2-34 15,-1 5-42-15,-1 6-39 0,0 4-26 16,0 5-20-16,-2 3-19 0,2 5-22 15,3 3-15-15,-1 0-13 0,4 5-10 16,5-5-8-16,2 2-6 0,2-1-1 16,4-3-2-16,5-1-1 0,4-8-1 0,1-1-2 15,3-4 1-15,4-8-2 0,1-6 1 16,3-5-2-16,0-8 3 0,1-5 1 16,-1-6 3-16,-1-5 4 0,-3-6 2 15,-2-2 2-15,-2-3-2 0,-5-2-3 0,-3-1-1 16,-5-2-5-16,-2 5-9 0,-4-1-15 0,-4 3-24 15,-3 2-52-15,1 4-100 0,-3 5-113 16,1 1-107-16,1 4-112 0,1 4-42 16,1 2 18-16,3 0 79 0,2 2 103 0</inkml:trace>
  <inkml:trace contextRef="#ctx0" brushRef="#br0" timeOffset="987.09">22979 3240 71 0,'6'-16'284'0,"-2"2"56"0,0 5 48 16,1 5 15-16,-1 4-2 0,0 4-23 15,0 9-34-15,-2 4-41 0,1 7-66 16,-1 6-79-16,0 7-59 0,-2 6-37 0,-2 2-38 16,0 1-51-16,-1 5-108 0,1 0-139 15,2 3-146-15,-2 0-116 0,2 4-47 16,-2-4 2-16,0-4 82 0,0-4 125 0</inkml:trace>
  <inkml:trace contextRef="#ctx0" brushRef="#br0" timeOffset="1235.77">22917 3775 127 0,'2'-21'189'0,"0"7"-22"16,3-2-34-16,3 2-24 0,1 3-15 0,3 2-12 15,1 1-13-15,4 1-11 0,0 3-9 16,0 3-6-16,2 1-3 0,0 0-3 16,0 1-1-16,0 3 3 0,-2 2 8 0,0-1 16 15,-4-1 21-15,-3 5 21 0,-1-1 11 16,-7 1 3-16,-2 5-10 0,-2 1-18 16,-5 1-53-16,1 2-72 0,-3 3-81 15,1-2-86-15,-1-1-100 0,1-1-62 0,2-4-4 16,-1 2 27-16,1-6 56 0</inkml:trace>
  <inkml:trace contextRef="#ctx0" brushRef="#br0" timeOffset="1467.78">23357 3674 140 0,'5'-17'287'15,"-5"6"64"-15,0 1-9 0,0 2-27 0,-2 2-28 0,-1 4-34 16,1 2-44-16,-2 2-54 0,0 4-40 15,0 3-28-15,-1 2-19 0,1 2-18 16,2-3-16-16,2 1-11 0,2-2-8 0,0 4-2 16,2-5 1-16,1-1-1 15,1-1 1-15,3 2-2 0,-3-5-3 0,2 2-3 16,3-2-6-16,-3 2-32 0,1-4-53 16,-1 3-68-16,1 1-70 0,-3 2-73 0,3 1-83 15,-5-3-47-15,0 0 14 0,-2 2 47 16,2-3 59-16</inkml:trace>
  <inkml:trace contextRef="#ctx0" brushRef="#br0" timeOffset="1617.63">23690 3612 205 0,'10'-5'285'0,"1"0"42"0,-3 2-31 0,1 7-54 16,-3 5-54-16,3 6-40 0,-3 3-57 15,-2 3-80-15,0 4-79 0,1 5-75 16,-5-1-82-16,0 4-82 0,-5 1-23 0,-1-2 15 15,-2 2 37-15</inkml:trace>
  <inkml:trace contextRef="#ctx0" brushRef="#br0" timeOffset="1809.15">23552 3871 49 0,'-2'-18'189'0,"4"-2"6"16,2 6-29-16,3-1-23 0,3 2-18 15,3 1-17-15,4 2-18 0,4 2-17 0,0 1-16 16,5 3-13-16,-1-1-14 0,0 5-10 16,3 0-7-16,0 0-4 0,-1 0-4 0,1 4-15 15,-1-3-31-15,-2 2-55 0,1-2-86 16,-5 3-52-16,-4-3-29 0,-4 5 0 0</inkml:trace>
  <inkml:trace contextRef="#ctx0" brushRef="#br0" timeOffset="3643.51">28315 6722 50 0,'-2'1'193'0,"-3"-1"16"16,3 3-33-16,0-3-20 0,0 0-7 15,0 0 1-15,2 0-1 0,-2 0-2 0,0-3 8 16,-1 2 1-16,1-3-9 0,0-4 0 15,0-1 11-15,-2 1 13 0,-2-4 1 16,-1-1 4-16,-1-4 2 0,-1 1-14 0,-3-2-27 16,-1-2-31-16,-4-1-24 0,-2-4-17 15,-4-4-15-15,-1 0-8 0,-3-1-10 16,-3-8-10-16,-2 0-6 0,-1-3-4 0,-3-5-5 16,0-5-3-16,-3-4 1 0,-1-4 0 15,2-2 0-15,0-5-1 0,2-3 0 16,0-5-1-16,4 0-4 0,1-3 0 15,3-2-3-15,5-1 1 0,2-2 0 0,4-2 1 16,4 4 2-16,5-2 0 0,3 4 3 16,7-1 2-16,5 0 0 0,3 1 0 15,9 4 1-15,5 0 1 0,7 0 4 0,5 6-2 16,7 1 4-16,3 7 1 0,5 0 1 16,4 5-2-16,4 3-6 0,1 4 0 0,1 2-1 15,3 8 1-15,-3 3 1 16,0 2-9-16,1 4-13 0,-5 4-27 0,-4 4-64 15,-5 0-116-15,-3 4-120 0,-1 2-105 16,-3-1-103-16,-3 1-34 0,-4-1 31 0,-3 3 95 16,-3-3 109-16</inkml:trace>
  <inkml:trace contextRef="#ctx0" brushRef="#br0" timeOffset="3923.19">28746 3515 28 0,'9'-8'94'0,"1"4"0"16,3-1 2-16,-2 2 3 0,1 6 4 0,3 2 5 15,-2 3 5-15,0 5 6 0,-1 6 6 16,-3 3-1-16,-1 7-6 0,-1 4-9 0,-5 2-12 15,0 3-18-15,-2 3-16 0,-2 1-15 0,-2-2-12 16,-1 0-10-16,1-3-17 0,-2-1-29 16,-3-2-40-16,3-5-50 0,0-3-63 15,-1-2-87-15,-1-6-39 0,1-1-3 0,-3-3 25 16</inkml:trace>
  <inkml:trace contextRef="#ctx0" brushRef="#br0" timeOffset="4637.39">29246 2992 82 0,'11'-7'268'0,"-3"2"42"0,-2 1 12 15,1 2-12-15,-1 4 6 0,0 2 8 0,1 5-6 16,-3 10-11-16,0 3-28 0,0 7-48 16,-1 5-63-16,-3 8-59 0,0 3-42 0,0 5-27 15,-3-2-24-15,1 5-26 0,0-2-49 16,2 2-84-16,-2-2-101 0,2-4-98 0,-2 2-90 15,2-7-86-15,-4-4-11 0,0-1 53 16,-1-6 84-16,-3-3 87 0</inkml:trace>
  <inkml:trace contextRef="#ctx0" brushRef="#br0" timeOffset="4835.51">29182 3297 213 0,'5'-25'272'16,"3"2"37"-16,1 0-28 0,3 6-22 0,5-2-16 16,2 5-20-16,2 2-35 0,5 3-39 0,1 0-39 15,1 4-40-15,2 0-56 0,-3 5-70 16,3 0-76-16,-3 0-79 0,-1 5-90 16,-3-3-80-16,-4 2-17 0,0 1 29 0,-4 3 53 15</inkml:trace>
  <inkml:trace contextRef="#ctx0" brushRef="#br0" timeOffset="5018.01">29703 3164 207 0,'-8'-3'304'0,"-1"2"51"16,3 2-17-16,-3 3-49 15,3 3-39-15,-2 5-39 0,1 4-46 0,1 2-48 0,0 3-43 16,1 0-58-16,-1 3-71 0,2-1-76 15,0 6-74-15,1-5-74 0,-1 2-83 16,2-2-24-16,0-2 24 0,2-4 48 0</inkml:trace>
  <inkml:trace contextRef="#ctx0" brushRef="#br0" timeOffset="5349.67">29638 3480 133 0,'4'-10'263'0,"0"0"34"0,-2 0-3 0,0 1-10 15,-2 3-25-15,2-2-38 0,-2 4-48 0,2 0-52 16,1 1-52-16,-1 2-57 0,0-3-56 15,2 4-48-15,2 0-41 0,1 0-35 16,-1 0-24-16,3 0-5 0,-1 0 15 0,3-1 24 16,-3-3 31-16,3-1 31 0,-1 1 29 15,-1-3 26-15,-1-1 28 0,1-1 34 0,-3 3 30 16,-2-4 34-16,0 4 34 0,1-1 36 16,-5 0 28-16,0 1 14 0,0-2 0 0,-2 4-15 15,-1 3-27-15,-1-3-34 0,2 8-37 0,-2-3-33 16,0 7-26-16,-1 1-14 0,1 2-8 0,0-1-3 15,0 6-2-15,2 1 4 16,0-1 3-16,2-2 7 0,0 2 8 0,0 0 10 0,0-3 10 16,2 2 8-16,-2-1 5 0,2-4 0 15,-2 1-2-15,2-2-2 0,-2-1-2 16,2-1 0-16,-2-2-3 0,-2 0-6 0,0 0-18 16,-5 2-55-16,1-3-87 0,-2 4-97 15,-3-4-96-15,-2 2-112 0,1-2-45 0,-3 2 16 16,2-1 60-16,2-4 79 0</inkml:trace>
  <inkml:trace contextRef="#ctx0" brushRef="#br0" timeOffset="5632.2">30127 3303 226 0,'4'-9'275'0,"-2"3"15"0,2 2-19 15,-2-2 1-15,2 6 20 0,-1 3 15 0,-1 4 0 16,0 3-13-16,0 6-25 0,-2 7-46 16,-2 2-61-16,0 7-58 0,-3 1-40 0,1 5-35 15,-2 4-57-15,-3 0-105 0,1 3-120 16,-1 1-107-16,1 0-109 0,0-7-73 15,1 1-3-15,-1-5 71 0,1-3 100 0</inkml:trace>
  <inkml:trace contextRef="#ctx0" brushRef="#br0" timeOffset="5982.51">30156 3469 26 0,'2'-5'171'15,"-2"1"-4"-15,2-1-28 0,0 0-23 16,3 4-17-16,-3-3-12 0,2 3-8 0,0 1-4 16,1 0 2-16,1 1 0 0,-2 4 4 15,0 0 5-15,1 4 6 0,-3 0 3 16,2 3-3-16,-2-2-10 0,-2 4-11 0,0 0-14 16,-2-2-16-16,-2 2-30 0,2 0-47 0,-3 0-61 15,-1 0-68-15,2-2-91 0,-3 1-60 16,-1-5-17-16,2-1 21 0,-3-1 42 0</inkml:trace>
  <inkml:trace contextRef="#ctx0" brushRef="#br0" timeOffset="6181.36">30452 3406 11 0,'9'-8'234'0,"-3"4"31"0,1 1 34 0,-1 6-31 0,-2 1-23 15,3 8-12-15,-3 1-2 0,-2 8-14 16,0 0-30-16,0 8-39 0,-2 0-40 16,-2 5-62-16,0 3-87 0,-2 5-94 0,-3 0-92 15,1 4-97-15,-2-4-86 0,1 1-22 16,-1-4 34-16,-1-4 65 0</inkml:trace>
  <inkml:trace contextRef="#ctx0" brushRef="#br0" timeOffset="6412.45">30491 3577 12 0,'6'-23'163'16,"0"1"-3"-16,1 4-43 0,1 2-32 16,3 3-23-16,-1 2-19 0,3 2-13 15,0 5-6-15,-3 3 0 0,3 1 4 0,-2 1 8 16,-3 3 8-16,-2 4 5 0,-1 0 0 15,-5 5-2-15,0 0-9 0,-5 3-24 0,1-4-40 16,-2 5-55-16,-1-1-81 0,1-2-42 0,-2-2-23 16,1 1 3-16</inkml:trace>
  <inkml:trace contextRef="#ctx0" brushRef="#br0" timeOffset="6594.16">30776 3402 213 0,'5'-20'320'0,"-1"3"57"0,-2 0-24 16,0 5-59-16,0-1-51 0,0 8-45 16,2-3-54-16,1 5-45 0,-1 6-26 15,0 1-14-15,0 5-10 0,1 5-8 0,-3 5-29 16,0-2-54-16,0 7-72 0,-2-2-79 16,2 0-84-16,-2 2-93 0,-2 1-41 0,0-1 12 15,-2-3 48-15,2 1 66 0</inkml:trace>
  <inkml:trace contextRef="#ctx0" brushRef="#br0" timeOffset="6713.33">30762 3603 175 0,'-5'-4'237'0,"3"-2"-8"15,2 0-52-15,-2 5-48 0,2-2-43 0,2 3-51 16,2 0-55-16,3 3-59 0,-1-2-70 0,5 3-53 16,-1-4-27-16,1 2-1 15</inkml:trace>
  <inkml:trace contextRef="#ctx0" brushRef="#br0" timeOffset="6942.42">31026 3498 161 0,'6'-8'268'0,"-1"4"17"0,-3-1-36 15,0 4-36-15,-2 1-38 0,-2 5-37 0,0 4-39 16,-3 4-24-16,1 0-16 0,0 2-18 16,2 4-17-16,0-4-12 0,2 3-5 0,0-2-6 15,4-2 0-15,0 0 2 0,5-3 2 16,-1-1 8-16,3-5 12 0,4-1 14 0,-1-4 14 15,3-4 12-15,2-1 11 0,-2-2 7 16,0-2-5-16,0-3-9 0,-2 0-9 0,-2 2-15 16,-3-5-16-16,-1 5-42 0,-3-2-65 15,-2 1-76-15,-2 1-81 0,-2 5-91 0,-2-1-74 16,-2 2-10-16,-2 4 35 0,-3 0 59 16</inkml:trace>
  <inkml:trace contextRef="#ctx0" brushRef="#br0" timeOffset="7092.92">31295 3494 153 0,'6'-4'181'15,"3"3"-39"-15,-1 2-37 0,1 4-24 16,-1 4-22-16,1 2-19 0,-1 3-23 0,-2 1-29 16,1 2-34-16,-1 4-46 0,-2-1-55 0,-2 0-29 15,-2-2-7-15</inkml:trace>
  <inkml:trace contextRef="#ctx0" brushRef="#br0" timeOffset="7274.32">31227 3554 126 0,'9'-5'112'0,"1"4"-17"0,3 1-15 16,4 1-18-16,0 2-18 0,4-1-12 15,2 1-12-15,3 1-9 0,-1 0-18 0,0 0-24 16,3 1-37-16,-3-1-50 0,-1 0-26 16,-3-3-12-16</inkml:trace>
  <inkml:trace contextRef="#ctx0" brushRef="#br0" timeOffset="19848.8">3524 8245 45 0,'-2'0'51'0,"-2"0"-2"0,2 0 0 16,-2 0 0-16,1 0-1 0,-1 0-2 15,2 0-3-15,-2 0-4 0,0 0-5 0,-1 0-4 16,-1 0-2-16,0 0 3 0,-1 0 4 15,1 0 7-15,-2 0 8 0,-1 0 7 0,-2 0 2 16,3 0 3-16,-3-1-3 0,-1 1-2 0,1-3-5 16,-2 3-6-16,1-1-1 0,-3 1-6 15,0-4-6-15,0 3-3 0,0 1-4 16,-1-3-3-16,-4 3-4 0,4-2-4 0,-4 2-1 16,-1 0 2-16,0 0 1 0,0 0 3 15,0 0 4-15,-2 2 3 0,-3-2 6 16,1 3 2-16,-1-2 5 0,1 3 6 15,-3 0 9-15,1-3 10 0,-3 5 4 0,3-2 1 16,-3 1-2-16,0-1-2 0,1 1-6 16,-1 1-8-16,1 0-6 0,-1 3-4 0,2-1-3 15,1 0-2-15,2 1-1 0,-1 0-1 16,1 1-1-16,1 1-3 0,1 1-4 0,2-1-4 16,0-1-4-16,0 5 0 0,2-1 0 0,0-2 3 15,2 2 3-15,-2 0 8 0,2 1 2 0,0 4 0 16,0-1 2-16,0-1 0 0,2 3-3 15,-2 2-3-15,2-1-4 0,-2 4-3 0,3 0-1 16,-1 0-2-16,2 0-2 0,0 3-2 0,1-2-3 16,-1 3-1-16,2-1-2 0,1 2-4 15,-1-4-1-15,3 3-3 0,1 0 0 0,1 1-2 16,0-2-1-16,1 1-2 0,1-3 1 16,2 4 2-16,0-2 0 0,0-2 1 0,2 2 0 15,2-2 1-15,0 2-2 0,0-4 0 16,2 1-1-16,3 0 0 0,-1-1 0 0,3 0 2 15,1 1 3-15,1 0-3 0,-1-3 1 16,3 3 1-16,2 0 0 0,2 0-2 0,0-4-1 0,0 4 0 16,4-1 3-16,0-1-4 15,2-3 1-15,3 1 3 0,1 0-1 0,3-3 2 0,4 2-3 16,0-1 2-16,4-1 1 0,2-2-1 16,4-1-1-16,1 1 0 0,3-1 0 15,1 2 0-15,2-1-2 0,2-1-2 0,2-1-1 16,0 0 2-16,4-2 0 0,0 2-1 15,1 1 1-15,1-5 1 0,3 2 3 0,-3-1-1 16,2 0 1-16,1-1 2 0,-1-5 1 16,3 4-2-16,2-1-2 0,2-3 0 15,0-2 1-15,1 2 1 0,1-1-3 0,0 0 0 16,3-3 3-16,-1 2-3 0,0-2 0 16,0-1 1-16,2 0 1 0,-2 0-1 0,2 0-2 15,-2-1 1-15,-2-3 0 0,2-1-1 16,-2 1 0-16,0-3 0 0,0-2 1 15,0 0 1-15,0-2-2 0,0-2 3 0,0 3 0 16,0-5 1-16,0 5-2 16,-2-5 1-16,0 5-3 0,0-4-1 0,-1 0-1 15,-1 2 1-15,0-2 0 0,0-1-1 16,-3 2 2-16,-1-1-1 0,-1 2 1 0,1-4 3 16,-3 3-1-16,1-3 1 15,-1-2-3-15,0 2 1 0,1-2 0 0,-1-2-1 16,0-1 1-16,1 1 0 0,-1-2 1 0,1 2 0 15,-1-1-2-15,-2 0-1 0,3-1 1 16,-3 1-1-16,0 1 1 0,0-4 2 16,-1 5 0-16,-3-4 1 0,0 2 0 15,-2 0 1-15,-3-1-1 0,1 1-1 0,-4 1-2 16,-1-4 2-16,-1 1-1 0,-3 2-1 16,-2-3 0-16,1 3-1 0,-3-3 1 15,-2 1 2-15,-3 2-1 0,1-3 0 0,-4-1 1 16,0 4 1-16,-3-4 3 0,-1 3 1 15,-3-3 5-15,-2 1 4 0,0-1 3 16,-4 4 1-16,0-4-1 0,-4 2-1 16,-1 0-3-16,-1 1-3 0,0-2-2 15,-3 3-2-15,-2-2 1 0,-1 0-3 0,-1 2 1 16,0 1-1-16,-2 1 1 0,-2-1 0 16,0 0-1-16,0 2 4 0,-2 1-1 15,-2-2-1-15,0 1-1 0,-1 2 0 16,-1-1 0-16,0-1-2 0,-1-1-2 0,-3 1 1 15,-1 1-3-15,1-2 0 0,-3 0-1 16,-2 0 3-16,-2-2 1 0,0 3 3 16,0-2 3-16,-4-1 0 0,0 5 2 0,0-6-3 15,-2 5 1-15,-3-3-4 0,-1 2 0 0,-1-3-2 16,-2 2-2-16,1 5-1 16,-5-6-1-16,0 6 1 0,-2-1-2 0,-2 0 3 15,0 1 0-15,-2 0 0 0,-3 3-1 16,-1-3-1-16,2 3 1 0,-3 2-4 15,1-1 2-15,-3 0 0 0,1 1 3 0,-1 3 0 16,-2-4-2-16,1 4 2 0,-3-2 2 16,2 4-1-16,-2-2 0 0,1 1-2 15,-1 0 3-15,2 0-3 0,-2 1 0 16,3-1 2-16,1 4-1 0,-2-3 1 0,3 2 0 16,-1-3-1-16,1 2 0 15,-1-2-1-15,0 4-2 0,1-2 0 0,-3 1 0 16,3-1 1-16,-3 2 0 0,2 1 4 15,-1-3 0-15,1 3 0 0,-2 0 4 0,1 0-1 16,-1 0-2-16,-2 3-2 0,3-3-1 16,-3 1 1-16,0 2 0 0,0 2 2 15,3 0 1-15,-3-1 1 0,2 1 0 0,2-2-1 16,-1 1-3-16,1 4 1 0,1-3 0 16,1 1-1-16,-1 0 1 0,-1 2 2 0,1 1 0 15,-1-1-2-15,-2 1-1 0,1 0 2 16,-1 2-1-16,-2 2-3 0,0-3 0 15,0 5 3-15,1-2 0 0,-1 0-2 0,0 0 1 16,2 3 2-16,1-2 3 0,-1 1-2 16,0 2 3-16,3-1-1 0,-1-2 2 15,1 1-3-15,-1 1-1 0,3-1-1 0,-3 4-2 16,3-4 1-16,1 4 1 0,-1-2 1 16,2 1-2-16,1 1 1 0,1-2 1 15,0 1 0-15,2 1-4 0,0-1 0 0,0-1-1 16,-1 3-1-16,1-2-1 0,0-1 0 15,0 2-1-15,0 0 3 0,0 0 0 0,0-2-2 16,0 1 0-16,2 1 1 0,0-2-1 16,0 1-2-16,2 2 0 0,0-4 1 0,2 6 0 15,1-5-6-15,1 3-5 0,0-2-11 16,5 3-10-16,0-2-16 0,1-1-23 16,1-1-49-16,2 3-92 0,2-2-104 0,2 2-96 15,2 4-89-15,2-5-62 0,5 2 6 16,1-1 74-16,5-3 103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3T12:12:45.13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4341 1220 85 0,'-6'-3'69'16,"-3"2"-20"-16,-1-3-7 0,1 0 3 15,-1 3 5-15,1-4 10 0,1 1 5 0,-1-2 0 16,1 1-2-16,-1 1 2 0,3-1 8 15,-2 1 2-15,-1-2 5 0,1 1 1 0,-1-1 1 16,1 1-4-16,-3-3-8 0,1 3-6 16,-3-2-9-16,2 3-6 0,-1-4 2 0,-3 2 4 15,0-1 10-15,0-1 6 0,-2 3 9 16,-2-3 9-16,-2 1 10 0,0 1 9 16,-2-2 10-16,-1 4 7 0,-1-1 1 0,-3 4-3 15,1-2-10-15,-3 3-18 16,-1 3-16-16,1-2-14 0,-2 4-14 0,-2-1-10 0,0 4-5 15,1 0-2-15,-3 1-5 0,-3 0 0 0,-1 1 0 16,0 1-3-16,0 2-1 0,-3 2-2 16,1 0-2-16,0 0-1 0,-1 5-1 15,-1-2 2-15,2-1 1 0,-3 3 1 0,1 2-2 16,-3 3-1-16,3 0-3 0,-3 0 0 16,1 3-3-16,-1 1-1 0,0-3-3 0,3 4-3 15,2-1 0-15,-1 1 0 0,3 2-3 0,2-1-1 16,0 0 1-16,2 2 0 0,2 1-2 0,0 1 0 15,2-1 0-15,3 2-2 0,1 1 0 0,1 2 2 16,1-3 1-16,3 2 3 0,2 0-3 0,0 0 4 16,0 0-3-16,2 0-1 0,2 3-1 15,2-3 1-15,0 3-1 0,2 1 4 0,1 0 1 16,3-1-1-16,1-1-4 0,3 1-2 16,1 0 0-16,2 0-2 0,2-3-2 0,2 3 1 0,2-3 2 15,3 2 1-15,1-1 1 0,3 1 1 16,2-2-1-16,1 3 3 0,3-3-2 0,4 3-2 15,1-3 1-15,3 3 1 0,3 1-1 0,1-4 1 16,5 3 3-16,4-3 2 0,2 1 1 16,5-2-2-16,4 1-1 0,3-1-1 0,6 0-3 15,3-2 1-15,5-2-4 0,1 4 2 16,7-4-1-16,3 5 1 0,1-4 3 0,4 1-2 16,1 0 3-16,0-2-3 0,3 1 0 15,1-3 1-15,2-2 0 0,0 4 3 0,2-4-2 16,2-3 1-16,2 4 3 0,5-2 0 15,-1-3-4-15,5-1-1 0,0 1 0 0,4-3 1 16,0-2-3-16,2-2 1 0,2-2 2 16,2 1 0-16,3-5 2 0,1 2-1 15,1 0-1-15,-1 0-1 0,3-2-3 0,-1 2-1 16,1-3 0-16,0 2 0 0,2-3-1 16,-1 0 6-16,3-4 3 0,2-2 1 15,2 0 0-15,3-4-1 0,3-4-1 16,3 0-6-16,1-2-2 0,3-4-3 0,2 1 5 15,0 0 0-15,0-3 0 16,2 2 4-16,2-4-3 0,2 3 2 0,-1-2-3 16,-1-2-1-16,-4 1 0 0,0-1-2 15,-5-1 7-15,-1 3 0 0,-5-3 1 0,-2-2 3 16,1 2 3-16,-5-2-2 0,0-3-3 16,-5 0-1-16,-1-3 0 0,-2 0-3 15,-5-2-3-15,-2-4 1 0,-4 1 0 0,-2-4 0 0,-4 3 0 16,-3-4 0-16,-2-3 1 0,-1-1 0 15,-5 0-2-15,-2-1 0 0,-5 0 0 16,-1-1 1-16,-7 1 1 0,-2-1 0 0,-6-1 1 16,-5 0-1-16,-6 2 0 0,-4-1 1 15,-4 2-1-15,-5-1-1 0,-3 2 0 16,-5 0 1-16,-2-2 0 0,-7 3 0 0,-2-2 3 16,-1 3-2-16,-7-1 1 0,-2-2 1 15,-3 0 1-15,-3 2-3 0,-5-2 0 0,0-2 1 16,-4-1 0-16,-4 0-3 0,-2-1-2 15,-3-1 2-15,-4-2-2 0,-4 2 3 0,-2-2-1 16,-4 1 1-16,-2 1 1 0,-5 1 1 16,-4-1 1-16,-2 3 0 0,-2-3 0 15,-2 1 1-15,-5 0-2 16,1 0 2-16,-5 1-1 0,1-2-1 0,-3 2 0 0,-2-2 0 16,0 3 0-16,-4-2-1 0,0 1 1 15,-3 2 2-15,-1-1 1 0,0 2-2 16,-1 3-1-16,-1-5 0 0,-3 5-3 0,-2-2-2 15,-1 3 1-15,-5-2 1 0,-3 2-1 16,-3 4 1-16,-3-4 0 0,-1 1 2 0,-3 4-1 16,-2-1 0-16,0 4 1 0,-4 1 1 15,0 1-1-15,-2 0-1 0,-3 4-1 0,-1 2 1 16,-1 1-3-16,-3-1 0 0,-1 2-1 0,0 0 1 16,-2-1 0-16,3 5-1 0,-3-1 2 15,0 1 4-15,0-1-1 0,0 4 3 16,0-2-1-16,1 2 1 0,-6 3-1 0,1 2-3 15,-4-2 0-15,0 2-1 0,-5 4 0 16,1 0 1-16,-3 0 2 0,0 3 1 16,3 0 1-16,-3 2 2 0,3 3 1 15,-1-2-4-15,-1 4-3 0,1 0 0 0,-2 2 0 16,5 0-3-16,0 1 1 0,-1 0 0 0,5 0 6 16,0 3 1-16,4 1 0 15,0-1-1-15,4 2-1 0,0 2 0 0,1 0-4 16,1 1-3-16,0 1 1 0,1 3 2 15,1 0-1-15,1 0 1 0,2 1 1 0,1 2-1 0,1-2-3 16,2 3 2-16,2-1 2 0,2-2-1 16,4 3-1-16,5-3-4 0,4-2-2 15,2 5-5-15,2-5-10 0,4 0-10 0,4 1-14 16,3 0-17-16,4-1-43 0,4-3-71 0,2 3-84 16,5-2-82-16,3 0-75 0,5 3-83 15,0-1-9-15,2 6 46 0,-2 3 76 0,0 0 85 16</inkml:trace>
  <inkml:trace contextRef="#ctx0" brushRef="#br0" timeOffset="7446.77">6420 5973 14 0,'-4'-4'58'16,"-1"4"0"-16,1-1-2 0,-2-2-3 0,-1 2 0 15,1-2-2-15,-2 0-1 0,-1 2-2 16,1-2 1-16,-1-2-1 0,-1 4-1 16,-1-4 0-16,0 1 0 0,1-2 0 15,-3 1-1-15,0 0 1 0,-1-3 0 0,-1 3 2 16,-2-6 2-16,-2 2 5 0,0 0 0 16,-2 1 3-16,-3-1 1 0,-1-3-2 15,-3 1 1-15,-1 0-2 0,-3 0 2 16,-2-1 4-16,-2 2 6 0,0-2 6 0,-2 0 3 15,-2 1 5-15,0 0 2 16,-5 2-1-16,1-2-3 0,-5 2-7 0,0-3-5 0,1 4-1 16,-3-1-3-16,2 0 1 15,1-1 5-15,-1 1 8 0,0 0 6 16,3-3 2-16,1 3-3 0,3-1-8 0,0 0-12 16,-1 0-17-16,1 0-13 0,2 1-11 0,-3-1-6 15,1 5-7-15,0-2-3 0,-1-1 1 16,-1 3-1-16,-3 0-2 0,1 2-3 15,-1 1-1-15,-4 2 1 0,1 2-2 0,-1 1 0 16,-4 2 0-16,0 0 2 0,0 3 3 16,-2 0-1-16,-1 4 1 0,1-1 0 15,0 0-1-15,2 2-2 0,0 2-2 0,2-1 3 16,2 1 1-16,0 0 2 0,3 1 3 0,-1 0 4 16,5 1-1-16,-1-2-1 0,3 0-3 15,0 4 0-15,1-4-1 0,3 4-4 16,2-3 0-16,0 2-1 0,0-1 0 0,2 2 0 15,3 0-3-15,-1 5 1 0,0-3-1 16,3 3 1-16,-3 1-1 0,2-1 2 16,1 1 1-16,1 3 2 0,0-2 1 15,1 2 0-15,-1 1-2 0,3 1 0 0,0-1 1 16,1 0 1-16,1 1 0 0,0 1 1 0,0 0 2 16,1 2 1-16,1-3-1 15,0 4-1-15,0-1 0 0,2 1 0 0,2-2-1 16,-2 2-2-16,2 3-1 0,2 2-1 0,0-3-1 15,3 2 1-15,-1 1 0 0,4 1-2 0,1-1 0 16,2 1 0-16,1 0 0 0,1 0-1 16,4 2-1-16,2-2-1 0,2 0 2 0,3 2 2 15,1-5 2-15,3 5-4 0,2-3 0 16,1-2 0-16,5 0 0 0,5-2-4 0,-1 1 1 16,5-2 3-16,3-1 1 0,3 1 1 15,2-4 1-15,2-1 0 0,5 4 1 16,3-5 0-16,3 2 3 0,2-2 1 0,4 1-1 15,2-3-1-15,4 1 3 0,1-2-1 16,3 0 1-16,5 0-1 0,2 0 1 16,4-2 7-16,5-1 0 0,3-1 0 0,5 1-1 15,4-2-1-15,5 0-1 0,3-1-6 16,3 0-5-16,2-1 1 0,0-6-2 0,2 2 3 16,2 0-1-16,0-3 3 15,4-1 1-15,2-1-3 0,3-4 1 0,4 0-1 16,4 1-2-16,0-5 0 0,0-1-1 0,2-1 0 15,-2-2 0-15,2 0 2 0,2-3 0 16,0-2 1-16,1 3 2 0,-1-5-1 16,0-1-2-16,-2-1-4 0,0 1 2 15,-4-3-1-15,-4 2-1 0,-3-2 2 0,-3 0 6 16,-3 0-2-16,-4 2 2 0,-4-5-4 16,-3 1 0-16,-3-1 0 0,-5-5-4 15,-2 2 2-15,-4 0-3 0,-3-3 2 0,-3-2-1 16,-5 1-1-16,-2-2 1 0,-4-3 1 15,-5 0 1-15,-3 0 0 0,-5-2 1 16,-2-4 0-16,-2 1 2 0,-4 0 0 16,-5-1 1-16,0-1 0 0,-5-2-1 15,-1 1 2-15,-5-1-3 0,-3 1 1 16,0-1-3-16,-5 1 2 0,-2-2 2 0,-1-3-1 16,-3 1-3-16,-2-2 3 0,-3-1 1 15,-3 0-2-15,0-1 0 0,-5-1 3 16,0 0 2-16,-4 0-3 0,1 1 0 0,-3-3 2 15,-5 0-4-15,1-2-1 0,-4 3-2 16,-1-3 0-16,-4 4 0 0,-1-4-1 0,-3-1-2 16,-2 0 1-16,-5-2 0 0,-3 3 0 15,-3-5-1-15,-2 1 1 0,-6 0 2 16,-2 0-1-16,-4 2 2 0,-7-1 0 0,-2 2-1 16,-6-2 4-16,-5 3-1 0,-1 3 2 15,-3 1 3-15,-4-3 1 0,-4 5 1 16,-3-1 1-16,-1 2 1 0,-3 2 1 15,1 3-3-15,-5 1-2 0,0 4-3 0,-4 0-6 16,-4 7-2-16,-2-2-2 16,-5 7-1-16,-2-1 2 0,-2 5 1 0,-1 0 4 15,-1 5 1-15,0-1-1 0,0 2 0 16,4 5-1-16,2-1-1 0,5 1-2 0,0 4-2 16,3-2 0-16,1 3-1 0,4 1 1 15,3 1-1-15,1 3-3 0,5-1-2 16,1 2-9-16,3 2-7 0,0 3-13 15,4 1-19-15,0 3-35 0,4 2-52 16,3 5-63-16,3 1-62 0,5 3-53 0,4 4-37 16,7 4-23-16,1 3-7 0,7 3 14 15,2 6 40-15,2 2 53 0</inkml:trace>
  <inkml:trace contextRef="#ctx0" brushRef="#br0" timeOffset="11908.95">15128 6345 41 0,'-11'-8'53'0,"-1"3"0"0,1-5 5 16,-2 4 1-16,1-3-1 0,-1 2 1 15,0-2-6-15,0 0-4 0,-1-1-2 16,-1 1-5-16,0 0-3 0,0 0-1 16,-2 1 2-16,0-1 2 0,-2 0 1 15,0-1 2-15,0 1 1 0,-2 0 2 0,0 1-1 16,-2-1 0-16,-1 0 1 0,1-2 0 15,0 2-2-15,-1 0-1 0,-1 3-4 0,0-3-2 16,-1 3-1-16,-1-2-3 0,-1 1-2 16,1 2 1-16,-1 0-2 0,-1-3-1 15,-3 4-1-15,0 0 1 0,0 0-2 0,-2 0 0 16,-2 0 2-16,0 3 1 0,0 1 3 16,-2-4 4-16,2 4 5 0,-2 0 4 15,2 4 2-15,-2-3-1 0,2 2-5 16,-2-2-5-16,2 4-6 0,0 2-4 0,0 1-4 15,0-3-1-15,0 4 0 0,2 1 1 16,3 1-1-16,-1-2 0 0,0 2-4 16,2-2-1-16,3 2-3 0,-1-2-3 15,1 4 1-15,1-2 0 0,-1 3 4 16,2-2 2-16,-1 1 4 0,3 2 3 0,0 0 0 16,-1 0-2-16,5-1-5 0,2 1-6 15,3 0-5-15,1-1-5 0,4 0-5 16,1 2-2-16,4-2 0 0,-1 2 0 0,5 3 2 15,3 0 1-15,1 1 0 0,2 0 0 16,3 3 0-16,1-3 0 0,5 1 1 16,0 4 0-16,4 0 1 0,2 3 2 15,4 2 2-15,1-1 1 0,3 0-3 0,3 1 1 16,2 0-3-16,2-1-2 0,4 4 0 16,0-3-2-16,5 0-1 0,1-1-1 15,5 1 0-15,2 2 1 0,4-2-1 0,5 1 1 16,1-1 0-16,5-1 3 0,2 0 1 15,2 1 1-15,2-1 1 0,6 0 3 0,3-3 2 16,4 3-2-16,2-3 0 0,4-2-4 16,2 2-1-16,2-1-3 0,5-3-1 15,2 1-1-15,1-1 3 0,1-1 1 16,0 1 3-16,2-2 1 0,0 0 3 16,2 2 2-16,-2-2-2 0,0 1-1 0,2-1-1 15,0-1-3-15,0 1-2 0,2 1-2 16,-2-3 1-16,3 1 1 0,-1-2 0 15,0 1 3-15,2 1 2 0,1-3 1 0,1-1-1 16,3 0 0-16,-1 2 2 0,5-4-2 16,0 4 0-16,1-5 4 0,1 2 5 15,0 0 5-15,-2 1 8 0,0 0 6 0,0-1 6 16,-3 1-2-16,5 0-3 0,0 0-1 16,0 2-2-16,2-1 0 0,2 0 1 15,-2-1 1-15,-2 1 0 0,0 0 0 0,0 0 1 16,-1-2-5-16,1 2-1 0,2-3-6 15,0 3 0-15,0-2-4 0,2 1-6 16,1 0-2-16,-3 0-3 0,2-2-2 16,-2 0 4-16,0 0-2 0,0-2 1 0,0 3-2 15,0-3 1-15,2 3-3 0,-2-3-4 16,-2 3 0-16,0-2 0 0,-3-1-1 0,1 0-1 16,-2-1 4-16,-1-1 2 0,1-4 0 15,2 3-1-15,2-4 1 16,4-1 0-16,4-3-2 0,5-6 4 0,4 2 4 15,4-5 4-15,4 0 3 0,4 1 3 16,7-4 2-16,7 1-8 0,1 0-4 0,4 2-7 16,3-1-1-16,0 1 0 0,2 3-1 15,-3-2 1-15,3 4-1 0,0 0 1 16,-5 0-1-16,1-1 0 0,-7 1-2 16,-2-4 1-16,-6 5 2 0,-2-5 1 0,-3-1-1 15,-3-2-3-15,-1 0 1 0,-4-2-3 0,-2-2-2 16,-7-3 1-16,-1 1 0 0,-7-7 6 15,0 3 2-15,-4-7 3 0,0 2 4 0,-2-4 2 16,-3 1 4-16,1-4-2 16,-5 3 0-16,-1-3 0 0,-5 2-1 0,-4-1-1 15,-7 1-4-15,-4 0-2 0,-6-2 0 16,-6 4 1-16,-7-2-1 0,-4 2-2 16,-4-4 2-16,-9 3-1 0,-4-3 0 0,-6 2-2 15,-5-1 2-15,-6 0 1 0,-2-2 0 16,-6 4 0-16,-3-4-3 0,-1 1-2 15,-3 3-1-15,-4-3-1 0,-2 1 0 0,0 3 0 16,-4-1 2-16,-1 1 0 0,-3 3-2 16,-1 1 0-16,-1-3 0 0,-3 4 2 15,-2 0 0-15,-2-1-4 0,-2 0 0 0,0 0 2 16,-5-3 0-16,-1 2-4 0,-1-2 2 0,-3 2 3 16,-3-4 0-16,-2 2-1 0,-2-1 0 15,-2-1 2-15,-5 0-1 0,-3 1 1 0,-3-4 2 16,-2-1 1-16,-4 3-1 0,-2-4-3 15,-3 2-1-15,-3-1-1 0,-5 0 0 0,-4 0-3 16,-2-2 2-16,-7 2-1 0,-1-1 2 16,-5-2-2-16,-2 0-1 0,-2-1 2 0,-4 0 1 15,-3 1-2-15,-1-2 1 0,-3 2 2 16,-4 0 0-16,-4-1 1 0,-2 5-2 16,-7-3 1-16,-6 2-3 0,-4 3-3 15,-9-3-1-15,-2 2 0 0,-6 1 3 16,-2-4 5-16,-2 5 2 0,-5-3 2 0,-2 2 0 15,-1-1-1-15,-5 1-4 0,-3-2-4 0,-1 3-1 16,2 1 2-16,0-1 1 0,0 0-1 16,-3 0 2-16,-1 1 0 15,-3 0-1-15,-3-1-1 0,-1 4-2 0,-2-3 5 16,0 1 1-16,-2-2 0 0,-2 5 1 0,0-5 1 16,-4 1 1-16,-3 1-7 0,-1-2-3 15,1 4 5-15,-1-2 1 0,1 3-1 16,1 2-2-16,-1-2 3 0,1 4 0 0,-1 1-4 15,1-1-2-15,4 4 3 0,2-3 4 16,4 6 0-16,2-5 0 0,5 4 0 16,-1 0 1-16,0 2-3 0,3 1-1 15,2 3 1-15,0 0 0 0,-1 1 0 16,3 1 1-16,2 2 0 0,-2 1-3 0,0 0-1 16,-3 0 0-16,-1 0 1 0,-3 3-3 0,3-2 4 15,0 2 4-15,1-4 2 16,1 1-1-16,2-1-1 0,-2-1 4 0,2 1-6 15,-1-3-1-15,1 2-1 0,2-1 1 16,0-2 4-16,4 0-3 0,3-1 2 16,1 1-3-16,3 0-2 0,-1 1 1 0,1-1-1 15,-1 0 2-15,1 1-3 0,1 0 1 16,3 0 4-16,2-1 1 0,2 3 2 16,2 0-1-16,2-2 0 0,3 4 2 15,-3 2-3-15,2-1-1 0,3 3-2 0,-1 3-1 16,3-1 1-16,1 1-1 0,3 3-1 15,4-2 2-15,0 3 2 0,5 2 2 0,3 0-1 16,3 1 0-16,2 0 0 0,1 3-2 16,6-1-2-16,-1 1 1 0,2-1 0 0,2 2 1 15,5 0-1-15,-1 1-3 16,5 0 1-16,4-1-3 0,2 1-4 0,3 0-5 16,3-1-2-16,5 1-11 0,2 0-17 15,4-1-39-15,4 1-75 0,7 0-96 16,4 0-90-16,4 1-76 0,8 6-79 15,7-2-15-15,7 5 50 0,5-4 85 0,7-3 87 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FDCEE-F8C6-9EA2-C7AE-FFAA809385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501F51-96DC-72AA-593B-8F9A76FA5F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F8854B-F262-0940-C14D-85630B153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14D2-0DF9-472A-AF68-5C772E74366D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5758B0-8F69-32CC-A59F-0F8B1876B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F3E0D4-4AF6-5D53-BE1A-EAB0AB741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73130-CC22-4482-ACC9-F0AC28220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012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7A843-92A5-DCA6-2585-4D6D4AC13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1E25C3-E212-864E-50E1-9DE3852E6D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02BDBC-9452-1EBC-FB3C-7F8DF5806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14D2-0DF9-472A-AF68-5C772E74366D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BD77F3-5BD4-35BB-29BA-CA41C13B7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FACD06-A16A-A5BF-4FA2-2B56360A4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73130-CC22-4482-ACC9-F0AC28220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234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0224C-C6FE-3624-06BE-55B19A0B9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7D76B5-3F97-3263-5D61-AC3DD82BCD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25A6C0-334F-C12D-7445-8A3F5083F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14D2-0DF9-472A-AF68-5C772E74366D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863F3-FE37-AB1A-DDE9-D115BE0F3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6F0B0C-EBD9-326F-2F31-54D6ADAD1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73130-CC22-4482-ACC9-F0AC28220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53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AB319-1068-A10F-594D-5C0C74D98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C4B710-462F-2B48-BDA4-BB62DDAA2D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0AC7DD-F7E5-D712-A38E-2F06427729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A6A435-4905-A5FE-63BE-783442856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14D2-0DF9-472A-AF68-5C772E74366D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526C59-0BDF-CDB3-B402-A00EA807D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A05732-3D58-D1B8-30AE-73A46DD6A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73130-CC22-4482-ACC9-F0AC28220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810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A9699-4E10-3B83-699B-5E737AA0C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1820E5-D843-9559-EAEC-05C44D717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236433-3F47-89A7-9F89-318CA77310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7C4DC1-523C-FBE3-F781-FEF43D1BF4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12FFF8-B3F8-71A2-74BE-184F1FF98F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627BEA-B28E-3D25-70D3-FB7501716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14D2-0DF9-472A-AF68-5C772E74366D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AFF97E-0CBA-5D88-82F4-E5331C188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815C2E-A8F2-6D60-2551-9830E4E8B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73130-CC22-4482-ACC9-F0AC28220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518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17242-9A77-8E26-6B93-735A62AD0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A5F649-D7B4-442F-D417-69CC802AD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14D2-0DF9-472A-AF68-5C772E74366D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7466E-F438-6282-0983-647FADC19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603229-5DD4-33A4-FF15-0E26A837A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73130-CC22-4482-ACC9-F0AC28220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332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5999E4-E924-E99F-8683-7F946F1A2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14D2-0DF9-472A-AF68-5C772E74366D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BA7D65-F1BE-E1B4-E3C2-8EDDA359D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362AB6-4E35-1F11-5B1A-58B24A7C9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73130-CC22-4482-ACC9-F0AC28220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241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37D1B-4E64-B44F-F5A3-629B0FDA8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CF5ACD-AB53-6CA7-BB1E-32AE76FCD0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49B10E-45C8-8C4F-EBD9-C15E5C96C0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04EF6B-ACF2-D3DA-F954-D9D79095E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14D2-0DF9-472A-AF68-5C772E74366D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A1012C-3B7A-7D13-AF8A-CAB113A3D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4E7561-4ACA-2F5F-AFF4-1050C111B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73130-CC22-4482-ACC9-F0AC28220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718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7273D-EA45-2D22-2EA7-6BC71EFE9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E44EEA-D9A2-996A-6898-B4A487400A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855907-26AB-4FD3-3246-5A5BBE018E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5391F6-574E-4F8B-3130-F4A9773C6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14D2-0DF9-472A-AF68-5C772E74366D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5A6496-A8BF-A0CC-20EC-233E99BB8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716126-8DD3-96CA-96A0-7A4B0707D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73130-CC22-4482-ACC9-F0AC28220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673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1A033-BFF1-A26F-2533-5B165007E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9BA59F-34EA-9BD7-CFC0-6D0D4A9496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DE062C-719D-EB94-E26B-3D055F005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14D2-0DF9-472A-AF68-5C772E74366D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C946E0-B661-2410-B482-6D98D1B16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243218-B214-D7A7-FB4B-2832CAA03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73130-CC22-4482-ACC9-F0AC28220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840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ACE8B4A-0953-4C59-A93B-0C3B5F62F2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A63289-FD37-B965-798E-987EE3655B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6EB398-FB7D-93F4-0998-22BD018F2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14D2-0DF9-472A-AF68-5C772E74366D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24DAEA-FF68-7133-7AC7-687E41304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0022D8-13A5-76A4-AA5F-49FEF013B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73130-CC22-4482-ACC9-F0AC28220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801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40852C-62BF-F229-E6D7-40C06D03C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DE439-C00E-0DCA-DD98-9470BD90EC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D459E0-0A80-9682-188A-C7F242BF41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414D2-0DF9-472A-AF68-5C772E74366D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BA1BB9-90A3-2FD1-E8E1-680DEA42B9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42910D-556D-7F34-C9A2-C52F739CF7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B73130-CC22-4482-ACC9-F0AC28220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241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customXml" Target="../ink/ink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9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customXml" Target="../ink/ink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E0109-37E9-7942-DA44-8BE380511D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B050"/>
                </a:solidFill>
              </a:rPr>
              <a:t>Struktur</a:t>
            </a:r>
            <a:r>
              <a:rPr lang="en-US" b="1" dirty="0">
                <a:solidFill>
                  <a:srgbClr val="00B050"/>
                </a:solidFill>
              </a:rPr>
              <a:t> dan </a:t>
            </a:r>
            <a:r>
              <a:rPr lang="en-US" b="1" dirty="0" err="1">
                <a:solidFill>
                  <a:srgbClr val="00B050"/>
                </a:solidFill>
              </a:rPr>
              <a:t>ikatan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kimia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obat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dengan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reseptor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679CCE-6B36-93D8-839B-935D86F25FA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6250B58-04BB-4877-9B67-CABEC81AACD5}"/>
                  </a:ext>
                </a:extLst>
              </p14:cNvPr>
              <p14:cNvContentPartPr/>
              <p14:nvPr/>
            </p14:nvContentPartPr>
            <p14:xfrm>
              <a:off x="2629800" y="2362680"/>
              <a:ext cx="6930000" cy="16171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6250B58-04BB-4877-9B67-CABEC81AACD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20440" y="2353320"/>
                <a:ext cx="6948720" cy="1635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24123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25493-BF39-72EF-276D-1F98C1F58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B0F0"/>
                </a:solidFill>
              </a:rPr>
              <a:t>Sasaran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belajar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45DE78-EEE6-EAB5-A52F-FFF87716CF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Pendahuluan</a:t>
            </a:r>
            <a:endParaRPr lang="en-US" dirty="0"/>
          </a:p>
          <a:p>
            <a:r>
              <a:rPr lang="en-US" dirty="0" err="1"/>
              <a:t>Ikatan</a:t>
            </a:r>
            <a:r>
              <a:rPr lang="en-US" dirty="0"/>
              <a:t> </a:t>
            </a:r>
            <a:r>
              <a:rPr lang="en-US" dirty="0" err="1"/>
              <a:t>kovalen</a:t>
            </a:r>
            <a:endParaRPr lang="en-US" dirty="0"/>
          </a:p>
          <a:p>
            <a:r>
              <a:rPr lang="en-US" dirty="0" err="1"/>
              <a:t>Ikatan</a:t>
            </a:r>
            <a:r>
              <a:rPr lang="en-US" dirty="0"/>
              <a:t> </a:t>
            </a:r>
            <a:r>
              <a:rPr lang="en-US" dirty="0" err="1"/>
              <a:t>ionik</a:t>
            </a:r>
            <a:endParaRPr lang="en-US" dirty="0"/>
          </a:p>
          <a:p>
            <a:r>
              <a:rPr lang="en-US" dirty="0" err="1"/>
              <a:t>Interaksi</a:t>
            </a:r>
            <a:r>
              <a:rPr lang="en-US" dirty="0"/>
              <a:t> ion-</a:t>
            </a:r>
            <a:r>
              <a:rPr lang="en-US" dirty="0" err="1"/>
              <a:t>dipol</a:t>
            </a:r>
            <a:r>
              <a:rPr lang="en-US" dirty="0"/>
              <a:t> &amp; </a:t>
            </a:r>
            <a:r>
              <a:rPr lang="en-US" dirty="0" err="1"/>
              <a:t>dipol-dipol</a:t>
            </a:r>
            <a:endParaRPr lang="en-US" dirty="0"/>
          </a:p>
          <a:p>
            <a:r>
              <a:rPr lang="en-US" dirty="0" err="1"/>
              <a:t>Ikatan</a:t>
            </a:r>
            <a:r>
              <a:rPr lang="en-US" dirty="0"/>
              <a:t> </a:t>
            </a:r>
            <a:r>
              <a:rPr lang="en-US" dirty="0" err="1"/>
              <a:t>hidrogen</a:t>
            </a:r>
            <a:endParaRPr lang="en-US" dirty="0"/>
          </a:p>
          <a:p>
            <a:r>
              <a:rPr lang="en-US" dirty="0" err="1"/>
              <a:t>Ikatan</a:t>
            </a:r>
            <a:r>
              <a:rPr lang="en-US" dirty="0"/>
              <a:t> Van der Waals</a:t>
            </a:r>
          </a:p>
          <a:p>
            <a:r>
              <a:rPr lang="en-US" dirty="0" err="1"/>
              <a:t>Ikatan</a:t>
            </a:r>
            <a:r>
              <a:rPr lang="en-US" dirty="0"/>
              <a:t> </a:t>
            </a:r>
            <a:r>
              <a:rPr lang="en-US" dirty="0" err="1"/>
              <a:t>hidrofobik</a:t>
            </a:r>
            <a:endParaRPr lang="en-US" dirty="0"/>
          </a:p>
          <a:p>
            <a:r>
              <a:rPr lang="en-US" dirty="0"/>
              <a:t>Transfer </a:t>
            </a:r>
            <a:r>
              <a:rPr lang="en-US" dirty="0" err="1"/>
              <a:t>muatan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71FCAD7-4910-BAEE-CB8B-127339AE6C20}"/>
                  </a:ext>
                </a:extLst>
              </p14:cNvPr>
              <p14:cNvContentPartPr/>
              <p14:nvPr/>
            </p14:nvContentPartPr>
            <p14:xfrm>
              <a:off x="655920" y="1801080"/>
              <a:ext cx="8126640" cy="42930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71FCAD7-4910-BAEE-CB8B-127339AE6C2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46560" y="1791720"/>
                <a:ext cx="8145360" cy="4311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4480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BB487-0408-DC7B-45D8-404BCA088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B0F0"/>
                </a:solidFill>
              </a:rPr>
              <a:t>Pendahuluan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946496-6804-C058-D92D-4331A12A62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 err="1"/>
              <a:t>Ikatan</a:t>
            </a:r>
            <a:r>
              <a:rPr lang="en-US" dirty="0"/>
              <a:t> yang </a:t>
            </a:r>
            <a:r>
              <a:rPr lang="en-US" dirty="0" err="1"/>
              <a:t>umumnya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hidrogen</a:t>
            </a:r>
            <a:r>
              <a:rPr lang="en-US" dirty="0"/>
              <a:t>, </a:t>
            </a:r>
            <a:r>
              <a:rPr lang="en-US" b="1" dirty="0" err="1">
                <a:solidFill>
                  <a:srgbClr val="FF0000"/>
                </a:solidFill>
              </a:rPr>
              <a:t>ionik</a:t>
            </a:r>
            <a:r>
              <a:rPr lang="en-US" dirty="0"/>
              <a:t>, </a:t>
            </a:r>
            <a:r>
              <a:rPr lang="en-US" b="1" dirty="0">
                <a:solidFill>
                  <a:srgbClr val="FF0000"/>
                </a:solidFill>
              </a:rPr>
              <a:t>ion-</a:t>
            </a:r>
            <a:r>
              <a:rPr lang="en-US" b="1" dirty="0" err="1">
                <a:solidFill>
                  <a:srgbClr val="FF0000"/>
                </a:solidFill>
              </a:rPr>
              <a:t>dipol</a:t>
            </a:r>
            <a:r>
              <a:rPr lang="en-US" dirty="0"/>
              <a:t>, </a:t>
            </a:r>
            <a:r>
              <a:rPr lang="en-US" b="1" dirty="0" err="1">
                <a:solidFill>
                  <a:srgbClr val="FF0000"/>
                </a:solidFill>
              </a:rPr>
              <a:t>dipol-dipol</a:t>
            </a:r>
            <a:r>
              <a:rPr lang="en-US" dirty="0"/>
              <a:t>, </a:t>
            </a:r>
            <a:r>
              <a:rPr lang="en-US" b="1" dirty="0">
                <a:solidFill>
                  <a:srgbClr val="FF0000"/>
                </a:solidFill>
              </a:rPr>
              <a:t>transfer </a:t>
            </a:r>
            <a:r>
              <a:rPr lang="en-US" b="1" dirty="0" err="1">
                <a:solidFill>
                  <a:srgbClr val="FF0000"/>
                </a:solidFill>
              </a:rPr>
              <a:t>muatan</a:t>
            </a:r>
            <a:r>
              <a:rPr lang="en-US" dirty="0"/>
              <a:t>, </a:t>
            </a:r>
            <a:r>
              <a:rPr lang="en-US" b="1" dirty="0" err="1">
                <a:solidFill>
                  <a:srgbClr val="FF0000"/>
                </a:solidFill>
              </a:rPr>
              <a:t>hidrofobik</a:t>
            </a:r>
            <a:r>
              <a:rPr lang="en-US" dirty="0"/>
              <a:t>, dan </a:t>
            </a:r>
            <a:r>
              <a:rPr lang="en-US" b="1" dirty="0">
                <a:solidFill>
                  <a:srgbClr val="FF0000"/>
                </a:solidFill>
              </a:rPr>
              <a:t>Van der Waals</a:t>
            </a:r>
            <a:r>
              <a:rPr lang="en-US" dirty="0"/>
              <a:t>. </a:t>
            </a:r>
            <a:r>
              <a:rPr lang="en-US" dirty="0" err="1"/>
              <a:t>Namun</a:t>
            </a:r>
            <a:r>
              <a:rPr lang="en-US" dirty="0"/>
              <a:t>, </a:t>
            </a:r>
            <a:r>
              <a:rPr lang="en-US" dirty="0" err="1"/>
              <a:t>obat</a:t>
            </a:r>
            <a:r>
              <a:rPr lang="en-US" dirty="0"/>
              <a:t> </a:t>
            </a:r>
            <a:r>
              <a:rPr lang="en-US" dirty="0" err="1"/>
              <a:t>antibakteri</a:t>
            </a:r>
            <a:r>
              <a:rPr lang="en-US" dirty="0"/>
              <a:t>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antikanker</a:t>
            </a:r>
            <a:r>
              <a:rPr lang="en-US" dirty="0"/>
              <a:t> </a:t>
            </a:r>
            <a:r>
              <a:rPr lang="en-US" dirty="0" err="1"/>
              <a:t>diperlukan</a:t>
            </a:r>
            <a:r>
              <a:rPr lang="en-US" dirty="0"/>
              <a:t> </a:t>
            </a:r>
            <a:r>
              <a:rPr lang="en-US" dirty="0" err="1"/>
              <a:t>ikatan</a:t>
            </a:r>
            <a:r>
              <a:rPr lang="en-US" dirty="0"/>
              <a:t> </a:t>
            </a:r>
            <a:r>
              <a:rPr lang="en-US" dirty="0" err="1"/>
              <a:t>kuat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kovalen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62EAFF-00B7-F6A2-4C92-A6EB5A709F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084" y="3429000"/>
            <a:ext cx="5743832" cy="289802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626751F-D412-ABEF-8C74-52FB79903B19}"/>
                  </a:ext>
                </a:extLst>
              </p14:cNvPr>
              <p14:cNvContentPartPr/>
              <p14:nvPr/>
            </p14:nvContentPartPr>
            <p14:xfrm>
              <a:off x="4357800" y="383040"/>
              <a:ext cx="6815160" cy="31881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626751F-D412-ABEF-8C74-52FB79903B1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48440" y="373680"/>
                <a:ext cx="6833880" cy="3206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75677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1CF76-61CA-AF8B-6703-840386EDC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B0F0"/>
                </a:solidFill>
              </a:rPr>
              <a:t>Ikatan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kovalen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16436E-DD5A-4856-A648-C09D5169AE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ikatan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kimia</a:t>
            </a:r>
            <a:r>
              <a:rPr lang="en-US" b="1" dirty="0">
                <a:solidFill>
                  <a:srgbClr val="FF0000"/>
                </a:solidFill>
              </a:rPr>
              <a:t> yang </a:t>
            </a:r>
            <a:r>
              <a:rPr lang="en-US" b="1" dirty="0" err="1">
                <a:solidFill>
                  <a:srgbClr val="FF0000"/>
                </a:solidFill>
              </a:rPr>
              <a:t>terkuat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mekanisme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penggunaan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sepasang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elektron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bersama-sama</a:t>
            </a:r>
            <a:r>
              <a:rPr lang="en-US" dirty="0"/>
              <a:t>. </a:t>
            </a:r>
            <a:r>
              <a:rPr lang="en-US" dirty="0" err="1"/>
              <a:t>Ikatan</a:t>
            </a:r>
            <a:r>
              <a:rPr lang="en-US" dirty="0"/>
              <a:t> ini </a:t>
            </a:r>
            <a:r>
              <a:rPr lang="en-US" dirty="0" err="1"/>
              <a:t>bersifat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irreversibel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dan </a:t>
            </a:r>
            <a:r>
              <a:rPr lang="en-US" b="1" dirty="0" err="1">
                <a:solidFill>
                  <a:srgbClr val="FF0000"/>
                </a:solidFill>
              </a:rPr>
              <a:t>hanya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dapat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pecah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katalisator</a:t>
            </a:r>
            <a:r>
              <a:rPr lang="en-US" dirty="0"/>
              <a:t> </a:t>
            </a:r>
            <a:r>
              <a:rPr lang="en-US" dirty="0" err="1"/>
              <a:t>enzim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40CFCF-80EB-C069-BAAB-534301163C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7666" y="3429000"/>
            <a:ext cx="6296668" cy="153762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0A621FC7-73C8-8200-2D83-336216795334}"/>
                  </a:ext>
                </a:extLst>
              </p14:cNvPr>
              <p14:cNvContentPartPr/>
              <p14:nvPr/>
            </p14:nvContentPartPr>
            <p14:xfrm>
              <a:off x="818280" y="930960"/>
              <a:ext cx="10753200" cy="482184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0A621FC7-73C8-8200-2D83-33621679533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08920" y="921600"/>
                <a:ext cx="10771920" cy="4840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20831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91E53-5250-C215-5729-CD2D78D27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0C3DF8-C75A-BA99-D764-1A8E7A917C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obat</a:t>
            </a:r>
            <a:r>
              <a:rPr lang="en-US" dirty="0"/>
              <a:t> yang </a:t>
            </a:r>
            <a:r>
              <a:rPr lang="en-US" dirty="0" err="1"/>
              <a:t>melibatkan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ikatan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kovalen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pada </a:t>
            </a:r>
            <a:r>
              <a:rPr lang="en-US" dirty="0" err="1"/>
              <a:t>penggunaannya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obat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antibiotik</a:t>
            </a:r>
            <a:r>
              <a:rPr lang="en-US" dirty="0"/>
              <a:t> dan </a:t>
            </a:r>
            <a:r>
              <a:rPr lang="en-US" b="1" dirty="0" err="1">
                <a:solidFill>
                  <a:srgbClr val="FF0000"/>
                </a:solidFill>
              </a:rPr>
              <a:t>antikanker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8EFA4D-278B-368E-11F1-5D6AA608C6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9930" y="2891333"/>
            <a:ext cx="6932140" cy="328563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A2234A9-91F9-A51E-3B96-AD624D01C6F0}"/>
                  </a:ext>
                </a:extLst>
              </p14:cNvPr>
              <p14:cNvContentPartPr/>
              <p14:nvPr/>
            </p14:nvContentPartPr>
            <p14:xfrm>
              <a:off x="2511720" y="1863000"/>
              <a:ext cx="6520680" cy="40014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A2234A9-91F9-A51E-3B96-AD624D01C6F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502360" y="1853640"/>
                <a:ext cx="6539400" cy="4020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510389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EB5FA-C6C7-3E97-CB5F-C31857445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B0F0"/>
                </a:solidFill>
              </a:rPr>
              <a:t>Ikatan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ionik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DB81CA-B127-3F6B-1B98-B39BA0CEC9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ikatan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yang </a:t>
            </a:r>
            <a:r>
              <a:rPr lang="en-US" dirty="0" err="1"/>
              <a:t>dihasilkan</a:t>
            </a:r>
            <a:r>
              <a:rPr lang="en-US" dirty="0"/>
              <a:t> oleh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tarik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menarik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elektrostatik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 err="1"/>
              <a:t>antara</a:t>
            </a:r>
            <a:r>
              <a:rPr lang="en-US" dirty="0"/>
              <a:t> ion-ion yang </a:t>
            </a:r>
            <a:r>
              <a:rPr lang="en-US" b="1" dirty="0" err="1">
                <a:solidFill>
                  <a:srgbClr val="FF0000"/>
                </a:solidFill>
              </a:rPr>
              <a:t>muatannya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berlawanan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5DB2A7-25A9-EEAC-0BFD-6633018C34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759066"/>
            <a:ext cx="5542005" cy="37338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5ED4F1-FAEE-9EDF-E09D-8D6D1662AA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1582" y="3566184"/>
            <a:ext cx="4562218" cy="211957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4092E23-9BB5-985A-ABD3-EB4B1AA00CFF}"/>
                  </a:ext>
                </a:extLst>
              </p14:cNvPr>
              <p14:cNvContentPartPr/>
              <p14:nvPr/>
            </p14:nvContentPartPr>
            <p14:xfrm>
              <a:off x="872640" y="946440"/>
              <a:ext cx="10255320" cy="39427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4092E23-9BB5-985A-ABD3-EB4B1AA00CF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63280" y="937080"/>
                <a:ext cx="10274040" cy="3961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9672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CB71-CF6A-9B0A-4BA1-1F10CF0A9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BB3256-31F4-C63A-76FE-A9319386A0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/>
              <a:t>Obat yang </a:t>
            </a:r>
            <a:r>
              <a:rPr lang="en-US" dirty="0" err="1"/>
              <a:t>mengandung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kation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potensial</a:t>
            </a:r>
            <a:r>
              <a:rPr lang="en-US" dirty="0"/>
              <a:t>,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R</a:t>
            </a:r>
            <a:r>
              <a:rPr lang="en-US" b="1" baseline="-25000" dirty="0">
                <a:solidFill>
                  <a:srgbClr val="FF0000"/>
                </a:solidFill>
              </a:rPr>
              <a:t>3</a:t>
            </a:r>
            <a:r>
              <a:rPr lang="en-US" b="1" dirty="0">
                <a:solidFill>
                  <a:srgbClr val="FF0000"/>
                </a:solidFill>
              </a:rPr>
              <a:t>NH</a:t>
            </a:r>
            <a:r>
              <a:rPr lang="en-US" b="1" baseline="30000" dirty="0">
                <a:solidFill>
                  <a:srgbClr val="FF0000"/>
                </a:solidFill>
              </a:rPr>
              <a:t>+</a:t>
            </a:r>
            <a:r>
              <a:rPr lang="en-US" dirty="0"/>
              <a:t>, </a:t>
            </a:r>
            <a:r>
              <a:rPr lang="en-US" b="1" dirty="0">
                <a:solidFill>
                  <a:srgbClr val="FF0000"/>
                </a:solidFill>
              </a:rPr>
              <a:t>R</a:t>
            </a:r>
            <a:r>
              <a:rPr lang="en-US" b="1" baseline="-25000" dirty="0">
                <a:solidFill>
                  <a:srgbClr val="FF0000"/>
                </a:solidFill>
              </a:rPr>
              <a:t>4</a:t>
            </a:r>
            <a:r>
              <a:rPr lang="en-US" b="1" dirty="0">
                <a:solidFill>
                  <a:srgbClr val="FF0000"/>
                </a:solidFill>
              </a:rPr>
              <a:t>N</a:t>
            </a:r>
            <a:r>
              <a:rPr lang="en-US" b="1" baseline="30000" dirty="0">
                <a:solidFill>
                  <a:srgbClr val="FF0000"/>
                </a:solidFill>
              </a:rPr>
              <a:t>+</a:t>
            </a:r>
            <a:r>
              <a:rPr lang="en-US" dirty="0"/>
              <a:t>, dan </a:t>
            </a:r>
            <a:r>
              <a:rPr lang="en-US" b="1" dirty="0">
                <a:solidFill>
                  <a:srgbClr val="FF0000"/>
                </a:solidFill>
              </a:rPr>
              <a:t>R</a:t>
            </a:r>
            <a:r>
              <a:rPr lang="en-US" b="1" baseline="-25000" dirty="0">
                <a:solidFill>
                  <a:srgbClr val="FF0000"/>
                </a:solidFill>
              </a:rPr>
              <a:t>2</a:t>
            </a:r>
            <a:r>
              <a:rPr lang="en-US" b="1" dirty="0">
                <a:solidFill>
                  <a:srgbClr val="FF0000"/>
                </a:solidFill>
              </a:rPr>
              <a:t>C=NH</a:t>
            </a:r>
            <a:r>
              <a:rPr lang="en-US" b="1" baseline="-25000" dirty="0">
                <a:solidFill>
                  <a:srgbClr val="FF0000"/>
                </a:solidFill>
              </a:rPr>
              <a:t>2</a:t>
            </a:r>
            <a:r>
              <a:rPr lang="en-US" b="1" baseline="30000" dirty="0">
                <a:solidFill>
                  <a:srgbClr val="FF0000"/>
                </a:solidFill>
              </a:rPr>
              <a:t>+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anion </a:t>
            </a:r>
            <a:r>
              <a:rPr lang="en-US" b="1" dirty="0" err="1">
                <a:solidFill>
                  <a:srgbClr val="FF0000"/>
                </a:solidFill>
              </a:rPr>
              <a:t>potensial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RCOO</a:t>
            </a:r>
            <a:r>
              <a:rPr lang="en-US" b="1" baseline="30000" dirty="0">
                <a:solidFill>
                  <a:srgbClr val="FF0000"/>
                </a:solidFill>
              </a:rPr>
              <a:t>-</a:t>
            </a:r>
            <a:r>
              <a:rPr lang="en-US" dirty="0"/>
              <a:t>, </a:t>
            </a:r>
            <a:r>
              <a:rPr lang="en-US" b="1" dirty="0">
                <a:solidFill>
                  <a:srgbClr val="FF0000"/>
                </a:solidFill>
              </a:rPr>
              <a:t>RSO</a:t>
            </a:r>
            <a:r>
              <a:rPr lang="en-US" b="1" baseline="-25000" dirty="0">
                <a:solidFill>
                  <a:srgbClr val="FF0000"/>
                </a:solidFill>
              </a:rPr>
              <a:t>3</a:t>
            </a:r>
            <a:r>
              <a:rPr lang="en-US" b="1" baseline="30000" dirty="0">
                <a:solidFill>
                  <a:srgbClr val="FF0000"/>
                </a:solidFill>
              </a:rPr>
              <a:t>-</a:t>
            </a:r>
            <a:r>
              <a:rPr lang="en-US" dirty="0"/>
              <a:t>, dan </a:t>
            </a:r>
            <a:r>
              <a:rPr lang="en-US" b="1" dirty="0">
                <a:solidFill>
                  <a:srgbClr val="FF0000"/>
                </a:solidFill>
              </a:rPr>
              <a:t>RCOS</a:t>
            </a:r>
            <a:r>
              <a:rPr lang="en-US" b="1" baseline="30000" dirty="0">
                <a:solidFill>
                  <a:srgbClr val="FF0000"/>
                </a:solidFill>
              </a:rPr>
              <a:t>-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membentuk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ikatan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ionik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reseptor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1947E1-2AE5-C50F-58F4-C2FB048CCC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3033" y="1825625"/>
            <a:ext cx="5180767" cy="373808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E35AD54-5301-C9AB-D02F-2734354A6A43}"/>
                  </a:ext>
                </a:extLst>
              </p14:cNvPr>
              <p14:cNvContentPartPr/>
              <p14:nvPr/>
            </p14:nvContentPartPr>
            <p14:xfrm>
              <a:off x="873360" y="1437120"/>
              <a:ext cx="10657440" cy="32425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E35AD54-5301-C9AB-D02F-2734354A6A4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64000" y="1427760"/>
                <a:ext cx="10676160" cy="3261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133681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A38D6-37E2-4551-B80D-E75B763FB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B0F0"/>
                </a:solidFill>
              </a:rPr>
              <a:t>Interaksi</a:t>
            </a:r>
            <a:r>
              <a:rPr lang="en-US" b="1" dirty="0">
                <a:solidFill>
                  <a:srgbClr val="00B0F0"/>
                </a:solidFill>
              </a:rPr>
              <a:t> ion-</a:t>
            </a:r>
            <a:r>
              <a:rPr lang="en-US" b="1" dirty="0" err="1">
                <a:solidFill>
                  <a:srgbClr val="00B0F0"/>
                </a:solidFill>
              </a:rPr>
              <a:t>dipol</a:t>
            </a:r>
            <a:r>
              <a:rPr lang="en-US" b="1" dirty="0">
                <a:solidFill>
                  <a:srgbClr val="00B0F0"/>
                </a:solidFill>
              </a:rPr>
              <a:t> &amp; </a:t>
            </a:r>
            <a:r>
              <a:rPr lang="en-US" b="1" dirty="0" err="1">
                <a:solidFill>
                  <a:srgbClr val="00B0F0"/>
                </a:solidFill>
              </a:rPr>
              <a:t>dipol-dipol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2E7B0C-2A00-D80E-C777-276AFA1888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776784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/>
              <a:t>Adanya </a:t>
            </a:r>
            <a:r>
              <a:rPr lang="en-US" dirty="0" err="1"/>
              <a:t>perbedaan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keelektronegatifan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atom C </a:t>
            </a:r>
            <a:r>
              <a:rPr lang="en-US" dirty="0" err="1"/>
              <a:t>dengan</a:t>
            </a:r>
            <a:r>
              <a:rPr lang="en-US" dirty="0"/>
              <a:t> atom lain,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O dan N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membentuk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distribusi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elektron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tidak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simetris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dipol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62ABA4-A0EC-3BE0-E2BD-6817324D50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4984" y="1825625"/>
            <a:ext cx="4738816" cy="4259156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5090EA2-23E9-1F8F-C8A3-A99C55EB5B87}"/>
                  </a:ext>
                </a:extLst>
              </p14:cNvPr>
              <p14:cNvContentPartPr/>
              <p14:nvPr/>
            </p14:nvContentPartPr>
            <p14:xfrm>
              <a:off x="644760" y="1738440"/>
              <a:ext cx="10615680" cy="38898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5090EA2-23E9-1F8F-C8A3-A99C55EB5B8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35400" y="1729080"/>
                <a:ext cx="10634400" cy="3908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13780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78233-710B-DDC7-95D5-7B253608E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B0F0"/>
                </a:solidFill>
              </a:rPr>
              <a:t>Ikatan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hidrogen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4325B-94DA-A0BF-0A90-1E0E0876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ikatan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atom H</a:t>
            </a:r>
            <a:r>
              <a:rPr lang="en-US" dirty="0"/>
              <a:t> yang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muatan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positif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parsial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atom lain yang </a:t>
            </a:r>
            <a:r>
              <a:rPr lang="en-US" b="1" dirty="0" err="1">
                <a:solidFill>
                  <a:srgbClr val="FF0000"/>
                </a:solidFill>
              </a:rPr>
              <a:t>bersifat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elektronegatif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dan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sepasang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elektron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bebas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oktet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lengkap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O, N, dan F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66AA6A-2306-0621-4EAE-4BC4BB5B94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9490" y="3429000"/>
            <a:ext cx="8413020" cy="306280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BB3E5CEC-BDD2-106C-CC74-72E84CCBE536}"/>
                  </a:ext>
                </a:extLst>
              </p14:cNvPr>
              <p14:cNvContentPartPr/>
              <p14:nvPr/>
            </p14:nvContentPartPr>
            <p14:xfrm>
              <a:off x="4789800" y="471600"/>
              <a:ext cx="3197880" cy="13104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BB3E5CEC-BDD2-106C-CC74-72E84CCBE53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780440" y="462240"/>
                <a:ext cx="3216600" cy="1329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869409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9BE03-E5DA-D37B-7077-0F74DFE10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B0F0"/>
                </a:solidFill>
              </a:rPr>
              <a:t>Ikatan</a:t>
            </a:r>
            <a:r>
              <a:rPr lang="en-US" b="1" dirty="0">
                <a:solidFill>
                  <a:srgbClr val="00B0F0"/>
                </a:solidFill>
              </a:rPr>
              <a:t> Van der Waals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FA5467-40B7-ECBA-4E6D-DAD3F6FDFF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tarik-menarik</a:t>
            </a:r>
            <a:r>
              <a:rPr lang="en-US" dirty="0"/>
              <a:t> </a:t>
            </a:r>
            <a:r>
              <a:rPr lang="en-US" dirty="0" err="1"/>
              <a:t>antar</a:t>
            </a:r>
            <a:r>
              <a:rPr lang="en-US" dirty="0"/>
              <a:t> </a:t>
            </a:r>
            <a:r>
              <a:rPr lang="en-US" dirty="0" err="1"/>
              <a:t>molekul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atom yang </a:t>
            </a:r>
            <a:r>
              <a:rPr lang="en-US" b="1" dirty="0" err="1">
                <a:solidFill>
                  <a:srgbClr val="FF0000"/>
                </a:solidFill>
              </a:rPr>
              <a:t>tidak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bermuatan</a:t>
            </a:r>
            <a:r>
              <a:rPr lang="en-US" dirty="0"/>
              <a:t> dan </a:t>
            </a:r>
            <a:r>
              <a:rPr lang="en-US" dirty="0" err="1"/>
              <a:t>letaknya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berdekatan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2D3559-F164-C996-7B44-EEFFD8B53E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9097" y="2842054"/>
            <a:ext cx="9413805" cy="333490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03C01591-1A71-C9F0-57C7-DC0D47B18561}"/>
                  </a:ext>
                </a:extLst>
              </p14:cNvPr>
              <p14:cNvContentPartPr/>
              <p14:nvPr/>
            </p14:nvContentPartPr>
            <p14:xfrm>
              <a:off x="5985360" y="448560"/>
              <a:ext cx="3280320" cy="73548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03C01591-1A71-C9F0-57C7-DC0D47B1856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976000" y="439200"/>
                <a:ext cx="3299040" cy="754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166222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0B55F-1D82-0DBC-C5FD-A871F2D50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B0F0"/>
                </a:solidFill>
              </a:rPr>
              <a:t>Ikatan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hidrofobik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6D7426-85EB-D8FA-C4A0-CB13B70D97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06112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 err="1"/>
              <a:t>Mekanisme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penggabungan</a:t>
            </a:r>
            <a:r>
              <a:rPr lang="en-US" dirty="0"/>
              <a:t> </a:t>
            </a:r>
            <a:r>
              <a:rPr lang="en-US" dirty="0" err="1"/>
              <a:t>daerah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non polar </a:t>
            </a:r>
            <a:r>
              <a:rPr lang="en-US" b="1" dirty="0" err="1">
                <a:solidFill>
                  <a:srgbClr val="FF0000"/>
                </a:solidFill>
              </a:rPr>
              <a:t>molekul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obat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daerah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non polar </a:t>
            </a:r>
            <a:r>
              <a:rPr lang="en-US" b="1" dirty="0" err="1">
                <a:solidFill>
                  <a:srgbClr val="FF0000"/>
                </a:solidFill>
              </a:rPr>
              <a:t>reseptor</a:t>
            </a:r>
            <a:r>
              <a:rPr lang="en-US" dirty="0"/>
              <a:t> yang </a:t>
            </a:r>
            <a:r>
              <a:rPr lang="en-US" dirty="0" err="1"/>
              <a:t>distabilkan</a:t>
            </a:r>
            <a:r>
              <a:rPr lang="en-US" dirty="0"/>
              <a:t> oleh </a:t>
            </a:r>
            <a:r>
              <a:rPr lang="en-US" b="1" dirty="0" err="1">
                <a:solidFill>
                  <a:srgbClr val="FF0000"/>
                </a:solidFill>
              </a:rPr>
              <a:t>molekul</a:t>
            </a:r>
            <a:r>
              <a:rPr lang="en-US" b="1" dirty="0">
                <a:solidFill>
                  <a:srgbClr val="FF0000"/>
                </a:solidFill>
              </a:rPr>
              <a:t> air </a:t>
            </a:r>
            <a:r>
              <a:rPr lang="en-US" dirty="0" err="1"/>
              <a:t>sekelilingnya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ikatan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hidrogen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24BFA0-A72C-916C-B211-9672DF2172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312" y="1825625"/>
            <a:ext cx="4109488" cy="466725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EAEFA01-C8B2-E610-0CCA-465304057192}"/>
                  </a:ext>
                </a:extLst>
              </p14:cNvPr>
              <p14:cNvContentPartPr/>
              <p14:nvPr/>
            </p14:nvContentPartPr>
            <p14:xfrm>
              <a:off x="769680" y="1070640"/>
              <a:ext cx="10574640" cy="25164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EAEFA01-C8B2-E610-0CCA-46530405719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60320" y="1061280"/>
                <a:ext cx="10593360" cy="2535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020622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42E0A-F465-4AB2-4CB8-A84C0467A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F0"/>
                </a:solidFill>
              </a:rPr>
              <a:t>Transfer </a:t>
            </a:r>
            <a:r>
              <a:rPr lang="en-US" b="1" dirty="0" err="1">
                <a:solidFill>
                  <a:srgbClr val="00B0F0"/>
                </a:solidFill>
              </a:rPr>
              <a:t>muatan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D41280-D853-17B0-C8A3-F16F89B038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kompleks</a:t>
            </a:r>
            <a:r>
              <a:rPr lang="en-US" dirty="0"/>
              <a:t> yang </a:t>
            </a:r>
            <a:r>
              <a:rPr lang="en-US" dirty="0" err="1"/>
              <a:t>terbentuk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dua </a:t>
            </a:r>
            <a:r>
              <a:rPr lang="en-US" b="1" dirty="0" err="1">
                <a:solidFill>
                  <a:srgbClr val="FF0000"/>
                </a:solidFill>
              </a:rPr>
              <a:t>molekul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ikatan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hidrogen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dan </a:t>
            </a:r>
            <a:r>
              <a:rPr lang="en-US" dirty="0" err="1"/>
              <a:t>distabilkan</a:t>
            </a:r>
            <a:r>
              <a:rPr lang="en-US" dirty="0"/>
              <a:t> oleh </a:t>
            </a:r>
            <a:r>
              <a:rPr lang="en-US" b="1" dirty="0" err="1">
                <a:solidFill>
                  <a:srgbClr val="FF0000"/>
                </a:solidFill>
              </a:rPr>
              <a:t>daya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tarik-menarik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elektrostatik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6860FE-D287-C362-3660-96770E21DC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0989" y="3057741"/>
            <a:ext cx="3760585" cy="29757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7EEF8FD-37E6-2649-FCAF-B59AF2AF59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4362" y="2921803"/>
            <a:ext cx="5786437" cy="3247644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BC8EA72-7257-8753-D9BC-6BD7B456FD79}"/>
                  </a:ext>
                </a:extLst>
              </p14:cNvPr>
              <p14:cNvContentPartPr/>
              <p14:nvPr/>
            </p14:nvContentPartPr>
            <p14:xfrm>
              <a:off x="777960" y="305640"/>
              <a:ext cx="10031400" cy="27162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BC8EA72-7257-8753-D9BC-6BD7B456FD7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68600" y="296280"/>
                <a:ext cx="10050120" cy="2734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55613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C3778-6758-502F-8DAB-8D60CDD4E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B0F0"/>
                </a:solidFill>
              </a:rPr>
              <a:t>Buku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referensi</a:t>
            </a:r>
            <a:endParaRPr lang="en-US" b="1" dirty="0">
              <a:solidFill>
                <a:srgbClr val="00B0F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728FA0-5BA1-FE87-5392-A11C4A0E30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72707"/>
            <a:ext cx="2386225" cy="32205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0D21E53-116A-95FC-D13C-2D9EF056DC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516" y="1690687"/>
            <a:ext cx="2461903" cy="320259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985B96C-5B16-866F-338F-8BC2696628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2510" y="1672707"/>
            <a:ext cx="2403529" cy="322057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8F82B14-7A2A-E059-332B-B4B4BCD41C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9129" y="1672707"/>
            <a:ext cx="2125577" cy="3220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32363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10677-00B8-1189-5A2C-F793C0E5A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F0"/>
                </a:solidFill>
              </a:rPr>
              <a:t>Artikel </a:t>
            </a:r>
            <a:r>
              <a:rPr lang="en-US" b="1" dirty="0" err="1">
                <a:solidFill>
                  <a:srgbClr val="00B0F0"/>
                </a:solidFill>
              </a:rPr>
              <a:t>referensi</a:t>
            </a:r>
            <a:endParaRPr lang="en-US" b="1" dirty="0">
              <a:solidFill>
                <a:srgbClr val="00B0F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36B563-F409-9F9A-5819-4BBBD1BEE1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25625"/>
            <a:ext cx="2572473" cy="33312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4BC4516-10C9-AC9C-8F38-BD58F71D80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4716" y="1825625"/>
            <a:ext cx="2532757" cy="333126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9DB7195-4AE7-FFAD-C04B-1C009B71FD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1516" y="1825625"/>
            <a:ext cx="2616836" cy="333126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10FE88B-A9E4-75A6-5FF0-A46EEEB990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72395" y="1825625"/>
            <a:ext cx="2577169" cy="3331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889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4AA0631-A166-857F-E0B7-1A64068396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B050"/>
                </a:solidFill>
              </a:rPr>
              <a:t>Terimakasih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D1F5DEF-8CB7-4148-01BD-F39F3E84D9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7871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4714</TotalTime>
  <Words>270</Words>
  <Application>Microsoft Office PowerPoint</Application>
  <PresentationFormat>Widescreen</PresentationFormat>
  <Paragraphs>31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Struktur dan ikatan kimia obat dengan reseptor</vt:lpstr>
      <vt:lpstr>Sasaran belajar</vt:lpstr>
      <vt:lpstr>Pendahuluan</vt:lpstr>
      <vt:lpstr>Ikatan kovalen</vt:lpstr>
      <vt:lpstr>PowerPoint Presentation</vt:lpstr>
      <vt:lpstr>Ikatan ionik</vt:lpstr>
      <vt:lpstr>PowerPoint Presentation</vt:lpstr>
      <vt:lpstr>Interaksi ion-dipol &amp; dipol-dipol</vt:lpstr>
      <vt:lpstr>Ikatan hidrogen</vt:lpstr>
      <vt:lpstr>Ikatan Van der Waals </vt:lpstr>
      <vt:lpstr>Ikatan hidrofobik</vt:lpstr>
      <vt:lpstr>Transfer muatan</vt:lpstr>
      <vt:lpstr>Buku referensi</vt:lpstr>
      <vt:lpstr>Artikel referensi</vt:lpstr>
      <vt:lpstr>Terimakasih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Asam amino, peptide, dan protein</dc:title>
  <dc:creator>Tunas Alam</dc:creator>
  <cp:lastModifiedBy>Tunas Alam</cp:lastModifiedBy>
  <cp:revision>200</cp:revision>
  <dcterms:created xsi:type="dcterms:W3CDTF">2022-08-09T11:42:51Z</dcterms:created>
  <dcterms:modified xsi:type="dcterms:W3CDTF">2026-04-13T12:40:25Z</dcterms:modified>
</cp:coreProperties>
</file>