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7" r:id="rId3"/>
    <p:sldId id="261" r:id="rId4"/>
    <p:sldId id="277" r:id="rId5"/>
    <p:sldId id="278" r:id="rId6"/>
    <p:sldId id="269" r:id="rId7"/>
    <p:sldId id="27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1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3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18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0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8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73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93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7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3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85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9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42261-AD9E-441F-BB82-8935E037C756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8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3095B-8B22-291C-0E20-99FF73729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71145"/>
            <a:ext cx="9144000" cy="1174169"/>
          </a:xfrm>
        </p:spPr>
        <p:txBody>
          <a:bodyPr>
            <a:normAutofit/>
          </a:bodyPr>
          <a:lstStyle/>
          <a:p>
            <a:r>
              <a:rPr lang="en-US" sz="7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Kimia </a:t>
            </a:r>
            <a:r>
              <a:rPr lang="en-US" sz="75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Analitik</a:t>
            </a:r>
            <a:endParaRPr lang="en-US" sz="7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CB754CD-A1DD-3526-30F1-71F94DC18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005" y="2493873"/>
            <a:ext cx="10249989" cy="1655762"/>
          </a:xfrm>
        </p:spPr>
        <p:txBody>
          <a:bodyPr>
            <a:noAutofit/>
          </a:bodyPr>
          <a:lstStyle/>
          <a:p>
            <a:r>
              <a:rPr lang="en-US" sz="75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75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Farmasi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DAB948-E2D2-F664-9EB8-6CA858FE3F2E}"/>
              </a:ext>
            </a:extLst>
          </p:cNvPr>
          <p:cNvSpPr txBox="1">
            <a:spLocks/>
          </p:cNvSpPr>
          <p:nvPr/>
        </p:nvSpPr>
        <p:spPr>
          <a:xfrm>
            <a:off x="121920" y="2127954"/>
            <a:ext cx="1196557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Asam </a:t>
            </a:r>
            <a:r>
              <a:rPr lang="en-US" sz="75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Barbiturat</a:t>
            </a:r>
            <a:endParaRPr lang="en-US" sz="75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32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Pendahuluan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Barbiturat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pengobatan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1900-an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sedatif-hipnotik</a:t>
            </a:r>
            <a:r>
              <a:rPr lang="en-US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3788330"/>
            <a:ext cx="3419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B050"/>
                </a:solidFill>
              </a:rPr>
              <a:t>Struktur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umum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turunan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asam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barbiturat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441" y="2740639"/>
            <a:ext cx="2502559" cy="292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1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Analisis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turunan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asam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barbiturat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71655" cy="52964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>
                <a:solidFill>
                  <a:srgbClr val="00B050"/>
                </a:solidFill>
              </a:rPr>
              <a:t>Metode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asidi-alkalimetri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333" y="2490210"/>
            <a:ext cx="7111334" cy="281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9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160" y="156332"/>
            <a:ext cx="4135585" cy="50868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b="1" dirty="0" err="1">
                <a:solidFill>
                  <a:srgbClr val="00B050"/>
                </a:solidFill>
              </a:rPr>
              <a:t>Metode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spektrofotometri</a:t>
            </a:r>
            <a:r>
              <a:rPr lang="en-US" b="1" dirty="0">
                <a:solidFill>
                  <a:srgbClr val="00B050"/>
                </a:solidFill>
              </a:rPr>
              <a:t> UV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745" y="156332"/>
            <a:ext cx="3879273" cy="65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3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161" y="156332"/>
            <a:ext cx="4883730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b="1" dirty="0" err="1">
                <a:solidFill>
                  <a:srgbClr val="00B050"/>
                </a:solidFill>
              </a:rPr>
              <a:t>Spektrofotometer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visibel</a:t>
            </a:r>
            <a:endParaRPr lang="en-US" b="1" dirty="0">
              <a:solidFill>
                <a:srgbClr val="00B050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24" y="747712"/>
            <a:ext cx="10472387" cy="565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12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72" y="273916"/>
            <a:ext cx="2777838" cy="54350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b="1" dirty="0" err="1">
                <a:solidFill>
                  <a:srgbClr val="00B050"/>
                </a:solidFill>
              </a:rPr>
              <a:t>Kromatografi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cair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kinerja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tinggi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0" y="135370"/>
            <a:ext cx="7102640" cy="658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1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69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3002</TotalTime>
  <Words>42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Kimia Analitik</vt:lpstr>
      <vt:lpstr>Pendahuluan</vt:lpstr>
      <vt:lpstr>Analisis turunan asam barbiturat</vt:lpstr>
      <vt:lpstr>PowerPoint Presentation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Obat Antijamur</dc:title>
  <dc:creator>User</dc:creator>
  <cp:lastModifiedBy>Tunas Alam</cp:lastModifiedBy>
  <cp:revision>89</cp:revision>
  <dcterms:created xsi:type="dcterms:W3CDTF">2023-03-08T01:40:43Z</dcterms:created>
  <dcterms:modified xsi:type="dcterms:W3CDTF">2025-09-02T13:45:54Z</dcterms:modified>
</cp:coreProperties>
</file>