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8" r:id="rId2"/>
    <p:sldId id="270" r:id="rId3"/>
    <p:sldId id="301" r:id="rId4"/>
    <p:sldId id="299" r:id="rId5"/>
    <p:sldId id="271" r:id="rId6"/>
    <p:sldId id="272" r:id="rId7"/>
    <p:sldId id="273" r:id="rId8"/>
    <p:sldId id="274" r:id="rId9"/>
    <p:sldId id="302" r:id="rId10"/>
    <p:sldId id="276" r:id="rId11"/>
    <p:sldId id="293" r:id="rId12"/>
    <p:sldId id="306" r:id="rId13"/>
    <p:sldId id="294" r:id="rId14"/>
    <p:sldId id="262" r:id="rId15"/>
    <p:sldId id="265" r:id="rId16"/>
    <p:sldId id="267" r:id="rId17"/>
    <p:sldId id="300" r:id="rId18"/>
    <p:sldId id="307" r:id="rId1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43:30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10285 1080 60 0,'-1'-2'73'0,"-1"0"0"15,2 0-6-15,-2 1-15 0,2-1-10 16,-1 2-9-16,1-2-6 0,-2 2 1 16,2-2 6-16,-2 2 5 0,2-2 7 0,0 2 2 0,0-2 2 15,0 2-3-15,0-2 1 16,0 2 1-16,-1-2 3 0,1 2 6 16,-3-2 7-16,3 2 6 0,-1-2 1 0,1 0 5 15,-2 1-2-15,2-1 0 0,-2 0-1 0,1 0-2 16,-1 0-4-16,0 0-2 0,-2 0-6 0,1 0-4 15,-3 0-9-15,1 0-8 0,0 1-6 16,-2-1-6-16,-2 2-6 0,-3-2-6 16,2 2-1-16,-4 2 5 0,0-2 4 0,-2 2 6 15,0 1 6-15,-4-1 8 0,0 2 6 0,1 0 4 16,-5 2 0-16,3-3 7 0,-2 3 6 16,-2 0 7-16,-1 0 0 0,2-1 1 0,-4 3-2 15,0-2-5-15,2 1-9 0,-4 1-9 16,2-1-7-16,0 1-3 0,-2 2-6 0,1 1-2 15,-1 0-6-15,-3 1 1 0,1 1-3 16,0 1-2-16,-3 1-1 0,2-2 1 16,-2 2 4-16,-1 1-4 0,0-1 1 0,-1 0 0 15,1 0-1-15,-2 1-3 0,3-1-1 16,-3 0-2-16,2 2-2 0,1 0 1 16,-1 0-1-16,0 1 0 0,2 1 0 15,0 0-2-15,1 0 2 0,-1 0-1 0,1 2-2 16,3-2-1-16,-3 2-2 0,4 0-1 0,0 2 0 15,0-2 0-15,3 1-3 16,-1 1 1-16,2 0 0 0,2 2-1 0,-1-2-2 16,1 2-1-16,0 1 1 0,1 1-1 0,-1 0 0 15,2 1 1-15,-1 1 1 0,1-1-1 16,0 3 0-16,-1-1 1 0,1 1 1 0,1-1-1 16,2 1 1-16,0-1 1 0,0 1-3 15,2-1 1-15,0 2-1 0,2 1 0 16,2-1-1-16,-1 3 1 0,1-1 0 0,1 0 0 15,2 0 2-15,-1 1-3 0,4-3 1 16,1 0-1-16,1 1 1 0,2-1 0 16,2 1-1-16,2 1 0 0,2-2 0 0,1 3 0 15,4-1-2-15,0 2 0 0,2-2-1 0,4 3 1 16,2-3 2-16,0 2 1 0,5-2 0 16,-1 1 1-16,4-1 1 15,2-2 0-15,2-1-4 0,3-1-1 0,3-1 1 16,2-3 1-16,5-1 2 0,0 0 1 15,7-4 3-15,0 0 2 0,3-2-1 0,6 0-1 16,1-2 0-16,4-2-3 0,1 1-2 0,4-3-3 16,0 0 1-16,1 1-2 0,1-3-2 15,3-1 0-15,0-1 3 0,2 1 3 16,0-3 0-16,4-1 1 0,0 0 1 0,2-2 0 16,2-3-1-16,3 3-6 0,-2-2 1 15,5-2 1-15,-2 2-1 0,1-2-1 16,-1 0 2-16,3-2 6 0,-2 2 3 0,1-2-1 15,1 0-1-15,2 0 0 0,0 1 0 16,0-1-4-16,0 0-5 0,1 0 2 0,-2 0-1 16,-2 0 1-16,0 0 1 0,3 0 1 15,-3-2 1-15,1 2-1 0,-1-1 1 0,0-3-1 16,1 0 0-16,1 1-2 16,1-3 0-16,0 0 1 0,-1 1 0 0,0-3-1 15,-2 1 1-15,-2-1 1 0,3 1 3 16,-3-1 0-16,3 1 1 0,-3-3 1 0,1 1-1 15,1-1-2-15,0 1-2 0,1-3-1 16,1 1-1-16,-3 0-2 0,4-1 1 16,-3 1 0-16,1-2 1 0,-3 2 2 15,1-3 0-15,-1 3 1 0,-1-2 2 0,1-1-3 0,1 1 0 16,-1 0-4-16,2 0-1 0,-1 0 3 16,-3-3-1-16,2 1 2 0,-3 0 1 15,-2 0 0-15,0-2-1 0,-4 2 1 0,-1-2 2 16,0 0 1-16,-4 0 0 0,0 0 0 15,1-1 0-15,-4 1-3 0,1 0 0 0,-1 0-1 16,-3 0-1-16,1 0 0 0,-3-2 0 16,-1 2 4-16,-4-2-2 0,-1 2-1 0,-1-2 1 15,-3 0 1-15,-3 0 0 0,0-1-1 16,-5 1-1-16,-1-2 1 0,-2 2 2 16,-3-2-1-16,-2 2 3 0,-1 0-1 0,-4 0 1 15,-5 0-1-15,3 0-1 0,-6 0 0 16,-1 0-1-16,-3 0-2 0,-1 0 0 15,-3 0 1-15,0-2 2 0,-4 3 0 16,1-3 0-16,-3 0 3 0,-1-2 2 0,-4 2-1 16,0-2-2-16,-2 3 0 0,-1-3 2 15,-2 0-2-15,0 0-1 0,-4 0 0 0,0-1 2 16,-3-1 0-16,-2-1-2 0,1-1-1 16,-5-1 0-16,0-1-1 0,-3 1 0 0,0-3-1 15,-5 1 0-15,-1-1 3 0,-2 1 0 0,-3-2-1 16,-3 1-2-16,-3-1-1 0,-1 0 0 15,-3-2-4-15,-3 1 1 0,-1 1 0 16,-5 0 4-16,-2-1 0 0,-2 1 0 16,-3 2 0-16,0 1 0 0,-2 1 0 15,-2-1 0-15,-3 5 0 0,1-1 0 0,-2 2 0 16,-1 0 1-16,-1 3 2 0,0 1 0 0,-1 2-3 16,-1-2 3-16,1 2-2 0,-1 1 0 0,-1 1 0 15,-2 0-3-15,0 2 0 0,0 0 3 16,-3-1-1-16,0 3-3 0,-1 2 0 15,1-1 0-15,-1 1 1 0,-1-1-4 0,-2 3 4 16,3 1 4-16,-2 1 0 0,1-1 2 16,-2 0 2-16,-1 3 1 0,1-3-2 0,-2 2-2 15,-2 1-1-15,-1 1 3 0,-1-2 1 16,1 2-1-16,-1 2 1 0,0-1-2 16,1 1 2-16,-1 0 2 0,1 0-2 0,1 2 1 15,2-2-1-15,0 2 2 0,2-2-2 0,-1 2-2 16,3-2 0-16,-2 2-2 0,1 0 1 0,-1 2-1 15,1 0 1-15,1 0-3 0,0 2 1 16,-1 1 1-16,0-1 0 0,0 2 3 16,-1 1 1-16,-1 1 3 0,1 0 1 0,-2-1 2 15,-2 3-3-15,-1 1-1 0,-1 1-2 0,-4-1 0 16,2 2-3-16,-3 3-2 0,0-1 0 16,-2 0 0-16,2 0 2 0,0 3-1 0,0 1 1 15,1 0 0-15,-1 0 0 0,1 2-2 16,1 2-1-16,2-2 0 0,-3 1 0 0,3 3 0 15,0-2 0-15,1 2 2 16,1 0-2-16,-1 1-2 0,2 1-5 0,2 1-3 0,-1 3-9 16,1 1-17-16,0 5-29 0,0 1-71 15,1 2-100-15,4 2-106 0,3 3-102 16,4 1-97-16,4-2-31 0,8 0 39 16,5-6 86-16,9-4 102 0</inkml:trace>
  <inkml:trace contextRef="#ctx0" brushRef="#br0" timeOffset="1410.71">17207 1987 124 0,'-4'2'146'0,"2"-2"-7"16,0 0-3-16,2 0-2 0,-1 0 2 15,1 0 1-15,-2 0-2 0,2 0-2 0,0 0-3 16,0 0-4-16,0 0-6 0,0 0-6 16,0-2-11-16,0 2-12 0,2-2 0 15,-1 0 17-15,4-2 18 0,3-1 25 0,1-5 22 16,5 1 14-16,1-5-1 0,8-1-18 15,2-2-26-15,5-2-30 0,4-2-23 16,3-2-17-16,8-2-16 0,1-1-12 16,5-1-6-16,7 0-8 0,1 0-6 0,2 1-8 15,2 1-2-15,1 0-4 0,0 2-5 16,-2 2-4-16,1 2-10 0,-2 2-15 16,-2 0-33-16,-4 4-72 0,-1-2-107 15,-2 1-111-15,-4 1-102 0,0 0-95 0,-3-1-29 16,-2-1 39-16,-2 2 90 0,-2-3 106 0</inkml:trace>
  <inkml:trace contextRef="#ctx0" brushRef="#br0" timeOffset="2090.53">19359 1143 67 0,'-6'-6'191'0,"-1"2"-5"0,0 1-10 15,-2-1-11-15,0 0-13 0,-2 2-13 0,1 2-14 16,-5 2-11-16,1 0-9 16,-2 4-1-16,0 3 3 0,-2 3 5 0,-2 3 3 0,0 4-1 15,1 2-7-15,0 4-15 16,1 1-16-16,2 3-18 0,-1 1-14 0,2-1-13 0,4 1-11 16,2 1-8-16,0-3-2 15,4 1-5-15,1-2-3 0,4-3-2 0,1-1 0 16,3-2-1-16,2-2-3 0,3-2-3 15,0-3-6-15,3-5-8 0,2-1-9 16,1-4-6-16,1-4-6 0,0-4 1 0,2-2 5 16,-2-3 8-16,2-5 7 0,-2-1 8 0,1-2 5 15,-1-4 3-15,1 0 1 0,-1-2-1 16,0-2 3-16,0 3 4 0,-2-1 12 16,-1 4 16-16,-1 2 18 0,1 1 25 0,-4 5 34 15,-1 3 32-15,1 4 16 0,0 4 0 16,-2 6-8-16,1 4-18 0,-3 3-31 0,0 4-38 15,1 2-23-15,-2 4-18 0,1 0-20 16,-1 2-51-16,1-2-78 16,0 1-100-16,-1-3-98 0,4 0-108 0,-1-2-80 0,1-2-3 15,-3-3 49-15,2-1 85 16</inkml:trace>
  <inkml:trace contextRef="#ctx0" brushRef="#br0" timeOffset="2356.16">19662 937 157 0,'1'-15'346'0,"2"4"68"0,-1 3 70 0,-1 6-34 15,-1 6-62-15,2 7-62 0,-2 6-50 16,2 6-62-16,-2 6-76 0,0 5-52 0,2 4-33 15,-2 6-20-15,2 0-11 0,-2 4-8 16,3-3-12-16,-1 1-25 0,1 0-48 0,1-2-78 16,0-3-108-16,-1-1-89 0,2-3-83 15,1-3-75-15,-1-6-7 0,1-1 48 0,-1-6 93 16</inkml:trace>
  <inkml:trace contextRef="#ctx0" brushRef="#br0" timeOffset="2615.09">20016 831 324 0,'3'-19'451'0,"1"5"69"16,-3 5 30-16,-1 3-75 0,3 8-99 15,-3 5-97-15,0 7-78 0,-3 7-65 16,3 4-46-16,-1 5-35 0,1 2-22 15,-2 5-13-15,2 3-9 0,0 0-11 0,0 0-20 16,0 2-60-16,0-1-107 0,2-2-124 0,2-1-126 16,-1-2-99-16,0-4-38 0,1-1 29 15,2-5 90-15,1-3 114 0</inkml:trace>
  <inkml:trace contextRef="#ctx0" brushRef="#br0" timeOffset="2807.46">20258 1031 101 0,'-15'-10'347'0,"-3"2"75"0,-2 5 73 16,2 1-42-16,0 2-67 0,4 2-67 16,2 1-72-16,1 3-73 0,4 2-69 15,1 1-53-15,5 1-51 0,2 1-65 16,1 1-78-16,4-1-81 0,2 1-83 0,1-1-69 15,4-1-65-15,1-3-11 0,1-1 37 0,1-2 60 16,0-1 70-16</inkml:trace>
  <inkml:trace contextRef="#ctx0" brushRef="#br0" timeOffset="3085.68">20653 945 191 0,'-7'-2'313'0,"-2"4"56"0,-1 2-4 0,-3 1-21 16,-1 3-32-16,0 2-41 0,-1 1-46 16,1 2-49-16,1 1-51 0,1-1-42 15,0 0-34-15,4-1-22 0,1 1-13 0,4-1-8 16,-2-1-6-16,5-2-2 0,0-1-2 0,5 0 0 16,-2-3 0-16,4-1 1 0,0-2-1 15,2 0 2-15,0-4-1 0,2 0 1 0,-1 0-1 16,1 0 0-16,0 1 2 0,0 1 0 0,-2 0-3 15,0 1-19-15,0 3-42 0,-2 0-61 16,1 2-75-16,0-1-81 0,1 3-99 16,-3 0-56-16,4-1 4 0,-3 1 38 0,-1 0 64 15</inkml:trace>
  <inkml:trace contextRef="#ctx0" brushRef="#br0" timeOffset="3351.72">20848 1010 77 0,'2'-8'321'0,"-2"2"55"0,0 4 43 16,-2 1-52-16,-2 2-74 15,3 1-70-15,-3 4-61 0,2 0-52 0,1-1-41 16,-1 3-29-16,0 0-20 0,2-1-11 16,0-1-8-16,0 0-6 0,0-1-3 0,0 1-1 15,2-2 1-15,0-2 0 0,-1 0 1 0,3 0 4 16,-1-2 3-16,3-2 4 0,1-2 3 15,0 2 5-15,0-2 2 0,0 2 2 0,2 0-2 16,-1 1-2-16,0 1-5 0,1 0-13 0,0 1-40 16,0 3-61-16,0 2-68 0,2 0-79 15,0-1-89-15,-2 1-61 0,3 0 0 16,-1-2 40-16,-1 1 57 0</inkml:trace>
  <inkml:trace contextRef="#ctx0" brushRef="#br0" timeOffset="3749.55">21200 993 51 0,'0'-2'192'0,"-2"-2"1"15,2 2-12-15,-2 0-12 0,2 0-7 16,-1 0-5-16,1 0-3 0,-2 0-2 15,-1 0-6-15,2 1-6 0,-1 1-8 0,1-2-10 16,-4 2-15-16,2 0-18 0,0 2-16 0,-1-1-15 16,0 3-16-16,-1 2-11 0,0 0-9 15,0 1-3-15,-1 3-5 0,1-3-1 0,1 3-2 16,-1 0-2-16,1-1-2 0,3 1-3 16,-1-3-4-16,0 3-1 0,2-3-3 0,2-1 0 15,0 2-1-15,0-3 1 0,3-1 1 16,0 0 1-16,2 0 1 0,0-2 2 0,1-2 0 15,1 0-1-15,-1 0-1 16,1-2-2-16,0 0-4 0,-1 0-7 0,1 2-5 0,1 0-5 16,-3 0-9-16,2 2-17 0,-2 0-26 15,-2 2-35-15,0 1-48 0,1 1-56 16,-3 0-75-16,0 1-54 0,-3 1-8 0,0 2 21 16,0-3 43-16</inkml:trace>
  <inkml:trace contextRef="#ctx0" brushRef="#br0" timeOffset="4579.38">22627 1093 30 0,'2'-13'95'0,"-2"-2"-17"0,1 0-9 0,-1-1-6 16,-1-1-6-16,-1 2 0 0,-2 0 4 16,0 0 7-16,-1-1 13 0,-2 5 16 0,-2-1 21 15,0 3 15-15,-1 1 11 0,-3 3 7 0,-1 3 2 16,0 2-4-16,-1 3-8 0,1 3-14 15,-2 4-13-15,2 1-14 0,1 2-16 16,1 3-14-16,1 1-16 0,2 2-11 0,2 0-10 16,0 2-4-16,3 0-4 0,1 0-4 0,1 0-1 15,2 2-1-15,2-2-2 0,-2 0-2 0,1-2-1 16,1 0-1-16,0-2-1 0,0-2 2 16,-2-2 7-16,-2 1 6 0,0-1 4 15,0-2 2-15,-4-1-1 0,2 1-5 0,-4-1-7 16,1-2-12-16,-2-1-28 0,-1 1-47 15,1-1-62-15,0-1-71 0,0-2-73 0,2 0-90 16,0-2-58-16,1-2 2 16,2 0 39-16,1-4 57 0</inkml:trace>
  <inkml:trace contextRef="#ctx0" brushRef="#br0" timeOffset="4795.01">22661 924 109 0,'7'-8'336'16,"-2"4"72"-16,-1 4 73 0,-2 6-34 15,-1 4-61-15,-2 3-59 0,-1 6-59 0,0 4-66 16,-2 4-70-16,3 3-52 0,-1 3-35 0,2 1-28 16,0 0-42-16,2 0-67 0,-2 1-93 15,3-3-99-15,1-1-98 0,-1-3-103 16,2-1-26-16,1-4 29 0,0-2 72 0,-1-4 86 15</inkml:trace>
  <inkml:trace contextRef="#ctx0" brushRef="#br0" timeOffset="4994.28">22975 874 285 0,'0'-3'394'0,"-2"6"79"0,-1 7 25 16,-3 5-64-16,1 6-71 0,-2 6-65 0,-3 3-73 16,4 5-76-16,0 1-57 0,1 4-43 0,-1 0-54 15,3 0-85-15,1 2-113 0,2-2-115 16,2-2-129-16,0 0-80 0,2-4-16 0,-3-1 50 16,3-3 92-16</inkml:trace>
  <inkml:trace contextRef="#ctx0" brushRef="#br0" timeOffset="5177.91">23006 1233 245 0,'-3'-10'390'0,"2"2"65"0,-1 5 27 0,2 1-66 16,-2 4-81-16,2 1-79 0,2 3-68 15,1 0-61-15,2 1-46 0,1 1-54 0,2 0-70 16,1-1-88-16,-1 1-93 0,3-2-89 15,2-3-95-15,-1-1-65 0,1-2 6 0,-1-2 52 16,2-1 75-16</inkml:trace>
  <inkml:trace contextRef="#ctx0" brushRef="#br0" timeOffset="5358.46">23339 928 249 0,'8'-12'312'0,"-3"3"45"16,-2 3 20-16,-1 4 5 0,0 4-17 0,-2 6-31 15,0 5-43-15,-2 2-60 16,0 6-69-16,-1 2-62 0,1 2-41 0,0 0-30 0,1 3-31 16,-1-1-59-16,2 1-90 0,0-1-99 15,0 0-98-15,2-1-106 0,-1-3-60 0,3-2 10 16,-1-2 64-16,1-3 85 0</inkml:trace>
  <inkml:trace contextRef="#ctx0" brushRef="#br0" timeOffset="5519.96">23580 1065 184 0,'4'-4'306'15,"-2"2"41"-15,-2 6-19 0,-2 2-61 0,0 5-61 16,0 1-57-16,-1 3-61 0,0 2-82 16,1 2-94-16,0 0-102 0,0 0-104 0,-1 0-53 15,3 0-16-15,-1-2 26 0</inkml:trace>
  <inkml:trace contextRef="#ctx0" brushRef="#br0" timeOffset="5757.48">23776 1187 44 0,'-3'4'167'0,"-2"1"-14"0,2 3-41 15,-3-2-38-15,3 1-29 0,-1-1-25 0,2 2-22 16,-1-3-14-16,3 1-9 0,0 0-4 16,0-2-2-16,1 1 4 0,1-1 9 0,1 0 10 15,1 0 10-15,1 0 5 0,3-1 4 0,-2 1 3 16,2 0 1-16,1-2-3 0,2 2-5 16,1-2-14-16,0-2-30 0,3 1-50 15,-1-1-37-15,1-1-17 0</inkml:trace>
  <inkml:trace contextRef="#ctx0" brushRef="#br0" timeOffset="9523.61">18211 2669 81 0,'0'0'77'0,"-1"0"-4"0,1 0-4 15,-2 0-5-15,2 0-1 0,0 2-1 0,0-2 0 16,0 0 0-16,0 0 1 0,-1 2 3 15,1-2-1-15,0 0 2 0,-2 0-2 16,2 0 3-16,0 2-1 0,0-2 1 0,0 0 3 16,0 0 3-16,0 2 5 0,0-2 6 0,0 0 7 15,0 0 7-15,0 0 5 0,0 0 5 16,0 0 3-16,0 0 4 0,0 0 5 16,0 0-1-16,0 0 3 0,2 0-1 15,-2 0-3-15,1 0-9 0,1 0-12 0,2 0-12 16,-2 0-12-16,1 0-14 0,1 0-11 15,-1 0-5-15,3-2-8 0,1 2-5 0,0-2-4 16,0 2-3-16,4-2-4 0,0 0-4 16,-1 0-2-16,3 0-1 0,1 0-1 0,2 0-2 15,0 0 1-15,0 0-1 0,2-1-2 16,0 1 0-16,0-2-2 0,-1 2 0 16,2 0-3-16,-3 0-1 0,1 0 3 15,0 0-2-15,-1 1 1 0,-2-1-1 0,2 0 1 16,-2 0-1-16,1 0-3 0,-3 0 0 15,2 0-1-15,-1 2 0 0,-1-2 1 0,1 2 0 16,-1-2 0-16,-1 2 0 0,0-2 1 16,0 2 1-16,-2-2-2 0,1 2 1 15,-3 0 2-15,0 0-2 0,1 0 0 0,-2 0 1 16,0 0 0-16,-1 0-1 0,1 0-3 16,-1 0 3-16,-1 0-1 0,-1 0 1 15,1 0-1-15,-1 0 0 0,1 0 1 16,-2 0 0-16,0 0 2 0,-1 0-2 0,1 0 3 15,0 0 1-15,0 0 2 0,-2 0 0 16,1 0 1-16,-1 0 1 0,0 0 1 0,0 0-1 16,0-1 1-16,0 1-3 0,0 0 0 0,0 0-1 15,0 0-2-15,0 0 3 16,0 0-1-16,0 0 1 0,0 0 0 0,0 0 0 16,0 0 0-16,0 0-1 0,0 0-3 0,0 0 1 15,0 0-2-15,0 0-1 0,0 0-1 16,0-2 2-16,0 2-1 0,0 0-1 15,0 0-1-15,0 0-1 0,0 0 2 16,0 0-2-16,0 0-1 0,0 0 2 0,0 0 3 16,0 0 1-16,0 0 0 0,0 0 0 0,0 0 1 15,0 0-2-15,0-2-2 0,0 2 0 16,0 0-1-16,0-2-7 0,-1 2-15 16,-1-2-35-16,-2 2-84 0,1 0-121 0,-3 0-115 15,3-2-136-15,-2 0-61 0,-1 0-4 16,1 0 62-16,-1 0 109 0</inkml:trace>
  <inkml:trace contextRef="#ctx0" brushRef="#br0" timeOffset="11911.46">19787 2983 134 0,'0'0'167'0,"-2"0"-13"15,2 0-16-15,0 0-12 0,0 0-8 16,0 0-4-16,0 0-4 0,0 0-4 16,0 0-3-16,0-2 6 0,2 0 14 0,-2 1 18 15,2-3 17-15,2-2 17 0,-1-2 11 16,0-1 0-16,3-3-10 0,1-1-18 16,0-2-19-16,1-2-24 0,4-2-20 0,0 0-22 15,3-4-19-15,1 0-13 0,-1-4-10 16,6 1-6-16,0-5-5 0,2 1-4 0,1-5 1 15,4 1-1-15,-1-2-1 0,1-2 1 16,2 2 2-16,-1-3 0 0,2 3-2 16,-3 2 0-16,-1 2-2 0,0 1 0 15,-4 4-2-15,-1 3 3 0,-3 1 0 0,-1 4 2 0,-4 3 2 16,-1 1 1-16,-2 4 1 0,-2-1 0 16,-1 5 0-16,-1-1-4 0,-1 2-3 15,-1 1-2-15,-2 1 0 0,1 0-4 0,-2 2-1 16,1 0 1-16,0 0-1 0,-2 0-1 15,1 1-1-15,-2 1-3 16,2-2 1-16,-2 2-1 0,2 0 0 0,-2 0 1 0,1 0 0 16,1 0 0-16,-1 0 0 0,4 0 2 15,-4 0 2-15,2 0 0 0,2 0 0 16,0 0 2-16,-1 0 0 0,3 2-1 16,0-1-1-16,2 1 0 0,1 0-2 0,1 2 1 15,3 0 1-15,1 0 1 0,2 1 1 16,3 3 0-16,2 0 0 0,3 1-1 0,0 3 0 15,1-1 0-15,3 4-1 0,0 1-1 16,-1 3 2-16,2 0-1 0,1 2-2 0,-2 0-2 16,3-1-1-16,-3 3 1 0,0-2 1 15,2 2-1-15,-3-2 1 0,-1 0-2 0,-1 0 0 16,0-2 2-16,-1-2-2 0,-4-2 1 16,1 1 1-16,-3-1 0 0,-1-4-2 15,-2 1 0-15,-1-1-1 0,-1-3-1 0,-3-1-2 16,-1 1 2-16,-1-2-1 0,0-2-2 15,-4-1 1-15,0 1 1 0,1 0 2 16,0-2 1-16,-3 0 1 0,-1 0-1 0,2 0 4 16,-3-2-2-16,0 2 1 0,2-2 2 15,-3 0 1-15,2 0 2 0,-2 0-2 16,2 0 1-16,-2 0 0 0,1 0 1 0,0-2 0 16,4 0 1-16,-2-2-2 0,3-2 0 15,1-1 0-15,1-3-1 0,4-1-2 16,-1-3-2-16,6-3 0 0,3-2-1 0,3-2 0 15,2-2-4-15,2-1 3 0,3-1 1 16,1-2-1-16,6 0-1 0,-1 1 0 0,3-1 2 16,-1-1-2-16,3 1-2 0,0 0-1 15,-2 2 2-15,-1 1-2 0,0-1 0 0,-1 4 2 16,-2 0 0-16,-4 0-2 0,1 4 1 16,-6 0 3-16,0 1-2 0,-2 3-2 15,-2 0 2-15,-2 1 0 0,-4 3 0 0,0-1-1 16,-2 1 0-16,-2 1 1 0,0 1-1 15,0 1 1-15,-3 0-2 0,-1 0 3 16,1 3-1-16,-1-1 0 0,-3 0 1 0,0 0 0 16,1 2 1-16,-3 0-2 0,1 0 0 15,-2 1 0-15,-1-1 0 0,1 2 1 0,-1-2 0 16,2 2-1-16,-3 0 1 0,2 0-2 16,-2 0 1-16,0 0 0 0,0 0 0 15,0 0-2-15,0 0 1 0,0 0 2 16,0 0-3-16,0 0 0 0,0 0-2 0,0 0 4 15,0 0 0-15,0 0-2 0,0 0 2 0,1 0 1 16,-1 0 0-16,0 0-1 16,0 0 0-16,2 0 0 0,-2 0 0 0,0 0 0 15,2 0-1-15,-2 0 1 0,0 0 1 0,2 0-1 16,-2 0 2-16,0 0-2 0,0 0 2 16,0 0 0-16,0 0-1 0,0 0 0 15,0 0 0-15,0 0 3 0,0 0-2 0,0 0 3 16,0 0 0-16,0 0 2 0,0 0 0 15,0 0 0-15,0 0 0 0,0 0 3 16,0-2-3-16,0 2 0 0,0 0 1 0,0 0 2 16,0 0-3-16,0 0-5 0,0 0-1 15,0 0 1-15,0 0-4 0,0 0 2 0,0 0 0 16,0 0 0-16,0 0 0 0,0 0-2 16,0 0 0-16,0 0-1 0,0 0 0 0,0 0 3 15,0 0 0-15,0 0 2 0,0 0 3 16,0 0 6-16,0 0 2 0,0 0 4 15,0 0 3-15,-2 0 1 0,2 0 2 16,-2-2-2-16,2 2-1 0,0 0-6 16,0 0-2-16,0 0 0 0,0 0-5 0,0 0-2 0,0 0-2 15,0 0 0-15,0 0 0 0,0 0-2 16,0 0 0-16,0 0-2 0,0 0 4 16,0 0-3-16,0 0-3 0,0 0 1 0,0 0 2 15,0 0 2-15,0 0-7 0,0 0 3 16,0 0 1-16,2 0 0 0,0 0-2 0,-1 2 0 15,3 0 3-15,1 0 0 0,2 0 1 16,2 1-1-16,2 3 1 0,3 2 3 16,1-1 5-16,3 5 9 0,1-1 2 0,4 3 5 15,1-1 2-15,2 4-1 0,3 0-4 16,1 0-6-16,3 2-4 0,1 0-5 0,-1 0-1 16,1 2-3-16,2-2 1 0,2 2-1 15,-3 0 1-15,0 0 1 0,0 0 0 0,-1 0-1 16,-5-2 0-16,3-2 1 0,-6 1-1 15,-1-3-3-15,-3-2 0 0,-2-1 1 0,-3-3-1 16,-2 1 1-16,-3-3 2 0,-1-1 2 0,-3 0 0 16,0-1 3-16,-1-1 0 0,-2-2-1 15,-2 2 0-15,3-2 2 0,-2 0-3 16,-2-2-3-16,0 2-1 0,1-2 0 0,-1 0-1 16,0 0-3-16,-1 0 3 0,3 0-1 0,-2 0 5 15,1 0 3-15,3-2 4 0,-1 0 6 16,0 0 1-16,4-2 4 0,0-2 0 0,1 1 0 15,4-5-2-15,0 1-4 0,2-3-2 16,1-1-3-16,3 0-4 0,2-5-5 0,1 1-1 16,1 0-3-16,4-2 0 0,0 0 0 15,3 0 0-15,1 0 1 0,2 0 0 0,0 0 1 16,-1 0-1-16,2 0 1 16,-1 0-1-16,0 2-1 0,-2 1-1 0,0 1 1 0,-2 0 0 15,1 0-1-15,-6 1 0 16,3 3 0-16,-5-1 0 0,1 3 2 0,-5 1-1 15,-1 1 0-15,-4-1 0 0,1 2 0 0,-5 2 0 16,1-1-2-16,-4 1 0 0,0 2 2 16,0-2-1-16,-1 2-2 0,-3 0-7 0,1 0-16 15,0 1-25-15,-1-1-26 0,1 2-28 16,-1-2-27-16,-2 2-16 0,4 0-3 0,-4 0 1 16,1-2 3-16,-1 2-18 0,2-2-71 0,-3 2-105 15,0-2-107-15,0 2-105 0,-4-2-43 16,1 0 12-16,-5 0 81 0,1 0 116 0</inkml:trace>
  <inkml:trace contextRef="#ctx0" brushRef="#br0" timeOffset="29794.43">15233 5071 78 0,'-2'-2'104'0,"1"0"-10"0,-2 0-11 0,2 0-10 15,-1 1-13-15,0-1-8 0,1 2-8 16,-2-2-3-16,2 2-2 0,-1-2 0 15,0 2 0-15,1-2 5 0,-1 2 2 16,-2-2 0-16,2 2 1 0,-1 0 0 16,-1-2-1-16,1 2 1 0,-2-2-3 0,3 2-1 15,-5-2 0-15,5 2-2 0,-4-2 0 16,3 2-2-16,-3-1-1 0,1 1-2 16,-1 0-2-16,1 0 1 0,0 0 1 15,-2 0 0-15,0 0 3 0,-2 0 2 0,0 0 3 16,0 0 2-16,-2 0-1 0,-2 0-1 15,1 0 1-15,-2 0 0 0,0 0 2 16,-2 0 1-16,-3 1 5 0,2-1 4 16,-1 2 1-16,-2-2-1 0,2 2 0 0,-1 0-1 15,-2 0-3-15,1 2-4 0,0-2-4 16,-1 2-5-16,-3-1-6 0,2 3-3 0,0 0-6 16,-1 0-2-16,-2 1-1 0,1 1-1 15,-1 1 1-15,0 3 2 0,0-1 0 16,0 1 0-16,-1 1 1 0,-2 2 1 15,2 2-2-15,-1 2 0 0,0 0-3 16,1 2-3-16,1 2-3 0,-2 2-2 0,4-2-2 16,-1 2-2-16,1-1-2 0,3 3 1 15,1-2-2-15,0 1 0 0,2-1-3 16,3 2 1-16,0-2 0 0,-1 1 0 16,5-1 1-16,-1 2-2 0,0-2 1 0,2 1-2 15,0 1-1-15,2 0 2 0,0-1-1 16,0 3-1-16,2-3 2 0,3 3 1 15,-2-2-2-15,2 1 0 0,1 1 0 0,1-1-2 16,1 1 0-16,1-2 1 0,2 1 1 16,-2-1-1-16,5 2 0 0,0-3 2 15,2-1 0-15,1 2-2 0,3-3-2 16,1 1 1-16,2-2-1 0,2 2 1 0,4-2 0 16,-2-1 0-16,8 1 2 0,0 0 1 15,3 0 2-15,3-2-3 0,1 0 2 16,5 0 1-16,1 0-1 0,2-2-3 0,0-2-1 15,7 0 0-15,1 0 0 0,3-3-1 16,1-1-1-16,2 0 1 0,0-3 1 16,2 1 3-16,0-3-2 0,0 1 2 0,0-1 2 15,-1-2-2-15,3 0 1 16,-1-1 0-16,-1 1-1 0,0-2-1 0,0-2 0 16,-2 1 0-16,1-3-2 0,0 2 0 15,1-2 0-15,-3-2 0 0,4 1 0 16,-1-3 0-16,0 0 1 0,-3-2 0 15,2-1 0-15,-1-1 2 0,0 0 0 0,-1-1 2 16,-3-3 0-16,1 1-2 0,0 0 0 16,-3-3 2-16,1-1-1 0,-2 2-1 15,-2-3-1-15,0 1 1 0,-3-2-3 0,0 2 0 16,-2-2 0-16,-4 0 1 0,-1-1 1 16,0 1 0-16,-1 0 0 0,-2-2-2 15,-1 0 0-15,0-2 0 0,-4 2-1 16,1-2 1-16,-1 0 0 0,-4 0-1 0,2 0 1 15,-5-2 0-15,0 0 2 0,-3-1 1 16,-1 1 1-16,-1-2 4 0,-3 0 5 0,-1 1 6 16,-2-1 1-16,-1 0 4 15,-2 0 1-15,-2 0-1 0,-1 1-4 0,-3 1-1 16,-1-2-1-16,-1 2-2 0,-1 0-1 16,-1 2-2-16,-3-1-2 0,0 1 0 0,-1-2-4 15,-2 2-2-15,-2 0-2 16,-1 0-1-16,-3-2 0 0,-1 2-1 15,0-2 2-15,-4 0-2 0,0 0 3 0,-2-1-1 0,-2 1 3 16,-1-2-2-16,-1 0 0 16,-4-1 3-16,0 1-1 0,-2-2-1 0,-2 2-1 15,-2-1 4-15,-2 1-2 0,-1-2 0 16,-5 3 1-16,1-1 0 0,-2 2 0 16,1 0 0-16,-3 0 3 0,-1 2 1 0,1 0-3 15,-3 0 0-15,-1 2 0 0,0 0-4 16,-2 0-2-16,0 2 1 0,-6 0-1 15,3 0-1-15,-5 2 2 0,0-1-1 16,-2 1-2-16,-1 2 0 0,-3 1 0 0,-1 1 1 16,-1-1-3-16,-3 3 2 0,-1 1 0 15,-1 3 0-15,-1-1-2 0,-2 0-1 0,-3 2 0 16,0 2-1-16,0 1-4 0,-2-1-10 16,-1 2-14-16,3 2-31 0,-1-1-54 15,4 1-65-15,1 2-72 0,5 0-71 16,5 0-63-16,3 0-55 0,6-1-20 15,4-1 26-15,7 2 56 0,4-4 69 0</inkml:trace>
  <inkml:trace contextRef="#ctx0" brushRef="#br0" timeOffset="44609.37">19363 10778 7 0,'0'0'50'0,"0"-1"-17"0,0 1-14 15,0 0-5-15,0 0-1 0,0 0 0 16,0 0 6-16,0 0 4 0,0 0 8 0,0 1 6 16,0-1 3-16,0 2 6 0,0 0 2 15,0 2 2-15,0 0-1 16,0 0-1-16,0 1-1 0,0 3-7 0,0 0-3 15,-1-1-4-15,1 3-3 0,-2 1-3 16,1 1-1-16,-1 1 0 0,-1 0 0 0,0 3-2 16,2-1 0-16,-3 0-2 0,1 4-2 15,-1 0 0-15,0 0-2 0,-1 0-1 16,1 2 0-16,-1 2 1 0,1-2-1 0,-1 2-2 16,0-2 1-16,-1 2 1 0,1 0 0 15,-3-1 1-15,4 1 2 0,-4 0-2 16,1 0 1-16,0 0 2 0,-2 0-1 15,2 0 0-15,-2-2-1 0,-1 0 0 0,1-1 1 16,1 0-2-16,-2-1-1 0,0-2-1 16,0 0 2-16,1 0-1 0,-2-2 1 15,1 0-2-15,-1 1-1 0,0-1-1 16,1 0-2-16,-3-1-1 0,2 1-1 0,-1-2 0 16,-2 0 0-16,3 1-2 0,-3-1-1 15,-1 0 1-15,1 1 0 0,0-1 1 16,-1 0 0-16,-1 1 2 0,2-1 0 15,-2 2 2-15,0-1-1 0,0 1 0 0,-2 0 0 16,2 0 1-16,-2 3 0 0,2-3 2 16,-3 2 2-16,4 0 2 0,-3 2 2 15,-1-2-2-15,2 2 1 0,0 0-3 16,-3 0-1-16,2 0-3 0,-2 1-1 0,0-1 0 16,1 0 1-16,-1 0 3 0,-2 0 0 15,3 0 4-15,-2 0 2 0,0 0-1 16,-1 2-2-16,1-2-1 0,-3 2 0 0,2-2-3 15,2 2 0-15,-2 0 2 0,1 0 0 16,-1 0 2-16,1 2-2 0,-1-1 2 16,0 1-1-16,3 2 0 0,-2 0 1 0,0 0-1 15,1-1 1-15,0 3 1 0,0 0-3 16,1-1-1-16,-1 1-3 0,2 0-2 16,-1-1-2-16,1 1-2 0,2 2 0 15,-2-3-1-15,2 3 0 0,0-2 1 16,0 1-3-16,0 1 1 0,1-1 2 0,-1 3 4 15,2-3 1-15,0 3 5 0,-1-1 3 16,3 3 3-16,-2-1 4 0,1 0 0 16,1 1 2-16,-1 1-1 0,2-2 0 0,-1 3 0 15,1-1-2-15,-1 2-3 0,1-1-2 16,-1 1-3-16,4 0-3 0,-2 0-2 16,0 0 1-16,1 1 2 0,3-1 3 15,-3 0 1-15,1 0 1 0,1 0 1 0,2-1-2 16,0-3-2-16,-1 2-1 0,3-1-4 15,0-3-3-15,2 1-4 0,-1-1-1 0,2-1 0 16,2-1-5-16,2-1 1 0,-1 2 1 16,3-3 2-16,-1 1 0 0,2-2-1 15,2 1 1-15,0-1-1 0,1 2 4 16,3-3-3-16,0 3 1 0,1-2 1 16,0 2-2-16,2-3 1 0,2 1-2 0,0-2 1 15,2 2-2-15,-1-2-2 0,3-2 0 16,1 0 0-16,2-1 1 0,0 0-1 0,2-3 0 15,1 0 1-15,0-2 1 16,3-2 0-16,2 1-1 0,0-3 0 0,3-1 0 0,2-3 0 16,1-1-1-16,-1 0 2 0,3-2-1 15,0-3-1-15,-1-1 0 0,2-1 1 16,-1-1 1-16,0-2-2 0,-1 0 0 16,4-4 0-16,-4 1 3 0,4-1-3 0,-1-1 3 15,0-3 0-15,-1 1 0 0,-1-1 1 16,2-1-1-16,0 0 0 0,-2-1-4 15,2 1 1-15,-2-2-1 0,-1 1-1 0,1-1 0 16,0 2 0-16,-2-2 2 0,2-1-1 0,0 1 0 16,-2 0 2-16,2 0-1 0,-1 1 0 15,-3 1-1-15,1 2 0 0,-1-1 1 16,-4 3-2-16,2 1 2 0,-1 0-1 0,-2 1 2 16,0 1 0-16,-1 2-1 0,1 0 0 15,-3 1 0-15,4-1 2 0,-2 2 0 16,1 2 0-16,-1-2-1 0,4 2 3 15,-1 0-1-15,0 0-2 0,-1 0-3 0,3 2 1 16,2-2 1-16,0 2-1 16,-1 2 1-16,1-3-1 0,-1 3 2 0,1 2-1 15,0-2 0-15,2 2 0 0,-2-1 0 16,1 3 1-16,-2-2 0 0,1 1 0 16,-1 1 0-16,1-1-2 0,-2 1 1 15,-1-2 0-15,1 1 1 0,-3 1-1 0,4-2 0 16,-3 1 1-16,1-1 1 0,1 2-2 15,2-3 0-15,-1 3 2 0,1-2 0 0,1 1 0 16,0 1 0-16,0 2 0 0,1-1-1 0,1 1-1 16,-2-1 0-16,2 3 0 0,0-1-2 15,2 0 2-15,-2 1 2 0,2-1-1 16,1 1 1-16,1-1-2 0,-1 1 0 0,3-3 3 16,0 1-2-16,-1-3 2 0,-1 1-2 15,1-1 2-15,-1-1 0 0,0 0-3 16,-2-2 0-16,0-1 1 0,1 1 1 0,1 0-2 15,-2-2 2-15,1-2 0 16,-1 0 1-16,1 0 0 0,0-2-2 0,0-2 2 0,1 0-3 16,1 1-2-16,-1-3 1 0,1-2-3 0,3 1 2 15,-3-1 1-15,1-1-2 16,4-3 2-16,-3 1 1 0,1-3 0 0,-1 1 0 16,-2 0-1-16,-2-1 0 0,2 1 0 0,-3-2-1 15,-2 0 0-15,-4-1 0 0,1 1 2 16,-3 0 1-16,-3 0-1 0,1-1 0 15,-3 1 0-15,-1-2 0 0,-3 2-1 0,-1-2 1 16,-1-1 3-16,-1 1-1 0,-4 0-1 16,1-2 2-16,-1 2 0 0,-2-2-2 0,-1-2-1 15,-3 2 0-15,2-2 2 0,-2 0 1 16,-3-2 4-16,0 2 8 0,-1-2 5 0,-4 0 2 16,-1 1 3-16,3-3 0 0,-5 0-2 15,3 0-6-15,-2 1-4 0,1-1-3 16,-1 0-1-16,1 0-2 0,0 0-2 0,-1 1 0 15,0 1-2-15,1-2 1 0,0 2-2 16,-3 0-2-16,2 1 3 0,-2 1 1 0,-1-2 2 16,0 2 1-16,-1-2 3 0,1 2 2 15,-3-2 0-15,2 0 0 0,-1 0-2 16,-1 0-2-16,0 1-1 0,0-1 2 0,0 0-2 16,-1-2-2-16,0 2 2 0,1-1 0 15,-2-3 0-15,-3 0-2 0,0 0 0 0,2 1 1 16,-3-1-1-16,0-1 3 0,-1-1 1 15,-3 0 2-15,2 1 0 0,-1-1 4 16,-2 1 1-16,0-1-1 0,0 1 1 0,0-1 0 16,-2 2-1-16,2-1-3 15,-3 1-2-15,3-2-1 0,-1 3-3 0,-1 1-1 16,0-2-3-16,-1 3 3 0,1-1-3 0,0 2 2 16,-1-2-1-16,2 2 1 0,-1 1 1 15,0 1-2-15,2 0 0 0,-2 0 1 16,1 2-2-16,-1-2 0 0,2 2-2 0,-2 0-1 15,2 1 0-15,-2-1 0 0,0 2 1 16,1 0 2-16,-1 0 2 0,2 0-1 0,0 2 3 16,-1-3 0-16,1 3-2 0,1 0-1 15,1 2 1-15,0-3 1 0,1 3 0 16,-1 0-1-16,2-1-1 0,1 1 1 0,2 0-2 16,0-1-1-16,0-1-1 0,2 2-1 15,-2-2 2-15,3 1-1 0,0-1 0 16,3 0 0-16,-1-2 3 0,-1 1-1 15,2-1 0-15,1 0 0 0,0 0 2 0,0 0-3 16,0 0-1-16,1-1 0 0,2 1-1 16,0 0-1-16,1 0 1 0,-1 0 0 0,3-2 0 15,-2 2 1-15,2-2 0 0,2 0 0 0,1 0-1 16,-3-1 1-16,3 0-2 0,1-1 0 16,0 0 2-16,-2 0 0 0,4-2 0 15,-3-2 0-15,0 2 0 0,-1-2 1 16,0 1-3-16,-1-3 0 0,0 2 1 0,0-1 1 15,-3 1 1-15,0 0 3 0,-1 0 1 16,-1 0 2-16,-2 1-1 0,0-1 0 0,-2 0 0 16,-1 0-3-16,-1 1 1 0,-1-1-2 15,-1 0 1-15,-3-2-2 0,0 3 1 16,-1-3 2-16,-3 0-1 0,1 1 2 16,-4-1-1-16,0 0 1 0,-2 1-2 0,-2-1-1 15,0 0-2-15,-3-1 0 0,0 1-2 0,-2 0 0 16,-2-1 2-16,-2 1 1 15,-1 0-1-15,-2 1-2 0,-2-1 2 0,0 0 0 16,-3 1-1-16,-1 1-1 0,1 0 2 16,-3 2 2-16,1-1-2 0,-2 1 2 0,2 0 0 15,-2 2-1-15,-2-2-1 0,2 2 0 16,-2 2 0-16,0-2-3 0,0 2 1 16,-2 0-1-16,0 0 2 0,1 2 1 0,-2 0 0 15,-1 0 0-15,1-1 2 0,-1 1-1 16,3 2 0-16,-3 0 0 0,3 0 0 15,-1-1 0-15,0 3 1 0,3 0 2 0,-3 1-2 16,1 1 2-16,2-1 0 0,1 3 2 16,0 1-2-16,0 1 0 0,2-1 1 0,1 0-5 15,1 3 0-15,-1 1 0 16,2-2 0-16,1 2-2 0,-1 2 1 0,0-1 2 16,2 1-1-16,-1 2 0 0,1-2 0 15,-3 2 0-15,4 2 1 0,-4 0-1 16,4-1 0-16,-2 3 1 0,0 0-1 15,0 0 0-15,0 0 0 0,2 1 0 0,0 1 2 16,0 0-2-16,1 0 1 0,-2-1 1 16,2 1-2-16,-2 2-1 0,0-3 1 15,-1 3 0-15,0 0 0 0,1 1 0 0,-1-1-2 16,-1 1 0-16,0 1 2 0,0 1-1 16,3-1 1-16,-3 1-1 0,2-1 2 0,0 1 2 15,-1-1-1-15,2 1-1 16,0-1 0-16,2 1 3 0,-1-1-2 0,0 1 1 15,1-1 0-15,1 1 0 0,-1-2 0 16,3 3-1-16,-1-3 0 0,1 3-2 0,-1-3 0 16,2 3 2-16,0-3-1 0,1 3 0 15,0-1 0-15,2 1-1 0,-1-1 0 16,2 2 0-16,-1-1 0 0,1-1-2 16,3 1 1-16,1-1 1 0,-1 2-1 0,2-1-1 15,2 1 2-15,0-1 1 0,0 1 0 16,2-2-1-16,0 3 0 15,0-1 1-15,3 0-1 0,-2-1 1 0,2 1 0 16,2-1 0-16,-1-1-1 0,1 0 0 16,2 1 0-16,-1-3 0 0,1 1 0 0,2-1 1 15,0 1 4-15,1-2-1 16,0-1 1-16,1 1-2 0,-1-2 0 0,2-1-3 0,1 1-1 16,-1-2-2-16,0 0-1 15,2-2 3-15,0 1 0 0,0-1 1 0,0 0 0 16,0 0 1-16,2 0 1 0,-2 0 0 15,2 0-3-15,-1-2-1 0,1 2 2 16,2 0-1-16,-2-1-3 0,1-1 0 0,-1 2 6 16,2 0 0-16,-1-2-2 0,0 2-1 15,1-2 1-15,0 2 1 0,-1-2-2 16,0 2 1-16,2-2 0 0,-2 2 0 0,1-2 0 16,-2 2 0-16,3-2 0 0,-2 0-1 15,1 0 1-15,0 0 0 0,-1 0 1 16,1 0-3-16,-1 0-3 15,1 0-5-15,-1 0-4 0,-1 0-7 0,1 0-12 16,0 0-12-16,-2 0-21 0,1 0-42 0,-2 2-71 16,2 0-86-16,-2 1-86 0,0 3-83 15,0 2-84-15,0 1-8 0,1 1 43 16,3-3 78-16,0 1 88 0</inkml:trace>
  <inkml:trace contextRef="#ctx0" brushRef="#br0" timeOffset="49022.43">20125 9016 34 0,'3'-7'212'16,"1"-3"31"-16,-1 3-27 0,1-3-28 0,0 1-22 16,-2-1-19-16,5 0-17 0,-4 1-13 15,1-1-6-15,-1 3-1 0,1-3 5 0,-2 3 9 16,1-1 11-16,-1 0 13 0,-1 1 14 16,-1-1 7-16,3 2 1 0,-3-1-5 15,0-1-11-15,-3 1-20 0,2-1-22 16,-3 0-20-16,-1 1-19 0,0-1-16 0,-2 1-13 15,-2 1-9-15,-4 0-7 0,1 2-7 16,-4 2-6-16,-1 2 0 16,-2 4-3-16,-1 2-2 0,-3 3 1 0,0 5 2 15,-5 5 1-15,2 6-1 0,-1 3 3 16,1 5-2-16,-1 3 0 0,2 2 0 0,0 4-2 16,3 0-1-16,3 0-1 0,1-1 2 15,5 1-1-15,3-2 1 16,3 0-5-16,4 0-1 0,3-3-2 0,4-1 1 15,3-2-2-15,4-2-1 0,3-3 5 16,2-2 0-16,4-3 0 0,2-3-1 0,1-3 0 16,2-3 1-16,2-6-4 0,1-1-1 0,3-4-2 15,1-6-7-15,2-4-11 0,3-5-14 16,2-5-23-16,3-4-66 0,4-5-123 16,4-4-133-16,4-3-151 0,1-2-69 0,3-3-21 15,0 1 40-15,1 0 112 0</inkml:trace>
  <inkml:trace contextRef="#ctx0" brushRef="#br0" timeOffset="50232.46">20702 9392 74 0,'0'0'131'0,"-2"0"-6"0,2 2-8 15,-2-2-7-15,2 0-3 0,-2 0-1 0,2 0 1 16,0 0 3-16,0 0 2 0,0 0 8 16,0 0 7-16,0 0 8 0,0 0 8 15,0 0 8-15,0-2 6 0,0 2 2 16,0-2-2-16,-2 2-4 0,2 0-11 0,0 0-10 15,0 0-9-15,0 0-12 16,0 0-15-16,0 0-13 0,0-2-14 0,0 2-14 16,0-2-15-16,2 0-12 0,-2 0-10 0,2 0-7 15,0 0-6-15,0-1-1 0,-1 1-3 16,3-2 1-16,-3 2-2 0,3-2 0 16,0 2 1-16,0 0-2 0,-1 0-1 15,1 0 0-15,-1 1 1 0,1-1-2 0,-1 2 1 16,1 0 2-16,0 0 0 0,-1 0 0 15,1 2 0-15,-2-2 1 0,3 1-1 16,-2 3 3-16,-1 0-1 0,2 0-2 16,-3 2 1-16,3-1 3 0,-2 1-1 0,1 2-3 15,-1-1 0-15,1 3 6 16,1-1 3-16,0 1 4 0,0 1 8 0,1 1 5 16,-2 1 4-16,3-2 2 0,-3 3-1 0,1-1-1 15,0 0 3-15,-1-1-2 0,-1-1 1 16,-2-1 0-16,0 1-1 0,0-1-4 15,-2-1-5-15,-1 1-3 0,-3-1-7 16,-2 1-6-16,0-1-3 0,-3-1-8 0,1 2-11 16,-5-3-21-16,-2 1-54 15,0-1-119-15,1 1-145 0,-3-4-157 0,1 0-76 16,-1-2-26-16,4-2 30 0,-1-2 108 16</inkml:trace>
  <inkml:trace contextRef="#ctx0" brushRef="#br0" timeOffset="51327.57">21175 8601 24 0,'0'0'196'16,"1"0"18"-16,-1 0-10 0,2 2-4 16,0 0 10-16,2 2 25 0,-2 1 36 15,1 7 39-15,-2 5 17 0,4 6-5 0,-4 5-29 16,-1 9-46-16,2 5-58 0,-2 5-63 16,0 3-45-16,0 3-29 0,0 0-18 15,0 1-13-15,0-3-9 0,2 1-6 16,-2-3-3-16,2-1-5 0,-2-3-11 15,1-1-30-15,-1-2-65 0,1-4-98 0,-1-2-110 16,0-3-112-16,0-5-101 0,0-3-30 16,0-4 34-16,0-6 82 0,3-3 100 15</inkml:trace>
  <inkml:trace contextRef="#ctx0" brushRef="#br0" timeOffset="51609.59">21487 8666 112 0,'8'-19'397'16,"-1"5"78"-16,-5 7 75 0,3 3-11 16,-2 6-83-16,1 6-102 0,0 9-80 0,-3 6-71 15,-1 9-69-15,0 8-51 0,0 4-30 16,0 5-20-16,-1 3-13 0,1-1-7 15,-2 3-6-15,2-1-5 0,-2-2-7 16,2-1-10-16,-3-1-17 0,2-3-34 0,0-2-65 16,-3-2-96-16,1-4-100 0,-2-2-98 15,2-4-101-15,0-5-30 0,-3-4 34 16,-1-4 80-16,-2-4 95 0</inkml:trace>
  <inkml:trace contextRef="#ctx0" brushRef="#br0" timeOffset="51792.18">21270 9323 212 0,'-6'-13'348'0,"1"1"59"0,1 1 17 15,2-1-43-15,4 3-43 0,-1 1-47 0,5 1-50 16,2-1-48-16,1 0-46 0,5 3-46 16,0-3-34-16,2 2-34 0,4-1-55 0,-1 1-82 15,1 0-102-15,2 1-102 0,-1-1-119 16,0 0-79-16,-1 0-11 0,0 1 50 15,-2-1 81-15</inkml:trace>
  <inkml:trace contextRef="#ctx0" brushRef="#br0" timeOffset="52240.05">22200 9051 90 0,'-5'-6'328'16,"-2"0"78"-16,-1 1 77 0,1 1-30 16,0 2-50-16,-2 2-50 0,0 2-55 0,-2 2-64 15,-1 3-66-15,0 3-52 0,-3 3-33 16,1 4-21-16,-2 4-17 0,0 0-9 15,2 4-8-15,-1 0-8 0,2-1-7 0,3 3-4 16,1-2-2-16,2 1-3 0,3-1-4 16,4 0 1-16,2 0-2 0,2-4-2 15,1 0 0-15,2-4 1 0,2 0-1 16,2-4-1-16,0-1-2 0,1-5-1 0,1-1 1 16,-1-2-2-16,1-4 1 15,-1-2-1-15,-1-2 4 0,0-2 4 0,-3-1-1 16,0-1 6-16,-3 1 2 0,-2-1 5 15,-3 0 1-15,-3 1 0 0,-2 1 0 16,-4 2-6-16,-6 2 0 0,-2 2-12 16,-5 2-13-16,-3 4-51 0,-2 0-115 0,-1 3-147 15,-3 1-164-15,1-1-82 0,2 1-33 16,2-3 24-16,1 1 102 0</inkml:trace>
  <inkml:trace contextRef="#ctx0" brushRef="#br0" timeOffset="54762.97">22061 6692 99 0,'3'-11'213'0,"1"-1"6"15,-1 1-15-15,-3 0-6 16,0 1-1-16,0-1 2 0,-1 1 7 16,-1-1 11-16,-2 1 13 0,-1 2 14 0,-4 1 0 15,-3-1-12-15,1 4-23 0,-7 3-32 16,-2 1-38-16,-6 5-34 0,-2 3-28 16,-3 5-17-16,-5 6-11 0,-4 6-10 15,1 4-3-15,-3 3-3 0,4 2-5 0,-1 4 1 16,3 2 1-16,2 0 3 0,5 0-2 15,6 2-3-15,5-2-2 0,6 0-3 16,5 0-4-16,5-2-5 0,5-1-2 0,6-3-3 16,4 0-2-16,3-3-2 0,5-3-1 0,3-1-2 15,2-2-10-15,5-4-15 0,-1-4-21 16,3-2-42-16,2-4-118 0,0-3-147 16,1-4-168-16,0-4-79 0,-2-4-30 15,0-4 18-15,-2-1 103 0</inkml:trace>
  <inkml:trace contextRef="#ctx0" brushRef="#br0" timeOffset="55724.38">22195 7241 5 0,'-2'0'142'0,"2"0"-8"0,-2 0-9 15,2 0-5-15,-2 0 2 0,2 0 7 16,0 0 11-16,-1 0 14 0,1 0 16 16,-2 0 17-16,2 0 16 0,-3 0 7 0,3 0 1 15,0 0-9-15,0 0-18 0,0 0-24 16,0 0-23-16,0 0-24 0,0-2-21 15,3 2-18-15,-3-2-15 0,2 0-9 0,-1 0-10 16,1 0-9-16,0 0-6 0,0 1-6 16,0-1-5-16,1-2-5 0,1 2-2 15,-1-2-5-15,1 2 0 0,1-2-2 16,-1 3 2-16,1-3 0 0,-1 2-2 0,-1 0 0 16,0 0-1-16,1 0 1 0,0 0-2 15,-1 2 0-15,0 0 2 0,0 0 0 16,0 0 1-16,-1 2-1 15,-1 0 0-15,2 0 1 0,-1 2 0 0,1 0-1 0,-1-1 2 16,1 3 1-16,1 2 0 0,0 1-1 16,-1 1 0-16,2-1-1 0,1 3 0 15,1-1-1-15,-2 1 1 0,3 1 6 0,-2-2 8 16,-1 3 11-16,1-3 8 0,0 0 6 16,-3 1 7-16,-1-1-3 0,0 1-4 15,-2-1-5-15,-2 1-7 0,-1-1-7 16,-3 0-5-16,-2-1-5 0,2 1-5 15,-5-1-4-15,0 0-9 0,1-1-16 0,-4-1-39 16,0-1-88-16,2-1-126 0,0 0-141 16,-1-4-118-16,1 0-49 0,0-4 2 15,1 0 69-15,2 0 118 0</inkml:trace>
  <inkml:trace contextRef="#ctx0" brushRef="#br0" timeOffset="56287.12">22769 6584 190 0,'0'-6'281'0,"0"2"35"16,3 0-24-16,-3 1-10 0,1 3 18 15,1 0 20-15,0 5 6 0,0 5-8 0,-2 5-19 16,1 6-41-16,-1 8-67 0,-1 5-64 16,-1 6-43-16,0 4-28 0,-1 3-20 0,-1 3-12 15,0 1-7-15,3 1-5 0,-3-1-5 16,2-1-3-16,0-1-6 0,1-1-10 0,-1-2-18 16,0-3-42-16,0-3-83 0,0-2-116 15,2-3-117-15,2-5-133 0,-2-3-59 0,2-6 0 16,0-4 62-16,-2-4 105 0</inkml:trace>
  <inkml:trace contextRef="#ctx0" brushRef="#br0" timeOffset="56536.08">23106 6616 87 0,'8'-13'347'0,"0"5"103"16,-3 6 85-16,0 8-32 0,-3 7-59 16,0 8-59-16,-2 6-73 0,0 5-97 15,0 8-80-15,-2 4-53 0,0 4-35 0,0 1-20 16,1 5-13-16,-1 1-11 0,0 0-21 16,-1 0-53-16,1 1-87 0,-3-3-110 0,3-2-103 15,-2-1-114-15,-1-4-69 0,-2-5 6 16,1-2 63-16,-1-5 95 0</inkml:trace>
  <inkml:trace contextRef="#ctx0" brushRef="#br0" timeOffset="56772.83">22792 7229 23 0,'-3'-11'271'15,"0"2"44"-15,3-1 52 0,2 0-34 16,1 1-43-16,4 1-35 0,1-1-27 16,6 1-33-16,0 2-42 0,2 1-40 0,1-1-35 15,4 2-28-15,-2 0-21 0,2 1-41 16,-1 1-71-16,0 0-86 0,1 0-95 16,-2 0-124-16,0 0-66 0,1-2-6 0,-3 0 44 15,0 1 72-15</inkml:trace>
  <inkml:trace contextRef="#ctx0" brushRef="#br0" timeOffset="58992.3">23372 7302 12 0,'1'2'171'0,"-1"-2"-4"16,2 2-28-16,-2-2-28 0,2 2-25 15,-2-2-16-15,1 0-13 0,2 0-9 16,-2 0-6-16,1 0-7 0,0 0-5 15,1 0-4-15,-1 0-4 0,-1 0-2 0,4 0 0 16,-4 0 0-16,1 0 3 0,-1 0 3 16,2 0 4-16,-1 0 10 0,-1 0 11 15,-1 0 16-15,2 1 16 0,-2 1 14 0,-2 2 10 16,1 2 5-16,-1 0-1 16,-2 1-2-16,-1 3-4 0,1-1-3 0,-1 1 1 15,1-1 2-15,-1 1 3 0,1 1 0 16,3-1-2-16,-1 1-4 0,0-1-10 0,2 1-11 15,2-1-13-15,0 1-16 0,1-1-15 16,3-1-11-16,-1 1-10 0,0-1-12 0,2-1-40 16,2-2-67-16,-2-1-90 0,2-1-92 15,2 0-98-15,-2-4-96 0,1-2-19 0,1-2 38 16,0 0 72-16,-2-1 81 0</inkml:trace>
  <inkml:trace contextRef="#ctx0" brushRef="#br0" timeOffset="59192.18">23579 7313 161 0,'3'6'288'0,"1"2"42"0,1 3-22 16,1 0-42-16,-1 5-48 15,2-1-47-15,0 0-46 0,0 2-40 0,1 0-45 16,-1 1-56-16,2-3-68 0,-2 0-68 0,0-2-75 15,0 1-88-15,0-5-36 0,0-1 8 16,1-2 42-16</inkml:trace>
  <inkml:trace contextRef="#ctx0" brushRef="#br0" timeOffset="59356.7">23743 7384 168 0,'-4'-2'343'0,"-3"2"73"0,-1 2 35 15,-1 0-33-15,0 1-47 0,-2 3-62 16,-2 2-64-16,3-2-68 0,-3 1-62 0,2 1-69 16,1-1-79-16,1 1-100 0,0 0-102 15,0-1-104-15,1-1-121 0,3 0-45 16,2-2 14-16,-1-3 64 0,1 1 84 0</inkml:trace>
  <inkml:trace contextRef="#ctx0" brushRef="#br0" timeOffset="60235.71">23828 7348 45 0,'0'0'255'0,"-1"0"36"16,1 1 0-16,0-1-36 0,0 2-45 16,0-2-36-16,0 0-29 0,1 0-18 15,2 0-15-15,-2 0-9 0,1 0-9 0,1 0-9 16,1-2-11-16,2 2-13 0,-3-1-11 15,3 1-12-15,-2-2-7 0,1 2-9 0,2-2-7 16,-2 2-6-16,0-2-2 0,1 2-2 16,-1 0-3-16,-1 0 0 0,1 2 1 15,-1-2-3-15,1 2 1 0,-1 0 2 0,1 1 1 16,-2 1 3-16,3 0 8 0,-3 2 12 16,3 1 16-16,-3 1 14 0,3 1 16 0,-4 1 15 15,3 0 8-15,-2 1 3 16,-1 0-3-16,0 1-10 0,0 1-8 0,-2-1-15 15,0 1-15-15,0-2-13 0,-2 3-9 0,0-3-8 16,0 1-9-16,-1-3-15 0,-2 1-29 16,3-1-65-16,-4-1-108 0,-1-1-114 15,2-1-144-15,-2 0-78 0,-3-4-19 16,0 0 39-16,-1 0 93 0</inkml:trace>
  <inkml:trace contextRef="#ctx0" brushRef="#br0" timeOffset="68033.14">10106 10234 104 0,'-2'9'96'0,"2"1"-9"0,-2 1-3 15,2 2-2-15,-2 3-3 0,0 1 3 0,1 2 0 16,-1 0 0-16,0 4-3 0,0 2-2 16,1 1 0-16,-3 7-2 0,1 1-2 15,1 6 0-15,0 6 0 0,-3 5 3 0,5 8 3 16,-5 4 6-16,2 7 1 0,0 9 0 16,-3 6-1-16,3 5-4 0,-2 3-7 15,-1 6-12-15,3 4-4 0,-3 4-7 16,3 5-5-16,-3 3-7 0,3 5-6 0,-3 1-6 15,3 5-9-15,-3 2-5 0,3 1-5 16,-2-1 0-16,0 2-2 0,2-3-1 16,2-1 0-16,-1 0-2 0,-1-4 0 0,0-4-3 15,2-6-2-15,-1-3 1 0,0-7-2 16,0-4-3-16,1-7-12 0,-2-5-14 16,2-4-19-16,-1-8-27 0,0-3-32 15,-2-7-36-15,3-7-29 0,-1-3-33 0,0-9-37 16,1-5-50-16,-1-7-7 0,2-5 16 15,0-7 29-15</inkml:trace>
  <inkml:trace contextRef="#ctx0" brushRef="#br0" timeOffset="69674.75">10165 10565 45 0,'0'-4'79'0,"0"1"-5"16,1-1-6-16,3 0-3 0,1 0 2 16,1 0 5-16,3 0 4 0,0 1 0 0,2-1 1 15,4-2 1-15,1 0-5 0,2 1-5 16,3-1 0-16,1-2 1 16,3 1 2-16,2-1 0 0,2 0 5 0,3 1 0 15,2-1 0-15,-1 1-2 0,4-1-3 0,1-2 1 16,4 3-1-16,0-3 0 0,3-1-1 15,3 1-6-15,4-1-4 0,2 0-8 16,0-3-5-16,6 3-7 0,2-3-4 16,3 1-2-16,1 0-1 0,4-1-2 0,0 1 0 15,4 0-3-15,-1-1 0 0,2 3 0 16,-1 0 2-16,1-1 4 0,0 1 9 16,1 1 7-16,1-1 8 0,-1 1 6 0,4 1 4 15,-1-3-3-15,4 3-9 0,1-3-8 16,2 3-10-16,-2-3-10 0,1 1-9 15,-1-1-6-15,-1 1-4 0,1 0-2 0,-2-3 0 16,0 3 1-16,-2-1 4 0,1 1 0 16,-3 0 0-16,1-1 1 15,-2 3 0-15,3-3 3 0,-3 3 1 0,-2 1 2 0,-2-1 0 16,-2 1 4-16,-3 0 1 16,0 1-3-16,-4-1-2 0,1 2-7 15,-5-1 1-15,1 1 0 0,-3-2-5 0,2 3 1 16,-5-3 0-16,1 2 2 0,-5-1-3 15,1 1-3-15,-3 0 1 0,-3 2 0 0,-3 1-4 16,-2-1 1-16,-2 0 1 16,-1 2 2-16,-4 0-1 0,-4 0 0 0,0 2 2 15,-3 0-1-15,-2 0 1 0,0 0-1 16,-4 2 0-16,1 0-1 0,-1 2 0 0,-1 0-1 16,-2 0-1-16,-1-1 0 0,0 1-2 15,-1 2 0-15,-3 2-1 0,2-3 0 16,-2 3 0-16,0 1-1 0,-2 1 1 15,1-1 0-15,-2 3 0 0,1 1 1 0,0 1 3 16,-3 3 0-16,1 2 1 0,1 4 1 16,-1 1 0-16,-2 3-2 0,0 3 1 0,0 5-1 15,-2-1-1-15,1 4 0 0,-1 2-3 16,-1 4 2-16,-1 0-2 0,-1 3-1 16,2 1 0-16,-3 2 2 0,1 1 3 0,-2 2 0 15,0 3 0-15,0 1 3 0,-2 2 0 16,-2 2-2-16,1 4 0 0,-2 3-2 15,-2 5 3-15,-2 1-3 0,0 4 1 16,-1 0-3-16,1 4-1 0,1 0 0 16,1 4-1-16,-1 1 1 0,2 3-1 15,0-3 1-15,1 3 1 0,0-1-1 0,1 3 0 16,-1-3-1-16,1 3 0 0,-1-1-3 16,1-1-1-16,-1-1-2 0,1 1-2 15,1-4 1-15,1-3 2 0,0-1 2 16,0-2 0-16,1-2 4 0,-2-1 3 0,3-3-1 15,-1-2-2-15,1-1 0 0,-2-3 0 16,2-1 1-16,-2-4-1 0,2-4 0 0,-1-2 0 16,-2-3 1-16,2-3-1 0,-1-3-1 15,-1-5 0-15,-1-1 1 0,-1-2 0 16,-1-5 1-16,-2-3 1 0,2-2 1 0,-1-3-1 16,-3-2 1-16,0-2 0 0,0-4 0 15,-1 0 0-15,0-4-3 0,-1-2 1 16,-1-1 0-16,1-1 0 0,-1-1-1 15,-1-3 3-15,-2 3 1 0,0-2 3 0,-2-1-2 16,-2-1 0-16,0 2 0 16,-3-3 0-16,0-1 0 0,-4 2-3 0,1-2 0 15,-5-3 1-15,1 1 0 0,-4-2-2 16,0-2 5-16,-4 1-1 0,-1-5 1 16,-2 0 0-16,-3-1-1 0,2-3 1 15,-2-1-2-15,-3-1-1 0,-2-1 0 0,0-1 1 16,-3-1 0-16,-3 0-1 0,0-2 0 15,-4 0 0-15,0 0-2 0,-2-2-1 0,-2-1 1 16,-1 1 1-16,-2 0 1 0,-2-2-2 16,-2 0 0-16,-1 0 2 0,-4 1-2 15,-2-3-1-15,-1 2 2 0,-6-2 4 16,-2 2 2-16,-6 2 1 0,2 0 2 0,-5 0 2 16,-1 4-1-16,-2-1 3 0,-1 1 2 15,1 4 1-15,0-1 3 0,-2 3-3 16,-2 1 2-16,-2 0-7 0,3 3-5 0,-3 1-4 15,1 2-2-15,3 0-1 16,-2 0 1-16,2 0 1 0,1 2-1 0,1 0 2 0,4 2-3 16,-1-2 0-16,4 2-2 15,-1-2 0-15,7 2-1 0,1-2 0 16,5 2 0-16,4-2 1 0,6 0-2 16,5-2 1-16,3 0-6 0,5 0-7 0,6-2-10 15,6 2-21-15,1-1-48 0,4-1-96 16,3 0-114-16,1 0-116 0,2 0-117 15,1 1-49-15,2-3 14 0,-2 2 79 0,6-2 108 16</inkml:trace>
  <inkml:trace contextRef="#ctx0" brushRef="#br0" timeOffset="71782.3">13127 8414 112 0,'-1'-5'224'0,"-1"-1"24"0,-2 0-31 16,1 2-23-16,-1 1-16 0,1-1-19 15,-3 0-17-15,1 0-16 0,0 0-11 16,-1 2-10-16,1-1 0 0,-2 1 7 16,-1 0 2-16,0 0 3 0,-1 0 3 0,0 2 2 15,-4 2-4-15,0 2-6 0,-2 1-6 16,-1 3-8-16,-5 4-11 0,1 3-10 16,-4 2-12-16,-2 6-10 0,-5 3-8 0,1 7-10 15,-4 1-3-15,0 8-6 0,-2 2 2 16,0 5 1-16,3 3-1 0,0 1-2 15,3 0 0-15,3 3-6 0,4-3-2 0,2-1-4 16,5-1-4-16,2-3-3 0,8-1-1 16,2-3-1-16,6-2-3 0,3-2 0 15,6-2-3-15,3-2 0 0,4-3-1 16,2-5-2-16,3-1-4 0,4-2-12 16,-1-4-18-16,5-4-49 0,-1-2-93 0,1-4-108 15,3-3-108-15,-1-4-120 0,2-6-49 16,0-6 14-16,-2-1 72 0,2-5 100 15</inkml:trace>
  <inkml:trace contextRef="#ctx0" brushRef="#br0" timeOffset="72498.03">13388 9171 85 0,'0'-2'190'0,"0"0"-5"0,0 0-19 0,0 4-14 15,2 0-3-15,2 2 4 0,-1 1 8 16,0 5 5-16,1 1 3 0,2 3-5 16,-2 3-11-16,2 2-12 0,-3 2-17 15,2 2-17-15,0 1-21 0,-2 3-22 0,-2-2-16 16,2 1-14-16,-1 1-10 0,-2 0-6 15,0-2-6-15,-2-3-4 0,-1 1-12 16,1-2-27-16,-2-2-39 0,1-2-46 16,-3-3-41-16,1-3-37 0,-1-3-24 15,-1-2 0-15,2-6 18 0,-3-2 33 0,3-6 37 16,-2-2 36-16,2-5 31 0,-2-2 28 16,1-2 32-16,3-2 31 0,-2-2 30 15,1 0 31-15,2 1 35 0,0-1 33 0,1 2 24 16,1 2 16-16,1 0 9 0,1 1 1 15,2 3-9-15,-2 0-15 0,5 4-25 0,0-1-30 16,2 3-29-16,0-1-26 0,1 2-24 16,3 3-19-16,-1-1-10 0,1 0-11 15,1 1-28-15,0 1-69 0,0 0-95 0,0 2-102 16,3-2-128-16,-3 2-78 0,1-1-19 16,-3 1 44-16,1-2 81 0</inkml:trace>
  <inkml:trace contextRef="#ctx0" brushRef="#br0" timeOffset="73954.34">14026 8386 105 0,'0'-2'175'0,"0"2"-8"16,0-2-12-16,0 2-10 0,0 0-5 16,0 0-2-16,0 2 13 0,2 2 27 0,-2 3 35 15,0 7 29-15,-2 5 18 16,-1 9 2-16,0 8-17 0,0 8-36 16,-1 6-51-16,-1 7-46 0,0 2-38 0,-1 4-27 15,1 2-18-15,-1-1-14 0,3-1-8 16,-1 0-9-16,3-2-27 0,-3-2-45 15,1-2-59-15,1-1-63 0,0-3-66 0,-3-4-65 16,5-1-47-16,-2-6-49 16,0-2 6-16,-2-6 33 0,3-5 53 0,-1-4 62 0</inkml:trace>
  <inkml:trace contextRef="#ctx0" brushRef="#br0" timeOffset="74204.53">14226 8687 22 0,'7'-23'256'0,"-2"8"38"0,1 3 37 0,-2 8-34 16,1 8-39-16,-4 10-29 0,-1 7-26 15,0 7-27-15,0 8-37 0,0 6-40 16,-1 4-38-16,-1 3-26 0,-1 1-36 15,2 1-52-15,-1-1-65 0,1 1-68 0,-1-3-71 16,0 0-86-16,0-5-45 0,-2-3 9 16,1 0 42-16,0-3 57 0</inkml:trace>
  <inkml:trace contextRef="#ctx0" brushRef="#br0" timeOffset="74419.33">14022 9260 95 0,'-3'-13'242'0,"1"1"32"0,2 3-16 0,2-1-35 15,1 1-31-15,3 1-27 0,3 3-26 16,0-1-27-16,6 2-28 0,-1 2-30 16,3 0-22-16,1 0-26 0,-2 2-48 0,2 2-56 15,-3 0-67-15,4 0-91 0,-3 2-64 16,-2 0-19-16,0-1 19 0,1 1 43 15</inkml:trace>
  <inkml:trace contextRef="#ctx0" brushRef="#br0" timeOffset="74634.9">14546 9098 49 0,'0'4'278'0,"0"2"47"0,-3 3 44 16,2 5-56-16,-3 1-64 0,3 2-47 16,-3 4-46-16,2 2-45 0,-1 2-41 0,1-1-39 15,0 1-49-15,0 2-58 0,0-2-68 16,1-3-75-16,-1 1-103 0,0-2-47 16,2-4 1-16,-2-1 32 0,2-3 54 15</inkml:trace>
  <inkml:trace contextRef="#ctx0" brushRef="#br0" timeOffset="75015.92">14765 9106 93 0,'-5'0'309'0,"-2"0"55"15,-2 4 49-15,0 3-52 0,0 3-53 16,-1 1-39-16,1 5-44 0,1 3-45 0,1 0-43 16,-1 3-42-16,3 1-32 0,2 2-24 15,1-2-18-15,2 2-9 0,4-2-7 0,-1-2-3 16,3 0-2-16,0-2-3 0,4-2 1 16,-1-2 0-16,1-2 1 0,1-3 2 15,1-3-2-15,1-1 3 16,0-4-1-16,-2-2 1 0,4-4 2 0,-2-1-3 0,-1-3 2 15,-1-4 0-15,-2 1 1 0,0-4 0 16,-4 0 5-16,1-3 6 0,-5-1 5 16,-1-2 3-16,-3 2 1 0,-1 0 2 15,-3 0-7-15,0 2-6 0,-4 0-32 0,-1 2-66 16,-3 1-94-16,1 3-109 16,-2 1-139-16,-2 3-74 0,2-1-12 15,-2 1 40-15,0 1 81 0</inkml:trace>
  <inkml:trace contextRef="#ctx0" brushRef="#br0" timeOffset="76941.89">13988 10133 159 0,'0'-2'204'0,"0"0"-14"16,0 0-19-16,-2 0-20 0,1 0-23 15,-1 2-15-15,0-2-13 0,-1 2-11 16,-4 0-8-16,3 0-8 0,-1 0-6 0,-4 2-4 16,0 2-2-16,-4 2 2 0,1 1 6 15,-4 3 4-15,-4 1 4 0,-1 5 2 16,-3 1 2-16,-3 4 2 0,-3 3 5 16,0 3 8-16,-2 4 8 0,-2 1 5 0,0 4-1 15,0 2-7-15,0 2-12 16,1 2-15-16,2 4-15 0,0 0-12 0,3 1-10 15,1 1-7-15,4 3-6 0,1 1-6 0,4 1-4 16,1 0-1-16,8 3-3 0,1 1-3 16,5-2-1-16,3 0-2 0,5-1-2 0,4-3-1 15,5-3-2-15,4-5-1 16,3-1 0-16,7-5 0 0,2-5 1 0,6-3 0 16,1-7 1-16,5-4 1 0,5-5 1 0,3-7-2 15,0-5-1-15,4-4 1 0,1-7 1 16,1-3 0-16,-1-6-1 0,0-6 0 15,1-2-1-15,-3-5-1 0,1-2 2 16,-4-4-2-16,-2-2 2 0,-3-4 0 0,-4 0 0 16,-7-4 0-16,-4-1 0 15,-6-3 1-15,-3-1 4 0,-7-2 2 0,-3-2 6 16,-8 1 6-16,-3-1 6 0,-5 4 3 16,-6 0 0-16,-3 3 1 0,-6 2-5 15,-3 5-7-15,-5 1-10 0,-4 5-15 16,-1 3-35-16,-2 6-64 0,-5 5-88 0,1 2-95 15,-1 6-89-15,2 3-107 0,1 4-36 16,2 5 26-16,1 3 69 0,5 3 84 0</inkml:trace>
  <inkml:trace contextRef="#ctx0" brushRef="#br0" timeOffset="77757.16">14962 11139 175 0,'0'-4'263'0,"0"0"35"0,-4 0-39 15,0 0-40-15,1 0-26 0,-2 3-24 16,-3-3-24-16,-1 2-27 0,1 2-24 0,-3 2-15 15,0 2-13-15,-3 3-8 0,0 3 1 16,-1 3 1-16,-1 4 8 0,-2 4 5 16,1 2 6-16,0 4 2 0,1 3 2 15,-2 3-1-15,2 3-2 0,-1 2-4 0,0 4-8 16,1 3-6-16,2 5-8 0,0 1-7 16,0 3-11-16,5 3-9 15,0 2-6-15,3 2-6 0,5-2-6 0,1 0-3 16,3-2-3-16,2 0 0 0,4-3-1 0,4-1 0 15,3-3 0-15,1-5-3 0,5-1 0 16,2-6 0-16,6-2-1 0,1-5 0 16,4-6 2-16,2-4 0 0,3-8 0 0,1-4 1 15,3-7 2-15,1-5-1 16,3-7-3-16,0-3 1 0,3-8 0 0,2-4-1 16,-1-6 2-16,0-3 1 0,-1-4 1 15,-1-4 0-15,0-5 0 0,-3-3 2 16,-2-5-4-16,-4-2 2 0,-6-2-1 0,-5-4-1 15,-4 0 0-15,-8 0 1 0,-8-2 0 16,-6 2-1-16,-6-1 0 0,-9 3-1 16,-6 2-6-16,-7 1-22 0,-6 7-46 15,-8 5-71-15,-3 4-80 0,-5 4-73 0,-1 8-67 16,-1 3-67-16,-2 4-26 0,2 6 31 16,2 6 58-16,-1 3 64 0</inkml:trace>
  <inkml:trace contextRef="#ctx0" brushRef="#br0" timeOffset="78529.17">14688 12678 111 0,'-4'-6'210'15,"-1"0"20"-15,-2 1-47 0,2 1-45 16,-2 2-26-16,-2 0-16 0,2 2-13 0,-2 0-11 16,-2 4-9-16,0 2 0 0,-1 1 5 15,-1 5 11-15,-1 1 14 0,-3 2 12 16,2 4 9-16,-3 4 5 0,-2 2 0 16,1 2 0-16,-3 3-1 0,1 4 0 15,0 2 3-15,-3 4-1 0,3 4-2 0,-1 4-4 16,3 3-8-16,1 3-13 0,0 3-18 15,4 4-15-15,0 2-14 0,6 1-9 16,1 3-11-16,4 0-8 0,1-1-5 0,5-1-1 16,3 0-2-16,3-2-4 0,1-2 0 0,6-2-1 15,2-2 1-15,1-4-3 0,7-1-2 16,-1-5 0-16,5-3 0 0,2-6-1 16,2-3-2-16,4-5 0 0,1-5 0 15,4-6 2-15,4-4-1 0,0-7 2 16,4-4 3-16,1-8 2 0,-1-6 0 0,1-5-2 0,0-6 2 15,-2-4-1-15,0-7-3 0,-4-4 1 16,0-8-4-16,-2-4 1 0,-5-7-1 16,-5-4-1-16,-4-8 1 0,-5-1-3 15,-5-7 2-15,-6 1-2 0,-5-2 1 16,-9-2-3-16,-5 2-10 0,-10 1-33 16,-4 5-62-16,-10 1-90 0,-6 6-95 15,-8 4-95-15,-7 6-106 0,-7 5-27 0,-6 6 30 16,-3 4 73-16,-6 6 86 0</inkml:trace>
  <inkml:trace contextRef="#ctx0" brushRef="#br0" timeOffset="79412.72">11236 12647 20 0,'-3'-4'162'0,"-1"1"-8"16,-1 1-21-16,-2 2-8 0,-1 0-5 15,1 0 0-15,-3 4-2 0,-2-1-4 16,2 5 3-16,-4 2 5 0,0 1 10 16,-3 6 10-16,0 2 12 0,-3 6 10 0,-1 3 4 15,1 5 1-15,-2 5-5 0,1 8-7 16,1 3-10-16,-1 6-14 0,1 6-11 15,2 6-16-15,2 4-15 0,1 3-18 0,5 4-17 16,1 4-13-16,6 0-13 0,3 0-10 16,3-2-5-16,6-2-2 0,6-2-4 15,3-2-1-15,6-5 1 0,4-4-1 16,4-4-3-16,5-8-4 0,1-3-1 0,6-9 0 16,2-2-1-16,5-9-3 0,0-7 4 0,5-6 0 15,-1-7 0-15,2-7 0 0,0-8 1 16,0-7 3-16,-1-9-1 0,-1-5 3 15,-2-11-1-15,0-5-1 0,-5-9 1 16,-4-6-2-16,-2-8-1 0,-5-7-5 16,-7-4 1-16,-5-6 0 0,-5-4-2 15,-7 0 5-15,-7-1-1 0,-6 3 3 0,-5 2-2 16,-5 6-2-16,-8 1-14 0,-4 7-30 0,-7 5-49 16,-4 6-70-16,-6 3-81 0,-6 9-75 15,-2 3-68-15,-3 4-70 0,0 5-21 16,-1 3 33-16,-1 3 62 0,2 0 70 0</inkml:trace>
  <inkml:trace contextRef="#ctx0" brushRef="#br0" timeOffset="80125.89">11065 10756 96 0,'-16'3'133'0,"0"3"-18"0,-4 4-3 0,-1 1 5 15,-2 6 3-15,-1 6-1 16,-5 6 2-16,-1 7-3 0,-2 6 0 0,-3 9-1 16,-2 8-2-16,-1 6 0 0,1 7-3 15,-2 3-1-15,2 5-1 0,-1 4 0 0,4 1 2 16,2 5 0-16,4 1-5 16,3 3-4-16,5-1-11 0,4 0-10 0,5 1-17 15,5-3-13-15,6-1-12 0,6-5-12 16,5-5-8-16,5-3-7 0,4-7-6 0,5-5-2 15,3-6-2-15,4-6 1 0,2-5-2 16,5-8 1-16,3-8 2 0,2-5 3 16,4-8 4-16,2-8 2 0,4-7 2 0,2-10 4 15,4-7 6-15,1-8 11 0,3-7 8 16,0-10 7-16,2-10 5 0,-1-5 2 16,-3-8-3-16,-2-8-12 0,-4-3-7 15,-5-8-9-15,-2-4-3 0,-8-4-2 0,-4-3-5 16,-6-3-4-16,-7-3-3 0,-7-2-3 15,-6-2-2-15,-7 0-3 0,-7 2-3 16,-3 4 1-16,-8 3-1 0,-8 7-2 0,-3 5-6 16,-7 7-15-16,-6 7-30 0,-1 5-63 15,-6 7-88-15,1 9-93 0,-3 7-93 16,-1 7-101-16,1 8-31 0,0 8 30 16,0 4 71-16,1 3 86 0</inkml:trace>
  <inkml:trace contextRef="#ctx0" brushRef="#br0" timeOffset="86249.19">7634 8731 56 0,'2'-4'232'0,"-2"2"35"0,2-2-10 0,-2 2-34 16,0 0-23-16,0 2-14 0,0-2-13 15,0 2-8-15,0 0 0 0,0 0 5 16,0 0 11-16,0 0 6 0,-2 0-1 0,2 0-8 16,-2 0-18-16,0 0-24 0,0-2-31 15,1 2-27-15,-4-1-15 0,2 1-11 0,0-2-7 16,-1 2-7-16,-1-2-5 15,-3 2-5-15,2-2-5 0,-2 2-2 0,1 0-3 16,-2 2-2-16,-1 0-3 0,-2 1 0 16,2 1-1-16,-3 4-4 0,-1 0-1 0,-2 3 1 15,0 2-1-15,0 3 3 0,-2 3 0 16,-1 0-1-16,1 3 2 0,-2 1 1 16,2 4 2-16,-1 0 1 0,1 3-1 15,2 1 1-15,2 3 2 0,-1 0 1 0,4 2-2 16,3 3-2-16,1-1 0 0,5 0-2 15,0 2-5-15,4 0-4 0,0 2 0 16,5-2-1-16,0 0-3 0,2-2-8 16,0 0-11-16,3-2-17 0,1 0-31 15,-1-3-81-15,4-1-126 0,2-3-126 0,2-5-138 16,1-3-61-16,2-4-12 0,2-3 59 16,2-5 116-16</inkml:trace>
  <inkml:trace contextRef="#ctx0" brushRef="#br0" timeOffset="87043.52">8069 9435 4 0,'-3'-1'210'0,"1"-1"31"0,-2 0-8 16,1 0-25-16,0 2-19 0,-3-2-14 0,1 2-8 15,-1 0-9-15,-1 2-4 16,-2 2-1-16,-1 1 2 0,-2 7 0 0,1 1 1 16,-4 6-2-16,3 2-2 0,-3 4-9 15,1 2-15-15,2-1-18 0,1 3-18 0,0 1-18 16,4-1-20-16,2-1-16 0,3 1-14 16,2-2-6-16,2-3-9 0,3 1-3 15,0-4-6-15,4-2 0 0,0-2 0 16,1-3 0-16,4-3-3 0,0-3-1 0,-2-3 2 15,3-1-2-15,-3-4 3 0,2-2-2 0,-1-3 2 16,-2-1 3-16,-1-2-2 0,1-1 0 16,-4-1 2-16,-1 1 1 0,-3-3 4 15,-1 3 4-15,-2-1 6 0,-4 1 4 16,-1 1 4-16,-2 2-2 0,-4 5-3 0,-3 1-2 16,-2 1-7-16,-2 5-6 0,-2 4-11 15,1 1-18-15,-3 2-53 0,0 3-104 16,1 1-126-16,2-2-162 0,3 0-82 15,0 1-28-15,3-5 27 0,2 0 88 0</inkml:trace>
  <inkml:trace contextRef="#ctx0" brushRef="#br0" timeOffset="87857.33">8450 8807 68 0,'2'-4'241'0,"-2"2"39"0,2 2 5 16,-2 2 10-16,1 2 25 0,-1 5 18 16,0 7 4-16,-1 5-11 0,-1 7-29 15,0 4-58-15,-1 7-69 0,0 3-59 16,0 3-42-16,0 3-27 0,-1-1-19 0,2 3-10 15,0 1-7-15,1-1-6 0,-1 1-13 16,2-1-24-16,-2-2-53 0,2-1-80 16,2-3-92-16,0-4-89 0,1-2-76 0,1-6-84 15,-1-3-5-15,1-4 51 0,0-4 74 16,-1-6 81-16</inkml:trace>
  <inkml:trace contextRef="#ctx0" brushRef="#br0" timeOffset="88105.03">8775 8873 5 0,'6'-15'310'0,"-1"4"84"0,-2 7 91 0,-2 8 15 15,4 7-56-15,-3 10-62 0,-2 6-56 16,0 7-76-16,0 6-85 0,-2 4-66 15,0 2-42-15,-1 1-22 0,3 3-15 0,-1-1-9 16,1 3-13-16,-1-3-22 0,-1-1-49 16,0 0-80-16,-1-1-94 0,1-3-90 0,-2-2-90 15,2-4-83-15,-4-2-8 0,2-5 49 16,-2-3 76-16,-1-5 85 16</inkml:trace>
  <inkml:trace contextRef="#ctx0" brushRef="#br0" timeOffset="88304.75">8513 9510 210 0,'-4'-12'298'0,"2"1"40"0,2 1-11 16,2 1-52-16,2-3-46 0,1 3-39 0,2-1-35 15,4 3-37-15,0-1-39 0,1 1-46 16,0 3-61-16,3 0-70 0,1 0-75 15,-1 2-81-15,-1 0-95 0,1 2-39 0,0-2 13 16,-4 2 42-16</inkml:trace>
  <inkml:trace contextRef="#ctx0" brushRef="#br0" timeOffset="88586.14">8989 9308 77 0,'0'4'298'0,"2"3"43"0,-2 3 37 16,0 1-65-16,1 6-77 0,-1 2-56 15,0 4-47-15,0 2-40 0,0 4-47 0,0-1-66 16,0 3-77-16,0 1-89 16,0-1-119-16,-1-1-62 0,1-1-21 0,-2-1 26 15,1-1 53-15</inkml:trace>
  <inkml:trace contextRef="#ctx0" brushRef="#br0" timeOffset="89005.64">9179 9464 103 0,'1'-8'256'15,"3"1"28"-15,0-1-12 0,1 2-56 16,0-1-49-16,0 1-37 0,3 0-32 0,1 1-23 16,-3 1-23-16,4 0-13 0,-1 0-9 15,0 2 9-15,-2 2 20 0,0 0 25 16,0 2 20-16,-1 2 23 0,-3 4 30 16,0-1 18-16,0 5 3 0,-3-1-8 0,-3 3-5 15,0-1-14-15,0 2-25 0,-5 0-27 16,3 1-24-16,-2-1-19 0,1 0-14 15,0-2-12-15,4 3-8 0,-2-3-9 16,4 2-3-16,2-1-2 0,1 1-4 0,3-2-3 16,4-1-2-16,1 1 2 0,4-2-2 15,1-1-10-15,1-1-28 0,3-1-67 16,-2-2-113-16,2-1-127 0,-2-1-154 16,3-2-72-16,-1-4-17 0,-1-2 46 15,1-1 101-15</inkml:trace>
  <inkml:trace contextRef="#ctx0" brushRef="#br0" timeOffset="124916.57">12588 7100 21 0,'0'-2'66'0,"0"0"-3"0,0 0-2 0,0 0 1 15,0 0-1-15,0 1 2 0,-2-1-1 16,2 0-1-16,-1 0 0 0,1 0-2 16,-2 0-2-16,-1 0-1 0,2 0-1 0,-1-2-2 15,1 2-4-15,-1 1-3 0,-2-3-3 16,0 2-3-16,1-2-2 0,-3 2-2 15,1-2-3-15,-2 2-3 0,0-1-1 0,-2 1 0 16,-1 0 1-16,1 0 1 0,-5 0 2 16,3 0 1-16,-4 2 2 0,1-2 0 15,-2 2 0-15,0-2 0 0,-2 2 0 16,0 0-1-16,-2 2-1 0,1-2 1 16,-1 2-1-16,-1 0 1 0,-2 2-2 0,1 0-1 15,-1-1-1-15,-2 3-4 0,0 0-1 0,0 1 0 16,-2 1-1-16,0 2 1 15,0-1 3-15,1 4 5 0,-3 1 4 16,0-1 2-16,-1 2 1 0,2 3 0 0,-4 1-1 16,3 0-5-16,-3 0-4 0,1 2-2 15,-1 1-3-15,2 1-1 0,0 0-5 16,1 2-2-16,0 0-2 0,0-1-4 16,3 3-3-16,0 0-2 0,3 1-3 0,0 1 0 15,0 1-1-15,2 3-1 0,1 1-1 0,2 0 0 16,1 1 0-16,0 1-1 0,3-2-1 15,0 2 1-15,3-1 2 0,0 1 0 16,4-2 1-16,0 0-2 0,2-1 1 16,1-1-2-16,2 1-1 0,2-3 0 15,2 1-1-15,-1-1 1 0,5 1-1 0,0-3 0 16,3 3 1-16,0-3-1 0,3 3 0 16,1-3 0-16,2 1 1 0,2-3 0 15,2 1-1-15,1 0 1 0,3-4 0 16,0 0 0-16,4-1 0 0,2-3 2 0,3 0 1 15,0-1-1-15,4-1 1 0,1-2-1 16,3-2 1-16,3-1-1 0,1-1 0 16,3-1 4-16,1-1 2 0,2-1 1 15,3-2 1-15,1-1 3 0,3 1 1 0,2-2 0 16,2-2 0-16,1 0 1 0,3 0 0 16,-1-2 2-16,2 0-1 0,0-2-1 15,0 0 0-15,0 0 1 0,0-2 1 16,2-2-1-16,-2 1 2 0,2-1 1 15,0 0 0-15,2-1 0 0,-2 1-2 0,5-2 0 16,-2 1-3-16,4-1-3 0,0-2-4 0,0 1-3 16,0-1-2-16,0 1-1 0,-2-3 1 15,2 1 0-15,-1-2 1 0,-1-1 2 16,0 1 2-16,0 0-2 0,-2-3-1 16,-1 1 3-16,2-2-1 0,-3 0-2 0,1 0-1 15,0-2 0-15,-1 0-1 0,-1 0 0 16,-2 0-1-16,-2 0 0 0,-1-1 0 15,-2 1 0-15,-4 0-1 0,-2-2-1 16,-1 2 0-16,-2-2 1 0,-2 0 1 0,-4 0 0 16,1-1 1-16,-3-1 0 0,-2-2 1 15,1 2-1-15,-3-2-1 0,-2 3 2 16,-2-3-1-16,-2 2 3 0,-2 0 0 16,-2 0 5-16,-1 0 8 0,-3 0 10 0,-2 1 8 15,-1 1 8-15,-4-2 11 0,-1 2 3 16,-2 0-3-16,-1 0-3 0,-3 0-5 15,-1 0-5-15,-2 0-8 0,-2 0-3 0,0 0-3 16,-3 0 0-16,-1 0-4 0,-1 0-4 16,0 0 0-16,-2 0-4 0,-2 0-3 15,-2 0-4-15,1 2 1 0,-3-2 0 0,-1 2-2 16,-1-2 0-16,0 2-1 0,-2-2 0 16,-1 2-3-16,-2 0-2 0,1 0 1 15,-2 0-2-15,-2 0 1 0,-1 0 0 16,0 0 2-16,-3 2-1 0,-1-2-1 15,-3 2 1-15,-1-2 1 0,-1 2-2 0,-3-2-1 16,-3 1 1-16,-2 1-1 0,-4 0 0 16,1 0 0-16,-4 0 2 0,-2 2-1 15,-3-1-2-15,-1 1-1 0,-5 0 0 0,-1 1-1 16,-3 3-1-16,-1-2 1 0,-2 1 1 16,-1 3 0-16,0-1 1 0,-2 1 1 15,0-1 2-15,-3 3 1 0,0-1 2 16,2 0 2-16,-3 1-2 0,1 1-2 0,-1 0-3 15,-2 1 0-15,0 1-1 0,-4 0-4 16,2 0 2-16,-5 2 1 0,0 2 2 16,-5 0-3-16,2 0 2 0,-3 2 1 15,0 2 0-15,-2 0 0 0,2 0-4 0,-2-1-6 16,3 3-11-16,-2 2-16 0,1-1-31 16,1 3-49-16,3 1-60 0,2 1-68 0,4-1-66 15,5 2-59-15,7 3-54 0,4-3-32 16,6 2 23-16,4-1 51 0,6-1 63 15</inkml:trace>
  <inkml:trace contextRef="#ctx0" brushRef="#br0" timeOffset="126890.81">16953 6887 39 0,'-2'-2'52'16,"0"0"1"-16,1 0 0 0,-1 0 5 15,0 0 2-15,-2 0-3 0,1 0-6 16,-2 0-6-16,3 0-3 0,-4 1-5 16,-1-1-1-16,0 0 0 0,-2 0 0 15,-2 0 2-15,1 2 1 0,-5-2 0 16,1 2 1-16,-2 0-1 0,-2 0-1 16,-1 0-2-16,-3 2 1 0,-1 0-1 0,-2 0-2 15,-2 0 0-15,-1 1 2 0,-4 3-1 16,0 2-1-16,-1-1 4 0,-3 3 3 0,-1 1 4 15,-2 1 4-15,-3 3 6 0,-2 0 3 16,-2 0 4-16,0 5 2 0,-1-1-1 0,-2 2 0 16,-1-1 0-16,2 5-1 15,-2 0-4-15,2 4-3 0,-2-1-1 0,2 3-5 16,-1-1-4-16,3 4 1 0,0 1-2 16,0-1-4-16,4 2-5 0,0 2-5 0,5 0-5 15,4 1-9-15,0 1-6 0,3 0-4 16,4 1-2-1,4-1-2-15,0 0 0 0,5 0 1 0,2 0-1 0,5-1 2 16,1-1 0-16,3 0 4 0,3-2 4 16,4 0 5-16,3 0 7 0,5 1 7 0,2-3 7 15,5 2 4-15,3-2 2 0,5 1 2 16,2-1-2-16,6 0-1 0,2 0-1 16,6-1 0-16,4-1 2 0,3-1 0 15,5-1 4-15,5 1-1 0,4-3-2 0,3-1-4 16,4 0-6-16,3-3-5 0,4 1-8 15,2-4-7-15,3 0 0 0,4-2-2 0,3-2-4 16,5-2 2-16,2-1-2 0,3-3-2 16,3-1-3-16,2-3-2 0,1-1-2 15,1-2 0-15,-1-2-1 0,3 0 4 0,0-2 2 16,0-2 0-16,2-2-1 0,0 0 0 16,3-2-2-16,0 1-2 0,-2-3 0 0,0-1-1 15,-2-3 0-15,-3 1 2 0,-1-1 2 16,-1 1 0-16,-4-2-2 0,0-1 1 15,-1 1 0-15,-3 0-2 0,-1-3 0 16,-2 1 0-16,-4-2-1 0,-2 0 1 16,-6 0 0-16,-1-2-2 0,-6-2 1 15,-1 0 1-15,-6 0 2 0,-1-2 0 0,-4-2 5 16,-3 2 4-16,-1-2 2 0,-3 3 5 16,-1-3 3-16,-4 2 1 0,-3-2-2 0,-2 2-2 15,-2-1 0-15,-4 1-2 16,-1-2-1-16,-5 2-2 0,1-2 0 0,-4 1-3 15,-1-1 1-15,-4-2-3 0,-3-1-1 0,-2 1 1 16,-4-4 2-16,-3 1 0 0,-4-1-3 16,-2-3-1-16,-3 2 0 0,-4-3-1 15,-3-1-2-15,-4 0-1 0,-3 0 1 16,-3-2-3-16,-3 0 1 0,-5 0-1 0,-2 0 0 16,-6-3 0-16,0 0-1 0,-7 1 4 15,-1-2 0-15,-6 0 0 0,-1 2 0 16,-6-2-1-16,-3 2 1 0,-4 0-3 0,-6 0-2 15,-3 0-2-15,-7 2 2 0,-3 2-1 16,-6-1-2-16,-5 1 0 0,-2 2 5 16,-6 1 1-16,-3 3-4 0,-2 0-9 15,-1 3-13-15,-3 2-28 0,-3 4-59 0,0 2-85 16,2 2-93-16,2 4-90 0,1 3-106 16,6 4-44-16,3 3 16 0,6 1 64 15,4 0 86-15</inkml:trace>
  <inkml:trace contextRef="#ctx0" brushRef="#br0" timeOffset="129010.68">3612 7572 69 0,'0'-2'73'0,"0"1"-5"0,-3-1-4 0,3 0-2 16,-1 0-2-16,0 0-2 0,-1 0-6 16,-3 0-4-16,5 0-2 0,-4 0-2 15,-1 0-2-15,-1-1-1 0,1 1-3 16,-3-2 0-16,-1 2-1 0,-1-2-2 16,-3 2-2-16,1-2 0 0,-2 3 0 0,-3-3 0 15,2 2-3-15,-5 0 0 0,0 2-3 16,-1-2-2-16,-1 2-3 0,-3 2 2 15,0 0-1-15,-1 0 1 0,-3 0 3 0,-2 1 3 16,1 1 3-16,-4 2 0 0,0 0 4 16,1-1 2-16,-5 1 5 0,2 2 0 15,-1-1 4-15,-2 3 1 0,1-1 0 0,-1 1 0 16,-2 1-2-16,0 1 2 0,-1 1 1 16,0 0-1-16,-3 1-1 0,0 1 0 0,1 2-1 15,-3 0-1-15,1 0-4 0,-1 3 1 16,2-1 0-16,1 0 1 0,-1 2 1 15,1 1-2-15,1 1 0 0,2 2-2 0,-2 2-2 16,2 1-6-16,0 1 1 0,2 3-1 16,-2 1-4-16,4 1-3 0,2 2-4 15,3 0-1-15,2 2-6 0,0 1-1 16,4 1-6-16,3 1-1 0,2-1-2 0,2 2-4 16,2 2-1-16,2-2 0 0,5 2-1 15,1 0-1-15,2 0 0 0,3-1 2 0,4 3 0 16,1 0 2-16,4 0 1 0,3-3-1 15,2 3 2-15,4-2-2 0,4 0 2 0,1 0-1 16,4-3 1-16,4-1-2 0,4 0-1 16,1 0 1-16,5-1 0 0,2-1-2 0,4-2 0 15,3-2 2-15,5 0 2 0,2 1 1 16,2-5 2-16,3 1 3 0,3-1 3 16,-1-3 2-16,5-1 1 0,0-3 2 0,4 0-1 15,0-2-1-15,3-2 1 0,3 0-1 16,0-2 1-16,1-1-1 0,5-1 0 15,1 0 0-15,3-2 0 0,1-1 1 0,0-1-2 16,2 1 0-16,1-3-1 0,0 1 1 16,1-3 0-16,2 1-2 0,1-2 3 0,2 1 1 15,1-1 4-15,3-2 3 16,-1 0 0-16,2 0 2 0,0-3-1 0,2 1 1 16,-1-2 1-16,1 0-3 0,0-2 0 15,3-1-2-15,1 1-4 0,1-2-3 16,0-2-5-16,-1 0 0 0,2-1-3 0,0-3-3 15,-3 1-1-15,-1-3 3 0,-3 1 0 16,1-2 0-16,-4-3 0 0,2 1 1 16,-3 0 0-16,-1-2-4 0,-1 0-1 15,-2-2 0-15,-6-1-1 0,-4 1-1 0,-1-2-1 16,-6 2 1-16,-2-2 0 0,-6 1 0 16,-2-1-1-16,-6 0 2 0,-3 0 0 15,-3-2 2-15,-2 2 1 0,-6-2-1 0,-1-2 0 16,-3 0-1-16,-2 1 2 0,-5-3 1 15,0-2-1-15,-3 3 2 0,-4-3 1 0,-3 1-1 16,-1-1-1-16,-3 0 0 0,-1-1 2 16,-4 1 4-16,-4-1-1 0,-1 1 2 15,-2-1-3-15,-4 1 0 0,-3-1-1 16,-2-1-2-16,-2 3-2 0,-2-3-1 0,-2 1 2 16,-5-1-1-16,-2 1-2 15,-1-1-2-15,-6-1 0 0,0 2 0 0,-2-3-3 16,-5 1 3-16,-2-3 2 0,-1 3 0 15,-3-2 1-15,-2-2 0 0,-3 1 4 0,-3-1-6 16,-4 0-1-16,-1 0 0 0,-2-2-1 16,-5 1-1-16,-3-1-1 0,-5 2 1 15,-1 0 1-15,-4-2-1 0,-4 2 0 0,-2-1 2 16,0-1 0-16,-6 2 1 16,-2-2 0-16,-2 2-2 0,-2 0 1 0,-3-1 0 15,-4 5-1-15,-6 0-1 0,-5 3-2 0,-6 1 1 16,-4 3 4-16,-7 4 1 0,-6 2 0 15,-6 2-1-15,-8 5 0 0,-5 3-1 16,-13 5-3-16,-4 2-1 0,-7 6 0 0,-7 3 2 16,-7 7-5-16,-9 3-7 0,0 4-8 15,1 4-10-15,6 1-13 0,11 3-33 16,9-1-57-16,8 1-73 0,8 0-85 16,7 1-88-16,13 0-106 0,8 1-33 0,13-2 28 15,9-3 63-15,10-3 84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90.72847" units="1/cm"/>
          <inkml:channelProperty channel="Y" name="resolution" value="114.89362" units="1/cm"/>
          <inkml:channelProperty channel="T" name="resolution" value="1" units="1/dev"/>
        </inkml:channelProperties>
      </inkml:inkSource>
      <inkml:timestamp xml:id="ts0" timeString="2024-12-09T03:35:45.4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11119 7462 0,'123'0'266,"100"0"-251,-124 0 1,24 0 0,-73 0-16,-26 0 15,1 0 1,0 0 15,49 0-15,-49 0-1,24 0 1,99 0 0,-74 0-1,124 0 17,-149 0-17,-24 0 79,0 0 15,0 0-62,-1 0-31,26 0-1,24 0 1,-25 0 0,-24 0-1,24 0 63,50 0-62,-49 0 0,24 25-1,-50-25 17,-73-25 93,-74-49-94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45:58.5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11006 1345 33 0,'-6'2'36'16,"-2"0"2"-16,2 2 2 0,-2-3 1 16,-1 3-2-16,-1-2-1 0,0 2-3 0,-1 2-2 15,-2-2-1-15,-1 1-3 0,0 3-3 16,0-1 0-16,-3 1-2 0,1 2 0 0,0 1 0 16,-2 0-1-16,-1 1-1 0,-1 1 1 15,1 2 0-15,-5 1-2 0,1-1 1 16,-2 4 2-16,-2 0 2 0,0 2 2 0,-3 0 2 15,-1 2 3-15,0 2 2 0,-1-1 1 16,-2 1 3-16,1 2 1 0,-1-1-1 16,2 1 1-16,-2 0 0 0,1 1-2 15,4-1-3-15,-2 2-1 0,2-3-1 0,3 1-3 16,1 0-1-16,1-1-2 0,4 1 1 16,0 0-2-16,-1-1 0 0,6 1 1 0,-1 0 3 15,1-1 1-15,3 3 1 0,0-2 3 16,3 1 2-16,-1-1-2 0,4 1 0 0,0 1-2 15,3 0 0-15,1-3 0 0,2 3-1 16,2-3-1-16,1 3-2 0,0-2-1 0,5 1-1 16,-2-1-1-16,6 2 0 0,-1-3 2 15,3 3 5-15,0-1 3 0,4 1 4 16,2-1-1-16,1 1-1 0,4-2-1 0,2 1-2 16,3 1 1-16,4-1 4 0,4-1 4 15,3 2 4-15,4-3 4 16,-2 3-1-16,6-2-2 0,0 1-7 0,1-1-2 15,1 0-3-15,3-3-1 0,1 3 0 0,4-2 2 16,0-2 0-16,3-1 2 0,3 1-2 0,1 0 0 16,2-2-2-16,2-2-4 0,3 0 1 15,0 0-1-15,4-2-4 0,0-1-1 16,0-1-3-16,5 0 0 0,-2-2-3 0,4 1-1 16,0-1-1-16,2-1-4 0,3 1 0 15,0-2-1-15,4 3-3 0,3-1-3 16,1 0-1-16,1 1 3 0,1 1 1 0,2-2 5 15,3 1 2-15,-1-1 2 0,5 0 0 16,1 1-3-16,3-1-4 0,1-2-5 0,4 1-4 16,-1-1-2-16,1-1-1 0,-1-3 2 15,-2 1 1-15,2 0-2 0,-2-3 1 16,-1-1-1-16,-1 0-1 0,-1-4-1 0,-4 0 0 16,-1-4 0-16,-3-3 0 0,-5-1 1 0,1-4-2 0,-6-3 4 15,-1-2 0-15,-1-4 1 16,-3-2-2-16,-3-3-2 0,0-3-1 15,-3-1-4-15,-4-1-2 0,-1-3-1 16,-2-1 1-16,-5-1 0 0,-4-2 1 0,-4 0 1 16,-3-2 3-16,-3 0 0 0,-7-2 1 15,0-2 0-15,-6 2 4 0,-4-1 0 0,-3 1-2 16,-4-2-1-16,-3 2 2 0,-4-2 0 16,-4 2-2-16,-3-2-2 0,-2 3 2 15,-5-3 0-15,-2 2 1 0,-6 0 0 16,-1 0 0-16,-4 0 3 0,-3 2-3 0,-2 0-2 15,-6 2-4-15,-1 0-2 0,-6 0-2 0,-1 2-1 16,-5-1 0-16,0 1 2 0,-4 0 2 16,-4 2 1-16,-4-1 0 0,-1 1-1 15,-5 0 2-15,-1 1-2 0,-2 1 1 0,-3 0 0 16,-4-1 3-16,-1 3 0 0,-3-1 1 16,0 1 3-16,-4 1-1 0,-1 3-1 15,-2-1-2-15,-1 0 1 0,-1 2-3 0,-2 3-3 16,2-1 1-16,-3 0 1 15,-1 0 0-15,1 2 2 0,-1 2 1 0,-1 0 2 0,3 0 0 16,-3 2 4-16,2 2-2 16,1-1 4-16,1 1-2 0,0 0 0 0,1 2-1 15,0 1-3-15,0 1-2 0,-1-1-4 0,-2 3 0 16,-1 1-1-16,-3 0 2 0,-2 1 2 16,-3-1 2-16,-3 2 4 0,-2 1 1 15,-3 1 3-15,1-2-2 0,-4 1-1 0,1-1-2 16,-2 2-2-16,2-2-3 0,-2 1-2 15,-2 1 0-15,0-2 4 0,0 2 0 16,0 0 2-16,-1 1 4 0,2-1 2 0,-3 2 0 16,1 0 0-16,-1 0 0 0,1 2-3 0,-3 0-2 15,-1 0-2-15,0 0 2 0,-4 2 0 16,2 0 0-16,-3 0 2 0,3 0 3 16,-2 0 1-16,2 1-3 0,1-1-4 0,3 2 1 15,1 0-3-15,3 0-2 0,-1 1-2 16,2 1 1-16,-1 0 1 0,5 0 3 0,-1 1 1 15,5 3-7-15,-3-1-17 0,2 1-36 16,0 3-77-16,1 1-93 0,2 3-92 0,-2 0-92 16,1 4-81-16,4 2-17 15,1 1 48-15,4 1 79 0,5-4 82 0</inkml:trace>
  <inkml:trace contextRef="#ctx0" brushRef="#br0" timeOffset="2804.03">15714 2732 49 0,'-2'2'57'16,"-2"0"5"-16,2-1 5 0,-1 1 4 15,0-2 2-15,0 2 3 0,2-2-3 16,-1 2-4-16,0-2-6 0,2 2-4 0,-2-2-7 16,2 0-4-16,-1 0-6 0,1 0 0 15,0 0-4-15,0-2-3 0,0 2 0 0,0-2-1 16,1-2-1-16,1 1-3 0,0-1 1 15,0-2 0-15,1-1 3 0,3-1 2 16,-2 0 5-16,4-1 3 0,-2-3 7 0,6-1 8 16,-1 0 7-16,3-4 10 0,1-3 6 15,6 0 3-15,0-1-1 0,2-4-8 0,4 0-11 16,2-2-15-16,3 1-12 0,3-3-12 16,2 1-9-16,5-1-3 0,0 0-4 0,5 1 0 15,2-1 0-15,1 3 2 16,3-3-2-16,4 2 2 0,4 1 7 0,2-1 3 15,1 2 1-15,2 2 11 0,4 0 18 16,-1 3 21-16,3 0 14 0,-1 1 11 0,2 2 3 16,1 2-8-16,-3 2-14 0,-3-1-22 15,-3 3-21-15,0 1-15 0,-4 3-7 0,-4-1-5 16,-6 1-21-16,0 1-47 0,-6 2-67 16,-6-2-78-16,-2 3-76 0,-3 1-73 15,-2-2-67-15,-5 0-18 0,-2-2 31 0,-2 1 59 16,-1-5 65-16</inkml:trace>
  <inkml:trace contextRef="#ctx0" brushRef="#br0" timeOffset="4214.6">18562 1034 88 0,'4'-1'199'0,"-3"1"4"0,1-2-28 0,-2 2-28 16,2-2-16-16,-2 2-10 0,0 0-9 15,0 0-12-15,0-2-13 0,0 2-13 0,0-2-7 16,0 2-3-16,-2-2 9 0,0 2 16 16,1-2 21-16,-1 2 23 0,-2-2 22 0,-1 2 21 15,0 0 8-15,-3 2-4 0,0 0-13 16,-1 2-20-16,-4 0-29 0,-2 3-29 0,0 3-24 16,-3 3-21-16,-1 4-12 0,0 4-9 0,-2 4-4 15,-1 4-1-15,3 1-5 0,-3 4-1 16,4 2-2-16,1-1-3 0,1 1-2 15,3 0-5-15,2-2 0 0,2-1-2 0,2-1-1 16,4-1 2-16,3-3 0 0,1-1 0 16,3-4 0-16,3 0 1 0,2-4-1 15,2-4-1-15,1-2 1 0,3-1 0 16,-1-5 1-16,4-3 0 0,-1-4-2 16,2-4 0-16,-1-1-1 0,1-7 1 0,0-1-1 15,0-4 1-15,-2-4 1 0,1-4 0 0,-2 0 1 16,-1-1-2-16,-3-1 2 0,1 2-3 15,-3 0 2-15,-1 3 2 0,-2 1 6 0,-2 3 14 16,1 3 2-16,0 2 10 16,-3 3 3-16,-1 3 0 0,0 1-7 0,-1 6-9 15,1 4-5-15,-2 5-6 0,0 5-7 16,0 3 0-16,0 2 1 0,0 4-2 0,1 0-6 16,-1-1-15-16,3 3-37 15,-1-2-91-15,1-2-127 0,1 0-122 0,1-2-128 16,0-2-56-16,1-2 3 0,-1-1 69 15,0-5 115-15</inkml:trace>
  <inkml:trace contextRef="#ctx0" brushRef="#br0" timeOffset="4433.71">18853 1111 265 0,'0'-4'492'0,"-2"4"69"16,1 6 49-16,-3 3-63 0,0 4-120 16,1 6-136-16,-1 4-107 0,1 6-68 15,0 1-45-15,3 3-29 0,0 3-29 0,0 0-34 16,3 0-76-16,0 2-128 0,1 1-132 16,-1-1-133-16,3-2-81 0,-3-2-23 0,3 0 43 15,-3-3 114-15</inkml:trace>
  <inkml:trace contextRef="#ctx0" brushRef="#br0" timeOffset="4680.78">19123 1008 321 0,'0'-23'503'0,"-2"4"68"0,-1 4 46 0,-1 5-85 15,0 4-122-15,0 6-129 0,1 8-103 16,0 5-64-16,-1 8-44 0,0 6-26 0,3 5-13 16,-1 5-11-16,0 1-6 0,2 4-11 15,0-1-16-15,2-1-28 0,0 2-68 16,-1-4-105-16,3 1-118 0,0-3-103 16,1-2-104-16,0-3-38 0,0-5 31 0,3-3 86 15,-2-2 108-15</inkml:trace>
  <inkml:trace contextRef="#ctx0" brushRef="#br0" timeOffset="4877.42">19307 1231 217 0,'-14'-12'348'0,"-4"5"85"0,-1 1 41 0,0 4-30 15,0 4-45-15,2 2-52 0,1 1-64 16,2 1-81-16,2 4-85 0,3-1-56 0,2 3-40 15,7 1-42-15,0-2-73 0,3 1-101 16,2-1-107-16,3 1-101 0,2-5-101 16,2 1-30-16,1-4 33 0,2-1 80 0,2-3 97 15</inkml:trace>
  <inkml:trace contextRef="#ctx0" brushRef="#br0" timeOffset="5226.14">19812 1074 50 0,'-7'-7'310'0,"-2"-1"84"15,-2 4 93-15,-1 2-19 0,-2 2-42 16,-1 4-50-16,-1 0-59 0,0 4-77 16,0 1-89-16,0 3-65 0,-1 1-36 0,3 2-21 15,-1 2-10-15,0 2-6 0,3 0-5 0,-1 2-1 16,1-2 0-16,1 2 0 0,2-2-2 15,2 2-2-15,0-2 0 0,3-1-1 16,1-1-1-16,1-2 0 0,2-2-2 0,2 1 0 16,1-5 1-16,3 1 1 0,-1-5 1 15,2-1-1-15,2-2 1 0,2-2-2 16,0-2-1-16,-2-2-1 0,5-1 0 0,-4-3 2 16,3 1 0-16,-3 1 3 0,0 0-1 15,-1 0-1-15,0 3 2 0,-2 3 0 0,0 0-2 16,-2 1-23-16,0 5-61 0,1 0-108 15,-3 2-117-15,2-1-122 0,1 1-102 16,0-1-34-16,-1-1 31 0,0 0 94 0,2-2 105 16</inkml:trace>
  <inkml:trace contextRef="#ctx0" brushRef="#br0" timeOffset="5475.4">19873 1269 233 0,'1'-8'383'15,"2"4"71"-15,-3 0 11 0,0 1-50 16,0 1-66-16,0 0-79 0,0 0-78 0,1 0-69 16,-1 2-47-16,2-2-34 0,2 0-19 15,-3 0-9-15,2 0-7 0,3 1-1 16,-3-1-4-16,3 0 5 0,0 0 7 0,-1 0 13 16,0 2 11-16,-1 2 7 15,1 2 4-15,-1 1-1 0,1 5-8 0,-1-1-13 0,1 3-9 16,-2 1-18-16,3 0-41 0,-2 1-79 15,0-1-105-15,4-1-106 0,-1-1-109 0,1 0-82 16,2-3-14-16,1 0 51 16,-2-3 90-16</inkml:trace>
  <inkml:trace contextRef="#ctx0" brushRef="#br0" timeOffset="5751.69">20209 1233 224 0,'2'-8'427'15,"-2"2"96"-15,-2 2 40 0,2 1-60 0,-2 1-78 16,2 0-97-16,-2 0-105 0,2 2-92 16,0-2-58-16,0 2-35 0,0 0-17 15,0 0-12-15,2 0-4 0,-2 0-3 0,2 0 1 16,0-2-1-16,1 2 1 0,-1-2-1 16,1 0-1-16,1-2 0 0,1 3-1 0,1-3-1 15,-1 2-1-15,0 0 0 0,3 0 2 16,-2 2 0-16,2 2 4 0,1 2 0 0,0 3 1 15,1 3 1-15,-1-1-5 0,2 5-14 16,-1-1-38-16,2 0-82 0,-2 3-112 0,0-3-112 16,3 0-115-16,-2 1-73 0,2-3-12 15,-3-1 59-15,3-3 95 0</inkml:trace>
  <inkml:trace contextRef="#ctx0" brushRef="#br0" timeOffset="7365.07">18253 2103 78 0,'0'-2'150'0,"0"0"-7"0,0 0-5 16,0 2-3-16,0-2 2 0,2 2 14 15,-2 0 27-15,2 2 41 0,-1 0 44 0,1 4 39 16,0 5 13-16,0 3-13 16,0 7-37-16,-1 4-58 0,1 3-62 0,0 6-57 0,2 4-37 15,-3 1-23-15,3 1-11 0,-1 0-10 16,0 0-22-16,2 0-58 0,-2-2-84 0,3 0-101 15,-1-4-101-15,2-2-113 0,-1-1-52 16,0-4 14-16,2-5 62 0,-3-1 91 16</inkml:trace>
  <inkml:trace contextRef="#ctx0" brushRef="#br0" timeOffset="7617.1">18576 2067 7 0,'0'-15'316'0,"0"3"70"16,0 3 74-16,0 5 12 0,-1 2-37 0,1 6-59 16,0 5-64-16,0 7-62 0,1 5-69 15,1 3-72-15,0 7-48 0,-1 1-30 16,3 4-19-16,0 2-22 0,-1 2-39 0,0 0-74 15,3 0-98-15,0-1-98 0,-1-1-88 16,1-4-90-16,2-2-26 0,-2-1 41 16,1-4 79-16,-2-5 88 0</inkml:trace>
  <inkml:trace contextRef="#ctx0" brushRef="#br0" timeOffset="7817.82">18748 2381 42 0,'-11'-11'301'0,"-1"3"77"0,-3 2 94 0,1 3-7 16,0 1-35-16,1 4-45 0,0 1-50 0,3 3-69 15,1 0-92-15,2 3-72 0,3-1-47 16,3 2-26-16,2-1-17 0,3 1-11 16,1-1-18-16,4-1-57 0,2-1-98 0,1-1-114 15,3-2-106-15,3-2-118 0,-1-2-46 16,1-2 19-16,1-2 82 0,0 0 102 15</inkml:trace>
  <inkml:trace contextRef="#ctx0" brushRef="#br0" timeOffset="8280.69">19223 2376 172 0,'0'-2'401'0,"-2"0"69"0,-1 0 55 0,1 0-54 16,-1 0-100-16,2 2-107 0,1-2-115 15,0 2-137-15,0 0-159 0,1 2-141 16,2-2-145-16,-1 2-70 0,3-2-7 0,-2 0 51 16,-3 0 91-16</inkml:trace>
  <inkml:trace contextRef="#ctx0" brushRef="#br0" timeOffset="8560.91">19551 2017 366 0,'-3'-2'479'0,"-1"2"72"16,1 2 25-16,-2 2-84 0,4 4-108 16,-2 3-111-16,1 4-92 0,2 5-71 15,0 0-45-15,0 5-32 0,2 2-15 0,0 2-12 16,0 1-18-16,1-1-26 0,0 1-56 16,1 1-89-16,0-1-99 0,-1-1-94 0,1-3-88 15,1-1-61-15,-2-4 8 0,1 0 63 16,-2-4 88-16</inkml:trace>
  <inkml:trace contextRef="#ctx0" brushRef="#br0" timeOffset="8745.44">19542 2254 102 0,'-1'-16'338'16,"-1"5"40"-16,2 0 22 0,0 1-74 15,0 0-90-15,3 3-84 0,3 1-65 0,1 0-54 16,3 3-76-16,5-1-91 0,-1 0-102 16,2 2-88-16,2 0-49 0,-2 0-10 0,2 2 40 15</inkml:trace>
  <inkml:trace contextRef="#ctx0" brushRef="#br0" timeOffset="9077.31">20050 2088 46 0,'-13'2'256'0,"-1"3"51"16,0 1 37-16,-2 4-29 0,0-1-33 16,-1 5-33-16,3-1-34 0,0 2-44 0,1 0-53 15,3 3-45-15,1-1-34 0,0 0-18 16,3-2-13-16,3 0-6 0,1 1-5 0,0-3-2 15,4-2-2-15,0-1-2 0,1-1-1 16,3-3 0-16,-1 0 0 0,2-4 1 0,1-2 1 16,2-2 1-16,-1-2 0 0,2-2 0 15,1-1 3-15,-2-3-1 0,4-1 3 0,-5 1 0 16,3 1 1-16,-1 1-1 0,-4 2 1 16,0 3-7-16,0 1-27 0,-4 2-45 15,1 3-58-15,0 5-63 0,-1 0-76 0,0 1-80 16,2 1-18-16,-4-1 20 0,1 1 45 15</inkml:trace>
  <inkml:trace contextRef="#ctx0" brushRef="#br0" timeOffset="9456.29">20191 2204 77 0,'2'-6'301'0,"-2"1"52"0,-2 3 29 15,0 2-44-15,0 2-61 0,1 3-60 16,1 5-56-16,-3-1-49 0,3 5-41 16,0-1-30-16,3 2-20 0,-3 1-13 0,1-1-6 15,1 0-2-15,0-2-4 0,0 1-3 16,-1-1 0-16,1-3 2 0,-1-1 0 0,4-1 0 16,-4-3 1-16,3-1 3 0,-2-2-1 15,0 0 1-15,3-2 1 0,-1-2 1 16,1-2-1-16,0-1-1 0,2-3 0 0,-1-2-1 15,0 3 2-15,2-3-2 0,-1 1 0 16,0 1-1-16,0 1 2 0,1-1-1 16,-1 2 8-16,0 2 15 0,-2 1 27 0,2 1 36 15,-1 2 34-15,0 2 24 16,0 1 7-16,0 5-9 0,-1 2-20 0,0 1-33 0,1 4-33 16,-2 0-26-16,1 1-39 0,2 1-72 15,-2 0-109-15,2 0-109 0,0 0-115 16,0-3-98-16,2-1-29 0,-1-2 38 15,-1-1 88-15,2-2 100 0</inkml:trace>
  <inkml:trace contextRef="#ctx0" brushRef="#br0" timeOffset="9804.66">20703 2233 105 0,'0'-4'289'0,"-1"0"42"0,-1 0-4 16,2 2-56-16,-2 0-66 0,2 1-58 15,2-1-51-15,1 0-41 0,1 2-26 0,1 0-14 16,3 2-7-16,-1 1-3 0,0 1-2 15,0 2-1-15,-3 3 0 0,3 1 9 16,-5 3 22-16,1 3 33 0,-6 3 40 0,1 0 38 16,-5 4 30-16,-1-1 12 0,-2 1-14 15,-5 2-27-15,1 0-36 0,-2-2-37 0,-2 1-37 16,0-1-51-16,0-2-75 16,0 0-95-16,1-2-101 0,1-4-105 0,0 1-92 15,1-5-22-15,3-1 33 0,-2-3 77 0,3-1 91 16</inkml:trace>
  <inkml:trace contextRef="#ctx0" brushRef="#br0" timeOffset="10103.41">20941 2141 324 0,'4'-15'446'16,"-3"4"82"-16,1 1 6 0,0 2-54 0,0 3-70 15,-2 3-94-15,1 6-86 0,1 3-75 16,-1 5-50-16,2 3-31 0,-1 6-23 16,-1 2-19-16,1 1-14 0,2 3-8 0,-2 0-10 15,1 1-12-15,-1-1-26 0,1 0-60 16,1-3-103-16,0 1-123 0,-1-2-112 15,1-4-108-15,1-2-40 0,0-1 25 0,1-5 88 16,-1-3 113-16</inkml:trace>
  <inkml:trace contextRef="#ctx0" brushRef="#br0" timeOffset="10252.34">21077 2318 138 0,'-4'-2'396'16,"0"1"96"-16,-1 2 64 0,0 1-55 0,-1 4-82 15,1 0-93-15,3 1-98 0,1 1-105 16,2 2-108-16,1-1-120 0,3 1-114 0,1-3-96 16,1 1-84-16,2-2-67 15,0-3-26-15,2-1 48 0,-1-2 75 0,3-4 77 16</inkml:trace>
  <inkml:trace contextRef="#ctx0" brushRef="#br0" timeOffset="10522.84">21246 2288 57 0,'9'-10'196'0,"-2"3"6"15,1-1-2-15,-3 2-9 0,-1 3-17 0,1-1-23 16,-2 0-28-16,1 0-31 0,-1 2-27 16,1 0-23-16,0 2-16 0,1-2-12 0,-1 2-19 15,1-1-27-15,-1 1-29 0,1-2-31 0,0 0-26 16,2 0-17-16,1-2-3 0,-1 0 12 16,0-1 22-16,2-1 26 0,0-2 23 0,0 1 19 15,1-1 15-15,1 0 17 0,0 3 19 16,-2 1 24-16,1 2 33 0,-1 6 32 15,2 3 31-15,-2 7 22 0,-2 5 11 0,2 4-3 16,-2 3-20-16,0 5-25 0,1 1-52 16,-1 2-42-16,0 3-32 0,0-3-41 15,-2 2-59-15,2-4-61 0,-2 1-48 0,3-3-55 16,-4-1-29-16,-1-4 3 0,1-1 38 16</inkml:trace>
  <inkml:trace contextRef="#ctx0" brushRef="#br0" timeOffset="10771.47">21537 2490 169 0,'-3'-21'308'0,"-1"2"56"16,1 2-2-16,-1 0-46 0,2 3-47 0,2 1-51 16,0 3-53-16,0 3-52 0,2 1-40 15,2 2-26-15,-1 0-13 0,3 4-2 16,-3 2 2-16,3 2 7 0,-1 0 4 15,-1 4 6-15,1-1-2 0,-2 1-5 0,-1-1-9 16,-2 3-18-16,0-1-50 0,-3 1-85 16,-1-1-99-16,-2 3-112 0,1-4-101 15,-2-1-46-15,-2 1 13 0,0-4 62 16,1-1 88-16</inkml:trace>
  <inkml:trace contextRef="#ctx0" brushRef="#br0" timeOffset="14667.41">21489 4122 83 0,'1'-1'187'16,"2"-1"-11"-16,-1 2-20 0,-2-2-13 16,1 2-12-16,-1 0-7 0,2 0-11 0,-2 0-7 15,0 0-8-15,0 0-8 0,0 0-5 16,0 0-5-16,-2 0-5 0,2 2 1 16,-1 1 4-16,-1-1 6 0,-2 2 9 0,1 2 14 15,-1 1 16-15,1 1 9 0,-3 0 5 16,-1 3 0-16,0 1-6 0,0 3-12 15,0 0-17-15,-2 2-14 0,0 2-15 0,0 0-14 16,0 4-11-16,-2 0-10 0,2 4-6 16,-2-1-11-16,1 5-4 0,-1-1-5 15,-1 5-3-15,1 1-3 0,-2 2-4 0,1 2 3 16,-3 2 0-16,3 2-1 16,0 1-1-16,-2 3-1 0,3 2 1 0,0 1-3 0,0 2 0 15,1 1 1-15,1 3-2 0,5 0 1 16,-1 2 1-16,0 2-1 0,5 0-1 15,0-2-1-15,5 0 3 0,-2 0-1 16,3-2-4-16,3-2 1 0,3 1 0 16,2-3 1-16,2-2-3 0,2-1 3 0,3-4 2 15,5-1 1-15,0-5-1 0,3-1 2 16,3-3 1-16,4-6-1 0,1-1 0 0,4-6 3 16,2-6 3-16,5-2-2 0,2-7 2 15,2-5 2-15,4-4 1 0,-1-5 0 16,2-6 0-16,2-5-1 0,0-4 0 15,0-3-3-15,0-7 2 0,-3-1 0 0,4-5-2 16,-5-3-2-16,1-3-1 0,-2-5-2 0,1-3-6 16,-4-5-3-16,-1-3 0 15,-3-2-1-15,-2-3 1 0,-1-3 2 0,-5-4 3 16,-3 1 2-16,-5-4-3 0,-5-1 4 0,-5 1 3 16,-4 0 2-16,-6 1 2 0,-8 1-1 15,-5 0 4-15,-7 1-2 0,-5 3-1 16,-6 1-3-16,-6 4-4 0,-5 2 3 0,-3 2-4 15,-5 4 1-15,-2 3-1 0,-4 5-1 0,-3 1 2 16,0 4-2-16,-4 4 0 0,0 4-2 16,0 1 1-16,0 7-1 0,-1 1-10 15,1 2-13-15,-2 4-28 0,1 4-62 0,0 1-95 16,3 3-96-16,0 3-82 0,5 1-69 16,4 1-62-16,2 2 4 0,4 0 62 0,3 1 84 15,3-1 80-15</inkml:trace>
  <inkml:trace contextRef="#ctx0" brushRef="#br0" timeOffset="24187.66">14453 4955 30 0,'0'-4'50'0,"0"0"-4"0,0 0-6 15,-2 1-3-15,2 1-2 0,-2-2 3 0,2 2-2 16,-2-2-3-16,2 2 0 16,-2 0-1-16,1-1-3 0,-3 1-3 0,1 0-1 15,-1-2 2-15,0 2 1 0,-1-2 2 16,0 2 3-16,-2-1 1 0,-1 1 0 16,1-2-1-16,-2 2 0 0,-1 0-4 0,-1 0-2 15,-3 2-6-15,-1 0-3 0,-3 0-2 16,-3 2-3-16,0 2 0 0,-4 2 1 15,-4-1 3-15,-1 5 2 0,-5-1 2 16,0 5 2-16,-6-1 3 0,-2 2 2 0,-2 2 1 16,-3 2 3-16,-3 2 0 15,0 0 2-15,0 4 0 0,-1 0 2 0,0 2 0 16,1-1 0-16,2 5 2 0,-1-1 0 0,2 1-1 16,1 3-4-16,1 0-4 0,3 2-3 15,3 3-5-15,2-1-5 0,4 0-3 0,1 0-5 16,5 2-1-16,3 0-1 0,2 2-3 15,2 0-1-15,6 0-1 0,2 1 0 16,3 3 0-16,4 0 1 0,3 0-1 16,4 1 1-16,3-1-1 0,5 2-1 15,1-3 1-15,7 1 0 0,3 0-1 16,6-1 0-16,6-1 2 0,4 0 1 0,6 0 0 16,7-4 1-16,7 0 0 0,3-4 0 15,10-4 2-15,4 1-1 0,5-5 1 0,3-3 2 16,2-2 1-16,6-2 0 0,0-4 4 15,2-4 1-15,1-3 2 0,4-2 2 16,2-3 1-16,2-3 0 0,2-4-1 16,1-2 2-16,-1-3 0 0,0-5 0 15,0-1 0-15,-4-2 1 0,-2-4-1 0,-4-4-3 16,0-2-1-16,-6-1 4 0,-2-3 7 0,-5-3 14 16,-3-3 20-16,-6-1 22 0,-4-2 21 15,-5-4 18-15,-8-4 16 0,-4 1 9 16,-8-5-2-16,-7-1-12 0,-8-1-15 15,-6-1-19-15,-8-2-26 0,-6-1-24 16,-8 1-19-16,-9-2-13 0,-8-2-10 0,-8 0-5 16,-11 0-4-16,-8 0-3 0,-9 2 0 15,-11-1-2-15,-9 5-11 0,-9 2-31 16,-7 1-49-16,-11 6-69 0,-5 2-76 0,-6 6-75 16,-5 4-69-16,-1 3-59 0,-1 5-11 15,2 3 36-15,2 2 60 0,3 3 67 16</inkml:trace>
  <inkml:trace contextRef="#ctx0" brushRef="#br0" timeOffset="25598.22">15264 6993 47 0,'-9'-15'203'16,"0"0"30"-16,-2 1-17 0,-3 3-24 15,-3 1-19-15,1 3-14 0,-3 1-14 0,-3 4-18 16,-1 4-22-16,-4 6-17 0,1 1-3 15,-3 7 11-15,0 3 16 0,-1 3 21 16,1 5 21-16,2 4 17 0,1-1 7 16,3 4-9-16,2-1-21 0,6 1-25 0,1-2-30 15,3 1-26-15,4-3-23 0,2 1-17 16,5-1-9-16,5-1-6 0,2-3-4 16,4 1-2-16,3-2-4 0,6-2 0 15,3-2-9-15,4-2-33 0,1-2-67 0,2-6-93 16,2-1-102-16,3-2-106 0,-1-7-94 15,0-2-23-15,1-5 35 16,-1-4 78-16,0-3 93 0</inkml:trace>
  <inkml:trace contextRef="#ctx0" brushRef="#br0" timeOffset="26180.4">15576 7239 28 0,'-4'0'206'0,"3"0"19"0,-1 0-33 0,2-2-41 15,0 2-24-15,3-2-14 0,3 2-7 16,1-2-1-16,4 2 2 0,3-2-6 16,1 2-15-16,4 0-20 0,2 0-19 15,3 0-18-15,1 0-11 0,3 0-7 0,-1 0-11 16,1 2-33-16,2-2-49 16,-1 0-59-16,2 0-79 0,-3-2-66 0,3-1-30 15,-3 1 12-15,-2-2 38 0</inkml:trace>
  <inkml:trace contextRef="#ctx0" brushRef="#br0" timeOffset="26510">16676 7005 72 0,'3'-14'239'15,"-1"1"55"-15,-2 0 12 0,-2 1-9 16,-1 1-7-16,-4-1 0 0,0 3-10 16,-4 1-29-16,-3 1-42 0,-2 3-33 0,-4 4-22 15,-3 2-20-15,-4 5-17 0,-1 5-13 16,-3 3-10-16,1 4-12 0,1 2-16 16,3 2-18-16,3 0-12 0,6 3-12 15,5 1-6-15,4 2-5 0,8-1-3 0,6 3-2 16,5-1-3-16,8 1 1 0,5-3-3 15,8-1-5-15,5-2-8 0,7-2-6 0,5-4-19 16,6 0-53-16,5-4-100 0,7 0-115 16,6-3-109-16,6-3-112 0,5-1-46 0,0-6 18 15,2-2 84-15,-2-2 107 0</inkml:trace>
  <inkml:trace contextRef="#ctx0" brushRef="#br0" timeOffset="37211.21">11789 5936 144 0,'0'-8'140'0,"-1"3"-11"16,-3-3-4-16,3 2-6 0,-3 1-9 15,0 1-6-15,1-2-9 0,-1 2-11 16,-1 0-8-16,1 3-6 0,-1-3-5 0,2 2-7 15,-3-2-7-15,3 2-4 0,-3 0-2 16,1 0-5-16,-3 0-3 0,2 2-2 16,-2-2 1-16,-2 1 2 0,-1 1 3 15,-1-2 5-15,-2 2 2 0,-1 0 2 0,-1 0 0 16,-5 2-4-16,3-2-2 0,-6 1-6 16,1 3-4-16,-4 0 0 0,1 0-2 0,-6 4-3 15,3-1-1-15,-5 3 0 16,-1 1 2-16,2 1 3 0,-3 1 4 0,-2 2 4 15,0 0 5-15,0 3 7 0,-1-1 10 16,-2 2 6-16,1 2 9 0,-1 0 7 16,0 0 5-16,0 1 1 0,-1 3-6 0,2 0-9 15,-3 2-13-15,2 1-10 0,-2 1-15 0,-1 1-10 16,4 1-6-16,-3-1-4 0,4 3-5 16,0-1-3-16,1 2-3 0,3-1 2 15,1 1 2-15,2-2 0 0,3 3 1 16,2-3 1-16,2 2-2 0,2-1 0 15,3-1 0-15,1 0-2 0,3 1-2 0,-1-1 0 16,5 1 0-16,-1-1 0 0,3 2-1 16,1 1 2-16,0-1 0 0,4 0-1 15,-1 0 0-15,4 1-1 0,1-3-2 16,2 1-4-16,1-1 3 0,2 0 1 0,1 1 0 16,4-1 0-16,0 2 1 0,3-1 1 15,2 1-2-15,5-2-3 0,-1 3 2 16,5-1-1-16,1-2-1 0,3 3 0 0,4-3 1 15,0 0 0-15,4 1 0 0,1-1 0 16,1-1 4-16,2-3 1 0,2 1 0 16,2-3 2-16,2-1 2 0,1 0 1 15,4-2 0-15,0-2-1 0,4 0 0 0,0-4 1 16,2 0-1-16,4-2-2 0,0-1-2 16,5-3-1-16,3-1-1 0,-1-3-1 15,5-1 1-15,1-2-4 0,0-2 3 0,1-2-2 16,1 0-1-16,1-4 3 0,1 0-1 15,0-2 0-15,2-1 0 0,-3-3-2 16,1 1 1-16,-2-1-4 0,2-1 0 16,-4-1 3-16,0 1-4 0,-3-2 3 0,-2-3 0 15,-2-1 0-15,-3 0 1 16,-2-4-3-16,-1 0 3 0,-1-4-1 0,-2-1 2 16,-2-3 1-16,0-3 1 0,-1-1 0 15,0-1-1-15,-3-2-1 0,1 0 0 0,-3-1-4 16,-3-1 1-16,-3 2 1 0,-2-2-1 15,-2 2 1-15,-3 0 3 0,-5-1 3 16,1 3 0-16,-4-2-1 0,-3 2 2 0,-2 1-4 16,-4 1-2-16,0 0-1 0,-3-1 0 15,-4 3 1-15,-3-3-1 0,-1 3 2 16,-3-3 0-16,-2 1-1 0,-3 0-1 0,-2-1 0 16,-3-1 2-16,-2 0-1 0,-2-1-2 15,-3 1 2-15,-4-2-1 0,-2 2 3 16,-2-3-2-16,-3 3-1 0,-4-2 3 15,-1 2-1-15,-5-3 0 0,-3 3-2 0,-3-2-1 16,-2 2 1 0,-1-1-1-16,-5 1 0 0,-1 2 1 0,-2-1-1 0,-6 1 2 15,-1 0-1-15,-5 1-1 0,-7 2-2 16,-1 1-3-16,-5 1 1 0,-6 2-5 16,-2 3-4-16,-1 1-2 0,-2 2-9 0,-4 1-13 15,-1 3-30-15,0 2-67 0,-4 3-87 16,-3 3-93-16,0 3-80 0,-3 4-69 15,3 2-59-15,0 4 22 0,2 3 64 16,1 1 84-16</inkml:trace>
  <inkml:trace contextRef="#ctx0" brushRef="#br0" timeOffset="42186.88">17567 7113 98 0,'-2'-4'91'15,"1"3"-7"-15,-1-1-6 0,0 0-7 16,0 0-10-16,2 0-5 0,-1 0-4 16,-1 2-3-16,0-2 2 0,-1 2 0 15,2-2 1-15,-2 2 1 0,1-2-1 0,-1 0-2 16,-2 1-5-16,1-1-6 0,-2-2-1 16,-1 2-3-16,-2-2 0 0,0 0 3 0,-2 0 1 15,1 1 3-15,-4 1 0 16,-1-2 1-16,-1 0 0 0,-4 2 0 15,1-2 1-15,-4 2-2 0,-1 1 0 0,-2-1 1 16,-3 2 0-16,-1 2 4 0,-2-1 0 16,-2 1 4-16,-2 2 2 0,-2 0 2 0,-1 2 1 15,-2 1 2-15,-2 1 2 0,-2 2 6 16,-1-1 8-16,0 4 8 0,-1 1 5 0,-2-1 6 16,0 2 2-16,0 2-3 0,0 1-3 15,-1-1-3-15,-1 2-3 0,-1 2-6 16,3-2-10-16,-3 4-7 0,0-1-7 15,1 1-14-15,-2 2-8 0,1 2-7 0,3-1-4 16,0 1-6-16,2 2-1 0,-2-1-1 16,3 3-2-16,0-1-1 0,4 1 0 15,0 1 0-15,0-1-2 0,3 1-3 16,0 0 0-16,3 1 0 0,2-1-2 0,2 2 0 16,1-1-1-16,3-1 0 0,3 1 2 15,2-1 0-15,1 2 2 0,5-1-4 16,1-1 0-16,1 0 0 0,5 1-2 0,2-1 0 15,3 2 1-15,1-1 1 0,4 1 3 16,4 0 0-16,1 1 0 0,3-3 0 16,2 2-2-16,5-1-1 0,2-1 1 15,5 1 0-15,0-1 0 0,6 0 2 0,2-1 3 16,4-1-1-16,4-1 1 0,1-2-1 16,3 1 0-16,4-3-2 0,3 0-1 15,5-1 3-15,1-3-2 0,3 0 1 16,2-2-1-16,2-2-1 0,3 1 3 15,1-5-4-15,4 0-1 0,-1-3 0 0,5-1 2 16,1-3 1-16,1 0-4 0,0-2 3 16,6-3 1-16,-2 1-1 0,2 0-1 15,0-2-1-15,2-2 0 0,0 0 0 0,0-1-2 16,0-3-1-16,-1-2 3 0,1 1 4 16,1-3 2-16,-1-1 1 0,1-1 2 15,3-1-2-15,0 0-5 0,-1-3-3 0,2-1-1 16,-1-2-1-16,-2-2-4 0,-3 0 4 15,0 0 1-15,-5-1 0 0,-3-1 0 0,-3 0 0 16,-3 0 1-16,-4-2 1 16,-5 2-2-16,-1-1-1 0,-3-1-2 0,-4 0 4 15,-1 0 1-15,-3 0 0 0,-3-1 2 16,-1 1 0-16,-2-2 1 0,-3 3-3 0,0-3 0 16,-3 2 0-16,-2 0 0 0,-2 1-1 15,-1-1 0-15,-5 0-1 0,-1 0-2 16,-1 2 2-16,-6-1 0 0,1 1 3 15,-3-2 3-15,-4 0 4 0,-2 1 1 16,-3-3 1-16,-2 0 1 0,-1 1-2 0,-4-3 1 16,-4-1-2-16,-4-1 2 0,0 1-1 15,-4-3-3-15,-5-1-1 0,-2 0-4 16,-4-1 1-16,-4 1-2 0,-4 0-1 0,-2-2 0 16,-5 1 0-16,-3 1 0 0,-4 0 1 15,-3 1 4-15,-2-1 2 0,-3 2-1 16,-3-1 0-16,-1 3 3 0,-4-3 0 15,-1 3-2-15,-4-1-3 0,-77-26 6 16,63 31-9-16,1 1 1 0,-7 0-4 16,-1 4-2-16,-4 0 1 0,-2 4 3 0,-5 2-4 15,0 1-6-15,-5 3-9 0,-2 3-11 16,-4 5-30-16,-2 1-76 0,-1 5-111 16,3 3-109-16,2 4-104 0,1 1-87 0,8 2-26 15,4 3 46-15,10 1 99 0,7-2 107 16</inkml:trace>
  <inkml:trace contextRef="#ctx0" brushRef="#br0" timeOffset="52239.59">20603 6605 42 0,'1'-6'140'0,"4"-2"-1"15,-2 3-7-15,-1-3-1 0,2 2-2 0,-1-1-2 16,-1 1 0-16,2-2 5 0,-3 3 8 15,1-1 12-15,0 0 12 0,-1 2 14 0,-1-1 13 16,3 1 7-16,-3-2 4 0,0 0-2 16,-3 1-10-16,2-1-20 0,-1 0-26 15,-1-1-25-15,-3-1-25 0,-1 0-23 0,0 1-16 16,-2-1-8-16,0 1-8 0,-2 1-6 16,-1-2-5-16,-2 2-3 0,-3 3-5 15,1 1-3-15,-3 4-4 0,-1 1-1 16,-3 7-4-16,0 3 1 0,-4 4-3 15,2 4-3-15,-2 2 0 0,0 4 0 16,4 2-1-16,0 1-2 0,5-1 1 0,2 1 1 16,3-1 0-16,5-3 0 0,1 1-1 15,6-2-1-15,1 0-1 0,6-5 1 16,1 1 1-16,2-3-2 0,3-3 2 0,3-4 1 16,1 1 1-16,2-5 0 0,1-3-3 15,1-2 2-15,0-4 0 0,4-4 1 16,-1-1-1-16,0-5-1 0,3-1 1 0,-1-4-1 15,-1-4-1-15,2-2 0 0,-1-2-2 16,-2 1 2-16,0-3-1 0,1 2 0 16,-5 0 1-16,1 2 0 0,-4 4 0 0,-4 2 0 15,-1 4 3-15,0 1 4 0,-4 7 5 16,-2 3 8-16,1 6 5 0,-4 5 3 16,-1 8 0-16,-1 4-1 0,-1 6-4 15,-1 3-6-15,2 1-6 0,-3 3-4 16,6 1-1-16,-1-1-6 0,1-2-11 0,3 1-19 15,-1-3-27-15,2-3-71 0,0-1-117 16,0-1-120-16,2-2-104 0,-2-4-96 16,2-2-30-16,-2-5 41 0,1-3 99 15,-3-1 114-15</inkml:trace>
  <inkml:trace contextRef="#ctx0" brushRef="#br0" timeOffset="52789.18">20986 6683 30 0,'0'-2'205'0,"1"2"28"0,1-2-16 15,2 0-12-15,1 0 4 0,2 0 20 16,4-2 30-16,3 2 38 0,4-1 18 0,5 1-7 15,4 2-25-15,3-2-39 16,4 2-51-16,6 0-60 0,0 0-49 0,6 0-28 16,2 2-24-16,0 0-11 0,2 0-10 15,-2-1-15-15,-2 1-34 0,-3 0-83 16,-2 0-111-16,-4 0-111 0,-2 0-98 16,-5-2-89-16,-1 0-30 0,-4-2 49 0,-6-2 96 15,-1 0 99-15</inkml:trace>
  <inkml:trace contextRef="#ctx0" brushRef="#br0" timeOffset="53086.63">21746 6387 45 0,'0'-11'186'0,"0"2"3"15,1 1-16-15,2 0-16 0,2 3-5 16,1-1-4-16,1 2-6 0,1 2-5 15,1 0-3-15,2 2 0 0,2 0 2 16,0 4 7-16,2 0 9 0,-1 3 5 0,0 1 1 16,3 2-4-16,-3 1-7 0,-1 4-12 15,-2 1-13-15,-2 1-13 16,-4 4-13-16,-1 0-13 0,-7 1-14 0,0 3-15 16,-6 0-15-16,-2 2-13 0,-4 1-17 0,-2-1-41 15,0 1-81-15,-5 1-118 0,2 0-119 16,1-3-136-16,-1 3-67 0,0-4-5 15,4-1 60-15,0-1 101 0</inkml:trace>
  <inkml:trace contextRef="#ctx0" brushRef="#br0" timeOffset="53450.23">22694 6500 179 0,'-5'-12'278'0,"0"5"63"15,-2-1-3-15,0 4-2 0,0 1 12 16,-2 3 1-16,2 3-22 0,-2 3-44 16,0 4-55-16,-1 3-54 0,1 4-54 0,1 2-41 15,1 4-29-15,1 4-17 0,1-1-13 0,2 1-8 16,2 2-5-16,2-1-15 0,2 1-37 16,1-3-75-16,-1-1-107 0,2 0-108 15,3-4-107-15,2 0-90 0,-1-6-18 0,1-2 45 16,4-1 91-16,-5-5 99 0</inkml:trace>
  <inkml:trace contextRef="#ctx0" brushRef="#br0" timeOffset="53616.81">22818 6629 32 0,'2'-15'255'0,"-2"0"62"0,-4 3 42 15,-1 5 3-15,-2 3 5 0,-6 2-7 16,-1 4-28-16,-4 4-48 0,-3 1-64 0,-3 3-64 15,-1 1-62-15,0 1-74 0,-1 1-105 16,1 2-119-16,1-1-118 0,5-1-129 16,1 0-72-16,4-1-9 0,-1-1 54 0,3-1 93 15</inkml:trace>
  <inkml:trace contextRef="#ctx0" brushRef="#br0" timeOffset="58593.28">7818 8174 41 0,'0'2'52'0,"0"-2"2"0,0 2 2 0,-2-2 0 16,2 0 1-16,-2 0 3 15,2 0 2-15,0 0 3 0,-2 0 3 0,2 0 4 16,-1 2 0-16,1-2 1 0,-2 0 0 16,2 0-2-16,0 0 3 0,-2 0 3 15,2 0 3-15,-2 0 3 0,2 2-5 0,-1-2-5 16,-3 0-10-16,-1 0-12 0,-2 2-13 15,1-2-7-15,-3 2-4 0,-1-2-1 16,-3 2 0-16,-1 0 3 0,-2 1 3 16,-2-1 5-16,0 2 0 0,-4 0 3 15,-2 2 2-15,2-3-1 0,-5 3-4 16,1 2-4-16,-3-1-4 0,-2 1 0 0,1 2-1 16,-4 1 3-16,0 2 1 0,0 1 2 15,-1 1 4-15,-3 0 3 0,-1 0 7 16,0 3 7-16,-2 1 7 0,-1 0 5 0,0 0 2 15,-3 4 0-15,0-1-2 0,-1 3-3 16,1 2-3-16,-1 1-2 0,-1 1 1 16,3 3-1-16,1 1-4 0,1-1-7 15,3 1-6-15,2 1-7 0,3 0-7 0,2 0-9 16,1 1-6-16,7-3-3 0,0 0-6 16,5 1 0-16,3-3-4 0,3 3 0 0,4-3 1 15,4 3-1-15,2-3 0 0,6 2 1 16,0-1 0-16,5 1 0 15,4-1-1-15,4-3 0 0,2 1 1 0,5-1 0 16,4 1 3-16,3-2 2 0,6 1 3 16,5-1 3-16,4 0 0 0,2-1 0 15,8-1-1-15,2 0-2 0,2-2-1 0,1-2-2 16,5-2-2-16,-1 0-3 0,3-4-1 16,2 0 2-16,0-1 0 0,3-1 1 0,1-2 1 15,2-1 1-15,0-1 0 0,4-1 0 16,-1-2-5-16,2-2-2 0,3-3 1 15,-1-1 0-15,0-1-1 0,0-5-1 0,2-2 5 16,-1-1 1-16,1-3 1 0,1-1 0 16,1-2 1-16,-3-2 0 0,1-3-4 15,-1 1-1-15,-2 0 0 0,-2-2-1 0,-2 2 1 16,-4-2 2-16,-5 2 1 0,-2-2-2 16,-5 2 1-16,-3-2-1 0,-3 2-1 15,-4-2-1-15,-4 2 1 0,-3-2 4 0,-2 0-1 16,-5 0-1-16,-4-1 2 15,-2 1-1-15,-2-2-2 0,-4-2 1 0,-2-2 0 16,-4 1 1-16,0-3 3 0,-3 1 1 16,-5-3 3-16,1-1 1 0,-5-1 1 15,-3 1 1-15,-3 0-3 0,-1-3 2 0,-3 3-2 16,-4-2 1-16,-4 1 1 0,-1-1-3 16,-5 2 0-16,0-3-2 0,-5 3-1 15,-3-2-3-15,-2 1-1 0,-1-1-1 16,-4 1-1-16,-2 1 0 0,-4 0 0 0,-1-1 0 15,-5 3-1-15,-1-1 1 0,-4 1 0 16,-2 1-1-16,-6 3-2 0,3-1 1 16,-5 2 3-16,-2 2-3 0,-1 2-1 0,-3 2 4 15,-1 0-2-15,-2 2 0 0,1 0-2 16,-3 4 1-16,-2-1 0 0,0 3 0 16,0 1 1-16,-1 3-6 0,-2 1-5 0,0 0-6 15,0 3-14-15,1 1-29 0,1 2-47 16,2 2-63-16,1-1-63 0,4 5-68 15,2 0-63-15,4 1-47 0,4 3-42 0,4 0 20 16,1 1 42-16,7 0 64 0</inkml:trace>
  <inkml:trace contextRef="#ctx0" brushRef="#br0" timeOffset="66690.84">3753 9245 24 0,'-3'-2'48'0,"3"2"2"0,0-2-1 15,0 2 0-15,-2-2 2 0,2 2-2 16,-3 0-3-16,2-2-4 0,-1 2-1 15,1 0-1-15,-1 0-4 0,-2-2-1 16,-1 2-1-16,0 0 2 0,-4 0 1 16,-2 0 3-16,-2 0 2 0,-4 0 2 15,-3 2 1-15,-5 2 0 0,-2 0 1 0,-5 0-1 16,-2 1 5-16,-4 1 5 0,-3 2 3 16,-1 1 4-16,-3 1 6 0,-3-1 4 15,-1 3 2-15,-1 1-2 0,-1-1 2 0,-1 1-3 16,0 2-6-16,0 0-2 0,0 4-2 15,-1 1 3-15,1 0 6 0,-1 1 7 16,1 4 13-16,0-2 12 0,0 2 10 0,0 1 2 16,4 1-5-16,0 0-7 0,2 3-11 0,1 3-18 15,0 1-13-15,4 2-12 0,-1 4-8 16,4 2-6-16,0 2-8 0,4-2-3 0,3 0-6 16,5-2-5-16,1 0-3 0,4-2-5 15,1 2 1-15,2 2 0 0,2 0-1 16,4 3 0-16,-1 1 0 0,4 4 0 0,2-1-1 15,1 3 0-15,5-1 1 0,2 2 2 16,3 3-2-16,3-3-1 0,2 0-1 16,4 1-1-16,3-3-1 0,4-1-1 0,0-1 2 15,8-1 2-15,2-3 2 16,4 1 2-16,5 0 1 0,6-4 5 0,3 0-3 16,4-2 0-16,3 0 0 0,4-4 1 0,2 0-2 15,5-2-2-15,3-1 2 0,5-3-1 16,3-1 2-16,3-2-1 0,6-3 0 0,3-1 3 15,4-2 1-15,3 0 1 16,5-4-4-16,2 0 0 0,2-3 2 0,6-1 0 16,2-3-2-16,5-1-4 0,3-3 3 15,4 0-2-15,4-5-3 0,-1 1-4 0,3-2 2 16,1 0 3-16,1-3-2 0,3-1-2 16,2-2 1-16,0 0 0 0,1-1-2 15,0-3-4-15,-1 1-1 0,-3-1 5 16,1-1 2-16,-3-3 1 0,0-1-2 0,-1 0 2 15,-1 0 0-15,-4-3-4 0,-3 1-2 16,-4 0 1-16,-6-2 1 0,-2-2 3 16,-4 2-1-16,-6-4 1 0,-4 0 0 0,-5 1 0 15,-6-5 1-15,-3 2-3 0,-3-2 2 16,-8-1-2-16,-3-1-2 0,-4 1 0 16,-7-3 2-16,-4 1 0 0,-3-1-1 15,-6-1 0-15,-5-2 1 0,-3-1 1 16,-4 1-1-16,-6-2 1 0,-3-2 1 0,-5 1 4 15,-2-1-1-15,-6 0 2 16,-4-2 1-16,-4 2 1 0,-4-2-1 0,-3 0 0 16,-4 0-1-16,-3-2-3 0,-5-2-1 15,-4 1-3-15,-5-3 0 0,-5 0 0 0,-4-3 0 16,-5-1 0-16,-4 1 0 0,-3-3 0 16,-8 1 1-16,-1-1-2 0,-9 1 0 0,-3-1 1 15,-5 1 0-15,-6 0 1 0,-4 1 3 16,-3 1 3-16,-7 1-4 0,-3 2 0 15,-8 0-2-15,-3 5-1 0,-6 1 0 0,-5 3-2 16,-2 1 2-16,-5 6-2 0,-6 1 1 16,-3 6 1-16,-6 4-4 0,-3 4-2 15,-3 3 4-15,-5 5 1 0,0 3 1 16,-1 2-2-16,0 4-8 0,3 4-10 0,0 3-33 16,5 3-52-16,4 3-79 0,5 2-81 15,9 6-72-15,4 2-69 0,10 3-61 16,2 5-13-16,8-1 46 0,6 4 67 15,4-1 69-15</inkml:trace>
  <inkml:trace contextRef="#ctx0" brushRef="#br0" timeOffset="70786.14">9229 10950 4 0,'0'4'42'0,"2"1"3"16,-1 3 4-16,1 2 3 0,2 1 1 16,-3 2-1-16,3 3-5 0,0 1 0 15,-2 2-3-15,3 2-1 16,-2 2 1-16,1 3-3 0,-1 1-2 0,1 3-2 15,-2 1-4-15,1 1-5 0,-1 3-4 0,0-3 1 16,-2 2 1-16,0-1 3 0,0 1 7 16,0 0 8-16,-2 1 4 0,-1 1 5 0,-3 0 3 15,1 0 2-15,-2 2-2 0,0 0-6 16,-2 2 1-16,-3 2-5 0,2 2-4 16,0 0-6-16,-3 0-1 0,0 1-1 15,-2-1-4-15,0 2 0 0,-1 0 2 0,-2 1 2 16,0 1 1-16,-1 0 2 0,-3 1 1 15,1 2-1-15,-2-1-2 0,-1 1-1 16,-1 1-1-16,0-1-3 0,0 1-2 16,-1 1 0-16,1-1-2 0,-2 1-2 15,0-2-3-15,-1 3-1 0,4-1-4 16,-3 2-1-16,3-1 2 0,-2-1-1 0,1 0 2 16,0 1 3-16,0-1 2 0,0 2-1 15,0-1-2-15,0 1-2 0,0-2-1 0,0 2-2 16,0-1 1-16,0-1 1 0,1 0 0 15,1-1 1-15,3-3 1 0,-4 1 0 16,2-1-1-16,2-1-1 0,-2-2 3 0,1 1 0 16,0-1 2-16,1 2 4 0,0-3 4 15,-1 3 4-15,3-2 2 0,-2-1 2 16,2 1-1-16,-1 0-4 0,2-2-5 0,1 1-5 16,2-1-4-16,0 0-4 0,0 0-3 15,3 0 0-15,-1 1-1 0,4-1-1 16,-1 2-1-16,0-2-2 0,4-2-1 0,-1 0 0 15,1 0-1-15,2-2 0 0,1 0-1 16,0-2 3-16,-1 2 0 0,2-2 0 0,1 2 0 16,1-2 0-16,2 2 0 0,-1-2 2 15,1 2-1-15,3 0 3 0,-1 0-1 0,2-2 1 16,0 2 1-16,2-2 1 0,1 2 1 16,2-2-1-16,-1 2 0 0,4-2-1 15,0 2-2-15,-1 0-3 0,3 0-3 0,2 0-1 16,0 2-1-16,1 0-1 0,2 2 2 15,1-2 0-15,1 0-2 0,2 0-1 16,-1 0 0-16,2-2 0 0,1-2-4 0,2 0 2 16,-1-2 1-16,2-2-1 0,1 1-1 15,0-3 2-15,2 0 1 0,-2 1 1 16,2-3-1-16,-2-1 0 0,2-1 4 0,-2 1-1 16,2-2 0-16,-2-3-2 0,-2 1 1 15,1-2 0-15,-1-2-1 0,1 0-3 0,-3-2 1 16,2-2 2-16,-1-2-2 0,1-1 1 0,1-3 1 15,-1 1 2-15,2-3-2 16,-1-1-1-16,0-1 0 0,0-1 2 0,1 0-2 16,-1 0-1-16,-4-3 1 0,2-1 0 0,0 0 0 15,-4 0-1-15,0-2 0 0,-1 0 1 16,-3 0 1-16,0-2 1 0,-3 0 2 0,0-2 2 16,0 1 5-16,-2-3 3 0,0 0 5 15,0 0 3-15,-1-1 4 0,-1-1-1 0,-2 1 1 16,3-1-2-16,-3 2-2 0,-1-1-2 15,1 1-2-15,-1-2-3 0,0 3-1 0,-1-3-2 16,1 0-2-16,2 1-1 0,-3-1-2 0,3-1-1 16,-1-1 1-16,1 1-2 15,-1-1 0-15,2-1-2 0,0-1 3 16,0 1-3-16,3-1-1 0,-2-1 0 0,0-2 0 0,2-1-2 16,1 1 0-16,-2-2 0 0,2-2-1 15,-1 2 0-15,3-2 1 0,-2-2 0 16,2 0 0-16,-1 0 1 0,3 0 0 0,-1-2 2 15,1 0-1-15,-2 0 1 0,4 1-2 16,-1-1 0-16,1 0-2 0,1 0-3 0,-2 2 1 16,2 0 0-16,-2 0 1 0,2 0-1 15,-2 2 1-15,0 0 3 0,-1 2-3 16,1 0 2-16,-1 2 0 0,-1-1 0 0,-1 3 2 16,1 0-1-16,-1 1 2 0,-1 1-2 15,1-1-1-15,-2 3 0 0,2-1 1 16,-3 1 0-16,3-1 0 0,-2 3-1 15,2-1 0-15,-3 0 1 0,1 1-2 0,0-1 1 16,-1 2-1-16,2 1 1 0,-1-1 0 0,0 2 0 16,-1 0 0-16,0 3 0 0,2-3-1 15,-1 2 0-15,2 0 0 0,-2 2 1 16,3 0-2-16,-1 0 2 0,0 2 1 0,2 0-1 16,2 0 1-16,-1 1 0 0,0 1 3 15,4 2-2-15,-2-2-1 0,3 1 0 16,1 1 0-16,0 2-1 0,1-2 0 0,2 1 3 15,-1 1-2-15,2-1 0 0,1 3 0 16,0-2 0-16,1 1-1 0,2 1-2 0,-2 1 3 16,1-1 0-16,0 1 0 0,-1 0 0 15,1 1-2-15,0 1-2 0,-1-1-1 16,1 1 0-16,0 0 0 0,-2 1 2 0,1-1 1 16,2 0 0-16,-2 1 1 0,0-1 0 0,2 0 1 15,-2-1-3-15,1 1 2 0,0-2 1 16,-1 3-1-16,1-1 0 0,0 0 0 15,-1 1 1-15,0-3 0 0,-1 3-1 16,0-1 2-16,-1 0-2 0,0 1 0 16,-1-3 0-16,0 2-2 0,-3 1 1 15,3-1-1-15,-3 0 1 0,2 1-1 0,-2-1 1 16,-1 2 0-16,1-1 0 0,-2 1 0 0,0 0-1 16,-2 2 0-16,1-2 2 0,-1 3-1 15,0-3 0-15,0 2 0 0,1 0 1 16,0 0 0-16,0-1-2 0,0 1 1 0,0-2 1 15,2 2-1-15,0-2-1 0,-1 2 2 0,2 1 2 16,-1-1-1-16,2 0 2 0,-1 0 0 16,1 2 1-16,-2 0-3 0,3 0-2 0,-1 0 2 15,1 2-1-15,3 0 0 0,-2 0-2 16,4 0 1-16,0 0 2 0,1 0-1 0,1 0 0 16,3-2-2-16,0 2 2 0,2-2 0 0,-1-2-1 15,3 2 1-15,1-2-2 0,0-1 1 16,1 1-3-16,0-2 1 15,-1 0 0-15,2-2 0 0,1 1 1 0,-1-1 0 0,0 0 2 16,2-1 1-16,0-3-1 0,-1 1 0 16,3-2 0-16,-1-1 1 0,1-1-2 0,0-2 1 15,-1 0 0-15,1-1 1 0,-1-1-1 16,1 0 0-16,0 0 0 0,-1-2-3 0,0-2 3 16,-1 0-1-16,-1 0 1 0,-2-1 0 15,-1-3 0-15,2 0 1 0,-4-3-2 16,0-1 0-16,2-3 0 0,-4-1 1 0,1-3-1 15,-2 0 1-15,0-4 3 0,-1 0-1 16,-2-2 1-16,2 0-1 0,-2-1 1 0,-2-1-1 16,-1-2-2-16,-2 3 0 0,0-3-1 15,-2 0 1-15,-3 0 0 0,-1-1 1 0,-2 1 1 0,-2-1 1 16,-2-1 1-16,-1-1-3 0,-3-1 4 16,2-1-2-16,-5-1 1 0,1 1-2 15,-3-2 0-15,-1-3 2 0,0 3-3 0,-3-2 1 16,1 0 0-16,0 0-2 0,-1-2 0 15,-1 1-1-15,-3-1 1 0,2 0-1 16,-3 0-1-16,2 0 3 0,-4 0-1 0,-1 0 0 16,0 0 0-16,-1 0 2 0,-4 1 2 15,1-1 0-15,-2 2 3 0,-1 0 3 0,-2 0 1 16,-2-1 0-16,1 3-2 0,-1-2 0 16,-1 2-1-16,-2-1-2 0,3 1-4 15,-4 0 1-15,1 1 1 0,0 3 1 0,-2-1-1 16,0 1 0-16,-1 3 2 15,0-1 0-15,-1 1 1 0,0 2-5 0,-2 1-1 16,-1-1 2-16,-1 0-2 0,-1 2-1 0,-2-2-1 16,0 3 2-16,0-3-1 0,-2 0 2 15,1 0-1-15,-2 0 2 0,2-1-4 0,-1-1 1 16,0 0 0-16,1-1-2 0,1-3 1 16,-2 1 1-16,2-1 1 0,-3-1 1 0,4 0-2 15,-4-1 0-15,4 1 0 0,-1 0-1 16,2-1 0-16,-3 1 1 0,3-1 2 15,2 1 1-15,0 0-2 0,0-1-1 0,1 1 1 16,2-1-1-16,0 1-2 0,4 0 4 16,0-1 0-16,1 1 2 0,2-2-2 15,2-1 1-15,1 1 0 0,4 0-3 16,2-1 1-16,0 1-1 0,4 0-1 16,0 0 1-16,2 1 0 0,3 1-1 0,1-1 1 15,1 1 0-15,4 2 0 0,0-1 0 16,3 1 1-16,0-1-1 0,1-1 0 15,3 1 0-15,2-1 0 0,1-1-3 16,0 1 0-16,4 0 2 0,0-3-1 0,1 1-2 16,3-2 3-16,1 0 0 0,2 0 0 15,-1-3-1-15,3 1 4 0,2 0 1 16,-1 0-1-16,1 0 0 0,0-2 0 0,2 0 0 16,0 0-2-16,-1 2 0 0,0-2 0 0,0 2 1 15,1 0-1-15,1 0 1 0,-2 0-3 16,2-1 0-16,-1 1 2 0,-1 0-1 15,0 0 1-15,0-2-3 0,-3 2 3 16,0-2 0-16,0-2-2 0,-4 2 2 16,0-2 0-16,-4 2 2 0,1 0 1 15,-5 0-3-15,2 2 1 0,-5 0 0 0,-1 0-1 16,-3 2-1-16,0-1 1 0,-3 1 1 16,-3 0 0-16,-1 2 1 0,-2-2-2 15,-2 1 3-15,-1 1 0 0,-2-2 1 16,-3 2-2-16,0-1 2 0,-3 1 2 0,-2 0-4 15,-1-1-3-15,-2 1 0 16,0 0 1-16,-5 0-1 0,1-1-3 0,-2 1 2 16,-4 0 1-16,-1-1 1 0,-2 1-1 15,-1 2 1-15,-1-3 1 0,-1 3 0 0,-3-2 1 16,-2 1-1-16,-1-1-1 0,0 2-1 16,-1-1 1-16,-1 3 0 0,0-1 0 15,0 1 0-15,0 1 0 0,-1 1 0 0,1-1-2 16,0 2 1-16,-2 1-1 0,2 1 3 15,-3-2 0-15,2 3 0 0,-1-1 0 16,0 2 0-16,0-2 0 0,-1 2-2 0,-1-1 0 16,0 1-1-16,1 0 2 0,-1 2-2 15,0-2 0-15,0 2 2 0,-1 0 0 16,-2 2 0-16,-1-2 0 0,1 2 1 0,-2 0 2 16,-2 0-2-16,0 2-2 0,-1 0 0 15,1 0 1-15,-2-1-1 0,0 3 1 16,1 0 3-16,-3 2-1 0,1-1-2 0,0 1 0 15,-3 1 0-15,1 1 2 16,-2 0 2-16,-3 1 1 0,2 1 3 16,-1-1-1-16,1 2 2 0,-3 3-4 0,0-1-2 15,-1 0 0-15,0 2-1 0,-2 1 0 0,-2-1 1 16,-2 2-2-16,1 0-1 0,-1 0 2 16,0 0 0-16,0 0 3 0,1 0-3 15,-1 0 3-15,0 2-1 0,0-1-2 16,3 1-1-16,-3 0 1 0,2 0 1 15,2 0-2-15,-3 1 2 0,4-1 2 0,-2 2-3 16,1 0-1-16,0 0-1 0,-1 0 4 16,0 2-4-16,1-2 0 0,-1 2 0 15,3-2 2-15,0 1 2 0,0 1-3 0,1-2 1 16,1 2 1-16,-1-2-1 0,2 2 1 16,0-3 2-16,2 1 1 0,0 0 1 15,0 0-1-15,2 0 0 0,1 0-4 0,-1-2-2 16,2 2 1-16,1-2 0 0,-1 2 1 15,1-2-1-15,-1 2 1 0,1-2 1 16,-1 2-2-16,-1-2 0 0,1 2 0 16,0-2 1-16,-1 1-1 0,2 1-1 0,-1 2 1 15,0-2-1-15,-1 2-2 0,1 0 0 16,0 1 3-16,1-1-1 0,0 2 0 16,-1 0-1-16,1 1 2 0,0-1-1 0,1 2-1 15,0-1-1-15,0 3 2 0,1-1 0 16,-1 1-2-16,1-1 0 0,-3 3 1 15,2-1-5-15,-2 1 2 0,0-1 1 16,-1 2 2-16,-1 1-3 0,1-1 4 0,1 2 5 16,1-1-2-16,1 1 1 0,-2 0-2 15,4 0 3-15,-1 2-3 0,0-1-2 16,2 1 0-16,2-2-1 0,-1 0 4 0,2 1 1 16,0-3 1-16,1 2-1 0,3-2 1 15,0-1-1-15,1 1 0 0,1-1-2 16,4-3-3-16,-1 3 1 0,1-3 0 0,3-1 3 15,0 1-3-15,0-1 0 16,1 0 1-16,3-1-1 0,-2 1-4 0,0-1-6 16,1 1-7-16,1 0-14 0,-3-1-29 15,-1 5-61-15,-1-1-86 0,-1 1-94 0,0 1-87 16,2 2-82-16,-3 2-62 16,6 0 13-16,1 1 62 0,3-3 85 0</inkml:trace>
  <inkml:trace contextRef="#ctx0" brushRef="#br0" timeOffset="75944.95">11564 12809 38 0,'-1'-2'41'0,"-1"2"2"0,0-2 0 0,-1 2-4 15,1-1-2 1,-2 1-1-16,-1 0 1 0,0 0 0 0,-1 0 4 0,-2 0 1 15,0 0 2-15,-1 1 1 0,-3 1-1 16,-1 0 3-16,-1 2 2 0,-5 0 4 16,2 2 4-16,-3 1 3 0,-1 1 3 15,-4-1-1-15,0 5-5 0,-2-1-7 0,-2 3-3 16,0 1-4-16,-3 2-2 0,1 2-3 16,-1 2 2-16,-3 0-2 0,4 4-1 0,-1-1-2 15,0 5-1-15,-1 0 0 0,1 3 1 16,0 2 2-16,-1 4 2 0,4 1 1 0,-3 2-1 15,3 5 0-15,0 2-3 16,1 1-3-16,2 5-5 0,2-1-2 0,1 2-5 16,5-1-3-16,-1 1-2 0,4-2-3 15,4 0-2-15,2 1-4 0,4-3 0 16,2 3-3-16,6-3 0 0,2 2 0 0,4-1 0 16,5 1 0-16,2-1 0 15,6-3 0-15,3 1-4 0,3-3 0 0,5-1 0 16,6 0 0-16,4-4 0 0,5 0-1 15,5-4 1-15,6-2 0 0,6-2 0 0,4-3-1 16,6-3-2-16,3-3 2 0,7-2-1 0,1-2-1 16,3-6 0-16,2-2 4 0,4-1 3 15,3-7-2-15,0-1 1 0,4-2 1 16,2-6 1-16,1-1-4 0,0-5-2 0,-1-1 1 16,1-5-2-16,-1-3-1 0,-2-3 3 15,-2-1 0-15,0-4 0 0,-2-2 0 16,0-1 1-16,-2-2 0 0,-1-3-1 0,-2-1 0 15,-4-2 0-15,-3 0 0 0,-6-2 1 16,-5 0-1-16,-5 0 0 0,-7 0 0 0,-6 0 0 16,-5 0 1-16,-8-2 0 0,-5 2 1 15,-6-2 1-15,-7-2 2 0,-4 0 15 16,-6 1 15-16,-4-5 13 0,-6 0 14 0,-5 1 14 16,-2-5 11-16,-6 3 6 0,-4-3 4 15,-5-1 2-15,-6 0-2 0,-3-1-4 16,-7 1-7-16,-4-2-14 0,-6-1-11 15,-8 1-8-15,-6 2-6 0,-4 1-2 0,-7 1-1 16,-2 3-3-16,-9 1-1 16,0 3-1-16,-5 0-7 0,-4 4-3 0,0 2-7 15,-6 2-6-15,-1 5-9 0,-4 3-4 16,-3 3-3-16,0 6-3 0,-3 4-4 0,2 3-16 16,1 5-50-16,1 3-81 0,3 4-93 15,6 6-94-15,7 1-101 0,5 5-71 16,8 1 2-16,7 2 57 0,7 0 81 15</inkml:trace>
  <inkml:trace contextRef="#ctx0" brushRef="#br0" timeOffset="76776.28">17482 13028 137 0,'-8'-17'183'0,"0"2"-29"0,-3 0-19 0,-3 3-9 16,-4 1-5-16,-2 3-2 16,-1 2-5-16,-4 3-9 0,-4 3-4 0,-1 3 3 15,-3 7 10-15,-2 3 20 0,-5 6 20 0,1 8 25 16,-2 4 19-16,-2 7 13 16,-1 4-1-16,0 3-17 0,2 5-20 0,0 1-29 15,4 4-32-15,5-1-33 0,5 1-24 16,6 0-18-16,10-1-13 0,4-3-9 15,11-3-8-15,4-3 0 0,9-1-2 16,7-6-1-16,7-1-3 0,6-7-2 0,7-5-11 16,3-4-36-16,6-4-77 0,2-4-97 15,3-1-100-15,0-5-94 0,2-3-94 16,-2-2-25-16,-2-2 43 0,1-4 84 0,-4-2 91 16</inkml:trace>
  <inkml:trace contextRef="#ctx0" brushRef="#br0" timeOffset="77238.95">17897 13722 28 0,'-3'-6'180'0,"-3"0"12"0,3 1-49 16,1-1-47-16,1 2-32 0,-1-2-20 15,4 3-19-15,-1-1-11 0,3 0-7 16,0 0-2-16,1 2-2 0,2 2-2 15,0 0 0-15,0 0-1 0,-1 2-1 0,1 2 1 16,-3 2 1-16,1-1 0 0,-2 3 4 16,-3 1 10-16,0 3 10 0,-3 1 14 15,-2 2 17-15,-1 3 20 0,-1-1 17 16,0 0 15-16,-2 0 8 0,1 0 1 0,3-2-11 16,0 3-14-16,3-3-18 0,2 2-21 15,2-2-17-15,3 0-13 0,3-1-10 16,2-1-5-16,5 0-4 0,2-1-5 15,3-3-14-15,1-1-33 0,5-2-52 16,3-1-65-16,2-3-88 0,3-2-57 0,-1-2-22 16,5-3 16-16,-2-3 42 0</inkml:trace>
  <inkml:trace contextRef="#ctx0" brushRef="#br0" timeOffset="78148.42">18286 12897 150 0,'0'-2'178'0,"0"0"-37"0,0 2-26 15,0 4-3-15,-1 3 8 0,-1 9 12 16,1 8 15-16,-3 13 9 0,-2 6-7 15,1 11-24-15,0 5-28 0,0 6-27 0,-1 3-24 16,3 5-18-16,-3-1-12 16,3 2-9-16,1 1-14 0,-1-3-23 0,3-2-30 0,0-3-36 15,3-4-37-15,1-2-42 0,-1-6-44 16,1-1-40-16,1-7-9 0,0-5 13 16,1-4 29-16</inkml:trace>
  <inkml:trace contextRef="#ctx0" brushRef="#br0" timeOffset="78423.82">18846 13024 188 0,'14'-30'239'0,"-3"3"6"16,-1 6-44-16,-1 8-19 0,1 5 1 15,-3 8 6-15,-4 10 8 0,1 11 6 16,-2 9-14-16,-2 10-35 0,0 8-42 16,-2 5-40-16,0 6-28 0,0 4-19 15,-1 2-18-15,0 2-41 0,0-1-57 0,2 1-61 16,-4 0-60-16,2-4-56 0,0-2-47 16,-1-4-24-16,-1-6 6 0,0-3 34 15,-1-4 45-15</inkml:trace>
  <inkml:trace contextRef="#ctx0" brushRef="#br0" timeOffset="78632.64">18553 13817 132 0,'-7'-13'177'0,"2"-1"-30"0,1 1-29 0,4 0-26 16,4-1-8-16,1 1-9 15,2 0-8-15,4-1-9 0,3 3-14 0,0 1-15 16,3 1-11-16,2 1-7 0,3 2-7 16,-2 3-20-16,2 1-32 0,2 0-54 0,1 4-68 15,-2 0-39-15,0 1-17 0,0 1 6 0</inkml:trace>
  <inkml:trace contextRef="#ctx0" brushRef="#br0" timeOffset="78881.23">19562 13611 126 0,'2'2'220'0,"-4"6"23"0,0 3-39 0,1 8-49 0,-3 4-32 16,-1 6-15-16,1 1-20 15,-1 6-19-15,0 1-23 0,1 3-18 0,-1 0-17 16,1 0-30-16,0 1-34 0,1 1-43 0,-1-2-49 16,1-2-53-16,-2-1-49 0,4-3-8 15,-3-4 17-15</inkml:trace>
  <inkml:trace contextRef="#ctx0" brushRef="#br0" timeOffset="79114.35">19560 13853 24 0,'-9'-23'199'0,"-3"2"29"15,-4 2-27-15,-3 4-20 0,0 4-15 16,-2 1-12-16,-5 2-15 0,0 5-10 16,-1 1-10-16,1 2 1 0,1 2 2 0,0 0 0 15,1 1-6-15,4 1-13 0,5 0-19 16,2 0-22-16,3 0-24 0,6 1-21 15,4 3-36-15,3-2-48 0,6 1-64 16,6 1-74-16,8-2-80 0,4-3-81 16,7-1-21-16,7-2 22 0,2 0 49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48:03.8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9287 3164 5 0,'-3'2'230'0,"-3"0"14"0,0-2 15 0,0 0-72 16,3 0-55-16,-1 0-30 0,4 0-12 0,4-2-1 15,1 2 1-15,4-2 7 0,4 2 21 16,3-2 30-16,5 2 35 0,2-2 34 0,6 2 26 15,1 0 6-15,4 0-17 0,4 0-36 16,3 0-41-16,1 0-47 0,3 2-31 16,3-2-29-16,1 2-15 0,1-2-11 0,0 2-10 15,0-2-4-15,1 2-4 0,-1-2-3 16,0 0-3-16,0 0-1 0,-1-2-9 16,-3 0-24-16,1 0-57 0,-5 0-78 15,-1-1-91-15,-1-3-85 0,-2 0-74 0,-1 0-55 16,-1-1-19-16,-4-3 41 15,-4-1 72-15,-3-1 76 0</inkml:trace>
  <inkml:trace contextRef="#ctx0" brushRef="#br0" timeOffset="293.64">10308 2772 81 0,'-15'-10'169'0,"1"3"-12"0,3 1-52 0,4 2-40 0,2 0-19 15,3 0-9-15,4 3-4 0,3 1 1 16,2 0 0-16,4 1 5 0,1 1 4 0,4 4 7 16,0 0 12-16,1 1 12 0,0 1 15 15,1 3 8-15,-2 1 11 0,2 3 11 16,-3 0 14-16,-1 4 14 0,0 4 18 0,-3 0 19 16,0 6 13-16,-4-1 4 0,-4 5-5 15,-1 1-19-15,-4 2-25 0,-3 0-31 16,-2 1-34-16,-2 1-23 0,-4-2-24 0,1 2-20 15,-2-2-32-15,-1-2-54 0,1 1-85 16,0-1-105-16,2-3-106 0,3-1-101 16,1-1-55-16,2-3 5 0,1-1 60 0,4-4 90 15</inkml:trace>
  <inkml:trace contextRef="#ctx0" brushRef="#br0" timeOffset="692.27">11679 2829 30 0,'-5'-10'177'0,"-4"3"17"0,-2-1-6 16,-1 4 14-16,-3 1 25 0,-2 3 40 16,-1 3 34-16,-4 5 26 0,-1 3 1 15,-2 7-21-15,-2 4-33 0,2 7-44 0,0 1-53 16,2 5-54-16,3 1-42 0,4 2-28 15,5-2-20-15,4 2-12 0,4-1-10 0,5-3-10 16,3 0-18-16,6-3-49 0,1-3-81 16,2-3-101-16,4-2-94 0,4-2-82 0,-1-2-60 15,4-6-28-15,-2-1 39 0,-1-5 77 16,-1-3 85-16</inkml:trace>
  <inkml:trace contextRef="#ctx0" brushRef="#br0" timeOffset="857.73">11743 3094 134 0,'3'-21'282'0,"-3"2"56"0,0 5 22 0,-3 5-4 16,-4 3-16-16,-2 4-25 0,-4 6-30 15,-2 4-48-15,-5 3-60 0,-1 4-74 0,-6 2-72 16,-3 3-81-16,1 0-93 0,-3 1-96 16,0 2-96-16,1-2-99 0,1 2-41 15,0-2 15-15,1-2 56 0,2 0 81 16</inkml:trace>
  <inkml:trace contextRef="#ctx0" brushRef="#br0" timeOffset="1820.25">8777 2766 133 0,'-4'0'190'0,"1"-2"-12"16,-3 2-14-16,1-2-5 0,-2 2 0 0,-2-2 4 16,-2 0 0-16,1 1 1 0,-3-1 13 15,-1 2 23-15,-1 0 29 0,-2 2 20 0,-1-1 6 16,-4 5-11-16,1 4-33 0,-4 1-41 15,0 6-45-15,-2 6-33 0,-2 6-29 16,0 5-16-16,0 6-10 0,0 2-12 16,2 2-5-16,0 0-7 0,3-3-3 0,6 1-1 15,-1 0-4-15,5-4 2 0,4 0-6 16,3-3 1-16,0-1-2 0,6-3-2 0,2-3 1 16,6-3 1-16,0-2 0 0,2-2-1 15,3-6 0-15,4-2-4 0,-1-5-1 0,6-6-4 16,0-4-2-16,1-4 0 0,1-3 1 15,2-7 1-15,-2-1 1 0,1-2 5 16,0-6-2-16,1 1 1 0,-1-5-1 0,1-3 2 16,-2-1 4-16,0-1-3 0,-2 0 2 15,2-1 1-15,-1 1 1 0,-2 2-1 16,-1 1-1-16,-1 5 2 0,-2 3 0 0,-1 4 5 16,-4 5 3-16,1 5 9 0,-1 5 7 15,-1 8 7-15,-2 7 4 0,-1 8 3 0,-3 8-4 16,1 5-5-16,-2 5-6 0,-2 1-6 15,4 4-6-15,-5-1-6 0,5 1-6 16,-1 0-8-16,3 0-11 0,-2 0-17 0,0-4-40 16,1 0-90-16,-1-1-117 0,0-5-111 15,0 0-116-15,1-3-71 0,-2-4-5 16,-1-2 65-16,-2-3 106 0</inkml:trace>
  <inkml:trace contextRef="#ctx0" brushRef="#br0" timeOffset="18391.4">5943 7256 62 0,'-4'0'106'0,"1"0"-10"0,-1 0-10 15,0 0-7-15,3 0-6 0,-3 0-10 0,2 0-10 16,-1 0-6-16,1 0-5 0,-2 0-4 16,1 0-1-16,-1 0-2 0,1 0-4 15,-1 2 0-15,-1-2-4 0,1 2-1 16,-1-2-1-16,-1 2-2 0,0 0 1 0,2 0-4 16,-3 1-2-16,-1-1-2 15,1 2 0-15,0 0-1 0,-2 2-1 0,-1-1 1 16,1 1 1-16,1 2-1 0,-2 1-1 15,-1 3 2-15,-2-1 1 0,1 1 0 16,-1 1 3-16,1 2 3 0,-2 0 3 0,1 1 2 16,1 1 3-16,-1-2 0 0,2 2 1 15,-1 0-2-15,1 0-2 0,0 1-2 16,3 1-2-16,-3-2-1 0,2 2-3 0,2 0 0 16,0 2-1-16,-1-2-3 0,1 2 0 15,1 0-2-15,3 0-1 0,0 0-2 16,-1 0-2-16,2 0-2 0,2 0-1 0,0-2 0 15,0 0-1-15,2 0-1 0,2-2 1 16,-1 0-2-16,0 0-1 0,3-2 0 16,0 1 0-16,1-3-2 0,0 0 2 15,2 1 0-15,0-1 1 0,-1-2-1 16,3 1 2-16,0-3-1 0,0 1 2 0,1-1-1 16,1-1 1-16,-1 0 0 0,2-1-1 15,0-1 0-15,3 0-1 0,-3-1 1 16,2-1 1-16,2 0 1 0,-2 0 0 0,1 0-1 15,2-2 3-15,0-2-1 16,0 1 2-16,-1-1 0 0,1-1 4 0,0-1 2 16,1 0 5-16,0 0 4 0,0-2 4 0,-1 0 4 15,0-1 2-15,2-1 1 16,-2 0-1-16,1 0-2 0,0-1-1 0,-1-1-4 16,1-1-2-16,-1 1-2 0,1-2-2 15,0-1-2-15,-1 2-1 0,-1-3-1 0,0 1-4 16,-3-3-1-16,2 1-2 0,-2 0-1 15,-1-1-2-15,-2-1 0 0,-1 0 2 16,0 0 0-16,-1-3 1 0,-1 3 7 0,-1-2 10 16,-2 0 11-16,-1-2 12 0,1 2 9 15,-3-2 8-15,0 0 3 0,-1-2-2 16,-2 2-7-16,0-2-5 0,-2 2-5 0,-1-2-5 16,0 2-3-16,0-2-2 0,-1 2 3 15,-1 0 0-15,-3 0 3 0,2-1-2 16,-2 1-1-16,-1 2-4 0,-1 0-6 15,-1 0-7-15,0 0-6 0,-1 2-6 0,-2-1-4 16,-1 1-3-16,1 0-3 0,0 2 1 16,-2-3-3-16,-2 3 1 0,0 0 0 15,0-1-1-15,-2 3-1 0,1-1-3 16,-3 1 1-16,0 0-8 0,2 1-14 16,-6 1-28-16,2 1-54 0,0 2-76 0,-1 0-93 15,-1 3-86-15,4-1-81 0,1 2-59 16,-2 0 6-16,3 0 53 15,0 2 80-15</inkml:trace>
  <inkml:trace contextRef="#ctx0" brushRef="#br0" timeOffset="29988.88">6148 5921 27 0,'0'0'108'0,"2"-2"-15"0,-2 2-14 0,0-2-8 15,0 2-3-15,0 0 0 16,0 0 2-16,0 0 3 0,0 0 3 0,0 0 3 16,0 0 1-16,0 0 4 0,-2 0 4 15,2 0 3-15,-2 0 7 0,2 0 7 0,-2 0 7 16,2 0 6-16,-1 0 2 0,1 0-1 15,-2 0-6-15,0 0-7 0,0 0-10 16,-1 0-11-16,1 0-9 0,-2 0-8 0,1 0-4 16,-3 0-6-16,1 0-6 0,0 0-6 15,-2 0-4-15,-2 0-4 0,-1 0-5 16,0 2-1-16,-3 0 0 0,-2 0 0 0,1 0 3 16,-1 1 3-16,-3 1 2 0,0 2 1 15,-1 0-1-15,1 1 0 0,-4 1-3 16,-1-1-4-16,0 3-2 0,0 1-4 0,-3 1 0 15,0-1 0-15,-1 5-2 16,-1-1 1-16,2 0-4 0,-2 2-2 0,1 2-2 16,0 0-3-16,0 0 0 0,1 2-5 15,1 0-1-15,1 0 2 0,0 0-4 0,6 0 0 16,-2 0-3-16,2 0 0 0,2 0-4 16,2 2 2-16,1-2 0 0,3 2 0 15,1-2-2-15,1 1 1 0,1 1 0 16,4 0-1-16,-1 0 1 0,4 0 0 0,0 0 1 15,4 0 0-15,-1-1 2 0,4 1-1 16,1-2-3-16,2 2 0 0,3-2 3 16,3 0-1-16,2 0 0 0,1 0 1 15,5 0 3-15,2-2-1 0,4 0-3 0,6-2 2 16,2-2-1-16,5 1-1 0,3-5 0 16,4 0-1-16,-1-1 1 0,6-2-1 15,-2-3 1-15,5-1 0 0,-1 0-2 0,0-4 3 16,2 0 1-16,0-4 0 0,0 0-3 15,0-1 2-15,0-3 2 0,-1-2-4 0,1-1-1 16,-1 0 0-16,-3-3 1 16,-2 1-1-16,-2-2-1 0,-1-2 0 0,-6-1 0 15,-2 1 1-15,-2-4 1 0,-5 0 0 16,-3-2 2-16,-3-1-1 0,-1-1 1 16,-7-2 3-16,-1-1 4 0,-6-1 3 15,-2 1 3-15,-3-3 3 0,-3 1 2 16,-4-1-2-16,-2-1-1 0,-2 1-3 15,-2 1-3-15,-4-1-1 0,-2 1-1 0,-3 1-2 16,-1 1-1-16,-3-1-4 0,-5 4 1 16,-1 1-3-16,-2-1-2 0,-2 2-2 15,-3 2-5-15,-1 2-7 0,1 0-15 0,-2 2-24 16,-3 0-50-16,4 3-79 0,-1 1-93 16,0 2-86-16,3 1-84 0,0 2-75 0,3 3-3 15,1 1 52-15,0 2 85 16,3 2 86-16</inkml:trace>
  <inkml:trace contextRef="#ctx0" brushRef="#br0" timeOffset="30933.83">6233 6517 133 0,'-6'-4'173'0,"-2"0"-29"0,1 1-18 16,-2 1-11-16,0 0-8 0,-1 2-11 15,-2 0-9-15,1 0-4 0,-4 4-3 16,-1-1-1-16,-3 1 2 0,2 2 6 0,-4 2 5 16,0-1 4-16,-3 3 2 15,-1 1 2-15,0 1 0 0,-1-1 2 0,-2 0-2 16,2 5-2-16,-3-1-4 0,3 0-2 0,-3 2-5 15,2 2-3-15,0 0-6 0,2 0-4 16,0 2-9-16,2 0-5 0,2 2-8 16,1-2-8-16,2 2-8 0,2 0-8 0,2 2-4 15,1-1-5-15,5 1-2 0,0 0-4 16,2 2 1-16,3 1 0 0,3 1 1 16,3-1-1-16,3 1-2 0,2-2 0 15,1 1-1-15,6-1 0 0,3-2 0 0,4-1-1 16,5-1 0-16,3 0-2 0,4-4 1 15,5 0 1-15,6-4-2 0,1 1-1 16,6-5 1-16,4 0-1 0,4-3-2 16,4-4 0-16,3 0 1 0,2-4 1 0,4 0 1 15,2-4-2-15,2 0-1 0,4-4-4 16,-1 1-1-16,0-3-1 0,-1 1-3 16,-1-5 1-16,-3 1 3 0,-3 0 0 15,-2-4 0-15,-3 0 0 0,-4-1 2 16,-2-1 2-16,-7 0-3 0,-1-2 3 0,-5 2 0 15,-4-2 2-15,-2 0 3 0,-5 0 6 16,-5-1 5-16,-3 1 5 0,-5-2 6 0,-2 0 5 16,-4 0-1-16,-3 0-2 0,-5-2 0 15,-3 1-3-15,-5-1-4 0,-4 0-2 0,-3-2 0 16,-7 3-2-16,-5-3 0 16,-4 0 1-16,-6 1-2 0,-5-1-1 0,-5 0-6 15,-5 3-2-15,-4-1-6 0,-6 2-5 16,-5 0-1-16,-5 4-6 0,-7 0-1 15,-3 4-6-15,-6 1-8 0,-2 3-16 16,0 1-37-16,-4 5-63 0,2 1-107 0,2 2-108 16,1 4-115-16,1 4-83 0,2 3-17 15,2 3 38-15,2 1 94 0,0 4 108 16</inkml:trace>
  <inkml:trace contextRef="#ctx0" brushRef="#br0" timeOffset="34119.57">5494 12710 63 0,'2'0'139'0,"-1"0"-2"0,2 0 0 0,-1 0 0 16,1 0 2-16,-1 0 2 0,1 0-3 15,1-2-4-15,1 0-7 0,-1-1-10 16,1-1-14-16,1-2-18 0,-1-2-16 0,2 1-14 15,-1-1-12-15,-1-1-5 0,0-1 5 16,1-1 13-16,-3 1 20 0,-2-1 23 16,2-1 22-16,-3 1 25 0,-3-1 18 0,0 3 7 15,-3-1-2-15,-2 1-12 0,-1 1-17 16,-3 3-22-16,-1 1-24 0,-3 4-21 16,-1 2-19-16,-2 5-14 0,0 7-6 15,-4 3-7-15,-1 4-4 0,1 5 2 0,-2 7-1 16,2 1 3-16,0 4 0 0,0 4 1 0,6 0-3 15,2 2 2-15,5 0-2 16,3-1-4-16,5-1-4 0,6-2-2 0,3-4-3 16,6 1-7-16,1-5-5 0,6-1 1 15,1-5 0-15,2-1-3 0,0-2-5 0,2-4-5 16,2-4-8-16,-3-2-15 0,4-1-30 16,-4-6-70-16,2-3-109 0,-1-3-122 15,-1-3-133-15,2-5-79 0,-3-2-21 16,0-5 46-16,-3-2 97 0</inkml:trace>
  <inkml:trace contextRef="#ctx0" brushRef="#br0" timeOffset="34752.74">4207 12455 46 0,'0'-6'234'0,"0"2"41"0,0 1-4 16,0-1-11-16,0 2-3 0,0 2 10 15,2 0 22-15,-2 4 16 0,0 3-1 16,3 7-16-16,-3 7-29 0,2 5-45 16,-2 5-56-16,0 5-54 0,0 6-37 0,0 2-23 15,0 1-18-15,0 5-8 0,2-1-4 16,-2 1-3-16,1 1-4 0,-1-1-8 16,1-1-20-16,-1 1-35 0,0-1-76 15,0-1-98-15,0-2-108 0,3-4-106 16,1 0-95-16,-3-6-27 0,3-4 39 0,-1-3 81 15,1-4 98-15</inkml:trace>
  <inkml:trace contextRef="#ctx0" brushRef="#br0" timeOffset="35001.24">4507 12586 127 0,'7'-28'371'0,"0"5"55"0,-2 4 55 16,1 6-24-16,-1 5-52 0,0 6-69 16,1 10-61-16,-3 9-40 0,2 8-46 15,-1 9-59-15,0 6-48 0,-3 6-33 16,1 3-23-16,0 4-13 0,-1 1-9 0,2 1-10 16,-1 0-21-16,-1 0-53 0,1 1-85 15,-1-3-103-15,2-2-97 0,0-1-98 16,-1-4-77-16,0-4 2 0,-2-4 60 0,-2-4 88 15</inkml:trace>
  <inkml:trace contextRef="#ctx0" brushRef="#br0" timeOffset="35164.05">4403 13240 171 0,'-7'-14'281'0,"2"1"22"16,-1 4-38-16,3-1-71 0,1 1-64 15,2-1-58-15,2 2-57 0,1 3-65 0,4-1-75 16,1 0-93-16,1 2-50 0,-1 2-21 16,1 1 8-16</inkml:trace>
  <inkml:trace contextRef="#ctx0" brushRef="#br0" timeOffset="35447.36">4746 13139 16 0,'2'-2'235'0,"1"0"21"15,-2 0 0-15,2 0-52 0,-1 2-46 16,-2 2-33-16,2 0-18 0,-2 2-12 0,0 1-7 16,0 5-8-16,0 1-7 0,-2 3-4 15,-3 1 5-15,4 0 7 0,-2 2 4 16,1 1 4-16,-1-1-3 0,3 0-12 0,3-2-15 15,1 0-15-15,1 1-12 0,0-5-12 16,2 0-6-16,2 1-5 0,2-5-9 16,2 1-29-16,-1-2-50 0,1-2-67 15,1-2-84-15,2-2-106 0,0-2-61 0,0-2-10 16,4-2 29-16,1-2 56 0</inkml:trace>
  <inkml:trace contextRef="#ctx0" brushRef="#br0" timeOffset="36391.83">6111 12767 51 0,'-2'-7'331'0,"-1"1"52"15,2 0 39-15,-1 2-31 0,2-1-66 16,2 1-57-16,-1 0-38 0,4 0-16 15,3 2-17-15,3 0-11 0,3 1-17 16,4-1-25-16,6 2-26 0,2-2-29 0,5 2-16 16,3 0-20-16,3 0-14 0,2 0-11 15,4 0-6-15,2 0-7 0,1 0-6 16,0 0-5-16,0 0-3 0,0 2-1 16,-5-2-3-16,-1 2-8 0,-3-1-12 0,-3 1-22 15,-4-2-49-15,-1 2-83 0,-4-2-108 16,-4 2-99-16,-1-2-102 0,-2 0-67 15,-7 0 0-15,1 2 61 0,-7-2 95 16</inkml:trace>
  <inkml:trace contextRef="#ctx0" brushRef="#br0" timeOffset="36673.48">6402 12874 234 0,'-22'4'284'16,"2"-2"37"-16,4 0-51 0,2 0-48 16,3-1-25-16,4-1-5 0,3 2 8 0,4 0 13 15,3 2 16-15,3-2 7 0,4 2-6 16,2 0-23-16,3-1-32 0,4 1-40 16,2 0-37-16,3-2-29 0,1 2-22 15,2-2-14-15,-2 0-13 0,5-1-6 0,0 1-7 16,1 0 0-16,-1 0-6 0,-1-2-6 15,-1 2-26-15,-1-2-64 0,0 2-118 16,-4 0-132-16,0 0-156 0,0 2-78 16,-3-3-19-16,0 3 40 0,-5-2 105 0</inkml:trace>
  <inkml:trace contextRef="#ctx0" brushRef="#br0" timeOffset="37487.04">7964 12483 45 0,'6'-11'172'16,"-1"-2"3"-16,-1 1 4 0,-3-1 13 16,-1 2 18-16,-1 1 17 0,-1 0 18 15,-4 1 18-15,-1 1 17 0,-2 3 1 0,-3-1-9 16,-2 4-20-16,-2 4-31 0,-2 2-40 16,-5 5-43-16,0 6-38 0,-3 6-27 15,-1 6-20-15,1 5-10 0,-3 5-8 0,4 1-4 16,0 4 0-16,5 0-2 0,3-1-1 15,6 1-1-15,4 0-2 16,5 0-3-16,6-2-3 0,4-2 0 0,5-3-4 16,4-3-4-16,3-2-4 0,5-3-2 15,0-4-7-15,3-4-11 0,2-4-14 0,0-3-18 16,2-5-43-16,-2-3-98 0,3-2-128 16,0-6-137-16,-2-1-109 0,-2-5-45 15,3-1 9-15,-6-3 80 0,0 1 122 0</inkml:trace>
  <inkml:trace contextRef="#ctx0" brushRef="#br0" timeOffset="37819.65">8444 12363 19 0,'-1'-3'314'0,"-1"-1"59"0,0 2 59 16,1 2 2-16,-1 4-22 0,0 3-40 15,2 9-49-15,-2 3-41 0,2 7-49 16,-2 7-63-16,2 5-58 0,-1 4-41 0,-1 3-27 15,-2 1-18-15,2 2-9 0,1 1-5 16,-1-1-7-16,0 0-9 0,0-1-18 16,1-3-47-16,1-2-79 0,0-2-103 0,0-6-111 15,3-1-116-15,-1-5-76 0,1-3-3 16,1-4 52-16,0-4 90 16</inkml:trace>
  <inkml:trace contextRef="#ctx0" brushRef="#br0" timeOffset="38083.55">8682 12628 201 0,'4'-17'392'0,"-1"2"58"0,0 5 64 16,2 5-37-16,-2 5-68 15,3 3-78-15,-3 9-56 0,2 5-47 0,-1 6-63 16,0 4-58-16,-1 3-41 0,1 4-26 15,-1 2-17-15,-1 3-12 0,2 1-6 0,-3 0-10 16,1 0-14-16,0-2-27 0,-2 2-65 16,0-4-97-16,1 0-107 0,-1-4-105 15,3-1-106-15,-3-2-40 0,-3-5 27 0,2-3 79 16,-3-4 98-16</inkml:trace>
  <inkml:trace contextRef="#ctx0" brushRef="#br0" timeOffset="38268.3">8552 13059 35 0,'-10'-15'329'0,"1"1"60"0,1 3 50 0,2 1-23 16,1 1-63-16,4-1-67 0,1 3-61 16,1-1-52-16,4 0-45 0,1 3-37 15,2-1-39-15,1 0-56 0,3 2-78 0,-1 1-92 16,4-1-99-16,-1 0-108 0,3 2-84 15,-3 2-15-15,0 0 35 0,1 0 71 0</inkml:trace>
  <inkml:trace contextRef="#ctx0" brushRef="#br0" timeOffset="38830.83">9111 13042 105 0,'0'-2'211'15,"0"0"5"-15,2 0-35 0,-1 0-39 16,1 2-27-16,2-2-23 0,-1 2-19 15,1 2-12-15,0 0-11 0,-1 0-3 0,0 2-1 16,1 1 4-16,-3 3 10 0,2 0 15 16,-1 1 16-16,-2 1 17 0,-2 3 14 15,-1 0 10-15,-2 1 5 0,0-1 0 16,0 2-8-16,-2 0-8 0,-2 1-7 16,2-1-8-16,-2 0-8 0,2 0-10 15,0 1-8-15,1-1-10 0,1-2-11 0,2 1-11 16,2-1-10-16,1 0-11 0,1-1-5 0,5-1-6 15,2 1-7-15,0-3-3 0,3-1-3 16,2-1-1-16,1-1-18 0,1 0-30 16,4-4-57-16,-1 0-86 0,0-1-100 15,1-2-108-15,-1-1-91 0,0 0-25 16,0-2 29-16,-2-2 70 0,-1 0 92 0</inkml:trace>
  <inkml:trace contextRef="#ctx0" brushRef="#br0" timeOffset="40122.01">10052 12914 178 0,'-3'-2'218'15,"0"2"-14"-15,2-2-24 0,-1 2-15 0,0-2-11 16,1 2-7-16,-2 0-14 0,2 0-19 16,1 0-18-16,0-2-18 0,0 2-14 15,1 0-2-15,2-2 11 0,2 2 15 0,0-1 18 16,4 1 12-16,1-2 14 0,4 2 10 15,5 0 7-15,3 0 2 0,3 0 0 16,7-2-4-16,3 2-13 0,8-2-22 16,4 2-24-16,2-2-24 0,5 0-22 15,2 0-16-15,3 0-8 0,0 0-7 0,1 0-2 16,-1 1-2-16,0-1-4 0,-2 0-6 16,-1 0-22-16,-5 2-53 0,-2 0-104 15,-5 0-119-15,-1 0-119 0,-5 2-110 0,-4-2-42 16,-4 2 21-16,-4-2 83 0,-3 0 110 15</inkml:trace>
  <inkml:trace contextRef="#ctx0" brushRef="#br0" timeOffset="40441.8">11200 12436 32 0,'3'-4'164'0,"2"2"-7"0,-1 4-21 16,4 4-13-16,-2 1-6 15,4 5-4-15,-1 1-8 0,1 4-11 0,-1 4-11 16,1 2-10-16,-1 4-8 0,-5-1-6 15,1 5-6-15,-4-1-6 0,-4 5-7 0,-3-1-7 16,-4 0-13-16,-5 4-25 0,-3 0-47 16,-1 1-69-16,-4 1-101 0,-2-2-52 15,-4 2-21-15,-2-2 2 0</inkml:trace>
  <inkml:trace contextRef="#ctx0" brushRef="#br0" timeOffset="47378.16">4050 11750 126 0,'-2'-2'139'0,"-1"2"-17"16,3-2-16-16,-1 2-11 0,1 0-12 15,-2 0-12-15,2 0-8 0,-1 0-3 16,1 0-1-16,0 0 2 0,-2 0 6 0,2 0 8 16,0 0 13-16,0 2 20 0,0 2 28 15,0 4 27-15,2 3 28 0,-2 6 27 0,0 8 20 16,0 5 1-16,0 10-13 0,-2 10-23 15,-2 9-32-15,0 8-35 0,-1 9-34 16,-2 8-31-16,2 5-24 0,-2 3-16 16,-1 3-12-16,1 0-4 0,2 2-8 15,-2 0-1-15,2 1-1 0,-1-1-3 16,3-2-10-16,-3-2-19 0,3 1-32 16,-1-5-46-16,1-3-64 0,-1-4-67 0,0-6-63 15,3-4-55-15,1-5-42 0,0-8-37 16,0-5 3-16,0-7 39 0,0-7 55 15,0-7 63-15</inkml:trace>
  <inkml:trace contextRef="#ctx0" brushRef="#br0" timeOffset="49482.25">3984 11861 71 0,'7'1'110'0,"-2"3"-4"16,2 0 0-16,2 2 7 0,1-2 4 16,3 1 1-16,2 1-3 0,1 2-5 15,3-3-7-15,2 1-8 0,3 0-8 0,1-1-4 16,4 1-2-16,3 0-1 16,2 0 1-16,0-1 2 0,8 1 2 0,0-2-2 15,6 0-3-15,2-1-1 0,2 1-4 16,5-2-6-16,-1 0-3 0,4 0-1 0,0 0-3 15,1 0-4-15,3-2 1 16,3 2 4-16,0-2 3 0,3 2-3 0,1-2 0 16,3 2 0-16,2-2-7 0,1 1-7 15,4-1-8-15,-1 2-6 0,0-2-7 0,3 0-6 16,-3 0-4-16,2 0-5 16,0-2-2-16,0 2-3 0,1-1 2 0,-1-1 0 15,0 2-1-15,0-2-1 0,0 0 3 16,2 2-2-16,0-2 3 0,0 2 1 0,-2-2 2 15,-2 2 6-15,-2 0 0 0,2 0 5 16,-2 0 0-16,-2 0 1 0,2 0 0 16,-1-2-1-16,-2 2-6 0,0-2-4 0,-2 2-4 15,2-2-4-15,-2 2-3 0,0-2-2 16,-2 0-2-16,1 1 0 0,-4-1 1 16,-2 0 1-16,-3 0 0 0,-1 0 3 15,-3-2 1-15,-2 2 1 0,-3-2 2 0,-2 3 3 16,-2-1 1-16,-4 0 1 15,-1 0-1-15,-3 0 1 0,-2 0 1 0,-3 0-1 16,-3 0-3-16,-1 2 0 0,0-2 2 16,0 2-2-16,-3-2-2 0,0 2-3 0,-1 0-1 15,1 0-1-15,-1 0-5 0,1 0 0 16,-1 0 0-16,-2 0 0 0,1 0-2 16,1 0 0-16,-3 0 1 0,-1 0 1 0,2 0-1 15,-3 0 1-15,2 0 4 0,-3 0 1 16,1-2 0-16,-1 2-3 0,-2-1 3 15,-1-1-1-15,-2 0-3 0,0 0 2 16,0 0-2-16,-4 0 1 0,0 0 3 0,-1 0-2 16,-3 0-2-16,1 2-1 0,-4-2 0 15,0 2 2-15,0-1-4 0,-1 1 3 16,-3-2 0-16,3 2 1 0,-4 0 1 0,3 0 1 16,-2 0 2-16,1 0-4 0,1 0 3 15,-1 0-4-15,1 0 2 0,-1 0 0 16,1 0-2-16,-2 0 3 0,1 0 2 15,0 0-1-15,0 0 0 0,-1 0-1 0,1 0-2 16,-3 0-2-16,1 0-3 0,-1 2 0 16,2-2 0-16,-1 1-2 0,-1 1-1 15,1 0 4-15,2 0 1 0,-2 2 0 16,1-2 0-16,-1 2 2 0,0-1 2 0,0 1-2 16,1 0-1-16,-1 0-2 0,0 0 0 15,-1 1 1-15,1 1 0 0,0 2 1 16,0-1 1-16,-1 3 2 0,1-1-2 0,0 5-2 15,-2-1 0-15,0 2 0 0,0 4 0 16,-2 0 1-16,0 4 2 0,1 2 1 16,-1 4 3-16,-2 1 0 0,3 3 1 15,-3 1 1-15,1 4-1 0,1 4 0 16,-2 0-2-16,1 2-1 0,-2-1 1 0,2 5-2 16,0 0 2-16,-1 1 2 0,-1 3-1 15,1 1-1-15,-1 0-3 0,0 3 4 0,-1-1 1 16,3 0 0-16,-3 0-1 0,3 2 0 15,-1 1 2-15,1-1-5 0,-1-2-3 16,0-2-1-16,3 3 1 0,-1-3 1 16,0 0-3-16,-1 1 1 0,3-3 2 0,0-1 0 15,0-3-2-15,0-1 0 0,0-2 1 16,0-2 1-16,0-2 0 0,0-4 0 16,3-2 0-16,-3-3 2 0,0-3-2 15,0-1-1-15,0-2-1 0,0-4 0 0,0-1 1 16,0-2-1-16,-3-3 3 0,3-2 1 15,0-1-2-15,0-1 1 0,-2-3 0 16,-1-1 0-16,0 1-2 0,0-2 0 0,-1-1 0 16,-1-1-2-16,0 0-1 0,-1 0 1 15,-1 0 2-15,-2-3 0 0,0 3 0 16,-1-2 0-16,1 0 1 0,-5-2 0 0,0 2-2 16,0-2 0-16,-3 0 1 0,-1 0-1 15,-4 0 0-15,1 0-2 0,-2 0 1 16,-2 0 1-16,0-2 1 0,-4 2 0 15,0-2 0-15,-1 0 0 0,0 0 0 0,-2 0 0 16,-2 2 0-16,-1-1-1 0,2 1 0 16,-3-2 0-16,-1 2 1 0,-1-2 1 15,-1 2-2-15,0-2-1 0,-3 0 1 16,0 0-1-16,-1 0 1 0,-4 0-1 0,1 0 2 16,-4 0 0-16,-2 1 0 0,-3-1 0 15,-2-2-2-15,-2 2 1 0,-2-2 0 16,-2 2-1-16,1-2 1 0,-2 2 1 15,-3 1 1-15,1-3 4 0,0 2 2 0,-2-2 3 16,1 2-2-16,-3-2-1 0,1 2-1 16,0-1-3-16,-3 1-3 0,2-2 0 15,-5 2 0-15,0-2 0 0,0 2 3 0,0-2 0 16,-1 3 0-16,-2-1 0 0,1 0 0 16,-1 2 0-16,1-2 1 0,-1 2 1 0,2-2-2 15,-1 2 0-15,2-2 0 16,0 2 1-16,2-2-2 0,0 2-1 0,0-2 1 15,0 0 2-15,3 0 3 0,0 1-1 16,2-1 0-16,2 2 3 0,0-2 2 0,2 2 0 16,0 0 0-16,3 0 0 15,-2 0-2-15,3 2-3 0,1-2-2 16,0 2-1-16,1-1-2 0,1 1-1 0,0 0 1 16,0 0 4-16,2 0 0 0,-1 0 2 15,3-2 0-15,-2 2 2 0,6-2 1 0,-1 2-5 16,-1-2 0-16,5 2 0 0,0-2 2 15,0 2-5-15,1-2 1 0,2 1 1 16,2 1 1-16,-1 0-1 0,4 0 1 0,-1 0 3 16,1 2 2-16,2-2-1 0,0 2 1 15,3-1-2-15,1 1-3 0,-1 0-1 16,3 0-2-16,2 0 1 0,-1-1-1 16,0 1-2-16,4 0 1 0,0 0 0 0,2 0-2 15,1 0 0-15,3-3 0 0,0 3-1 16,4-2 0-16,1 2 1 0,3-2 2 15,0 0-2-15,4-2 0 0,0 2 0 0,2-2-4 16,-1 2-2-16,3-2-5 0,-2 0-2 16,5 0-6-16,-2 0-6 0,0 0-11 15,0 0-8-15,2 0-18 0,-2 0-42 16,1 1-103-16,-1 1-132 0,2 4-141 0,0 0-99 16,0 0-38-16,0 1 16 0,0-1 91 15,2 1 133-15</inkml:trace>
  <inkml:trace contextRef="#ctx0" brushRef="#br0" timeOffset="55750.56">12372 12421 189 0,'4'-8'216'16,"-3"-2"-23"-16,1 3-17 0,0-3-10 16,-2 3 0-16,2 1 7 0,-2-2 8 0,0 3 11 15,0 1 10-15,-2 0 1 0,0 0-2 16,-1 0-5-16,-4 2-10 0,1 2-16 15,-2 2-20-15,-2 4-20 0,0 2-19 16,-3 5-19-16,-1 4-16 0,-2 4-15 0,1 6-10 16,-1 3-9-16,2 5-7 0,3 1-9 15,2 4-7-15,4 0-8 0,2 0-5 16,6 2-2-16,2 0-6 0,4 0-11 16,2-4-26-16,3 0-72 0,2-4-112 15,1 0-120-15,4-3-121 0,-1-3-89 0,-1-3-24 16,1-4 41-16,-2-4 100 0,1-5 111 15</inkml:trace>
  <inkml:trace contextRef="#ctx0" brushRef="#br0" timeOffset="55966.68">12618 12504 176 0,'-5'-7'310'15,"-2"3"51"-15,-2 4 10 16,-2 6-42-16,-1 1-40 0,-1 7-40 0,-1 3-40 16,-2 2-46-16,2 2-49 0,-2 2-44 15,1 0-57-15,1 1-72 0,0-1-90 16,0 2-99-16,5-2-119 0,-2-2-71 0,2 0-16 16,1-2 31-16,2-2 66 0</inkml:trace>
  <inkml:trace contextRef="#ctx0" brushRef="#br0" timeOffset="56182.96">12768 12371 96 0,'6'-2'340'0,"-3"6"59"0,-1 5 58 16,0 7-35-16,-1 7-60 0,-1 5-66 15,3 5-58-15,-3 3-53 16,1 2-54-16,1 2-58 0,0 0-71 0,-1 2-91 0,2-2-103 16,-2 0-105-16,3 0-114 0,-2-2-75 15,-1-2-8-15,-1-2 43 0,0-1 80 16</inkml:trace>
  <inkml:trace contextRef="#ctx0" brushRef="#br0" timeOffset="56364.54">12677 12802 209 0,'-3'-14'274'0,"3"1"22"15,0 3-43-15,3 1-67 0,3 3-57 0,1 0-45 16,2 5-45-16,3-1-58 0,1 0-74 16,3 2-91-16,-3 0-72 0,4 0-35 15,1 0-2-15,-2-2 27 0</inkml:trace>
  <inkml:trace contextRef="#ctx0" brushRef="#br0" timeOffset="56563.25">13180 12493 74 0,'-8'-2'302'0,"-1"4"59"15,-2 4 57-15,-1 3-33 0,0 6-33 16,3 6-39-16,0 2-44 0,0 2-51 15,3 4-58-15,1 1-50 0,1 2-50 16,3-1-72-16,1 1-95 0,1 1-111 0,3-1-120 16,1-1-118-16,1-3-55 15,-2-1 7-15,4-2 61 0,-1-4 92 0</inkml:trace>
  <inkml:trace contextRef="#ctx0" brushRef="#br0" timeOffset="56747.18">13245 12809 215 0,'-9'-5'396'16,"-1"1"47"-16,-5 2 28 0,1 4-90 15,0 2-111-15,0 1-119 0,1 1-122 16,0 2-129-16,5 1-136 0,-1-1-126 0,0 1-65 16,3-1-13-16,0-1 33 0,3 1 73 15</inkml:trace>
  <inkml:trace contextRef="#ctx0" brushRef="#br0" timeOffset="57061.38">13458 12596 24 0,'-2'2'348'0,"-2"3"73"16,-1 3 67-16,0 2 6 0,-2 3-64 15,0 0-77-15,-1 4-78 0,2 1-64 16,2-1-61-16,-2 0-56 0,2 0-40 0,3-2-23 16,-1 0-15-16,0-1-8 15,2-1-8-15,2-3-1 0,1-1-1 0,0-3-1 16,0 0-1-16,2-4 0 0,3-1 2 16,-1-2 1-16,0-1-2 0,4-4 1 0,-1 0 1 15,1 1-1-15,2-3-2 16,1 0 2-16,0 3 1 0,0-1-1 0,1 4 2 15,-1 0 0-15,0 4 2 0,1 2-1 16,-3 1-14-16,-1 5-37 0,-2 0-77 16,-2 1-103-16,-2 2-112 0,2 3-131 15,-1-1-61-15,-2-2-3 0,2 2 55 0,0-3 91 16</inkml:trace>
  <inkml:trace contextRef="#ctx0" brushRef="#br0" timeOffset="57343.65">14040 12756 79 0,'0'-8'338'0,"-3"1"63"16,1 1 61-16,-2 2-22 0,-1 2-60 16,-1 0-67-16,-1 0-65 0,2 2-58 15,1 2-59-15,-1-2-51 0,1 2-40 16,3 0-24-16,-1 2-14 0,2-2-9 0,0 0-7 15,0 0-6-15,3 0-3 0,1-1 2 16,0 1 2-16,1 0 2 0,0 2 5 16,1 0 2-16,1 3 4 0,-1 3-1 15,2 1-8-15,-2 3-23 0,2 1-51 16,1 0-73-16,-2 2-90 0,2 1-105 16,-1-1-86-16,-1 0-26 0,0-2 22 0,-1-2 59 15</inkml:trace>
  <inkml:trace contextRef="#ctx0" brushRef="#br0" timeOffset="65059.28">7535 15337 91 0,'0'-2'177'0,"0"2"-15"0,2 0-18 15,0-2-7-15,2 2 1 0,-1-2 10 0,0 2 5 16,3-1 5-16,2-3-1 0,-1 2-5 16,0-4-10-16,2 0-8 0,1 1-9 0,1-5-13 15,0 1-16-15,0-3-12 0,-2 1-16 16,5-3-11-16,-4-1-6 0,1 2 4 16,0-2 8-16,-2-1 16 0,-3 3 19 15,0 2 15-15,-3-1 12 0,-3 1-1 0,0-1-7 16,-3 5-19-16,-4-1-19 0,-3 2-20 15,-3 3-17-15,-3 1-11 0,-2 5-6 0,-5 5-3 16,-2 4-4-16,-5 7-2 0,2 3 0 16,-2 9 0-16,-1 3-2 0,2 6 6 0,2 4 2 15,-1 2 5-15,8 1 2 0,0 1 1 16,6 0 1-16,5-1-5 0,3-1-4 16,5-2-5-16,4 0-5 0,6-4-5 15,2-2-5-15,5-4-2 0,4-2 0 0,3-1 0 16,2-6-1-16,2-3-3 0,3-4-5 0,0-3-12 15,1-4-13-15,1-3-18 0,-2-4-35 16,1-4-85-16,-1-4-121 0,0-2-125 16,1-3-123-16,-3-5-56 0,-2-1-2 15,0-2 69-15,-3-4 116 0</inkml:trace>
  <inkml:trace contextRef="#ctx0" brushRef="#br0" timeOffset="65820.78">6357 15190 77 0,'-3'-1'229'0,"2"-1"30"0,1 0-14 16,-1 0-19-16,1 2-13 0,-2 0-2 0,2 2 6 16,-2 2 10-16,2 5 3 0,0 6-4 15,0 4-9-15,-3 6-21 0,3 6-28 0,-1 5-34 16,1 2-28-16,-1 6-25 15,1 1-22-15,-2 3-18 0,2 0-14 0,0 1-11 16,0 1-11-16,2-3-8 0,-2 1-16 0,1-2-32 16,-1-2-61-16,1-1-84 0,2 1-87 15,-1-4-88-15,1 0-89 0,1-6-43 0,-1-1 19 16,-1-3 62-16,2-5 77 0</inkml:trace>
  <inkml:trace contextRef="#ctx0" brushRef="#br0" timeOffset="66102.45">6637 15128 210 0,'2'-10'330'15,"-2"6"56"-15,1 6 13 0,2 6-31 0,-1 7-39 16,-2 8-41-16,3 5-38 0,1 7-48 0,-3 5-49 16,3 4-47-16,0 3-40 0,-1 3-27 15,1-1-21-15,-1 3-35 0,1-1-57 16,-1-1-80-16,2-3-88 0,-1 1-93 16,1 0-100-16,-1-5-51 0,-2 1 10 0,0-4 55 15,-2-4 76-15</inkml:trace>
  <inkml:trace contextRef="#ctx0" brushRef="#br0" timeOffset="66319.78">6462 15789 57 0,'-7'-12'250'0,"2"3"26"16,1-3 6-16,2 3-58 0,4-1-54 0,2 3-45 15,1-1-32-15,4 2-24 0,4 1-31 16,-1 1-43-16,3 2-48 0,2 0-59 0,-1 0-76 16,2 2-74-16,-3 2-34 0,2 2 3 15,-2 0 26-15</inkml:trace>
  <inkml:trace contextRef="#ctx0" brushRef="#br0" timeOffset="66680.73">7036 15669 171 0,'-7'-2'271'0,"-1"0"29"16,1 2-34-16,2 0-67 0,1 0-57 0,0 0-46 15,3 0-32-15,1 2-27 0,0 2-19 0,0-1-9 16,1 1-4-16,2 0-3 0,-2 2 0 16,1 1-1-16,-2-1 6 0,0 2 11 15,0 1 10-15,0 3 12 0,-2-3 13 0,1 3 15 16,-2 1 10-16,2-2 4 0,-1 3 1 16,0-1-4-16,2 0-7 0,0 1-11 15,2-1-14-15,1 0-10 0,3 1-10 0,-1-3-7 16,3 2-4-16,1-1-4 0,0-1-3 15,3-1-2-15,-1-1-5 0,1-1-8 0,1-2-30 16,-1-1-49-16,1 1-68 16,-1-2-84-16,1-2-106 0,-3-2-55 15,1 0-6-15,0-2 32 0,-2-2 58 0</inkml:trace>
  <inkml:trace contextRef="#ctx0" brushRef="#br0" timeOffset="67651.39">8256 15436 82 0,'-1'-2'226'0,"1"2"26"0,-1 0 10 0,1 0 8 16,-2 0 13-16,2 0 10 0,-2 0 0 0,2 0-12 15,-3 0-24-15,3 0-26 0,3 0-32 16,-1 0-34-16,1 2-30 0,5-2-22 15,0 2-19-15,3-2-16 0,5 2-14 16,2-2-7-16,4 2-10 0,3-2-8 0,3 2-4 16,4-2-6-16,3 2-3 0,5 0 0 15,1 0 1-15,2-1-2 0,0 1-4 16,1 0-4-16,2 0-4 0,0 0-6 0,-2 0-5 16,-1 0 2-16,-2 2-1 0,-1 0-4 15,-5-1-5-15,-1 1-10 0,-5 0-15 16,-3 0-21-16,-4 0-35 0,-4-1-79 0,-2 1-110 15,-3 0-114-15,-1 2-127 0,-5-1-67 16,0 1-12-16,-4 0 59 0,-3 0 103 0</inkml:trace>
  <inkml:trace contextRef="#ctx0" brushRef="#br0" timeOffset="68042.89">8314 15792 116 0,'-10'0'229'0,"0"0"28"15,4 0-23-15,2 0-17 0,4 0-3 0,1-1 6 16,3 1 24-16,4-2 21 15,2 2 7-15,3-2-3 0,1 2-17 0,4 2-25 16,2-2-37-16,3 3-40 0,2 1-34 0,2 0-30 16,3 2-25-16,4 1-12 0,0-1-7 15,3 2-7-15,1-1-8 0,1 3-6 16,0-2-4-16,1-1-5 0,-1 1-5 16,0-1-4-16,1 1 0 0,-3 0-2 0,-1-3-1 15,-1 1 0-15,-2 0 0 0,-5-2 0 16,-1-1-1-16,-3 1-6 0,-3-2-9 0,-4 0-14 15,0 0-23-15,-7 0-57 16,0-2-109-16,-2 0-126 0,-2 0-144 0,-1 0-84 0,-3-2-27 16,-2 2 29-16,-4 0 97 0</inkml:trace>
  <inkml:trace contextRef="#ctx0" brushRef="#br0" timeOffset="69603.73">9741 15164 90 0,'5'-6'153'0,"0"-3"-17"0,1-1-18 16,0 1-15-16,-1-3-13 0,-1 1-4 15,-2-3 1-15,3 3 12 0,-3-1 15 0,-1 1 24 16,-1 0 27-16,-1 1 26 0,-3 2 21 16,-1 1 17-16,-2-1 10 0,-2 4-3 15,-2 2-9-15,-2 4-22 0,-1 2-28 0,-2 4-32 16,-1 5-34-16,0 2-26 0,-3 6-22 16,3 4-17-16,-4 6-10 0,4 1-5 0,-1 4-5 15,4 4-3-15,0 0 2 0,2 2 2 16,6 0 1-16,2 0-2 0,4 0 1 15,4-2-6-15,2-2-7 0,6-4-3 0,2 1-6 16,4-5-1-16,0-3-5 0,3-3 2 16,2-3 0-16,1-2-2 0,1-3-4 0,1-5-9 15,-1-3-12-15,2-4-24 0,0-4-55 16,-1-4-108-16,2-4-122 0,-2-3-121 0,3-5-102 16,-2-1-37-16,1-6 23 0,-3 1 93 15,2-5 115-15</inkml:trace>
  <inkml:trace contextRef="#ctx0" brushRef="#br0" timeOffset="70565.72">10233 14912 59 0,'0'-2'178'0,"0"1"-1"0,0-1 0 0,0 0 1 15,0 2 5-15,3 0 20 16,-3 0 30-16,2 4 36 0,0 1 33 0,-1 7 13 16,1 3-6-16,0 8-27 0,0 3-48 15,-2 9-57-15,0 3-58 0,0 6-44 16,0 3-29-16,0 3-14 0,0 3-10 0,0 0-8 0,1 3-7 15,-1-3-6-15,2-3-14 0,0-3-37 16,0-1-66-16,0-4-93 0,-1-4-103 16,1-4-101-16,2-5-106 0,-1-4-32 15,1-4 31-15,0-6 73 0,-1-6 97 0</inkml:trace>
  <inkml:trace contextRef="#ctx0" brushRef="#br0" timeOffset="70800.2">10495 15034 34 0,'7'-17'324'0,"-1"6"81"16,-1 5 76-16,0 8-13 0,1 7-46 0,-3 9-64 16,3 4-70-16,-3 7-71 0,2 3-72 15,-1 5-60-15,0 3-35 0,-1 0-22 16,1 3-16-16,-3-1-29 0,1 2-51 15,0 0-77-15,0-2-88 0,-2-2-92 0,2 0-83 16,-2-4-81-16,-4-4-8 0,0-1 48 16,-1-3 72-16,0-3 82 0</inkml:trace>
  <inkml:trace contextRef="#ctx0" brushRef="#br0" timeOffset="70981.52">10279 15499 86 0,'-8'-15'275'16,"3"2"40"-16,2 1 13 0,1 1-30 0,4 1-36 16,1 1-34-16,2-1-33 15,4 2-33-15,2 3-40 0,2-1-36 0,3 0-35 16,0 2-43-16,2 1-55 0,2-1-64 0,-2 0-71 16,3 2-77-16,-1 0-100 0,-1 0-38 15,-1 2 9-15,0 0 41 0,-2 0 58 0</inkml:trace>
  <inkml:trace contextRef="#ctx0" brushRef="#br0" timeOffset="71810.2">10972 15421 50 0,'-3'-2'236'0,"3"0"39"0,3 0 8 16,-1 0-14-16,1 0-10 0,3 1-2 0,3-1 4 15,-1 0-4-15,5 2-17 0,1-2-23 16,2 2-29-16,0 0-33 0,1 0-36 0,2 0-33 15,-1 0-26-15,0 0-24 0,0 0-36 16,-2 0-76-16,-1 2-111 0,2-2-133 16,-2 2-142-16,4 0-75 0,-3-1-19 0,1-1 44 15,3 0 97-15</inkml:trace>
  <inkml:trace contextRef="#ctx0" brushRef="#br0" timeOffset="72621.97">12129 15049 51 0,'4'-3'113'0,"1"-1"-11"0,1-2-12 15,1-1-6-15,0-1-4 16,-2 0 2-16,0 1 8 0,-1-1 16 0,0 0 22 16,-3 1 25-16,-1-1 27 0,-1 2 25 15,-3 1 21-15,-3-1 16 0,-4 4 9 16,-1 0 1-16,-4 4-9 0,-4 2-23 0,-3 4-31 16,-1 1-35-16,-1 4-32 0,-1 5-30 0,-1 1-26 15,2 3-14-15,0 5-10 0,0 2-9 16,3 3-5-16,5 2-3 0,0 3-2 15,5 1-3-15,3 0-1 0,6 2-2 16,1-2-2-16,4 0-2 0,6-2-3 0,3-1-3 16,3-3-3-16,3-2-2 0,2-3-3 15,4-4 1-15,1-2-7 0,2-4-9 0,0-4-12 16,3-3-21-16,0-3-46 0,2-5-81 16,-3-2-96-16,1-5-94 0,-2-3-81 0,1-3-74 15,-1-3-22-15,-4-3 48 0,0-4 84 16,-3-2 92-16</inkml:trace>
  <inkml:trace contextRef="#ctx0" brushRef="#br0" timeOffset="72837.75">12481 15029 158 0,'4'-23'314'0,"-1"4"75"16,-1 3 17-16,0 3-3 0,-1 4-12 0,-1 1-23 15,2 6-43-15,-2 6-55 0,0 7-63 16,0 6-53-16,-2 6-46 0,1 6-38 15,-1 3-26-15,0 6-18 0,0 0-9 0,1 4-6 16,1 2-6-16,0 0-4 0,0 0-14 0,0-2-30 16,1 0-72-16,3-4-103 0,-2-2-113 15,1-2-112-15,3-3-100 0,-2-7-30 16,2-1 39-16,0-6 85 0,-1-3 107 16</inkml:trace>
  <inkml:trace contextRef="#ctx0" brushRef="#br0" timeOffset="73070.12">12786 14943 161 0,'8'-25'377'0,"-5"4"63"0,1 6 55 16,-1 3-32-16,1 5-54 0,-1 7-67 0,1 7-66 15,0 9-53-15,-1 7-55 0,1 7-57 16,-2 4-42-16,1 6-31 0,-1 4-17 0,0 2-9 15,-1 1-12-15,1 3-15 0,0 0-34 16,0-1-73-16,-2-1-98 0,1-3-103 0,1-1-98 16,0-2-105-16,-2-4-31 0,0-3 41 15,-2-5 80-15,0-1 96 0</inkml:trace>
  <inkml:trace contextRef="#ctx0" brushRef="#br0" timeOffset="73252.2">12601 15419 103 0,'-8'-15'263'0,"3"1"36"0,3 3 3 16,2 0-41-16,2-1-43 0,2 3-40 16,3 1-32-16,2-1-33 0,3 1-37 0,0 2-40 15,5 2-50-15,-1 1-59 0,2-1-66 0,1 0-74 16,-1 2-94-16,0 0-42 0,0 0 2 15,0 2 34-15</inkml:trace>
  <inkml:trace contextRef="#ctx0" brushRef="#br0" timeOffset="74297.64">13160 15448 47 0,'-2'0'143'0,"2"-2"-11"0,-2 2-18 16,2-2-15-16,-2 2-14 0,2 0-11 0,-2 0-6 15,2 0-3-15,0 0 4 0,-1 0 3 16,1 0 7-16,0 0 8 0,-2 0 7 15,2 0 5-15,-2 0 2 0,2 0 4 0,-2 0 1 16,2 0 5-16,0 0 3 0,0 0 9 16,0 0 6-16,0 0 9 0,0 0 3 0,0 0 0 15,0 0-4-15,0 2-11 0,0-2-13 16,0 2-17-16,0-2-17 0,0 0-16 16,0 2-13-16,0-2-9 0,0 0-9 0,0 0-6 15,0 0-2-15,0 0-3 0,0 0 0 16,2-2-1-16,0 2 0 0,0-2-2 15,1 0-3-15,1 0-4 0,-1 0-3 0,1 0-5 16,1-2-2-16,0 2-2 0,0-1-2 0,1 1 1 16,0 0 1-16,-1 2 2 0,0 0-1 15,-1 0 3-15,1 0 1 0,-1 2 1 16,-1 0 0-16,-1-1 2 0,0 1 2 16,0 2 3-16,-2 2 1 0,-2-2 2 0,0 1-2 15,0 3 1-15,1-2-3 0,-1 1-6 16,2-1-1-16,0 2-3 0,0-3-2 0,2 3-3 15,1 0 3-15,1 1 1 0,-1 1 2 16,3-1-1-16,1 3 1 0,0-3-1 0,0 3 0 16,0-1 2-16,1 1 2 0,-1-1 5 15,-2 0 4-15,0 3 5 0,-1-3 2 16,0 2 5-16,-4-1 1 0,0 1 0 16,-2 1-6-16,-3-1-5 0,1-2-4 0,-3 3-5 15,-2-3-5-15,0 2-2 0,-2-1 0 16,-1-3-7-16,-3 3-5 0,3-3-10 15,-2-1-19-15,-3-2-45 0,3 1-96 0,-2-3-119 16,2 0-126-16,0 0-115 0,-1-2-46 16,-1-2 10-16,0 2 77 0,2-2 113 15</inkml:trace>
  <inkml:trace contextRef="#ctx0" brushRef="#br0" timeOffset="76938.52">17165 14880 72 0,'8'-8'191'0,"-1"-3"-4"0,0-1-16 15,2 1-15-15,-2 0-6 0,2-3-2 16,-3 1 3-16,2 0 11 0,-1-1 13 0,-1-1 19 16,-4 2 21-16,3-3 21 0,-5 3 12 15,0 0-8-15,-2-1-16 0,-2 1-29 16,-1 2-34-16,-3-1-39 0,-1 1-32 0,-1 3-22 15,-4 1-17-15,0 1-11 0,-2 4-10 16,-2 2-4-16,-2 6-7 0,-1 1-3 0,-1 7-1 16,-1 5-1-16,2 4 4 0,-2 3 1 15,3 7 6-15,2 1 1 0,0 2 3 16,4 2 3-16,3 2 0 0,2 0-1 16,4 0 1-16,2 0-1 0,6-2 3 0,3-1 4 15,4-3 1-15,2-2-1 0,4-1-3 16,4-3-5-16,2-3-5 0,1-2-8 0,1-2-5 15,4-4-5-15,0-4-8 0,2 1-17 16,1-5-27-16,-1-1-22 0,1-4-29 16,-3-3-54-16,0-1-122 0,0-3-140 0,2-5-145 0,-3-1-67 15,-1-5-22-15,-2-1 32 16,-3-2 113-16</inkml:trace>
  <inkml:trace contextRef="#ctx0" brushRef="#br0" timeOffset="77585.84">15758 14548 171 0,'-2'0'255'0,"1"-1"16"0,-2 1-7 16,2 0-7-16,-1 0 6 0,2 1 10 15,-2 5 10-15,2 2 4 0,-1 5-7 0,-1 4-18 16,0 6-32-16,-2 6-44 0,1 5-48 15,-1 6-42-15,-1 4-35 0,1 5-21 0,-1 1-16 16,2 3-8-16,-2-1-8 0,2 1-5 16,2-2-4-16,-1-1-12 0,-1 0-19 15,3-5-49-15,0-1-84 0,0-2-105 0,3 0-104 16,-1-4-107-16,-1-2-70 0,1-2 0 16,-1-1 59-16,2-6 93 0</inkml:trace>
  <inkml:trace contextRef="#ctx0" brushRef="#br0" timeOffset="77866.1">15981 14571 67 0,'5'-9'322'0,"-1"5"66"0,-2 4 73 16,2 8-18-16,-1 7-38 0,1 8-49 16,-1 7-52-16,0 8-55 0,2 6-68 15,-2 6-62-15,1 3-49 0,-3 0-33 0,0 3-19 16,2-1-11-16,-1-2-11 0,0-1-26 16,-2-3-52-16,0-3-86 0,-2 0-91 0,2-3-94 15,0-3-92-15,0-2-67 0,0-3 2 16,0-3 62-16,-2-5 77 0</inkml:trace>
  <inkml:trace contextRef="#ctx0" brushRef="#br0" timeOffset="78080.5">15719 15208 196 0,'0'-14'238'16,"2"3"5"-16,3-1-41 0,2 1-40 16,4 3-32-16,3 1-27 0,0-1-30 0,3 2-41 15,4 3-52-15,-1-1-54 0,0 0-67 16,2 2-82-16,0 0-42 0,-2 0-9 0,-1 2 18 16</inkml:trace>
  <inkml:trace contextRef="#ctx0" brushRef="#br0" timeOffset="80286.23">16465 15248 40 0,'0'0'55'0,"0"-2"11"0,0 2 13 15,0-2 9-15,0 2 8 0,0-2 4 16,0 2-3-16,0-2-8 0,0 2-11 0,2 0-12 16,-2 0-13-16,0 0-13 0,0 0-11 15,0 0-6-15,0 0 1 16,1 0 6-16,-1 0 11 0,3 0 15 0,-3 0 19 16,0 0 19-16,0 0 18 0,0 0 16 0,0 0 13 15,0 0 10-15,0 0 7 0,0 0 3 16,0 0-7-16,0 0-13 0,0 0-14 0,0 0-21 15,0 0-18-15,0 0-16 16,0 0-12-16,0 0-7 0,0 0-4 0,0 0 3 16,0 0-2-16,0 2-1 0,0-2 3 15,-3 0-3-15,3 0-3 0,0 0-6 16,0 0-4-16,0 0-5 0,0 2-6 0,0-2-6 16,0 0-6-16,0 0-2 0,0 0-3 0,0 0-2 15,0 0-6-15,0 0 0 0,0 0 4 16,3 0-1-16,-1 0 0 0,1-2 1 0,-1 2 1 15,1-2 1-15,1 0-3 0,1 0 0 16,1 0 0-16,-1 0-2 0,0 0-1 0,3 1 1 16,-2-1-1-16,2 0-1 0,-2 0 0 15,2 0 0-15,-1 2 1 0,-1-2-1 16,1 2 2-16,-2 0 1 0,-1 2 3 16,-1 0 4-16,1 0 5 0,-2 0 0 0,-1 1 4 15,-1 1-1-15,0 0-2 0,0 2-5 16,0 0-4-16,0-1-2 0,2 1-4 0,-2 2 0 15,2-1 0-15,2 1 1 0,-1-1 0 16,0 1-1-16,3 2 1 0,-1-3 0 16,3 3-2-16,-4-1 1 0,4 1 0 15,-3-1 3-15,1 1-3 0,-2-1 2 16,1 1 2-16,-4 1 0 0,-1 1 4 0,0-1 0 16,-3 1 2-16,-1 1 0 0,-4-2 1 0,2 3-2 15,-3-1-3-15,0-2-4 0,-1 1-6 16,-3-1-15-16,0 1-24 0,-2-3-69 0,1 1-119 15,1-3-130-15,-2 3-151 0,1-2-71 16,0-3-19-16,0 1 44 0,-1 0 107 16</inkml:trace>
  <inkml:trace contextRef="#ctx0" brushRef="#br0" timeOffset="81346.03">17708 14844 86 0,'0'-2'201'0,"2"0"2"16,0 0-14-16,1 0-15 0,3 0-6 15,1-2-5-15,2 3 0 16,3-3-1-16,0 2-3 0,5-2 0 0,1 2 6 0,2-2 6 16,0 2 7-16,3-1 4 0,3 1 1 0,0-2-3 15,2 2-14-15,-1-2-21 0,3 0-24 16,-2 1-28-16,3-1-20 0,-2 2-20 15,4-2-13-15,-2 2-11 0,-3-2-8 0,1 2-2 16,-1-1-10-16,-3 1-3 0,0 0 1 0,-3 0-3 16,-3 0-1-16,-2 2-4 15,-3-2-6-15,-2 2-15 0,-1-2-45 0,-5 2-99 16,2 0-141-16,-2 0-164 0,-1 2-92 0,-3 0-38 16,-2-2 15-16,-2 2 82 0,-3 2 134 15</inkml:trace>
  <inkml:trace contextRef="#ctx0" brushRef="#br0" timeOffset="82146.02">19060 14514 30 0,'8'-7'110'15,"-1"-3"-14"-15,0 2-10 0,0-1-2 0,0 1 4 16,-2 1 8-16,0-1 19 0,-1 2 23 16,-2 1 32-16,0-1 28 0,-4 0 33 15,-1 4 28-15,-3 0 21 0,-3 2 6 16,-3 4-10-16,-2 2-18 0,-4 5-31 0,-2 3-41 15,-3 5-42-15,0 5-37 0,-1 5-30 0,-1 3-20 16,4 5-16-16,-1 1-6 0,5 2-6 16,2 2-7-16,5-2-2 15,2 0-6-15,7 0-1 0,2-4-4 0,5-2-1 16,3-1-1-16,5-3-3 0,2-3-1 0,1-4-2 16,5-3-1-16,2 0-2 0,1-5-3 15,1-4-10-15,1-3-14 0,-1-2-30 16,4-3-70-16,-4-3-120 0,3-3-125 0,-1-3-129 15,1-2-75-15,-2-3-16 0,0-4 45 16,-1-3 108-16</inkml:trace>
  <inkml:trace contextRef="#ctx0" brushRef="#br0" timeOffset="82426.88">19582 14261 226 0,'-4'-10'348'15,"0"3"64"-15,1 3 22 0,0 2-15 16,-1 6-28-16,2 5-43 0,-1 5-47 16,-1 7-51-16,0 3-61 0,1 7-61 0,-1 3-46 15,1 4-24-15,-2 4-21 0,3 2-13 16,-2 0-10-16,1 1-7 0,1 3-7 0,0-2-12 15,2-2-15-15,-2-2-32 0,2-4-69 16,0-2-101-16,0-2-103 0,4-3-108 0,-2-5-94 16,3-3-26-16,-2-4 37 0,1-4 85 15,-1-5 101-15</inkml:trace>
  <inkml:trace contextRef="#ctx0" brushRef="#br0" timeOffset="82658.39">19782 14322 51 0,'5'-19'325'0,"-2"5"69"15,1 5 68-15,0 7-7 0,0 6-46 16,1 7-61-16,0 6-53 0,1 8-60 16,-2 4-66-16,1 3-60 0,3 6-47 15,-2 2-29-15,-1 2-25 0,0 2-28 0,1 0-46 16,-3 0-74-16,1-1-91 0,-2 1-86 15,1-2-83-15,-1-2-69 0,-2-2-23 0,0-4 37 16,-3-3 70-16,-1-2 79 0</inkml:trace>
  <inkml:trace contextRef="#ctx0" brushRef="#br0" timeOffset="82857.34">19565 14798 42 0,'-14'-19'253'15,"4"4"39"-15,1 0 5 0,3 3-29 16,3 1-26-16,3 1-20 0,3 3-18 0,3-1-12 16,4 2-14-16,3 0-20 0,1 3-22 15,4 1-27-15,2 0-25 0,1 0-26 0,0 2-20 16,1 0-26-16,0 2-46 16,-1-2-71-16,-1 2-80 0,1 0-90 0,-1 0-102 15,-5-1-67-15,2-1-5 0,-5 2 42 0,1 0 66 16</inkml:trace>
  <inkml:trace contextRef="#ctx0" brushRef="#br0" timeOffset="84153.72">20319 14423 97 0,'-1'0'157'16,"-1"0"-20"-16,0 0-24 0,2 0-19 0,0 0-9 15,0 0-4-15,2 0 2 0,0 0 8 16,3 0 12-16,2 0 17 0,2 0 16 0,2-2 21 16,3 0 20-16,4 0 21 15,3 0 19-15,6 0 9 0,2 0 3 0,5 0-12 16,1 1-23-16,5-1-33 0,2 0-37 0,1 0-34 16,2 2-31-16,0 0-22 0,-1 0-17 15,1 2-10-15,-2 0-7 0,0 0-15 0,-5 1-29 16,0-1-58-16,-2 2-89 0,-5 0-95 15,-3 2-89-15,-5-3-84 0,-3 1-53 0,-4 2 15 16,-3-2 65-16,-7 1 83 16</inkml:trace>
  <inkml:trace contextRef="#ctx0" brushRef="#br0" timeOffset="84479.93">20364 14926 141 0,'-11'3'180'0,"4"1"-16"0,4 0-30 0,3 0-9 15,3-2 6-15,6 0 18 0,4-2 24 16,3 0 17-16,5 0 11 0,5 0 6 15,3-2 9-15,5 0 5 0,4-2-6 0,2 0-14 16,2 0-23-16,3 1-33 0,-2 1-36 16,0-2-37-16,-1 2-27 0,-1 0-23 15,-2 0-24-15,-2 2-37 0,-2-2-65 16,-4 2-81-16,-5 0-88 0,-1 0-83 16,-1 0-89-16,-5 0-40 0,-1 0 21 15,-4-2 61-15,1 1 76 0</inkml:trace>
  <inkml:trace contextRef="#ctx0" brushRef="#br0" timeOffset="86972.31">22043 14348 129 0,'3'-1'123'0,"1"-1"-13"16,0-2-10-16,-1 0-9 0,2-2-7 16,1 1-5-16,-1-1-4 0,1-2-3 0,-1 1 0 15,-1-3 4-15,1 2 10 16,-2-1 11-16,-1-1 14 0,2-1 17 0,-2 1 21 15,-2-1 23-15,0 2 20 0,-2-1 15 16,-2 0 11-16,1 1 2 0,-4 1-12 0,-1 3-25 16,-1-1-26-16,-1 2-28 15,-5 2-30-15,-1 6-28 0,-1 2-15 0,-3 5-11 16,-3 6-9-16,-1 6-5 16,-2 6-1-16,1 3 1 0,0 4-2 0,0 2 0 15,2 4 2-15,6 2-3 0,1 0-1 0,6 2-2 16,2-3-1-16,5 1-3 0,3 0-1 15,5-2-4-15,2-4-3 0,3 0-3 16,5-3-5-16,0-5-2 0,2 0-3 0,3-3 2 16,0-4-6-16,0-4-10 0,4-2-12 0,-2-3-13 15,1-5-26-15,0-1-63 0,1-6-106 16,1-2-107-16,-1-2-102 0,2-6-97 16,-1-1-44-16,-2-5 24 0,-2-3 88 0,-1-2 107 15</inkml:trace>
  <inkml:trace contextRef="#ctx0" brushRef="#br0" timeOffset="87220.43">22418 14242 210 0,'2'-15'334'16,"-1"1"54"-16,0 3-4 0,2 1-13 15,-1 6-6-15,0 3-21 0,-2 6-35 0,1 7-33 16,-1 9-37-16,0 5-55 0,0 7-60 15,-1 5-47-15,-1 4-31 0,0 3-25 16,-1 1-11-16,2 0-6 0,1 1-2 16,-1 1-4-16,1-2-8 0,0-2-11 0,0-2-29 0,0-2-66 15,0-2-99-15,1-4-107 0,3-4-101 16,0-3-103-16,1-4-35 0,0-4 28 16,1-4 80-16,1-5 101 0</inkml:trace>
  <inkml:trace contextRef="#ctx0" brushRef="#br0" timeOffset="87437.56">22738 14236 74 0,'7'-21'318'16,"-2"6"76"-16,2 3 81 0,-1 7-13 0,-1 5-35 15,0 7-48-15,1 7-45 0,-2 9-59 16,1 3-77-16,-1 8-69 0,1 5-50 0,-2 1-30 15,-1 3-23-15,1 1-13 0,-2 2-11 16,2 2-15-16,-3-3-30 0,0 1-68 16,0 0-99-16,-3-2-110 0,2-3-107 0,0-2-105 15,-3-3-34-15,1-2 33 0,-3-3 83 16,-2-5 102-16</inkml:trace>
  <inkml:trace contextRef="#ctx0" brushRef="#br0" timeOffset="87618.45">22523 14762 231 0,'-9'-17'337'0,"1"3"37"15,2 1-11-15,3 2-74 0,3 1-75 0,0 2-65 16,3 1-51-16,2-1-54 0,4 2-71 16,0 3-77-16,3-1-82 0,1 0-92 0,2 0-75 15,-1 0-21-15,0 3 20 0,0 1 51 0</inkml:trace>
  <inkml:trace contextRef="#ctx0" brushRef="#br0" timeOffset="87969.68">23077 14676 135 0,'0'-2'223'0,"1"0"14"0,-1 2-48 15,3 0-56-15,0 0-37 0,1 2-21 0,-1 2-11 16,1 0-5-16,-1 2-1 0,-1-1 3 0,0 5 9 16,-2-1 14-16,0 1 21 0,-4 1 26 15,1 3 23-15,-1-3 23 0,-1 2 15 0,0-1 9 16,-1 1-1-16,3-1-16 0,-1-3-23 15,0 1-28-15,4-1-26 0,0-1-26 0,2-3-24 16,1 3-15-16,3-2-14 0,1-2-7 16,2 1-10-16,4-1-6 0,-2-2-6 0,3 0-17 15,0 0-41-15,0-2-75 0,1 2-97 16,-1-2-99-16,0 0-97 0,0 0-89 16,-1 0-15-16,-1-2 46 0,0 0 82 0,1 0 90 15</inkml:trace>
  <inkml:trace contextRef="#ctx0" brushRef="#br0" timeOffset="92645.65">6877 16844 9 0,'0'0'12'0,"0"-2"-1"0,0 2-2 15,0-2-1-15,0 2-1 0,0-2-1 16,0 2-3-16,0-2 1 0,0 2-1 0,0-2 2 16,0 1 2-16,0-1 4 0,0 0 4 15,0 0 5-15,0 0 6 0,0 0 6 0,0 0 3 16,0 0 1-16,0 2 1 0,0-2 1 16,0 0-2-16,0 2-2 0,0-1-1 0,0 1-2 15,0-2 1-15,0 0-1 0,0 2-1 0,0-2 4 16,0 0 0-16,0 0 2 0,0 0 5 15,0 0 4-15,0 0 3 0,0 0 5 0,0 0 2 16,0 2 3-16,0-1 1 0,0 1 1 16,0-2 1-16,0 2 1 0,0-2 1 15,0 0 0-15,0 2-1 0,0-2 3 0,0 2 2 16,0-2 5-16,0 2 5 0,0-2 9 16,0 2 7-16,0-2 12 0,0 2 9 0,0-2 10 15,0 0 9-15,1 2 7 0,-1-1 5 16,0-1 1-16,0 2-5 0,0-2-8 15,0 2-15-15,0-2-16 0,0 2-14 0,0 0-19 16,0 0-11-16,0 2-8 0,0 2-1 0,0 1-4 16,-1 7-1-16,-1 5-2 0,0 8-3 15,0 3-6-15,-1 8-8 0,-1 2-8 0,1 6-5 16,1 0-4-16,-2 2-7 0,2 1-1 16,0-1-1-16,1-2 1 0,-1 0-3 0,2-2-6 15,0-2-5-15,2-2-13 0,-2-4-23 16,1-3-51-16,1-3-87 0,1-3-112 0,2 0-107 15,-1-4-104-15,2-2-59 0,1-4 7 0,1-2 67 16,-3-1 105-16</inkml:trace>
  <inkml:trace contextRef="#ctx0" brushRef="#br0" timeOffset="93092.86">7193 17185 67 0,'-2'-2'227'0,"-1"0"25"0,3 0-28 0,0 0-24 16,0 0-16-16,3 1-5 0,1-1 5 15,-1 0 13-15,2-2 13 0,3 2 10 16,1 0 4-16,1 0-11 0,3 0-21 0,1 2-26 16,0-2-33-16,2 2-35 0,2-1-33 15,1 1-23-15,2 0-22 0,2-2-31 0,-1 2-58 16,1-2-86-16,3 2-102 0,-1-2-112 16,2 0-114-16,-2-2-47 0,2 0 18 0,-2 0 64 15,0 1 93-15</inkml:trace>
  <inkml:trace contextRef="#ctx0" brushRef="#br0" timeOffset="93376.57">7855 16909 162 0,'0'-6'338'0,"-1"2"51"0,1 0 20 16,-2 3-37-16,2 1-30 0,2 1-30 0,-2 7-32 16,1 2-31-16,-1 5-29 15,2 6-45-15,-1 4-48 0,2 3-44 0,-1 6-30 0,-1 5-22 16,1 1-13-16,2 1-10 0,-3 3-8 16,3-2-12-16,-2 0-22 0,1-2-58 0,1-2-92 15,-1-2-108-15,1 1-103 0,0-3-112 16,-1-2-47-16,1-1 19 0,-1-3 73 15,-1-3 99-15</inkml:trace>
  <inkml:trace contextRef="#ctx0" brushRef="#br0" timeOffset="93723.2">7807 16939 179 0,'2'-21'239'0,"0"4"8"0,-1 0-29 16,3 4-27-16,1-1-23 0,0 3-18 15,3 3-20-15,-1 1-21 0,1 1-21 16,1 2-17-16,1 0-12 0,1 4-5 0,1 0 2 16,1 2 7-16,-1 2 8 0,2 0 10 15,-1 2 11-15,-1-1 14 0,1 3 15 0,-2 1 18 16,-2 1 10-16,-3 1 3 0,-2 1-5 15,-3 1-14-15,-1 2-24 0,-1 3-31 0,-4 1-26 16,-3 0-18-16,0 0-15 0,-3 2-10 16,-1-2-16-16,-1 0-21 0,1 0-49 0,-1 0-88 15,1-2-105-15,1-2-106 0,0-1-106 0,4-1-58 16,0-4 7-16,2 1 64 0,0-4 91 16</inkml:trace>
  <inkml:trace contextRef="#ctx0" brushRef="#br0" timeOffset="93905.8">8127 16895 225 0,'8'-7'328'0,"0"1"68"16,1 4 5-16,-3 2-15 0,2 2-22 16,-2 4-35-16,1 3-47 0,-2 5-59 0,0 1-63 15,1 4-55-15,-3 2-42 0,1 2-34 16,-2 0-37-16,-1 1-57 0,1-1-79 0,-2 2-99 15,2 0-99-15,-2 0-105 0,0-3-62 16,0-1 3-16,0-2 53 0,-2 0 83 0</inkml:trace>
  <inkml:trace contextRef="#ctx0" brushRef="#br0" timeOffset="94071.96">8158 17035 51 0,'0'-16'300'15,"0"3"42"-15,0 0 33 0,5 1-60 0,-2 3-77 16,3-1-67-16,1 2-59 0,0 1-59 16,2 3-75-16,1 0-77 0,3 0-78 15,-1 3-87-15,1 1-70 0,-2-2-20 16,1 2 24-16,-1-2 45 0</inkml:trace>
  <inkml:trace contextRef="#ctx0" brushRef="#br0" timeOffset="94407">8570 16804 116 0,'0'-2'254'0,"-2"2"38"0,-2 0-21 15,1 2-30-15,-2 0-28 0,1 4-23 16,-3 1-21-16,0 3-22 0,-1 3-16 16,0 4-13-16,0 2-10 0,-1 2-3 0,2 2 2 15,-2 2 2-15,1 0 2 0,4 1 0 0,-1-1-6 16,0 0-10-16,4-2-16 0,1 0-18 15,1-4-16-15,4 0-18 0,0-2-12 16,2-4-7-16,2-1-2 0,0-3-6 0,2-1 0 16,1-4 1-16,1-4 0 0,-1-2 1 0,2-2 0 15,1-4 1-15,-1-3-1 0,-2-1-1 16,0-3 1-16,1 0-2 0,-3-4 2 0,0 0-1 16,-1-2 3-16,-2-2 7 0,-1 0 2 15,-3-2 3-15,-1 2-2 0,-1-1 2 0,-2 1-2 16,-3 2-12-16,-1 2-22 0,-2 0-50 15,0 4-76-15,-2 1-101 0,2 3-102 0,-1 1-110 16,0 1-60-16,0-1 5 0,1 3 55 16,2 1 87-16</inkml:trace>
  <inkml:trace contextRef="#ctx0" brushRef="#br0" timeOffset="94701.98">8968 16747 89 0,'0'0'380'0,"0"0"86"0,-2 6 74 15,0 1-15-15,1 5-75 0,1 3-87 16,0 6-85-16,0 4-75 0,0 3-71 0,0 6-49 15,0 3-35-15,0 3-20 0,1 3-14 16,-1 1-11-16,2 2-19 0,-2 0-28 0,0-1-67 16,0-1-102-16,0 0-116 0,0-2-111 15,2-2-95-15,-1-2-30 0,2-4 35 16,-2-1 87-16,1-5 108 0</inkml:trace>
  <inkml:trace contextRef="#ctx0" brushRef="#br0" timeOffset="95000.58">8864 16897 44 0,'-1'-21'209'0,"1"2"23"0,0 2-26 0,1 2-43 15,3 4-30-15,0-1-25 0,3 3-20 0,0 1-18 16,0 0-18-16,3 5-14 0,1-1-11 15,0 2-8-15,2 0-4 0,1 4 3 0,0 0 9 16,1 2 11-16,1-1 12 16,-2 5 16-16,0 0 20 0,0-1 24 0,-1 3 21 15,-2 1 18-15,-2 1 19 0,-5-1 14 16,1 2 0-16,-4 3-16 0,-2-1-22 0,-4 0-27 16,1 0-33-16,-4 2-32 0,0-1-41 0,-1 1-64 15,-2-2-89-15,2 0-101 0,0 1-107 16,2-3-121-16,0 0-47 0,1-3 14 0,3-1 62 15,-1 1 88-15</inkml:trace>
  <inkml:trace contextRef="#ctx0" brushRef="#br0" timeOffset="95265.68">9479 16791 109 0,'-6'-6'278'0,"1"2"49"0,-3 2 10 15,2 4-23-15,-1 2-25 16,-3 4-20-16,1 3-29 0,1 4-34 0,-1 4-39 0,2 2-40 16,1 2-39-16,3 2-35 0,1 0-52 15,2-1-71-15,0 1-90 0,2 2-91 16,1-2-101-16,3-3-89 0,-1-1-22 0,0-3 29 15,1-1 66-15</inkml:trace>
  <inkml:trace contextRef="#ctx0" brushRef="#br0" timeOffset="95436.03">9535 16941 122 0,'0'-11'383'0,"-1"1"75"0,-1 3 56 16,-1 1-43-16,-1 2-78 0,-1 4-88 15,0 2-91-15,-1 2-73 0,-1 3-74 0,0 3-83 16,0 1-104-16,1 3-108 16,1-3-106-16,0 2-120 0,-2-1-51 0,2-1 6 0,2-1 62 15,-3 1 82-15</inkml:trace>
  <inkml:trace contextRef="#ctx0" brushRef="#br0" timeOffset="95821.35">9676 16745 42 0,'0'-6'300'16,"0"4"40"-16,-1 0 32 0,1 4-44 0,-2 2-58 15,2 2-60-15,-1 3-44 0,1 3-30 16,-2 3-26-16,2 0-29 0,-2 1-23 0,0 1-18 15,1 0-9-15,-2 0-8 0,2 0 1 16,-1-2 1-16,0-1 1 0,1-1-2 16,1-3-4-16,-2-1-3 0,2-1-7 0,-2-1-5 15,2-3-4-15,0 0-2 0,2-2 0 16,0-2 0-16,-1 0-1 0,3-4 1 0,1 0 1 16,2-2-2-16,1-1-1 0,-1-1 2 0,2-1 1 15,0 1 0-15,1-1 0 0,-1 1 7 16,0 2 15-16,0 2 22 0,-2 1 24 15,2 1 21-15,-2 2 18 0,-1 2 4 0,-1 1-9 16,0 3-22-16,1 2-24 0,-3-1-29 16,3 3-45-16,-3 1-84 0,1 1-113 0,1-1-120 15,-2 3-134-15,1-3-72 0,-2 0-15 16,1-1 52-16,-1-1 95 0</inkml:trace>
  <inkml:trace contextRef="#ctx0" brushRef="#br0" timeOffset="96196.34">10079 16825 28 0,'2'-10'329'0,"-1"3"77"16,-1-1 70-16,-1 4-15 0,-3 1-47 0,1 3-55 15,-2 0-67-15,1 3-65 0,-4 3-59 16,1 2-48-16,0 1-38 0,0 3-28 0,-2-3-20 15,2 3-12-15,2-3-11 0,-2 1-4 16,3-1-4-16,-1-1-1 0,5-2-2 16,-2-1 0-16,2 1 0 0,2-2-2 0,1-2-1 15,1 0 1-15,1-2 0 0,0 0-4 16,2-2 1-16,2-2 1 0,0 0-2 0,0 0 1 16,0 0 1-16,1 1 2 0,2 1 2 15,-2 0 0-15,1 0 1 0,-1 4-1 0,2 0 0 16,-2 3 2-16,0 1 2 0,3 4 0 15,-2 1 3-15,2 1 0 0,-3 3-1 0,1-2-2 16,0 2-11-16,0 1-17 0,-3-1-54 0,3 0-94 16,-2-2-110-16,0 3-117 0,0-3-112 15,-2-2-45-15,0 1 20 0,-1-1 72 0,-3-1 102 16</inkml:trace>
  <inkml:trace contextRef="#ctx0" brushRef="#br0" timeOffset="99415.08">16894 16503 73 0,'0'0'125'0,"-2"0"-10"0,2 0-6 0,-2 0-7 0,2 0-8 15,-1 0-5-15,1 0-5 0,0 0-2 16,0 0-4-16,0 0-1 0,0 0 1 16,0 0 6-16,1-2 7 0,-1 0 7 0,2 0 6 15,0-2 7-15,-1 1 3 0,3-3-1 16,0 2-2-16,0-2-6 0,1 1-7 15,1-3-10-15,2 0-8 0,-2 1-10 0,3-1-11 16,3 1-10-16,-1-1-9 0,-1 0-7 16,5 3-7-16,-3-3-4 0,2 2-3 15,1 3 1-15,1-1 0 0,-2 0-1 16,0 4 0-16,1 0-1 0,-3 2 4 16,1 2 5-16,-3-1 13 0,-1 5 12 0,0 3 14 15,-3 1 11-15,-3 3 5 0,-2 4-1 0,-2 4-9 16,-4 0-11-16,-2 4-13 0,-3-1-10 15,2 3-7-15,-5-1-3 0,1 1-5 0,-1 0-2 16,1-3-2-16,1-1-3 0,-1 0-1 16,3-4-5-16,0-2 0 0,2-2-3 0,0-2 0 15,5-2-4-15,0-1 2 0,2-1 1 16,2-1-2-16,0-3 3 0,6-1-1 0,1 0 1 16,4 0 0-16,-1-4-1 0,4-1-2 15,1-1-2-15,4 0 1 0,0-1-10 0,1-3-18 16,-2 2-41-16,4-2-71 0,0 2-104 15,-1-2-106-15,2 0-103 0,2-1-87 0,-2-1-14 16,1 0 44-16,-2-1 87 0,-1-1 99 16</inkml:trace>
  <inkml:trace contextRef="#ctx0" brushRef="#br0" timeOffset="99645.58">17628 16543 32 0,'-4'-6'285'0,"3"2"35"16,-1 1 31-16,2-1-39 0,2 0-44 15,3 2-39-15,2 0-32 0,2 0-21 0,2 0-25 16,3 1-36-16,3-1-35 0,4-2-32 16,0 2-32-16,2-2-50 0,1 0-78 0,2 0-82 15,3 1-96-15,-1-1-103 0,1-2-43 16,-2 0 8-16,0 1 54 0,-1-1 72 15</inkml:trace>
  <inkml:trace contextRef="#ctx0" brushRef="#br0" timeOffset="99930.4">18275 16172 2 0,'0'-6'327'0,"-3"0"71"16,3 4 59-16,-1 0 10 0,1 2-38 16,0 4-55-16,0 4-59 0,0 5-53 0,1 4-50 15,-1 6-52-15,3 6-51 0,-2 3-39 16,1 4-24-16,2 2-20 0,-3 6-9 0,2 0-6 15,0 2-8-15,0 1-7 0,0-1-12 16,2 0-18-16,-2-1-51 0,1-1-94 0,-2-2-108 16,5-2-105-16,-2-4-112 0,-2-1-56 15,1-3 5-15,0-3 70 0,-3-5 98 0</inkml:trace>
  <inkml:trace contextRef="#ctx0" brushRef="#br0" timeOffset="100226.4">18223 16364 80 0,'3'-23'214'0,"1"4"23"16,-1 2-40-16,5 2-39 0,-1 1-30 15,2 5-21-15,0 1-13 0,1 2-13 0,3 5-9 16,-1 2-8-16,1 1-3 0,1 4 0 15,-1 2 7-15,-1 1 10 0,1 3 16 16,-4 1 23-16,-1 2 22 0,-2 0 22 0,-4 3 11 16,-2 1 0-16,-4 2-14 0,-3-2-25 15,-3 2-29-15,-2 0-38 0,0 0-60 0,-2-1-84 16,-1 0-104-16,3-3-108 0,-1 0-130 16,4-4-74-16,1-1-12 0,0-5 42 15,1 1 79-15</inkml:trace>
  <inkml:trace contextRef="#ctx0" brushRef="#br0" timeOffset="100441.83">18626 16255 76 0,'7'-7'355'0,"1"1"72"15,-5 6 62-15,0 2-10 0,1 6-72 0,0 1-80 16,-3 6-66-16,3 2-66 0,0 3-60 15,-1 2-57-15,-1 3-60 0,2 2-83 16,-2 1-100-16,-1 1-108 0,1 0-101 0,-1-1-112 16,2-1-39-16,-3-2 26 0,-3-3 68 15,3-3 93-15</inkml:trace>
  <inkml:trace contextRef="#ctx0" brushRef="#br0" timeOffset="100576.06">18646 16381 140 0,'1'-15'218'0,"2"2"9"0,0 1-64 16,0 4-68-16,3 1-68 0,1 3-71 15,2 0-89-15,-3 2-49 0,3 2-24 16,1 0-7-16</inkml:trace>
  <inkml:trace contextRef="#ctx0" brushRef="#br0" timeOffset="100922.69">19026 16238 61 0,'2'-5'261'0,"-2"3"43"15,-2 0 18-15,-1 4-39 0,-3 1-32 0,1 3-27 16,-2 4-21-16,-2 3-26 0,0 2-22 16,-2 4-17-16,2 2-14 0,-2 2-5 0,3 4-5 15,-1-1-2-15,0 1-2 0,4 2-10 16,-2-3-11-16,5-1-16 0,0 0-14 0,2-2-17 15,2-2-12-15,3 0-7 0,0-4-9 16,4-2-5-16,0-4-1 0,2-1-1 16,1-2-2-16,3-5 1 0,1-3-3 15,0-1 2-15,0-3-2 0,2-4 0 0,-2-3 4 16,-3-3 0-16,2-1 7 0,-2-2 1 16,-3-4 6-16,0-2 0 0,-3-2-1 0,-2 1-6 15,-3-5 0-15,-2 2-7 0,-2 1-2 16,-1-1-2-16,-5 4-10 0,1 0-23 15,-2 4-62-15,0 0-109 0,-1 4-119 16,1 4-133-16,0-1-93 0,2 4-31 0,0 1 31 16,-1 3 93-16,5 0 111 0</inkml:trace>
  <inkml:trace contextRef="#ctx0" brushRef="#br0" timeOffset="101172.37">19351 16181 10 0,'3'-8'348'15,"2"1"77"-15,-4 1 56 0,1 2 5 0,-1 2-53 0,4 4-68 16,-4 2-71-16,3 6-61 0,-1 5-45 16,1 6-43-16,0 4-46 0,-1 5-31 15,1 4-24-15,-1 4-16 0,-1 4-12 16,2 2-9-16,-3 2-2 0,3 0-9 0,-2 1-16 15,0 3-33-15,-1-3-73 0,-1 1-109 16,0-2-111-16,2-2-111 0,-2-3-90 16,2-4-24-16,-2-3 46 0,0-4 92 0,-2-3 103 15</inkml:trace>
  <inkml:trace contextRef="#ctx0" brushRef="#br0" timeOffset="101455.7">19282 16204 116 0,'2'-25'191'0,"1"4"-16"0,3 4-28 16,1 4-23-16,2 1-12 0,-1 5-10 16,5 3-11-16,0 2-11 0,-2 2-11 15,4 2-9-15,1 4-7 0,-1 1-2 0,0 3-1 16,2 1 2-16,-1 2 5 0,0 3 9 15,-2-1 9-15,-2 0 15 0,1 0 18 16,-4 3 18-16,-3-3 10 0,-3 2 1 0,-1 0-8 16,-6 0-17-16,1 0-29 0,-4 2-51 15,-3-1-83-15,0 1-100 0,-1-2-108 16,0 2-126-16,3-4-64 0,-1 0-10 0,0-1 39 16,2-1 75-16</inkml:trace>
  <inkml:trace contextRef="#ctx0" brushRef="#br0" timeOffset="101702.92">19903 16179 244 0,'-7'-11'335'0,"-1"3"57"0,0 2-1 0,-3 6-56 0,1 4-51 15,-1 6-48-15,-2 3-48 16,3 6-53-16,1 2-46 0,0 2-45 0,1 4-64 16,3 1-85-16,0 1-90 0,3 1-95 15,2-1-102-15,0-1-54 0,2-3 6 0,2-2 50 16,-1-4 72-16</inkml:trace>
  <inkml:trace contextRef="#ctx0" brushRef="#br0" timeOffset="101868.14">19864 16356 131 0,'-2'-15'370'0,"-1"2"76"0,-1 1 58 0,0 3-58 15,1 3-71-15,-1 2-86 0,1 2-78 16,-3 6-73-16,1 0-67 0,0 4-78 0,-1 1-101 16,0 3-106-16,3 1-105 15,0-2-114-15,-1 1-62 0,0-1 4 0,1 1 57 16,1-3 86-16</inkml:trace>
  <inkml:trace contextRef="#ctx0" brushRef="#br0" timeOffset="102200.5">20023 16128 40 0,'0'-6'324'0,"0"2"64"0,-4 4 58 0,3 2-18 15,-3 6-61-15,0 1-71 0,1 5-62 16,-1 1-56-16,1 2-58 0,-1 0-43 0,2 2-33 16,2-2-23-16,0 0-10 0,0-1-7 15,2-1-2-15,-2-4-3 0,2 1-3 0,0-5 3 16,1 1-2-16,-1-2 3 0,2-4 0 16,1 0 4-16,0-4 3 0,3 0 2 15,-2-2 5-15,4-2 3 0,0 1 5 0,-2-3 6 16,4 2 5-16,-3 2 4 0,0 1-1 15,-1 1-1-15,0 2-2 0,-3 3-5 16,1 3-9-16,-2 2-25 0,1 1-57 0,-2 5-99 16,2-1-111-16,1 0-122 0,1 3-107 15,0-3-39-15,2-2 22 0,0 1 78 0,0-1 99 16</inkml:trace>
  <inkml:trace contextRef="#ctx0" brushRef="#br0" timeOffset="102498.9">20394 16288 119 0,'4'-14'309'0,"-3"3"68"0,2 0 31 15,-2 3-20-15,-1 0-26 0,0 5-32 0,0-1-42 16,0 2-51-16,-4 2-52 0,1 2-47 16,0 2-42-16,-1 1-34 0,-1 1-23 0,1 0-19 15,1 1-10-15,1-1-5 0,0 0-5 16,2-2-1-16,0-1 0 0,4 1 1 15,-1 0 0-15,2-2 1 0,1-2 1 0,1 0 2 16,2 0-2-16,0-2-1 0,0 0-1 16,2 0 2-16,-2 2-2 0,5 0 1 15,-4 0 1-15,3 4-1 0,-2 2 3 0,-1 1 0 16,-1 3 0-16,2 3-1 0,-2 2-8 16,-2 3-31-16,-2 1-76 0,3 0-106 15,-3 2-123-15,2 1-138 0,0-1-68 0,0-2-10 16,-1 0 53-16,-1 1 95 0</inkml:trace>
  <inkml:trace contextRef="#ctx0" brushRef="#br0" timeOffset="132309.76">10224 13758 62 0,'0'-4'111'0,"0"0"-16"0,0 0-12 15,0 3-6-15,0-3-6 0,0 2-5 16,0 0-2-16,0 0 1 0,0 0 7 16,0 2 9-16,0-2 12 0,0 2 17 0,1 0 17 15,-1 0 25-15,0 0 23 0,0 4 19 16,-1 2 13-16,-1 5 5 0,-4 4-6 16,0 4-15-16,-2 4-24 0,-1 6-29 0,-3 1-28 15,-1 3-28-15,-1 3-20 0,0 2-18 16,-1 2-14-16,1 0-13 0,1 0-7 15,-2 2-9-15,4-2-27 0,-2 0-46 16,0 0-59-16,1-2-65 0,1-2-65 0,1-1-52 16,-1-3-36-16,2-2-18 15,0-3-11-15,2-4 19 0,1-2 42 0,3-4 48 16</inkml:trace>
  <inkml:trace contextRef="#ctx0" brushRef="#br0" timeOffset="132559.03">10193 13880 95 0,'9'-17'224'0,"-2"5"38"0,2 3 16 0,0 5 18 16,0 6 20-16,2 4 26 0,-2 5-1 15,1 6-29-15,1 4-52 0,2 6-64 16,-3 5-61-16,3 2-51 0,-3 5-38 15,1 1-22-15,0 1-28 0,-1 1-48 16,0 2-67-16,-3 0-82 0,0-2-79 0,0 0-78 16,-2-2-54-16,-1-2-37 0,-1-4 15 0,-3-1 53 15,0-5 65-15</inkml:trace>
  <inkml:trace contextRef="#ctx0" brushRef="#br0" timeOffset="132790.15">10107 14392 12 0,'-5'-11'170'15,"0"-1"-5"-15,3 3-16 0,2-1-10 0,2 3-6 16,1-1 2-16,4 1-2 0,2 1-2 16,4 0-3-16,1 0-7 0,1 1-11 15,4 1-21-15,0 2-20 0,1 0-17 16,2 0-17-16,1 2-14 0,-2 2-29 0,3 0-47 15,-3 0-55-15,1 2-73 0,-2-1-91 16,1 1-47-16,-2 0-5 0,-1-2 27 16</inkml:trace>
  <inkml:trace contextRef="#ctx0" brushRef="#br0" timeOffset="134335.04">19021 12906 15 0,'2'-2'91'0,"-2"1"1"0,0-1 4 0,0 2 0 16,2-2 2-16,-2 2 3 0,1 0 9 16,-1 0 14-16,2 2 23 0,0 1 31 15,-1 3 37-15,2 6 30 0,-3 3 23 16,0 6 7-16,-3 5-10 0,0 7-28 0,0 3-41 15,-1 6-44-15,-1 4-45 0,1 3-35 16,-1 3-27-16,0 1-20 0,3 0-15 0,-2 3-33 16,0-3-58-16,1 2-81 0,1-3-86 15,-1-1-82-15,1-1-77 0,-1-3-59 16,3-5-3-16,-1-2 47 0,1-6 71 0,0-3 71 16</inkml:trace>
  <inkml:trace contextRef="#ctx0" brushRef="#br0" timeOffset="135183.12">19051 13005 34 0,'-1'-1'101'0,"-1"1"-3"0,2-2-7 0,-2 2-8 16,2 0-5-16,-2 0-5 0,2 0-4 15,0-2 1-15,0 2 3 0,0 0 8 0,0 0 6 16,0 0 7-16,0 0 8 0,2-2 6 16,-2 2 5-16,2-2 5 0,0 0 4 15,1-2 2-15,1 2 2 0,-1-2-1 16,3 1-1-16,1-1-6 0,2-2-6 0,0 2-12 15,1-1-9-15,3 1-11 0,1-2-12 16,1 2-9-16,4 0-9 0,-1 1-9 16,2-1-6-16,1 0-9 15,-1 2-5-15,1 2-4 0,-1 0-3 0,-1 0-1 0,-3 4 5 16,1 0 14-16,-5 1 11 0,-4 1 11 16,1 2 7-16,-3 1 3 0,-2 3-4 15,-4-1-10-15,0 1-12 0,0-1-9 0,-2 2-7 16,0 3-6-16,1-3-5 0,1 2-1 15,1 2-4-15,1-1-3 0,0 1-3 16,1 0 0-16,3 2-1 0,1 0 0 16,0 0 1-16,0 0 1 0,2 2 2 15,-2-2 0-15,2 2 3 0,-2 0 5 0,-1 0 7 16,-3 0 7-16,-3 2 4 0,-1 0 8 16,-4-1 2-16,-4 1-2 0,-1 2-4 15,-6 2-4-15,-2-1-4 0,-4 1-7 0,-1 0-6 16,-1 1-4-16,-5-1-5 0,1 0-12 15,-1-1-21-15,-1-1-47 0,-1-2-114 16,1 0-140-16,0 0-146 0,3 0-97 16,-1-4-37-16,2 0 17 0,0-2 97 0,0-4 132 15</inkml:trace>
  <inkml:trace contextRef="#ctx0" brushRef="#br0" timeOffset="151768.47">5502 14484 7 0,'0'2'30'0,"0"-2"-3"0,-2 2-2 0,2-1-4 16,-3 1-2-16,3 2-1 0,-1 2-4 15,1 1 2-15,0 1-2 0,0 0-1 16,0-1 0-16,0 3-3 0,1 1 1 0,-1 1 0 16,3-1 0-16,-3 2 2 0,2 3 4 15,-2 1 1-15,0 2 2 0,0 2 2 0,3 4 0 16,-3-1-1-16,2 3-1 0,-2 2-2 15,0-1-2-15,0 5-1 0,0-1-1 0,0 0 0 16,0 3 0-16,0 1 2 0,0 0 0 16,0 4 0-16,0 0-1 0,-2 2 3 15,2 2-2-15,-3 3-1 0,3 3 2 0,0 1-2 16,0 3 1-16,0 1-1 0,0 0-1 16,0 4 0-16,0 0 0 0,0 2-1 0,0 2 0 15,0 4-1-15,0 0 1 16,0 1-1-16,0 1-1 0,-2 1-1 0,-1 1 2 15,2 1-2-15,-1 0 3 0,1 1 0 16,-1 1 2-16,2 0 0 0,-3 1 0 0,3-1 1 16,-1-2-2-16,1 1-2 0,-2-1-3 15,2 1-2-15,-1-5-1 0,1 1-1 0,0-3-1 16,0-1-2-16,0-2 0 0,-2-2 2 0,2-2-3 16,-2-2-1-16,2 0 0 0,-2-1 1 15,2-3 0-15,0 0-1 0,0 1-2 16,-1-5-12-16,1 1-15 0,0-5-26 0,0 1-29 15,0-2-39-15,1-4-44 0,1-2-19 16,0-4-2-16</inkml:trace>
  <inkml:trace contextRef="#ctx0" brushRef="#br0" timeOffset="153975.62">5478 14411 15 0,'13'-3'22'15,"-2"-1"3"-15,6-2 0 0,-1 2 3 16,2 0 1-16,1 1 2 0,2-1 2 15,2 0 0-15,2 0-1 0,2 0 1 0,1 1-3 16,3-1 2-16,1 0-4 0,0-2 1 16,3-1 1-16,1 1-1 0,0-2 1 0,2-1 0 15,-1-3 1-15,2 1 0 0,1-1 0 16,-1 1 1-16,4-2 4 0,0-1 2 0,1-1 3 16,3 0 0-16,2 0-3 0,2-1-4 15,1 1-7-15,5-2-7 0,2 2-6 16,1-2-4-16,3-1 0 0,1 1-1 15,2 0-1-15,1-2 3 0,2-2 2 0,-2 2 2 16,3-2 2-16,0 0 3 0,1 0 1 16,3 0 0-16,-1 0-1 0,2 0-5 15,0 0-2-15,0 2-5 0,0 0-2 0,0 0-5 16,2 0 1-16,-2 2 0 0,-2-2 0 16,-1 0-1-16,2 0 2 0,0 0 1 15,-1 0-1-15,0-2 3 0,2 2 1 16,0-2 0-16,0 2 0 0,1-2 0 15,4 0 1-15,-2 0-1 0,1 0-2 16,1 2 0-16,0 0-2 0,-1 0 1 0,-2 0-1 16,1 2 0-16,-2 1-1 0,2 1-1 0,1 0 3 15,-1 0-1-15,2-1 0 0,1 1-1 16,1 0-1-16,0 0-1 0,4 1 0 16,-2-1-1-16,2 2 0 0,-2 1 1 0,-1 1 0 15,1 0 0-15,-1 1 0 0,-3 2 0 16,2 3 1-16,-2-1-1 0,-1 0 1 15,1 2-1-15,-1 3 2 0,0 1-2 16,-1 0-1-16,0 0 0 0,-3 1 0 0,0 3 0 16,-3-2 0-16,-2 2-1 0,-2 2 2 15,-2-1 0-15,0 1 1 0,-2 2-1 16,0-1 0-16,0 1 2 0,1 0 0 16,-1-1 0-16,1 1 0 0,-1-1 0 0,0 1-1 0,1 0-2 15,-3-1-2-15,2 1 1 16,-3 1 0-16,0-1-1 0,-4 2 1 15,-2-1 0-15,-3 1 2 16,-2-1 0-16,-4 1 0 0,-3-1 1 0,0 3 0 16,-3-3 1-16,-2 3-2 0,-1-3 1 0,-2 3 0 15,0-3 0-15,0 2-1 0,-4-1 1 16,4 1 0-16,-3-1 0 0,-2 1-1 0,1-1-1 16,-1 1 0-16,-1 1 1 0,-2-1-2 15,-1 3 1-15,-2-3 0 0,-2 2 0 0,0 1-1 16,-2 1 1-16,-2-2 1 0,-3 2 0 15,0 1 1-15,-1 1-1 0,1 0 1 16,-1 0 0-16,-2 2 0 0,2 2-1 16,-1-2 0-16,0 4-1 0,-2 0 0 15,1 0 0-15,0 3 1 0,-1 1 0 0,0 4 1 16,0 1 1-16,-2 4 0 0,-1 4 0 16,1 2 0-16,0 2 1 0,0 4-1 0,2 1 0 15,-2 2 1-15,2 1 0 16,-1 1-1-16,1 3 0 0,1 1-1 0,1 0 0 15,0 4 0-15,-2 0 0 0,3 0 0 16,-2 2 0-16,0-1 2 0,1 1 0 0,0 2 2 16,-3 0 4-16,-1 3 3 0,0 3 5 15,0 1 2-15,-3 4 1 0,1 3 2 16,-2 1-1-16,-2 0-2 0,-1 2-1 0,0 1-3 16,-2 1-1-16,0 0-1 0,0-2 0 15,-2 2-1-15,-1-2-1 0,1 1 0 0,-2-1-1 16,1 0-2-16,-3 0-1 0,3-2-2 15,-2-2-1-15,-3-1-2 0,2-3 0 0,0-4-1 16,-2-1 0-16,-1-4-1 0,3-4 0 16,-3-4 0-16,-2-4 0 0,-1-1 1 0,3-3 4 15,-2-3 2-15,-2-2 4 0,-1-2 4 16,0-2 5-16,-1-2 3 0,-1-2 3 0,-1-2 0 16,-1 0 1-16,0-3 0 0,-2-1-4 15,-2-1-2-15,-1-2-1 0,0-3-4 16,-2 1-3-16,-2 0-1 0,-3-2-2 0,-1-2 2 15,-2 0-2-15,-5-2-1 0,-1-2 0 16,-2-2-2-16,-2-2 0 0,-2 1-6 0,-2-3-1 16,-2-1 0-16,-5-1-1 15,-1 1 0-15,-6-3 0 0,-3 1 1 16,-5-2 0-16,1 1 1 0,-8-1 0 0,0 2 1 16,-5-3 1-16,-3 1-1 0,1 0-1 15,-3 0-1-15,-2-1 0 0,-1 1-1 16,-2-2 0-16,-5 0-1 0,1-1 1 15,-3-1 2-15,-2-2 2 0,-2 0 3 0,-2-2 1 16,1-1 0-16,-2-1-2 0,2 0-2 16,0 0-2-16,-3-2-2 0,-1 1 0 15,-2-1-1-15,0 0 1 0,-1-1 2 16,-3-1 1-16,2 0-1 0,-1-1-1 0,-2 1 2 16,-1-1-2-16,-3-1-1 15,1 1 0-15,-4-1 1 0,2-1 0 0,0-3 2 16,2 1 3-16,1 0 2 0,4-1 0 0,-1 1-2 15,3 0-2-15,-2 1-2 16,4-1-3-16,-1 2 0 0,2 1 0 0,2 1 1 16,-1-1 1-16,4 2 0 0,1 1 2 0,2 1-2 15,3 0 0-15,1 1-2 0,2-1 0 0,1 2-2 16,0 0 2-16,3 0 1 0,2 1 0 16,1 1 2-16,4-2 0 0,1 2 2 15,5-2 0-15,1 2 1 0,5-2 1 0,2 3 0 16,6-3 0-16,3 2 0 0,2-2-1 15,8 2 1-15,0-2-1 0,6 2 1 0,7-1-2 16,0-1 0-16,6 2-2 0,3-2-1 0,4 2 0 16,2-2-1-16,4 2-3 0,2 1-5 15,5 1-25-15,1-2-28 0,2 4-39 0,2-1-50 16,3 3-53-16,0 2-60 0,2 4-45 16,2 1-6-16,-2 2 23 0,2 4 37 0</inkml:trace>
  <inkml:trace contextRef="#ctx0" brushRef="#br0" timeOffset="155170.28">14820 12960 13 0,'2'-4'68'0,"0"0"-9"16,0 2-7-16,0 2-10 0,-1 0-10 15,3 2-13-15,0 2-3 0,-1 4 2 16,0 3 6-16,3 2 6 0,-1 8 10 16,1 4 4-16,-1 5 4 0,1 7 0 0,1 5-2 15,-2 3-3-15,1 7-5 0,0 5-1 16,2 6-3-16,-1 5 0 0,0 5 3 0,0 3 3 15,-2 6 8-15,1 5 5 16,-1 7 7-16,1 7 7 0,-3 7 5 0,-1 7 5 0,-2 5 5 16,-2 5 5-16,-3 7 3 0,-2 5 1 15,-3 4-3-15,0 8-8 0,-1 3-16 16,-1 2-14-16,-3 2-15 0,1-3-11 0,0-5-8 16,0-3-3-16,1-6-2 0,1-5-1 15,1-9-3-15,0-3-1 0,0-5-3 0,3-7-4 16,0-5 1-16,1-8-2 15,0-4-6-15,2-7-18 0,-1-4-29 0,3-6-37 16,-3-5-47-16,3-7-43 0,1-3-39 0,0-5-29 16,2-7-29-16,0-5 5 0,2-6 27 15,2-6 36-15</inkml:trace>
  <inkml:trace contextRef="#ctx0" brushRef="#br0" timeOffset="157011.14">15328 13061 8 0,'37'-10'21'0,"3"-1"5"15,4 1 8-15,3-1 10 0,4-1 6 16,3-1 5-16,3 2-2 0,2-3-5 16,4 3-9-16,1-3-10 0,2 3-9 15,0-2-6-15,0 1-4 0,2-1 0 16,-2 2 0-16,4-3 2 0,-1-1 3 0,5 0 4 15,1-2 0-15,3-1 1 0,1-1-2 16,3-2-2-16,0 0-2 0,2 0-4 16,0 1-2-16,0-1-1 0,-2 0-2 0,0 2 0 15,0-2 0-15,-2 2 2 0,3 1 7 16,-3 1 1-16,2 2 5 0,1 0 1 16,-1 3 0-16,0 1 0 0,2 1-4 0,1 1-4 15,-1 1-2-15,2 3-3 0,0-1-1 16,1 0-3-16,1 0-2 0,0 1 0 15,4-1 2-15,3 2-1 0,0-2 0 0,5 3 1 16,0-1 2-16,1 0-4 0,3 0 1 16,-4 0-1-16,-1 3 2 0,-1-1-1 15,1 2 2-15,-2-2 2 0,-2 2 3 16,-2 0 1-16,3 2 1 0,-1-2 0 0,-3 2-1 16,0-2-3-16,2 1-2 15,-5-1-2-15,0 2 1 0,-1-2-2 0,0 0 1 16,-2 0 1-16,1 0 1 0,-1 0 1 15,-1 0-1-15,-1 2 1 0,0-2-2 0,0 2 0 16,-2 0-3-16,1 2 0 0,-5 0 0 16,-3-1-1-16,-2 3 0 0,-4 0 0 0,0 2-1 0,-3-1 0 15,-4 1 0-15,1 1 0 16,-5 3 0-16,2-3 1 0,-1 3 2 16,-2-1-1-16,0 1 1 0,0-1-1 0,0 0-2 15,1 1 0-15,-1-1-1 0,-2 1-1 16,2-1 1-16,-1 1 0 0,-3-1 1 15,-1 2 0-15,-5-1 0 0,1 1 0 0,-4-2 0 16,-3 3 0-16,-1-1 0 0,-3 0 0 16,-3-1 0-16,-2 1 1 0,-1-1 0 0,-5 1-1 15,1-2 0-15,-4 3 0 0,1-3 2 16,-4 3-2-16,1-1 1 0,-4 0 1 16,1 1 0-16,0 3 1 0,-3 0 1 15,-1 2 3-15,-2 0 3 0,1 4 3 0,-5 2 4 16,1 3 2-16,-1 3 2 0,-3 1 1 15,1 2-1-15,-3 1-2 0,1 3-3 0,-3 0-3 16,0 4-2-16,2 0-2 0,-1 1 1 16,-2 5 0-16,-2 2 2 0,-1 1 4 15,2 2 3-15,-2 5 4 0,-2 1 3 0,-1 2 6 16,1 1 2-16,-3 5 3 0,2 4 3 0,-2 1 4 16,1 2 0-16,-2 4 1 0,0 2 0 15,0 4-1-15,1 0 0 0,-3 2 1 16,0 1-3-16,0-1 0 0,1 2-2 0,-3-3-3 15,2 3-4-15,-2 2-4 0,1 1-2 16,0 2-1-16,-2 3 0 0,-1-1 0 0,1 0-2 16,0 2 0-16,-3-1-4 0,3-1-3 0,-2-4-3 15,2-1-3-15,0-3-3 0,0-1-4 16,-1-2 3-16,3-4 1 0,1-2-1 0,-1-2 0 16,1-1 1-16,0-5 1 0,0-1-3 15,1-5-3-15,-1-1 1 0,-1-2-1 0,3-2 0 16,-2-2 0-16,-1-1-1 0,2-3 1 0,-2-3-2 15,-1-3 0-15,1-3 2 0,-2-2-2 16,-3-4 0-16,1 0 1 0,-2-4 0 0,1 1 1 16,-4-5-1-16,1-1-1 0,-2-3 1 15,1-1 2-15,-2-2 0 0,-3-4-1 0,2 0 1 16,-4-4 0-16,2 1 2 0,-4-3 0 16,-1-2 0-16,-1 1 3 0,-4-1-2 0,1-1 2 15,-5-3 1-15,-2 3-3 0,0-3 0 0,-2 1-1 16,-5-2-1-16,0 1-1 0,-6-1-1 15,1 0 0-15,-5-2-1 0,-4-1-1 0,-1 1 3 16,-2 0-2-16,-2-2 3 0,-3-2 0 16,-1 0 1-16,-3 0 0 0,-4 0-2 0,1 0-2 15,-4 0-1-15,0 0-1 0,-2 0-1 16,-4 0 1-16,-1 0 0 0,-4 0 0 0,0 0 0 16,-3 0 4-16,-1 0 1 0,-1 0 1 15,-3-2 0-15,3 2-2 0,-1-2-1 16,-1 2-1-16,-2-2-2 0,-2 0-1 0,-2 0 0 15,2 1 2-15,-5-3 4 0,-1 0 0 16,0-2 0-16,-3 1-1 0,3-1-3 16,-3-2-1-16,-1 1-4 0,0-1 1 0,-3-3 1 15,1-1 2-15,-1 1 4 0,-3-3 2 16,2-1-1-16,-2 0-3 0,3 0-1 0,-3-3-2 0,0-1-2 16,0 0 0-16,-1 0 3 0,0-2 4 15,-1-1-1-15,1-1 0 0,1 0-2 16,0 0-2-16,3-2 0 0,0 0-2 0,1 1 5 0,0-1 9 15,4 0 8-15,1 2 9 0,4-2 6 16,2 3 4-16,2 1-3 0,5 0-6 16,6 0-5-16,2 2-8 0,5 2-8 15,2 1-2-15,5 1-2 0,3 0-1 0,3 2-2 16,5 1 1-16,4 1 2 0,4-1 0 0,6 3 0 16,6 1-1-16,4 0 1 15,8 1-7-15,2 1-25 0,7 2-57 0,2 0-62 16,4 3-59-16,6-1-70 0,4 2-75 0,3 2-63 15,0 1 8-15,5 1 38 0,-2 0 46 16</inkml:trace>
  <inkml:trace contextRef="#ctx0" brushRef="#br0" timeOffset="163429.93">10346 13465 37 0,'-5'-4'48'15,"2"0"-4"-15,-3 2-1 0,1-2-5 0,0 2-2 16,-1 0-2-16,1 0 1 0,0 1 4 16,-2 1-1-16,1-2-1 15,-2 2-1-15,2 0-2 0,-3 0-5 0,0 0-4 16,0 2-3-16,-2-1-1 0,-1 3-2 0,-1 2-2 15,-3 0 2-15,0 1 0 0,-3 3 3 16,-2 3 1-16,-2 1 4 0,0 3 4 16,-1 2 2-16,-4 4 1 0,0 1-3 15,-2 3 0-15,1 2-3 0,-1 1-2 0,0 2-2 16,-1 3-3-16,1 1 0 0,1 2 0 16,1 0-1-16,1 4 1 0,0 2 1 15,2 4 3-15,2 3 1 0,0 0 0 0,3 3-2 16,2 1-3-16,4-2-3 0,1 3-1 15,4-1-2-15,4 0 0 0,3-2 1 16,4 1-2-16,3-1 0 0,4-3 0 0,6-1-2 16,1-3 0-16,5-2 1 0,4-2 2 15,4-4 4-15,5-4 1 0,1-4 3 0,6-3-3 16,1-2 0-16,4-6-4 0,2-2-3 16,3-6-2-16,4-3-3 0,0-4-1 15,-1-6-2-15,4-2-2 0,0-5 0 16,-3-5-1-16,-1-3 0 0,-1-4-1 0,-1-2 2 15,-4-5-1-15,-4-3 0 16,0-1 1-16,-5-2 0 0,-3-3 4 0,-5 1 7 0,-2-4 7 16,-4 0 7-16,-4-2 7 0,-2 0 7 0,-5-3 1 15,-3-1-2-15,-4-4-5 0,-2 1-7 16,-3-2-8-16,-2-3-5 0,-4 1-6 16,-4-1-5-16,2-1-3 0,-5 0-1 15,-4-2-1-15,0 2-1 0,-3 1 0 0,-3 1 1 16,-3 3 0-16,-2 5-6 0,-6 1-20 15,1 6-29-15,-5 3-42 16,-1 5-47-16,-2 3-56 0,1 4-57 0,-1 2-43 16,3 6-2-16,1 0 23 0,3 2 39 0</inkml:trace>
  <inkml:trace contextRef="#ctx0" brushRef="#br0" timeOffset="191033.12">19128 12236 26 0,'-2'-4'29'0,"1"0"1"16,-1 0-1-16,0 1 1 0,0-1-2 16,1 0-1-16,-2 2-1 0,2-2 0 0,-1 2-1 15,0 0 0-15,-2 1-1 16,3-1 1-16,-3 0-3 0,1 0 0 0,-3 0 2 16,1 0-2-16,-2 2-2 0,-2-2 1 15,-2 2 2-15,-1 0-2 0,-5 2 0 0,0 0 4 16,-4 2 0-16,1 0 2 0,-3 1 1 15,-2 3 0-15,-2 1 0 0,0 1 0 16,-2 1 0-16,-1 1-2 0,-2 1-2 0,0 2 1 16,0 2-2-16,-2 1 3 15,-1 1-2-15,2 2 3 0,-3 0 1 0,0 0 1 16,0 3 5-16,1 1 0 0,-1 4 2 16,0-1 4-16,1 5-2 0,-1-1 1 15,0 4-2-15,1 2 2 0,1 2-1 16,-2 2-4-16,2 2-3 0,2 2-3 0,2-1-3 15,3 3-6-15,1 2-3 16,4-1-3-16,2 1-2 0,4 1-2 0,2 1-1 16,1-1 0-16,4 0-1 0,4 3-1 0,3 1-1 15,2-2 0-15,4 3 0 0,3-3-1 16,3 0-1-16,4 1 1 0,5-3 0 16,2 0-1-16,4-1 0 0,2-2 0 0,5-1 1 15,2 1-3-15,5-4 1 0,3 0 1 16,4-4 0-16,2 0 1 0,0-4 0 0,4-2 1 15,0-4-4-15,1-1 1 0,3-4-1 16,1-2-1-16,-1-6 1 0,6-2 1 16,-2-3 2-16,1-5 0 0,3-3 0 0,-1-2-1 15,1-6-1-15,2-2-1 0,0-3-2 16,0-5-1-16,-1-1 1 0,-1-4 1 0,-1 0-1 16,-3-4 1-16,-1 0 2 0,-2-3 4 15,-3-1 2-15,0-2 5 0,-3-3 2 16,-2 0 3-16,2-4 1 0,-3-4 0 15,-2-2 1-15,0-6 0 0,-4-2 2 16,-3-1 6-16,-3-4 7 0,-3-2 6 0,-5-2 5 16,-5-4 5-16,-5 0 0 15,-3-2 1-15,-5-2-5 0,-4 1-5 0,-6-1-2 16,-6 2-7-16,-3 0-4 0,-7 3-6 16,-3-1-3-16,-5 2-5 0,-4 2-4 0,-6 0-3 15,-4 2-3-15,-3 3-4 0,-7 3-6 16,-4 3-26-16,-7 4-37 0,-5 4-48 15,-6 8-47-15,-1 3-50 0,0 7-51 16,-1 2-51-16,2 9-19 0,3 3 16 0,2 5 32 16,5 1 41-16</inkml:trace>
  <inkml:trace contextRef="#ctx0" brushRef="#br0" timeOffset="193945.25">7509 16219 33 0,'-4'-2'52'16,"2"0"0"-16,-1 0 0 0,0 1 1 0,1-1 1 16,-2 0 0-16,0 0 1 0,1 0-5 15,-2 0-3-15,0 0-3 0,1 0-5 16,-2 0-4-16,-1 2-3 0,0-2-2 0,-2 2-1 16,-2 2-1-16,1-2 3 0,-3 2 1 15,-1 2 0-15,-3 0 2 0,2 0-1 16,-5 1-2-16,0 3 0 0,0 0-3 0,-1-1-3 15,0 3-2-15,-2-1-4 0,-1 3-2 16,0 1-5-16,0 0-3 0,-1 1-2 16,-2 1-2-16,1 2 2 0,-1 2 1 0,0 0 3 15,-1 2 4-15,1 2 4 0,-2 0 3 16,1 4 3-16,-4-1 0 0,5 5 4 0,-4 1 2 16,3 2 2-16,-3 3 1 0,3 1 1 15,-1 0 1-15,1 0-1 0,1 0 1 0,2 2 1 16,-1 0 0-16,4 2 3 0,0-2-1 15,3 2 0-15,1 0-7 0,3 0-6 0,5 1-5 16,1-1-5-16,2 2-4 0,2-2-2 16,5 2-3-16,3-2 0 0,0 2 0 0,5-2 1 15,1-1 0-15,5 1 1 0,1-2 3 16,5 0 1-16,2 0 0 0,5 0-1 16,2 2-1-16,8-2 0 0,1 0-2 15,8 0-2-15,2-2 0 0,5-1-2 0,5-3-1 16,2 0 0-16,5 0-1 0,3-1 1 15,5-3 1-15,4-1 2 0,6-1-1 16,2-3-2-16,5 0-1 0,3-2-1 0,4-2-4 16,1-2-1-16,4-4 1 0,1 0 2 15,4-3 3-15,0-3 1 0,4-1-1 16,3-4 0-16,3 0 0 0,-1-3-2 16,4-1-3-16,-1-3 0 0,1-1 0 15,-2-2 5-15,1-2 0 0,-2 1 2 0,0-3 0 16,0-1-1-16,0-1-1 0,-2-1-3 15,-1 0-1-15,-5-2-1 0,-2-1 2 16,-2-1 1-16,-4 0 1 0,-2 0 1 16,-4-2-1-16,-4-2 0 0,-3 0-1 15,-3 0 0-15,-4-2 0 0,-3 0 0 0,-4-2-1 16,-6-1 3-16,-2-3 0 0,-6-1-2 16,-4-1 0-16,-5 1 0 0,-2-1-1 15,-8 1 0-15,-3-3-1 0,-3 3 1 0,-6-2-1 16,-4-3 1-16,-2 3 1 0,-5-2 0 15,-4-3 2-15,-3 1-1 0,-2 0 0 0,-4 0 2 16,-2-2 2-16,-3 0 2 0,-1 0 1 16,-3-1 3-16,-3 1 2 0,-4 2 1 0,-2 0 1 15,-2 0 0-15,-5 0-1 0,-1 1-2 16,-4-1-1-16,-4 2-1 0,-3-1-3 0,-2 3-1 16,-4-2 0-16,-1 1-2 0,-4-1-3 0,-3 2 1 15,-2-3 1-15,-2 1 1 0,-4 0 1 16,0 0 0-16,-1-1 0 0,-2 1 1 15,0 0-1-15,-2-1-4 0,-2 3 0 0,-1-2 0 16,-4 1 1-16,-1-1 1 0,-2 2-1 16,-1-3 4-16,-3 3 2 0,-2-2-2 15,-4 1 2-15,-1-1 0 0,-2 0-2 0,-4 1 0 16,-1 1-2-16,-3 0 2 0,-3 1 0 16,-3 1 3-16,-5-1 1 0,0 1 3 15,-4-1 1-15,-4 3 5 0,0 1-2 16,-2 0-1-16,-3 3-3 0,-2 3 0 0,-4 0-4 15,-3 5-5-15,-4 3-2 0,-2 4 0 16,-1 5 0-16,-3 4-4 0,4 4-16 0,-4 5-33 16,3 4-46-16,1 6-58 0,3 4-56 15,2 4-61-15,8 5-53 0,7 3-38 0,8 3 8 16,8 2 35-16,7-2 46 0</inkml:trace>
  <inkml:trace contextRef="#ctx0" brushRef="#br0" timeOffset="204464.05">17640 15493 17 0,'-5'-7'50'0,"0"-1"-1"16,-1 1 1-16,1-1-2 0,-3 2-2 16,4-1-5-16,-4 1-2 0,3 0-4 15,-2 0-3-15,0 1-3 0,-2 1-1 0,0-2 1 16,0 2-1-16,-3 1 1 0,1-1 0 16,-2 0 0-16,0 0 0 0,-1 0 0 15,-1 2-1-15,0 0 0 0,-3 1 0 0,0 1-3 16,1 0-2-16,-5 0-3 15,0 1-2-15,-1 1-2 0,-1 0-3 0,0 2 2 16,-3 2-1-16,1 0 0 0,-3 1-1 0,0 3 0 16,-1-1 1-16,0 3 1 0,-2 1 1 15,0 2 0-15,-2 2 2 0,-2 4-1 16,-2 0-2-16,1 2-1 0,-1 2 2 0,-1 2 1 16,-2 1 2-16,1 1 4 0,0 1 4 15,0 3 3-15,-2-1 4 0,4 2 0 16,-3 1 2-16,2 1-1 0,-1 2 0 0,1 0-1 15,0 0-2-15,-1 2-1 0,1 0-3 16,2 0-1-16,-3 2 0 0,3-2-1 0,1 2 1 16,0 0 2-16,2 0 1 0,2 0 0 15,4 0-1-15,-1-2 1 0,4 1-3 0,4-1-1 16,1 2-4-16,2-2-3 0,4 2-4 16,3-2-3-16,2 0 0 0,2 0-1 0,4 0-3 15,3 0 0-15,1 0 0 0,5 0 0 0,1 0-2 16,5 0 1-16,3-2-1 0,3 2 1 15,5-1 0-15,1-3-2 16,5 0 0-16,3 0 0 0,4-2 0 0,3 1 1 0,3-3-1 16,4-1 1-16,1-1 1 0,8-1 1 15,0-3 0-15,6-1 1 0,3 0 0 0,4-2-1 16,2-2-2-16,1-2-1 0,4 0-3 16,2 0-2-16,0-2-1 0,3-2 0 0,-1 0 1 15,1-1 0-15,0-3 0 0,1 1 3 16,1-1 1-16,2-3-1 0,0-1 0 0,2 1-2 15,-1-2-1-15,5-3-2 0,-1-1-3 16,4 0-2-16,0 0 2 0,-1-2 1 0,3-2 1 16,0 2 3-16,-1-2 3 0,1 0 2 15,0-1-1-15,-2-1-2 0,1 0 0 0,1 0-2 16,0-2-4-16,-3 1-2 0,1-3 1 0,-2 0 1 16,0-1 0-16,-4-2 1 0,2-1 1 15,-2-1 2-15,-1-2 0 0,-1-1-1 0,-1 1 0 16,-1-2-1-16,-3-2-1 0,-1 2-1 15,-4-2-1-15,-3 0 3 0,-2 0-1 0,-4-2 1 16,-3 2 1-16,-4-2 0 0,-4 0 1 16,-3 0 0-16,-5-2-1 0,-1 0 1 15,-5 0-1-15,-2-4 1 0,-6 1 0 0,0-1 1 16,-5-1 0-16,0-3 0 0,-4 1 1 16,-2-1 0-16,-2-1 0 0,-1-3 1 0,-2 3 0 15,-3-2 0-15,0 1 2 0,-3-1 0 16,-1 2-1-16,-2-1 1 0,-1 1-2 0,-4 0 1 15,1 1-2-15,-3 1-1 0,-1-1 0 16,-1 1-1-16,-3 1-1 0,-1 0 0 0,0 1 1 16,-4-1 0-16,0 1 0 0,-4 1 0 15,1-2-1-15,-2 3 1 0,-3-3-1 0,0 3 1 16,-4-3-1-16,2 2 1 16,-2 1 1-16,-2-1-1 0,-2-2 0 0,-2 3 2 15,-3-3-1-15,-1 2-1 0,-5-1 1 0,-1-1 0 16,-2 1 0-16,-6-3 0 0,-1 3 1 15,-3-3 2-15,-2 1 0 0,-5-1 1 0,1-1 1 16,-4 1 2-16,-2-1 0 0,0 2 0 16,1-3 1-16,-4 3 0 0,1-3-1 0,-1 3 1 15,-2-1 2-15,-4 3 0 16,-2-1-1-16,-3 1 2 0,0 1 0 0,-3 2-1 16,-5 0 0-16,-1 3 1 0,-3-1 0 15,-4 2 0-15,0 2-3 0,-4 2-1 16,-1-1-1-16,-4 3-1 0,-1 2 1 0,-2 1-2 15,2 1 2-15,-5 1 1 0,3 3 0 16,-4 1 0-16,5 2-2 0,-2 2 0 16,1 2-4-16,-1 4-2 0,0 2-3 0,1 2-7 0,1 1-25 15,0 2-36-15,2 3-46 0,2 1-51 16,3 4-55-16,6 2-52 0,5 2-49 16,5 4-12-16,10-1 20 0,4 1 38 15</inkml:trace>
  <inkml:trace contextRef="#ctx0" brushRef="#br0" timeOffset="-203574.1">16606 15606 27 0,'0'-4'97'0,"2"2"5"0,-2 0 1 16,0 0-3-16,0 4-2 15,-2 2-6-15,2 4-11 0,-3 5-10 0,1 6-9 0,-1 4-12 16,-3 5-10-16,3 3-11 0,-3 3-8 15,1 4-8-15,-1 0-5 16,1 4-6-16,0-2-14 0,0 0-27 0,3 0-40 0,0-2-59 16,-2-3-48-16,3-1-24 0,-1-4 0 15</inkml:trace>
  <inkml:trace contextRef="#ctx0" brushRef="#br0" timeOffset="-203011.14">16549 15272 40 0,'-7'-13'148'0,"-1"2"-24"16,2-1-20-16,-3 5-12 0,2-1-6 16,0 0-7-16,-2 5-8 0,2-1-14 0,-2 4-13 15,0 2-11-15,-3 1-8 0,2 5-2 16,0 3 1-16,-5 3 1 0,1 1 6 16,0 4 6-16,-2 4 7 0,0 4 6 15,-1 1 4-15,1 5 4 0,0 3 2 0,0 0-3 16,2 4-2-16,0 0-6 0,0 2-7 15,5 0-6-15,0 2-9 0,1 1-7 0,5 1-7 16,1 2-4-16,2-1-2 0,2 1-5 16,3-2-2-16,2-3 1 0,4-1-1 0,0-2-2 15,3-3 1-15,0-5 0 0,2-2 1 16,1-3 0-16,4-2 4 16,0-6 5-16,1-2 4 0,-2-5 2 0,4-3 1 15,1-5 1-15,0-4 2 0,0-4 0 0,0-5-2 16,0-5 5-16,-1-7 5 0,-1-4 6 15,-2-5 6-15,-1-6 6 0,-2-6 9 16,-2-2 5-16,-4-5 9 0,-3-1 9 0,-3-3 13 16,-4-3 14-16,-2 3 11 0,0 2 10 15,-6 1-1-15,-3 2-8 0,0 5-19 16,-4 3-21-16,1 3-24 0,-2 3-39 0,0 6-70 16,-2 1-93-16,0 4-99 0,-1 4-99 15,1 4-116-15,2 1-43 0,2 3 22 0,-1 1 67 16,4 3 86-16</inkml:trace>
  <inkml:trace contextRef="#ctx0" brushRef="#br0" timeOffset="-202270.97">19451 15398 35 0,'1'-11'72'0,"4"-1"-9"16,-3 1-9-16,0 1-11 0,4 1-8 16,-2-1-7-16,1 3-9 0,3-1-6 15,-3 0 0-15,0 5 1 0,0-1 5 0,-1 0 10 16,0 2 12-16,-1 2 13 0,-3 2 9 15,0 4 7-15,-3 1 6 0,-3 7 1 16,-1 1 0-16,-2 2 1 0,2 2 3 0,-2 0-1 16,1 2-4-16,4-2-11 0,-1 2-10 15,3-2-16-15,2 0-13 0,1-2-14 16,5 2-32-16,-2-1-44 0,6-3-51 0,1 0-65 16,3-2-63-16,0-1-26 0,2-3 5 15,0-1 32-15</inkml:trace>
  <inkml:trace contextRef="#ctx0" brushRef="#br0" timeOffset="-201849.51">19780 15034 56 0,'-9'-19'123'0,"-3"2"-15"0,-1 4-5 0,-1 1-3 15,0 5-8-15,-4 1-12 0,0 6-13 16,-4 4-10-16,1 3-4 0,-2 5-1 16,-2 3 3-16,-1 4 6 0,2 4 3 0,-1 2 4 15,-1 3-2-15,3 3-3 0,2 3-8 16,0 2-7-16,1 2-11 0,4 2-7 16,2 2-7-16,2-2-6 0,6 0-3 15,2 0-3-15,4-3-3 0,4-1-2 0,1-4-2 16,6-3-1-16,1-1-1 0,4-5 1 15,4-2 0-15,2-2 0 0,2-6 1 0,3-1 1 16,2-6 1-16,-1-5 1 0,1-4 4 16,-2-5 6-16,0-3 11 0,-2-7 13 0,-2-2 14 15,-5-5 12-15,-3-4 7 0,-2-5 9 16,-4-2 5-16,-3-2 1 0,-3-4 4 0,-5 0-2 16,-1 0-3-16,-3-2-8 0,-2 2-12 15,-5 2-15-15,-1 0-15 0,-2 4-20 16,-5 4-39-16,-2 1-66 0,1 4-73 15,-3 5-85-15,0 2-96 0,-1 5-77 0,2 4-14 16,0 3 35-16,-1 2 56 0</inkml:trace>
  <inkml:trace contextRef="#ctx0" brushRef="#br0" timeOffset="-185409.88">9616 13388 15 0,'4'-2'126'0,"-2"-1"-42"0,0 1-26 0,1 0-12 15,2 2 3-15,1-2 2 0,1 2 5 16,4 0 9-16,1 2 3 0,4-2 1 15,4 2 0-15,3 0 2 0,4 0 8 0,2-1 7 16,4 1 4-16,5 2 2 16,3 2 0-16,4 0 2 0,3 1 3 0,5 1 8 15,4 3 18-15,3 1 18 0,7 1 18 0,2 2 12 16,5 2 3-16,2 2-10 0,7 4-16 16,3 2-20-16,3 2-24 0,6 3-21 15,5 3-15-15,4 1-8 0,4 4-11 16,5 0-6-16,1 4-7 0,4 0-1 0,0 2-2 15,3 1-7-15,3 3-3 0,6 4 0 16,4 1-1-16,2 2-2 0,1 2-3 0,2 0 4 16,0 1 0-16,5-1-2 0,2 4-3 15,9 2-3-15,1-1-1 0,-1 3-9 16,2 2-2-16,1-2 2 0,-3 1 3 16,2-1-1-16,-2 0-3 0,1 0 0 0,0-1 3 15,0 1-5-15,-3 2 3 0,2-1 3 16,-2 1 4-16,-3 0 1 0,1 1 1 15,-1-1 1-15,-1 2-6 0,-4 1-2 16,0 1 2-16,-4 1 0 0,-6-1-2 0,1-1 0 0,-3-1-1 16,0 1 0-16,-1-1-4 0,-5-3 0 15,-5-1 1-15,-4 0 5 0,-1 0 3 16,-1-4-1-16,-3 0 2 0,-1 0 0 0,-1-2 1 16,-2-2-6-16,-2 0-2 0,-3-2-2 0,-2-2 0 15,-4 1-1-15,-3-3 1 0,-4-1-3 16,-4-3 3-16,-6-1-1 0,1-2 0 0,-7-4-1 15,-4-2 0-15,-4-2 4 0,-4-2-3 16,-4-3 0-16,-5-2-1 0,-6-3-8 16,-3-3-9-16,-6-4-20 0,-5-2-48 0,-5-3-90 15,-6-1-111-15,-4-2-118 0,-4-1-120 16,-7-2-50-16,-4-5 11 0,-8-1 73 0,-2-6 101 16</inkml:trace>
  <inkml:trace contextRef="#ctx0" brushRef="#br0" timeOffset="-184429.41">20060 13249 99 0,'0'-9'139'0,"-1"-1"-60"0,-3 3-34 0,-1 1-21 16,-1 0-11-16,-1 4-6 0,-2 0-3 15,2 4 0-15,-2 0-1 0,0 4-2 16,-1 0 1-16,-1 1 0 0,0 3 3 0,-1 1 3 15,-3 1 5-15,1-1 5 0,-2 2 4 16,-4 3 5-16,0 1 4 0,-3 0 6 0,-3 2 5 16,-6 2 5-16,-2 2 3 0,-7 2 4 15,-4 1 0-15,-3 3 1 0,-4-1-2 16,-3 3 1-16,-3 1 1 0,-2-1 3 16,-5 1 3-16,-2 0 4 0,-3 1 2 15,-2-3 1-15,-4 3 2 0,-4-1-2 16,-3 0-2-16,-4 1-1 0,-5-1-4 0,-2 3-3 15,-3-1-6-15,-3 0-1 0,0 0-4 16,0 3-4-16,-1-1-3 0,1 0-4 0,-5 2-1 16,2 0-7-16,-2 0-3 0,-4 0-4 15,0 2 0-15,-2-1 0 0,1 1 3 16,-5 1 1-16,1-1 3 0,-3 4 6 16,-2-2 6-16,-1 4 10 0,-3 0 7 0,-2-1 8 15,0 3 5-15,0-2 4 0,2 1 0 16,-2-1-3-16,2 2-6 0,-2-1-4 0,-2 1-8 15,2 1-9-15,-2 3-7 0,1-1-3 0,0 1-5 16,1 1-2-16,0 0 0 0,0 1-3 16,0 1-2-16,0-2-4 0,-1 3-4 0,-1-3-3 15,0 2-2-15,0-2 2 0,2 3 4 16,-2-3 4-16,2 2 1 0,-1-1 2 16,-3 1 2-16,-1-2-3 0,-1 1-4 0,1-3-4 15,-2 0 1-15,1 1 3 0,0-3 1 16,2-1-4-16,1-2 2 0,1-1 1 0,5-1-7 15,0 0-4-15,5-4-6 0,4 0 2 16,1-4-1-16,5 1-1 0,4-5 3 16,3 0 0-16,3-1 0 0,5-3 1 0,1 1-2 15,3-2 0-15,5-3-2 0,0-1-2 16,5 0 1-16,3-2-2 0,3-2 1 0,4 0 1 16,4-4 4-16,5 1 1 0,3-3-1 15,7-2 1-15,0-1-1 0,7-1 2 0,3-1-6 16,3-2 2-16,3-1 1 0,5 1-1 15,3-2 0-15,3-2-3 0,5 0-3 0,3 0-8 16,1-2-16-16,2 0-23 0,4 0-43 16,-1 0-71-16,5-2-90 0,1 0-89 0,4 0-82 15,1-4-76-15,3-1-9 0,2-3 45 16,1-1 75-16,3-5 91 0</inkml:trace>
  <inkml:trace contextRef="#ctx0" brushRef="#br0" timeOffset="-172213.01">11642 6755 7 0,'-3'0'28'16,"2"-2"2"-16,-1 2 3 0,0-2 1 15,1 2-1-15,-1-2 0 0,0 2-4 0,0-1-3 16,-1 1-2-16,1-2-3 0,-2 2-4 16,1 0-3-16,-2 0 0 0,1 0-2 15,-1 0 0-15,-1 2-1 0,1-1 2 16,-2 1 1-16,0 0 1 0,-1 0 0 16,1 2-1-16,0-2 2 0,0 2-1 0,-2-2 0 15,2 1-2-15,-2 1 0 0,-1 0 0 16,4 0-1-16,-3 0-2 0,0-1 1 15,0 3 0-15,0-2-1 0,-1 2-1 0,1-3 3 16,1 3 1-16,-1 0-2 16,0 0 1-16,-2-1 2 0,1 3 2 0,-1 0 0 15,1-1 0-15,-1 1 3 16,-2 1-1-16,3 1 1 0,-3-1-1 0,1 1 1 16,-1 1 2-16,1-1 2 0,0 1 1 0,2-1 0 15,0 1-1-15,-2 1-1 0,4-1-3 16,1 1-3-16,0-1-4 0,-1 0-1 0,3 1-3 15,2-3-2-15,-2 3-2 0,2-3-2 16,2 3 2-16,1-1-2 0,-2 1 0 0,2-1 2 16,2 0 0-16,-1 3 1 15,2-3 2-15,2 3-2 0,2-1 1 0,-2 0 0 16,2 1 0-16,2-3-1 0,0 2 2 16,0-1-1-16,2-1-1 0,1 1 0 0,1-3 0 15,-1 1 0-15,2-1-1 0,3-1 1 16,-1-2 1-16,0-1-1 0,1-1-2 15,3-2 1-15,0 0-1 0,-1-2-1 16,1-2-1-16,2-2 0 0,-3 0 0 16,1 1 1-16,-2-3-2 0,1-2 2 15,-1 1 1-15,-3-1-1 0,4-2-1 16,-3-1 2-16,-1 0 0 0,-1-1-1 0,0 1 0 16,-1-3 1-16,-1-1-2 0,1 0 1 15,-1 0-1-15,-1-1 2 0,0-1 2 0,-3-2 3 16,1 2 5-16,0-2 5 0,-2 0 7 15,1 0 5-15,-3 0 6 0,0 0 6 16,-1 0 7-16,-1 0 7 0,-1 0 5 0,-2 2 3 16,0-3 2-16,0 3-2 0,-2-2-2 15,-1 2-2-15,-1-2-1 0,0 2-1 16,-1 0-3-16,-2 0-3 0,0 0-5 0,-2 1-8 16,-2 1-6-16,1 0-7 0,-2 1-9 15,1 3-5-15,-4 0-6 0,1-1-12 16,0 3-26-16,-2-1-37 0,-3 4-44 15,4 1-48-15,-3 1-52 0,0 2-55 0,2 2-52 16,-1 2-9-16,2 2 23 0,-1-1 36 16</inkml:trace>
  <inkml:trace contextRef="#ctx0" brushRef="#br0" timeOffset="-170776.26">12401 6725 8 0,'-3'0'14'16,"3"0"1"-16,-1 0 3 0,-1 0 4 16,0 0 4-16,1 0 6 0,-3 2 4 15,0-2 2-15,1 1 2 0,-1-1 0 0,-1 2 1 16,0 0 0-16,-2 0-4 0,1 0-2 0,-2 2-3 15,0 0-6-15,1 0-3 16,-2 1-3-16,0 1-1 0,0 0-1 0,-1-1 2 16,1 3-1-16,0 0 0 0,-2-1 0 15,2 1-1-15,-2 1 1 0,2-1 0 16,-1 2 2-16,1-1 0 0,-2 1 0 16,1-1 2-16,2 1 0 0,1-1-2 0,-1 1-2 15,2-1 0-15,-2 1-3 0,1-1-3 16,2 1-3-16,0 1-2 0,1-1-1 15,-1 1-2-15,1-1-1 0,2 1 1 0,1-1-2 16,-1 1 1-16,2-1 1 0,0 1 0 16,2-1 3-16,-1 1 4 0,3 0 2 15,0 1 2-15,1-1 2 0,-1 1 2 16,4-1 0-16,1 1-1 0,0-1 0 16,0-1-2-16,2 1 0 0,1-2-3 0,1-1-2 15,-1 0-2-15,3-1-1 0,-1-1-4 0,0-2-1 16,1 0-1-16,1-1-1 0,0-1 1 15,-1-2-1-15,2 0 1 0,-1-2 0 16,0-1-1-16,-2-1 1 0,2 0-1 0,-1-4-1 16,1 1 0-16,-2-1 2 0,0-1-1 15,-2-3 0-15,2 1 1 16,0-1 0-16,-5 1 4 0,5-2 3 0,-4-1 3 16,-1-1 8-16,0 0 9 0,0 0 8 15,0-3 13-15,-2-1 13 0,-1 0 12 16,-1 0 7-16,-1 0 7 0,-2 0 3 0,1 0-1 15,-3 0-6-15,0 2-5 0,-3-2-4 16,1 2-7-16,-2 1-9 0,0-1-10 16,-1 2-10-16,-3 2-11 0,2-2-12 0,-2 1-10 15,-1 1-30-15,-1 1-45 0,-1 1-58 16,-1 0-64-16,-1 1-67 0,1 2-81 16,-1 1-41-16,-1-1 8 0,-4 2 36 15,0 3 54-15</inkml:trace>
  <inkml:trace contextRef="#ctx0" brushRef="#br0" timeOffset="-161156.24">13934 1478 9 0,'3'-4'129'0,"-2"-1"-15"0,1-1-16 16,2 0-14-16,-3-1-11 0,2-1-12 15,2 0-10-15,-4-1-10 0,3 1-4 0,-2-1 0 0,0-1 2 16,1 1 10-16,-3-1 11 0,2 1 11 15,-2 1 15-15,-2-1 14 0,-1 1 17 16,1 0 16-16,-4 1 20 0,-1-1 16 0,0 2 11 16,-4 3 10-16,-1-1-2 0,-4 4-7 15,0 2-14-15,-4 3-18 0,-1 5-17 0,-3 3-20 16,-1 8-20-16,0 4-12 0,-1 5-14 16,1 7-9-16,-2 3-8 0,2 5-8 15,2 5-2-15,3 1-3 0,2 3-4 0,4-3-1 16,3 1-8-16,6-3 2 0,5-1-5 15,5-5-2-15,6-3-4 0,5-1-7 16,4-5 2-16,3-4-4 0,3-5 0 0,3-2-3 16,2-6-5-16,2-4-8 0,0-3-23 15,-1-4-51-15,-2-4-110 0,-1-2-121 16,-1-4-125-16,-3-4-103 0,-3-3-38 0,-3-3 21 16,-1-3 91-16,-4 0 112 0</inkml:trace>
  <inkml:trace contextRef="#ctx0" brushRef="#br0" timeOffset="-160509.22">12547 1273 136 0,'0'5'226'0,"0"3"16"0,0 3 9 16,0 5 9-16,2 6 11 0,-2 9-2 16,2 5-17-16,-2 6-35 15,1 8-46-15,1 5-46 0,1 4-42 0,0 2-28 0,0 2-21 16,2-2-16-16,1 0-35 0,-1 0-50 16,1-2-62-16,-1-2-68 0,-1-4-68 15,4-1-73-15,-2-3-55 0,-1-5 3 0,0-4 37 16,-1-4 52-16</inkml:trace>
  <inkml:trace contextRef="#ctx0" brushRef="#br0" timeOffset="-160224.16">12911 1200 42 0,'0'-7'239'0,"0"7"40"0,-1 5 20 0,-1 10-26 16,0 6-33-16,-1 10-32 0,2 3-27 16,1 4-31-16,-1 4-45 0,1 4-39 0,1 0-30 15,0-1-34-15,4 3-43 16,-2-2-48-16,1-2-53 0,1-3-53 0,1-1-51 15,-3-3-37-15,3-3-27 0,-5-4 8 16,-1-1 35-16,0-6 40 0</inkml:trace>
  <inkml:trace contextRef="#ctx0" brushRef="#br0" timeOffset="-157208.58">10859 7254 62 0,'-2'0'169'0,"1"2"-20"0,-1-2-25 16,2 0-19-16,-3 2-16 0,3-2-13 15,-1 0-11-15,1 0-14 0,-1 2-7 16,-1-2-5-16,0 2 0 0,-1-2 1 15,2 2 7-15,0 0 9 0,-3 0 13 16,1 1 9-16,-2-1 12 0,2 2 4 0,-3 0 4 16,2 0-1-16,-2 0-6 0,1-1-6 15,-2 3-10-15,0 0-8 0,-2-1-8 16,0 1-5-16,0 2-3 0,-1 1-2 0,0 1 1 16,-3-1 3-16,3 3 2 0,-3 1 5 15,-2 0 8-15,1 3 7 0,1-1 6 16,-2 2 4-16,-1 2 0 0,-1 0-5 15,2 0-7-15,-1 2-8 0,0 2-8 0,0 0-6 16,0 0-5-16,2 2-5 16,-1-1-8-16,1 1-6 0,1 2-4 0,3-1-6 15,-1 1-5-15,2 0-5 0,0-2-1 16,4 1 1-16,0-1-3 0,2 2 1 0,2-3-1 16,1 1 2-16,1 0-3 15,3-2 0-15,0 0 1 0,2 0-1 0,2-3-1 16,1 0 2-16,2-1 3 0,1-2 1 15,3 0-2-15,-1-2 2 0,4-2 1 16,0 1 1-16,1-1-2 0,3-1-1 0,1-3 1 16,2-1-1-16,2-1 0 0,-1-3-1 15,5 0-2-15,-1-2 0 0,4-2-3 0,-1-2 4 16,4-2 0-16,0-2 0 0,1-1 1 16,-1-3 1-16,3 1-1 0,-1-3-6 15,-2-1 1-15,-1 0 0 0,0-1 0 0,-3-1-2 16,0 0 2-16,-3-2 3 0,-4 1-3 15,2-1 0-15,-3-2 1 0,-3 2 0 16,0-2 0-16,0 0 0 0,-2 0-2 16,-3-2 1-16,0 2-1 0,2-2 2 0,-5 0 0 15,0-2 3-15,0 2-1 16,-2-2 1-16,-2 0 2 0,-1-1-2 16,0 1 1-16,-3-2-2 0,-1 0 2 0,-1-1 3 15,-3 1 3-15,1-2 1 0,-4 2 0 16,1 1 3-16,-3-1-2 0,-1 0 0 0,-1 0-4 15,-1 3 2-15,-3-3 1 0,1 2-2 16,0 0 0-16,-5 0-1 0,3 0 2 16,-2 2-2-16,-1-1-1 0,-2 1 3 0,0 0 0 15,0 2 2-15,-2-2-2 0,-2 2-1 16,-1 1-2-16,-3 3 1 0,-1 0-4 16,-3 0-4-16,-1 3 0 0,-3 1-1 0,0 3-1 15,-5 1-5-15,4 1 0 0,-2 2-5 16,1 2-8-16,1 0-15 0,3 2-30 15,2 2-89-15,2 0-136 0,3 4-136 16,2-2-126-16,1 3-54 0,3-1-9 16,2 2 68-16,3-1 130 0</inkml:trace>
  <inkml:trace contextRef="#ctx0" brushRef="#br0" timeOffset="-155583.45">11595 7378 61 0,'-2'0'138'0,"2"0"-13"0,-1 0-14 0,-1 0-13 16,-2 0-12-16,1 2-9 0,-1-2-11 15,1 2-9-15,-3 0-2 0,0 0-1 16,0 1 1-16,-2 3 2 0,1 0 2 15,-2 2 3-15,0 1-1 0,1 1 1 0,-1 1 0 16,-2 0 0-16,2 5 0 0,-2-1 1 16,2 0 0-16,0 4-1 0,0 0-3 15,1 2-4-15,0 0-5 0,1 2-9 16,2 0-7-16,1 0-9 0,0 2-9 16,4-3-5-16,0 1-2 0,3-2 0 0,0 0 2 15,2-2 2-15,1-2 4 16,3 0 3-16,0-3 4 0,1-3 3 0,1-1 1 0,3-3-2 15,0-1-1-15,0-2-3 16,3-2-4-16,1-4-4 0,-2-2-4 0,2-3 0 16,-2-3 1-16,0-1 10 0,-2-3 21 15,-2-1 25-15,1-4 30 0,-3 0 24 0,0-4 23 16,-3-2 5-16,-2 0-8 0,-1 1-19 16,0-3-24-16,-4 2-24 0,0 1-22 15,-2 1-20-15,-3 0-12 0,3 0-8 16,-2 4-21-16,-1 0-54 0,-1 0-104 0,0 2-125 15,5 1-134-15,-1 1-103 0,2 0-41 16,0 2 21-16,2 1 87 0,2 5 117 16</inkml:trace>
  <inkml:trace contextRef="#ctx0" brushRef="#br0" timeOffset="-154635.43">11804 7635 44 0,'0'0'41'0,"-2"0"-2"16,2 0-3-16,0 0 0 0,0 0 1 15,0 0 3-15,0-2 5 0,0 2 1 16,0-2 3-16,0 1 1 0,2-1 2 0,0-2 0 16,0 0 1-16,-1 0 0 15,1-2 2-15,-1 1 2 0,4-1 5 0,-4 0 3 16,2-1 3-16,0-1 1 0,-1 0 1 15,1 1-6-15,1-3-3 0,-2 3-9 0,3-3-4 16,-2 1-6-16,1-1-3 0,-1 1-1 16,1-1-3-16,1 1 2 0,-1-1 0 15,1-1 1-15,0 1-3 0,1 1 0 16,1-1-1-16,-1 0-3 0,1 1-2 16,-2-1-1-16,1 1 1 0,2-1 0 0,-1 1 1 15,1-1 3-15,-1 3 1 0,0-3 2 16,2 3 2-16,-3-1 3 0,2 2 4 0,-1-1 1 15,0 1 3-15,1 0 2 0,0 0-2 16,0 3-2-16,1-3-3 0,0 2-2 16,-1 0-4-16,3 1-2 0,0 1-3 15,0-2-2-15,-1 2-2 0,1 0-2 0,-1 0-3 16,3 0-4-16,-3 2 0 0,4 0 0 16,-5 0 2-16,5 0 6 0,-4 2 8 15,1 0 10-15,0 2 9 0,0 0 9 0,-2-1 4 16,3 1 1-16,-1 2-2 0,-2 2-9 15,1-1-10-15,-1 1-8 0,1-1-9 16,-1 3-7-16,3 1-7 0,-3 1-3 16,-1-1-1-16,1 1-4 0,0 1-4 0,0-2-1 15,-2 3-1-15,-1-1 0 0,-1-1 0 16,1 1-9-16,-3-2-25 0,-1 3-72 16,-2-3-114-16,0 2-118 0,0-1-125 15,-2-3-81-15,-1 1-20 0,3-1 45 16,-5-3 100-16</inkml:trace>
  <inkml:trace contextRef="#ctx0" brushRef="#br0" timeOffset="-154173.15">12236 7483 20 0,'0'-2'192'0,"0"2"22"15,0 2-29-15,0 2-33 0,0-1-26 16,0 3-17-16,0 2-13 0,2 1-10 0,0 1-10 16,0 1-4-16,3 1-1 0,0-1 7 15,3 1 7-15,-1-1 10 0,3 0 6 0,1 1 3 16,2-5-3-16,-1 1-9 0,2 0-13 15,2-3-16-15,1-1-15 0,-1-2-14 0,1 0-10 16,3 0-12-16,-3-4-28 16,4 0-54-16,-4 0-73 0,0-3-82 15,0-1-103-15,-2-2-62 0,-3-1-11 0,-3-1 34 16,0-1 61-16</inkml:trace>
  <inkml:trace contextRef="#ctx0" brushRef="#br0" timeOffset="-149610.95">12563 1484 138 0,'-2'0'254'0,"2"2"33"16,-1-2-32-16,1 2-36 0,0-2-27 16,1 2-17-16,3-2-10 0,1 0-5 15,2 0-1-15,4 0-2 0,2-2-10 0,1 0-11 16,2 0-14-16,2 0-22 0,1-2-24 16,1 0-22-16,2 1-15 0,-2-1-18 15,2 0-20-15,0-2-59 0,-2 3-92 16,-1-3-106-16,-1 0-112 0,-2 0-85 0,0 1-37 15,-3-1 29-15,-1-2 76 0</inkml:trace>
  <inkml:trace contextRef="#ctx0" brushRef="#br0" timeOffset="-148979.86">13142 1974 124 0,'3'0'182'0,"-1"0"-26"0,2 0-31 16,-1 0-28-16,1 0-18 0,1 0-12 15,1 0-13-15,-1 1-12 0,0 1-11 0,1 0-5 16,-3 2-1-16,3 0 3 0,-5 0 9 15,1 3 10-15,0 1 9 0,-4 0 11 16,0 3 11-16,-1-1 11 0,-1 1 7 0,1-2 6 16,-2 3 0-16,2-3-4 0,0 1-4 15,1-2-9-15,0 1-11 0,2-1-4 16,2 1-3-16,0-1-2 0,1 0-2 0,3-1-2 16,-1 1-5-16,4-1-10 0,0 1-9 15,2-2-12-15,1-1-29 0,0 1-53 16,1-2-72-16,2 0-75 0,1 0-88 15,0-4-99-15,2-2-33 0,-2-2 18 0,2-2 52 16,-2 0 66-16</inkml:trace>
  <inkml:trace contextRef="#ctx0" brushRef="#br0" timeOffset="-148035.24">14488 1484 32 0,'0'0'200'0,"0"0"24"0,2 0-17 16,2 0-18-16,3 0-3 0,0 0 18 0,5 0 32 15,2 0 34-15,6 0 16 0,2-2 2 16,5 2-18-16,2-2-34 15,6 0-45-15,2-2-53 0,6 3-43 0,1-3-34 0,5 0-23 16,-1 0-16-16,1 0-12 0,-3 1-5 16,1-1-21-16,-5 0-61 0,-1 2-107 15,-5-2-111-15,-2 2-111 0,-4 0-107 0,-3 0-42 16,-5 2 29-16,-5-1 90 0,-4 1 103 16</inkml:trace>
  <inkml:trace contextRef="#ctx0" brushRef="#br0" timeOffset="-147752.71">14719 1795 224 0,'-7'3'258'0,"2"-1"22"15,2 0-26-15,5 0-10 0,2-2-3 16,1 0 8-16,4-2 11 0,4 2-1 16,1-2-21-16,3 2-34 0,5-2-38 15,1 0-36-15,6 1-32 0,1-3-29 0,2 0-23 16,4 0-16-16,2-2-12 0,0 1-9 16,4-1-30-16,-3-2-81 0,2 1-121 0,1-1-122 15,2 0-129-15,-1-3-68 0,0 0-11 16,-2-1 59-16,2-1 108 0</inkml:trace>
  <inkml:trace contextRef="#ctx0" brushRef="#br0" timeOffset="-146955.71">16482 1253 7 0,'7'-7'42'0,"-2"-3"-14"15,0 1-11-15,2-1-6 0,-1-1-4 16,-1 1-1-16,-2-1-2 0,1 1-1 16,0 1-2-16,-2-1 9 0,-2 1 10 0,-2-1 16 0,0 3 17 15,-4-1 18-15,1 0 21 16,-4 5 13-16,0-1 12 0,-3 4 5 0,0 2 5 15,-5 2 4-15,0 5 8 0,-1 4 12 16,-5 6 14-16,3 4 22 0,-2 8 29 0,-2 1 23 16,1 6 13-16,3 0-7 0,0 4-20 15,2 0-28-15,1 0-38 0,7 2-40 0,1-2-32 16,5 2-20-16,4-2-15 16,4-2-11-16,4-2-9 0,0-4-8 0,5 0-8 0,3-3-5 15,2-5 0-15,2-1-5 0,0-2-7 16,4-4-14-16,1-4-36 0,0-1-90 0,2-5-131 15,2-3-127-15,-1-4-128 0,1-4-59 16,-1-4-1-16,1-5 68 0,-1-3 119 16</inkml:trace>
  <inkml:trace contextRef="#ctx0" brushRef="#br0" timeOffset="-146624.41">17108 1013 234 0,'0'0'284'16,"2"2"55"-16,-2 4 15 0,0 6 0 0,0 3-4 16,0 8-7-16,-2 5-27 0,0 8-58 15,-1 4-72-15,1 4-60 0,-1 4-46 16,1 1-30-16,0 3-22 0,-1 1-33 0,2-1-60 16,0-1-94-16,1 0-105 0,1-3-97 0,0-4-101 15,4-2-59-15,0-6 13 0,0-4 68 16,1-5 91-16</inkml:trace>
  <inkml:trace contextRef="#ctx0" brushRef="#br0" timeOffset="-146392.58">17526 1118 323 0,'6'-13'460'0,"-2"1"66"0,-1 7 39 16,-1 5-83-16,-2 7-113 0,0 7-106 0,0 5-80 16,0 6-62-16,-2 5-46 0,2 2-33 15,-3 6-20-15,3 1-23 0,0 1-54 0,0 2-90 16,0-2-113-16,0 1-110 0,0-1-111 16,0-1-65-16,0-3 2 0,0-4 66 15,0-3 98-15</inkml:trace>
  <inkml:trace contextRef="#ctx0" brushRef="#br0" timeOffset="-146160.33">17249 1480 71 0,'-8'-6'355'0,"2"1"61"16,-2 1 44-16,4 0-40 0,-1 2-75 0,4-2-77 15,2 3-78-15,4-3-56 0,2 2-40 16,3-2-28-16,5 2-22 0,1-2-17 16,4 2-28-16,-1-1-67 0,1 1-93 0,1-2-101 15,1 2-119-15,-4-2-82 0,-1 2-29 16,-1-2 34-16,1-1 79 0</inkml:trace>
  <inkml:trace contextRef="#ctx0" brushRef="#br0" timeOffset="-144567.91">17932 1436 30 0,'0'0'192'0,"-2"-2"9"16,2 2-28-16,2-1-22 0,-1 1-15 15,5-2 5-15,1 2 20 0,4-2 31 16,3 0 34-16,4 0 26 0,2 0 18 16,6-2-1-16,0 0-21 0,5 1-33 0,3-3-42 15,4-2-44-15,-1 1-41 0,3-1-31 16,1 0-21-16,-2 1-13 0,0-1-10 0,-1 1-6 15,-2 1-13-15,-4-2-44 0,-4 2-93 16,-2 3-116-16,0-3-118 0,-5 2-122 0,-1-2-54 16,0 3 6-16,-4-3 74 0,2-2 105 15</inkml:trace>
  <inkml:trace contextRef="#ctx0" brushRef="#br0" timeOffset="-143885.62">19407 1154 54 0,'3'-11'92'0,"1"0"2"0,-3-1 7 15,-1 1 6-15,0-1 13 0,-1 3 15 16,-3-1 13-16,-1 1 19 0,-2 1 21 0,-2 2 20 16,-4 1 19-16,-1 3 16 0,-2 4 9 15,-2 1-1-15,-3 7-15 0,-2 3-26 0,-2 6-29 16,0 4-33-16,0 6-32 0,0 3-26 15,1 4-20-15,3 2-10 0,1 1-10 0,6 1-8 16,1 0-8-16,6 0-7 0,6-2-3 16,4-2-8-16,4 0-4 0,4-4-6 0,5 1-3 15,2-5-1-15,5-3-7 16,2-2-13-16,1-6-24 0,5-2-65 0,0-3-111 16,-1-5-117-16,2-3-105 0,2-6-99 0,-4-1-39 15,1-7 33-15,-4-1 91 0,-1-5 107 16</inkml:trace>
  <inkml:trace contextRef="#ctx0" brushRef="#br0" timeOffset="-143672.33">19760 1048 32 0,'4'-19'280'16,"0"2"77"-16,-1 1 53 0,-1 5 12 15,-2 3-4-15,0 6-23 0,0 4-44 0,-2 8-62 16,-1 5-64-16,-1 8-69 0,0 5-51 0,1 7-35 15,-2 5-23-15,0 2-14 0,1 3-13 16,-1 3-11-16,2 0-16 0,0-1-40 16,1 1-82-16,0-2-127 0,2-1-119 0,0-3-122 15,0-4-73-15,2-1-9 0,0-7 57 16,0-5 113-16</inkml:trace>
  <inkml:trace contextRef="#ctx0" brushRef="#br0" timeOffset="-143439.48">19996 1038 189 0,'7'-19'350'0,"-1"4"64"0,-3 4 48 0,1 3-19 16,-1 8-47-16,-1 6-60 0,-2 7-53 0,0 4-57 15,0 8-72-15,0 3-59 0,0 5-34 16,0 5-24-16,2 2-13 0,-2 2-16 15,0 2-28-15,0-1-67 0,0 1-106 0,0 2-108 16,0-2-100-16,1 0-93 0,-1-2-51 16,-1-2 26-16,-1-4 79 0,0-4 97 15</inkml:trace>
  <inkml:trace contextRef="#ctx0" brushRef="#br0" timeOffset="-143256.52">19830 1501 120 0,'-3'-9'373'0,"-2"1"60"0,2 2 40 0,0 2-64 15,-1 1-92-15,2-1-96 0,2 2-80 16,2 0-60-16,4 2-41 0,-2-2-66 16,6 2-91-16,2-2-97 0,3 2-112 0,-3-2-88 15,2 0-46-15,1 1 22 0,-4-1 65 16</inkml:trace>
  <inkml:trace contextRef="#ctx0" brushRef="#br0" timeOffset="-142972.83">20310 1368 95 0,'0'0'248'0,"0"2"22"0,0 0-22 15,0 0-65-15,-1 3-50 0,-3 1-41 16,2 2-32-16,-1-1-23 0,-2 3-13 0,3-1-10 16,-2 1-6-16,1-1-3 15,-1 1-1-15,2-1 3 0,2 1 9 0,0-3 9 16,2 3 10-16,0-2 11 0,3-1 8 0,0 1 3 16,4-2-4-16,0-1-10 0,2 1-9 15,2-2-11-15,1 0-24 0,0-2-50 0,0-1-65 16,2 1-79-16,1 0-87 0,-1-2-47 15,0-2-7-15,0 0 28 0</inkml:trace>
  <inkml:trace contextRef="#ctx0" brushRef="#br0" timeOffset="-142179.04">20806 1255 14 0,'5'2'229'16,"0"0"39"-16,2 2 5 0,2 0-11 15,2 2-15-15,1-1-17 0,3 1-20 0,-1 0-26 16,2-1-32-16,2 1-34 0,0 0-36 15,-1 0-27-15,3-1-25 0,0-1-44 16,-1 0-78-16,0-2-89 0,3 0-115 0,-4-2-83 16,0-2-41-16,-1 0 7 0,0 0 57 15</inkml:trace>
  <inkml:trace contextRef="#ctx0" brushRef="#br0" timeOffset="-141795.99">21859 1025 47 0,'4'-13'163'0,"-3"-1"2"0,-2 3-11 16,-3 1-3-16,-1 1 3 0,-6 1 10 0,-2 2 14 15,-1 3 19-15,-4 4 25 16,-1 5 24-16,-5 4 21 0,1 5 4 0,-4 6-13 0,0 4-24 16,3 5-32-16,-1 4-41 0,1 3-41 15,5 1-28-15,3 2-19 0,3 0-16 0,4 2-14 16,6-2-10-16,4 0-8 0,4 0-6 15,5-2-7-15,3 0-3 0,4-2-5 16,1-2-9-16,3-1-17 0,3-5-28 0,0-1-67 16,3-2-100-16,0-6-111 0,0-2-100 15,1-6-107-15,1-3-36 0,-4-6 33 16,-1-4 82-16,2-6 102 0</inkml:trace>
  <inkml:trace contextRef="#ctx0" brushRef="#br0" timeOffset="-141581.09">22205 1050 10 0,'7'-25'302'0,"-1"6"69"0,-3 2 52 15,1 3-10-15,-2 5-22 0,0 3-33 16,-1 6-48-16,-1 4-48 0,-1 7-43 0,-1 7-44 16,0 4-49-16,-2 7-40 0,-1 5-23 15,1 2-18-15,-1 6-15 0,0 0-9 16,-1 2-9-16,3 2-17 0,-1-2-24 0,1-2-58 15,0-1-97-15,3-2-114 0,3-5-113 16,0-2-114-16,1-3-46 0,-1-6 20 16,1-4 78-16,1-4 104 0</inkml:trace>
  <inkml:trace contextRef="#ctx0" brushRef="#br0" timeOffset="-141364.71">22479 1063 277 0,'9'-21'371'0,"-4"6"77"0,-1 3 22 0,3 5-28 16,-2 5-51-16,-1 6-56 0,-3 3-54 0,-1 9-69 15,-1 3-72-15,-1 5-48 0,0 5-32 16,-2 5-23-16,1 2-12 0,-2 2-12 0,3 1-13 16,-2 1-31-16,1 0-52 0,-2 0-83 15,2-2-99-15,0 0-95 0,3-4-90 0,0-2-77 16,-2-3-2-16,0-4 54 0,-2-2 82 15,3-4 87-15</inkml:trace>
  <inkml:trace contextRef="#ctx0" brushRef="#br0" timeOffset="-141231.95">22402 1543 132 0,'-4'-8'349'0,"2"1"45"0,-1 3 16 0,1 0-71 15,0 0-92-15,2 2-86 0,0 2-100 16,2 0-113-16,1 0-110 0,5 0-133 0,-2 2-70 15,2-2-36-15,1 0 11 0,0 0 60 16</inkml:trace>
  <inkml:trace contextRef="#ctx0" brushRef="#br0" timeOffset="-141001.46">22750 1440 134 0,'5'2'199'0,"1"-2"-21"15,-1 4-45-15,1 0-41 0,-1 0-34 0,1 1-23 16,2 3-15-16,-1 1-9 0,1 1-5 16,2 1-3-16,-1 1 0 0,0 3-1 15,-2 0-2-15,2 0 0 0,-2 1 3 0,-1 1 11 16,-2 0 12-16,1 0 14 0,-2-2 9 16,-3 3 7-16,0-3-1 0,-2 0-7 0,-1 0-15 15,-1-1-31-15,-1-3-52 0,-1 0-75 16,-1-1-74-16,-2-4-40 0,0-1-18 0,-1-3 11 15</inkml:trace>
  <inkml:trace contextRef="#ctx0" brushRef="#br0" timeOffset="-139890.21">15480 2726 117 0,'0'-2'115'15,"0"0"-19"-15,0 0-13 0,0 2-4 0,1-2 2 16,-1 2 11-16,2 0 21 0,-2 0 35 15,2 2 44-15,1 4 48 0,1 4 39 16,0 3 20-16,-2 8-6 0,3 6-28 16,-2 5-48-16,1 4-56 0,-1 2-53 0,1 4-39 15,0 0-26-15,1-2-18 0,0 0-31 16,0-2-54-16,0-2-86 0,3-1-100 0,1-3-104 16,0-2-116-16,0-1-42 0,0-4 16 15,0-4 65-15,-2-4 89 0</inkml:trace>
  <inkml:trace contextRef="#ctx0" brushRef="#br0" timeOffset="-139388.87">15944 3056 185 0,'0'-2'225'16,"2"0"-12"-16,3 0-19 0,4 0-10 0,2-2-12 16,1 0-24-16,4 1-27 0,2-1-29 15,2 0-26-15,1 0-23 0,2 0-18 16,1-1-10-16,1 1-28 0,1-2-50 16,-1 0-65-16,0 1-99 0,-1-1-61 0,-3-2-32 15,0 1 5-15,-3-1 36 0</inkml:trace>
  <inkml:trace contextRef="#ctx0" brushRef="#br0" timeOffset="-139142.56">16617 2537 142 0,'4'-7'398'0,"-2"-1"77"15,-1 3 55-15,1 1-45 0,0 2-79 0,-2 4-88 16,2 3-83-16,-2 7-68 0,1 5-49 16,0 8-37-16,2 3-28 0,1 5-21 15,-2 5-13-15,3 2-15 0,0 2-32 16,0 0-62-16,1 1-93 0,-1-1-108 0,1 0-102 16,0 0-117-16,-2-4-37 0,0-3 26 0,-1-3 73 15,-1-2 96-15</inkml:trace>
  <inkml:trace contextRef="#ctx0" brushRef="#br0" timeOffset="-138908.89">16681 3002 147 0,'2'-13'263'16,"-2"2"27"-16,1-1-38 0,2 3-56 0,-1 1-51 15,1 0-43-15,3 1-31 0,1 3-23 16,0 0-15-16,0 2-10 0,2 0-4 0,0 4-1 15,-1 0 3-15,1 0 5 0,1 2 6 16,-3 2 8-16,0-1 7 0,0 3 5 16,-2-1-1-16,-1 1-1 0,-2 4-6 0,-2-1-10 15,-5 0-24-15,3 3-46 0,-5-1-64 16,1 0-73-16,-2 1-100 0,0-3-67 16,-1-1-22-16,0-3 19 0,0-1 47 0</inkml:trace>
  <inkml:trace contextRef="#ctx0" brushRef="#br0" timeOffset="-138528.6">16944 2789 240 0,'7'-8'404'0,"-2"3"68"0,-1 1 24 15,0 2-64-15,-3 2-83 0,1 4-84 0,0 3-76 16,-2 3-64-16,0 3-42 0,1 2-29 15,-1 3-21-15,3 1-15 0,0 0-7 0,-1 0-4 16,2-2-3-16,1 0-1 0,0-2-3 16,1-1 0-16,1-3 0 0,0-1 1 15,2-3-1-15,1-3 0 0,1 0 0 0,0-4-1 16,1-4 0-16,0 0-4 0,2-3 2 16,0-3-1-16,0-3 1 0,-1-1 0 15,1-1 1-15,-2 0 2 0,3-2-1 0,-3 1 1 16,1 1 1-16,-3 0 0 0,0 4 1 15,-1-1 2-15,-1 4 7 0,-3 1 6 16,3 3 10-16,-3 4 2 0,-2 2 4 0,1 6-2 16,0 1-4-16,-3 4-8 0,1 5-20 15,0-1-50-15,0 2-95 0,0 0-112 16,-1 0-120-16,3-2-123 0,0 0-52 0,1-3 11 16,-1-1 76-16,1-4 99 0</inkml:trace>
  <inkml:trace contextRef="#ctx0" brushRef="#br0" timeOffset="-138313.9">17458 2718 140 0,'6'-15'456'0,"-4"4"83"0,3-1 52 16,-3 5-34-16,-1-1-106 0,0 4-126 0,2 2-118 15,1 6-76-15,-1 4-49 0,1 5-24 16,-1 4-20-16,3 6-18 0,-3 2-16 15,0 2-21-15,1 3-52 0,-2 1-93 16,1-1-113-16,0 2-106 0,0-1-114 16,1-1-64-16,-3-3 4 0,-1 0 66 0,0-4 102 15</inkml:trace>
  <inkml:trace contextRef="#ctx0" brushRef="#br0" timeOffset="-138163.93">17433 2976 63 0,'0'-10'315'16,"0"1"49"-16,0 3 36 0,0 0-55 16,4 0-78-16,0 3-76 0,3 1-58 0,2 0-62 15,0 0-92-15,5 2-111 0,0 0-131 16,-1 0-88-16,-1 0-47 0,2-2-11 16,-1-2 43-16</inkml:trace>
  <inkml:trace contextRef="#ctx0" brushRef="#br0" timeOffset="-137948.92">17955 2621 349 0,'-7'-2'465'16,"-2"0"80"-16,0 4 9 0,0 2-68 15,-1 2-91-15,2 2-101 0,1 3-100 16,-1 4-79-16,3 0-47 0,0 4-30 0,3 1-27 15,0-1-36-15,1 2-78 0,1-2-110 16,0 2-118-16,3-2-117 0,1-2-92 16,-2-4-27-16,1-2 43 0,0-1 93 0,3-4 109 15</inkml:trace>
  <inkml:trace contextRef="#ctx0" brushRef="#br0" timeOffset="-137837.99">17960 2783 168 0,'-2'-6'301'0,"-1"3"21"0,-1 1-19 15,1 2-87-15,-1 0-108 0,2 0-119 16,2 0-124-16,0 0-100 0,0 0-53 0,0 0-21 16,0 0 16-16</inkml:trace>
  <inkml:trace contextRef="#ctx0" brushRef="#br0" timeOffset="-137588.65">18050 2692 195 0,'3'-2'314'15,"-1"0"31"-15,0 0-26 0,-1 2-68 16,1 0-71-16,-1 0-61 0,4 0-47 0,-1 0-31 16,1 0-16-16,3 0-10 0,0-2-8 15,0 2-1-15,1 0-4 0,2 0 1 16,-2 0 3-16,2 0 9 0,0 2 18 0,1 0 21 16,0 2 22-16,1 1 16 0,0 1 6 0,1 4-1 15,0-1-14-15,0 3-18 16,1-1-23-16,-1 4-41 0,0 1-67 0,1-1-83 15,-1 0-88-15,-2 0-103 0,1-1-77 0,-2-3-20 16,-5 0 37-16,2-1 60 0</inkml:trace>
  <inkml:trace contextRef="#ctx0" brushRef="#br0" timeOffset="-137218.91">18609 2701 267 0,'0'-4'514'0,"-6"1"77"0,1 1 46 15,-2 0-54-15,0 2-130 0,-1-2-153 16,3 2-117-16,-2 0-74 0,1 2-44 0,3-2-27 15,-1 2-17-15,1 2-9 0,3-3-5 16,0 3-8-16,0 0-5 0,2 0-7 16,1 0-2-16,1-2-3 0,-1 0-1 0,3-1 1 15,0-1 4-15,2 0 3 0,-1 0 2 16,0 0 4-16,2 0 1 0,-3 0 2 16,3 2 1-16,3 2 1 0,-3 2 0 0,2 1-1 15,-1 1-4-15,0 4-14 0,-1-1-23 16,3 2-62-16,-3 3-93 0,-1-1-111 15,1 0-105-15,0-2-110 0,0 1-41 16,-3-3 26-16,-2-1 75 0,2-1 101 16</inkml:trace>
  <inkml:trace contextRef="#ctx0" brushRef="#br0" timeOffset="-136273.15">14365 3886 79 0,'4'-11'156'0,"1"-1"-13"0,-1 1-21 0,-3-1-20 15,3 1-7-15,-3 0 2 0,-1 1 10 16,-1 2 15-16,-1 1 19 0,-3 1 15 16,-1 2 9-16,-3 2 9 0,-3 6 5 0,0 4 4 15,-5 5 3-15,0 6 6 0,-1 6 5 16,0 5-7-16,-1 7-12 0,4-1-18 0,1 4-26 15,5-2-26-15,2 2-30 0,5-2-17 16,5 0-17-16,3-2-11 0,4-1-10 16,4-3-7-16,5-3-3 0,2-3-4 0,0-1-2 15,4-4-8-15,1-4-13 0,2-4-30 16,-1-1-78-16,0-3-111 0,-1-1-122 0,1-2-131 16,-3-4-78-16,0-4-18 0,-4-2 51 15,-3-2 97-15</inkml:trace>
  <inkml:trace contextRef="#ctx0" brushRef="#br0" timeOffset="-135692.78">13158 3764 67 0,'-2'-4'221'0,"0"3"16"15,2-1 0-15,-2 2-11 0,2 0-3 16,-1 0 9-16,1 2 30 0,0 3 25 0,0 5 9 16,0 5-8-16,0 8-22 0,0 7-38 15,0 8-62-15,1 6-56 0,3 55-6 16,-2-45-83-16,1-1-10 0,2 0-7 15,1-1-18-15,-1-1-41 0,1-1-77 0,0-5-108 16,4 1-107-16,-1-6-118 0,-2-2-75 16,2-5-6-16,-2-5 51 0,-2-3 95 15</inkml:trace>
  <inkml:trace contextRef="#ctx0" brushRef="#br0" timeOffset="-135473.95">13404 3909 275 0,'4'-27'382'0,"-1"6"54"15,-1 4 16-15,2 6-35 0,-1 3-53 0,0 10-56 16,2 6-53-16,0 7-46 0,-1 8-52 16,3 7-54-16,-2 5-38 0,2 7-26 0,-2 1-19 15,3 3-12-15,-3 2-29 0,0 1-65 16,1 1-106-16,-2-1-111 0,2-1-117 0,-3 0-107 15,2-5-35-15,-5-1 30 0,0-2 87 16,0-5 100-16</inkml:trace>
  <inkml:trace contextRef="#ctx0" brushRef="#br0" timeOffset="-135310.68">13379 4471 240 0,'-3'-9'291'0,"1"-1"18"0,0 2-51 15,2 1-76-15,2 1-68 0,3 0-44 16,2 1-30-16,2 1-37 0,2 0-51 0,3 2-64 16,2 0-95-16,0 0-60 0,1 0-29 15,-1 0 1-15,0 1 34 0</inkml:trace>
  <inkml:trace contextRef="#ctx0" brushRef="#br0" timeOffset="-135094.71">13697 4370 77 0,'3'-2'182'0,"1"2"-11"0,0 0-28 0,-1 0-24 16,0 0-14-16,2 2-7 0,-2 2-6 15,1 0-1-15,-2 3 0 0,-1 1 2 16,1 3 5-16,-2 1 5 0,0 1 2 0,0 0 3 16,0 1 0-16,0 1-6 0,0-2-10 15,0 1-16-15,4-1-18 0,-2 0-17 0,3-1-15 16,2-1-28-16,0 1-48 0,2-1-67 15,1-1-74-15,3-3-108 0,-3-3-66 16,4-2-18-16,1-2 22 0,0-4 51 16</inkml:trace>
  <inkml:trace contextRef="#ctx0" brushRef="#br0" timeOffset="-134448.71">14962 4263 117 0,'1'0'222'15,"3"-2"11"-15,1 1-17 0,2-1-12 16,4 0-3-16,4-2 0 0,1 2 1 16,2-2 4-16,6 0 15 0,3 3 15 15,4-3 0-15,4 2-14 0,3-2-25 0,3 0-31 16,3 0-46-16,2 1-46 0,1-1-30 0,0 0-22 15,-1 2-23-15,-1 0-64 0,0 0-108 16,-3 2-126-16,0 0-147 0,-1-2-88 0,-2 0-32 16,-2 1 33-16,-1-3 90 0</inkml:trace>
  <inkml:trace contextRef="#ctx0" brushRef="#br0" timeOffset="-133981.79">16805 3882 137 0,'-2'-9'196'16,"-2"-1"-6"-16,-1 3-20 0,0-1-12 15,-2 0-10-15,-4 3 0 0,0 1 4 0,-4 4 11 16,1 2 19-16,-3 2 22 0,-1 5 26 15,-4 5 15-15,3 5 0 0,-4 2-13 16,5 5-28-16,-1 3-37 0,5 1-40 0,2 3-35 16,3-1-23-16,4 2-15 0,3-1-11 15,5-1-9-15,3 0-6 0,4-3-3 0,3 0-7 16,5-3-4-16,2-3-3 0,1-2-2 16,4-2-6-16,2-4-12 0,3-3-17 15,1-3-30-15,-1-1-78 0,0-4-113 16,2-2-121-16,0-4-124 0,-3-2-73 15,0-2-16-15,-3-3 53 0,1-3 99 0</inkml:trace>
  <inkml:trace contextRef="#ctx0" brushRef="#br0" timeOffset="-133715.75">17267 3616 111 0,'-5'-6'365'15,"-2"4"75"-15,1 4 72 0,-2 6-24 0,4 5-69 16,-1 4-73-16,-1 8-69 0,1 3-64 16,-1 5-68-16,3 3-56 0,-1 2-32 15,3 4-20-15,-2 0-16 0,2 0-14 0,1 2-20 16,1-2-47-16,-1-2-97 0,3-2-117 15,0-4-114-15,2-2-126 0,1-3-53 16,-1-4 9-16,2-4 76 0,1-4 103 16</inkml:trace>
  <inkml:trace contextRef="#ctx0" brushRef="#br0" timeOffset="-133502.89">17548 3661 90 0,'5'-15'393'0,"0"6"99"16,-1 7 69-16,-1 6-20 0,1 7-86 0,0 6-95 15,-3 6-99-15,3 6-95 0,0 3-66 16,-1 4-43-16,0 4-24 0,1 0-23 16,0 2-39-16,-1 2-73 0,0 0-115 0,2-2-115 15,-2 1-129-15,-2-3-89 0,-1-1-19 16,0-3 44-16,-1-6 96 0</inkml:trace>
  <inkml:trace contextRef="#ctx0" brushRef="#br0" timeOffset="-133253.71">17308 4050 160 0,'-3'-8'320'15,"-1"3"40"-15,1 1-4 0,-1 0-61 0,2 0-62 16,2 0-45-16,2 3-32 0,2-1-23 0,0 0-12 16,4 2-8-16,3 0-19 0,0 2-19 15,3 0-22-15,2-1-16 0,-1 1-14 0,6 2-10 16,-4-2-34-16,3 2-68 0,0-2-90 16,-1 0-101-16,-1-2-118 0,0 2-62 15,-1-2-3-15,-3-2 45 0,2 0 80 0</inkml:trace>
  <inkml:trace contextRef="#ctx0" brushRef="#br0" timeOffset="-131479.09">18094 3808 128 0,'-2'0'217'0,"2"0"-2"15,0 0-33-15,0 0-37 0,0 0-34 0,0 0-24 16,0 0-13-16,2 0 0 0,0 0 10 15,3 0 20-15,1-2 22 0,3 2 27 16,3-2 25-16,2-2 19 0,3 3 10 0,6-3 0 16,2-2-10-16,2 0-17 0,6 1-27 15,1-1-32-15,4-2-29 0,3 1-27 16,0-1-23-16,2-1-14 0,-1 1-10 16,2-2-7-16,-2 3-4 0,-1-1-2 0,1 1-4 15,-5-1-20-15,-4 2-53 0,-2 0-90 16,-4 1-103-16,-4 1-107 0,-3 2-122 15,-4 0-50-15,-2 0 16 0,-5 2 72 0,-2 0 91 16</inkml:trace>
  <inkml:trace contextRef="#ctx0" brushRef="#br0" timeOffset="-131080.95">18197 4149 55 0,'-1'0'199'0,"1"2"18"16,1-2-23-16,3 0-23 0,2 0-4 16,1 0 14-16,5 0 18 0,3-2 20 15,2-2 15-15,3 2 8 0,5-1-6 16,0-3-14-16,3 2-21 0,0-2-32 0,4 1-30 16,0-1-34-16,0 0-27 0,0 0-24 0,-1-1-18 15,2 1-9-15,0 0-11 0,-1 1-4 16,-4-1-6-16,1 0-22 0,-2 2-52 15,-1 1-96-15,-2-1-111 0,-1 0-123 0,-2-2-111 16,-1 1-42-16,-2-1 21 0,0-2 76 16,1-1 102-16</inkml:trace>
  <inkml:trace contextRef="#ctx0" brushRef="#br0" timeOffset="-130220.45">19616 3652 7 0,'3'-4'143'16,"3"-2"-21"-16,-3-1-33 0,3-3-30 16,-1 1-23-16,0-1-14 0,0-1-8 0,1 1-1 15,-2-1 9-15,-3 1 18 0,1 1 20 16,-4 1 22-16,1-1 22 0,-5 1 24 0,1 2 16 15,-4 2 13-15,-2 3 7 0,-1 1 4 16,-4 3 4-16,0 5 0 0,-3 5 3 0,0 6 0 16,0 6 0-16,1 2 3 0,-1 5-7 15,2 2-14-15,3 3-19 0,1-1-23 16,4 2-26-16,4 0-23 0,2 0-21 16,6 0-11-16,2-3-12 0,4-1-8 0,4-4-1 15,1 1-5-15,3-5-2 0,3-1-7 16,2-2-13-16,1-4-37 0,0-4-74 15,1-3-103-15,2-3-108 0,1-5-119 0,0-2-79 16,-2-6-16-16,-2-5 46 0,-1-3 91 16</inkml:trace>
  <inkml:trace contextRef="#ctx0" brushRef="#br0" timeOffset="-129984.2">20053 3397 110 0,'2'-16'366'16,"0"5"88"-16,-2 5 75 0,0 6-28 0,-2 8-73 16,2 5-73-16,-2 6-74 0,1 8-78 15,-1 3-70-15,-1 7-49 0,2 3-32 0,-1 1-20 16,2 1-14-16,0 2-10 0,0 2-8 16,2-2-16-16,-1-2-36 0,2 0-72 15,-1-4-102-15,1-2-104 0,2-2-113 0,1-5-90 16,-2-5-19-16,4-3 43 0,-2-5 86 15,1-7 98-15</inkml:trace>
  <inkml:trace contextRef="#ctx0" brushRef="#br0" timeOffset="-129786.52">20291 3534 60 0,'4'-17'340'0,"3"3"88"16,-4 9 76-16,1 5-22 0,-3 5-60 15,1 9-69-15,-2 7-73 0,0 3-82 0,0 7-70 16,0 3-50-16,0 2-32 0,0 4-35 16,0 0-57-16,-2 0-85 0,2 2-97 0,-1-2-99 15,1 0-93-15,0-2-85 0,-2-1-10 16,0-5 51-16,-1-2 79 0,-4-5 87 16</inkml:trace>
  <inkml:trace contextRef="#ctx0" brushRef="#br0" timeOffset="-129620.79">20085 3930 175 0,'-5'-10'281'15,"1"1"25"-15,3 1-34 0,-1 1-67 16,4 1-60-16,1 2-52 0,3 0-33 0,3 1-22 16,1-1-28-16,5 2-52 0,-1 0-71 15,4 0-106-15,-2 0-60 0,0 0-30 16,-1 0-4-16,-1 0 33 0</inkml:trace>
  <inkml:trace contextRef="#ctx0" brushRef="#br0" timeOffset="-129384.93">20725 3781 262 0,'3'-1'295'0,"3"-1"27"0,-1 0-45 16,1 0-71-16,6 0-61 0,-1 0-38 0,3 0-29 15,4 0-26-15,2 0-18 0,3 0-13 16,1 2-7-16,4-2-7 0,0 2-21 16,1 0-43-16,-2 0-59 0,1 0-76 0,-1 0-88 15,0-1-45-15,-4 1-7 0,-1-2 30 0</inkml:trace>
  <inkml:trace contextRef="#ctx0" brushRef="#br0" timeOffset="-128784.11">21832 3496 48 0,'-7'-10'222'0,"-2"1"30"0,-2 1 1 0,-1 4-13 16,-1 0-4-16,-3 4 3 15,-1 4 10-15,0 6 8 0,-1 3 4 0,-1 8-5 0,1 4-17 16,0 3-26-16,0 5-40 0,4 1-36 15,1 2-37-15,3 4-26 0,3 0-22 16,3 0-13-16,1 0-10 0,8-2-8 0,0 0-7 16,4-1-6-16,4-3-6 0,3-2-11 15,2-1-26-15,3-6-63 0,0-3-112 16,4-1-120-16,0-5-143 0,2-5-83 0,-2-5-28 16,-1-6 36-16,2-2 96 0</inkml:trace>
  <inkml:trace contextRef="#ctx0" brushRef="#br0" timeOffset="-128557.79">22246 3419 162 0,'3'-11'423'0,"0"5"92"0,-6 8 60 0,2 6-47 15,-2 5-92-15,-3 8-95 0,1 4-101 16,0 5-89-16,-1 5-55 0,1 3-36 15,-1 2-24-15,3 0-21 0,-2 2-26 0,1-2-55 16,0 2-101-16,3-4-115 0,-1 0-115 16,4-4-126-16,-1-3-50 0,0-7 13 15,4-3 78-15,0-4 102 0</inkml:trace>
  <inkml:trace contextRef="#ctx0" brushRef="#br0" timeOffset="-128345.27">22539 3473 71 0,'13'-23'366'0,"-4"2"79"0,0 6 73 15,-2 3-11-15,0 7-58 0,-2 3-75 0,1 4-79 16,-1 7-69-16,-1 4-68 0,-1 5-53 0,-1 4-35 16,2 5-22-16,-3 4-17 0,1 3-10 15,-2 2-4-15,2 0-10 0,-2 2-15 16,0 2-34-16,-2-1-73 0,0 1-110 0,1-2-111 15,-2 0-109-15,3-2-104 0,-1-6-32 16,-3-3 42-16,1-2 91 0,-1-6 102 0</inkml:trace>
  <inkml:trace contextRef="#ctx0" brushRef="#br0" timeOffset="-128161.38">22368 3890 362 0,'-9'-10'469'0,"2"3"65"0,1 1 12 15,1 0-87-15,3 1-101 0,1 1-109 16,2 0-90-16,5 0-61 0,1 2-41 16,3-1-24-16,5 1-46 0,-1-2-95 0,2 2-123 15,2-2-134-15,2 2-126 0,-2-2-65 16,1 3-6-16,-1-3 68 0,0 0 109 0</inkml:trace>
  <inkml:trace contextRef="#ctx0" brushRef="#br0" timeOffset="-126815.92">22941 3879 161 0,'0'0'254'0,"0"0"14"15,0 0-20-15,0 0-31 0,0 0-27 0,0 0-29 16,0 0-28-16,0 0-28 0,1 0-24 16,-1 0-21-16,3 0-15 0,-3 0-12 15,2 0-6-15,-1 0-1 0,3 1 0 16,-1-1-2-16,1 2-2 0,0-2-3 0,-2 2-6 15,3-2-2-15,-2 2-5 0,3 0-2 16,-3 0-3-16,3 0 3 0,-3 2-2 0,3 0-2 16,-3-1 1-16,3 1 0 0,-1 2 1 0,0 0-1 15,1 1 0-15,-1 1 1 0,-1-1 3 16,4 1 3-16,-2 2 7 0,1 1 13 0,-2-1 18 16,1 1 19-16,-1 0 22 0,0 1 20 15,-3 1 11-15,0-1 5 0,-2 1-10 0,-2-2-15 16,-4 3-22-16,0-1-23 0,-5 0-22 15,-2 1-37-15,-3-1-58 0,-1 0-77 0,-1-1-92 16,-2-3-97-16,2 1-120 0,0-4-48 16,-1-1 14-16,-1-3 53 0,0 0 79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54:41.7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14065 8399 37 0,'-2'-2'74'16,"2"2"-3"-16,-2-2-1 0,1 0-4 16,-1 1 0-16,0-1-2 0,0 0-1 0,1 2-4 15,-3-2-3-15,1 0-3 0,1 0-1 16,-2 2-2-16,1-2-1 0,-2 0-2 15,2 2-1-15,0-2 0 0,-3 2 0 0,1-2 1 16,-1 2-1-16,1-2 0 0,0 2-1 16,0-1 1-16,-3 1-1 0,3 0 0 15,-2 0-3-15,0 1 0 0,-2-1-2 16,2 2-1-16,-2 0 1 0,-2 0-1 0,0 0 1 16,1 2-1-16,-4 0 2 0,1 0 2 15,-1 1 1-15,-1-1-1 0,-1 2 4 16,-1-1 0-16,2 1 0 0,-3 2 0 15,0-2-3-15,0 1-3 0,-3 1-7 16,-1 1-7-16,-1 1-2 0,-1 1-2 0,0 1 0 16,-3-1 2-16,2 2 3 0,-1 1 4 15,-3 1-2-15,1 0 0 0,-1 0-2 16,-1 3-1-16,-1 1-1 0,-1 0 0 0,2 2-4 16,-2 0-2-16,0 2-4 0,0 1 2 15,3 1-1-15,-2 0 5 0,2 1 4 16,-1 1 7-16,2 0 0 0,1 1 0 0,-2-1 2 15,3 2-1-15,1-1-4 0,0 1-3 16,0-1-2-16,1 1-4 0,3-2-3 16,0 1-3-16,1-1-4 0,0 0-1 15,3-1-2-15,2 1-1 0,1 0-3 0,1-1-1 16,3 1 0-16,-1 0-3 0,4 1 1 16,0-1-1-16,3 1 1 0,1-1 0 15,1 2 0-15,2-1 2 0,2 1 0 16,-2-3 0-16,5 1-2 0,-1 0-1 0,3-1 1 15,0-1-1-15,2 0 0 0,0 0 0 16,1-1 2-16,3 1 1 0,1 0-2 16,0 0-1-16,4-2 0 0,0 1 1 15,2-1 0-15,1 0-2 0,2-2 2 0,2 2-1 16,2-2 2-16,1-2-2 0,3 0 1 16,3-2 0-16,-1-2-1 0,5 1 1 15,-1-1 1-15,5-4 2 0,-1 1-2 16,3-1 0-16,1-3 0 0,2-1-1 0,1-1 0 15,2 0-1-15,2-2 0 0,1-2 0 16,3-1 0-16,-1-1-1 0,1-1 0 0,1-1 0 16,-2-2-1-16,2-2 0 0,2-2 1 15,-2-1-1-15,1-1 2 0,2-1 0 16,-1-2 0-16,0-1 0 0,0-1-2 16,0-2-1-16,0 2-5 0,-1-2-4 15,0-2-5-15,1 1-3 0,-3-1-2 0,2-2 0 16,-3 2-1-16,-1-2 0 0,-2 0 3 15,-2 0 4-15,-2-1 1 0,-1-1 1 0,-4 0 4 16,1-2 4-16,-3 0 3 0,-2 1-2 16,-1-1 4-16,-2-2 0 15,-2 0 1-15,-3-1-1 0,2 1 0 0,-5-1 1 16,0 1-1-16,-2-2 1 0,-1 1 0 16,-4-1 3-16,1 1 1 0,-4-1 0 0,0 1 0 15,-4-3 3-15,0 2 3 0,-3 1 3 16,0-1 6-16,-2 3 8 0,-2-3 6 15,-2 2 4-15,-1 1 2 0,-1-1-1 16,-3 2-2-16,0-1-5 0,-3 1-1 0,-1-2-2 16,-1 2-2-16,-1-1-3 0,-3 1-2 15,1 0-1-15,-3 0-2 0,-2 3-2 16,-1-3-2-16,0 2 0 0,-4 2 0 16,-1-2-5-16,2 2 2 0,-4 0-3 0,-2 0 3 15,3 2-1-15,-3-2-2 0,-2 2 1 16,-2 2 0-16,0-2-1 0,-1 2-1 0,-1 0 0 15,-2 2-1-15,1-3 0 0,-4 3 0 16,-1 0 0-16,1 2 0 0,-2-1-1 16,-3 1-1-16,-2 0 0 0,3-1-3 15,-1 3-1-15,-2-1 0 0,0 1 1 16,-1 0 1-16,0-1 1 0,0 3-1 0,0 1 2 16,-1-2 1-16,-2 3 0 0,1 1 0 15,1-2-3-15,-4 3 0 0,3 1 1 16,-3-2-4-16,2 2 0 0,-1 1-2 0,0 1 1 15,-3 0 1-15,3 0-3 0,-2 0 2 16,1 0 0-16,-1 2 1 0,0 0-4 0,1 0-7 16,0 0-8-16,1 0-23 0,2 2-37 15,-2 0-51-15,3 0-64 0,-3 4-64 16,2-1-58-16,1 5-47 0,2-1-34 16,0 5-28-16,-1-1 26 0,4 4 47 0,-1 0 58 15</inkml:trace>
  <inkml:trace contextRef="#ctx0" brushRef="#br0" timeOffset="2653.22">20286 8388 14 0,'0'0'49'0,"-2"0"2"0,0 0 0 16,0 0 0-16,-1 2 0 0,-2-2-2 16,2 2-2-16,0-2-5 0,-2 1-1 15,-1 1 0-15,0 0 2 0,0 0 3 0,-2 0 2 16,1 0 2-16,-1 0 2 16,-1 0-3-16,1 0-2 0,-1 1-3 0,-2-1-7 15,1 2-1-15,-3-2-2 0,3 2-1 16,-4-2-3-16,0 2-1 0,0-1 3 0,0 3-2 15,-2-2 1-15,-1 2 2 0,2-1 1 16,-3 1 0-16,-1 2 1 0,-1-1 3 16,0 1 4-16,-1 0 5 0,-2-1 4 0,1 3 3 15,-1-1 3-15,-2 1 0 0,-3-1-2 16,4 3-2-16,-3-1-4 0,-2 1-1 16,1 1-3-16,-2 0-2 0,0 1-2 15,-1 1 1-15,-1 0 1 0,1 2 4 0,0 0 3 16,0 1 3-16,1 1-1 0,0 2 1 15,-1-2-1-15,1 2-2 0,-1 1 0 16,3-1 1-16,-1 2-1 0,0 2-2 16,3 0-2-16,-1-1-6 0,0 1-5 0,2 0-2 15,2 2-2-15,0-3-4 0,0 3-1 16,3 0-2-16,0-2-1 0,0 1-5 16,5 1-4-16,-1 0-4 0,1-1-2 15,0 3-1-15,5-3-2 0,0 3 2 16,2 0 1-16,1-1 4 0,2 3 2 0,1 1 1 15,3 0 1-15,1 3 2 0,1-1 0 16,3 0-3-16,1 1-4 0,1-1 0 0,3 0 0 16,0-1-4-16,2 1 0 0,3-2 0 15,0 1 0-15,4-1 0 0,0 0-1 0,2-1 2 16,2 1-1-16,3-1-1 0,0-1-1 16,4 1-1-16,0-3 0 0,0-1-1 15,4 0 0-15,3-3 1 0,-1-1 1 16,5 0 1-16,-1-4 0 0,3 0 1 0,2 0 0 15,0-3 0-15,3-1 0 16,1-2-2-16,2-1-1 0,2-1-1 0,3-3-1 16,1-1 0-16,3-3 3 0,0-2 2 15,1 0-2-15,3-4 3 0,1 0-1 0,2-2-2 16,1 0 0-16,2-1-1 0,-2-3 3 16,3 2-4-16,-2-1 0 0,0-3-1 15,0 1-3-15,-2-1 3 0,-2-1-2 16,1-3 0-16,-1 1 2 0,-2 0 0 0,1-3 1 15,-2-1 0-15,1-2 0 0,0 0-1 16,1-2 2-16,0-2-2 0,-2-1 1 16,3-1-3-16,-2 0-1 0,0-2-1 15,-1 1 0-15,-3-3-2 0,-4 3 1 0,1-1 2 16,-7 0 0-16,-2 1 2 0,-5-1 0 16,-1 2 2-16,-5-2 4 0,-3 3 3 0,-3-3 6 15,-4 0 5-15,-2 1 0 0,-3-3 1 16,-4 2-1-16,0-1-2 0,-3-1-5 15,-3-1-1-15,-1 1-2 0,0-1 1 16,-4-1-3-16,1-1 1 0,-4 1-2 0,-2-1-1 16,-2 1 1-16,-3-1 2 0,1 0 1 15,-3-1 3-15,-5 1-3 0,1-2-1 16,-6-1 0-16,-2 1-2 0,-3-2-1 16,-3 2-3-16,-3-1 2 0,-4 1 0 0,-6 0 1 15,-3-1 0-15,-4 3 1 16,-3 0-1-16,-4-1 0 0,-1 3-4 0,-4-1 0 15,-3 1-2-15,2 1-1 0,-6 1 2 0,3-1 0 16,-2 4 1-16,-1 1 0 0,-1-1-1 16,3 4 0-16,0 0-5 0,-1 4-1 15,-1 0-5-15,1 1-11 0,-1 1-14 16,-3 4-26-16,2-1-62 0,-1 5-95 16,-2 1-98-16,-2 2-87 0,1 6-79 0,-1 2-57 15,-1 2 19-15,-1 3 74 0,0 3 91 16</inkml:trace>
  <inkml:trace contextRef="#ctx0" brushRef="#br0" timeOffset="10916.29">10440 9559 52 0,'-4'-4'86'15,"1"3"-12"-15,0-1-6 0,0 0-9 0,1 2-6 16,1-2-9-16,-2 2-7 0,2 0-5 16,-1 0-3-16,2 0-2 0,-2 0 0 15,1 0 0-15,-1 0-1 0,0 0-2 16,-2 0 0-16,3 0 1 0,-3 0 1 0,0 0 4 15,-2 0 2-15,2 0 4 0,-2 2 2 16,1-2 2-16,-3 2-1 0,2 0-4 16,-3-1-2-16,0 3-2 0,0-2-4 15,-2 2-5-15,1 0-3 0,-1 2-1 0,0-3-1 16,-2 3 0-16,1 0-1 16,-2-1 1-16,1 3 2 0,-1-2 5 0,-3 1 2 15,3 3 5-15,-1-2 3 0,-1 1 3 16,-2 1 0-16,0 1-2 0,0 0-1 0,0 1-4 15,-1-1-1-15,-1 3 0 0,0-1 2 16,1 0 2-16,-2 1 1 0,1 1-1 16,0 0-3-16,-2 0-3 0,3 1-6 15,-3 1-3-15,3 2-4 0,-4 0-2 0,5 0 1 16,-4 4 0-16,1 0 2 0,-1 0 2 16,1 1 6-16,-1 3 6 0,1 0 5 15,-2-1 6-15,1 3 7 0,-1-2 3 0,2 1 2 16,-2-1 0-16,1 1-2 0,-1-1-2 15,1 2-3-15,1-3-4 0,0 3-6 16,0-2-3-16,4 1-7 0,1-1-5 0,2-1-5 16,-1 1-4-16,5 0-4 0,-2-1-4 15,6 1 0-15,-2 0-1 0,5-1-2 16,1 1 0-16,1 2 1 0,2-3-1 16,3 3 2-16,1-2 0 0,2-1-2 15,2 1 0-15,2 0 1 0,2-3 1 0,3 1-2 16,-1 0 0-16,5 0 0 15,2-2 2-15,1-1 0 0,1 1 0 0,6 0 1 16,-2-2 0-16,4 0-1 0,2-2 3 0,1 0 1 16,3-2-1-16,2-1 2 0,-1-1 0 15,4 0 0-15,2-2-1 0,1 1 0 0,2-3 0 16,2-1-1-16,-1-1 2 16,6-1 1-16,-2-3-2 0,3-1-2 15,-1-2 1-15,2-2 0 0,-1-2 1 0,-1 0-1 16,0-1 0-16,0-3 0 0,1-2-1 15,-2 1-1-15,0-3-1 0,1 1 0 0,0-1 1 16,-1-1 0-16,-1-3-1 0,1 1-2 16,-2 0 0-16,3-3-1 0,-3 1 0 0,0-2-2 15,0 0 3-15,1 0 1 16,-3-2 1-16,-3 0 0 0,2-2 0 0,-4 2 0 16,0-2-1-16,-4-2 1 0,-1 2-2 15,-3-2 1-15,0 0 1 0,-3 0 1 16,-2-2 0-16,-2 3 0 0,-1-1 0 15,-3 0-1-15,0 0-1 0,-5 0 0 0,1 0-1 16,-3 0 0-16,-1 1 0 0,-3 1 2 16,0-2-2-16,-1 2 0 0,-3-2 0 15,0 2-1-15,-2-2 0 0,0 2 1 16,-4 0 0-16,1 0 0 0,-3 2 1 0,-1-2 3 16,0 2 1-16,-2-2 4 0,-2 2 4 15,0-2 5-15,0 2 3 0,-1-2 6 16,-2 2 3-16,-2-2 3 0,3 2 0 15,-3 0 4-15,0 0 3 0,-1 0-3 0,0 0 0 16,-3 2-4-16,0 0-3 0,0 0-5 16,-1-1-3-16,-2 3-4 0,1 0-2 15,-1 0 0-15,-2-1-3 0,0 1-1 0,0 2-3 16,-3 0 0-16,0-1 0 0,0 1-1 16,-1 1-1-16,-2 1 2 0,1 0 1 15,-2-1 0-15,-3 1 1 0,2 1-1 16,-5-1 1-16,1 1 1 0,-4 1-3 0,1-1-1 15,-3 1-1-15,-2 1 3 0,-1 0-3 0,-2 1-2 16,-3-1-1-16,0 3-1 16,-6-1-1-16,1 0-2 0,-4 2 1 0,-1 0 1 15,0 3 0-15,-4 1-1 0,1 0-2 16,-4 0-4-16,0 1-10 0,0 3-18 16,-2-2-32-16,1 2-48 0,-1 0-60 15,3 0-63-15,3-1-53 0,4 1-41 16,2 0-23-16,5 0-8 0,6-2-8 0,4 0 18 15,4 0 37-15,5-1 47 0</inkml:trace>
  <inkml:trace contextRef="#ctx0" brushRef="#br0" timeOffset="16456.34">1419 5833 74 0,'0'6'94'0,"0"3"-3"0,0 8 2 16,0 4 3-16,-2 8-5 0,0 3-6 15,-1 7-12-15,-1 2-10 0,1 5-11 16,-1 0-9-16,0 3-8 0,1 1-8 0,-2-1-9 15,5-1-6-15,-4 0-5 0,2-1-2 16,2-3-6-16,-2-2-18 0,2-2-23 16,0-2-34-16,0-2-38 0,2-3-51 15,-2-3-27-15,0-3-3 0</inkml:trace>
  <inkml:trace contextRef="#ctx0" brushRef="#br0" timeOffset="17186.3">1314 5551 42 0,'-8'-7'98'0,"-1"1"-4"0,2 2-7 16,-2 0-6-16,0 0-7 0,0 2-8 15,0 2-9-15,1 0-7 0,-1 0-4 16,-3 4 0-16,0 0 0 0,1 2 1 0,-1 1 3 15,-2 5 3-15,0-1 0 0,-1 5 2 16,-1 1 3-16,0 2 2 0,0 2 4 0,-2 3 3 16,0 5 1-16,-1 2-1 0,1 3 0 15,0 2-2-15,0 4-4 0,0 2-3 0,4 2-6 16,0 1-3-16,0 1-7 0,5 2-5 16,0-1-5-16,2 1-3 0,1 0-3 15,4-1-1-15,2 1-2 0,4 0-2 0,1-3 0 16,2 1-4-16,2 0-3 0,2-2-2 15,3-3-2-15,1-2-1 0,3-1-1 0,1-4 1 16,3-2 1-16,1-1-1 0,2-5 4 16,3-3 0-16,1-4 0 0,3-1 2 0,2-7 1 15,2-2 4-15,1-5 0 0,1-2 1 16,-1-6 1-16,4-5 3 0,-1-3 5 16,1-5 6-16,2-6 8 0,-1-3 11 0,1-5 5 15,-2-3 6-15,0-2 5 0,-3-6 6 16,-1-2 4-16,-3-2 1 0,-4-3 2 15,-2-3-3-15,-5-3-7 0,-4 0-8 16,-5-4-11-16,-1 0-9 0,-6 0-7 0,-3 0-6 16,-6 2-4-16,-1-1-6 0,-6 1-6 0,-2 4-5 15,-3 0-2-15,-4 3-4 0,-2 4-3 16,-2 1-1-16,-1 3-1 0,-1 4-1 16,0 1-4-16,-3 5-2 0,1 3 0 0,-3 3-1 15,0 1-1-15,0 6-5 0,0 2-12 16,-3 2-22-16,3 1-49 0,-2 5-75 15,2 3-84-15,0 2-76 0,2 2-74 0,-1 2-62 16,2 4-15-16,0 4 43 0,2-1 68 16,2 5 72-16</inkml:trace>
  <inkml:trace contextRef="#ctx0" brushRef="#br0" timeOffset="19209.84">1398 12499 23 0,'-2'-4'99'15,"-2"0"-7"-15,1 0-6 0,1 0-11 16,0 1-12-16,0-1-15 0,2 0-15 0,0 0-9 16,0 0-7-16,2 1-3 0,0-1 0 15,0 0 4-15,3 0 2 0,-2 0 2 0,5-1 2 16,-1 1 1-16,0-2 0 0,0 0-1 16,2 1-3-16,2 1-4 0,-2-2-3 0,0 2-2 15,3 1-4-15,-1 1-1 0,-1-2-1 16,-1 2 1-16,0 2-1 0,0 0 4 15,-2 0 6-15,1 2 11 0,-1 2 13 16,-2 1 12-16,-1 3 11 0,-3 2 7 0,1 1 5 16,-4 4 2-16,1 4 0 0,-3 0 3 15,0 4 8-15,-4 0 14 0,3 2 16 0,-1 0 15 16,-1-1 12-16,1 1 8 0,1 0 5 16,1 0-1-16,0-3-9 0,4 3-15 15,0-2-17-15,4 0-21 0,0-2-21 0,3 0-23 16,1-2-15-16,4-2-13 0,-1-2-7 15,4-1-4-15,0-5-3 0,3 1-10 16,0-5-32-16,-1-3-62 0,3-2-87 0,1-2-97 16,3-3-91-16,-1-5-86 0,0-1-38 15,0-5 25-15,-1-1 67 0,-3-2 85 0</inkml:trace>
  <inkml:trace contextRef="#ctx0" brushRef="#br0" timeOffset="19890.36">1678 11596 40 0,'-17'-12'144'0,"3"3"-31"0,-2 1-11 15,2 2-3-15,-3 1 5 0,3-1 2 16,0 2-2-16,0 2-5 0,0 0-7 16,0 0-4-16,1 2-2 0,-2 2 3 0,3 2 1 15,-2 0 1-15,2 0 0 0,-3 3-3 16,2 1-3-16,-1 3-4 0,0 1-7 0,-2 3-1 16,-1 2 0-16,2 4 4 0,-3 2 2 15,-1 2 1-15,1 3 3 0,-1 3-2 16,2 3-7-16,-1 2-7 0,2 3-10 0,2 2-11 15,1 5-8-15,2 2-11 0,2 1-6 16,2 7-6-16,4 1-2 0,1 2-3 16,4 4-1-16,3-1-1 0,4 1 0 0,4 2 0 15,1-2-2-15,4-2 0 0,3-2 0 16,2-2 0-16,2-2 0 0,4-3 0 0,0-3 1 16,3-5-1-16,-1-2 0 0,4-6 2 15,0-3 0-15,2-5 0 0,1-5 0 0,2-6 1 16,-1-2 1-16,2-5 0 0,-2-4 0 15,2-6-1-15,-2-4 2 0,1-4 2 16,-1-5 0-16,1-4 1 0,-3-4 2 16,-1-4 0-16,0-3 1 0,-4-5-3 0,0-1-2 15,-4-4 0-15,-3-2-4 0,-1-4-4 16,-3-2-2-16,-5-3-1 0,-2-3 1 16,-3-1-1-16,-2-4 4 0,-4 0 6 15,-3-4 5-15,-4 0 5 0,-1 0 2 0,-4-2 6 16,-4 0 0-16,0 0-3 0,-4 0-3 0,-2 4-3 15,-1 2-4-15,-3 4-5 0,-2 1 2 0,-2 7-1 16,-2 1 1-16,0 4-2 0,-3 4 1 16,-1 3-4-16,1 3-2 0,-2 3-4 15,-1 4-4-15,2 4 0 0,-2 2-2 16,1 2-4-16,0 3-6 0,1 5-18 0,1 1-38 16,-1 2-60-16,5 4-76 0,-1 2-76 15,2 2-72-15,4 2-58 0,0 3-50 16,0-1 9-16,4 1 53 0,1 3 64 0</inkml:trace>
  <inkml:trace contextRef="#ctx0" brushRef="#br0" timeOffset="33309.98">1408 15453 21 0,'-2'0'49'0,"2"0"2"15,-1 0 3-15,1 0 6 0,-2 0 6 16,2-2 6-16,0 2 6 0,0 0 2 0,0 0 0 16,-2-1 2-16,2 1 1 0,-3 0-1 15,3 0-1-15,-1 0 0 0,1-2-3 0,-1 2-2 16,1 0-4-16,-2-2-2 0,2 2-4 16,-2 0-2-16,2 0-5 0,-3 0-9 0,3 0-6 15,0 0-8-15,0 0-7 0,0 0-7 16,0-2-3-16,0 2-3 0,0 0-3 0,0-2 0 15,0 0 0-15,0 0 0 0,0 0-1 16,3-2 0-16,-3 1-1 0,2-1-2 0,0 0-2 16,0-2-1-16,3 2-2 0,-2-1-2 15,1-1 0-15,-1 2-1 0,3-2-1 16,-3 3 0-16,2-1 0 0,1 0 0 0,0 0-1 16,1 2 0-16,-3 0 0 0,4 1-1 15,-2 1 1-15,1 0 0 0,0 0 1 0,0 1 0 0,2 1 1 16,-2 0 0-16,2 2-1 0,2 2 1 15,-1-1-1-15,1 1 1 0,2 2-1 16,1-1 1-16,-2 1 1 0,3 0-2 0,-2 1 0 16,0 1-1-16,0-1 3 0,-1 1 14 15,-3 1 25-15,0 3 36 0,-2-1 40 0,-1 2 34 16,-3 0 27-16,-1 3 6 0,-2 1-9 16,-2-2-26-16,-1 2-32 0,-3 0-32 0,-1 0-29 15,0 0-20-15,-4 0-14 0,1 0-13 16,-1 0-11-16,-1 0-29 0,-3 0-59 0,2 0-82 15,-1-2-90-15,2 0-82 0,-1-1-89 16,0-1-54-16,3-4 12 0,0-1 57 0,-2-4 77 16</inkml:trace>
  <inkml:trace contextRef="#ctx0" brushRef="#br0" timeOffset="33991.61">1335 14710 103 0,'-7'-3'139'0,"0"1"-9"16,0 2-9-16,-2 0-9 0,-2 4-8 0,0 1-8 15,0 3-5-15,-1 1-3 0,-2 3 0 16,-1 5 6-16,0 2 5 0,0 4 6 0,-3 4 4 16,-1 3 3-16,1 6 0 0,-4 2-9 15,1 6-8-15,-1 4-14 0,1 3-8 0,-1 4-9 16,3 4-6-16,-1 2-1 0,1 4 4 15,2 0 6-15,3 2 7 0,3-3 4 16,3 3 2-16,0 0-2 0,7-2-7 0,1 1-12 16,4-3-12-16,6 0-10 0,2-4-11 15,4 0-6-15,6-4-6 0,3-3-4 0,5-3-3 16,2-1-2-16,6-6 0 0,1-2 0 16,2-6 0-16,2-5 1 0,0-3-2 0,2-5-1 15,-1-5 0-15,3-3-1 0,-3-6 0 16,1-1 0-16,-2-6 3 0,2-4-2 0,-3-5 1 15,-1-4-1-15,0-8 1 0,1-4 2 0,-3-4 0 16,-2-5 1-16,1-6 0 0,-4-4 1 16,-2-4 3-16,-2-3 0 0,-3-4 4 0,-4-2 6 15,-2-4 4-15,-2-4 4 0,-3 0 4 16,-6-3 4-16,-1-1-3 0,-3 0 0 0,-5-1-1 16,-2 1-1-16,-5 1-5 0,-3-1-2 15,-4 1-1-15,-2 1-2 0,-3 2-2 0,-3 2-4 16,-4 2-2-16,-3 4-1 0,-1 4-3 15,2 3-2-15,-4 7 1 0,1 1-1 0,0 5-1 16,-2 3-3-16,3 4-3 0,0 1-1 16,1 6-3-16,-1 2 0 0,4 2-6 15,0 4-10-15,0 2-21 0,2 1-49 0,1 3-85 16,3 1-95-16,-1 0-86 0,4 5-81 16,0-3-77-16,2 4-5 0,-1 0 57 0,3 2 79 15,-1 2 84-15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55:30.9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 5058 45 0,'-2'-2'53'0,"-1"0"1"0,3 0-4 16,-1 0 0-16,1 2-1 0,-2-2 2 0,2 2-4 15,-2-2-3-15,2 2-5 0,-1 0-3 16,1 0-3-16,0 0-2 0,-2 0 3 0,2 0 1 16,0 0 2-16,0 0 3 0,0 0 1 0,0 0-2 15,0 0 0-15,0 0 0 0,0 0-4 16,0 0-4-16,0 2-5 0,0-2-5 16,0 2-4-16,0 0 4 0,0 4 8 0,-2 1 7 15,2 3 5-15,-1 5 8 0,-2 2 4 0,2 4-1 16,-1 4 1-16,-1 6 4 0,-1 3 6 15,-1 4 3-15,-3 6 4 0,2 3 2 0,0 7-3 0,-3 3-6 16,1 4-7-16,-1 4-8 0,3 3-9 16,-2 5-8-16,2 1-9 0,-2 4-7 0,3 0-6 15,1 0-3-15,3 0-2 16,-1-2 0-16,2 1-1 0,2-5 1 0,-1-1 1 0,1-5-2 16,2-3 1-16,-1-2-2 0,1-2-4 0,0-2-18 15,-1-3-23-15,0-5-29 0,1 1-33 0,-2-5-35 16,0 1-27-16,0-4-24 0,-1-2-20 15,-1-2-20-15,2-6-20 0,-2-1 5 0,0-2 19 16</inkml:trace>
  <inkml:trace contextRef="#ctx0" brushRef="#br0" timeOffset="3416.81">518 5132 21 0,'0'0'50'0,"3"0"1"0,0 0-1 16,1 0-2-16,0 0-2 0,2 0-2 0,3 0-2 16,-1 0-1-16,6-2 0 0,-2 0-1 0,4-2-2 15,2 1-1-15,4-1-2 0,-1-2 2 16,3 0 2-16,6 1 1 0,0-3 2 15,2-1 4-15,2-1-1 0,4 0-2 0,-1 1-6 16,4-2-5-16,0 1-6 0,2 0-7 16,0 1-4-16,2 1-4 0,0-1 0 15,1 1-2-15,0 2-1 0,-2 1 5 16,2-1 1-16,2 0 5 0,-2 3 3 0,1-1 4 16,0 0 2-16,2 0 1 0,0-2 1 15,2 3-1-15,-1-3 1 0,-1 0 0 0,6 0 0 16,-2 1-1-16,1-1-1 15,3-2-1-15,0 1-1 0,2-1-3 0,2 1 2 0,1-1 0 16,0 0 3-16,1-1 3 0,0 1 1 16,1-1 2-16,-1 1 1 0,4-2 2 0,-1 3 0 15,1-3-1-15,-1 1 0 0,1-3-2 16,1 3-1-16,-1-3-3 0,4 3-5 0,-1-3-1 16,3 1 0-16,-2 0 3 0,1-1-1 15,-2 1 2-15,0-1 2 0,0 3 3 16,1-1-1-16,-1 1 1 0,2-1 2 0,1 3 6 15,-2-1 1-15,3 2-1 0,1 1-2 16,0-1 1-16,2 2-2 0,-1-2-2 16,3 2-1-16,-2 1-2 0,-1-3 0 15,1 2-3-15,-2-2-4 0,0 3-3 0,0-3-5 16,-1 2-3-16,-1-2-1 16,0 3-2-16,-2-3-3 0,-1 2-3 0,0 0-1 15,-1 0-2-15,-1 3-2 0,2-3 0 0,-3 2 2 16,2-2 1-16,-2 2 1 0,0-2 2 0,-1 0 4 15,2 1 4-15,-1-1 1 0,1 0 5 16,2 0-1-16,1-1-1 0,1 1-4 0,-1 0-5 16,1 0-3-16,-1 0-3 0,1 0-2 15,-1 3-2-15,0 1-2 0,-1-2 2 0,0 2 0 16,-4 0 0-16,0 2 2 0,-4-1-1 16,1 1 3-16,-2 0-1 0,-2 0 1 15,1 2 2-15,-1-2 0 0,2 0 0 0,-2 0-1 16,2 0-1-16,1 0-1 0,1-1-3 15,1 1-1-15,2 0-3 0,2 0 2 0,2 0 0 16,0 0 2-16,1 0 0 0,-1 0 1 16,0 0 1-16,-1 0 1 0,0-1 1 0,-3 1-1 15,0 2 0-15,0-2-2 16,-4 0 2-16,1 0-2 0,-2 0-1 0,-2 0 0 16,-3 2 0-16,-1-3 1 0,-2 1-1 15,1 0 1-15,-2 0-1 0,0 0 1 0,-1 0 1 16,-2 0-3-16,-1 0 0 0,-4 0 0 15,1 0 0-15,-5-1-1 0,-2 1 0 16,-2 2 2-16,-2-2 0 0,-3 2 1 0,-3-2 0 16,-1 2-2-16,-5-2 0 0,2 1 0 15,-4-1 0-15,0 2 0 0,-2-2 1 0,-1 2 1 16,1-2 3-16,-2 1-2 0,2 1 0 16,-1 0 0-16,2 0 0 0,-1 0-1 0,0 0-1 15,0-1 1-15,-2 1-1 0,-1 0 0 16,2 0-1-16,-3 0 1 0,-1-1-1 15,-1-1-1-15,1 2 0 0,-3-2 1 0,1 2 1 16,0 0 0-16,0-1-2 0,-2 1 2 16,3 0 1-16,-1 0-1 0,1 0 1 15,-1 1-1-15,1-1 0 0,-1 2 0 16,2-2 0-16,-3 1 0 0,1-1 0 0,-2 2 0 16,0-2 1-16,0 0 0 0,-3-1-1 0,2 1-2 15,-2 2-2-15,1-2 1 0,-2 1 1 16,0 3 0-16,1 0 0 0,-1-1 3 15,0 3 1-15,0 1-1 0,3 1-1 16,-3 1 0-16,2 0 0 0,-1 3 1 16,1 1 0-16,-3 2 1 0,4 0 1 0,-2 2 0 15,-1 2 0-15,0 0-1 0,1-1-1 16,-3 3-1-16,2 2 1 0,-1-1 2 0,0 1 0 16,-1 2 3-16,0 1-1 0,2 1 2 15,-2 1-2-15,1 0 0 0,-1 1-2 16,-1-1 0-16,2 3 2 0,-3-3-1 0,-1 2 4 15,0-1 0-15,0 1 2 0,-1-2-3 16,-1 3 1-16,-2-3-1 0,3 2-2 16,-4-1 1-16,2-1 1 0,0 0-2 15,-3-1-2-15,3 1-1 16,-2 1 1-16,-3-1 1 0,3 0-2 0,-2 1 3 0,0-1-2 16,-2-1 0-16,2-1-2 0,-2 1 0 15,0-1-1-15,0-1 2 0,0-1 2 16,-2-1-2-16,0 1 1 0,1-1-1 15,-1 2 0-15,-1-3-4 0,-3 1 1 16,2 0 2-16,-1-1-1 0,-1-1 0 0,1 0 1 16,1 0 3-16,-2-1-2 0,1-1-2 15,0-2 1-15,0 0 1 0,0 0 0 16,0-2-1-16,2-2 0 0,-2-1 0 0,1-1 2 16,1 0 1-16,-1-2 1 0,1-1-1 15,-1-1-1-15,1-1-2 0,-1 1-1 16,-1-1-2-16,0-1 0 0,0 1 0 0,-1-3 1 15,1 3 0-15,-2-2 0 0,0-1 2 16,-1 1-1-16,2-1 0 0,-1 1 1 16,0-2 0-16,-1 0 0 0,1-1-1 0,0 1 0 15,-1-2 1-15,0 1-1 0,0-1-1 16,-1 2-1-16,0-2 0 0,-2 2 2 16,2-3-2-16,-1 3 1 0,-1-2 2 15,0 0-1-15,0-1 0 0,-1 1 0 0,0 0 1 16,-2 0 0-16,-1 0-1 0,0-2 0 15,0 1 0-15,-1-1-3 0,-1 2-2 16,2-2 0-16,-1 0 1 0,2 0 2 16,-3 0-2-16,3 0 1 0,-1 0 3 15,1 1 0-15,-1-1-2 0,1 2 0 0,-2-2 2 16,2 2-1-16,-2-2-1 0,0 2-6 16,0-3-6-16,-2 3-9 0,-1-2-6 15,-3 0-2-15,1 0 0 0,-1-2 5 0,1 2 6 16,0-2 8-16,1 2 6 0,0-2 3 15,3 2 3-15,-1 0 0 0,2-1 0 16,2 1 0-16,-3 0-1 0,3 0-2 0,-1 2 1 16,2-2 1-16,-1 2 1 15,0 0 0-15,-2-3-1 0,-2 3 1 0,0-2 1 16,-1 2-1-16,-1-2 0 0,-1 0 0 0,-1 0 0 16,-1-2 0-16,1 2-1 0,1-2 1 15,-1 1-1-15,2-1 2 0,0 0 0 16,0 0-1-16,1 0 0 0,1 0 0 0,0 0 0 15,0 2-1-15,3-2-3 16,-4 2 2-16,4-2 0 0,-1 2-1 0,-2-2 1 16,0 2 2-16,0-2 0 0,-2 2 1 15,0-2-1-15,0 0 0 0,-3-2 0 16,0 2-1-16,-2-2 0 0,0 0-1 0,-1 0 1 16,0 0 0-16,-1 1 0 0,1-3 1 15,1 2-1-15,-2-2 0 0,1 2-1 16,4 0-2-16,-3 0 3 0,1 0-1 15,2 1 1-15,0 1 0 0,-1-2 0 0,2 2 1 16,-1-2-1-16,1 2-1 0,-2-2 0 16,0 2 1-16,-2 0-1 0,-2 0 2 15,0 0 0-15,1 0-1 0,-3 0-1 0,2 0 2 16,-2 0-1-16,3-2 1 0,0 2 0 16,1-2 2-16,0 2 0 0,3-2 1 15,3 2 0-15,-1 0-2 0,4 0-1 0,0 0 2 16,0 0-1-16,0 0-1 15,2 0-1-15,-2 0 0 0,0 2 1 0,-2-2-2 16,-1 2-2-16,-1 0 2 0,-1 2 1 16,-3-2-1-16,1 1 2 0,-2 1 0 15,0-2 0-15,1 2-3 0,0-2 3 0,0 2-1 16,1-3-1-16,1 3 1 0,1-2 0 16,1 0 1-16,-1 0-3 0,0 0 3 15,1 0 0-15,-2 0-1 0,-1 0 0 16,0 0 1-16,0-1-1 0,0 1 2 0,-2 0-3 15,2-2 1-15,-2 2 1 0,2-2 0 16,-1 2 0-16,1-2 0 0,2 0 0 0,-2 0 0 16,1 2-2-16,1-2 2 0,0 2 2 15,-1-2-2-15,0 2 1 0,0-2 0 16,0 2 0-16,-1 0-1 0,0-1-1 0,-1-1-1 16,0 2 0-16,-3 0 2 0,1 0-2 15,-1 0 0-15,-2 0 0 0,-1 0 1 16,0-2-1-16,0 2-1 0,-3 0 1 15,3 0 1-15,-2 0 0 0,2-1 1 0,-2-1-1 16,1 2 1-16,3-2 1 0,-1 2 0 16,1-2-1-16,2 2 0 0,2-2 1 15,-1 0-1-15,2 0 0 16,2 2 0-16,-3-2 0 0,3 2 0 0,0-2 0 16,-2 2 0-16,-1 0 0 0,1 0-1 15,-2 1 0-15,-1-1-1 0,-1 2 2 0,0 0 0 16,-1 0-1-16,-1 0 1 0,-1-1-2 15,1-1 1-15,1 2 1 0,-1-2 0 16,1-2 0-16,1 2 0 0,0-2 0 0,1 2 0 16,1-2 0-16,-2 0-1 0,2 0-1 15,-2 0 0-15,0 2 1 0,-2-2 1 16,4 2-1-16,-4 0 1 0,1-2 1 0,-1 1 0 16,0-1 2-16,1 2-3 0,-1-2 0 15,1 0 0-15,-1 0 0 0,1 0-1 16,-1 0 0-16,-1 0 3 0,2-2-1 0,-3 2 0 15,-1-1 0-15,2 1 2 0,-2 0 4 16,2 0 3-16,-2 0 1 0,0 0 2 0,3 0 3 16,-1 0 1-16,1 0-3 0,1 0-4 15,1 0 1-15,-2 0-4 0,2 0 0 0,-2 1-2 16,4-1 2-16,-4 2-2 0,2-2-1 16,1 2-3-16,-1-2 1 0,0 2 0 15,0-2-2-15,1 2 0 0,1 0 0 0,0 0 1 16,0 0 1-16,0 0-1 0,0 0 0 15,2 0-1-15,-2-1-1 0,2 1 0 16,-2 0 0-16,2-2 4 0,-3 2 3 16,4 0 4-16,-4 0 2 0,4-2 6 0,-3 2-1 15,1 0 1-15,1 0 1 0,2 0-2 16,0 0 0-16,-1-1-2 0,1 1 0 0,1 0-3 16,3-2-2-16,-1 2-3 0,-1 0 0 15,4 0-1-15,-1 0 0 0,2 0-2 0,0 0 0 16,-1 0 1-16,3-1-2 0,-1 3 0 15,1-2 0-15,0 2 0 0,1-2 1 0,0 2-2 16,1 0 2-16,-1-1-2 0,2 1 0 0,1 0 1 16,2-2-2-16,1 2 0 0,0-2 3 15,3-1 0-15,-2 1-1 0,4 0 0 0,0 0-2 16,0-2 0-16,2 2-1 16,0-2-1-16,2 0 0 0,-1 0 0 0,1 0 0 0,1 0 0 15,1 0-1-15,1 0-1 0,0 0-2 16,1 0-2-16,-1 0-5 0,2 0-9 0,-3 0-18 15,3 0-32-15,0 0-46 16,0 0-54-16,0 2-53 0,3-2-46 0,-3 2-33 0,2 0-16 16,1 0-1-16,1 0 5 0,1 1 0 0,0-1 23 15,4 0 32-15,0 0 41 0</inkml:trace>
  <inkml:trace contextRef="#ctx0" brushRef="#br0" timeOffset="4943.64">11493 4976 24 0,'-4'0'162'16,"3"-2"-13"-16,-3 2-18 16,3-2-16-16,-1 2-10 0,0-2-9 0,2 2-9 15,-2 0 2-15,2 0 10 0,-2 0 21 16,2 0 35-16,0 0 42 0,0 0 44 0,0 0 34 16,0 2 17-16,0-2-6 15,0 4-23-15,0 2-34 0,0 7-47 0,2 6-47 16,0 8-38-16,2 7-26 0,-1 8-20 0,0 5-16 15,1 9-12-15,3 1-10 16,1 4-6-16,-1 0-5 0,2 2-9 0,1-2-14 16,-1 0-32-16,2-2-71 0,-1-2-106 15,2-2-117-15,-2-2-112 0,1-5-94 16,0-2-26-16,-2-6 41 0,-2-4 94 16,-2-6 107-16</inkml:trace>
  <inkml:trace contextRef="#ctx0" brushRef="#br0" timeOffset="5259.16">11418 5168 62 0,'-1'-26'180'16,"-2"1"2"-16,3 2-33 0,3 4-32 0,0 0-23 15,2 4-16-15,3-1-16 0,2 5-19 16,3 0-14-16,1 3-11 0,4 2-8 16,2 2-4-16,1 2-3 0,0 2-2 0,1 0 0 15,-1 4 0-15,-1 2 12 0,-2 2 16 16,-4 1 23-16,0 3 27 0,-3 1 22 16,-5 2 18-16,-1 2 6 0,-3 2-6 15,-2 2-19-15,-2 2-23 0,-3 0-22 16,-3 0-21-16,1 2-37 0,-3-1-53 15,1 1-63-15,-2 0-71 0,2 0-93 0,0-4-54 16,2 0-9-16,2-4 28 0,-1-2 48 16</inkml:trace>
  <inkml:trace contextRef="#ctx0" brushRef="#br0" timeOffset="5492.71">11981 5023 232 0,'-7'-5'361'0,"-2"3"58"0,-2 2 38 16,0 6-71-16,2 1-75 0,0 7-67 0,2 5-51 16,2 2-57-16,2 5-63 0,3 3-93 15,5 3-115-15,-2 1-114 0,4 1-120 16,1 0-88-16,1-3-39 0,1-1 31 15,0-3 79-15</inkml:trace>
  <inkml:trace contextRef="#ctx0" brushRef="#br0" timeOffset="5672.84">12121 5159 183 0,'-1'-10'395'0,"-4"3"65"0,-1 3 57 15,-1 2-62-15,0 2-98 0,-2 6-92 16,2 1-95-16,-3 7-109 0,1-1-133 16,1 4-131-16,1 2-119 0,-1 0-124 0,3 0-49 15,-1-2 10-15,0 0 60 0,1-1 87 16</inkml:trace>
  <inkml:trace contextRef="#ctx0" brushRef="#br0" timeOffset="6038.21">12195 5037 290 0,'4'-6'378'0,"-2"2"57"0,-2 4 2 16,0 4-69-16,-2 2-81 16,2 1-69-16,-3 5-59 0,3 1-53 15,-1 2-40-15,1 1-29 0,0-1-17 0,0 0-13 16,0 0-2-16,0-1-5 0,0-1-7 0,0-3-8 15,0-1-13-15,1-3-7 16,-1 0-6-16,3-5 0 0,0 1 3 0,1-4 8 16,0-3 12-16,1-1 8 0,-1-3 5 0,4-3 2 15,1-1 2-15,0-1 1 16,0-1 0-16,2 0 1 0,1 0 6 0,-1-1 13 16,2 5 18-16,-1 0 24 0,1 3 24 15,-1 2 17-15,-1 2 9 0,0 4-4 0,-2 2-13 16,1 4-20-16,1 4-23 15,-3 1-18-15,0 2-18 0,1 3-49 0,-3 1-101 16,0 0-126-16,2 0-134 0,-3 0-113 16,-2-2-57-16,1 1 9 0,0-5 79 15,-1 1 113-15</inkml:trace>
  <inkml:trace contextRef="#ctx0" brushRef="#br0" timeOffset="6259.02">12609 4818 419 0,'8'-12'514'0,"-3"3"64"16,2 3 34-16,0 4-96 0,0 6-132 0,2 4-133 0,2 3-84 16,2 6-60-16,-1 4-44 0,1 4-30 15,1 3-23-15,-2 5-27 0,-1-1-57 16,0 4-109-16,0 1-127 0,-3-1-121 15,1 2-113-15,-1-2-44 0,-5-2 18 16,0-1 89-16,-3-5 116 0</inkml:trace>
  <inkml:trace contextRef="#ctx0" brushRef="#br0" timeOffset="6406.13">12663 5191 110 0,'-2'-11'282'0,"2"3"31"0,2 0-3 15,3 1-69-15,3 1-72 0,0 0-83 0,5 3-93 16,1-3-114-16,2 2-110 0,1-2-59 16,2 3-30-16,-1-3 9 0</inkml:trace>
  <inkml:trace contextRef="#ctx0" brushRef="#br0" timeOffset="6718.39">13208 4858 226 0,'-13'-2'377'16,"-2"2"86"-16,-2 2 46 0,-1 3-49 15,-1 5-68-15,-3 1-72 0,3 3-69 16,-3 3-80-16,3 0-73 0,1 2-43 16,2 2-22-16,1 0-14 0,5 0-11 0,-1-2-6 15,4 2-2-15,1-2 1 0,5-2-4 16,1-2 0-16,1 1 1 0,5-5 1 15,1-3 1-15,4-1-2 0,1-3 2 16,2-4 0-16,1-2 2 0,3-2 1 0,-1 1-1 16,1-3-1-16,-2 2 2 0,0 0 2 15,-1 0-2-15,-1 3-1 0,-3 1-3 16,-1 3-26-16,-1 1-70 0,-2 4-111 16,1-1-116-16,-1 1-118 0,-2 0-89 0,1-1-24 15,1-1 44-15,-2-2 94 0</inkml:trace>
  <inkml:trace contextRef="#ctx0" brushRef="#br0" timeOffset="7018.11">13372 4871 75 0,'5'-15'393'0,"-1"2"105"16,-2 3 69-16,0 2-28 0,-2 5-68 15,0 4-92-15,0 5-109 16,-2 4-99-16,0 5-67 0,0 4-40 0,0 0-25 15,1 4-18-15,-1 0-11 0,2 0-4 0,0-2-4 16,0 0-1-16,0-2-1 0,0-4-3 16,2 0 1-16,-2-4 2 0,1-1 1 0,1-2-2 15,2-5 0-15,-1-1 1 16,2-2 1-16,3-3-3 0,1-5-2 0,0 0 3 16,2-3 1-16,-2-1 0 0,5-1 2 0,-4 2-1 15,3 1 1-15,-2 1-2 0,-1 3 2 16,1 4-1-16,0 2-2 0,-2 4-10 15,-2 3-34-15,0 5-95 0,0-1-135 0,2 3-136 16,-2 1-122-16,2-2-56 0,2 1-1 16,-2-1 78-16,0-4 124 0</inkml:trace>
  <inkml:trace contextRef="#ctx0" brushRef="#br0" timeOffset="7332.46">13878 4905 178 0,'0'-11'482'0,"-5"3"87"0,1 1 57 16,-3 3-39-16,-2 2-111 0,-2 4-139 15,0 4-128-15,-1 1-85 0,-1 5-56 16,2 1-29-16,0 2-19 0,1 2-7 0,1-1-8 16,2-1-2-16,0 0-3 0,2-2-2 15,3-1-1-15,2-3-2 0,0-1 2 16,2-2-1-16,3-4 2 0,2-2 1 15,0-2 0-15,3-2 3 0,3 0-2 0,0-2 0 16,1 3 0-16,2-1 1 0,0 2 2 16,0 4-3-16,0 2-1 0,1 1 1 15,0 3 1-15,-1 3 2 0,-1 3-10 0,-3 1-11 16,-1 2-32-16,-2-2-99 16,0 2-141-16,-2 1-149 0,0-5-113 0,0 0-51 15,-1-3 0-15,-3-3 80 0,2-1 131 16</inkml:trace>
  <inkml:trace contextRef="#ctx0" brushRef="#br0" timeOffset="10112.2">14492 4997 147 0,'-5'4'216'0,"-1"-2"-14"0,1-1-28 16,1 1-30-16,3 0-23 0,-2 0-20 0,6-2-16 15,-2 2 1-15,5-2 18 0,3 0 33 0,3 0 61 16,6 0 59-16,3 0 30 16,6 0 0-16,3-2-18 0,7 0-32 0,5 0-62 15,3 0-63-15,4-1-43 0,3 1-27 16,0-2-18-16,2 2-9 0,-1 0-5 16,-2 2-5-16,-1-2-4 0,-4 2-9 15,-3 0-39-15,-4 0-100 0,-1 0-125 0,-5 2-126 16,1-2-120-16,-3-2-56 0,-1 0 4 15,-5 0 80-15,-2-1 115 0</inkml:trace>
  <inkml:trace contextRef="#ctx0" brushRef="#br0" timeOffset="10412.7">15410 4633 147 0,'-4'-8'226'0,"1"1"10"16,-1 1-45-16,4 2-37 0,0-2-23 15,1 3-15-15,4 1-2 0,2 0 4 0,0 2 7 16,3 2 4-16,1 2 1 16,1 1-1-16,1 1-2 0,0 4 1 0,-2-1 2 15,3 4 7-15,-2 1 6 0,-3 3 4 16,-2 2-5-16,-2 4-16 0,-3 2-21 0,-4 1-25 15,-3 5-27-15,-4-1-21 0,-3 3-28 16,-4 1-65-16,0 2-112 0,-2-2-128 16,-2 1-147-16,2-1-84 0,-1-4-32 0,-3 1 33 15,-1-3 94-15</inkml:trace>
  <inkml:trace contextRef="#ctx0" brushRef="#br0" timeOffset="18895.8">16280 4425 1 0,'0'0'41'0,"-2"0"1"15,2 0 0-15,0 0 5 0,0 0 1 16,0 0 5-16,0 0 7 0,0 0 5 15,0 0 5-15,0 0 2 0,0-2 7 0,0 2 3 16,0 0 4-16,0-1 4 0,0 1 5 16,0 0 3-16,0 0 0 0,0 0 4 0,0 0 19 15,2 1 30-15,-1 3 46 0,1 6 42 16,1 3 23-16,0 6 6 0,0 8-21 16,0 5-42-16,1 6-53 0,0 6-58 0,-1 2-36 15,0 3-25-15,3 3-13 0,0-1-7 16,-1 1-6-16,0-1-11 15,1-1-33-15,-1-1-68 0,0-1-97 0,1-3-97 0,-1-1-99 16,1-2-100-16,-1-6-27 16,-1-1 39-16,1-9 75 0,-2-3 91 0</inkml:trace>
  <inkml:trace contextRef="#ctx0" brushRef="#br0" timeOffset="19311.32">16646 4778 79 0,'-2'0'216'0,"2"0"34"0,0 0-23 15,3-2-14-15,3-2-4 0,3 2 7 16,2-2 10-16,0 0 0 0,4-1-11 15,2 1-18-15,2 0-21 0,3 0-27 16,-1 1-29-16,2-1-30 0,2 0-22 0,2 0-25 16,0 0-17-16,1 0-16 0,1 1-45 15,-1 1-83-15,-1-2-106 0,2 2-115 0,-4-2-107 16,0 0-54-16,-2 1 7 0,-2-3 65 16,1-2 94-16</inkml:trace>
  <inkml:trace contextRef="#ctx0" brushRef="#br0" timeOffset="25416.51">17508 4492 51 0,'-1'-2'121'16,"1"-2"-4"-16,-3 2-7 0,3 0-10 16,-1 1-4-16,1-1-5 0,0 0 0 15,0 2 0-15,-2-2 6 0,2 2 8 0,0-2 9 16,0 2 12-16,0-2 12 0,0 2 16 16,0 2 36-16,0 2 39 0,0 3 18 15,2 9 0-15,2 6-10 0,-1 9-27 0,0 9-49 16,3 6-56-16,1 5-40 0,0 6-26 15,1 2-17-15,-1 4-7 0,2 2-8 16,-1 2-5-16,3-3-16 0,-2 1-51 16,2-2-85-16,-2-2-102 0,0-4-100 0,1-4-103 15,-2-1-71-15,-1-4 5 16,-2-5 62-16,0-5 88 0</inkml:trace>
  <inkml:trace contextRef="#ctx0" brushRef="#br0" timeOffset="25796.2">17524 4625 28 0,'-1'-23'150'0,"-3"3"-20"0,4 0-31 15,0 3-23-15,2 0-14 0,0 2-14 16,2 0-14-16,2 1-14 0,2 1-7 0,1 2-5 16,5 1-1-16,-2 2 1 0,3 3 2 0,1 1 3 15,0 2 2-15,0 2 2 16,2 2 2-16,-2 2 8 0,0 0 7 0,0 3 12 16,-2 1 18-16,-1 1 23 0,-3 3 27 15,-1 1 30-15,-3 0 25 0,-3 3 20 0,-2 1 7 16,-2 2-6-16,-2 2-20 0,-5 2-29 0,1 0-35 15,-2-1-31-15,-1 3-27 0,-1-2-41 16,-1 2-60-16,1-2-76 0,-1-2-80 16,4 0-88-16,-1-4-99 0,0-2-32 15,4-2 20-15,-1-3 53 0,3-1 69 0</inkml:trace>
  <inkml:trace contextRef="#ctx0" brushRef="#br0" timeOffset="26013.52">18028 4427 70 0,'-4'-9'227'0,"-1"1"30"16,0 2-26-16,-1 6-47 0,1 4-38 15,2 4-32-15,-1 5-33 0,2 6-28 16,2 2-22-16,2 6-23 0,2-1-38 0,-1 3-47 15,3 0-60-15,2-1-67 0,-1-1-50 0,1-2-18 16,1-3 17-16</inkml:trace>
  <inkml:trace contextRef="#ctx0" brushRef="#br0" timeOffset="26195.22">18148 4441 214 0,'-4'-14'318'0,"1"5"55"16,-2 1-6-16,1 2-57 0,0 3-52 16,-2 3-49-16,3 3-54 0,-3 5-57 0,1 3-72 15,0 3-80-15,0 1-84 0,1 2-83 16,-1 0-86-16,0 2-76 0,1-2-16 16,-1-1 31-16,0-1 57 0</inkml:trace>
  <inkml:trace contextRef="#ctx0" brushRef="#br0" timeOffset="26608.52">18248 4334 60 0,'-2'-2'208'0,"-2"4"22"16,-1 2-40-16,1 3-39 0,-1 3-31 15,2 3-27-15,-3 2-25 0,3 4-22 16,-3 1-16-16,3-1-13 0,-1 2-6 16,1-2-4-16,-1 2-3 0,2-2 0 0,-1-2-1 15,1-2 1-15,0-2 2 0,0-1 0 16,0-1 3-16,2-3 3 0,-1-1 2 16,1-3 2-16,0 0 5 0,1 0 6 15,1-4 1-15,0 0 1 0,2-4 0 0,-1-2 0 16,3-1-4-16,-1-3-6 0,1-1-1 15,3-3 2-15,1 1 8 0,-1-2 15 0,1 0 16 16,1-1 15-16,0 1 16 0,0 2 10 16,-2 1 9-16,1 3 4 0,-2 3 6 0,1 0 9 15,-1 4 3-15,1 4-1 0,-2 2-8 16,2 2-17-16,-2 3-23 0,1 1-23 16,-1 3-20-16,-2 1-45 0,1-1-73 0,1 2-95 15,-2 2-100-15,2-1-107 0,-2-1-99 0,3-2-26 16,-3-1 33-16,0-3 76 0,0-1 89 15</inkml:trace>
  <inkml:trace contextRef="#ctx0" brushRef="#br0" timeOffset="26808.29">18651 4223 245 0,'8'-22'348'0,"-1"4"59"0,-3 3-21 16,1 4-33-16,-1 1-19 0,1 6-34 15,-2 6-50-15,2 4-45 0,-1 7-37 16,0 4-39-16,-1 6-41 0,1 4-36 0,-1 3-24 16,1 3-17-16,-1 1-30 0,-1 0-69 15,2 3-99-15,-2-1-101 0,1 0-93 16,-1 0-101-16,-1-3-43 0,2-3 30 0,-3-3 78 16,0-2 91-16</inkml:trace>
  <inkml:trace contextRef="#ctx0" brushRef="#br0" timeOffset="26975.43">18628 4538 152 0,'-3'-12'282'0,"1"5"27"16,2-1-20-16,2 2-67 0,1 1-62 0,4 1-54 16,2 2-36-16,3 2-46 0,2 0-67 0,5 2-78 15,-1 0-95-15,1-2-66 0,-1 2-33 16,2-2 3-16,-2 0 36 0</inkml:trace>
  <inkml:trace contextRef="#ctx0" brushRef="#br0" timeOffset="27205.77">19176 4252 7 0,'-5'-10'251'0,"-4"1"68"16,-1 1 54-16,1 3 1 0,-5 3 3 15,3 0-11-15,-2 4-30 0,0 3-52 0,1 5-63 16,0 5-63-16,1 2-56 0,0 6-37 16,0 0-26-16,4 4-14 0,0 1-11 15,3 3-6-15,1-1-7 0,3 1-33 16,0-1-67-16,3 1-98 0,1-3-96 0,3-1-89 0,2-2-84 16,0-4-44-16,2-4 27 0,0-2 76 15,-2-5 86-15</inkml:trace>
  <inkml:trace contextRef="#ctx0" brushRef="#br0" timeOffset="27338.58">19157 4536 53 0,'2'-17'301'0,"-2"1"87"0,-2 3 45 15,0 2-6-15,-1 1-34 0,1 3-45 0,-5 1-77 16,3 4-83-16,-1 4-84 0,-3 2-91 16,0 1-104-16,-1 5-105 0,0-1-96 0,0 1-97 15,0 1-78-15,0-1-11 0,2-3 51 16,1 1 72-16</inkml:trace>
  <inkml:trace contextRef="#ctx0" brushRef="#br0" timeOffset="27681.59">19268 4244 194 0,'1'-5'318'15,"-1"-1"52"-15,0 4-6 0,0 2-63 16,-1 2-54-16,1 6-48 0,0 1-56 0,0 2-49 16,0 5-33-16,1 1-26 0,-1 2-15 15,2 0-9-15,0 0-5 0,-2-2-3 16,2 0-3-16,-1-1 0 0,-1-3 0 16,2 0-1-16,-2-3-3 0,1-1 2 0,-1-1 0 15,3-2 1-15,0-3 0 0,0-1 3 16,3-2 3-16,1-2 2 0,1-1 2 0,2-3 0 15,1-2 2-15,-1 3-1 0,3-3 0 16,2 2-2-16,-3 2-2 0,0 1-1 0,-1 1 0 16,1 4-6-16,-1 1-37 0,-2 3-70 15,2 2-87-15,-2 3-106 0,0-1-87 16,2 1-39-16,-2 1 11 0,1-3 59 0</inkml:trace>
  <inkml:trace contextRef="#ctx0" brushRef="#br0" timeOffset="28068.65">19880 4281 82 0,'2'-14'333'0,"-2"3"97"0,-2 1 77 16,-4 3-41-16,1 1-57 0,-2 4-56 16,0 2-72-16,0 2-93 0,-2 2-75 15,0 1-48-15,0 3-27 0,0 0-17 0,2 1-7 16,-2 3 2-16,2-3 0 0,0 1 5 15,1-3 2-15,1 1 1 0,0 0-2 0,0-1-5 16,4-1-5-16,0-2-6 0,-1-1-5 16,2 1-1-16,2 0 0 0,0 0-4 15,3-2 5-15,0 0 0 0,2-2-1 16,0 0-1-16,2-2-2 0,0 0 2 0,0-2-3 16,1-2 1-16,2 1 2 0,-2-1-3 15,1 0 4-15,0 1 0 0,1-1-1 16,-2 2 0-16,2 0-2 0,-2 2 2 0,3 2-2 15,-2 4 2-15,1 2 2 0,-1 5-1 0,1 3 4 16,-1 3-1-16,0 2 1 0,-2 4 0 16,0 1-11-16,-2 3-30 0,0 0-76 15,0-1-114-15,-2 1-116 0,3 0-129 16,-4-1-73-16,1-3-15 0,-2 0 51 0,1-4 102 16</inkml:trace>
  <inkml:trace contextRef="#ctx0" brushRef="#br0" timeOffset="30725.01">522 7033 16 0,'0'-2'49'0,"0"0"-8"0,0 2-3 0,0-1-5 15,0 1 0-15,2-2 2 0,-2 2 0 16,2-2 6-16,-2 2 2 0,0-2 6 15,0 2 2-15,0-2 3 0,2 2 5 0,-2 0 1 16,0 0 1-16,0 0 1 0,0 0-2 0,0 0-2 16,0 0-5-16,0 0-5 0,0 0-8 15,0 0-7-15,0 0-5 0,0 0-6 0,0 0-2 16,1 2 1-16,-1-2 8 0,2 2 10 0,-1 0 12 16,2 1 12-16,-1 1 9 0,1 4 8 0,-2-1 4 15,4 5 2-15,-4 3 3 0,3 4 2 16,-2 4 7-16,0 4 7 0,1 5 1 0,1 4 0 15,-3 6-6-15,0 6-11 0,2 5-13 16,-1 4-16-16,-2 6-15 0,1 4-13 0,-1 3-10 16,2 1-8-16,-2-1-6 0,2-1-3 0,0 0-3 15,0-3-2-15,-1-1 2 0,3-2-1 16,-2-2-1-16,1-4-3 0,-1-4-16 0,1-3-35 16,0-3-53-16,-2-1-57 0,1-6-63 0,-2-2-63 15,2-2-58-15,-2-3-37 0,0-5 12 16,0-1 39-16,0-6 52 0</inkml:trace>
  <inkml:trace contextRef="#ctx0" brushRef="#br0" timeOffset="33726.49">765 6951 10 0,'6'0'75'0,"1"-2"4"0,2 1 2 0,1-1 2 16,3 0-5-16,1 0-3 0,2 0-5 15,2 0-3-15,0 0-1 0,3 0-8 16,1 2-6-16,3-2-3 0,-1 2-2 0,5-2 3 16,0 2 1-16,3-2 5 0,2 2 7 15,1-1 4-15,2-1 7 0,4 0 4 0,0-2 5 16,2 2 4-16,1-2 3 0,1 0 1 16,1 1-6-16,1-1-2 0,3 2-6 15,0-2-1-15,1 0 2 0,1 0 3 16,4-1-1-16,-1 1 0 0,0-2-5 0,3 1-8 15,0-1-14-15,3 0-6 0,0 0-2 16,3 3 2-16,0-3 10 0,0 2 8 16,3-2 0-16,-1 3-4 0,0-1-4 0,4 0-10 15,-2 0-6-15,2 0-7 0,4-1 1 16,-1 1 2-16,4-2 2 0,2-2-3 0,1 3-7 16,4-3-5-16,0 0-5 0,0 1-8 15,0-1-4-15,0 1-2 0,-1-1 1 16,1 0 4-16,1 1 3 0,-1-1 4 15,0 2 2-15,-2 1 2 0,2-1 0 0,0 2-2 16,-1 0-4-16,1 1-2 0,0-1-3 16,0 0-1-16,0 2-1 0,-2-2-3 15,1 2 0-15,-3-2 2 0,2 1-1 0,-2-1-1 16,-1 2 0-16,0-2 0 0,-2 2-2 16,1 0-2-16,-3 2 0 0,0-2-1 15,-3 2 0-15,2 0 2 0,-4 2-2 16,0-2 0-16,-4 2 1 0,0-2 1 0,0 2 0 15,-2-2-1-15,-1 0 0 0,1 2 2 16,-1-2 4-16,-1 2 0 0,1-2 0 16,-1 2-1-16,1-2 0 0,-1 2-2 15,1-2-2-15,-1 2-2 0,1-2 0 0,-3 2 1 16,-1-1-1-16,-2 1-1 0,-1 0 0 16,-3 0 0-16,-1 0-1 0,-2-2 0 0,-2 2 2 15,-1-2 2-15,-1 0-2 0,-2 0 0 16,2 0 2-16,-4 0 0 0,1 0-1 15,-1 0-2-15,1 0 1 0,-1 0 0 16,0 0-2-16,0 0 0 0,1 0-1 0,-2 0 1 16,2-2-2-16,-2 2 3 0,2-2 1 15,0 0 1-15,-2 0-1 0,2 0 4 16,-4 1-1-16,0 1 0 0,0-2-2 16,-3 2-4-16,0 0 2 0,-4 0-2 0,-1 0 1 15,1 0 0-15,-2 0 1 0,-2 2 1 16,-1-2 0-16,0 1 2 0,0 1 0 15,-2-2 0-15,0 2-2 0,0-2 0 16,0 2 0-16,-2-2-2 0,-2 2-1 16,1-2 3-16,-1 2 1 0,-1-2-1 0,-2 2 0 15,-1-2 2-15,0 2 1 0,-1-2-3 0,-3 2 0 16,2 0 3-16,-1-2 1 16,0 2-1-16,1-2-2 0,0 1 0 0,-3-1 1 15,1 2-2-15,-1-2 0 0,1 2 1 16,-1-2 0-16,-1 2 1 0,1-2-1 15,-1 2 0-15,-1 0-2 0,2 0-1 0,-2 0 1 16,0 0 0-16,0 0 0 0,1 0 1 16,-3-1 1-16,1 1 1 0,0 0-1 15,-1 0 0-15,-1 0-2 0,0 0 0 16,-1 0-2-16,-1 0-1 0,3 0 2 16,-2 1 1-16,-1-1 0 0,0 2-1 0,1-2 1 15,-1 2 2-15,2 0 0 0,-2 0-1 16,3-1 2-16,-2 3 2 0,3-2-1 15,-1 2-2-15,-2-3-1 0,2 3 0 0,-1 0-1 16,-1 0 1-16,1-1-2 0,-2 1 0 16,0 0 1-16,-1-1 0 0,0 1 0 15,-1 2-1-15,0-1 2 0,0 1-1 16,-1 1 4-16,-1 1-3 0,1 1-1 0,-2 3 2 16,0-1-1-16,-2 4-2 0,1 0-3 15,-1 4 5-15,-2 0 0 0,-1 4-1 16,0 2 1-16,-1 1 1 0,1 3-1 15,-2 1 1-15,-1 2 0 0,1 1-1 0,-1 1 0 16,2 2-1-16,-2 2 1 0,-1 0 0 16,1 2-1-16,-3 2 1 0,2 2-1 15,-1-1 2-15,-1 3 1 0,-1-1 0 0,1 1-2 16,-2 0 2-16,0-1-1 0,1 1-1 16,0 2-1-16,-2-3-1 0,3 3 1 15,0-3 0-15,-1 3 1 0,1-3 3 0,2 1 0 16,-3 0 1-16,3-3-1 0,1-1 3 15,-1-2-2-15,1 0-1 0,-1-2-3 16,0-2 1-16,0 0-2 0,-2-2-1 16,2-1 1-16,0 1-2 0,0-2 2 0,0-1-2 15,0 1 1-15,0-2 0 16,2-1-2-16,0-1 1 0,0-3 2 0,0 0 1 16,1-3 0-16,-1-3 1 0,1 0 0 0,0-4 0 15,0 1 0-15,-1-3 2 0,2-2 0 16,-2-1-2-16,1-1-1 0,-1-1 1 15,-1-3 0-15,2 1-2 0,-1-1-3 16,0-1 1-16,0-2 3 0,-1 2 1 0,0-3 0 16,0-1 2-16,-1 2 2 0,0-2 0 15,1 0-3-15,-1-2-2 0,0 2 0 16,-3-2-3-16,1 0 2 0,-2 0 1 0,0-2-1 16,-2 2 1-16,0-2 0 0,1 0 0 15,-4 0-2-15,0 0 1 0,-1 0 1 16,2-1 0-16,-3 1-1 0,-1-2 1 0,0 0 0 15,0-2-1-15,-3 3-3 0,1-3 3 16,0 2-1-16,-2-2 1 0,-2 1-1 16,1-1 1-16,0 0 0 0,-2 0-3 15,-1 1 2-15,0-1-1 0,-3 0-1 16,0 2 1-16,-2-1 0 0,0-1 2 0,-3 0-2 16,-1 1 3-16,1-1 2 0,-2 0-1 15,-2 0 2-15,3 1-1 0,-1 1 2 16,-1-2-2-16,3 2-1 0,-1-1-2 0,1 1 0 15,-1 0 0-15,1 0-1 0,-1 0-1 16,-1 1-2-16,2 1 1 0,-4-2 0 16,1 0 1-16,-1 0-1 0,0 2 1 15,-1-1 4-15,0-1 0 0,0 0-1 0,-1 2 0 16,1-2 1-16,-2 2-1 0,1-1-4 16,-2 1 3-16,-1 0 1 0,1 0-3 0,-1 0 1 15,-1 0 1-15,1 0 2 16,-1 0 1-16,1 0-3 0,-1 0 0 0,1 1 1 15,0-1 0-15,-3 2 0 0,3-2 0 16,-2 2 2-16,-1-2 0 0,1 2-2 16,0-2 1-16,0 2-1 0,0-2-1 15,-1 0 0-15,3 2 1 0,-2-2 0 16,1 2 1-16,-1-2-1 0,0 2 0 0,0 0 4 16,-1 0 0-16,0 0 2 0,2 0-4 0,-4 2 5 15,4 0 1-15,-4 0-3 0,4 0-1 16,-4 0 0-16,3 0 2 0,0 0-4 15,0 0 2-15,0-1 2 0,0 1 1 16,2 0 1-16,2 0-1 0,1 0 0 0,0 0-2 16,2 0-3-16,1 0-2 0,3-2-1 15,-1 2 2-15,3-2 1 0,0 2 0 16,-1-2 0-16,1 0 0 0,0 0-1 16,0 0 2-16,1-2-3 0,-2 2 2 0,0-2-1 15,-1 0-1-15,1 2 1 0,-2-2-2 16,-1 2-1-16,2-2 2 0,-3 2-2 15,3-2 1-15,-2 2-1 0,-2 0 2 0,4 0-1 16,-2 0-2-16,2-2 6 0,-2 2-1 16,-1-2 2-16,1 2-2 0,-1-2 1 15,2 1-1-15,-4-1-1 0,3 0-2 16,-2 0-2-16,2-2 2 0,-2 2-1 0,0-2 0 16,-2 2 1-16,2 0 2 0,-2 1 2 15,0-1 1-15,0 0 1 0,0 0 0 0,2 2-3 16,-2-2 1-16,2 2-1 0,0-2-1 15,2 0-1-15,-1-2 2 0,1 2 1 16,0-1-2-16,1-1-1 0,1-2 1 16,-1 2 0-16,1-1-3 0,1-1 2 0,-1 0-2 15,-1 0 1-15,2 1-1 0,-2-1 3 16,3 0 1-16,-2 1-1 0,1 1 1 0,0 0-1 16,1 0 0-16,-1 2 0 0,0 0 1 15,0 2-1-15,0-2-1 0,1 2 0 0,1 0 0 16,0 0 0-16,1 0-3 0,2 0 4 15,-1 0-1-15,0 0-1 0,0 2 2 16,3-2-1-16,0 2 0 0,-1-2-1 0,1 2-1 16,1 0 1-16,-1 0 0 0,1 0-1 15,-1 2 2-15,0-2-3 0,1 1 2 16,-2 1 0-16,1 0 0 0,-1 0 2 0,-1 0 0 16,1-1 2-16,0-1 0 0,-1 2 0 15,1-2-2-15,-1 2 1 0,3-2-3 0,-2 0-1 16,2 0 2-16,2-1 0 15,-1 1 2-15,2 0-2 0,-2 0 0 0,2 2 2 16,-1-2-1-16,0 2 2 0,0 0 1 0,0-1 2 16,0 1-2-16,0 0 1 0,0 2 1 15,1-3 0-15,-2 3-1 0,2 0 0 0,0 0 3 16,0-3-1-16,2 3 0 0,2-2 3 16,-2 2-2-16,3-1-2 0,0 1 0 0,0 0-1 15,1 0-2-15,-1-1-2 0,1 1-1 0,1 0 2 16,-2-1 2-16,2 1 2 0,-1 0-1 15,1 0-1-15,0-3 2 0,2 3 0 16,-1-2-5-16,2 0-1 0,0-1 0 0,3 1 2 16,1-2-2-16,0 2-2 0,3-2 2 0,0 0 0 15,1-2-1-15,2 2-1 0,-1-2 1 16,3 0-2-16,-1 0-5 0,1 0-12 0,-3 0-15 16,3 2-28-16,-4 0-70 0,0-1-109 0,-1 5-116 15,0 0-113-15,-5 3-89 0,0 1-26 16,-2 1 41-16,2 1 94 0,-3-1 114 0</inkml:trace>
  <inkml:trace contextRef="#ctx0" brushRef="#br0" timeOffset="35650.05">9657 7931 133 0,'0'0'113'0,"0"0"-23"16,2-2-17-16,0 2-7 0,2-2 0 16,3 0 9-16,0-2 15 0,4 2 14 15,3-2 20-15,2 0 23 0,5-1 28 16,3 1 25-16,2-2 20 0,3 1 15 0,5-3 6 16,3 0-8-16,4 1-17 0,4-1-28 15,3-1-30-15,6-1-32 0,1 0-31 0,2-1-29 16,4 0-23-16,-2-1-14 15,-1 1-17-15,0 1-41 0,-3 1-82 0,-4-1-109 16,-4 3-113-16,-2-1-110 16,-4 0-83-16,-3 3-13 0,-4-3 52 0,-6 0 96 15</inkml:trace>
  <inkml:trace contextRef="#ctx0" brushRef="#br0" timeOffset="35949.54">10744 7361 14 0,'-1'-8'177'0,"-2"3"10"0,1 1-40 16,2 0-41-16,0 0-27 0,0 2-14 0,3 2-3 15,0 0 4-15,5 0 8 0,-1 4 2 16,1 0 3-16,2 3 2 0,1 1 0 15,0 4-7-15,-1 1-7 0,-1 4-7 16,0 0-7-16,0 4-7 0,-4 4-9 0,1 2-7 16,-4 3-6-16,-4 1-6 0,0 3-6 15,-3 2-15-15,-2 0-36 0,-2 0-53 0,-2-1-78 16,0-1-91-16,-1-2-46 16,-3-1-15-16,3-3 18 0</inkml:trace>
  <inkml:trace contextRef="#ctx0" brushRef="#br0" timeOffset="44310.28">11336 7399 28 0,'0'-4'114'15,"0"2"-8"-15,2-2-6 16,-1 1 0-16,2-3 2 0,0 2 6 0,1-2 4 16,0 1 2-16,2-1 7 0,0 0 4 0,1-1 5 15,2 1 3-15,-2-2 1 0,2 3-3 16,2-3-9-16,-1 2-9 0,0 1-9 16,2 1-13-16,-1-2-14 0,4 2-11 0,0 0-10 15,-1 3-8-15,2-1-7 0,-1 0-4 16,4 2-4-16,-3 0-1 0,2 0-4 15,-2 2 0-15,-1 1 3 0,2 1 5 0,-2 2 10 16,-1 3 15-16,-3 3 10 0,-2 1 9 16,-1 6 3-16,-4 4-1 0,-2 6-7 15,-4 1-13-15,-3 6-10 0,-2 3-10 16,-2-1-8-16,-2 4-5 0,0-2-2 16,-1-2-3-16,1 0 0 0,-1-2-1 15,3-4 1-15,1-1 0 0,2-3-3 0,3-1 2 16,3-4-1-16,3-2 1 0,3-2-1 15,5-2-1-15,2-4-2 0,3-3-3 16,3-2-3-16,5-5-3 0,-1-1-9 0,4-4-17 16,-2-3-46-16,3-1-108 0,1-4-132 15,-3 3-135-15,1-5-111 0,-1 3-46 16,0-3 11-16,-3-1 90 0,0 0 121 0</inkml:trace>
  <inkml:trace contextRef="#ctx0" brushRef="#br0" timeOffset="44525.07">12227 7529 273 0,'2'-2'418'0,"0"0"31"15,0 0 32-15,1 0-80 0,3 0-106 16,0 0-97-16,3-2-54 15,4 2-29-15,2-1-36 0,4-1-76 0,0-2-103 16,3 2-106-16,1-1-92 0,4-3-92 16,-1 0-76-16,5 1-2 0,2-3 56 15,-1-1 78-15</inkml:trace>
  <inkml:trace contextRef="#ctx0" brushRef="#br0" timeOffset="45004.97">13085 7129 71 0,'-4'-2'234'0,"2"0"37"0,-1 0-15 16,1 0-1-16,2 4 20 0,0 2 34 16,0 3 19-16,2 5 1 0,1 7-14 15,-1 4-39-15,2 7-54 0,-3 4-71 16,3 8-55-16,-3 4-37 0,3 3-22 0,-2 5-14 16,2-1-13-16,-1 2-4 0,1 1-13 15,-1-3-26-15,0 0-72 0,2-3-112 16,-2-3-114-16,2-1-116 0,1-2-91 15,-2-4-29-15,1-4 43 0,-4-3 96 16,1-5 108-16</inkml:trace>
  <inkml:trace contextRef="#ctx0" brushRef="#br0" timeOffset="45303.78">13051 7224 100 0,'1'-23'171'0,"3"2"-27"15,0 4-23-15,3 2-19 0,0 3-13 16,2 1-16-16,2 3-16 0,-1 4-16 16,5 0-11-16,-1 4-8 0,2 0-5 0,0 4 0 15,2 0 0-15,0 4 2 0,-1 1 3 16,0 1 7-16,-3 3 13 0,0 0 18 15,-3 3 20-15,-4-1 19 0,-2 4 14 16,-4 0 4-16,-2 2-8 0,-4 2-16 0,-2-2-23 16,-3 2-31-16,0-2-51 0,0 1-67 15,-3-1-78-15,2-2-98 16,-1 0-68-16,1-1-27 0,2-3 12 0,0-2 43 16</inkml:trace>
  <inkml:trace contextRef="#ctx0" brushRef="#br0" timeOffset="45520.53">13567 7096 149 0,'-11'2'268'16,"-1"4"29"-16,1 3-15 0,0 7-62 15,0 4-57-15,3 3-45 0,3 6-57 16,2 1-78-16,3 1-97 0,3 1-116 16,2 1-61-16,0-3-32 0,-1-1 10 15</inkml:trace>
  <inkml:trace contextRef="#ctx0" brushRef="#br0" timeOffset="45725.9">13683 7226 193 0,'-4'-6'446'0,"-1"4"71"15,-4 2 48-15,0 2-53 0,0 2-114 16,0 3-134-16,-1 1-138 0,1 2-153 0,0 1-157 16,0 0-143-16,2 1-139 0,-1-1-67 15,3 1 1-15,-3-5 63 0,2 1 100 16</inkml:trace>
  <inkml:trace contextRef="#ctx0" brushRef="#br0" timeOffset="46085.28">13726 7094 112 0,'5'-4'355'0,"-3"4"74"0,0 2 69 0,-2 2-37 16,-2 6-69-16,2 1-72 0,-2 4-71 15,2 4-71-15,-2 0-67 0,2 0-49 16,-1 2-30-16,1 0-18 0,-2-2-10 16,2 0-4-16,-3-3-6 0,3-3-6 15,0-2-3-15,0-1-2 0,0-2-2 0,0-3 0 16,0-1 4-16,3-2 4 0,0-4 5 16,1-2 4-16,-1-3 3 0,5-1-1 0,-1-3 0 15,0-1-1-15,2 1 1 16,2-3 6-16,-1 1 8 0,0 0 16 15,2 3 12-15,-1 1 11 0,1 1 10 0,-1 4 2 16,-1 2 2-16,1 2-7 0,0 4-6 0,0 4-9 16,-3 1-11-16,1 3-9 15,-2 3-11-15,1 0-15 0,-2 1-28 0,0 1-72 16,0-2-121-16,-1 2-131 0,0-2-143 16,1-1-81-16,-1-3-23 0,-1-3 43 15,3-1 109-15</inkml:trace>
  <inkml:trace contextRef="#ctx0" brushRef="#br0" timeOffset="46316.28">14129 7089 163 0,'6'-18'474'0,"-1"5"81"0,-3 2 53 16,1 1-37-16,1 4-92 0,0 4-133 15,1 4-126-15,2 4-75 0,-2 5-47 16,3 7-35-16,-1 3-24 0,-2 3-15 15,1 3-11-15,1 4-11 0,-4 1-18 0,1 2-23 16,-1 0-51-16,1 1-89 0,-2-3-106 16,-1 1-97-16,1-3-85 0,0-1-82 15,-2-5-6-15,0-3 60 0,-2-2 91 0,-1-3 93 16</inkml:trace>
  <inkml:trace contextRef="#ctx0" brushRef="#br0" timeOffset="46448.93">14081 7403 109 0,'-6'-12'322'16,"1"3"63"-16,2 1 45 0,1 1-30 16,2 1-45-16,2 0-62 0,3 2-56 15,4 1-60-15,2 1-99 0,0 0-130 0,3 0-138 16,0 2-142-16,0-2-111 0,0 0-58 16,-1-2 7-16,0 2 65 0,1-1 98 15</inkml:trace>
  <inkml:trace contextRef="#ctx0" brushRef="#br0" timeOffset="46682.15">14738 7092 188 0,'-8'-5'467'15,"-1"1"87"-15,-5 0 57 0,0 2-41 16,-1 4-106-16,-1 2-128 0,0 2-120 15,-1 5-83-15,3 2-56 0,0 6-36 16,1 2-20-16,3 4-17 0,1 0-25 16,2 1-51-16,1 1-112 0,3 0-127 0,1-2-129 15,2-1-107-15,0-3-45 0,2-2 15 16,1-3 92-16,1-3 117 0</inkml:trace>
  <inkml:trace contextRef="#ctx0" brushRef="#br0" timeOffset="46815.17">14672 7281 339 0,'0'-8'525'0,"-2"1"68"0,-1 3 37 16,-2 0-85-16,-3 4-135 0,0 0-160 15,2 4-123-15,-2 0-123 0,2 1-162 16,1 3-162-16,-1-2-168 0,3 1-84 0,-1-1-32 16,0 0 35-16,1-2 109 0</inkml:trace>
  <inkml:trace contextRef="#ctx0" brushRef="#br0" timeOffset="47146.03">14819 7060 103 0,'7'-4'482'0,"-4"2"83"0,-1 2 53 0,-2 2-1 15,-2 4-117-15,1 1-161 0,-1 3-140 16,0 3-79-16,0 1-51 0,0 3-33 15,2 0-16-15,-1 0-16 0,1 0-1 16,0-2-5-16,0-1-3 0,0-1 1 16,0-1-1-16,0-3 0 0,0-1-1 0,0-3 2 15,1 1 0-15,3-4 1 16,0 0 3-16,1-4 3 0,2 0-2 0,0-4 2 16,3 1 3-16,2-1-1 0,-1-2 1 0,4 3 1 15,-2-1 1-15,1 0 0 0,-1 4 1 16,-1 0 0-16,1 4-2 0,-3 2-2 15,-1 4-1-15,0 1-12 0,-1 3-34 16,-2 1-112-16,0 2-156 0,-1 1-180 16,1-1-96-16,-1 0-38 0,1-2 4 0,-1-1 98 15</inkml:trace>
  <inkml:trace contextRef="#ctx0" brushRef="#br0" timeOffset="47477.97">15337 7149 8 0,'1'-9'486'0,"0"-1"98"0,-2 5 55 0,0-1 34 15,-3 2-100-15,2 0-193 16,-1 4-155-16,-1 0-94 0,1 0-55 0,-2 4-33 16,2 0-24-16,2 0-12 0,-1 2-10 15,0-3-4-15,0 1-5 0,2 0 1 0,0 0 1 16,0-2 1-16,2 0 3 0,2-2 3 15,-1-2 6-15,1 2-2 0,1-2 4 16,2-2-3-16,1 2 0 0,2 0 0 16,-1 0-2-16,2 4-1 0,1 0-1 0,1 4 2 15,-1 3 0-15,3 3-1 0,-3 1-1 16,1 4-3-16,-3 2-7 0,-1 2-10 16,0 0-20-16,-2 2-50 0,-1-2-97 15,-1 0-120-15,0 0-124 0,1-4-111 16,-3 0-46-16,-1-4 17 0,0 1 80 15,-2-5 112-15</inkml:trace>
  <inkml:trace contextRef="#ctx0" brushRef="#br0" timeOffset="49005.04">651 8851 83 0,'0'0'163'0,"0"2"-13"0,0-1-10 16,0 3 1-16,2 2 8 0,-1 2 21 0,1 5 21 15,0 4 16-15,2 4 16 0,-3 6 13 16,3 5 8-16,-3 4-3 0,2 8-13 0,-2 6-22 16,1 5-30-16,0 6-36 0,-1 4-35 0,-1 5-32 15,2 4-23-15,-2 4-19 0,-2 4-12 16,1 0-11-16,-1 2-6 0,0 0-2 0,-2-4-3 16,3-2-1-16,-3-4 2 0,3-3 3 0,-1-6-1 15,0-4-8-15,0-4-16 0,2-4-32 16,-2-5-56-16,2-5-72 0,-1-2-77 0,1-5-70 15,-2-4-59-15,2-3-50 0,-2-5-9 0,2-5 36 16,-2-1 61-16,0-7 67 0</inkml:trace>
  <inkml:trace contextRef="#ctx0" brushRef="#br0" timeOffset="52221.82">726 8893 46 0,'3'0'112'0,"3"-2"-2"0,-1 2 2 16,2 0 5-16,2-2 2 0,4 0-2 0,1 0-8 15,2-2-6-15,3 0-9 0,1 0-11 16,2-1-8-16,-1 1-5 0,3 0 3 16,1 0 2-16,-1 2 4 0,2-1 1 0,-1 1 4 15,1 0 4-15,3 2 8 0,0-2 8 16,3 2 6-16,-3-2 8 0,4 2 4 0,0-2 3 15,4 2-2-15,-1-2-2 0,-2 2-6 16,4-2-9-16,2 0-10 0,-2 0-12 16,1 1-13-16,2-1-12 0,0 0-11 0,2 0-7 15,0 0-4-15,1 2-6 0,1 0-3 16,0 0-3-16,0 0-5 0,4 0-2 0,0 2-7 16,-2 0-1-16,2 0-2 0,0 0 0 15,2 1-1-15,-1 1 0 0,2 0-1 16,-3 0 1-16,3 0-1 0,-1-1-1 0,0 1 1 15,-1 0-1-15,2 0 2 0,1 0-1 16,1-1-1-16,0-1 2 0,-1 2-2 16,3 0 0-16,-2 0 0 0,3 0 2 15,-1-1 0-15,4 3-2 0,-3-2-1 0,2 2 1 16,1-3-1-16,1 3-2 0,0-2 0 16,0 0 1-16,1 0 0 0,-1-1 1 0,0 1-1 15,-1 0-1-15,-2-2 0 0,2 2 1 16,-1-2 2-16,0 1 0 0,-2-1 1 15,-1 2 3-15,0-2-1 0,0 0-1 16,-2 0-3-16,0 0 0 0,1 0-1 0,-4 0 0 16,2 0 2-16,-1-1 1 0,2 1 0 15,-2 0 3-15,0 2 0 0,0 0-2 16,-1 0-1-16,0 0 2 0,-2-1-1 16,2 3-4-16,-1-2 0 0,-2 2 1 0,2-3 1 15,-2 1-4-15,-2 0 1 0,3 0 0 16,-3-2-1-16,0 2-1 0,-1-3-1 15,2 1-2-15,-3 0 1 0,1 2 1 16,-2-2 0-16,1 0 2 0,1 0 1 16,0 0 2-16,-1 1 0 0,0-1 1 0,3 0 0 15,0 0 0-15,-1 0 0 0,1 0-4 16,-1 0 1-16,1-2 0 0,-1 2-1 0,0-2-2 16,1 2-1-16,-2 0-1 0,1 0 3 15,-1-1 4-15,-1 1 0 0,-1 0 2 0,-2 0 1 16,0 0-3-16,-1 0-1 15,-1 0-2-15,0 2 2 0,-1-2-4 0,-1-1 1 16,1 1 2-16,-1 0 0 0,1 0-2 16,0 0-2-16,2-2 2 0,1 2 0 15,-1-2-1-15,1 0-1 0,-2 0 0 0,-1 0 1 16,3 0 1-16,-2 0-1 16,-2 0 1-16,-1 0-2 0,-1 0 2 0,2 0 0 15,-2 0 0-15,0 0 0 0,3 0-1 16,-2-2 1-16,2 2 0 0,-1-2-1 15,1 0 1-15,-1 0 0 0,1 0 1 16,-1 1 0-16,-1-1-1 0,0-2-1 0,-1 2-1 16,1-2 2-16,-2 0-2 0,-2 1 1 15,2-1 2-15,-2 0-1 0,0-2 1 16,-1 2-2-16,1-1 1 0,-3 1-1 0,4-2-1 16,-2 0 2-16,1 1-1 0,-2-1 1 15,1 0-1-15,-1 1 1 0,0-1-3 0,1 0 0 16,-1-1 2-16,0 1-1 0,-1-2 3 15,0 2-1-15,-3 1 2 0,-1-1 0 16,0 0 1-16,0 2-1 0,-1 1 1 0,-4-1 0 16,3 0-4-16,0 0-1 0,0 2 1 15,-2-1-2-15,2 1 0 0,-1 0 2 16,-1 0 5-16,-1 0-1 0,1 0 1 16,-1 0 0-16,0 0-1 0,-1 0 0 15,1 2-4-15,-2-2 1 0,0 2-2 0,0-2 2 16,-1 2-2-16,1 0 0 15,-2 0 2-15,1 0 0 0,-1 0 0 0,0 0 0 0,-2 0 2 16,1 2-2-16,-1-2 0 0,2 0 0 16,-2 0-2-16,2 0 2 15,-2 0-1-15,2 0 1 0,-1 0 0 0,1 0-1 16,-2 0 2-16,0 2 1 0,-1-2-1 16,-2 0-2-16,1 2 1 0,-3-2 1 15,0 2-2-15,-2-2-2 0,0 0 2 0,-2 2 2 16,-2-2-1-16,2 2-1 0,-2 0-3 15,1 0 0-15,-2 0-1 0,-1 1 2 0,1 3-2 16,0 0 2-16,0 0 2 0,-2 1 1 16,0 3-1-16,0-1-1 0,0 5 1 15,-2-1-1-15,0 2-1 0,-1 0 2 0,-2 4-1 16,2 1-1-16,-3 2 1 0,0 1 0 16,1 2 2-16,-3 0-2 0,1 3 2 15,-2 1 2-15,2-1 0 0,-3 3 1 16,4 1-1-16,-3 1-2 0,1-1-3 0,0 2 1 15,1 3 0-15,0-1-1 0,0 0 0 16,-1 2 3-16,1 0 0 0,2 2 0 16,-2-2 0-16,2 0 0 0,-3 1 0 15,2-3-1-15,0 0 3 0,1 0 0 0,-3-2-1 16,1 1-3-16,-2-5 0 0,0 1-5 16,0-3-4-16,1-1-1 15,-3-2-1-15,2-1 2 0,-2-3 1 0,2 0 3 16,0-4 1-16,0 1-2 0,0-3 1 15,1 0-3-15,-1-3-2 0,0-1-5 0,-2 0-3 16,2-1-1-16,-2-2-1 0,2-1 0 16,-1-1-1-16,-3 0-2 0,2-1 0 15,-1-1 0-15,-2-2-2 0,-1 0-3 0,1 0-6 16,0-2-11-16,-3 0-11 0,0 0-11 16,1 0-10-16,-2-2-2 0,-1 2 4 15,2-2 7-15,-1 2 7 0,-1 0 5 0,1 0 6 16,-2 0 6-16,2 0 4 0,-1 0 5 15,1 0 10-15,-2 2 9 0,0-2 5 16,-1 2 6-16,1-2 3 0,-1 2 2 16,0 0 2-16,-3 0 2 0,3 1 1 0,-2-1 0 15,0 2 1-15,-1 0-3 0,-1 0 1 16,-1-1-1-16,2 1 0 0,-3 0-1 16,2 0 2-16,-2 0-1 0,3 0 1 15,-3 1 0-15,0-1-1 0,0 2 0 16,1-2-2-16,-2-1 2 0,0 1-2 0,1 0 1 15,-2 0 1-15,0 0 3 0,2-1 2 16,-2-1 2-16,-1 2 5 0,-1-2 6 16,1 0 2-16,0 0 0 0,-1-2 0 0,-1 2-3 15,1-2-3-15,0 2-6 0,-2-2-3 16,1 0-1-16,0 0 0 0,0-2 1 0,0 2 1 16,-1-2 2-16,2 2 0 0,-3-2-1 15,1 2 1-15,1-2 0 0,-2 2-1 16,1 0 0-16,0 0 2 0,0 0 4 15,0 0 5-15,1 0 2 0,-2 0-1 0,2 0 1 16,-2 0-1-16,2 0-5 16,-2 0-3-16,2 0-2 0,-2 0 3 0,-1 0 3 15,2 0 4-15,-1 0 5 0,0 0 4 0,-1 0 4 16,4 0-4-16,-1 0-2 0,0 0-3 16,1 0-4-16,1 0-1 0,-1 0-1 15,1 0 3-15,2 0 0 0,-1 0 3 16,1 0 1-16,-1 0-3 0,0 0-2 15,0 0-3-15,1 0-2 0,0 0-2 0,-1 0-1 16,-1 0-3-16,0 0-3 0,1 0-1 16,0 0 1-16,-2 0-3 0,2 0-3 0,-3 0 3 15,3 0 0-15,-2 0 0 0,1 0-2 16,2 0 1-16,-4 0-1 0,4 0 0 16,-2 0 1-16,2 0 1 0,-1 2-1 15,-1-2-1-15,1 2 1 0,-1-2 0 16,0 2 0-16,2-2 0 0,0 2-1 0,0 0 2 15,-1-1 1-15,1 1-2 0,2 0 3 16,0 0-3-16,-1 0 2 0,-2 0-3 16,2 0-1-16,-1-2 0 0,1 2-1 0,-2-2 3 15,0 2 1-15,0 0 2 0,-3-2 5 16,3 2 1-16,-3-1-1 0,0-1-1 16,-2 2 2-16,2-2 1 0,-2 2-4 15,1-2 2-15,1 2-2 0,0-2-1 0,2 0-5 16,-1 0-3-16,1 0 2 0,1 0-1 15,-1 0 0-15,2 2 0 0,-3-2 1 16,1 2 1-16,-1-2 1 0,1 2-1 16,-3 0 2-16,4 0 1 0,-4 1-1 0,1-1 3 15,-2 2-5-15,2 0 2 0,-2 0-3 16,2 0-1-16,0-2 3 0,0 1-2 16,-1-1 2-16,1 2-3 0,2-2 0 0,-2 0 0 15,2 2-1-15,-2-2 2 0,-1-1 1 16,1 3 1-16,-2-2-1 0,-1 2-1 15,-1 0-2-15,-2 0-1 0,-1-1 0 16,0 1 2-16,-1 0 1 16,1 2-1-16,2-2 3 0,-1 1-3 0,2-1 0 0,3 0-1 15,-1 0 1-15,1 0 1 0,1-3-2 16,2 3 2-16,0-2-1 0,-1 2 2 0,1-2-2 16,0 0 0-16,-3 0 3 0,1 0 2 15,0 0-1-15,-2-1-1 0,0 1 0 16,-1 0 1-16,1 0-4 0,-2 0-2 0,0 0 2 15,0 0 3-15,-1 0 0 16,1 0 0-16,-1 0 1 0,-1-1 1 0,1 1-3 16,1 2-2-16,-2-2 2 0,3 0 3 15,-2 2 1-15,2-2-1 0,1 2 2 0,2-3 0 16,-3 3-4-16,4-2-1 0,-1 2-1 16,0-2-1-16,0 2-2 0,0-1-2 0,-1 1 2 15,0 0 1-15,0 0-1 0,1 0 0 16,-2 0-2-16,2-1 4 0,-2 1 1 0,2 0 0 15,0 0 1-15,2 0 1 0,-1-1 4 16,1 1-2-16,3 0-3 0,-1 0-1 16,4 0 2-16,-1-1-3 0,2-1-2 0,2 2 2 15,-3-2 1-15,3 0-4 0,-1 0 2 16,0 0 2-16,2 0 0 0,-2 0-1 0,1-1 0 16,-1 1 2-16,1-2 0 0,-2 0-2 15,1 0-1-15,-1 0 0 0,-2 0 0 0,-1 0 0 16,0 0 2-16,-1-2 0 0,1 2 2 15,-3-1 0-15,0 1 1 0,1-2 1 16,-1 2-1-16,3 0 1 0,1-2-4 0,-1 2 3 16,3-2-1-16,0 2-1 15,2-2 1-15,1 0-1 0,0 0-2 0,3 0 0 16,-1 0 0-16,0 0-1 0,-1 1 0 16,2 1-1-16,1-2 2 0,-2 2 0 0,2-2 0 15,2 2 0-15,0 0-1 0,-1 0-1 0,1 0 1 16,2-2-1-16,3 2 1 0,-2 0 1 15,2-2 2-15,1 2 0 0,2 0-2 16,-2-2 1-16,3 2-1 0,1-2 0 0,1 2-2 16,-1 0-1-16,1-2 3 0,1 2-2 15,-1-2 1-15,2 2 0 0,0 0-6 16,1 0-6-16,-2-2-12 0,2 2-19 0,0-2-45 16,-2 2-83-16,-1-1-107 0,-1 1-97 0,0 1-98 15,-2 3-74-15,2 0-3 0,-4 0 57 16,3 0 99-16</inkml:trace>
  <inkml:trace contextRef="#ctx0" brushRef="#br0" timeOffset="57597.16">9489 9546 131 0,'0'2'157'0,"0"-2"-17"16,0 0-21-16,0 0-20 0,0 0-16 16,2 0-6-16,0 0-3 0,2 0 7 0,-1-2 17 15,4 0 25-15,1 0 33 0,2 0 34 16,5-2 35-16,1 3 36 0,1-3 15 15,7 2-3-15,1 0-18 0,5 0-34 16,2 0-39-16,6 0-49 0,3-2-36 0,3 1-27 16,5-1-21-16,2-2-14 0,3 0-14 15,1-1-8-15,3 1-8 0,-3-2-9 0,0 1-23 16,-3-1-55-16,-4 2-110 0,-3 1-120 16,-5-1-119-16,-2 2-110 0,-4-2-43 15,-5 1 22-15,-4-1 91 0,-4 0 114 16</inkml:trace>
  <inkml:trace contextRef="#ctx0" brushRef="#br0" timeOffset="57879.65">10486 9112 226 0,'-9'-10'274'0,"-1"2"32"0,1 1-51 15,3 1-54-15,1 0-49 0,1 3-37 16,2 1-29-16,2 0-31 0,2 2-20 16,4 0-11-16,-1 2-4 0,4 2 1 0,0 1 7 15,1 3 12-15,1 1 13 0,0 3 14 16,0 1 12-16,-2 4 12 0,-2 0 5 16,0 4-3-16,-4 0-7 0,1 4-11 15,-4 0-16-15,0 0-19 0,-3 1-36 0,1 3-62 16,-5-2-78-16,1 1-88 0,1 1-104 15,-4-1-85-15,-2-1-23 0,0-2 24 16,-1-1 58-16</inkml:trace>
  <inkml:trace contextRef="#ctx0" brushRef="#br0" timeOffset="87507.16">1181 9447 27 0,'0'0'44'0,"0"0"-1"0,0 0-3 15,0 0 0-15,0 0 1 0,0 0 2 16,0 0 2-16,0 0 3 0,0 0 3 0,0 0 3 16,0 0 3-16,-2 0 4 0,2 0 2 15,-1 0 1-15,1 0-1 0,-2 0-3 16,-1 0-5-16,2 0-3 0,0 0-6 0,-1-2-3 15,0 2-1-15,-2 0-1 0,3 0 1 16,-3 0 0-16,1 0 1 0,-2 0 0 0,2 0 0 16,-3 0 0-16,3 0-2 0,-2 0 0 15,-2 0-2-15,2 2-1 0,-3-2-2 16,1 2-2-16,0-2 1 0,-3 2-2 0,4 0 1 16,-3 0 1-16,1 1-2 0,0-1-3 15,1 2-1-15,-2-2 2 0,0 2-3 0,0 0 0 16,-1-1 2-16,2 1 3 0,-1 2 1 15,0-2-1-15,1 1 0 16,0 1 1-16,-1 2 0 0,0-3-1 0,1 3 3 16,-1 0 1-16,2-1 5 0,-2 3 1 0,0-3 4 15,-1 3 3-15,1-2 1 0,1 1 5 16,-1 1 0-16,0 1 1 0,0 1 0 0,0-1-1 16,0 0 1-16,0 3-5 0,0 1-1 0,0-2-2 15,-1 3-3-15,-1 1-6 0,-1 2-7 16,3 0-7-16,-2 0-3 0,0 2-7 15,2 0-5-15,-2 0-4 0,3-2-2 0,0 2-3 16,0-2-1-16,2 2-1 0,1 0 0 16,1 0 1-16,1 1 0 0,-2-1 2 0,4 2 1 15,-1 0 0-15,0 0 2 0,2 0 2 0,2 0 1 16,0-2 0-16,-1 2-1 0,5-2 2 16,0-1-3-16,-1 1 0 0,4-2-2 0,0 2 0 15,0-2-1-15,3 1 1 0,1-1-1 16,-1 0-2-16,3-2 4 0,1 0-2 15,-2 0 0-15,2-2-1 0,1 1 1 16,2-1-2-16,-1-2 0 0,0 0-1 0,1-1 0 16,1-1 0-16,-1 1-1 0,1-3 1 15,0-1 1-15,0 0-1 0,3-1 1 0,-2-1-1 16,2-2 1-16,0-1-1 0,0-1 1 16,3 0 1-16,-1-2 0 0,-1 0 0 0,-1-2-1 15,3 0 2-15,-3-1-3 0,0-1-1 16,1 0 0-16,-1-2 0 0,-2-1 3 15,3-1-2-15,-3 0 2 0,0-1-1 0,-2-3 2 16,3 1-2-16,-2 0 0 0,-1-1 2 16,0-1-3-16,-1-2 2 0,1-1-2 0,-1 1 0 15,-3-2 0-15,2-2-1 16,-1 2 2-16,-2-2 0 0,0 0 1 0,0-2 0 16,0 2 0-16,-5-2-1 0,3 2 1 15,-1-2-2-15,-2 0 1 0,0 0 1 0,-1 0 2 16,0 0 2-16,-4-2 3 0,2 2 3 15,0 0 2-15,-4 0 0 0,1 0-1 16,-1 0-1-16,0 2 1 0,-1-2-2 0,-1 2 0 16,0-2-3-16,-1 2 3 0,-1-2 0 15,0 2-2-15,-1-2 2 0,1 2-3 0,-2 0 4 16,1 2 0-16,-3-2-3 0,1 2 0 16,-1-2-1-16,1 2-1 0,-2-1-1 15,0-1-1-15,-2 2 1 0,2-2 2 0,-2 2 3 16,0 0-2-16,-1 0 1 0,1 0-1 0,-1 0 0 15,0-1 0-15,-3 3-3 0,2 0 2 16,-1 0 1-16,-1 1-1 0,-1 1 0 16,0 0-2-16,-1 1-1 0,0 3-1 15,0-1-4-15,-1 1 1 0,0 1-1 0,-2 2 0 16,-1 1 2-16,2-1-1 0,0 2 0 16,-3 0-1-16,2 0-1 0,0 1-3 0,2 1-1 15,-2 0-4-15,1 0-8 16,4-2-16-16,-3 2-22 0,2 0-53 0,-1 2-109 0,1 0-121 15,1 2-120-15,-1 2-96 0,0 0-36 16,0 3 25-16,-3 3 90 0,1 1 119 16</inkml:trace>
  <inkml:trace contextRef="#ctx0" brushRef="#br0" timeOffset="89444.74">8196 9479 16 0,'-1'-4'182'0,"-3"1"16"0,2 1-20 16,-1 0-18-16,-2 0-15 0,3 0-10 16,-2 0-15-16,1 2-20 0,-1-2-16 15,0 2-15-15,-2 0-9 0,3 0-8 16,-2 2 0-16,-2-2 0 0,2 2 0 15,-3 2 6-15,-1 0 2 0,0-1 4 0,1 1 5 16,-1 4 7-16,-3 0 6 0,0 3 3 16,0 0 6-16,-1 3 3 0,-2-1-4 0,2 2-8 15,-1 2-7-15,-1 1-8 0,-1-1-7 16,2 2-8-16,0 2-4 0,-1 0-2 16,1 0-4-16,2 0-1 0,-1 1 0 15,1 1 2-15,-1 0-1 0,2 0 1 0,1 2-2 16,0 1-3-16,1 1-5 0,3 0-6 15,-2 1-4-15,3 1-6 0,2 0-4 16,1 1-2-16,0 0-2 0,2 1-1 0,2-1 2 16,1 1 2-16,4-1 4 0,1-1 0 15,2 1-1-15,1-1 1 0,3-2 0 16,2-1-1-16,4 1-4 0,-1-2 1 16,4-2 0-16,3 0-1 0,0-1-3 0,3-3-2 15,2 0-1-15,1-1-1 16,-3-1-2-16,4-2 1 0,-2-2 1 15,1-1-3-15,-2-3-1 0,1 1 2 0,-3-4 3 16,1-1-2-16,-1-1 1 0,1-2 2 16,-2-2 1-16,-1-2-2 0,1-2-2 0,0-1 0 15,-2-3 1-15,2-2-2 0,-2 1 2 16,0-3 2-16,-3-1 1 0,1 0-4 16,1-1 2-16,-2-1-2 0,-2 0-1 0,-2 0-1 15,3-2 1-15,-4-2 4 0,0 1 0 16,-1-1 2-16,-2-2 1 0,0 2 1 15,-1-2 3-15,-2-1-2 0,-1-1 2 16,1 0 0-16,-5-2 1 0,2-2 0 16,-2 1-1-16,-3-1 3 0,-1 0-1 0,-2-1-2 15,0-1 1-15,-4 1-1 0,1-1-2 16,-4 0-2-16,0-1-1 0,-2 0 1 0,0-1-2 16,-2 1 4-16,-1-1-1 0,-1 1 4 15,1 1-1-15,-4 0 1 0,2 1-2 16,-1 1-1-16,-3 1-2 0,-1 1-2 15,2 2 0-15,-1 0-3 0,-1 2 1 0,1 2-3 16,-2 2-2-16,0 0-1 0,1 2-5 16,0 1-9-16,1 3-10 0,-2-1-12 15,0 3-24-15,1 1-62 0,-2 2-124 16,2 3-127-16,0 1-148 0,-1 4-75 16,-1 0-20-16,-1 1 38 0,1 1 113 0</inkml:trace>
  <inkml:trace contextRef="#ctx0" brushRef="#br0" timeOffset="102818.96">11365 9016 124 0,'-4'-7'199'0,"2"-1"-8"0,-1 1-25 16,0-1-21-16,3 0-14 0,0 1-9 16,3-3-14-16,-1 2-13 0,2-1-9 0,2-1-6 15,1-1-1-15,4 1 4 0,0-1 5 16,1 0 8-16,2-1 7 0,3 1 0 15,1-1-1-15,-1 3-4 0,1-3-6 16,0 3-8-16,0 1-9 0,-2 1-9 0,0-1-6 16,0 2-6-16,-1 2 1 0,-3 1 4 15,-1 1 14-15,-1 2 12 0,-1 2 12 0,-4 1 5 16,1 7-4-16,-4 5-8 0,-4 4-19 16,0 4-19-16,-3 4-15 0,-2 1-11 15,-2 1-6-15,0 1-3 0,-3 1-1 16,4-1 2-16,-1 1 2 0,2-3 0 0,0-1-1 15,4 0 1-15,0-1-3 0,3-1-2 16,4 0-1-16,1 0-5 0,5-2-1 16,2-2-2-16,2 0-1 0,2-2-2 15,4-2-11-15,0-2-20 0,0-2-63 16,4-1-124-16,0-5-135 0,-1 1-149 0,2-4-82 16,0-4-26-16,-2-2 35 0,-2-2 112 15</inkml:trace>
  <inkml:trace contextRef="#ctx0" brushRef="#br0" timeOffset="103017.92">12000 9148 182 0,'0'-6'265'0,"2"2"28"0,2 0-25 0,-1 1-58 15,5-1-58-15,2 2-37 0,0 0-20 16,5 0-32-16,0 0-55 0,-1 2-63 15,2 0-67-15,-1 0-81 0,4 0-75 16,-3-2-36-16,0 0 10 0,0 1 33 0</inkml:trace>
  <inkml:trace contextRef="#ctx0" brushRef="#br0" timeOffset="103321.4">12863 8750 9 0,'-3'2'305'16,"-1"1"62"-16,0 7 90 0,1 3 25 15,1 6-45-15,-2 6-59 0,3 4-48 16,-1 7-52-16,2 2-85 0,0 6-79 16,0 1-48-16,0 3-29 0,2 2-25 0,-1-1-39 15,1 1-85-15,2-1-112 0,-1 1-113 16,1-5-117-16,0-1-86 0,-1-2-21 16,-1-6 52-16,2-3 97 0</inkml:trace>
  <inkml:trace contextRef="#ctx0" brushRef="#br0" timeOffset="103648.78">12851 8776 76 0,'1'-15'158'0,"3"0"-23"0,1 3-35 0,0 3-26 16,3 1-15-16,-2 3-8 0,6 3-11 16,-2 2-13-16,1 2-10 0,2 1-5 15,1 3-5-15,-2 2-3 0,0-1 2 16,1 5 9-16,-2-3 15 0,-2 3 23 0,-4 1 32 16,1 0 37-16,-4 1 38 0,-4 1 28 15,-2 2 13-15,-1 0-3 0,-2 0-23 0,-4 1-33 16,-1-1-44-16,3-2-70 15,-4 2-91-15,1-2-105 0,-1-1-119 0,2-1-86 16,1-2-41-16,-2-1 10 0,6-2 50 16</inkml:trace>
  <inkml:trace contextRef="#ctx0" brushRef="#br0" timeOffset="103864.52">13188 8633 208 0,'-9'-1'327'0,"0"4"61"0,0 5 13 16,0 5-54-16,2 6-62 0,2 6-53 15,0 2-53-15,3 3-100 0,0 5-136 0,4-1-134 16,1 2-140-16,1-2-87 0,-1-1-44 15,3-3 21-15,-1-3 71 0</inkml:trace>
  <inkml:trace contextRef="#ctx0" brushRef="#br0" timeOffset="104046.72">13278 8816 127 0,'-2'0'296'15,"-5"2"32"-15,-1 2 0 0,1 4-78 16,0 1-88-16,0 3-98 0,0 3-107 16,0 0-136-16,-1 0-88 0,2 1-46 0,0-3-15 15,1 0 23-15</inkml:trace>
  <inkml:trace contextRef="#ctx0" brushRef="#br0" timeOffset="104363.83">13403 8752 176 0,'-3'7'269'0,"2"5"36"0,-1 1-35 0,0 0-37 16,2 4-36-16,-1-1-35 0,1 1-38 15,0-2-40-15,0 0-31 0,0 1-22 0,1-3-12 16,-1-2-9-16,2-3 1 0,0 0 5 15,-1-5 10-15,3-1 5 0,2-2 5 16,-2-4 4-16,5-3-1 0,1-3-4 0,1 1-3 16,-1-3 1-16,2 1 0 0,1-1 3 0,0 3 3 15,-2 1 8-15,3 3 11 16,-4 5 7-16,1 2 1 0,0 3-4 0,-2 3-5 16,-3 5-27-16,2 2-74 0,-2 3-94 15,-3-1-96-15,2 2-104 0,-1 0-95 16,0 0-35-16,-1-2 30 0,-1-2 68 15</inkml:trace>
  <inkml:trace contextRef="#ctx0" brushRef="#br0" timeOffset="104578.42">13847 8713 216 0,'11'-19'413'0,"-2"4"83"0,-3 4 48 15,2 1-50-15,-2 3-70 16,1 5-85-16,0 2-82 0,-2 5-74 0,2 7-60 16,-1 3-42-16,-3 4-29 0,0 4-19 0,1 4-17 15,-2 3-20-15,-2 1-37 0,0 3-78 16,0-2-117-16,-2 3-114 0,1-3-106 16,-2-2-96-16,2-1-26 0,-1-2 46 0,-1-4 100 15,-3-2 103-15</inkml:trace>
  <inkml:trace contextRef="#ctx0" brushRef="#br0" timeOffset="104726.69">13838 8994 143 0,'-2'-16'311'0,"1"5"55"16,1-1 8-16,1 3-51 0,3 1-62 16,1 3-61-16,3 1-54 0,1 0-86 0,1 4-109 15,3 0-103-15,-2 0-108 16,4 0-93-16,-2 0-51 0,1-2 6 0,-1 0 53 15</inkml:trace>
  <inkml:trace contextRef="#ctx0" brushRef="#br0" timeOffset="104925.16">14176 8687 222 0,'-4'-6'333'0,"1"4"75"0,-3 4 10 16,-1 2-14-16,0 4-27 0,-2 3-43 15,0 4-58-15,2 0-70 0,-2 4-68 16,1 2-57-16,4 0-47 0,-1 0-63 16,2 0-88-16,0-2-99 0,3 2-93 0,0-4-90 15,0 1-85-15,2-5-17 0,1-2 44 16,1-1 76-16,-1-6 82 0</inkml:trace>
  <inkml:trace contextRef="#ctx0" brushRef="#br0" timeOffset="105043.47">14170 8870 190 0,'-1'-4'237'16,"-1"2"-6"-16,0 2-52 0,-1 4-62 16,-3 0-75-16,3 1-90 0,-1 3-101 0,0 0-52 15,1-1-29-15,-1-1-8 0</inkml:trace>
  <inkml:trace contextRef="#ctx0" brushRef="#br0" timeOffset="105290.4">14295 8759 160 0,'4'-2'198'0,"1"2"-34"0,3 0-38 0,-2 0-28 16,2 0-27-16,-2 0-25 0,6 0-18 15,-3 0-10-15,1-2-8 0,1 2-2 16,2-2 1-16,-3 2 3 0,0 0 2 15,2 0 3-15,-2 0 0 0,-1 2-1 16,2 0-4-16,-2 0-7 0,1 0-18 0,0 2-27 16,0 0-39-16,-2 0-40 0,4-1-43 15,-1 1-36-15,-1-2-7 0,-1 0 14 16</inkml:trace>
  <inkml:trace contextRef="#ctx0" brushRef="#br0" timeOffset="105391.12">14606 8788 24 0,'9'0'154'0,"0"2"0"0,-1 1-12 16,4 1-20-16,-3 2-21 0,1 0-25 15,1 3-36-15,2 1-55 0,-3-1-86 16,0 3-57-16,2-3-30 0,-3 3-16 16</inkml:trace>
  <inkml:trace contextRef="#ctx0" brushRef="#br0" timeOffset="106900.14">663 10678 37 0,'-1'-4'154'0,"-1"0"-1"16,0 0 0-16,0 2 3 0,0 0 1 0,1 0-5 15,1 0-11-15,-2 2-16 0,2-1-15 16,-2 1-13-16,2 0-6 0,0 0 2 0,2 1 17 15,-2 3 28-15,2 2 32 0,-1 4 27 0,1 3 18 16,0 6-3-16,-2 4-14 0,0 5-30 0,-2 7-34 16,0 7-34-16,-1 5-26 0,-3 8-19 15,0 6-13-15,2 8-9 0,-3 5-7 16,0 2-10-16,-1 4-5 0,1 2-5 0,0 0-2 16,1 0-2-16,1 0-2 0,2-2 1 15,-1-2 1-15,1-2 0 0,-1-3-2 0,2-3-1 16,0-3-1-16,1-2-5 0,-1-2-11 0,-2-4-14 15,3-4-27-15,-3-2-45 0,0-5-62 16,1-2-75-16,-1-6-71 0,1-4-62 0,-1-4-53 16,2-3-37-16,-1-6 20 0,-1-6 57 0,1-4 68 15</inkml:trace>
  <inkml:trace contextRef="#ctx0" brushRef="#br0" timeOffset="109196.36">774 10834 98 0,'9'-4'120'0,"2"0"9"0,5-2 6 16,1-1-4-16,6-1-9 0,3 1-18 0,4-3-19 15,2 2-11-15,6-1-6 0,3-1 0 16,2 1 1-16,1 1 2 0,5 1-3 16,-3-1 4-16,2 2 9 0,2 2 16 0,0-1 21 15,0 1 20-15,3 0 12 0,2 0-2 16,2 0-9-16,0 1-16 0,4-1-25 0,1 0-22 16,2-2-17-16,2 1-10 0,2-1-2 15,4 0 2-15,-2 0 2 0,4 1 3 0,0-1 2 16,-1 2 0-16,0-1-3 15,0 1-6-15,1 0-10 0,-1 2-6 0,-1 0-2 16,3 0-6-16,3 2-5 0,-1 2-4 16,1-2-1-16,1 2-4 0,1 0-3 0,1 0-2 15,-1 0 0-15,-1 0 2 0,1 0 4 16,-3-1 1-16,-1 1 3 0,0-2 0 16,-1 2 5-16,0-2 1 0,0 0 1 15,-1 0 0-15,0 0 1 0,1 0 2 16,0 0-2-16,0 2 1 0,2-2-4 0,-1 2 0 15,3 2-4-15,-2-2 1 0,-1 2-7 16,0-1-2-16,-1 1-3 0,0 0-2 0,0 0 0 16,-2 0-2-16,-1 1 2 15,2-1 2-15,-2 0-1 0,-1 2 1 0,-2-3-2 16,3 1 0-16,-3 0 1 0,1 0-1 0,0 2 5 16,-5-3 2-16,1 3 4 0,1-2-1 15,-4 2-1-15,-1-1-1 0,1 1-1 16,-2 0 1-16,-1 0-2 0,0-3 3 15,1 3 0-15,0-2 0 0,-1 0-5 0,2-1-2 16,0-1-3-16,1 2-3 0,-1-2 1 16,1 0-3-16,-1 0 2 0,-1 0 0 15,0 0-1-15,0-2 3 0,-2 0-2 16,-2 0 2-16,-2 0 0 0,0-2 1 0,-1 0 0 16,-2-2 0-16,0 2 0 0,-4-2 0 15,-1 1-3-15,2-1 1 0,-2 0 0 16,-3 2 1-16,3-2-1 0,-3 2 0 15,3-1 0-15,-2-1 1 0,2 0 1 0,2 0-2 16,-1-2-2-16,0 1 1 0,-1-1 0 0,0 0 0 16,0-1 1-16,-2 1-1 0,-2-2 1 15,0 3-1-15,-2-3 1 0,0 2 0 16,-2-1-1-16,1 1 0 0,-1-2 1 16,-2 3 4-16,3-1-1 0,-4 0 0 15,2 2 3-15,2-1 0 0,-3 1-3 16,3 0-2-16,-3 0 0 0,3 0-1 0,-3 1 0 15,1 1 1-15,-3 0 1 0,1 0 0 16,-2 0-3-16,0 0 0 0,-4 0-1 16,1 0-1-16,-3 0-1 0,-1 0 2 15,-3 1 2-15,-1-1 1 0,-2 2 1 0,-4-2 1 16,0 2-1-16,-3-2 1 0,-3 2-2 16,-2-2 2-16,0 2-2 0,-3 0 0 15,0 0 0-15,-3 0 0 0,1 0-1 16,0 0-1-16,-2 2-2 0,-1-2 1 0,1 2-1 15,-1 2 0-15,-1-1 2 0,0 1 2 16,0 2 1-16,0 1-1 0,-1 1 0 16,-1 2 0-16,-1-1-2 0,1 4 3 0,-1 1 1 15,-3 1 1-15,0 2 1 0,1 4 0 16,-2 0 0-16,-2 4-3 0,0 3-1 0,-1 1 2 16,-2 3-1-16,0 3 0 0,-2 3 1 15,0 2-1-15,0 2-1 0,-2 3 0 16,-3 1 0-16,2 4 0 0,-1-1 0 15,0 3-2-15,0-1-1 0,2 1 3 0,-2-1-2 16,1 0 0-16,2 1 1 0,1-1 2 16,-3 1 1-16,3-1-1 0,-1 1 0 15,4-3-1-15,-4 1 0 0,3-3-1 16,-2-1 0-16,1 0-2 0,-1-4 3 0,1 0 0 16,-1-4-2-16,2 0 0 0,-3-4 1 15,1 0 2-15,0-3-1 0,-1-1 0 16,1-3 0-16,-2-2 1 0,2-2-2 15,-2-3-1-15,1 1 0 0,1-3-1 16,0-1 0-16,-1-4 2 0,0 0 1 0,1-1 1 16,0-3 0-16,0 1 1 0,-2-2 0 15,2-3 1-15,-3 1-2 0,0 0 2 0,-1-1 1 16,0-1-2-16,-1 0 0 0,-3-2 1 16,1 2-2-16,-2-2 1 0,-1-2 0 15,-2 2-2-15,-1-2 2 0,-3 0-1 0,-1 0-1 16,-3-2-2-16,0 2 1 0,-3-2 2 15,-1 0-1-15,1 0 0 0,-3 0 1 16,-1 0 0-16,0 0 2 0,0 0 0 16,-2-2-1-16,1 3 0 0,-1-3 4 0,-1 2-1 15,0-2-2-15,1 2 1 0,-1 0-1 16,-1 0 3-16,0 0-5 0,-1 1-1 0,-1-1 0 16,0 0-2-16,0 0 1 15,-3 0-2-15,0 0 0 0,-5 0 4 16,1 0-1-16,-4 0 1 0,2 0-4 0,-2 0 2 15,-1-1 1-15,2-1-2 0,0 0 4 16,0 0-2-16,0-1 4 0,-1-1 0 16,3 0-3-16,0 0-1 0,1 1 0 0,-2-3 0 15,3 2 0-15,-2 1 3 0,-1-1 1 16,0 0 1-16,-3 0-1 0,0 1 1 16,-1-1 1-16,0 0 0 0,1-1 0 0,-1 1 0 15,2 0 0-15,-1 1-2 0,0-1-1 16,0 0 3-16,0 2-1 0,-2-1-2 15,1 1 1-15,-1 0 0 0,-1 0 0 16,-1 2-4-16,-1-2-1 0,-2 3 1 0,-4-1-2 16,1 2-1-16,-2 0 1 0,1 0 2 15,-4 0 0-15,3 2 0 0,-2-1 0 16,0 1-1-16,3 2 0 0,-2 0 1 16,3 0-3-16,1 0 1 0,0-1 2 0,3 1-2 15,1-2 1-15,4 2-1 16,1-2 2-16,2 2 1 0,1-2-1 0,3-1 2 15,1-1-2-15,2 2 2 0,2-2-4 16,3 2-1-16,0-2 1 0,2 2-2 0,2-2 1 16,0 2-1-16,0-2 4 0,2 0 2 15,-2 2-3-15,0-2 1 0,-1 2 3 16,2 0-1-16,-4 2 1 0,2-1-1 0,1 1 1 16,-3 0 3-16,4 0-3 0,-1 2-1 15,0-1-1-15,0 1-1 0,1 2 0 0,-1-3-1 16,2 3-2-16,-1 0-1 0,1-1 1 15,0 1 0-15,0-1 2 0,0 3-1 16,-2-2 2-16,1 1 0 0,-1 1-1 0,2-1 1 16,-2 3 2-16,0-3-1 0,0 3-2 15,-1-3 0-15,0 2 2 0,1-1-2 0,-3-2-2 16,4 1 2-16,-4-1 2 0,4-1-1 16,-1-1-1-16,0 2 0 0,-1-3 1 15,1 1-1-15,2 0-3 0,-3 0 2 16,4-1 0-16,-2 1 0 0,-1 0 1 0,2-1 0 15,-2 1 1-15,1 2 1 0,0-3 0 16,-1 1 1-16,0 0-1 0,3 0 0 0,-1-3-1 16,1 3-1-16,1-2 1 0,-1 2 0 15,2-3 1-15,0 1 0 0,1 0 3 16,3 0-1-16,0 0 1 0,1 0 3 0,2-1 0 16,3-1 2-16,0 0 1 15,2 0 3-15,3 0-1 0,1-2-2 0,2 2-1 0,2-2-1 16,2 0-3-16,0 0-3 0,3 0-1 0,2 0-1 15,0 0 0-15,1 0 0 0,3 0 0 16,1 0 0-16,1 0-4 0,0 0-1 0,-1 0-3 16,2 0-5-16,0 0-7 0,2 0-9 0,-1 0-13 15,1 0-23-15,0 0-51 0,-2 0-103 16,2 0-118-16,0 2-125 0,0-2-96 16,0 4-34-16,0-1 23 0,0-3 90 0,0 0 118 15</inkml:trace>
  <inkml:trace contextRef="#ctx0" brushRef="#br0" timeOffset="110168.26">8561 12647 25 0,'4'0'232'16,"4"0"52"-16,-1 4 39 0,2 2 13 15,5 3 16-15,3 3 12 0,3 5-3 0,4 2-30 16,3 2-55-16,4 4-66 0,0 1-70 15,5 1-52-15,2 2-36 0,3 1-24 0,0 1-12 16,2-1-9-16,0-1-26 0,-2-1-78 16,2 1-116-16,-4-3-118 0,0-1-124 15,-3-2-90-15,-4-4-23 0,-2-2 49 0,-4-2 102 16</inkml:trace>
  <inkml:trace contextRef="#ctx0" brushRef="#br0" timeOffset="110449.82">9423 12819 143 0,'0'-8'246'16,"2"2"45"-16,1 3-4 0,1 3-13 16,1 2-5-16,1 1 13 0,1 5 12 15,0 1-12-15,1 3-26 0,-1 3-36 16,0 4-35-16,-4 0-38 0,1 4-31 15,-4 2-23-15,-4 3-16 0,-1 3-16 0,-4 1-9 16,-3 3-10-16,-7 1-12 0,-4 2-9 0,-3 0-9 16,-5 2-7-16,-3 0-11 0,-3 0-15 15,-2 0-33-15,-1-2-84 0,1-2-126 16,2-3-139-16,1-3-128 0,2-1-55 0,2-6-5 16,1-2 64-16,5-6 116 0</inkml:trace>
  <inkml:trace contextRef="#ctx0" brushRef="#br0" timeOffset="111232.5">10443 12794 60 0,'-3'-4'248'0,"1"2"54"0,-2 0 9 16,3 0 14-16,-3 4 23 0,0 4 11 16,0 6-10-16,1 5-32 0,-2 6-43 15,-2 7-58-15,1 6-65 0,-2 6-58 16,2 4-37-16,-1 3-21 0,2 5-13 16,-1-1-10-16,1 2-25 0,-1 2-60 0,3 1-98 15,-1-1-112-15,3-2-107 0,1 0-110 16,1-3-54-16,1-5 19 0,1-3 76 0,2-6 99 15</inkml:trace>
  <inkml:trace contextRef="#ctx0" brushRef="#br0" timeOffset="111478.86">10616 13388 105 0,'8'-15'227'0,"-1"0"29"0,3 0-29 15,1 1-36-15,3 3-35 0,3-1-24 16,2 3-21-16,1 1-27 0,1 3-30 16,2 1-54-16,2 2-69 0,2 2-83 15,-3 0-91-15,4 2-45 0,-1 0-23 16,0 0 18-16</inkml:trace>
  <inkml:trace contextRef="#ctx0" brushRef="#br0" timeOffset="111777.52">11579 13042 136 0,'-7'0'374'16,"-1"3"75"-16,0 7 76 0,-3 3-33 16,1 8-72-16,0 6-76 0,2 5-68 15,-3 8-72-15,2 4-69 0,-2 6-53 16,2 3-35-16,0 4-24 0,0 2-18 0,1 0-29 15,2 0-65-15,1 0-97 0,-1-3-110 16,3-3-108-16,3-4-114 0,0-3-42 16,0-4 28-16,2-6 79 0,-1-3 99 0</inkml:trace>
  <inkml:trace contextRef="#ctx0" brushRef="#br0" timeOffset="112077.81">11463 13183 97 0,'5'-23'197'0,"2"4"3"0,2 2-36 0,2 1-34 16,2 5-25-16,1 1-18 0,-1 3-20 15,6 3-22-15,-1 4-19 0,0 0-10 16,1 4-9-16,-1 1-1 0,0 3-4 15,-1 2 1-15,-3-1 11 0,2 3 24 16,-4-1 38-16,-3 0 50 0,-4 5 52 0,-3-1 47 16,-5 2 29-16,-5 4 4 0,-2 0-20 15,-6 4-41-15,-5-1-48 0,1 3-46 0,-4 0-71 16,1 1-102-16,-2 1-121 0,4 0-121 16,3-3-134-16,2 1-70 0,4-4-7 15,4-2 55-15,5-2 92 0</inkml:trace>
  <inkml:trace contextRef="#ctx0" brushRef="#br0" timeOffset="112293.01">11918 13257 71 0,'-1'-10'321'0,"-3"3"55"16,-1 5 56-16,-2 2-44 0,-2 6-65 15,-2 3-68-15,-2 6-61 0,3 2-55 0,-3 4-75 16,2 2-101-16,3 2-111 0,-1 2-111 16,1-1-123-16,1 1-63 0,2-2-14 15,1-2 45-15,3-4 77 0</inkml:trace>
  <inkml:trace contextRef="#ctx0" brushRef="#br0" timeOffset="112627.64">12027 13291 120 0,'2'-6'345'0,"-2"1"61"0,-3 3 58 15,-1 4-56-15,-1 0-71 0,-3 3-73 0,1 3-64 16,-2 2-59-16,-1 1-61 0,1 0-62 16,-3 3-69-16,4-3-75 15,-1 2-73-15,0-1-64 0,0-3-47 16,2 1-24-16,2-1 12 0,0-3 37 0,4 0 52 0,0-2 53 15,-1 0 47-15,2-3 41 0,0-1 39 16,0 0 31-16,2 0 22 0,-2 0 18 16,1 0 15-16,-1 0 8 0,1-1 2 0,-1 1-3 15,3-2-5-15,-3 2-6 16,2-2-5-16,-2 2 2 0,2-2 6 16,-2 2 7-16,1-2 13 0,-1 0 13 0,2 2 11 15,-2-2 3-15,0 2 0 0,0 0-9 16,0 0-17-16,-2 0-39 0,1 0-52 15,-1 0-67-15,0 2-73 0,-2 0-39 0,3 0-13 16,-3 2 11-16</inkml:trace>
  <inkml:trace contextRef="#ctx0" brushRef="#br0" timeOffset="113064.7">12058 13270 268 0,'0'-2'326'16,"0"2"46"-16,0 2-24 0,-2 4-50 15,0 2-55-15,0 1-52 0,-1 3-45 0,-1-1-46 16,1 2-40-16,-2 3-29 0,2-3-14 16,1 2-9-16,-1-2-4 0,1-1-2 15,1-1-1-15,-2-1-2 0,2-3-1 0,1-1 1 16,0 0 1-16,0-4 0 16,1 0 2-16,3-4 0 0,0-2 1 0,2-2 1 15,2 1-1-15,1-5 1 0,2 0-3 16,1 1 6-16,1-1 12 0,1 1 13 0,0 1 19 15,1 4 23-15,-1 1 23 16,0 5 17-16,-3 1 0 0,-1 5-7 16,0 2-16-16,-3 3-20 0,-2 2-24 0,1 2-44 15,-6 0-73-15,3 2-101 0,-1 0-108 16,0 1-110-16,-1-1-109 0,0-4-36 16,4-2 29-16,-3-1 77 0,1-3 95 15</inkml:trace>
  <inkml:trace contextRef="#ctx0" brushRef="#br0" timeOffset="113286.97">12493 13188 203 0,'11'-11'396'16,"-2"1"106"-16,0 5 52 0,-2 5-45 15,-2 3-71-15,3 5-86 0,-3 4-84 0,-1 5-102 16,-1 2-71-16,-1 2-42 0,-2 3-26 15,0 3-20-15,0 0-35 0,-4 1-70 16,1 3-112-16,-3-3-116 0,1 3-115 0,0-3-99 16,-1-1-34-16,1-4 38 0,-2-2 93 15,2-2 108-15</inkml:trace>
  <inkml:trace contextRef="#ctx0" brushRef="#br0" timeOffset="113419.97">12442 13463 43 0,'0'-16'294'15,"1"3"50"-15,0 4 32 0,2-1-45 16,2 4-64-16,1 1-67 0,3 1-57 16,0 2-75-16,3 2-99 0,1 2-103 0,-1 0-106 15,2 0-95-15,1-1-49 0,-1 1 0 16,0 0 45-16</inkml:trace>
  <inkml:trace contextRef="#ctx0" brushRef="#br0" timeOffset="113585.42">12826 13301 60 0,'1'-4'347'16,"0"2"69"-16,-1 2 62 0,-1 2-28 15,0 2-69-15,-3 0-84 0,1 3-78 0,1 3-75 16,-2-1-101-16,1 1-112 0,1 1-109 16,2-1-98-16,0-1-90 0,0-1-78 15,2-1-16-15,1-1 40 0,1-2 70 16</inkml:trace>
  <inkml:trace contextRef="#ctx0" brushRef="#br0" timeOffset="113817.65">12903 13350 150 0,'5'-2'211'0,"-2"2"-16"0,-1 0-30 0,2 0-36 16,-3 4-29-16,1 0-26 0,0 0-25 16,0 1-29-16,0 1-28 0,-1 0-28 15,1-2-23-15,0 1-17 0,-1-1-14 0,3-2 0 16,0 0 8-16,0 0 16 0,-1-2 17 15,2-2 16-15,3 0 14 0,-4-2 7 16,4 1 6-16,-2-1 3 0,4 0 3 0,-3 2 0 16,2 0 1-16,-2 0 3 0,2 2-1 15,0 2-1-15,0 0-17 0,0 0-32 16,0 0-49-16,0 2-27 0,0-1-14 16</inkml:trace>
  <inkml:trace contextRef="#ctx0" brushRef="#br0" timeOffset="113933.48">13189 13385 73 0,'6'0'186'0,"0"3"-15"16,-4 3-22-16,5 2-29 0,-5 1-39 15,4 3-63-15,0-1-98 0,-3 2-68 16,1 1-37-16,-2-3-19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57:32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494 4698 42 0,'0'-2'188'0,"0"0"15"0,0 2-43 16,0-2-43-16,0 2-25 0,0 0-16 15,0 0-13-15,0 0-12 0,0 0-11 0,0 0-6 16,1 2-1-16,1 0 13 0,0 2 15 0,2 1 21 15,-1 3 25-15,1 1 24 0,-1 5 23 16,2 3 17-16,1 6 18 0,-1 2 12 0,1 7 4 0,-3 6-4 16,0 6-14-16,2 9-25 0,-4 10-31 15,-1 8-33-15,-1 5-27 0,-4 6-25 0,2 3-17 16,0 3-15-16,-1 2-5 0,1-1-2 16,1-1-5-16,0-3-2 0,0-3-1 0,1-3-13 15,1-7-29-15,1-4-51 0,-1-3-69 0,2-6-80 16,0-5-75-16,0-5-63 0,1-5-51 15,-2-6-28-15,4-6 29 0,-4-7 59 0,2-6 67 16</inkml:trace>
  <inkml:trace contextRef="#ctx0" brushRef="#br0" timeOffset="2705.42">541 4966 116 0,'0'0'149'16,"3"-2"-13"-16,-1 2-13 0,1-1-10 16,1 1-2-16,3-2 4 0,2 0 7 0,1 0 3 15,4 0 2-15,5 0 3 0,2-2-1 0,4 2-10 16,4-2-8-16,3 1 1 0,4-1 7 15,5-2 1-15,1 0-2 0,7 1-6 0,1-1-9 16,3 0-14-16,3-1-17 0,1 1-10 16,2-2-3-16,0 1 0 0,1-1 0 0,1 0 0 15,0 1-2-15,0-1-1 0,0 1-7 16,4-1-4-16,-2 0-3 0,1 3-4 16,1-1-5-16,1 0-3 0,1 1-2 0,2-1-3 15,2-2-5-15,-2 1-2 0,2-1-3 16,1 0-5-16,-2-1-5 0,-1 1-1 15,1-1-3-15,-2 1-2 0,0-2 2 0,0 3 2 16,0-3 3-16,-1 3 1 0,1-3 4 16,0 3 4-16,2-1 0 0,-1 0 0 15,1 1-2-15,2 1 2 0,1-2 3 0,0 3-3 16,-1-1-3-16,3 0-1 0,3 1 1 0,-1 1-4 16,2 0-1-16,3 0-3 0,1 0 3 15,5 0 0-15,1 1-2 0,4 1 1 16,2-2-1-16,1 2-4 0,0 2-1 0,2-2-3 15,-1 2-1-15,0 2 1 0,-1 0 0 16,1 0 2-16,-1 2 0 0,2 1 2 0,1 1 1 16,-1 0-1-16,2 1-3 0,-2 3 0 15,0-2-1-15,-1 1-1 0,1 1 2 16,-2-1 2-16,1 1 2 0,-1-3 0 0,0 1 2 16,5 0 3-16,1-1-1 0,1-1-3 15,1 0-4-15,1-1-1 0,-2 1-1 16,0-2-1-16,2 2-1 0,-2-1 0 15,1 1 3-15,1 0 1 0,1 1 0 0,-1 1 0 16,2 0 1-16,-1 1-1 0,-3 3 2 16,1-1-1-16,-1 0-1 0,-1 3 3 0,-1-3 0 15,2 2 3-15,-1 1-1 16,1-1 2-16,1 0-2 0,-1 1-1 0,3-1-3 16,-3 0-2-16,-1-1 0 0,2 1-1 15,-3-1 2-15,0 1 1 0,-3-2 0 0,0 1 1 16,0-1-1-16,-1 3 1 0,-4-3 0 15,3 2-1-15,-5-1-1 0,-3 1 1 16,-5 0-1-16,-2 1-1 0,-3-1-3 16,-1-1 1-16,-4 1 1 0,-1-2 2 0,-2 1 2 15,-3-1 1-15,-1 1 4 0,-1-3 0 16,-4 3-3-16,-1-3-1 0,-1 1-3 16,-2-3-3-16,-3 3 2 0,-1-3-2 0,-3 1 3 15,-1 0-2-15,-5-1 2 0,-2 1 1 16,-2 0-2-16,-5-1 2 0,-2 1-1 0,-2-3 1 15,-6 1 2-15,-2 0-1 16,-2 0 1-16,-5-3-3 0,0 1 1 0,-3-2-2 16,-3 2 0-16,0-2 0 0,-3 0 2 15,-1 0 2-15,-1-2-1 0,0 2 1 16,-1-2-1-16,1 1 1 0,-3-1-3 16,1 0-1-16,-1 0 1 0,0 0 0 0,-1 0 1 15,1 0-1-15,0 0 1 0,0 0 3 16,0 0-3-16,-1-1 0 0,3 1 0 15,-3-2 0-15,3 0 0 0,1 0-2 16,-1-2 1-16,2 2-2 0,1-2 0 0,-2 2 2 16,1-1 1-16,1-1 0 0,0 0 0 15,0 0 0-15,0 0 1 0,2 1-2 16,-2-1 1-16,2 0-1 0,-2-2 1 0,2 2 0 16,0-1 1-16,0 1 2 0,2-2-2 15,-1 0 0-15,1 1-1 0,2-1 0 16,0 0-2-16,1-1-1 0,1 1 1 15,0-2-1-15,1 3 4 0,2-3-1 0,-2 2 0 16,2-1 0-16,0 1-2 0,-1-2 0 16,0 3-2-16,-1-1 1 0,0 0 0 0,-4 1 0 15,1 1 2-15,-3 0 2 16,-2 0-1-16,0 2 1 0,-2 0 0 0,-1 0 2 16,0 0-3-16,-1 2-2 0,0 0-1 15,-3 0 2-15,3 0-1 0,-3 0 1 16,3 0 3-16,-2 2 1 0,1 0-2 15,0 0 0-15,0 0-1 0,-1 2 1 0,0 2-3 16,-1 1-1-16,1 1 3 0,-1 3 1 0,2 3 1 16,-3 1-1-16,0 2-1 0,0 4 0 15,-3 2 0-15,0 2-2 0,0 1-1 16,-1 5-1-16,-3 1 3 0,0 4-1 16,0 0-1-16,-2 4 3 0,-3 4 0 0,3 0 0 15,-2 4 1-15,-2 3 3 0,0 1 3 16,1 3-3-16,0 0 4 0,-2 2 0 15,3 0-2-15,-2 1-3 0,3-3-1 16,-1 0 1-16,2-2-3 0,0-1 1 16,0-3-1-16,2-1 2 0,0-4 1 15,0-4-1-15,-1-2-2 0,1-2 0 0,0-4 1 16,0-3 0-16,0-2-1 0,0-3 4 0,0-3 1 16,-1 0-1-16,0-2-2 15,-1-1 0-15,0-3 1 0,-2-2-3 0,0 1 0 16,-1-3 0-16,-3 0 1 0,-1-1-2 15,0-1 1-15,-3 1 0 0,-1-2 0 16,-1-1-1-16,-3 1 1 0,-1-1 0 16,-1 1 0-16,-2 0 0 0,-2-3-2 0,0 3 1 15,-2-2 0-15,0-1-2 0,-4 1-1 16,0 0 1-16,1 0-1 0,-5 1 2 0,1-1 0 16,-3 2 2-16,0-3 0 0,-3 3-3 15,-4-1 1-15,2 1-1 0,-5 0-1 16,0-1-4-16,-1 1-1 0,-3 0-3 0,1-1 3 15,-5-1-2-15,0 2 1 16,-2-3 2-16,-2 1 0 0,-2 0 3 16,-2-1 0-16,0 1-1 0,0-2 1 0,-2 2 2 15,2-3 0-15,-1 3-1 0,1-2-4 0,-2 2-7 16,-1-3-2-16,-1 3-2 0,-1 0 1 16,-2 0-3-16,-2-1 5 0,-4 1 6 15,2 0 3-15,-6 0 2 0,1-1 1 16,1 1 3-16,-1-2 2 0,-2 0 4 0,1-1-4 15,1 1 2-15,0 0-1 16,0 0 1-16,-1-2-3 0,1 0-4 0,1 0 1 16,-3-2 2-16,0 0 1 0,1-2-2 15,-1 0-1-15,1 0 2 0,0 0 2 0,1-2 0 16,-1 0-2-16,1 0 2 0,1-1-1 16,0-1 1-16,0 0-3 0,-1-1-1 15,1-1-1-15,-1-1-1 0,0 1 1 0,-1-2-1 16,4 1 2-16,-2-1 2 0,1 1 4 15,0-1 0-15,2 1 1 0,-1-1-1 16,3 1-2-16,-2 1-1 0,3-1-2 16,-2 1-1-16,0-2-1 0,1 3 1 0,-2-3-1 15,3 3 2-15,-2-1-2 0,2 0 3 16,1 1 0-16,-1-1 1 0,-1 1 4 16,3-1-2-16,0 0 0 0,1 1-1 0,-1-1-1 15,0 0-3-15,-2 1-4 16,0-1 0-16,1 1-3 0,-4-1 1 0,2 0-1 15,2 1 1-15,-1-1 3 0,-1 2 1 16,2-1 3-16,1-1 2 0,1 1 2 16,2 1 0-16,-1-2 2 0,1 3-2 0,1-3-1 15,1 2 0-15,-2-1 1 0,1 1-2 16,0 0-3-16,-1 0 1 0,3 1 1 16,-1-1-3-16,0 0 1 0,1 1 1 15,1 1 4-15,0-2-1 0,0 2 1 0,2 0-1 16,2 1 0-16,-1-1 0 0,0 2-2 15,4-2 0-15,0 2-2 0,-2-2 1 0,3 2 0 16,-1 1 0-16,0-1 2 0,0 0-2 0,2 0 1 16,2 0-1-16,0 0 1 0,0 0-1 15,2 0-2-15,1 2 2 0,1-2 1 16,-1 2 1-16,4-2 1 0,-1 2-1 0,2-2 1 16,0 2 1-16,2 0-1 0,2 0 0 15,-2 0-3-15,3 0 2 0,-1 0-2 16,1 0 1-16,1 0 0 0,0 0-1 0,-2 0 1 15,2 0 0-15,0 0 1 0,1 0 0 16,-1 0 1-16,2-1-1 0,0 1 0 16,3 0 0-16,0 0 0 0,2 0-3 0,1-2 2 15,-1 2-1-15,1 0 0 0,1 0 0 16,1-2 1-16,0 2 1 0,0-2 0 0,3 2 3 16,-1-2 4-16,3 0 5 0,0 0 5 15,3 0 1-15,0-2 1 0,0 3-3 16,3-3-2-16,1 2-4 0,-2-2-4 0,5 2-2 15,-1-2-3-15,2 2 0 0,-1 0-1 0,1 1-1 16,2-1-2-16,-1 0 1 0,1 2 2 0,-1-2 0 16,2 2 1-16,-2 0 0 0,2 0-1 15,-2 0-1-15,1 0-1 0,1 0 0 16,0 0 2-16,0 0-1 0,-1 0 2 0,1 0-1 16,0 0 0-16,-1 0 0 0,1 0-2 0,2 0 2 15,-3 0-2-15,1 2 2 0,2-2-1 0,-3 2 1 16,2-2 0-16,-1 2 0 0,2-2 1 15,0 1-2-15,1-1 0 0,0 2-1 0,0-2 0 16,2 2 0-16,2-2-1 0,0 2-3 0,2-2-13 16,-1 0-18-16,3 0-29 0,1 0-32 15,-1 0-43-15,3 0-51 0,3 2-55 0,-1 0-52 16,1 0-61-16,1 0-58 0,-2 2-4 16,-2 1 30-16,-6 3 52 0</inkml:trace>
  <inkml:trace contextRef="#ctx0" brushRef="#br0" timeOffset="6256.35">3576 7008 27 0,'0'0'172'0,"0"0"-3"0,0 0-19 15,-1 0-17-15,1 0-8 0,0 0-7 0,0 0-4 16,0 0-2-16,0 0 0 0,-3 0 3 15,3 0 5-15,0 0 9 0,0 0 12 16,0 0 26-16,0 2 33 0,3 2 24 16,-3 4 8-16,1 5-6 0,-1 6-17 15,2 8-34-15,-2 5-50 0,2 6-43 0,-2 4-29 16,0 2-19-16,0 4-15 16,0-1-9-16,2 3-3 0,-1-1-5 0,1 1-4 15,2-2-12-15,-1-3-29 0,1-1-71 16,0-2-99-16,-1-2-102 0,1-2-97 15,1-4-101-15,-1-1-32 0,1-3 38 0,-2-5 81 16,1-2 94-16</inkml:trace>
  <inkml:trace contextRef="#ctx0" brushRef="#br0" timeOffset="6568.9">3844 7633 65 0,'-2'-3'312'0,"1"-1"30"16,1 2 34-16,1-2-35 0,3 0-59 15,1 0-65-15,2-1-43 0,6 1-23 16,1-2-32-16,4 2-40 0,5-1-32 16,2-1-24-16,6 0-55 0,3 0-84 0,3-1-90 15,2 1-101-15,1-1-91 0,0-1-45 0,2 0 18 16,-3 1 64-16</inkml:trace>
  <inkml:trace contextRef="#ctx0" brushRef="#br0" timeOffset="6950.68">4759 7170 139 0,'0'-3'275'0,"0"-1"47"0,0 0-11 15,0 4-2-15,1 0 16 0,-1 6 8 16,2 3-14-16,2 6-22 0,-3 6-29 15,3 8-51-15,0 5-68 0,-1 6-53 0,0 4-36 16,1 2-21-16,1 3-17 0,-1 3-10 16,2 1-11-16,-3-1-25 0,3-1-67 15,-1-1-108-15,-1-3-111 0,3-1-116 16,-2-2-102-16,0-2-37 0,1-6 35 0,-3-2 90 16,3-5 103-16</inkml:trace>
  <inkml:trace contextRef="#ctx0" brushRef="#br0" timeOffset="7287.35">4776 7264 139 0,'-1'-25'196'0,"-1"4"-16"0,4 2-40 0,-1 2-35 15,3 0-26-15,1 1-18 0,3 3-17 16,-1 2-15-16,3 1-12 0,1 1-7 16,2 3-6-16,-1 0-2 0,2 4-1 0,2 0-1 15,1 4 1-15,-1 0-1 0,0 2 3 16,-1 0 3-16,-1 2 7 0,0 1 12 16,0 3 14-16,-2-1 22 0,-3 1 23 15,-2 3 19-15,-2 0 9 0,-5 3-1 16,-1 1-10-16,-3 2-20 0,-3 2-23 15,-2 2-24-15,-1-2-40 0,-3 1-57 0,2-1-68 16,-1-2-90-16,1-3-77 0,0-1-39 0,1-4 2 16,3-3 34-16</inkml:trace>
  <inkml:trace contextRef="#ctx0" brushRef="#br0" timeOffset="7517.92">5223 7090 220 0,'-7'6'256'0,"1"4"11"15,1 1-54-15,0 4-50 0,3 2-39 0,0 4-32 16,0 0-38-16,2 2-51 0,2 0-59 15,0 0-66-15,0 0-78 0,-1-4-56 16,3 0-22-16,-2-2 9 0</inkml:trace>
  <inkml:trace contextRef="#ctx0" brushRef="#br0" timeOffset="7715.64">5318 7159 211 0,'1'-6'423'0,"1"2"71"0,0 4 57 0,-2 0-64 16,0 6-100-16,-2 2-105 0,0 1-83 15,1 5-68-15,-3 1-57 0,0 2-58 0,1 2-86 16,-3 0-113-16,-1 0-113 16,2 2-122-16,-2-2-96 0,-2 0-29 0,2-2 39 15,0-1 89-15</inkml:trace>
  <inkml:trace contextRef="#ctx0" brushRef="#br0" timeOffset="8078.01">5403 7239 156 0,'0'-4'286'0,"0"2"28"0,0 2-22 0,0 0-64 15,0 2-60-15,0 2-51 0,0 2-36 16,0 1-25-16,0 3-18 0,0-3-14 16,0 3-8-16,0-2-2 0,0-1 7 0,0-1 14 15,0 0 19-15,0-1 20 0,0-1 25 0,0-2 18 16,0 0 10-16,0 0 4 0,0 0-2 16,2-2-8-16,0-2-16 15,0 0-17-15,1-2-19 0,1-2-21 0,1 1-16 16,1-1-13-16,1-2-10 0,0 1-6 0,0-1-1 15,2 1-2-15,-1 1 6 0,1 0 9 16,2 2 11-16,-2 2 9 0,2 2 8 16,-2 4 5-16,0 0-4 0,0 4-8 15,-1 1-10-15,0 3-21 0,-1 1-65 0,0 2-115 16,-1 0-130-16,-2 1-140 16,2-1-89-16,-2 0-37 0,-1-2 31 0,1 1 97 15</inkml:trace>
  <inkml:trace contextRef="#ctx0" brushRef="#br0" timeOffset="8330.81">5787 7142 16 0,'7'-15'392'15,"-1"1"91"-15,-3 5 67 0,3 1 5 0,-4 2-73 16,5 5-109-16,0 1-104 0,0 5-84 15,0 7-63-15,0 3-44 0,0 4-27 0,-2 6-21 16,1 1-14-16,-1 5-10 16,-2 1-9-16,2 3-22 0,-4-1-66 0,1 2-115 15,0-2-125-15,0 1-126 16,0-1-94-16,-2-4-36 0,0-1 35 0,0-2 101 0,-2-5 115 16</inkml:trace>
  <inkml:trace contextRef="#ctx0" brushRef="#br0" timeOffset="8492.81">5782 7456 203 0,'0'-11'387'0,"1"3"76"0,1 0 45 16,4 1-67-16,0 1-86 0,6 2-89 0,-2 2-84 16,3 1-136-16,1-1-156 0,2 2-140 15,0 0-134-15,-1 0-94 0,1 0-41 16,-2 0 38-16,-1 0 87 0</inkml:trace>
  <inkml:trace contextRef="#ctx0" brushRef="#br0" timeOffset="8708.12">6148 7235 265 0,'0'-6'364'0,"-2"3"83"0,0 1 10 16,-1 0-24-16,-1 2-42 0,1 0-53 0,-3 4-63 15,1 1-74-15,-2 3-65 0,2 2-44 16,-1 1-26-16,1 2-17 0,-1 1-16 16,3-1-9-16,1 2-8 0,0 2-8 15,1-1-15-15,1 1-39 0,1 0-98 0,1 0-126 16,0 0-125-16,1-2-129 0,3-1-61 16,-3-5 1-16,0 1 78 0,2-4 116 15</inkml:trace>
  <inkml:trace contextRef="#ctx0" brushRef="#br0" timeOffset="8858.29">6177 7351 268 0,'0'-7'437'0,"0"1"86"15,0 0 19-15,-2 3-54 0,-1 1-85 16,0 0-103-16,0 4-104 0,-2 3-105 16,-1 1-107-16,-1 4-122 0,0-1-121 0,0 3-110 15,0-1-114-15,0 0-51 16,1-1 16-16,1-2 71 0,1-1 94 0</inkml:trace>
  <inkml:trace contextRef="#ctx0" brushRef="#br0" timeOffset="9172.94">6247 7256 119 0,'5'-4'392'0,"-4"1"71"0,1 1 58 15,-1 2-35-15,-1 0-72 0,3 2-92 0,-3 3-86 16,2 1-67-16,-2 3-54 0,1 1-42 16,-1 1-34-16,0 1-19 0,0-1-8 15,2 1-10-15,-2-1-2 0,2-3-2 0,-2-1 0 16,2-1 0-16,-1-2 0 0,0 0 2 16,4-4 0-16,-1 0-1 0,2-2 1 15,0-2 0-15,1 0 0 0,2-2 0 16,-2 3 1-16,1-3 3 0,0 4-4 15,1 0 2-15,0 2 0 0,0 4 1 0,-2 2-8 16,0 3-40-16,0 3-92 0,-2 1-115 16,1 2-126-16,-1 0-121 0,3 1-59 15,-4-1 5-15,4-2 75 0,-2 1 103 0</inkml:trace>
  <inkml:trace contextRef="#ctx0" brushRef="#br0" timeOffset="9472.1">6636 7330 339 0,'3'-7'511'16,"-2"3"73"-16,2 0 20 0,-3 0-67 15,0 4-114-15,-3 0-137 0,2 2-113 16,-2 0-70-16,1 4-43 0,-2-2-24 16,2 1-14-16,1 1-10 0,-1 0-5 0,2-2-3 15,0-1-3-15,2 1-2 0,-1 0 1 16,1-2-1-16,4-2-1 0,-2-2 2 15,4 0 0-15,1-2 1 0,2-1-4 16,3-1 4-16,2 0 2 0,4 1-4 0,3 1 1 16,0 0 0-16,2 4 2 0,0 0-1 15,-2 4-2-15,-1 3 1 0,-2 3 0 16,-1 1-4-16,-1 5-9 0,-4-1-20 0,-4 2-55 16,2 2-111-16,-3 2-131 0,-2-2-149 15,-2 0-88-15,0 0-31 0,-3-2 27 16,-2-2 97-16</inkml:trace>
  <inkml:trace contextRef="#ctx0" brushRef="#br0" timeOffset="11992.43">14256 4585 54 0,'0'0'40'0,"0"2"-8"0,0 0-1 16,0 0 5-16,0 2 10 0,0 0 13 16,0 1 12-16,0 3 8 0,0 2 5 15,0 1-1-15,0 2-3 0,0 4 0 0,-2 2-1 16,2 6-2-16,0 6 2 16,-1 3 3-16,1 6 3 0,-2 4 1 0,-1 5-1 15,2 5 1-15,-1 7 0 0,1 3 5 16,-1 11 5-16,-2 5 5 0,0 9 5 0,1 10 9 15,-2 10 4-15,-2 13 0 0,-1 11-4 16,0 8-11-16,0 6-12 0,1 3-19 16,0 3-15-16,4-1-14 0,1-3-11 0,2-3-10 15,2-3-4-15,1-4-6 0,1-7-8 16,3-6-3-16,0-6-4 0,2-6-9 16,0-4-29-16,0-7-44 0,2-4-61 0,-3-5-65 15,3-5-59-15,-2-3-48 0,2-6-32 16,-2-6-27-16,0-3 22 0,-2-5 41 15,0-7 50-15</inkml:trace>
  <inkml:trace contextRef="#ctx0" brushRef="#br0" timeOffset="14929.32">14629 4660 51 0,'12'-6'49'0,"5"2"2"0,1-2 4 0,3-1 10 16,3-1 4-16,4 1-2 0,2-3-3 15,6-1 0-15,1 1-1 0,3-1 0 0,3-1 3 16,1 1-1-16,3-1-1 0,1 3 0 15,2-3 4-15,6 3 0 0,1-3-1 0,3 1-1 16,5-2-3-16,2-1-6 0,5 1-6 16,3 0 2-16,4-3-1 0,1-1 3 15,4 0 4-15,2 0 2 0,1-2 1 16,1-2-3-16,-1 2-3 0,2-2 3 16,2 0 3-16,1 0 3 0,-1 0 4 0,3 0 0 15,5 0-1-15,-2 2-5 0,6 0-2 16,-2 0 2-16,4 0 0 0,1 2 3 0,3 0 5 15,4 0 0-15,1 1-2 0,1 1-12 16,4 0-10-16,1 0-10 0,-1 1-11 0,1 1-9 16,-2 0-5-16,-2 1 1 0,-2 1 1 15,-1-1 1-15,-3 3 3 0,-2 1 5 0,2 1 2 16,-4-1 1-16,-3 2-1 0,-1 0-1 16,-3 3 0-16,-2-1-4 0,-2 0-1 0,-1 0 3 15,1 2 1-15,-3 0-1 0,4 1-4 16,-1-1-1-16,3 2-1 0,0-2-7 15,2 0-3-15,-1 0-3 0,4 0 1 0,-3-2-3 16,2 0-2-16,-2 1 3 0,1-1-1 16,1 0 1-16,0 0-2 0,0 2 2 0,-2 0 1 15,0 0-3-15,-2 2 2 16,0 0-1-16,-4 2 0 0,2-2-1 0,-2 2 2 0,-1 2 2 16,-1 0-1-16,0 0 1 15,1-1-1-15,-2 3 1 0,0-2-5 0,0 2-1 16,-1-2-1-16,-3 1 1 0,-1-1 0 15,-2 0 1-15,-4 0 1 0,-3-1-1 0,-4 1 1 16,-3 0 2-16,-4 0-2 0,-4 0 0 16,-3 0 1-16,-3-1 2 0,-5 3-3 0,-1-2-4 15,-1 2 4-15,-6-1-1 0,3 1 0 0,-1 0-1 16,-3 1 2-16,3-1 1 0,0 2-3 16,-1-3 1-16,1 3-1 0,0 0 2 0,-1-1-3 15,-3 1 0-15,0-1 2 0,-4 1 0 16,0 0 0-16,-3-1 0 0,-4 1 2 0,-4 0 0 15,0-1 3-15,-3 1-1 0,-2-2 0 16,-1 1 0-16,-3-1-1 0,2 2-3 16,-1-3 1-16,-3 3-1 0,4-2 0 0,-3 1-4 15,1-1 4-15,1 2 1 0,0-1 0 0,0 1 0 16,-2-1 0-16,2 1 2 0,-2 0-3 0,-2-1 0 16,1 1 1-16,-4-1-1 0,3 1 3 15,-4-2-2-15,-1 1 1 0,-2-1 1 16,1 0 0-16,-1 0-1 0,-2-1-1 0,0 1 0 15,1 2 0-15,-2-3 2 0,2 3-1 16,2 0 2-16,-3-1-1 0,2 1 2 0,0 1 0 16,1 1-2-16,0-1 1 0,0 1 4 15,1 1-2-15,-1 1-3 0,1-1 0 16,-2 3 2-16,1-3-3 0,-2 2-1 0,2 1 3 16,-3 1 5-16,1-2-1 0,-2 2 0 15,1 1 0-15,-2-1 0 0,1 2 1 0,-2 2-1 16,1 0 3-16,1 0 0 0,-2 2 0 0,5 2-2 15,-2 2 1-15,0 0-1 0,1 1-1 16,0 3 2-16,2-1-1 0,-1 1-1 0,0 1 0 16,0 1-1-16,1-1-3 0,-3 3 2 15,2-3 0-15,-2 3 3 0,-1-1-4 16,-1 0 1-16,1 3 1 0,0-1-2 0,-3 0 0 16,-1 2-2-16,2 1 4 0,-2 1 1 15,-2 0-2-15,1 0 2 0,-3 2 1 16,-1 2 0-16,-1 2 1 0,-2 0-2 0,-1 1 3 15,1 1-2-15,-1 2-1 16,-2-1 0-16,2 1 0 0,-1-1 3 0,1 1-1 0,-2-2-3 16,3-2-1-16,-3-1 0 0,2-1-1 15,-2-2-3-15,0 0-1 0,-1-2 1 16,-1 1 0-16,1-5 0 0,-1 0 0 16,-1 0-3-16,0-1 1 0,-2-3 0 0,1-1 0 15,-1-1 0-15,0-1-1 0,0-2 3 16,-2-2 3-16,2 0-2 0,-2-2 0 0,2 0 2 15,0-2 0-15,2-2 2 0,0 0-1 0,-1 0-1 16,1-2-3-16,2-1 0 0,-1-1 1 16,1-2-2-16,-1 1-1 0,-1-1 1 15,1-1 2-15,-1-1 0 0,-2 1-2 0,-2-1-1 16,-1 1-2-16,-1-3 0 0,-2 3-1 16,0-2 2-16,-1 1 2 0,-1-1 3 15,-1-1-1-15,-1 1-1 0,2 0 0 0,-4-1-1 16,4 1-1-16,-4-2-3 0,4 1 2 15,-3-1 2-15,2 2 0 0,-1-3 0 0,-3 3 0 16,0-2 1 0,1 1-1-16,-3 1 0 0,-1-1-1 0,-2 1 1 0,1 0-4 15,0-1 5-15,-2 1 2 0,-1 0 0 0,-1-1 1 16,3 3 1-16,-4-3 2 0,2 1-6 16,-1 0 0-16,0-1 0 0,2 1 0 15,1-3-1-15,0 3-2 0,1-2 2 16,-1 0-1-16,0-1-1 0,2 1-1 0,-2 0 2 15,1-1 0-15,-1 1 0 0,2 0-2 16,-2 0 2-16,1 1 0 0,0 1 0 0,0-1 2 16,0 1-3-16,1 0 1 0,-2 1 1 15,2-1 1-15,0 1 1 0,2 1-2 0,-1-1 0 16,1 3 0-16,1-3 0 0,2 3-2 16,1-1 0-16,-1 1 1 0,2 1 0 0,2-2-2 15,-1 3-1-15,0 1 3 0,4-2 0 16,0 3-2-16,-1 1 3 0,1 0 1 15,0 0 1-15,3 2-1 0,-3 2-1 16,2 2-2-16,-2 0 0 0,3 1 0 0,-1 1 2 16,0 4 0-16,2-1 0 0,-2 5 4 15,2-1-2-15,-2 4 0 0,2 1-2 16,0 3 0-16,2 0 0 0,-3 1-1 16,3 3 0-16,0 2 1 0,0 0 1 0,-1-1 2 15,1 3-2-15,0 0 0 0,0-1 2 16,0 3 2-16,2-3 2 0,-2 3-1 15,2 0 0-15,-1-3-1 0,1 3-1 0,-3-3-3 16,3 3 1-16,-2-3-2 0,1 1 1 16,-1 0 1-16,0-1-1 0,-3 1 2 15,3-4-1-15,-2 0 0 0,0-3 0 16,0-1 0-16,0-1 1 0,-1-3-1 0,2-2-1 16,-1-2 2-16,0-3 1 0,-1 0-2 15,3-5-2-15,-2 1 0 0,0-4 0 16,-1 0-4-16,2-2 1 0,-1-2 3 0,-2 0-1 15,-3-1 1-15,1-3 3 16,-2 0 0-16,-3-1 0 0,0-1 1 16,-3 1 1-16,-2-3 6 0,-1-1-1 0,-1-1 3 15,-2 1 0-15,0 0 0 0,-2-3-3 0,-1-1-3 16,-1 0-3-16,-1 0-4 0,-3 0 2 16,0-3-2-16,-2-1 2 0,-1 2-2 15,-3-2 2-15,-2 0 1 0,-2 0-3 16,0 0 0-16,-4 0 0 0,1-2 0 15,-3 2 0-15,0-1 1 0,-2 1-1 16,-1-2 0-16,0 2-2 0,-1-2 1 0,-1 0-1 0,-2 0-1 16,3 0 3-16,-3 0 0 15,0 0 0-15,-3 2 0 0,-2-2 0 0,1 2-1 16,-3-2-2-16,-1 2-1 0,2-2 0 16,-3 2 0-16,3 0-1 0,-3 0 7 15,2 0 1-15,-2 0 2 0,1 0 0 16,0 0 1-16,0-1-2 0,-2 1-4 0,0-2 2 15,0 2-3-15,-2 0 2 0,-2 0-3 16,2-2 1-16,1 2-1 0,-1 0 0 0,-1 0 1 16,2-2 1-16,-1 2 0 0,1-2 0 15,1 2 0-15,-2-2 1 0,2 2 1 16,-3-2-3-16,2 2 1 0,-1-2 0 0,1 0 0 16,1 0 0-16,0 1 0 15,1-1 2-15,1 0 1 0,4 0-1 0,-1 0 3 16,2 2 1-16,0 0-2 0,4 0 3 15,0 0 0-15,3 0 1 0,2 2-1 0,2-2-2 16,0 2 1-16,2-2-3 0,2 0 2 16,2 0-3-16,-1 0 3 0,2 0-2 15,2 0 0-15,1 0 0 0,3 0 0 16,0 0 2-16,2 0-4 0,3 0 2 0,-2 0 0 16,4-2-1-16,-1 2 0 0,4-2 0 15,0 2 1-15,1-2 0 0,1 2 2 16,1-2-1-16,2 2 1 0,2-2 1 15,-1 2 1-15,4-2-3 0,1 0 1 0,0 0 1 16,1-1 1-16,2 1-1 0,1-2 0 16,-1 2 2-16,2-2-1 0,2 0 0 15,-2 1 0-15,2-3 0 0,0 2 2 16,2-2-3-16,-2 1 0 0,2-3-2 16,-1 0-1-16,0 1 1 0,1-1-2 0,0-1 0 15,0-1-2-15,0-1 1 0,0-1 1 16,-1 1-2-16,1-1 2 0,0-1-1 15,-1 2 1-15,1-3-2 0,0-1 0 0,0 2-1 16,-1-2 0-16,1-3 0 0,0 1 1 16,-1 0 1-16,3 0 0 0,-2-2-2 15,1 0 2-15,1 0 1 0,1 0-2 16,-2 0 0-16,2-2 0 0,2 2 0 0,1 0-2 16,-1 0-3-16,0 0 2 0,2 1 3 15,0 3-1-15,0 0 2 0,1 0-1 16,-1 1 3-16,1 3 1 0,1-1-8 15,1 1-7-15,-1 2-9 0,2 1-12 0,-1 0-13 16,1 1-16-16,-1-1-22 0,-1 4-53 16,-1 0-114-16,-2 3-121 0,2 1-111 0,-2 3-98 15,-1 5-32-15,1 1 31 0,-3 1 106 16,1 1 123-16</inkml:trace>
  <inkml:trace contextRef="#ctx0" brushRef="#br0" timeOffset="22210.43">15166 4738 47 0,'0'0'59'0,"-1"0"7"0,1 0 0 15,-2 2-4-15,1-2-8 0,-1 2-9 0,0-2-9 16,0 1-7-16,1-1-6 0,-2 2-5 16,0 0-1-16,0 0-2 0,-1 2-2 15,0 0-2-15,1 0-1 0,-3 3 0 0,-1 1-1 16,2-1 0-16,-2 3 1 0,0 1 3 15,-2 1 1-15,0-1 0 0,0 1 1 16,0 1 5-16,0 2-1 0,0 1-1 0,-2-1 1 16,3 2-3-16,-3 0-1 0,0 0-2 15,0 2-1-15,1 2-1 0,1-2 0 16,-2 2 0-16,2 2-1 0,0-2 1 16,0 2-1-16,1 0-2 0,0 1 0 15,1-1-1-15,0 2-1 0,0 2 1 0,1-1 0 16,-2 1 2-16,4 2 1 15,-2-1 1-15,1 1 3 0,2-1 3 0,-3 1 0 16,3 0 2-16,-2-1 2 0,4 1 1 0,-3-1 0 16,3 1-1-16,1-2 0 0,-2 1-1 15,2-1-2-15,0-1-2 0,0 1-3 16,2 0-1-16,-2-1-2 0,1 1-3 0,3-2 0 16,0 2 0-16,-1-3 0 0,0 1-1 15,3-2-2-15,1 0 0 0,1 0-1 16,-1 0 0-16,0-2-2 0,2-1 2 15,2 1 0-15,-1-2-1 0,0 2 0 0,3-2 0 16,2 2 0-16,-1-2 1 0,0 1 1 16,2-3 0-16,1 0-1 0,0 0 1 15,1-2-1-15,0 0 1 0,0 1-1 16,0-3 0-16,0 0 2 0,0 1 0 0,1-1 1 16,-1 0-1-16,2-1 1 0,-2 1-1 15,1-1 0-15,1-1 1 0,-1-1-1 16,3-1 2-16,1 1 0 0,-2-3 1 15,2-1 1-15,3 0-1 0,-3-3 1 0,2 1 1 16,-1-2-1-16,-1 2-1 0,3-2-1 16,-3 2 0-16,1-2-3 0,-1 1-1 15,-2 1-1-15,3 0 0 0,-3 0 0 0,0 0-1 16,1 1-1-16,-3-1 0 0,3 2 0 16,-2-2 0-16,0-1 0 0,1 1 0 15,0 0 0-15,-1 2 1 0,1-2-1 16,-1 1 1-16,1-1 0 0,-1 2-1 0,0 0 0 15,1-1 0-15,0 3 0 0,-2-2-1 16,3 1 0-16,-2 1 0 0,-1-1 1 16,1 1 1-16,-3 0 0 0,4-1 0 15,-4 3 0-15,3-3 0 0,-3 3-1 0,2-2 1 16,-1 1 0-16,0 1-1 0,1-1 1 16,-1 3 1-16,2-3 0 0,-2 3-1 15,1-1 0-15,-1 0-1 0,2 3 3 16,0-3-2-16,-2 3 0 0,3-1 1 15,-1 0-1-15,-1-1 1 0,1 1-1 0,-1 0 1 16,1 1-1-16,0-1 1 0,-1 0-1 16,1 1 1-16,-1-3 1 0,0 2 1 0,-2-1-2 15,1 1 1-15,0-1 0 0,-1 1 0 16,0-2 1-16,1 3-2 0,-2-3 3 16,2 2 0-16,-2-1-1 0,2-1 1 15,0 1-2-15,0-1 1 0,-1 1-2 0,0-1 0 16,4 0 0-16,-4 1 0 0,3-1-1 15,-3 3 2-15,4-1 0 0,-4 0 0 16,2 1 0-16,-2-1-2 0,1 0 0 16,-2 3 0-16,2-3 0 0,-2 2-1 0,0 0-1 15,0 3 2-15,1-3 1 0,-1 2 0 16,0-2-2-16,0 2 2 0,0-1-1 0,0 1-1 16,2-2 1-16,-2 0 1 0,0 0-1 15,0-1 2-15,0 1 1 0,0-2-2 16,-1 1 1-16,2-1-1 0,-2 0-1 15,1 1 1-15,-2-1 1 0,2 0-1 16,-2 1 0-16,1-1 0 0,-1 0 0 0,0-1-1 16,0 1 0-16,1-1 0 0,-3-1 0 15,3 0-1-15,-4 1 2 0,3-3-1 16,2-1 1-16,-2 0 1 0,2-1-1 0,-2 1 0 16,2-2 0-16,-1-1 0 0,1-1-1 15,-1 0 0-15,2 0 0 0,1 0 1 16,-2-1 0-16,2-1-2 0,-1 0 0 15,1 0 0-15,-1 0 0 0,2-2 1 0,0 0 0 16,1-2 0-16,0 0 0 0,1 0 0 16,-1-2 1-16,2 1-2 0,1-3 1 15,-2 0-1-15,2 0 1 0,1-1 1 0,-2-1-1 16,1 1 0-16,0-1-2 0,1 0 2 16,0 1 1-16,-3 1-1 0,2-2 3 15,1 1 3-15,1-1 1 0,-1 1 1 16,2-1 3-16,0-2 1 0,3 1 0 15,-1-1-3-15,1 1 0 0,1-3-1 0,-2 3-2 16,2-3 0-16,-2 3-1 0,1-1 0 16,-3 3-1-16,1-3 1 0,-3 3 2 15,2-1 5-15,-1 0 5 16,-1 1 6-16,-1-1 5 0,0 2 3 0,0-1 0 0,0 1-1 16,1 0-6-16,-1-1-5 0,2 1 0 15,0-2-6-15,0 3 0 0,2-3-4 16,-2 2-1-16,1-1-2 0,-1 1-3 0,2-2 1 15,-2 3-4-15,-2-1 1 0,2 0 0 16,-1 1 0-16,-1 1-1 0,-2 0 0 16,3 0 1-16,-4 0-1 0,4 2 1 0,-2-1 2 15,1 1-1-15,-3 0 0 0,4 0 0 16,0 0-1-16,-1 0-1 0,0 0 1 16,0 0 0-16,2-2-1 0,-2 3 1 15,3-3-1-15,-1 0 1 0,-2 0-2 0,1 0 1 16,-1 1-2-16,0-1 1 0,0 0-1 15,-2 0 0-15,1 0 1 0,-3 0 0 16,0 1 1-16,1-1 0 0,-3 0 0 0,0 0-1 16,-1 0 1-16,1 1-1 15,-3-1 0-15,0-2 0 0,0 0 0 0,1 1 0 16,-3-1 2-16,1 0 1 0,-1-1-1 16,1-1-2-16,-1 0 2 0,1 1-1 15,-3-1-3-15,1 2 1 0,0-1 0 0,0 1 1 16,-2-2 0-16,3 3 1 0,-1-3 4 15,-2 2 3-15,1 1 7 0,-1-3 7 0,1 2 5 16,0 1 3-16,1-1 3 16,-3-2-4-16,3 3-4 0,-2-1-5 0,2-2-2 15,-2 3-4-15,2-3-1 0,-2 0 1 16,3-1 0-16,-1 1 0 0,-1-1 2 0,1-3 2 16,2 1 2-16,-3-1-1 15,3-1 0-15,-2 0-2 0,1-1-3 0,1-1-4 16,-1 0-3-16,1-2-2 0,1 1-2 0,0 1-1 15,0 0 0-15,0 0-1 0,0 1-1 16,0 1-1-16,2 0 1 0,-2 1 0 16,0 1-1-16,0-1 1 0,3 1 1 0,-3 0 1 15,2 1-1-15,-2-1 0 0,2 1 3 16,-1-1-1-16,1 1 0 0,0 1 0 16,2-1 2-16,-2 1-1 0,1-1 0 15,-1 1-1-15,2 1 1 0,0 0-2 16,0 1 3-16,0-1 1 0,0 2-1 15,-1 1 1-15,2-1 1 0,-2 0 3 16,1 0-2-16,2 3 0 0,-2-3 1 0,1 2 0 16,1-2 0-16,2 3-2 0,-3-3 2 15,3 2-1-15,-1-2 2 0,2 3-1 0,-1-1 4 16,1 0 2-16,-2 0 5 0,3 0 2 16,-1 1 3-16,0 1 0 0,0 0-1 15,0 0-1-15,1 0-3 0,-1 2-1 16,2-2-4-16,-2 2-1 0,1-2 2 0,2 2-1 15,-1-2-2-15,2 0-1 0,0 0-1 16,-1 0 0-16,1 1-3 0,2-1-2 0,-1 0-1 16,0 0 1-16,3 0 2 0,-2 0-1 15,0 0 2-15,3 2 4 0,-3-2 3 16,2 2 2-16,1 0 0 0,1 0 1 16,1 0-3-16,-2 0-3 0,2 0-4 15,0 0-1-15,-1 0-2 0,1 0 0 16,0-2-1-16,0 2-2 0,-1-2 2 15,4 1-3-15,-3-1 0 0,2 0 1 0,-2 2 0 16,1-2 1-16,-1 0 1 0,0 2 0 0,-1-2 1 16,2 2-2-16,-3-2-1 0,2 2 1 15,-2-2-1-15,2 0 0 0,-2 0-1 0,2 0 3 16,2 1-3-16,0-1 1 0,-1-2-1 16,3 2 0-16,1-2-1 15,0 2-1-15,2-2 0 0,1 3 1 0,-1-3 1 16,0 2-2-16,0 0 3 0,0 0 1 0,0 0-1 15,-3 0-2-15,4 0 2 0,-2 0-1 16,-1 0-1-16,-1 1 1 0,3-1 0 0,-2 0 1 16,-2-2-1-16,1 2 2 0,-1-2-3 15,-1-1 2-15,2 1-1 0,-4-2 0 16,3-2 0-16,-1 3-1 0,-1-3-2 16,-1 2-1-16,2-1 1 0,-3 1 0 0,2-2 0 15,-1 3 0-15,0-1 3 0,-2-2 0 16,2 3 0-16,-2-1-1 0,0 0 0 15,-2 0 1-15,1 1-2 0,-2-3-2 0,1 2 4 16,-3-1-1-16,0 1 0 0,1-2 2 0,-4 1-1 16,4-1 2-16,-4-1-2 0,2-3 0 15,-1 3 2-15,-1-3 0 0,2 1 2 16,-3-2-1-16,2 1-2 0,-2-1 0 0,0-1-3 16,1 3 0-16,-3-2-3 0,1 1 2 15,-1 1 0-15,0-1 2 0,-3 1 2 16,2 0-1-16,-2-1 1 0,-2 1 1 0,0-3 2 15,-1 3-1-15,-1-2 0 0,1 1 2 16,-2-1 1-16,0-1 1 0,-1 1-2 0,1 0-2 16,-4-1 1-16,5-1-1 0,-4 2-3 15,3-2-2-15,-3 1 0 0,1-1-1 16,0 2 0-16,0-1-2 0,0-1 3 0,-1 2 0 16,-1-1 4-16,-2 1-2 0,2-2-2 15,-2 2 0-15,-1-3-2 0,-1 3-1 16,1-2 0-16,-3 0 0 0,-1-3 1 0,0 3 1 15,-1-2 0-15,-1-2 1 16,0 2 0-16,-1-2-1 0,-1 0 1 0,0-2 1 16,-1 2-1-16,-3-2 0 0,3 2 1 0,-3-2 1 15,1 2-1-15,-3-2 0 0,3 2-1 16,-2 0 2-16,0 0-2 0,0 0 0 16,-2-1 0-16,0 1-1 0,0 2-1 0,0-2 0 15,-1 2 1-15,1 0 0 0,-2 0 1 16,0 2 3-16,-1-3 1 0,1 3 0 0,-2 0 1 15,1 0 0-15,-2-1 1 0,1 3-2 16,-1-2 0-16,0 2 1 0,-1-1-3 0,1 3 0 16,0-3-2-16,-1 3 0 0,-1 0-1 15,1-1 1-15,0 1 0 0,1-1 0 16,-2 1 1-16,1-1 2 0,-1 1 0 0,2 0 1 16,-2-1 0-16,0 1 0 0,0-3 1 15,0 3 2-15,0 0 0 0,-2-1 0 0,2-1 0 16,-2 1 1-16,0 1-1 0,0-1-5 15,-2 1-1-15,1 0 1 0,-1-1-1 0,-1 1-2 16,-2 1 1-16,1-1 4 0,-1 1 0 16,0-1-1-16,-1 1-2 0,-1-1 3 15,1 1-1-15,0 1-1 0,-1-1-2 0,-1 1 1 16,2-1 2-16,-3 1-2 0,2-1 0 16,-1 3 1-16,1-3 1 0,-2 2 0 0,-1-1 0 15,2 1-3-15,-1 1-1 0,1-1-1 16,1 0 1-16,-2 1-1 0,2-1 2 0,0 1 5 15,0 1 2-15,2-2-4 0,-2 1 1 0,1 1-1 16,-1-2 0-16,0 3 0 0,0-3-3 0,0 2 2 16,0 1-2-16,0 1 2 0,-1-2-2 15,1 2-2-15,-2 0 2 0,-1 1 0 16,0 1 1-16,2-2-2 0,-3 2 1 0,-1 0 0 16,1 2-2-16,-2-2 1 0,0 2 0 15,-1 0 1-15,-1 0 0 0,-1 0 0 0,0 0 2 16,1 0-1-16,-3 0 0 0,2 2-1 0,-2-2 0 15,1 2 0-15,1-2-2 16,0 2 1-16,0-2-2 0,0 2 1 0,0 0 2 16,0 0 0-16,0-1 0 15,0 1-1-15,0 0 1 0,0 2 0 0,-1 0-1 0,3 0 0 16,-1 0-1-16,0-1 3 0,2 3 0 16,-1-2 0-16,0 2 0 0,-1-3-1 0,1 3 1 15,0-2 0-15,-1 2-3 0,1-3 1 16,1 3-1-16,-4 0 0 0,0 1 1 0,-1-1 0 15,1 2 1-15,-4 1 0 0,2-1-2 16,2 1-1-16,-3 1 0 0,3 0-1 16,-1-1 4-16,0 1 2 0,2-3 1 0,-1 3-1 15,4-3 2-15,-1 1-1 0,0 0 0 16,0-1-2-16,1-1 0 0,1 2 4 0,1-3-2 16,1 3-1-16,-1-2-1 0,2 1 0 15,0-1-1-15,3 2 0 0,-1-3 0 16,-1 3 2-16,2-1-1 0,0 1-2 0,1-2 1 15,0 1-5-15,0 1 2 0,0 0-1 16,-2-1 1-16,1 1 1 0,-1 0 2 16,-1-1 1-16,1 1-1 0,-2 1 0 0,0 1 0 15,2-1 0-15,-2 1-1 0,2-2-1 16,2 1 2-16,2-1 0 0,-3-1 0 16,3 1 2-16,0 0 1 15,3-3 2-15,-2 3-1 0,2-2 1 0,-1 1-1 16,2 1 0-16,0-1-2 0,0 1 0 0,0 0 1 15,1 1-3-15,-1-1 1 0,1 1 2 16,0-1 1-16,-1 1-2 0,3 1 0 16,-1 0 0-16,1-1-1 0,-1 2-1 0,3-1 0 15,-2 1-1-15,0 1-1 0,0-1 1 16,2 3 1-16,0-3 1 0,-2 2-1 16,3 1 1-16,-2 1 0 0,0 0 0 15,1 0-2-15,0 1 1 0,-2 1 1 0,3 0-1 16,-4 2 2-16,3-2-2 0,-2 2 2 15,1 0-2-15,-1 0-1 0,0 0 0 16,0 0-1-16,0 0 0 0,0 1 0 0,-1-1 0 16,2 0 0-16,-1 0 2 15,-1 0 0-15,1 0 0 0,0 0 1 0,-2 0-1 16,1 0 0-16,-1 0 0 0,0 0-2 16,0-2 2-16,0 0 0 0,-1 0 2 15,0-1 0-15,1 1 0 0,-3-2-1 0,2 0-1 16,0-1 2-16,-1-1-1 0,-2 0-1 15,2-1-1-15,-1-1 0 0,1 1 1 16,-2-3-1-16,0 1-1 0,0-3 2 0,3 1 0 16,-4 0 0-16,3-1 2 0,-2-1-2 15,2 0 1-15,-2-1 0 0,3 1 2 16,-3 0-1-16,2-1-2 0,-1 1 0 0,2 0 0 16,-1 0 0-16,1-3 0 0,-1 3 2 15,0-2-1-15,-1 0-1 0,4 0 2 16,-3-1-2-16,2 1 0 0,-1-2 1 15,2 2-1-15,-2-2 1 0,0 0-1 16,1 0 1-16,-3-1 2 0,4-1-3 0,-3 2-1 16,-1-2 1-16,2 2 2 0,0-2-2 15,-3 2 0-15,-1 0 1 0,3 0 3 0,-4 0 1 16,1 0 0-16,-3 0 1 16,1 0-2-16,0-2 1 0,0 2-5 0,-2-2 0 15,2 0 0-15,-1 0 1 0,1 0 1 16,0 0-1-16,1-2 0 0,1 0 1 0,1 0-2 15,-1 0-2-15,1-2-1 16,1 0 1-16,1 0 2 0,-2 1-2 0,2-1 3 16,-1-2 0-16,-1 0 1 0,0-1-1 15,1 1 1-15,-3-2 0 0,2 1-2 0,-1-1 0 16,0-1-1-16,-1 1-1 0,-1-1 0 16,2-1 1-16,-1 1-2 0,1-1 3 0,-1 0 0 15,1 1 0-15,1-1-1 16,0 1 2-16,1-1 1 0,-1-1-2 0,3 1 0 15,-2-1 4-15,2 0-1 0,-1-1-3 16,0 1 0-16,2-1 0 0,-2 1 0 0,2-1-1 16,-3-1 0-16,4 0 1 0,-1-1 0 15,0-1 0-15,0 2 2 16,0-2-2-16,0-1 0 0,-1-1-2 0,2 2-1 0,0-2 1 16,-1 2-1-16,2-3 2 0,-1 3-2 15,1-2 2-15,-1 2 0 0,2-2-1 16,0 0 1-16,1-1 1 0,1 1-1 15,-1 0 0-15,1 0 1 0,-2 0 0 16,3 0-3-16,-2 0 1 0,2-1 1 0,0 1 0 16,-1 2-2-16,-2-2 2 0,3 2 0 15,-3-3 1-15,1 3 0 0,-1 0 1 16,1 0 2-16,-1-1-2 0,1 1-1 16,-1 0 0-16,1 0 0 0,-1 0 0 0,1-1-3 15,-1 1 0-15,1 2 2 0,-1-3 0 16,1 3 1-16,-1 0 1 0,1-1 0 15,-1 1 1-15,1 0-1 0,-1 1-1 0,1-1-1 16,-3 2 0-16,1-1-2 0,0 1 0 16,0-1 2-16,-3 1 1 0,1 1-1 15,-2-1 1-15,1 1 4 0,-1-1 0 16,-2 1 0-16,0 1-2 0,1-1 2 0,-1-1-2 16,1 1-2-16,-1 1 0 0,-1-1-1 15,1 1 1-15,0-1-1 0,-1 1 1 0,1-1 0 16,-1 1 0-16,1 1-1 0,-1-1-1 15,0 1 2-15,1 0-2 0,0 1-1 0,-2 1 1 16,3-2 3-16,-3 3-1 16,3-1 0-16,-1 0 1 0,-1 1 2 0,1-1 0 0,0 2 0 15,1-2 1-15,-3 3-1 0,3-3-3 16,-4 2 0-16,5-2 0 0,-2 2 0 16,0 1-2-16,1-1 2 0,-2 2 1 0,2-2 1 15,1 2 1-15,-1 0 0 0,0 0-1 16,2 1 0-16,1-1-2 0,-2 0 0 15,2 0-1-15,-1 0 0 0,2 0-1 16,-1 0 2-16,-2 2 1 0,1-2-1 0,0 2-1 16,1-2 0-16,-2 0 3 0,-1 2-2 15,1-2 0-15,-1 2 0 0,0-1 0 0,0 1 0 16,-3-2 0-16,1 2 0 0,-2 0-1 16,3 0 0-16,-3 0-1 15,1 0 2-15,-1 0 0 0,-1 0-1 0,1 2 1 16,-1-2 1-16,1 1 2 0,1 1-2 0,0 0-1 15,-1 0 0-15,1 0 1 0,1 0-1 16,0 0-1-16,-1 2 1 0,1-2 0 16,-2 1 1-16,1 1 0 0,-1 0 0 15,0 0 2-15,0 0 1 0,-3 1 0 0,2-1-1 0,-1 2 1 16,-1 0-1-16,2-1 1 0,-1 1-1 16,-1 0-1-16,2 1 3 0,-1 1 0 15,-1 0 1-15,2-1 0 0,-1 1-3 16,0 1-1-16,1-1-2 0,0 2-1 0,1-1 2 15,3-1-1-15,0 1 2 0,-1-1 0 0,3 1-1 16,-1-1-1-16,4 0-1 0,-1-1-2 16,0 1-2-16,1-1-1 0,1 3 0 15,0-2-5-15,-2 1-14 0,0 3-24 0,-3-1-73 16,2 4-131-16,-4 2-131 0,1 2-135 16,-2 2-68-16,1 2-17 0,-2 0 52 15,-3 2 116-15</inkml:trace>
  <inkml:trace contextRef="#ctx0" brushRef="#br0" timeOffset="31319.38">15658 4787 31 0,'-7'0'60'16,"0"-2"-19"-16,0 2-7 0,0 0-4 15,1 0-2-15,-1 0 0 0,1 0-2 16,0 2-6-16,0-2 0 0,-1 2 4 0,0 2 5 16,-2-2 5-16,0 2 6 0,0 1 4 15,-2 1-1-15,0 0-1 0,1 1-2 16,-3 3 0-16,-2 1 1 0,2 1 4 0,-3 3 1 15,-1 0 3-15,2 4 2 0,-3 2-1 16,-1 2-5-16,2 4-4 0,-1 1-7 16,0 3-6-16,2 1-6 15,0 3-3-15,0 3-4 0,2 0-3 0,1 2-1 16,3 2 2-16,-2 2 1 0,3-1 1 0,3 1 3 16,1 2 0-16,1 0 1 0,2-1-1 15,4 1-2-15,2 2-1 0,1-1 0 16,4 1-2-16,2 0 0 0,5-1-2 0,1-1-1 15,3 0-3-15,5-3-2 0,2-1 0 16,3-2 1-16,3-3 0 0,5-3-3 0,2-4 1 16,3-3 0-16,3-4-1 0,3-4 0 15,4-4 0-15,2-5-2 0,4-7 0 16,0-3 1-16,4-3 0 0,-2-9 0 16,1-3-2-16,-1-4 0 0,0-6 0 0,-1-3 0 15,-1-5 3-15,-2-1 0 0,-1-2 2 16,-3-2 2-16,-3-2 0 0,-3 0 3 15,-3 0 3-15,-4-2 7 0,-5 0 7 0,-4 2 8 16,-3-2 11-16,-4 2 11 16,-5 0 14-16,-5 0 14 0,-1 0 16 0,-6 0 20 15,-2 0 19-15,-5 0 12 0,-1 0 2 16,-7 0-6-16,-2 0-9 0,-4 2-17 16,-4-2-24-16,-4 2-19 0,-4-1-15 0,-1 1-14 15,-6 2-12-15,0 0-12 0,-3 0-3 16,-2 3-5-16,-3 1-3 0,0 3-2 15,-4 1-3-15,1 3-3 0,-4 2-4 0,-1 4-4 16,1 2-4-16,-3 2-1 0,4 1-13 16,-4 5-37-16,4 1-64 0,0 3-91 0,3 3-90 15,1 2-92-15,5 2-86 0,4 0-24 16,4 1 32-16,4 1 76 0,3 0 80 16</inkml:trace>
  <inkml:trace contextRef="#ctx0" brushRef="#br0" timeOffset="32616">23320 4772 63 0,'0'0'72'16,"2"0"-3"-16,-2 0 4 0,0 0 0 0,0 0-3 15,0 0-6-15,0 0-4 0,-2 0-6 16,-2 0-5-16,1 2-4 0,-3 0-2 0,-1 2 2 16,-2-1 4-16,-2 5 2 15,-1 2-1-15,-5 1 0 0,0 2 0 0,-3 3 1 16,-1 1 2-16,0 4 5 15,-4 0 6-15,0 3 6 0,-2 3 5 0,-2 2 6 0,1 1 5 16,-2 3-1-16,4 3-1 0,-1 0-5 0,2 4-6 16,2 2-9-16,4 2-12 15,1 1-10-15,3 3-6 0,3 2-6 0,5-1-7 16,3 1-2-16,4 1 2 0,4 2 7 16,4-1 12-16,5 3 16 0,5-2 13 0,5 3 12 15,2-3 6-15,6-2 3 0,3 1-7 16,3-5-6-16,4-1-6 0,2-4-8 15,5-2-10-15,2-4-9 0,6-1-7 0,1-7-10 16,1-1-9-16,5-2-5 0,0-6-2 16,3-2-3-16,0-2-4 0,-1-4-2 0,2-3-3 15,-1-2 0-15,0-4 0 0,-3-4-1 16,-2-2 2-16,-1-4 1 0,-4-1 2 0,-3-4-2 16,-1-5 3-16,-2-3 1 0,-4-1 2 15,1-7 3-15,-4-2 2 0,-2-5 7 0,-2-2 2 16,-1-6 2-16,-5 1 1 0,-2-5 0 15,-4-3 3-15,-4-1 1 0,-4-3-2 16,-4-2-2-16,-6 0 0 0,-7-4-1 0,-3 0-4 16,-7 0-3-16,-7-2 1 0,-6 0-5 15,-6 2-2-15,-5-2-3 0,-6 2-2 16,-4 0-5-16,-7 2-2 0,-4 0 0 0,-7 2-1 16,0 2-7-16,-4 1-16 0,-2 3-45 15,-2 3-104-15,0 4-134 0,2 3-143 0,2 4-100 16,-1 3-40-16,0 2 16 0,4 3 87 15,-2 2 124-15</inkml:trace>
  <inkml:trace contextRef="#ctx0" brushRef="#br0" timeOffset="42202.17">15321 3631 170 0,'-6'11'235'0,"1"7"18"0,0 2-59 16,1 7-53-16,-1 4-42 0,3 1-28 15,0 2-18-15,2 2-18 0,2 1-23 0,0 1-32 16,3 0-39-16,0 0-47 0,1 0-58 16,1-4-59-16,-2-1-21 0,2-3 6 15</inkml:trace>
  <inkml:trace contextRef="#ctx0" brushRef="#br0" timeOffset="42435.43">15463 3898 89 0,'-7'-14'197'0,"0"3"0"0,-2 1-25 0,2 5-28 16,0 3-24-16,0 4-21 0,0 1-26 0,3 3-25 15,1 4-20-15,1 1-13 0,2 2-7 16,2 1-5-16,1-1-5 0,2 0-13 16,3-1-22-16,0-1-29 0,3-1-40 15,0-3-50-15,3 1-51 0,1-4-16 0,-3-2 6 16</inkml:trace>
  <inkml:trace contextRef="#ctx0" brushRef="#br0" timeOffset="42584.28">15647 3829 147 0,'4'-11'230'0,"-2"3"-6"0,0 0-21 0,-1 5-28 0,-1-1-28 16,2 2-28-16,0 2-30 0,0 2-27 15,-1 2-20-15,1 1-12 0,0 5-18 16,0-1-26-16,1 3-36 0,-1 1-40 0,1-1-49 16,1 1-61-16,0 0-52 0,0-1-11 0,-1-1 12 15</inkml:trace>
  <inkml:trace contextRef="#ctx0" brushRef="#br0" timeOffset="42734.48">15756 3827 22 0,'2'-6'176'0,"0"1"-7"16,-1-1-29-16,2 4-35 0,-2 0-32 16,1 2-24-16,0 2-28 0,0 2-32 15,-1 2-41-15,1 1-53 0,-1 1-48 0,2-1-25 16,-3 3-4-16</inkml:trace>
  <inkml:trace contextRef="#ctx0" brushRef="#br0" timeOffset="43115.11">15894 3696 187 0,'-2'-8'211'0,"-2"0"-30"16,3 1-44-16,1 1-40 0,0 2-32 16,0 1-25-16,1 1-22 0,3 0-29 15,0 0-38-15,-1 0-63 0,1 2-57 0,-1 0-31 16,-3 0-10-16</inkml:trace>
  <inkml:trace contextRef="#ctx0" brushRef="#br0" timeOffset="44142.47">23636 3178 61 0,'0'-8'299'0,"0"2"57"0,0 0 51 0,0 1-42 16,0 1-42-16,0 2-19 0,0 2-20 15,2 4-30-15,0 2-30 0,1 5-31 16,-1 6-33-16,1 6-42 0,-2 6-35 0,2 3-28 16,-1 4-18-16,-2 4-12 0,2 2-8 15,-2 2-4-15,0 2-6 0,0-1-7 0,0 3-20 16,-2-2-60-16,2-2-113 0,-2-3-124 15,-1-1-116-15,2-3-106 0,1-3-40 16,0-4 27-16,0-3 91 0,0-6 113 0</inkml:trace>
  <inkml:trace contextRef="#ctx0" brushRef="#br0" timeOffset="44342.44">23859 3435 107 0,'-8'-17'250'16,"0"3"51"-16,-1 3 7 0,-2 1-32 0,-1 5-31 16,0 3-26-16,3 2-34 0,-2 2-46 15,2 3-52-15,1 3-41 0,5 1-48 0,0 3-54 16,3-1-59-16,1 3-62 0,4-3-64 16,3 2-79-16,1-1-33 0,2-3 13 15,3-1 36-15,0-2 50 0</inkml:trace>
  <inkml:trace contextRef="#ctx0" brushRef="#br0" timeOffset="44591.05">24088 3395 118 0,'-9'2'255'0,"-4"1"51"16,3 3-13-16,-3 0-37 0,2 1-33 0,2 3-34 15,1-2-43-15,0 1-48 0,2 1-46 16,5-1-38-16,-1 1-33 0,2-3-29 0,2 1-22 15,2 0-21-15,1-3-10 0,2-1-2 16,1 0 10-16,1 0 15 0,1-4 18 0,1 0 14 16,0 0 13-16,-1-2 8 15,0 2 3-15,0-2-5 0,-3 2-4 0,-1 0-9 0,0 0-12 16,0 0-11-16,-1 0-17 0,-1 2-22 16,1 0-32-16,-2 2-38 0,3-3-14 0,-3 3 2 15</inkml:trace>
  <inkml:trace contextRef="#ctx0" brushRef="#br0" timeOffset="44905.71">24232 3473 208 0,'2'-4'238'0,"2"2"-16"15,-2 0-32-15,-1 2-36 0,1 0-36 0,0 2-30 16,2 2-29-16,-1-2-29 0,1 2-33 16,1-1-31-16,0 1-31 0,1 0-27 0,1 0-20 15,0 0-12-15,0-1 8 0,2-1 15 16,-2 0 22-16,2-2 23 0,-3 2 24 0,2-2 24 15,-2 2 23-15,-1-2 24 0,0 2 22 16,1 0 21-16,-3 0 13 0,1 0 6 16,0 2-6-16,1-1-11 0,-1 3-20 0,1 0-17 0,0-1-18 15,1 3-18-15,1 0-22 16,2-1-23-16,0-1-23 0,-1 0-20 0,3-1-17 16,0 1-5-16,0-2 7 0,1-2 14 15,-1 0 20-15,1 0 18 0,-1-2 22 0,0 2 18 16,0 0 20-16,-3-1 15 0,1 1 14 0,0 2 13 15,-1 0 2-15,0 0-3 0,1 1-9 16,-2 1-13-16,1 2-21 0,-2-1-43 0,3 1-60 16,-1 0-73-16,-2-1-38 0,2 1-20 15,-2-2 0-15</inkml:trace>
  <inkml:trace contextRef="#ctx0" brushRef="#br0" timeOffset="48837.96">16022 4423 131 0,'-1'-1'231'16,"1"-3"15"-16,-2 2-14 0,2 0-15 16,-2 0-7-16,2 0-8 0,-2 2-11 15,2-2-7-15,0 2 0 0,0 2 10 0,0 0 13 16,0 4 3-16,0 1-3 0,0 7-14 0,0 1-25 15,-1 6-38-15,-4 4-39 0,2 3-30 16,0 3-19-16,-1 1-14 0,-1 2-8 16,1 1-5-16,0 1-4 0,-1-2-3 0,2 0-6 15,-1-1-3-15,1-1-15 0,-1 1-37 16,-1-3-104-16,1-1-140 0,1-1-149 16,1-3-105-16,0-2-44 0,-1-4 7 15,3-4 88-15,0-2 129 0</inkml:trace>
  <inkml:trace contextRef="#ctx0" brushRef="#br0" timeOffset="50015.95">17616 6024 37 0,'-2'0'211'16,"2"0"22"-16,-3 0-32 0,3 0-34 15,0 0-31-15,0-2-24 0,3 0-19 16,0 0-10-16,1 0-6 0,-1-2-2 0,3 2 4 16,-1-2 4-16,2 3 10 0,0-1 16 15,1 0 17-15,1 0 20 0,-1 0 10 0,1 2 4 16,0 0 0-16,-1 0-7 0,2 0-13 16,-1 2-17-16,-2 2-18 0,2-1-14 15,-2 3-13-15,-2 2-12 0,0 3-9 0,0 1-8 16,-5 3-5-16,-2 4-8 0,-2 2-8 15,-1 2-5-15,-4 0-4 0,0 1 0 16,0 1-3-16,-2 0 2 0,2-2 3 16,2-2-3-16,0 0 2 0,2-4-4 15,1 0-1-15,1-2 0 0,3-1-4 0,1-3 1 16,2 0-4-16,5-1 0 16,1-1-2-16,2-1-1 0,3-2-2 0,0-2-1 15,2-2 3-15,2-1 3 0,2-1-6 0,-2-1-7 16,1-1-22-16,1-2-50 0,-2 0-123 15,2-2-145-15,-2 1-159 0,-1-1-85 16,-1-2-29-16,-1 1 25 0,-3-3 104 16</inkml:trace>
  <inkml:trace contextRef="#ctx0" brushRef="#br0" timeOffset="51424.37">19148 6119 105 0,'0'2'113'15,"0"-2"-3"-15,0 0-3 0,0 0-3 16,0 0 1-16,0 0 0 0,0 0 6 16,0 0 8-16,0 0 13 0,0 0 13 0,0 0 11 15,0 0 7-15,0 0 5 0,0 0-5 16,0 0-12-16,0 0-18 0,2 0-24 16,-2 0-25-16,1 0-24 0,3-2-25 15,0 0-14-15,-1-2-11 0,2 2-6 0,1-2-3 16,-1 3-2-16,2-1 1 0,-2 0-2 15,3 2 0-15,-3-2 0 0,1 2-1 16,-2 0 0-16,1 2 0 0,0 0 1 0,-2 1-2 16,1 3 0-16,0 0 2 0,-1 0 1 15,1 1 4-15,-3 3 1 0,3 1 10 16,-2-1 14-16,1 1 20 0,1 1 20 16,-3 1 23-16,3-2 17 0,-2 3 4 15,0-3-2-15,-1 0-10 0,-1 1-16 0,0-1-21 16,0 1-17-16,-3-1-12 0,0 1-11 15,-3-1-8-15,-1 1-7 0,0-1-14 0,-5 0-29 16,3 1-71-16,-5-3-104 0,0-1-114 16,2 0-129-16,-2-3-81 0,1-1-21 15,3-2 43-15,-2-2 90 0</inkml:trace>
  <inkml:trace contextRef="#ctx0" brushRef="#br0" timeOffset="52288.7">21034 4460 210 0,'3'-4'323'16,"-1"0"68"-16,2 4 28 0,-2 0-1 0,-1 6-23 16,-1 1-37-16,2 7-37 0,-2 5-58 15,0 4-76-15,-2 3-68 0,2 3-46 0,-1 5-29 16,-1 0-19-16,2 4-12 0,-3 1-12 15,3-1-26-15,-1 0-56 0,1 0-98 16,-2-4-118-16,2-1-114 0,0-3-114 0,0-3-43 16,0-4 20-16,-1-4 81 0,1-4 106 15</inkml:trace>
  <inkml:trace contextRef="#ctx0" brushRef="#br0" timeOffset="52570.43">21136 4572 138 0,'-7'-15'257'0,"3"3"41"0,-3 1-23 15,-2 3-24-15,0 4-21 0,-4 3-27 16,-1 1-33-16,-2 3-33 0,-2 5-31 16,-4 0-16-16,-2 3-3 0,-1 0 9 15,-2 1 20-15,-2 1 22 0,3-1 14 0,1-1 2 16,1-1-7-16,5-1-17 0,1 1-33 15,5-3-31-15,3-1-25 0,4 2-17 0,4-3-10 16,4 3-6-16,4-2-1 0,3-1-1 16,3 1 0-16,4 0-11 0,-1 0-31 0,6-1-77 15,-1 1-121-15,0 0-121 0,4-1-139 16,-1-1-64-16,1 0-9 0,-1-2 58 16,2 0 108-16</inkml:trace>
  <inkml:trace contextRef="#ctx0" brushRef="#br0" timeOffset="53664.65">23704 4500 248 0,'2'-4'483'16,"-2"0"81"-16,-2 0 47 0,2 2-67 0,-3 2-114 15,2 0-120-15,-1 2-112 0,1 2-72 16,-1 4-41-16,0 3-23 0,0 4-12 0,-2 4-12 16,3 2-8-16,-3 6-7 0,3 0-3 15,-2 3-6-15,2 2-1 0,1-1-2 0,-2 1-4 16,2-1-3-16,0-3 0 0,0-1-3 16,0 0 0-16,-2-4-1 0,2-2-1 0,-1-2-7 15,-3-2-10-15,0-2-20 0,-3-4-35 16,-1-1-81-16,-1-2-104 0,-2-5-92 15,-2-3-65-15,0-3-38 0,-1-5 0 0,2-3 59 16,0-3 97-16,3-3 93 0,-2-4 79 16,3-2 70-16,2 0 55 0,2-1 50 15,0-3 47-15,4 2 46 0,2 0 48 0,0 1 40 16,3 3 37-16,0 0 22 0,3 4 11 0,-2-1-8 16,4 5-28-16,1 2-40 0,1 1-45 15,4 3-42-15,0 3-41 0,4 2-31 0,0 2-23 16,2 2-13-16,1 2-10 0,3 1-9 15,-1 1-5-15,-1 2-11 0,2-1-29 0,-3 3-65 16,0-3-99-16,-1 3-107 0,-3-3-104 0,-1 1-110 16,0 0-37-16,-3-3 32 0,-3-1 83 15,-1 2 95-15</inkml:trace>
  <inkml:trace contextRef="#ctx0" brushRef="#br0" timeOffset="65924.89">15440 10321 86 0,'-2'-2'138'0,"2"0"-13"0,-1 1-7 15,1-1-5-15,-2 0-5 0,2 0-3 0,-2 0 0 16,2 0 5-16,-2 0 10 0,2 2 13 16,-2-2 10-16,2 0 7 0,-1 0 5 15,1-1 3-15,-2 1 0 0,2-2 2 0,0-2 1 16,0 0-2-16,0 1-7 0,2-3-9 16,1-1-20-16,1-1-24 0,1-1-23 15,1-3-19-15,3 3-15 0,-1-2-12 16,3-3-4-16,0 3-6 0,1-2-3 0,3 1-3 15,0-1-2-15,2 2-3 0,1-1-4 16,1 3 0-16,1 0-1 0,0-1-2 16,1 3 0-16,0 1 0 0,1 2-1 15,-1 1 0-15,1 1-1 0,-1 2-1 16,1 0-1-16,-1 4 0 0,-1 0 0 0,-1 4 1 16,0 1 1-16,-2 3 2 0,-1 1 4 15,-2 4 1-15,-1 4 3 0,-2 2 1 0,-4 4 2 16,-4 2-1-16,-3 3 0 0,-1 5 0 15,-7 1-3-15,0 2-1 0,-5 2-4 16,-1 2 0-16,-2 0-2 0,-5 1 1 0,2 1 3 16,0 0 1-16,-1-2 4 0,-1 0-1 15,1-4 2-15,2 0-2 0,-1-4 1 16,5-3 0-16,0-3 1 0,4-3 0 16,1-2-1-16,4-2 2 0,-1-4-2 0,5-2 1 15,2-1-1-15,3-1 3 16,3-1 0-16,3-3 1 0,5-1-1 0,5-4 2 15,1-1-5-15,6-3-1 16,2 0-3-16,3-2-12 0,2-1-12 0,-1-1-27 16,3-2-74-16,2 0-137 0,-3 1-143 15,0-1-130-15,0 0-61 0,-1-1-17 0,-2-1 56 16,0 0 125-16</inkml:trace>
  <inkml:trace contextRef="#ctx0" brushRef="#br0" timeOffset="66588.35">16496 10554 94 0,'-2'-2'191'0,"2"-2"-7"15,2 2-24-15,-1-2-13 0,5 0-4 0,1 1 4 16,3-1 6-16,4 0 7 0,7 0 4 15,0-1 1-15,2 1-4 0,6-2-3 16,1 2-9-16,4-2-15 0,2 3-22 16,1-3-18-16,4 2-23 0,1-2-24 0,2 3-18 15,1-3-11-15,1 2-9 0,1 0-33 0,-3 0-67 16,1 1-87-16,-4 1-98 16,-2 0-115-16,-1 2-61 0,-6-2-5 0,-2 2 47 15,-4-2 76-15</inkml:trace>
  <inkml:trace contextRef="#ctx0" brushRef="#br0" timeOffset="87059.16">17544 10089 91 0,'0'-10'197'0,"2"3"-2"0,-2-1-13 15,2 2-13-15,-2 1-9 0,1 1-4 16,0 0 3-16,2 2 12 0,-1 2 32 0,1 4 41 16,-1 5 28-16,2 5 12 0,-3 9-6 15,-1 5-27-15,0 10-46 0,-1 8-61 16,-3 7-44-16,1 6-34 0,-4 4-22 0,3 4-10 15,-1 2-11-15,0 1-6 0,1 2-6 16,-1-1-4-16,4-2-9 0,-1-1-20 16,1-3-40-16,-1-2-99 0,2-2-125 0,2-6-118 15,-1-2-124-15,1-5-54 0,-2-6 0 16,1-4 80-16,-1-8 115 0</inkml:trace>
  <inkml:trace contextRef="#ctx0" brushRef="#br0" timeOffset="87424.32">17630 10190 171 0,'2'-33'244'0,"-1"5"22"0,1 3-54 0,0 4-53 15,1 0-42-15,3 4-31 0,1 4-24 16,0-1-21-16,2 5-16 0,2 3-10 16,0 4-6-16,1 2-4 0,0 2-3 15,1 4 1-15,1 3-1 0,2 3-1 0,-1 1 0 16,1 0 0-16,-2 5 1 16,-1-3 4-16,-2 2 15 0,1 0 26 0,-3 0 40 15,-2 0 50-15,-4 3 51 0,-3-3 41 16,-1 2 18-16,-3-2-9 0,-3 2-29 15,-4-2-44-15,0 2-48 0,-3-2-46 0,0 0-32 16,-2 1-41-16,-3-3-76 0,2 2-107 16,1-2-115-16,0 0-128 0,2-1-88 15,2-3-24-15,2 1 40 0,3-5 89 0</inkml:trace>
  <inkml:trace contextRef="#ctx0" brushRef="#br0" timeOffset="87689.13">18361 10076 23 0,'-11'-6'275'0,"-4"2"42"0,-2 6 48 0,4 4-30 16,-1 5-47-16,-1 4-41 15,3 4-33-15,1 6-37 0,2 2-41 0,2 1-44 16,2 5-36-16,1-3-47 0,2 3-76 16,1-1-87-16,2 0-93 0,1-1-105 15,0-3-71-15,1-1-15 0,1-4 40 16,0-2 68-16</inkml:trace>
  <inkml:trace contextRef="#ctx0" brushRef="#br0" timeOffset="87873.51">18489 10218 16 0,'2'-5'245'16,"-4"1"20"-16,-2 4 14 0,-1 2-80 16,-2 2-70-16,-2 3-68 0,0 3-72 0,-2 3-88 15,1 0-91-15,-3 3-47 0,-1-1-25 16,-2 2 3-16</inkml:trace>
  <inkml:trace contextRef="#ctx0" brushRef="#br0" timeOffset="88253.61">18604 10171 7 0,'5'-6'306'0,"0"0"40"15,-3 3 31-15,-2 1-21 0,-2 4-83 16,0 3-73-16,-1 7-56 0,1 1-35 0,-4 4-28 16,-1 2-26-16,2 2-22 0,-3 2-15 15,2 0-8-15,-2 0-6 0,1-2-3 16,0-2-2-16,2-2-1 0,0-4-1 0,3 1 0 16,-2-5 2-16,1-1 7 0,3-3 6 15,0-1 6-15,3-2 5 0,-1-2 3 0,2-4 3 16,3-1-2-16,1-3-4 15,1-2-5-15,2-1-3 0,2-2-2 0,-1-3 1 16,2 1 5-16,1 0 14 0,-1 2 20 16,0-1 22-16,1 3 18 0,-3 1 12 15,-1 5 7-15,1 1-3 0,-1 4-11 16,-2 2-17-16,0 5-12 0,0 3-17 16,-3 3-12-16,0 4-13 0,0 2-12 0,-4 2-19 15,3 0-50-15,-2 2-110 0,1 0-129 16,-1-2-131-16,1 0-111 0,0-2-47 15,-1-2 13-15,3-2 92 0,-1-3 120 0</inkml:trace>
  <inkml:trace contextRef="#ctx0" brushRef="#br0" timeOffset="88453.6">19101 10192 315 0,'13'-21'466'16,"-4"6"59"-16,0 1 37 0,-2 7-85 15,-3 3-101-15,3 6-109 0,-2 5-84 16,-1 5-53-16,-3 7-43 0,-1 2-30 0,0 5-23 16,-1 3-15-16,-3 3-16 15,0 1-25-15,-1 1-69 0,-2 2-113 0,0-1-117 16,0 1-106-16,0-2-102 0,-1-3-38 16,-1-1 37-16,0-3 96 0,1-4 106 15</inkml:trace>
  <inkml:trace contextRef="#ctx0" brushRef="#br0" timeOffset="88618.77">18953 10519 35 0,'-2'-15'308'15,"-1"4"41"-15,1-1 26 0,2 5-49 0,2-1-73 16,3 4-69-16,2 0-63 0,2 3-39 16,4 1-57-16,1 0-87 0,4 3-100 15,-1 1-118-15,2 0-72 0,-1 0-38 0,3 1 10 16,0-1 55-16</inkml:trace>
  <inkml:trace contextRef="#ctx0" brushRef="#br0" timeOffset="88816.9">19602 10171 217 0,'-15'-14'312'15,"-3"5"62"-15,2 3-5 0,-2 8-41 0,2 4-34 16,0 5-44-16,0 6-51 0,2 2-57 16,1 6-54-16,3 0-44 0,1 4-76 15,0 1-99-15,2 1-99 0,1-1-110 16,2-1-84-16,3-1-37 0,-1-1 28 16,2-4 74-16</inkml:trace>
  <inkml:trace contextRef="#ctx0" brushRef="#br0" timeOffset="88966.75">19507 10420 73 0,'-3'-9'274'0,"0"3"32"0,0 0 1 15,-2 4-75-15,-3 2-66 16,1 4-79-16,0 0-97 0,0 2-113 0,0 1-103 16,0 1-54-16,0 0-27 15,1-1 8-15</inkml:trace>
  <inkml:trace contextRef="#ctx0" brushRef="#br0" timeOffset="89233.48">19741 10201 10 0,'-3'2'260'16,"2"2"44"-16,-2 2 39 0,-3 3-47 15,1 3-50-15,0-1-37 0,-1 4-36 16,1-1-39-16,1 1-35 0,1 0-30 0,-1 0-24 16,1-1-20-16,1-3-12 0,2 1-5 15,-2-1-2-15,2-3-3 0,2-1 1 16,0 1 2-16,-1-2-1 0,3-3-1 16,1 1-12-16,1 0-43 0,-1 0-65 15,0-2-75-15,3 2-86 0,-3-1-82 0,1 3-30 16,0-2 18-16,0 2 52 0</inkml:trace>
  <inkml:trace contextRef="#ctx0" brushRef="#br0" timeOffset="89480.37">19982 10378 178 0,'4'-5'200'0,"3"1"-21"0,-2 0-60 0,0 0-47 0,2 2-33 16,1 0-21-16,1 1-19 0,-3 1-17 15,4 0-8-15,-1 0-5 0,-1 1-2 16,1 1 2-16,0 0 9 0,0 0 10 16,2 2 16-16,-2 2 16 0,2-1 18 0,-1 5 23 15,1-1 22-15,-2 5 21 0,2 1 5 16,-2 4-4-16,0 0-10 0,0 2-17 16,-1 2-22-16,1 0-39 0,-1 0-51 15,1 0-66-15,1-1-87 0,-3 1-61 0,0-2-32 16,-2-2 0-16,-1 0 28 0</inkml:trace>
  <inkml:trace contextRef="#ctx0" brushRef="#br0" timeOffset="96904.79">1323 9220 13 0,'0'0'63'16,"0"2"-3"-16,0-2-2 0,0 2-3 15,0-2-3-15,0 2-4 0,-1 2-5 0,1 1-1 16,-1 1-3-16,-1 2-1 0,0 1-3 16,-1 3 0-16,1-1-2 0,0 4-2 15,-2 3-1-15,1 1 0 0,-1 0-1 16,1 2-1-16,-1 1 0 0,2 3-1 0,-2 0 1 16,3 0-1-16,-3 1 0 0,3 1 2 0,-2 0 0 15,2-1 1-15,1 1 4 0,-2 2 0 16,2-3 1-16,0 1 1 0,0 0 1 0,2-1-1 15,-1 1-1-15,2 0-1 0,0-3 0 16,3 3-3-16,-1 0-4 0,0-1-1 16,2-1 0-16,1 2-3 0,0-2 0 0,1 1 1 15,0-1 1-15,0 0 0 0,0-2-3 16,2 0 2-16,-2-1 0 0,2-1-2 16,-2-2-1-16,5 1-1 0,-4-1 0 0,3 0-4 15,-1-2 0-15,3-2-2 0,-1 0 2 16,0 0 1-16,2 1 3 0,2-3 2 0,0-2 3 15,2 1 2-15,-1-1 4 0,0 1 2 16,3-3 4-16,2 3 3 0,-3-3 4 16,2 1-1-16,0-1-3 0,0 1-4 0,0-1-6 15,3 1-6-15,-3-1-6 0,2 1-2 16,-1-1-1-16,4 1-2 0,-4-1-2 16,2 3 0-16,-1-3-1 0,-1 3 1 0,2-3 0 15,-1 1 2-15,-1-1 4 16,2 1 2-16,-1 0 3 0,2-3 4 0,-2 3 0 15,2-3-1-15,1 1 0 0,1 0-3 0,-1-3-1 16,3 3-1-16,1-2-2 0,-2 1 0 16,2-1-2-16,1 0 0 0,-1-1-1 15,-1 1-2-15,2 2-3 0,-1-3-3 0,0 3-2 16,0-2-3-16,-2 1 0 0,3 1-1 0,-3 1 1 16,1-1 0-16,-1 2 1 0,-1-1 1 15,1 1 3-15,-2-1 0 0,3 3 7 0,-3-3 2 16,2 1 4-16,1 1 4 15,1-1-2-15,-1-1 1 0,1 1-3 0,0-1-2 16,2-1 0-16,-2 1-4 16,0-1-4-16,0 1-2 0,0 1-2 0,1 0-2 0,-2-1-1 15,0 1-1-15,-2 1 0 0,-1 0 0 16,1 1-2-16,-2-1 3 0,-2 3-1 16,0-1 0-16,-2 0-2 0,-2 1 0 15,1-1 0-15,-1 0 0 0,-2 3 0 0,1-3-1 16,0 2 2-16,0-2 0 15,-1 1 0-15,0-1-3 0,2 0 0 16,-2 1 2-16,2-1 0 0,-1-1 0 0,0 1 1 16,0-2 3-16,-1 3-2 0,-1-1-1 15,0 0 0-15,0 1 1 0,-1-1-1 0,0 2 0 16,-1 1 0-16,0-1 1 0,2 0-2 16,-2-2-2-16,2 3 0 0,1-3 0 15,-1 0 1-15,2 1-1 0,1-1 2 0,-1-2 1 16,1 1-1-16,1-1 1 0,-2-1 0 15,1-1-1-15,0 1 1 0,-2-1 1 16,2-1-1-16,-2 1 0 0,1-1 0 0,-2 2 1 16,-2-1-1-16,2 1-2 0,-3-1 1 15,2 1 0-15,-2-1 1 16,2 1 0-16,-3-1-1 0,2 1 1 0,0 1-1 0,1-1 1 16,-1-1-2-16,0 1 0 0,-1-1 0 15,2 1 0-15,-1-3 0 0,0 3-1 16,0-2 2-16,0-1 0 15,0-1 1-15,-2 0 0 0,2-1-1 0,-1 1 1 16,1-2 0-16,-2 0 0 0,1 0 0 16,-1-1-1-16,0 1 2 0,2-2-1 15,-2 2 2-15,3-2-2 0,-3 0 2 0,2-2-2 16,-2 0 1-16,2 0 0 0,-1 0 2 16,1 0-1-16,-2-2 2 0,0 0 2 0,2 0 1 15,-1-2 4-15,1 0-1 0,-2-1 4 16,2-1 1-16,-1 0 0 0,2-1-3 15,-1-1-3-15,2 0-1 0,-2 1-2 0,0-1 0 16,-1 0-2-16,2 3 1 0,-1-3 0 16,0 2-1-16,1-1-3 0,-1 1 0 15,0-2 2-15,-1 3-2 0,2-3 2 16,-1 2-3-16,2-1 1 0,-2 1-1 16,1 0-1-16,0 1 0 0,1-1 0 0,-1 0 0 15,1 2 0-15,0-1 1 0,0 1 0 16,0 0 1-16,-1 2-1 0,0-2-1 0,1 2 1 15,-2 2-1-15,0-1 0 0,0 1-1 16,-1 0 1-16,2 0 0 0,-1 1 0 16,-2-1 0-16,3 2 0 15,-3 0 0-15,2 0 0 0,-2 0 1 0,2 0-1 16,-1 0-1-16,1 2 1 0,-2-2 0 16,2 1 0-16,-2-1 2 0,1 2 1 0,-1 0 0 15,0 0-2-15,0 1-1 0,1-1 0 0,-3 2 0 16,3 0-2-16,-4 1 2 0,3-1 0 15,-2 2 0-15,0-1 0 0,1 1 0 16,0-1 0-16,-2 3 0 0,3-2-2 16,-5 1 2-16,5-1-1 0,-4-1 1 0,3 3-1 15,-2-2 0-15,1 1 1 0,-1-1 0 16,1 1 0-16,-1 1-1 0,-1-1 1 16,-1 3-1-16,2-1-1 15,-2 1 1-15,-1-1 1 0,0 0 1 0,1 3-1 0,-2-3 2 16,1 3 1-16,-1-3-2 0,0 2 1 15,0 1-1-15,0-1 0 0,0 0 1 16,1 3-1-16,-1-1 0 0,0 0 0 16,-2 0-1-16,2 0 0 0,-1 1 0 15,1-1 0-15,-2 0 1 0,2 0 0 0,-1 1-1 16,-2-1 1-16,2 0-1 0,0 0-1 16,-1 3 0-16,0-3-1 0,1 2 2 15,-2-2-2-15,4 2 2 0,-2 0 1 0,1 1-1 16,0-1 0-16,0 0 0 0,0 0-1 15,0 0-1-15,2 0 0 0,-2 2 2 16,2-1 2-16,-2 1 1 0,2-2 0 0,0 2-1 16,0-2 1-16,0 2-2 0,-2-2-1 15,2 2 0-15,-1-2 2 0,1 0 2 16,1 1-1-16,-1-1-1 0,1 0 1 0,-1 0 0 16,2 0 2-16,0 0 1 0,0 0 1 15,1 1 4-15,1-1 1 16,-1 0-1-16,3 0-1 0,-2 0-1 0,1 0-2 15,1 0 1-15,2 1 2 0,-1-1-1 0,2 0 0 16,-2-2 0-16,1 2-1 0,1 0-1 16,1-1-2-16,2 1-1 0,-2-2 2 15,1 2 0-15,3-2 1 0,0 1-2 16,1-1 1-16,1-2-2 0,1 3-1 16,-1-3-3-16,2 0-1 0,0 1 2 0,-1-1 0 15,2 0-4-15,-2 1 1 0,1-3 2 16,0 2 0-16,1-1 1 0,-1 1 0 15,2-2 4-15,1 1-2 0,-1-3 0 0,3 1 0 16,-1-1 1-16,2-1 1 0,1 0 2 16,2-1-1-16,0 1 2 0,1-2-2 0,1 1 0 15,1-1-2-15,0 2-2 0,1-1 2 16,4-1-2-16,-3 2 2 0,4-1-1 16,-1-1 2-16,1 2 1 0,2-3 1 15,-1 1 0-15,0 0-1 0,1-1 1 0,-2-1-1 16,2 0 0-16,-2-2-1 0,2 0 2 15,-3 0-1-15,1 0 2 0,-1-2-2 16,1 0-2-16,-1-2 4 0,2 0-2 16,-2 0 1-16,2 0-2 0,0 0 3 15,2 0 2-15,-2-2-6 0,1 3 1 0,3-3-2 16,-2 0 1-16,2-2-3 16,-1 2-1-16,3-1 1 0,0-1 3 0,0 0-2 0,0 1 1 15,-2-1-3-15,-2 0 0 0,0 0 1 16,1 1-2-16,-3-1-1 0,0 0 2 15,-1-1-1-15,1 1 0 0,-1-2 1 16,2 1 1-16,-4-3-1 0,4 1 0 16,-2-1-3-16,2-1 3 0,-1-1-2 0,1-1 0 15,-1 1-1-15,0-1 1 0,0-2 3 16,1 0-1-16,0-1 0 0,-1 1-1 0,1-2-1 16,-3-2 2-16,1 2 0 0,0-2 0 15,-5 2 0-15,2-2 0 0,-1 1 1 16,-4-1-1-16,1 0-1 0,-1 0 1 15,-1 0 0-15,-2-2-1 0,1-2 1 0,0 1 0 16,-1-3 2-16,0 0 1 0,-1-4 1 16,0 1 0-16,-1-1-3 0,0 1-1 15,-3-1-3-15,1 1-3 0,-3-1 0 16,-2 2-1-16,-2 1 0 0,-2-1 0 16,-2 0-1-16,0 3 2 0,-3-3 1 0,-2 0-1 15,-1 1 5-15,-3-1 2 0,1 0 0 16,-2 1-1-16,-2-3 0 0,2 2 0 15,-2-1-2-15,2-1 0 0,-2 1 2 0,2-3 1 16,-2 2-2-16,2 1 1 0,-2 1 0 16,1 1 0-16,-1-1-4 0,-2 0 2 15,0 2-1-15,1 1-1 0,-3-1 1 16,1 0 2-16,-3 0-1 0,2 1 1 0,-2-1 1 16,1 0 1-16,-2-2-1 0,-2 3 0 15,1-3-1-15,-2 0 1 0,-2 1-1 16,0-1-1-16,0-2 2 0,-4 1 0 0,0-1 1 15,-2 1-2-15,0-3 1 0,-1 3 1 16,-2-1-1-16,-3 1 0 0,1-1 1 16,0 2 1-16,-1-1 1 0,-1 1 1 15,-2 2-3-15,2 0 2 0,-1 1-1 0,1 1 0 16,-2 2 3-16,0 0-2 0,3 2 2 16,-3 2 1-16,2 0 0 0,-2 1 0 15,2 1-2-15,-1 2 2 0,1-1-1 0,-2 1-2 16,0 2 1-16,1-1-1 15,-2 1 1-15,-3 1-3 0,1 1 1 0,-4-1-1 16,-1 1 0-16,-3-1-1 0,-2 3 0 16,2-3-1-16,-5 2 0 0,0-1 1 15,1 1 1-15,-2 1 3 0,1-1 1 16,2 2 3-16,0 1 1 0,2-1 1 0,0 0 0 16,3 2-4-16,0 2-2 0,3 1-1 15,-1-1-2-15,0 0 0 0,2 2-1 0,0 2 0 16,0-2 0-16,-2 2 0 0,1-1 1 15,1 1-1-15,-2 2-2 0,-1-2 3 0,0 2 0 16,0-2 3-16,-3 0-2 0,1 0 2 16,0-2 0-16,-1 2-3 0,-2-2-1 15,1 1 0-15,1-1-1 0,-1 0 4 16,1 2 0-16,1-2-1 0,0 2 4 0,-1-2-2 16,3 2 0-16,1 0-2 0,-2 0 0 15,3 0-1-15,-2 0-1 0,-1 0 1 16,2 0-1-16,-2 1-1 0,1-1 0 15,-3 2-1-15,-1-2 1 0,-3 2-1 16,2-2 1-16,-1 2 1 0,-2-1-2 16,-2 1 3-16,1-2-2 0,-1 2 1 0,0-2-1 15,-2 2 0-15,1-3 1 0,0 3-1 16,-1-2-1-16,2 0 2 0,3 0 1 0,0 0 1 16,1 0-1-16,1 0-1 0,1-2 2 15,2 2-1-15,1-2-2 0,-1 0-1 16,1 0 0-16,1 0 0 0,-1-2 1 15,-2 2-1-15,3-2 3 0,-2 2-3 0,-2-2 1 16,0 0 2-16,0 0 0 0,-2-2-1 16,-2 2-2-16,2-1 2 0,-3 1 0 15,4-2-2-15,0 0 0 0,1 0 1 0,3 0 1 16,0 1 0-16,1-1 1 0,2 0 2 16,2 0 0-16,0 0-3 0,1 1 1 15,2 1-1-15,-1-2-2 0,0 2 0 16,3-2 2-16,0 2 0 0,-1-2 0 15,0 1 0-15,-1-1 2 0,1 0 2 0,-2-2-1 16,3 2-2-16,-2-1 5 0,0-3-2 16,1 1-4-16,-2-1-2 0,1 0-2 0,-1-1 4 15,1-1-5-15,-1 1 2 16,0-3 3-16,2 3 0 0,-2-3 1 16,2 1-1-16,1-1 0 0,-1 1-1 0,2 0 2 15,1 1-1-15,2-1-1 0,-1-1 0 16,1 1 3-16,3-1 0 0,0 1 0 0,-2 0 0 15,3-3 1-15,-2 3-1 0,0-3-1 16,1 1 0-16,-2 0 0 0,2-3-2 0,-3 1 1 16,1 0-1-16,0 0-1 0,-1 0 1 15,-2-1-1-15,2-1 2 0,-1 0 1 16,0 0 1-16,-3 0 1 0,4-2-3 16,-3 2 1-16,0-3-1 0,0 1-1 0,-1 0 1 15,0 0 0-15,0 0 0 0,1 0 0 16,-1 0 1-16,0 0 2 0,2 0-1 15,-1 2 0-15,0-2 1 0,1 2-1 16,-2 1-2-16,2-1 1 0,-1 2-1 16,0 0-1-16,0 0 0 0,0 1 0 0,-1-1 1 15,0 2-1-15,0-3 0 16,0 3 0-16,-1 0 0 0,0-1 1 0,0 1 0 0,-1 2-2 16,2-3 2-16,-3 1 1 15,3 2 0-15,-3-3-1 0,2 3 1 0,1-1 0 16,1 1-1-16,-2 0-1 0,2-1 0 15,2 1 2-15,-1-1-1 0,0 3-1 16,0-3 0-16,1 3 1 0,-2-3 1 0,0 3 1 16,0-1 0-16,-3 1-1 0,4-1 0 15,-3 1 0-15,1-1-2 0,0 3-3 16,-1-3 2-16,-2 2 0 0,3 1 1 16,-3-1 1-16,1 1 0 0,-1 1 1 0,1-2 1 15,0 3 1-15,-1-1 1 0,2 2-3 16,-1-2-1-16,1 2 0 0,-1 1 0 15,1 1 1-15,-2-2-1 0,3 2 0 16,-2 0 2-16,0 0-2 0,1 0 0 16,-2 2-1-16,1-2-2 0,0 2 3 0,-1-1 0 15,1 1 3-15,-2 0 1 0,3 0-1 16,-2 0 1-16,3 0-3 0,-4 0 0 16,5 0-3-16,-2 0-1 0,2 0 4 0,-1 0 0 15,1 0 0-15,-1 0 2 0,2-2 1 16,-1 2-2-16,1 0-1 0,0 0-1 0,1 0 0 15,-3 0-1-15,2 0-1 0,-1 0 2 16,1 0 0-16,-1 0 2 0,-2 0-1 16,2 0-2-16,-1 0 1 0,1 0-1 15,-2 2 0-15,-1-2 1 0,1 0-1 0,-1 0 2 16,-3 0 1-16,1 0 0 0,0 0-1 16,-3 0-1-16,0-2 1 0,1 0-1 15,-2 0-2-15,-2 0 1 0,3 0 0 0,-3-2 0 16,3 2 0-16,-3-2 1 0,2 3 0 15,0-3 0-15,1 0 0 0,0 0 0 16,0 0 0-16,1 1-3 0,0-1 2 16,2 0-2-16,-2 0 2 0,1 0-2 0,1 0 3 15,2 1 3-15,-2-1-2 0,1-2-1 16,-1 0 0-16,2 1 1 0,-1-1-1 16,1 0-2-16,-2 1 0 0,3-3-1 15,0 2 3-15,-1-1-1 0,1-1 1 0,0 0-2 16,3 1 3-16,-3-3 0 0,2 3-1 15,1-3 0-15,2 2-2 0,-1-1 1 16,1 1-3-16,3-1 4 0,0-1 0 16,-2 1 1-16,3-3 1 0,0 1 0 15,-2-1 0-15,1 1 0 0,-1-2-2 0,-2-1 1 16,4-1 0-16,-4 2-1 0,-1-2 0 16,2 1-3-16,-2-1 2 0,-1 0-1 0,2 1-1 15,-3-1 1-15,2 2-1 0,0-2 2 16,-3-1-1-16,4 1 1 0,-3 0 0 0,2 0 0 15,-2-1 0-15,2-1 1 16,-2 2 1-16,2-2 1 0,-2 2 2 0,2-1-1 16,0 1-1-16,0 0-2 0,0 0-1 15,-2-1-6-15,2 1 0 0,-2 0-1 16,0 2-1-16,0-3-1 0,0 3 1 16,-1 0 3-16,1-1 1 0,-2 1 2 15,1 0 0-15,-1 1-1 0,0-1 1 0,1 1-1 16,-3-1 0-16,3 2 1 0,-2-1-1 15,2 1 1-15,0-1 2 0,-1 1 0 16,0 0 0-16,-1-1-2 0,1 1 2 16,1-1 2-16,-2 1-1 0,2-1 0 0,0 1 0 15,1 0 4-15,-2-1-3 0,2 1-2 0,0-1 1 16,1 1-1-16,-1 1 0 0,0-1-1 16,0 1 1-16,-1 1-1 0,2 1-1 0,-1-1-3 15,1 1 1-15,-1 0 2 0,0 1 2 16,-1-1 1-16,2 1-1 0,1-1 3 0,-3 0-2 15,4 3-2-15,-1-1-5 0,0 0 2 16,2 0 1-16,-2 3-1 0,1-3 2 16,1 2 3-16,-1 0 1 0,1 1 0 0,-2 1-1 15,2-2 1-15,-2 2-1 0,0 0 0 16,0 0 0-16,0 0 0 0,0 0-2 16,-1 0-1-16,2 2 2 0,0-2 0 0,-2 2 1 15,3-1 0-15,0 1-1 16,0-2 0-16,0 2-1 0,2 0 1 0,-3 0 0 15,3 0 1-15,-1 0 1 0,1 0 0 0,-1 0 0 16,1 0-1-16,-2 0 1 0,0 0-1 16,0 0 0-16,2 0 1 0,-2 2 0 15,1-2-1-15,-1 1 0 0,0-1 0 16,0 2-1-16,-1-2 1 0,1 2-4 0,0-2 2 16,1 2 1-16,-1 0 1 0,1 0 1 15,-1 0-1-15,2 0 1 0,-3 0-1 16,3 0 0-16,-2 0 0 0,1-1-1 0,-1 1 0 15,0 0-4-15,3 0 2 0,-2 0 0 0,0 2 1 16,1-2 1-16,2 2 1 0,-3-1 1 16,2 3 1-16,-1-2-1 0,-1 2-1 0,1-1 1 15,-1 3-1-15,1-2 1 0,-1 1-2 16,1 1 0-16,-1 0-1 0,1-1 0 0,-1 1 2 16,1-1 1-16,1 1-1 0,-1 0 2 15,1-1 2-15,0 1-1 0,0-2-4 16,1 1-2-16,-1-1 1 0,2 2 1 15,-2-3-1-15,2 3 1 0,1-2 2 0,-1 1 5 16,0-1-3-16,0 2-1 0,0-1-2 16,0 1 0-16,-1-1-2 0,1 1-1 0,1 0-1 15,-1-1 2-15,0 1 2 0,2-1-2 16,-2 1 1-16,-1 0 0 0,1 1 1 16,1-1 0-16,-1 1 1 0,2-1 1 0,-2 2-1 15,2-1 0-15,-2 1 3 0,0-1-2 16,0 1-2-16,1-1 0 0,0 1 0 0,1-3 0 15,-2 3 0-15,2-3-4 0,0 3 2 16,0 0 0-16,0-1-1 0,0 1 0 0,-1-1 3 16,0 1 0-16,2-1 0 0,1 1 0 15,-2-1-1-15,1 1-1 0,1 1 1 16,0 1-2-16,-1-1 3 0,1 4-2 0,-1 0 2 16,1 1-1-16,0-1-1 0,-1 2 2 15,1 0 0-15,0 0 0 0,-1 1 0 16,0-1 2-16,2 0 1 0,-1 0-1 0,0-2 0 15,2 0-1-15,-3 1 1 0,3-1-2 16,0 2 0-16,-1-2 0 0,0 2 1 16,1 1 0-16,-1-1 0 0,2 0 0 15,-1 0-1-15,0 0 0 0,2 0 0 0,0 0 1 16,-1 1 1-16,2-1-1 0,0 2 0 16,0-2-1-16,2 2 0 0,-1 0 0 15,0 0-2-15,4 0 1 0,-2 0 1 0,3 2-2 16,1 0-9-16,1 2-20 0,3-2-48 15,1 2-96-15,5 0-114 0,3 1-105 0,3-1-119 16,2 2-48-16,3 2 13 0,1-1 79 0,-2-1 102 16</inkml:trace>
  <inkml:trace contextRef="#ctx0" brushRef="#br0" timeOffset="102419.92">2108 8713 69 0,'-2'-1'100'16,"-1"-1"-5"-16,1 0-6 0,-2 0-4 0,3 0-5 16,-3 0-3-16,2 2-6 0,-1-2 0 15,1 2 0-15,-2-2 1 0,1 2 0 16,-2-2-1-16,3 2 3 0,-2 0-4 15,1 0-3-15,-3 0-4 0,3-2-3 0,-3 2-3 16,1 0-1-16,0 0 0 0,-1 0 0 0,-1 0 0 16,0 0-1-16,0 0-7 15,0 2-8-15,-2 0-8 0,-3 0-8 0,2 0-6 16,0 2-5-16,-1 0-3 0,-2-1 4 0,-1 3 5 16,0-2 5-16,0 2 5 0,-1-1 3 15,-1 3 3-15,0 0-1 0,-1 1-3 0,2 1-5 16,-1 3-4-16,-2 0-3 0,0 5-3 15,0-1 1-15,0 4 0 0,-1 0 3 16,1 1 7-16,-1 3 3 0,2-2 6 16,-1 2 4-16,1 2 2 0,0-1 3 0,1 1 2 15,-2 3 4-15,2 3 2 0,-1 1 3 16,0 2 1-16,0 2 2 0,0 2 1 16,0 0 0-16,1 2-1 0,1 2-2 0,1-2-3 15,1 0-5-15,3-2-8 0,1 2-8 16,4-2-7-16,-1 0-6 0,4-2-4 0,2 2-3 15,2-2-1-15,4 2-1 0,1-2-2 16,2-2-1-16,3 2-1 0,4-1 1 16,1-3 3-16,5 2-2 0,3-4 4 0,2 1 1 15,4-1 1-15,3-3-1 0,3-1 0 16,4-3 0-16,4 0-2 0,1-4-3 0,4 0 0 16,2-4-2-16,3-2-3 0,0-1 0 15,5-3-1-15,-1-3-1 0,0-3-1 0,-1-1 1 16,1-2-1-16,-2-4 0 0,-1-2 2 15,-2-3 1-15,-3-1-1 0,-2-3 0 16,-2-3 1-16,-2-1 1 0,-2 0-4 16,-2-2 0-16,-3-2 2 0,-3-2-1 0,-1 0-1 15,-3-2-1-15,-3 0 0 0,-3 0 2 16,-1-2-2-16,-3-1 2 0,-2-1 0 16,-2-2 3-16,-3-1 0 0,-1-1 0 15,-5 1 1-15,1-4 2 0,-4-1 0 0,1-1 0 16,-4-2 0-16,-1 0 0 0,-1-2 2 0,-1-2 1 15,-3 0 0-15,-1-2 1 16,0 2 0-16,-4 1 4 0,0 1 1 0,-2 0 1 16,-1 0 1-16,-3 1-2 0,-1 3 3 15,0-2-6-15,-4 2-1 0,1 0-5 0,-1 1-1 16,-3 1 0-16,2 0-2 0,-4 3-1 16,-1 1-1-16,2 1-1 0,-1 1-2 0,-2 3 0 15,-2 0-1-15,1 4 0 0,-1 0-1 16,-1 4 0-16,-3 2-2 0,3 2-7 0,-2 3-7 15,0 1-14-15,-1 3-19 16,3 2-35-16,-1 2-71 0,3 4-93 0,2 2-94 16,1 2-83-16,1 1-94 0,5 5-27 15,-1 3 42-15,2 0 81 0,2 4 93 0</inkml:trace>
  <inkml:trace contextRef="#ctx0" brushRef="#br0" timeOffset="103849">9547 11388 158 0,'-7'-2'192'16,"1"0"-31"-16,1 2-25 0,-2 0-13 15,-3 0-10-15,1 0-9 0,-1 4-13 16,-2 0-15-16,-4 2-11 0,2 1-6 15,-3 3-4-15,-1 1-3 0,-1 4-3 0,-3 1-3 16,-1 3-2-16,0 0-2 0,0 4-1 16,-1-1 3-16,1 3 3 0,0 2 9 15,1 0 9-15,-1 3 8 0,2 2 7 0,1 5 6 16,1 1 2-16,-1 2-2 0,2 4-4 16,1 1-5-16,4 3-7 0,0 0-8 15,4 3-6-15,0 0-7 0,4 5-7 16,3 1-7-16,2 2-5 0,2 2-5 0,5 0-4 15,2 0-2-15,4 0-5 0,4 0-1 16,3-2-3-16,5-2-3 0,4-2-2 16,3 0-2-16,1 1-1 0,4-5-2 15,5 0 0-15,1-3 1 0,2-4 1 0,3-2 2 16,-1-4 2-16,5-4 0 0,1-3 3 16,0-5 0-16,0-5 0 0,3-4 1 15,1-5 1-15,1-4 2 0,-1-5 3 0,1-5 2 16,3-3 8-16,-2-7 5 0,2-1 3 15,-3-6 4-15,2-2 1 0,-3-6-4 16,-2-1-6-16,-1-5-6 0,-2-3-3 0,-2-2-4 16,-2-2-4-16,-3-4 0 0,-4-3 1 15,-2-3 0-15,-1-5 1 0,-5-2 0 16,-2-4-1-16,-4-4-1 0,-4-2-4 16,-3-1-1-16,-6-1-4 0,-2-1 0 0,-5-1 5 15,-6 1 4-15,-2-1 4 0,-4 3 2 16,-7 1 3-16,-4 0 0 0,-6 1-7 0,-3 3 0 15,-6 0-3-15,-4 2 0 0,-6 2-2 16,-5 2-1-16,-1-1-2 0,-6 5-3 16,-3 2-2-16,-4 1-1 0,-1 4-4 15,-2 3-1-15,-1 3-2 0,-2 3-6 16,0 3-20-16,1 4-50 0,-1 3-84 0,4 4-95 16,-1 2-92-16,6 4-96 0,0 2-74 15,5 1 0-15,2 5 58 0,4-1 82 0</inkml:trace>
  <inkml:trace contextRef="#ctx0" brushRef="#br0" timeOffset="107993.61">2351 8245 5 0,'-2'0'48'0,"2"-2"3"0,0 2 6 16,0-2 7-16,0 2 6 0,0-2 6 15,-1 2 2-15,1-2 4 0,0 2 1 16,0-2 3-16,0 2-1 0,0-2 1 0,0 2-2 15,0-1-2-15,0 1-3 0,0-2-3 16,0 2-1-16,0 0-1 0,0 0 1 16,-3 0 2-16,3 0 5 0,0 0 4 15,0 0 3-15,-1 0 4 0,1 0 6 0,0 0 4 16,0 0 4-16,0 0 5 0,0 0 5 16,-2 0 3-16,2 0-2 0,-2 0-3 15,2 2-9-15,0-2-14 0,0 1-15 0,0-1-14 16,0 0-16-16,0 2-13 0,0-2-9 15,0 2-7-15,0 0-1 0,-1 2 3 0,1 2 2 16,-2 1 1-16,0 5 3 0,-2 3 0 16,3 2-3-16,-3 2-5 0,0 0-6 0,1 2-1 15,-1 2-6-15,-1-2-2 0,1 2-3 16,1-2 0-16,-1 0 2 0,-2 0-8 0,3 2-24 16,-3-3-59-16,1 3-96 0,0-2-106 15,0 0-105-15,1 0-109 0,1 0-37 16,-1 0 29-16,1-2 79 0,-1 2 94 0</inkml:trace>
  <inkml:trace contextRef="#ctx0" brushRef="#br0" timeOffset="109006.46">4044 9917 72 0,'0'-3'226'0,"-2"-1"30"0,2 0-26 15,0 0-32-15,2 0-29 0,-2-1-24 16,4 1-20-16,-2-2-21 0,3 2-20 15,-1-1-19-15,3 1-10 0,0-2-8 0,2 2-1 16,-2 0 2-16,1 1 9 0,3-1 9 16,-2 2 6-16,2 2 5 0,-2 0 2 15,2 0 0-15,-2 4 1 0,-2 0 8 16,0-1 10-16,0 5 7 0,-4 0 7 0,1 3-2 16,-4 2-6-16,-1 3-14 0,-5 3-21 15,0 0-19-15,-2 2-13 0,-1 2-8 16,-3-1-6-16,3 1-4 0,-2 0 1 0,-1-2 0 15,4 0-2-15,1-4-3 16,2 0-2-16,-1-1-3 0,4-3-4 0,1-2-3 16,2 1 4-16,1-1 0 0,4-3 3 15,0 1 3-15,5-1 1 0,0-2 0 16,4-3-2-16,-1 1 0 0,4 0-4 0,0-2-1 16,-1 0-3-16,3-2-4 0,-2 2-14 15,-1-2-41-15,2 0-91 0,-3 2-124 0,-2-2-127 16,-2 2-122-16,1-2-53 0,-4 2 5 15,-3-2 75-15,0 0 110 0</inkml:trace>
  <inkml:trace contextRef="#ctx0" brushRef="#br0" timeOffset="110266.61">5623 9858 117 0,'0'0'117'16,"0"0"-9"-16,0 0-9 0,0 0-11 16,0 0-10-16,1 0-8 0,-1 0-5 15,3 0-4-15,-2 0-2 0,1-2 0 0,0 2 0 16,1-1-2-16,0-1-6 16,2 0-11-16,-1 0-8 0,1 2-9 0,0-2-8 15,-1 2-5-15,4-2-5 0,-2 2-3 0,1 0 1 16,-2 2-2-16,2 0-1 0,-2 0 0 15,3 2 0-15,-2 1 0 0,0 3-1 16,2-2 1-16,-3 1 0 0,2 3 2 16,-2-1 2-16,1 1 5 0,-1-1 11 15,-1 3 14-15,-1-3 16 0,1 3 16 16,-2-3 20-16,-2 1 12 0,1-1 5 16,-1 1 1-16,-1-1-5 0,-1 1-9 0,0-1-15 15,-2 1-16-15,-1-1-15 0,0 1-14 0,-1-1-10 16,-3 1-21-16,1 0-39 0,-1-1-53 15,-2 1-69-15,2-1-83 0,-2 1-93 16,2-3-38-16,-1 3 6 0,-1-3 37 16</inkml:trace>
  <inkml:trace contextRef="#ctx0" brushRef="#br0" timeOffset="111097.33">7032 11097 137 0,'4'-4'268'0,"-3"2"33"0,3 0-10 16,-2 2-11-16,1 2-1 0,-1 4-2 0,0 3-7 16,0 4-16-16,-1 7-32 0,1 0-49 15,-2 5-58-15,2 4-47 0,-2-1-30 16,0 5-27-16,0-3-53 0,0 3-76 16,0-3-84-16,0 3-84 0,0-5-88 15,0 1-84-15,-2-5-8 0,2-3 44 0,-2-3 68 16</inkml:trace>
  <inkml:trace contextRef="#ctx0" brushRef="#br0" timeOffset="111363.12">7071 11159 50 0,'-5'-19'244'0,"0"4"55"0,-4 2-1 16,0 1-13-16,-2 5-21 0,-3 3-24 0,0 2-32 15,-3 2-39-15,-1 2-32 0,1 2-21 16,-1 0-12-16,1 1-10 0,2 1-7 16,1 0-13-16,4-1-13 0,3-1-13 15,1 2-17-15,3 0-13 0,3-1-8 0,3 1-4 16,5 0-2-16,3 0-2 0,3-1 2 16,2 1-11-16,1 0-46 0,4-2-72 15,-2 1-90-15,2-1-103 0,1 0-109 16,-2 0-48-16,1-2 14 0,-1-1 57 0,0 1 80 15</inkml:trace>
  <inkml:trace contextRef="#ctx0" brushRef="#br0" timeOffset="112290.7">9107 11196 154 0,'2'-6'270'0,"0"2"33"15,-2 2-1-15,2 4-5 0,-1 2 2 0,1 5 7 16,0 3 4-16,0 5-6 0,0 4-34 0,-1 4-53 16,1 3-60-16,0 1-53 15,-1 3-37-15,2 1-22 0,-2-3-16 0,1 3-12 16,0-5-4-16,-1 1-6 16,-1-5-2-16,2 1-3 0,-2-4-1 0,0-2 2 15,-2-4-2-15,1 1-1 0,-1-5-5 16,-4-3-9-16,1-1-11 0,-2-3-11 0,0-4-8 15,-2-4-9-15,-2 1-1 0,3-5 5 16,-3-3 7-16,2-1 10 0,-2-3 10 16,2 0 8-16,2-1 6 0,0-1 5 15,2 2 5-15,1-2 4 0,1 2 7 0,6-1 8 16,-1 3 10-16,3 0 4 0,2 1 2 16,4 3 1-16,2-1-3 0,1 3-4 15,2-1-9-15,3 4-6 0,1 0-3 16,3 1-5-16,1 1-1 0,1 2-5 0,1 0-2 15,-1 0-19-15,2 2-59 0,-2-1-99 16,-2 1-112-16,1 2-109 0,-5-2-111 0,-1 2-42 16,-3-2 26-16,-1 2 81 0,-4-1 102 15</inkml:trace>
  <inkml:trace contextRef="#ctx0" brushRef="#br0" timeOffset="117350.88">2082 14409 38 0,'-2'0'76'0,"-2"0"-3"0,1 0-1 16,1 0-2-16,-1 0-3 15,2 2-1-15,-1-2-3 0,1 0-5 0,-1 0-4 16,2 0-5-16,-3-2-2 0,3 2 2 0,0-1 2 15,0-1 5-15,0 0 5 0,3 0 4 16,-1-2 5-16,-1 0 2 0,1 0 2 0,2 1-1 16,-2-3 0-16,5 0-2 0,0 0-4 15,0-1-3-15,0 1-6 0,2 0-8 0,1 1-6 16,1-1-8-16,1 0-7 0,1 2-6 16,0 3-8-16,3-1-1 0,-2 0-5 0,2 2-1 15,1 0-2-15,0 2 2 0,1 0 4 16,-1-1 5-16,2 3 7 0,-3 0 10 0,-2 2 15 15,1-1 15-15,-1 1 21 0,-3 2 20 16,-2 1 17-16,0 1 12 0,-1 1 6 0,-2 3 0 16,-3-1-13-16,-1 2-19 0,-2 2-16 15,-2 4-17-15,-3 0-16 0,-2 2-15 0,-2 2-10 16,-2 0-5-16,-1 3-5 0,-3 1-5 16,-3 1-5-16,1 1 0 0,-4 3-4 0,1 0-2 15,-2 1 1-15,1 1 2 16,-1-2 6-16,3-2 2 0,1-1 4 0,3-4 3 0,2-3-2 15,7-3 2-15,0 0-3 0,6-4 1 16,3-1 1-16,6-3-3 0,4-2 1 0,3-1-1 16,4-2-5-16,3-3-4 0,2-3-5 15,4-2-1-15,0-2-4 0,1-1-2 0,-2-1-2 16,3-2-9-16,-3 0-12 0,-1 1-27 16,-3-1-71-16,2 0-123 0,-3 2-131 0,1 0-127 15,-1 1-78-15,-3-1-24 0,-1 0 46 16,-4 0 109-16</inkml:trace>
  <inkml:trace contextRef="#ctx0" brushRef="#br0" timeOffset="117599.07">2849 14752 45 0,'1'-7'293'0,"2"-1"39"15,-1 0 45-15,-1 1-27 0,5 1-29 16,-1 0-24-16,4 3-22 0,2-3-12 0,3 2-30 16,1 0-44-16,8 2-47 0,1-1-45 15,4 1-32-15,4 0-24 0,0 0-15 0,3 0-10 16,1 2-14-16,2 0-45 0,-3 0-91 16,1 0-123-16,0 2-121 0,-4-2-123 0,-3 2-54 15,-3 0 5-15,-4 1 72 0,-4 1 110 16</inkml:trace>
  <inkml:trace contextRef="#ctx0" brushRef="#br0" timeOffset="121256.84">3869 14343 28 0,'0'0'40'0,"0"0"0"0,0 0 2 16,0 0 4-16,0 0 3 0,0 0 4 0,0 0 1 16,0 0 2-16,0 0 3 0,-2 0-1 15,2 0 1-15,0 0 1 0,0 0-1 16,0 0 3-16,0 0 3 0,0 0 2 0,0 0 4 16,0-2 4-16,-1 2 7 0,1-2 2 0,0 2 5 15,0 0 5-15,0 0 5 0,0 0 5 16,-2 0 4-16,2 0 9 0,0 0 23 15,0 2 35-15,0 4 28 0,0 1 12 16,0 8 0-16,0 6-10 0,0 8-30 0,0 7-46 16,0 10-42-16,0 7-28 0,2 8-22 15,-2 4-11-15,1 4-8 0,1 1-8 0,1 2-3 16,0-1-5-16,0-1-1 0,1-1 1 16,-1-2-5-16,1-5-7 0,-1-1-17 15,-1-3-40-15,2-5-76 0,-2-4-97 0,-1-3-95 16,1-6-84-16,2-4-88 0,-3-3-19 15,-1-7 46-15,0-5 76 0,0-5 90 16</inkml:trace>
  <inkml:trace contextRef="#ctx0" brushRef="#br0" timeOffset="121599.36">3871 14508 178 0,'0'-26'197'15,"1"1"-22"-15,2 2-24 0,0 2-19 16,2 2-19-16,1 0-14 0,0 4-18 0,4 0-17 16,-1 3-18-16,3 1-11 0,1 3-10 15,-1 2-8-15,3 5-5 0,-1-1-4 16,2 4-1-16,0 3-1 0,0 1-1 0,0 2 0 15,-2 1 7-15,1 1 21 0,-3 1 36 16,-3 4 48-16,-2 1 47 0,-2 3 45 0,-3 0 25 16,-4 4 2-16,-3-1-21 0,-2 5-37 15,-2 0-41-15,-3-1-43 0,-3 3-33 16,-1 0-23-16,0-1-20 0,0-1-46 16,2-1-71-16,0 1-92 0,1-2-88 0,2 0-94 15,3-2-99-15,2-3-25 0,3-2 33 0,1-1 71 16,4-4 79-16</inkml:trace>
  <inkml:trace contextRef="#ctx0" brushRef="#br0" timeOffset="121829.99">4364 14489 83 0,'-2'-11'286'0,"-1"1"68"15,-2 3 33-15,2 1-22 0,-3 6-29 0,2 2-43 16,-2 6-49-16,1 5-61 0,0 4-61 16,1 4-46-16,2 4-53 0,0 2-70 15,1 1-79-15,1 3-77 0,1-3-70 0,3 1-79 16,3-3-70-16,-1-1 4 0,1-2 43 16,0-4 55-16</inkml:trace>
  <inkml:trace contextRef="#ctx0" brushRef="#br0" timeOffset="121995.42">4453 14548 287 0,'0'-13'362'0,"0"4"67"0,-2 1-19 16,1 2-47-16,-1 4-53 0,-3 2-62 16,3 6-67-16,-4 4-65 0,0 1-60 0,0 4-73 15,-1 2-82-15,0 1-90 0,-1 1-84 16,3 0-98-16,0 0-71 0,-1 0-3 15,1-4 42-15,1 0 68 0</inkml:trace>
  <inkml:trace contextRef="#ctx0" brushRef="#br0" timeOffset="122373.55">4565 14446 235 0,'5'-10'300'0,"1"2"35"0,0 3-25 15,-3 1-21-15,1 6-16 0,-1 2-17 16,1 3-13-16,0 5-20 0,-3 3-33 16,0 4-47-16,2 0-48 0,-3 4-37 0,0 0-26 15,0 2-16-15,-3-3-7 0,2 1-6 16,0 0-3-16,-1-4 1 0,0 0 0 0,-1-2-1 16,2-3-1-16,0-1 0 0,1-3-2 15,-2-3-4-15,2-1-2 0,2-2-3 16,-1-2 1-16,0-4-3 0,4-2 1 15,-1-2 2-15,4-3 1 0,-1-5 2 0,2 1 1 16,2-4 1-16,0 0 2 0,0 0 1 0,1-3 2 16,0 3 3-16,1 2 11 15,0 2 15-15,-3 1 14 0,0 3 12 0,2 3 9 16,-3 2 3-16,-2 2-5 0,0 4-12 16,0 4-9-16,-2 4-10 0,-1 1-9 0,0 2-7 15,-1 4-12-15,0 1-35 0,0 1-90 16,-2 0-115-16,1 0-118 0,2-2-129 15,-1 0-66-15,1 0-4 0,-1-3 65 0,1-3 102 16</inkml:trace>
  <inkml:trace contextRef="#ctx0" brushRef="#br0" timeOffset="122593.05">5067 14341 36 0,'11'-23'325'0,"0"4"69"0,-4 2 72 15,0 5-3-15,0 5-36 16,-1 5-57-16,-3 6-60 0,1 5-57 0,-1 6-67 0,1 6-67 16,-2 6-48-16,-2 4-30 0,2 1-19 15,-2 4-17-15,0 2-26 0,-2 2-61 16,2 2-97-16,-2 0-109 0,-1 0-103 16,1-2-106-16,-2 0-53 0,-1-4 21 0,-1-2 75 15,-1-3 100-15</inkml:trace>
  <inkml:trace contextRef="#ctx0" brushRef="#br0" timeOffset="122744.26">5012 14728 189 0,'2'-19'310'0,"-1"1"53"0,5 3-8 16,-1 2-49-16,4 1-53 0,2 3-54 16,2 3-48-16,1 0-65 0,0 4-79 0,3 1-80 15,0 1-74-15,1 0-79 0,0 1-83 0,1-1-61 16,-2 0 2-16,0 0 32 0,-1 0 47 15</inkml:trace>
  <inkml:trace contextRef="#ctx0" brushRef="#br0" timeOffset="122924.19">5468 14432 168 0,'-3'-7'278'0,"0"1"34"15,0 4 6-15,-5 4 4 0,3 2 3 16,-2 5-9-16,0 3-27 0,0 3-38 0,0 2-47 15,-1 4-50-15,5 0-51 0,-1 2-40 16,0 2-37-16,3-3-57 0,1 3-77 0,0-2-84 16,0-2-82-16,1-2-69 0,2-2-60 15,0-1-34-15,1-5 14 0,-1-2 51 16,3-5 64-16</inkml:trace>
  <inkml:trace contextRef="#ctx0" brushRef="#br0" timeOffset="123058.73">5451 14659 100 0,'0'-10'296'0,"-1"3"75"0,-1-1 29 15,-2 2-6-15,1 3-28 0,-3 1-50 0,-2 2-67 16,3 2-80-16,-1 1-90 0,-1 1-109 16,0 4-113-16,-1-2-113 0,1 1-119 15,0 1-82-15,2-1-21 0,-1 1 37 0,1-2 73 16</inkml:trace>
  <inkml:trace contextRef="#ctx0" brushRef="#br0" timeOffset="123388.88">5624 14451 201 0,'4'-7'400'0,"-2"-1"79"16,0 4 50-16,0 0-58 0,-2 3-76 0,0 1-80 16,-2 5-80-16,2 3-72 0,-2 1-59 0,2 5-36 15,-2-1-24-15,1 2-17 0,-2 1-13 16,2-1-5-16,1 2-5 0,-2-2 1 15,2 2-3-15,-2-1-1 0,2-3 0 0,0 0-1 16,0-1 1-16,0-3-2 0,2 1-1 16,0-3-1-16,2-1 1 0,-1-2 0 0,1 0 0 15,-1-1 1-15,3 1 1 0,-2-2 0 16,4 2 0-16,-3-2 1 0,3 2-1 16,-3 0-1-16,2-3-3 0,0 3-12 0,-1-2-25 15,0 2-52-15,2-2-72 0,-2 0-80 16,2 0-78-16,1-2-67 0,2-2-58 15,-1-2-23-15,-1-2 31 0,2-1 61 0,0-3 70 16</inkml:trace>
  <inkml:trace contextRef="#ctx0" brushRef="#br0" timeOffset="123871.71">5961 14535 47 0,'3'-2'165'0,"1"0"-17"16,-2 0-25-16,1 1-26 0,-1 1-19 15,0-2-10-15,-2 2-9 0,1 0 1 0,-1 0 5 16,2 0 14-16,-2 0 18 0,2 0 22 0,-2 2 23 16,0-2 19-16,0 0 15 0,0 0 6 15,0 0 1-15,0 0-8 0,0 0-12 0,0 0-17 16,0 0-21-16,0 0-21 0,0 0-22 16,0 0-21-16,0 0-19 0,0 0-14 15,0 0-7-15,0 0 5 0,-2 0 9 16,2 0 13-16,-2 0 9 0,2 1 7 0,-3 1 0 15,-2 0-4-15,3 2-9 0,-5 2-10 16,-1-1-6-16,1 3-7 0,0 0-5 16,-2 1-3-16,0 3-5 0,2-3-7 15,0 3-2-15,0-1-3 0,1 0-3 0,3 1 0 16,-2-1-1-16,5 1 1 0,0-3-2 16,0-1-2-16,3 0 0 0,1-1-5 15,1-1-2-15,2-2-6 0,2-2-3 0,0-2-6 16,0 0-1-16,2-4-1 0,-1 0-1 0,1-2 4 15,0-1 4-15,-1-3 5 0,1 2 5 16,1-1 3-16,-1-1 2 0,0 1 2 0,0 1 2 0,0 3-1 16,-1-1 5-16,1 4 8 15,-1 4 10-15,1 2 8 0,0 5 4 16,0 5 3-16,-2 3-2 0,1 6-4 0,-1 1-8 16,0 7-10-16,0-1-10 0,0 3-23 15,0-1-73-15,-2 0-119 0,0 1-122 0,2-3-133 16,-2-1-87-16,-1-2-26 0,-1-3 45 15,-1-1 104-15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00:08.7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555 9264 37 0,'0'0'42'15,"0"0"2"-15,0 0 1 0,0 0-1 0,0 0 1 16,0 0 1-16,0 0 1 0,-1 0 2 15,1 0 4-15,0 0 3 0,0 0 3 0,0 0 1 16,-1 0 1-16,1 0 0 0,0 0-3 0,-2 0-3 16,2 0-5-16,-2 0-5 0,2 0-8 15,-2 0-3-15,1 0-6 0,-4 2-2 0,4-2-1 16,-2 2-2-16,-2 0 2 0,2 0 1 16,-2 0 3-16,2 1 1 0,-3-1 2 0,1 2 1 15,-1 0 1-15,1 0 1 0,0 1-1 0,-1-1 0 16,1 2 1-16,-2-2 2 0,2 1 1 15,-3 1-2-15,2 0-1 0,0 1 2 0,-2-1 2 16,2 2-2-16,-2-1-2 0,1 1 0 0,0 0-1 16,0 1-4-16,-2 1-1 0,1-1 0 15,-1 1 3-15,1 1 4 0,-1-1 3 0,0 1 1 16,0 1 2-16,0 1 4 0,-1 0 2 0,1 1-1 16,-3 1 3-16,4-2 0 0,-3 2-1 0,1 1-6 15,-1 1-6-15,-1 0-4 0,1 0-5 16,-1 2-3-16,2 0-4 0,0 0-1 15,-1 0-1-15,0 0 0 0,0 0-1 0,3 2 0 16,-3-2 3-16,2 2 2 0,0 2 2 16,0 0 1-16,2 0-2 0,-2 0-1 0,2 2-2 0,0-3-2 15,-1 3-1-15,3-2-1 16,0 0-2-16,-1 0 1 0,0 0-3 0,3-2 1 0,-2 1-1 16,2-1 0-16,-1 2 1 0,0-2 1 15,1 0 4-15,1 2-3 0,-2-2 0 0,3 0-1 16,-3 0 0-16,2 0-2 0,0 0-4 15,2 0-1-15,-1 0 0 0,1 2 2 0,0-2 0 16,0 1 0-16,1-1-2 0,-1 2 2 0,2-2-3 16,0 2-2-16,0-2 0 0,0 2 1 15,-1 0 3-15,1-2-2 0,0 2 3 0,0-1 0 16,0 1 0-16,-1 0 0 0,1 0 0 0,0-2 0 16,-1 2 0-16,2-2 0 0,-2 2-3 15,1-2 0-15,0-1-1 0,-1 1-2 0,1 0 0 16,1-2-3-16,2 2 1 0,-2-2-2 15,1 2 0-15,-1-2 0 0,3 1 1 16,-1-1 1-16,0 0-1 0,2 0 4 0,-1 0-2 16,1-2-1-16,0 2 0 0,0 0-2 0,1-2 0 0,-1 2-4 15,2-2 4-15,-2 2 0 16,2-2 0-16,0 1-1 0,-1-1 1 0,1 0 2 16,2 2-2-16,0-2 0 0,1 2-1 0,-1-2 1 15,2 0 1-15,-1 1-1 0,2-1 0 0,-1 0 1 16,1 0 1-16,0-2 1 0,1 1-2 15,-1-1 1-15,0 0 0 0,1-2-1 0,-1 1-1 16,0-1-1-16,0-2 1 0,0 1 0 0,0-3 0 16,0 3 1-16,0-3 0 0,-2-1 2 15,3 1-1-15,-1-1-1 0,0 0 1 0,0-3-1 16,1 1 0-16,-1 0-2 0,0 0 1 0,2-1 1 16,-1-1-1-16,1 0 3 0,0 0-2 15,1 0 3-15,0-1-2 0,1 1 0 16,-1 0 1-16,3 0-4 0,-3-2 0 15,4 2-2-15,-2-3 3 0,1 3-1 0,1-2-1 16,-1 0 2-16,1 0 0 0,1 0 2 16,-2 0-1-16,1 0-1 0,-1 1 0 0,0-1 2 15,1 2-1-15,-2-2 0 0,1 2-1 16,0 0 2-16,-2 0 0 0,3-1-2 16,-1 1-1-16,-1 0 1 0,3 0 0 0,-3 0 0 15,2-1 0-15,1 1-1 0,-1 0 1 16,1-2-1-16,-1 2 1 0,1 0 0 0,-1-1 1 15,0 1 0-15,-1 0 3 0,0 0-1 16,0 1-2-16,-1-1 2 0,-1 2-2 16,2 0 1-16,-2-1-2 0,-3 1-4 15,2 0 3-15,-1 0-2 0,0 1 1 0,-2-1 2 16,1 2-2-16,-1-3 5 0,-2 3-2 16,3-2 0-16,-3 1-1 0,1-1 0 0,-1 2 0 15,1-1 0-15,-1 1 0 0,1 1 0 16,-1-1 2-16,1 1 0 0,-1-1-2 0,1 2 1 15,1-1 0-15,-2 1 0 0,3-1 2 16,-3 1-3-16,2-1 1 0,-2 1 2 16,2 1-2-16,2-1 0 0,-2 1-1 0,0-1 1 15,0 1-1-15,1 1-1 16,-1-1 2-16,0 0 0 0,1 3 2 0,-1-3-3 0,0 2 2 16,0-1 0-16,1 1 0 0,0-1-1 15,0 1-2-15,1 0 1 0,-2 1 1 16,2-1 2-16,-2 0-3 0,3 1 1 0,-3-1 2 15,1 0-1-15,2 1 0 0,-2-1 0 16,1 0 0-16,-3-1 0 0,4 1-2 0,-3-1 1 16,2 1 1-16,0-2-1 0,1 3 0 15,-1-3 3-15,0 2-2 0,-1 1-2 16,2-1-2-16,1 0 1 0,-2 1-2 0,2-1 2 16,-3 0 0-16,4 1 2 0,-3-3 2 15,1 3-3-15,0-3 1 0,0 2-1 0,0-1 0 16,0 1 1-16,-1-2 0 0,1 3 1 15,-1-3-1-15,0 3 0 0,0-3-2 16,-1 2 1-16,4-1-1 0,-3 1 0 0,2-1-1 16,-2 1 0-16,2-2 5 0,-2 1-2 15,1-1-1-15,-1 1 0 0,2-1 0 16,0 0 0-16,2 1-2 0,-2-1 2 0,1 1 2 16,0-1-2-16,2 1 0 0,-2-1 1 15,2 0 0-15,-1-1 1 0,2 1-1 16,-1-1 2-16,0 1-3 0,-1-1-1 15,2-1 1-15,-1 1 0 0,1-1-1 16,-1 1-1-16,0-2 4 0,1 1 0 0,-1-1 0 16,-1-1-2-16,1 1-1 0,1-2 0 15,-1 1 0-15,1-1 0 0,-1 0 1 16,1-1-1-16,-1 1 1 0,0-2 1 0,1 2 0 16,1-2-1-16,-2-1 1 0,2 1 2 15,-1 0 0-15,1 0-2 0,-1 0 3 16,1-3-2-16,-1 1-2 0,1 0 0 0,-2 0 0 15,1-2 0-15,-1 0-3 0,-1 0 1 16,1 0 1-16,-1-2 0 0,-1 2 0 16,1-2 1-16,0 2 0 0,-2-2 0 0,1 2 0 15,-1-1 1-15,0-1 0 16,0 0 0-16,-2 0 0 0,2 0-1 0,0 0 0 16,-1-2 0-16,0 0-1 0,2 1 2 15,-1-1 1-15,2 0 1 0,-3-2 0 16,3 1 0-16,-1-1-3 0,1-2 0 15,0 3 0-15,0-3 0 0,-2 2 0 0,1-1 0 16,-1 1 2-16,0-2 0 0,-1 1-2 16,2-1 0-16,-1 0 1 0,-2 1 1 15,1-3-2-15,0 1 1 0,-1-1 0 0,0 1-1 16,0-3-1-16,-1 3 0 0,0-3-1 16,-1 1 0-16,1-1 1 0,-1 1 1 0,-2 1 0 15,1-1-1-15,-2 1 1 0,1 1 0 16,-1-1-1-16,-2 1 0 0,0-1 1 15,0 3 1-15,0-3-2 0,-3 3 0 16,2-3 1-16,-2 2 2 0,2-1-2 16,-2 1 0-16,-1-1 2 0,-1 1-1 0,3 1 1 15,-5-1-2-15,4 0 1 16,-2 1-1-16,0-1-2 0,-1 0 2 16,1 1-1-16,-1-1 0 0,1 1 0 0,0-3 1 0,-1 2 0 15,0-1-1-15,2 1 1 16,0-1-1-16,-2-1 0 0,1 3 0 0,-1-3 1 15,1 3 2-15,-1-3-2 0,1 2 1 16,0 1 0-16,-3-1 0 0,3 1 0 16,-2 1 0-16,1-2-1 0,1 2 0 0,-1-1 2 15,1 1-1-15,0-1 1 0,-1-1-3 16,3 0 1-16,-3 1-1 0,3-1 0 0,-3 0-2 16,2 1 0-16,-2-1 2 0,3 1 0 15,-2 1 1-15,0-2 0 0,-1 2 1 16,1 1 2-16,-2-1 4 0,3 0 1 15,-2 1 1-15,1-1 0 0,-1 2-1 0,1-2-2 16,0 1-3-16,-1 1 1 0,0-2-4 16,1 0 2-16,1 1 1 0,-1 1 0 15,0-2 0-15,-1 0-2 0,3 1 1 0,-3-1-1 16,1 0-1-16,0 1 0 0,-1 1 1 16,1-2-1-16,-3 2 0 0,3-1 1 15,0 1 0-15,-1 0-1 0,1 0 0 16,-1 0 2-16,1-1 1 0,-1 1-2 0,1-2 0 15,1 2 1-15,-1-1-2 16,1 1-1-16,1-2-2 0,-2 2 3 0,4-1-1 16,-2 1 1-16,-1-2 1 15,-1 2-1-15,4 0 2 0,-2 1-1 0,-1-1-1 16,0 0 1-16,0 0-1 0,1 0 1 16,1 1-1-16,-1-1 0 0,1 0 2 0,-2-2-2 15,1 2 0-15,1-1-1 0,0 1 0 16,0-2 2-16,0 2-1 0,0 1 1 0,0-1 1 15,1 0-2-15,0-2-1 0,0 2-1 16,1-1-1-16,-2 1 3 0,2-2 0 16,-1 2 1-16,1-1 0 0,0 1 2 0,0-2 1 15,-2 2-4-15,2-1-1 0,-1 1 1 16,0 0-2-16,0 0-2 0,-1 0 4 16,0-1 1-16,2 1-1 0,-2-2 1 15,2 2 1-15,0-1 0 0,0 1-2 0,1-2 0 16,-1 2-3-16,2-2 0 0,0 3 0 15,0-3-1-15,-1 2 2 0,-1-2-1 16,2 3 2-16,-2-3 2 0,0 2-1 16,-2 0 2-16,2 0-2 0,-2 1 1 15,0-1 1-15,0 0 1 0,0 0-2 0,1 0 2 16,-1 1-2-16,0-1 1 0,0 2-3 0,0-2-1 16,0 2 3-16,0-2-2 15,1 1 1-15,1-1-2 0,-2 2 2 0,2-2 1 16,-2 2-2-16,0 0 1 0,0 0 1 15,0 0 0-15,0 1-1 0,0-1-1 0,1 0 0 16,-2 0 1-16,0 0 0 16,-1 0 0-16,1 0-1 0,-1 2 1 0,1-2 1 15,-3 2-1-15,2-2-1 0,-1 2 1 16,0-2 0-16,-1 2 0 0,-1-2 0 16,1 2 0-16,-1 0 2 0,0 0-2 0,0 0 1 15,0 0 0-15,-1 0 1 0,1 0 0 16,-2 0-4-16,2 0 2 0,-2-1 0 15,1 1-1-15,-1 0-1 0,3 0 2 16,-3 0 3-16,0 0-3 0,0 0-1 0,0 0 1 16,0 0 0-16,0 0 1 0,0 0-3 15,0 0 2-15,0 0 2 0,0 0 0 0,0 0 0 16,0 0-2-16,0 0 0 16,0 0 3-16,0 0-1 0,0 0 0 0,0 0 0 15,0 0 2-15,0 0-1 0,0 0-1 16,0 0-1-16,0 0-1 0,0 0 0 15,0 0 2-15,0 0 0 0,0 0 3 16,0 0 0-16,0 0 1 0,0 0 2 0,0 0-3 16,0 0 0-16,0 0 1 0,0 0-4 15,0 0 3-15,0 0-3 0,0 0-1 0,0 0 0 16,0 0-1-16,0 0 1 0,0 0-2 16,0 0-1-16,0 0 2 0,0 0 2 15,0 0 0-15,0 0-1 0,0 0 0 16,0 0 0-16,0 0-1 0,0 0-1 0,0 0 1 15,0 0 0-15,0 0 0 0,0 0 0 16,0 0 3-16,0 0-2 0,0 0-1 16,0 0 2-16,0 0 0 0,0 0 0 15,0 0-2-15,0 0 2 0,0 0 1 16,0 0 0-16,0 0-1 0,0 0 2 0,0 0-1 16,0 0 1-16,0 0-2 0,0 0-4 15,0 0 2-15,0 0 0 0,0 0-1 16,0 0 0-16,0 0-1 0,0 0 3 15,0 0 0-15,0 0 1 0,0 0-1 0,0 0-2 16,0 0 1-16,0 0 1 0,0 0 0 16,0 0-1-16,0 0 2 0,0 0 0 15,0 0-3-15,0 0 0 0,0 0 1 0,0 0-1 16,0 0-2-16,0 0 3 0,0 0 2 16,0 0-1-16,0 0-2 0,0 0 1 15,0 0 1-15,0 0-1 0,0 0 0 0,0 0-1 16,0 0 1-16,1 0 2 0,-1 0-1 15,2 0 2-15,0-2-2 0,-1 2-1 16,2 0-2-16,-2-2-2 0,1 2 2 16,2-2-2-16,-1 2 3 0,1-2 1 0,-1 2 2 15,3-2-2-15,-1 2 1 0,1-2 0 16,1 2-1-16,0-2-1 0,0 2 1 16,0-2 2-16,0 2-2 0,0-2 0 15,0 2 0-15,1-1 0 0,-1 1 1 16,0-2 0-16,2 0 1 0,0 0 3 15,0 0 0-15,0 0 1 0,1 0-2 0,-1 0 1 16,1 0-2-16,2 0 0 0,-1-1 1 16,1 1 0-16,0-2 2 0,1 0-1 0,1 0 1 15,-1-1 0-15,1 1-1 0,0-2 1 16,2 0-3-16,-1-1-1 0,1 1 0 16,0-2-1-16,0 1 1 0,1-1-2 0,0 0 1 15,1 1 4-15,-2-1-5 0,2-1 0 16,-2 1-1-16,0 0 2 0,2 1 1 15,-2-1-2-15,-1 1 0 0,2-3 3 16,-1 2 1-16,0-1-4 0,0 1 2 0,0-1-1 16,0-1 2-16,-1 1 0 0,2-1 0 15,-2-1 2-15,1 1 0 0,-3-1-1 16,1-1 3-16,1 1-3 0,0 0-1 16,-1-1 0-16,2 1 3 0,-2-3 3 15,2-1-3-15,-1 0 2 0,1 0 0 16,-1-3 1-16,2 1-2 0,1 0-4 0,-2-2 1 15,2 0-2-15,0 0-1 0,0 0 2 16,-1-2-2-16,1 2 4 0,-2 0 1 16,1 0 1-16,0-2-3 0,-1 2 0 0,0-2-2 15,1 0 0-15,-1 0-3 0,0-2 2 16,2-2 3-16,-2 1-3 0,0-1 2 0,1-4-1 16,0 1 0-16,0-5-2 0,3 1 1 15,-2-4 2-15,2 0-4 0,0-3 4 0,2-1-2 16,0 0 0-16,1-1-2 0,-1-1 0 15,1 2 2-15,-2 0-1 0,1 0 0 16,-4 1 3-16,3 3-1 0,-1-2-1 16,-1 2-2-16,-1 0-2 0,2 2 2 0,-2-3 0 15,-1 1 0-15,0 0-2 16,0 0 1-16,1 0 1 0,-2-1-2 0,2-1 0 16,-3 2 1-16,4-2-1 0,-3 2 1 15,1-2 1-15,2-2 0 0,0 2-1 0,-1-2 1 16,1-2 4-16,2 0-1 0,0 0 3 15,-2 0-3-15,1 0 1 0,-3 2 1 16,2 0-3-16,-1 0 1 0,-4 2-4 16,1 0 0-16,-1 0 0 0,-2 1 0 15,-1-1 2-15,-1 2-2 0,2-2 2 0,-4 2 0 16,0-2 0-16,1 2-1 0,-2-2 1 16,-2 1-1-16,0-1 1 0,1 2 1 15,-1-2-1-15,-1 0 0 0,-3-2 0 16,1 2 0-16,0-2-4 0,-2 0 1 0,-2 0 3 15,0 0 0-15,-3 0 0 0,0 0-2 16,-2 0 2-16,-1 0 0 0,0 2 0 0,-1 1 0 16,0 1 1-16,-2 2 0 0,0 2 2 15,-1-1-1-15,1 1-1 0,-1-1 0 16,-3 3 0-16,2-3 1 0,-1 3-5 16,-2-2-1-16,-1 1-2 0,2-1-1 0,-3-3-3 15,-1 1-1-15,-1 0 2 0,0 0 0 16,-1-1 0-16,-2 1 2 0,1 2 2 15,-1-1 0-15,2 3 2 0,-2 1 2 0,3 1 1 16,0 1 1-16,-1 0-1 16,1 3 0-16,-1 1 1 0,1 0-1 0,-1 2 1 15,1 2 0-15,-1 2 1 0,-1-1-1 16,-1 3 0-16,1 0-1 0,-1 2 0 16,0 1-2-16,0 1 1 0,0-1-2 0,-3 3 1 15,0-1 1-15,0 3 0 0,0-3 1 16,-3 3-3-16,-1-1 3 0,1 2 0 0,-1-1 0 15,-2 1 0-15,2 2 0 0,-3-2-1 16,3 3-2-16,-2-1 1 0,0 2 1 16,0 0-1-16,-1 0 0 0,1 2 1 15,0 0 1-15,-3 0 0 0,4 2 0 0,-4 0 0 16,2 0 1-16,-1 0 0 0,0 1-1 16,0 1 2-16,-1 2-2 0,0 0 1 15,0-1-1-15,-2 3 0 0,1 0-3 16,-2 1 1-16,1 1 0 0,1-1 0 15,-1 3 0-15,1-1 1 0,-1 1 1 0,2-1 0 16,1 2 2-16,2 1-2 0,0-1 1 16,0 0 0-16,1 3-1 0,3 1 0 15,-2-2 0-15,1 4 1 0,2 0-2 16,1 0 4-16,-1 2 1 0,0 2 0 0,2 0 0 16,0 0 1-16,2-1 0 0,0 3-2 15,-1 0-2-15,3 2-1 0,0-1 2 0,-1 1 0 16,1 0-1-16,1 1-2 0,0 3 1 15,3-1 0-15,-1 1-1 0,0-1 0 16,2 3-1-16,0-3 2 0,0 2-2 0,1 3 2 16,3-1 1-16,-2 0 1 15,3 4 5-15,-2 1 3 0,3-1-2 0,-1 2-1 16,2 0 0-16,-3 0-1 0,3 2-2 0,3-1-4 16,-2 1 2-16,2 0-2 15,-2 2 1-15,3-2-1 0,0 2-1 0,1-2 0 16,-1 2 1-16,1-3 2 0,1 1-2 15,-1-2 1-15,1 2 1 0,-2-2 1 0,3 0 1 16,-2-2 0-16,1 2-1 16,-1-2 2-16,0 2-1 0,1-1 1 0,-1-1-3 15,1-2 1-15,-1 0-2 0,1 0-1 16,0-1-1-16,0-1 0 0,0 0 0 16,-1-1 1-16,0-1 3 0,1 0-1 0,-3-1 3 15,1-3-4-15,-2 1 1 0,2-2-1 16,-2-3 1-16,-1-1 0 0,1-2 0 15,-2-2 3-15,2-2 1 0,-2-1 2 16,0-3 0-16,-2 0 3 0,3 1-4 0,-3-3-1 16,-2-1-2-16,1 1 0 0,-2-1-1 15,-1-1-1-15,1-1 1 0,-3 1 0 0,0-1 0 16,-1-1-3-16,0 1 0 0,-1 0 0 16,-1-3 2-16,0 1 2 0,1 0 2 15,-3 0 0-15,2-1-1 0,-1-1-3 16,0 2 0-16,-1-2-4 0,1-1 0 0,-2 1 0 15,1-2 0-15,-1 2 1 0,0-2 2 16,0 0 0-16,0 0-1 0,-3-2 0 16,2 2-1-16,0-2 1 0,1-2-1 0,-2 2-1 15,2-2 1-15,-2-2-1 0,0 0 1 16,0 0 0-16,0 0 1 0,0-1 0 16,0-1 1-16,2 0 2 0,-2 1-1 15,1-1-1-15,1-2 0 0,0 1 1 0,0-1 0 16,0 0-1-16,-1 1 2 15,1-1-3-15,-2 1 0 0,2-3-3 0,-2 2 2 16,0-1-2-16,0 1-1 0,0-1 2 16,0-1 1-16,2 1 2 0,-2-3-1 0,1 3-1 15,-1-3 1-15,2 1 1 0,-2-2-3 16,2 1-1-16,0-1 2 0,0-1-1 16,-1-1-1-16,-1 0 2 0,2 0 2 0,-2-2 0 15,2-1-3-15,-2 1 2 0,2 0 2 16,-2-2 2-16,0 0-2 0,0 0 3 15,0 0 1-15,0 0 0 0,0-2-4 0,-2 2 0 16,2-2 0-16,0 2-2 0,0-2 0 16,0 2 0-16,0-2 1 0,0 2-3 15,0-2 2-15,0 2 0 0,0 2 0 0,0-2-1 16,-3 2 0-16,4-1 2 16,-4 3-1-16,4 0 0 0,-3 0 1 0,2 1 2 15,-1 1-3-15,1 0 0 0,0-1 0 16,0 3 1-16,-2-2 0 0,2 1-2 0,-3-1 0 0,2 1 0 15,-1 1-2-15,-1 0 2 0,-1-1 1 16,-2 3 0-16,2 1 1 0,-3 0 2 16,1 1 1-16,-1-1-3 0,0 2-1 0,-4 3 1 15,0-3 1-15,1 2 0 0,-3 0 0 16,1 2-2-16,-1-1 4 0,1 1 3 0,1 0 0 16,-2 2 1-16,3-2 6 0,0 2 3 15,2 0 1-15,-1 0-3 0,0 2-1 0,2-2-1 16,0 2-5-16,0 1-1 15,-1-1-6-15,0 2 2 0,2 0-3 0,-1 0 0 16,0 1-1-16,0 1 0 0,-1 0 1 16,1 2-1-16,-2 1 1 0,2 1-2 0,0-1 2 15,-1 1-1-15,2 1 0 0,-1 0-4 16,-3 3-11-16,4-1-17 0,-3 0-17 0,0 3-17 16,0 1-23-16,0-2-35 0,0 2-88 15,4 2-103-15,-2 0-97 0,8 0-86 16,1-1-75-16,5-3-12 0,4-2 72 0,3-3 106 0</inkml:trace>
  <inkml:trace contextRef="#ctx0" brushRef="#br0" timeOffset="5124.83">656 9314 35 0,'4'-2'59'0,"-1"-2"4"0,1 2 5 16,0-2 3-16,1 0 0 15,1 0-1-15,2-1-4 0,-1 1-8 16,4-2-5-16,0 1-5 0,1-3-1 0,0 0 1 16,3 1 4-16,1-1 2 0,-1-1 3 0,2 1 3 15,1-2-1-15,2 3 1 0,-1-1-4 16,1 1-1-16,-1 1-5 0,3-2-5 0,1 2-6 15,-2 3-7-15,5-1-5 0,-1 0-4 16,0 0-4-16,2 0-1 0,1 3 0 16,0-1 3-16,1 0 3 0,2 0 7 0,-3 0 6 15,3 0 6-15,-3 2 2 0,1 0 2 16,-1 0-1-16,-1 0-2 0,2 2-5 16,-3 0-2-16,3 2-4 0,-2-1-2 0,0 1-3 15,1 0 3-15,1 0 9 0,-1 2 8 16,0-3 9-16,3 3 8 0,0-2 5 0,-1 2 0 15,0-3-5-15,3 3-8 0,-3 0-10 16,1 0-8-16,0-1-9 0,2 3-6 0,-3-2-7 16,-2 1-3-16,3 1 0 0,-3-1 6 15,1 1 5-15,-2 2 10 0,0-3 8 0,-1 3 7 16,1-1 6-16,-2 3-2 0,0-3-2 16,0 3-5-16,0-1-6 15,0 1-7-15,0 1-7 0,2-2 0 0,-2 3-4 16,2-3-4-16,-2 2 0 0,2-1-3 15,-2 1 3-15,1-1-6 0,-1 1 1 0,0 0-1 16,0 1-2-16,-1-1 0 0,-4 2-3 16,3-1 0-16,-2 1-2 0,-1 0-1 0,-1 0-1 15,-1 0 0-15,0-1-1 0,-1 1 1 0,0-2 1 16,-1 3-1-16,0-1 1 0,0 0 0 16,0 0-1-16,0 1 0 0,-1-1 0 15,2 0 1-15,-1 0-2 0,2 2 0 0,-2-1 1 16,1 1 3-16,0 0 0 0,1 0-2 15,-2 0 2-15,2 0-1 0,-2 2 0 16,2-1-2-16,-2 1 1 0,0 0 2 16,-2 0-1-16,2 0 1 0,-2 0 0 15,1 0-1-15,-1 2-1 0,1-2-1 0,-1 2 2 16,0-2-3-16,1 2-1 16,-1-2 1-16,0 2 0 0,0-2-1 0,2 0-1 15,-2 0-1-15,3 0-1 0,-1-2 1 16,0 2 0-16,0-2 1 0,0 1 0 0,0-3 0 15,-2 2 4-15,1-2-4 0,-1 0-1 16,0-1-1-16,-1-1 0 0,-2 0-2 16,-2 1 1-16,3-3 2 0,-3-1 0 0,0-1 0 15,-1 1 0-15,0-3 3 0,1 1-2 16,-3 0-1-16,2-3 1 0,-2 3 1 16,2-2-2-16,-1-1 2 0,1-1 0 0,1 2-1 15,-3-2 1-15,3 1-2 0,-1-1 1 16,1 2-1-16,0-2 0 0,0 2 1 15,0-3-2-15,1 1 1 0,-1 0 0 16,2 0-1-16,0-2 1 0,-1 1-1 0,3-1 1 16,-1 0-2-16,1 0 0 0,1-2 0 15,0 2 3-15,3-2-1 16,-3 0 2-16,2 0-1 0,0-2 2 0,2 2-1 0,-2-2 1 16,2 2-1-16,-2-2-2 0,2 0 2 15,0 1-2-15,-1-1 0 0,1 0-2 16,0 0 2-16,-1-2-1 15,2 0 0-15,-1 0 1 0,1 1 2 0,-1-1 2 0,0 0 0 16,0-2 0-16,2 1-1 0,-3-1 3 16,0 0-2-16,2-1-1 0,-1-1-2 15,0 0-1-15,0 1 1 0,-2-1-1 16,2-2 0-16,-3 3 0 0,2-3 2 16,-1 1 1-16,-2-1 0 0,2 3 0 0,-1-3-2 15,1 1 0-15,-2-1 1 0,2-1-2 16,-2 1-2-16,2-1 2 0,0-1 2 15,0 1-2-15,-1-1 0 0,1 1 0 16,-2 0 1-16,2-1-1 0,-2 1 0 0,2-3 0 16,-1 1 0-16,1 0 0 0,-2-3 0 15,1 1 0-15,2 0 0 0,-1 0-1 0,0-2 0 16,1-1 2-16,-1 1-2 0,0 0-1 16,-1 2 1-16,2-2 2 0,-3 2-1 15,1-3 0-15,0 3 2 0,-1 0-1 16,1 2-1-16,-1-1 0 0,-1 1 0 15,-1 0 0-15,1 1-1 0,-2 1 0 0,1 1 1 16,-1 1-1-16,0-1 1 0,1 1-1 16,0 1-1-16,1 0 2 0,0 1 0 15,1-1 0-15,-3 1-2 0,5 1 1 16,-4 0 0-16,2 0 0 0,1 1 1 0,-2-1 0 16,1 0 0-16,1 2 0 0,0 1 2 15,-3-1 2-15,3 0 1 0,-3 2 0 0,2 0 4 16,-1 0-1-16,1 0 1 0,0 0-2 15,1 2-2-15,-1-1-1 0,0 1-1 16,2-2 0-16,0 2-3 0,1-2-3 0,-1 0 1 16,1 2 0-16,1-2 1 0,1 0 0 15,2 2 1-15,-2-2 2 0,2 0 1 16,1 0 1-16,0 0-2 0,-1 1 0 0,0-1-2 16,3 0 2-16,-3 0-1 0,2 2 0 15,-1-2 1-15,1 2 2 0,-2 0 3 16,3 0 0-16,-3 0 0 0,2 0 1 15,-2 0-2-15,3 0 1 0,-1 0-2 16,2 0 1-16,-2 0-3 0,2 0-1 16,0 0 3-16,0-2-4 0,2 2 0 15,-2-2-1-15,2-2 1 0,0 2 2 0,0-1-1 16,-2-1 1-16,3 0-3 0,-3 0 2 16,0 2 0-16,0-2 4 0,0 3 0 0,-2-3 0 15,2 2 0-15,0 0 1 0,0 0-1 16,0-2-2-16,2 2 1 0,-2-2 1 0,2 3 1 15,-1-3-3-15,2 0 0 16,0 0-1-16,-1 0 1 0,1-1-4 0,-1 1 2 16,2 0-1-16,-2 0 2 0,1 0-2 15,1 2 0-15,-3-1 2 0,3 1-2 0,0-2-1 16,-1 2 3-16,1-2-2 0,-1 2-1 16,1-2 0-16,0 1 1 0,-3-1 0 15,3 2-1-15,-2-2 0 0,1 2 1 16,-1-2-3-16,2 3 1 0,-3-3 0 15,2 2-1-15,0-2 1 0,0 2 1 16,0-2 1-16,3 2 2 0,-2-1-3 16,0-1 0-16,1 0 1 0,0 0-1 0,-1 0 1 15,1-1-3-15,-1-1 2 0,1 0-2 16,-1 2-1-16,-3-1 1 0,1 1 0 0,-1 0 2 16,2 0 1-16,-4 0 0 0,4 1-1 15,-2-1 1-15,1 0 1 0,-1 2-2 16,3-2 0-16,0 2-2 0,1 0 2 0,0 1 0 15,2-1-1-15,1 0 0 0,0 0 0 16,2 2 2-16,0-2-1 0,1 2 1 16,0-2 1-16,0 2-2 0,0-2 0 15,-2 0-2-15,3 0 0 0,-1-1 0 0,-1 1 2 16,-1-2 4-16,2 2 0 0,-3-2 2 16,4 2-1-16,-3-2 0 0,1 2-3 15,1 1 3-15,2-1 0 0,-3 0 0 0,3 0 2 16,-1 0 0-16,3 0 0 0,0 2-1 15,2-2-2-15,1 0-2 0,1 0 1 16,0 0-1-16,5-1 0 0,-1 1-2 16,2-2 1-16,0 0 1 0,0 0 0 15,-1 0-2-15,1 1 0 0,-2-1 0 0,-2 0 0 16,1 0-1-16,-1 2 0 0,-2-1 1 16,0 1 1-16,0 0 1 0,-1 0 2 15,2 0 2-15,-2 0-3 0,0 2-1 0,-1-2 0 16,0 2-2-16,4-2 0 0,-1 2-2 15,-1-2 2-15,4 2 0 0,1 0 0 16,1 0-1-16,1 0 0 0,3 0 0 16,0 0 1-16,-1 2-3 0,1 0 4 0,1 2 0 15,-2 0 0-15,1 1 2 0,2 1 1 0,-2 2 1 16,2-1 2-16,0 3 0 0,1-1-2 16,-1 1 1-16,4 1-3 0,-1 1 0 15,0 1-3-15,2 0 0 0,1 1 0 0,-2-1 0 16,3 2 0-16,-5 1-1 15,2-1 2-15,-3 0-1 0,-3 0 0 0,-2 2 0 16,-4 1 0-16,-2-1-1 16,-3 0 0-16,-4 0 0 0,1 0 0 0,-5 0 0 15,-1 1-1-15,-1-1 2 0,-3 0-3 0,-1 2 1 16,-3-2 2-16,1 2 0 16,-2 0 1-16,-2 0 0 0,-2 2 1 0,1-2-1 15,0 2-2-15,-3-2 0 0,1 2 0 16,-2 0 0-16,0 0 0 0,-1 0 1 0,1 2 1 15,0-2-1-15,-3 2 0 0,4 0-1 16,-3-1-1-16,0 1 2 0,-1 0-1 16,-1 0 1-16,0 2 0 0,0-2 0 0,-1 1 0 15,-2 1-3-15,-1 0-1 0,1 0-1 16,0 1 0-16,-2 3-1 0,-2-1-1 16,2 3-1-16,-2 1 2 0,0 1 0 15,-2-1 1-15,1 0 1 0,-1 3 1 0,-1-1 4 16,-1 0-4-16,-1 1 0 0,0-1 2 15,-2-2 0-15,0 3 0 0,-4-1-4 16,1-2 0-16,-3 3 2 16,-1-1-3-16,-2 0 0 0,-1 0-1 0,-1 1 3 0,-2-1-1 15,-1-2-2-15,-3 1 2 0,2-1 2 16,-5 1 1-16,1-3-2 0,-2-1-2 16,-2-1 3-16,1 1 1 0,-2-3-1 0,-2-1 0 15,-1-2 1-15,-1 0 2 0,-1-2 0 16,-3-2-2-16,3 0 2 0,-3-2 0 15,0-2 0-15,-2 1 1 0,0-1-1 16,0 0 1-16,-2-2-1 0,0-1-3 0,1-1 2 16,-3 1-1-16,1-3 1 0,-1 1 1 15,-1-3-2-15,0 1 1 0,1 0-1 16,-2-3 2-16,2 1 1 0,1 0 0 0,-1-2-1 16,1-1 0-16,-1 1 1 0,1-2-1 15,-1 0 0-15,4 0 1 0,-4 0-1 16,2-2 0-16,-1 0 1 0,1 0-1 15,0 0 0-15,1-2-2 0,-1 0 1 16,0 0 0-16,2 0-2 0,-1 0 1 0,1-2-1 16,-2 1 1-16,0-1 1 15,0 0 0-15,-1-2 1 0,-1 1-1 0,1-1 1 0,-1 0 1 16,1-1-2-16,-1 1 2 16,1 0-1-16,-1 0 2 0,2 1 0 0,1 1-1 15,-1-2 0-15,0 2-2 0,3 1 1 16,0-1 0-16,0 0-2 0,0 0 1 15,0 2 0-15,2-2 1 0,-1 3-1 0,-3-3 1 16,4 2 3-16,-4-2 1 0,2 2-1 16,-1-2 3-16,0 0-2 0,-1 1-1 15,3 1 1-15,3-2-1 0,-2 2 0 0,2 0-4 16,0 0 1-16,3 0 0 0,1 0-1 16,0 0 0-16,0 1-1 0,0-1 1 15,0 0-1-15,0-2 1 0,0 0 1 16,-3 0 3-16,-1 1-2 0,-3-3 0 15,0 0 0-15,-2 0-1 0,-3-1 0 0,4 1-4 16,-2-2 3-16,0 3-1 0,2-3 3 0,-1 0-1 16,2 1 0-16,0-1-1 0,-1-1 0 15,3 1-1-15,0-1-2 0,-1 1 2 16,0-2 1-16,2 3 1 0,-3-3-2 16,5 3 0-16,-4-1 2 0,3 0-4 15,-1 1 3-15,2 1 0 0,-1 0 1 0,1 1 0 16,-1-1 0-16,2 0 1 0,0 1-2 15,-1-1 2-15,-1 0 1 16,2 0-1-16,-1 1 0 0,-1-1 0 0,1 0-1 16,-1 1-3-16,0-1 1 0,2 0 0 0,-1 0 2 15,2 1 0-15,0 1 0 0,0-2 0 16,0 2 0-16,2-1 2 0,0 1 0 16,1-2-3-16,-1 2-1 0,2-1 1 0,-3 1 1 15,1-2 0-15,0 2-1 0,-3-1 2 16,3-1 0-16,-1 0-1 0,-1 0 0 15,-2 1 0-15,2-1 0 0,-2 0-1 0,0 0 0 16,1 1-1-16,-4-1 0 0,4 0 0 16,-2 1 2-16,-1-1 0 0,0 0 2 15,-1 0 2-15,2 1 0 0,-1-1 2 0,0 0-1 16,1 1-4-16,-2-1 0 0,2 0-1 16,0 0-2-16,1 1 2 0,-2-1-2 15,1 0 2-15,0 1 1 0,-3 1-2 16,3-2 2-16,-3 2-2 0,-1-1 0 15,-1 1 0-15,2 0 0 0,-1 0 2 16,-3 0-2-16,4 1 1 0,-1-1 1 0,-1 2 1 16,5 0-2-16,-1 0 0 0,3 2 2 15,2 0-4-15,1 0 0 0,3 0-1 16,1 2 1-16,1 0 2 0,1 2-2 0,3-1 2 16,0 1-1-16,0 2 1 0,0 0 1 15,1-1 0-15,-2 3 0 0,3 0-1 16,-2-1 1-16,0 3 0 0,-1-1-1 0,1 1 0 15,0 1 0-15,0 3 0 0,-2-1 0 16,1 2 0-16,1 0 0 0,-2 3 0 16,0-3 0-16,2 2-3 0,-3-2 0 15,3 0 2-15,0-1 0 0,-2 1 1 0,2-2 1 16,-3 1 2-16,0-1 1 0,-1 0-2 16,0 1 0-16,-2-1-3 0,-2 0-2 15,3 1 0-15,-2-1-2 0,-1 0 1 16,1-1 1-16,-2 1 1 0,1-1 2 0,-1 1 2 15,1 0 1-15,-2 1-2 0,0-1 0 16,-1 2 1-16,-1 0-1 0,1 1-1 16,-4-1 0-16,2 0 1 0,-1 0 2 15,-1 1-1-15,0-1 1 0,1 0 1 0,-2 0-1 16,4-1 2-16,-2 1-2 0,1 0 0 16,-1 0-2-16,1 1 1 0,-1 1-1 15,2 0-4-15,-1 0 4 0,2 2 3 0,-1 0-2 16,1 0-1-16,0 0 1 0,0 2-1 15,0-2 0-15,1 2-3 0,-1-2 5 16,2 2 2-16,-2-2 1 0,2 2 1 16,-2 0-3-16,0 0 3 0,0 0-7 0,0 2-1 15,0-2-1-15,1 0-1 0,0-2 2 0,0 2-2 16,1-2 2-16,0 0 1 0,2 0-1 16,-3 0 2-16,1 0 0 0,0 0 0 15,0-2-1-15,0 2 0 0,-1-2 0 16,3 1 2-16,-2-1-1 0,-1-2 1 0,0 0 1 15,1 0 0-15,0-1-1 16,1-1-1-16,-2 0 0 0,1-1-1 0,0-1 0 16,0 1 0-16,-1-3 1 0,1 1-1 15,0-3 1-15,0 1 3 0,0 0-2 16,-1-3 3-16,1-1-2 0,0 0 2 16,1 0 1-16,-1 0-4 0,2-2 0 0,-1-1-3 15,1-1 1-15,-2 2 0 0,1-2-1 16,-1 0 1-16,-1 0-1 0,0 0-2 15,-3 0 0-15,0 2 0 0,-3-2 2 16,0 2 0-16,-1 0 1 0,-1-2 4 0,-1 2-2 16,2-2 0-16,0 0-1 0,-1-2-1 0,2 0-1 15,1 0 1-15,-1-2 1 16,1 1 1-16,3-1 0 0,-3-4 1 0,1 2 0 16,0-1-2-16,0-3 1 0,-2 3-1 15,-1-3-1-15,1 3 2 0,-1-3-1 16,-1 1 3-16,0 1-2 0,0-2-2 0,2 1 0 15,-3-3 1-15,3 3-1 16,-2-3 0-16,2-1 0 0,0 0 0 0,-1-2-1 16,-1-1 0-16,2-1 1 0,-3-2 2 15,0 0 1-15,0 0 1 0,0-2 1 16,-4 0-1-16,4 0-3 0,-3 0 0 0,0 0 1 16,0-2 0-16,1 2 0 0,-1-1-1 15,0-1 2-15,1-2-2 0,-1 0 0 0,0 0 2 16,1 1 1-16,-2-3 3 0,0 2 0 15,2-1-1-15,-3-1 3 0,3 2-1 0,-3 0-4 16,1 1 1-16,0 1 0 0,2-2 1 16,-2 2-2-16,1 0 3 0,0 2 0 0,0 0 0 15,1 0 0-15,-1 0-4 0,0 2 1 16,2 0-2-16,-1 2 1 0,1 0-2 16,2 0-1-16,-2 2 2 0,2-1 2 0,3 3-2 15,-2 0 1-15,3-1-1 0,1 3 0 16,0 0 0-16,1-1-2 0,1 1 1 0,-1 1-1 15,2 1 0-15,-1-1-1 0,-1 1-1 16,2 1 0-16,-1 0-1 0,-1 3-2 16,0-1-3-16,-1 0-8 0,-2 0-5 0,1 3-8 15,-1 1-9-15,1 0-8 0,-3 0-7 16,3 2-8-16,-1 0-23 0,2 2-58 0,0 0-99 16,1 0-104-16,0 1-98 0,5 1-99 15,0 0-34-15,1-2 34 0,1 0 92 16,1 0 104-16</inkml:trace>
  <inkml:trace contextRef="#ctx0" brushRef="#br0" timeOffset="7098.4">6425 7424 63 0,'-7'4'199'0,"-5"3"24"0,0 5-35 15,-2 7-33-15,-2 4-27 0,0 5-17 16,-4 5-17-16,0 5-23 0,1 4-22 16,-1 1-21-16,1 3-12 0,-1-2-14 15,2 2-24-15,0-3-32 0,2-1-40 0,2 0-48 0,2-4-61 16,1-1-38-16,0-7-3 16,1-1 17-16</inkml:trace>
  <inkml:trace contextRef="#ctx0" brushRef="#br0" timeOffset="7298.87">6216 7610 143 0,'7'-24'168'0,"-2"3"-17"16,0 2-18-16,-1 5-13 0,2 3-4 16,-2 5-2-16,4 4-1 0,-2 6-1 15,1 4-7-15,0 7-10 0,0 4-18 0,0 4-22 16,2 5-17-16,-2 5-23 0,0 3-35 15,0 0-47-15,1 2-57 0,-1 2-67 16,-2-2-70-16,-1-1-29 0,-4-1 6 16,0-4 31-16</inkml:trace>
  <inkml:trace contextRef="#ctx0" brushRef="#br0" timeOffset="7499.68">6164 7910 146 0,'-3'-10'127'0,"-1"1"-16"16,4-1-17-16,4 2-8 16,1 1-4-16,4 1 0 0,2 0-4 0,5 1-10 15,1 1-13-15,3 2-13 0,3 0-11 0,2 2-10 16,2 0-7-16,2 2-8 0,-1 0-20 16,3 2-36-16,1 1-58 0,1 3-66 15,3 0-36-15,0-1-16 0,0 3 7 16</inkml:trace>
  <inkml:trace contextRef="#ctx0" brushRef="#br0" timeOffset="8790.79">12267 10752 186 0,'7'0'343'0,"-2"0"32"16,-1 2 31-16,-2 2-22 0,3 3-35 0,-2 6-45 15,-2 7-26-15,-1 2-14 0,0 9-38 16,0 3-59-16,-1 6-62 0,-2 4-38 0,-2 4-26 16,3 1-15-16,-4 4-14 0,0 1-8 15,3-3-3-15,-2 1-11 0,2-5-18 16,-1-1-47-16,2-4-79 0,0-2-96 0,1-4-93 15,-2-3-86-15,3-5-87 0,0-3-9 16,0-6 51-16,0-2 79 0,0-6 86 16</inkml:trace>
  <inkml:trace contextRef="#ctx0" brushRef="#br0" timeOffset="9305.36">12293 10942 220 0,'-1'-3'274'0,"-1"-1"21"0,2 2-15 16,-2-2-13-16,2 2-21 0,-3 0-27 0,3 0-37 16,0 2-42-16,0-2-41 0,3 0-35 15,1 1-26-15,1-1-16 0,2 0-9 0,2 0-6 16,1 0 0-16,2 2-2 16,-1 0-3-16,3 2 1 0,0 2 2 0,-2-1 4 15,0 1 4-15,1 2 9 0,-3 2 11 16,-1-1 15-16,1 1 12 0,-3 3 10 15,-2 1 5-15,-1 1 1 0,-1 0-6 16,1 5-9-16,-2-1-11 0,-2 4-10 16,2 0-12-16,-2 1-8 0,1 1-5 0,1 4-6 15,0 0-2-15,2-1 0 0,-1 1-1 16,0 0 1-16,1-1 6 0,0-1 12 16,-2 2 12-16,-1-2 11 0,1-3 12 0,-4 1 5 15,-1 0 1-15,-2-2-8 0,-3 0-9 0,-2-2-8 16,-5 0-13-16,-1-2-11 15,-2-2-8-15,-3 1-13 0,0-3-18 16,-3-2-57-16,1-1-118 0,-2-2-144 0,-2-3-158 16,1-3-76-16,-1 0-29 0,-1-4 29 15,2-2 107-15</inkml:trace>
  <inkml:trace contextRef="#ctx0" brushRef="#br0" timeOffset="18047.89">682 9424 35 0,'0'-2'35'0,"0"2"2"0,0 0-1 0,0 0 3 16,0 0 7-16,0 0 5 0,0 0 5 0,0 0 3 15,0 0 4-15,0 0 0 0,-1 0-3 0,1 0-3 16,-2 0-6-16,0 2-1 0,1-2-4 15,-1 2-4-15,0-2-3 0,-2 2 0 16,1-2 0-16,0 2-1 0,-1-2 2 0,0 2 0 16,-1-2-1-16,1 2-1 0,-2-2-1 0,4 1-2 15,-5-1-2-15,3 2 0 0,-1 0 2 0,-1 2 4 16,-2-2 0-16,3 2 0 0,-1 0 0 16,-2-1-4-16,-1 3-4 0,0 0-2 0,1 1 0 15,-1 1 3-15,0 0 7 0,-3 1 10 16,4 1 9-16,-3-1 7 0,1 3 2 0,-3-1 0 15,2 1-2-15,-2 1-5 0,1 2-4 0,-2 0-4 16,2 3 1-16,-3 1-3 0,1 0-1 16,0 0-2-16,0 4-2 0,-3-1-2 0,3 3-2 15,-2 0-2-15,-1 2-4 0,0 1-2 16,1 3-1-16,-3-1 1 0,4 3 0 0,-3 1 4 16,0-2 2-16,2 2 0 0,-1 1 1 0,0-1-3 15,3 0-2-15,0 3-4 0,-1-3-4 16,3 2-1-16,1 0-5 0,1 0-1 0,-1 1-5 15,3 1-2-15,2 0 0 0,0 2-4 16,3-2-1-16,-1 2-1 0,4-2 3 0,0 2-3 16,4-2-1-16,1 2 0 0,0-2-1 15,4 2-1-15,0 0-3 0,1-2-1 0,3 0-1 16,2 1 1-16,-1-3-1 0,2 0 0 0,0 0 1 16,4 0 1-16,-1-1 0 0,1-3 2 0,3 0 2 15,1 1-1-15,-2-3 0 0,6-1 0 0,-2-2 2 16,1-1-1-16,2-3-4 0,1 0 1 15,2-4 2-15,0 0-1 0,4-2 0 0,0-4 2 16,3 1 1-16,0-5 2 16,4-3 1-16,0-2 1 0,2-2 2 0,1-6-1 15,2-2-1-15,1-3 1 0,-1-3-1 0,2-3-2 16,-2-4 0-16,2-2-1 16,-3-2-2-16,-1 0-1 0,-1-3-3 0,-2-1 1 15,-2 0-2-15,-2-1 0 0,-2-1 0 16,-1-1 2-16,-2-1 3 0,-2 1 0 0,-1-3-1 15,-1-1 2-15,-3 0 0 0,-1-1 1 16,-1-1 2-16,-1-2-2 0,-1 0 1 0,-2 0 2 16,-1-2 1-16,0-2 1 0,-3 0 2 15,-1 0 3-15,-1 0 1 0,-3-1 2 16,-2-1-2-16,-1 0 0 0,-1 0 0 0,-2-2 0 16,-6 1 0-16,0-1-1 0,0 0-1 15,-6 0-3-15,-2 1 1 0,-1 1-2 0,-1 0-1 16,-2 2-3-16,-3 2 0 0,-1 0-1 15,0 0-2-15,-1 4-2 0,-3 0 1 0,-1 0-1 16,1 1 0-16,-2 3 0 0,1 0 3 16,-2 1-1-16,0 1 1 0,-3 3 0 0,2 0 0 15,-1 1-1-15,-2 3-3 16,-1 0-2-16,2 2-1 0,-2 2 1 0,-2 2 0 16,1 0 2-16,0 1-2 0,-2 3-2 15,3 0 0-15,-2 1-3 0,1 3 1 0,1-1-1 16,-2 3 0-16,2 1-3 0,3 0-7 0,0 0-15 15,0 3-17-15,4 1-37 0,0 0-84 16,-1 0-107-16,4 4-105 0,0 0-105 16,2 1-69-16,2 3-9 0,-2 2 63 0,0 1 98 15</inkml:trace>
  <inkml:trace contextRef="#ctx0" brushRef="#br0" timeOffset="19657.57">10508 9576 31 0,'-3'0'66'0,"2"2"-6"0,-3 0-1 15,3 0-2-15,-3 0 2 0,-1 2 1 16,-1 2 3-16,-1-1 2 0,-3 3 1 15,1 0 2-15,0 1 0 0,-2 1 1 16,-2 1-2-16,1 2-1 0,-3 1 1 0,0-1 1 16,0 2 4-16,-1 2 2 0,0 1 3 15,-3 1 4-15,1 2 4 0,-2 1 3 0,-2 3 3 16,1 4 1-16,0-1-3 0,-3 5-3 16,1 1-8-16,-1 4-8 0,1 0-9 15,0 4-6-15,2 0-2 0,0 2-3 16,-1 2-3-16,3 1-4 0,1 1-6 0,2 1-5 15,1 3-8-15,5-1-4 0,-1 4-7 16,4 1-1-16,0-1-1 0,3 2-2 16,1 0 1-16,3 0 2 0,5 1 6 15,-1-1 9-15,6 2 7 0,3-2 6 0,2 0 3 16,5-2-3-16,4 1-3 16,2-3-9-16,5-2-9 0,3 1-6 0,3-5-3 15,4-1-3-15,2-2-5 0,4-2-1 16,1-4 1-16,2-4-1 0,-1-1 1 0,4-3 0 15,0-5 3-15,0-2 0 0,3-6 4 16,-1-2 2-16,3-5 5 0,1-5 7 16,1-5 6-16,1-2 8 0,2-3 3 15,3-5 7-15,-2-3 1 0,2-4-3 0,-2-2-4 16,-1-2-5-16,-2-4-5 0,-1-4-7 16,-3-3-6-16,-3-2-3 0,-2-6 0 15,-6-2 0-15,-1-6-1 0,-6-1 1 0,-1-5-2 16,-7-1 1-16,-3-2-1 0,-2-4-1 15,-5-2-2-15,-4-2 1 0,-3 1 4 16,-5-1 1-16,-5-2 5 0,-4 2-1 16,-4-1 0-16,-7 1-3 0,-4-2-3 0,-4 2-1 15,-6-1-4-15,-6 1-4 16,-4 0-1-16,-6 0-1 0,-5 4-2 0,-6 0-1 16,-3 2-2-16,-6 2-4 0,-3 2 2 15,-4 4 1-15,-2 1-4 0,-1 4-7 0,-4 4-14 16,0 4-38-16,-2 4-80 0,0 5-111 15,0 7-116-15,2 4-133 0,2 5-56 16,-1 4 1-16,5 5 59 0,1 2 99 16</inkml:trace>
  <inkml:trace contextRef="#ctx0" brushRef="#br0" timeOffset="32778.53">6233 8031 106 0,'-1'-3'124'0,"-1"1"-19"16,0-2-16-16,1 2-8 0,-1-2-4 15,0 2-4-15,0-1-2 0,-1 1 1 16,1-2 1-16,-2 2 0 0,2-2 1 0,-1 2 1 16,-1 0 1-16,1-2-1 0,-2 3-3 15,3-3-2-15,-2 2-3 0,-1-2 1 16,1 2 3-16,-1-2 8 0,-1 2 8 15,-1-1 13-15,2 1 6 0,-2-2 2 0,0 2-2 16,-2-2-6-16,0 2-11 0,0-2-15 16,-1 3-13-16,0-1-12 0,0 0-11 15,-3 0-10-15,0 2-6 0,1 0-3 16,-2 0-3-16,-2 2-4 0,0 0-3 0,-2 1-1 16,-2 1-1-16,0 0 3 0,-1 2 5 15,0 0 6-15,-1-1 6 0,-1 3 8 16,0-1 5-16,-1 1 3 0,-1 0 0 15,2-1 0-15,-3 3-4 0,3-1-3 16,-1 1-3-16,1 1-2 0,-2 1-5 0,0-1-4 16,0 3-3-16,-3 1 0 0,4 0-4 15,-4 0-1-15,2 4-2 0,-2 0-2 0,-2 2 2 16,5 2-1-16,-4 0 0 0,2 0 2 16,0 2 0-16,1 1 3 0,1 1 0 15,0 0-1-15,-1 1-3 0,3 1-1 0,2-1-2 16,-1 3-5-16,3-1-1 0,-1 1-1 15,4-1 0-15,0 3 0 0,3-1 0 16,1 0 1-16,3 3-1 0,0 1-1 0,4-2 1 16,-1 2 0-16,5 1-2 0,-1 1 0 15,2-2 1-15,2 0-1 0,1-2 0 16,1 3-1-16,2-3 0 0,2-2 1 0,1 1-1 16,0-1-1-16,3 0 1 0,1-1 1 15,1-3-1-15,1 1 0 0,2 0 0 16,1-3 3-16,0 1 0 0,2 0 1 15,0-1 1-15,4-1 0 0,0 0-1 16,1 0 0-16,0-1-1 0,3-1-1 0,1-2 0 16,1 2 0-16,1-4 2 0,4 0 0 15,3 0 2-15,-1-2 2 0,4-1 2 16,2-3 0-16,2 0 3 0,1-3-1 0,2-1-1 16,2-1-1-16,1-2-2 0,0-3-2 15,3 1-4-15,-1-2-1 0,1-2 2 16,1-2 1-16,3 0 0 0,-1-1 3 15,2-1 2-15,-1-4-1 0,2 0-1 0,1 1-2 16,3-5-2-16,-2 1-2 0,2 0 4 16,-1-5-2-16,-1 1-3 0,-2 0 0 0,0-2 3 15,-3 0 0-15,-1-2-2 0,-5-1 2 16,-3 1 2-16,1 0 1 0,-6 0-4 16,-2 0 0-16,-2-2 1 0,-2 2-1 15,-3-2 0-15,-3 0 0 0,-1 0 0 16,-3 0-1-16,-2-1 0 0,-2-3 1 0,0-2-1 15,-4 0 0-15,2-3 0 0,-5 0 0 16,-1-1 0-16,-2-1 0 0,-3-3 2 16,0 1 4-16,-3 0 1 0,-2-2 0 0,-4 1 1 15,-1-1 1-15,-1 2-2 0,-2-2-3 16,-4 1 2-16,-2-1-1 0,-2 2-1 16,-1 0 2-16,-5-1 0 0,1 1 1 15,-3 0 0-15,-1 1-1 0,-1 1 0 0,-2 0-3 16,-1-1 1-16,-1 3 0 0,-1-1 4 15,-1 3 1-15,-2-1 0 0,-4 0 1 0,2 3 1 16,-5 1 2-16,-1 0-5 0,-4 2 1 16,-2 1 0-16,-4 2-1 0,-4 1-2 15,0 2-2-15,-2 0 0 0,-3 2-2 16,-1 2-1-16,-3 1-1 0,-1 3 2 0,-3-1-2 16,-2 2-1-16,-1 3-3 0,0 1-9 15,-5 2-14-15,-3 2-23 0,-2 2-58 16,-3 4-120-16,-2 1-135 0,-2 3-139 0,2 3-78 15,1 4-26-15,0 0 31 0,6 2 108 16</inkml:trace>
  <inkml:trace contextRef="#ctx0" brushRef="#br0" timeOffset="34173.51">7338 8662 42 0,'-2'-2'156'0,"-2"2"-11"0,1-2-13 16,-2 2-5-16,2 0-2 0,0 0 2 16,-1 0 1-16,2 0 8 0,-1-2 8 0,-1 2 11 15,0-2 6-15,1 2 4 0,0-1-1 16,-1-1 1-16,0 0-8 0,1 0-7 16,-1-2-11-16,2 0-11 0,-1-2-9 0,1-1-14 15,-1-1-8-15,1 1-16 0,0-3-14 16,2-1-11-16,-3-3-13 0,3 1-9 15,3-2-14-15,-1-2-6 0,1-2-3 0,3-1-1 16,-1 0-6-16,2-3-3 0,4-2 2 16,0 0-1-16,2-3-1 0,6-1 2 0,4-1-1 15,4-3 4-15,5 1 2 16,3-4 5-16,8-1 8 0,3-1 0 0,9 0 4 16,2 0-1-16,4-2-3 0,8 2-2 15,3-2-6-15,1 2-3 0,4 2-1 16,-1-1-2-16,1 5-2 0,0 2-3 15,0 3 0-15,-2 2-11 0,-4 2-33 0,-5 6-87 16,-5 2-122-16,-6 2-122 0,-3 3-134 16,-9 2-62-16,-5 1-6 0,-6 1 66 15,-9 2 112-15</inkml:trace>
  <inkml:trace contextRef="#ctx0" brushRef="#br0" timeOffset="34553.96">8902 7247 49 0,'1'-8'145'16,"2"0"-31"-16,0 1-25 0,1 1-14 0,3 2-4 16,-1 2 1-16,6 2-2 0,-2 2-4 15,3 2-2-15,1 6-4 0,0 1-1 16,3 4-1-16,-3 4-1 0,0 2 5 0,0 6 7 16,-3 1 13-16,-3 3 18 0,0 5 24 15,-7 2 22-15,-2 2 16 0,-4 4 5 16,-6 2-8-16,-1 1-20 0,-5-1-31 15,0 2-29-15,-5-3-31 0,0-1-47 16,0 0-76-16,-3-2-93 0,1-2-109 0,1-2-104 16,-1-2-55-16,1-1-3 0,-1-5 49 15,-3-1 76-15</inkml:trace>
  <inkml:trace contextRef="#ctx0" brushRef="#br0" timeOffset="40277.53">9440 7115 8 0,'0'2'81'16,"0"-2"1"-16,0 2-1 0,0-2-1 16,0 2-3-16,0-2-4 0,0 2-7 15,0-2-5-15,0 2-5 0,0-2-6 16,0 2-3-16,1-2 1 0,-1 2 6 16,2 1 6-16,-2 1 10 0,2 2 5 0,-2 3 7 15,2 3 1-15,-2 1-3 0,0 4-2 16,0 4-6-16,-2 4-3 0,2 2-6 15,-2 5-5-15,0 0-5 0,2 5-7 16,-1 1-4-16,1 2-2 0,-3 2-1 0,3 0-2 16,0 1 0-16,0-1-2 0,0-2-2 15,3-2-3-15,-2 0-4 0,1-3-3 0,0-1-3 16,1-3-3-16,-1-3-2 0,2-1-2 16,-2-4-3-16,-1-2-3 0,1-2-1 15,-1-2-3-15,2-4-1 0,-1-1-1 16,-2-3 0-16,3-1 0 0,-3-1 5 0,2-1 1 15,-2-2 5-15,2-2 5 0,-2 0 1 16,1-4 1-16,0 0 0 0,2-4-3 16,-1-1-4-16,0-3-5 0,-1-1 0 15,3-3-1-15,-2-1-2 0,1-2 0 0,1-2 0 16,-1-2 0-16,1-4 2 0,0 0 1 16,-1-1 2-16,3-3 3 0,-3-1 8 15,2 1 3-15,-2-1 8 0,3 1 7 0,0 0 6 16,-1 1 6-16,0 1 2 0,-1 2 1 15,1 1 0-15,-1 3 0 0,1 0-1 16,-1 4-4-16,-1-1-4 0,1 5-5 16,0 0-9-16,-1 3-7 0,-1 1-6 0,2 3-5 15,-1 2-1-15,1 2 0 0,-1 2 5 16,-2 4 5-16,4 4 1 0,-2 1 4 16,-2 3-2-16,4 1-3 0,-4 0-2 0,3 3-6 15,-2-1-4-15,0 0-2 16,1 0-2-16,1 1-2 0,-3-5-2 0,3 0-1 15,-2 1 0-15,-1-3 0 16,1-1 1-16,0 0 0 0,0-3-1 0,0 1 0 16,-2-2 0-16,1 0 1 0,1-2-3 0,0-1 1 15,0 1 1-15,0-4 1 0,-1 1 0 16,3-3-1-16,1-2 0 0,-1-4 1 16,2-1 0-16,2-2-2 0,-1-4 1 15,1-4 1-15,1 0-1 0,3-4 0 0,-1 0-4 16,1 0 3-16,1-1 0 0,-1 1-1 15,1 2 1-15,-1 0 0 0,-1 2 3 16,0 4-1-16,-1 2-1 0,-1 2-1 0,0 1 1 16,0 4 2-16,-3 3 5 0,2 1 8 15,-1 6 9-15,-1 4 6 0,1 3 0 0,-2 4 1 16,-1 5-4-16,1 3-7 0,-1 1-7 16,-1 3-4-16,0 2-2 0,3 1-2 15,-2-1-6-15,0 2-18 0,1-1-48 16,-2-1-94-16,1 0-112 0,0-1-110 0,-1-3-114 15,2 0-55-15,-1-4 8 16,1-4 73-16,-1-1 99 0</inkml:trace>
  <inkml:trace contextRef="#ctx0" brushRef="#br0" timeOffset="40659.87">10557 7129 85 0,'-5'-6'196'0,"2"0"-11"0,-4 2-14 16,1 0-12-16,1 3-15 0,-2-1-14 15,-2 4-16-15,-1-1-8 0,0 5-3 0,-3 4 2 16,3 1 6-16,-4 4 5 0,3 3 2 16,-2 2-7-16,0 3-14 0,3 2-17 15,1 2-20-15,2 1-18 0,2 1-14 16,1 1-14-16,1 3-37 0,3-3-57 15,3 3-62-15,1-3-66 0,-2-1-74 16,6-3-81-16,-1-3-11 0,1-2 30 0,-2-6 47 16</inkml:trace>
  <inkml:trace contextRef="#ctx0" brushRef="#br0" timeOffset="40874.33">10593 7264 144 0,'0'-14'218'0,"0"5"-8"0,0-1-20 0,0 3-21 16,0 1-22-16,-2 4-23 0,-1 2-30 15,-2 2-26-15,-3 6-23 0,-1 1-15 16,-3 5-10-16,-2 3-8 0,-4 2-5 16,0 2-3-16,0 2-8 0,-2-3-22 15,3 3-40-15,-2-2-53 0,4-2-84 0,0 0-53 16,3-1-27-16,-1-3 8 0,3-2 29 15</inkml:trace>
  <inkml:trace contextRef="#ctx0" brushRef="#br0" timeOffset="41887.44">10959 7064 61 0,'0'4'188'16,"0"3"1"-16,-1 7-23 0,-2 6-24 0,2 9-18 16,-3 3-21-16,1 5-26 0,-1 5-27 15,2 3-22-15,-1 1-25 0,1 3-36 16,-2 1-50-16,3 0-66 0,-4-1-55 15,1-1-28-15,-2-4-4 0</inkml:trace>
  <inkml:trace contextRef="#ctx0" brushRef="#br0" timeOffset="42101.96">10761 7534 168 0,'2'-15'209'16,"2"2"-15"-16,3-1-28 0,1 5-25 16,5-1-18-16,0 3-16 0,3 1-22 0,1 2-24 15,1 0-20-15,2 2-15 0,0 1-14 16,-2 1-25-16,3-2-42 0,-1 2-61 16,0-2-85-16,1 0-47 0,-4-2-21 15,1 0 6-15</inkml:trace>
  <inkml:trace contextRef="#ctx0" brushRef="#br0" timeOffset="42296.6">11255 7111 33 0,'3'-2'211'0,"-3"4"35"0,-3 6-7 15,2 5-36-15,-1 6-29 16,0 4-24-16,1 6-27 0,-3 1-33 0,2 5-36 15,-1 3-45-15,1 0-62 0,-2 0-71 0,3 2-94 16,-1-2-57-16,0-2-27 0,-1-3 7 16,2-3 37-16</inkml:trace>
  <inkml:trace contextRef="#ctx0" brushRef="#br0" timeOffset="42500.07">11534 7083 138 0,'13'-23'234'16,"-2"6"41"-16,-2 7-16 0,-3 6-15 0,2 12-15 15,-5 7-4-15,0 12-11 0,-3 9-33 16,-1 8-43-16,-2 7-47 0,-1 5-37 16,-3 5-53-16,-1 3-73 0,2 3-88 0,-2 2-96 15,1-3-98-15,-1-1-51 16,2-2 1-16,-3-2 45 0</inkml:trace>
  <inkml:trace contextRef="#ctx0" brushRef="#br0" timeOffset="53647.73">1586 14548 37 0,'0'-1'92'0,"0"-1"-10"0,-1 2-5 15,1-2-4-15,0 2-2 0,0-2 0 16,0 2 0-16,0 0 1 0,0 0 5 0,0 2 8 15,0-2 22-15,0 4 40 0,0 1 51 16,0 5 47-16,0 7 31 0,-2 6 16 16,0 5-8-16,1 9-35 0,-1 5-54 0,-2 3-55 15,2 3-43-15,-1 1-34 0,1 3-25 0,0-1-17 16,0 3-10-16,1-3-4 0,1 0-14 16,-2 1-31-16,2-3-50 0,-2-1-66 15,2-2-74-15,-2-2-75 0,2-4-63 0,0-2-53 16,0-2-19-16,0-4 30 0,-1-3 55 15,-1-6 64-15</inkml:trace>
  <inkml:trace contextRef="#ctx0" brushRef="#br0" timeOffset="54029.67">1622 14632 23 0,'0'-21'191'16,"-1"2"14"-16,-3 4-14 15,2 4-15-15,-1-1-13 0,-1 5-13 0,-1-1-16 0,-1 4-20 16,1 2-25-16,-2 2-22 0,-2 6-20 16,-4 2-7-16,1 5 1 0,-5 2 8 15,0 2 12-15,-3 4 12 0,-1 2 10 0,-2 4 3 16,-3-1 0-16,0 3-4 0,-1 0-2 0,-1-1-2 15,-1 1-6-15,2-1-2 0,2 1 2 0,2-4-1 16,2-2-6-16,2-3-11 0,5 0-8 16,4-5-9-16,1 0-13 0,4-4-10 15,4 1 1-15,2-1 10 0,6-1 10 0,1-3 8 16,5 1 7-16,1-2 0 0,5-1-4 0,2-1-12 16,2-2-10-16,0 0-8 0,4 0-8 15,-2-2-24-15,2 0-61 0,-1 0-91 16,1 0-100-16,2 2-102 0,-2 0-110 15,-2 0-36-15,0 0 26 0,-2-2 73 0,0 2 92 16</inkml:trace>
  <inkml:trace contextRef="#ctx0" brushRef="#br0" timeOffset="54296.63">2039 14872 49 0,'-6'-2'211'16,"3"1"10"-16,1-1-35 0,2 0-58 0,3 0-48 15,2 2-33-15,3-2-16 0,4 2-7 16,3 0-6-16,3 0-1 0,1 0-5 0,4 0-6 0,2 0-21 15,2 2-38-15,-1-2-62 0,2 0-62 16,-1 2-33-16,-1-2-15 0,-2 0 9 16</inkml:trace>
  <inkml:trace contextRef="#ctx0" brushRef="#br0" timeOffset="55223.97">2705 14596 140 0,'-2'-2'206'0,"0"2"-13"0,2-2-39 16,-2 2-33-16,2 0-23 0,-1 0-16 0,1 4-9 16,0 0 6-16,0 4 14 0,0 3 18 0,0 4 18 15,-2 4 20-15,2 4 13 0,-2 4 6 16,-1 1-4-16,2 3-8 0,0 3-12 15,-1 0-18-15,0 1-21 0,-1-1-21 0,3 0-18 16,-2 1-13-16,-1-1-14 0,2-4-10 0,1 1-8 16,0-1-6-16,0-1-7 0,0-2-1 15,0-3-2-15,1-1-1 16,-1 0 1-16,3-4-1 0,-3 0-1 0,2-2-3 0,-2-1-1 16,0-3 0-16,0-2-1 15,0-1 1-15,0-3 1 0,0-1 1 0,0 0 3 0,0-2-4 16,0-2 3-16,0-1 0 0,0-1-2 15,0-1-1-15,0-3-3 0,0-2 1 0,3-2 0 16,-3-3-2-16,2 0 1 0,0-5 1 16,-1 1 3-16,3-2-1 0,0 0-1 15,-1-2 2-15,2-2 0 0,1 2-1 0,-1-2 0 16,1 0 1-16,0 0-1 0,0 2-2 0,1 0 1 16,-1 2 0-16,-2 1-1 0,2 5 0 0,-2 0 0 15,-1 3 2-15,1 0 2 0,0 4 5 16,-3 3 9-16,3 2 10 0,-2 1 5 15,1 4 4-15,-1 2-3 0,0 1-3 0,1-1-9 16,-1 1-6-16,2 1-7 0,-2-2-6 16,1-1 2-16,0 1-2 0,1-1-1 15,0-1 0-15,-1-2 0 0,3 0 1 0,-3 0-1 16,3-1 1-16,-1-1-1 0,1-2 1 0,2-2 0 16,-1 0 1-16,2-1-2 0,2-3 0 15,0-2 0-15,0-1 0 0,1-1 1 16,2-1 1-16,-1-1 2 0,1 1 1 15,-2 0 2-15,1 3 5 0,0 0 2 0,-3 3 10 16,-1 3 6-16,0 2 6 0,0 2 2 16,-2 3-2-16,1 5-4 0,-3 1-7 0,1 4-8 15,0 1-14-15,0-1-27 0,-4 2-79 0,5 2-120 16,-5-2-123-16,5 2-122 0,-2-1-83 16,0-1-24-16,1-2 52 0,-1-2 104 15</inkml:trace>
  <inkml:trace contextRef="#ctx0" brushRef="#br0" timeOffset="55472.43">3494 14848 189 0,'-3'-19'312'15,"-3"3"68"-15,1 1 15 0,-2 4-25 0,-2 1-32 16,-2 2-39-16,0 7-46 0,-1 2-56 15,-1 9-55-15,-1 3-38 0,0 8-24 0,-1 4-14 16,1 4-8-16,2 1-12 0,-1 4-12 16,4 1-11-16,4-1-10 0,1 2-19 15,2-3-53-15,2-1-96 0,4 0-111 0,0-3-93 16,3-1-86-16,1-3-72 0,3-2 5 16,0-4 71-16,-2-4 97 0</inkml:trace>
  <inkml:trace contextRef="#ctx0" brushRef="#br0" timeOffset="55638.34">3471 15072 105 0,'0'-23'289'0,"-2"4"75"0,0 2 34 15,0 2 3-15,-1 2-9 0,0 3-29 16,1 3-48-16,-5 1-65 0,3 4-73 0,-1 4-67 16,-4 4-51-16,-1 3-29 0,0 3-27 15,-3 1-45-15,1 2-74 0,-1 0-101 16,0 2-102-16,3 1-110 0,0-3-79 15,1 0-10-15,0 0 46 0,1-3 85 0</inkml:trace>
  <inkml:trace contextRef="#ctx0" brushRef="#br0" timeOffset="55854.14">3641 14762 9 0,'12'-15'394'15,"-1"3"79"-15,-2 1 47 0,-2 3 0 0,-3 4-77 16,4 2-105-16,-2 4-107 0,-1 6-72 0,0 5-41 16,-1 4-34-16,0 6-31 0,-1 2-21 15,0 4-18-15,-3 3-13 0,0 2-34 16,0 1-62-16,-1 1-93 0,-1 0-98 0,0-2-93 16,1 2-90-16,-2-3-49 0,0-1 22 15,-2-3 71-15,-1-3 84 0</inkml:trace>
  <inkml:trace contextRef="#ctx0" brushRef="#br0" timeOffset="56003.91">3596 15124 133 0,'0'-14'258'0,"2"5"15"0,0-1-34 0,-2 3-64 16,7 1-66-16,-2 0-45 0,2 3-27 15,2-1-28-15,1 2-46 0,3 2-61 16,0 0-86-16,-2 0-52 0,1 0-29 0,-1 0-1 15</inkml:trace>
  <inkml:trace contextRef="#ctx0" brushRef="#br0" timeOffset="56202.77">3982 14739 170 0,'5'-6'290'16,"-1"4"53"-16,-2 6-3 0,3 6-40 15,-4 1-42-15,3 6-39 0,-2 4-42 0,0 4-49 16,-1 2-47-16,1-1-51 0,-2 3-68 16,2 1-74-16,0-1-72 0,0 0-77 15,-1-3-87-15,1 1-40 0,-2-4 13 0,0-2 45 16,0-4 56-16</inkml:trace>
  <inkml:trace contextRef="#ctx0" brushRef="#br0" timeOffset="56420.41">4232 14623 110 0,'7'-19'365'0,"-2"3"65"16,-2 7 86-16,3 5-18 0,-3 8-67 16,3 7-79-16,-2 10-65 0,-1 6-56 0,-2 7-80 15,4 6-58-15,-4 4-34 0,1 4-26 16,-1-1-16-16,-1 3-10 0,3-1-14 0,-3-1-29 15,0-2-79-15,0-2-113 0,0-1-127 16,0-1-146-16,0-2-70 0,-3-2-16 16,0-3 54-16,-3-3 104 0</inkml:trace>
  <inkml:trace contextRef="#ctx0" brushRef="#br0" timeOffset="57646.38">4803 14849 10 0,'-3'0'110'0,"-1"2"7"0,2-2 1 16,-2 2 2-16,3-2-6 0,-1 2-5 0,0-2-10 15,1 0-9-15,-2 0-10 0,3 0-9 16,-1 0-11-16,1 0-10 0,0 0-8 16,0 0-8-16,0 0 1 0,1 0 15 0,3 0 22 15,0 0 28-15,3 0 29 0,1 0 34 16,4 0 28-16,-1 0 15 0,6 0 4 16,3 2-9-16,3-2-17 0,4 2-23 15,2-2-33-15,4 0-33 0,3 0-28 16,3 0-19-16,4 0-14 0,-1-2-8 0,4 2-7 0,-2-2 0 15,-1 0-2-15,0-2-1 0,-3 3-3 16,-2-3 1-16,-1 2-1 0,-5-2 0 16,-4 2-3-16,-4 0 2 0,0 0 0 15,-6 0-1-15,-2 1 0 0,-1-1-1 0,-5 0 2 16,1 2-4-16,-4-2 0 0,0 2-1 16,-2-2-3-16,-1 2-2 0,0-2-9 15,-1 2-20-15,-3-2-57 0,0 2-110 0,0-2-120 16,0 2-130-16,0 0-96 0,-3 0-36 0,-1 0 28 15,-3 2 93-15,-2 0 112 0</inkml:trace>
  <inkml:trace contextRef="#ctx0" brushRef="#br0" timeOffset="66835.87">6066 14587 135 0,'-2'-4'131'16,"0"2"-12"-16,0-2-14 0,1 2-11 15,1-2-17-15,-2 2-16 0,2-1-13 16,2-1-7-16,-1 0-2 0,1 0 2 0,2 0 6 16,-1-1 5-16,1-1 4 0,3 0 5 0,0 1 4 15,0-3 2-15,2 2-1 0,2-1-2 16,0-1-5-16,-1 0-3 0,3 3-7 0,1-3-8 16,1 2-8-16,-1-1-7 0,0 1-6 15,2 2-7-15,0 0-4 0,0 1-3 16,0 1 0-16,0 2 0 0,1 0 1 15,-3 3 1-15,0 3 5 0,-1 2 10 0,-3 1 15 16,-3 7 17-16,-1 1 26 0,-3 4 31 16,-3 3 27-16,-3 5 18 0,-4 5 12 0,-4 2 3 15,-1 4-13-15,-3 4-22 0,-3 2-22 16,-1 0-22-16,-1 1-23 0,0-1-16 16,3 0-10-16,-1-4-5 0,2-2-2 15,1-2-5-15,5-6-1 0,3-1-5 0,3-3-1 16,2-3-3-16,5-4-3 0,3 0 0 15,2-4-2-15,6-4-2 0,2 1-4 0,3-5-3 16,1-1 0-16,3-2-5 0,2-3 0 0,0-1-5 16,0 0-20-16,0-2-40 0,0 0-109 15,0-2-125-15,0-2-137 0,2 3-112 16,-2-3-42-16,2-2 7 0,-3 0 87 0,-1-1 119 16</inkml:trace>
  <inkml:trace contextRef="#ctx0" brushRef="#br0" timeOffset="67087.48">6921 14794 86 0,'-1'-11'292'0,"-3"-1"29"0,0 3 23 16,3 1-68-16,2 1-53 0,3-1-33 0,3 2-19 15,4 2-9-15,3 1-8 0,4 1-17 16,5 2-26-16,2 0-29 0,2 0-24 0,3 0-19 16,3 2-17-16,2 0-14 0,-1-1-58 15,2 3-88-15,-2 0-104 0,0 2-125 0,-2 0-73 16,-3-1-33-16,1-1 32 0,-8 2 73 16</inkml:trace>
  <inkml:trace contextRef="#ctx0" brushRef="#br0" timeOffset="75281.1">7832 14135 28 0,'0'0'56'0,"-2"0"-1"0,2 0-3 15,0 0-1-15,0 0-1 16,0 0 1-16,0 0 2 0,0 0 4 0,0 0 1 16,0 0 3-16,0 0 2 0,0 0 2 15,0 0 2-15,0 0 3 0,0 0 4 0,0 2 8 16,2 2 8-16,-2 2 6 0,2 3 8 15,-1 2 9-15,2 7 9 0,-2 3 7 16,-1 7 5-16,2 5 6 0,-2 3 0 16,2 6-4-16,-2 3-11 0,0 3-17 0,0 2-17 15,0-1-19-15,2 2-18 0,-2 1-16 16,1-1-12-16,-1 1-9 0,2-5-5 0,-1-1-5 16,-1-2-3-16,3-4-1 0,-1-2-2 15,-2-2-1-15,1-3-1 0,-1-5 1 16,2-3 0-16,-2-2 0 0,0-2 2 0,0-4 0 15,0-2 0-15,0-1 0 0,0-5 1 16,0 1-1-16,0-3 0 0,0-1 1 0,0-2-3 16,0-2 0-16,0-4-2 0,0-2-2 15,0-2-3-15,0-3 0 0,0-3 0 16,1-1 1-16,2-4 3 0,-1-4-2 0,1 0 4 16,2-4-1-16,1 0 1 0,-1-3 0 15,2-1-1-15,2 1 1 0,-2-1-4 16,2 0 2-16,1 3 0 0,2-1 0 15,-2 0 1-15,1 3 0 0,2-1 2 0,-1 4 0 16,0 0 0-16,1 4-1 0,0 0 1 0,-2 3 5 16,3 5 13-16,-2 1 21 15,0 6 22-15,1 4 19 0,0 4 10 0,-2 5 5 16,1 7-7-16,-3 1-17 0,-1 5-21 16,1 3-18-16,-1 2-12 0,-2-1-6 0,0 3-7 15,0-1-4-15,-1-1-6 0,-1-1-31 16,-2 1-65-16,3-3-109 0,0-1-112 0,0 0-120 15,-1-4-87-15,1 0-21 0,-1-4 43 16,1-4 91-16</inkml:trace>
  <inkml:trace contextRef="#ctx0" brushRef="#br0" timeOffset="75661.25">8573 14533 89 0,'-8'-4'205'0,"2"3"9"15,-1 1-30-15,0 0-27 0,0 3-18 0,-1 3-14 16,1 4-11-16,0 3-11 0,2 4-9 16,-1 4-4-16,1 2-4 0,1 4-5 15,3 3-5-15,1 1-11 0,1 1-11 0,3 2-12 16,3 0-15-16,0-1-40 0,2-1-59 15,1 1-66-15,2-5-74 0,-1 1-90 0,3-4-45 16,-4-5 4-16,-1 0 35 0</inkml:trace>
  <inkml:trace contextRef="#ctx0" brushRef="#br0" timeOffset="75861.13">8704 14701 139 0,'-2'-15'287'0,"-2"-1"52"0,1 5 6 16,-1 1-27-16,1 3-33 0,-2 1-39 16,2 4-42-16,-2 2-49 0,-2 4-46 0,0 4-42 15,-2 3-27-15,0 4-19 0,-4 2-7 16,0 3-7-16,1-1-25 0,0 2-41 16,-1-2-62-16,3 2-68 0,-1-2-76 15,0 0-85-15,2-4-52 0,2 0 3 0,0-3 39 0,0-5 59 16</inkml:trace>
  <inkml:trace contextRef="#ctx0" brushRef="#br0" timeOffset="76142.62">8831 14286 196 0,'1'-12'277'0,"1"3"23"0,0 3-19 0,1 4-26 16,0 4-7-16,2 4 3 0,-2 7 10 15,3 6 5-15,-3 4-19 0,1 5-40 16,-2 7-55-16,3 1-49 0,-3 2-36 0,-1 4-26 16,1 2-16-16,0 1-20 0,-2 1-51 15,0 0-85-15,0 0-98 0,0-1-101 16,2-3-103-16,-1-2-72 0,1-2 0 15,2-5 60-15,-2-3 83 0</inkml:trace>
  <inkml:trace contextRef="#ctx0" brushRef="#br0" timeOffset="76376.09">9093 14585 47 0,'-9'-16'223'15,"-2"3"28"-15,1 2-15 0,-3 3-52 0,-1 4-46 16,0 4-33-16,-1 2-25 0,0 4-23 16,4 3-16-16,-2 1-8 0,2 3 0 15,2-1 2-15,4 1 7 0,2 0 9 0,3 1 4 16,5-3 1-16,2 1-2 0,2-1-7 16,5-2-8-16,0 1-21 0,4 0-51 15,0-3-70-15,2-1-77 0,1 0-96 16,1-3-52-16,1 1-17 0,-2-4 26 0</inkml:trace>
  <inkml:trace contextRef="#ctx0" brushRef="#br0" timeOffset="82662.1">9516 14636 61 0,'4'-6'78'0,"-1"1"-8"16,3-1-4-16,-1-2-5 0,1 1-5 15,-1-3 2-15,2 1-1 0,-2-1 2 0,2 1 5 16,-1-3 8-16,1 1 7 0,-2-3 6 16,3 3 6-16,-3-2 8 0,0-1 6 15,-1 1 8-15,-1 0 13 0,0 1 17 0,0-1 17 16,-3 1 16-16,0-1 13 0,0 2 9 15,-3-1 2-15,0 1-6 0,0-1-19 0,-3 1-25 16,-1 1-26-16,0 3-26 0,0-1-25 16,-2 3-22-16,-2 1-15 0,1 4-8 0,-2 0-7 15,2 4-6-15,-3 3-2 0,3 5-5 16,-3 1-1-16,3 2-2 0,-1 2-2 16,2 4-1-16,1 0-1 0,4 2-2 0,0 0 2 15,2 2 0-15,2 1 0 0,2 1 0 16,3-2-1-16,1 1 1 0,3-1-2 15,0 0 0-15,1 0-1 0,1-2 1 0,-1-2 0 16,3 0-1-16,-3-2 1 0,-1-2 1 16,1-2-2-16,-1 0 1 0,-2-3 2 15,-2-1 2-15,-1 0-1 0,-2-1 2 0,-2 0 3 16,-2-1-2-16,-2 1-1 0,-1 1 0 16,-4-1 0-16,0 1 0 0,-3-2-2 15,-1 1 1-15,1 0-1 0,-3-1-2 0,3 1-6 16,-2-3-20-16,0 1-47 0,4-1-94 15,1-1-115-15,4 0-115 0,1 0-107 0,3-5-50 16,1-1 12-16,5-1 73 0,0-5 105 16</inkml:trace>
  <inkml:trace contextRef="#ctx0" brushRef="#br0" timeOffset="82911.03">9877 14413 133 0,'-2'-7'266'15,"-1"1"35"-15,-3 2-24 0,1 4-35 16,0 4-26-16,-2 4-16 0,1 5-15 16,1 6-11-16,-2 4-16 0,1 2-22 0,2 5-28 15,1 0-28-15,0 5-27 0,3-1-31 16,0 0-55-16,1-1-68 0,3-1-73 0,1-3-76 15,1-1-80-15,1-3-73 0,-2-4-3 16,1-2 38-16,1-6 55 0</inkml:trace>
  <inkml:trace contextRef="#ctx0" brushRef="#br0" timeOffset="83096.45">9968 14613 49 0,'6'-15'243'16,"-3"2"46"-16,-1 1 6 0,1 3-8 15,-1 1-6-15,-2 2-12 0,0 3-23 0,-2 1-36 16,-1 4-41-16,-2 1-43 0,-3 5-45 16,-2 3-37-16,-3 3-30 0,-1 1-47 15,-2 2-69-15,-1 2-85 0,0-2-90 16,1 2-110-16,2-1-48 0,-3-1 3 0,3-2 47 16,2-2 72-16</inkml:trace>
  <inkml:trace contextRef="#ctx0" brushRef="#br0" timeOffset="83492.8">10088 14406 274 0,'3'-8'349'0,"-1"2"27"0,0 2-18 0,0 4-69 16,-1 6-65-16,-1 4-54 0,2 3-38 0,-2 6-22 15,0 4-24-15,-2 4-23 0,2-1-22 16,-1 5-16-16,-1-1-12 0,-2 1-4 16,1 1-3-16,-2-1-4 0,3-3 1 15,-2 1-3-15,1-6 1 0,1-2 0 0,-1-2-1 16,2-4 0-16,-1-4-1 0,2-1-2 0,0-3 2 16,0-1 1-16,2-2-2 15,2-6 2-15,-2-2-2 0,5-1 2 0,0-5-1 16,2-3 0-16,0-3 0 0,0-1-2 15,1-2 3-15,3 0 1 0,-1-2 8 0,1 2 19 16,1 2 22-16,-1 0 26 0,-1 4 20 16,-1 1 15-16,1 3 4 0,-1 1-7 15,0 2-13-15,-1 4-18 0,1 4-18 0,-2 4-15 16,-1 3-12-16,1 3-10 0,1 3-15 16,-3 2-38-16,-2 4-92 0,2 0-126 0,1 0-139 15,-1 2-124-15,0-2-58 0,2-2-4 16,2-2 71-16,1-2 116 0</inkml:trace>
  <inkml:trace contextRef="#ctx0" brushRef="#br0" timeOffset="83858.55">10759 14520 179 0,'4'-17'414'0,"-4"3"86"0,0 1 61 16,-2 4-61-16,0 1-89 0,-1 4-96 15,-3 2-94-15,-1 6-81 0,-2 2-58 0,-1 5-34 16,-3 3-15-16,1 1-7 0,-1 0-4 0,1 2-2 16,1 0 3-16,0 0-2 15,2 1-6-15,0-5-3 0,4 0-5 0,1 1-3 16,3-3-4-16,2-1 0 0,1-3 0 16,3-1-1-16,3-2 2 0,2-2 0 0,3-4 0 15,1 0 0-15,0-4-2 0,4-2 1 16,0-1-1-16,-1-1-4 0,4 1 2 0,-4-1-2 15,3 3 2-15,-3-1 2 0,4 4-1 16,-4 2 2-16,1 4-1 0,0 4 6 16,-2 5 2-16,0 7 2 0,-3 3 4 0,-1 7 1 15,-3 5 1-15,0 3-2 0,-2 4-4 16,-1 2-10-16,-3 0-24 0,-1 1-76 0,0-1-136 16,-2-2-143-16,0 0-141 15,0-2-66-15,0-1-18 0,-4-3 54 0,4-4 123 16</inkml:trace>
  <inkml:trace contextRef="#ctx0" brushRef="#br0" timeOffset="112091.31">13444 8108 46 0,'0'-2'49'0,"0"2"6"16,0-2 1-16,0 2 3 15,0 0-1-15,0 0 3 0,-2 0-1 0,2 0-2 16,0 0-1-16,-2 0-4 0,2 0-2 16,-3 0-7-16,3 0-2 0,0 0-8 0,-1 0-6 15,1 0-6-15,-1 0-5 16,-1 0-5-16,0 2-4 0,-1 0-2 16,3 0 1-16,-2-1-1 0,-2 3 4 0,1 0 2 15,-3 0 4-15,3 2 3 0,-3-1 2 16,1 1 1-16,0 2 1 0,-1-1-1 15,1 1-2-15,-1 1-2 0,-1 1 0 0,-1-1-2 16,2 3-2-16,-1-1 1 0,0 3 0 16,0-1-2-16,-3 0 0 0,4 3 1 0,-3-1 1 15,1 2 1-15,1-2 1 0,-1 2 1 16,2 1-1-16,-1-1-2 0,0 0-1 16,0 0 0-16,1 2-2 0,-1-2-2 0,1 2 1 15,1-2-2-15,0 2-2 0,0 0 0 16,-1 0 0-16,1 1-1 0,0-1 0 15,1 0 2-15,-1 2 0 16,1-2 2-16,-1 2 1 0,1-2 0 0,-1 2-1 0,1-2 1 16,0 2-1-16,1 0-3 0,0 0 1 15,-1-1 1-15,2 1-2 0,-1 0 0 16,1 0 1-16,-2 0 0 16,2 0 0-16,-1 0 0 0,1 0-1 0,-2 0 0 0,3 0-1 15,-1 0 1-15,-1 0-2 0,2-2-2 16,1 2 0-16,-1-2 0 0,1 0-2 15,0 0 2-15,0-2 0 0,0 2-2 16,1-2 2-16,-1 1 0 0,1 1-1 0,2-2 1 16,-1 2 0-16,-1-2 2 0,1 2 0 15,2 0 1-15,-2 0-1 0,1 0-1 16,-1 0 1-16,2 0-1 0,-3 0-2 0,3 0 2 16,0 0 0-16,-1 1 2 0,0-1 0 15,1-2-2-15,0 2 0 0,1-2 0 0,1 0-2 16,1 0 0-16,-2 0 0 15,1-1 0-15,4-1-1 0,-3 0 1 0,2 0 0 16,0-1 0-16,2-1-1 16,-2 0 0-16,2-1 0 0,-2 1 0 0,3-2 0 0,-1 3 0 15,1-3 1-15,-1 1-1 0,1-1 1 16,1 1 0-16,1-1 0 16,-1 0 0-16,1 1-1 0,0-1 0 0,1-1 1 0,2 1-1 15,-1-1-1-15,1 1 2 16,0-1-1-16,0-1 0 0,2 1-1 0,-1-1 0 15,2-1 0-15,-3 1 0 0,3-1 1 16,-2 2-1-16,2-3 2 0,-2 3-2 16,3-3 1-16,0 1-1 0,-2 0 1 15,3-1 0-15,-2 1-1 0,1-1 2 16,1-1 0-16,-1 2-1 0,0-3 0 0,-1 1 1 16,2 0-1-16,-3 0 1 0,1-1-2 0,0 1 1 15,-1 0 0-15,-1-1 0 0,0 1 0 16,-1 0-1-16,2 0 1 0,-1-1-1 15,0 1 0-15,1 0 0 0,-1 1 0 16,2-1 0-16,-1 0 0 0,0 0 0 0,3 1 1 16,0-1 0-16,-1 0 0 0,3 1-1 15,-3-1 2-15,2 0 1 0,0 1-1 16,-1-1 3-16,-1 2-2 0,0-3 0 16,1 3-1-16,-2-2-2 0,-2 1 1 0,0-1-1 15,-1 2 0-15,0-3 1 0,0 3-1 16,1-2 1-16,-2 1 0 0,2-1-1 15,-2 2 2-15,2-3 1 0,0 3 2 0,0-2 0 16,1 1 1-16,1-1 1 16,0 2 0-16,-1-3 0 0,1 1 0 0,0 0 0 15,-1 1 0-15,-1-1 1 16,2 2 0-16,-2-3 0 0,-1 3-1 0,1-2 0 0,-1 1-2 16,2-1 0-16,-3 2-1 0,0-3-1 15,-1 3 0-15,2 0-2 0,-2-1 2 16,0-1-1-16,-1 2 0 0,3-3 0 0,-3 3-1 15,1-2 1-15,-1 1 0 0,0-1-1 16,1 2 2-16,-1-3 0 0,0 3 0 16,-1-2 1-16,1 1 0 0,-2-1-1 15,1 2-1-15,-1-3 0 0,1 3 0 0,-1-2-1 16,1 1 0-16,-2-1 0 0,1 2 0 16,1-1 1-16,-1 1 0 0,1 0-2 15,-1-1 0-15,1 1 0 0,-1-1 0 16,2 1 0-16,1 0 0 0,-1 1 1 0,0-1 0 15,1 1-1-15,1-1 2 16,-2 1-1-16,2 1 0 0,-1-1-2 0,2 1 1 16,-2 0-3-16,0 1 0 0,2-2 1 15,-3 3 1-15,2-3 0 0,-3 3 0 16,2-3 2-16,-1 3 0 0,1-3-1 0,-1 1 0 16,1-1 0-16,-1 1 0 0,0-1 2 15,1 1-1-15,-1-1 0 0,0 1 1 16,0 1-1-16,1-1 1 0,-1 1-1 0,0-1 0 15,1 1 0-15,1-1 4 0,-2 1 1 16,2 1 2-16,-2-1 1 0,2 3 2 16,-1-3 1-16,1 2-1 0,-2 1 1 0,1-1-1 15,0 0 1-15,1 1 0 0,-1 1-2 16,0-2 0-16,2 2 0 0,-1-1-3 16,0 1 0-16,0-2 0 0,0 3-1 15,0-3-2-15,-1 2 0 0,2-2 0 0,-1 3-1 16,1-3 1-16,-1 2-1 0,0-1-1 15,0 1 1-15,-1-2-1 0,4 2 0 16,-3-1 0-16,2 1 0 0,-2-2-1 16,2 3 3-16,-2-3 1 0,1 2 3 0,1-1 0 15,-2-1 2-15,2 0 1 0,-3 1-1 16,4-1 1-16,-3 0-1 0,0-1 2 16,-1 1-2-16,1-2 1 0,-2 1 0 15,2-1 1-15,-2 1 0 0,2-1 0 0,-1-1 1 16,1 1 1-16,-2-1 2 0,2-1 1 15,0 1 4-15,-2-1-1 0,2 1 2 16,-1-1 0-16,1 1-1 0,-2 1-1 0,1-1-3 16,2 1-1-16,-1 1-1 0,1-1-2 15,0 0 2-15,-1 1-1 0,2-1 0 0,0 1 0 16,2 1 1-16,-2-2 1 0,1 3 0 16,-1-1-1-16,2 0 1 0,-2 1-2 15,1-1-2-15,-1 0-1 0,-1 1-1 16,2-1-1-16,-1 2-2 0,0-1 1 0,-2 1 0 15,2 0-1-15,-2-1-2 0,1-1 2 16,0 0-1-16,0 1 2 0,-1-1 6 16,2-2 1-16,0 3 4 0,-1-3 1 15,2 0 0-15,-3 1-2 0,2-1-3 16,-2 1 0-16,2-3 0 0,-2 3-2 0,0-3-1 16,-2 3 0-16,1-3-2 15,-1 3 1-15,-3-3-2 0,3 3 4 0,-4-3 2 16,3 3 4-16,-3-3 2 0,1 3 0 15,0-1 1-15,-2 0-1 0,2 1 0 0,-2-3-3 16,1 3-1-16,1-3 3 16,0 3-1-16,0-3 2 0,-2 3-1 0,3-3-2 15,-1 1-2-15,1-1-5 0,0 1-3 0,1-1-2 16,2 1-3-16,-1 1 2 16,0-1-1-16,2 1 2 0,0 1-1 0,0-1 0 15,2 0-3-15,0 1-1 0,1 1 1 0,1-1 0 16,0 1-1-16,0-2-1 0,0 1 2 15,3-1-1-15,0 1-1 0,0-3-3 16,2 3 3-16,-2-3-3 0,2 1 0 0,-2-1 2 16,2 1-1-16,-1-1 3 0,-1-1-1 15,0 1 1-15,-2-1 1 0,3 2 0 16,-3-3-1-16,2 3 0 0,1-3-1 16,-1 3 0-16,0-2 0 0,2-1 1 0,-1 1 2 15,4-1-3-15,-4 1 1 16,4 0 1-16,-4-1 1 0,3-1-1 0,-2 2 0 15,0-3 0-15,0 3 1 0,0-2-2 16,-1 1 1-16,-2-1-1 0,1 2 1 0,-1-1 1 16,0 1-2-16,-1-2 2 0,1 1-1 15,-3-1-2-15,3 1 0 0,-3-1-3 16,1 0 2-16,0 0 1 0,-1-1 0 16,0-1 0-16,2 2 1 0,-2-2-1 0,1 1 0 15,0-1 0-15,-2 2-2 16,3-2 1-16,-1 1-1 0,-1-1 2 0,3 2 0 15,-3-2 0-15,2 2 0 0,1-3 0 0,1 3 2 16,1-2-1-16,-1 0 0 16,0-1-1-16,2 1 0 0,-1 0 0 0,4 0-1 15,-4 0 1-15,4 0-3 0,-2-3 3 16,1 3 0-16,-1 0-1 0,2 0-2 0,-1 0 1 16,-1-1 1-16,1 1-1 0,-2 0 0 15,2 0 2-15,0 0 1 0,0 0-1 16,-2 1-1-16,3-1 1 0,-1 2 0 15,0-2 0-15,1 1 0 0,3-1 1 16,-3 2 2-16,3-2-3 0,-1 1 0 0,2-1 0 16,0 2 0-16,0 0-1 0,2-3 1 0,-2 3 2 15,2-2 0-15,-1 2 0 0,2-3 0 16,-1 3-1-16,0 0 0 0,-1 0-2 16,2-1-1-16,-3 1 3 0,2 0-1 15,-2-1-1-15,2 1 1 0,-2 0 1 0,2 0 0 16,0-1-1-16,-1 1 1 0,2 0-1 15,-1-1-1-15,0 1 1 0,-1 0 1 16,2 0 0-16,-1-1-1 0,0 1 2 0,-1 0 0 16,1-1-1-16,0 1 0 0,-1-2-1 15,-1 2 1-15,-1-3-1 0,1 3 0 16,1-2-1-16,-3 2 0 0,3-2 0 16,-3 1 0-16,0-1 0 0,-1 2 0 15,1-2 1-15,-1-1 0 0,-2 1 2 0,1 0-1 16,-1 0-1-16,-1 0 0 0,0-1 0 15,1 1 0-15,-2 0-1 0,1-2-2 16,-1 0 3-16,2 0 0 0,-1 0-2 16,0 0 2-16,0-2-1 0,2 2 2 0,-2-2-1 15,1 1 1-15,0-1 0 0,1 0-1 16,-1 0 3-16,2 0-1 0,-2 0 0 16,1 0 1-16,-1 0-1 0,2 0 0 0,-3 0-2 15,3 0 0-15,-3 0 0 0,2 0 0 16,-2-1 0-16,1 1 0 0,0-2 2 15,0 0 0-15,-1 0 4 0,0 0-4 0,2 0 1 16,-1-2 2-16,0 2-1 0,1-2 0 16,-2 3-1-16,3-3 4 0,-2 2-1 0,2-2 0 15,-1 2 0-15,0-2 0 16,2 2-4-16,-2-1 0 0,1 1-3 0,1-2-1 16,-2 2-1-16,3-2 2 0,1 2 0 15,0-2-1-15,0 1 2 0,1-3 0 16,-1 2 0-16,1-2 1 0,0 3-1 0,-1-3 0 15,-2 2 0-15,1-2 1 0,-1 3-1 16,-1-3-2-16,-3 2 2 0,1-2-1 0,0 1 1 16,-2-1-2-16,-2-2 2 0,1 3 0 15,-1-3 0-15,0 0 0 0,-2 1 0 16,3-1 0-16,-3 0-1 0,0 1 0 0,1-1-1 16,-1-1 1-16,0 1-2 0,1 0 1 15,-2-1 2-15,1 1 0 0,-1 1 3 0,1-1 0 16,-1-1 0-16,1 1-2 0,-2-2-1 15,3 3 0-15,-2-3 0 0,2 1-4 0,-3-1 0 16,3 1 2-16,-3-1 0 0,2 1 0 16,-1-1-1-16,0 1 2 0,0-1 1 0,-1 1 0 15,1-1 0-15,-2 2 1 0,1-1 0 16,-1 1 0-16,1-1 0 0,0 1 2 16,-1-1-2-16,0 1 0 0,-1-2 3 0,3 3-1 15,0-3 1-15,-1 3-3 0,0-3 3 16,2 2-1-16,0-1-1 0,0 1 0 15,3-1-2-15,-3 1 3 0,2-1-3 0,2-3 0 16,-2 3-1-16,3-3-1 0,-1-1 0 16,0 2-1-16,0-3 0 0,-2-1 2 15,2 0 1-15,-2-1 0 0,1-1 1 0,-1 0 0 16,1 0 0-16,0-2 1 0,-1 0-2 16,0 0-2-16,0-2 0 0,1 0 1 15,-1 0 0-15,1-2 0 0,-1 0-1 16,1-1 2-16,-1 1 1 0,1-2 0 15,-3 2 1-15,0-2 0 0,1 1 1 0,-2-1-3 16,-2 0 0-16,3 0 0 0,-5 2-2 0,-1 1 2 16,2-1 0-16,-3 0 0 0,-1 2 0 15,-1 0 2-15,1 0 1 0,-2 0 1 0,-2 0-3 16,0 0 2-16,1 0-1 0,-3 0-1 16,2 0-1-16,-2 0 0 0,1 2 1 0,-1-2-1 15,-3 2 0-15,4-2-1 0,-2 2 0 16,1-2-1-16,-2 2 2 0,0 0 2 15,1 0-1-15,-1 0 0 0,0 2 0 0,-1-2 0 16,1 2-2-16,-1-2-1 0,1 1 2 16,1 1-1-16,-2 0-3 0,1 0 2 0,-1 0 1 15,1 2-1-15,0-2 0 0,-2-1 0 16,3 1 2-16,-3 0-2 16,1 0 3-16,-1 0-3 0,1-2 2 0,0 2-3 15,-3-2 2-15,3 0-1 0,-2-1-3 0,0 1 2 16,-2 0 0-16,1-2 2 0,-1 0 0 15,-1 0-2-15,1 1 3 0,-2-1 2 0,0 0-2 16,0 0 0-16,-1 0 0 0,1 0 0 16,-2 0-3-16,1 0 0 0,-1 0 2 0,-1 2 1 15,-1-2-1-15,1 2 1 0,-3-2 1 16,2 2-1-16,-1 0 0 0,-3 0-2 0,1 0 2 16,1 0-2-16,-3 0 1 0,0 1-1 15,1-1 1-15,-2 2 0 0,2 2 0 16,-3-2 1-16,3 2 0 0,-2-1-1 0,-1 1 0 15,1 2 1-15,-3-1-1 0,1 1-2 16,0 0 1-16,-1 1 1 0,-1 1 0 16,0 1 0-16,0-1-1 0,0 1 2 15,-3 1 1-15,1-1-1 0,-1 1 0 0,0-1-2 16,-1 1 1-16,-2-1 1 0,3 1 0 16,-2-1 1-16,0 1-2 0,-3-1 3 0,1 1-1 15,0-1-1-15,0 3-2 0,-2-3 0 16,-2 2 2-16,2-1-1 0,-2 1-2 0,-1 1 3 15,0-1 0-15,0 0 0 0,0 1 0 16,-3-1 0-16,3 2 0 0,-3-1 0 16,1 1 2-16,0-2-2 0,-1 3-2 0,1-1 2 15,-1 0 3-15,1 1-2 0,0-1-1 16,-1 0 2-16,-2 2 2 0,2 1-1 0,-1 1-3 16,-3-2 1-16,2 2 2 0,-3 2-1 15,2-2 1-15,1 2-1 0,-1 0 3 0,0 0-1 16,1 0-1-16,1 0 0 0,0 0-3 15,2 0 1-15,0 0-2 0,1 2 3 16,0-2 0-16,1 2 1 16,1-2 2-16,-2 2 0 0,3-2 2 0,-3 2-3 0,0-2 0 15,1 2-1-15,-3-2 1 0,3 1 0 16,-2-1-1-16,-2 2 0 0,3 0 0 16,-3 2 0-16,1-2 0 0,-1 2-2 0,0 0 0 15,0-1 1-15,0 1 1 0,0 0-1 16,-1 0 0-16,0 0 1 0,0-1 1 15,-1 1 1-15,2 0-2 0,-2 0 3 0,2 0-3 16,-2 0-2-16,2-1 1 0,-2 1-1 16,2-2 0-16,0 2-1 0,0-2 2 0,1 2 1 15,1-3 0-15,0 1 2 0,-1-2-4 16,1 2 4-16,1-2-2 0,-1 0 1 16,0 0-2-16,-1 0-3 0,1-2 2 0,-2 2-1 15,-2-2 1-15,0 2-1 0,0-1 1 16,-3 1 2-16,3-2-1 0,-2 2-2 15,0-2 1-15,0 0 1 0,1 0 0 16,-1 0-2-16,0-2 1 0,2 2-3 0,-1-1 4 16,1 1-1-16,0-2 1 0,2 2 3 15,-2-2 1-15,2 2 2 0,-1-2-3 16,1 2 0-16,0-1 0 0,2 1 0 0,-1-2-4 16,1 2-1-16,0-2 1 0,1 2-1 15,-1-1 0-15,1 1 0 0,0-2-1 16,0 2 1-16,1 0 1 0,-2 0-2 15,1 0 1-15,-1 0 0 0,0 0 1 16,-2 2 1-16,-1-2-4 0,1 2 1 16,-2-1 1-16,2-1 0 0,-2 0 0 0,2 0-1 15,-2-2 2-15,2 2-1 0,0-2 0 16,0 1-1-16,0-1-1 0,-1 0 1 0,3 0 0 16,-2 0 2-16,2 0 1 0,-1 1-1 15,1-1 0-15,0 0-3 0,1 0 0 16,0 0 0-16,1 1 0 0,1-1-3 15,-1 0 3-15,2-2 1 0,1 2 2 0,-1-1-1 16,1 1 1-16,-2 0 1 0,2-2 0 16,-3 3-1-16,4-3-1 0,-4 2 1 15,4-2 0-15,-3 3-1 0,2-3 0 0,-1 0 0 16,1 0-3-16,-2 1 1 0,0-1 0 16,0 0-1-16,1 1 1 0,-2-1 2 15,2 0 0-15,-1 0 0 0,0 1-1 16,0-3 2-16,3 2-1 0,-4-1 0 0,4 1 0 15,-4-2-2-15,4 1 2 0,-3-1-3 16,2 1 2-16,0 1 0 0,2-2 0 16,0 2 1-16,0-1 0 0,-1 1 3 15,3-1 0-15,-1-1 1 0,2 0-1 0,1 1-1 16,0-1-2-16,-1 0 1 0,2 1-1 16,-2-3 0-16,1 3 3 0,-1-3 0 15,0 3 2-15,-1-3-2 0,1 2 0 0,-1-1-3 16,-1 1-2-16,1-1 0 0,0 1 0 15,1-1 2-15,-2 1 0 0,3-2-1 16,-3 3 1-16,3-1 0 0,-1 1 0 0,1-3-1 16,-1 2 1-16,0 1 0 0,-1-3 0 15,1 3 0-15,-2-3 0 0,1 3 0 16,0-3-1-16,-1 0 0 0,-1 1-1 16,0-1 1-16,0 1 0 0,-3-3 1 15,2 3-2-15,-1-3 2 0,-1 3 0 0,2-2 1 16,-1-1 1-16,-1 1-2 0,2-1 1 15,-1 1-1-15,2-1 4 0,-3-1-2 0,3 0 0 16,0-1 2-16,-2 1-4 16,2 0 1-16,-2-3-1 0,0 3-1 0,0-2 0 15,0 2 0-15,-2-3 3 16,2 1-1-16,-2 0-1 0,2 0-1 0,-1-1 0 16,1 1 1-16,-2 0-2 0,2 0 1 0,-2-1-1 15,2 1 2-15,0 0-2 0,0-2-2 16,0 2 3-16,0-3-2 0,0 3 4 15,0 0-1-15,0-2 2 0,0 2-2 0,0-1 0 16,0-1 1-16,2 2-2 0,-2-2 0 16,1 2-2-16,-1-3 2 0,2 3-2 15,-3-2 2-15,3 2 2 0,0-2-1 0,-1-1 0 16,1 1 1-16,-2 0 0 0,1 0-2 16,1 0-2-16,-2 0 1 0,2 0 2 15,0 1-1-15,-1-1 1 0,1 2 0 0,0-2 0 16,0 2-1-16,0-3-3 0,-1 3 2 15,1 0-2-15,0 0 4 0,0-1 1 16,0 1 0-16,1 2-1 0,-1-2 0 16,0 1 1-16,-1-1 1 0,1 2 1 0,0-2-1 15,0 1 5-15,0-1-1 0,-1 2-4 16,1-3-1-16,0 3-3 0,0-2 2 16,0 1-1-16,0-1-4 0,3 2 3 15,-4-2-1-15,2 1 3 0,-1-1 0 16,2 2 0-16,-2-3 2 0,2 1 0 15,-3 0 1-15,0 0-5 0,1 0 1 0,0-1-1 16,1 1-2-16,-2 0 0 0,1 1-2 16,0-1 3-16,0 2 1 0,0 0 0 0,-3-1 2 15,2 1 0-15,2 0 1 0,-1 1-1 16,0-1 0-16,-1 1 1 0,1 1-1 16,2-1 1-16,-2 1 2 0,1 0-2 0,-1-1-1 15,1 3 0-15,-1-3 0 0,2 3-1 16,-2-3-2-16,1 3 2 0,0-1-1 15,3 1 0-15,-2-1 0 0,0 1 1 16,2-1 1-16,0 1 0 0,-1-1 1 16,0 1 1-16,0 1-2 0,3-2 0 0,-4 3 0 15,4-3 0-15,-3 3-3 0,3-3-1 16,-4 3 3-16,4-1-1 0,-3 0 1 16,3 1-2-16,-4-1 5 0,4 0-2 15,0 1 0-15,-1-1-1 0,2 1 1 0,-2-1 0 16,2 0-1-16,-2 1 3 0,2-1 0 15,-2 0 0-15,2 1 0 0,-2-1 0 16,2 1-1-16,-2-1-1 0,1 2-3 0,0-1-1 16,1 1 2-16,-2-2-1 0,2 3 1 15,-2-3-2-15,0 2 1 0,0 1 3 16,1-1 0-16,-4 0 0 0,4 0 1 16,-3 1 1-16,1-1 1 0,-1-2-2 0,-2 3-1 15,3-3 0-15,-2 2-1 0,0 1 1 16,2-1 0-16,0 0-1 0,-1 0 1 15,0 1 0-15,3-1 1 0,-3 0-1 0,2 1 0 16,-2-1 0-16,3 0-3 0,-1 2 2 16,0-1 1-16,-1 1 0 0,2 0 1 15,-1 0-2-15,0 0 3 0,1 1-1 16,-2 1-2-16,2 0 0 0,1 0 0 0,-3 0 2 16,2 0-4-16,-1 2 1 0,0-2 1 15,1 2 3-15,-3 0 0 0,2 0 1 16,-2 2 3-16,1-2 0 0,-2 2 0 15,2 0-2-15,-2 2-3 0,0-2 0 16,-3 1-1-16,3 1 0 0,-2 2 0 0,-2 0-1 16,1-1 1-16,-1 3 0 0,0 0 1 15,0 1-2-15,-1 1 2 0,1-1 0 16,-2 3-1-16,0-1 1 0,-1 2-1 16,1 1 0-16,-2-1 0 0,1 2-2 0,-1 0 2 15,2 1-1-15,-1-1 0 0,1 0 0 0,2 0 1 16,-2 1 0-16,4-1 0 0,0 0 2 15,-1-1-2-15,5-1 2 0,-1 0 0 16,2 1-2-16,2-3-9 0,2 0-13 0,0 1-24 16,-1-1-41-16,0 1-69 0,0 3-87 15,-1 2-89-15,-2 2-75 16,0 6-65-16,-4 3-32 0,-1 5 29 16,-1 3 69-16,0-2 84 0</inkml:trace>
  <inkml:trace contextRef="#ctx0" brushRef="#br0" timeOffset="113918.48">19194 12733 71 0,'-10'-4'112'0,"-1"2"-38"0,0-2-17 0,-1 3-6 16,1-1 2-16,-2 0-1 0,2 0-1 16,-1 2-4-16,1-2-2 0,1 2 1 15,-1 0 5-15,-1 0 7 0,1 0 8 0,-2 0 7 16,1 2 0-16,-2 0-3 0,-2 2-4 15,2-1-3-15,-1 3-6 0,-3 0-5 16,-1 1 1-16,2 1-1 0,-3 2 0 16,-1 1 1-16,-2 0-1 0,2 1 10 0,-3 1 7 15,-1 2 9-15,2 1 7 0,-2-1 3 16,0 2 0-16,0 0-5 0,-2 0-5 16,2 2-8-16,0 2-7 0,0 2-7 15,0 0-8-15,0 2-8 0,2 0-10 0,2 3-8 16,-2-1-7-16,3 3-6 0,0-1-1 15,2 1-2-15,1 3-1 0,2-1-3 16,2 1-1-16,1 1 0 0,3 0 1 16,2 2 0-16,2 2-1 0,0 1 2 0,5 1 1 15,3 1 2-15,0 1-3 0,5 0 0 16,2 2-1-16,4-2-2 0,3 2 1 16,1-2 0-16,3 0-1 0,2 0-1 15,4-2 0-15,0 1-3 0,3-1 0 0,1-1 0 16,3-3 3-16,-1 0 0 0,3-2-2 15,2-3 0-15,2-3 1 0,2-1 0 0,1-4-2 16,1-4 1-16,3-2 2 0,1-4 0 0,2-1 1 16,4-5-2-16,-1-1-1 0,2-4-1 15,3 0 1-15,1-4 0 0,0 0 0 16,-1-4-1-16,0 1 0 0,-1-5 0 0,-2 1-1 16,-1-3 1-16,-2 1-1 0,3-3 0 15,-3-1 3-15,-2-2 0 0,1-2 2 16,-1 0-1-16,-1-4 0 0,0 0 1 0,0-2 0 15,-3-1-1-15,0-3 1 16,-1 1-1-16,0-3 1 0,-4 1 0 0,0-3 0 16,-2-1 2-16,-3-2-1 0,0-2 1 15,-2-2-1-15,-5-2-1 0,3-2 0 0,-6 0 0 16,-1-3 1-16,-1-1 0 0,-5 0 1 16,-3-3 2-16,-1-1 2 0,-5 1 1 15,-1-2-2-15,-5-1 2 0,-2 1 1 16,-4 0-1-16,-4 1 0 0,-1 1-2 15,-5-1 0-15,-2 3 0 0,-3-1-3 0,0 3 0 16,-6-1 1-16,3 0 1 0,-6 1-1 16,0 1-1-16,-3 2 2 0,-1 0-2 15,-2 1 0-15,-4 3 0 0,-3 0 0 16,0 0 3-16,-4 3 0 0,-2 1 1 0,-1 4-2 16,-3-1-2-16,-2 5 1 0,-1-1-3 15,-4 5-1-15,1-1-2 0,-4 4-1 0,-2 0-4 16,-2 4-22-16,0 0-44 0,-3 3-56 15,-1 3-60-15,1 3-66 0,-1 2-69 0,-1 3-60 16,-3 1-1-16,4 2 32 0,1 0 51 16</inkml:trace>
  <inkml:trace contextRef="#ctx0" brushRef="#br0" timeOffset="114862">20771 13783 91 0,'2'-4'154'0,"0"0"-32"0,1 0-31 15,2 2-13-15,3 0 3 0,1 1 13 0,2 1 12 16,3 1 5-16,4 1-1 0,0 2-7 16,2 0-12-16,6 2-14 0,-1 1-14 15,4-1-12-15,-1 2-11 0,3-1-9 16,-1 1-10-16,2-1-15 0,0 3-30 16,0-2-46-16,-2-1-55 0,1 1-64 0,-1-1-65 15,-3-1-30-15,-3 0 8 0,0-2 32 16</inkml:trace>
  <inkml:trace contextRef="#ctx0" brushRef="#br0" timeOffset="115145.19">21476 13556 107 0,'4'-6'154'0,"0"2"-45"0,-1 1-35 16,-1 3-15-16,2 2-7 0,-2 3 1 0,-1 5 3 15,1 3 3-15,-2 4 1 0,-2 4-3 16,-1 4-7-16,-3 4-7 0,-2-1-7 16,-4 5-8-16,0-1-7 0,-5 0-8 15,2 3-14-15,-3-1-24 0,-1 0-33 0,1-1-41 16,-2-3-63-16,2-1-39 0,2-3-13 15,0-1 9-15</inkml:trace>
  <inkml:trace contextRef="#ctx0" brushRef="#br0" timeOffset="116354.57">21834 13436 119 0,'2'-2'112'0,"-2"0"-15"15,0 0-18-15,0 2-9 0,0 0-4 16,0 0 5-16,0 2 6 15,0 4 7-15,0 1 8 0,-2 5 5 0,0 1 1 0,0 4-9 16,-1 4-12-16,-2 0-12 0,3 4-13 16,-2 0-10-16,0 3-8 0,1-1-7 15,-1 2-6-15,1-1-5 0,0-1-3 0,0 0-2 16,2-1-3-16,1 1-3 16,-2-2-1-16,2-1-2 0,0-1 0 0,2 0-2 15,-2 0 1-15,1-4 0 0,1 0 0 16,-1-2 0-16,2-1 0 0,-3-5 0 0,2 0-1 15,-2-3 2-15,1 0-1 0,-1-3 0 16,2 1-1-16,-2-4 1 0,2-2 0 16,0-4 0-16,-1 0 0 0,3-3-1 15,-2-3 0-15,1-1 0 0,1-4-1 16,-1-1 0-16,3-1-1 0,-1-2 1 0,1 0 1 16,0-2-1-16,2 0 1 0,-2 0 0 15,2 0 0-15,-1 2 0 0,-1 0 0 16,1 2 0-16,-3 0 0 0,3 3 0 0,-2 3 0 15,0 2 0-15,-1 1 2 16,-2 0 1-16,1 4 8 0,-1 3 9 0,-1 2 8 16,-1 3 7-16,3 2 4 0,-3 2 0 15,1-1-4-15,-1 3-10 0,2 1-8 0,-2-1-7 16,2-1-4-16,-1-1-4 0,3-1 0 16,-2 1-1-16,2-2-1 0,-1-2 0 15,3-1 2-15,-1-1 2 0,-1-2-3 0,4-2 2 16,1-1 1-16,0-1-2 0,0-4 0 15,2 1-1-15,-2-1 0 0,0 2 0 16,0 1-1-16,0-1-1 0,-2 4 1 16,0 0 1-16,0 4 2 0,-2 2 0 0,0 3-1 15,1 5 2-15,0 1-2 0,-3 2-23 16,2 2-49-16,1 1-58 0,0 1-68 16,-1 0-79-16,3 0-49 0,-2-4-4 0,1-2 32 15</inkml:trace>
  <inkml:trace contextRef="#ctx0" brushRef="#br0" timeOffset="116562.09">22399 13657 7 0,'0'-15'196'0,"0"3"22"0,-1 1-30 0,-3 3-28 15,1 4-29-15,-3 4-27 16,0 6-28-16,-2 4-26 0,-1 5-18 0,-1 4-12 15,1 4-6-15,-2 0-7 0,2 3-13 16,2-1-27-16,0 2-38 0,0-1-49 0,1 1-64 16,3-2-43-16,-1-2-13 15,1-2 14-15</inkml:trace>
  <inkml:trace contextRef="#ctx0" brushRef="#br0" timeOffset="116705.4">22355 13748 51 0,'-3'-11'200'0,"-2"3"12"0,1 3-47 0,-3 3-49 0,0 2-41 15,-1 4-42-15,0 3-45 0,0 3-47 16,1 1-59-16,0 1-51 16,0-1-25-16,0 0-2 0</inkml:trace>
  <inkml:trace contextRef="#ctx0" brushRef="#br0" timeOffset="116918.64">22589 13546 175 0,'9'-7'231'0,"-2"3"5"0,-2 2-53 0,1 2-50 15,-3 6-39-15,0 1-25 0,-2 7-16 16,1 1-15-16,-2 2-11 0,0 4-11 0,-2 2-10 15,1 2-21-15,-2 0-32 0,2-1-37 16,-1 1-42-16,-1-2-55 0,0 0-46 16,-2-2-9-16,0-2 17 0</inkml:trace>
  <inkml:trace contextRef="#ctx0" brushRef="#br0" timeOffset="117067.66">22532 13792 70 0,'3'-4'134'0,"3"2"-26"16,1 2-25-16,0 2-16 0,1 2-19 0,1 2-16 16,3 0-28-16,-1-1-34 0,-1 1-44 15,3 0-45-15,-1-1-24 0,0-1-12 16</inkml:trace>
  <inkml:trace contextRef="#ctx0" brushRef="#br0" timeOffset="117251.11">22884 13636 70 0,'5'-10'204'0,"1"3"7"15,-3 3-36-15,1 0-31 16,-2 6-24-16,-1 4-21 0,-1 3-17 0,-1 7-11 16,-1 3-15-16,-2 4-14 0,-1 1-19 15,0 5-20-15,-2-1-36 0,3 1-44 0,-1 0-55 16,0-1-66-16,1 1-46 0,-1-5-11 0,1-1 16 15</inkml:trace>
  <inkml:trace contextRef="#ctx0" brushRef="#br0" timeOffset="117452.07">23098 13646 187 0,'4'-2'236'0,"0"5"1"0,-4 11-40 16,3 5-32-16,-6 6-31 0,3 5-26 0,-2 6-32 16,0 2-28-16,-2 2-21 0,3 4-26 15,-1 0-41-15,-1 0-51 0,2 0-61 0,1-2-77 16,-3-2-38-16,1-2-9 16,-2-2 23-16</inkml:trace>
  <inkml:trace contextRef="#ctx0" brushRef="#br0" timeOffset="118610.81">22820 12937 99 0,'-9'-8'132'16,"0"1"-31"-16,-2-1-13 0,0 2-5 15,-1 1-4-15,1 1-6 0,-3-2-12 0,0 2-11 16,-1 0-6-16,-1 1 0 0,-2-1 6 16,-1 2 9-16,-3 0 7 0,-1 0 6 15,-4 0 1-15,1 2 0 0,-5 2 3 0,-1 2 1 16,-2 0 3-16,-2 0 4 0,-1 3 3 15,-2 1 5-15,-1 1-1 0,-2 3 1 16,2 3 3-16,-3 0 4 0,0 4 3 0,1 2 0 16,-3 2-5-16,2 4-5 0,-2 1-11 15,3 3-15-15,-1 3-15 0,2 0-11 16,0 4-11-16,1 2-7 0,3 2-7 0,1 2-5 16,0 2-2-16,1 2-1 0,2 1 1 15,1 1 2-15,2 1 0 0,0 0 5 16,2 3 2-16,4-3 2 0,2 1 1 15,2-1 2-15,3 1 3 0,4 1-2 0,4 0 3 16,4 1-3-16,2 1-1 0,8 0-3 16,2 0-5-16,5-1 0 0,5 1-6 15,2-2-2-15,5-1-3 0,8 1-1 0,0-3 0 16,5-1-1-16,6-1 1 0,1-3 1 16,7-1-1-16,1-4 0 0,1-4 1 15,4-1-3-15,1-5 1 0,4-1 0 0,0-6-1 16,5-2 4-16,2-6-2 0,1-4 2 0,1-3-1 15,2-4-3-15,1-2 2 0,-1-4-4 16,0-4-3-16,-1-2 0 0,-1-1 1 16,-1-5 1-16,-4-1 1 0,-4-2 4 15,0-2 0-15,-2-4 0 0,-5-3 2 0,-1-3-2 16,-3-5 3-16,-2-3-3 0,-3-3 2 0,-3-3 0 16,0-5 0-16,-4-5 2 0,0-4 0 0,-3-4 0 15,0-6-3-15,-4-4 0 0,-3-3 0 16,-3-4-5-16,-1-4 1 0,-5-4 0 15,-2 1 1-15,-6-3 1 0,-4-2 2 16,-5 1 1-16,-3 1 7 0,-3 1 7 0,-6 1 4 16,-6 4 3-16,-4 2 1 0,-5 6-1 15,-4 1-6-15,-6 7-6 0,-2 1-7 0,-5 6-7 16,-2 2-27-16,-3 5-61 16,-2 3-94-16,-7 5-98 0,2 6-97 0,-4 4-102 15,0 3-50-15,-1 4 25 0,2 3 73 16,0 3 87-16</inkml:trace>
  <inkml:trace contextRef="#ctx0" brushRef="#br0" timeOffset="131087.49">13829 14870 59 0,'-2'-3'118'0,"2"-1"-6"0,0 2-6 15,0-2-4-15,0 2-3 0,-1 0-3 16,1 0-1-16,0 0 4 0,0 2 3 15,0-1 5-15,0 1 8 0,0 0 10 16,0 0 10-16,0 0 11 0,0 0 14 0,0 0 15 16,0 0 15-16,0 0 9 0,0 0 9 15,0 3-5-15,-2 1-13 0,2 6-25 0,-3 1-28 16,3 6-27-16,-1 6-28 0,0 4-23 16,-1 5-15-16,0 6-11 0,-1 2-8 15,2 6-9-15,0 2-6 0,-1 1-2 0,2 5-1 16,-2-1-2-16,2 0 1 0,-2 2 0 0,1-1-3 15,-1-3-8-15,-1 1-11 0,0-1-25 16,0-3-48-16,-1-3-78 0,0-1-93 16,1-2-91-16,1-4-81 0,1-3-72 0,-2-5-18 15,2-3 43-15,-1-6 79 0,0-4 86 16</inkml:trace>
  <inkml:trace contextRef="#ctx0" brushRef="#br0" timeOffset="131529.87">13856 14979 3 0,'0'-21'186'0,"0"2"24"16,0 4-9-16,0 0-2 0,0 3 7 0,-2 3 14 0,2-1 13 15,-1 4 5-15,-2 1-4 0,0-1-16 16,0 4-21-16,-1 0-22 0,-3 4-21 0,0 2-18 16,-2 3-12-16,-4 3-12 15,1 3-9-15,-5 3-16 0,2 3-14 0,-5 2-18 16,-1 1-16-16,-3 5-11 0,1 0-9 0,-4 1-4 16,1 1-4-16,-1-1-1 0,-2 3-1 15,2-2 1-15,2-3-1 0,0 1 1 16,2-2-1-16,0-1-6 0,3-3 0 0,4 0-2 15,0-4-1-15,4 1-3 0,3-5 2 16,0 0 3-16,4-1-2 0,1-3 0 0,4 3 2 16,2-3 0-16,0-1-2 15,6 1 1-15,1-1 2 0,4 0 2 0,3-1 0 16,2 1-2-16,2-4 1 0,4 1 0 16,1-1 0-16,1-2-4 0,2 0 0 0,-1 0 0 15,0 0 0-15,-2-2-3 0,0 2-10 16,-2-2-25-16,-2 2-55 0,0-2-92 15,-2 0-104-15,-2 0-94 0,1 0-88 0,-2-2-62 16,0 2 11-16,-1-2 68 0,-4-2 88 0</inkml:trace>
  <inkml:trace contextRef="#ctx0" brushRef="#br0" timeOffset="132466.67">14195 15394 159 0,'0'-4'166'0,"0"3"-13"0,4-3-10 0,0 2-7 15,3-2 1-15,0 0-3 0,2 0-15 16,2 1-18-16,0-1-20 0,4 2-24 0,1-2-22 16,0 2-14-16,2-2-10 0,1 2-26 15,2 1-37-15,-2-1-48 0,2 2-64 16,1-2-73-16,-2 2-35 0,1 0-1 16,-1 0 23-16</inkml:trace>
  <inkml:trace contextRef="#ctx0" brushRef="#br0" timeOffset="133375.34">14822 15070 175 0,'-2'-3'235'0,"1"-1"-3"0,-1 0-13 16,0 2-11-16,2 2-10 0,-2 0-9 16,2 2-7-16,-1 2-4 0,1 3 0 15,-2 3-2-15,0 5 1 0,-1 2-3 0,2 6-11 16,0 2-20-16,-3 4-22 0,2 3-24 15,-1 2-22-15,0 2-21 0,0 1-15 0,2 1-12 16,-1 0-9-16,2-2-5 0,-3 0-6 16,3-3-2-16,3-1-1 0,-3-2-1 15,2-3-2-15,-1 0 0 0,1-4 2 0,-1 0-1 16,2-4-2-16,-1-2-1 0,-1-2 0 16,1-2 0-16,-2-1 0 0,2-3 0 0,-2-1 1 15,2-2 2-15,-2-3 1 0,1-1 0 16,-1-4 0-16,1-1-1 0,-1-3 2 15,3-2-1-15,-1-1 0 0,0-5 0 16,-1 1-3-16,1-4 0 0,2 0-1 0,-1-2-3 16,3-2 2-16,-1-2-2 0,0 2 3 15,0-2 1-15,3 2-1 0,-3 0 1 16,2 0 0-16,-1 2-1 0,1 2 1 0,-3 0 0 16,3 4 0-16,-2-1 0 0,-2 5 0 15,1-1 3-15,0 4 2 0,-1 1 6 0,1 1 2 16,-1 4 3-16,1 0 1 0,0 2 2 15,-1 2-1-15,0 1-5 0,-1 1-3 0,1 2-2 16,2 1 1-16,-4-1-4 0,2 1-1 0,2-1-1 16,-2 0 2-16,1-1-3 0,-2-1-3 15,3 0 0-15,-2-1 1 0,1-1-1 16,-1-2 0-16,1 0 2 0,1-2 1 16,1 0 0-16,1-4-2 0,0-2 1 0,0-1-2 15,2-3 0-15,2-1-2 0,0-2 2 16,-1-1-1-16,1 1 2 0,-1 0 1 0,2 1 0 15,-2 1 0-15,-1 1-1 0,0 1 5 16,0 3 3-16,-2 0 4 0,0 4 4 16,0 2 5-16,1 4 3 0,-3 2-4 15,0 3-4-15,1 5-3 0,-3 1-2 0,-2 2-3 16,4 4-7-16,-4 0-15 0,-1 0-47 16,2 2-96-16,-1-2-127 0,4-2-115 15,0 0-112-15,-1-4-62 0,3 0 5 16,0-3 76-16,2-5 110 0</inkml:trace>
  <inkml:trace contextRef="#ctx0" brushRef="#br0" timeOffset="133590.88">15487 15362 186 0,'0'-15'302'0,"-2"-1"67"15,0 5 9-15,-1 0 0 0,-3 3-12 0,1 0-21 16,-3 5-37-16,-1 1-56 0,1 4-63 15,-3 3-57-15,-1 3-45 0,1 3-32 16,-2 5-21-16,3 1-13 0,-3 2-5 16,2 2-4-16,2 2-8 0,2-3-22 0,-1 3-49 15,4-2-90-15,0-2-104 0,3-1-94 0,2-1-83 16,3-4-69-16,-1 0-6 0,3-3 58 16,1-3 86-16,0-1 85 0</inkml:trace>
  <inkml:trace contextRef="#ctx0" brushRef="#br0" timeOffset="133756.79">15466 15423 271 0,'-3'-10'388'0,"0"3"83"0,-2 1 5 15,-1 2-37-15,-1 4-58 0,-2 2-77 16,-1 4-80-16,1 1-78 0,0 3-61 0,-2 3-57 16,0 3-63-16,0-1-84 0,2-2-95 0,0 2-100 15,1-1-97-15,0-3-81 0,3 1-11 16,0-3 45-16,1-1 77 0</inkml:trace>
  <inkml:trace contextRef="#ctx0" brushRef="#br0" timeOffset="133974.63">15672 15154 302 0,'8'-9'437'0,"-5"1"72"0,0 2 31 15,1 6-60-15,-2 4-85 0,0 4-87 16,-2 3-82-16,0 5-69 16,0 4-56-16,-2 3-38 0,0 2-25 0,-2 2-17 15,1 1-10-15,0 3-6 0,-1-1-14 0,0 1-37 16,-1-3-88-16,0 1-113 0,1 0-111 16,1-3-110-16,1-3-85 0,2 0-15 0,0-4 61 15,0-2 98-15</inkml:trace>
  <inkml:trace contextRef="#ctx0" brushRef="#br0" timeOffset="134237.99">16047 15019 79 0,'8'-13'330'0,"-2"1"66"0,0 7 74 16,-1 3-11-16,1 5-45 0,-1 9-59 0,1 5-51 16,-3 8-54-16,1 3-73 0,-2 5-66 15,3 5-49-15,-3 2-28 0,-2 2-23 16,0 3-38-16,0 1-66 0,-2 0-97 16,-3-2-103-16,3 0-99 0,0-3-87 0,-2-1-50 15,1-3 21-15,-3-5 75 0,-1-3 90 16</inkml:trace>
  <inkml:trace contextRef="#ctx0" brushRef="#br0" timeOffset="134404.79">15892 15507 23 0,'-2'-14'211'0,"2"1"36"16,2 4-10-16,2-1-29 15,1 2-30-15,4 3-26 0,0 1-28 0,2 0-33 16,1 0-43-16,2 2-57 0,1 2-65 15,-1-2-68-15,1 2-88 0,0 0-50 0,0 0-19 16,-1 0 20-16</inkml:trace>
  <inkml:trace contextRef="#ctx0" brushRef="#br0" timeOffset="134685.6">16412 15013 308 0,'5'-9'420'0,"0"3"84"15,-1 6 25-15,1 4-48 0,-1 7-74 0,1 5-74 16,-1 6-76-16,0 7-80 0,-3 5-61 16,1 6-43-16,-2 2-27 0,0 4-15 0,-2 0-10 15,2 1-5-15,-1 1-5 0,-2-2-5 16,2-3-9-16,-3-1-18 0,3-2-45 0,-3-2-90 15,2-3-119-15,0-5-117 16,1-3-125-16,-1-2-64 0,0-6 0 0,0-2 64 0,-1-4 107 16</inkml:trace>
  <inkml:trace contextRef="#ctx0" brushRef="#br0" timeOffset="136128.29">16910 15394 133 0,'0'-4'205'15,"0"1"-9"-15,2 1-17 0,0-2-5 0,2 0 7 16,5 2 20-16,4-2 35 0,3 1 27 15,6-1 12-15,2 0-2 0,5 0-15 0,5 0-27 16,6 1-43-16,1-1-43 0,3-2-34 16,1 2-32-16,2-1-25 0,-1 1-20 15,0-2-14-15,-1 2-8 0,-3 0-6 16,-2 1-2-16,-2-1-4 0,-3 2-7 0,-4 0-21 16,-3 0-46-16,-3 0-79 0,-3 2-90 15,-2 0-89-15,-1 2-79 0,-1-2-75 0,-3 2-19 16,-1 0 46-16,-5 0 72 0,0 0 83 0</inkml:trace>
  <inkml:trace contextRef="#ctx0" brushRef="#br0" timeOffset="137605.96">18061 15253 98 0,'-1'-2'151'0,"-2"-1"-11"0,1 1-15 15,0-2-10-15,2 2-9 16,0-2-8-16,0 0-2 0,4-1-2 0,-1-1 7 0,3 0 7 16,1-1 14-16,2-1 16 0,1 0 15 15,1 1 12-15,3-1 7 0,1-1 4 0,1 1-8 16,2 0-17-16,1 3-24 0,-1-3-24 15,2 4-25-15,-1-1-23 0,1 3-18 16,0 0-12-16,-1 0-8 0,-2 2-3 0,2 2 0 16,-5 2 7-16,1 1 13 0,-5 5 12 15,-2 1 12-15,0 4 7 0,-7 3 0 16,-1 3-4-16,-2 3-12 0,-5 1-11 16,-2 4-9-16,-2 1-5 0,-3 2-4 0,-3 1 0 15,1-1 3-15,0-1 2 0,0-1 2 0,0 1 2 16,4-5 0-16,-1 1-4 0,3-4-5 15,6 0-5-15,0-2-3 0,4-2-3 16,4-2-2-16,3-2 0 0,2-2-1 0,3-1 1 16,5-3-1-16,0-1-4 0,3 0-1 15,3-5 1-15,0-1-6 0,1 0-11 16,1-2-27-16,-2-2-71 0,2 2-118 0,-2-2-120 16,2-1-110-16,-2 1-97 0,1-2-31 15,-3 0 43-15,-1 0 102 0,-2 1 109 0</inkml:trace>
  <inkml:trace contextRef="#ctx0" brushRef="#br0" timeOffset="137789.87">18753 15543 152 0,'6'-8'268'0,"-1"1"41"16,-1-1-2-16,6 2-20 0,1 1-22 15,1-1-19-15,3-2-20 0,3 3-32 0,1-1-45 16,3 0-48-16,-2 0-70 0,3 3-93 15,3-1-94-15,-3 0-96 0,2 2-99 0,0-2-75 16,-2 2-12-16,1 0 44 0,-3-1 70 16</inkml:trace>
  <inkml:trace contextRef="#ctx0" brushRef="#br0" timeOffset="138499.29">19425 14842 5 0,'-2'-8'205'0,"0"1"36"0,0 1-9 0,2 0-9 16,-1 2 5-16,1 4 23 0,0 2 26 16,0 4 23-16,0 7 6 15,0 4-9-15,-3 8-23 0,2 4-49 0,-3 5-56 16,3 4-54-16,-3 4-38 0,0 2-26 0,1 4-18 16,-1-1-11-16,1 1-6 0,1-1-4 15,0-1-1-15,0 0-2 0,1-2-4 0,1-4 2 16,-2-2-2-16,2-2-3 0,0-4-2 15,0-1-1-15,0-3 2 0,0-3-1 16,0-4 0-16,0-2 1 0,0-4 1 0,0-1 0 16,0-3 0-16,0-1-3 0,0-3 1 0,0-1-2 15,0-4-2-15,0-2 0 0,2-4 1 16,-1-3 0-16,1-3-1 0,2-3-3 16,1-3 0-16,0-3-2 0,1-3-1 15,1-1-1-15,2-4 1 0,2 0 4 0,-1-1 1 16,3-1 0-16,1 3 1 0,0-1 2 15,0 2 1-15,0 2-2 0,0 2 1 0,0 4 1 16,0 2 1-16,-1 2 4 0,-3 3 1 16,0 4 5-16,2 4 5 0,-2 4 3 15,-1 6 0-15,-2 3 0 0,1 5-2 16,-2 3-1-16,0 2-3 0,0 1-5 0,-3 3-6 16,1 2-14-16,-1 0-38 0,-2-1-95 15,4-1-120-15,-2 0-121 0,1-2-112 0,1-2-72 16,-1-2-7-16,1-2 70 0,2-4 107 15</inkml:trace>
  <inkml:trace contextRef="#ctx0" brushRef="#br0" timeOffset="138720.69">19996 15345 165 0,'-5'-17'281'0,"-1"3"50"0,-1 3-7 0,0 3-11 15,-4 3-15-15,0 3-19 0,1 4-33 16,-1 5-44-16,-1 3-48 0,1 3-42 0,0 2-36 16,2 4-30-16,1 0-32 15,-1 4-47-15,3 0-70 0,1 0-81 0,3-2-83 16,0 0-78-16,4 0-74 0,0-2-23 0,1-2 34 16,1-4 61-16,1 1 73 0</inkml:trace>
  <inkml:trace contextRef="#ctx0" brushRef="#br0" timeOffset="138880.37">20021 15404 56 0,'-2'-14'299'0,"-1"5"59"0,-3 1 31 16,1 5-43-16,-2 1-61 0,-2 2-62 0,0 3-65 16,0 5-84-16,0 0-91 0,2 1-91 15,0 3-83-15,0-3-85 0,1 3-83 16,1-1-23-16,0 0 23 0,-1-1 49 15</inkml:trace>
  <inkml:trace contextRef="#ctx0" brushRef="#br0" timeOffset="139101.26">20191 15063 235 0,'9'-17'378'0,"0"5"80"0,-2 3 45 15,0 5-24-15,0 4-54 0,-2 6-68 16,-1 3-63-16,0 6-74 0,-1 6-80 0,-3 2-56 16,0 4-31-16,-2 3-24 0,1 3-11 15,-3 1-15-15,0 0-11 0,-1 3-27 0,2-3-77 16,-4 0-118-16,5 0-121 0,0-3-104 16,2-1-98-16,0-3-33 0,2-2 45 0,-1-4 101 15,3-4 112-15</inkml:trace>
  <inkml:trace contextRef="#ctx0" brushRef="#br0" timeOffset="139280.17">20444 15370 37 0,'-3'-16'308'0,"-4"5"75"0,-5-1 68 0,2 5-18 16,0 1-42-16,-3 4-49 15,2 2-67-15,1 2-67 0,1 2-75 0,2 2-90 16,1 3-114-16,3 1-120 0,3-1-111 15,1 3-106-15,5-1-84 0,-1 0-12 0,4 1 52 16,0-3 85-16</inkml:trace>
  <inkml:trace contextRef="#ctx0" brushRef="#br0" timeOffset="139563.99">20679 15314 22 0,'8'-15'204'16,"-1"0"32"-16,-1 0-24 0,-1 1-18 0,-3 3-12 15,-1-1-7-15,-1 3-13 0,-1 1-18 16,-3 3-23-16,-1 1-23 0,-2 4-28 16,-2 0-22-16,0 4-15 0,0 3-7 0,0 1-2 15,1 3-2-15,0 1-1 0,2 1-3 16,1 2-5-16,0 2-4 0,3-1-5 0,0 1 0 16,2 0-2-16,0 0 0 0,2-2-2 15,0 0 1-15,2 1 5 0,-3-3 9 0,3 0 19 16,-3-1 20-16,-1-1 22 0,0 1 9 15,-3-3 3-15,-2 3-8 0,-2-3-17 16,-2 3-24-16,-2-3-41 0,-1 3-56 0,-2-3-75 16,3 3-79-16,0-3-87 0,2 1-95 15,0-1-32-15,2 1 16 0,2-5 55 16,3 1 66-16</inkml:trace>
  <inkml:trace contextRef="#ctx0" brushRef="#br0" timeOffset="139745.34">20857 15263 105 0,'-2'-10'348'0,"-1"7"65"0,-5 3 46 16,1 3-59-16,-2 5-81 0,1 3-80 0,-1 5-77 16,0 1-102-16,3 4-122 0,1 0-119 0,1 0-105 15,0 1-109-15,3-1-53 0,-3 0 8 16,3-2 59-16,1-1 83 0</inkml:trace>
  <inkml:trace contextRef="#ctx0" brushRef="#br0" timeOffset="139878.41">20895 15350 67 0,'-5'2'80'0,"2"0"-88"16,0 2-59-16</inkml:trace>
  <inkml:trace contextRef="#ctx0" brushRef="#br0" timeOffset="140027.84">20994 15305 11 0,'4'-4'178'0,"1"0"6"0,1 2-39 16,1 2-53-16,0 0-51 0,0 0-44 0,0 2-45 15,2 2-46-15,-2-2-46 0,2 2-26 16,-2 1-1-16</inkml:trace>
  <inkml:trace contextRef="#ctx0" brushRef="#br0" timeOffset="140228.53">21302 15349 80 0,'1'-2'203'0,"1"2"11"0,0 0-54 0,0 3-53 16,1 3-45-16,1 0-46 0,0 3-45 16,1 1-48-16,0-1-51 0,2 1-47 0,1 1-17 15,-1-1 3-15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03:07.8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11324 798 30 0,'-4'-4'103'16,"0"2"-2"-16,1-1-1 0,-1 1-2 16,1 0-9-16,-2 0-14 0,3 0-11 0,-2 2-6 15,1-2-1-15,-2 2 0 16,2-2 1-16,0 2 2 0,-1-2-1 0,-1 2 1 0,0-2-4 15,-1 2-1-15,-1-1 0 0,0 1 4 16,-2-2 3-16,0 2 3 0,-3-2 0 16,1 2 4-16,-2 0 3 0,-1 0 2 0,0 0 3 15,-4 0 2-15,-1 0 7 0,0 2 3 0,0 0 4 16,-4-1 1-16,1 1-3 0,-1 2-2 16,0 0-6-16,-2 0-8 0,0 0-9 0,0 1-8 15,0 3-7-15,-2-2-5 0,2 1-6 16,-3 3-2-16,2-3-3 0,-2 5-3 0,-1-1-1 15,0 1-3-15,0 1 2 0,0 0-1 16,-4 3 0-16,1 1 1 0,-2 2-1 0,-1 0-1 16,-3 2-3-16,1 2-1 0,-1 0 0 15,-1 1-2-15,-1 3-1 0,-1 2-1 0,0 1-4 16,0 2 0-16,-3 1-2 0,-1 1 0 0,0 2-1 16,1 0 0-16,-1 3 0 15,1-1 0-15,2 0-1 0,0 2 2 16,2 0-3-16,1 2-3 0,0 0 0 0,3-1-1 15,0 3-2-15,0 0-2 0,3 0 3 0,0 2 1 16,1-3 0-16,0 1 0 16,4 0 2-16,-1 0 0 0,0 0 1 0,3 1-2 15,1 3 2-15,0 0-3 0,3 1 0 0,0 1 0 16,3 1-3-16,-1 3 1 0,4-1-5 0,1 0 2 16,4 2 0-16,2 1 1 0,1-1-1 15,3 0 3-15,5 0 1 0,2-1-4 16,1-1 1-16,6-1 0 0,2-3 1 15,5-1-1-15,2-1 1 0,5-1 3 0,2 0 0 16,2-2-3-16,3-3-2 0,3 0 1 16,2-1-1-16,0-2 1 0,5 0 0 0,3-2 2 15,2 0-2-15,0 0 4 0,6-1-1 16,3-1-1-16,0 0-1 0,6 0 0 0,1-1-1 16,5-3-1-16,1 1 0 0,7-3 1 15,1-1 1-15,4-4 1 0,2 0-1 16,3-4 1-16,4-4 3 0,0 0 1 0,3-1 2 15,0-3-1-15,4-1-1 0,0 1-1 16,2-1-5-16,3-3-3 0,0 3-3 16,1-5 0-16,2 1 2 0,2-2 1 15,1-2 2-15,2-2 2 0,3-2-3 0,2-2 0 16,3-4 1-16,0 1 0 0,2-5-2 16,2 1 0-16,-3-4 6 0,3 0 4 0,0-5-2 15,0 0 1-15,2-1 1 0,2-4-2 16,0 0-2-16,0 0-6 0,-2-1 1 0,-1-1 0 15,-1-2 0-15,-2 1 2 0,-1-1-3 0,0-1 2 16,-1-3-4-16,2 1 1 0,-2 0-1 16,0-3-3-16,-2-1 1 0,-3 0-1 15,-2 0 7-15,-2-4 1 0,-5 0 2 0,-2 0 3 16,-2-4-1-16,-2 0 1 0,-5-2-8 0,-1-1-1 16,-5-1-1-16,-5 0-2 15,-2-1 2-15,-9 1 1 0,-5-1 2 0,-5 1 1 16,-5-1 3-16,-6 1 3 0,-7-2 3 15,-3 3 5-15,-7-1 2 0,-1 1 2 0,-9-1 0 16,-3 2 5-16,-4 1-5 0,-5-1-2 16,-5 2-4-16,-4 0 0 0,-4 0-5 15,-4 1-4-15,-4-1 0 0,-4-2-5 16,-3 2 0-16,-6-2-2 0,-6 3 1 16,-4-3-1-16,-6 2-2 0,-4 0 0 0,-5 2-1 15,-5-1 0-15,-4 1-2 0,-6 0 1 0,-2 2 1 16,0 0 3-16,-4 0-1 0,-2 2 2 15,-2 0 0-15,-2-1 2 0,-4 3-3 0,1 0-2 16,-2 2 2-16,-2 1-1 0,-2 1 1 0,2 0-3 16,-3 3 2-16,-1 0 4 0,1 3-2 15,-4 1 2-15,0 4 3 0,-4 0-1 0,-1 4 0 16,-6 2-4-16,-4 1 3 0,-3 5-4 16,-4 1-2-16,-2 1 1 0,-4 3 3 15,0 0-1-15,-4 4-2 0,-2 0-1 0,-2 4 4 16,-2 0-2-16,-1 3-2 0,2 1 6 15,-3-1 3-15,3 5 0 0,1-1 1 0,2 3-3 16,-1 1 1-16,4 0-6 0,-4 4-6 16,4 2-11-16,-2 4-11 0,1 2-9 0,-2 3-22 15,2 4-40-15,-2 4-102 0,2 2-114 16,-1 4-110-16,5 4-116 0,4 0-51 16,5 1 4-16,6 1 85 0,8-3 114 0</inkml:trace>
  <inkml:trace contextRef="#ctx0" brushRef="#br0" timeOffset="12093.15">17925 680 171 0,'-6'-9'192'0,"-2"-1"-9"0,2 1-10 0,-2 1-5 15,-1 0-5-15,-1 3-6 0,-1-1-8 0,1 4-7 16,-5 4-3-16,0 2 0 0,-2 5 10 16,-3 5 12-16,-1 5 10 0,-2 5 7 15,-2 5 1-15,0 5-6 0,-2 6-19 0,2 2-23 16,2 4-25-16,3 1-19 0,2 1-20 16,6 0-15-16,1-1-11 0,8-1-5 0,1-2-6 15,5-4-8-15,6-2-6 0,2-2-1 16,5-5-1-16,1-3-7 0,4-1-3 15,2-6-4-15,2-2-6 0,0-4-9 16,2-3-38-16,1-5-88 0,1-3-117 0,-1-4-122 16,5-4-130-16,-3-3-61 0,0-3-4 0,-3-1 70 15,-1-5 109-15</inkml:trace>
  <inkml:trace contextRef="#ctx0" brushRef="#br0" timeOffset="12789.08">18262 1193 11 0,'2'-6'249'0,"-2"0"48"16,0 2 25-16,0 2-18 0,-2 2-17 0,2 2-11 15,-2 4-10-15,2 4-18 0,-2 3-24 16,2 4-27-16,-1 0-35 0,1 4-35 16,-2 0-36-16,2 2-28 0,-2 0-23 15,2-2-16-15,-2 0-10 0,2 0-7 0,0-4-3 16,0 0-4-16,0-2 0 0,2-1 0 16,-2-3-3-16,2-2-1 0,-2-1 0 15,2-2 0-15,-1-2 1 0,3-2 1 0,1-2 2 16,0-4 0-16,3-2 2 0,1-4-2 15,2-1 0-15,-2-2 0 0,5-3-1 0,0 1 2 16,-1 0-3-16,1 0 2 0,-2 0 0 16,1 3 3-16,-3 3 7 0,1 1 8 0,0 2 11 15,-2 4 5-15,0 2 4 0,-3 4 1 16,4 4-5-16,-3-1-7 0,-1 5-8 16,2-1-5-16,-1 3-7 0,1-1-21 0,-2 0-45 15,2 1-86-15,-1-1-114 0,0-2-112 16,2-1-112-16,-3-3-62 0,3-1 2 0,-1-2 63 15,-1-4 99-15</inkml:trace>
  <inkml:trace contextRef="#ctx0" brushRef="#br0" timeOffset="13038.39">18820 800 318 0,'0'-4'441'0,"-1"2"88"16,-2 6 17-16,-1 6-61 0,1 1-81 0,-1 6-89 15,0 6-94-15,1 4-83 0,1 3-55 16,-2 3-34-16,3 1-21 0,1 2-8 0,-2 2-9 16,2 0-15-16,0 0-24 0,2 1-52 15,-2-3-99-15,1 0-115 0,1-2-107 0,0-3-92 16,2-1-58-16,-3-5 8 0,3-2 77 15,0-4 100-15</inkml:trace>
  <inkml:trace contextRef="#ctx0" brushRef="#br0" timeOffset="13270.27">19148 810 125 0,'11'-18'414'15,"-3"7"97"-15,0 3 63 0,-2 7-30 16,0 2-89-16,-3 9-102 0,1 3-102 16,0 6-90-16,-2 6-65 0,1 2-39 0,-2 5-24 15,4 1-15-15,-4 3-12 0,2 0-10 0,2 0-13 16,-2 2-30-16,1-2-64 0,-2 1-89 16,3-1-99-16,-3-4-90 0,-1 1-80 0,-1-5-60 15,0-1 18-15,-1-2 64 0,-3-4 89 16</inkml:trace>
  <inkml:trace contextRef="#ctx0" brushRef="#br0" timeOffset="13453">19026 1219 126 0,'-5'-11'427'0,"1"3"96"0,-1 1 57 0,2 1-45 15,-1 2-89-15,0 0-107 0,3 0-122 16,2 2-92-16,0 2-58 0,6-1-44 15,1 1-57-15,1-2-98 0,4 2-119 0,-1-2-116 16,5 2-120-16,-3-2-64 16,0 2 0-16,0 0 66 0,-1 0 105 0</inkml:trace>
  <inkml:trace contextRef="#ctx0" brushRef="#br0" timeOffset="13884.69">19377 1250 165 0,'-2'-2'315'0,"-2"0"52"0,2 0-6 15,1 0-53-15,1 0-56 0,0-2-60 16,3 1-58-16,1-1-48 0,3 0-35 16,0 2-23-16,2-2-13 0,2 2-6 0,-2 2-3 0,-1 0-3 15,1 0 1-15,-1 2 1 0,-1 2 6 16,-5 2 15-16,3 1 26 0,-3 3 32 15,-2 1 32-15,0 1 25 0,-2 1 13 0,0 2-2 16,-1-1-18-16,2 1-28 16,1 0-30-16,1 0-28 0,2 1-20 0,2-1-13 0,1-2-6 15,1 1-13-15,0-1-22 0,2-2-62 16,0-1-90-16,0-1-102 0,2-1-96 16,1-4-86-16,2 0-64 0,-1-4 16 0,1 0 67 15,-1-2 89-15</inkml:trace>
  <inkml:trace contextRef="#ctx0" brushRef="#br0" timeOffset="14317.57">19809 1200 152 0,'-4'-4'337'0,"1"4"68"0,-1 2 35 16,0 4-26-16,0 2-50 0,1 3-56 0,1 2-61 16,-1 3-64-16,1 1-61 0,2 2-48 15,0-2-29-15,0 2-21 0,2-2-12 0,0-2-7 16,-1 1-5-16,3-3-1 0,-3-2-1 16,3 1 0-16,-2-5 2 0,1 1 9 0,0-4 12 15,0 0 7-15,1-2 8 0,-1-2 4 16,3-2-2-16,-2-2-5 0,1-2-12 15,3-1-6-15,1-3-7 0,-2 0-3 16,2 1 1-16,2-2-3 0,-2 1 1 0,2-1-2 16,0 1 2-16,-3 2 2 0,3 1 4 15,-2 3 4-15,0 0 8 0,0 4 7 16,0 2 4-16,0 2-3 0,0 3-1 16,0 3-3-16,0 3-6 0,-1 1-6 0,0 1-5 15,1 2-2-15,-3-2-5 0,2 2-12 16,-2-1-15-16,0-1-35 0,0 0-80 0,-1-1-119 15,1-3-120-15,1 0-114 0,0-3-68 16,0 0-11-16,-2-5 57 0,-1 1 104 0</inkml:trace>
  <inkml:trace contextRef="#ctx0" brushRef="#br0" timeOffset="18163.46">20364 1173 28 0,'0'0'33'0,"0"0"-3"16,0 0 1-16,0 0 0 0,0 0 2 0,0 0 3 15,0 0 3-15,0 0 5 0,0 0 6 16,0 0 8-16,0-1 12 0,0 1 12 15,0 0 11-15,0-2 16 0,0 2 17 16,0 0 18-16,0 0 18 0,0 0 17 0,0 0 16 16,0 0 16-16,0 2 19 0,2-1 12 0,-2 3-4 15,2 2-16-15,-1 4-26 0,3 3-35 16,-2 2-43-16,1 2-42 0,-1 4-31 0,2 0-16 16,-1 4-11-16,1-2-13 0,-2 2-29 15,1-3-53-15,-1 1-85 0,-1 0-97 16,3-2-92-16,-2-2-82 0,1-2-69 0,1-1 2 15,-2-1 58-15,-2-4 80 0</inkml:trace>
  <inkml:trace contextRef="#ctx0" brushRef="#br0" timeOffset="18368.32">20295 1459 187 0,'-1'-4'280'0,"0"3"28"0,-1-1-34 16,2 2-49-16,2-2-43 0,-1 0-44 16,5 0-32-16,1 0-27 0,2 0-32 0,2-2-60 15,-1 2-66-15,3-1-73 0,1 1-72 16,0-2-79-16,-1 2-32 0,-1-2 14 0,1 2 41 16</inkml:trace>
  <inkml:trace contextRef="#ctx0" brushRef="#br0" timeOffset="18661.05">20625 1263 159 0,'2'-6'268'0,"-2"2"23"16,1 3-50-16,-1-1-54 15,2 0-49-15,0 0-44 0,-1 2-40 0,3 2-23 16,0 0-11-16,-1 1-7 0,0 1-4 0,2 2-1 15,-2 2-1-15,-3 1 0 0,0 3-3 16,0-1 6-16,-2 2 18 0,1-1 27 16,-1 1 33-16,-1-1 35 0,3-1 34 15,0 0 17-15,3-1 0 0,-1-1-15 16,2 1-28-16,2-2-31 0,2-1-30 0,1 1-25 16,5-2-32-16,-2-3-62 0,4 1-88 0,0-2-90 15,1-2-85-15,6-2-83 0,-2-2-63 16,4 1 11-16,2-5 60 0,3 0 74 15</inkml:trace>
  <inkml:trace contextRef="#ctx0" brushRef="#br0" timeOffset="19218.49">22223 848 95 0,'-7'-6'195'0,"-2"0"-10"16,2 2-18-16,-2 1-22 0,0-1-22 0,-2 4-26 15,0 0-23-15,-1 4-16 0,0 3-12 16,-3 3-5-16,-1 1 2 0,0 4 5 0,0 5 7 16,0 0 8-16,0 3 5 0,-1 0 2 15,3 2-4-15,0 0-5 0,4 0-10 16,-1-1-10-16,4 1-11 0,2-2-8 0,3 0-7 0,2 0-6 15,2-4-3-15,1 0-3 0,3-4-1 16,4-2-5-16,-1-3-4 0,4-1-4 16,-1-3-6-16,1-4-3 0,1-2-1 0,-2-2 1 15,3-4 4-15,-3-3 4 0,2-1 7 16,-2-3 7-16,1-2 7 0,0-2 20 16,-1-1 26-16,1 1 31 0,-2 2 35 0,-2 0 31 15,0 3 21-15,-2 1 8 0,-2 3-6 0,0 3-17 16,1 1-22-16,-3 4-29 0,3 2-23 15,-3 3-23-15,1 5-18 0,-1 1-16 0,1 3-19 16,-3 1-30-16,3 0-62 0,0 2-100 16,-1-1-106-16,3-1-104 0,-1 0-102 0,2-2-38 15,-1 1 24-15,-1-5 81 0,-1 1 94 16</inkml:trace>
  <inkml:trace contextRef="#ctx0" brushRef="#br0" timeOffset="19458.08">22425 836 126 0,'4'-15'444'0,"-3"2"93"0,-1 3 58 16,0 4-26-16,0 3-99 16,0 5-123-16,0 1-116 0,0 7-87 0,0 3-56 15,1 4-35-15,-1 4-20 0,3 4-14 0,-1 2-9 16,-1 1-7-16,1 3-10 0,0-1-15 0,0 3-27 15,0-1-59-15,-1 0-96 0,3-1-104 16,0-1-93-16,-1-1-84 0,3-2-59 0,-3-4 17 16,3-1 72-16,-3-3 92 0</inkml:trace>
  <inkml:trace contextRef="#ctx0" brushRef="#br0" timeOffset="19676.25">22668 758 129 0,'2'-15'406'15,"-2"4"100"-15,0 3 69 0,-4 6-39 16,1 4-85-16,-1 4-98 0,0 5-97 0,1 6-98 16,-2 2-66-16,5 4-40 0,-2 4-21 15,2-1-20-15,2 1-25 0,-2 2-38 0,0-1-78 0,5-1-102 16,-2 0-104-16,3-1-90 0,1-3-73 15,0 0-35-15,2-2 39 0,-2-4 82 0,2-2 91 16</inkml:trace>
  <inkml:trace contextRef="#ctx0" brushRef="#br0" timeOffset="19857.54">22863 892 14 0,'-13'-4'301'0,"1"4"81"15,-1 0 76-15,1 4-22 0,1 1-55 16,1 1-61-16,1 2-70 0,5 1-104 0,0 1-142 16,2-1-142-16,4 3-122 0,2-3-111 15,3 1-88-15,2-1-20 0,1-1 44 0,1-1 81 16</inkml:trace>
  <inkml:trace contextRef="#ctx0" brushRef="#br0" timeOffset="20138.77">23188 794 26 0,'0'-3'241'0,"-4"-1"57"16,1 2 22-16,-3 2-6 0,-2 0-13 0,2 2-16 16,-2 0-25-16,2 1-36 0,-2 1-43 15,1 2-38-15,0 0-32 0,0-1-25 0,2 1-19 16,-2 0-14-16,5 0-9 0,-2-1-8 15,1 1-4-15,1 0-6 0,2-2-2 0,0 1-6 16,0-1-3-16,2 0-4 0,1-2-2 0,1 2-3 16,-2-3-3-16,5 1-2 0,-2-2-14 0,2 2-29 15,-2-2-52-15,3 0-64 0,-3 2-64 16,2-2-60-16,0 2-44 0,0 0-23 16,1 0 3-16,1 0 23 0,-2 0 29 0,2 0 26 0,-2 0 36 15</inkml:trace>
  <inkml:trace contextRef="#ctx0" brushRef="#br0" timeOffset="20337.04">23298 863 57 0,'5'-2'139'0,"3"-2"-7"16,-3 2-12-16,1 0-15 0,-2 1-19 15,2-1-18-15,0 2-19 0,4 0 7 16,-3 0-40-16,-1 0-6 0,1 2-5 16,0-1-2-16,0 1-2 0,2 0-1 0,-2 0 1 0,2 2 5 15,-1 0 10-15,4 0 13 0,-3 1 17 16,2 3 17-16,-1 0 19 0,0 1 16 0,4 2 8 15,-2 1 0-15,0 1-8 0,1 1-14 16,1 1-17-16,-1 0-33 0,1 0-53 0,-1 1-69 16,-1-1-78-16,1 0-95 0,-3 0-49 0,1 1-15 15,0-3 23-15</inkml:trace>
  <inkml:trace contextRef="#ctx0" brushRef="#br0" timeOffset="21847.17">17888 2048 61 0,'6'-15'121'0,"-3"-1"-18"0,3-1-17 0,-2-2-14 16,-1-2-6-16,1 2-6 0,-1-2 4 15,-3 2 11-15,0 0 22 0,-3 2 27 16,-4 0 28-16,0 4 25 0,-6 1 24 0,-1 4 16 16,-4 5 12-16,-2 5 0 0,-3 5-8 15,-5 8-9-15,2 8-19 0,-4 6-21 0,0 5-27 16,-1 8-25-16,3 4-19 16,-1 3-20-16,4 3-16 0,4 1-10 0,5 2-13 15,3-3-9-15,5-1-9 0,5-3-6 16,6-4-9-16,5-2-5 0,3-4-1 0,5-4-2 15,4-4-1-15,3-3 0 0,2-2-4 16,2-6-12-16,1-2-20 0,1-4-57 0,-1-3-105 16,1-2-106-16,-1-3-95 0,0-1-85 15,0-4-65-15,-3-4 15 0,-2 0 79 16,-1-3 94-16</inkml:trace>
  <inkml:trace contextRef="#ctx0" brushRef="#br0" timeOffset="22195.18">18148 2307 148 0,'2'-15'392'16,"-1"3"103"-16,-1 3 54 0,0 3-40 15,-1 2-62-15,-1 4-89 0,-1 4-95 0,2 6-99 16,-1 5-70-16,1 2-40 0,-1 6-20 16,2 0-16-16,-3 3-8 0,3 1-3 15,0 0-3-15,3-3-1 0,-3 1-1 0,2-4 2 16,-2 0-3-16,0-4 0 0,0-3 1 15,1-1-3-15,-1-4 1 0,2-1-2 16,-1-4 1-16,2-2 0 0,0-4-3 0,3-4 4 16,-1-1-2-16,4-5 2 0,0-3-3 15,0 0 0-15,2-2 3 0,-1-1-2 0,0 1 2 16,2 2 0-16,-2 0 2 0,-1 3 4 0,-2 3 2 16,1 1 4-16,-3 4 3 0,2 2 5 15,-2 4 0-15,-2 4-2 0,3 2-1 16,-3 3-4-16,2 2-11 0,0 1-22 15,-2 1-51-15,3 2-115 0,-2-2-130 0,4 1-130 16,-1-5-105-16,4 1-43 0,-2-5 15 16,2-3 98-16,0 0 120 0</inkml:trace>
  <inkml:trace contextRef="#ctx0" brushRef="#br0" timeOffset="22642.6">18814 1991 71 0,'0'-4'225'15,"0"0"21"-15,0 2 5 0,0 2 12 16,0 4 23-16,2 4 28 0,-2 3 17 0,0 6-4 16,0 6-26-16,0 4-42 0,0 3-64 15,1 5-64-15,-1 3-52 0,2 0-33 0,-2 4-19 16,1-2-21-16,2 0-43 0,-1 0-82 16,-1-2-117-16,1-2-117 0,2-2-118 15,-4-3-70-15,2-3-4 0,-2-1 57 0,1-6 102 16</inkml:trace>
  <inkml:trace contextRef="#ctx0" brushRef="#br0" timeOffset="22875.01">18991 2059 2 0,'7'-26'348'0,"-3"3"91"0,1 4 78 0,-2 3 4 16,1 7-49-16,-1 3-69 0,1 6-86 0,0 6-79 15,1 5-72-15,0 8-53 16,0 4-40-16,1 6-30 0,-1 1-18 0,1 5-12 16,-1 1-6-16,1 2-8 0,-1 2-17 15,-1-2-23-15,3 2-74 0,-4-2-111 0,1 0-123 16,-1-2-110-16,1-1-92 0,-2-3-33 16,-1-3 43-16,-2-5 95 0,-3-3 114 0</inkml:trace>
  <inkml:trace contextRef="#ctx0" brushRef="#br0" timeOffset="23024.96">18935 2492 202 0,'0'-6'269'0,"0"0"13"16,0 2-52-16,4 1-72 0,-1-1-66 16,5 0-60-16,1 2-61 0,1-2-66 0,3 1-73 15,-2-1-62-15,5 0-29 0,-4 0 2 16</inkml:trace>
  <inkml:trace contextRef="#ctx0" brushRef="#br0" timeOffset="23227.64">19150 2402 78 0,'5'-2'196'0,"0"0"-1"0,1 0-23 0,-1 1-26 16,2-1-21-16,-1 0-21 0,0 2-21 16,2 0-23-16,-2 0-17 0,2 0-16 15,-2 4-9-15,2-1-1 0,0 3 3 16,-3 0 10-16,-2 3 16 0,1 1 25 0,0-1 26 15,-3 1 23-15,1-1 13 0,0 1-1 0,-1-1-14 16,2 1-21-16,0-2-28 0,0-1-33 16,3-1-52-16,1 0-66 0,0-2-71 0,1-3-73 15,1-1-81-15,5-1-64 0,-4-3-2 16,3-2 34-16,-1-2 57 0</inkml:trace>
  <inkml:trace contextRef="#ctx0" brushRef="#br0" timeOffset="23600.17">19525 2273 14 0,'1'-8'263'0,"0"2"62"0,-1 3 29 15,0-3-12-15,0 2-24 0,0 2-30 16,0 2-40-16,0 2-42 0,0 2-42 16,-1 2-31-16,1 1-21 0,-1 5-16 0,-1-1-17 15,0 4-11-15,2 0-7 0,-2 1-8 16,2-1-6-16,0 0-4 0,0 0-8 0,0-1-6 15,2-3-5-15,-2 1-6 0,2-3-4 16,1-1-5-16,-2-1-3 0,4-1-2 0,-2-2 1 16,3 0-3-16,-3-2 0 0,3-2 0 15,1-2 2-15,0 0 2 0,0-4-5 0,0 0 2 16,2-3 0-16,0-1-2 0,2 1-2 16,-2-3 1-16,1 3 0 0,1-1 5 15,-2 3 3-15,2-1 7 0,-2 2 5 0,0 3 4 16,0 3 3-16,0 0 0 0,-1 3-3 15,0 5-4-15,-2 3-4 0,2 3-4 16,-1 3-7-16,0 0-16 0,-1 4-42 16,1 0-93-16,-2 0-123 0,1 0-124 15,2-2-128-15,-1 0-56 0,1-2 3 0,-2-2 70 16,2-1 114-16</inkml:trace>
  <inkml:trace contextRef="#ctx0" brushRef="#br0" timeOffset="24866.59">21790 2095 57 0,'-1'-1'170'0,"-3"1"-2"16,3-2-6-16,-3 2-6 0,-1 0-6 0,0 0-4 16,-3 3-4-16,1 1 1 0,-3 2 2 15,-3 4-1-15,1 1 2 0,-3 2-1 16,-1 3-1-16,2 1-3 0,-2 0-7 0,2 2-10 15,1 2-15-15,1-2-20 0,3 0-20 16,1 0-19-16,3-2-16 0,3 0-14 0,1 0-8 16,2-3-5-16,3-1-3 0,3-1-3 15,0-3-1-15,4-3-1 0,0-2 0 16,2-3-1-16,1-2 1 0,1-5 1 16,2 0 0-16,-1-3 0 0,2-3 1 0,-2 1 12 15,1-3 16-15,0 1 19 0,-3 0 17 16,0-1 11-16,0 3 8 0,-3 1-2 0,0 3-10 15,-3 3-14-15,1 0-9 0,-1 6-6 16,-3 2-7-16,1 4-6 0,-1 3-9 0,-1 2-11 16,-1 4-24-16,1 1-59 0,-3 3-105 15,3-2-113-15,0 2-116 0,1-4-109 0,0-2-49 16,1 0 17-16,-1-3 86 0,0-3 102 16</inkml:trace>
  <inkml:trace contextRef="#ctx0" brushRef="#br0" timeOffset="25081.42">22062 2122 121 0,'4'-15'440'16,"-2"2"95"-16,-2 5 61 0,-2 2-32 16,2 6-88-16,-2 6-112 0,0 3-121 0,1 5-91 15,-1 5-58-15,0 4-36 0,0 3-23 16,1 3-15-16,1 1-15 0,0 3-16 15,0 1-28-15,0 0-67 0,0 1-112 0,0-1-121 16,3-4-110-16,1-1-102 0,-1-2-32 16,1-4 34-16,-1-4 94 0,1-2 112 15</inkml:trace>
  <inkml:trace contextRef="#ctx0" brushRef="#br0" timeOffset="25296.95">22270 1956 70 0,'1'-7'422'15,"-2"3"104"-15,-1 8 66 0,-2 3-15 0,1 7-96 16,-1 3-107-16,1 6-130 0,-2 2-100 16,4 3-64-16,1 3-43 0,1-1-37 15,-1 2-61-15,3 1-107 0,-1-1-115 16,1 1-113-16,1-3-109 0,-1-1-59 0,1-3 10 15,-1-1 80-15,1-6 100 0</inkml:trace>
  <inkml:trace contextRef="#ctx0" brushRef="#br0" timeOffset="25496.19">22411 2149 293 0,'-15'-4'460'0,"1"2"86"0,0 4 14 16,0 0-63-16,3 4-94 0,0-1-98 16,3 5-119-16,3-1-91 0,4 3-82 0,1 1-105 15,1-1-123-15,4 1-116 0,4-2-107 0,1 1-92 16,1-3-19-16,-1-1 51 0,3-2 95 16</inkml:trace>
  <inkml:trace contextRef="#ctx0" brushRef="#br0" timeOffset="25698.44">22636 2076 252 0,'-7'-7'389'0,"-3"3"96"0,0 0 7 0,-1 4-28 16,1 0-47-16,-1 4-72 0,0 4-92 15,2-1-96-15,-1 5-66 0,2 1-41 0,1 2-22 16,2 2-20-16,-1 1-27 0,3-1-56 0,1 0-85 15,2 2-103-15,0-2-97 0,4 0-88 16,-1-2-71-16,1-1 4 0,-1-3 60 16,1-1 86-16</inkml:trace>
  <inkml:trace contextRef="#ctx0" brushRef="#br0" timeOffset="25862.09">22668 2122 133 0,'-4'-6'340'0,"-1"3"74"16,-2 3 16-16,0 0-47 0,-5 3-62 16,2 5-74-16,0 0-115 0,-1 3-140 0,2 1-130 15,0-1-120-15,2 2-121 0,0-1-58 16,-2-3-1-16,2 3 50 0,1-3 75 0</inkml:trace>
  <inkml:trace contextRef="#ctx0" brushRef="#br0" timeOffset="26193.09">22743 2071 274 0,'2'0'393'0,"-2"2"82"0,-2 3 0 16,-2 1-48-16,1 4-62 0,-2-1-71 15,3 4-89-15,-2 1-80 0,1-1-57 16,-2 2-54-16,2-1-47 0,2 1-42 0,-4-2-36 15,4-1-27-15,-1-1-23 16,2-1-1-16,0-1 16 0,0-3 25 0,2 0 26 16,-1-3 24-16,4-1 24 0,-1-2 20 0,1-3 14 15,3-1 6-15,0-2 4 0,0-2 6 0,3 1 5 16,1-3 8-16,1 1 13 0,0-1 13 16,-2 1 13-16,4 1 11 0,-2 2 8 0,-3 1 4 15,1 3 0-15,0 0-5 0,-2 4-8 16,-3 2-13-16,2 1-19 0,-2 3-48 15,-3 1-76-15,1 1-89 0,-1 3-88 0,3-1-97 16,-3-1-63-16,2 1 0 0,-1-3 45 0,1-1 69 16</inkml:trace>
  <inkml:trace contextRef="#ctx0" brushRef="#br0" timeOffset="26474.65">23205 2168 21 0,'2'-6'350'0,"-4"2"108"16,-1 2 82-16,-2 2-14 0,-2 0-64 0,1 4-82 16,-2 0-96-16,4 0-106 0,-2 0-81 0,3 1-55 15,-1-1-41-15,2 2-34 0,2-2-30 16,0 1-22-16,0-1-10 0,2 0 0 16,2-2 11-16,-1 0 19 0,1 0 22 0,-1 0 20 15,3-2 21-15,1-2 17 0,0 2 16 0,0 0 9 16,0 0 7-16,0 0 4 0,2 2-6 15,0 2-9-15,0-1-9 0,1 5-6 0,0 0-7 16,1 3-22-16,-3 0-52 0,3 3-78 16,-2-1-90-16,0 2-87 0,-1 1-89 0,1-1-71 15,-1 0 4-15,-2-4 51 0,1 1 75 16</inkml:trace>
  <inkml:trace contextRef="#ctx0" brushRef="#br0" timeOffset="27838.09">17892 3042 35 0,'5'-11'142'15,"1"-1"-13"-15,-1-1-17 0,-2 0-18 0,2 1-15 16,-2-1-10-16,1 2-2 15,-4 1 5-15,0 1 14 0,-2-1 17 0,0 2 23 16,-3 3 26-16,-2-1 19 0,-3 4 17 16,0 0 14-16,-3 4 8 0,-2 4 4 0,0 5-6 15,-3 4-14-15,-1 8-20 0,-1 6-25 16,0 7-24-16,0 4-27 0,1 4-24 0,1 3-15 16,4 1-10-16,1 2-7 0,6-1-5 15,2-1-9-15,5-2-5 0,5-3-6 0,4-1-4 16,5-4-5-16,4-3-6 0,3-5 2 15,5-1-4-15,2-6-17 0,1-2-50 16,0-6-94-16,3-4-111 0,0-1-102 16,2-6-100-16,0-3-74 0,-2-2 3 0,0-3 68 15,-3-2 97-15</inkml:trace>
  <inkml:trace contextRef="#ctx0" brushRef="#br0" timeOffset="28217.51">18341 3313 192 0,'-6'2'327'16,"-1"3"77"-16,2 5 11 0,-1 1-19 15,1 3-35-15,0 3-49 0,1 2-62 0,2 2-72 16,1 2-63-16,-1 0-49 0,2-1-31 15,0-1-17-15,0 0-7 0,0-2-5 0,2-3-5 16,-2-1 1-16,1-4-2 0,-1-1 0 16,2-3 0-16,0-1 4 0,1-4 4 15,3-2 7-15,-2-2 8 0,4-4 4 0,-1-3 4 16,4-3-1-16,0-1 0 0,0-2-5 16,1 0-6-16,1-1-5 0,-3 3-1 0,3 0-2 15,-2 1 0-15,-1 5 2 0,0-1 1 16,2 4 2-16,-2 4-3 0,-1 2 2 15,2 2-5-15,-2 2-11 0,0 1-34 16,-2 1-86-16,1 0-108 0,2 1-110 0,1 1-107 16,-2-3-86-16,1 3-18 0,-1-3 56 15,-2-1 93-15</inkml:trace>
  <inkml:trace contextRef="#ctx0" brushRef="#br0" timeOffset="28583.85">18927 2989 70 0,'0'-8'319'0,"0"3"81"0,0 1 56 15,0 0-2-15,0 4-24 0,0 2-42 16,0 4-60-16,0 3-66 0,3 6-67 0,-1 6-60 16,-1 4-42-16,-1 4-32 0,2 1-19 15,-2 4-14-15,2 3-11 0,-2 1-6 16,2 0-5-16,-2 0-5 0,2-2-6 0,-1 0-14 15,3 1-27-15,-2-3-76 0,1-2-113 16,1-1-115-16,0-3-109 0,1-1-92 0,0-2-30 16,1-6 47-16,-3-2 97 0,3-4 108 15</inkml:trace>
  <inkml:trace contextRef="#ctx0" brushRef="#br0" timeOffset="28797.69">19115 3080 231 0,'6'-30'399'0,"-2"7"84"0,-1 2 23 16,1 6-30-16,-1 3-57 0,1 7-77 0,0 3-82 15,1 8-75-15,-1 5-62 0,4 6-44 16,-2 6-28-16,1 4-20 0,-2 5-13 16,1 0-9-16,-1 5-10 0,0-1-12 0,1 0-30 15,-2-2-71-15,1 1-109 0,-2-1-111 16,-2-2-110-16,4 1-95 0,-5-3-29 15,0 1 39-15,-2-5 93 0,-2-1 104 16</inkml:trace>
  <inkml:trace contextRef="#ctx0" brushRef="#br0" timeOffset="28947.48">19053 3492 257 0,'-2'-6'322'16,"1"0"20"-16,1 1-40 0,0 1-85 15,3 2-82-15,1-2-91 0,3 2-81 16,0 0-68-16,4-1-70 0,-1 1-66 0,1 0-52 16,1-2-3-16,1 2 27 0</inkml:trace>
  <inkml:trace contextRef="#ctx0" brushRef="#br0" timeOffset="29163.66">19226 3423 58 0,'8'-2'176'0,"-3"0"0"0,2 1-12 0,-2 1-17 16,3-2-25-16,-2 2-25 0,4-2-26 0,-1 2-21 15,0 0-18-15,-1 2-12 0,3-2-8 16,-2 2-5-16,0 1-1 0,-2 1 2 0,0 0 6 16,-1 2 12-16,-3 1 20 0,1 1 26 15,-1 1 31-15,0-1 30 0,0 2 22 0,0-3 6 16,-1 3-8-16,2-3-22 0,-2 1-29 16,3 0-31-16,-2-3-31 0,3 1-46 15,1 0-65-15,0-2-69 0,2-1-71 0,2-3-70 16,-1 0-82-16,3-2-24 0,-2 1 26 15,-1-3 51-15</inkml:trace>
  <inkml:trace contextRef="#ctx0" brushRef="#br0" timeOffset="29514.06">19574 3328 88 0,'0'-4'304'0,"0"0"67"0,0 3 28 0,-1 1-10 16,1 1-30-16,-2 3-46 0,2 2-58 16,-2 2-61-16,2 1-58 0,-1 3-48 15,1-1-37-15,-3 0-21 0,3 3-14 16,-1-3-6-16,1 1-4 0,0-1-4 0,0-3-2 16,0-1-3-16,0 1-2 0,0-4 2 0,0-1-1 15,1-1 1-15,3 0 1 0,0-4 2 16,0 0 0-16,1-3 0 0,1-1 1 15,2-3 5-15,-2-1 8 0,3 0 6 0,3 1 10 16,-1-1 9-16,-1 3 8 0,-1 1 4 16,1 0-3-16,0 3 1 0,1 3-5 0,-2 1-5 15,-1 3-6-15,0 4-7 0,-2 1-5 16,2 3-17-16,-3 1-39 0,1 2-78 16,-3 1-114-16,3 1-110 0,-2-2-118 0,1 2-83 15,2-2-16-15,-5 1 48 0,3-1 96 16</inkml:trace>
  <inkml:trace contextRef="#ctx0" brushRef="#br0" timeOffset="29843.98">20073 3429 270 0,'-4'0'411'0,"3"-2"61"0,-1 2 23 16,0 0-54-16,4 0-74 0,0 0-89 15,3 0-72-15,2 0-58 0,2 0-49 16,4 0-64-16,-2-2-94 0,6 0-123 16,-2 0-116-16,4-1-116 0,0 1-98 0,0-2-31 15,-1 0 43-15,-1 0 91 0</inkml:trace>
  <inkml:trace contextRef="#ctx0" brushRef="#br0" timeOffset="30423.1">20705 3231 25 0,'-2'-6'232'0,"2"2"31"0,-1-1-3 16,1 1-37-16,1 0-36 0,3 0-32 0,0 2-23 16,1-2-23-16,2 3-20 0,1 1-19 15,0 0-13-15,1 1-10 0,-3 1-1 0,2 4 3 16,-1 2 5-16,-3 1 6 0,-2 3 2 15,-2 3-2-15,-2 4-1 0,-2 0 0 16,-1 4 11-16,0-2 16 0,-2 2 15 0,0 0 17 16,3-2 8-16,0-1-1 0,3 0-12 15,1-3-20-15,1 0-19 0,3-2-20 16,3 0-16-16,-1-1-14 0,6-3-8 16,-1-1-4-16,3-3-3 0,0-1-11 0,1-2-31 15,1-2-65-15,0-2-93 0,2-2-101 16,-1 0-98-16,0-4-99 0,4 0-36 0,-1-1 30 15,-3-1 74-15,0-1 91 0</inkml:trace>
  <inkml:trace contextRef="#ctx0" brushRef="#br0" timeOffset="31401.57">22216 3052 182 0,'-4'-8'243'0,"-3"2"3"0,-1 3 2 16,2-1-3-16,-5 4-9 0,1 2-17 15,-3 3-27-15,1 3-34 0,-4 5-28 16,0 3-22-16,1 3-12 0,-1 4-10 0,0 1-2 16,2 3 0-16,0 2-1 0,0-3-3 15,4 1-8-15,3 0-10 0,0-3-16 0,3-1-16 16,3-2-11-16,2-2-10 0,1-4-4 16,4-1-2-16,0-3-1 0,4-3 1 0,0-4-1 15,3-4 1-15,-1-2-2 0,1-4 0 16,1-2 0-16,0-3 2 0,1-2-1 15,-1-3-1-15,0-1 0 0,1 0-1 16,-3 0-2-16,1 0-1 0,-1 0-1 0,-3 3 1 16,0 1 0-16,0 3 7 0,-2 3 13 15,-2 3 11-15,3 4 11 0,-3 4 8 0,0 3 0 16,-1 5-4-16,-1 5-10 0,0 0-16 16,2 4-39-16,-2 0-68 0,-1 0-85 15,1 2-86-15,3-2-85 0,-1-2-80 16,0 0-58-16,3-2 13 0,-3-2 58 0,0-1 72 15</inkml:trace>
  <inkml:trace contextRef="#ctx0" brushRef="#br0" timeOffset="31702.65">22455 2913 189 0,'-3'0'329'0,"-1"5"77"16,1 3 35-16,-1 5-21 0,2 5-39 0,0 3-43 16,1 5-54-16,1 3-70 0,1 3-76 15,1 2-55-15,2 3-36 0,-1 1-25 0,1-2-37 16,0 2-65-16,-1-2-96 0,3 0-103 15,-1-1-101-15,0-1-105 0,1-2-38 0,-3-1 24 16,3-1 72-16,-3-3 91 0</inkml:trace>
  <inkml:trace contextRef="#ctx0" brushRef="#br0" timeOffset="35848.37">22661 2781 50 0,'2'-2'206'0,"-2"4"28"16,1 0-4-16,-1 6-4 0,2 3-6 0,-2 4-9 15,2 8-13-15,-2 4-23 0,0 5-39 0,0 3-40 16,0 3-33-16,0 2-22 0,2 2-16 15,-2-2-15-15,1 0-29 0,-1 0-49 16,2 0-59-16,0-4-62 0,2 0-73 0,-1-2-75 16,0-1-17-16,1-5 23 0,0-3 43 15</inkml:trace>
  <inkml:trace contextRef="#ctx0" brushRef="#br0" timeOffset="36081.71">22932 3021 27 0,'-10'-3'228'0,"-5"1"44"0,1 5 26 16,0 3-10-16,-2 2-10 0,1 3-5 0,3 1-14 15,-1 1-28-15,4 0-45 16,0 3-51-16,4-3-43 0,2 2-34 0,1-2-25 15,2 1-35-15,2-3-57 0,3 1-73 16,-1-3-74-16,6 1-74 0,1-3-74 0,1-1-56 16,1-2 5-16,-1 0 44 0,3-4 62 0</inkml:trace>
  <inkml:trace contextRef="#ctx0" brushRef="#br0" timeOffset="36362.15">23089 3035 200 0,'-5'3'262'16,"-2"1"27"-16,-1 4-29 0,2 1-32 0,0 3-31 0,1-1-30 15,0 1-41-15,1 1-42 0,1 0-33 16,2 1-24-16,1-3-12 0,0 1-8 16,1-3-5-16,4-1-2 0,-2-1-1 0,1-1 0 15,1 0 3-15,1-4 10 0,0 0 19 16,2-2 20-16,-1-2 21 0,1-2 21 0,2-2 16 15,-1 0 4-15,0 1-10 0,0-3-17 0,0 0-18 16,-3 3-22-16,2 1-17 0,-1 0-14 16,-2 2-30-16,1 2-56 0,-3 2-73 0,0 2-80 15,2 4-84-15,-2-1-92 0,1 3-40 16,-3 1 20-16,3-1 54 0,-2 1 69 16</inkml:trace>
  <inkml:trace contextRef="#ctx0" brushRef="#br0" timeOffset="36681.48">23334 3157 182 0,'2'-4'231'16,"0"0"-14"-16,-2 0-43 0,1 2-41 16,-1 0-37-16,1 2-31 0,-1-2-28 0,3 2-17 15,-1 0-10-15,0 0-5 0,1 0-2 16,-1 0-3-16,1 0 1 0,-1 0 1 0,2 0 2 15,-2 0 5-15,1 0 6 16,1 0 11-16,-2 0 7 0,1 2 10 0,0-2 5 16,1 2 1-16,0 0-1 0,-1 2-7 15,3 0-7-15,-3 0-9 0,3-1-8 0,-1 1-5 16,0 0-6-16,3 0-3 0,-3 2-1 0,2-3-3 16,-2 1-5-16,3 0-10 0,-3 0-12 15,0 0-17-15,0-1-19 0,-1 1-18 16,0 0-20-16,-1 2-18 0,0-1-25 0,2 1-31 15,-4 0-35-15,1 0-10 0,0-1 9 0</inkml:trace>
  <inkml:trace contextRef="#ctx0" brushRef="#br0" timeOffset="46066.68">19696 6267 49 0,'0'-5'108'0,"-2"1"-7"15,-1-2-5-15,1 2-4 0,-2 1-6 16,1-1-6-16,-2 2-7 0,3-2-5 15,-2 2-4-15,1 0-2 0,-2 0-3 0,2 2-1 16,0-2-4-16,-1 2-5 16,0-1-6-16,1 1-2 0,0 0 0 0,-3 0-2 15,-1 0 0-15,-2 0 5 0,-1 0 4 0,1 0 3 16,-5 1 2-16,0 1 3 0,-3 0 3 16,-1 2 0-16,-3 0 1 0,-1 2 0 15,-3 1 1-15,0 1 2 0,-3-1 2 16,-1 3 5-16,-3 1 0 0,0 1 2 0,0 1 3 15,-2 1 3-15,-2-1 3 0,0 2 0 16,0 0 1-16,0 2-1 16,1 1-3-16,-1-1-5 0,1 2-6 0,-1 2-5 15,0 0-5-15,0 2-2 0,-1 1-2 0,1 1-1 16,-1 2-4-16,-1 1-5 0,1 1-5 16,-1 1-8-16,-1 3-4 0,1-1-6 15,-1 2-5-15,2 3-1 0,1 1-4 16,0 0-2-16,4 0-1 0,3 2-1 15,3 2-2-15,2-2 0 0,3 2 1 0,5-2 0 16,2 0-5-16,3 0 0 0,3 0 0 16,5-2 0-16,3 2 0 0,2 0 0 15,3 0 3-15,2 2 1 0,5-2 0 0,2 2 1 16,5 2 0-16,3-1 0 0,3 1-2 16,3 0 2-16,4 0 1 0,1 0-3 15,5-2 3-15,4 1 0 0,1-1-2 16,5-2-1-16,4 0-1 0,5-2 2 0,1-1-1 15,7-3 3-15,5-2 0 0,3 1 2 16,4-3-2-16,5-1 0 0,4-3-3 0,1 1-1 16,1 0-1-16,3-4-1 0,0-1 3 15,3 1 1-15,3-2-1 0,1-2 4 16,2 0-1-16,3-2 1 0,3-1-5 16,-1-3 0-16,3 0-2 0,-3 1-2 15,0-5 0-15,1 1 3 0,-3-1 0 0,-1-1 0 16,0 0-1-16,0-3 1 0,1 1 0 15,-1 0-5-15,0-3-2 0,0 1 4 16,-2-2 1-16,0 0-1 0,-2-2 3 16,-2-2 2-16,3 0 2 0,-5 0-1 0,3 0 0 15,-3-1 0-15,1-1-4 0,0-2-1 16,-1 0 1-16,-1 1-1 0,-3-3 0 0,-1 0 0 16,-2-1-1-16,-3-1 0 0,0-1 0 15,-2 0 0-15,-1-3 2 0,-3 1 0 0,1-2-1 16,-1-2 1-16,-1-3-1 0,-1 1-1 15,2-2-2-15,-3-1 0 0,0-1 2 0,-4 0-2 16,0-2 1-16,-2 0 0 16,-3 1 1-16,-4-1 1 0,1 0 0 0,-4 0 2 15,0-1 0-15,-4 1 2 0,-3-2-1 0,-1 1 0 16,-2-3 1-16,-5 2-1 16,-1-1-2-16,-3-1-2 0,-2 1 1 0,-1-3 0 0,-5-1-1 15,-3-1-2-15,1-1 2 0,-4-2 2 16,-1 0 0-16,-1-1 0 0,-5-1 3 15,1 0 2-15,-5 0 1 0,-1 0-1 16,0 0 2-16,-5 0 0 0,-2 0-1 0,-2 0-2 16,-2 1 1-16,0-1 1 0,-6 2-2 15,2 2 2-15,-4-2 0 0,-3 1-2 0,-1 3-1 16,-1-2-3-16,-3 1 0 0,-3 3 0 16,-2-3-1-16,-1 3 1 0,-4-1-1 0,-2 1-2 15,-2 0 2-15,-4-1-2 0,-3 1 2 16,-1-1 0-16,-3-1 2 0,-3 1-1 15,0-1-2-15,-4 1 2 0,1-1-2 16,-4 1-2-16,-1 1 2 0,-1 0 1 0,-4-1 1 0,1 2-1 16,-4 1 1-16,0 1 1 0,-1-1-1 15,0 1 0-15,-1 0 2 0,-2 3-2 16,2-3 2-16,-3 2 1 0,-1 0 0 16,1 1 3-16,-3 1-1 0,-1 0 2 0,0 0-1 15,-3 0-3-15,-3 2 0 0,-1 0-1 16,-4 2-2-16,-4-2 0 0,0 2 0 15,-3 2 0-15,-4 2-2 0,-1-2 0 0,-2 1 3 16,-4 3 0-16,-1 0-2 16,-4 1 1-16,-6 1 0 0,-1 1-1 0,-5 3-1 0,-5 1 0 15,0 0 5-15,-3 2 2 16,-1 3 1-16,-4 1-1 0,3 0-2 16,-3 3 1-16,-3 1-7 0,2 2-4 0,0 2 0 15,2 1 4-15,3 1 4 0,5 3-3 0,3 0-7 16,4 3-18-16,2 3-53 0,4 2-106 15,1 1-126-15,4 3-127 0,-1 4-105 16,5 1-40-16,1 4 19 0,5-1 88 0,4-1 115 16</inkml:trace>
  <inkml:trace contextRef="#ctx0" brushRef="#br0" timeOffset="70950.28">12404 10533 11 0,'-2'0'19'0,"1"-2"0"0,1 2 1 16,-3-2-2-16,3 2 0 0,-1 0-2 16,1 0-2-16,-2-2-2 0,2 2 1 15,-2 0-1-15,2 0-2 0,-1 0 3 0,1 0-2 16,-2 0-1-16,2 0-2 0,-2 0-1 15,2 0 0-15,0 0 0 0,0 0 2 16,0-2 3-16,-2 2-1 0,2 0 2 0,-2 0 1 16,2 0 0-16,-1 0 1 0,1 0-2 15,-2 0 2-15,2 0 1 0,-2 0-1 16,2-2 2-16,-2 2 1 0,1-2 0 0,-1 2 0 16,0-2 1-16,-2 2-3 0,3-1 3 15,-3 1 1-15,1-2 1 0,1 2 0 16,-1-2 1-16,0 2 0 0,0-2-1 0,0 2-2 15,0-2-3-15,0 2 1 0,-1-2 0 16,3 2 1-16,-3-2 1 0,0 2 1 16,0-2 1-16,1 2 0 0,0-2 0 0,-1 2 0 15,0-2 2-15,1 2 0 16,-2-2 0-16,1 2 2 0,-1-1 1 0,-2 1 0 16,2-2-1-16,1 2 1 0,-4-2 1 15,3 2-1-15,-2-2 1 0,2 0 1 0,-3 0 1 16,1 2 0-16,0-2-1 15,0 0-2-15,0 0 0 0,-2 2-2 0,2-2-3 16,-2 2 0-16,0-2 2 0,-2 2 0 0,2-1 1 16,-1 1 0-16,-1-2 2 15,-2 2 0-15,3-2 1 0,-3 2-1 0,1 0 1 16,-3 0-1-16,3 0-1 0,-2 2-2 16,-1-2-3-16,1 2-2 0,-2 1-2 15,0-1-2-15,0 2-1 0,0 0 0 16,0 0 1-16,-2 1 3 0,2-1 4 15,-2 2 4-15,0 0 1 0,-2-1 2 0,2 3 2 16,-1-2-2-16,-1 1-1 0,-1 1-4 0,-2 2-1 16,3-1-2-16,-3 1-1 0,-2-1-1 15,1 3-1-15,-1-1-2 0,0 2-1 16,0 1 1-16,0 1-2 0,0 0-1 16,2 2-3-16,1 0-1 0,1 2-1 0,0 2-2 15,-1 0-2-15,3 0 1 0,1 4-2 16,0-2 1-16,0 2-1 15,2 1-1-15,2 1-1 0,0 0 0 0,1-1 1 16,2 3 0-16,1-2 0 0,-1 1 1 0,2 3 0 16,2-3-1-16,0 3 0 0,1 1 2 15,1-1-2-15,1-1 0 0,3 1 2 16,1-1 0-16,0 1-1 0,2-1 0 16,3 0 2-16,0 1-1 0,0-1 0 0,4 1-1 15,0-1 1-15,0 1 0 0,1-1-1 16,4-1 2-16,-2 1-3 0,2-1 1 15,2 1 0-15,0-1 0 0,2 0-1 0,2-1 0 16,1 1 4-16,1-1 0 0,1-1 0 16,2 2 0-16,2-3 1 0,0-1-5 15,1 0 0-15,3-2 0 0,-1-2 0 0,2 0 1 16,-1-2 0-16,6 0 2 0,-1-4-1 16,3 0 1-16,-1 0-1 0,4-3 0 15,1-1 2-15,2 1 1 0,1-5 1 16,1 1-1-16,-1 0-1 0,2-3 1 15,2-1-3-15,0-2 6 0,4-2 12 0,3 0 8 16,1-2 5-16,7-2 3 0,0 0 2 16,2-1-7-16,3-1-11 0,3 0-8 15,2-1-5-15,2-3-1 0,3 3 0 16,3-3-1-16,1-1-2 0,3 1-1 0,2-1 1 16,3-1 0-16,-1 1-1 0,0-1-2 15,-1-1 2-15,-2-2-2 0,0-1 0 16,-4 1 1-16,-4-2 2 0,-1-2 0 0,-3 0 1 15,-2 0 0-15,-5-2 0 0,-3 0-1 16,-2 0-3-16,-4 0 1 0,-5-2-2 0,-3 2 1 16,-4 0-1-16,-3 0-1 15,-5 0-2-15,-4 2 1 0,-2-2 0 0,-3 2 0 16,-3 0 1-16,-3 0 0 16,-3 2 0-16,-3-2 0 0,-1 2 2 0,-2-2 1 0,-1 2 1 15,-3 0 1-15,-1-1 5 16,-2 1 3-16,0-2 1 0,-2 2 1 0,-2-2 1 15,1 0 0-15,-3 0-1 0,-1 0-1 16,-2-2-1-16,0 2-2 0,-2-2 1 16,-1 0-1-16,-3 0 0 0,1 0 0 0,-4 0-3 15,0 0 1-15,-3 0-1 0,1 0 1 16,-3 0-1-16,-3 0 0 0,-1 0 0 16,1 0-2-16,-5 2 0 0,1-2-2 15,-4 2 1-15,0-2-1 0,-4 2 0 0,1-2 0 16,-4 2 2-16,-1 0-1 0,-2 0 0 15,-1 0-3-15,-3 0 4 0,-1 0 0 0,-2 0 3 16,-1 0 2-16,-1-2 4 16,-2 2 3-16,0-2 1 0,-3 2 3 0,0-2-4 15,-3 2-1-15,-2-2-2 0,-5 2-1 16,-1-2 0-16,-3 0-3 0,-5 0-2 0,-1 0-1 16,-5 0-2-16,-2 0 2 0,-5 2-3 15,-3 0-2-15,-3 0-3 0,-6 4-5 16,-6 0-16-16,-4 3-39 0,-8 5-56 0,-3 3-58 15,-6 4-54-15,-1 4-52 0,0 5-38 16,1 3-13-16,6 5 6 0,6 4 6 16,7 3 8-16,10 3 32 0,7 0 41 15</inkml:trace>
  <inkml:trace contextRef="#ctx0" brushRef="#br0" timeOffset="84902.9">3701 12506 13 0,'0'-2'27'0,"-2"1"1"0,2-1 1 15,-1 2 0-15,-1-2 2 0,0 0-1 0,0 0 0 16,1 0 2-16,-1 0 0 0,-3 0 1 16,4-2-1-16,-2 2 0 0,-2-1-3 0,3 1 0 15,-2-2 0-15,-1 0 0 0,-1 0-1 16,1 1 0-16,-1-1 0 0,0 0-2 16,-3 0-1-16,0 0-4 0,0 0-2 0,-2 3-1 15,-1-3-1-15,-3 2 0 16,1-2-2-16,-2 2 3 0,-2-2 0 0,0 2 1 15,-1-1-1-15,-1 1 2 0,-2-2 2 16,0 2 2-16,2-2 3 0,-2 2-2 16,-2-2 0-16,4 3-1 0,-4-3-1 15,3 2-3-15,-2 0-3 0,-1 0-2 0,0 0-2 16,1 2-2-16,-1 0-4 0,-1 0-2 16,-1 2 0-16,0 0-2 0,0 0 0 0,0 2 0 15,0-1 1-15,-3 1-2 0,0 2 2 16,1 2-2-16,-4-1 2 0,0 3 0 0,-1 1 3 15,0 3 0-15,0-3 3 0,-1 2 1 16,2 3 2-16,-2-3 1 0,2 2-2 0,-3 0 1 16,4 1-1-16,-4-1-1 0,4 0-2 15,-1 0 0-15,2 1 1 0,-1 1-1 16,1 0 2-16,1 0 0 0,2 0 1 0,1 2-1 16,-1-2 0-16,4 2 0 0,-1 0-1 15,1 2 1-15,2 0-1 0,1 0 1 16,1 0-1-16,-1 2 2 0,2 2 0 15,2-2-1-15,0 1 1 0,3 3-1 0,1-2 0 0,1 2-1 16,2-1 1-16,2 1 3 16,0 0 0-16,3-1 0 0,1 1 1 0,3 0 1 15,0 1 1-15,3-1-4 0,3 1-1 16,1 1 0-16,4 0-1 0,-1-1-1 0,5 1 0 16,1-1 0-16,3 1 0 15,1-1 1-15,3-1 3 0,0 2-1 0,4-1 0 16,2-1 1-16,1 2 1 0,2-3-1 0,1 1 1 15,4-2 0-15,0 1 3 0,1-1 1 16,-1-2 3-16,2 2 3 0,3-2 2 16,-1-1 1-16,2-1 0 0,0 0 0 0,3 0-2 15,0-2 0-15,3 0-1 0,1-1 1 16,2-1-2-16,3 0 0 0,2 0-1 16,2-2-5-16,2 0-1 0,1 1-4 0,1-3-2 15,1 2-1-15,0-1-2 0,0-1-1 16,1 0 1-16,-1 1 0 0,-1-1 0 15,-1 0-1-15,2-1 2 0,-1 1 1 0,0-2-3 16,4-1 0-16,-1 1 0 0,2-1 2 16,2-2-2-16,1-1 0 0,4 1 0 15,0-1 1-15,0 1 2 0,0 0-1 16,-1 1 1-16,1-1 0 0,-2-1 0 0,2 1 1 16,-2 0-1-16,2-1-1 0,-2 1-1 15,0-2-1-15,1-1-3 0,-1 1-2 16,-1 0-1-16,2-2-1 0,-2-1-1 15,-1 1 1-15,-2 0 2 0,0 0 0 0,-3 0 3 0,-2-1 0 16,-1 1 2-16,-2-2 0 0,0 0 2 16,1 0-2-16,-2 0 1 0,1-2 2 15,2 0 1-15,-1-2 1 0,1 0-1 16,1 0 0-16,2-2-3 0,0 1 0 0,2-3-2 16,2 0 0-16,-3 0 1 0,1-1 0 0,0-3-1 15,-2 3 0-15,0-3 0 0,0 1-2 16,0-1 2-16,-1 0 2 0,-3 1 0 15,3-1-1-15,-3 1-1 0,2-1-1 16,1 1-5-16,-1-3-1 0,-1 3-1 0,4-3 0 16,-1 3 1-16,1-2 1 0,-3-1 0 15,0 1 0-15,-1-1 1 0,-1 3 1 16,-3-3 2-16,0 1-1 0,-2-1 0 16,-1 1-1-16,1 0 2 0,-4-3-2 15,-1 3-2-15,0-3 0 0,0 1 0 16,-2-2-2-16,0 2-3 0,-2-3 1 0,0 1-1 15,0 0 2-15,0 0 1 0,-2-1 0 16,0 1 1-16,-3 0-1 0,-1 0 1 0,-2 1 0 16,-5-1 1-16,-2 2 0 0,0-3 0 15,-5 3 3-15,0-2-3 0,-4 2 1 16,-1-3 1-16,-1 1-1 0,-2-2-1 0,-2 2 0 16,-3-2 2-16,-1 1-1 0,2-1 0 15,-4 2 1-15,-2 0-1 0,2-1-1 16,-4 3 0-16,0-2 1 0,-4 2-1 0,1-1 0 15,0 3 1-15,-3-3 2 0,-1 3-1 16,-1-2 0-16,-1 1-1 0,-3-1 0 16,-1 1-1-16,-2-1-2 0,-1 0 1 15,-3-1 1-15,1 1-1 0,-4 0 1 16,-1-2 1-16,-1 1 1 0,-1-1 0 0,-3 0 0 16,-3-2-1-16,-1 1 0 0,-2-1-1 15,-1 2 0-15,-2-2 0 0,-1 0 1 16,0 0 0-16,-3-1 0 0,-1 1 1 15,-2 0 0-15,1 0 1 0,-2-2-1 0,-4 2 0 16,3 0 1-16,-5-1 0 0,0 3 1 16,0-2 1-16,-3 2 1 0,0-2 3 0,-1 1 1 15,1 1 2-15,-3 0 0 0,-1 0 3 16,-1 0 2-16,-1 1 0 0,-4-1 0 16,-1 2 2-16,-2-3 1 0,-1 3 0 0,-3-2 0 15,1 1 0-15,-3 1 2 0,-1 0 1 16,-2-1 2-16,2 1 3 0,0 0 0 15,0-1-2-15,2 1-3 0,0 0-4 0,-1-1-8 16,2 3-6-16,1 0-5 0,0-1 0 16,-3 1 0-16,1 1 2 0,-2 1 2 15,0-1 0-15,0 1 2 0,-3 1-1 16,2 0 2-16,-1 1 1 0,-1-1 1 16,-1 1-2-16,0-1 0 0,2 2 0 15,-1-1-2-15,1 1-1 0,0-2-1 0,-2 3 1 16,1-1-1-16,-3 0 2 0,0 0 3 15,2 1 2-15,-2-1 3 0,1 0 3 16,-3 1 1-16,1-1 4 0,0 2-5 0,0-2-4 16,-1 2-4-16,-1-1-2 0,0 1-5 15,0 2-2-15,-3-2-3 0,-1 2 1 0,-3 2 3 16,0-2-1-16,-2 2 1 16,-2 0 1-16,1 2 7 0,-1-2 1 0,2 2-3 15,0-2 0-15,2 2-2 0,0 0-2 16,1 0-6-16,-2 0 0 0,2 2-1 0,-3 1 2 15,-2 1-1-15,-1 2 0 0,-2-1 2 16,-3 5 2-16,1-1 4 0,-1 3 1 16,-1-1-1-16,3 2 1 0,1 0-4 0,3 1-2 15,3-1-4-15,6 0-3 0,0 0-6 16,5 1-14-16,4-1-37 0,4 0-61 0,4 2-78 16,4 0-77-16,6 0-69 0,3 4-55 15,7 0-35-15,2 4 3 0,4 0 48 16,4 2 62-16,3-3 67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05:06.4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8538 8889 27 0,'0'0'40'0,"-2"0"6"0,2 0 5 16,-3 0 0-16,3 0-3 0,-1-2-4 0,-1 2-8 16,1-2-5-16,-1 2-6 0,0-2-3 15,0 2-1-15,-2-2-1 0,3 2-2 0,-3-2-2 16,3 2-3-16,-3 0-2 0,2 0-1 16,-1 0-1-16,-1-2 4 0,0 2 0 15,1 0 3-15,-2 0 2 0,1 0-1 0,-1 0 0 16,-1 0 0-16,0 0 0 15,2 0 1-15,-2 0 1 0,-1 0 4 0,1 0 1 16,0 0 2-16,-2 0 0 16,-1 0 2-16,2 0 0 0,-2 2-1 0,1-2-2 0,-3 2 1 15,2 0-4-15,-2 2 1 16,0 0-1-16,-1-1-1 0,-1 1-1 0,0 2-1 16,1 2 2-16,-2-1-2 15,-2 1 2-15,0 1 2 0,0 3 3 0,0-3 2 16,-2 3 4-16,0-1 1 0,-1 1 2 15,2-1-2-15,1 2-1 0,0-1-2 16,-1 1-5-16,2 0-3 0,1 1-3 0,0-1-4 16,1 2-2-16,0 1-3 0,1-1-2 0,1 2-2 15,2-2-2-15,0 2-2 0,2-1 0 16,0 1 0-16,4-2-1 0,-1 2-1 16,4 0 2-16,0 0 0 0,2 1 0 0,1 1-2 15,2-2 1-15,4 2-1 16,1 0 2-16,2 0-1 0,1 0 0 0,3 0 2 15,-1 0 0-15,5 0 1 0,0 0 0 16,1-2 0-16,1 2 1 0,1-1 0 0,2-1-1 16,0-2 2-16,0 0 1 0,4 0 5 15,-1-1 8-15,1-3 7 0,3 1 6 16,0-3 6-16,4-1 2 0,0-3 0 16,1-1-4-16,2-2-6 0,2-2-4 0,2 0-3 15,2-2-4-15,0 0-2 16,1-1-3-16,0-3-1 0,3-2-3 0,-1 2-1 15,0-1-2-15,-1-3-2 0,1 1 0 16,-4-1-3-16,1-1 0 0,-5-1-1 16,2-1-1-16,-4 0 3 0,-1-1 1 0,-1-1 2 15,-1 0 3-15,0-2 0 0,-4 0 2 16,0 0-3-16,-1-3-2 0,-1 1-1 16,-2 0 0-16,-2 0-3 0,0 0 1 0,-4 0 1 15,-1 2 4-15,-4-2 13 0,0 2 15 16,-3 0 16-16,-4 0 12 0,-2-1 12 15,-2 1 7-15,-1 0-2 0,-3 0-5 0,-2 2-7 16,-1-2-7-16,-4-1-7 0,-1 1-7 16,-2 0-7-16,-1 0-6 0,-3 0-5 15,-1 0-6-15,-2 0-4 0,-3-1-1 0,0 1-1 16,-4 0-2-16,0 0 2 0,-4 2-4 16,-2 0-1-16,-1-1-2 0,-4 1-1 15,-3 2-3-15,-1-1-3 0,-3 1 1 16,0 2-2-16,-4-1-3 0,1 3-2 15,-4-1-1-15,-1 3-4 0,-1-1-18 16,0 2-25-16,-1 0-45 0,-1 3-60 0,0 1-66 16,2 0-64-16,2 2-49 0,1 0-45 15,1 4-36-15,1-1 17 0,1 3 45 16,-1 0 54-16</inkml:trace>
  <inkml:trace contextRef="#ctx0" brushRef="#br0" timeOffset="2686.63">8491 9485 25 0,'-3'0'52'0,"-1"0"-7"0,0 0-6 16,-1 0-4-16,2 0 0 0,-3 0 0 15,1 0 0-15,-1 2 0 0,1-2 0 16,-2 2 0-16,0 0-1 0,0 0-5 0,-1 0-1 15,0-1-1-15,-1 3-1 0,0-2 0 16,0 2 0-16,0 0 2 0,-2 1 1 16,2 1-1-16,-2 0-3 0,-1 2-4 15,0-1-1-15,-2 3-5 0,3-1-2 0,-4 1 0 16,1 1 2-16,-2 2 2 16,2 1 0-16,-2-1 3 0,-1 2 2 0,1 1 1 15,-1-1 1-15,2 2 0 0,-1 0 0 16,0 0-1-16,0 2-1 0,2-1-1 0,1 1-3 15,-1 0 0-15,3 0-4 0,0 0-1 16,1 0-2-16,3 2 1 0,-1-2-2 16,3 2-1-16,2 0 1 0,3 0-2 0,0 0 0 15,3 1-1-15,1-1-1 0,3 2-2 16,2-2 0-16,1 2 1 0,3-2-2 16,2 0 3-16,2 0 0 0,3 0 4 0,-1-2 2 15,5 0 2-15,-1-2 4 0,2 0 1 16,0 0 1-16,2-1 0 0,1-1-1 0,-2 0-3 15,4-2 0-15,0-1 3 16,-1-1 8-16,3 1 12 0,2-3 10 0,-1-1 10 16,3 0 6-16,0-3 3 0,3-1-5 15,2-2-7-15,0-2-8 0,4-2-9 16,0-2-8-16,3-1-9 0,0-1-5 16,2-4-6-16,0 1-4 0,2-3-1 15,-3 1-2-15,3-2 0 0,-3-3-2 0,-1 1 0 16,-1 0 0-16,-4 0-1 0,-2-3 2 15,-2 1 1-15,-6-2 2 0,-1 2 5 16,-1-2 7-16,-4 0 6 0,-2-2 4 0,-2 2 6 16,-3-2 2-16,-2 0 0 0,-2-2-2 15,-2 2-1-15,-1 0 1 0,-3 0 1 16,-2 0 0-16,-1 0 3 0,-4 1 0 0,-2-1-1 16,-1 0 2-16,-1 0-2 0,-2 0-2 15,-4 0-2-15,-1-2 2 0,-2 2 1 16,-3-2 0-16,-1 2-2 0,-2 0-1 15,-4 0-2-15,-1 0-3 0,-2 0-4 0,-5 0-3 16,-2 2-3-16,-2 0-3 0,-2 0-3 16,-3 2-4-16,-3 2-1 0,-1 0-3 15,-2-1-4-15,-1 3 0 0,-2 0-1 16,1 1-10-16,-2 3-29 0,-1-1-42 16,-2 3-48-16,0 1-59 0,0 2-60 0,0 2-52 15,0 2-39-15,0 2-33 0,-2 2-6 16,1 2 30-16,-1-1 45 0</inkml:trace>
  <inkml:trace contextRef="#ctx0" brushRef="#br0" timeOffset="5276.15">8563 10178 14 0,'-2'0'38'16,"2"-1"3"-16,-2-1 0 0,-1 2 1 0,2-2-1 15,0 0-1-15,-1 0-3 0,0 0-4 16,-1 0-1-16,-2 0-2 0,1 0-1 16,-1 0-1-16,1 0 0 0,-3 1 0 15,1-1-1-15,-1 0-1 0,0 0-1 0,-2 0-3 16,0 0-3-16,0 0-3 0,0 2-1 15,-2-2-1-15,-1 2 1 0,-1 0 2 16,1 2 1-16,-2-2 2 0,-1 2 2 0,1 0 2 16,-2 2 1-16,0-2 1 0,0 1-3 15,-3 1 0-15,2 2-1 0,-1 0-2 16,-1-1-1-16,-2 3 0 0,1 0 0 16,-2-1 1-16,1 3 3 0,1-1 4 15,-1 1 2-15,1-1 0 0,2 1-1 0,0-1-3 16,0 3-3-16,2-1-6 0,2 1-3 15,0-1-5-15,-1 2-1 0,3 1-3 16,1 1-1-16,2-2 0 0,0 3-1 16,1-1 0-16,4 0-1 0,0 0 1 0,3 2 0 15,1-1 0-15,1 1-2 0,3 0 1 16,0 0 1-16,4 0 0 0,1 2 1 16,2-1 2-16,3 1 2 0,4-2 4 0,2 2 2 15,1-2 4-15,4 2 2 0,4-2 3 16,-1 0 2-16,5 0-1 0,0-1 3 0,3-1-1 15,2-2 0-15,0 1 1 0,4-5-3 16,-1 1 0-16,2-1-3 0,2-3-1 16,-1 0-5-16,1-1-1 0,1-1-4 15,1-2-2-15,1-2-1 0,0 0-2 0,0-2-1 16,1-2-1-16,-1-1 1 0,0-1-1 16,0-2 0-16,-1-1 1 0,-2-3-1 15,-1 1 0-15,-1-1 1 0,-4 1-1 16,-1-2-1-16,-2-1 1 0,-3-1 2 15,-3 2 1-15,-1-3 4 0,-2 3 6 0,-4 0 11 16,-1-2 9-16,-3 1 10 0,-3-1 9 16,1 2 10-16,-5-3 7 0,-1 1 1 15,-2 0 2-15,-2 0 4 0,-3-1 0 16,-1-1-1-16,-1 0-5 0,-4-2-3 0,-2 2-6 16,-1-2-9-16,-3 0-6 0,-2-2-8 15,-3 2-6-15,-1-2-7 0,-3 0-6 0,-5 0-4 16,-3 0-6-16,-2 0-3 0,-5 2-4 15,-2-2 0-15,-3 2-2 0,-4 0-2 16,-2 0 0-16,-3 2 0 0,0 2-2 0,-3-1-18 16,-1 3-33-16,-2 2-40 0,-2 1-55 15,1 2-66-15,-1 5-64 0,2 1-53 16,1 2-41-16,-3 3-17 0,2 3 25 16,1 4 51-16,2-1 56 0</inkml:trace>
  <inkml:trace contextRef="#ctx0" brushRef="#br0" timeOffset="7356.13">8470 10628 11 0,'-4'-4'49'15,"1"2"-3"-15,-2 0-5 0,2 0-1 16,0 1-1-16,-2-1 1 0,-1 0-4 16,1 2-2-16,-1-2-3 0,-1 2-1 0,0-2 0 15,0 2-2-15,-2 0 1 0,-2 2 3 16,1-2 0-16,-1 2 1 0,-2 0 2 16,1 0 0-16,-2-1-1 0,-1 3 0 0,1 0 0 15,-4 0-2-15,2 2 1 0,-3-1-1 16,1 1 0-16,-2 2 0 0,0 1 0 15,-1 1 2-15,0 1-2 0,-1 2-1 0,1 1 2 16,-1-1-3-16,3 2-3 0,-3 3-2 16,2-1 0-16,1 0 1 0,-1 0 0 15,2 2 1-15,1 0 1 0,2 2-1 16,-1-2 0-16,2 2-5 0,1 0-2 16,1 0-4-16,1 0-3 0,2 2-1 15,1 0-4-15,4-1-1 0,-2 3-2 0,5-2 0 16,-2 2-1-16,6 0 0 0,0 1-1 15,2-1 1-15,3 2-1 0,2-1-1 16,1 1 2-16,3 0 0 0,2-1 3 0,2 1 3 16,2-2 3-16,3 2 3 0,4-3 5 15,1-1 1-15,3 2 0 0,0-2-1 16,4-2-1-16,1 0-4 0,1 0-4 0,2-2-1 16,1-2-2-16,1 0-2 0,2-2 2 15,0-1-2-15,4-1 3 0,2-2-1 0,-1-1-1 16,4-3 1-16,0-1-2 0,1-2 1 15,2-2-3-15,1-2 0 0,0-2-2 16,2-2-1-16,0-2-2 0,-1-1 0 0,-2-3 0 16,-1 1 1-16,-3-1-1 0,-1-3 0 15,-3 0 1-15,-4-1-1 0,-2 1 1 16,-4-2-1-16,-2-2 1 16,-4-1 1-16,-2 1 0 0,-2-2 0 0,-6-2 1 15,-1-2 6-15,-2 1 12 0,-5-3 11 0,-1-2 11 16,-5-1 10-16,-2-3 10 15,-1 1 2-15,-6-1-4 0,-2-1-3 16,-1-1-2-16,-6-1-3 0,-1 2 1 0,-2-3 0 16,-6 3-3-16,-2-2-4 0,-3 1-4 15,-3 1-6-15,-7 0-8 0,0-1-4 16,-4 3-5-16,-4 1-2 0,-3 0-4 0,-2 1-1 16,-1 3-3-16,-1 0-2 0,-2 3-2 15,-1 1-3-15,-1 2 1 0,1 1 0 0,-1 3-3 16,2 2-8-16,1 1-25 0,-1 3-33 15,1 1-46-15,3 3-52 0,2 1-58 16,1 2-48-16,1 2-40 0,3 4-38 0,-2-1-11 16,1 5 24-16,3 0 42 0</inkml:trace>
  <inkml:trace contextRef="#ctx0" brushRef="#br0" timeOffset="10052.33">14117 8232 5 0,'0'-2'23'16,"0"2"3"-16,0 0 4 0,0-2 8 16,0 2 9-16,0 0 12 0,0-2 8 0,0 2 6 15,0 0-4-15,0-2-6 0,-2 2-11 16,-1-2-14-16,1 2-12 0,-2 0-10 15,-1 0-4-15,-1 0-5 0,1 0 0 0,-1 0 0 16,0 0 1-16,-3 0 4 0,0 0 3 16,0 0 6-16,-2 2 3 0,-1-2 4 15,-3 2 3-15,1 2 1 0,-2-2 1 16,0 1 1-16,-4 3-3 0,1 0 1 0,-1-1 3 16,-1 3 0-16,-3 0 2 0,3-1 0 15,-2 3 0-15,-1 1-3 0,3 1-5 16,-2-1-4-16,1 2-6 0,1 3-4 15,1-1-3-15,1 0-3 0,-2 0-1 0,4 3-2 16,1-1-1-16,0 2 1 0,0 0-2 16,2 0 0-16,1 2 0 0,1 0 0 15,1 2 0-15,2-2-2 0,0 1 2 16,2-1-1-16,2 2 0 0,0 0 0 16,4 0-2-16,1 2-1 0,0-2 1 0,4 1 0 15,1 1 0-15,1 0 1 0,4 0 0 16,1-1-2-16,3-1 2 0,3 2-1 0,4-2 1 15,2 0 0-15,4-2 1 0,0 0 1 16,6 0-2-16,1-2 1 0,4-2 0 16,-1-2 0-16,3 0-1 0,1-1 0 15,2-3 0-15,-1 1 0 0,1-5-1 0,2 1 0 16,1-3 1-16,-1-1 3 0,1-2 0 16,3 0-1-16,-3-2 1 0,2-2 1 15,-2-2-2-15,3-1 0 0,-3-1-1 16,3-2 2-16,-3 1 1 0,-2-3 4 0,1-1 8 15,-2-1 6-15,-2 1 6 0,-1-2 6 16,-5-1 7-16,-1-1 6 0,-2 0 7 16,-3 0 7-16,-5-3 9 0,2-1 12 15,-5 0 13-15,-3 0 12 0,-2-2 9 0,-1-2 9 16,-5 2 2-16,-3-1-1 0,1-3-7 16,-5 0-10-16,-1-2-13 0,-4 1-17 15,-1-3-14-15,-3-1-15 0,-3-1-12 16,-3-1-11-16,-2-3-8 0,-5 3-7 0,-2-2-2 15,-2 0-5-15,-4-3-3 0,0 3-2 16,-3 0-2-16,-1 1-2 0,0 1 0 0,-3 2 1 16,-2 1-2-16,-2 0 1 0,1 5-4 15,-2-1-10-15,-2 4-33 0,0 2-48 16,0 2-66-16,1 1-74 0,3 7-71 16,-1 1-57-16,3 4-45 0,2 3-27 0,3 2 26 15,0 5 53-15,2 2 62 0</inkml:trace>
  <inkml:trace contextRef="#ctx0" brushRef="#br0" timeOffset="12575.53">14058 8864 15 0,'-2'-2'25'0,"-1"2"-2"16,-1-2 3-16,0 2 0 0,-1-2 1 16,0 2 3-16,-1-2 2 0,-1 2 3 15,2-2 0-15,-3 2 1 0,2-1-2 0,-2 1 0 16,1-2-1-16,0 2-3 0,0 0-3 16,0 0-4-16,0 0-3 0,0 0-5 15,-2 0-2-15,2 0 1 0,-2 0-4 16,0 0 2-16,-2 2 1 0,-1-2 1 0,3 1 2 15,-2 1 1-15,-2 0 1 0,0 0 1 16,-1 2 2-16,2-2 4 0,-2 2 1 16,-1-1 1-16,-1 1 2 0,2 2 1 15,-2-2-2-15,0 2-3 16,0 1-2-16,-1-1-1 0,2 1-3 0,0 1-1 0,-1 0-3 16,1 1-1-16,0 1-1 0,1-1-5 15,-1 1-1-15,3 1-1 0,-2 1-1 16,1-1-1-16,1 1 1 0,1-1 0 15,0 0 1-15,0 3 0 0,1-3 1 0,1 3 0 16,2-1 0-16,-3 0 0 0,4 1 0 16,0 1 0-16,1-2-2 0,1 2 1 15,2 1-3-15,1-1-1 0,1 0 0 0,1 0-1 16,3 1 2-16,1-1-2 0,0 2 2 16,4-2 0-16,1 2 1 0,2 0-2 0,2 1 2 15,2-1-2-15,2 0 1 0,1 0-1 16,4-2 0-16,3 2 1 0,0-1 0 15,4-1 1-15,0 0-1 0,0 0 3 16,4 1-3-16,0-3 1 0,2-2-1 0,0 1 1 16,1-1-1-16,2-1 2 0,1-3 1 15,-2 1 2-15,6-2 3 0,-1-1-1 16,1-1 0-16,1-2 0 0,3-2 0 16,0 0-2-16,2 0-2 0,0-2-1 15,2-2-1-15,0-1-1 0,0-1 0 16,0 0-1-16,-2-1 0 0,0-3-1 0,-2 3 0 15,-2-3-1-15,-1 0 0 0,-2-1 1 16,-6 2 3-16,-1-1 6 0,-4 0 10 16,-1 1 13-16,-6-2 18 0,-3 1 17 15,0-1 16-15,-4-1 14 0,-2 1 9 0,-2-1 7 16,-3-1 6-16,-2 0 1 0,-2-3 1 16,-1 1-1-16,-3 0-5 0,-3 0-6 0,0-3-10 15,-3-1-10-15,-3 2-11 0,-1-2-11 16,-4-2-8-16,-1 2-12 0,-2-2-9 0,-4 0-10 15,-2-2-7-15,-3 3-6 0,-4-3-7 16,-4 0-2-16,1 0 0 16,-4 0-4-16,0 2 0 0,-4-2-2 0,1 2 2 0,-2 0-1 15,-2 0-1-15,-2 2 0 16,0 0 4-16,-2 2-3 0,-2 0-2 0,2 4-12 16,-2-1-31-16,1 5-49 0,0-1-65 15,-1 5-71-15,1 1-67 0,-1 2-60 0,1 4-42 16,1 3-29-16,1 3 25 0,-1 4 48 15,1-1 58-15</inkml:trace>
  <inkml:trace contextRef="#ctx0" brushRef="#br0" timeOffset="15129.39">14169 9428 4 0,'-2'-2'26'16,"0"2"3"-16,-1-2 1 0,-1 2 0 0,0-2-1 15,1 2-1-15,-3-2 2 0,1 2 1 16,0-2 2-16,-2 2 2 0,-1-2 2 16,0 2 0-16,0-1 1 0,-1 1-3 15,1-2-2-15,-4 2-1 0,2 0-3 16,-2 0-1-16,-1 2-3 0,1-2-1 0,-3 1-1 16,1 1 0-16,-2 0 1 0,0 0 2 15,0 2 1-15,-2 0 1 0,-2 0 1 16,2-1 0-16,-1 3-1 0,-1 0 1 0,0 0-2 15,3-1-1-15,-4 3 0 0,4-1 0 16,-3 1-1-16,3 2 0 0,-1-1 1 16,1 1 0-16,0 1-2 0,1 1 0 0,1 1-4 15,-1-2-3-15,2 3-4 0,0-1-3 16,1 2-2-16,1 0-2 16,-1 1-2-16,1-1-1 0,1 0 0 0,0 0-2 15,2 3 1-15,0-3-1 0,1 2 1 16,0-2-1-16,3 0 1 0,0 1-1 0,-1-1-1 15,3 0 1-15,0 0-1 0,2 1 0 16,1 1 0-16,1-2 1 0,2 2 1 16,2 0 0-16,1 0 1 0,2 1 3 15,1-1 2-15,4 2 2 0,-1 0 1 0,4-2 2 16,2 2 1-16,2-2-2 0,1 2-1 16,3-2-2-16,2-1 1 0,3 1 1 15,1-2 1-15,2-2 2 0,4 1 2 16,0-3 3-16,3-1 1 0,0-1 2 0,3 1 3 15,0-3 0-15,3-1 0 0,2 2-4 16,1-3 0-16,-1-1-3 0,4 0-4 0,-1 0-4 16,2-2-1-16,0-2-2 0,-1 0-2 15,1 0-3-15,1-2 0 0,1-2-2 16,0 0 0-16,-2 0 0 0,-1-3 0 16,0-1 0-16,-2 0-1 0,-2-1 1 0,-2-2 1 15,-4-1 0-15,-4 1 1 16,-3-3 6-16,-2 1 12 0,-3 0 16 0,-5-3 19 15,-2 1 19-15,-2-2 16 0,-2 0 13 16,-4 0 8-16,-1-2 0 0,-3 0-3 0,-3-2-3 16,-1 0-1-16,-4-2-1 0,-2-2-3 15,0 0-6-15,-6-1-6 0,-3-1-12 16,-1-2-15-16,-7-1-13 0,0 1-15 16,-7-1-11-16,-2-1-8 0,-6 3-3 0,-1-3-3 15,-4 3-2-15,-5 1-3 0,0 0 0 16,-3 3-3-16,-1 1-3 0,-3 2 0 15,0 4-5-15,-1 0-21 0,-4 3-39 16,2 1-55-16,-1 3-64 0,1 3-70 0,1 3-69 16,2 2-53-16,0 4-42 0,1 2-3 15,0 3 35-15,2 3 53 0,0 1 67 0</inkml:trace>
  <inkml:trace contextRef="#ctx0" brushRef="#br0" timeOffset="18446.64">14090 9959 7 0,'0'-2'44'0,"0"1"-7"0,0-1-9 16,0 2-7-16,0-2-3 0,0 2 2 15,0-2 1-15,-2 2 1 0,2 0 7 16,0 0 4-16,0 0 4 0,0 0 2 16,0 0 0-16,-1-2 0 0,1 2-1 0,-3-2-1 15,3 2-2-15,-1-2-3 0,-1 2-1 16,-1-2-1-16,0 0-2 0,0 0-2 15,0 0-3-15,-3 1 0 0,1 1-4 0,0-2-1 16,-3 2-2-16,0 0-1 16,-1 0 0-16,-2 0 1 0,0 2 2 0,-3-1-1 15,0 1 1-15,-2 2 2 0,-1 0-1 16,0 0-1-16,-1 2 1 0,0-1 0 16,-2 3-1-16,1-1 1 0,-1 1-2 0,-1 0 0 15,3 1-2-15,-1 1-2 0,0-1-2 16,0 1-2-16,4 1-3 0,-1 1-2 15,0 1 0-15,2-2-1 0,-1 3-2 16,2 1 1-16,1 0-1 0,0 1-1 0,1-1 0 16,0 0 0-16,1 0 1 0,3 0 1 15,0 1-2-15,-1 1 1 0,2-2-1 16,3 2 1-16,0 0-1 0,-1 2 0 16,4-1 0-16,0 1 0 0,0 2 1 0,4-2 0 15,-1 2-1-15,3 1 0 0,-1 1 0 16,2 0-1-16,1 0 0 0,4 2 0 15,-1 0 1-15,3-1 1 0,0 3 1 0,4-2 1 16,2 1-2-16,3-1 1 0,0 0 0 16,4 0-1-16,2-4-1 0,-1 0 0 0,4 0 0 15,0-4 0-15,2 0 1 0,2-2-1 16,2-2 1-16,-1-1 1 16,1-3 0-16,1-1 0 0,2-2-1 0,-1-2 1 15,2-3 1-15,0-1 0 0,2 0 1 0,0-3-1 16,-1-1 2-16,2-2-2 15,-2 0-2-15,0-3 1 0,-2-1-1 0,-2 1-1 16,0-3 0-16,-3-1 2 0,-3 0 1 16,0-3-1-16,-2 1 4 0,-5-2 2 0,-3 0 5 15,-1 0 6-15,-2 0 7 16,-3-2 9-16,-2 0 5 0,-5 0 5 0,-1-2 1 16,-1-2-4-16,-3 0-3 0,-4-2-6 15,-1 0-2-15,-1-1-2 0,-3-1-3 0,-1-2-1 16,-2 1 0-16,-2-1 0 0,-3-1 1 15,2-1 2-15,-4-1 7 0,0 1 7 16,-2-1 4-16,-2 0 2 0,0-1 0 0,-3 3-4 16,-3-1-6-16,-1 1-10 0,-3 1-6 15,-1 3-5-15,-3-1-5 0,-2 0-4 16,-1 4-3-16,-3 1-1 0,-1-1-2 16,-1 2-2-16,-1 2-2 0,-2 2-9 0,1 1-19 15,-1 1-32-15,-2 4-40 0,-1 1-46 16,-1 2-48-16,1 5-50 0,-2-1-45 15,1 4-20-15,-1 4 14 0,1 1 31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05:35.8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 7690 18 0,'2'0'51'0,"-2"0"1"0,2 0 4 0,-2 0 2 16,1 2 1-16,-1 2 1 0,3 2 2 0,-3 3 3 15,0 3 0-15,-3 5 3 0,2 6-1 16,-1 5 1-16,-1 5 0 0,-3 5-2 15,1 8-2-15,-1 3-2 0,0 8 0 0,0 8-1 16,-1 7-2-16,0 7 1 0,-2 8 0 16,0 8 4-16,-2 8 2 0,-1 8 3 15,-2 5 4-15,3 6 9 0,-2 6 3 16,0 7-2-16,1 4-2 0,0 2 0 0,-1 4-2 16,2-1-4-16,-2 1-6 0,3 0-4 15,1 2-2-15,0-3-9 0,2 1-11 0,0-4-12 16,2-2-6-16,1-3-9 0,1-5-6 15,-1-3-2-15,1-5 1 0,2-3 0 0,1-3-3 16,1-3-2-16,-1-4-9 0,3-3-16 16,-1-4-24-16,-2-4-28 0,2-2-35 15,-2-5-37-15,0-7-33 0,0-5-27 0,0-5-21 16,0-7-20-16,0-7-21 0,1-7-22 16,-1-9 12-16,2-9 23 0,-2-7 34 0</inkml:trace>
  <inkml:trace contextRef="#ctx0" brushRef="#br0" timeOffset="2686.88">1558 7456 14 0,'0'0'8'16,"0"0"-2"-16,0 0-2 0,0 0 6 0,2 0 6 16,0 0 10-16,-1 0 11 0,5 0 14 15,-1 0 12-15,2 0 7 0,2 0 4 16,1 0 2-16,2 0-5 0,2 2-7 15,4-2-7-15,2 2-4 0,0-2-4 0,6 2-3 16,0-2 1-16,5 0 4 0,1 0 3 16,3-2 0-16,5 0 2 0,1 0 1 15,4 0 4-15,1-2 1 0,6 1 0 16,4-1-1-16,2 0-1 0,5 0-1 0,1-2 2 16,2 1-2-16,4-1 1 0,3 0 0 15,2-1 2-15,4-1-5 0,1 0-6 0,2 1-6 16,4-3-4-16,2 1 3 0,3-3 1 15,2 1 2-15,1 0 3 0,1-1 0 0,1-1 0 16,0-1-4-16,2-1 0 0,3 0-3 16,1 0-3-16,1-2 0 0,4-2-3 15,0 1 1-15,4-1-5 0,0 0 1 16,2 2 1-16,1-2 2 0,-1 2 2 0,4 0-3 16,0 0-1-16,2 1-2 0,1 1-4 0,-2 2-5 15,1 1-2-15,-3 1-2 0,0 0-1 16,1 1 2-16,-1 2-1 0,-3-1-1 15,4 1-2-15,-3 1 1 0,2-1-2 16,-1-2-1-16,-1 3-2 0,-1-3 1 16,-3 1 0-16,0-1 3 0,-2 1 2 0,-1-1-1 15,-1 3-1-15,-5-3 0 16,1 2-3-16,-3 3-4 0,-5-1-3 0,-1 0-3 16,-4 3-1-16,-4 1-3 0,-2 0 1 15,-2 0-1-15,-3 2 0 0,-1-2 0 16,0 2 5-16,0 0 2 0,-2-2 0 0,1 0 0 15,1 0 0-15,0 0 0 0,2 0-3 16,-1 0-2-16,1 1 1 0,-2-1 2 0,3 2-2 16,-3-2 3-16,-1 2-2 15,-1 0 2-15,1 2-1 0,-1 0 1 0,0-1-1 16,0 1-2-16,0 0 3 0,0 0-1 16,0 0-3-16,0 0 0 0,3 0 1 0,-3 0-3 15,2 0-2-15,-2 0 0 0,-2 0 1 16,0-1 1-16,1 1 1 0,-1 0 5 15,2 0 4-15,-3 0 4 0,3 0 4 0,0 0-3 16,3 0-1-16,0 0 0 0,3 1-2 16,0-1-6-16,4 0-3 0,1 0 3 15,1 0 0-15,1 2-5 0,1-2-1 16,1 2 4-16,4-2-1 0,-1-1 1 0,3 1-2 16,1 2-1-16,3-2 2 0,0 2-3 15,0 0 0-15,0-1 0 0,0 1-2 16,-1 2 0-16,-2 0 0 0,0-1 4 0,-1 1-2 15,-1 0 1-15,-1 0 3 0,-2 1 1 16,4 1 1-16,-4-1-5 0,2 1 0 16,-3 2 0-16,-4-3-2 0,1 3-1 15,-4-1-2-15,-3 3 1 0,-2-3 5 0,-2 3-2 16,-2-1 0-16,-3 0 2 16,-5 1 0-16,-1-1-2 0,-1 3 0 0,-4-1 0 0,-5 2-1 15,0 1 0-15,-2-1-1 0,-4 0 2 16,-2 0-1-16,-3 2 2 0,-3 1 1 15,-1-1-2-15,-3 0 2 0,-2 0-1 16,-2 0 0-16,-5 2-2 0,2-2 0 0,-4 2 1 16,-2 0 1-16,-2 2 2 0,-2 0 0 15,-1 2-3-15,0 0 5 0,-2 4-1 16,-2 1 3-16,0 5 1 0,0-1-3 16,-2 4 1-16,1 4 0 0,-3 0-3 0,0 4-3 15,1 0-1-15,0 3 1 16,-3 1 0-16,1 4 0 0,-2 1 2 0,0 2 3 15,0 4 1-15,-2 2 3 0,0 4 0 16,-1 0 1-16,1 3-3 0,-2 3 0 16,0 1 0-16,-1 4 2 0,1 1-1 0,-1-1-2 15,1 2 2-15,-1 0-2 0,-1 0 0 16,1 2-1-16,-2-2 0 0,0 4 1 16,-1 0 0-16,1 0-1 0,-4 4-1 0,1-1-1 15,-3 5-1-15,0-1 0 0,-3 5-2 16,-1-1 0-16,-1 0-1 0,0 3 0 15,-5-1 6-15,3 2 2 0,-6-2 2 0,1 3-3 16,-1 1 0-16,-1-2 1 0,-4 2-5 16,1 2-5-16,-2-2 1 0,-1 2 2 0,-1-2 0 15,-1-2-3-15,1-2-1 0,-2 1 3 16,-1-1 2-16,0-2-1 0,2-1 2 16,-3-3 0-16,0 1 2 0,-1-1-3 15,2 1-3-15,-4-3 3 0,3-1-1 0,-3-2 1 16,1-2-3-16,-1-2 3 0,0-4-1 15,-2-2 0-15,2-1 0 0,0-3 2 16,-2-3 3-16,2-4-1 0,0-2 4 0,-1-4 0 16,3-4-2-16,0-1 0 0,-1-5-1 15,2-3-1-15,0-4-2 0,2-2-3 16,0-4 1-16,0-1 0 0,1-5 1 16,0-3 0-16,0-2-1 0,2-2 0 15,-1-4 0-15,-1-2-1 0,2 1 0 16,-3-5 0-16,-1 0 1 0,-1-1 1 0,-1-2 1 15,-2-1 3-15,-2-1-3 0,-2-2-1 0,-1 0 0 16,-3-1-2-16,-1 1-1 0,-2-2-1 16,-1-2 2-16,-1 0-1 0,-3 0-1 15,0 0 4-15,-4-2 0 0,0 0-1 16,0 0 0-16,-3 0 0 0,0 1 0 0,-3-3-4 16,-1 0 2-16,-2 0-1 0,-1 0 2 15,-4 1-1-15,-3-3 1 0,1 2 1 16,-6-2 0-16,0 2-2 0,-2-1-3 15,-2 1 6-15,-3 0 1 0,-2 0 3 16,-1 0 1-16,-6 1 1 0,-1 1 2 0,-5 0-6 16,-2 0-5-16,-5 0-3 0,0-2-3 15,0 2 0-15,-3-1 1 0,-1-1 0 0,2 0 4 16,-3-2 1-16,0 0 2 0,-1 1-1 16,-2-1-2-16,-2-2 2 0,1 1-3 15,-2-3 1-15,-2 3 4 0,3-3 2 0,-3 1-1 16,-2-1 1-16,0 1 1 0,-3-1 0 15,-3 1-3-15,-1-1-3 0,0 0 0 16,2 3 2-16,-3-3-2 0,4 3-2 0,-4-1 1 16,2 2 0-16,-3 1 1 0,0-1-1 15,0 0 0-15,0 1 1 0,1 1 2 16,1-2 0-16,2 2 2 0,-2-2 3 16,1 1-2-16,-1 1-1 0,0-2-2 0,2 1-2 15,-2-1-1-15,4 0 1 0,-1 0-2 16,3 1 4-16,-1-1-3 0,2 0 0 0,-2 1 0 15,1-1-3-15,-1 0 0 0,0 2-1 16,1 0 2-16,1 1 3 0,2 1 2 16,-1-2 4-16,3 2-1 15,0 0 3-15,0 2-3 0,0-2-3 0,-2 2-2 0,3-2-5 16,1 0-1-16,3 1 1 0,1-1 1 16,2 0 4-16,3-2 1 0,2 0 0 15,2 0 0-15,1 0-1 0,2 1 0 16,1-3-2-16,2 2 3 0,4-2-2 15,3 1 0-15,2-1 1 0,2 0-1 0,3 1 3 16,4-1 1-16,0 0 2 0,4 0 4 16,1 1-1-16,0 1 0 0,5 2-4 0,-1-2-1 15,0 2-1-15,3 2-3 0,0-2-1 16,2 2 1-16,0 0 1 0,5 0 0 0,0 0 0 16,3 0 2-16,3 0 1 0,2 0-1 15,1 0 0-15,4 0-1 0,2 0 1 0,2 0 0 16,2 0-2-16,1 0-1 0,2 0 2 15,0 0 1-15,-1-2-1 0,4 2 2 0,1 0 0 16,1 0 2-16,0 0 1 0,1 0 0 16,2 0 2-16,2-1-3 0,1 1 0 15,1 0 1-15,1-2-2 0,3 2 0 16,-1 0-1-16,2 0 1 0,3 0-2 0,-1 0 0 16,0 0 0-16,4 0 1 0,-2 0 0 15,0 0 0-15,1-2 0 0,0 2-1 16,-2-2 0-16,0 2-2 0,2-2 0 0,-2 0 2 15,0 0-1-15,0 0 0 16,-2-2-1-16,2 2 2 0,0-1 1 0,-1 1-1 16,0-2 2-16,-2 2-1 0,0-2 0 0,0 0 1 15,-1 3 0-15,0-3-2 0,-2 2 0 16,-2-2-2-16,3 2-1 0,-2-2-4 0,-1 0 0 16,-1 1 0-16,2-1-2 0,-3 0-4 15,3-2-2-15,-2 3-4 0,1-3-2 16,1 0-5-16,-1 0-9 0,3 1-20 0,0-1-54 15,2 0-93-15,-1 1-111 0,4-1-130 0,2 2-89 16,3 0-28-16,1 0 30 0,5 1 83 16,5-3 106-16</inkml:trace>
  <inkml:trace contextRef="#ctx0" brushRef="#br0" timeOffset="53730.99">3048 8544 43 0,'-2'0'57'0,"2"0"-6"0,-2 0-6 15,2 0-8-15,-2 0-3 0,2 0 1 0,-1 0 3 16,1 0 3-16,-3 2 3 16,3-2 1-16,-1 2-1 0,-1 0-5 0,-1 0-5 15,0-1-5-15,0 3-2 0,0 0 0 16,-3 0 0-16,1 0 3 0,0 1 0 0,-2 1-2 16,1 0-3-16,-1 0-5 0,0 1-3 15,0 3-4-15,-1-3-4 0,0 3-2 16,0 1 0-16,-1-1-1 0,2 1 1 15,-2 1 0-15,1 1 4 0,0 0 2 0,1 1 4 16,-2 1 3-16,0 0 1 0,-1 2 3 16,1 0 2-16,-2 1 0 0,-1 3-1 0,3-1 2 15,-5 1-1-15,4 2 0 0,-2 0 0 16,-1 2 0-16,1 0-1 0,-1-1 0 16,1 1-2-16,-1 0 0 0,3 0-2 0,-3 0-2 15,2-1 0-15,1 1-2 0,-2 0 0 16,3 0-1-16,-1 1 2 0,1-1 0 15,2 2 0-15,-2 1 0 0,2-1 1 0,2 1-1 16,-1 1-2-16,1 2-2 0,0-3 0 16,1 3-1-16,1-3 0 0,1 3 0 0,-1-3 0 15,2 3-1-15,1-3 1 0,1 3-2 16,2-3-1-16,-1 1-1 0,1-1-1 16,3 1-1-16,-1-2-2 0,-1 1 0 0,3-1-3 15,0 2 0-15,2-3-1 0,0 1 0 0,0 0 1 16,1-1-2-16,3-1 2 0,-2 2 1 15,4-3 0-15,0-1-1 0,1 0 0 16,-1 0 0-16,2-2 0 0,1-2 0 0,2 0-1 16,-3 0 1-16,3-2-1 15,1 0 2-15,1-1 0 0,-1-1 2 0,2 0 0 16,0 0 0-16,3-1 1 0,-1-1-1 0,-1-2 2 16,4 1 1-16,0-1 1 15,0 1 3-15,0-3 1 0,4-1 3 0,0 0 2 16,0-1 2-16,0 1 1 0,2-3 2 15,-2 3-1-15,2-2-1 0,0 1-3 0,-1-1-2 16,2 2-4-16,-4-1-2 16,4 1-3-16,-3 0-3 0,2-1-1 0,-2 1-2 15,0-2 2-15,0 1 0 0,1-1-1 16,-1 2 2-16,0-3 0 0,0 1 1 16,-2 0 2-16,3-1 0 0,-3 1 2 0,2 0 1 15,-2 1-2-15,3-1-1 0,-4 2-2 16,2-2-1-16,-1-1 2 0,1 1 0 15,1 0 2-15,-1-3 1 0,1 1 3 0,2 0 5 16,-2 0 3-16,1-2 3 0,3 0 0 16,0 0 0-16,0 0-1 0,1-2-2 15,3 1-3-15,-3-1-2 0,2 0-1 16,0 0-1-16,1 0-1 0,-1-1 0 0,1 1-2 16,-1-2-2-16,-1 0-1 0,3 0 0 15,-2-2-1-15,0 2 0 0,2-2 1 16,-2 2 1-16,2-1 5 0,1-1 2 15,-1-2 1-15,-3 2 0 0,4-1 0 0,-3 1-1 16,2-2-4-16,-1 2-2 0,-3 0-3 16,3 1 0-16,-3 1-1 0,1-2-1 15,-1 2 0-15,1-2-2 0,-1 2 1 16,2-2 0-16,-1 3-1 0,1-3 0 0,-1 2 1 16,1-2-2-16,-2 0 0 0,1 0 0 15,-1 1-1-15,1-1 2 0,-2 0-2 16,-1 0 2-16,1 0 0 0,-3 0 1 0,0 1-1 15,-1-1 0-15,-1 2 2 0,-3-2-3 16,1 2 2-16,-1-2-1 0,-1 3 0 16,-2-1-1-16,-1 0 3 0,2-2 3 15,-3 2 2-15,2-2 4 0,0 0 3 16,0 1 3-16,0-1 0 0,2 0-1 0,-2 0-1 16,2 0-1-16,-1 1-2 0,2-1-2 15,0 2 0-15,-1 0-3 0,2 0-1 0,-1 0-1 16,1 0-1-16,-2 2-1 0,5 0-2 15,-4 0-1-15,2 0 0 0,-1 2 0 16,1-2 0-16,-1 2 1 0,0 0 1 16,-2 2 2-16,1-2 2 0,1 1 0 0,-3-1 2 15,3 2-2-15,0 0 2 0,-1 0-3 16,1 0 0-16,-2-3 2 0,3 3-2 16,0 0 1-16,-1 0-1 0,1 0 2 15,0 0-4-15,1-1 0 0,-1 1 1 0,0 0-1 16,1 0 0-16,-2 0-1 0,-1 1-1 15,-1-1-1-15,0 2-1 0,-2-2 0 16,-2 1-1-16,0-1 0 0,0 2 0 16,-2 0-1-16,1-3 1 0,-2 3 0 0,1-2 0 15,-1 2-2-15,1-3 0 0,-1 1 2 16,0 0 0-16,-1 0-2 0,1 0 2 0,-1 0 0 16,-1-1 1-16,-2-1-1 0,1 2-1 15,-1 0 2-15,-4-2 0 0,1 2 0 16,-1-1-1-16,-1 1 0 0,0 0 0 15,-3 0-1-15,2 0 0 0,0-1 0 0,-1 3 1 16,0-2 0-16,0 2 0 16,0-3-1-16,0 3 1 0,2-2-2 0,-2 2-2 15,3-1 4-15,-1 1-2 0,-1 0 2 16,3 0-1-16,-1-1 1 0,1 1-1 16,-1 0-2-16,1 1 3 0,1-1 0 0,-1 2 0 15,0-1 1-15,1 1 1 0,1-2 1 16,-1 1-2-16,1 1 0 0,1-1 2 15,-1 1-3-15,4 0 1 0,-1-3-1 16,0 3-1-16,0 0-2 0,1-3 1 0,1 3 2 16,0 0 0-16,-2-1 2 0,5 1 2 15,-4-1-1-15,3 1 1 0,-2 0-1 0,3-1 2 16,-3 1-3-16,3 0 1 0,-2-1-1 16,0 3-1-16,1-3-1 0,-3 1 0 15,3 0 0-15,-2-1 0 0,-1 1-2 16,1-1 0-16,-1 1 0 0,1 0 1 0,2-1-2 15,-3 1 4-15,3 0 0 0,-3-1 0 16,1 1 1-16,-1-1-1 0,1 1-1 16,0 0-1-16,-1-1 1 0,3 1 0 15,-2 0-1-15,-1-1 1 0,3 3 1 16,-3-3 0-16,2 1 1 0,1 1-1 16,-1-1-1-16,2 0 1 0,-1-1 1 0,1 1-2 15,-1 0 0-15,-1-1 2 0,1 1 1 16,-1-1-1-16,1-1-2 0,-3 2 1 0,3-3 0 15,-3 3 0-15,1-2 1 16,0 1-1-16,-3-1 5 0,3 2 2 0,-2-1 3 16,2 1 2-16,-2 0 1 0,3-1 1 0,-1 1-2 15,0 1-1-15,2-1-4 0,0 1-2 16,-1-1-4-16,-1 2-1 0,1-3-1 0,-1 3 0 16,1-3 1-16,-1 3 0 15,0-2-1-15,-1 1 0 0,-1-1 2 0,2 1-1 16,-2 1-1-16,1-1 0 0,-1 1 1 15,2 1 1-15,-1-1-1 0,1 1 3 0,0-1-1 16,-1 1-3-16,-1 1 0 0,2-1 0 16,-2 0-1-16,0 1-1 0,-1-1-1 15,1 1 2-15,0-1 2 0,-2 1 0 16,2-1 1-16,-2 0-2 0,2 1 2 0,-1-1-1 16,2 1 1-16,-1-1 0 15,0 1 0-15,-1-1 1 0,3 0 1 0,0 1-1 16,-1-1 1-16,0 1-2 0,2-1 1 15,-2 1 0-15,1-1 0 0,0 0-1 16,-2-1-1-16,1 1-1 0,0 1 1 16,0-1-1-16,-1 1 0 0,1-1 3 15,-1-1 1-15,0 1 2 0,0-1-4 0,-1 1 2 16,1-1-2-16,0 1-2 0,0-1 1 0,0-1 0 16,0 1 0-16,0-1 0 0,0 1 2 15,-1-1 1-15,1 1 1 0,0-1 3 16,-1 1 1-16,4-1-1 0,-4 1-1 0,3-1-2 15,-3 1-2-15,4-1 0 0,-2 1 0 16,1-1 1-16,0 1 0 0,1-2-1 16,-1 1 1-16,1-1-4 0,-1 1 0 0,1-1 0 15,1-1-1-15,-2-1 2 0,2 2-2 16,0-2 1-16,-1-1-1 0,3 1-1 16,-3-2 2-16,2 0-1 0,0-1 1 15,2 1-1-15,-1-2 0 0,1 0 1 16,0-2 0-16,0 2 0 0,0-2 0 15,0 0 0-15,-2 0 0 0,0 0 0 0,-1-2 0 16,1 2 0-16,-2-2 0 0,1 2 2 16,-1-2 1-16,-1 0-3 0,1 0 1 15,-1 0 0-15,1 1-1 0,-2-3 0 0,3 0-1 16,-2 0 1-16,1 0 0 0,-1-1-2 16,1-1 1-16,-1 0 0 0,1 0 1 15,-1 1 0-15,2-1 1 0,-4-2-1 0,5 3 0 16,-4-1 0-16,3 0 0 0,-3 1 0 15,2-1 0-15,-1-2 2 0,2 2-1 16,-3-1 0-16,1 1 1 0,0-1 0 16,-1-3 1-16,3 0-2 0,-2 1 0 0,0-2 2 15,2-3-1-15,2 1 0 0,-4 0-1 16,3-3-1-16,0 1 0 0,0-2-3 16,-2 0 2-16,1 0-1 0,-1-1-1 15,-1-1 1-15,0 0 2 0,1 0 0 16,-1 0-2-16,-3 2 1 0,3-2 0 0,-2 2 1 15,-1-2-2-15,0 2 0 0,1-2 1 16,-2 2-1-16,0-3 2 0,0 3 0 16,-1-2 1-16,2 0 0 0,-1 2-2 0,0-2 1 15,-1 2-1-15,1 0-1 0,-2 0 1 16,2 1-1-16,-2-1 1 0,2 2-2 16,-1 0 2-16,1 0 0 0,0-1 1 0,-1 1-1 15,2 0 1-15,1 0 1 0,1-3-2 16,-1 1 0-16,2 0 1 0,1 0 1 15,-1 0-1-15,1 2 0 0,1-1 2 0,-2 1-1 16,3 0-1-16,-2 2-1 0,2 1 2 16,-1-1-2-16,-1 1-3 0,2 3 4 15,-1-3 0-15,1 3-1 0,2-1 0 16,-3 3 1-16,4-3 1 0,1 1-2 0,0-1-1 16,0-1 1-16,1 1-1 0,3-1 0 15,-1-1 2-15,2 1 0 0,2-1 0 16,-1 1-1-16,2 0 1 0,1-1-1 15,-3 1 2-15,3 1-1 0,-3 1 0 16,0-1 0-16,0 1-1 0,0-1 1 0,-2 1 0 16,1-1 2-16,-2 1-2 0,1-1 0 15,-1 0 0-15,2-1 1 0,-2 0-1 16,3-1-1-16,1 1 1 0,-3-1 3 16,4 1 1-16,-1-1-2 0,0 1 1 0,1 0-1 15,0-1-4-15,2 3 0 0,-2-3-1 16,1 3 1-16,2-3 0 0,-3 3-1 15,1-3 3-15,0 3 0 0,-3-3 0 0,3 1-1 16,-2 0-1-16,2-1 2 0,-2-1-1 16,2-2 1-16,-2-1 0 0,1-1 0 15,-1-2 0-15,0 0 0 0,-2 0 1 16,2-2 0-16,-1 0-1 0,-3-2 1 16,0 0 0-16,1 0-1 0,-3-1 0 0,1-3 0 15,-1 0 0-15,-1-1 0 0,0-3 0 0,0 1-1 16,-1-1 2-16,-1-1 0 0,0-2 1 15,0 1 0-15,-1-1 0 0,-1 0 2 16,0-1-4-16,-3 3 0 0,-1-2 0 16,1 1 0-16,-2-1-1 0,-3 2-2 15,-1-3 3-15,2 3 0 0,-4-2 0 16,-2-1 2-16,2 1 1 0,-5 2 1 16,0-3-1-16,-2 1-1 0,1 0-2 0,-6 0 0 15,3-1 0-15,-3 1 0 0,-3 0 0 0,1-1 0 16,-2 1 0-16,-4 0 1 0,2 0-1 15,-5-1 0-15,0 3-1 0,-1-2 1 16,-1 1 0-16,-1 1 0 0,0-1 2 0,0 3-2 16,-1 1 0-16,-2-1 0 0,2 3-1 15,-2 1 0-15,2-1-2 0,-3 2 1 16,2 2 2-16,-2 0-1 0,0 1 2 0,-1 1-1 16,1 2 1-16,-2-2-1 0,1 3-1 15,-1 1 1-15,-1 0-2 0,3 2 0 16,-4 2 1-16,-1-1 0 0,2 1 1 0,-3 1 0 15,-1 1-2-15,-1 0 0 16,1 1-1-16,-4 1 1 0,0-1 1 0,-1 1-1 16,0-1 1-16,-2 2 1 15,1 1 0-15,-2-1-1 0,2 1 0 0,0 1 0 16,-1 0 1-16,2 2 0 0,1-1 1 0,-1 1 2 16,1 0-2-16,3 0 0 0,-1 0-1 15,2 1 0-15,-2-1 0 0,2 2-1 16,0 0-1-16,0 0 5 0,0 2-1 15,2 0 3-15,-2 0 0 0,2 2-3 0,-2 0 2 16,0 0-4-16,0 2-1 0,1-1-2 16,-1 3 3-16,0 0 0 0,0-1 3 0,0 3 1 15,0 2 3-15,0-1 0 0,2 1 0 16,-2-1 4-16,2 3-1 0,0-1-2 16,0 0 1-16,-1 1 0 0,1-1 0 15,2 3-2-15,-3-1 2 0,3 0-1 16,-2 3 2-16,0-1-1 0,-1 0-2 15,1 0-1-15,0 2-1 0,0 3 1 0,-1-3-3 16,1 2 1-16,0 2-1 0,0-2 4 16,1 2-3-16,-1 0-1 0,0 0 2 0,0 1-1 15,0 3 1-15,-1-2 1 0,1 2 0 16,0 1-2-16,0-1-1 0,-1 2-3 16,1-2 0-16,1-1 1 0,0 1 0 15,0-2 1-15,0 2 2 0,3-2 3 16,-2-2 0-16,0 2-3 0,2-3 0 0,0 0 0 15,-1 0-2-15,0 0-1 0,0-1 2 16,1-2 1-16,-1 0 0 0,1 0-1 16,-1 0 1-16,0-2-1 0,-1 1 0 0,1-1 1 15,-1 0-3-15,1-2 3 0,-2-1-2 16,2-1 1-16,-2 1 1 0,1-3-1 16,-1 1-1-16,0-1 0 0,0-1-1 0,-3 1 0 15,0-1-1-15,0 2-2 0,-2-3 2 16,0 1 0-16,-1-1 0 0,1 1-1 0,-2 0 2 15,0-1-1-15,1-1 1 16,-1 0-2-16,1-1 1 0,-1-1-1 0,2 0-3 16,1 0 3-16,-1-2 1 0,0 0 0 15,1 0 1-15,2 0 1 0,-1-2-1 0,2 0 1 16,0 0-2-16,-1-2 0 16,1 2 0-16,1-2-1 0,-1 0 4 0,-1-2 0 15,2 2 0-15,-1-2 1 0,0 2-1 16,-1 0 1-16,1 2-2 0,0-1-2 15,-3 1-1-15,3-2 0 0,0 2-1 16,0-2 3-16,0 2 0 0,2-2 0 0,-2 2 0 16,3-2 1-16,-2 2 0 0,3-2-1 15,-4 0-1-15,5-2 0 0,-4 1 1 16,3-1-1-16,-3 0 0 0,0 0-3 16,1-2 0-16,0 3 3 0,-1-3 0 0,1 2-1 15,-2-2 1-15,0 1-1 0,-1-1 3 0,1 0-1 16,0 0 1-16,-2-1 1 0,2-1-2 15,-2 1 3-15,1-1-4 0,-1-2 0 16,1 1 0-16,1-2-3 0,1 1 2 16,-1-1 0-16,-1-1 1 0,1 1 0 0,0-1-1 15,0 1 1-15,0-3-2 16,-1 3 1-16,1 0-1 0,0-1 1 0,-2 1-1 16,2-1 2-16,-1 3-1 0,-1-3 0 15,1 3 0-15,0-3 1 0,1 3 0 0,-2-3-1 16,2 3 1-16,-3-1 0 0,3 1 0 15,-1-1 1-15,0 1 1 0,-1-1-1 16,0 1-2-16,0-1-1 0,0 1-1 16,-1-1 1-16,1 1 1 0,-2-1 0 0,-2 1 1 15,2 1 2-15,-1-1 0 0,-3 1-2 16,3-2-2-16,-2 3 0 0,1-1 0 16,-2 1 0-16,1-1 2 0,0 0-1 0,-1 1 1 15,1-1 1-15,0 0 0 0,-1 1-1 16,1-3-3-16,0 3 1 0,-2-3-1 15,-1 2-1-15,1-1 3 0,0 1 2 16,-1-1 1-16,0 1-2 0,1-1 3 0,-1 1 0 16,2-1-1-16,-2 1-3 0,3-2 1 15,-2 3 0-15,2-3-1 0,-2 3 0 16,3-3 1-16,-2 2 0 0,3-1 0 16,-2 1 1-16,-1 1 0 0,1-1-2 15,-1 0-2-15,-2 1-2 0,2-1 0 0,-1 1 2 16,-2-1-2-16,-2 2 2 0,2-1 2 15,-1 1 1-15,-2 0-2 0,2-1-1 0,0 1 0 16,-1-2 0-16,0 3-1 16,0-3 1-16,1 2 3 0,-1-1 0 0,-2-1-3 15,2 0 1-15,-2 1 1 0,1-1 0 0,-1 2 0 16,1-1-1-16,-2-1 1 0,2 2-1 16,-2-1 2-16,-1-1-1 0,1 3 1 15,-2-3 0-15,2 2 0 0,-2-1 0 0,-2 1-1 16,0-2-2-16,-1 1 0 0,0-1-2 15,-2 2 0-15,0-1-1 16,-1 1-1-16,1-2 1 0,-2 1-1 0,2 1 1 16,0-2 3-16,0 1 1 0,-1-1 1 0,1 0 2 15,0 1 2-15,-1-1-1 0,1 1-1 16,-1-1 0-16,1 0-2 0,-2 1 0 16,1-1-1-16,-1 1-2 0,2-1 2 15,-3 0 0-15,-1 1 3 0,0-1-1 0,-1 2-1 16,0-1 0-16,-1 1 1 0,1-2 0 15,-3 3-1-15,3-1 0 0,-4 2 1 16,4-2 2-16,-1 3-2 0,1-3 1 16,-1 2 1-16,0-2-1 0,0 3-1 0,0-3 0 15,1 2-2-15,-1 0-1 0,-3 0 1 16,4 1 1-16,-2 1-3 0,-1-2 1 16,-1 2 3-16,0-2-1 0,-3 2 0 0,0 0-2 15,2 0 3-15,-3 2-1 0,1-1 1 16,0 1-3-16,1 0 1 0,0 0 2 15,-2 0 0-15,2 0-1 0,0 0 0 0,-1 0 3 16,1 0-1-16,0 0 0 0,2 1 0 16,-2 1 1-16,1 0-2 0,-1 0 0 15,2 0 0-15,-2 2-1 0,-1-2 0 0,0 2-1 16,4-1 1-16,-1 3 0 0,0-2 2 16,3 2 2-16,1-3 0 0,0 3-1 15,1-2 1-15,1 0-1 0,-1 0-2 16,2-1-1-16,1 1 1 0,0 0 0 0,2 0 0 15,0 0-2-15,2-1 1 0,0 1 1 16,1 0-1-16,1 0-1 0,-1-2 1 16,1 2-1-16,2-1 0 0,-1 1-1 15,2 0 0-15,0 0 0 0,1-2 2 16,-1 2 0-16,1-3 2 0,-1 3 1 0,1-2-1 16,3 2 2-16,-2-2 0 0,0 0 0 15,2 0-3-15,1 0 0 0,2 0-1 16,-1-1 0-16,1 1-1 0,3 0 1 0,-3 2 1 15,5-2 0-15,-3 0 0 0,2 0 0 16,2 2 2-16,-1-3 0 0,1 1 1 0,1 0 0 16,1 2 1-16,2-2-3 0,-1 2 0 15,1-2 0-15,1 2-2 0,2-3-1 0,0 3 1 16,0-2 1-16,2 2 0 0,2-2 0 16,-2 2 0-16,2-2 1 0,-1 1-1 15,3-1 2-15,-2 2-2 0,1-2 2 16,0 2 0-16,3-2-1 0,-3 2 2 0,3-3-2 15,-1 3 1-15,2-2-1 0,-2 0 0 16,3 0 2-16,-1 0-2 0,1 0 1 16,-1 0 1-16,2 0 0 0,2-1-2 15,-2 1 0-15,2 0-1 0,0 0-1 0,1 0 1 16,-1 0-1-16,4-2 1 0,-2 2-5 16,1-2 4-16,0 2 1 0,0-2 0 0,2 0 0 15,-1 0 0-15,1 0 1 0,-3 0-2 16,3 0 1-16,0 0 0 0,0 0 0 15,0 0-1-15,0 0 2 0,0 0-1 0,0 0 0 16,0 0 0-16,3 0 0 0,-3 0-2 0,1 0 1 16,1 0-3-16,0 0-5 0,1 0-38 15,0 0-79-15,2 0-112 0,-1 0-110 16,4 0-128-16,-3 2-72 0,3 0-5 0,-3 0 58 16,-2-2 99-16</inkml:trace>
  <inkml:trace contextRef="#ctx0" brushRef="#br0" timeOffset="57032.85">9197 7113 8 0,'-4'0'75'0,"2"-2"-8"0,0 2-7 16,1-2-9-16,-1 2-5 0,0 0-4 0,0 0-2 15,0 0 1-15,1 0 3 0,-1 0 0 16,-1 0 3-16,2 0-1 0,0-1 2 16,-1 1 0-16,0-2-2 0,-2 2 0 0,3-2 2 15,-3 0 2-15,-1 0 1 0,1 0-2 16,-1 0 0-16,-1 0 0 0,-1 0-2 0,0 0 0 15,0 1-2-15,0-1 0 0,-2 2-2 16,0-2-3-16,-2 2-2 0,1-2-3 16,-1 2-6-16,-3 2-4 0,-1 0-5 15,-2 0-4-15,0 1-1 0,0 3-1 0,-5 0 3 16,1-1 3-16,-3 3 6 0,-1 2 6 16,-1-1 4-16,-1 3 7 0,0-1 4 15,-1 0 2-15,-1 3-3 0,0-1-1 16,1 0-4-16,-3 3-5 0,3 1-3 15,-1-2 1-15,1 2 3 0,1 0 2 0,-2 2 2 16,2 0 2-16,1 0 0 0,0 1-1 16,0 0-2-16,0 3-5 0,2 0-2 15,-1 0-2-15,-1 2-2 0,3 0-2 16,2-1-3-16,-2 3-1 0,3 0-1 0,0 1-1 16,1-1-3-16,3 2 1 0,-1-1-2 15,3 3 0-15,2-3-2 0,3 3-2 16,0-3 0-16,4 1-5 0,1-1 1 0,3 1-3 15,1 1-2-15,1-1-1 0,5 1 1 16,1 1 0-16,4 1 0 0,-1-1 0 16,5 1 0-16,-1 1 1 0,4 1 0 15,0 0-1-15,1 0-1 0,1 1 1 0,1-3 1 16,3 2 1-16,-1-1-1 0,2-3 0 0,2 1 2 16,-1-3-2-16,1-1 2 0,1 0-1 15,3-1-2-15,1-1 3 0,0-2 0 16,4 0 2-16,0-2-1 0,3-2 1 15,0 0 1-15,2-2-1 0,2-2-1 16,2-1-1-16,1-3-2 0,3 0 2 16,1-3 0-16,1 0-1 0,2-4 1 15,2-1-2-15,-3-3 0 0,3 0-2 0,0-2 2 16,-1-1-1-16,1-3 1 0,0-2 1 16,0 1-1-16,3-3 0 0,-1-1-1 0,0-1 3 15,0 1-4-15,0-2 1 16,1-3 1-16,-1 1-3 0,-2 0-2 0,2 0-2 15,-1-3 1-15,-1-1 1 0,0 0 1 0,-4 0 0 16,1 0-1-16,-1-2 1 0,-4 0-1 16,0-2 0-16,-2 2 0 0,-2-1 1 15,-2-1 3-15,-3 0-2 0,-1-2 2 0,-3 2 0 16,0-1 0-16,-2 1-2 0,-3-2 0 16,-1 0 0-16,-3 0-1 0,0 1 3 15,-3-1 3-15,-2-2 6 0,-3 2 5 16,-1-1 10-16,-1-1 8 0,-3-2 6 0,-1 3 0 15,-4-3-3-15,0-1-5 0,-3 1-7 16,-1-1-7-16,-3-1-7 0,0 1-2 16,-3-1-1-16,-1 1-1 0,-3 1-1 15,0-1 3-15,-4 1-2 0,0-1 0 0,-4 1-1 16,1 1-2-16,-1-1 1 0,-3 2-2 16,-2-1-1-16,-2 1-2 0,-1-2 1 15,-1 3-1-15,-5-1 0 0,1 0 0 16,-5 1 2-16,-3 1 0 0,-2-2 1 0,-2 3 3 15,-4-3 0-15,-3 2 0 0,-1 0-1 16,-2 3-2-16,-4-1 0 0,0 2-2 16,-2 0-2-16,-5 2 3 0,-2 2 0 15,-1 1 0-15,-1 1 0 0,0 0-1 0,-3 3-1 16,0 1-3-16,-3 3-2 0,1 1-4 16,-3 1-10-16,-1 2-26 0,-2 2-64 0,-3 2-92 15,0 4-94-15,1 4-82 0,-2-1-67 16,4 5-67-16,1 1 13 0,0 0 66 15,4 3 81-15</inkml:trace>
  <inkml:trace contextRef="#ctx0" brushRef="#br0" timeOffset="62672.28">3098 8906 40 0,'-6'0'155'0,"1"0"-23"0,0 0-18 0,-2 0-9 16,3 2-4-16,-1 0-9 0,-1 0-12 16,1 1-6-16,-1 3-6 0,-1 0 3 0,0 1 6 15,0 1 10-15,0 2 11 0,-2 1 7 16,-3 0 7-16,3 1 3 0,0 3 3 15,-5 0 1-15,4 1-2 0,-2 3-1 0,-3 0 0 16,3 4 2-16,-2-1 1 0,-1 5 1 16,1 4-1-16,0 1-6 0,0 4-8 0,-1 4-12 15,0 2-11-15,4 6-10 0,-2 1-11 16,0 3-8-16,3 3-8 0,1 0-7 16,2 4-9-16,3-2-8 0,2 2-5 0,2 0-4 15,6-1-4-15,1-1-1 0,4-4-3 16,3 0 1-16,3-3-3 0,3-4 1 15,4-4-3-15,2-2 0 0,2-6 1 16,5-4 2-16,0-3 1 0,4-4-1 0,2-6 1 16,2-4 1-16,1-3 0 0,2-6-1 0,1-4 0 15,2-8-1-15,0-3 2 16,0-6-2-16,-1-6 0 0,-1-6 0 0,-2-5-1 16,-4-4-2-16,0-6-1 0,-5-4 0 15,-2-3 1-15,-3-3-6 0,-4-1 5 16,-4-2 0-16,-3 0 2 0,-4-2 5 0,-3 0 2 15,-5 0 6-15,-3 0 2 0,-6 0 1 16,-1-2-1-16,-6 2 1 0,-3-2-3 16,-3 2 0-16,-6 1-1 0,-1 5-1 0,-2 2-1 15,-4 3-4-15,-2 4 0 0,0 4-4 16,-1 4-3-16,0 4 1 0,-2 3-1 16,1 2-1-16,1 6-2 0,0 2-5 0,2 2-16 15,-1 4-23-15,3 2-68 0,3 3-112 16,0 0-124-16,5 4-134 0,2 1-75 15,2 1-24-15,4 0 42 0,1 2 100 16</inkml:trace>
  <inkml:trace contextRef="#ctx0" brushRef="#br0" timeOffset="63967.83">13804 8868 137 0,'-18'0'177'0,"-3"2"-40"16,-2 1-29-16,-2 3-15 0,-2 4 0 16,-3 1 0-16,-2 2 2 0,-2 5 13 0,-2 3 13 15,-2 1 12-15,1 3 8 0,-2 4 9 16,1 1 4-16,1 5-3 0,1-1-5 15,2 4-7-15,2 2-14 0,3 4-13 0,2 1-12 16,2 3-12-16,2 4-9 0,3 1-10 16,4 2-8-16,2 2-9 0,2 2-11 15,5 0-8-15,1 0-7 0,6 2-8 0,2-2-5 16,5 1-3-16,6-3-5 0,3-2-1 16,5-6 1-16,4-1 1 0,5-6 1 15,6-2-2-15,2-6 1 0,5-3 0 16,3-6-2-16,2-5-3 0,4-2-1 15,2-7 0-15,0-5 1 0,2-4 1 0,0-6-2 16,-1-6 1-16,-3-3 2 0,0-4-2 16,-4-8 1-16,-2-3-1 0,-3-7 4 15,-2-3 0-15,-5-8 2 0,-2-3 11 16,-6-6 8-16,-1-6 9 0,-5-2 11 0,-6-6 5 16,-5-1 3-16,-4-3-7 0,-7 1-7 15,-7-2-7-15,-2-1-6 0,-9 3-10 16,-4 0-4-16,-6 3-1 0,-4 2-4 0,-6 3-3 15,-5 5-5-15,-1 1-1 0,-5 7-4 16,-2 5-13-16,-1 4-32 0,0 4-67 0,-2 4-98 16,3 5-105-16,0 5-113 0,2 3-92 15,2 3-21-15,1 5 38 0,3 4 83 16,2-1 99-16</inkml:trace>
  <inkml:trace contextRef="#ctx0" brushRef="#br0" timeOffset="69142.42">13808 8024 21 0,'0'-6'187'0,"0"2"9"16,0 1-18-16,0-1-15 0,2 0-14 15,-2 2-12-15,1-2-13 0,-1 2-10 16,1 0-2-16,2 0 3 0,1 1 15 15,-2 1 32-15,3 1 42 0,-2 3 37 0,-1 4 15 16,2 3-2-16,-3 6-22 0,-1 6-40 16,-1 2-55-16,-1 6-48 0,0 1-31 0,-2 4-23 15,1 0-10-15,-1 2-8 0,1 1-4 16,1-1-13-16,-2-4-35 0,1 0-93 16,1-1-134-16,0-5-138 0,-1-1-125 15,-1-4-59-15,2-2-4 0,-1-4 73 0,0-4 124 16</inkml:trace>
  <inkml:trace contextRef="#ctx0" brushRef="#br0" timeOffset="70074.77">12170 9954 48 0,'2'-4'222'16,"-1"0"32"-16,2 0-18 15,-2 0-23-15,3 1-17 0,1-3-19 0,1 2-11 16,-2-2-18-16,4 3-16 0,1-3-18 16,0 2-17-16,0-2-12 0,2 2-11 0,-1 1-9 15,1-1-4-15,0 0-7 0,0 2-2 16,-2 2 4-16,-1 0 16 0,-1 0 25 15,1 4 22-15,-5 0 15 0,-1 3 4 16,-2 5-6-16,-4 1-20 0,-1 2-29 0,-2 4-25 16,0 2-18-16,-2 0-13 0,-1 2-6 15,1-2-7-15,3 0-4 0,1-2-5 16,1 0-3-16,2-2-1 0,2 1-1 16,2-3 3-16,2-2-2 0,1 0 1 15,1-1 0-15,3-1 2 0,3-1-2 0,0-3 1 16,1-1-1-16,1-2-3 0,0-2-7 15,1 0-26-15,1-4-71 0,-2 0-113 16,2-2-124-16,-2-2-127 0,2-1-82 16,0-3-23-16,-1-1 44 0,-3-2 101 0</inkml:trace>
  <inkml:trace contextRef="#ctx0" brushRef="#br0" timeOffset="71251.63">10594 10051 126 0,'3'-4'167'0,"0"0"-41"15,0 2-38-15,2-2-29 0,0 3-17 16,-1-1-11-16,3 0-12 0,-2 0-6 16,2 2-7-16,-2 2-1 0,3 0-1 15,-2 0 1-15,2 1 5 0,-2 1 10 0,2 2 9 16,-2 0 16-16,3 1 19 0,-1 1 18 15,1-1 20-15,-2 3 25 0,2 1 31 16,-1 1 28-16,-1-1 30 0,-3 1 28 0,2 1 17 16,-3 0-2-16,0 1-22 0,-3-1-35 15,-3 0-42-15,2 1-47 0,-4-1-50 0,-2 0-74 16,-3-1-113-16,0-1-126 0,-1-1-127 16,-1 1-121-16,-2-3-55 0,-3-1 10 15,1-1 77-15,0-2 104 0</inkml:trace>
  <inkml:trace contextRef="#ctx0" brushRef="#br0" timeOffset="72161.64">8807 8893 97 0,'-2'-2'186'0,"1"-2"7"0,-1 2 0 0,0 0 2 16,0 2 6-16,1-2 8 0,1 2 21 0,-2 2 23 16,2 4 20-16,-2 1 0 0,-2 5-14 15,3 3-29-15,-3 4-47 0,1 4-55 16,-3 2-49-16,3 1-34 0,-2 1-24 16,2 2-35-16,0 1-62 0,-1-1-85 0,0-1-92 15,3-1-86-15,1 0-78 0,0-5-63 16,0-3 2-16,0-1 56 0,0-7 74 15</inkml:trace>
  <inkml:trace contextRef="#ctx0" brushRef="#br0" timeOffset="72410.2">8775 8940 61 0,'-5'-17'199'0,"-2"4"-4"16,-3 1-12-16,1 3-17 0,-1 1-16 15,-1 4-20-15,-3 2-25 0,0 4-20 0,-1 0-15 16,1 4-10-16,-2 0-8 0,2-1-5 16,0 3-3-16,0-2-2 0,4-1-2 15,0-1-7-15,2 0-7 0,3 0-5 0,1 0-7 16,4-2-7-16,0-1-5 0,4 1-1 16,3-2 1-16,2 2-1 15,2-2-13-15,1 0-33 0,3 0-48 0,1-2-67 16,2 2-96-16,-1-2-49 0,1 1-15 15,-1-1 20-15</inkml:trace>
  <inkml:trace contextRef="#ctx0" brushRef="#br0" timeOffset="73771.47">6289 8845 89 0,'0'-4'224'0,"-2"0"22"16,2 2-27-16,-2 0-24 0,2 1-19 15,0-1-3-15,2 2 10 0,-2 2 20 16,2 1 21-16,2 5 20 0,-3 2 5 15,3 1-9-15,0 6-27 0,-1 0-36 16,-1 4-44-16,2 2-41 0,-3 2-33 16,1 0-19-16,-2-1-17 0,0 1-8 0,0 0-7 15,0-2-4-15,-2-2-15 0,-2 0-29 16,1-4-50-16,0 0-61 0,-3-4-56 0,1 1-49 16,-1-5-28-16,0-1 1 0,0-4 33 15,1-4 49-15,-2-2 53 0,-1-6 50 16,1-1 46-16,0-3 44 0,0-1 37 15,2-4 38-15,1-1 35 0,2 1 37 0,0-2 27 16,4 2 16-16,0 0 8 0,3 0-1 16,3 2-10-16,0 1-17 0,3 3-24 15,2-1-27-15,1 5-26 0,2-1-24 0,2 2-23 16,0 1-18-16,0 1-29 0,-2 2-65 16,-1 0-102-16,2 0-111 0,-1 2-110 15,-3-2-100-15,2 0-33 0,-2-1 31 16,-3-1 84-16,1 0 100 0</inkml:trace>
  <inkml:trace contextRef="#ctx0" brushRef="#br0" timeOffset="74418">4850 8576 171 0,'0'0'232'0,"0"-2"-5"0,0 2-4 0,0 0-2 16,-2 2 4-16,0 2 5 0,0 0 4 15,0 4-2-15,-1 1-9 0,-2 3-16 16,1 3-21-16,-1 4-25 0,-2 4-28 16,1 1-30-16,1 3-26 0,-1 4-21 0,3 1-17 15,1 2-13-15,0-1-11 0,4-1-7 16,2-2-3-16,3-1-3 0,0-4-1 15,4-2 0-15,-1-2 0 0,5-4 0 16,-1-4-3-16,0-1-1 0,1-5 1 0,-1-3-1 16,0-4 0-16,0-2 0 0,-3-2 2 15,0-1-1-15,-5-3 3 0,-1 0 1 16,-5 1 1-16,0-1-2 0,-6 0 0 0,-3 5-1 16,-1-1-9-16,-7 4-33 0,0 2-61 15,-5 2-75-15,-1 1-80 0,-2 3-77 16,2 0-75-16,1-1-58 0,1-1 11 15,0 0 52-15,4-5 67 0</inkml:trace>
  <inkml:trace contextRef="#ctx0" brushRef="#br0" timeOffset="75015.77">3162 8569 88 0,'-2'-6'129'0,"0"0"-10"15,2 1-12-15,2-3 0 0,2 0 8 0,1-1 11 16,2-1 22-16,2 1 31 0,2-1 38 15,0 1 37-15,-2 1 26 0,3 2 19 16,-1 3-1-16,-2 3-23 0,1 1-39 16,-1 7-47-16,-2 5-47 0,1 6-44 0,-1 6-34 15,-4 6-25-15,1 5-15 0,-1 2-17 16,1 4-26-16,-2 2-67 0,-2 1-109 16,0 1-114-16,0 0-102 0,0-2-86 0,0-4-58 15,-2-2 23-15,-1-6 87 0,1-1 102 16</inkml:trace>
  <inkml:trace contextRef="#ctx0" brushRef="#br0" timeOffset="75197.78">3196 8931 1 0,'3'-16'128'0,"3"5"-4"0,0 0-3 15,4-1-4-15,1 3-6 16,1-1-8-16,2 2-17 0,1 1-16 0,1-1-18 15,2 2-14-15,-1 1-16 0,1-1-22 16,1 2-28-16,0 0-40 0,0 1-59 0,1-1-53 16,-3 0-26-16,2 0-4 0</inkml:trace>
  <inkml:trace contextRef="#ctx0" brushRef="#br0" timeOffset="96608.72">16534 9399 81 0,'-1'-2'182'0,"1"-1"-20"0,0 1-22 16,0 0-18-16,0 0-13 0,1 2-6 0,-1-2 6 16,3 2 17-16,0 2 35 0,0 2 47 15,2 3 48-15,-4 7 34 0,1 5 11 16,0 7-13-16,-2 7-35 0,-2 7-57 15,-1 4-57-15,-2 5-52 0,2 2-34 0,0 5-22 16,-3 3-14-16,3-2-7 0,-1 2-7 16,0-4-21-16,1-1-52 0,0-3-82 15,-1-3-96-15,0-5-94 0,3-3-88 16,-3-1-81-16,2-5-4 0,-1-2 53 16,-1-5 82-16,1-4 85 0</inkml:trace>
  <inkml:trace contextRef="#ctx0" brushRef="#br0" timeOffset="96978.97">16621 9434 178 0,'-6'-16'230'0,"-1"5"-3"15,-2 3-15-15,-1 4-10 0,-3 4-12 16,-3 4-13-16,-2 4-18 0,-1 5-21 0,-3 2-20 16,-1 6-16-16,-2 2-10 0,0 2-4 15,-2 2-1-15,0-1 4 0,0 3 1 16,1-2 3-16,0-3 3 0,3 1 2 0,2-2-2 16,3-2-6-16,2-2-7 0,4-2-12 15,1-2-12-15,4 1-10 0,2-1-8 16,5-2-3-16,7 1-4 0,0-3-3 15,5 0 0-15,3 1-5 0,4-3-8 16,3 1-6-16,3-2-8 0,1-3-13 0,3 1-47 16,-3-2-88-16,2 0-111 15,-2-3-106-15,-2 3-110 0,-1-2-68 0,-4-2 2 16,-1 2 63-16,-3-2 100 0</inkml:trace>
  <inkml:trace contextRef="#ctx0" brushRef="#br0" timeOffset="97244.66">16918 9796 146 0,'6'-4'339'0,"-3"0"36"0,2 2 39 16,2 0-61-16,-2 2-75 0,2 0-72 16,2 0-44-16,4 0-31 0,-1 2-37 0,4 0-40 15,-1-2-50-15,4 2-68 0,0-2-87 16,0 0-95-16,-1-2-106 0,-1 0-72 16,-2 0-13-16,-5 0 32 0,-1-2 68 0</inkml:trace>
  <inkml:trace contextRef="#ctx0" brushRef="#br0" timeOffset="98872.12">17680 9306 94 0,'-3'-2'150'0,"3"0"-12"16,-1 0-13-16,1 2-13 0,0-2-11 15,0 2-13-15,-2-2-9 0,2 2-1 0,0 0 7 16,0 2 14-16,0 0 21 0,0 0 24 0,0 4 23 16,-1 1 22-16,1 3 15 15,-2 3 2-15,0 3-4 0,0 5-11 0,-2 1-19 16,3 5-27-16,-3 4-29 0,3-1-27 15,-1 4-26-15,0 1-21 0,0-1-14 0,0 2-14 16,2-2-7-16,0 1-2 0,2-1-3 16,0-4-1-16,0 1-1 0,0-3-2 15,-1-1 1-15,3-4 0 0,-3-2-1 16,2-2 2-16,-2-2-1 0,1-4 1 0,-2-1 0 16,2-4-1-16,-2-1 0 0,2-1-2 15,-1-4 3-15,1 0 1 0,-1-4 1 16,2-4-1-16,0-2-1 0,-1-1 0 15,2-3-1-15,-1-3 0 0,1 0-2 0,-1-4 3 16,3-2-2-16,-3 0 2 0,3-2 0 16,-1-2-2-16,0 1 0 0,1-1 1 15,1 0 2-15,0 0-1 0,0 2 1 16,0 1 1-16,-1 1 0 0,1 2 0 0,-3 1 3 16,1 5 3-16,-2 4 6 0,1-1 6 15,-2 4 7-15,1 3 1 0,-1 3 1 16,2 1-1-16,-3 5-3 0,3 2-5 15,-2 1-6-15,1 3-6 0,-1-1-6 0,1 1 1 16,1-1-3-16,0-1 1 0,-1-1 0 16,0 1 4-16,3-3-1 0,-3-1-4 15,3 0 2-15,-2-1-1 0,0-1-2 16,3-2-1-16,-2 0 0 0,0-4 1 0,2 0 1 16,2-4-1-16,0-1 0 0,0-5-1 15,1 1 1-15,2-2 1 0,-1-3-2 16,1 3 3-16,0 0 0 0,-1-1 1 0,-2 5 0 15,-1-1 0-15,2 5 3 0,-3 1 0 16,-2 2 3-16,3 6 2 0,-3 3 0 16,-2 3-1-16,1 5-1 0,0 2-2 0,-1 2-8 15,-1 0-27-15,-2 2-72 0,1 0-116 16,2 0-122-16,0 0-111 0,3-4-96 16,1-1-28-16,0-3 44 0,2-4 101 15,0-1 111-15</inkml:trace>
  <inkml:trace contextRef="#ctx0" brushRef="#br0" timeOffset="99085.66">18350 9540 85 0,'-3'-11'275'0,"0"3"62"0,0 1 19 0,-3 1-18 15,1 2-25-15,-2 4-29 0,0 4-32 16,-2 5-48-16,2 5-51 0,-2 3-41 15,1 4-32-15,3 2-27 0,2 1-24 0,-1 3-37 16,4 0-62-16,0-1-82 0,1-1-84 16,3 0-76-16,3-2-72 0,1-2-58 15,-1-2 11-15,2-4 57 0,-2-3 68 16</inkml:trace>
  <inkml:trace contextRef="#ctx0" brushRef="#br0" timeOffset="99251.14">18407 9660 97 0,'0'-15'317'16,"0"2"92"-16,-2 3 49 0,0 1-14 0,0 3-34 16,-1 2-53-16,-3 2-68 15,1 4-87-15,-2 4-76 0,0 0-68 0,-2 3-74 16,0 1-91-16,0 1-107 0,0 0-100 16,2-1-105-16,0-1-78 0,1-1-9 15,1 0 48-15,0-4 80 0</inkml:trace>
  <inkml:trace contextRef="#ctx0" brushRef="#br0" timeOffset="99467.06">18603 9373 123 0,'6'-4'332'0,"1"4"81"0,-2 4 62 16,-1 3-28-16,-3 5-43 0,1 3-55 0,0 6-61 15,-2 2-76-15,0 1-76 0,0 5-64 16,0 0-74-16,-2 1-91 0,0 2-112 0,1-1-102 16,-1-1-90-16,0-1-82 0,-1-4-33 15,2-2 39-15,-2-2 79 0,-2-2 86 16</inkml:trace>
  <inkml:trace contextRef="#ctx0" brushRef="#br0" timeOffset="99666.93">18528 9630 70 0,'0'-8'273'15,"2"2"57"-15,0 3 41 0,3 1-36 16,0 0-52-16,4 2-44 0,2 0-40 16,-1 2-53-16,5 0-68 0,-2 1-83 15,1-1-92-15,0 2-88 0,0-2-84 16,0 0-89-16,-1-2-45 0,0-2 14 0,-3-2 51 15,1-1 67-15</inkml:trace>
  <inkml:trace contextRef="#ctx0" brushRef="#br0" timeOffset="99848.29">18885 9336 155 0,'7'-13'306'0,"1"4"69"0,-4 3 32 0,1 2 14 16,-2 6-11-16,1 6-31 0,-3 5-41 15,-1 6-61-15,0 6-76 0,-1 3-75 0,-1 5-54 16,0 3-30-16,0 2-21 16,1 2-16-16,-1-2-35 0,-1 0-88 0,2 0-133 15,-1-3-133-15,1-1-130 0,1-4-65 16,-2-1-8-16,2-4 67 0,0-2 118 16</inkml:trace>
  <inkml:trace contextRef="#ctx0" brushRef="#br0" timeOffset="101507.38">19376 9605 153 0,'6'-4'222'15,"1"2"-4"-15,2 0-1 0,2 2 6 16,3-2 7-16,0 2-2 0,4 0-9 0,0 2-18 16,-1-2-31-16,3 2-32 0,-3-2-34 15,4 2-31-15,-4 0-25 16,2 0-20-16,-3 0-36 0,0 0-60 0,0 0-76 16,-2 0-84-16,0 0-92 0,-3-2-79 15,0-2-19-15,0 0 28 0,-4 0 61 0</inkml:trace>
  <inkml:trace contextRef="#ctx0" brushRef="#br0" timeOffset="108543.55">20070 9462 26 0,'0'0'54'0,"-1"0"6"0,1 0 5 0,-1 0 4 15,-1 0 5-15,0 0 1 16,-1 0-1-16,3 0 1 0,-1 0 0 0,0 0 4 16,1 0 1-16,-2 0 3 0,2 0 1 15,-2 0 2-15,2 0 3 0,-2-2 0 0,2 2 0 16,0-2 1-16,0-1 4 16,2 1 0-16,-2-2 1 0,2 0 0 0,1-2 2 15,1 2 2-15,0-1-1 0,1-1-3 16,0 0-4-16,2 1-5 0,1-1-4 15,-2 0-8-15,3 0-7 0,1 1-4 0,-1 1-7 16,-1-2-7-16,1 2-6 0,2 1-7 16,0 1-8-16,0-2-5 0,-1 2-5 0,0 0-5 15,4 2 0-15,-5 0-3 0,3 0 2 16,-1 2 3-16,-2 2 12 0,0 2 15 16,-2 3 8-16,-3 2 9 0,1 5 3 15,-5 1 0-15,-2 6-9 0,-2 1-12 0,-1 5-11 16,-4 0-9-16,0 3-6 0,-4 0-7 15,1 1-3-15,0-1-2 0,-3 1 1 16,1-3 0-16,1-1 1 0,1-1-1 16,-1-3-2-16,4 0 3 0,1-2 0 0,0-2 2 15,2-2 0-15,3 0 3 0,3-4-1 16,2 0 1-16,2 0-1 0,1-1-1 0,4-1 0 16,4-2-2-16,1-1 0 15,2-1-1-15,2-1-5 0,0-2-13 0,1-2-40 16,2-1-82-16,-1-3-117 0,2 0-112 15,1-1-105-15,0-3-79 0,-1-2-10 0,-1-2 57 16,1 1 102-16</inkml:trace>
  <inkml:trace contextRef="#ctx0" brushRef="#br0" timeOffset="108790.4">20575 9731 47 0,'-3'-6'282'0,"3"0"39"0,0 2 42 15,3 3-39-15,0-3-41 0,3 2-34 16,1 2-27-16,4 0-27 0,1 0-38 16,4 0-42-16,1 2-38 0,4 0-40 15,0 1-73-15,1-1-93 0,-2 2-97 0,2-2-102 16,-2 0-94-16,-1 0-39 15,1-2 23-15,-3-2 66 0</inkml:trace>
  <inkml:trace contextRef="#ctx0" brushRef="#br0" timeOffset="116273.96">21239 9241 16 0,'2'-2'86'0,"-2"0"0"0,0 2-2 16,1-2-2-16,-1 2 3 0,3-1 1 15,-3 1 2-15,0-2-1 0,0 2 1 16,1-2 2-16,-1 2-1 0,2 0 0 16,-2 0 0-16,2 0 3 0,-1 0 6 0,1 0 13 15,0 0 23-15,2 2 37 0,-2 1 37 16,-1 5 28-16,1 3 14 0,-1 5-5 15,-1 7-25-15,-1 3-44 0,-1 5-49 0,1 5-42 16,-1 4-33-16,-1 4-21 0,3 0-13 16,-1-1-7-16,1 3-4 0,0-2-3 0,1-2-2 15,-1-2-2-15,3 0 0 16,-1-4 0-16,-1-2 0 0,1-1 0 0,-1-5 0 16,2-1 0-16,-1-4 0 0,-1-4-1 15,1-2 1-15,-2-2 0 0,2-1 0 16,-2-5 1-16,2 1-1 0,-2-5 1 15,0 1 0-15,0-2 0 0,0-2-1 16,-2-4 0-16,2-2 3 0,-2-2-4 0,2-1-1 16,-2-5 1-16,1-3-1 0,1 0 3 15,-2-4-3-15,2-2-1 0,0 0 3 0,2-4-1 16,-1 2-1-16,1-2 2 0,2-1-3 16,-2 1 4-16,5 0 1 0,-2 1 4 0,0-1 2 15,2 2 2-15,1 2 2 0,-2 0 1 16,3 2-1-16,1 2-1 0,-1 2 1 15,0 1 2-15,-1 3 0 0,1 1 2 16,2 6 2-16,-1 3 2 0,2 4-3 0,-2 5 3 16,1 3-2-16,-2 5-1 0,2 5-4 15,-4 3-3-15,2 5 0 0,-3-1-5 16,0 3-4-16,0 1-3 0,-1-1-4 16,0 1-15-16,-1-1-50 0,1-3-119 15,-1-1-144-15,1-2-140 0,1-4-96 0,2-2-37 16,-1-6 20-16,1-2 105 0,-2-5 136 15</inkml:trace>
  <inkml:trace contextRef="#ctx0" brushRef="#br0" timeOffset="116570.59">22059 9565 24 0,'-7'-6'281'0,"-4"2"58"0,0 3 63 16,1 2-17-16,-1 3-39 0,-2 6-33 15,1 5-35-15,0 4-48 0,1 6-56 0,2 3-56 16,0 5-45-16,1 1-37 0,3 4-58 15,1 0-85-15,3 0-99 0,1 1-88 16,1-3-84-16,3 0-88 16,0-4-13-16,0-3 48 0,-1-4 77 0</inkml:trace>
  <inkml:trace contextRef="#ctx0" brushRef="#br0" timeOffset="116753.03">22084 9794 139 0,'0'-8'286'16,"-4"0"48"-16,0 5-7 0,-1 1-48 0,-2 4-52 15,0 1-48-15,-3 3-47 0,1 4-62 16,0-1-75-16,-2 3-75 0,0 1-73 16,0-2-78-16,2 1-89 0,1-1-31 15,-1-1 12-15,0-3 40 0</inkml:trace>
  <inkml:trace contextRef="#ctx0" brushRef="#br0" timeOffset="117002.38">22248 9615 165 0,'4'-4'379'0,"-2"2"75"0,-2 4 80 15,0 5-40-15,0 5-76 0,0 5-76 16,-2 6-66-16,2 7-64 0,-3 5-76 16,2 6-53-16,-1 5-33 0,1 4-20 0,-1 3-12 15,0 2-11-15,-1 1-14 0,0-1-25 16,0-2-60-16,1-1-97 0,-1-5-106 16,1-1-92-16,2-2-86 0,-2-6-66 15,2-2 12-15,-2-6 72 0,1-3 91 0</inkml:trace>
  <inkml:trace contextRef="#ctx0" brushRef="#br0" timeOffset="117267.02">22243 9691 20 0,'3'-25'218'0,"0"6"28"0,2 2 5 15,-1 3-34-15,2 5-27 0,0 3-12 16,1 4-8-16,2 4-15 0,0 4-23 0,0 3-25 16,0 5-24-16,-3 1-18 0,2 2-12 15,-5 4-4-15,0 0 0 0,-3 2-1 0,-3 0-3 16,-3 2-5-16,0-3-11 0,-5 3-43 16,-1-2-77-16,1-2-92 15,-2-4-110-15,3-2-85 0,1-3-41 0,0-5 9 16,1-3 56-16</inkml:trace>
  <inkml:trace contextRef="#ctx0" brushRef="#br0" timeOffset="117615.58">22823 9338 19 0,'-2'0'275'0,"1"0"64"16,-1 6 71-16,-2 4-17 0,3 5-29 15,-3 6-30-15,0 7-39 0,1 7-50 16,-1 5-69-16,1 3-59 0,-1 3-58 0,1 2-70 16,-2-1-95-16,2 3-101 0,0-2-92 15,-1-1-87-15,0-1-87 0,1-2-13 16,0-4 51-16,-3-4 75 0</inkml:trace>
  <inkml:trace contextRef="#ctx0" brushRef="#br0" timeOffset="117865.74">22609 9719 221 0,'-2'-11'256'0,"2"1"16"16,2 3-26-16,2-1-18 0,1 0-14 15,2 5-15-15,4-1-22 0,0 0-28 16,5 2-34-16,0 2-35 0,2 0-30 0,-1 2-19 16,5 0-14-16,-1 2-17 0,1 0-44 0,-3-1-62 15,3 1-73-15,-3 0-74 0,0-2-94 16,0 2-39-16,-3-2 13 0,-2 0 45 16</inkml:trace>
  <inkml:trace contextRef="#ctx0" brushRef="#br0" timeOffset="121133.82">23147 9555 179 0,'-3'-1'238'0,"2"-3"-4"0,-1 2 2 0,0 0 6 15,1 0 5-15,-1 2-4 0,0 0-14 16,-2 0-11-16,-1 4-11 0,0 0-12 15,-1 3-10-15,-2 5-11 0,-1 3-15 0,0 2-21 16,-1 2-27-16,1 4-25 0,3 4-25 0,0-1-16 16,1 3-14-16,3 1-10 0,2-1-7 15,2 1-6-15,3-1-15 0,1 0-48 16,-1-1-101-16,2-3-116 0,2 0-111 0,-1-2-110 16,0-4-66-16,1-2 5 15,-3-4 75-15,2-3 106 0</inkml:trace>
  <inkml:trace contextRef="#ctx0" brushRef="#br0" timeOffset="121332.95">23241 9639 145 0,'-2'-4'237'0,"1"3"25"16,-5 1-30-16,1 3-32 0,-4 5-30 0,0 2-30 15,-2 1-33-15,-1 4-34 0,-2 0-39 16,-1 3-45-16,1-1-44 0,-2 0-50 0,2 2-59 16,-1-2-80-16,1-2-41 0,2 1-1 15,-1-3 20-15</inkml:trace>
  <inkml:trace contextRef="#ctx0" brushRef="#br0" timeOffset="121763.72">23372 9552 20 0,'0'2'284'16,"-2"1"55"-16,-2 5 64 0,1 3-9 15,-3 5-49-15,-1 3-43 0,0 2-34 0,0 3-43 16,0 1-61-16,0 4-52 0,1-3-42 15,-1 3-30-15,1-2-17 0,3-3-12 0,0 1-6 16,-1-4-3-16,2-2-2 0,0-4-1 16,1 1-1-16,1-5 0 0,0-1 2 15,0-3-2-15,0-3 2 0,0 0 1 16,1-4 1-16,3-4-1 0,0 0-1 0,-1-3 1 16,3-5-1-16,1 1-1 0,0-4-2 15,2-3-1-15,1-1 0 0,3 0 0 16,-1-2-1-16,1 2 9 0,1 0 14 0,1 4 20 15,-1 0 17-15,0 1 13 0,-1 5 11 16,-3-1 1-16,0 5-7 0,-1 1-14 16,1 4-14-16,-3 0-12 0,-2 4-8 0,1 1-6 15,-3 5-6-15,-1-1-7 0,0 5-14 16,0-1-37-16,-2 0-92 0,0 1-127 0,0-1-126 16,0 0-118-16,1-1-66 0,1-4-7 15,2-1 70-15,1-3 113 0</inkml:trace>
  <inkml:trace contextRef="#ctx0" brushRef="#br0" timeOffset="122113.7">23795 9620 106 0,'7'-9'295'0,"-3"1"67"0,-1 2 41 0,-3 3-14 0,0 1-17 15,-3 4-24-15,-1-1-33 16,-3 5-53-16,-3 2-57 0,1 1-55 0,-1 1-46 15,-3 3-37-15,3 1-22 0,-2-1-17 0,1 0-10 16,2-1-9-16,2-1-4 0,0 0-3 16,1 1-2-16,2-4-1 0,3-1 1 15,1 1 2-15,0-2-2 0,1-3-1 0,3 1 1 16,2 0 1-16,1-4 1 0,2 0-2 16,0 0 3-16,3-2-1 0,1-2 1 15,-1 0 1-15,2 1-4 0,3-1-2 0,-3 2 2 16,2 0 0-16,-2 2-1 0,0 2-1 15,1 2 3-15,-1 3 5 0,-2 5 1 0,-1-1 2 16,0 4 4-16,-2 4-2 0,0 1-3 16,-3 0-1-16,0 3-7 0,0 0-7 0,-1 0-22 15,-1 0-67-15,-1-2-107 0,1 0-123 16,-1 0-120-16,-1-4-95 0,2 0-35 16,-3-2 38-16,-1-1 93 0,2-3 115 0</inkml:trace>
  <inkml:trace contextRef="#ctx0" brushRef="#br0" timeOffset="129513.69">2685 14531 23 0,'0'0'36'16,"0"0"3"-16,0 0 3 0,0 0 6 16,0 0 2-16,0 0 2 0,0 0 4 15,0 0 1-15,0 0 2 0,0 2-1 0,0-2-1 16,0 0-3-16,0 2-3 0,0-2-5 0,0 2-6 15,0-2-5-15,0 2-6 0,0-2-4 0,0 2-2 16,0 0 6-16,0 0 13 0,0 3 16 16,0 3 15-16,0 2 14 0,0 5 13 0,-3 2 10 15,3 6 6-15,0 5 5 0,-2 5 7 16,-1 7 8-16,0 4 6 0,2 7 1 16,-4 4-3-16,4 6-9 0,-2 8-12 0,1 5-14 15,0 4-14-15,2 8-15 0,-2 2-16 16,2 5-11-16,0 2-10 0,0 2-10 15,0 2-8-15,0 0-8 0,2 0-4 0,0-1-1 16,1-1-3-16,-1-2 1 0,2-2 0 0,-2-1 0 16,1-6-1-16,-2-3-1 15,4-5 0-15,-5-1-2 0,5-7-2 0,-3-1-7 16,-1-5-13-16,0-3-23 0,-1-3-40 0,3-3-51 0,-3-6-59 16,2-1-54-16,-2-6-43 0,2-2-29 15,-2-6-18-15,1-3-13 0,-1-5 8 0,0-5 36 16,0-4 44-16</inkml:trace>
  <inkml:trace contextRef="#ctx0" brushRef="#br0" timeOffset="132363.1">2714 14771 51 0,'0'0'138'0,"-2"-2"-33"16,2 2-24-16,0 0-16 0,0 0-7 15,2 0-1-15,-1 0-2 0,3 0 5 0,0 0 3 16,1 0 5-16,2 0 4 0,1 0 2 15,1 0 2-15,4 0 4 0,2 0 6 0,1 0 6 0,2 0 5 16,1 0 1-16,3-1 1 0,2 1-4 16,5-2-6-16,2 0-9 0,1 0-8 0,4-2-5 15,3 2-6-15,0-2-1 0,3 1-1 16,5-1 2-16,0 0 4 0,3 0 6 16,3 0 3-16,1 0 4 0,3 1 2 15,0-1 2-15,4 0-3 0,2-2-6 16,1 3-7-16,1-3-9 0,6 0-11 0,-2 0-12 15,4 1-9-15,0-3-7 0,4 2-1 0,4-1 7 16,3-1 8-16,2-1 6 0,6-3 4 16,-1 3 2-16,4-3-4 0,2 1-9 0,-1-1-8 15,2 3-10-15,2-1-7 16,2 1-1-16,2 1 2 0,0 2-5 0,6-1-2 16,-1 1 1-16,0 2-1 0,2 0-1 0,-2 1 1 15,3 1 4-15,-1 2 2 0,1 0-2 16,1 0 1-16,1 0 0 0,-1 2-5 15,-3 0-2-15,0-1-2 0,2 1 2 0,-4 0 3 16,0 0 0-16,-1 0 5 0,0 2-2 16,0-2-1-16,0 2-1 0,1-3-3 15,-3 1 1-15,0-2-4 0,1 2 0 0,-3-2 1 16,-1 0 4-16,0 0 2 0,-2 0-2 16,-2 0 3-16,0 0-2 0,1 0 2 0,-1 0-2 15,0 0-2-15,-2 2-1 0,1-2 0 16,-2 2 1-16,-3-2-2 0,1 2 1 0,-2-2 3 15,1 2 0-15,-1-2 0 0,-2 2 3 16,2 0 0-16,0 0-4 0,2 0-3 16,-3-1 0-16,2 3-3 0,-3-2 0 0,1 2-1 15,-3-2 4-15,-1 2 2 0,0-2 3 16,-1 1-2-16,1 1 3 0,-2 2 1 0,2 0-1 16,-2-1-3-16,0 3 0 15,0 0-1-15,0-1 2 0,-2 1-4 0,-3 1 0 16,2-1 0-16,-3 1-1 0,2-1 2 15,-4 2-4-15,1-3 5 0,-2 1 0 0,-2 0 0 16,1-1 0-16,-1 1 0 0,-2-1-1 16,0 1 0-16,-1 0-1 0,1-3-2 0,-1 3 2 15,-2-2 1-15,-2-1 1 0,0 1 0 16,-4 0 0-16,2-2 2 0,-6 1 1 16,1-1-4-16,-3 2 1 0,-1-2 3 0,-3-1 0 15,-4 1-3-15,0 0 2 0,-3 0 1 16,-5-2-2-16,0 2-4 0,-4-2 1 0,-5 1 2 15,1-1 0-15,-4 2-1 0,-1-2 1 16,-4 2 0-16,0-2 1 0,-3 0-3 0,0-1 2 16,-2 1 0-16,-2 0 0 0,0 0 0 15,-2 0 0-15,-2 0 1 0,1 0-1 0,-2-2 0 16,-1 2 0-16,-1-2 0 0,-1 2 0 16,2-2 0-16,-3 2 0 0,-1 0 0 15,-1-1 1-15,0 1 1 0,0 0 1 16,-1 0-1-16,1 0-1 0,-1 0-1 0,2 2 1 15,-3 0-1-15,3-1 0 0,-3 1 0 16,1 0 0-16,-2 0 2 0,3 0-1 0,-2-1-1 16,1 3 0-16,-1-2 0 0,1 2 0 15,0-1 0-15,-1 1 0 0,1 2 0 16,-1 1 0-16,1 1 2 0,0-1 0 0,-1 5 1 16,-1-1-1-16,1 2 1 0,-1 2-3 15,-1 0 1-15,2 4-1 0,-1 0 2 0,-1 4 1 16,1 0 0-16,-1 4 0 0,4-1 0 15,-4 4 0-15,3 1-1 0,-2 3 2 16,0 4 2-16,3 0 1 0,-2 4 0 0,1 2 0 16,-1 1-1-16,1 3-4 0,-2 3 1 15,0 0 0-15,-1 5-3 0,1 1 2 16,-2 2 2-16,2 1-1 0,-2 3 2 0,0-2-4 16,0 2 5-16,0 0-2 0,2 1-1 15,-2-1-1-15,2 2 0 0,-2-1 1 0,1 1-2 16,-1-2 0-16,0-2 1 0,0 0-2 15,-1-1 0-15,1 1-2 0,-2-2 0 16,0-2 1-16,-2 0 0 0,1 0 2 0,-1-3 0 16,1-1 2-16,-3-4 0 0,1-1-3 0,0-1-1 15,-2-3 0-15,-2 0 0 0,1-2-2 16,0 0 3-16,-1-4 0 0,-2 0 0 0,2-2 0 16,-3 0 0-16,4-2 2 0,-2-2 0 15,0-1 1-15,0-3 2 0,1-1-2 16,-2-3-3-16,2-3 1 0,-1 0-1 15,1-4 0-15,-3 0 0 0,4-4 2 0,-3 1 1 16,1-1 0-16,-1-2 1 0,2-1-3 16,-2-1 0-16,1-1-1 0,1-3-1 15,-2 1 0-15,2-1 1 0,0 1-1 16,0-2 1-16,-1-2 0 0,1-1 1 16,0 1-1-16,-2 0 2 0,0-2 0 15,-1 0-1-15,-1 0 0 0,1 0-2 0,-3 0 0 16,1-1-3-16,-2-1 1 15,0 2 1-15,-2-2 1 0,0 0 1 0,-1 0-1 16,-3 0 1-16,1 0 0 0,-3 0 0 16,-1 0 0-16,-1 0 0 0,-5 0 0 15,1-2 0-15,-5 2 3 0,0 0-1 16,-2-1 0-16,-4 1-2 0,-4-2 3 16,-1 2-2-16,-3-2-2 0,-1 2-1 0,-3-2 1 15,-1 2-2-15,-1-2 1 0,-2 2 0 16,-2-2 1-16,-2 2 2 0,-1-2 3 15,-1 2 1-15,-4-2-1 0,2 2 0 16,-1-2 0-16,-5 2-4 0,2-2-3 16,-4 2 0-16,0-2 1 0,-2 2 2 0,0-1 0 15,-2-1 0-15,-1 0 0 0,1 0-2 16,-2 0 2-16,2-2 0 0,-1 2-2 16,1-2 1-16,-1 3 0 0,-1-1 2 15,0-2-1-15,-1 2 0 0,0 0 0 0,-2-2-1 16,-1 2 1-16,1-2-1 0,-2 1-2 15,2-1 0-15,-2 0 5 0,2 0 1 16,-2 0 0-16,0-1 2 0,-1 1-1 16,1 0 1-16,1 0-4 0,-2 0 0 15,-1 1-3-15,0-3-1 0,0 2 0 16,1 0 1-16,-1 1-1 0,-1-3 2 0,3 2 2 16,-2-2 1-16,0 2-2 15,0 1 1-15,1-1-1 0,-1 0 0 16,-1 0 0-16,1 0 0 0,-2 1-1 0,2-1-1 15,-1 2-1-15,1-2 1 0,0 2-2 16,1-2 3-16,-1 2 4 0,2 1 0 0,0-1 0 16,1-2-1-16,2 2 0 0,-2 0-4 15,2 0-1-15,-2 0-1 0,1 0 1 16,0-1 2-16,2 1 1 0,-3 0-2 16,2 0 3-16,2 0 2 0,-2 0 0 15,3 2-2-15,-2-2-2 0,1 2 1 16,0-2-6-16,1 2 0 0,-1-2-1 0,-1 2 1 15,-1 0 1-15,1 0 1 0,2 0-2 16,-3 0 1-16,3 0 1 16,-1 0 2-16,2 0 2 0,0 0 0 0,1 0 1 15,1-2-1-15,1 2-1 16,-1 0-2-16,2 0-1 0,0-2-1 0,0 2 1 16,1-1 2-16,-2 1 0 0,4-2-2 15,0 2 2-15,-1-2 1 0,3 0-2 16,1 0-1-16,1 0 4 0,4-2 1 0,1 2-3 15,1-1-1-15,4 1 2 0,0-2 1 0,3 2 0 16,1 0-3-16,1 0 3 0,1 2 0 16,1-2-1-16,3 2 0 0,-2-2 0 0,1 2 0 15,1 0-3-15,0 0 3 0,3 0 2 0,-2-2 1 16,2 2-2-16,1-2 0 0,2 2 1 16,-1 0-2-16,3 0-1 0,-2 0 1 15,5 0-1-15,0 0 2 0,-1 0 2 0,4 0-1 16,0 2-1-16,-1-2 0 0,5 0 3 15,-1 0 0-15,1 0 0 0,2 0 0 0,2 0 1 16,1 2-2-16,-1-2-1 0,3 2-2 0,0-2 0 16,3 2 1-16,-2-2 1 0,2 0-1 15,-1 0 0-15,4 0 0 0,-2 0 0 0,2 2-2 16,1-2 1-16,-1 2 1 0,1-2-2 16,2 2 0-16,-1 0 2 0,2 0 1 15,1 0 1-15,-1-2 1 0,-1 1 0 0,3-1 0 16,3 2 0-16,-2-2-3 0,2 0-2 15,1 0-1-15,1 0 2 0,0 0 0 16,0 0-3-16,1 0 0 0,1-2 4 0,1 1-5 16,1-1-1-16,-2 0 0 0,2 0 2 0,0 0 3 15,0 0 0-15,0 0 1 0,2 0 2 16,-2 0-1-16,1 0 0 0,-1 2-2 0,2-2 0 16,-2 2 1-16,2-1-4 0,-2-1 1 15,1 0 3-15,2 0 0 0,-2 0 0 0,1 0 0 16,1 0 0-16,0 0 0 0,0-2-1 0,1 3 1 15,0-3 0-15,2 0 1 0,0-2 2 0,-1 2 0 16,0-1-2-16,1-1 0 0,1-2-1 16,0 3-1-16,0-3 1 0,0-2 0 0,2 1-10 15,1-1-23-15,-1-3-57 0,3 0-96 16,0-1-120-16,2-1-140 0,0-2-86 16,0-4-27-16,0-2 28 0,-2-3 84 0</inkml:trace>
  <inkml:trace contextRef="#ctx0" brushRef="#br0" timeOffset="158123.69">3133 14577 79 0,'0'2'96'0,"0"2"-6"0,0 1 0 0,0 3 3 15,2 0 5-15,-2 3 2 0,1 2 3 16,-1 5 4-16,3 1 8 0,-3 4 6 16,2 3 5-16,-2 5 3 0,0 3-2 15,0 4-4-15,0 4-11 0,0 2-10 0,0 2-10 16,0 3-10-16,-2 4-10 0,-1 5-9 15,2 1-9-15,-2 3-8 0,1 3-7 0,-2 2-6 16,2 0-8-16,-1-1-4 0,1 1-7 16,0-2-3-16,1-2-4 0,-2-2-9 0,2-1-22 15,-3-2-40-15,3-3-46 0,-3-2-51 16,2-3-49-16,-1-5-48 0,1-1-34 16,0-6-33-16,-2-3 8 0,1-5 31 0,-1-5 39 15</inkml:trace>
  <inkml:trace contextRef="#ctx0" brushRef="#br0" timeOffset="161012.9">3185 14733 52 0,'7'6'97'0,"0"0"4"16,4-1 4-16,2 1 3 0,3 0 0 0,2-2-3 15,2 1-7-15,3-1-7 0,5 0-4 16,2 0-4-16,2 0-4 0,2-2-2 0,1 1-2 15,2-1-8-15,0 2-7 0,1-2-2 16,-1 2-3-16,-1-2 0 0,2 1-1 0,-3-1-2 16,1 0-2-16,-1 0-5 15,0-2-5-15,-1 2-1 0,-2-2 5 0,2 0 8 16,-2-2 13-16,2 0 19 0,-1 0 14 16,2 0 10-16,0-1 2 0,1-3-6 15,2 0-12-15,1-1-17 0,2-1-16 0,2 0-11 16,2-1-5-16,3 1 4 0,2-1 3 0,5-1 3 15,2 1 0-15,1-1-4 0,2 1-7 16,1-1-12-16,1 1-11 0,1 1-6 0,-1 0-3 16,1 3-4-16,-1-3-2 0,1 2 1 15,-1 2-2-15,1-1-1 0,-1 1-3 16,-1 2 1-16,0-2 0 0,-3 2 0 16,3 0 2-16,-2 2 4 0,0-2 2 0,0 2 3 15,0 0 4-15,-2 0 4 0,-1-1-1 16,-1 1-1-16,0-2 3 0,1 2-5 15,-1-2-3-15,1 2 0 0,-3-2-1 0,3 0-2 16,-3 0-2-16,2 0 0 0,1 0-2 16,0 0-3-16,2 0-2 0,1 1 1 0,0-1 2 15,2 0-3-15,-1 0 1 0,1 0 0 16,-2 2 0-16,2-2 0 0,-2 0-1 16,2 0 1-16,-3 0-1 0,3 0 0 15,-2 0 3-15,2-1-1 0,-3 1 0 0,3 0 1 16,-2 0 1-16,2 2-1 0,0-2-3 0,0 2 1 15,-1 0 0-15,3 2-1 0,-1-2-2 16,3 2 1-16,-3 0 2 0,1 2 0 16,-1-3 1-16,1 3-1 0,-3-2-1 0,3 2 2 15,-2-2 1-15,1 2 0 0,1-2 0 16,-1 1 3-16,1-1 0 0,1 2-1 16,-2 0-4-16,3 0-2 0,-1 0-2 0,2-1 0 15,0 1 0-15,-2 0 1 0,3 2 2 0,-3-2 2 16,0 1 2-16,0 1-1 0,-1-2 1 15,1 1-3-15,-2-1-1 0,1 2 0 16,0-2-1-16,-2 2-2 0,5-3 3 0,-5 3 0 16,4-2 0-16,-2 2-2 0,1-3 1 15,0 3 1-15,1-2 0 0,-2 2-1 16,1-3 3-16,-4 3 0 0,1 0 0 0,-2 2 0 16,0-3-1-16,-1 3 2 0,0-2 0 15,-1 1 2-15,0-1 2 0,0 2-2 16,0-3-1-16,1 1 1 0,-1 0-3 15,1-1-2-15,0-1-2 0,1 2 2 0,2-2 0 16,-2 0-1-16,1-1 3 0,1 1 1 16,-2 0 0-16,0 0 1 0,-1 0 1 0,0-1-1 15,-4 1-3-15,3 0 0 0,-4 0-1 0,-1-2 0 16,0 2-3-16,-2-3 1 0,-2 3 1 16,0-2 1-16,0 0 1 0,1 0-2 15,-1 0 0-15,0 0 0 0,0 0-1 16,2 0-1-16,-1-1 1 0,1 1 0 0,-2 2 2 15,0 0 1-15,0 0 0 0,-1 0 1 0,-3-1-2 16,-1 3 0-16,-3 0-2 0,-2 0 2 16,-1-1-1-16,-5 1 0 0,0 0 1 15,-4-1 2-15,-1 1-1 0,-2-2-2 0,-2 2 1 16,-1-3-2-16,-1 3 1 0,-1-2 3 16,-2 2 0-16,0-2 0 0,-1-1 0 15,0 1 1-15,-1 0-3 0,0 0-2 0,-1-2 3 16,-1 1-1-16,1-1 2 15,0 2-2-15,-3-2 4 0,-1 2-2 0,0-2-2 16,-3 2-1-16,0-2 0 0,-1-1 2 0,0 1 1 16,-3 0 1-16,1 0 0 0,-2 0-2 15,1 0 0-15,0 0-2 0,-1 0 0 16,-1 0 0-16,1 0 1 0,-1-1 2 0,0 3 1 16,0 0 1-16,0 0-3 0,-1 2 3 15,1 1-2-15,0 1-2 0,-1 0 0 16,2-1 0-16,-2 3 1 0,1-1-1 0,0 1 1 15,-1-1-2-15,2 1 0 0,-2 1-1 0,1 1 1 16,0-1 1-16,0 0 1 0,-2 5 1 16,1-1 0-16,-1 2 3 0,0 2 0 15,0 2-2-15,0 2-1 0,-1 4 3 16,-1-1 0-16,-2 3 0 0,0 1 0 0,1 3 2 16,0-1-2-16,-3 1-4 0,1-1-2 0,-1 0 0 15,-1 1-3-15,-1-1 0 0,2 0 4 16,-1-1-1-16,0 1 2 0,-2-1-4 15,0-3 2-15,0 1 1 0,0 0-2 0,0-3 2 16,-2-1 3-16,1 0 2 0,-2-1-3 16,0-1-1-16,0-2-1 0,-1 0 0 15,-2 0-3-15,2-2 2 0,-1 0 0 0,-2-2 1 16,-1 1 0-16,0-1-1 0,1 0 0 16,-2-2 0-16,0-2 0 0,0 1 1 0,0-1 0 15,0-1-1-15,-1-1 1 16,-1 0 0-16,-1 1 0 0,1-3-1 0,-3 1 1 15,-1-2 0-15,-1 1-2 0,0-1-1 0,-3-1 2 16,-1 1 1-16,1-2-2 0,-3-1 0 16,-1 1 2-16,0 0-1 0,0-2-2 0,-2-1-1 15,-1 1-1-15,2 0 2 0,-3-2 0 16,1-2 0-16,-2 2 1 0,0-2 2 16,-1 0 1-16,1-2 0 0,-2 0 3 15,0 0-1-15,0 0 1 0,-1-2-3 0,0 1-1 16,0-1 0-16,-1 0-3 0,0 0 0 15,0-2 0-15,-2 3-2 0,-2-3 2 0,1 0-1 16,-1 0 1-16,-2 1 0 0,-2-1 2 16,3 0 0-16,-1-1 0 0,-2 1 1 15,1-2 1-15,-2 3-2 0,2-1 0 16,-2 0 0-16,2 1-1 0,-2-1 1 0,1 0 0 16,-1 0 0-16,2 1 1 0,-1-1-1 15,2 0 0-15,-1 0-2 0,-1 3 2 0,1-3-4 16,-2 2-1-16,2-2 0 0,-2 3 1 15,-2-3 1-15,2 2-2 0,-2-2 0 0,2 3 1 16,-2-1 0-16,2 0 0 0,-2 0-1 16,3 0 2-16,-3 1 1 0,2-1 4 0,-2 0 1 15,0-2 0-15,1 2 1 0,-1 1-1 16,0-1 0-16,0 0-2 0,0 0 2 0,0 2-2 16,0-2 0-16,0 3 0 0,-1-3-1 15,2 2-1-15,-4 0-4 0,2-2 0 16,0 2-3-16,1 0-5 0,-2 0-1 15,3 0-2-15,-3 1-2 0,2-1-3 0,-1 0 2 16,-1 0 1-16,1 0 7 0,-1 2 0 16,-1-2 5-16,1 2 2 0,1-2-1 15,-1 0 5-15,0 2-5 0,3-2-1 0,-3 0-2 16,0 1 0-16,1-1-4 0,-3 0-5 16,3 0-1-16,-1 0 2 0,1 0 0 15,-1 0 1-15,1 0 6 0,-2-2 3 16,4 2 3-16,-2-1 3 0,1 1 0 0,0-2 2 15,0 2 1-15,0-2 1 0,2 2-1 0,-1-1-2 16,1 1 1-16,1-2-2 0,-1 2-3 16,2-2-2-16,0 2-2 0,-1-2-2 0,2 2-5 15,-4-1-3-15,2 1-1 0,-1-2-1 16,-1 0 2-16,-1 0 2 0,3 1 2 0,-3-1 4 16,0 2 5-16,0-2 1 0,0 2 1 15,-1-2 3-15,1 2 4 0,-1 0-1 16,0 1-3-16,1-1 1 0,0 0-1 0,3 0-3 15,-1 0-1-15,-1 2-2 0,4-2 1 16,-4 2 0-16,4-2 0 0,-4 2-1 16,2-2 0-16,-1 2-1 0,-1-2 1 0,2 2-1 15,-1-2 1-15,-1 2-1 0,2-1 2 16,-1 1 0-16,0-2-2 0,0 2-2 16,1 0 0-16,-1 0-1 0,1 0-2 0,2 0-3 15,-1 2 0-15,1-2-3 0,-1 1-2 0,2-1-1 16,-3 2-2-16,1-2 3 0,0 2 3 15,0-2 3-15,-2 2 3 0,-2-2 3 16,0 2 3-16,0 0 2 0,1 0 3 16,-1 0 0-16,-1 0 1 0,1 0 0 0,3-1 2 15,-1 1-2-15,-1 0 1 0,4 2 3 16,-1-2-2-16,0 2-1 0,1 0-1 16,1-1 0-16,-1 1-1 0,3 0-2 0,-1 0-3 15,0 0 4-15,1-1-1 0,-1-1-1 16,-1 2 2-16,1-2 0 0,-1 2 1 0,-1-2 0 15,1 2-1-15,-1-1 0 0,1 1-2 16,1 0 2-16,0-2-1 0,1 2 0 0,0 0 0 16,2-1 0-16,-1-1-3 0,2 2 0 15,-2-2 0-15,1 2-2 0,2-2 0 16,-1 0 2-16,1 0 0 0,0-1 2 0,0-1 0 16,3 0 2-16,-1 0 1 0,1 0 5 15,1 0 2-15,1 0 1 0,4-1 6 0,-1 1 0 16,3-2 1-16,1 2-2 0,3-2 0 15,0 0-3-15,2 2-2 0,1-2 2 16,1 0 2-16,3 0 1 0,0 0 3 0,2 0 0 16,2 0 1-16,-1 0-2 0,5 1-3 0,-1-1-1 15,2 2-4-15,0-2-3 0,2 2-13 16,2-2-23-16,1 2-35 0,0-2-45 0,3 2-59 16,-1-2-72-16,2 2-65 0,0 0-59 0,0 0-35 15,0 0 9-15,0 0 43 0,0 0 61 16</inkml:trace>
  <inkml:trace contextRef="#ctx0" brushRef="#br0" timeOffset="165578.78">10805 14905 31 0,'4'2'64'0,"2"-2"-4"0,1 0 5 0,-1 0 4 16,6 0 1-16,-2 0 0 0,3 0-2 15,3 0-2-15,-1 0-1 0,6 0 6 0,-2 0 6 16,5-2 5-16,1 2 2 0,1 0-2 16,3 0-3-16,0 0-11 0,4 0-9 0,0 0-8 15,2 2-9-15,0-2-3 0,3 2-6 16,2-2-3-16,-1 1-4 0,0-1-3 0,1 2-2 16,1-2 0-16,-2 2 2 15,2-2 0-15,-2 2 1 0,1 0-2 0,-1 0 1 16,2 0 3-16,-2 0 4 0,2 0 2 0,2 0 2 15,2-1 5-15,1 1 5 0,1 0-5 16,1 0-7-16,1 0-4 0,2 0-6 0,1 2-8 16,0 0-8-16,-1-1-3 0,0 1-3 15,1 2 0-15,0 0 0 0,-1 1-1 16,-4-1 1-16,0 2 0 0,-4-1 0 0,-2 1 0 16,-3-1 0-16,-4 1 0 0,0 0 0 15,-4-1 0-15,-3 3 0 0,0-3 1 0,-4 3-1 16,0-2 0-16,0 1 1 0,-1 3-1 15,-3-3 2-15,1 3 0 0,0-1-1 0,-1 2 1 16,1 1 1-16,-2-1 0 0,0 0-1 16,0 3 0-16,-1-1 2 0,0 0-1 15,-3 0 1-15,0 1 0 0,-1-1 0 16,-3 2 2-16,1-2-2 0,-1 2 1 0,-2 0 1 16,-2 2 0-16,2 1 1 0,-2 0-1 15,-1 3-2-15,-2-2 0 0,1 2-1 16,0 0 0-16,-2 0 0 0,3 0 2 15,-2 0 0-15,-1 1 0 0,0-1 2 0,0 2 2 16,-1-2 2-16,1 2 2 0,-2-3 2 0,0 3 2 16,-2 0 2-16,1 2-1 0,-3-1 2 15,-1 1-4-15,-1 0 0 0,1-1-3 16,-2 3-2-16,0 0-2 0,-2-1 1 16,0-1 3-16,0 1 3 0,-2-1 7 0,0 0 5 15,1-1 7-15,-3-1 3 0,1-2 1 0,-1 0 3 16,-1 0-2-16,0-4-3 0,-1 0-3 15,1 0-1-15,-2-2-2 0,-2-2-2 16,2 0-1-16,-3 1-2 0,1-3-1 0,-2-2-6 16,0 1-1-16,-2-1-3 0,-1 1-5 0,0-3 0 15,-1 1-3-15,0-1 0 0,-3 1-3 16,1-3-4-16,-3 1 2 0,-1-2-2 16,-1 0 2-16,-1-1-1 0,0-1 3 15,-2-2 6-15,-1 0 4 0,2 0 10 16,-1 0 10-16,-1-2 8 0,1 0 4 0,-3 0-3 15,4-2 0-15,-1 2-7 0,2-2-10 16,-2 0-8-16,2 0-7 0,0 0-1 0,0 0-5 16,-1 0-3-16,3 0-1 15,-1 1-1-15,1 1-1 0,-1-2-1 0,0 2 0 16,1 0 2-16,-3 0-2 0,0 0 0 16,2 0 0-16,-3 0 1 0,-2 0-1 0,-1 2-1 15,1-2 1-15,-1 1 3 0,-1-1 2 0,-1 2 0 16,1 0-3-16,-1 0-1 0,2 0 1 15,-3 0-1-15,3 0 0 0,-1-2-1 0,1 2 4 16,-1-2 0-16,1 2-1 0,-3-2 1 16,2 2 0-16,1-2-1 0,-1 0 1 15,1 0-1-15,-1 0 0 0,3 0 2 16,-2-2-3-16,1 0 0 0,0 0-1 0,1 0-1 16,-1-2 0-16,0 2 1 0,0-2 1 15,3 1 0-15,-3-1 0 0,2 0-1 0,0 2 1 16,-1-2-3-16,2 0 1 0,1 3 2 15,-2-3-1-15,2 2 0 0,-2-2-1 16,2 2 2-16,-2 0 0 0,2 0 0 16,-2 0 0-16,2 1 0 0,-2-1 0 0,2 0-1 15,-1 0 1-15,1 0-1 0,2 0-1 0,0 0 2 16,-1-2 4-16,3 2-2 0,-2-1 0 16,2 1 0-16,0-2 1 0,-1 2-2 0,2-2-2 15,-1 2 1-15,1-2-3 16,-2 3 1-16,3-3 1 0,-3 2 0 0,1-2-1 15,-2 2 1-15,2 0 3 0,0 0-2 16,-1 0 1-16,1 0-3 0,-1 1 1 0,1-1-1 16,-1 2 0-16,2-2 0 0,-1 2-1 15,-1-2 1-15,1 2 2 0,-1 0 0 0,0 0 2 16,0 0 0-16,3 0 0 0,-1 0 1 16,0 0 0-16,2-2-1 0,0 2-2 15,0-2 0-15,2 2 1 0,2-2-1 0,-2 2-1 16,1-2 0-16,2 0 2 0,-2 0 0 15,3 1-1-15,0-1 0 0,-1 0-1 16,0 0 0-16,0 0-1 0,1 0 0 0,0 0 1 16,1 0 0-16,-1 0 1 0,2 0 2 15,-1 0 1-15,0 1-1 0,2-1 1 16,0 0 0-16,0 0-1 0,2 0-4 0,-1 0-1 16,1 0 1-16,0 2 0 0,-1-2 1 0,0 0-1 15,1 2 2-15,1-2 0 0,-2 2-1 16,1-1 0-16,2 1 1 0,-3-2 0 15,3 2 0-15,1 0 1 0,0 0 2 0,1 2 2 16,1-2-1-16,0 1 0 0,2-1 2 16,0 2 0-16,1-2-1 0,-2 2-3 15,4 0 0-15,-2 0 1 0,1 0-3 0,0 2 1 16,-1-2 0-16,1 1 0 0,-1 1 2 16,1 0-1-16,2 2-1 0,-4-2 0 15,5 1-1-15,0 1 0 0,-3 2 0 0,5-1 2 16,0 1 0-16,0 0 0 0,0-1-1 0,0 3 0 15,5-1-2-15,-2 1 0 16,1-1-2-16,0 3 2 0,1-3 0 0,0 3 0 16,2-1 3-16,1 0-2 0,-2 1 2 15,2-1-2-15,1 1 0 0,0-1 1 0,0-1-1 16,0 1 2-16,1-1 1 16,1 1 0-16,-1-1 2 0,1-1-2 0,0 1 2 0,0-3-3 15,1 1 2-15,-1 0-2 0,2-1 3 16,-1-1-2-16,1-2 3 0,-1 1 2 15,1-1 0-15,1-2 4 0,-2 0 0 0,2 0-1 16,0-2 1-16,0 0 0 0,1 0-3 16,0 0-2-16,-1 0 0 0,0 0 0 0,3 0-4 15,-3 0-2-15,2 0 0 0,1 0 1 16,2-2-1-16,-2 2 1 0,1-2 1 0,2 0-4 16,1-2 3-16,-1 3-2 0,3-3 4 15,0 2-1-15,1-2-1 0,1 0 3 0,1 0 0 16,3 1-3-16,1-1 1 15,1 0 1-15,1 2-2 0,-1-2 3 0,4 2-3 16,-1 0 1-16,0 0-2 0,2 2-1 16,-2-1 0-16,1 1 1 0,-1 0-1 0,0 0 1 15,2 0 0-15,-2 0 3 0,1 0-2 16,-1 0-2-16,2 0 0 0,0 0-1 0,0 1 1 16,-2-1-1-16,3 2-1 0,-1 0 0 15,-1 0 2-15,1 0 0 0,2 0 1 16,-3 2-1-16,3-2 2 0,-1 2 0 0,1-1-2 15,-1 1 0-15,3 0-1 0,-2 0 1 16,2 0-1-16,1-1-1 0,-1 3 1 16,1-2 0-16,-2 0 0 0,2 0 0 0,-2-1-3 15,-1 3 0-15,-1-2 1 0,1 0 1 0,-1 0 2 16,-1-1-3-16,2 1 2 0,-4 0 5 16,5 0-2-16,-2 0-2 0,1-1 3 15,-1 1 3-15,1 0-3 0,1-2-3 0,-1 2 2 16,1-2 0-16,0 1-1 0,1 1-2 0,-3 0 2 15,1 0-2-15,-1 0 1 0,-1-1 2 16,-2 1-1-16,0 2-1 0,-2-2-1 0,0 2 1 16,-3-3-3-16,1 3-1 0,-2-2 1 15,-2 2 0-15,2-1 1 0,-1 1 0 16,-2 0 3-16,-2-1 0 0,0 1-2 16,0 0 1-16,1 1 0 0,-3-1 1 0,1 2-1 15,-1-1 0-15,0 1 1 0,-2 0 0 0,3 1-1 16,-2-1 0-16,2 1-1 0,-3 1 1 15,3-1 0-15,-3 1 0 0,1-1 1 0,0-1-1 16,-1 2 0-16,1-1-1 0,-2-1-2 16,1 1 2-16,-2 1 0 0,4-1 0 0,-4-1-2 15,0 1-1-15,-1-1 2 0,0 2-3 16,0-1 1-16,-2 1 1 0,1-1 1 0,-3 1-2 16,1-1-1-16,-1 1 1 0,1-1-2 15,-1 3 3-15,-1-1 1 0,0 1-2 0,1-1 0 16,-1 2 1-16,-2 1-2 0,0-1 0 0,0 2-2 15,-2 0-1-15,0 1 1 0,-2-1 0 16,1 2 0-16,-1-2 1 0,-2 2 0 16,-2 1 4-16,2 1 1 0,-1-2 1 0,-2 2-2 15,-2 0 1-15,2-2 0 0,-3 2 0 16,1 0-1-16,-2 0 2 0,1 0 0 0,-2 0-1 16,1 2 1-16,-2-2-1 0,-1 2-1 15,0 0-1-15,-1 0 2 0,0 0-3 0,-1 0 0 16,-3 0-3-16,3 0 0 0,-2-2-1 15,0 2 1-15,-1-2 0 0,-1 0 3 16,1 0 4-16,-1 0 0 0,-1 0 3 0,-1 0-2 16,1 0 1-16,-2 0-2 0,0 0-1 15,-1-1-1-15,2-1-3 0,-3-2 0 16,-1 0-2-16,2 0 0 0,-1-1-1 0,-1-1-4 16,-3-1-1-16,-1-1-1 15,0 0 1-15,-2 1-3 0,-2-3-1 0,-1 1-1 16,-4-1 2-16,-1-1-1 0,-2 0 0 15,-3-3 6-15,-1 1 5 0,0 0 2 0,-3-2 3 16,0-2 2-16,0-1 0 0,0-1 1 16,-1 0 0-16,0 0 2 0,-1 0 3 15,4 0-1-15,-3-1 2 0,2 1 0 16,-2-2-1-16,2 2-1 0,-2 0-3 16,0 0 0-16,0 0 0 0,1 0-1 15,-3 0-1-15,0 2 2 0,-3-2-1 0,0 1 0 16,-2 1 4-16,-2 0 2 15,-2 0 5-15,-1 2 5 0,0-2 6 16,-2 2 0-16,1-2 0 0,-1 1-1 0,2 1-5 16,1-2-6-16,1 2-3 0,1-2-1 15,0 2 0-15,2-1-2 0,-1 1-2 16,2 0 2-16,0 0-3 0,2 0-2 16,-2 0-1-16,1-1-2 0,0 1 0 15,-2 0-1-15,0 0 2 0,-2 0-1 0,0-1 1 16,1 1 0-16,-1-2 3 0,2 2 0 15,-2-2-2-15,2 2 0 0,2-2-1 16,1-1 1-16,1 1-2 0,-1 0 1 0,3-2 1 16,1 2 0-16,-1 0 0 15,4-2-1-15,-1 2 0 0,2 0 0 0,-1 0-1 16,3 0 0-16,-1 0 2 16,2 1-1-16,1-1-1 0,1 0 1 0,-1 0-1 15,2 0 1-15,1 0 1 0,2 0-1 16,1 0-1-16,0 0 0 0,0 0 1 0,3-2 0 15,0 1 0-15,2-1 0 16,3 0 0-16,-1 0 0 0,3 0 1 0,-1 0-2 16,4 0 2-16,0 0 2 0,0-1-1 15,0 1-2-15,1-2 0 0,-2 2 1 16,4-2-2-16,-3 0-1 0,2 0 3 16,-3-2 0-16,3 2-2 0,-2-2 0 15,-1 1 1-15,0-1 0 0,1 0-2 16,-3-2 1-16,2 2 2 0,0-1 0 0,-1-1-1 15,0-2 0-15,2 3-2 0,1-3 1 16,1 0 2-16,0 1 0 0,1-1 2 16,3 1 0-16,-2-3 1 0,2 0 0 15,1-1-3-15,0 2 0 0,2-3 0 0,-2 1 1 16,2-1-1-16,-3-1-2294 16,4 1 2302-16,-3-1 2 0,1-2 8 15,0 0-25-15,1-2 29 16,-1-1-8-16,3-1-25 0,0-2 26 15,0 0-2-15,-1 0-12 0,3-1 2 16,-2-3 0-16,4 2 7 0,0-2-8 16,-1 2 12-16,2-1 5 15,0 1-40-15,0 0 40 0,0 2-29 16,0 0 16-16,0 0-17 0,0 0 16 16,-2 2-5-16,2-2 3 15,0 0-1-15,0 0 1 0,0 0-27 16,0 0 45-16,2-2-20 0,-2-1-6 15,2 1-12-15,-1-4 28 0,0 0-6 16,2 1-5-16,-1-3 1 16,1 1 10-16,-1-1-40 0,2 2 39 15,-3-1-19-15,3 1 20 0,0 2-23 16,-3 1 20-16,3-1-6 0,-3 2-16 16,3 2 14-16,-2 0 14 15,1 0-14-15,0 0-4 0,0 2 3 16,-1 0-5-16,1 0 5 0,0 0 16 15,2 2-36-15,0 2 32 0,-1-1-6 16,1 1-12-16,-1 2-14 16,3 1 44-16,-2 1-40 0,2-1 8 15,-2 1 17-15,3 1-24 0,-3 1 44 16,2-1-33-16,-2 1 5 0,1-1 26 16,-1 1-43-16,-1-1 31 15,1 1-26-15,-1-1 10 0,-2 1-10 16,3 1 5-16,-3 1-1 15,-1-1-62-15,1 0-32 0,0 3-18 16,-2 1 6-16,2-2-29 0,-1 2-45 16,1 0 38-16,0 1 26 15,0-1 3-15,0 0 118 0</inkml:trace>
  <inkml:trace contextRef="#ctx0" brushRef="#br0" timeOffset="165642.41">7760 16581 183 0,'0'0'289'0,"0"2"-182"0,-1-2-94 15,1 0-52-15,0 0-24 0,0 0-59 0,0 0-33 16,0 4-1-16</inkml:trace>
  <inkml:trace contextRef="#ctx0" brushRef="#br0" timeOffset="167118.43">7636 17282 30 0,'-6'-6'34'0,"3"1"-2"0,-1-1-2 16,1 0 0-16,-1 1 1 0,1-3 0 0,0 2 2 16,0-1 0-16,1-1 0 0,1 0-1 15,1 1 1-15,0-3-1 0,0 1 1 0,0-3 2 16,1 1 1-16,3-1 4 15,-3-1 2-15,3-2 1 0,0 0 0 0,-1-1-3 0,0 1-3 16,0-2-7-16,-1-2-4 0,-1 0-5 16,1-2-4-16,-2 0 0 0,0-4-2 0,-2 0 2 15,1-1 0-15,-1-3 3 0,-2 1 5 16,1-1 5-16,-1-1 3 0,-2-1 5 0,1-1 1 16,0 1 0-16,-2-1-1 0,1-1-2 15,-1 1-2-15,-1 0-1 0,2-1-4 0,-3-1-1 16,1-2-5-16,-1 0-2 0,3-1-3 15,-3-1 0-15,0-2 1 0,0 0 6 0,-1 0 6 16,4 0 9-16,-3 2 12 0,1 0 8 16,4 2 6-16,-4 0-1 0,3 3-5 15,2 1-8-15,-1 0-11 0,0 1-10 16,3 3-9-16,1-1-7 0,0 0-5 16,0 1-2-16,1 1-3 0,1-1-1 0,1 1 0 15,0 0-2-15,0 1 2 0,-1-1 1 0,1 0 4 16,-1 1 2-16,2-1 4 15,-2 0 2-15,1 1 2 0,1-1-1 0,-1 0-1 16,-1 0-1-16,2 1-2 0,-3-1 2 0,0 0 2 16,2 1 1-16,-1 1 1 0,-2-2 0 15,-2 3 1-15,-1-3-4 0,2 2-1 16,0-1-1-16,-3 1-1 0,-1 0 2 0,1 2 3 16,-1-2 0-16,1 2 1 0,-1 3 1 15,1-1-1-15,-1 0-2 0,0 0-3 0,-1 2-2 16,1-2-3-16,1 2-1 0,-1 0-3 15,1 0-2-15,-1 1-1 0,1-1-2 0,-1 2 0 16,2 2 0-16,-2 0 4 0,2 1 4 16,2 1 1-16,-4 2 4 0,4-1-1 0,-1 3 0 15,2-1-1-15,-1 1-5 16,1-1-2-16,0 2-3 0,0 1 0 0,0-1-1 16,0 1 0-16,0-1 1 0,1 0 3 15,-1 3 6-15,2-1 6 0,-2 2 5 0,0 0 3 16,1 0 7-16,-1 1-1 0,3-1-3 15,-3 0-3-15,2 2-5 0,-1-2-4 16,2 2-3-16,2-1-2 0,-2 1-1 0,1-2-1 16,1 0 2-16,0 0 2 0,2 2 3 15,-1-1 4-15,1 1 6 0,0-2 5 16,0 2 2-16,0-2 0 0,1 2-1 0,-1 0-1 16,2 0-3-16,0 1-6 0,-1-1-2 15,3 2-3-15,0-2-4 0,1 2-2 0,0 0-3 16,2 0-2-16,3 0-4 0,1 0 3 15,0 0-1-15,2 0-3 0,1 0-1 0,2 0 2 16,2 0-2-16,0 0-3 0,2 0 1 16,-1 2 2-16,5 0-1 0,0-1-1 15,1 3 1-15,1 0 2 0,4 0 0 0,4 2 0 16,0-3-1-16,1 3 0 0,5 0 0 16,-1 0-1-16,4-3 0 0,0 3 1 15,3-2 0-15,2 0 1 0,0-1 2 0,2 1 2 16,1 0-1-16,2 0-1 0,-1 0 2 15,2 1-3-15,1 1-4 0,1 0-4 0,-1 0-7 16,1 1-9-16,-3 1-16 0,1 1-19 16,-3-1-22-16,0 2-25 0,-4-1-25 15,-2-1-27-15,-1 1-31 0,-1-1-35 0,-3-2-41 16,-3-1-41-16,-2 1-56 0,-1-2-22 16,-4 0 15-16,-3-1 39 0,-4-1 56 0</inkml:trace>
  <inkml:trace contextRef="#ctx0" brushRef="#br0" timeOffset="-212511.8">2907 14720 14 0,'0'0'54'0,"1"0"-2"16,-1 0 3-16,0 0 2 0,0 0-1 16,2 0 0-16,-2 0-1 0,0 0-1 0,0 0-2 15,0 0-2-15,0 0-2 0,0 0 0 16,0 0-2-16,0 0 0 0,0 2 1 16,0-2 1-16,0 2 3 0,0-2-1 0,-2 2 1 15,2 0-3-15,-1-1 1 0,-4 3-1 16,2 2 0-16,0 0-1 0,-3-1-1 0,-1 5 1 15,0-1-2-15,0 5 0 0,-2 1-3 0,-1 2-2 16,0 4 0-16,0 0 0 0,-2 4-3 16,2 0-2-16,0 1-1 15,-1 1-1-15,2 2-5 0,-3-1-3 0,4 3-4 0,-1-1-3 16,2 1-2-16,0-1-3 0,0 2 1 16,2 3 1-16,1-1 2 0,0 0 1 0,1 4 1 15,1 0 1-15,2 2 0 0,2 0-1 0,1 2 1 16,1 0-1-16,3 0 0 0,2 0 1 15,2-2-2-15,1 2-1 0,4-4-2 0,2 0-2 16,2 0-3-16,1-3-3 0,2-1 2 16,3-2-1-16,0-3-1 0,3-1-1 0,1-3 0 15,2-2 0-15,1-4-1 0,1-2-1 16,1-3 1-16,3-5 0 0,1-3 0 0,-1-4 1 16,4-6 0-16,0-2 1 0,2-5-1 15,-1-4 1-15,2-4 0 0,-3-2-3 16,3-2-1-16,-4-4 2 0,-1 0-1 15,1-3 1-15,-4-1 1 0,-3-1-1 16,-2-2-2-16,-3-2 0 0,-5-3-1 0,-1-1 0 16,-2-1 0-16,-5-5 1 0,-4 0-1 0,-5-3 0 15,-1-1-1-15,-6-1-2 16,-2-3-3-16,-6 1-1 0,-2-2 1 0,-3-2-2 16,-4 1 0-16,-4 1 1 0,-3 2 6 15,-4 1 6-15,-1 5 4 0,-3 3 9 16,-5 4 9-16,-1 2 7 0,-2 3 3 0,-1 5-1 15,-2 1-2-15,2 5-4 0,-1 3-8 16,-1 2-7-16,0 1-8 0,2 3-6 0,1 4-4 16,-1 1-5-16,4 3-8 0,-1 1-29 0,3 2-45 15,1 4-61-15,3 0-62 0,3 2-69 16,3 2-67-16,2 2-38 0,1 1 12 0,2 1 43 16,4 1 57-16</inkml:trace>
  <inkml:trace contextRef="#ctx0" brushRef="#br0" timeOffset="-211069.11">11751 14994 35 0,'-5'-4'64'0,"2"3"-5"15,0-3-2-15,-3 2-3 0,1 2-2 0,-1-2-6 16,0 2-4-16,-2 2-1 0,1 0-1 15,-2 0 1-15,-1 1 0 0,-1 3 2 0,-2 0 0 16,-1 1 0-16,0 1 1 0,-4 4-2 16,-2-1 0-16,0 4 0 0,-3 2 0 15,-1 4-1-15,0 0 1 0,-3 4 3 0,2 2 3 16,-2 3 2-16,3 3 1 16,-1 1 2-16,0 4-1 0,3 2-2 0,1 2-3 15,1 5-6-15,2 1-4 0,2 4-4 0,2-1-3 16,1 4-4-16,3 0-3 0,3 3-4 15,2 1-3-15,4-2-3 0,5 0-4 16,1-2-2-16,4-1-1 0,4-3 0 0,1-3-3 16,6-3 1-16,0-1-3 15,6-4 2-15,3-4-2 0,1-1 1 0,6-5-1 16,1-1 0-16,2-6 2 0,3-4 0 0,2-6 0 16,3-4 1-16,-2-3-1 0,4-6 1 15,-1-6-2-15,1-3 1 0,1-4 0 0,-2-5 1 16,-2-4 1-16,1-5-1 0,-4-4-1 15,-2-3 0-15,-4-6-2 0,-1-4-1 0,-4-3 0 16,-2-7-1-16,-5-1-1 0,-1-6 0 16,-6-2 1-16,-2-3 2 0,-4-5 6 15,-3 1 11-15,-4-1 8 0,-3 1 11 16,-4 1 6-16,-3 2 5 0,-4 3-2 0,-3 1-7 16,-4 4-4-16,-2 4-8 15,-4 1-7-15,-4 7-5 0,2 3-5 0,-4 6-12 16,-1 3-29-16,0 5-38 0,-1 5-43 0,0 6-51 15,-1 2-56-15,3 5-59 0,-1 3-39 16,2 3 2-16,2 4 26 0,2 0 38 16</inkml:trace>
  <inkml:trace contextRef="#ctx0" brushRef="#br0" timeOffset="-206639.51">11962 14006 15 0,'0'-2'53'0,"0"0"-2"0,0 0-2 16,3-2 1-16,-3 2 2 0,2-2 1 16,-1 2 5-16,1-1 3 0,-1 1 3 15,2-2 4-15,-1 2 3 0,-1 0 6 0,-1 2 13 16,2 0 23-16,0 2 28 0,0 2 25 15,-2 5 17-15,1 5 9 0,-1 5-7 16,-1 4-24-16,1 3-29 0,-2 7-33 0,2 1-29 16,0 2-19-16,0 0-21 0,0 2-40 15,0 0-61-15,0-1-73 0,0-1-80 0,2 0-79 16,-2-4-76-16,0 1-13 0,-2-5 30 16,0-1 58-16</inkml:trace>
  <inkml:trace contextRef="#ctx0" brushRef="#br0" timeOffset="-205576">9974 14274 71 0,'1'-7'85'0,"3"-1"-22"16,-1 0-6-16,5-1-4 0,-1-3-1 15,3 3 0-15,1-3-8 0,3 1-6 0,0 0-6 16,5 1-4-16,-2-1-1 16,3 1 1-16,-1 2-2 0,1 1 0 0,0 1-2 15,-2 2 0-15,-1 2 2 0,2 2 3 0,-5 2 11 16,-2 2 10-16,-3 4 16 0,-2 3 14 16,-5 6 12-16,-2 4 9 0,-5 4 3 15,-2 5-1-15,-4 3-4 0,-3 1-7 0,-1 2-6 16,-1 2-9-16,-2 1-7 0,1-1-4 15,1 0-3-15,-3 0-6 0,5-4-2 16,0 0-4-16,3-3-4 0,3-1-5 16,0-3-7-16,5-2-4 0,3-2-4 15,3-2-1-15,3-2 1 0,3-2 7 0,3-2 3 16,2-2 1-16,6-1 1 0,2-3-4 16,1-1-7-16,1-2-7 0,5-2-7 0,0-1-7 15,1-1-34-15,1-2-58 0,-1 0-73 0,0 0-85 16,1 0-87-16,-3 0-83 0,1-2-16 15,-2-1 32-15,-2-1 59 0</inkml:trace>
  <inkml:trace contextRef="#ctx0" brushRef="#br0" timeOffset="-204315.79">7659 14364 31 0,'-2'-2'97'15,"-1"0"-10"-15,1-2-12 0,0 0-9 16,2 0-13-16,0-1-9 0,0-1-7 16,2 0-1-16,1 1-3 0,1-3-4 0,-1 0-2 15,1 1-4-15,1 1-1 0,3-2-4 0,-2 3-5 16,2-3-3-16,-2 2-3 0,2 1-2 16,1 1-4-16,0-2-1 0,0 2 0 15,0 2 0-15,-1-1-1 0,1 1 1 16,2 2 1-16,0 0-1 0,0 2 0 0,0 1 0 15,1 3 0-15,1 2 0 0,-1 1 1 16,1 3 3-16,1 3 1 0,-2 0 3 0,3 0 5 16,-3 3 7-16,2 1 10 15,-2-2 12-15,0 2 17 0,-2-2 18 0,1 0 20 16,-4 0 16-16,0 0 9 0,-3 1 2 16,-3-3-8-16,-1 2-18 0,-1 0-20 0,-3 0-22 15,-1 2-20-15,-4-2-15 0,0 2-29 16,-3 0-44-16,-3 1-53 0,1-1-64 0,-2 0-74 15,-2 0-63-15,0-2-18 0,-1-2 19 16,-1 0 42-16</inkml:trace>
  <inkml:trace contextRef="#ctx0" brushRef="#br0" timeOffset="-203470.57">6392 14221 97 0,'-1'-4'106'0,"1"0"-7"0,-2 2-7 0,2 0-4 15,0 0 3-15,0 2 12 0,0 2 26 16,2 4 32-16,-2 4 32 0,0 5 21 16,0 6 7-16,0 7-11 0,-2 7-26 15,0 1-36-15,1 6-35 0,-2 0-33 16,2 3-26-16,-1 3-20 0,0 0-14 0,1 1-25 16,-1-1-40-16,2-2-47 0,0-1-58 15,0-3-59-15,2-2-58 0,1-2-43 0,0-3-38 16,1-5 5-16,0-3 33 0,-1-4 49 15</inkml:trace>
  <inkml:trace contextRef="#ctx0" brushRef="#br0" timeOffset="-203189.64">6502 14326 71 0,'-11'-19'111'0,"-2"1"-9"0,-1 5-8 0,-4 4-8 16,0 3-14-16,-4 4-17 0,2 4-13 16,-4 4-10-16,-1 3-5 0,0 2-4 0,0 3 2 15,0 1 2-15,2 0 3 0,2 1-1 16,3-3 3-16,2 0-3 0,3-1-5 16,3-3-3-16,2 1-2 0,5-1-4 0,3 1 0 15,3-3 0-15,2 1 1 0,3-2-2 16,3-1-2-16,3 1-3 0,0 0-6 15,4-2-27-15,2-1-43 0,-1 1-62 16,3 0-57-16,-1-2-30 0,1 0-12 0</inkml:trace>
  <inkml:trace contextRef="#ctx0" brushRef="#br0" timeOffset="-202225.66">4589 14287 103 0,'0'-5'148'0,"0"1"-27"0,0 0-15 15,0 0-3-15,3 4 5 0,1 2 13 16,0 2 22-16,1 6 25 0,2 3 20 0,-2 6 5 15,3 6-5-15,-3 1-16 0,2 7-28 16,-2 1-30-16,-2 2-31 0,2 4-26 0,-2 0-22 16,1 2-13-16,-2 2-9 15,-2-2-5-15,-2-2-4 0,-1 0-11 0,0-2-20 16,-3-2-27-16,0-1-30 0,-2-3-30 16,0-4-31-16,-1-3-18 0,0-2-7 0,-3-4 5 15,3-4 8-15,-2-3 15 0,0-6 19 16,-1-6 18-16,1-4 21 0,-2-4 18 15,3-5 19-15,1-4 14 0,0-4 14 16,3-2 12-16,3-2 13 0,3-2 15 0,2 1 14 16,1-1 15-16,4 0 12 0,4 1 10 0,2 1 5 15,1 2-2-15,2 2-9 0,4 0-7 16,1 4-12-16,2 0-14 0,0 2-11 0,2 1-9 16,0 1-14-16,1 2-35 0,-1-1-47 15,-2 1-56-15,0 1-70 0,0-1-36 16,-3 1-9-16,-1-1 17 0</inkml:trace>
  <inkml:trace contextRef="#ctx0" brushRef="#br0" timeOffset="-201463.92">3748 13935 23 0,'-3'-6'109'0,"2"1"-9"16,-1-1 0-16,1 2 2 0,-4 0-4 16,4 2-9-16,-2 0-9 0,-1 2-6 0,-2 0-2 15,1 4 2-15,-2 4 7 16,-2 1 9-16,-1 7 10 0,-3 1 11 0,-4 6 10 15,2 3 15-15,-3 5 10 0,-2 1 8 16,1 6 2-16,-1 2-1 0,0 4-6 0,1 2-16 16,0 1-20-16,4 3-21 15,2-2-20-15,3-1-19 0,2 1-17 0,5-2-13 16,3-3-9-16,5-1-6 0,2-2-5 16,6-2 0-16,1-5-1 0,4-3-1 0,3-3 0 15,1-4 2-15,2-6 3 0,2-4-2 16,-1-5 2-16,-1-6 0 0,-1-4 0 0,1-4-1 15,0-5-3-15,-3-3 0 0,-3-5 0 16,-1-2 0-16,-2-1 0 0,-4-1 3 16,-5-2 11-16,-1 0 14 0,-5 2 12 0,0 4 10 15,-8 0 5-15,-2 6 2 0,-5 1-10 16,-1 5-14-16,-5 5-13 0,-2 4-10 0,-4 4-7 16,-3 5-4-16,-1 4-4 0,-4 4-19 15,4 4-48-15,-3 2-83 0,1 2-100 16,4 1-105-16,2 3-106 0,2-1-55 0,2 1 9 15,1-1 64-15,1 1 87 0</inkml:trace>
  <inkml:trace contextRef="#ctx0" brushRef="#br0" timeOffset="-196354.8">8639 16573 17 0,'0'0'81'15,"0"0"0"-15,0 0 1 0,0 0 0 16,0 2-3-16,-1-2-3 0,-1 2-5 0,0-2-7 15,-2 2-5-15,-1-2-3 0,0 2-2 16,-1-2-2-16,-1 2-6 0,-2 0-3 0,0 0-4 16,0 0-3-16,0 2-2 0,-1-3-1 15,-1 3 1-15,-1-2-1 0,-1 0 0 0,1 0 0 16,-3 0-4-16,1 0-2 0,0 0 0 16,-2 0-2-16,0 0 1 15,-2-1 4-15,0-1 3 0,-2 2 8 0,-2-2 5 16,1 0 6-16,-1 0 4 0,-2 0 3 0,-1 0 3 15,0 0 1-15,-2 0 0 0,-1 2 1 16,-2-2-3-16,1 2-1 0,0-2-4 16,-2 2-3-16,3-2-3 0,-2 2-3 0,1 0-2 15,-1 0-2-15,1 0-1 0,1 0 2 16,1-1 0-16,-2 1 2 0,2 0 0 16,3 0 0-16,-4 0-4 0,4 2-2 0,-1 0-3 15,2 0-7-15,-1-1-4 0,1 3-1 0,0 0-2 16,1-1-4-16,1 3-3 0,0-2-1 15,-1 1-3-15,2 1 0 0,3 0-1 0,-4-1 0 16,4 1-1-16,-1 0-1 0,0-1-1 16,1 3-1-16,-1-3 1 0,0 3 1 0,0-1 0 15,0 3 2-15,0-1 2 0,0 1-2 0,0-1 0 16,1 2-4-16,1 1 0 0,-3-1 0 16,4 0-3-16,0 3 1 0,-2-1-2 0,3 0 1 15,3 0-4-15,-2 1 0 0,0-1 0 16,3 0-2-16,-1 2 0 0,2-2 0 15,0 3 1-15,0-3-1 0,0 2 0 0,2 0 0 16,0 2 0-16,0-2 0 0,2 2 1 0,-2 0 0 16,3 0 1-16,-1 1 0 0,1 0 1 15,0 1-1-15,1 0-1 0,-1 0 2 16,2 0 0-16,2 0-1 0,0 0 0 0,0 0 1 16,0 0 1-16,2 0-2 0,2 0 0 15,-1 0 0-15,1 0 0 0,0 0-3 16,4 0 2-16,0 0 2 0,-1 0 0 0,2 0-1 0,1 0 0 15,1 0 0-15,0 0 1 16,0 0-2-16,5-1-2 0,0 1 3 0,-1-2 1 16,2 2 0-16,1 2-2 0,1 0 1 0,1 0 3 15,1 0-3-15,3-2 0 16,-1 0-2-16,-1 0 0 0,4 0 0 16,1-2 1-16,0 2 2 0,-1-2-1 0,4-2 3 15,-1 2 0-15,3-2-1 0,-1 0-2 16,1 0-1-16,2 1 0 0,0-3-1 15,-1 2 0-15,4-2 2 0,-4 0 0 0,3 1 1 16,2-1-2-16,-3 0 0 16,5 0 1-16,-2 1-2 0,2-3-1 15,0 2 1-15,1-1 2 0,-2 1 2 0,2-2-2 16,0 2 0-16,0-1 0 0,2-1 1 16,0 0 0-16,0-1-2 0,0 1-1 15,3-1 1-15,0-3 2 0,1 1-1 16,3-1 1-16,0 1 0 0,0-3-1 0,2-1-1 15,0 2 0-15,-1-3 0 0,3 3 0 16,-1-2 1-16,3-1 0 0,-3 3 1 16,3-2-1-16,-3 1-1 0,2-1 1 15,-1 0 0-15,2-1 0 0,-3 1-2 0,3-2 2 16,-1 2 0-16,2-2 2 0,-2-1-2 16,3-1 0-16,-1 2 4 0,0-2-1 15,2 0 0-15,-2-2-2 0,2 2-1 16,0-2 1-16,0-2-1 0,-1 2-1 15,3-2 1-15,0 0 0 0,-2-2 0 16,2 0 0-16,-3 1-1 0,2-1 2 0,-1 0-2 16,0-2 1-16,0 1 2 15,-1-3 0-15,3 0 2 0,-2 1-2 0,2-3 0 16,-3-1 2-16,3 1-4 0,-2-1-1 16,0-1-2-16,-1 1 2 0,-1-1 0 15,-2 3-2-15,-1-2 2 0,-1 1-1 16,-4-1 0-16,2-1 2 0,-4 1 0 15,-1-1 2-15,-2-1 0 0,1 0 3 0,-2-1-3 16,-2 1 1-16,0-2-2 16,-1-1 0-16,-2-1-1 0,0 2 0 0,-1-2 3 15,-2 0 0-15,-1 0 0 0,-2 0 1 16,-3-1 0-16,-1 1 0 0,-1 0-1 16,-2 0-1-16,-2 2-1 0,0-2 0 15,-2 1-1-15,-1-1 0 0,0 2 1 0,-2-2-1 16,2 0 0-16,-3-2 0 0,0-2 1 15,0 0-1-15,-1 0 1 0,1-2 1 0,-3 2 0 16,2-2-1-16,-2 2 1 0,0 0-1 16,-1 0-1-16,-1 0-1 0,0 0 1 15,0 2-1-15,-2 2 1 0,1-2 0 0,-4 2 2 16,0 2 0-16,1-1-1 0,-3 1-1 16,0 2 1-16,-1-1 0 0,-2 1-1 0,-1 0 1 15,1 1 0-15,-2-1 0 0,-2 2-1 0,-1-3 0 16,-1 3-1-16,0-2 0 0,-1-1-1 15,0 1 1-15,-2 0 1 0,0-1 0 16,-1 1 1-16,0 0-1 0,-1-1 2 0,-3 1 0 16,2-1 0-16,0-1 0 0,-3 2 1 15,-1-2-1-15,-1 1-1 0,1-1-1 0,-4 2-1 16,0-1 1-16,-1 1 1 0,-3 0 2 16,-1-1-1-16,-2 1 0 0,-2 0 4 0,-2-1-1 15,0 1-1-15,0 0 0 0,-3-1 0 0,-2 1 0 16,0 2-1-16,0-3-1 0,0 3 0 15,-3-2-2-15,0 1 2 0,-1-1 1 16,1 1-1-16,-2-1 1 0,-2 2 1 0,-1-1-1 16,-3 1 1-16,0-1 1 0,-1 1-1 0,-2-1 1 15,-1 1 0-15,1 0 2 0,-2-1 0 0,-2 1-1 16,0-1-2-16,0 1 3 0,0-1 1 16,-1 1-1-16,2 0 0 0,-1-1 0 15,0 1 0-15,2-1-2 0,-1 1-1 0,4-1 1 16,-4 1-2-16,4-2 0 0,-4 1 2 15,2 1 0-15,-3-1-1 0,2 1-2 16,-2 0 1-16,0-1-2 0,0 1 1 16,1 1-2-16,-1-1 0 0,2 1 1 0,-2 1 0 15,1 1-1-15,2-1 0 0,0 1 3 0,0 0 0 16,0 1-1-16,3-1 0 0,-2 0 1 16,1 1 0-16,-1-1-2 0,2 2-1 0,-2-1 0 15,1 1 0-15,-1-2 0 0,-2 3-1 16,0-3 1-16,-2 2-2 0,0-1 0 15,1 1 0-15,-1-2 2 0,0 3 0 0,-2-1 0 16,2 0 0-16,-1 1 0 0,1-1 1 16,-1 0 2-16,0 0-1 0,0 3-1 15,1-3 2-15,1 0 2 0,-1 2-1 0,0-1-2 16,0 1 1-16,-1-2 3 16,1 2 2-16,-2-1-1 0,-1 1 0 0,0 0 1 0,-2 0 0 15,3 0 0-15,-1 1-1 0,-1 1-1 16,1-2 1-16,1 2-1 0,1 0 1 15,1 2-3-15,-2-2 2 0,2 2-1 16,2-2-1-16,0 2 0 0,0-2-2 0,1 2 2 16,3-2-3-16,0 2-1 0,0-1 0 0,1-1 0 15,2 0-1-15,1 0 2 0,-1 0-2 16,-1 2 2-16,4-2 1 0,-1 2 4 16,0-2-3-16,1 2-1 0,3-2 3 0,1 2-2 15,0 0-1-15,4 0-1 0,0 0 3 16,3 0 1-16,1 0-2 0,3 0 1 0,0 0-2 15,3 0-1-15,1 0-1 0,1 0-2 16,3 0 0-16,0 0-1 0,3 0 1 16,2 0 1-16,0 0 1 0,2 0-1 0,3 0-1 15,0 0-4-15,2 0-11 0,-1 0-18 16,1 0-40-16,1 0-59 0,-1 2-79 0,0 2-73 16,-2 4-69-16,3 1-59 0,-1 3-51 15,-3 1 7-15,1 0 50 0,0 4 62 16,-2-1 72-16</inkml:trace>
  <inkml:trace contextRef="#ctx0" brushRef="#br0" timeOffset="-190015.98">12843 17547 35 0,'-1'-2'58'0,"1"0"2"0,-2 0-1 0,2 2 1 15,-2-2-3-15,2 0 1 0,-2 1-4 0,2-1-3 16,-1 0-4-16,1 0-2 0,0 0-2 16,0 2-4-16,0-2-2 0,0 0-2 0,0 0-3 15,1 0-1-15,-1 0-1 0,2-1-1 16,2 1 0-16,-3-2-2 0,3 0 1 0,1 0-2 15,0 0-2-15,1 1-3 0,3-1 0 16,-1 0-2-16,4-2-1 0,-1 2 1 0,3 1 0 16,1-1 1-16,2 0 1 0,3 0 1 15,-1 0 1-15,4 3 0 0,2-3 2 0,4 2 1 16,1-2 4-16,3 2 3 0,5 0 5 16,4-2 1-16,4 2 1 0,2-1 1 0,6-1-1 15,1 2-5-15,4-2-7 0,2 2-4 16,2-2-4-16,-1 3-2 0,1-1-4 15,-3 0-3-15,-1 2-1 0,-2-2-2 0,1 2-2 16,-5 0-1-16,-1 0-1 0,-3 0 0 0,-2 0 0 16,-5 2-1-16,-1 0-18 0,-7 1-33 15,-1 1-41-15,-2 0-43 0,-5 2-47 0,0-1-54 16,-3 3-42-16,-4-2-1 0,1 1 23 0,-6-1 34 16</inkml:trace>
  <inkml:trace contextRef="#ctx0" brushRef="#br0" timeOffset="-189716.26">14482 17175 48 0,'5'-3'110'0,"0"3"-18"16,-1 0-13-16,3 3 2 0,0 3 6 16,0 4 7-16,2 3-1 0,-2 2-2 15,2 4-1-15,-2 2-3 0,-2 2-1 0,3 0 1 16,-5 2-1-16,1 0 2 0,-2-1-5 0,-2 1-9 16,-2 0-11-16,-2 2-14 0,-1-1-14 0,-1 1-20 15,-2 0-29-15,-1 1-38 0,-2-1-50 16,-2-1-57-16,3 1-74 0,-5 0-49 15,1-2-8-15,-1-3 19 0</inkml:trace>
  <inkml:trace contextRef="#ctx0" brushRef="#br0" timeOffset="-183266.32">14857 17162 77 0,'-1'-2'83'0,"1"0"-1"0,0 0-2 16,-2 1-1-16,2-1 0 0,0 0-3 0,-2 0-3 16,2 0-1-16,0-2-1 0,0 2 1 15,0 0 0-15,0-2 0 0,-1 3 2 0,1-1 1 16,0 0 0-16,0 0 0 0,0 0-3 16,0 2 5-16,1-2 16 0,1 4 37 0,0 0 42 15,-1 5 41-15,4 5 24 0,-4 5 6 16,1 8-17-16,-1 3-43 0,2 7-49 15,-1 3-50-15,1 4-36 0,1 2-21 0,-2 1-12 16,3 3-7-16,-2-1-5 0,1 1-9 16,-1 0-23-16,-1 1-56 0,2-1-74 0,-2-2-84 15,-1-1-79-15,1-3-77 0,2-2-69 16,-4-4 0-16,2-3 45 0,-4-5 67 16,0-5 73-16</inkml:trace>
  <inkml:trace contextRef="#ctx0" brushRef="#br0" timeOffset="-182965.8">14871 17273 140 0,'3'-19'183'0,"1"1"-31"0,1 5-34 0,1 0-26 15,2 1-22-15,1 3-18 0,2 1-12 16,-1 4-13-16,3 1-10 0,0 3-5 16,1 0-5-16,-2 3-1 0,1 1-1 0,0 2 2 0,-2 2 3 15,-1-1 10-15,-1 3 9 0,-5-1 7 16,1 3 8-16,-3 1 2 0,-2 0-2 0,-4 3-7 16,-1-1-9-16,-2 0-9 0,-1 0-8 15,-2 2-18-15,-1-1-28 0,0-1-44 0,-1 0-56 16,1 0-70-16,-2-1-36 0,3-1-7 15,-3 0 15-15</inkml:trace>
  <inkml:trace contextRef="#ctx0" brushRef="#br0" timeOffset="-182765.62">15238 17191 122 0,'3'-6'268'0,"0"4"14"0,-1 2-9 0,-2 4-84 0,0 4-74 0,0 5-45 16,0 4-29-16,0 2-15 0,0 6-22 15,0 0-34-15,0 3-41 0,1 1-46 16,-1-1-52-16,2 1-57 0,-2-1-29 16,0-1 7-16,-2-2 27 0</inkml:trace>
  <inkml:trace contextRef="#ctx0" brushRef="#br0" timeOffset="-182320.4">15426 17149 153 0,'-5'2'186'0,"-2"2"-29"0,3 1-32 0,-1 7-24 16,-3 3-13-16,1 4-13 0,0 2-14 15,0 4-13-15,0-1-13 0,1 3-12 0,3 2-8 16,-1-3-5-16,2 1-4 0,2-2-2 0,2-2 1 15,0-2 2-15,3-2 6 0,1-2 5 16,1-2 7-16,0-4 10 0,1-1 9 0,4-2 6 16,-2-5 3-16,3-3 2 0,-1-1-2 15,1-3-6-15,1-4-5 0,-1-3-6 0,1-5-7 16,-2-1-6-16,-1-4-7 0,-2-2-3 16,-2-3-5-16,-3-1-2 0,-1 0-3 0,-3 1 0 15,-2 1-1-15,-1 0 1 0,-3 4-2 16,0 4-18-16,-2 2-34 0,1 2-49 0,-1 3-58 15,2 4-74-15,-1 3-56 0,0 1-13 16,1 4 18-16,-1-1 41 0</inkml:trace>
  <inkml:trace contextRef="#ctx0" brushRef="#br0" timeOffset="-182104.15">15662 17132 103 0,'5'-2'232'0,"-1"4"29"0,-1 1-17 16,-1 5-23-16,2 4-19 0,-3 3-8 16,-1 6-6-16,2 5-14 0,-2 3-29 15,-2 5-35-15,1 2-34 0,-2 3-27 0,2-1-22 16,-1 4-34-16,-1-1-48 0,1 1-62 0,0 2-65 16,2 2-74-16,0 0-87 0,-2-3-31 15,2 1 17-15,-2-2 44 0</inkml:trace>
  <inkml:trace contextRef="#ctx0" brushRef="#br0" timeOffset="-181839.07">15662 17374 22 0,'3'-21'159'0,"3"2"-11"0,-1 3-36 15,0 1-32-15,3 4-21 0,0-1-17 0,1 5-12 16,-1 1-8-16,4 2-5 0,-1 2-2 0,-1 2-2 16,1 2 3-16,0 2 5 0,0 4 7 15,-2-1 8-15,-2 3 12 0,0-1 10 0,-2 3 11 16,-1-1 7-16,-3 2 0 0,-1 1-4 16,-1-1-9-16,-3 0-11 0,-1 3-14 0,-2-3-16 15,-2 2-27-15,0 0-40 0,0-1-46 16,0 1-63-16,1-2-75 0,0-1-35 0,-1-1-3 15,0 1 20-15</inkml:trace>
  <inkml:trace contextRef="#ctx0" brushRef="#br0" timeOffset="-181556.14">16031 17202 238 0,'0'2'275'15,"0"2"27"-15,0 5-53 0,-1 5-56 0,-1 3-46 16,0 2-30-16,-1 6-31 0,3-1-27 15,-1 5-38-15,1 0-56 0,0 1-57 0,0 2-68 16,0-1-73-16,1 1-61 0,-1-3-17 16,0-1 21-16,0-3 40 0</inkml:trace>
  <inkml:trace contextRef="#ctx0" brushRef="#br0" timeOffset="-181406.66">16153 17316 78 0,'0'4'98'0,"2"2"-59"0,-2 2-61 0,1 1-48 16,-1 1-25-16</inkml:trace>
  <inkml:trace contextRef="#ctx0" brushRef="#br0" timeOffset="-181223.49">16339 17271 86 0,'8'-14'245'0,"-2"3"23"0,1 1-16 15,-2 7-28-15,-1 1-24 16,1 6-19-16,-1 5-20 0,-2 6-14 0,1 4-22 0,-2 6-34 16,2 2-36-16,-1 1-56 0,-2 5-71 15,1 1-73-15,1 0-84 0,-1 1-92 0,4-3-44 16,-5-2 4-16,0 1 41 0</inkml:trace>
  <inkml:trace contextRef="#ctx0" brushRef="#br0" timeOffset="-174302">14662 15269 14 0,'0'-2'28'0,"0"2"-4"15,0-2-1-15,0 2 3 0,1-2 6 0,-1 2 8 16,0 0 11-16,0 0 12 0,0-2 7 16,0 2 11-16,0 0 9 0,0-2 4 15,0 2 3-15,0 0 3 0,2-2 2 0,-2 2-3 16,2-2-5-16,-2-2-2 0,2 3-4 15,-2-3-7-15,1 2-7 0,-1-2-3 16,2 0-4-16,-2 0-5 0,2 1-4 0,0-1-6 16,0 0-3-16,-1 0-3 0,1 0-4 15,0-1-2-15,-1 1-1 0,2-2-1 16,0 2 0-16,0-1 1 0,1-1 0 0,0 0 0 16,-1 0-1-16,3 1 0 0,-1-1-5 0,1 0-2 15,-1 1-5-15,2-1-4 0,0-2-4 16,0 3-4-16,2-1-1 0,0 0-6 0,0 0 0 15,-1 1-1-15,4-1-3 0,-3 2 0 16,1 0-1-16,-1 1-1 16,0 1-1-16,0 0-1 0,-2 2 0 0,0 0 3 15,1 0 11-15,-4 4 15 0,1-1 18 16,-2 1 20-16,1 4 18 0,-3-1 9 0,-1 1 4 16,0 2-7-16,-1-1-11 0,1 2-17 0,-2-1-17 15,2 1-13-15,0-1-12 0,2-1-9 16,0 3-6-16,3-3-2 0,2 3 0 15,0-1-2-15,4 1-1 0,0-1 1 0,-1 1 2 16,3-1-2-16,1 0-1 0,-2 1 1 16,3-3-1-16,-3 3-1 0,-1-3 1 0,0 3 0 15,0-3 7-15,-3 1 8 0,0-1 12 16,-5 3 6-16,1-1 7 0,-4 1 6 0,-4 1-4 16,-1 2-7-16,-2 0-10 0,-4 1-6 15,-3-1-8-15,-2 2-7 0,-2 0-3 16,-2 0-3-16,0 1-7 0,-1-1-22 0,-1 0-52 15,1 0-88-15,1-2-104 0,1-1-102 16,3-1-100-16,0 0-62 0,1-1 10 16,5-3 64-16,-1-1 92 0</inkml:trace>
  <inkml:trace contextRef="#ctx0" brushRef="#br0" timeOffset="-174006.27">15437 15303 63 0,'3'-6'241'0,"1"0"16"0,1 3-1 16,2-3-62-16,2 2-63 0,4 0-41 15,3 0-24-15,2 1-20 0,1 1-45 0,5 0-61 16,-1 0-79-16,4 2-81 0,-2 0-42 16,0 2-18-16,0-2 16 0</inkml:trace>
  <inkml:trace contextRef="#ctx0" brushRef="#br0" timeOffset="-173572.05">16162 14994 57 0,'-3'-7'240'16,"3"1"28"-16,0 2-19 0,0 2-21 15,0 0-3-15,3 6 18 0,-1 2 20 0,-1 5 23 16,1 6 7-16,0 6-18 0,0 4-39 16,0 5-54-16,-2 3-57 0,3 5-50 0,-1 0-30 15,0 3-19-15,0 3-10 0,3 2-9 16,-2-1-21-16,1 1-61 0,-1 0-94 0,1-3-106 15,0 1-105-15,-1-2-114 0,0-2-47 16,1 0 25-16,-2-4 76 0,0-2 97 16</inkml:trace>
  <inkml:trace contextRef="#ctx0" brushRef="#br0" timeOffset="-173262.25">16194 14992 164 0,'3'-19'176'0,"1"4"-34"16,1 2-34-16,3 3-22 0,1 3-18 16,-1 1-11-16,3 2-11 0,0 4-7 15,0 4-8-15,1 2-5 0,-2 1-3 0,2 3 1 16,-2-1 8-16,0 5 10 0,-2-1 15 15,-2 0 16-15,-1 2 14 0,-3 3 7 16,-4-3-1-16,-3 4-10 0,-1-2-16 0,-3 2-17 16,-2 0-31-16,-1 2-44 0,-1-2-55 15,-1 0-65-15,0 0-84 0,0-2-62 0,-1 1-22 16,1-3 14-16,1-4 36 0</inkml:trace>
  <inkml:trace contextRef="#ctx0" brushRef="#br0" timeOffset="-173080.27">16514 14958 201 0,'5'2'277'0,"-1"4"26"0,-1 3-43 0,-1 6-66 0,1 4-54 15,-1 2-41-15,-1 6-44 0,2 0-59 16,-3 3-72-16,2 3-83 0,-2-1-86 15,0 0-45-15,0 1-17 0,0-3 22 16</inkml:trace>
  <inkml:trace contextRef="#ctx0" brushRef="#br0" timeOffset="-172931.22">16564 15173 18 0,'3'-26'290'16,"1"3"40"-16,-3 2 22 0,1 6-62 0,0 1-79 15,2 3-85-15,1 3-105 0,0 4-99 16,0 2-110-16,3 2-86 0,-2 4-47 16,2 0-7-16,-1 2 30 0</inkml:trace>
  <inkml:trace contextRef="#ctx0" brushRef="#br0" timeOffset="-172614.41">16823 15023 92 0,'-4'2'223'0,"-1"2"31"0,-3 1-34 16,1 5-29-16,-1 3-15 0,-1 2-9 0,1 3-9 15,-1 2-14-15,1 3-7 0,-1 2-12 16,1 0-10-16,1 0-12 0,2-1-12 0,1 1-8 16,1-2-11-16,3-2-10 0,2 0-6 15,1-4-7-15,2-2-5 0,4-1-4 0,0-3-3 16,4-5-1-16,1-2-4 0,4-4-1 15,0-4-1-15,2-4 0 16,1-1 4-16,-1-5 9 0,-1-1 11 0,1-4 8 16,-5-2 6-16,2-2-3 0,-5-3-6 0,-3-3-13 15,0-2-13-15,-4-1-13 0,-2 2-11 16,-3 1-2-16,-3 2-8 0,0 3-34 0,-4 3-76 16,0 3-112-16,-4 7-112 0,1 2-130 15,1 5-69-15,-2 2-8 0,0 4 54 16,0 2 100-16</inkml:trace>
  <inkml:trace contextRef="#ctx0" brushRef="#br0" timeOffset="-172366.85">17166 14947 9 0,'5'-2'333'15,"-2"0"73"-15,1 4 70 0,-2 3 18 16,1 5-56-16,-1 5-76 0,2 6-67 16,-1 2-65-16,1 6-63 0,-1 5-66 0,-1 2-45 15,1 4-24-15,0 2-18 0,-2 4-24 16,1-1-56-16,0 3-91 0,-1-2-101 0,1-1-103 16,0-1-109-16,-1-2-66 0,2-2 9 15,-3-2 64-15,0-3 92 0</inkml:trace>
  <inkml:trace contextRef="#ctx0" brushRef="#br0" timeOffset="-172084.9">17194 15034 93 0,'4'-13'187'0,"1"1"-7"0,0 3-33 16,2 3-26-16,2 4-13 0,0 2-11 0,-1 2-11 16,4 4-9-16,-3 2-5 0,0 3-1 15,-2 0 5-15,-2 3 8 0,0 1 12 16,-2 0 8-16,-3 2 2 0,-3 2-7 16,0 1-13-16,-3-1-18 0,0 0-25 0,-3 0-46 15,-2 0-68-15,-1 0-76 0,4-2-91 16,-2 2-85-16,0-4-39 0,1 0 3 0,3-3 43 15</inkml:trace>
  <inkml:trace contextRef="#ctx0" brushRef="#br0" timeOffset="-171867.11">17499 14802 112 0,'4'-8'337'0,"0"3"68"0,-3 5 82 0,1 5-28 0,-2 7-60 16,0 5-57-16,0 8-56 0,0 5-63 15,-2 6-79-15,-2 2-61 0,1 4-38 0,0 2-36 16,-1 0-62-16,-1 2-89 0,-1-3-106 16,3-1-100-16,1 0-107 0,-2-2-72 15,4-4 6-15,-1-3 62 0,1-5 90 0</inkml:trace>
  <inkml:trace contextRef="#ctx0" brushRef="#br0" timeOffset="-171620.22">17694 14789 163 0,'5'-12'351'0,"1"4"95"0,-3 8 62 15,3 8-38-15,-3 7-56 0,1 8-51 0,-1 10-74 16,-1 3-87-16,0 8-81 0,-2 1-50 16,0 3-31-16,0 1-16 0,0 3-12 15,0-3-15-15,0 1-24 0,-2-2-56 0,2-3-87 16,0-1-109-16,0-4-104 0,0-4-115 16,0-1-49-16,0-7 17 0,-2-1 70 0,-1-6 96 15</inkml:trace>
  <inkml:trace contextRef="#ctx0" brushRef="#br0" timeOffset="-170492.52">18278 15219 128 0,'-3'-4'191'15,"0"2"-14"-15,3 0-32 0,4 1-19 16,3-1-12-16,4 0-5 0,4 2 0 0,6-2-9 16,2 0-15-16,4 0-17 0,1 0-18 15,5 0-16-15,1 0-10 0,0 0-10 16,-1 0-6-16,1 1-6 0,-1-1-22 0,-1 2-30 16,-3-2-41-16,-1 2-52 0,-3 0-68 15,-4 0-48-15,1 2-10 0,-5-2 16 0</inkml:trace>
  <inkml:trace contextRef="#ctx0" brushRef="#br0" timeOffset="-166096.25">19260 14558 44 0,'0'-2'49'16,"0"0"0"-16,0 0 3 0,0 0 4 15,0 0 6-15,2 1 4 0,-2-1 5 0,2 0 2 16,-2 0 0-16,1 0 3 0,-1 0 1 0,3 0 1 16,-2 0 1-16,-1 0 4 0,2 2 3 15,-2-2 1-15,2 2-2 0,-2 0 2 16,2 0 7-16,-1 0 19 0,1 4 38 15,-1 2 48-15,2 5 40 0,-3 7 20 16,0 8 2-16,-3 8-24 0,2 10-43 0,-2 8-56 16,-3 5-48-16,2 6-34 0,-1 2-19 15,1 1-14-15,1 3-8 0,0-1-4 0,-1 1-4 16,2-2-2-16,2-3-3 0,0-3-3 16,0-2-12-16,0-5-46 0,0-5-82 15,2-5-108-15,2-2-106 0,-1-6-114 0,3-5-71 16,-3-3-3-16,3-5 58 0,-3-6 98 15</inkml:trace>
  <inkml:trace contextRef="#ctx0" brushRef="#br0" timeOffset="-165764.22">19618 15244 74 0,'-2'-8'221'0,"0"2"19"15,4 1-29-15,0-1-37 0,3 2-29 0,2 0-23 16,3 3-19-16,5-1-14 0,1 0-18 16,2 0-22-16,3 2-19 0,3 0-17 15,1 0-33-15,1 2-43 0,2-2-57 0,3 2-78 16,-4 0-65-16,-1-1-28 0,2-1 5 16,-4 0 32-16</inkml:trace>
  <inkml:trace contextRef="#ctx0" brushRef="#br0" timeOffset="-165216.31">20339 14419 226 0,'-6'-11'306'0,"1"1"42"0,0 2-17 16,1 5-39-16,-1 3-8 0,1 5 5 15,1 9-10-15,-1 5-19 0,1 9-24 16,-3 8-35-16,1 8-53 0,0 6-51 0,-1 7-36 16,0 2-22-16,3 4-14 0,-2 0-9 0,2 0-4 15,-1-1-4-15,2-3-1 0,0-1-2 16,1-5-3-16,1-2 0 0,-3-1-2 0,3-6 0 15,0-2 2-15,0-4-2 16,0-4 2-16,0-5-1 0,0-3 0 0,0-5-1 16,0-2-5-16,0-3-2 0,0-3-7 0,-1-4-11 15,1-1-13-15,-2-4-11 0,2-4-10 16,-2-4-10-16,2-4-6 0,0-5 2 0,2-2 0 16,0-6 6-16,-1-2 7 0,3-2 12 15,0-1 10-15,1-3 9 0,2-1 10 16,1-1 9-16,-1 1 4 0,2 1 6 15,1 0 5-15,1 1 9 0,-1 1 14 0,3 4 16 16,0 0 16-16,1 4 10 0,-1 4 6 16,-1 0 1-16,1 5-6 0,-1 3-9 15,1 3-9-15,-1 4-9 0,-1 2-9 0,1 5-6 16,-1 3-5-16,-1 3-9 0,0 5-1 16,-1-1-6-16,0 4-3 0,-2-2-17 15,-2 2-46-15,0 0-91 0,1 0-116 0,-1 1-110 16,2-1-120-16,0-2-58 0,1 0 8 15,-1-1 70-15,0-5 102 0</inkml:trace>
  <inkml:trace contextRef="#ctx0" brushRef="#br0" timeOffset="-164966.79">20948 15048 27 0,'2'-16'220'0,"-2"3"43"0,-2 0-3 16,0 3-15-16,-2 1-7 0,1 3-11 15,-3 2-13-15,0 6-14 0,-2 4-21 0,0 5-23 16,-3 6-26-16,0 4-22 0,2 4-22 0,0 2-28 16,0 3-23-16,2 3-48 0,2 1-76 15,1-2-83-15,4 3-81 0,0-3-82 0,4-2-85 16,-1 1-13-16,1-4 41 0,1-5 63 15</inkml:trace>
  <inkml:trace contextRef="#ctx0" brushRef="#br0" timeOffset="-164802.06">20961 15179 242 0,'-2'-13'315'0,"-1"3"47"0,0 3-40 16,-2 1-47-16,-2 6-52 15,-1 2-50-15,-2 2-53 0,-1 5-58 0,1 1-71 16,-3 3-80-16,1 0-73 0,-1 3-83 0,2-1-91 16,1 0-35-16,1-2 13 0,2-1 44 15</inkml:trace>
  <inkml:trace contextRef="#ctx0" brushRef="#br0" timeOffset="-164520.08">21284 14630 131 0,'2'-5'346'0,"-2"1"68"16,0 6 83-16,-2 5-26 0,0 7-67 0,-1 7-63 15,1 5-48-15,-2 7-60 0,-1 5-77 16,1 6-61-16,1 1-39 0,-2 3-27 16,2 0-15-16,0 1-23 0,-1 1-67 0,0-3-109 15,1 1-119-15,0-2-110 0,1-3-111 16,-2-1-45-16,2-2 30 0,1-5 90 16,1-3 109-16</inkml:trace>
  <inkml:trace contextRef="#ctx0" brushRef="#br0" timeOffset="-164286.12">21395 15130 28 0,'-9'-16'221'0,"-2"3"39"16,-2 2-8-16,-1 3-29 0,0 4-22 16,0 2-19-16,1 2-22 0,2 4-28 0,2 0-26 15,1 3-16-15,7 1-6 0,1 0-2 16,6 1 0-16,3 1 1 0,1-1-2 15,7 1-9-15,-1-3-15 0,2 1-31 0,3 0-60 16,0-1-79-16,-2-1-83 16,3 0-91-16,-2-1-93 0,-1 1-38 0,1-2 17 15,-4-2 56-15</inkml:trace>
  <inkml:trace contextRef="#ctx0" brushRef="#br0" timeOffset="-161996.52">22071 15093 33 0,'4'-13'156'0,"0"-2"-11"16,1-2-31-16,2 1-23 0,0-1-19 16,0-2-13-16,1 0-15 0,0 0-16 15,0 0-11-15,-1 0-9 0,-2 0 0 16,0 0 7-16,-1 0 16 0,-3 2 21 0,-1 0 22 15,-1-1 24-15,-3 3 25 0,-1 2 17 16,-2 1 15-16,0 3 13 0,-4 3 7 0,0 2 3 16,-1 2-5-16,-2 6-7 0,1 2-16 15,-1 5-21-15,0 3-22 0,3 3-21 0,2 4-18 16,0 0-16-16,4 4-15 0,2-3-11 16,3 3-7-16,4 0-6 15,1-2-3-15,3 0-3 0,1-1-2 0,2-2-2 16,-3-1 0-16,1-4-2 0,0 0 3 0,-3-2 12 15,-1-1 16-15,-1-3 7 0,-3-1 7 16,-2 0 2-16,-5-1-2 0,-1-1-12 16,-2-2-14-16,-2 1-7 0,-3-1-7 0,0 2-3 15,0-2-11-15,-3 2-36 0,1-1-75 16,0 1-99-16,2 0-104 0,2 1-97 0,1 1-89 16,4 0-18-16,3-3 45 0,2 1 85 15,2 0 94-15</inkml:trace>
  <inkml:trace contextRef="#ctx0" brushRef="#br0" timeOffset="-161567.03">22271 14867 161 0,'1'-10'268'15,"-1"1"34"-15,-1 3-27 0,1 2-21 16,-1 4-12-16,-3 6-17 0,1 3-22 0,-2 5-29 16,2 5-28-16,2 2-33 0,-1 1-34 15,-1 3-29-15,3 0-21 0,3 0-10 0,-1 0-8 16,1-3-5-16,1-1-1 0,1 0-3 16,1-2-1-16,1-3 1 0,0-1-1 0,0-4 0 15,0 1 3-15,2-5 0 0,-2-3 0 16,1-2 0-16,4-2-2 0,-2-6 0 15,0-1-1-15,4-3-2 0,-2-3 0 0,0-4 0 16,1-4 1-16,1 0 1 0,1-4 0 0,-1 0 0 16,0 0 9-16,1 3 15 0,-3-1 21 15,1 2 14-15,-3 4 14 0,-1 3 11 16,-2 3 3-16,1 1-2 0,-2 5-7 16,-2 3-9-16,0 4-8 0,-1 5-8 0,-1 5-10 15,-2 3-15-15,-2 2-8 0,1 4-10 0,-1 4-5 16,0 0-11-16,0-1-39 0,-2 3-86 15,3 0-115-15,1-1-107 0,0 1-107 16,1 0-81-16,2-3-11 0,0-1 64 16,1-4 99-16</inkml:trace>
  <inkml:trace contextRef="#ctx0" brushRef="#br0" timeOffset="-161185.68">22702 14973 28 0,'2'-19'262'0,"-1"4"50"16,1 4 15-16,-1 1-33 0,-1 2-19 16,3 5-9-16,-3 3-12 0,2 5-16 0,-2 3-11 15,1 5-18-15,-1 3-34 0,0 1-42 16,0 4-40-16,0 0-34 0,0 0-20 16,0 1-18-16,0-1-10 0,0 0-4 0,0 0-3 0,0-2-3 15,0 0-2-15,0-3 1 16,2-3 0-16,-2-2 0 0,1-1 0 0,-1-1 0 15,0-3 2-15,3-2-1 0,-3-2-1 0,2-2 0 16,-2-4-3-16,3-2 1 0,1-3-2 16,1-3-1-16,0-1 0 0,2-4-2 0,1-2 0 15,1-2 2-15,1 0-1 0,0-2 3 16,4 2 2-16,-2 2 2 0,0 0 7 0,1 4 5 16,0 1 8-16,-2 3 8 0,1 3 6 15,-1 5 3-15,1 3 0 0,-3 1-4 0,0 7-6 16,-1 2-8-16,0 5-5 0,-3 0-6 15,1 4-22-15,-3 2-64 0,1 0-115 0,1 0-125 16,0 2-128-16,3-2-97 0,-1-2-35 16,2 0 34-16,1-2 99 0</inkml:trace>
  <inkml:trace contextRef="#ctx0" brushRef="#br0" timeOffset="-160854.05">23361 14973 193 0,'0'-13'363'0,"-2"2"90"16,-2 1 43-16,-3 4-34 0,-1 4-55 0,-1 2-58 15,-2 2-76-15,-2 2-82 0,0 4-73 0,-1 1-46 16,2 3-28-16,0-1-17 0,-2 1-11 16,4-1-8-16,1 0-3 0,0-1-3 0,4-1-2 15,0 1-3-15,3-2 0 0,0-3 2 0,4 1 1 16,0-2 0-16,3-2 0 0,0-2 1 15,4-2 2-15,0-2-3 0,1-2 0 0,4 1 0 16,0-3 0-16,0 2-2 0,0 1 2 16,2 1 0-16,-1 2-1 0,1 2 1 0,-2 4 1 15,0 3-1-15,1 5 0 0,-3 3-1 16,-1 4 3-16,-4 2-1 0,0 4-1 0,-2 3-3 16,-1 1-23-16,0-1-70 0,-3 3-117 15,1-3-122-15,0 3-137 0,0-2-81 0,-2-3-21 16,0-1 46-16,0-4 101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17:56.1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1551 4383 14 0,'-3'0'49'0,"2"0"0"0,0 0-2 16,-1 0-4-16,2 0-3 0,-2 0-3 15,2 0-5-15,-3 0-5 0,3 0-2 0,0 0-3 16,0 0 0-16,-2 0 5 0,2 0 2 16,-3 0 8-16,3 0 6 0,-1 0 4 0,1 0 0 15,-2 0-2-15,1 0-6 0,-1 0-5 16,-1 0-9-16,0 2-7 0,-2 0-4 0,-1 0-4 16,0 2-2-16,-3 2-2 0,-2 1 0 15,-2 1 1-15,-1 1 0 0,-2 3 2 0,-2 1 1 16,-1 1 4-16,-3 3 0 0,-1 0 2 15,0 0 3-15,-2 2 1 0,-1 2 1 0,2 0 2 16,-3 2 2-16,2 2 0 0,0-3 1 16,0 5-3-16,0-2-1 0,2 1-2 0,0 3-3 15,3 0-2-15,2-1-3 0,0 1-2 16,2 1-2-16,2 3-1 0,1-1-1 16,3 0 1-16,-2 5 0 0,6-1 6 0,-2 4 4 15,5 0 5-15,-1 4 5 16,3-1 7-16,1 1 6 0,0 2 0 0,3-2 1 15,1 2 5-15,3-3 2 0,0 1 2 16,3-2-3-16,1 2 1 0,4-4-4 0,-1 0-6 16,2 0-8-16,2-2-6 0,2-2-5 15,1-2-5-15,4 3 0 0,-1-3 2 0,6-2 4 16,0 1 4-16,2-3 4 0,2-1 6 16,2-3 5-16,1-3 5 0,3 0 12 0,1-4 9 15,2-4 13-15,4-1 9 0,2-3 5 16,3-5 5-16,3-2-5 0,0-4-7 0,4-4-7 15,2-2-10-15,0-1-8 0,0-5-11 16,1-3-11-16,1 0-7 0,-3-4-7 16,0-2-6-16,0 0-3 0,-3-4-3 0,-3 0 0 15,-5 0-2-15,2 1-2 0,-5-3 1 16,-3-2 0-16,-2 3 1 0,-2-3 0 0,-1-1 2 16,-4 1 1-16,-3-1-1 0,0-3 0 15,-2 1 2-15,-2-2 0 0,-2-1-4 16,-2-3-1-16,-2 0 0 0,-1-4-2 0,-2 0-1 15,-2-2-2-15,-2-1 2 0,-1-3 2 16,-3 1-3-16,-2-1 1 0,-3 0 1 16,-2 1 2-16,-3 1 1 0,-3 0 1 0,-4 0 2 15,-2 5 3-15,-2-1-3 0,-3 2-1 16,-4 2-3-16,0-1-5 0,-3 5-3 16,-3 0-5-16,-1 0 1 0,0 3 2 0,-3 1 0 15,-1 1 1-15,-3 2 0 0,0 3 2 0,-5 1-2 16,3 0 0-16,-7 0-2 0,3 4 1 15,-5-2-1-15,0 4-1 0,0-2 0 0,-1 2 1 16,-1 1 1-16,0 1-2 0,1 0 0 16,-1 2 2-16,-1 1-2 0,1 1-1 15,-1 1 0-15,1 3-13 0,-1 1-27 0,1 2-48 16,2 2-73-16,2 2-84 0,3 2-89 0,6 0-82 16,1 2-71-16,5 2-2 0,3 1 46 15,2-1 71-15</inkml:trace>
  <inkml:trace contextRef="#ctx0" brushRef="#br0" timeOffset="8214.85">8652 4401 21 0,'0'-2'78'0,"-2"0"-5"0,2 0-6 0,-2 0-5 16,2 0-4-16,-2 0-5 0,2 2-3 16,-1-2 1-16,1 2 0 0,-2-2-1 0,2 2 1 15,-3-2 0-15,2 2-1 0,0-2 0 16,-1 2 1-16,0-1 0 0,-1 1 1 16,2-2 0-16,0 2-1 0,-3-2 0 0,1 2 1 15,-2-2-1-15,2 0-1 0,0 2-4 16,-1-2-4-16,-1 0-2 0,1 2-7 15,-1-2-6-15,0 2-3 0,-1-2-3 0,-1 2-3 16,2-2-3-16,-2 2-2 0,0 0-1 16,1 0-1-16,-2 2-1 0,-1-2 1 15,3 2 0-15,-3 2 1 0,-2 0-1 16,-1 0 0-16,-2 1 0 0,3 1-1 0,-4 2 0 16,-1 1 1-16,-2 3 1 0,1-1 1 15,-1 1 2-15,-2-1 1 0,0 2-1 0,1 3 3 16,-1-3-2-16,1 2 0 0,-3 0-1 15,3 3 0-15,-3-1-1 0,1 0 1 0,-2 2 0 16,0 2 0-16,0 0 2 0,0 0 1 16,0 3 3-16,0 1-1 0,0 0 2 15,0 4 2-15,-1-3 2 0,1 5 0 0,0-1 0 16,0 1 3-16,1-1 1 16,-1 3 0-16,2-1 1 0,1 0 1 0,0 1 1 15,1-1-2-15,0 0-2 0,4 1-3 0,-2-1 0 16,3 1-4-16,-1-1-4 0,6 0-2 15,-2 1-3-15,2-1-2 0,1-1-2 16,3-1 0-16,1-1-2 0,3-1 1 16,1 1 2-16,1-2 1 0,2-1 3 15,2 1 2-15,0 0 3 0,2-3 2 16,2 3 3-16,2-2 2 0,2 0 3 0,1-3 2 16,2 3 0-16,4-2 2 0,-2 0-2 15,6 0 1-15,3-2 1 0,2 0 1 16,1 0 1-16,4-2 2 0,4 0-1 0,1-2-1 15,3 0-1-15,3-2-6 0,2-1-2 16,1-1-2-16,2-2-1 0,2 1-1 0,1-3-2 16,5 1 3-16,-1-3 0 0,3 1-1 15,3 0-4-15,-1-3-1 0,5 1-2 16,-1 0-2-16,2-2-3 0,5-1 0 16,-1 1-1-16,2-2 1 0,-1 0-1 0,2 0 0 15,0-4-2-15,2 0-1 0,-1 0 1 16,2-3 0-16,0-1 0 0,3 0 1 0,-1-2 1 15,1-1-3-15,1-2-3 0,-2-1-2 16,2 1 0-16,-3-5-2 0,-1 1 1 16,-3 0 1-16,0-2 0 0,-3-2 1 15,-2 2 1-15,1-2 2 0,-3-2 0 16,0 0 0-16,-4 0 0 0,-2 0-1 16,-1-2-1-16,-2 0-1 0,-2-2-1 0,-1 0 2 15,-3 1-3-15,-3-3-1 0,0-2 2 16,-3 3-3-16,-3-3 0 0,-1 1 1 15,-2-1-1-15,-3-1 1 0,-3 1-1 0,-1-1 1 16,-1-1 1-16,-5 2 2 0,-3 1 4 16,0-1 6-16,-3 1 1 0,-5-1 3 0,-1 3 3 15,-2-3-1-15,-3 2-1 0,-3-1-1 16,-4 1-2-16,1-2-2 0,-5 1-2 16,-2-3 0-16,-4 3-1 0,-1-3-1 15,-2 1 4-15,-4-1-2 0,-1-1 3 16,-3 2 0-16,-5-1-1 0,-3 1 0 0,-2 1-6 15,-5-2-1-15,-2 3-5 0,-1-1 1 16,-7 3-1-16,-1-1 1 0,-1 0 1 0,-6 1 0 16,-2 1 0-16,-1 0 1 0,-5 2-1 15,0-1 1-15,-3 1 0 0,-2 0-1 0,-1 2 1 16,-5 0-2-16,0 0 0 0,-4 2-3 16,-2 2 0-16,-3 0 0 0,-4-1 1 15,-2 3-2-15,-2 2 5 0,-3 1 1 16,-1 1 0-16,1 1 2 0,-2 3-5 0,2 1 3 15,-2 2-7-15,-1 2-4 0,1 1-5 0,0 2-7 16,2 1-10-16,0 4-17 0,1 0-33 16,2 1-66-16,3 5-104 0,2-1-102 15,4 4-103-15,4 3-85 0,1 1-20 0,7 2 41 16,0 1 92-16,6 1 102 0</inkml:trace>
  <inkml:trace contextRef="#ctx0" brushRef="#br0" timeOffset="10136.15">16364 5711 150 0,'5'-11'210'0,"-1"-1"-7"15,-1 1-21-15,-1-1-17 0,0 3-8 16,-1-2-6-16,-1 1-7 0,0 2-6 0,0-1-1 16,-1 1 5-16,-1 3 11 0,-2-1 18 15,-1 0 16-15,-4 4 8 0,-2 0-3 16,-3 4-12-16,-4 2-19 0,-4 6-24 16,-4 3-29-16,-6 6-24 0,-4 6-15 15,-3 5-10-15,-4 8-3 0,-1 4-3 0,0 6-5 16,2 1-1-16,1 3-6 0,4 1-2 15,7 0-7-15,4-1-6 0,6 1-4 16,7-1-7-16,6-1-1 0,7-1-4 16,7-1-5-16,6-3-3 0,5-2-2 0,5-4-1 15,4-4 1-15,4-2 1 0,4-3 2 16,2-5-3-16,1-3-6 0,-1-4-11 0,1-4-26 16,-2-5-73-16,1-2-141 0,-1-5-153 15,0-3-138-15,-1-5-67 0,-2-5-15 16,0-3 47-16,-2-4 130 0</inkml:trace>
  <inkml:trace contextRef="#ctx0" brushRef="#br0" timeOffset="10633.84">16782 6174 256 0,'-2'-2'289'0,"0"0"32"15,0 0-39-15,4 0-27 16,2 1-14-16,4-1-5 0,3-2 5 16,3 2 1-16,4 0-17 0,4 0-30 0,3 0-37 15,3 0-37-15,4 0-35 0,2 2-35 0,4-1-21 16,3 1-16-16,4-2-27 0,-1 2-72 16,3-2-106-16,1 0-111 0,-2 0-124 15,1 0-88-15,-1 0-27 0,-3-2 42 16,-2 2 90-16</inkml:trace>
  <inkml:trace contextRef="#ctx0" brushRef="#br0" timeOffset="11047.46">18430 5799 164 0,'-5'-10'269'0,"-1"1"55"0,-1-1-22 16,-2 3-23-16,-2 1-13 0,-1 0-12 15,-4 2-24-15,-2 4-26 0,-2 2-22 0,-1 2-13 16,-6 6-12-16,0 1-11 0,-4 6-12 15,0 6-17-15,-3 2-18 0,0 5-16 16,0 5-13-16,2 1-10 0,1 2-9 0,5 0-7 16,3 0-6-16,5 0-6 0,3 0-6 15,6 0-8-15,6-1-1 0,5-1-5 0,5-2-4 16,5 0-4-16,6-1 0 0,4-3 2 16,3-3-4-16,3 0 0 0,3-5-8 15,2-3-10-15,3-3-23 0,2-3-54 0,-1-5-109 16,2-3-121-16,3-5-117 0,-3-3-107 15,0-7-45-15,-1-3 21 16,-1-4 90-16,1-4 113 0</inkml:trace>
  <inkml:trace contextRef="#ctx0" brushRef="#br0" timeOffset="11773.8">18828 6008 66 0,'-2'2'166'0,"4"-2"-12"0,2 2-9 16,1-2 4-16,6 0 17 0,1 0 14 0,6-2 4 15,2 0-13-15,3 0-19 0,2 1-27 16,4-3-32-16,3 0-27 0,4 0-27 16,1-2-17-16,2 1-22 0,4-1-49 0,2 0-64 15,3 1-81-15,-1-1-92 0,2 0-48 16,1 0-15-16,-1 1 29 0</inkml:trace>
  <inkml:trace contextRef="#ctx0" brushRef="#br0" timeOffset="12143.81">20225 5612 36 0,'-9'-7'199'0,"-2"1"40"16,-1 2-16-16,-1 0-14 0,-1 0-9 16,-2 4-10-16,-2 0-11 0,-2 4-21 0,-3 4-20 15,-2 3-9-15,-2 6 5 0,-1 4 14 16,-3 4 13-16,-1 6 9 0,0 5 1 15,0 2-1-15,1 4-18 0,5 0-22 0,3 1-26 16,5-1-27-16,3-2-20 0,6 0-20 16,8-1-12-16,6-3-9 0,7 0-3 15,6-4 1-15,9-3-7 16,5-2 1-16,6-3-2 0,6-5-1 0,5-2-3 16,5-3-21-16,4-5-57 0,5-1-105 15,5-6-105-15,5-2-108 0,2-4-121 0,3-2-50 16,-1-1 25-16,0-5 85 0,-5-1 95 15</inkml:trace>
  <inkml:trace contextRef="#ctx0" brushRef="#br0" timeOffset="12560.65">20914 5886 13 0,'-10'-1'191'16,"6"-1"19"-16,-1 2-33 0,3-2-28 0,4 0-17 16,1 0-11-16,3 0-8 0,8 0-1 15,1 0-9-15,5 2-13 0,4-2-17 16,2 2-19-16,2-2-18 0,5 2-15 15,-1 0-15-15,1 0-41 0,2 0-62 0,-1 2-85 16,-2-2-75-16,-1 0-40 0,-1 0-16 16,0-2 25-16</inkml:trace>
  <inkml:trace contextRef="#ctx0" brushRef="#br0" timeOffset="12905.41">22455 5389 221 0,'-24'-5'265'0,"0"1"46"0,-4 2-16 0,-4 4-32 16,1 2-4-16,-3 3 10 0,-2 5 11 15,-1 3-14-15,-1 4-28 0,-3 6-34 16,0 1-31-16,-1 7-35 0,2 1-31 16,-1 4-27-16,4 2-22 0,4 2-16 0,5 2-8 15,5 0-8-15,8-1-7 0,7 3-6 16,11-2-2-16,8-2 0 0,8 0-4 16,10-4-3-16,10-2 0 0,8-4-11 15,7-3-25-15,7-6-91 0,8-2-124 0,2-4-132 0,2-4-137 16,2-1-66-16,0-1-13 15,-2 1 68-15,-1-3 113 0</inkml:trace>
  <inkml:trace contextRef="#ctx0" brushRef="#br0" timeOffset="16258.56">14579 5694 159 0,'1'-4'211'0,"-1"2"-17"16,3-1-34-16,-3 3-23 0,2 0-4 15,0 1 7-15,-1 7 13 0,1 5 11 0,-2 8 14 16,0 8 5-16,0 7-12 0,0 6-21 16,0 6-33-16,-2 3-30 0,2 6-26 15,0 2-22-15,0 2-15 0,0 0-15 16,2 0-32-16,-2 0-51 0,2-4-68 0,-2-1-71 16,2-5-76-16,1-3-75 0,-1-7-31 15,2-2 20-15,-3-5 48 0,3-7 63 16</inkml:trace>
  <inkml:trace contextRef="#ctx0" brushRef="#br0" timeOffset="16525.84">15013 5565 163 0,'9'-20'251'16,"-1"5"28"-16,0 4-19 0,-2 5-9 0,-1 8-2 16,0 6 11-16,-3 11 8 15,0 7-4-15,0 11-27 0,-2 4-45 0,0 9-45 16,0 5-45-16,0 4-35 0,-2 4-21 16,2 2-22-16,-2 2-42 0,-1-1-81 0,1 3-91 15,-2-3-93-15,1-1-94 0,-2-2-96 16,3-4-20-16,-5-4 42 0,1-3 72 15,-5-8 85-15</inkml:trace>
  <inkml:trace contextRef="#ctx0" brushRef="#br0" timeOffset="16721.41">14690 6357 6 0,'-6'-13'197'0,"3"-1"13"0,0 3-13 16,3-1-60-16,3 3-47 0,3-1-29 16,3 1-17-16,1-1-11 0,6 3-12 15,2-1-21-15,2 2-41 0,2 1-64 0,1-1-66 16,1 2-33-16,-1 0-19 0,-1 1 5 16</inkml:trace>
  <inkml:trace contextRef="#ctx0" brushRef="#br0" timeOffset="19990.39">15290 6538 7 0,'0'0'56'0,"-2"0"-10"0,2 0-10 15,-1 0-6-15,1 0-1 0,0 0 1 16,0 0 2-16,0 0 3 0,0 0-1 0,0 0 1 16,0 0-2-16,0 0 0 0,0-2-2 15,1 2-2-15,1-2-2 0,0 0-1 0,0 0-2 16,1 0-6-16,2 1-4 0,-1-1-3 15,2 0-1-15,-2 0-2 0,2 0-1 16,0 0-1-16,-1 2-1 0,0 0 1 16,1 2 1-16,-3-2 0 0,1 2 4 0,-1 0 3 15,1 2 3-15,-2-1 3 0,1 1 2 16,-1 2 0-16,2 1 0 0,-2-1-2 16,1 2-2-16,0 1-2 0,1 1-2 15,0-1-4-15,-1 1 0 0,3 1-1 0,-3-1 0 16,3 1-1-16,-3-1 2 0,3 1 4 15,-4-1 4-15,3 1 3 0,-3-1 5 16,-1 1 4-16,0-1 1 0,-1-1-3 16,-1 3-1-16,0-3-5 0,-1 3-7 15,-3-1-3-15,1 0-5 0,-3 1-4 0,0-1-11 16,-2 3-25-16,-1-3-38 0,0 2-57 16,-1 1-66-16,-1-3-35 0,-2 3-10 0,0-5 14 15</inkml:trace>
  <inkml:trace contextRef="#ctx0" brushRef="#br0" timeOffset="21055.23">22797 5502 133 0,'3'0'185'0,"1"3"-11"0,-3 5-22 16,0 5-14-16,2 6-1 0,-1 6 4 16,-2 6-8-16,0 5-20 0,-2 4-22 0,2 6-21 15,-3 1-18-15,3 5-14 0,0-1-12 16,0 1-6-16,0-3-13 0,0 1-27 15,3-3-35-15,-3-3-44 0,2-2-45 0,0-2-59 16,1-6-60-16,-1-1-13 0,0-7 13 16,-1-3 29-16</inkml:trace>
  <inkml:trace contextRef="#ctx0" brushRef="#br0" timeOffset="21300.44">23263 5456 84 0,'10'-12'222'0,"-3"5"29"16,-1 5-9-16,-1 6-27 0,-3 5-18 16,-1 8-4-16,-1 4-5 0,0 8-17 15,-1 3-30-15,-3 6-34 0,1 2-31 0,-1 4-27 16,1 4-16-16,-3 1-33 0,-2 3-56 15,4-1-69-15,-3 1-66 0,0-3-67 16,-2-3-78-16,-1 0-31 0,1-4 23 0,1-6 49 16</inkml:trace>
  <inkml:trace contextRef="#ctx0" brushRef="#br0" timeOffset="21484.2">23000 6046 152 0,'-6'-11'215'16,"1"0"-5"-16,2 3-53 0,1 0-41 16,2 1-28-16,4-1-28 0,2 1-20 0,3 1-14 15,2 0-10-15,4 0-16 0,3 3-30 16,-1 1-42-16,3 0-71 0,0 2-53 16,-2 0-28-16,1 2-5 0</inkml:trace>
  <inkml:trace contextRef="#ctx0" brushRef="#br0" timeOffset="21830.42">23672 5928 98 0,'-8'-5'175'0,"3"1"-30"15,0 0-38-15,0 0-21 0,3 0-18 16,0 2-19-16,0 1-22 0,2 1-12 0,2 0-8 16,0 0-3-16,0 0-2 0,3 1-1 15,-2 1-1-15,1 0 0 0,-1 2 1 0,1-2-1 16,0 2-1-16,1 0 0 0,-1 1 0 16,1-1 1-16,-1 2 1 0,1 2 5 15,-2-1 8-15,3 1 10 0,-3-1 10 0,1 1 10 16,-2 2 7-16,0-1 1 0,-2 2-3 15,0-1-7-15,0 1-8 0,-2 1-12 16,-2-1-6-16,-1 1-5 0,-1-1-13 0,-2 1-22 16,-1-1-32-16,-4 0-46 0,1-1-81 15,-4-2-41-15,1-1-15 0,-3-1 7 16</inkml:trace>
  <inkml:trace contextRef="#ctx0" brushRef="#br0" timeOffset="31488.29">18317 6662 43 0,'0'-4'56'0,"0"-2"4"0,0 2 0 16,0 1 0-16,0-1-1 0,0 2-1 16,0-2-5-16,0 2-2 0,0 0-5 15,0 2-2-15,0 0 3 0,0 2 9 0,0 2 13 16,0 4 11-16,-1 5 13 0,-1 4 7 15,0 6-2-15,-1 4-13 0,1 1-14 16,0 5-17-16,-2 1-18 0,3 2-10 0,1 2-10 16,0 0-3-16,0 0-4 0,1 0-1 15,3 1-3-15,-2-3-19 0,0 0-25 16,5-2-36-16,-5-1-43 0,6-3-47 16,-1-1-53-16,1-5-30 0,-2-3 2 0,3-2 20 15</inkml:trace>
  <inkml:trace contextRef="#ctx0" brushRef="#br0" timeOffset="32647.38">18084 4810 21 0,'3'6'117'0,"-3"1"-14"16,2 7-8-16,-2 3-8 0,0 6-11 15,0 2-15-15,0 1-17 0,0 5-11 16,2 1-12-16,-2 0-5 0,1 1-4 16,1 1-3-16,0-1-2 0,0 1-4 15,-1-2-14-15,1 1-23 0,2-3-37 0,-2 1-52 16,-1-3-33-16,1-3-14 0</inkml:trace>
  <inkml:trace contextRef="#ctx0" brushRef="#br0" timeOffset="33222.93">18239 3976 37 0,'-9'-6'59'0,"2"2"-1"16,-5 2-2-16,2 2-3 0,-2 2-1 15,-3 2 1-15,-1 4-1 16,-1 5-1-16,-5 4 5 0,-1 4 6 0,-3 6 6 16,0 3 3-16,-1 3 3 0,2 1 1 15,0 2 0-15,2-2-5 0,4 3-8 0,4-3-9 16,2-2-8-16,7 1-12 0,2-3-9 0,4-1-7 15,4-1-3-15,1-1-4 0,6-2-2 16,1-2-1-16,3-2 0 0,6-2-6 0,0-2-17 16,3-6-26-16,2-1-32 0,3-5-39 15,0-3-40-15,4-4-42 0,1-3-27 16,-2-5 0-16,1-3 19 0</inkml:trace>
  <inkml:trace contextRef="#ctx0" brushRef="#br0" timeOffset="33460.18">18642 3799 139 0,'2'-10'151'0,"0"2"-14"16,-1 7-10-16,2 2-13 0,-3 9-9 15,-3 7-3-15,2 10-4 0,-3 5-5 0,-1 8-14 16,0 4-17-16,-1 4-17 0,1 1-14 15,0 3-10-15,1 1-7 0,-1-2-11 0,1 3-24 16,2-5-32-16,-1-1-33 0,3-4-38 16,0-4-39-16,0-4-37 0,0-6-21 15,2-3 6-15,-1-8 21 0</inkml:trace>
  <inkml:trace contextRef="#ctx0" brushRef="#br0" timeOffset="33659.91">18909 3837 32 0,'8'-14'131'0,"1"5"7"0,-3 7 5 0,-1 8-2 16,-1 5-10-16,-3 6-17 0,-1 8-20 16,0 4-22-16,-1 5-18 0,-3 6-15 15,0 2-11-15,1 2-10 0,-1 1-10 0,1 1-24 16,-2 2-33-16,3-1-45 0,-2 1-50 15,2-4-57-15,-1-2-26 0,-1-2 2 0</inkml:trace>
  <inkml:trace contextRef="#ctx0" brushRef="#br0" timeOffset="34107.61">19071 4330 4 0,'4'-2'68'16,"-3"-2"-15"-16,3 2-16 0,-2 1-12 15,1 1-12-15,1 0-5 0,-1 0-2 0,1 0 1 16,0 1 4-16,-1 3 9 0,0 0 8 16,1 0 8-16,0 0 9 0,0 3 7 0,-1-1 2 15,1 2 0-15,-1 1 0 0,1-1-2 16,-1 1-3-16,1 1-4 0,0-1-1 15,1 1-4-15,-1 1-2 0,1-1-2 0,-2 1-4 16,1-1-4-16,-1 1-5 0,1-1-4 16,0-1-4-16,-3 1-5 0,-1-1-3 0,0 1-3 15,-1-1-3-15,-3 1-18 0,0 1-35 16,-3-1-46-16,-1 1-67 0,-1-1-38 16,-2-1-17-16,-2-1 7 0</inkml:trace>
  <inkml:trace contextRef="#ctx0" brushRef="#br0" timeOffset="34970.18">18618 4246 63 0,'-2'0'86'0,"-2"0"-11"0,1 0-14 16,1 0-15-16,2-2-7 0,2 0 0 15,1 1 3-15,3-3 10 0,2-2 9 0,3 0 9 16,3 1 3-16,2-3 0 0,4-2-6 15,1 1-6-15,5-1-10 0,2 1-11 16,2-1-11-16,3 1-8 0,0 1-6 0,3 1-5 16,0 1-4-16,3 2-4 0,1 0-19 15,-1 0-39-15,2 3-54 0,-1-1-68 0,2 2-36 16,-3 0-16-16,-1 0 8 0</inkml:trace>
  <inkml:trace contextRef="#ctx0" brushRef="#br0" timeOffset="36064.1">18230 7940 21 0,'3'-4'35'0,"1"-1"-5"16,3-3-1-16,0-2-1 0,0-3 1 16,2-2 1-16,0-2 2 0,0-2 5 0,0 0 5 15,-2-2 6-15,-1 0 7 0,-4 0 10 16,1 0 7-16,-3 2 10 0,-4 2 8 15,-1-1 11-15,-3 5 7 0,-2 0 6 0,-4 3-1 16,-4 4-5-16,-1 3-11 0,-1 5-12 16,-5 5-14-16,0 8-11 0,-3 4-4 15,0 6 3-15,2 6 9 0,-1 1 11 16,2 2 11-16,2 5 9 0,2-1-1 16,4 0-9-16,5-2-13 0,4 0-14 0,3 0-17 15,5-3-16-15,5-1-9 0,3-1-6 16,4-5-3-16,1 1-17 0,3-4-41 15,2-2-58-15,1-4-65 0,3-2-67 16,1-3-68-16,2-3-66 0,0-5-10 0,0-2 31 16,-2-6 50-16</inkml:trace>
  <inkml:trace contextRef="#ctx0" brushRef="#br0" timeOffset="36280.58">18572 7519 16 0,'8'-19'184'0,"-3"4"0"16,-1 5-14-16,-1 8-13 0,-3 6-18 15,0 8-18-15,-3 7-20 0,-1 5-18 0,-1 9-19 16,0 5-16-16,-1 2-16 0,1 2-12 16,-1 2-8-16,3 1-13 0,-1-1-26 15,3 0-32-15,-1 0-40 0,2-4-45 16,2-2-48-16,-1-4-41 0,-1-3-5 15,2-5 18-15</inkml:trace>
  <inkml:trace contextRef="#ctx0" brushRef="#br0" timeOffset="36480.22">18741 7485 13 0,'7'-21'166'0,"-1"6"-8"0,0 5-3 15,0 8-5-15,-4 8-8 0,1 7-9 16,-3 8-13-16,0 6-17 0,0 5-25 0,-3 4-20 16,2 4-19-16,-2 4-15 0,1 0-12 15,0 4-31-15,1-1-42 0,-1 1-58 16,-1 0-78-16,0-1-49 0,0-1-22 16,-1-4 8-16</inkml:trace>
  <inkml:trace contextRef="#ctx0" brushRef="#br0" timeOffset="36860.9">19035 7803 20 0,'5'11'82'16,"-1"-1"2"-16,0 1-3 0,-1 1-4 15,0-1-6-15,0 1-5 0,-3-1-10 16,0 0-10-16,0 1-9 0,-3-3-7 0,0 1-8 16,0-1-6-16,-1 1-5 0,-1-2-6 15,0-1-14-15,-1-1-32 0,1 0-52 16,-1-1-46-16,-2-1-25 0,-1-2-12 16</inkml:trace>
  <inkml:trace contextRef="#ctx0" brushRef="#br0" timeOffset="39547.9">20361 5683 119 0,'0'-2'126'0,"0"0"-24"0,0 2-23 16,3 0-14-16,-3 0-4 0,2 4-2 15,0-1 4-15,-1 5 5 0,0 3 7 0,-1 3 3 16,3 3-3-16,-3 2-7 0,0 4-10 16,-3 4-12-16,3-1-10 0,-1 5-11 15,1-1-10-15,-1 3-9 0,1-1-19 16,0-2-31-16,0 1-44 0,0-3-53 15,1 1-65-15,-1-4-32 0,1-2-3 0,-1-4 20 16</inkml:trace>
  <inkml:trace contextRef="#ctx0" brushRef="#br0" timeOffset="39813.9">20595 5544 93 0,'5'-6'176'0,"-2"2"-7"0,-2 6-30 16,2 4-20-16,-1 3-11 16,-1 6-7-16,-1 4-11 0,0 4-19 0,0 4-19 15,0 3-18-15,-1 1-12 0,1 1-10 0,-2 3-12 16,2 1-26-16,-3-2-44 0,2 0-61 15,0 1-67-15,-3-3-35 0,-1-1-11 16,-1-5 14-16</inkml:trace>
  <inkml:trace contextRef="#ctx0" brushRef="#br0" timeOffset="40029.37">20303 5947 23 0,'-3'-5'161'0,"1"-3"-4"0,2 2-29 16,4 1-16-16,1-1-14 0,2 0-11 16,2 2-13-16,4 1-18 0,-2-1-16 0,3 0-13 15,3 0-9-15,1 2-9 0,0 0-29 16,-1 0-49-16,4 1-81 0,-4 1-41 15,1-2-24-15,0 0-9 0</inkml:trace>
  <inkml:trace contextRef="#ctx0" brushRef="#br0" timeOffset="40875.05">20902 6155 38 0,'0'-4'174'0,"0"0"-6"0,1 1-30 0,0-1-28 16,4 0-24-16,-2 0-17 0,1 2-17 16,1-2-14-16,1 3-11 0,-1 1-8 15,2 0-7-15,-1 0-3 0,1 1-2 0,-3 3 2 16,2 0 2-16,-3 0 7 0,2 2 11 16,0-1 13-16,-3 5 17 0,-1-1 20 15,-2 3 22-15,-1-1 20 0,-3 4 22 16,0-1 15-16,1 1 13 0,-4 0 4 15,1 1-7-15,0-1-14 0,0 0-21 0,2 0-22 16,1-1-25-16,2 1-23 0,2-2-17 16,2 1-12-16,2-1-8 0,1 0-6 15,2-1-5-15,4-3-4 0,0 1-12 0,1-3-40 16,2 1-80-16,2-4-91 0,1 0-94 16,0-4-114-16,0-2-58 0,4-2 1 15,-1-4 57-15,-1-1 81 0</inkml:trace>
  <inkml:trace contextRef="#ctx0" brushRef="#br0" timeOffset="55258.25">1747 5665 19 0,'-5'-5'47'0,"-1"-1"-1"15,3 2-1-15,-2-1 0 0,1 1 0 16,-1 0 3-16,1 0-1 0,-1 0 0 15,1 0 0-15,-1 1-1 0,1-1-4 0,-1 0-2 16,0 0-3-16,-2 0-2 0,-1 1 1 16,1-1-1-16,-2 0 3 0,0 0 1 0,-1 0 0 15,-1 1-1-15,0 1-1 0,-1-2 0 16,-1 2-2-16,1-2-4 0,-3 2-3 0,0 0-5 16,0 2-3-16,-1 0-4 0,-2 0-4 15,-1 2-1-15,-2 0-1 0,2 0 3 0,-2 2 2 16,-2 2 2-16,-2-1 0 0,0 3 4 15,0 0 0-15,0 1 2 0,-2 1 3 16,0 1-1-16,0 2-1 0,0 1-1 0,1 3-3 16,-1 0-1-16,0 4-5 0,0 2-1 15,1 0 0-15,-1 3 1 0,2 1 4 16,-1 3 2-16,2 1 3 0,-1 3 4 16,2 2 6-16,-1 3 0 0,1 1 0 0,2 1 0 15,1 1-5-15,0 0-2 0,3 2-5 0,2 0-2 16,1 0-3-16,3-2 0 0,2 1 1 15,2-1 2-15,4-2 1 0,1 0 1 16,4 0-1-16,1-2-2 0,2-1-2 0,4-1-3 16,2 0-4-16,2-4-2 0,3 1-2 15,2-1-2-15,3-1 0 0,0-3-1 0,4 1 1 16,2-3 2-16,4-1 0 0,1 0 2 16,2-2 3-16,5 0 6 0,1-4 3 0,4-2 4 15,2-2 4-15,4-2 6 0,0-1-1 16,4-4-1-16,0-3-2 0,1-3-2 0,4-2-5 15,0-4-4-15,3-3-5 0,3-3-4 16,1-1-4-16,0-4-4 0,0-3-2 16,2-1-3-16,0-4-1 0,-2-1 0 0,0-3 2 15,-2-2-1-15,-2-1 3 0,-3-2 1 16,-3-1 1-16,-4-1 1 0,-2-2-1 16,-6 0 3-16,-1-4 3 0,-5 0 11 0,-5-2 14 15,-2 0 16-15,-8-4 12 0,-3 0 13 16,-6-3 7-16,-5-1 1 0,-4-3-6 15,-6 0-10-15,-5-3-10 0,-5 1-11 0,-3 0-11 16,-5 0-11-16,-6-1-10 0,-4 3-4 16,-3 2-3-16,-6 1-2 0,-5 2-2 15,-1 5-1-15,-7 1 0 0,-1 2-1 0,-2 5-8 16,-4 5-24-16,0 5-43 0,-6 4-57 16,3 4-72-16,0 6-70 0,2 3-73 0,4 6-67 15,1 2-15-15,2 6 27 0,5-1 53 16,3 5 64-16</inkml:trace>
  <inkml:trace contextRef="#ctx0" brushRef="#br0" timeOffset="67448.53">10779 7374 1 0,'-7'-2'185'0,"0"2"24"0,0-2-12 0,-2 2-29 15,1 0-18-15,0 0-10 0,-1 2-6 16,0-2-12-16,0 2-19 0,0 0-17 16,0 2-11-16,-2 0-6 0,0 1 0 15,0 1-1-15,-1 4 4 0,-2-1 4 0,1 3 1 16,-1 1 1-16,-2 2-1 0,1 2 2 0,0 2-2 16,-3 2-1-16,2 2-1 15,-4 4-4-15,0 2-2 0,1 3-8 0,-3 4-3 16,-1 2-7-16,2 2-4 0,-1 4-6 15,1 0-4-15,1 3-1 0,1 1-2 16,1 2 0-16,1-1-1 0,3 4 2 0,4-1 3 16,-1 1-2-16,4 1-2 15,2-1-2-15,5 0-2 0,3 1-2 0,4-3-3 16,4-1 0-16,3-1 2 0,6 1-2 0,5-1-2 16,5-3 0-16,4 0 0 15,5-1-2-15,6-3-2 0,5-2 2 0,7-2 2 16,6-1 2-16,6-7-1 0,6-1 2 15,7-3-3-15,8-5-2 0,5-2-2 0,5-3-8 16,3-5-3-16,2 0-3 0,4-3-3 16,2-2 2-16,0-2 0 0,1-4 1 15,3 0-1-15,-1-4 2 0,-1 0-1 0,3-4-3 16,-4 1 0-16,1-5 1 0,-3 1 3 16,-1-4 4-16,0-1 2 0,0-3 0 15,0-2-1-15,-3-2-1 0,1-1-3 16,-3-3-3-16,1-2-1 0,-4-1 0 0,-4-1-2 15,-3-3-1-15,-4 0 1 0,-3-2 0 16,-5-2 0-16,-3-2-1 0,-6 2 0 16,-3-3 1-16,-4 0-3 0,-4-1 0 15,-4 0 2-15,-7-2-3 0,-2 2 1 16,-9-2 2-16,-3 2 4 0,-5-1 0 0,-7-1 2 16,-8-2 4-16,-2 2 2 0,-8-3 1 15,-7-1 0-15,-6 0 1 0,-4-1 0 16,-6-3 0-16,-7 1-1 0,-6-1 1 15,-7 1 1-15,-3 0-2 0,-7-1 0 0,-6 1-2 16,-6 1 0-16,-6-1-2 0,-5 1 2 16,-8 3-1-16,-7-1 0 0,-5 2-3 15,-6 4 1-15,-5 0-1 0,-4 4 0 16,-5 0 1-16,-5 4-2 0,-4 2 0 0,-5 3-2 16,-4 2-5-16,-3 3-4 0,-2 3 3 15,-1 3 1-15,0 5 1 0,-3 4 2 0,0 5 0 16,0 4-2-16,-1 4-11 0,1 5-10 15,2 4-11-15,2 5-15 0,2 3-20 16,5 3-36-16,5 5-68 0,4 5-105 16,7 2-124-16,4 2-136 0,6 1-60 15,6 1-1-15,8-2 52 0,8-2 103 0</inkml:trace>
  <inkml:trace contextRef="#ctx0" brushRef="#br0" timeOffset="68496.77">15806 9856 178 0,'2'-13'284'16,"0"0"55"-16,-4-1 1 0,0 1-18 16,-1 0-16-16,-2-1-12 0,1 3-16 0,-1 2-30 15,-3 1-42-15,-1 2-39 16,1 2-32-16,-4 4-29 0,0 4-22 0,-2 4-13 16,-4 3-13-16,0 8-7 0,-3 4-7 0,-1 6-3 15,0 5-3-15,2 4-5 16,0 6 2-16,-1 2-4 0,7 1-1 0,2 3 0 15,5-3 0-15,6 1-4 0,2 0-2 16,6-5-2-16,4-1-3 0,4-4-4 0,8-3-7 16,1-3 0-16,4-3-3 0,4-3-7 15,2-5-11-15,-1-2-17 0,3-5-36 16,-2-3-98-16,0-1-148 0,0-5-155 16,0-3-109-16,0-2-48 0,-2-3 4 0,0-3 81 15,-2-4 137-15</inkml:trace>
  <inkml:trace contextRef="#ctx0" brushRef="#br0" timeOffset="68812.84">16405 10230 205 0,'-7'-2'383'16,"-1"0"62"-16,2 2 50 0,2 0-64 16,0 0-74-16,2 0-60 0,4 0-52 0,2 2-50 15,3 0-43-15,2 0-42 0,2 0-37 16,6 0-31-16,-1-1-21 0,3 1-27 15,2 0-52-15,-2-2-103 0,2 2-122 16,2-2-130-16,-1-2-109 0,2 0-44 0,1-1 14 16,0-1 82-16,1-2 111 0</inkml:trace>
  <inkml:trace contextRef="#ctx0" brushRef="#br0" timeOffset="69165.67">17387 9866 46 0,'-2'-13'290'0,"-1"-1"74"0,-2 1 77 15,-1 2-14-15,-2-1-25 0,2 3-27 0,-5 1-34 16,-2 0-57-16,-1 5-67 0,-3 1-62 15,-2 2-44-15,-4 5-30 0,-2 5-21 16,-3 5-10-16,-1 2-6 0,0 6-3 16,1 4-5-16,3 3-2 0,2 3-1 0,3 1-1 15,4 2-4-15,3 0-4 0,5 2-4 16,7-1-5-16,2-1-4 0,6-2-4 16,3 0-3-16,3-3-3 0,3-1-3 15,4-3-9-15,1-2-15 0,2-4-20 16,0-2-51-16,2-4-125 0,2-4-155 0,-1-3-157 15,2-4-76-15,-1-2-25 0,-2-4 26 16,1-4 109-16</inkml:trace>
  <inkml:trace contextRef="#ctx0" brushRef="#br0" timeOffset="69408.87">17730 10117 132 0,'-4'-7'339'0,"1"-1"44"0,3 2 52 15,0 3-41-15,1-1-69 0,5 0-61 16,1 2-40-16,2 0-35 0,2 2-46 0,3 2-47 16,-1 2-34-16,4 0-25 0,1 0-24 15,-1-1-33-15,4 3-61 0,0-2-110 16,1 2-141-16,1-3-118 0,-2 1-55 0,-2-2-10 15,1-2 39-15,-3 0 96 0</inkml:trace>
  <inkml:trace contextRef="#ctx0" brushRef="#br0" timeOffset="70006.67">18783 9702 105 0,'-7'-9'292'16,"-3"3"69"-16,-2 2 54 0,-1 4-20 15,-3 2-15-15,-2 6-14 0,-5 1-31 0,3 8-48 16,-5 4-60-16,0 4-52 0,0 6-39 15,2 3-31-15,0 4-21 0,6 2-13 16,5 2-13-16,3 0-9 0,7 2-12 0,4-3-9 16,5-1-5-16,4 0-8 15,3-3-4-15,4-1-5 0,3-4-5 0,3-3-6 16,1-3-15-16,3-5-20 0,1-3-56 16,3-5-136-16,-1-5-169 15,4-7-149-15,-1-2-69 0,0-5-25 0,2-4 31 0,-3-1 127 16</inkml:trace>
  <inkml:trace contextRef="#ctx0" brushRef="#br0" timeOffset="70237.62">19387 10114 149 0,'-2'-6'362'0,"2"0"46"0,0 0 57 15,2 3-42-15,0-3-82 0,3 2-75 16,2 2-55-16,4 2-44 0,0 0-54 16,3 2-49-16,0 0-71 0,4 2-102 15,0 2-119-15,-1-3-132 0,2 3-103 16,0-2-50-16,-1 0 9 0,2 0 70 0,2-3 100 16</inkml:trace>
  <inkml:trace contextRef="#ctx0" brushRef="#br0" timeOffset="70552.64">20385 9834 187 0,'-12'-10'345'15,"-5"1"78"-15,0-1 59 0,-3 4-46 0,-1 1-44 16,-2 3-42-16,-4 4-51 0,-2 3-63 16,-1 5-67-16,-2 5-51 0,0 6-33 15,0 4-20-15,0 5-14 0,6 5-9 16,1 3-7-16,4 2-6 0,4 0-6 0,7 2-5 16,5 0-4-16,5-2-5 0,5-2-4 15,5-2-2-15,7-2-2 0,4-5-5 16,4-3-13-16,4-5-20 0,1-5-51 15,3-5-121-15,2-3-148 16,0-5-160-16,3-3-77 0,-1-3-28 0,0-3 30 0,-3-2 106 16</inkml:trace>
  <inkml:trace contextRef="#ctx0" brushRef="#br0" timeOffset="70802.45">20687 10131 225 0,'-9'-6'324'0,"1"0"26"0,4 1 11 16,0 1-90-16,6 2-73 0,2 0-48 16,3 2-29-16,3 2-21 15,3 2-29-15,3 0-22 0,1-1-24 0,4 3-42 16,-2 2-57-16,1-3-73 0,0 3-84 15,1-2-105-15,-1-2-48 0,-1-1-3 0,-1-1 34 16,2-2 60-16</inkml:trace>
  <inkml:trace contextRef="#ctx0" brushRef="#br0" timeOffset="71166.64">21671 9860 55 0,'-8'-7'351'16,"2"-1"79"-16,-5 2 83 0,-3 1 16 15,0 1-78-15,-4 2-76 0,-3 2-61 16,-1 2-63-16,-3 4-72 0,-3 3-54 15,-1 4-34-15,-1 6-17 0,-3 6-9 0,3 2-7 16,2 3-2-16,3 5-9 0,1-1-7 16,7 2-10-16,6 2-8 0,5-2-9 15,6 3-6-15,6-3-2 0,5-2-3 0,8-2 2 16,6-1-3-16,4-4-1 0,5-3-9 16,3-3-13-16,2-2-14 0,3-3-16 15,2-5-22-15,-3-3-59 0,1-5-126 0,0-1-148 16,-4-2-138-16,-3-4-66 0,-3-3-20 15,-1-3 37-15,-3-1 123 0</inkml:trace>
  <inkml:trace contextRef="#ctx0" brushRef="#br0" timeOffset="78499.31">17175 9014 63 0,'0'-3'189'0,"0"1"-5"0,0-2-14 15,0 2-12-15,0 0-11 0,0 0-10 16,0 0-13-16,0 2-5 0,0 0 8 0,0 0 22 15,3 4 33-15,-1 2 36 0,-1 5 33 16,1 5 10-16,-2 3-10 0,-2 5-34 16,2 5-46-16,-1 3-48 0,-1 3-45 15,-1-1-30-15,2 4-20 0,0-2-15 16,-1 2-19-16,2 0-36 0,-2 0-71 0,2-1-108 16,0-3-110-16,0-2-122 0,0-1-76 15,0-6-15-15,0-3 45 0,0-4 91 0</inkml:trace>
  <inkml:trace contextRef="#ctx0" brushRef="#br0" timeOffset="79162.58">16853 8224 105 0,'2'-8'279'0,"-2"1"47"0,2 1 0 0,-2 2-37 16,0 0-32-16,0 0-20 0,0 4-2 16,0 4 0-16,0 4-7 0,0 3-8 15,0 8-15-15,-2 4-25 0,0 6-46 0,0 3-44 16,0 4-34-16,-1 4-21 16,0 0-13-16,2 4-10 0,-1 0-13 0,1 0-21 15,-1 0-43-15,0-2-67 0,0-2-94 16,1-2-96-16,-2-2-85 0,3-2-90 15,0-5-21-15,0-3 36 0,0-3 75 0,-1-4 85 16</inkml:trace>
  <inkml:trace contextRef="#ctx0" brushRef="#br0" timeOffset="79917.73">16865 8258 99 0,'-1'-2'189'0,"1"0"-17"0,0 2-27 15,0-2-24-15,0 2-19 0,0-1-13 16,0 1-10-16,0 0-6 0,0 0-7 16,0-2 1-16,1 2 3 0,-1 0 2 0,1-2 5 15,2 2 7-15,-1-2 4 0,1 2 6 16,-1-2 5-16,2 2 5 0,-1-2 6 16,1 2 3-16,-1-2 5 0,1 0 4 0,0 0 4 15,-1 0 1-15,3 2-5 0,-1-1-12 16,0-1-14-16,1 0-19 0,1 0-21 15,0 0-21-15,0 0-14 0,0 2-8 16,2-2-6-16,0 2-6 0,0 0-2 0,0 0 0 0,0 0-1 16,0 2 0-16,0 2-1 15,0 0 1-15,-2-1 2 0,0 5 0 16,0 0 1-16,0-1 0 0,-1 3 2 16,-3 1 4-16,1 1 5 0,-1-1 5 15,1 2 3-15,-2 3 6 0,1-3 2 0,1 2 0 16,-1-1-1-16,1 1-3 0,-1 0-1 15,3 0-2-15,-1 1-2 0,2-1-2 16,-1 2 0-16,1-2 3 0,-2 2 1 16,1-1 7-16,-3-1 6 0,1 0 3 0,-4-2 4 15,0 3 1-15,-4-3-1 0,-2 2-5 16,-2-1-8-16,-3-1-6 0,-1 0-5 16,-3-1-6-16,-1 1-5 0,0-2-7 15,-2 1-6-15,0-3-13 0,-1 1-24 0,1-1-60 16,-2-1-114-16,2-2-130 0,2-1-134 15,0 1-89-15,2-4-33 0,1 0 32 16,3-2 100-16,3 0 125 0</inkml:trace>
  <inkml:trace contextRef="#ctx0" brushRef="#br0" timeOffset="80144.7">17235 8489 190 0,'6'-2'394'0,"-1"2"67"0,-2 4 61 15,-2 3-53-15,-1 3-90 16,0 1-88-16,-1 4-68 0,0 4-64 0,-1 0-62 16,0 4-76-16,-1 0-106 0,2 2-121 0,0 0-124 15,-1 0-136-15,0-1-70 0,0-1-6 16,-1-2 56-16,0-2 97 0</inkml:trace>
  <inkml:trace contextRef="#ctx0" brushRef="#br0" timeOffset="80344.59">17246 8584 150 0,'4'-10'291'0,"2"3"51"0,0 1 2 15,1 0-46-15,2 3-44 0,1 1-42 16,1 0-43-16,0 0-48 0,2 2-41 0,1 2-31 16,-2-2-33-16,2 2-49 0,-1 0-67 15,2-2-80-15,-3 1-99 0,0-1-89 16,1 0-35-16,-3-1 11 0,0-1 48 16</inkml:trace>
  <inkml:trace contextRef="#ctx0" brushRef="#br0" timeOffset="84919.36">18775 10586 36 0,'1'-4'208'0,"-1"0"23"16,2 1-23-16,-2 1-26 0,2 2-14 16,-2 0 2-16,2 0 12 0,-1 4 17 15,1 3 18-15,0 7 21 0,0 5 10 0,-2 3-11 16,0 5-24-16,0 5-35 0,0 5-34 16,-2-1-38-16,0 4-33 0,0 0-27 0,1 2-18 15,-1 0-13-15,0 0-25 0,0 0-52 16,1-1-86-16,1 1-104 0,-2 0-111 15,0-2-123-15,2-4-50 0,-3 1 11 16,3-5 65-16,-1-3 95 0</inkml:trace>
  <inkml:trace contextRef="#ctx0" brushRef="#br0" timeOffset="85383.49">18703 11651 132 0,'0'-13'251'0,"0"-1"46"0,-2 1-19 15,-1 2-16-15,-3-3-6 0,1 3-9 16,-3 1-10-16,-1 3-20 0,-1 1-21 0,0 2-21 16,-5 2-17-16,1 4-12 0,-4 4-15 15,0 3-16-15,-1 5-13 16,-4 3-16-16,0 4-16 0,3 5-12 0,-2 3-10 15,1 2-3-15,3 3-6 16,1 0-2-16,7 2-5 0,3-1-7 0,3-1-5 16,6 0-7-16,3-1-3 0,6-3-5 0,1-1-3 15,5-1 1-15,1-3-3 0,1 0-10 16,2-4-16-16,-1 0-35 0,2-4-78 0,-3 0-115 16,3-4-114-16,-2-3-111 0,-1-3-79 15,0-5-14-15,1-4 53 0,-3-3 100 16</inkml:trace>
  <inkml:trace contextRef="#ctx0" brushRef="#br0" timeOffset="85615.76">18969 11539 15 0,'4'-18'355'0,"-2"3"82"0,-1 4 73 16,-1 3 15-16,0 4-58 0,-1 6-78 15,-4 4-80-15,2 7-74 0,0 4-66 16,-2 6-57-16,-1 6-43 0,3 1-29 16,-3 5-17-16,3-1-12 0,-1 4-15 0,2-2-21 15,0 2-48-15,1-1-93 0,1-3-119 16,1 0-111-16,1-5-110 0,0-3-64 0,0-5 5 16,1-5 71-16,1-3 107 0</inkml:trace>
  <inkml:trace contextRef="#ctx0" brushRef="#br0" timeOffset="85832.25">19143 11529 332 0,'3'-13'480'16,"-1"3"73"-16,-2 6 51 0,0 2-82 0,-2 8-123 15,-1 4-107-15,1 5-86 0,0 6-67 16,-2 6-53-16,1 3-34 0,-1 4-21 0,2 4-15 15,-1 1-17-15,1 1-23 0,0 1-46 16,1 1-112-16,-2 0-138 16,2-2-142-16,-3-2-101 0,3-1-39 0,-3-5 15 15,0-2 94-15,1-3 128 0</inkml:trace>
  <inkml:trace contextRef="#ctx0" brushRef="#br0" timeOffset="86346.27">19125 11891 40 0,'4'-2'177'0,"2"0"-9"16,0 0-15-16,-1 0-18 15,0 0-11-15,3 1-12 0,-3-1-13 0,2 0-4 16,0 0-3-16,0 0 2 0,1 0 3 16,-3 0 2-16,1 0 5 0,0 2 0 0,0-2 1 15,-1 2 3-15,-1 0 8 0,-2 0 9 16,3 0 14-16,-3 0 11 0,-1 0 8 15,-1 0-1-15,2 0-10 0,-2 0-15 0,0 0-23 16,0 0-21-16,0 0-21 0,0 0-19 16,0 0-14-16,0 0-8 0,0 0-7 15,0 0-9-15,0 0-2 0,0 0-3 16,2 0-3-16,-2-2-4 0,0 2 1 0,0-1 1 16,0-1-2-16,0 0 0 0,0 0 3 15,0-2-1-15,0 2 0 0,0-2 0 16,0 2 1-16,0 0 2 0,0 1 2 15,-2-1 3-15,2 0-2 0,-2 0-1 0,2 0-3 16,-1 0-13-16,-1 2-48 0,-3-2-107 16,1 2-125-16,-1 0-136 0,-1 2-104 15,1 0-46-15,-2 0 19 0,0 0 88 0,-1 2 119 16</inkml:trace>
  <inkml:trace contextRef="#ctx0" brushRef="#br0" timeOffset="86793.58">18917 11771 11 0,'1'-4'283'0,"4"2"59"15,-1-2 58-15,2 1-23 0,2-1-44 0,-1 0-48 16,1 0-48-16,3 0-53 0,0 1-53 16,0 1-49-16,1 2-38 0,1-2-40 0,-1 2-61 15,2 2-71-15,-1 0-83 0,2 0-89 16,-1-1-107-16,-2 1-40 0,3 0 18 15,-3 0 50-15,2-2 70 0</inkml:trace>
  <inkml:trace contextRef="#ctx0" brushRef="#br0" timeOffset="87208.54">19484 11845 52 0,'-2'-2'348'16,"-2"0"75"-16,2 1 58 0,-1-1-18 16,1 2-80-16,-2-2-81 0,3 2-80 15,-1-2-70-15,2 2-59 0,0 0-40 0,0 0-27 16,0 0-14-16,2 2-5 0,-1-2-6 15,1 2-2-15,2 0 1 0,-1 1-1 16,1-1 0-16,0 2-1 0,-1 2 1 16,3-2 1-16,-1 1 0 0,0 3 0 0,1 0-2 15,-2 1 2-15,4 1 0 0,-3-1 0 16,3 1 0-16,-3-1 0 0,2 1 3 16,-2-1-2-16,1 1 0 0,-1-3 1 15,-2 3 1-15,0-2 1 0,-2 1 0 0,-2 1-1 16,-2-3 1-16,0 3-12 0,-4-3-26 15,0 3-47-15,-2-2-65 0,-3-1-77 16,3-1-87-16,-5 0-99 0,0-1-49 16,-1-1 5-16,-1-2 43 0,-2 0 67 15</inkml:trace>
  <inkml:trace contextRef="#ctx0" brushRef="#br0" timeOffset="88502.16">14576 9855 154 0,'3'0'289'0,"-2"0"52"0,4 3 13 0,-2 3-6 16,1 6-11-16,-1 5-7 0,1 6-13 15,0 7-28-15,-1 8-44 0,0 4-54 16,1 6-51-16,-2 3-44 0,1 1-32 16,0 3-24-16,-2-2-13 0,-1 2-13 15,2-1-8-15,-2-1-11 0,2-3-20 0,-2-1-49 16,2-3-97-16,-2-4-109 0,1-2-103 16,2-6-103-16,0-2-64 0,0-5 4 15,0-6 70-15,2-4 100 0</inkml:trace>
  <inkml:trace contextRef="#ctx0" brushRef="#br0" timeOffset="88752.33">14876 10074 77 0,'4'-25'387'0,"1"4"72"16,-2 6 64-16,1 1-3 0,1 7-64 15,-1 7-90-15,1 5-88 0,2 9-60 0,-2 7-58 16,3 5-55-16,-2 9-41 0,0 5-25 16,2 2-17-16,-3 1-13 0,-1 5-9 15,1-2-17-15,-2 1-38 0,-2-1-91 16,2 0-128-16,-1 0-120 0,-1-5-133 0,1-1-58 16,-2-1-4-16,-2-5 70 15,-1-4 117-15</inkml:trace>
  <inkml:trace contextRef="#ctx0" brushRef="#br0" timeOffset="88983.61">14749 10565 58 0,'-5'-13'350'0,"1"-1"61"15,1 3 59-15,3 2 2 0,1-1-59 16,5 0-71-16,1 3-65 0,5-1-50 15,3 2-56-15,3 1-61 0,1-1-44 16,3 0-31-16,-2 3-25 0,3 1-29 0,0-2-64 16,-4 2-106-16,0 2-123 0,2-2-142 15,-5 2-83-15,-2 0-27 0,-1 0 35 16,-3 0 91-16</inkml:trace>
  <inkml:trace contextRef="#ctx0" brushRef="#br0" timeOffset="90787.79">15271 10565 63 0,'0'-2'89'0,"1"2"-2"15,-1-2-1-15,0 2-1 0,0-2-2 16,0 2 2-16,0-1 2 0,0 1 6 16,0 0 9-16,0 0 10 0,0 0 12 0,0 0 11 15,-1 0 9-15,1 0 8 0,0 0 1 16,0 0-8-16,0 0-10 0,0 0-16 15,0-2-14-15,0 2-15 0,0-2-13 16,0 2-9-16,0-2-7 0,0 0-4 0,1 0-9 16,-1 0-5-16,2-2-8 0,0 2-9 15,1-1-9-15,-1 1-7 0,2 0-3 16,-1 0-5-16,1 0-2 0,0 0-2 16,-1 2 1-16,0 0-3 0,0 0 2 0,0 0 1 15,1 2 0-15,-1 2 0 0,1 0 4 16,-1-1-1-16,0 3-2 0,2 2 0 15,0-1 0-15,-2 1 2 0,3 1 0 16,-3 3 2-16,3-1 8 0,-3 1 8 0,3-1 9 16,-3 1 6-16,1 1 5 15,-2-2 3-15,1 1-4 0,-1-1-6 0,-1-1-7 16,-1-1-5-16,0 1-6 0,0-1-4 0,-1-1-10 16,-3 0-19-16,-1-1-28 0,0 1-49 15,-3-1-62-15,0-1-73 0,-3 2-73 16,1-3-79-16,-2 3-59 0,0-2 4 15,-2 0 38-15,-2-1 60 0</inkml:trace>
  <inkml:trace contextRef="#ctx0" brushRef="#br0" timeOffset="91888.14">18998 9759 125 0,'3'2'291'0,"-2"2"58"16,2 4 15-16,-1 3-26 0,-2 4-34 16,0 6-34-16,-2 6-45 0,2 3-52 15,-3 5-50-15,3 1-42 0,0 4-33 0,0 0-37 16,0 0-58-16,0-2-71 0,0 0-81 0,0-2-89 16,0-3-100-16,0-3-50 0,0-1 8 15,0-6 46-15,0-2 68 0</inkml:trace>
  <inkml:trace contextRef="#ctx0" brushRef="#br0" timeOffset="92089.11">19157 9916 154 0,'3'-8'340'16,"-1"4"58"-16,0 4 41 0,0 6-56 0,-1 5-72 15,-1 4-64-15,0 5-55 16,2 2-54-16,-2 5-53 0,0 2-68 0,0 1-84 16,0 2-98-16,0 1-101 0,0-1-118 15,0-1-69-15,-2-1-9 0,-1-1 41 0,-1-3 73 16</inkml:trace>
  <inkml:trace contextRef="#ctx0" brushRef="#br0" timeOffset="92267.84">19050 10199 224 0,'0'-7'274'0,"1"-1"32"0,1 2-46 16,4 1-58-16,-1 1-54 0,4 2-33 16,0 0-33-16,3 0-55 0,0 2-76 15,5 0-84-15,-1 0-109 0,2 0-55 0,1 0-28 16,-1 0 10-16,1 0 42 0</inkml:trace>
  <inkml:trace contextRef="#ctx0" brushRef="#br0" timeOffset="92934.38">20293 9889 249 0,'0'2'327'0,"0"2"60"16,-2 1-14-16,2 7-36 0,-2 1-38 16,-1 6-44-16,3 2-48 0,-2 6-55 15,0 1-50-15,-2 3-39 0,3 1-30 16,-1 1-40-16,-1-1-58 0,2 0-72 0,-1-1-82 15,1-1-85-15,1-3-96 0,0 0-42 16,-2-5 11-16,2-2 51 0,-2-3 69 16</inkml:trace>
  <inkml:trace contextRef="#ctx0" brushRef="#br0" timeOffset="93148.08">20359 9999 231 0,'2'-17'339'0,"1"4"47"0,-1 1 0 0,0 7-27 0,-1 1-30 16,0 6-34-16,4 5-32 0,-3 7-31 15,1 3-41-15,1 4-45 0,-3 4-46 16,3 3-34-16,-2 1-34 0,0-1-41 16,-1 3-79-16,1-1-116 0,-2 1-117 15,2-1-123-15,-1-1-85 0,2-2-24 0,-2-3 41 16,-1-3 97-16</inkml:trace>
  <inkml:trace contextRef="#ctx0" brushRef="#br0" timeOffset="93280.07">20353 10304 231 0,'-6'-11'306'16,"3"1"22"-16,0 3-42 0,1 1-87 15,0 0-90-15,1 2-91 0,2 2-94 16,1 2-91-16,2 0-86 0,0 0-40 0,1 2-3 15,-1 0 25-15</inkml:trace>
  <inkml:trace contextRef="#ctx0" brushRef="#br0" timeOffset="93512.63">20482 10298 103 0,'4'0'224'0,"-3"0"18"0,3 2-38 0,-2 0-48 16,1 0-41-16,-2 2-25 0,2 2-19 0,-3 1-12 15,2 1-12-15,-2 1-6 0,-2 1 2 16,-1 1 11-16,2-1 13 0,-1 1 13 0,1 1 11 16,-1-3 6-16,0 3-1 15,2-3-9-15,2 1-10 0,0-3-12 0,1 3-12 16,3-2-13-16,1-1-9 0,2-1-9 16,1 0-26-16,3-1-52 0,-1-1-69 0,4-2-80 15,1 0-107-15,-1-2-66 0,-2 0-18 16,0 0 27-16,0-2 55 0</inkml:trace>
  <inkml:trace contextRef="#ctx0" brushRef="#br0" timeOffset="94424.57">22050 9797 55 0,'0'-3'316'0,"0"-1"66"0,0 2 69 0,0 2-14 15,0 4-28-15,-3 3-40 0,2 7-46 16,-2 5-50-16,-2 4-58 0,3 5-64 16,-2 6-53-16,-1 5-40 0,1 2-25 0,1 1-12 15,1 0-15-15,-2 2-16 0,3-2-34 16,1-2-75-16,-3 0-115 0,6-4-121 15,-2 0-128-15,1-3-76 0,0-5-16 16,1-1 50-16,-1-4 101 0</inkml:trace>
  <inkml:trace contextRef="#ctx0" brushRef="#br0" timeOffset="94658.27">22305 9856 263 0,'4'-17'439'0,"0"4"76"16,-3 5 60-16,-1 5-63 0,0 3-109 15,0 7-93-15,0 5-79 0,0 7-70 0,-1 4-57 16,1 5-44-16,-3 4-26 0,3 3-20 16,-1 3-24-16,-3 2-58 0,3 0-125 15,-1-2-142-15,0 2-155 0,0-2-86 16,0-2-30-16,1-1 26 0,-3-5 109 0</inkml:trace>
  <inkml:trace contextRef="#ctx0" brushRef="#br0" timeOffset="94774.88">22223 10270 63 0,'-3'-6'117'0,"1"0"-73"0,0 3-88 0,2 1-47 15</inkml:trace>
  <inkml:trace contextRef="#ctx0" brushRef="#br0" timeOffset="95038.07">22421 10251 21 0,'4'2'101'0,"0"0"-23"15,-2 0-15-15,4 1-7 0,-2 1-4 16,1 2 6-16,-1 0 7 0,1-1 14 0,-1 1 20 0,1 2 20 16,-1-3 25-16,0 3 24 15,-1-2 24-15,1 1 21 0,-3-1 14 0,1 2 5 16,-2-1-8-16,0-1-20 0,0 2-27 16,-3-1-37-16,-1 1-38 0,1-2-40 0,-5 1-64 15,1 1-87-15,0-3-109 0,-2 3-116 0,-2-2-118 16,-1 1-57-16,-1-1 4 0,-1 0 49 15,0 0 87-15</inkml:trace>
  <inkml:trace contextRef="#ctx0" brushRef="#br0" timeOffset="103703.79">1776 7490 37 0,'0'-1'167'0,"-3"-1"-6"0,3 0-28 0,-1 2-22 0,1-2-13 15,-1 2-9-15,1-2-4 0,-2 2-7 16,2 0-5-16,-2 0-6 0,2 0 0 16,-2 0 1-16,2 0 3 0,0 0 3 0,-1 0 3 15,1 0-1-15,-2 0-5 0,2 2-1 16,-3-2-1-16,3 0 3 0,-1 0 7 16,1 0 9-16,-2 0 6 0,2 0 3 15,-1 0-1-15,-1 0-6 0,-2 0-9 0,2 0-8 16,-1 0-8-16,1 2-5 0,-1-2-6 15,-1 2-4-15,0-2-5 0,1 2-9 16,-1-2-3-16,1 1-5 0,-1-1-2 16,0 2-3-16,1 0 0 0,-1 0 2 0,1 0 0 15,-2 0 1-15,3 0-1 0,-2 0 4 0,1 0-2 16,-2 0 2-16,2 0-2 0,0-1-1 16,-1 1-1-16,2 0-6 0,-1 0-1 15,1 0-4-15,-1 0-1 0,0 0 0 0,0 0-1 16,0 2 2-16,-1-3-1 0,0 3 2 15,1-2-2-15,-1 2 0 0,1 0-3 0,-1 2-2 16,-1-3-1-16,0 3-1 0,1 0 0 16,-1 1-3-16,-3 1 3 0,2 0-1 0,0-1 1 15,-2 1 0-15,2 1 1 0,-2 1 2 16,1-1-1-16,-2 1 1 0,1 1-2 16,-1 1-1-16,3-1-2 0,-3 1 0 0,2 1-2 15,-2 2-2-15,2 2 2 16,-2 1-1-16,2-1 1 0,0 2-3 0,0 0 0 15,0 0 3-15,2 2-2 0,1 0-2 0,-1 2-1 16,2-1 1-16,2 1 1 0,-1 2-1 16,0 0 2-16,2 2 3 0,0-1-1 15,2 1 2-15,1 0 0 0,0-1-4 16,3 1-2-16,2 0 1 0,0-1 1 0,3 1 0 16,2 0 0-16,1-1 2 0,1 1 1 0,6-2 0 15,0-2-1-15,2-1 0 0,2-1-1 16,6-2 1-16,-2-1 3 0,6-3-2 15,2-2 1-15,3-1 0 0,1-3 3 0,2-1-3 16,1-3-2-16,2-3-2 0,3-2 0 16,0-2 0-16,2-3-1 0,-1-3 0 0,2-3 1 15,-2-3 0-15,-2-1 0 0,0-2 0 16,-1-2 0-16,-3-2 0 0,-1-2 0 0,-3 0 0 16,-2-3 1-16,-1-1 2 15,-2-2-1-15,-3-1-1 0,-3-3 3 0,-3 1-4 16,-3 0 0-16,-1-3-3 0,-6-1 2 0,-2-2 1 15,-3 0 0-15,-3-2 1 0,-5-2 2 16,-2-2 0-16,-4 0 1 16,-3 1 0-16,0-1 1 0,-5 0 0 0,-3 2 2 0,-2 2 3 15,-4 0 1-15,-3 4-2 16,-2 0 0-16,-5 1-1 0,-3 3 0 0,0 1-2 16,-7 3-1-16,1 1 0 0,-4 2-2 0,-2 3-1 15,1 1-4-15,-3 2 0 0,1 1 0 16,-2 3-2-16,1 2-3 0,-1 1-7 0,2 3-7 15,-1-1-19-15,4 3-34 0,2 1-61 16,2 2-82-16,4 0-91 0,4 3-83 16,4-1-85-16,0 2-44 0,4 0 21 0,2 2 65 15,-1-1 86-15</inkml:trace>
  <inkml:trace contextRef="#ctx0" brushRef="#br0" timeOffset="105257.47">1886 8500 21 0,'-1'-4'147'0,"-3"2"-23"15,1 0-16-15,-3 1-7 0,3-1-2 16,-2 0 1-16,1 2-1 0,-1-2-3 16,-2 2-6-16,3 0-6 0,-3 2-1 0,0-2 1 15,-1 2 2-15,0 0-1 0,-1 1 0 16,-2-1-3-16,-1 2-9 0,1 2-10 0,-4 0-10 15,1 1-7-15,-2 1-2 0,-3 3 0 16,1 3 7-16,-4 1 10 0,-1 4 10 16,-2 2 10-16,0 2 5 0,-2 3 6 0,-1 5 3 15,-1 3-3 1,0 4-1-16,-2 2-5 0,2 4-1 0,-3 2-3 0,3-1-4 16,-1 5-2-16,0 0-4 0,2 1-3 15,2 0-4-15,1 1-5 0,1 3-6 0,3-2-7 16,1 5-7-16,4-3-6 0,3 2-6 0,3-2-7 15,3 2-4-15,3-1-4 0,4-1-2 16,4 0-4-16,3 0-1 0,6 1-3 16,1-1 1-16,5-2-3 0,5-3-1 15,2-1-1-15,5-3 1 0,2-4-2 0,4-2 0 16,4-2 2-16,2-6 1 0,6-1 1 16,3-6-2-16,4-4 5 0,4-4 2 0,3-6 0 15,3-5-1-15,4-6 0 0,-1-6-2 16,4-3-1-16,1-5-3 0,-1-5 0 0,-2-2 0 15,-1-5 0-15,-2-3 0 0,-6-3 0 16,-1-3-1-16,-6 1-1 0,-4-4 3 16,-2 0 1-16,-6 0-2 0,-3 0 0 0,-7-2 1 15,-4-2 0-15,-4-2 0 0,-4 0-1 16,-4-4 5-16,-5 1 0 0,-5-3 0 0,-1-1-1 16,-6-1 1-16,-2-1 0 15,-5-2-5-15,-3 0-4 0,-2-1 0 0,-2 1 1 16,-2 0-1-16,-4 0 0 0,-1 1 0 15,-2 1 3-15,-2 3 0 0,-3 5-1 0,-1-1 2 16,0 6 0-16,-2 0-1 0,-1 6 0 16,-2 1 0-16,1 3-1 0,0 5-5 0,-1 0-3 15,0 6-9-15,0 2-15 0,1 2-22 16,0 3-42-16,0 3-60 0,0 1-72 16,0 4-69-16,6 3-64 0,-2 1-59 0,4 1-48 15,0 3 12-15,2 2 52 0,1 2 65 16</inkml:trace>
  <inkml:trace contextRef="#ctx0" brushRef="#br0" timeOffset="112641.39">20364 13158 30 0,'-3'-8'220'0,"1"1"35"16,-2-1 3-16,1 0-28 0,-2 3-14 0,2-1-11 15,0 2-9-15,-1 0-18 16,0 0-14-16,-1 1-21 0,0 1-17 0,0 2-12 16,-3 2-6-16,0 1-1 0,-3 5 2 15,-2 0-1-15,-1 3 4 0,-2 4 3 0,-2 3-1 16,-1 3-10-16,-1 3-12 0,0 3-14 16,-1 2-13-16,1 3-15 0,0 4-12 15,1 0-10-15,3 2-5 0,1 2-3 0,5 0-4 16,3 0-5-16,1 0-1 0,6 0-1 15,1-1-2-15,7-1-2 0,3-4 1 16,1 0 4-16,6-3-1 0,2-3 1 0,1-1 2 16,4-4-2-16,0-4-2 0,4-4-3 15,-1-2-2-15,1-3 0 0,0-2-3 16,-1-5-1-16,1-1-7 0,-1-4-15 16,-1-1-38-16,-1-3-97 0,0-2-136 15,0-1-141-15,-3-5-115 0,1-3-50 0,-2-2 5 16,-2-2 77-16,3-2 126 0</inkml:trace>
  <inkml:trace contextRef="#ctx0" brushRef="#br0" timeOffset="113701.87">19991 14065 172 0,'0'-2'208'0,"-2"0"-21"16,2 0-28-16,-3 0-17 0,3 2-6 16,-1-2-3-16,1 2 4 0,-1 0 7 15,-1 0 9-15,-2 4 17 0,-2 2 15 0,2 1 17 16,-5 5 9-16,-1 3 5 0,-2 2-6 16,0 6-19-16,-4 2-27 0,0 1-32 0,-4 5-31 15,0 1-29-15,-3 2-25 0,0 3-14 16,0-1-12-16,-2 0-9 0,1 2-6 0,-1-2-2 15,1 2-4-15,4-1-14 16,-3-1-28-16,1-2-70 0,3 2-106 0,-1-1-116 16,3-1-109-16,2 0-92 0,1-1-27 15,3-3 44-15,-1-1 89 0,2-3 106 0</inkml:trace>
  <inkml:trace contextRef="#ctx0" brushRef="#br0" timeOffset="114298.3">19392 15095 16 0,'-3'-9'205'0,"-2"1"37"0,-2 0-8 16,3 1-9-16,-3 1-8 0,0 0-9 15,-1 3-11-15,0 1-19 0,-3 0-20 0,-2 4-16 16,1 3-10-16,-2 3-3 0,-3 2 3 15,1 5 4-15,-3 2 8 0,-1 4-2 0,0 2-4 16,0 5-12-16,3 1-15 0,-1 3-18 16,1 1-18-16,3-1-14 0,2 2-13 0,5-1-8 15,2 1-6-15,5-2-5 0,1-1-1 16,7-3-7-16,2 1 1 0,5-4-3 16,3 0-5-16,3-4-1 0,4-2-7 0,2-4-3 15,1 0-6-15,4-4-7 0,1-1-17 16,-2-4-40-16,4-2-108 0,-1-3-138 15,1-1-152-15,-1-5-100 0,1-3-37 16,0-1 9-16,-1-5 94 0,-2-3 128 16</inkml:trace>
  <inkml:trace contextRef="#ctx0" brushRef="#br0" timeOffset="115045.16">20965 13792 77 0,'0'-2'238'15,"3"0"29"-15,-1 0-6 0,1 2 1 16,1 0 20-16,1 4 36 0,2 6 25 0,2 3 7 16,4 6-18-16,3 6-43 0,3 4-60 15,3 5-70-15,1 2-54 0,4 4-33 16,-1 2-22-16,3 2-16 0,0 1-11 0,-1-1-11 16,3 2-6-16,-4-2-6 0,5-2-1 15,-4-2-8-15,-1-2-14 0,-1-2-38 16,-2-4-98-16,-1 1-139 0,0-5-137 15,-4-3-112-15,2-4-51 0,-4-4 7 0,0-3 82 16,-3-3 128-16</inkml:trace>
  <inkml:trace contextRef="#ctx0" brushRef="#br0" timeOffset="115692.38">21916 15042 151 0,'-5'-8'220'16,"-1"1"2"-16,1-1-15 0,-4 2-11 0,0 2-7 15,-2 1-8-15,-1 3-7 0,-2 0-12 16,-3 3-7-16,0 5-3 0,-4 2 4 16,2 1 11-16,-5 6 10 0,1 2 1 15,0 6-7-15,-1 2-10 0,-1 1-21 0,2 5-23 16,-1 1-27-16,5 2-20 0,3-2-14 16,5 3-6-16,3-3-4 0,5 0-7 0,6-1-2 15,5-3-5-15,6-3-3 0,4-1-8 16,5-3-7-16,6-4-3 0,1-2-4 0,4-1-10 15,2-3-12-15,0-3-21 0,-2-3-60 16,3-1-124-16,-3-2-139 0,-2-4-151 16,0-4-78-16,-3 0-26 0,-2-4 34 0,-4 1 112 15</inkml:trace>
  <inkml:trace contextRef="#ctx0" brushRef="#br0" timeOffset="116771.8">19743 15331 65 0,'1'0'138'0,"-1"0"-18"0,0 0-16 0,0 0-14 16,2 0-7-16,-2 0 1 0,1 0 5 0,4 0 11 15,-2 0 17-15,1 0 22 0,3-1 22 16,0 1 23-16,2-2 25 0,2 0 21 0,1-2 13 15,2 2 2-15,2-2-14 16,2 0-25-16,3 1-36 0,2-1-37 0,3 0-33 16,3 0-29-16,3 0-18 0,2 1-12 0,1 1-8 15,3-2-7-15,1 2-7 16,4 0-5-16,2 2-3 0,3 0-1 0,0 0-4 16,4 0-3-16,0 2 0 0,1 0-3 15,3 0-2-15,-3 0 1 0,3 0 0 0,-3-1 1 16,-1-1-2-16,-2 2 2 0,-2-2-1 15,-1 2-2-15,-3-2 1 0,-4 2-3 0,-1-2 5 16,-5 2 0-16,-4-2 1 0,-3 2 0 16,-4-2 3-16,-2 2 1 0,-3-2 0 0,-2 0 1 15,-1 0 1-15,-4 0 4 0,1 0-3 16,-1 0-1-16,-2 0 0 0,0 0 1 16,-1-2-1-16,1 2 0 0,0-2 0 0,-1 2-1 15,4-2-1-15,-3 0 0 0,0 0 0 16,-1 0-1-16,1 1 1 15,-1-1 2-15,1 0 0 0,-2 0-1 0,0 0 0 16,-1 0 1-16,1 0-2 0,-2 0 0 0,-2 0-1 16,1 0 2-16,0 2-2 0,-1-2-1 15,-1 2-1-15,-1-1 1 0,2 1 0 0,-2-2-3 16,1 2-3-16,-2-2-3 0,2 2-7 16,-2-2-16-16,0 0-37 0,0 0-80 15,0 0-115-15,-2 0-112 0,0 0-119 0,-3 0-72 16,1 2-8-16,-3-1 56 0,0-1 103 15</inkml:trace>
  <inkml:trace contextRef="#ctx0" brushRef="#br0" timeOffset="124985.4">20818 13042 16 0,'0'-4'129'0,"-2"2"-17"0,2-2-17 15,2 0-13-15,0-1-8 0,1-1-4 16,2 0 1-16,3-1 8 0,0-3 12 16,1-1 21-16,4-1 21 0,-1-1 10 0,3-2 2 15,1-3 10-15,0-1 25 0,0 0 27 16,2-4 23-16,0 1 16 0,-1-1 9 0,1-4-9 15,0 2-36-15,0-1-50 16,-2 1-48-16,-2 0-38 0,0 0-27 0,0 2-18 16,0 3-12-16,-5 0-7 0,3 1-8 15,-1 4-21-15,-2 0-50 0,-3 2-99 16,2 1-120-16,-2 3-121 0,0-1-115 16,2 3-47-16,-1 1 17 0,0-2 79 0,0 2 112 15</inkml:trace>
  <inkml:trace contextRef="#ctx0" brushRef="#br0" timeOffset="125481.07">21809 11965 7 0,'-2'-9'196'0,"-1"-3"39"16,-2 3-9-16,2 1-8 16,-3 1 2-16,0 1 10 0,-2 2 13 15,0 0 9-15,-3 2 4 0,-1 2-3 0,-3 4-7 0,-1 4-18 16,-2 3-30-16,-1 4-33 0,-1 6-34 16,-1 2-30-16,-1 4-27 0,1 3-17 15,2 1-11-15,4-1-9 0,2 3-9 16,4-3-2-16,4 3-5 0,3-3-6 0,6-1-4 15,3-1-2-15,3 1-2 0,3-4-5 16,5-3-1-16,0-1-1 0,3-2-8 16,1-3-11-16,1-5-23 0,0-3-64 15,0-1-118-15,1-3-127 0,-1-4-118 0,2-2-93 16,-2-2-31-16,-2-3 36 0,1-3 102 16,-1-1 120-16</inkml:trace>
  <inkml:trace contextRef="#ctx0" brushRef="#br0" timeOffset="125732.3">22254 11744 116 0,'3'-13'364'0,"-2"3"83"0,-1 5 87 0,3 5-23 15,-3 4-68-15,0 7-78 0,-3 8-63 16,3 8-72-16,-1 5-82 0,1 6-57 15,-2 4-34-15,2 4-20 0,-1 0-17 16,1 1-10-16,1-1-6 0,1 0-13 0,-1-3-23 16,4-1-67-16,-4-2-122 0,3-2-136 15,-1-3-147-15,1-5-74 0,-2-1-25 0,-2-6 42 16,0-4 110-16</inkml:trace>
  <inkml:trace contextRef="#ctx0" brushRef="#br0" timeOffset="126559.26">19141 12664 146 0,'-4'-5'256'0,"2"1"22"16,1 2-10-16,1 0 21 0,1 4 40 15,3 4 25-15,0 3-1 0,4 6-8 16,3 3-30-16,2 4-58 0,2 5-79 16,5 2-67-16,0 3-39 0,3 2-26 0,2 3-18 15,2 1-11-15,2-2-9 0,-1 2-11 16,-1-4-22-16,-1 1-57 0,2-3-115 15,-5-3-131-15,0-5-130 0,-2-1-97 0,-4-6-36 16,0-1 26-16,-2-7 97 0,-5-3 121 16</inkml:trace>
  <inkml:trace contextRef="#ctx0" brushRef="#br0" timeOffset="127702.4">18055 12449 3 0,'6'-2'113'0,"2"0"1"16,-2-1-1-16,2-1 3 0,0-2 3 16,-1 0 10-16,0-1 12 0,0-1 22 15,-2 0 24-15,-1 1 30 0,0-1 32 0,-1 1 25 16,-1-1 11-16,-2 2-4 0,-2-1-22 15,0 1-35-15,-3 2-45 0,-3 0-48 16,0 4-40-16,-5 2-33 0,1 2-18 16,-4 6-10-16,-1 1-4 0,2 6-3 0,-1 2 1 15,0 4 1-15,1 4 1 0,2-1-1 16,4 5-2-16,3-1-1 0,2 3-1 16,4-1-3-16,4 0-2 0,2-1-6 0,3-1 0 15,4-1-3-15,2 0-3 0,4-5-2 16,0-1-6-16,3-4-12 0,0-2-21 15,1-1-41-15,2-7-89 0,0-1-116 16,2-4-107-16,1-4-85 0,3-4-74 16,-1-2-17-16,-1-5 61 0,-1-3 99 0,-1-1 104 15</inkml:trace>
  <inkml:trace contextRef="#ctx0" brushRef="#br0" timeOffset="127885.39">18595 12390 238 0,'6'-19'300'0,"0"2"22"15,-4 4 13-15,3 3 25 0,-2 4 21 16,-2 6-8-16,-1 4-33 0,-1 8-42 16,0 7-50-16,-1 5-67 0,-3 9-65 15,3 1-45-15,-2 6-25 0,1 0-18 0,-2 2-12 16,2 0-15-16,2-2-22 0,-1 0-45 16,2-2-100-16,0-2-127 0,0-1-120 15,2-1-120-15,-1-4-50 0,1-1 7 0,-2-2 79 16,0-3 116-16</inkml:trace>
  <inkml:trace contextRef="#ctx0" brushRef="#br0" timeOffset="129925.71">18378 15082 84 0,'0'-4'221'0,"0"0"20"16,0 0-13-16,0 3-14 0,0-1-1 16,0 0 15-16,2 4 29 0,-2 1 25 15,2 7 10-15,-2 1-4 0,0 7-21 0,0 4-42 16,-2 3-58-16,0 6-56 0,0 3-44 16,1 2-26-16,-4 2-16 0,4 2-9 15,-2 2-7-15,1 0-4 0,-1-2-7 16,2 2-18-16,-1-4-45 0,0 0-74 15,1-2-96-15,1 1-94 0,-2-5-84 0,4-2-73 16,-2-3-25-16,1-2 36 0,1-2 77 0,0-4 85 16</inkml:trace>
  <inkml:trace contextRef="#ctx0" brushRef="#br0" timeOffset="130175.74">18607 15122 6 0,'5'-21'288'0,"-1"4"61"15,-3 3 64-15,0 5 3 16,2 5-11-16,-3 6-30 0,0 6-44 0,0 7-45 16,0 4-56-16,-3 8-73 0,3 1-61 15,-1 6-42-15,1 3-23 0,0 1-18 0,0 4-26 16,0 0-53-16,0-1-85 0,0 1-105 15,0-2-98-15,0 0-91 0,1-3-77 16,-2-1-2-16,0-4 56 0,-1-3 90 16</inkml:trace>
  <inkml:trace contextRef="#ctx0" brushRef="#br0" timeOffset="130390.85">18459 15560 50 0,'-2'-13'240'0,"-2"-1"36"0,2 1 5 16,1 2-19-16,2-1-19 0,3 1-17 0,0 1-22 15,4 1-25-15,1-1-35 0,2 3-40 0,2-1-37 16,-1 2-33-16,2 0-50 16,2 1-66-16,-1 1-73 0,0 2-75 0,2 0-85 15,-3 0-67-15,1 0-3 0,0 2 35 16,-1 0 56-16</inkml:trace>
  <inkml:trace contextRef="#ctx0" brushRef="#br0" timeOffset="130838.62">18946 15526 214 0,'-9'-4'269'0,"2"2"21"0,2-2-49 15,-2 2-48-15,5-1-43 0,0 1-39 16,2 0-37-16,0 0-29 0,2 0-20 16,0 0-13-16,3 2-7 0,-1 0-2 0,2 0-1 15,0 0 0-15,-1 2 0 0,-1 2 0 16,-1 1 3-16,-1 3 0 0,0 2 0 16,-2 1-1-16,-2 2 2 0,0 3 5 15,1-1 8-15,-3 2 8 0,2-2 3 0,0 0 5 16,2-1-2-16,2-1-4 0,0 0-8 15,2-1-7-15,-1-3-3 0,3 1-4 0,0-2 0 16,4-1-2-16,-1-1-5 0,-1-2-24 16,2-1-44-16,2-1-49 0,0-2-62 0,-1-2-74 15,2 1-62-15,-1-5-11 0,1 0 23 16,-1 0 38-16</inkml:trace>
  <inkml:trace contextRef="#ctx0" brushRef="#br0" timeOffset="131681.26">22741 15088 85 0,'-5'-12'154'0,"-1"3"0"0,-2-1-1 0,-1 2-1 15,-2 3-1-15,-2 1-2 0,-1 2-4 16,0 4 0-16,-2 2 3 0,-2 3 4 0,0 5 9 16,0 1 10-16,-1 6 12 0,2 2 5 15,1 4 4-15,0 4-7 0,4-1-13 0,1 4-23 16,2 1-25-16,4 1-26 0,2 0-26 16,3 1-23-16,5-1-14 0,2-4-15 0,2 1-8 15,1-4-6-15,5-1-3 0,-1-3-4 0,1-2-11 16,4-2-22-16,0-4-43 0,-1-3-67 15,1-3-79-15,3-3-80 0,0-2-71 16,1-6-64-16,-1-2-34 0,1-2 23 0,-2-1 55 16,-4-3 72-16</inkml:trace>
  <inkml:trace contextRef="#ctx0" brushRef="#br0" timeOffset="132414.14">22255 14937 51 0,'-1'-4'198'0,"-1"4"8"16,-1 0-3-16,2 4 12 0,-1 6 21 16,-1 3 30-16,1 6 28 0,-1 6 17 15,-1 7-7-15,0 4-27 0,-1 8-47 0,1 4-53 16,-1 3-52-16,0 6-43 0,-2 4-32 16,0 0-21-16,1 0-19 0,-2-2-28 0,2 0-50 15,0-3-67-15,1-3-75 0,-1-4-72 16,3-5-64-16,1-2-46 0,2-6-33 15,0-5 6-15,2-4 44 0,1-8 54 0,1-4 63 16</inkml:trace>
  <inkml:trace contextRef="#ctx0" brushRef="#br0" timeOffset="132646.31">22431 15150 65 0,'6'-20'229'0,"0"2"44"0,-1 5 14 16,-1 7 14-16,-1 4 11 16,1 8 8-16,-3 4-3 0,2 7-27 0,-2 4-51 15,-1 4-63-15,2 3-61 0,-2 3-48 0,0 3-31 16,0 0-28-16,0 4-51 0,0-2-72 0,0 3-83 16,0-3-81-16,0 0-78 15,2-2-64-15,-2-1-31 0,0-3 31 0,-2-1 58 16,-1-5 71-16</inkml:trace>
  <inkml:trace contextRef="#ctx0" brushRef="#br0" timeOffset="132780.97">22327 15632 88 0,'-6'-9'229'0,"1"1"23"0,3 3-37 16,1-3-44-16,2 2-41 0,3 1-37 0,1-1-27 15,4 0-29-15,0 2-38 0,4-1-44 16,-1 1-46-16,4-2-56 0,0 2-70 15,0 0-31-15,0 1 3 0,0-1 18 16</inkml:trace>
  <inkml:trace contextRef="#ctx0" brushRef="#br0" timeOffset="133143.04">22716 15491 71 0,'-2'-5'236'0,"1"-1"26"0,1 2-27 0,0 0-43 15,0 1-39-15,0 1-35 0,1 0-30 0,2 0-25 16,2 2-17-16,-2 0-13 0,2 2-11 16,1 2-7-16,-1-1-2 0,0 3 1 0,-1 2 6 15,0 1 6-15,-1 1 10 0,-1-1 13 0,-2 3 15 16,0 1 16-16,0-1 19 0,-2 1 20 15,0 0 17-15,2 1 14 0,-1-1 5 16,1 0-4-16,0-1-6 0,1 1-18 16,3-2-21-16,0 1-21 0,2-3-19 0,4 1-15 15,0-1-16-15,3-1-13 0,1-2-8 0,0-2-5 16,4-1-11-16,0-1-37 0,0-2-61 0,2-2-80 16,-1 0-89-16,0 1-88 0,2-3-83 15,0 0-51-15,-2-2 16 0,3-1 58 16,-2-1 75-16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15:43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1797 6206 140 0,'-1'-1'175'0,"-1"1"-35"0,-2-2-17 0,2 2-7 16,-1 0 2-16,0 0-6 0,2 0-3 16,0 0-9-16,-1 2-9 0,-3-2-5 0,4 1 2 15,-2-1 3-15,1 2 0 0,-1 0-1 16,-3 0-4-16,1 0-5 0,-1 2-8 15,-1 0-2-15,0 0 2 0,-2-1 1 0,-2 3 7 16,1 2 5-16,-3-1 6 0,1 1-2 16,-5 1-3-16,2 3-4 0,-3-1-7 0,-1 1-10 15,-1 3-10-15,-2 0-5 0,-1 4-8 16,0 0-7-16,-4 4-3 0,0 4-3 16,-4 1 1-16,1 3-1 0,-2 5 0 15,-2 2-2-15,2 2 0 0,-2 6-2 0,2 2-3 16,1 1-2-16,1 6-3 0,4 2 2 15,2 6 1-15,3 2 1 0,3 2-3 0,6 3-1 16,3 5-1-16,3 1-3 0,6 2-7 0,6 0-1 16,3 0 0-16,7 0 2 0,5-4 3 15,8-1-2-15,3-6 3 0,6-5 0 16,6-3 0-16,4-7-3 0,5-4 1 16,5-8-1-16,3-8 6 0,3-7 2 15,6-8-1-15,0-8 0 0,8-9 1 0,-1-5 1 16,3-11-7-16,2-8-4 0,-1-7 0 0,2-11-2 15,-2-5 0-15,-3-11-2 0,-1-6-1 16,-4-9 3-16,-3-3-2 0,-7-6 6 16,-2-4 2-16,-6-1 1 0,-7-5 3 0,-9-3 0 15,-5-4 4-15,-11-6-5 0,-7-3-1 16,-9-1-1-16,-9 2 0 0,-8 3-2 16,-8 1 2-16,-9 6 0 0,-8 5-6 0,-6 6-2 15,-10 8-2-15,-6 8-5 0,-7 7-4 16,-4 8-1-16,-6 9-7 0,-2 8-15 0,-4 7-24 15,-2 9-74-15,0 4-131 0,1 11-135 16,0 5-138-16,1 6-63 0,2 7-16 0,-3 4 55 16,3 6 121-16</inkml:trace>
  <inkml:trace contextRef="#ctx0" brushRef="#br0" timeOffset="11325.25">9150 6334 17 0,'-2'0'24'0,"2"0"2"15,-1 0 4-15,1 0 3 0,0 0 5 16,0 0 1-16,0 0 0 0,0 0 0 0,0 0-1 16,-2 0-1-16,2 0-2 0,0 0-3 15,0 0-2-15,0 0-4 0,0 0-1 16,0 0-3-16,0 0-2 0,0 0-1 0,0 0 0 16,0 0 0-16,0 0 0 0,0 0-1 15,0 0-1-15,0 0 0 0,0 2 1 16,0-2 7-16,2 2 6 0,-2-2 4 15,1 2 4-15,-1 0 5 0,2 2 1 0,-1-3-6 16,2 3-5-16,-1-2-5 0,-1 2-4 16,1-2-4-16,0 2 1 0,1-2 0 15,-2 1 3-15,4-1 1 0,-2 2 1 16,1-2 1-16,-1 2-1 0,3-2 0 0,-1 2-2 16,1-3 1-16,-1 3 1 0,0-2 3 15,2 2 0-15,1-2 0 0,-1 0 2 16,0 0-1-16,0 0 2 0,2 0-3 0,2-1-2 15,-1 1-1-15,1-2-3 0,2 2 1 16,1-2-1-16,-1 0 8 0,4 0 10 16,1-2 8-16,2 0 5 0,0 1 1 15,3-3-2-15,0 0-8 0,2-2-11 0,0 0-9 16,2 1-6-16,0-1-3 0,3-2-4 16,-2 3 0-16,1-3-3 0,1 2 1 15,2-1-1-15,1 1-1 0,-1-2 1 0,0 3-1 16,-1-1-2-16,4 0-2 0,-3 1-1 15,2-1-1-15,-2 0-1 0,2 0-1 16,-2 3 3-16,2-3-1 0,2 0 1 16,0 0-1-16,-1 1 1 0,5-1 1 15,-1 0-2-15,0-1 2 0,0 1-1 16,3-2 0-16,-3 1 1 0,0 1 0 0,0-2 0 16,1 1 2-16,-3 1 0 0,-2-2 0 15,2 3 3-15,-3-1 1 0,0 0 5 0,0 1 8 16,-2-1 9-16,2 0 8 0,0 0 5 15,-1 1 4-15,1-1-2 0,2 0-3 0,2 1-6 16,-1-1-5-16,2 0-2 0,2 0-3 16,1-1-1-16,0 1-2 0,3-2-4 15,-1 3-3-15,1-1-5 0,-1 0-3 16,2 1-2-16,-2-1-2 0,-1 0-2 16,0 0-3-16,0 1 1 0,-2-1 1 15,-2 2 3-15,1-1-2 0,-1 1 1 0,-2-2 2 16,1 2 1-16,-2-2-2 0,1 3 0 15,-1-1 0-15,1 0 0 0,-1 0 0 0,2 0 0 16,-4 3-1-16,3-3-2 16,-3 2-1-16,2-2-3 0,-2 2 0 0,-2-2 0 15,0 0 1-15,0 3-1 0,-2-3 2 16,1 2 2-16,-3-2-3 0,1 2 0 16,-1 0-1-16,1 0-1 0,0 0 1 0,-1 1-2 15,3 1 2-15,-3-2-1 0,1 2 0 16,-1-2 2-16,1 2-2 0,-1 0 2 0,0 0-1 15,0 0 2-15,-4 0-1 16,2 0-1-16,-3 0 1 0,0 2-1 0,-1-2 0 16,-4 2 0-16,1-1 0 0,-3 1 0 15,0 0-1-15,-1 0 0 0,-3 0 0 0,1 0 2 16,-3 0-1-16,1 0 1 0,-2 0-1 16,-2 0 1-16,0-2-1 0,0 1 0 15,-1-1 0-15,-3 2 0 0,3-2 0 0,-4 2-1 16,3-2 1-16,-3 0 0 0,1 0-2 15,-1 0 2-15,0 0 0 0,-1 0 0 16,1 2 1-16,0-2-1 0,0 2 1 16,0-2-1-16,1 2 0 0,-1-2 0 0,2 2-1 15,-3-2 0-15,3 2 0 16,-3-2 0-16,3 2 1 0,-2-2 0 0,2 2 1 16,-1-2-1-16,1 2 0 0,-1-2 0 15,0 1 0-15,2-1 1 0,-2 2-3 0,-1-2 4 16,1 2-1-16,-2-2 0 0,4 2-1 15,-3-2 0-15,0 2 1 0,1-2-1 16,0 2-1-16,-1-2 1 0,2 2 1 16,-1 0-1-16,1-2 1 0,-2 2-1 15,1 0 1-15,1-2 1 0,0 1-2 0,-1 1 2 16,0-2-2-16,1 2 1 0,0 0 2 16,-1 0-2-16,0 0-1 0,2-2-1 0,-2 2 0 15,-1 0 1-15,1-2-2 0,1 2 1 16,-2 0 1-16,1-2 0 0,1 2 0 15,-1-1-2-15,1-1 0 0,0 2 2 16,-1 0 1-16,-1 0 0 0,2 0 1 16,-1 0-1-16,0 0 1 0,1 0-2 0,0 0 1 15,-1 0 0-15,0-1 0 0,2 1 0 16,-2 0 4-16,1 0 0 0,-1 0-1 16,1 0 3-16,0 0-3 0,1 0-1 15,-2 0 2-15,1 0-2 0,1 0-1 0,-1-1-2 16,1 1 2-16,-1 0 0 0,1 0-2 15,-2 2 0-15,3-2 4 0,-3 0 2 16,3 0-3-16,-2 1 1 0,0-1 1 0,1 2 1 16,0-2-3-16,-1 2 1 0,4-2 3 15,-2 2-1-15,1-1 0 0,0 1 1 16,0 0 1-16,0 0-4 0,1 0 1 0,-1-1 0 16,0 3-3-16,-1-2 0 0,2 0 2 15,-2 2 1-15,2-3-3 0,-2 1-1 16,1 0 2-16,-2 0 0 0,2 0-2 15,-2-1 4-15,1 1-1 0,-2 0 1 0,0 0 1 16,1-2-6-16,-2 2 4 0,1-3 0 16,-2 3-1-16,3-2-2 0,-3 0 0 15,0 0 1-15,1 0 1 0,-1 0 0 0,0 0-1 16,-1 0 3-16,1-1-1 0,0-1-1 16,-2 2 2-16,2 0-1 0,-2-2-1 15,1 2 0-15,-1-2 0 0,2 2 0 16,-2-2-2-16,2 2 1 0,-2-2 2 15,2 2-3-15,-2-2 4 0,0 2-2 0,0-2-1 16,2 2-1-16,-2-2 1 0,0 0-1 16,0 0 0-16,0 0-1 0,0 0 1 15,0 0 2-15,0 0-1 0,-2 0-2 0,2 0-13 16,-4 2-42-16,1-2-71 0,-4 2-83 16,-1-1-79-16,-2 1-69 0,-2 2-53 15,1 0-30-15,-4 0 13 0,1-2 49 0,-2 1 63 16,2-1 63-16</inkml:trace>
  <inkml:trace contextRef="#ctx0" brushRef="#br0" timeOffset="18826.07">5572 6346 51 0,'0'0'56'0,"0"0"-6"15,0 0-4-15,0 1-6 0,0-1-3 0,0 2 0 16,0-2-1-16,0 2-1 0,0 0 2 15,0 0-1-15,0 2-1 0,0 0-2 0,0 0-2 16,0-1-1-16,0 3-2 0,-1 2 0 16,1 1 1-16,-2 1 1 0,1 1-1 15,-1 2-2-15,-1 1 0 0,2 1-1 16,-2 2 0-16,1 0-1 16,-2 0-1-16,3 1-2 0,-3-1-1 0,2 2 1 15,-1-2 2-15,0 2-1 0,0-2 2 0,1 2 1 16,-1 0 3-16,1 0-2 0,-2 2-1 15,3-2 1-15,-3 2-3 0,2-2-2 16,-1 2-2-16,1 0-1 0,-1 2-5 16,2-2 0-16,0 2 0 0,-1 0 1 0,0 0-1 15,-1-1 1-15,3 1 0 0,0 0 0 0,0 0-1 16,0 0 0-16,0-2 1 0,0 2 1 16,0-2 0-16,0 2 1 0,3-2 1 15,-1-1 1-15,0 1 2 0,-1 0-1 16,0 0 0-16,2-2-1 0,-1 0-1 0,0 0 0 15,-1 1-3-15,3-3 1 0,-2 0-1 16,1 0 0-16,-1-2 0 0,2 2 1 16,-1-1 2-16,0-1 0 0,1-2-2 15,0 2 0-15,0-1-2 0,-1-1-3 0,1 0-4 16,-1 1 0-16,3-1-2 0,-3 0-1 16,3-1 1-16,-3 1 1 0,2-1 0 15,-1-1 0-15,1 0 1 0,1 1 1 0,1-1 0 16,-2 1 1-16,2-1 4 0,1 3 0 15,-1-3 1-15,0 0 1 0,-1 1 10 16,4 1 7-16,-1-1 4 0,0-1 2 16,1 0-1-16,-1 1-1 0,2-1-9 0,0-1-6 15,0 1-7-15,1-1-2 0,0-3-3 16,1 3 0-16,0-2 1 0,1-3-3 16,2 3 2-16,-3-2-1 0,4-1 1 15,-1-1 0-15,2 2 0 0,-3-2-2 0,4-1 1 16,-3-1-1-16,2 0 1 0,-2 0-1 15,2 0 1-15,-2 0 0 0,2-2-1 16,-3 0 1-16,4 0 0 0,-3 0 0 0,1 0 0 16,0 0 2-16,1-2 0 0,0 2 0 15,-1-2 1-15,1 0 3 0,0 0 3 16,2 0 1-16,-2-1 4 0,1 1 4 16,-1-2 0-16,2 2 1 0,-1 0 0 0,1 0-1 15,0 0-3-15,0 0-3 0,3 0 0 16,-3 1-1-16,3-1-2 0,0 0 1 15,0-2-1-15,2 2 0 0,0 0-4 16,0 0-2-16,-1 0 0 0,4-1-2 16,-4 1-3-16,4-2-1 0,-4 2 0 0,3-2 1 15,0 2-3-15,0-2 1 16,0 2 0-16,-1-1-1 0,1 1 3 0,-1-2 1 16,2 0 1-16,-1 0-1 0,-1 1 3 15,0-3 0-15,2 2 0 0,-1-2 0 16,0 1 0-16,-2-1 0 0,1 0 0 0,-1 0-1 15,2 3 0-15,-2-3-3 0,0 0-2 0,0 2 1 16,0-1-1-16,-2-1-1 0,1 0-1 16,-1 1 1-16,0-1-1 0,0 0 0 15,0 0-2-15,1 1 1 0,-3 1 1 0,2-2 0 16,-1 2 1-16,-2-1 0 0,1 1 0 16,0 0-2-16,-1 0 1 0,0 0-1 15,-1 1-2-15,1 1 1 0,-2 0 1 16,1 0-1-16,-1 0 0 0,2 0 0 15,-2 0 3-15,1 0-2 0,-1 0-1 0,2 2 2 16,-2-2-2-16,1 2 1 0,-1-1 0 16,0 1-3-16,-1-2 1 0,2 2-1 15,-1-2 2-15,-3 2-2 0,2 0-3 16,-1 0 5-16,0 0-1 0,-2 2 0 0,1-2 1 16,-1 2 0-16,0-2 2 0,0 0-2 15,-1 1 0-15,1-1 1 0,-2 0 0 16,1 2 0-16,-2-2-1 0,1 2 0 0,-1-2 0 15,0 2-1-15,0-2 1 0,-1 2 1 16,0-2 0-16,0 2 0 0,1 0 0 16,-2 0 0-16,-1 0-3 0,1 0 0 15,0-1 0-15,0 1 2 0,0 0 0 0,-2-2 1 16,1 2 1-16,0-2 0 0,1 2-1 16,-2 0-1-16,2-2 0 0,-1 2 1 15,1-2-1-15,-2 2 0 16,2-2 3-16,-2 2-1 0,0 0-1 0,0 0-1 0,0-2 0 15,0 1 1-15,-1-1-1 0,0 2 1 16,0-2 0-16,1 2 1 0,-1 0-1 16,-2 0 0-16,2 0-1 0,0-2 0 0,-1 2-2 15,0-2 1-15,1 2 1 16,-3-2-1-16,3 2 1 0,-3 0 0 0,3-2 0 16,-3 1-1-16,3 1 0 0,-3-2 2 15,0 2-3-15,1 0 1 0,0 0 2 0,-1 0-1 16,0 0 0-16,2 0 0 0,-4 0 0 15,2 0 0-15,0 0 0 0,0-1 0 16,-1 1-1-16,2 0 1 0,-3 0 1 16,3 0 0-16,-2 0-1 0,0 0 0 0,-1 0 1 15,1 0-1-15,0 0 0 0,0-1-1 16,-1 3 3-16,1-2-1 0,0 2-2 16,-2-2 1-16,2 2 0 0,-2 0 0 15,2-1-1-15,-1 1 2 0,-1 0 1 0,2 0 0 16,-2 1 0-16,2-1-2 0,-2 2 1 15,2-2-2-15,-2 2 2 0,2-1-1 0,-2 1 1 16,1 0 1-16,-1-1-1 16,0 1-1-16,0 0 0 0,0 0 0 0,0-1 0 15,0 1 0-15,0 2 0 0,-1-1 0 16,1 1 0-16,-2-1 0 0,2 1 0 0,-2 0 1 16,0-1 0-16,0 1 1 0,1 0-1 15,-3-3 0-15,2 3 1 0,-1-2-2 16,1 1 0-16,-2-1-2 0,1 0 3 15,1-1 2-15,-2 1-1 0,1 0 1 16,-1 0 0-16,1-1 3 0,-3 1-2 0,3 0 1 16,-3-1 1-16,1 1 3 0,-2 0 4 15,2 0 1-15,-3-1 2 0,1 1 2 16,0 0-1-16,0-1-2 0,-2 1-2 16,0 0-2-16,0-2-1 0,0 1-1 0,0-1-1 15,-1 2 2-15,-1-2-2 0,-1 1 2 16,3-1-2-16,-5 2 0 0,3-2 0 15,-2 1-1-15,0-1-1 0,-2 2-2 16,2 0-1-16,-3-1 1 0,2 1-3 0,-3 0 2 16,1 0-1-16,-1-1 1 0,1-1-1 15,-2 2-1-15,1-2 2 0,0 1-2 16,-1-1 0-16,0 2 0 0,-2-2 0 0,2 1-1 16,-1-1-2-16,1 2 1 0,-2-2 0 15,2 1-1-15,-1-1 2 0,-1 2 1 16,0-2 2-16,1 0-3 0,-1-1 2 15,1 1-1-15,-1 0 1 0,-1 0-2 0,1 0-1 16,-2-1 1-16,3 1 0 0,-3 0 1 16,1 0-2-16,-2 0 1 0,0-1 0 15,1 1 0-15,-1 2-2 0,0-2 2 0,-1 2-1 16,-1-3 1-16,1 3-1 0,1-2 0 16,0 2 1-16,0-3-2 0,0 1 2 15,0 0 1-15,2 0-1 0,-3 0 0 0,2-1-1 16,0-1 2-16,0 2-1 0,-1-2 0 15,0 0 1-15,0 0 0 16,0 0 1-16,-1 0-2 0,1-2 1 0,0 2 0 16,0-2 0-16,-2 1 0 0,1-1-1 15,-1 2 2-15,0-2-1 0,0 2 2 0,0-2 1 16,2 2-1-16,-3-2 0 0,3 2-1 16,-1-2-2-16,1 0 1 0,0 0 0 15,-1 0-2-15,3 0 2 0,-2-2 0 16,1 0 2-16,-1 0-2 0,0 0 2 0,0 1 0 15,-1-3-1-15,1 2 1 16,-1-2-1-16,0 2 1 0,1-2 1 0,-2 2 1 16,-1-1-3-16,2-1-1 0,-3 0 0 0,2 0 0 15,0 0-1-15,0 1 2 0,0-1 1 16,0 0 2-16,0 0-2 0,0 0 1 16,0 1-3-16,0-1-1 0,0 0 0 0,0 0 0 15,0 0 1-15,0-1-1 0,0 1 0 16,0 0 2-16,0-2-1 0,-2 2 1 15,2 1-2-15,-2-3 0 0,2 2 0 0,-1 0-2 16,1 0-1-16,-2 1 2 0,2-1 1 16,-1 2-1-16,3-2 2 0,-1 2 2 15,1 0 0-15,3 0-2 0,-2 0-1 16,3 1 0-16,-1-1 0 0,0 0-2 0,2 0 0 16,1 0 0-16,0 2 1 0,1-2 0 15,0 2 1-15,-1-2 0 0,3 2 1 16,1-2 0-16,-2 2 0 0,1-2 2 15,2 2-1-15,-1-2 0 0,1 2-2 0,1-1 0 16,0 1 2-16,0-2-2 0,1 2 1 16,1-2-1-16,0 2-1 15,2 0 1-15,-2 0-1 0,2 0 0 0,0 0-1 16,1 0 1-16,-1 0 1 0,2 0 0 0,-1 0 0 16,3 0 0-16,-3 0 0 0,3 0 0 15,-2 0-1-15,3 0 2 0,-2 0 0 16,1 0 2-16,-1 0 0 0,0 0-2 0,1 0 1 15,-1 0-2-15,1 0-1 0,-2 0 0 16,2 0 1-16,1 0 0 0,-1 0 0 16,1 0 0-16,-2 0 0 0,3 0 0 15,-1 0 1-15,0 0-1 0,1 0 1 0,-1 0 1 16,0 0 1-16,0 0-2 0,0 0 1 16,1 0-2-16,-1 0 1 0,0 0 1 15,-2 0-3-15,3 0 1 0,-4 0-2 16,4 0 2-16,-2 0-2 0,1 0 1 15,-2 2 2-15,3-2 0 0,-3 0 0 0,2 2-1 16,-1-2 0-16,0 0 0 0,0 0-2 16,2 0 2-16,-4 0 1 0,4 0 0 15,-3 0 1-15,3 1-1 0,-3-1 0 16,3 0-1-16,-3 0 1 0,2 0 0 0,-1 0-1 16,-1 0 1-16,0 0-1 0,1 0 2 15,-1 0-2-15,1 0 1 0,-3 0 0 0,3 0 2 16,-3 0 1-16,1 0 0 15,0 0 0-15,-1 0-1 0,0 0 2 0,2 0-2 16,-2 0-1-16,-1 0-2 0,2 2 3 16,-2-2 1-16,-1 0-3 0,0 0 2 0,0 2-1 15,0-2-1-15,-1 2-1 0,-2-2 0 16,2 0 0-16,-2 2 0 0,-1-2-1 16,-2 2-1-16,3-2 1 0,-4 0 1 0,1 2-1 15,0-2 0-15,-2 2 0 16,-3-2 1-16,4 2-1 0,-3-2-2 0,-2 2 3 15,1-2 0-15,-3 1-2 16,-1 1 1-16,0 0 1 0,-2 0 0 0,-2 0 0 16,2 0 3-16,-2 0 1 0,-1 0-2 0,1 0 0 15,-2 0-2-15,1 1-2 0,-1-1 0 16,1 2-2-16,-1-2 2 0,0 2 1 16,1-2 1-16,-2 2 0 0,2-3-1 15,0 3 2-15,0-2-2 0,-3 2 0 0,3 0 1 16,-3 0 0-16,3-1 1 0,-1 1-2 15,1 0 1-15,-1 2 2 0,0 0-2 16,1-1 0-16,1 1-1 0,-2 0 2 0,3-1-1 16,-1 1-2-16,0 0 3 0,0 0-2 15,1-1 2-15,2 1-3 0,-1 0 1 16,2-1 0-16,0-1-1 0,0 2 0 0,0-2 0 16,0 1 3-16,3-1 1 0,0 2 0 15,-1 0 1-15,1-3 1 0,2 3-1 16,0 0-1-16,-1-2-2 0,2 1 1 15,1-1-1-15,0 2 0 0,-1 0-1 0,4-1 0 16,-1-1 0-16,-1 2 1 0,1 0 1 16,1-3-1-16,1 3 1 15,0-2 0-15,1 2 0 0,0-3-2 0,2 3 0 16,-2-2 1-16,2 2 0 0,1-2 0 0,-1 1-1 16,0-1 2-16,0 2-1 0,2-1-2 15,-3 3 1-15,1-2-1 0,1 1 1 16,1 1 1-16,-2 2 0 0,0-3 2 15,-1 3-1-15,1-3 2 0,3 3-3 0,-3-1-1 16,1-1 2-16,2 2-1 0,-2-3-1 16,1 3 0-16,-1-3 2 0,2 3 1 15,-2-1-2-15,4 1 2 0,-4-1-1 16,3 1-1-16,-2-1-1 0,2 3-1 0,-3-3 2 16,3 3-4-16,-2-1 2 0,2 1 2 15,-3-1 0-15,3 1 0 0,-2-1 0 16,2 2-1-16,-3-1 1 0,3 1 1 15,-2 0-2-15,-1 1-1 0,3-1 1 0,-2 2 3 16,2-1-1-16,-2 1-1 0,1 0 3 16,-2 0 2-16,4 1 1 0,-1 1 0 15,-1-2 0-15,1 2 0 0,-1 2-1 0,1-2 0 16,-1 2-2-16,1 0 1 0,2 2-2 16,-1-2-1-16,1 2 0 0,-1 2 2 15,0-2-2-15,3 2-1 0,-1 2 1 0,2-2-1 16,0 1 0-16,0-1-1 0,0 2 0 15,2 0 4-15,1 0-3 0,1-1 1 0,-1 1 0 16,3-2-1-16,1 2 0 0,0 0-2 16,0-1 2-16,0 1 0 0,2-2 0 0,2 2 0 15,0-2-1-15,-1 1 0 0,1-1 0 16,1 2 1-16,1 0-1 0,2-2-1 16,-3 1 2-16,2-1 0 0,1 0 2 15,-1 0-1-15,0-2 3 0,1-2-1 0,0 0 1 16,2-2-4-16,-1-2 0 0,0 1-1 15,0-1-1-15,0-2 1 0,0 1-1 16,-1-1 3-16,2-2 0 0,-1 1 2 16,2-3 0-16,0 1-1 0,0-1 2 15,0-1-2-15,3 0-1 0,0-1-1 0,1-1 0 16,3-2 1-16,0-1-1 0,2-1 0 16,-1 0-2-16,5 0-1 0,-2-2 1 15,4 0 1-15,0-2 1 0,2 0 1 0,0 0 1 16,3-1-1-16,2-1 0 0,-1-2-1 15,2 0 1-15,2 1 0 0,0-1 3 16,-1 0 2-16,3 1-2 0,-1-1 2 16,2 0-6-16,-3 0 0 0,4 1 0 0,2-1 0 15,-3-2 0-15,3 3 0 0,1-3 2 16,0 0 1-16,0 3-1 0,0-3-1 0,0 2-2 16,0-1 1-16,-2 1 2 15,2 0-1-15,-2 1-4 0,2-1 3 0,-2 0 0 16,0 0 0-16,-2 1-5 0,3 1 4 15,-2-2 1-15,-2 1-2 0,1 1 2 0,-2-2 1 16,1 2 0-16,0-2 0 0,-2 3 2 16,-2-1 0-16,1 0-1 0,-1 0-2 15,-1 0-1-15,1 3-1 0,-2-1-1 16,2 0 1-16,-1 0 2 0,-1 2 1 0,0-2 0 16,-1 2 1-16,1-2-2 0,-2 2-3 15,3 0 1-15,-3 0 0 0,3 0-1 16,-2 0 1-16,2 0 2 0,-1 0 1 15,1 2 3-15,0 0 1 0,0 2 1 0,1-2 0 16,-2 1-1-16,2 1-2 0,-1 0-2 16,1 0-2-16,-2 0-1 0,2-1 0 15,-2 1 1-15,3 0 3 0,-1 0-1 0,0 0 2 16,0-2-1-16,2 1-1 0,0-1-1 16,-1 0-2-16,1 0 1 0,0-2-1 15,-1 2 0-15,2-2-1 0,-3 0 1 16,1 0 2-16,0 0 0 0,-1 0 0 0,0 0 1 15,0 0 1-15,-2 2 0 0,1-2-1 16,-1 2-1-16,-2 0 0 0,1 1-1 16,-1-1-1-16,-2 2-1 0,2-2 1 0,-1 2 1 15,-1-2-1-15,1 2 0 0,-1-2 2 16,2 1 0-16,0-1 2 0,1 0 0 16,-1 0-1-16,1 0 0 0,1 0-1 15,-2 0 1-15,1 0-3 0,-1 0 1 0,-1-1 0 16,2 1 1-16,-3 0 0 0,0 2-2 15,2-2 2-15,-3 2-1 0,1 0 0 16,-1-2 2-16,2 1 0 0,-2-1 0 16,2 0 1-16,-2 0 0 0,0 0 4 15,-1 0-1-15,1-2-1 0,2 0-1 16,-3 0 0-16,2 0 0 0,-1 0-1 0,0 0-2 16,-1 0 0-16,2 0 0 15,-1 0-2-15,0 0 0 0,-1 2-1 0,1-2-1 0,0 2 2 16,0 0 2-16,-1-1 0 0,2-1 0 15,-1 2 0-15,0-2-2 0,-1 2 3 16,0-2 0-16,-1 0-1 0,0 0 2 0,1 0 0 16,-3-2 2-16,0 2 0 0,1-2-2 15,-1 1-1-15,0-1 0 0,1-2 1 16,1 0-1-16,-2 0-2 0,2 0-1 16,1 1 1-16,0-3 0 0,0 2 2 0,-1-2 2 15,2 1-1-15,-2-1-1 0,0 0-2 16,0 1 1-16,-1-1-1 0,2-2-2 15,0 1 2-15,-1-1 0 0,0 0 2 16,-3 1-1-16,4-1-1 0,-2 0 1 0,-1 1 0 16,-1-1 0-16,1 1-2 0,-1-1 0 15,-1 0 0-15,-1 1 1 0,2 1 0 16,-3-2 2-16,3 3 1 0,-3-3-1 16,2 0 0-16,0 1 0 0,1-1-1 0,-3-1 1 15,1 1-2-15,-1-1 0 0,0-1 1 16,0 0-1-16,0 1 0 0,-3-1 2 15,0 1 0-15,-1-1 2 0,-3 1-2 0,1 1 2 16,-2-1-2-16,0 1-2 0,-2-1 0 16,0 1 1-16,0-2 2 0,0 1 1 15,-1-1 4-15,2-1 1 0,-2 1 0 16,0-1-2-16,2 0-2 0,-3-1-3 0,2 1 1 16,-3-1-2-16,2 1-1 0,-2-1 2 15,0 1 1-15,-2 0 1 0,1-1-2 0,-3 1 5 16,0-1-2-16,-1 1-1 15,0-1 3-15,-2-1-4 0,0 2 2 0,0-3-2 16,-1 1 2-16,-2 0-1 0,0-1-2 16,2-1 3-16,-2 0-2 0,-2 0-2 0,2-1-1 15,-1-1-1-15,-2 0 2 0,3 0 1 16,-3 0-1-16,0-2 2 0,0 2 1 16,0-2 1-16,0 1 1 0,-3-1-1 15,3 2 3-15,-2 0-2 0,-2-2 0 16,1 2-1-16,-3-2 0 0,1 2-2 0,0-2 1 15,-1 0 0-15,-1-1-2 0,0 1-1 16,0 0 2-16,0 0 1 0,-1 0-1 0,0 0 0 16,2-2-2-16,-2 2 4 15,2-2-1-15,-2 2-2 0,2-2 2 16,-2 2-5-16,1-2 0 0,0 2-1 0,0-2 2 16,0 2-2-16,0-2 1 0,-2 2 3 0,2-2 1 15,-3 0 0-15,4 0-1 0,-2 0 0 16,-1 0-1-16,2 0-1 0,-1 1 1 15,2-1 0-15,1-2 0 0,-1 2 0 16,0-2 1-16,2 2 3 0,-1-2-2 16,4 0 1-16,-1-2-2 0,0 3 0 15,2-3-1-15,0 0 0 0,2-2 0 0,-2 3-1 16,2-3 0-16,-1 0 1 0,2 1 0 16,-1-1-1-16,-1 0 1 0,2-1 0 15,0 1 0-15,0-2-2 0,-1-1 2 0,2 0 0 16,-2-1 0-16,3-1 3 0,-2-1 0 15,1 1-2-15,-1-1 0 0,1 1 1 16,0 0-2-16,-1-1-3 0,1 1 2 0,-1 1-1 16,1-1 2-16,-3 2-2 0,3-3 2 15,-2 3 0-15,1-3 0 0,-1 3 1 0,1-3-1 16,0 3 4-16,-1 0 0 0,-1-1 0 16,1 1 1-16,-1 1-2 0,-1-1-1 15,0 1-1-15,-1 0 0 0,-1 3 0 16,1-3 0-16,-4 2 1 0,2 1 0 0,0-1-4 15,-2 2-1-15,-1-1-1 0,1 1 1 16,-2 0 0-16,-2 0 1 0,0 3 2 16,0-3 0-16,-2 2 3 0,-2 0-1 15,1 0 1-15,0 0-1 0,-3 0-1 16,1 2-1-16,0 1-3 0,-3-1 3 16,2 0-1-16,-1 2 0 0,-2 0 1 0,0-1 0 15,0 3 1-15,-2 0-3 0,-2 0 2 16,2 0 1-16,-2 2-1 0,-1-1 0 15,0 1 1-15,-2 0-1 0,0 2-2 0,0-3-1 16,-2 3 2-16,-3 0 1 0,5 1 0 16,-4-1 2-16,-1 1 0 0,1 1 1 15,-1 0-1-15,-1-1 0 0,1 3-2 0,0-3-1 16,-1 3 1-16,-1-1 0 0,0 1 0 16,0 1 0-16,0-1 0 0,-2 1 3 15,2 0 1-15,-2 1 0 0,1-1 3 0,0 0-1 16,-1 3 1-16,0-3-5 0,0 2 0 15,0 1-1-15,0 1-1 0,0-2 1 0,0 2 0 16,0 1 3-16,0-1-1 16,-2 0-2-16,1 0 1 0,-1 2 0 0,0-2-2 15,-1 2 1-15,-1 1 1 0,-1-1 0 16,1 0-2-16,-1 0-1 0,0 2-2 16,-1-2 0-16,-1 2 0 0,2-2 0 15,-2 2 0-15,0-2 1 0,-2 2 3 0,2 0 0 16,-2 0-1-16,0 0 0 0,2 0 0 15,-2 0 1-15,2 0-2 0,0 0 0 0,-1 0 1 16,2 0 1-16,-1 0 2 0,1 0-3 16,0 0 1-16,0 0-1 15,-2 0-3-15,4 0-1 0,-4 2-2 0,2-2 3 16,-4 2 0-16,4 0 2 0,-1 0 3 0,0 0 2 16,-1 0 1-16,3-1-3 0,-2 3-2 15,2-2 1-15,-1 2-2 16,2-2 0-16,0 2 0 0,0 0 1 0,1-1 5 15,-1 1 1-15,1 0 1 0,-1 0 1 16,2 0-1-16,1-1 0 0,-1 1-5 0,2 0-2 16,0 0 0-16,0 0-1 0,2-1 2 15,-2 3-3-15,1-2 2 0,0 2 0 0,1-3 1 16,-2 3-1-16,2-2-1 0,-2 2 4 16,0-2-2-16,-1 1-1 0,2-1 1 15,0 0 3-15,0 2-1 0,1-3-2 16,-2 1 0-16,2 0 1 0,0 2-2 0,-1-2-1 15,3-1-1-15,-2 3 0 16,2-2 2-16,-2 2 3 0,1-3-1 0,1 3-1 16,0-2 0-16,-1 2 0 0,3-3 1 15,-3 3-3-15,3-2 0 0,-3 2 0 0,3-1 1 16,-2 1 0-16,2 0-2 16,0 0 1-16,1-1-1 0,-2 3 2 0,3-2 1 15,0-1 0-15,0 1-1 0,1 0 1 16,0-1 1-16,2 1 1 0,-2 0 0 0,-1 0-1 15,2-1 3-15,-1 1-4 0,-1 0 2 16,0 1-3-16,1-1 2 0,-2 2-1 16,1-3-1-16,-1 3 1 0,2-2-3 0,-2 1 2 15,2-1-1-15,-1 0 2 0,3 0 0 16,2-1 0-16,0-1-1 0,1 2 1 16,1-2 0-16,2-1-2 0,1 1 1 0,2 0-1 15,0 0 0-15,3-2 0 16,0 2 1-16,2-3-2 0,1 1 2 0,0 0 0 15,3-2 0-15,2 2 2 0,-2-2-2 16,2 2 1-16,0-2-1 0,0 0 0 16,2 0 1-16,1 0-3 0,-2 0 0 15,2 0 2-15,0 0-3 0,0 0-4 0,0 0-9 16,0 0-13-16,2 0-21 0,-2 0-52 16,1 0-104-16,2 2-121 0,-1 0-113 15,1 2-112-15,3-1-46 0,1 1 18 16,0 0 86-16,0-2 116 0</inkml:trace>
  <inkml:trace contextRef="#ctx0" brushRef="#br0" timeOffset="32144.59">6729 5944 41 0,'5'-6'165'0,"-3"2"-15"15,-1 0-20-15,-1 2-17 0,2 0-7 16,-2 4 2-16,2 2 4 0,-2 6 7 16,-2 5 6-16,2 6 5 0,-2 4-5 0,-1 3-13 15,-2 3-19-15,3 3-21 0,-2 2-21 16,2-2-15-16,1 3-11 0,-1-3-10 0,-1 0-4 15,3 1-4-15,3-3-4 16,-1-2-3-16,-1 1-19 0,1-1-33 0,2-3-43 16,-2 0-54-16,3-3-61 0,-2 1-78 15,1-2-25-15,-1-2 10 0,1-2 32 16</inkml:trace>
  <inkml:trace contextRef="#ctx0" brushRef="#br0" timeOffset="33190.71">9036 6067 113 0,'2'-5'181'0,"-1"-1"-27"16,1 0-27-16,2 1-22 0,-1-1-14 16,5-2-9-16,-1 1-7 0,3-1-6 15,1 0-3-15,2 1-4 0,-1-1-1 0,2 1 0 16,0-1 0-16,0 2-2 0,0-1-5 15,1 1-5-15,0 2-9 0,-1 0-7 16,-1 0-7-16,-3 4-4 0,1 0-1 16,0 0 7-16,-2 4 14 0,-2 2 18 15,0 2 22-15,-3 3 21 0,-1 4 19 0,-3 2 12 16,-2 2 5-16,-2 4 1 0,-2 0-7 16,-2 2-8-16,-2 0-7 0,1-1-7 15,-2 1-8-15,2-2-12 0,1-2-11 0,2-2-14 16,2-2-14-16,0-2-12 0,4 1-12 15,3-1-9-15,2-4-5 0,1 1-2 16,6-1-1-16,-1-3-1 0,8-1-1 16,0-3-2-16,3 0-2 0,2-4-2 0,4 0-3 15,1-2-20-15,-1-2-52 0,0-1-93 16,3-1-105-16,-2 0-98 0,0-1-108 16,4-3-67-16,-2-1 8 0,-1-1 68 0,0 3 96 15</inkml:trace>
  <inkml:trace contextRef="#ctx0" brushRef="#br0" timeOffset="34201.64">9272 9656 174 0,'0'-1'198'0,"0"-1"-23"15,0 0-27-15,0 0-29 0,1 2-25 16,-1-2-26-16,2 0-21 0,0 0-17 16,-1 0-12-16,3 0-8 0,1 0-5 15,-1 0-2-15,2 2-1 0,-2-1-1 0,4 1 0 16,-2 0 2-16,1 1-2 0,0-1 1 16,0 2-2-16,0 2 0 0,0-2 1 15,0 2 0-15,1 2 3 0,0-3 6 0,0 3 13 16,1 2 15-16,-2-1 19 0,2 1 22 15,-2 0 23-15,2-1 21 0,-3 3 17 16,2-3 15-16,-1 3 15 0,-2-2 13 16,-2-1 7-16,2 1-1 0,-4-1-16 0,-1 1-23 15,-1 0-30-15,-4-1-35 0,1 1-44 16,-6 0-69-16,1-1-97 0,-3 1-110 16,-2-1-103-16,-2-1-107 0,-2 0-64 0,-3-2 4 15,-2-1 62-15,0-1 91 0</inkml:trace>
  <inkml:trace contextRef="#ctx0" brushRef="#br0" timeOffset="34815.58">7237 9504 147 0,'0'-9'165'0,"0"1"9"15,0 0 11-15,0 3 5 0,0-3 3 16,2 2 2-16,-2 2 3 0,1 1 13 15,-1 1 20-15,3 2 19 0,-3 5 4 0,0 7-10 16,0 3-25-16,-3 6-37 0,3 4-53 16,-1 3-47-16,-1 3-34 0,-1 3-23 15,1 0-15-15,-1 1-38 0,0 1-78 0,0-2-104 16,1 1-101-16,1-5-92 0,-2 0-94 16,2-5-29-16,-1-2 41 0,0-4 84 15,1-6 92-15</inkml:trace>
  <inkml:trace contextRef="#ctx0" brushRef="#br0" timeOffset="35049.56">7232 9607 63 0,'-7'-15'196'0,"-2"3"8"16,-4 3-20-16,1 1-25 0,-2 6-21 15,-2 2-20-15,0 2-21 0,-2 4-22 0,-2 0-13 16,2 1-5-16,2 1 4 0,0 1 12 15,4-1 7-15,1 0 4 0,2-1-1 16,4 1 0-16,0-1-5 0,8 1-13 0,0 0-8 16,3-1-7-16,4 1-10 0,1-1-27 15,3-1-61-15,3-2-75 0,-1-2-79 16,2-2-93-16,3-2-65 0,-1-2-20 16,-1-2 31-16,-1 1 57 0</inkml:trace>
  <inkml:trace contextRef="#ctx0" brushRef="#br0" timeOffset="36458.87">3853 9367 94 0,'0'4'202'0,"0"3"20"0,-2 5-48 0,2 3-37 16,-2 6-26-16,1 2-14 0,-1 3-15 15,2 3-18-15,-2 2-19 0,2-3-17 16,-2 3-11-16,2-3-9 0,-1 1-2 15,-1-3-4-15,0 1 0 0,-2-2 1 0,1-2-1 16,-2 0 2-16,-1-2-1 16,-2-2 1-16,2-2-2 0,-3-4 0 0,-2-2 1 15,0-1-1-15,1-4-2 0,-1-2 0 0,-1-4-1 16,-1-2 0-16,1-4-2 0,-1-2 1 16,1-1-1-16,-1-3 2 0,2-1-1 15,1-2 0-15,-1 0 0 0,3-1 1 0,2 1 4 16,-2 0 4-16,5 1 6 0,-1-1 12 15,3 2 15-15,1-2 15 0,1 1 19 16,3 1 18-16,3 0 18 0,0-1 15 16,4 3 10-16,1-1 2 0,3 1-9 15,1 1-11-15,2 3-19 0,1-1-23 0,0 1-24 16,3 1-18-16,2 2-16 0,-4 0-17 16,3 0-33-16,1 3-54 0,-2 1-61 0,1-2-69 15,-2 2-68-15,1 0-64 0,-1 0-44 16,-1 0 11-16,0 0 41 0,-5 0 55 15</inkml:trace>
  <inkml:trace contextRef="#ctx0" brushRef="#br0" timeOffset="41020.31">12052 6126 10 0,'0'-1'84'0,"-1"-1"-4"16,-1 0-5-16,-1 0-5 0,2 2-5 16,-2-2-8-16,1 2-7 0,-2-2-3 15,0 2-4-15,-1 0-1 0,0 0-4 0,0 0-1 16,-3 0-2-16,1 2-3 0,-1-2 1 16,2 2-1-16,-3 0 0 0,0 0-1 15,-2 0-1-15,0 1-2 0,1 1-4 0,-3 2-4 16,-2 0-1-16,0-1-4 0,-1 3-1 15,-2 1 0-15,0 3 0 0,-1-1 3 16,-3 3 3-16,-1 1 5 0,0 0 2 16,-2 2 5-16,-2 2 3 0,-1 2 3 15,-1 0 1-15,0 4 1 0,-2 0 1 16,3 1 2-16,-2 3 3 0,-1 2 1 0,3 1 3 16,-2 0 3-16,3 3 1 0,0-1 0 15,0 0-1-15,2 2 0 0,2-1-1 0,2 1 1 16,-1 2 0-16,3 0 2 0,1 2 1 15,-1 2-3-15,6 2 0 0,-2 0-3 0,5 3-5 16,1 1-7-16,2-1-4 0,0 1-5 16,6 0-3-16,1-1-2 0,1 3 2 15,6-3-4-15,1 3 1 0,3 0-2 16,1-3-3-16,2 3-4 0,3-3-7 0,3-1 0 16,1 0-3-16,4-2-1 0,2-3-1 15,2-1 3-15,3 1-2 0,3-3 1 16,3-2 0-16,1-2-1 0,1 0-1 0,4-1-1 15,-1-3 1-15,2-1-1 16,1-3 0-16,1-1 2 0,3-2-2 0,-2-2 4 16,4-2 1-16,-1-2 0 0,3-3 0 15,0-3-1-15,4-1 2 0,1-5-4 16,2-1-2-16,0-4 0 0,0-2 0 0,5-2-1 16,-4-1 1-16,1-3-1 0,-5 0 0 15,1-3 1-15,-1 0 0 0,-5-3 0 16,1-1-1-16,-4 0 0 0,-1-4 2 15,0 0-2-15,-1-4-1 0,-3 0 1 0,0-4 1 16,-1 1-1-16,-1-3 0 0,-2-1 0 16,-1-3 1-16,1-1-2 0,-4 0 0 0,1-1 0 15,-5 1 1-15,1 0-1 0,-1 1 1 16,-5 1-1-16,1 0 2 0,-4-1 0 16,-4 3 2-16,1-3 1 0,-5 3-1 15,-1-1 2-15,-3-1-1 0,-1 1 1 0,-3-1 1 16,-1 0 1-16,-3-1 0 0,-2 1-2 15,-1-2 3-15,-2 1-2 0,-2 1 0 16,-1-1-3-16,-1 1 1 0,-1 2 0 16,-2 1 0-16,-2-1 2 0,0 1 1 15,-3 2 1-15,3-1-1 0,-6 1 1 0,1 0-1 16,-2 3 0-16,-2-3 1 0,-2 2-1 16,0 0-1-16,-3 1 0 0,-1-3-3 15,0 2-1-15,-1-1-1 0,-1 1 1 0,-2-2 0 16,0 2 1-16,1-1-2 0,-2 1 3 15,0-2-1-15,2 2-2 0,-2-1 1 16,0 1 1-16,-1 0 2 0,1 2-1 16,-1 1 2-16,0-1 1 0,-1 2 0 15,-1 2 0-15,-2-2 2 0,0 2 2 0,0 0 0 16,-1 1 0-16,-3 1 0 0,3 0-1 0,-3 2-2 16,1 0-1-16,-1 1-1 0,1 1-1 15,-1 0 0-15,2 1-1 0,-1 3-4 16,1-1 0-16,0 1-1 0,1 1-15 15,-3 2-31-15,1 3-43 0,-1-1-57 16,-3 2-65-16,0 2-65 0,0 4-55 0,-2-1-46 16,-2 5-26-16,2 2 20 15,-1 1 47-15,1 0 54 0</inkml:trace>
  <inkml:trace contextRef="#ctx0" brushRef="#br0" timeOffset="42994.24">6757 9948 109 0,'-4'-4'168'0,"1"2"-33"0,-1-2-18 16,1 2-11-16,-3 1-1 0,3 1-5 15,-3-2-8-15,3 2-11 0,-2-2-11 16,0 2-7-16,1 0-1 0,-2 0 3 16,1 0 5-16,0 0 4 0,-1 0 2 15,-1 2-3-15,0-2-8 0,0 2-5 0,0-1-8 16,-2 3-4-16,-3-2 3 0,2 2 7 16,-3 2 5-16,1-1 4 0,-2 1 5 15,-2 2 0-15,0-1-3 0,-2 3-3 0,0-1-3 16,-1 3-4-16,-1-1-6 0,-2 3-7 15,1-1-4-15,-2 4 0 0,-3 0 0 16,0 0 1-16,-1 2 3 0,0 2 3 16,-1-2 1-16,-1 2-1 0,-1 2-3 0,-1 0-2 15,1 2 0-15,-2 0-3 0,-3 1-1 16,4 1-4-16,-4 2-2 0,2 1-5 0,-1 1-4 16,0 1-2-16,-1 2-2 0,4 1 1 15,1-1 0-15,1 2-1 0,2 2-1 16,2 2-1-16,2 0-4 0,1 2-2 15,3 0-4-15,1 2-2 0,2-2 0 16,2 1-1-16,1 1 0 0,4 2-2 16,2-2 0-16,2 2 1 0,1-1 0 0,4 1-1 15,2-2-2-15,2 0 0 0,3-1 0 16,1 1-3-16,3-2-1 0,4-2 0 0,3 0 2 16,1 0-1-16,2-2 0 0,6-2 2 15,0 1-1-15,4-1 1 0,2-2-1 16,2 0 1-16,-1-1 1 0,4-1-4 0,2 1 0 15,3-3 2-15,0-1 0 16,3-1 0-16,1-1 2 0,3-2 5 0,1-3-1 16,3-2 0-16,1-1-2 0,3-2-1 0,0-2-2 15,3-2-2-15,2-3 1 0,1-3-1 16,2-1 0-16,0-4 0 0,1-2 1 16,-1-2-2-16,1-4 1 0,-1-1 0 15,0-3 0-15,0-3 1 0,0 0 1 16,1-4 0-16,-3-1 0 0,0-1 3 0,0-2-1 15,-1-2-1-15,-2 1-1 0,-2-1-1 0,0-2-2 16,-1 0-1-16,-2 0-1 16,-1-1 0-16,-3-1 3 0,-2 0-1 0,-4 1 3 15,-1-3 1-15,-4 1-1 0,-3-1 0 16,-3 0-2-16,-1-1 2 0,-5 1 0 16,-2-1 0-16,-4-1 2 0,-2 1-2 15,-3 0 0-15,-4-1 0 0,-1 1 0 0,-4-1 0 16,-2 1 2-16,-2-1 1 0,-3-1 3 15,-2 1 0-15,-2-1 1 0,-3 1 3 16,0-1 0-16,-4 2 1 0,0-1-2 16,-5 1-3-16,0-1 2 0,-1 1 0 0,-3-1 1 15,-2 1-2-15,-2-1 0 0,-1 1 1 16,-3 1 0-16,-3-1-2 0,-1 1-1 16,-2 0-1-16,-2 1-1 0,-3-1-1 0,3 3 1 15,-4-1 0-15,-2 0-1 0,0 1 1 16,0 1-1-16,-1 2-3 0,-2-2 1 15,1 2 1-15,-1 1 0 0,-2 1 0 0,0 0 3 16,0 0 1-16,1 2-1 16,-2 0 0-16,-1 0 1 0,1 1-3 0,-2 3 2 15,-2 0-4-15,-2 0-1 0,-4-1 0 0,1 3-3 16,-4 2 0-16,-1-1-1 16,0 1 0-16,-1 1 3 0,-1 3-3 15,0-1 1-15,-3 0-4 0,3 3-2 0,1 1-7 16,1-2-10-16,1 2-21 0,1-1-58 15,5 1-87-15,0 2-99 0,4 0-90 0,3 2-86 16,0 2-70-16,4 2 9 0,0 1 64 16,2 3 90-16</inkml:trace>
  <inkml:trace contextRef="#ctx0" brushRef="#br0" timeOffset="44403.89">12461 7810 40 0,'-3'-5'171'16,"1"-1"-5"-16,-2 2-8 0,1 0-2 16,-2 1 0-16,3-1 0 0,-2 2-4 15,1 2-11-15,-2 0-9 0,-1 4-1 0,-1 3 2 16,-3 7 8-16,0 3 11 0,-3 8 12 16,1 3 6-16,-2 6-3 0,-1 5-9 15,1 2-16-15,3 3-20 0,2 2-19 0,2 2-20 16,4-1-18-16,3 3-19 0,2-1-14 15,3 1-9-15,4-3-9 0,2-1-5 16,1-2-7-16,2-2-25 0,2-2-63 16,0-4-98-16,4 0-107 0,0-5-107 0,0-3-102 15,4-3-32-15,0-6 32 16,1-4 82-16,-2-3 97 0</inkml:trace>
  <inkml:trace contextRef="#ctx0" brushRef="#br0" timeOffset="44720.21">12672 8422 3 0,'-4'-8'173'0,"1"1"12"0,-1 1-37 15,3 2-33-15,1 2-19 0,1 4-13 16,1 4-4-16,2 2-1 16,1 3-5-16,0 4-7 0,1 4-5 0,-1 2-3 15,-1 4 4-15,-1 2 5 0,-3 1 8 0,0 5 8 16,-3-1 2-16,-5 4-2 0,0 0-9 16,-5 4-15-16,-4-1-13 0,0 1-15 15,-3 0-13-15,-3 0-28 0,0-2-47 0,-2 0-60 16,0-2-74-16,2-2-96 0,1-3-48 15,1-3-8-15,3-5 29 0</inkml:trace>
  <inkml:trace contextRef="#ctx0" brushRef="#br0" timeOffset="45617.99">12843 8885 166 0,'-1'0'175'0,"-1"0"-20"0,0 4-14 16,-1 3-9-16,1 3-5 0,-3 3-5 15,3 2-10-15,-2 6-10 0,1 2-11 0,1 2-12 16,-2 4-12-16,2-1-12 0,1 1-10 15,-1 1-8-15,2-1-9 0,0-1-7 16,0 1-5-16,0-2-3 0,0-3-3 0,2 1-2 16,-2 0-1-16,1-4-1 0,1 0-1 15,0 0-2-15,0-4 0 0,-2 0-1 16,2-4-1-16,-2 1 2 0,0-5-1 0,0 1 0 16,3-3-1-16,-3-1 4 0,2-2 0 15,-2 0 1-15,2-2 0 0,-2-2 1 16,1-2 0-16,-1-2-3 0,1-4-2 15,2 1 0-15,-1-5-1 0,1 1-1 16,1-4 0-16,-1-1 0 0,1-3 0 0,1 0-1 16,0-2 0-16,1-2 0 15,1 2 1-15,0-1-1 0,1-1 1 0,-1 2 2 16,0 0 3-16,0 2 7 0,0 2 7 16,0 3 9-16,-1 1 9 0,-3 3 9 0,0 1 17 15,1 3 18-15,0 2 17 0,-3 4 10 16,2 0 7-16,-3 4-3 0,1 2-13 15,-1 2-23-15,2-1-24 0,-2 1-15 0,2-1-16 16,0 1-8-16,1-2-6 0,-2 1-2 16,4-1 0-16,-2-2-4 0,3 0 0 15,-1 0 1-15,2-4 1 0,0 0 1 0,2 0 1 16,0-2-1-16,0 0-1 0,0 0 2 16,0 0-3-16,-3 0-2 0,4 2 1 15,-3 2-1-15,-2 2-2 0,1 1-34 16,-1 1-74-16,0 2-94 0,1 1-100 15,1 1-110-15,-2-3-59 0,2-1-1 16,2 0 55-16,0-4 87 0</inkml:trace>
  <inkml:trace contextRef="#ctx0" brushRef="#br0" timeOffset="45814.52">13333 9035 78 0,'-2'-7'242'0,"-4"3"45"15,1 2-3-15,0 4-16 0,-2 4-17 16,0 3-18-16,0 5-28 0,-1 3-35 0,3 2-43 16,-2 4-39-16,2-1-32 0,-1 3-29 15,3 2-49-15,-2 0-71 0,2-1-74 16,3-1-71-16,0 0-76 0,2-4-67 0,-1-2-2 16,2-4 42-16,0-2 59 0</inkml:trace>
  <inkml:trace contextRef="#ctx0" brushRef="#br0" timeOffset="45964.58">13383 9237 45 0,'-2'-5'221'0,"-2"3"24"16,-3 2-28-16,-1 4-50 0,2-1-44 16,-3 5-39-16,0 0-47 0,0-1-56 0,4 3-60 15,0-3-70-15,1 1-61 0,0 0-29 0,1-5-1 16</inkml:trace>
  <inkml:trace contextRef="#ctx0" brushRef="#br0" timeOffset="46141.42">13483 9138 188 0,'6'-4'252'0,"0"4"-3"0,0 0-13 15,-1 4-19-15,-1 4-24 0,-3 3-37 0,-1 1-42 16,0 3-39-16,-1 0-30 0,-1 2-34 15,-3 1-43-15,3 1-43 0,-2-2-47 0,1 0-42 16,-2 0-42-16,2-2-27 16,0-1-11-16,-1-3 0 0,0-1 22 0,1-5 31 15</inkml:trace>
  <inkml:trace contextRef="#ctx0" brushRef="#br0" timeOffset="46262.51">13472 9312 21 0,'6'-8'144'16,"-1"2"-1"-16,0 1-8 0,1 1-11 0,-2 2-19 15,1 2-20-15,2 0-21 0,-2 0-19 16,0 2-22-16,2 0-29 0,-1 0-33 0,1-2-39 16,-2 1-47-16,3-1-48 0,-1-1-21 15,0-1 4-15</inkml:trace>
  <inkml:trace contextRef="#ctx0" brushRef="#br0" timeOffset="46434.86">13720 9094 130 0,'9'-13'189'0,"-1"4"-2"0,0 1 4 16,-2 4 10-16,-1 4 12 0,0 4 4 16,-3 6-5-16,0 5-18 0,-2 2-32 0,-2 6-40 15,0 3-39-15,-1 1-36 16,-1 2-56-16,1 1-70 0,1-1-74 0,-1-1-78 16,2 1-97-16,0-2-49 15,-1-5 3-15,0 1 43 0</inkml:trace>
  <inkml:trace contextRef="#ctx0" brushRef="#br0" timeOffset="54058.61">14262 7894 129 0,'-2'-3'135'15,"-1"-1"-17"-15,2 0-17 0,1 0-15 16,0-2-15-16,0 3-15 0,1-3-10 15,4 0-8-15,-2 0-5 0,1 1-1 16,3-1 0-16,0-2 4 0,0 1 1 16,2-1 0-16,1 0 4 0,1 1 2 0,0-1 0 15,2-1-1-15,-2 1-1 0,4-1 0 16,-1 1-4-16,0 0-2 0,1 1-1 16,0-1-5-16,1 0-4 0,-2 3-5 0,2-1-4 15,-2 0-5-15,2 3-4 0,-1 1 0 16,-1 0 0-16,-1 2 4 0,-2 2 10 15,3 0 12-15,-5-1 19 0,1 3 23 0,-1 4 24 16,-4-1 27-16,0 5 20 0,-2 3 10 16,-3 4 2-16,-4 4-8 0,-1 4-13 0,-4 3-18 15,-5 5-16-15,0 1-13 16,-1 4-11-16,-5 2-7 0,1 1-8 0,-1 1-5 16,-1 0-9-16,1-2-7 0,-1 0-4 15,4-2-2-15,1-2-5 0,3-2-5 16,1-3-2-16,3-3-2 0,4-1-4 0,1-5-4 15,4 1-3-15,1-4 1 0,7 0-2 16,1-2-5-16,2-4-2 0,3 1-2 16,4-5-3-16,0 0-1 0,3-3-7 15,1-2-23-15,1-4-68 0,-2 0-112 0,2-4-117 16,0 0-117-16,1-4-96 0,-1-2-32 16,1-1 38-16,-3-1 98 0,0 1 110 15</inkml:trace>
  <inkml:trace contextRef="#ctx0" brushRef="#br0" timeOffset="54294.08">15026 8285 30 0,'-2'2'266'0,"-1"3"47"0,-2 7 52 15,1 5-42-15,-3 4-45 0,-1 4-40 16,1 3-36-16,-2 5-41 0,2-1-48 0,-3 4-41 16,4 0-37-16,1-1-49 0,-2 1-68 15,1-2-82-15,3-1-81 0,-2-1-95 16,0-1-60-16,2-3-4 0,0-3 40 0,0-2 64 16</inkml:trace>
  <inkml:trace contextRef="#ctx0" brushRef="#br0" timeOffset="54821.93">15842 7774 48 0,'2'-5'242'0,"-2"1"41"0,2 4 28 0,-1 2 4 15,1 5 12-15,-2 7 5 0,0 5-2 16,0 9-16-16,-2 5-45 0,-1 7-61 16,-1 3-65-16,0 5-51 0,-1 4-33 15,0 1-25-15,1 2-14 0,-1-2-11 0,1 1-27 16,-1-1-49-16,2-3-78 0,-1-5-91 16,1-1-87-16,2-2-83 0,0-4-71 15,1-4-13-15,-2-3 42 0,0-4 71 0,-1-4 79 16</inkml:trace>
  <inkml:trace contextRef="#ctx0" brushRef="#br0" timeOffset="55153.96">15846 7932 140 0,'-7'-17'218'0,"-2"2"3"0,-2 4-23 16,-2 3-23-16,1 4-21 0,-2 4-18 16,-5 4-20-16,2 4-17 0,-5 3-9 15,-1 4 6-15,-2 2 13 0,-1 2 20 16,0 2 24-16,0 0 21 0,-1 0 19 0,2 0 3 16,2-2-6-16,3 0-18 0,2-1-31 15,4-3-35-15,1 0-33 0,4-2-23 16,4-1-17-16,1-1-12 0,4 1-2 15,4-1-6-15,1-1-1 0,4-1-1 0,4-1-4 16,3-1-1-16,2-1-4 0,1 0-23 0,0-4-71 16,4 0-113-16,1-2-119 0,3 0-116 15,0-2-97-15,0-2-29 0,1 0 41 16,-2-2 98-16</inkml:trace>
  <inkml:trace contextRef="#ctx0" brushRef="#br0" timeOffset="55701.08">16364 8146 2 0,'1'-4'162'0,"4"2"-11"0,3-2-16 0,1 2-9 16,2-1-14-16,1 1-16 0,2 0-22 15,2 0-19-15,2 0-15 0,0-2-12 16,2 2-9-16,-2 0-12 0,1-2-23 16,-1 3-36-16,0-1-49 0,0 0-67 0,-2 0-36 15,-1 0-13-15,-2 0 7 0</inkml:trace>
  <inkml:trace contextRef="#ctx0" brushRef="#br0" timeOffset="56582.71">17014 7550 66 0,'1'-2'227'0,"-1"0"33"15,1 2-11-15,2 2 0 16,-1 3 10-16,0 7 13 0,-1 7 14 0,-1 7-2 16,2 11-22-16,-2 5-41 0,0 5-50 0,-2 5-50 15,2 3-44-15,-1 2-31 0,1 2-21 16,0 0-20-16,0 0-42 0,0 0-66 16,-2-2-79-16,2-1-79 0,-2-5-75 0,-1-1-65 15,3-3-47-15,-1-3 16 0,0-4 52 16,-1-4 67-16</inkml:trace>
  <inkml:trace contextRef="#ctx0" brushRef="#br0" timeOffset="56830.1">17031 8287 77 0,'-10'-21'214'0,"-1"2"13"0,-1 4-9 16,-3 5-13-16,-1 2-15 0,0 6-19 0,-3 4-17 15,2 4-17-15,0 4-8 0,-1 1 3 16,2 4 9-16,1 2 16 0,5 2 14 16,-1-1 2-16,3 1-9 0,5-2-15 15,3 0-23-15,2 0-27 0,3-2-28 0,4-1-23 16,4-1-15-16,1-2-13 0,2-3-21 16,2 0-61-16,2-5-93 0,-2-1-103 15,6-2-103-15,-1-3-103 0,3-5-55 16,-1-2 19-16,-1-1 69 0,2-4 92 0</inkml:trace>
  <inkml:trace contextRef="#ctx0" brushRef="#br0" timeOffset="57099.36">17451 7786 22 0,'-2'-8'230'0,"1"2"49"0,-1 3 18 16,-2 1-5-16,3 4-4 0,-3 3-8 15,-1 7-15-15,1 3-30 0,-1 4-44 16,-3 6-47-16,3 3-45 0,-2 3-35 0,2 3-27 16,-2 2-30-16,1 2-66 0,1 1-92 15,1-1-94-15,1 0-99 0,-1 0-89 16,2-2-34-16,1-2 31 0,-2-1 72 15</inkml:trace>
  <inkml:trace contextRef="#ctx0" brushRef="#br0" timeOffset="57708.66">17569 7885 155 0,'-4'-2'287'0,"-1"6"59"0,0 3 9 16,-1 5-29-16,1 3-31 0,0 4-34 16,1 4-38-16,-1 4-53 0,1 1-55 15,1 3-44-15,-1 1-31 0,2-2-17 0,1 1-9 16,-2-1-8-16,3-1-3 0,0-2-1 15,3-3-2-15,-2-1-1 0,1-2-1 16,0-4 1-16,0 1 1 0,-1-5 0 0,-1-2 0 16,2-1-2-16,-2-3 3 0,1-1 0 15,2-2 0-15,-3 0 4 0,2-2 0 16,-1-2 3-16,1-2-1 0,-1-2 1 16,2 0 2-16,-1-2 2 0,-2-1 6 0,5-3 6 15,-3 1 9-15,0-1 7 0,1-1 6 16,1-2 5-16,-1 1 3 0,1-1-1 15,-1-1-1-15,1 1-4 0,-1 0-5 16,1-1-6-16,0 1-6 0,1 0-8 16,-1-1-4-16,1 3-4 0,-2 1-4 0,3 1 0 15,-3 1-2-15,0 3 3 0,0 1-1 16,0 2 3-16,-1 2 1 0,0 2-1 0,0 2 1 16,-1-1-3-16,0 3-1 0,2 0-6 15,1 0 0-15,-3-1-2 0,3 1 1 16,-1 0-2-16,3-3-1 0,-1 1 0 0,1-2 1 15,0 0 0-15,4-2 2 0,-1 0 1 16,0 0 2-16,0-2 2 0,3 2 0 16,0 0 1-16,-1 0-3 0,1 4 0 15,-1 0 0-15,0 3-3 0,0 1-1 16,-2 4-9-16,0-1-23 0,0 0-66 0,-3 3-113 16,3-1-118-16,1 0-105 0,-1 1-98 15,0-3-36-15,3-1 30 0,-1-3 95 16,-1-3 108-16</inkml:trace>
  <inkml:trace contextRef="#ctx0" brushRef="#br0" timeOffset="57893.75">18017 8188 60 0,'4'-17'262'0,"-1"1"62"16,-3 3 28-16,2 0 8 0,-2 3-6 0,0 2-19 16,-2 3-33-16,1 1-48 0,-3 6-61 15,1 2-55-15,-5 5-46 0,0 3-32 0,2 5-23 16,-3 0-14-16,2 4-9 0,0 0-30 15,-1 0-61-15,3 2-92 0,2-2-96 0,1-2-89 16,4 0-91-16,0-4-49 0,1 0 17 16,0-3 69-16,1-5 85 0</inkml:trace>
  <inkml:trace contextRef="#ctx0" brushRef="#br0" timeOffset="58023.57">18069 8226 14 0,'-5'-2'249'0,"-2"2"34"0,0 2 4 16,-5 4-56-16,4 1-57 0,-3 3-64 16,0 1-78-16,3 1-82 0,0-1-81 0,2 0-93 15,0-1-48-15,-2-1-15 0,3-1 18 16</inkml:trace>
  <inkml:trace contextRef="#ctx0" brushRef="#br0" timeOffset="58259.03">18211 7982 108 0,'9'-10'344'0,"-1"5"95"16,-3 3 68-16,1 6-25 0,-1 3-50 16,0 5-62-16,-1 5-73 0,0 2-89 0,-1 2-79 15,1 4-50-15,-2 1-37 0,-1 3-19 16,-1 1-14-16,0 1-18 0,0-1-31 15,-1 1-64-15,-1-3-88 0,0-1-96 16,2-2-89-16,0-2-82 0,0-2-55 0,0-4 15 16,2-2 65-16,-2-2 83 0</inkml:trace>
  <inkml:trace contextRef="#ctx0" brushRef="#br0" timeOffset="58489.01">18226 8273 4 0,'6'0'157'0,"1"0"-6"0,2 0-40 15,0 0-51-15,3 2-64 0,1 0-77 16,0-2-43-16,0 2-24 0</inkml:trace>
  <inkml:trace contextRef="#ctx0" brushRef="#br0" timeOffset="58770.33">18767 7843 179 0,'-1'-6'440'0,"-3"4"94"0,-1 6 63 16,-1 8-38-16,0 3-103 0,2 10-100 15,-2 5-104-15,-1 8-89 0,2 4-63 0,-2 6-39 16,1 3-21-16,-1 0-18 15,2 3-8-15,-1-1-12 0,3-1-13 16,-2-3-26-16,0-3-72 0,2-2-121 0,2-2-125 0,-1-4-116 16,-1-4-96-16,2-4-32 15,-1-3 39-15,-1-4 103 0,1-4 117 16</inkml:trace>
  <inkml:trace contextRef="#ctx0" brushRef="#br0" timeOffset="59616.63">18910 7854 21 0,'-1'6'269'0,"-1"5"56"0,-4 7 58 16,0 3-36-16,0 5-44 15,-2 5-40-15,2 3-45 0,-2 4-49 0,1 0-57 16,0 4-55-16,2-2-64 0,-1 2-78 15,1-2-78-15,2-2-80 0,-2 0-82 16,4-3-74-16,-1-1-7 0,-1-4 37 0,0 1 59 16</inkml:trace>
  <inkml:trace contextRef="#ctx0" brushRef="#br0" timeOffset="62502.92">19210 7906 69 0,'-1'-6'223'15,"1"0"29"-15,0 4-10 0,0 2 12 16,0 4 20-16,0 8 19 0,0 5 13 0,-2 11 2 16,-1 9-18-16,2 8-42 0,-2 9-49 15,-1 7-51-15,1 5-47 0,-1 5-35 16,0-1-24-16,0 3-18 0,1 1-27 15,1-4-62-15,1 1-95 0,-1-3-106 16,0-3-101-16,0-6-106 0,0-3-58 0,1-5 14 16,-1-7 70-16,-2-4 93 0</inkml:trace>
  <inkml:trace contextRef="#ctx0" brushRef="#br0" timeOffset="62836.88">19193 8096 48 0,'3'-26'178'0,"2"1"1"16,3 2-25-16,-1 4-20 0,2 4-17 15,1 1-14-15,1 3-16 0,3 3-16 16,1 4-12-16,1 4-11 0,2 2-7 0,1 2-6 15,-1 4-3-15,2 1 0 0,-2 3 6 16,-2-1 12-16,-1 3 21 0,-2 1 32 16,-3 0 33-16,-2 0 27 0,-4 2 12 0,-4 2-2 15,-6 0-13-15,-3 2-33 16,-3 0-33-16,-4 0-34 0,-4-2-33 0,-1 2-50 16,-1-2-75-16,-1-1-82 0,2-1-84 15,-1-2-87-15,4-2-75 0,4-1-9 16,3-3 40-16,2-1 63 0</inkml:trace>
  <inkml:trace contextRef="#ctx0" brushRef="#br0" timeOffset="63050.97">19693 8012 106 0,'0'-7'283'15,"-4"3"63"-15,0 4 27 0,-4 8-16 16,0 3-26-16,-1 6-34 0,-2 8-45 0,1 4-56 16,-1 3-59-16,2 2-64 0,1 4-80 15,2 2-101-15,3-2-105 0,-1-1-100 16,4-1-110-16,2-4-52 0,0-3 15 0,-2-3 64 16,5-5 83-16</inkml:trace>
  <inkml:trace contextRef="#ctx0" brushRef="#br0" timeOffset="63218.2">19766 8207 92 0,'0'-14'342'0,"-2"5"75"16,-3 5 62-16,-2 2-46 0,1 4-73 0,-3 4-72 16,-1 3-78-16,-2 3-103 15,2 1-129-15,1 0-133 0,-1 1-115 0,1 1-111 0,3-2-82 16,1-1-14-16,-2-1 44 15,1-3 82-15</inkml:trace>
  <inkml:trace contextRef="#ctx0" brushRef="#br0" timeOffset="63581.61">19860 8047 38 0,'2'0'260'0,"0"4"61"0,-4 5 33 0,0 2-15 15,1 5-18-15,-3 1-27 0,0 2-43 16,1 2-51-16,-1 0-58 16,1 0-48-16,1-2-34 0,-2 0-27 0,3 0-13 0,-1-4-10 15,0 0-6-15,2-3-3 0,-3-3-3 16,3-1 0-16,0-2 1 0,0-2 1 16,3-4 3-16,1-4 1 0,-2-2 1 15,5-2 0-15,-2-1 0 0,4-4 1 16,0-1-3-16,2-1 1 0,-1-2 3 0,3 0 7 0,-2-1 16 15,4 3 18-15,-2 2 24 16,1 0 17-16,-1 3 11 0,-1 4 4 0,1 3-7 16,-1 3-11-16,-1 1-17 0,-1 7-15 15,-1 2-15-15,-1 3-11 0,-2 4-8 0,2 0-8 16,-3 4-10-16,-1 0-19 0,-2 0-53 16,0 0-114-16,-1-2-137 0,0 0-133 15,2-2-104-15,-1-1-39 0,-1-3 20 16,3-4 98-16,0-1 128 0</inkml:trace>
  <inkml:trace contextRef="#ctx0" brushRef="#br0" timeOffset="63802.05">20280 8049 238 0,'6'-19'414'0,"1"1"78"15,-2 7 44-15,-1 3-47 16,1 5-69-16,0 4-87 0,-1 5-84 0,1 8-73 15,-2 3-65-15,1 4-44 0,-2 5-29 16,0 3-17-16,-2 1-18 0,-2 5-19 0,0-1-52 16,1 2-97-16,-3 0-107 0,2-1-96 15,0-3-77-15,1-2-70 0,-1-1-14 16,0-4 61-16,-2-4 88 0,1-2 85 16</inkml:trace>
  <inkml:trace contextRef="#ctx0" brushRef="#br0" timeOffset="63929.15">20230 8412 175 0,'-5'-13'287'0,"0"2"39"0,4 1-29 16,1 3-44-16,4-1-49 0,0 4-49 15,3 0-51-15,3 1-78 0,4-1-97 16,3 2-103-16,1-2-106 0,1 2-57 0,1-2-24 16,1 2 27-16</inkml:trace>
  <inkml:trace contextRef="#ctx0" brushRef="#br0" timeOffset="64261.21">20979 8041 80 0,'-14'-11'314'15,"-1"1"97"-15,-3 2 89 0,-2 5-24 0,1 1-42 16,-3 2-42-16,1 4-60 0,0-1-91 15,1 5-91-15,2 0-65 0,0 3-38 16,-1 0-20-16,6 1-14 0,0 1-6 16,2-1-3-16,2 1-2 0,4-2-2 0,2 1 0 15,1-3 1-15,4 1 0 0,1-3-1 16,2 1-1-16,4-4 2 0,2 0-1 16,0 0 0-16,2-3 2 0,-1 1 0 0,1-2 0 15,-1 2-1-15,-1 0 0 0,-2 2 1 16,0 0-3-16,-2 0-11 0,-3-1-45 15,3 3-99-15,-4 2-123 0,-1-3-123 16,1 3-120-16,1 0-54 0,0-3 12 0,-1-1 81 16,0 0 113-16</inkml:trace>
  <inkml:trace contextRef="#ctx0" brushRef="#br0" timeOffset="64510.18">21009 8049 62 0,'3'-8'261'0,"-3"4"51"0,0 2 14 16,0 2-32-16,0 2-32 0,-1 2-29 16,1 0-35-16,-2 0-36 0,2 1-37 15,0 1-30-15,2 0-21 0,-2-1-11 16,1-1-3-16,3 2 3 0,0-2 14 0,-1 0 12 16,1-2 11-16,0-1 2 0,2 1-7 15,2-2-14-15,-1-2-17 0,0 2-18 16,0-1-17-16,0-1-20 0,2 0-36 15,-2 0-59-15,0 2-83 0,-1 2-95 16,1 2-95-16,-2 3-89 0,-1 1-51 0,-1-1 14 16,1 3 58-16,-1-1 81 0</inkml:trace>
  <inkml:trace contextRef="#ctx0" brushRef="#br0" timeOffset="64716.75">21277 8096 53 0,'9'-5'110'0,"-2"1"-11"0,0 0-1 0,0 4 2 16,0 0 3-16,0 4 3 0,-2 1 1 15,3 3-1-15,-3 2-4 0,1 1-7 16,1 0-11-16,-2 3-15 0,1-1-13 16,2 0-14-16,-1 1-16 0,2-3-31 0,-1 1-44 15,1-1-56-15,-1-1-81 16,0-3-56-16,-1 1-28 0,0-2 4 0</inkml:trace>
  <inkml:trace contextRef="#ctx0" brushRef="#br0" timeOffset="70002.2">1658 12194 17 0,'-18'4'135'0,"0"0"-30"0,-1 3-15 0,1 1-10 16,-2-1-2-16,1 5 0 0,-2-1-3 15,1 3-10-15,0 1-9 0,-1 4-9 0,3 0-6 16,-2 4-3-16,0 0-1 0,3 3 0 16,-1 3 2-16,-1-1 0 0,2 5 1 15,1-1 1-15,-3 4 3 0,4 4 4 16,-3 2 5-16,-1 2 8 0,1 6 6 0,-1 1 8 15,0 6 6-15,0 4 5 0,2 4 4 16,-1 4-1-16,1 1-2 0,0 4-3 0,2 3-6 16,4 1-10-16,-1 0-9 0,6 0-6 0,1 0-4 15,2-2-2-15,6 0-3 0,2-1-2 16,4-1-7-16,3-2-3 0,4-1-5 16,4-1-2-16,4-3-5 0,4-2 2 0,2-2 3 15,4-4 2-15,2-4 3 0,3-4 3 16,4-5 6-16,2-4 3 0,1-6 5 0,4-3 5 15,2-9 4-15,3-3 0 0,1-7-2 16,1-5-4-16,2-7-5 0,1-4-11 0,1-7-7 16,0-5-5-16,0-5-7 0,1-6-4 15,1-3-4-15,-1-8-2 0,-1-4 2 16,-2-4-1-16,-2-4 2 0,-2-3 1 0,-3-3 4 16,-2-3 0-16,-2-2-2 0,-3-4 2 0,-5-3 1 15,0-3-1-15,-5-1-1 0,0-5 1 16,-6 1-1-16,-3-2-2 15,-4-2-1-15,-6 0 2 0,-4 0 3 0,-3 1 1 0,-8 1 0 16,-2 0 2-16,-8 2-2 0,-3 1-2 16,-6 1-3-16,-5 1-6 0,-4 1-1 15,-3 3-1-15,-8 4-2 0,-3 2 1 0,-5 2 0 16,-4 6 0-16,-8 2-1 0,-1 5-1 16,-3 2 0-16,-4 6-1 0,-3 2-2 0,-1 5 4 15,-2 3 0-15,-2 5-1 0,4 2-2 16,-2 6-9-16,2 3-16 0,2 5-51 0,4 1-85 15,1 6-107-15,7 2-104 0,2 2-113 16,4 3-60-16,4 3 7 0,4 1 63 16,3 1 97-16</inkml:trace>
  <inkml:trace contextRef="#ctx0" brushRef="#br0" timeOffset="87917.22">3130 12344 30 0,'-6'2'43'16,"3"2"-4"-16,-2 0-3 0,1 0-1 15,-1 0 2-15,1 1 1 0,-1 1-4 16,1 0 0-16,-1-1-1 0,1 3-3 0,-1 2-3 16,0-1-1-16,1 1 1 0,-1-1-2 15,1 3 0-15,0-1 3 0,-2 2 3 16,2 1 0-16,-2-1 2 0,1 2 0 0,0 0-1 15,-3 3-2-15,1-1-2 0,0 0-2 16,0 0-1-16,-2 2-3 0,2 0-1 0,-3 2-1 16,4 0-2-16,-3 0-1 0,1 0 0 15,0 2-2-15,1 0 0 0,-1 0 0 0,1-2-1 16,2 1-1-16,-2 1 0 0,2 0 0 16,-1 0-2-16,1 0 1 0,-1 2 1 15,1-3 0-15,-1 3 3 0,1 2 0 0,2-2 1 16,-3 1-3-16,1 3 1 0,0-2 1 15,0 1-2-15,1 1 0 0,-1-1 3 16,3 1 2-16,-2-1 0 0,1 3 1 0,1-3 2 16,-2 3 1-16,2-2-1 0,1 1-1 15,-1-1 1-15,-1 1 0 0,2 1 1 0,-1 1 2 16,1-2 0-16,-1 1 0 0,0-1-2 16,0-1 0-16,2 0-2 0,-1-1-2 15,1-1-1-15,0-2-2 0,1-1-1 0,1-1-2 16,0-2-2-16,1 0-3 0,0 0-2 15,2-2-1-15,-1-2 1 0,4 0-1 0,-2 1-2 16,2-3 1-16,1-2 0 16,0 0 0-16,0 1 1 0,0-1 1 0,2-1 1 15,0 1 2-15,1-2 3 0,-1 1 2 16,1-1 1-16,3 1 1 0,-1-3 2 0,0 1-2 16,0-1 0-16,2-1-1 0,2-1 0 15,0 1-1-15,0-2 0 0,2-1 1 16,1 1 1-16,1-2-2 0,-1 2 3 0,4-3 2 15,-1 1 3-15,2-2 3 0,0 2 2 16,3-2 3-16,2 0 3 0,-1-2-3 0,0 2-2 16,3-2-4-16,-1 0-5 15,0 0-6-15,-1 0-1 0,1 0-3 0,0 0-2 16,-2 0 0-16,-2 0 0 0,3 0 1 16,-3 0 3-16,1 0 3 0,0 0 4 15,-1 0 1-15,-1 0 1 0,2 0 1 16,-3 0-1-16,3 2-4 0,-2-2-3 15,1 2-4-15,-2-2-1 0,4 1-2 0,0-1 0 16,-1 0-1-16,1 0 0 0,0 0 1 16,2-1 3-16,1-1 0 0,-1 0 0 15,0 0 0-15,-1 0 0 0,0 0-1 0,2 0-1 16,-1 2 1-16,-1-2 3 0,1 2 6 16,1-2 3-16,0 2 3 0,0-2 4 15,1 2-1-15,-3-2-3 0,4 2-2 16,-3-1-6-16,0-1-3 0,1 0-3 0,-1 0-2 15,0-2-1-15,0 0-2 0,0 0-1 0,0 1 2 16,0-1-1-16,1-2 1 0,-1 2 0 16,-2-1 2-16,-1 1 0 0,1-2 0 15,-1 2 2-15,-3-1 4 0,3 1 4 16,-2-2 2-16,-2 2 3 0,2-2 0 16,-2 3 1-16,1-1-3 0,-1 0-4 15,0 0-2-15,1 0-4 0,0 1 2 0,0-1-4 16,4 0-1-16,-2 0 0 0,1 0-2 15,-1 1 1-15,3-1 1 0,-1 2-2 16,2-2 2-16,-1 2 0 0,1 0 1 16,-3 0-1-16,3 0-1 0,0 1 0 0,0 1 0 15,-2-2-2-15,2 2-1 0,-1 0-1 16,0 0 0-16,0 0-1 0,-1 0-2 16,1 0 1-16,-1 2-1 0,-2-2 1 0,3 0 1 15,-2 0-1-15,0 0 2 0,1 0-2 16,0 0 1-16,-1 0-1 0,1-2 0 0,-2 2 0 15,1-2 2-15,0 0 3 0,-1 0-1 16,1 0-1-16,-1 0 0 0,-1 0-3 16,2 0 0-16,-2 2 0 0,1-2 0 15,-1 0 0-15,1 1 2 0,-2-1 0 0,3 0-1 16,-1 0 0-16,-2 0 0 0,1 0 2 16,-2 0-2-16,2 0-1 0,-2 0 0 15,2 0 0-15,-2 2 0 0,-1-1 0 16,2 1-2-16,-1 0 3 0,-1 0 1 15,-1 0 2-15,3 1 3 0,-3-1-2 16,0 0 1-16,1 0 0 0,-1 0 0 16,0 0-2-16,-1 0-1 0,1 0 0 0,-2 2-1 0,2-2 0 15,-1 2 1-15,1-2-1 0,-2 0-1 16,1 2-1-16,1-2 1 0,-1 2-1 16,-2-2-1-16,2 2 1 0,0 0 0 15,-1 0 0-15,1 0 0 0,-1 0 0 0,1-1 0 16,-2 1-1-16,2-2 1 0,0 2 2 15,-2-2-2-15,1 2 3 0,-1-2 1 16,-3 2 0-16,3-2-3 0,-3 2-1 16,4-2 0-16,-4 2-2 0,3-2-1 0,-3 0 3 15,4 0-1-15,-4 0 1 0,3 0 0 16,0 0 0-16,-1 0 1 0,1 0-1 16,0 0 0-16,-1 0 1 0,1 0 2 15,0 0-2-15,0 0 0 0,1 0 0 0,0 0-1 16,1 2-1-16,1-2-2 15,-3 2 1-15,3-2 0 0,-2 2-1 0,1 0 1 16,-3-1 1-16,-1 1 1 0,2 0 0 0,-2 0 0 16,-2 0-3-16,0 2 2 0,-2-2 0 15,-2 2 1-15,0-3 0 0,1 3 1 16,-2 0 2-16,-2 0-1 0,1 0-1 16,-1 0-1-16,-1-1 2 0,-2 1-1 0,2 0-1 15,-2 0-1-15,1 0 1 16,-2-1-2-16,0 1-1 0,1 0 1 0,-3 0 0 15,3 0 0-15,-3-1 2 0,1 3 1 16,-1 0 1-16,1 0 1 0,-3-1-2 0,3 3 1 16,-2 0-1-16,0-1 0 0,0 1-2 15,-1-1-2-15,1 1 3 0,-1 0-1 16,2-1 2-16,-1 1-2 0,-1-1 2 0,1 1 0 16,-1-2-1-16,2 1 2 0,-1-1-2 15,-1 2 1-15,1-3 0 0,0 3 1 16,0 0-1-16,-1-1 1 0,0 1 0 15,2-2-1-15,-1 1-1 0,0-1 0 0,-1 2-1 16,1-3-1-16,0 1 0 0,0 0 1 16,-1-2 1-16,1 1 0 0,0 1 0 15,0-2 0-15,0 2 0 0,-1-1-2 16,-1-1 0-16,2 2-1 0,0-2 3 0,0 1 0 0,-2-1 0 16,2 2 0-16,-2-2 2 15,1-1 0-15,-1 1-2 0,2 0 0 0,-2 0 0 16,2 0 0-16,-2 0 1 0,1-1-1 15,-1 1 2-15,0 2-2 0,0-2 1 0,0 1 0 16,0-1-1-16,0 2 1 0,0-2-2 16,0 1 0-16,0-1 0 0,0 2 0 0,0-2 1 15,0 1-1-15,0-1 1 0,0 2 0 16,0 0 0-16,0-1 1 0,0 1 0 0,0-2-1 16,0 2 0-16,0-1 0 0,0-1 0 15,0 2 0-15,0 0-2 0,0-3 1 16,0 3 1-16,0 0-2 0,0-2 0 0,0 1 2 15,-1 1 0-15,1 0 0 0,-2 0 0 16,2-3 2-16,-2 3-2 0,2 0 0 16,-1-1 0-16,-1-1 0 0,0 2-1 15,0-2 0-15,0 2 1 0,1-3 1 0,-1 3-1 16,0-2 2-16,-2 2-2 0,3-3 2 16,-3 3-2-16,1 0 1 0,-1 0-1 0,0-3-1 15,-1 3 1-15,2-2 0 16,-3 2 0-16,3-3 0 0,-3 3 2 0,3-2 0 15,-3 0-1-15,1 0-1 0,1-1 1 16,-1 1 0-16,0 0-3 0,-1 0 0 0,1 0 2 16,0-1-1-16,-2 1 1 0,5 0-2 0,-5-2 2 15,2 2 0-15,1-2 0 0,-1 1 0 16,1-1-2-16,0 2 3 0,-2-2-2 16,3 0 1-16,0 0-3 0,-1 0 3 0,0 0 2 15,1 0-2-15,-1 0 0 0,1-1-1 0,1 1 1 16,-2 0-2-16,3-2 0 15,-3 2 1-15,1-2 1 0,1 2 2 0,0-2-1 16,0 2 0-16,-1-2-1 0,3 2 0 16,-2-2 0-16,2 2 0 0,-3-2 0 0,3 2 0 15,-1-2 0-15,1 2 1 0,-2-2 0 16,2 0-1-16,-1 0 0 0,1 0 0 16,-2 0 0-16,2 1 1 0,-3-1-1 0,3 0 0 15,0 0 1-15,0 0-1 0,0 0 0 16,0 0 0-16,0 0 1 0,-1 2-1 15,1-2 0-15,0 0 1 0,0 0 0 0,0 0-1 16,0 0 0-16,0 0 0 0,-2 0 0 16,2 2 0-16,0-2-1 0,0 0 1 0,0 0-1 15,0 0 0-15,0 0 0 0,0 0 1 16,0 0 0-16,0 0 0 0,0 2 0 16,0-2-1-16,0 0-1 0,0 0 2 0,0 0 0 15,0 0-1-15,0 0 1 0,0 2 2 0,0-2-1 16,0 2-1-16,0-2 0 0,0 2-1 15,0-2-1-15,0 2 1 0,0-2 1 16,0 2 0-16,0-2 1 0,0 2-1 16,0-2 1-16,0 2-1 0,0-2 0 0,0 1 0 15,0-1 0-15,2 2 2 0,-2-2 0 16,0 2 0-16,0-2-1 0,0 2-1 0,0-2-1 16,0 2-1-16,1-2 1 0,-1 2 0 15,0-2 0-15,0 2 1 0,0-2 1 16,0 2 0-16,0-2-1 0,0 2 1 15,3-2 0-15,-3 2 0 0,2-1-1 16,-2 1 0-16,0 0 1 0,1 0-1 0,-1 0 0 16,2 0 2-16,-2 0 0 0,1 0 1 15,-1 0 3-15,0 0-1 0,0 0 0 0,0-1 1 16,0 1 1-16,0 0 0 0,0 0 0 0,0 2-1 16,0-2 2-16,0 2 0 0,0-2 1 15,0 1-2-15,0 1 0 0,3 0 0 0,-3 0-2 16,0 2-1-16,0-1-3 0,0 1 3 15,2 0-1-15,-2-1 0 0,0 3-2 16,0 0 3-16,0-1 0 0,0 1 0 0,0-1 1 16,0 3 1-16,0 0 1 0,0 1 0 15,0-2 1-15,0 3-2 0,0-1 0 16,0 1-4-16,0-1 2 0,-2 3-2 16,2-3 0-16,0 2 1 0,-3 1-1 0,3-1 1 15,-1 2 1-15,-1-1 0 0,1 1-4 16,-1 0 2-16,-1 0-1 0,2 1-1 15,-1-1-1-15,2 0 0 0,-1 2 1 16,1-2-1-16,-2 1 1 0,2-1 2 0,-2 0 0 16,2 0-1-16,-2-1 1 0,2 1-1 0,-1-2 1 15,1 2-2-15,0 1 0 0,0-1 0 16,0 0 1-16,0 2 4 0,0-1-2 0,0 1 2 16,1 0-1-16,-1 0 0 0,2 2-2 15,0-2-1-15,1 0 0 0,0 1-1 16,2-1-1-16,-2 0 4 0,3-2-2 15,1 2 0-15,0-2 1 0,0 1 0 0,2-1 0 0,-1 0-2 16,1 0 0-16,1 1 1 0,0-3 0 16,1 2-1-16,0-1 1 0,1-3 0 15,-1 0 2-15,2 1-2 0,-3-1 1 0,3-1 0 16,-3-1-1-16,3 1 0 0,-2-3 1 16,1 3 0-16,-1-2 0 15,1 1 0-15,1-1 1 0,-1 1 0 0,1-1 0 16,1 1 2-16,0-1 1 0,1 2 0 0,-1-3-1 15,0 1 0-15,2-2 0 0,0 1-1 16,1-1 1-16,-1 0 0 0,0-3-1 16,-1 3-1-16,4-2-3 0,-3 2 1 0,2-3-2 15,-2 3 0-15,2-2 2 0,-2 0-1 16,1 0 2-16,1-1-3 0,0 1 1 16,-1 0 0-16,2 0-1 0,-1 0 0 0,0-1 0 15,1 1 3-15,-1 0-1 0,2-2 2 16,-1 0-1-16,0 0-1 0,3 0 1 0,0 0 0 15,-1-2-2-15,3 0 0 0,-1 0-1 16,0 0 1-16,0 0 0 0,0 1 0 0,-1-1-3 16,1 2 1-16,-1-2 1 0,-1 2-1 15,0-2 0-15,-2 2 0 0,2 0 4 0,-2 0 0 16,1 0-2-16,-2 0 1 0,1 2 0 16,1-2-2-16,-1 1 1 0,1-1 0 15,0 0-1-15,0 0 1 0,1 0-1 16,-1 0 3-16,1 0-2 0,-1 0 0 0,1 0 3 15,-1-2-1-15,1 1 3 16,-1 1-4-16,1 0 0 0,1-2 0 0,-1 2-3 16,0-2 0-16,1 2-2 0,1-2 2 0,-2 2-1 15,2-2 0-15,-1 0 3 0,2 0 0 16,-3 0-2-16,1 0 0 0,-1-2 3 16,0 2-1-16,-2-2-1 0,2 2 0 15,-2-2 0-15,-1 2 1 0,2-2-1 0,-2 2 1 16,-1-2 0-16,1 2 0 0,0-1 0 15,0 1 1-15,0-2 0 0,0 2-1 0,-1-2 2 16,3 2-2-16,-3 0 0 0,4 0 0 0,-2 0-1 16,1 0 0-16,0 0 0 0,-1 0 2 15,1 0 0-15,0 0-1 0,-1 0 0 0,1 0 0 16,0 0-1-16,-2 0-1 0,1 0 0 16,0 2-2-16,0-2 0 0,-1 2 0 15,-1-2 1-15,1 1-1 0,-2-1-1 0,0 2 1 16,0 0 1-16,-1 0 1 0,-1 0 1 15,0 2 1-15,1-2 0 0,-3 2 1 16,1-2-1-16,-3 1 0 0,1-1 0 0,-1 2 1 16,1 0-1-16,-2 0 0 0,0-1 0 15,-1 1 2-15,1 2-1 0,1-2-1 16,-3 2 0-16,2-1 0 0,-2 1-1 0,2 0-1 16,-2-1 1-16,1 3-3 0,-1-2 1 15,-2 1-1-15,1-1 1 0,0 2 0 0,0-3 0 16,-3 3 2-16,3 0 0 15,-3-1 1-15,1 1-3 0,0 1 1 0,-1-1 1 16,0 2 1-16,-1-1 0 0,0 1 0 0,-1-1 0 16,2 1 0-16,-3-1 0 0,0 3 0 15,0-3 0-15,0 3 0 0,-3-1 0 16,2 0 0-16,-1 1 0 0,0-1-3 0,1-1 2 16,-3 1 0-16,3-1 1 0,-3-1 0 15,0 1 2-15,-1-1-2 0,1 1 0 0,-1-1 0 16,-2-1 0-16,2 2 0 0,-3-3-1 15,1 3 1-15,-2-3-1 16,0 1 1-16,1 0-2 0,-1-1 2 0,-2 1-1 16,-1-1 0-16,2 1 2 0,0 0 0 0,-2-1 1 15,2-1 0-15,-2 2 0 0,-1-3-1 16,-1 1-1-16,2 0-1 0,-3-1-1 0,-1 1-1 16,0-2 2-16,0 0-3 0,-2 0 4 15,-1-1-1-15,-1 1-1 0,-1 0 2 16,1 0 0-16,-3 0 0 0,-2-1 0 15,-2 1 0-15,0 0 0 0,-2 0 0 0,-1 0 0 16,1 0-2-16,-1-3 1 0,-1 3 1 0,1-2-1 16,-1 2-2-16,2-2 5 0,-3 0-2 15,1 0 0-15,-1 0-1 0,2-1 0 0,-3 1 1 16,3-2-3-16,-2 2 4 0,2-2 0 16,-2 2 0-16,1-2 5 0,-2 2-1 0,4-2 0 15,-3 2-1-15,1-2 0 0,-1 2 0 16,2-2-2-16,-3 2-1 0,3 0 0 0,-2 0 1 15,2 0-2-15,-3-1 0 0,1 1 1 0,0 0 0 16,0 0-1-16,0 0-1 0,-2 0 2 16,2 2 2-16,-2 0-4 0,0-1-1 0,-1 1 2 15,2 2-1-15,-1 0-2 0,0 1 0 16,-1-1 3-16,2 2-1 0,-1-1 1 0,0 3 2 16,0-3 0-16,2 3-3 0,-2-1-2 15,1 3 3-15,2-3 0 0,1 3 0 0,-1-3-2 16,1 3 3-16,2-1 0 15,0 1-1-15,2-1 1 0,1 0-1 0,0 1 4 16,2 1-2-16,0-1 0 0,3 1 2 0,-2-2-2 16,3 3 3-16,-1-3-2 0,2 3-2 15,-1-3 0-15,1 2 0 0,-2-1 1 0,2 1-4 16,-1 0 2-16,1 1 4 0,0-1-1 16,-1 0-2-16,2 3 0 0,-1-1 1 0,1 2 1 15,0-2-1-15,1 2 3 0,0 1-1 16,0-1 1-16,0 0-3 0,2 2 0 0,0-2-2 15,-1 2-2-15,1-2 2 0,1 0-1 16,3 2-1-16,-3-1-1 0,3 1 0 0,1-2-1 16,-2 2 0-16,2 0 0 0,2 0 2 15,0 0 0-15,-1 2 0 0,1-2 2 0,1 2-1 16,2-2 1-16,-2 2 0 0,2-2-1 16,3 2 2-16,-1-2 0 0,2 2 0 0,0-2 0 15,2 2 1-15,1-2-1 0,0 2 0 16,2-2 1-16,-1 2 0 0,2-2 1 15,1 2 0-15,2-2 1 0,2 0-2 16,2 0-2-16,-1 0 0 0,4 0-3 16,-1-2 1-16,2 2-1 0,1-1 1 15,2-1 1-15,0 0-2 0,-1-2 1 0,0 0 1 16,3 1 1-16,0-1 0 0,-1-2-1 16,1 0 0-16,1-1 1 0,0-1-4 15,0 1 2-15,0-1 1 0,1 1 2 0,-1-3-1 16,-1 1 2-16,1-1 1 0,1 1 0 15,-1-1 1-15,-1 1 2 0,1-3-1 16,-2 1 0-16,2 0 2 0,-1-1 0 16,0 1-2-16,1-2-3 0,-1-1 1 0,1 1 1 15,0-2-2-15,0 0 3 16,0-1-3-16,2 1 1 0,2 0-1 0,0 0-2 16,-1 0 2-16,5-1-4 15,-1-1 2-15,1 2-1 0,1 0-1 0,2 0 3 16,0 0-1-16,-1-1 1 0,3 1-1 0,0 0-1 15,0 0 1-15,0-2 0 16,-1 2 0-16,3-3-2 0,-2 3 3 0,1-2 0 16,-1 2 0-16,1-2-3 0,1 2 0 15,1-2 3-15,-1 1-1 0,1-1 0 16,-2 2 0-16,3 0 0 0,-3 0 1 0,2 0-3 16,1-1 0-16,1 1-2 15,-1 0-1-15,2 0 3 0,-1 0 0 0,2-1 2 16,2 1 0-16,-3-2 0 0,3 2 3 15,-3-2-3-15,4 0 1 0,-4 0-1 16,3 0 0-16,-2-1 1 0,0 1-4 16,-2 0 2-16,-1 0-2 0,2 0 1 0,-1 0 2 15,-2 2 1-15,3-2-1 0,-3 0 6 16,-2 0 0-16,1-1 0 0,-1 1-2 16,-1 0-1-16,0 0 2 0,-1-2-9 15,1 0 0-15,-2 0 4 0,-2 0-3 16,0 0 1-16,1-2 1 0,-5 2 1 15,2-2 2-15,-1 2-4 0,-2-2 2 16,1 1-3-16,-1-1 0 0,-3 0 2 16,4-2 1-16,-4 0 0 0,4 0 0 15,-3-1 2-15,0-3 2 0,0 2-2 16,0-1-1-16,-2-1-1 0,-1-2 1 0,1 3-2 16,0-3 0-16,-2 3 0 0,-1-3 1 15,1 1 1-15,-1-1 1 0,0 3 1 16,-1-3-1-16,-1 0-2 0,2 1 2 0,-2-2-2 15,1 1 0-15,1-1 0 0,0-1 2 16,-1-1 0-16,3 1-2 0,-1-1 0 16,1 0 0-16,1-1 0 0,0 1 1 15,0-2 1-15,1 1-2 0,2-1 2 16,0 0-1-16,0 0-1 0,1-1-1 0,0 1 0 16,-1-2 1-16,1 2-1 0,2-2 0 15,-1 1 1-15,1-1-1 0,0 0 1 16,1 0-1-16,-2 2 1 0,3-2-2 15,-1 0 0-15,-1 1 2 0,1 1 0 0,-2 0-1 16,0 0 2-16,2-1-1 0,-2 3 0 16,1-2 0-16,-3 1 0 0,2-1 1 15,-2 2-1-15,1-2 0 0,0 1-1 0,0-1-1 16,-3 2 1-16,4-1-3 0,-4 1 4 16,3 2 0-16,-3-3 2 0,4 3 0 0,-3-1-2 15,0 1 1-15,-2 0 0 0,2-1 1 16,-1-1-2-16,-1 1 2 0,0-1 0 0,0 0 3 15,-1-1-4-15,-1-1 3 0,0 0 0 0,-1 0-5 16,0-3 1-16,-1 1 0 0,-1-2 0 0,0 0-1 16,0 0-1-16,0 0 2 0,-2 0-1 15,-2 2 0-15,1 0-1 0,-1 0 0 16,-2 1-1-16,-1 3 3 0,-1 2 0 0,1-1-1 16,0 1 2-16,-2-1-1 0,2 3 1 15,-2-1-1-15,0 1-1 0,0-1-1 0,0 1 0 16,-1-3 2-16,1 3-1 0,0-3-1 15,-1 3 2-15,2-3 0 0,-1 3-1 0,0-1-1 16,-2 1 3-16,2-1-1 0,-2 1 0 16,0 1 0-16,1 1 0 0,-1-1 0 0,0 0-1 15,0 1 0-15,0-1 0 16,0 0 0-16,0 1 1 0,1-1-1 0,-2 1-1 0,4-3 2 16,-3 2-3-16,2-1-1 0,-2-1-4 15,2 1-2-15,-2-1 2 0,2-1-3 16,-1 1 1-16,1-1 0 0,1 1 2 0,-1-1 2 15,-1 0-2-15,0-1 2 0,0-1 0 16,0-1 4-16,1 1 0 0,-3 0-2 0,2-2-3 16,-1-1 1-16,0-1-2 0,0-2-4 0,-1 0-3 15,-1 0-1-15,0-4 0 0,-1 0-4 16,1 0-1-16,-1-1 0 0,-1-3 1 16,-1 0 0-16,0-1 1 0,0-1 4 0,-2 1 2 15,0-1 2-15,-2-1-2 0,-2-3 2 16,1 1-2-16,-1-3 1 0,-4 1 0 15,2-2 1-15,-3-2 4 0,0 0 2 0,-4-2 4 16,1 2 1-16,-2-2 2 0,0 2 1 16,-2-1 1-16,-1 1-1 0,1 0 2 0,-2 2-1 15,2 0 0-15,0 0-2 0,0 1 1 16,2 1 0-16,0 0 0 0,-1 0 0 16,1 1 0-16,2 3 1 0,1-3 2 0,-2 5-4 15,3-1 1-15,-1 1-1 0,0 1-1 16,2 2-1-16,-1 2 0 0,-1 0 1 15,0 1 0-15,0 1 0 0,1 0 1 16,-1 0 0-16,0 2-1 0,1-2 1 0,-1 2 2 16,0 0-2-16,0 0-1 0,1-1 1 0,-1 1 2 15,0 2 2-15,1 0 1 0,-1 0 2 16,0 0 2-16,0 2-2 0,-1-1-2 0,0 3-1 16,-3-2-1-16,1 1-2 0,0 1-2 15,-1 0 0-15,-2-1 2 0,2 1 0 0,-3 0 0 16,2-1 0-16,-2 1-1 0,2 0 1 15,-2-1-5-15,1 1-1 0,-1 0 0 0,0-1-1 16,-1 3 3-16,2-2 0 0,1 1 1 16,-3 1 3-16,2 1-1 0,0 1 0 15,-1-1 1-15,-2 1 1 0,2 1 1 16,-1 0-1-16,1 3 0 0,-2-3-1 16,2 2 1-16,-1-1-4 0,1 1 0 0,-2-2-1 15,2 3 1-15,-1-3-2 0,1 0-1 16,-2 1 3-16,2-1 0 0,-1-1 0 15,1 1 1-15,-2 0 0 0,2 1 0 16,-2-1 0-16,3 1-1 0,-3 1 2 0,2-2-2 16,-2 3 0-16,3-1 0 0,-1 0 0 0,0 2-2 15,2-1 0-15,-2 1 2 0,2 0 0 16,-2 0-2-16,1 0 0 0,2 2 0 0,-2-1 1 16,2 1 0-16,-1 0 2 0,0 0 1 15,0 0 2-15,1 0 2 0,-1 0-1 0,0 2 0 16,-1-2-1-16,2 2 1 0,-1 0-1 15,-2 0 2-15,2 0 2 0,-2 0-1 16,0 0 2-16,-1 2-2 0,1-2 1 16,-3 2-3-16,4-2-2 0,-3 2 3 15,3-2-1-15,-4 0 2 0,4 0 1 0,-3 0 1 16,3 0-1-16,-4 0 1 0,4-2 0 0,-3 2 0 16,3-2 0-16,-1 2 1 0,0-2 3 15,0 2-3-15,-1-2-2 0,2 2-1 16,-3-1-3-16,3 1 0 0,-4 0-4 0,4-2 1 15,-3 2 1-15,-1-2 0 0,0 2 1 16,-1-2 1-16,1 2 1 0,-2-2 1 0,0 0 1 16,-1 0-1-16,3 0-1 0,-2-2-2 15,1 1 0-15,-1-1-2 0,2 0-1 16,-3 0 0-16,3 0 0 0,-1 1-1 0,3-3 0 16,-3 2 1-16,3-2 2 0,-3 1-2 15,3-1 2-15,-1 0 1 0,0 0-3 16,1 1 0-16,-1-1 0 0,1-2 1 0,1 3 0 15,-2-3 1-15,2 0 1 0,-1 1 2 16,1-1-1-16,-2 1-3 0,2-3-1 0,-1 1 1 16,-1-1-1-16,-1 0-1 0,3 1 2 15,-2-2 2-15,2 1 1 0,-2-1 0 0,3 1-1 16,0-1 1-16,1 1-3 0,0-1-2 16,2 1-3-16,2-1 2 0,1 1 0 15,0-1 1-15,2 1 1 0,0-1-1 16,2-1 3-16,0 1-2 0,0-1 0 15,1 1 0-15,1-2-2 0,2-3 1 16,-2 1-2-16,2 0 1 0,0-2 1 0,0-2 0 16,2 0-1-16,-1-2 2 0,2-2-1 15,0-2-2-15,0 0 0 0,2 1-1 16,-1-3 1-16,2-2 1 0,0 1 0 0,0-1 0 16,3-1 2-16,-2-3 0 0,0 3 0 15,1-2 0-15,0-1 0 0,-1 1 0 16,-1-1-2-16,1 1-2 0,-2 0 2 0,1-1-2 15,-1 1 1-15,-2-1 1 0,0 1 2 16,0 0 0-16,0-1 0 0,0 3 0 16,-2-1 0-16,0 3-3 0,1-1 1 0,-3 1 1 15,-1 1-2-15,-1 0 0 0,1 2 0 16,-2 3-1-16,0-3 2 0,-2 2 0 16,-2 2 1-16,0 0 0 0,1 0 0 15,-5 2 2-15,1 0-1 0,0 0-1 0,-4 0 1 16,0 2 0-16,-2 0 0 0,-2 1-2 15,-1-1 0-15,-1 2 2 0,-4 0 0 16,0 0 1-16,-2-1-1 0,-2 1-1 16,-2 0 2-16,-1 1-1 0,0-1-3 0,-2 2 1 15,-1 0 1-15,1-1 0 0,-3 3 0 16,1-3-1-16,0 3 3 0,0 0 2 16,-1-1-1-16,1 3 0 0,0-3 1 15,0 3 1-15,-3-1 1 0,3 1-1 0,0-1 1 16,0 1 0-16,-3 1-3 15,3-2 3-15,-2 3-4 0,-2-1 1 0,0 3-2 16,-3-3 2-16,0 2-1 0,-4 2-1 0,-1-1 1 16,2 1 0-16,-3 0 2 0,0 0 0 15,0 0-1-15,0 3 1 0,-1-3-1 0,-1 2 3 16,1 0-2-16,-1 0-2 0,2 2 1 16,-1-2 1-16,1 2-1 0,-2 0 0 15,2 0-2-15,1 0 1 0,-1 0-1 16,-2 0-1-16,3 0-1 0,-3 0 0 15,2 0 2-15,-1-2-1 0,1 2 2 16,0-2 0-16,1 2-1 0,2-2 4 16,-1 0-2-16,2-1-2 0,1 1 0 0,-1-2-1 15,2 2 2-15,-1-2 3 0,3 0 2 16,-1 1 0-16,0-1 0 0,3 0 1 0,2 0-2 16,-1 0-4-16,1 1-1 0,2-1 0 15,1 0 0-15,-1 0 0 0,4 0 0 16,-2 0 0-16,2 1 0 0,-2-3-1 0,2 2-1 15,-2 0-2-15,3 1 2 0,-3-1 0 16,2 0 2-16,-2 0 1 0,1-2 1 16,2 3 2-16,-1-1-1 0,0 0-2 15,2 0-1-15,0 0 1 0,0 1 0 0,2-1-2 16,-1 0 0-16,1 0 1 0,1 0-1 16,-1 0-1-16,1 3 0 0,3-3 0 15,-3 2 0-15,1-2 1 0,4 2-3 16,-3-2 3-16,3 2-1 0,-4 1 2 0,4-1-1 15,-1 0 1-15,1 0 1 0,-1 0-1 16,1 0 2-16,0 0-1 0,1 2 1 0,0-2-1 16,0 2 0-16,-1-2-2 0,1 2-2 15,-1 0 3-15,1 0-1 0,0 0 1 16,-1 0 0-16,0 0 0 0,-1 0 0 16,-1 0-4-16,-2 0 2 0,2 2 0 15,-1-2-1-15,-1 2 3 0,1-2 1 0,-2 2 1 16,2-2 0-16,-1 2 1 0,0-2-2 15,0 2-1-15,2 0 0 0,-3 0 0 16,0-2-2-16,0 2 1 0,1-1-1 0,0 1 1 16,-3 0-1-16,1 0 1 0,0 0 0 15,-2 0 1-15,-1 0 5 0,1 0-2 16,0 0 1-16,-2 0-1 0,2-1 0 16,-2 1 0-16,2 0-4 0,0 2 0 0,-2-2-2 15,2 2-2-15,-2-2 2 0,0 2 0 16,-1-3 3-16,2 3 0 0,-4 0 1 15,3 0 2-15,-2 0-1 0,0-1 1 16,0 1-3-16,0 0 0 0,1 0 0 0,-1 0-1 16,0 0 1-16,3-1-1 0,0-1 2 15,0 2-1-15,0-2-1 0,3 2 1 16,0 0-1-16,-1-3 1 0,0 3-3 0,3-2 1 16,0 2 1-16,-1-2-2 0,2 2 0 15,1-2 2-15,1 0 0 0,0-1 0 16,0 1 2-16,0 0-1 0,1 0 2 15,0 0-2-15,1 0 0 0,3 0 2 0,0 0 1 16,-1 0-1-16,4 0-2 0,0-2 0 16,-1 2 0-16,2-2-2 0,1 1-2 15,0-1 2-15,1 2 1 0,0-2 0 0,0 2 1 16,0-2 0-16,0 2 1 0,-1-2 0 16,2 2 0-16,1-2 1 0,2 2-1 15,-3-2 0-15,2 2 0 0,1-2 0 16,-1 2-1-16,0-2-2 0,2 2-1 0,-1-2 1 15,1 2 0-15,0-2 2 0,0 1 0 16,0-1 0-16,0 2 0 0,0-2 0 0,0 2-1 16,0-2 1-16,-1 2-1 0,1-2 1 15,1 2 0-15,-1-2 2 0,1 2 1 16,0-2-3-16,1 0-1 0,0 0 1 16,0 0-1-16,1 0-1 0,0 0-1 15,4 0 3-15,-2 0-2 0,0 0-2 16,1 0-2-16,-1 0-1 0,3 0-3 15,-1 0-3-15,-1 0-2 0,2 0-6 0,-1-2-8 16,1 2-15-16,-1-2-21 0,-2 2-37 16,-1 0-58-16,0 0-65 0,-3 0-66 15,-1 4-57-15,-1 0-49 0,-5 3-41 0,-1 1 5 16,-1 3 42-16,-5 3 60 0,-3-3 64 0</inkml:trace>
  <inkml:trace contextRef="#ctx0" brushRef="#br0" timeOffset="94557.62">3750 12162 25 0,'-5'-2'120'0,"4"2"-4"15,-2-2-1-15,1 2-1 0,-1 0-4 16,2 0-11-16,-1 0-12 0,2 0-12 16,-1 0-12-16,1 0-7 0,-2 2-3 15,2-2 3-15,0 2 10 0,2 1 20 0,-1 5 17 16,1 1 20-16,-1 7 15 0,2 5 11 15,-1 3-3-15,-2 9-15 0,1 3-18 16,-1 6-22-16,-1 4-23 0,1 1-21 0,-2 3-17 16,2-3-11-16,0 1-25 15,2 0-50-15,-1-3-67 0,1-3-76 0,4 0-90 16,-1-4-86-16,-1-3-32 0,4-5 20 16,1-5 52-16</inkml:trace>
  <inkml:trace contextRef="#ctx0" brushRef="#br0" timeOffset="95416.72">6533 12379 72 0,'0'-8'113'0,"3"0"-25"16,0 1-16-16,0 1-12 0,3 0-11 15,1 1-11-15,0 1-10 0,1 2-9 0,-1 0-6 16,2 2-5-16,-1 2 0 0,1 2 2 15,-1 0 4-15,-2 1 11 0,2 5 15 16,-5-1 14-16,0 5 15 0,0 1 15 0,-6 2 9 16,2 4 3-16,-4 2-1 0,-3 2-1 15,-1 1-8-15,1-1-7 0,-1 0-8 16,0 0-6-16,0-1-8 0,1-3-11 16,4 0-7-16,-2 0-9 0,4-2-8 15,1 0-6-15,2-2-5 0,1-1-1 0,4-1 0 16,1 0-2-16,2-1 0 0,1-3 1 15,5-1 0-15,-1-1 0 0,1-3-2 16,4-1 0-16,-1-3 0 0,1 0-12 16,3-2-35-16,-3-2-56 0,3-1-72 15,1-1-95-15,-1-4-55 0,1 1-22 0,-2-5 19 16,1 1 46-16</inkml:trace>
  <inkml:trace contextRef="#ctx0" brushRef="#br0" timeOffset="96527.35">9090 12424 105 0,'-2'-7'199'16,"0"-1"-5"-16,0 1-31 0,0 1-27 15,2 0-23-15,0 0-18 0,0 1-17 16,2-1-15-16,2 2-12 0,-2-2-10 16,5 3-6-16,-2-1-3 0,2 0-1 0,2 0-1 15,0 0 3-15,0 1 0 0,2-1-1 16,1 2 1-16,1-2-4 0,1 2-3 15,0 2-3-15,2-2-7 0,-1 2-2 16,1 2-4-16,0 0-3 0,-1 2-2 0,2 0-1 16,-1 1-1-16,-3 1-1 0,4 2 0 15,-2-1-1-15,-1 1 1 0,-2 0 8 16,1 1 22-16,-2 1 33 0,-3-1 38 16,0 1 39-16,-2 1 40 0,-2 1 26 15,0 1 0-15,-4 0-17 0,0 2-27 0,-4 1-33 16,0-1-39-16,-1 0-32 0,0 0-21 15,-4 1-15-15,-1 1-11 0,1-2-14 16,-5 0-38-16,0 1-81 0,-1 1-107 0,-1-2-112 16,-2 2-131-16,0-2-65 0,0 2-3 15,0-1 57-15,-2-3 95 0</inkml:trace>
  <inkml:trace contextRef="#ctx0" brushRef="#br0" timeOffset="97290.06">9788 14295 126 0,'1'-6'268'15,"-1"3"39"-15,0-1-19 0,0 2-38 16,0 4-29-16,0 2-28 0,0 5-30 15,0 6-32-15,0 3-26 0,0 2-27 0,0 5-27 16,0 2-20-16,0 0-16 0,0 3-23 16,0 1-45-16,0-1-62 0,0 0-65 15,-1 1-71-15,1-2-70 0,0-1-42 0,0-1 10 16,-2-2 43-16,2-4 53 0</inkml:trace>
  <inkml:trace contextRef="#ctx0" brushRef="#br0" timeOffset="97523.03">9829 14491 6 0,'-8'-17'183'0,"-1"2"10"15,-1 2-17-15,-3 3-19 0,1 2-18 0,-2 3-20 16,-3 1-21-16,0 4-18 0,1 2-12 16,-2 4-5-16,2-1-1 0,-1 1 1 0,2 2 1 15,2-1-3-15,2 1-9 16,3-1-8-16,0 1-10 0,5 0-10 0,0-1-9 15,3 1-6-15,6 0 0 0,2-1-2 0,0 1-2 16,3-1-6-16,3-1-31 0,0-2-52 16,5 0-67-16,-2 0-86 0,1-3-58 15,2 1-27-15,0 0 13 0,-2-2 41 0</inkml:trace>
  <inkml:trace contextRef="#ctx0" brushRef="#br0" timeOffset="98418.76">12056 14459 8 0,'3'-6'217'0,"-2"1"34"0,2 1-5 16,-1 2-11-16,0 4 4 0,-1 3 6 0,-1 7 6 16,0 3 2-16,0 6-4 0,-1 4-20 15,-3 3-39-15,0 5-41 0,1 1-41 16,-1 2-35-16,1 2-27 0,-1 0-19 15,1 1-12-15,-2-1-8 0,2-4-7 0,1-2-13 16,-1-3-21-16,0-4-23 0,-1-2-24 0,0-4-27 16,-1-4-19-16,0-2-12 0,-1-3 3 15,-2-5 11-15,2-3 17 0,-1-2 25 16,-3-5 22-16,1-3 20 0,1-3 17 16,-1-3 10-16,2-3 7 0,2-4 1 0,-1 0 3 15,3-2 2-15,1 0 4 0,2 1 4 16,2-1 3-16,3 2 7 0,0 2 8 15,4 0 8-15,2 2 8 0,2-1 4 16,3 5-2-16,0 0-2 0,3 1-7 0,0 3-7 16,4 1-8-16,1 2-6 0,3 1-15 0,0 1-45 15,3 2-74-15,1 0-91 0,-1 0-111 16,4 2-59-16,-3 2-19 0,4 0 25 16,-1 0 62-16</inkml:trace>
  <inkml:trace contextRef="#ctx0" brushRef="#br0" timeOffset="99169.16">12626 16421 153 0,'0'-13'149'0,"-2"1"-6"0,2 1-4 15,-2 1 0-15,0 3 9 0,0-1 13 0,1 1 12 16,-1 1 9-16,-2 2 0 0,-1 4-8 15,0 2-14-15,-4 6-20 0,0 3-20 0,-4 4-17 16,0 8-10-16,-2 4-7 0,0 3-4 16,-1 4-5-16,1 1-9 0,4 1-9 0,0 0-10 15,4-2-8-15,1-1-13 0,3-3-13 16,3-1-5-16,3-4-6 0,4-2-1 16,2-4-1-16,4-4 1 0,1-4 2 15,4-5-1-15,0-4-1 0,3-4 1 0,1-4-1 16,-2-3 0-16,3-3 1 0,-4-1-1 15,-1-2 1-15,-4 1 0 0,-1 1-1 0,-6 0 0 16,-2 3-1-16,-5 1-2 0,-5 3-3 16,-4 4-21-16,-5 2-47 0,-5 4-66 0,-4 5-67 15,-1 3-72-15,-4 1-72 0,0 4-77 16,-2 0-6-16,0 2 37 0,-4 1 55 0,0 0 63 0</inkml:trace>
  <inkml:trace contextRef="#ctx0" brushRef="#br0" timeOffset="99963.14">8695 16413 70 0,'-3'-7'98'0,"3"-3"-7"0,3 1-7 16,-1-1-6-16,-1-1 1 0,5-1 2 15,-1-1 2-15,1 2 5 0,4-3 8 0,-1 1 11 16,1 0 9-16,2 1 7 0,-1 1 4 16,3 1 3-16,-2 3 1 0,0 1 1 15,1 2-2-15,1 6-2 0,-1 6-7 0,1 3-13 16,0 8-17-16,-1 6-20 0,1 5-22 0,-1 5-18 16,-1 5-20-16,1 2-32 0,-3 3-48 15,1 3-62-15,-1 0-58 0,2-1-60 16,-2-1-51-16,-1-2-33 0,0-2-14 15,0-2 29-15,-4-2 42 0</inkml:trace>
  <inkml:trace contextRef="#ctx0" brushRef="#br0" timeOffset="100143.82">8889 16886 72 0,'2'-12'88'16,"0"1"-14"-16,3 2-11 0,3-3-8 15,0 3-9-15,3-1-10 0,2 1-12 16,1-1-8-16,2 2-6 0,2-1-5 0,2-1-17 16,-1 1-26-16,4-1-40 0,1-1-36 0,-1-1-21 15</inkml:trace>
  <inkml:trace contextRef="#ctx0" brushRef="#br0" timeOffset="101554.07">6105 14638 33 0,'-3'-4'79'0,"1"0"-15"16,-2 2-7-16,2-1-2 0,-1 1 1 15,-1 0-2-15,0 2-5 0,1 0-5 16,0 0-2-16,-3 0 0 0,1 2 0 0,-1 0 3 16,1 0 1-16,-2 1 2 0,-2 3-1 15,0 2-3-15,0-1 0 0,-1 3-1 16,-3 1-2-16,0 3-1 0,-3 1 2 0,0 0 5 15,-1 4 4-15,-1 2 3 0,-5 2 2 16,3 2 2-16,-3 1-2 0,-1 3 0 0,-1 1-3 16,2 1-2-16,-2 3-2 0,2 1-2 0,-1 1-2 0,3 2-3 15,0 2-4 1,-1 2 1-16,2 2 0 0,3 1 2 0,-1 3 5 16,4 0 4-16,-1 3 2 0,4 0 0 0,1 1 0 15,3 1 1-15,1 2-2 0,5 1-4 16,1 1-5-16,1 2-2 0,5 2-7 15,2-2-8-15,5 2-6 0,2-2-4 0,3-2-4 16,6 0-4-16,3-2 0 0,4 1 0 16,4-3 2-16,3-2 0 0,4-1 0 0,3 0 3 15,2-5-3-15,1-1 0 0,2-4-2 16,4 0-1-16,1-4-2 0,2-1 2 0,4-5-2 16,0-1 0-16,3-3 0 0,0-1-1 15,2-4 2-15,2-4-2 0,2-2 0 0,1-3 0 16,1-3 0-16,-1-5-1 0,-1-2 1 15,1-6 0-15,-1-1 0 0,-1-7 2 0,1-3 2 16,-1-4 1-16,0-4 0 0,-2-4 1 16,-1-3 3-16,1-3-2 0,-3-3 0 15,-2-2 0-15,-1-2 1 0,-4-2 2 0,-3-4-1 16,-4 1 2-16,-4-5-1 0,-3 1 0 16,-4-5 1-16,-5 1-1 0,-5-2-1 15,-4-2 0-15,-4-1 0 0,-5-1 6 0,-3-2 4 16,-4 1 6-16,-4-3 8 0,-3 0 5 15,-2-2 3-15,-5 0-3 0,-3 0-4 0,-2 1-5 16,-4-1-10-16,-5 0-8 0,-2 0-3 16,-5 1-3-16,-2-3 1 0,-4 2 0 0,-3 2 5 15,-5 0-1-15,-2 1 1 0,-6 3 3 16,-1 1-1-16,-4 3-2 0,-4 4-5 0,-2 1 4 16,-4 4 0-16,-2 3-3 0,-2 3-3 15,-3 3 0-15,-4 5 0 0,-2 2-2 16,-1 5-3-16,-3 2-3 0,-1 4 0 15,1 4 0-15,-2 1-1 0,1 5 1 0,1 3-2 16,4 4 0-16,1 2-1 0,1 4-8 16,4 4-17-16,5-1-34 0,0 5-51 15,3 1-61-15,3 2-68 0,4 0-57 16,3 3-51-16,5-1-38 0,5 0-31 0,1 2 17 16,6-2 45-16,3 2 52 0</inkml:trace>
  <inkml:trace contextRef="#ctx0" brushRef="#br0" timeOffset="103115.12">12676 12493 39 0,'-8'-8'81'0,"0"1"-2"0,-3 1-4 16,0-2-1-16,0 3-4 0,1-3-2 16,-4 2-1-16,3-1 3 0,-2 1 3 15,0 0 2-15,-1 1 1 0,0 1 1 0,0-2 2 16,-2 2-2-16,0 0-1 0,-2 1-3 16,-2 1-5-16,1 0-2 0,-3 0-1 15,-1 2 7-15,-2 2 5 0,-2 0 9 16,-2 0 9-16,-1 1 9 0,-2 3 8 15,0-2 0-15,-2 2 5 0,0 1-3 0,-1 1-2 16,0 0-6-16,1 1-6 0,0 3-9 0,1-1-12 16,-1 2-10-16,0 3-10 0,-1 1-10 15,0 2-6-15,-1 4-4 0,1 1-5 16,-3 3-1-16,-1 2 0 0,1 3-4 0,-1 4-2 16,2 2-5-16,1 2-2 0,-1 4-2 15,6 2-2-15,1 1-3 0,2 5-2 16,4-1 1-16,2 3-2 0,4-1 0 15,6 2-1-15,3 2-1 0,4 1-1 0,5-1 0 16,5 2 0-16,5 2-2 0,7-2 0 16,6 2-2-16,6 0 0 0,5 0 0 15,5-2 0-15,5 2 0 0,4-2-1 16,4 0 2-16,6-2 1 0,1-2-4 16,3-2 2-16,4-5 1 0,2-2-1 0,2-6 1 15,1-4-2-15,2-4 1 0,1-3 0 16,2-6-1-16,1-4-1 0,0-4-3 15,1-3 0-15,-1-7-1 0,0-5 1 0,0-4-2 0,0-5 3 16,-1-2 5-16,1-7 0 16,0-3 4-16,-2-3 2 0,-2-5-3 0,-1-3-2 15,-3-3-2-15,-2-1-1 0,-3-4-4 16,-3 0 0-16,-6-4 3 0,-5 1-1 16,-5-5 0-16,-6 0 0 0,-6-3 0 15,-4-1 0-15,-6 1 0 0,-5-2 0 0,-5-3 0 16,-6 3-2-16,-5-2 2 0,-6 0-2 15,-3-3-1-15,-4 1 0 0,-5 0 2 0,-3 0-1 16,-5 0-3-16,-2 0 3 0,-5 0 1 16,-1-1-2-16,-5 1-2 0,-3 2 3 0,-2-2-1 15,-7 2 2-15,-1-1-1 16,-3 3-1-16,-3 0 1 0,-1 1-3 0,-2 3 2 16,-1 3-4-16,-6 2-5 0,3 4-9 15,-5 4-14-15,-2 4-35 0,-1 3-45 0,1 6-61 16,0 4-61-16,3 6-58 15,1 3-49-15,5 5-29 0,2 5-28 0,3 1 3 16,7 5 36-16,2 2 51 0,4 1 57 16</inkml:trace>
  <inkml:trace contextRef="#ctx0" brushRef="#br0" timeOffset="105190.9">14381 14457 88 0,'0'0'80'0,"0"0"-13"0,0 0-10 16,0 0-3-16,0 0 3 16,0 0 4-16,0 0 7 0,0 0 8 0,0 0 9 15,0 0 5-15,0 0 4 0,0 0 6 0,0 0 5 16,2 0 8-16,-2 0 15 0,1 0 19 15,2-2 21-15,-2 0 21 0,1-2 15 16,1 1 10-16,-1-1-6 0,1 0-13 0,2-2-22 16,-2-1-26-16,1 1-31 0,-1-2-26 15,1 1-24-15,0-1-18 0,4 0-12 0,0-1-10 16,-1-1-5-16,2 1-5 0,1-3-3 0,1 3-4 16,0-2-2-16,0 1-4 0,5 0 1 15,-2 3 0-15,0-1-3 16,2 1 0-16,-1 1 0 0,-1 2 1 15,-2 2 3-15,0 2 2 0,1 2 2 0,-4 2 3 0,0 0 1 16,-3 3 1-16,2 1-4 16,-2 1-3-16,-1 3-1 0,-1-1-2 0,1 1-4 15,0-1-1-15,3 3 2 0,-2 1 0 16,4 0-1-16,0 0 0 0,3 0 0 0,1 3 1 16,2-1-1-16,0-2 0 0,0 2 2 15,0-2 1-15,0 1-2 0,-1-1 0 0,-1 0-1 16,-1-2 5-16,-3 3 4 0,-2-3 4 15,0 2 9-15,-4-1 2 0,-4 1 4 16,-3 0 1-16,-1 2-8 0,-3 0-3 0,-5 1-5 16,0 1-5-16,-4 0-2 0,0 2-6 15,-2-2 3-15,-1 2-5 0,-1-2-6 0,0 0-17 16,1 0-32-16,0-2-82 0,2 0-128 16,-1 0-122-16,4-2-136 0,0-1-60 15,-1-1-7-15,3 0 61 0,1 1 117 0</inkml:trace>
  <inkml:trace contextRef="#ctx0" brushRef="#br0" timeOffset="106978.77">15339 14695 195 0,'0'-4'236'15,"-1"1"0"-15,0-1-23 0,-1 4-27 0,0 2-23 16,-1 5-25-16,-2 5-29 0,1 3-35 16,-1 6-27-16,1 4-20 0,0 1-13 0,-2 5-8 15,3-1-15-15,0 1-25 0,1 1-35 16,0-1-42-16,0-3-52 0,2 3-64 15,2-5-45-15,-2 1-7 0,2-2 18 0</inkml:trace>
  <inkml:trace contextRef="#ctx0" brushRef="#br0" timeOffset="107427.28">15960 14246 226 0,'2'-8'297'0,"-1"2"40"0,1 2-25 16,-2 3-24-16,2 4-18 0,-2 5-15 15,2 5-16-15,-2 6-24 0,2 6-34 0,-2 2-44 16,0 3-44-16,0 3-35 0,-2 3-26 16,2 0-17-16,-2 0-27 0,2 0-58 15,-2 1-82-15,2-1-84 0,0-2-86 0,0 0-90 16,2-3-52-16,-2-1 13 0,0-3 61 16,0-4 71-16</inkml:trace>
  <inkml:trace contextRef="#ctx0" brushRef="#br0" timeOffset="107708.28">16022 14310 86 0,'-8'-26'240'0,"-3"5"50"16,-2 2 5-16,1 2-11 0,-3 3-9 15,-1 5-11-15,0 3-24 0,-4 4-33 0,1 6-43 16,-2 2-36-16,-1 3-23 0,-1 4-10 15,0 3-3-15,1 1 0 0,1 0 3 0,3 0-5 16,2 0-10-16,2 0-9 0,2-1-16 16,6-3-13-16,2 2-15 0,4-1-6 15,4-3-4-15,1 2-5 0,5-1-2 16,3-3-5-16,2 3-9 0,3-3-31 16,-1 1-81-16,3-3-107 0,1 3-117 0,2-2-132 15,3-3-69-15,-1 1-14 16,-1 0 56-16,-1-3 98 0</inkml:trace>
  <inkml:trace contextRef="#ctx0" brushRef="#br0" timeOffset="107991.43">16428 14453 60 0,'3'-4'221'0,"3"1"29"0,-1-3-11 0,2 2-45 16,2-2-40-16,1 3-27 0,2-3-22 15,2 2-27-15,0-2-24 0,1 3-28 0,-1-1-35 16,2 0-39-16,-2 0-46 0,0 0-62 15,0 0-82-15,-1 1-38 0,-3-1-2 16,0 0 19-16</inkml:trace>
  <inkml:trace contextRef="#ctx0" brushRef="#br0" timeOffset="108737.55">17253 13743 18 0,'3'-12'205'16,"-1"1"30"-16,2 3-15 0,-2 1-1 0,-1 3 21 15,3 4 32-15,-2 5 34 0,0 7 19 16,-2 7-4-16,0 6-30 0,0 5-51 16,-4 8-63-16,0 6-65 0,1 2-46 15,-1 3-29-15,1 5-15 0,-2-1-23 0,3 2-51 16,-2 1-85-16,0-3-100 0,4-2-93 15,0-3-89-15,1-2-80 0,2-6-7 0,-1-2 51 16,1-6 83-16,1-3 83 0</inkml:trace>
  <inkml:trace contextRef="#ctx0" brushRef="#br0" timeOffset="108952.6">17258 14358 141 0,'-19'-15'223'0,"-3"5"8"0,1 3-14 0,-2 5-7 0,-1 4-6 16,1 3-6-16,2 5-13 0,1 1-17 16,2 3-20-16,4 1-17 0,3 2-17 0,4 0-11 15,3 2-15-15,4-2-18 0,6 0-16 16,3-1-12-16,3-1-13 0,3-2-29 16,2-3-52-16,5-1-73 0,-1-3-85 0,4-2-95 15,0-2-93-15,0-2-33 0,0-4 18 16,0-2 54-16</inkml:trace>
  <inkml:trace contextRef="#ctx0" brushRef="#br0" timeOffset="109285.84">17624 14023 196 0,'-1'-6'319'0,"-3"0"49"0,2 4 9 16,1 0-24-16,-1 4-17 0,-1 6-25 0,3 3-35 15,-1 5-36-15,1 5-49 0,-2 5-53 16,2 3-49-16,-1 3-36 0,1 4-25 16,-2 1-15-16,-1 1-27 0,2 0-75 15,-2 0-110-15,1 0-113 0,2-2-118 0,-2 0-90 16,0-1-27-16,2-5 47 0,-1-1 92 16</inkml:trace>
  <inkml:trace contextRef="#ctx0" brushRef="#br0" timeOffset="109866.86">17874 14127 81 0,'-1'-13'305'0,"-1"2"43"0,-2 3 39 15,1 4-42-15,1 2-46 0,-2 6-41 0,1 4-36 16,-2 3-31-16,3 6-36 0,-2 2-45 16,1 4-39-16,-2 2-29 0,4 2-19 0,-1-1-10 15,1-1-7-15,1 0-2 0,0 0-6 16,0-4 0-16,1 0 0 0,1-4-1 16,-1 0 1-16,2-4 1 0,-1 1 0 15,-2-5 1-15,1 1 2 0,-1-5 3 0,2 1 7 16,-2 0 9-16,2-4 10 0,-2 0 4 15,2-2 3-15,-2 0-1 0,2-2-5 0,-2-2-9 16,3-2-8-16,-1 0-5 0,0 1-6 16,0-5-3-16,3 1-1 0,-2-1 0 0,1-1 2 15,1-3-1-15,1-1 1 0,0 0 2 16,0-2-1-16,1 0 5 0,0-2 5 16,1-1 6-16,1 1 8 0,-2 0 3 15,0 0 6-15,0 4-2 0,0 0-2 0,0 2-6 16,-1 3-4-16,-3 0-1 0,3 5 1 15,-3-1 1-15,1 4 2 0,-1 2 2 16,1 2 2-16,-2 2-3 0,1 2-6 0,1 1-7 16,-2 1-4-16,3-1-2 0,-1 3-5 15,1-2-1-15,0-3-1 0,0 1 1 16,3 0 0-16,-2-4-3 0,2 0 2 16,1-2-1-16,0 0 1 0,0-2 1 0,0 0-2 15,0 0-1-15,-2 2-1 0,2 2 0 16,-3 2-12-16,0 1-33 0,0 5-82 15,-1 1-115-15,0 4-121 0,2 1-136 0,1-1-65 16,-1 0-12-16,2-1 63 0,1-1 104 16</inkml:trace>
  <inkml:trace contextRef="#ctx0" brushRef="#br0" timeOffset="110080.12">18401 14147 149 0,'4'-21'271'0,"-1"2"45"0,-1 1-23 0,2 3-41 16,-2 2-31-16,-1 3-22 0,1 5-19 16,0 1-27-16,-2 4-23 0,-2 5-18 15,0 5-20-15,1 3-24 0,-3 6-26 0,-1 2-23 16,-1 4-51-16,1 2-65 0,0 1-79 16,1 1-85-16,0-2-109 0,3-1-53 15,1-1 6-15,1-2 45 0,0-2 67 0</inkml:trace>
  <inkml:trace contextRef="#ctx0" brushRef="#br0" timeOffset="110530.54">18520 14057 139 0,'3'-2'160'0,"-3"0"2"16,0 2 2-16,0-2 4 0,0 2 5 16,0-2 11-16,0 2 12 0,0 0 14 15,-3 0 5-15,2 2-4 0,-2 2-16 16,-3 2-24-16,-1 1-33 0,-4 3-36 0,1 1-32 15,-4 3-24-15,3 1-19 0,-2 0-44 16,-1 0-77-16,1 1-92 0,3-1-102 16,1-2-116-16,2-1-58 0,0-3-1 15,3-1 52-15,2-2 77 0</inkml:trace>
  <inkml:trace contextRef="#ctx0" brushRef="#br0" timeOffset="110744.3">18647 13962 89 0,'6'-8'337'0,"-3"4"61"0,1 4 59 0,0 2-32 16,-1 4-68-16,0 2-75 0,0 3-58 15,-1 4-56-15,-1 2-56 0,1 2-60 16,-2 2-82-16,0 2-104 0,0 2-110 0,-2 0-110 15,1 0-101-15,-1-3-42 0,-2 1 24 16,1-2 73-16,-3 0 90 0</inkml:trace>
  <inkml:trace contextRef="#ctx0" brushRef="#br0" timeOffset="110893.21">18609 14211 240 0,'0'-7'325'16,"0"1"27"-16,0 0-30 0,0 2-77 15,3 3-77-15,-1-1-65 0,1 0-59 16,3 2-72-16,1 0-82 0,0 0-91 16,0-2-88-16,2 2-46 0,-2-2-7 0,0 0 33 15</inkml:trace>
  <inkml:trace contextRef="#ctx0" brushRef="#br0" timeOffset="111092.57">18869 13948 117 0,'7'-5'280'0,"-2"3"71"0,3 4 15 15,-2 5-4-15,0 5-8 0,0 5-17 0,-3 6-40 16,1 2-60-16,-2 5-61 0,-2 2-54 0,1 3-44 16,-1 1-34-16,0 0-43 0,-1 0-69 15,-1-1-97-15,0-1-103 0,0-4-115 16,1-1-101-16,-4-2-32 0,2-3 27 0,-3-3 76 15,3 0 91-15</inkml:trace>
  <inkml:trace contextRef="#ctx0" brushRef="#br0" timeOffset="112718.48">19242 13524 20 0,'0'-2'181'0,"0"2"16"0,0 3-20 16,0 7-7-16,0 7-7 0,2 6-5 0,-2 9-7 16,2 7-15-16,-2 4-24 0,2 5-28 15,0 3-25-15,-1 3-21 0,3 1-13 16,-3 2-12-16,3-2-5 0,0 1-3 15,1-3-1-15,-1-4 0 0,1-3-1 0,-1-2-1 16,-1-6-1-16,-1-4-1 0,-1-3 0 16,2-4 6-16,-1-5 13 0,-2-3 16 0,0-3 14 15,0-3 9-15,0-3 7 0,-2-5-3 0,2-1-10 16,-3-4-16-16,3-4-13 0,0-3-10 16,0-3-4-16,3-1-5 0,-1-6-4 15,1-2 2-15,2-2 1 0,1-2 4 0,3-2 8 16,0-2 15-16,1 2 23 15,1-1 22-15,2 3 25 0,1 0 18 16,-2 2 11-16,3 4 4 0,-3 4-6 0,1 1-11 16,-1 5-15-16,-1 3-15 0,0 4-15 15,-1 6-16-15,1 5-15 0,-2 4-10 0,-2 4-12 16,1 2-10-16,0 4-21 0,-1 0-64 16,1 1-118-16,0-1-123 0,3 0-134 0,0-2-91 15,1-2-33-15,1-2 33 0,1-4 103 16</inkml:trace>
  <inkml:trace contextRef="#ctx0" brushRef="#br0" timeOffset="112918.27">20010 14067 132 0,'-7'-12'291'0,"-3"3"60"0,-1 5 23 15,0 2-33-15,-1 6-39 0,-1 5-43 0,2 5-48 16,-1 5-57-16,0 2-56 0,4 5-56 16,1 3-64-16,-1 1-80 0,5 1-79 0,0 1-86 15,3-3-93-15,0-1-61 0,2-3 3 16,1-4 46-16,3-2 63 0</inkml:trace>
  <inkml:trace contextRef="#ctx0" brushRef="#br0" timeOffset="113066.53">19994 14238 189 0,'-5'-13'308'0,"0"1"44"0,-2 5-20 15,-2 3-62-15,0 4-57 0,-1 4-57 0,2 3-72 16,-1 5-77-16,0-1-82 0,4 2-82 16,-2 3-105-16,3-5-69 0,-1 2-19 0,0-1 13 15,4-3 41-15</inkml:trace>
  <inkml:trace contextRef="#ctx0" brushRef="#br0" timeOffset="113299.37">20189 14072 20 0,'7'-5'322'15,"-3"3"85"-15,-1 5 88 0,1 7 7 0,-2 5-55 16,0 8-63-16,1 4-64 0,-1 5-77 15,1 4-85-15,-2 4-65 0,4 4-40 0,-3 2-23 16,-1 1-16-16,-1 3-13 0,0 0-26 16,0 1-70-16,-1 0-103 0,-1 1-110 15,0-3-101-15,2-3-112 0,0-4-37 0,0-4 35 16,0-6 85-16,-3-3 100 0</inkml:trace>
  <inkml:trace contextRef="#ctx0" brushRef="#br0" timeOffset="113547.6">20182 14263 37 0,'-4'-42'225'0,"0"4"34"16,4 3-3-16,0 5-25 0,3 3-22 16,2 4-13-16,2 2-9 0,1 4-8 0,6 4-12 15,0 3-10-15,0 3-11 0,2 3-10 16,-2 2-10-16,1 4-8 0,-4 4-8 0,1 1-8 15,-5 5-14-15,-3 3-10 0,-4 2-15 16,-2 2-17-16,-4 2-15 0,-2 0-19 16,-1 2-36-16,-4 0-78 0,1 0-96 0,1 0-104 15,0-4-111-15,0-2-84 0,3-2-18 16,0-4 47-16,0-1 80 0</inkml:trace>
  <inkml:trace contextRef="#ctx0" brushRef="#br0" timeOffset="113763.66">20694 13764 20 0,'8'-14'354'0,"-5"5"69"0,-1 3 68 0,-2 6 28 15,-2 6-82-15,0 5-93 0,1 10-72 16,-1 4-62-16,0 7-64 0,2 3-58 0,-2 5-40 15,2 0-34-15,-2 3-55 0,2 3-92 16,-1 2-106-16,1-3-107 0,-2 3-106 16,2-4-78-16,-2-2-3 0,0-4 61 0,-1-2 89 15</inkml:trace>
  <inkml:trace contextRef="#ctx0" brushRef="#br0" timeOffset="113928.66">20534 14190 80 0,'0'-17'207'0,"3"4"19"16,3 1-52-16,1 3-43 0,1 1-37 15,5 4-29-15,3 3-42 0,0 1-58 16,4 0-77-16,-1 1-67 0,1 1-33 16,2 0-18-16,-3 0 11 0</inkml:trace>
  <inkml:trace contextRef="#ctx0" brushRef="#br0" timeOffset="114211.19">21011 13975 6 0,'-2'-9'232'0,"-2"1"43"16,-1 4 25-16,-1 0-28 0,-2 4-22 0,-1 4-19 16,-4 4-21-16,1 1-24 0,-1 3-26 15,1 1-26-15,-1 0-23 0,2 3-21 16,3 1-20-16,-1-2-19 0,3 2-17 15,1-2-12-15,3-1-9 0,2-1-3 0,2-3-2 16,1-1 6-16,3-3 7 16,3 0 12-16,1-5 13 0,3-1 13 0,1 0 7 15,1-1 0-15,-1 1-3 0,2-2-10 16,-2 4-11-16,-1-1-13 0,-1 5-9 0,-3 2-7 16,-1 3-13-16,0 3-54 15,-2 1-94-15,-1 2-105 0,-2 2-106 0,1 0-117 16,0-2-52-16,-3-2 16 0,3 1 74 15,-1-3 95-15</inkml:trace>
  <inkml:trace contextRef="#ctx0" brushRef="#br0" timeOffset="114462.29">21198 14103 173 0,'5'-14'301'0,"-1"3"51"0,0 1-13 16,-3 3-25-16,0 1-22 0,2 2-25 15,-1 2-35-15,-2 2-38 0,1 2-36 0,-1 0-36 16,2 2-36-16,-2 0-31 0,2 0-21 16,0-1-14-16,1-1-3 0,1 0-1 15,0 0 0-15,1 0 0 0,2-2 1 16,-2-2-2-16,3 2-9 0,-1-2-27 16,0 2-53-16,0 0-73 0,-1 2-76 15,2 0-72-15,1 2-66 0,-2 2-51 16,2-1-18-16,2 3 37 0,-3-2 55 0,4 1 61 15</inkml:trace>
  <inkml:trace contextRef="#ctx0" brushRef="#br0" timeOffset="114593.9">21511 14112 53 0,'5'0'184'0,"2"2"-10"0,-2 4-35 16,3 1-31-16,-3 7-35 0,2 1-56 15,-1 2-85-15,1 2-68 0,-3 2-37 16,4-2-20-16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20:47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1987 6517 25 0,'-7'-6'84'0,"0"1"-1"0,-1-1 1 0,1 0-2 15,0 0-3-15,0 1-5 0,0-1-5 16,-2 0-6-16,2 2-4 0,-2-1-3 15,0 1-3-15,-2-2-5 0,2 2-3 0,-2 1-3 16,1-1-4-16,-4 0-5 0,3 2-1 0,-2-2-3 16,0 2-1-16,-1 0 2 0,-1 1 3 15,2 1 4-15,-1-2 7 0,-2 2 5 16,-1 0 3-16,1 0 2 0,0 0 0 0,-2 0-1 16,1 2-5-16,-3-1-3 0,0 3-1 15,1 0-3-15,-5 2-2 0,3 0-1 16,-5 3 2-16,2 1 3 0,-1 3 1 0,-2 0 1 15,-1 4 3-15,-1 1 3 0,-2 2 3 16,1 1 2-16,-1 4 1 0,2 0 3 16,-3 4 0-16,4-1 4 0,-2 3 0 15,2 1 0-15,-1 4 1 0,1 0-1 0,1 4 1 16,2 0-4-16,2 4 0 0,1 0-2 16,4 4-2-16,2-1-1 0,2 3-4 0,1 1-5 15,3 3-6-15,3-1-6 0,-1 4-6 16,5 0-7-16,-1 2-2 0,4 2-2 0,4-2-4 15,1-2 0-15,2 1-4 0,4-3 0 16,3 0-4-16,4-2 0 0,2-1 1 0,3-1-3 16,2 1 2-16,4-5-2 0,3 1 1 15,1-2-1-15,3-3-3 0,3-1 2 16,1-2 1-16,1-1-2 0,2-5 0 0,0-4 1 16,1-1 0-16,2-4 0 0,1-4-2 15,0-2 1-15,0-4 3 0,4-4-1 0,-1-3 0 16,-1-2 2-16,4-4 0 0,-1-4 1 15,-1-4-3-15,1-4 0 0,2-1-1 0,-2-4-3 16,-1-2 0-16,1-4 3 0,-2-2 0 16,0-2 0-16,-3-2-1 0,-2-1 3 15,-1-1-3-15,-1-3-1 0,-4-1-1 0,-1-1 0 16,-3 0-1-16,-1-4 1 0,-2 0 0 16,1-4 0-16,-5 0 0 0,1-4 0 15,-4 0 4-15,0-3-3 0,-4-1 1 0,1-1 0 16,-5-2 2-16,-1 1-1 0,-1 1 2 15,-5-1 4-15,-1 1 4 0,-4 1 0 16,-2 3 1-16,-3-1 4 0,-4 2-1 0,-1 2-2 16,-4 1-2-16,-5-1 2 0,-1 4-2 15,-3 0-4-15,-1 0-1 0,-5 2-3 16,-2 2-1-16,-3-1-4 0,-1 3-2 16,-5 0-1-16,0-1 2 0,-6 1-3 0,-2 2 1 15,-2-1-3-15,-2 1 5 0,0 3-3 0,-4 1-1 16,-1 3-1-16,1 0-1 0,-2 4-7 15,-3 2-13-15,1 4-29 0,-1 2-64 16,3 3-96-16,1 3-99 0,0 5-95 16,4 2-82-16,-2 2-43 0,2 1 28 0,1 3 77 0,1 2 91 15</inkml:trace>
  <inkml:trace contextRef="#ctx0" brushRef="#br0" timeOffset="2852.89">2005 3461 60 0,'-7'-2'60'0,"-1"1"-11"15,-1-1 1-15,1 0 3 0,-1 0 3 16,-2 0 0-16,2 2-6 0,-3-2-4 0,3 0-5 15,0 2 0-15,-2-2 3 0,0 2 0 16,0-2-1-16,-1 2-3 0,-2 0-3 0,-1 0-4 16,0 2-4-16,0 0-1 0,-3 0 1 0,-1 2 5 15,1 2 5-15,-2-1 7 0,-2 1 7 16,-1 2 9-16,0 1 6 0,-4 3 4 16,1 1 1-16,-3 4 0 0,-1 2-4 15,-3 2-3-15,1 4-4 0,-2 0-2 0,-1 1-2 16,-1 3-2-16,2 1 1 0,0 1 1 15,0-1 0-15,2 3 0 0,2-1 0 0,-1 4-1 16,3 0-4-16,1 3-3 0,2 2-5 16,0 3-3-16,3 0-5 0,1 4-3 0,3-1-5 15,2 1-3-15,2 0-6 0,1-1-4 0,4 1-2 16,4-2-1-16,1 1 1 0,4 1 4 16,2 1 6-16,5 1 5 0,2-1 6 15,6-1 4-15,1 0 1 0,5-1-2 0,4-1-1 16,4-2-2-16,3-2-2 0,4-2 0 15,3-4 0-15,4-2 6 0,1-1 0 16,6-5 4-16,2-3 3 0,4-4-2 0,2-4-3 16,5-4-3-16,3-3-5 0,0-2-6 0,4-7-7 15,-1-1-1-15,3-3-6 0,1-3-6 16,0-4-3-16,1-3-2 0,-3-4-1 16,0-2-1-16,-3-2 0 0,0-4 1 0,-4-3-1 15,-1-3 2-15,-2-3 0 0,-2-2 1 16,-2-4 3-16,-4-2 1 0,-1 0 0 15,-2-4-4-15,-3-2 3 0,-5-1-3 16,0-4 0-16,-5-1 2 0,-3-5 5 0,-4-2 4 16,-3-2 1-16,-5-3 6 0,-5-1-1 15,-2-2 0-15,-9 1 0 0,-2-3 0 0,-8 3 0 16,-4-3 1-16,-8 5 0 0,-7-1 0 16,-6 4-2-16,-8 4-3 0,-6 2-2 0,-6 3-7 15,-6 7-2-15,-8 1-5 0,-4 6-1 16,-8 6-11-16,-6 3-12 0,-6 5-30 0,-4 5-84 15,-5 6-118-15,1 3-125 0,-5 4-132 0,1 5-64 16,-1 5-8-16,-1 1 65 0,-1 3 109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27:30.6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3923 3576 7 0,'0'2'58'0,"0"-1"8"0,0 3 4 16,0 0 0-16,0 2-3 0,0 1-3 16,0 3-4-16,-2 1-4 0,2 5 0 0,-2-1-3 15,0 4-1-15,-1 4 1 0,1 3-1 16,-2 5 2-16,-1 3 0 0,2 6 2 15,-3 6-1-15,-2 2 0 0,2 5 2 0,-2 2 0 16,2 2 1-16,-3 2-1 0,1 0-1 0,0 0-3 16,0-1-5-16,3-1-8 0,0-2-7 15,-1 0-5-15,0-1-5 0,3-3-6 16,2 0-4-16,-3-1-2 0,2-2-3 16,1-3-13-16,-2-3-25 0,2 0-34 15,1-4-41-15,-2-2-46 0,2-3-54 0,0-5-56 16,-2-1-11-16,1-2 15 0,-2-6 30 15</inkml:trace>
  <inkml:trace contextRef="#ctx0" brushRef="#br0" timeOffset="3453.11">4021 3692 43 0,'4'0'59'16,"1"0"3"-16,0 0 1 0,1 0-1 16,3 0 0-16,-1 0 0 0,2 0-2 0,4 0-2 15,0 0-3-15,1 0-3 0,4-2-1 0,1 0-4 16,1 0 0-16,3 0-2 0,2-2 1 16,3 3 0-16,-1-3 0 0,4 0-1 15,2 0-1-15,2 0-2 0,3-1-3 16,0 1-3-16,4-2-3 0,0 0 0 15,4 1 1-15,-1-1 3 0,2 0 3 0,1-1 1 16,-2 1 1-16,2-2-1 0,-1 1-6 16,0-1-5-16,1 2-6 0,1-1 1 0,-2 1 1 15,2 0-1-15,1 1 1 0,0-1 1 16,1 2 3-16,3-2 2 0,-2 1 2 16,5-1 6-16,-1 0 4 0,2 0 3 0,1 3 1 15,1-3-3-15,2 2-3 16,-3-2-2-16,3 3-7 0,-2-1-5 0,1 0-4 15,2 0-3-15,1 0-1 0,-2 1-6 0,3-3 0 16,1 2-3-16,-1-2-2 0,2 2-1 0,0 1-2 16,0-1 0-16,1 0-2 0,-1 0 1 15,-2 0 2-15,0 3 0 0,-2-3-1 16,-1 2 0-16,-2 0 0 0,-2 0 0 0,0 2 0 16,-2-2 0-16,-2 2 1 0,-2-2 1 15,2 0-1-15,-4 0-1 0,1 0-1 0,0 1-2 16,-2-1-3-16,2 2-1 0,-3-2 0 15,3 0 0-15,-1 0 0 0,0 0 0 16,-1 0 1-16,2 2 0 0,-2-2 0 16,0 0 0-16,0 2 1 0,-2-2 0 0,-1 2 1 15,0-1 1-15,0 1 0 0,0-2 4 0,-2 0-3 16,1 0-1-16,-1 0 0 0,-1 0-1 16,-1 0 0-16,0 0-2 0,0-2 0 15,-2 2 0-15,0-1 0 0,0 1 0 0,-2-2-3 16,2 2 1-16,-1 0 0 0,1 0 2 15,0 0 0-15,-1 0 0 0,4 1 3 16,0-1 1-16,1 0 2 0,0 0 1 0,1 2 0 16,-1-2 0-16,0 2 0 0,5-2 1 15,-2 2 6-15,2-2 3 0,2 2 3 0,1 0 3 16,2 2 1-16,3-2-2 0,2 2-4 16,1 2-5-16,3-2-4 0,2 1-3 15,1 1-3-15,3 0 0 0,2 2-1 0,2-2-2 16,-1 1 1-16,-1-1-1 0,2 2 0 15,0-2 1-15,-3 1-1 0,0-1 0 16,1 2 1-16,-4-2-1 0,-1-1 1 0,1 1-1 16,-1 0 0-16,-3 0-1 0,2 0-1 15,-2-2 1-15,2 0 0 0,-2-1 1 16,1 1 0-16,-1 0 2 0,-1 0-1 0,-1 0 1 16,-1-2-2-16,-2 2-2 0,0-2 2 15,0 2 1-15,-2 0 1 0,-2 0 1 0,1 0 1 16,-1-1 1-16,0 1 0 15,-1 0-3-15,-1 0 0 0,1 0 0 0,0 0-2 16,-1-2 0-16,0 2-1 0,1 0 0 16,2 0-1-16,-3-2 0 0,1 2 2 0,-1 0 0 15,0-1-1-15,-1 1 1 0,1 0-1 0,-2 0 1 16,1 0-2-16,-2-2 1 0,1 2 1 16,1-2-2-16,0 2 2 0,0-2 0 0,0 2 1 15,0-2-1-15,0 2 0 0,1-2 0 16,3 0 0-16,-1 0-1 0,0 0 0 15,3 0 1-15,0 0 0 0,1 0 0 16,0 0-2-16,0 0-1 0,0 0 2 0,0 0 0 16,0 0 0-16,-2 0 3 0,2 0 2 15,-2 0 1-15,0 0 0 0,1 0 2 0,-2 0-3 16,2 0-3-16,1 0-3 0,0 0-1 16,-1 0 2-16,2 0-1 0,0 0 1 0,3 0 1 15,-2 0 1-15,-1 0 0 0,-1 0 1 16,-1 2-1-16,2-2 1 0,-1 1 1 15,-2 3-2-15,0-2 3 0,2 2-1 0,-2 0-1 16,2 2 0-16,2-3 0 0,0 3 1 16,1 0-2-16,3-1-1 0,0 3 0 0,4-2 0 15,0 1 0-15,3 1 0 0,-1 0 0 16,0-1 1-16,1 1 0 0,-1 0-1 16,1-1 1-16,-2 1 1 0,0-1 2 0,2 1-2 15,-3 0 1-15,3-1 2 0,-2 1 1 16,2 0-3-16,-1-1 0 0,0 1-2 15,1-1 3-15,-3 1-3 0,0 0-3 0,0-1 0 16,-3 1 0-16,-2-2 0 0,0-1-2 16,-1-1 4-16,0 2 0 0,-4-2 2 0,0-1 1 15,0 1-1-15,-1-2 0 0,1 2-2 16,-1-2 0-16,-3 2 0 0,0-2-1 0,1-1 0 16,-5 1 1-16,1 0 0 0,-4 2-1 15,1-2 1-15,-5 2 0 0,0-2 1 16,-2 2-1-16,-1-3 1 0,-3 3 0 15,-1-2-2-15,-1 2 1 0,0-2-1 0,-3 0 1 16,0 0-1-16,1-2 0 0,-3 2 1 16,4-2-1-16,-3 1 0 0,2-1 2 15,-2 0 0-15,-1 0 1 0,1 0 1 0,1 0 1 16,-2 0 0-16,-1 0-2 16,0 0-2-16,-4 0 0 0,2 0-1 0,-5 0-1 0,-1 0 1 15,-3-1 1-15,-1 1 2 0,-1 0-1 16,0 0 2-16,-3-2 3 0,-1 2 0 15,-1 0 0-15,1 0-1 0,-1 0 1 0,-1 0-2 16,0 2-3-16,-2-2-1 0,0 1 0 16,0-1-1-16,0 2-3 0,-2 0 2 0,0 0 0 15,-1 0 1-15,2 2 1 0,-3-2 0 16,3 2 1-16,-3-1 0 0,2 1-1 0,-2 0 0 16,3 0-2-16,-3 0 1 0,2-1 0 15,-2 3 1-15,1 0-1 0,-1 0 1 16,1-1 3-16,-1 3 0 0,2 0 1 0,-2 1 0 15,1 1 2-15,-1 1-3 0,0 2 0 16,1 1-2-16,-1 1 1 0,-2 2-2 16,3 0 0-16,-3 2 1 0,2 2 0 15,0 0 1-15,-2 2-1 0,-2 2 1 0,4 0-1 16,-4 1 1-16,1 1 2 0,-2 2 0 16,2 1-2-16,-2-1 2 0,0 1 0 0,0 1-1 15,0-1-3-15,0 0 1 0,0 1 0 16,0-2-1-16,0-1 1 0,0-1-1 15,0-1 2-15,-2-1 0 0,2-2 0 0,-2 0-1 16,1-2-1-16,-1-2 3 0,-2-2-3 16,1 0 2-16,-2 0 0 0,2-1 4 0,-2-3 0 15,-2 0 1-15,0 1 0 0,0-1 1 16,-4-2-2-16,-1 3 0 0,-2-3-2 16,1 3 1-16,-3-3-1 0,-4 0-1 15,0 1 1-15,-3-1-2 0,0 1 0 16,-4-1-2-16,0 1 1 0,-3-1-1 0,-2 0 0 15,-2-1 3-15,-4-1-1 0,1 1-1 16,-4-2 1-16,0 1-1 0,-5-1 0 0,2-1-2 16,-4 1 1-16,-2 0 1 0,-2-1 0 15,-1 1-1-15,-4-1 0 0,-2 1 1 16,-5 0-1-16,3-3-1 0,-4 3 0 16,-1-2 1-16,0-1 0 0,-2 1 1 15,-1 0-1-15,1-2 2 0,-3 1 2 0,3-1-1 16,-4 2-1-16,1-2 0 0,-3 0 0 15,-1-1-3-15,-1-1 1 0,-3 2-2 16,-1-2 0-16,-1 0 0 0,1 0-1 0,0 0 1 16,-3 0 0-16,0-1 2 0,0 1 0 15,-1 0 1-15,1 0 1 0,-4-2 1 16,2 2-2-16,-3-2 1 0,1 2-2 16,0-2 0-16,-2 0-2 0,3 0 0 0,-2 0 0 15,0 0 2-15,1 0 1 0,-1 0-1 16,0 0 2-16,3 2 0 0,-3 0-1 0,-1 0-2 15,0 0 1-15,0 1-1 0,-2 1 0 16,0 0-2-16,0 0 1 0,-1 0 2 16,3-1 0-16,0 1 0 0,0 0 0 0,-1 0-1 15,1 0 1-15,-2 0 0 0,0-1-3 16,0 1 0-16,0 0 2 0,1 0 0 16,1 0-4-16,0-2-3 0,0 1-2 15,5-1-3-15,-2 0-4 0,2-2-4 16,0 2 1-16,1-2 2 0,2 0 2 0,-3-2 3 15,1 2 4-15,0-2 5 0,-1 0 0 16,0 0 1-16,2-1-1 0,-1 1 2 16,2-2 0-16,0 0 0 0,1 0 2 15,-1 0 1-15,3 1-1 0,-1-1 2 0,0 0-1 16,-1 0-1-16,1 0 0 0,-1 1 0 16,1-1-1-16,1 2-1 0,-1-2 0 15,2 2 0-15,2-2 0 0,0 2 2 0,0 1 2 16,4-1 1-16,0 0 0 0,1 0-1 15,0 2 3-15,2 0-4 0,1 0-1 16,-1 0 0-16,0 0 0 0,0 0 1 0,0 0-2 16,0 0 1-16,0 0-1 0,1 0 0 15,0 0 0-15,3 0 1 0,-2 0-1 16,2 0 1-16,1 0 0 0,0 2 1 0,3-2-1 16,1 2 0-16,-1-2 1 15,2 2-1-15,1-2 0 0,-1 1-3 0,0-1 1 16,1 0 1-16,-2 0-2 0,-1-1-1 15,2 1 1-15,1-2 0 0,-2 0 2 0,2-2-1 16,0 2 1-16,-1-2 1 0,1 2 1 16,0-2 2-16,2 1 1 0,-1 1-1 15,3-2-1-15,-1 0 1 0,1 0-1 16,1 1-4-16,0-1 1 0,0 0 0 0,1 0-1 16,-4 0 1-16,3 0-1 0,0 1 1 15,-2-1 0-15,1 0 0 0,-1 0-1 16,0 0 2-16,1 1-2 0,1 1 0 0,0-2-1 15,2 2 2-15,-2-2 0 0,2 2 2 16,2-2 1-16,0 3 0 0,-1-1 0 0,2 0 0 16,4 0-2-16,-3 0 0 15,2 2-2-15,1-2-1 0,1 2 1 0,1-2-1 16,-2 2 2-16,2 0 0 0,0 0 0 16,-1 0 1-16,0 0 0 0,0 0-1 15,1 0 1-15,0 0 0 0,2 0 0 16,-2 0 0-16,1 0-1 0,2 0 0 15,1 0 0-15,0 0 0 0,1-2 1 0,1 2 0 0,-2-2 0 16,4 2 0-16,-3 0 0 0,2 0 0 16,1 0 2-16,-1-2 0 0,0 2 0 15,-1 0 2-15,4-1-1 0,-3 1-2 16,1 0-1-16,0 0-1 0,-1 0 1 16,0 0 0-16,-1 0 0 0,2 0 1 0,-1 0-1 15,-2 0 1-15,2 0 0 0,-2 0-1 16,1 0 0-16,-3 0 1 0,3 0-1 15,-3 0-1-15,2 0 0 0,-1 0 0 0,-1 0 1 16,1 0-1-16,-1-2 0 0,1 2 1 16,-2 0-1-16,-1 0 1 0,0 0-2 15,2 0 0-15,-3 0 0 0,-1 0 1 0,1 0 1 16,-1 0 1-16,-2 0-1 0,2 0 0 16,-1 0 1-16,2 0 1 0,-2 0-1 15,1 0-1-15,2 0 1 0,1-2 0 16,-3 2-1-16,3-2 0 0,0 2 0 15,0-2-1-15,-1 2 1 0,-1-2 0 0,2 2 1 16,-2-2 0-16,0 2-1 0,-1-2-1 16,2 2 0-16,-3-2 1 0,-1 2-2 15,0-2 0-15,1 2 1 0,1-2 3 0,-2 2 1 16,2-1-2-16,0 1 0 16,4-2 1-16,-2 0 1 0,3 0-3 0,1 0 0 15,2 0 1-15,2 0-1 0,1 0 1 16,5 0 3-16,0-1 4 0,3 1 2 0,2-2 3 15,3 2 3-15,2-2 0 0,4 2-2 16,-1-2-3-16,3 2-10 0,4 1-29 16,-2-1-43-16,4 2-50 0,-1-2-53 0,4 2-49 15,-1-2-36-15,1 0-15 0,-1 0-1 16,2 0-3-16,-2 0-16 0,-1-2 14 16,-3 1 24-16,-3-1 30 0</inkml:trace>
  <inkml:trace contextRef="#ctx0" brushRef="#br0" timeOffset="7579.98">8339 4858 28 0,'2'0'72'16,"0"-2"-6"-16,-2 2-1 0,2-2 4 16,-2 2 1-16,0 0 1 0,0 0-3 15,0 0 0-15,0 0-1 0,0 0-4 0,0 0-4 16,0 0-6-16,-2 0-4 0,2 0-10 16,-2 2-6-16,0-2-7 0,1 2-5 15,-3 2-6-15,0-3-4 0,1 3-2 16,-2 2-2-16,0 0 2 0,1 1 1 0,-2 3-1 15,1 1 5-15,-3 1 3 0,3 3 1 16,-2 0-1-16,2 2 1 0,-2 0-2 16,1 3-2-16,1-1-2 0,0 2-3 15,1-1-1-15,-1 1 0 0,1 2 2 0,1 2 1 16,-2 0 3-16,2 0 1 0,0 1 5 16,-1 1 2-16,0 2 3 0,1-1 3 15,0 1 5-15,-1 3 4 0,0-1 1 16,-1 1 1-16,1 2 1 0,-1-1 4 15,0 1 3-15,-1-2 0 0,1 3 1 0,0-3-1 16,1 2-2-16,1-1-7 0,-2 1-4 16,2-2-6-16,0 3 0 0,1-1 1 0,-1 2 5 15,0 0 1-15,0 0 3 0,1 1 3 16,-2-3 2-16,3 2 1 0,-1-2-2 16,0 3 1-16,1-3-1 0,-1 0-4 0,0 0-1 15,2 1-5-15,-2 1-4 0,2-2-4 16,-2 2-4-16,1 3 0 0,-1-3-3 15,0 2 3-15,-2-2 3 0,1 2 3 16,-1-2 2-16,-1 1 2 0,1-1 2 16,-1 0-2-16,0-2-4 0,-1 2-1 0,0-1-3 15,1-3-3-15,-1 0-4 0,0 1 2 16,-1-1 2-16,-2 1 3 0,-1 1 3 0,1-2 2 16,0 3-1-16,-5 1 1 0,3-2-3 15,-4 2-1-15,1-1-2 0,-2-1 0 16,-3-2 1-16,2-1 1 0,-1-1 0 15,-1-1-2-15,-2-1-2 0,2-3-1 0,-2 0-3 16,0-2-3-16,-3 0-1 0,3-4-1 16,-2 0-1-16,-1-2-2 0,1 0-1 15,-3-4 0-15,3 1-1 0,-1-1 0 16,1-2-1-16,-2-1-1 0,-1-1 0 0,2 1-2 16,-1-2 0-16,-1-3-1 0,2 1 0 15,-4-2 1-15,4 0-1 0,-1-1 0 16,-1-1-1-16,2-2-1 0,-1 0 1 15,2 0 0-15,0-2-2 0,-1-1 3 0,1-3-1 16,2 0-2-16,-3-1-1 0,3-1 0 16,0-2 4-16,-1-1-2 0,1-2 2 15,-2-1 0-15,5 1 0 0,-4-2-1 16,2-2-2-16,-1 0 3 16,1-3-3-16,1 1 1 0,-2-3-2 0,3-1 3 15,-2-2 1-15,2-2-4 0,-2-1 1 0,3-1 2 0,0-3 1 16,0-1-1-16,2-1-3 15,1-2 3-15,0 0 1 0,1-1 0 0,0-1-1 16,3 0-1-16,1-2 1 0,0 2-2 16,2-2-2-16,2 0 2 0,-2 0-3 15,5-2 1-15,-2-2 2 0,2 1-1 16,1-3 4-16,-1-2-1 0,2 3 0 0,0-3-1 16,0-2-2-16,2 1 3 0,-1-1-1 15,1-1 0-15,-1-2 1 0,2 1 3 16,-1 1 1-16,1-1-3 0,1 1 0 0,-2 1-2 15,3 3-1-15,-3 1 0 0,-1 0-1 16,1 0 2-16,0 3-1 0,0-1 0 0,-2 0 1 16,0 0-2-16,0-1 1 0,0 1-3 15,0-2 1-15,0 0 3 0,-2 1 0 16,2 1 1-16,0-2 1 0,0 2 0 0,0-2-1 16,0 3 0-16,2-3 0 0,-1 2 0 15,1-2-2-15,0 1 2 0,2 1 2 16,-1 0 0-16,0 0-2 0,3 0 0 0,0 3 1 15,-1 0-3-15,0 1-4 0,2 0 0 16,1 2 0-16,-1 0 0 0,0 2 0 16,0 2 1-16,-2-2 1 0,2 1 2 15,-1 3 1-15,-3 0-2 0,1-1 2 0,0 3 1 16,-3 1 0-16,-1 1-2 0,0 1 2 16,0 2 1-16,-1 0 0 0,-2 1-2 0,2 1 1 15,-1 0 1-15,0 0 0 0,1 2 0 16,-1 0 1-16,0 0 1 0,0 2-2 15,2-2 2-15,-2 2 0 0,2 0-2 0,-1 2 0 16,1 0 0-16,0 0 0 0,0 1-2 16,0 3 1-16,0 0 2 0,0-1-1 0,0 3 0 15,0 1 0-15,0 1 0 0,0-1 0 16,0 3-1-16,0-1 0 0,0 0 1 0,1 1 0 16,-1-1 0-16,2-1 0 15,2 1 0-15,-2-1 0 0,1-3 0 0,0 3 0 16,3-3 0-16,-2 3 1 0,-1-3 0 15,1 3-1-15,-1-1 0 0,0 1 1 0,2-1-1 16,-2 1 1-16,1-1-1 0,-2 1 0 0,3-1 0 16,-2 0 0-16,1-1 2 0,-1 2-1 15,3-3-1-15,-3 1-1 0,3-1-1 16,-3-1-1-16,2 1-1 0,-1-1 0 16,1-2 0-16,0 2 2 0,1-1-1 0,0 1-1 15,-1 0 2-15,0 1-4 0,1 1 1 16,-2 1-1-16,2 3 0 0,0-3 0 0,-3 2 0 15,3 3 2-15,-3-1 2 0,2 0-1 16,-1 2 1-16,0 1 1 0,-1 1 1 16,0-2-1-16,2 2-1 0,-2 0 2 0,1 0-1 15,-2 0 0-15,1 0 0 0,1 2 0 16,-2-1 1-16,3 1-1 0,-2-2 2 16,1 0 0-16,-1 2 0 0,3-2-1 0,-3 2 0 15,3-2-1-15,-1 2-1 0,2-2 2 16,-2 2 0-16,3 0 0 0,-2 0 0 0,2 0 1 15,-2 0 0-15,2 0 0 0,1 0 0 16,0 0-1-16,0 0 2 0,0-2-1 0,0 2 0 16,2-2 1-16,0 2-1 0,-2-2-19 15,5 0-42-15,0 0-71 0,0-1-93 16,4 1-103-16,0-2-119 0,2 2-44 16,1-2 7-16,1 0 54 0,-1-1 81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0:28:09.7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4648 3440 28 0,'-4'-3'84'0,"0"1"-4"16,1 0-6-16,0 0-10 0,-1 0-4 0,0 0-2 15,1 0-4-15,-1 0-3 0,-1 0-2 16,1 0-4-16,-1 1-4 0,0-1-2 15,-2 0-4-15,3 0-2 0,-3 2-1 0,0-2 0 16,-1 2-2-16,0-2-3 0,-1 2-2 16,0-2 0-16,0 2-4 0,-2 0-1 15,0 0-1-15,1 0-1 0,-3 0 0 0,2 2-3 16,-1 0-1-16,-2 0-2 0,1 2 0 16,-1-1-1-16,-3 1-1 0,3 0 1 0,-2 2 1 15,-1 1 1-15,0 1 1 0,0 0 1 16,-3 1 1-16,2 1 0 0,-2 1 2 15,0 1 1-15,1 1 3 0,0 0 2 0,-1 2 0 0,0 3 2 16,1 1 1-16,-1 0-2 16,1 0-1-16,0 2-3 0,1 0 0 0,1 0 0 15,-1 2 1-15,0-1 2 0,2 1 0 16,0 2 3-16,0 0 1 0,1 1 1 0,-1 3 5 16,2 0 2-16,0-1 5 0,0 5 2 15,0-3 1-15,0 2 1 0,2 3-1 0,0-1 0 16,1 0 3-16,-1 1 5 0,3-3 6 15,0 2 4-15,2-1 4 0,-1-1-1 16,1 0-1-16,2 1-3 0,1-1-6 16,1-1-6-16,-1 1-5 0,2-1-4 15,2 1-4-15,2-2-2 0,0 1-2 0,0-1-1 16,1 1 3-16,3-1-2 0,-1 1-1 16,2-1-1-16,2-1 0 0,-1-1-2 0,4 1-2 15,-1-2 1-15,4-1-1 0,0-1 1 16,3-2 1-16,1 0-1 0,4-2-2 15,3 0-1-15,0-4 1 0,3 0-5 16,2-2-1-16,4-1-1 0,0-3-3 0,2-1-3 16,5-1-5-16,-1-1 0 0,2-3-5 15,0 1-2-15,4-2 1 0,-1-2 3 16,2 0 0-16,2-2 0 0,0 0 0 0,-2-2 0 16,2 0 3-16,-1-2-1 0,1-2-1 15,0 1-1-15,0-3 4 0,0-1-2 16,0-1-2-16,1-3 3 0,-1-1-2 15,2-1 1-15,-2 0-3 0,2-2 2 0,-3-2-3 16,0 0-2-16,-2 0 0 0,-1-2 0 16,-3-2 0-16,0 2 0 0,-4-2 3 15,0 0 1-15,-3 0-1 0,-2-2-2 16,-3 1-1-16,1-1-1 0,-4-2 1 0,-1-1-3 16,-4-1 0-16,0-1 0 0,-3-1 2 0,-2-1-3 15,-2-3-1-15,0-1 1 0,-3 0 1 16,-1-2 1-16,-3 0 0 0,0 0 3 15,-4 2 0-15,1-3 1 0,-5 3 2 0,-1 2 1 16,-1-2 0-16,-3 2 1 0,-1 1 3 16,-2 1-2-16,-1-1 1 0,-2 1-1 15,-2 1 0-15,1 3 0 0,-2-1-1 0,-3 1 0 16,0-1-2-16,0 3 1 0,-2-1-2 16,-2 0-1-16,1 2 0 0,-3 1-2 15,0-1 0-15,-1 0 0 0,-1 2 0 0,-1 0 0 16,-2 1 1-16,-2 1 1 0,1 2 2 15,-4-2-3-15,3 2 1 0,-5 1 0 16,-1 1 2-16,2 0-2 0,-3 0-1 0,-1 2 0 16,1 1-1-16,-1 1-3 0,-3 2-1 15,1 1-2-15,0 1-1 0,-2-1 1 0,-2 4 0 16,0 1 3-16,-2 1-2 0,-1 2 4 16,-2 2-2-16,-1 0 1 0,0 4 1 15,2 0-1-15,-1-1-5 0,-1 3-9 16,1 2-16-16,0-3-29 0,2 3-54 0,3-2-68 15,0 1-73-15,5-1-64 0,3 0-60 0,6-2-50 16,2-1-19-16,4 1 30 0,4-2 57 16,1-2 61-16</inkml:trace>
  <inkml:trace contextRef="#ctx0" brushRef="#br0" timeOffset="3815.65">9534 5646 8 0,'-2'-3'104'0,"-1"-1"-5"0,0 2-2 15,0-2-1-15,2 2-4 0,-3-2-7 16,2 2-4-16,-2-1-8 0,3 1-3 16,-3-2 3-16,3 2 1 0,-3-2 1 15,0 2-3-15,1-1-4 0,-1 1-5 16,1-2-8-16,-3 2-3 0,3-2-2 0,-3 2 1 15,1-2-3-15,-3 2 0 0,4-1-1 16,-4 1-4-16,1 0-5 0,0 0-6 16,0 0-4-16,-2 0-7 0,-2 2-4 0,1-2 0 15,-3 2-1-15,1 0 3 0,-3 0 3 16,-1 0 8-16,-2 0 3 0,-1 2 2 16,-3 0 7-16,1 2 9 15,-2-2 4-15,-1 2 5 0,-1-1 5 0,0 3 6 16,0 0 3-16,0 0-3 0,-1 1-2 0,1 3-2 15,-2-1-3-15,2 1-5 0,-2 1-4 16,2 1-3-16,-3 1-3 0,4 0-1 0,-1 1-6 16,2 1-4-16,0 2-6 15,0 0-4-15,0 0-7 0,3 2-5 0,0 2-3 16,0 0 1-16,1 4 0 0,-1 2 4 16,2 1 3-16,-1 1 2 0,1 1 5 0,-1 3 0 15,2-3 1-15,1 3-3 0,0-1-4 16,2 0-2-16,1-1-6 0,2 1-5 15,3-1-2-15,0 1-1 0,3 0-4 0,1 1 1 16,3-1-1-16,1-1 3 0,3 1 0 16,1-1 0-16,1-1 1 0,2 0-2 15,2 1-1-15,1-2 0 0,2-3 0 0,2 1 0 16,2 0 1-16,2-1 6 0,2-1 2 16,1 0 1-16,2-2 0 15,2 1 0-15,4-1 0 0,3-2-2 0,0 0-3 0,3 0-1 16,2-2-1-16,5-2 0 15,-1 0-1-15,4-1-2 0,0-1 1 0,1 0-1 16,2-2 0-16,1-1-2 0,-1-1 2 16,0 1 0-16,-1-3 0 0,0-1-2 0,0 0 0 15,1-3-1-15,1-1-1 16,-1 0 1-16,-1-4-1 0,4 0 2 0,-1-2 1 16,-1-2 1-16,2-2 3 0,1-1-2 15,-2-3-1-15,2 1-4 0,-2-3 0 0,1-1 0 16,-1-2-2-16,0 1-1 0,0-1 2 15,-3-2 0-15,-1 2 1 0,-3-2 0 16,-3 0 0-16,1-3 0 0,-4 1 2 16,-3 0 2-16,-4-2-3 0,1 0 1 0,-4-1 1 15,-2-3 1-15,-2-2 0 0,-2-1-2 16,-1-1 2-16,-2-3 0 0,-2-1-3 16,-2-1-1-16,-4 0 1 0,1-1-1 15,-3-1 1-15,-1 2 3 0,-4-2 4 0,1 0 0 16,-4 1 0-16,-2-1 0 0,-1 2 0 15,-3-2-2-15,-2 1-3 0,0 1 2 16,-3 0 0-16,-1 1 0 0,-2 1-2 0,-2 0-1 16,-2-1 3-16,-4 3-4 0,-1-1 0 15,-3 1-1-15,0 1 1 0,-4 2 0 0,-3 1-1 16,2-1 2-16,-5 2 0 16,0 2 0-16,0 1-1 0,-1 1-1 0,-1 2-1 15,1 0-1-15,-1 0 1 16,1 1 2-16,-1 3 0 0,1 0 2 0,-1 0 2 15,-1-1 3-15,2 3-1 0,-3 2-2 0,-1-1 0 16,2 3-4-16,-2-1-5 0,-2 3-10 16,0 1-7-16,-1 2-11 0,1 0-24 15,-4 4-38-15,1 0-57 0,-1 2-66 0,-1 2-70 16,0 2-58-16,0 1-42 0,3 1-24 16,2 3-12-16,-1 1 26 0,6-1 54 15,-1 1 58-15</inkml:trace>
  <inkml:trace contextRef="#ctx0" brushRef="#br0" timeOffset="7499.1">13329 3740 2 0,'-4'-4'52'0,"1"0"-2"16,0 2-4-16,-3-2 0 0,3 2-2 0,-3 0 2 16,1 0-3-16,0 1-3 0,-2 1-4 0,3 0-7 15,-3 1-3-15,0 1-6 0,-1 0-2 16,1 2 2-16,-2 2 0 0,0 1 1 15,-1 1 3-15,-1 2 2 0,-1 1 0 0,3 2 0 16,-2 3 0-16,0 1 0 16,0 0-4-16,1 4-1 0,-1 0-1 0,-1 2 0 15,4 3 1-15,-2 1 2 0,1 3 1 0,-1 1 1 16,2 3 2-16,-1 2-2 0,0 1 0 16,2 1 1-16,0 2-1 0,1 0 0 0,0 2-1 15,3 0 1-15,2-1-3 0,-1 3-3 16,2 0-3-16,2 2 1 0,1 0 1 15,3-1 0-15,1 1 0 0,2-2 2 16,-1 0 1-16,5-3-1 0,0 0 0 0,3-3 0 16,1-4 4-16,3-4 1 0,2-1 4 15,1-2 1-15,2-5 0 0,2-2 2 16,3-5-2-16,0-4-2 0,4-3-1 0,0-4-1 16,0-2-2-16,2-6-1 0,0-4-2 15,-2-1 2-15,1-7 1 0,-1-1 6 0,0-6 10 16,-4-3 13-16,1-7 11 0,-4-1 7 15,-1-6 6-15,-3-2-1 0,-1-4-7 16,-4-3-7-16,-2-1-7 0,-4-3-3 0,-1-2-5 16,-4-2 0-16,-3-2 1 0,-2 1 3 15,-6-1-3-15,-1 2 0 0,-6 2-1 16,-2 0-6-16,-3 1-7 0,-4 3-7 16,-1 3-5-16,-4 1-7 0,-1 3-6 0,-5 4-2 15,1 0-2-15,-4 6-10 0,-1 1-33 16,0 5-57-16,0 1-76 0,1 6-76 15,0 4-81-15,2 3-88 0,1 7-31 0,3 3 28 16,0 4 60-16,4 0 65 0</inkml:trace>
  <inkml:trace contextRef="#ctx0" brushRef="#br0" timeOffset="8543.04">16151 3654 9 0,'-15'4'37'0,"0"-1"8"0,-1 3 6 0,0 4 6 15,-3 3 3-15,0 2 3 0,-1 2 5 16,-2 6 0-16,2 2 4 0,-2 4 5 15,1 3 2-15,-3 4-3 0,3 2-1 0,0 6 2 16,0 2 0-16,2 1-4 0,0 3-1 16,3 1 1-16,0 1-1 0,1 1 2 0,2 2-1 15,4-1 2-15,4 1-1 16,4 2 1-16,4 0-3 0,3-1-9 0,4 1-8 16,5-4-8-16,3 0-9 0,5-3-8 0,3-2-5 15,5-5 3-15,2-1 6 0,4-4 5 16,4-3 6-16,2-5 4 0,3-3 7 15,2-4 2-15,2-4 1 0,2-6-2 16,0-3-5-16,0-5-2 0,5-5-3 0,-4-5 1 16,1-3 1-16,-1-5 4 0,-3-5 13 15,0-3 12-15,-3-5 12 0,-4-5 1 16,-4-5-1-16,-3-6-6 0,-4-3-15 0,-4-5-15 16,-4-5-17-16,-4-2-14 0,-3-4-8 0,-4-4-6 15,-6-4-1-15,-4-1-4 0,-3-3 1 16,-5 1-2-16,-7-2 0 0,-3 1-1 15,-4 3-1-15,-7-1-2 0,-6 5 0 16,-3 1 1-16,-8 2-1 0,-5 6-10 16,-8 4-20-16,-5 3-48 0,-5 8-72 0,-7 4-94 15,-4 8-90-15,1 3-87 0,-1 4-80 16,2 6-4-16,5 2 44 0,6-1 79 0,7 3 81 16</inkml:trace>
  <inkml:trace contextRef="#ctx0" brushRef="#br0" timeOffset="31233.52">6336 7028 142 0,'1'1'135'0,"-1"3"-8"16,0 4-7-16,0 3-3 0,0 5 1 15,0 5-3-15,-1 3-13 0,1 5-18 0,-2 3-17 16,2 3-16-16,-3 1-11 0,3 0-10 16,0 0-10-16,0 0-7 0,0 0-5 15,0 1-10-15,3-3-25 0,-3-2-30 0,2-1-43 16,-1-3-57-16,3-3-61 0,-2-2-27 15,-1-6 4-15,0-2 21 0</inkml:trace>
  <inkml:trace contextRef="#ctx0" brushRef="#br0" timeOffset="31968.79">6166 6450 59 0,'0'-5'84'0,"0"-1"-5"0,0 2-7 0,0-2-7 15,2 3-4-15,-1-5-3 0,2 2-3 16,2 1-3-16,-2-1 0 0,3 0-3 0,1 0-3 15,0 1-2-15,0-1-5 0,0 2-3 16,0 0-5-16,2 2-4 0,-2 1 0 16,2 1 1-16,-2 1 2 0,1 3 6 15,-1 0 6-15,0 2 7 0,0 1 5 16,-2 3 7-16,-1-1 9 0,-1 5 5 0,-1-1 7 16,-2 2 6-16,-2 1 3 0,-1 1-1 15,-1 2-4-15,-1 0-6 0,-2 0-6 16,0-2-10-16,-2 2-7 0,2-2-9 0,-1-2-7 15,1 1-7-15,0-5-8 0,4 1-6 16,-1-1-7-16,0-2-6 0,3-1-4 16,1 0-2-16,1-3 2 0,1 1 4 15,2 0 5-15,1-2 2 0,2 0 2 0,2-1 0 16,1-1-3-16,3 0-1 16,0-2-11-16,1 0-33 0,2 0-55 0,0 0-61 15,1-2-66-15,4 0-71 0,-1-1-73 0,-1-3-18 16,-1-2 24-16,0-1 47 0</inkml:trace>
  <inkml:trace contextRef="#ctx0" brushRef="#br0" timeOffset="33461.94">6514 3621 69 0,'-2'-3'127'16,"1"1"-10"-16,-1-2-13 0,2 2-12 0,-2-2-13 15,2 2-16-15,0-2-14 0,2 3-10 16,-2-3-4-16,2 0-2 0,1 0 2 15,1 0 3-15,-1 0 0 0,3 1 2 0,-1-1-1 16,2 2-1-16,-1 0-3 0,1 0-3 16,0 0-3-16,-1 2-4 0,2 2-5 0,-2 0-6 15,2 0-3-15,-1 4-4 0,1-3-1 16,-2 3-2-16,2 2-3 0,-1-1 0 16,0 1 0-16,0 0 0 0,1 1-1 0,-1 1 0 15,0 1 1-15,0 1 4 0,0-1 7 16,0 2 8-16,-1 3 11 0,-1-1 13 15,0 0 18-15,1-2 21 0,-3 3 22 0,1-3 22 16,-2 0 21-16,-1 1 15 0,-1-1 4 16,-1 0-8-16,-4 1-16 0,-1-1-22 0,-2 0-27 15,-2 1-26-15,-1-1-22 0,-3 0-15 16,0-1-13-16,-2 1-17 0,0-1-44 0,-2-3-67 16,0 1-82-16,-1-1-90 0,5-3-103 15,-1 0-70-15,0-5-3 0,1-1 42 16,2-1 68-16</inkml:trace>
  <inkml:trace contextRef="#ctx0" brushRef="#br0" timeOffset="34903.33">9598 3349 114 0,'0'-2'131'16,"2"2"-12"-16,-2-2-6 0,0 4-1 16,0 2 6-16,-2 4 7 0,1 5 8 15,-3 4 5-15,-2 4-1 0,1 6-5 0,0 1-14 16,0 6-20-16,-3 3-20 0,3 1-21 15,-2 4-17-15,2 0-15 0,-2 1-22 0,1 1-35 16,1 0-44-16,-1-2-45 16,1 0-50-16,2-4-54 0,0 0-50 0,0-4-14 15,1-3 18-15,1-4 32 0</inkml:trace>
  <inkml:trace contextRef="#ctx0" brushRef="#br0" timeOffset="35236.04">9586 3454 32 0,'-4'-14'133'16,"1"1"-7"-16,-1 4-11 0,-1-1-10 15,-2 4-11-15,0 3-12 0,-4 1-11 16,-2 2-10-16,1 2-4 0,-5 1-2 0,2 3-1 15,-3 2-2-15,-1 1-1 0,0 1-4 16,0-1-2-16,1 3-3 0,-2-1-1 0,2 1-1 16,0-3 1-16,2 1 4 0,2-1 1 15,2 1 1-15,1-3-5 0,0-1-8 16,4 0-6-16,2-1-9 0,1-1-8 0,4 2-6 16,0-2-2-16,5 1 0 0,3 1-1 15,1 0 1-15,3 0 2 0,2-1-2 0,3-1-17 16,2 2-37-16,3-2-51 0,-1-1-62 15,4 1-77-15,0-2-50 0,2 0-8 0,-1-2 22 16</inkml:trace>
  <inkml:trace contextRef="#ctx0" brushRef="#br0" timeOffset="36320.85">12018 3233 162 0,'0'-2'191'16,"2"0"-20"-16,-2 2-10 0,0 4-1 15,0 1 5-15,0 5 13 0,-2 3 9 16,-1 6 2-16,-1 4-12 0,1 4-20 0,-3 3-25 16,1 3-24-16,0 1-27 0,-2 0-22 15,5 3-19-15,-2-3-14 0,1-2-11 0,-2 1-5 16,4-5-2-16,-2-1-1 0,-2-4-1 15,2 0 0-15,0-4 2 0,-2-2-3 0,-1-4-2 16,1 0-4-16,-2-3-7 16,-2-4-8-16,0-2-7 0,-2-4-5 0,0-4-3 15,1-4 1-15,-3-1 4 0,1-3 6 0,1-3 4 16,-2-4 4-16,3-2 4 0,1-2 2 16,2 0 1-16,1-2 0 0,2 1 3 15,1-1-2-15,3 2 0 0,2 2 2 0,2 0 9 16,1 0 14-16,1 4 13 0,6 0 15 15,-2 0 17-15,5 1 16 0,-1 3 12 16,4 2 4-16,2-1 0 0,3 3-5 16,0 1-10-16,4 1-14 0,1-1-19 0,2 2-14 15,3 0-13-15,0 1-7 0,2-1-7 16,-1 2-31-16,-2-1-60 0,0 1-79 0,-2-2-93 16,-1 2-90-16,-2 0-102 0,-4 1-43 15,-3 1 24-15,-1-2 59 0,-6 0 80 16</inkml:trace>
  <inkml:trace contextRef="#ctx0" brushRef="#br0" timeOffset="37609.28">15156 3170 82 0,'0'-6'127'0,"-1"0"-9"0,1 3-9 0,-3-1-9 16,2 2-15-16,-3 0-15 0,0 0-14 15,1 4-8-15,-4 0-2 0,0 4 7 0,-5 3 6 16,1 3 13-16,-4 3 10 0,-2 2 8 16,-1 4 8-16,-2 4 5 0,0 0 2 15,0 3 1-15,1 1-1 0,0-1 1 16,5 3-1-16,0-3-8 0,4 3-11 0,3-3-10 16,3-1-14-16,2 0-16 0,2-3-14 0,4 1-10 15,3-4-4-15,2 0-6 0,2-4-5 16,3-1-1-16,1-5-2 0,4-2 0 0,0-1 0 15,1-4-1-15,0-4 1 0,1-4-2 16,-1 0 3-16,-2-3-2 0,0-3 1 16,-4-1 19-16,-1-1 34 0,-3 1 38 15,-3-3 27-15,-4 1 17 0,-3 0 10 16,-4 1-11-16,-6 3-29 0,-2-1-35 0,-6 5-28 16,-3 3-18-16,-6 2-8 0,-1 4-8 15,-5 1-4-15,-1 5-3 0,2 1-9 16,2 3-35-16,2-3-82 0,4 0-127 0,5 1-127 15,4-1-129-15,3-1-58 0,3-1-3 16,3 1 61-16,1-3 115 0</inkml:trace>
  <inkml:trace contextRef="#ctx0" brushRef="#br0" timeOffset="38638.71">17894 3391 57 0,'3'-12'139'0,"1"-1"-6"0,2 2-9 0,1-3-7 16,2 1-5-16,1 0-6 0,3-1-3 15,-1 1 2-15,2 2 5 0,3 1 11 16,-1 1 10-16,2 3 9 0,-3 2 6 0,2 2 10 16,-2 6 16-16,-1 2 12 15,0 7 11-15,-4 4-3 0,-1 6-10 0,-4 4-24 0,-2 5-35 16,-2 4-35-16,-2 4-32 0,-2 4-23 15,0 2-24-15,-3 1-54 0,0 3-85 16,-3-2-105-16,0-1-98 0,-2 1-99 0,0-4-73 16,-1-1 2-16,-1-4 56 0,1-3 89 15</inkml:trace>
  <inkml:trace contextRef="#ctx0" brushRef="#br0" timeOffset="38834.93">17897 3684 56 0,'10'-15'122'0,"0"2"-13"0,5 1-11 0,-1 1-14 16,3-1-14-16,3 5-18 0,2-1-17 16,1 2-15-16,2 3-18 0,0 1-26 0,2 0-40 15,0 2-56-15,-4 2-31 16,0-2-14-16</inkml:trace>
  <inkml:trace contextRef="#ctx0" brushRef="#br0" timeOffset="50888.37">19968 772 59 0,'-6'-8'113'16,"3"2"-13"-16,-3 0-4 0,2 1 3 16,-1-1 3-16,0 2-1 0,0 0-9 0,-3 1-9 15,1-1-7-15,-1 2-1 0,0 2 5 0,-2 0 11 16,-3 2 11-16,-3 2 10 0,0 3 8 15,-5 3 9-15,-3 3 9 0,-1 4 8 16,-6 6 9-16,-1 4 9 0,-1 3 8 16,-5 5 6-16,3 5-7 0,-1 1-10 0,2 3-16 15,5 0-19-15,4 0-21 0,7 0-22 16,6 0-19-16,5-3-14 0,7 1-10 0,7-4-12 16,5 1-6-16,6-5-5 0,6-2-7 15,3-1-2-15,6-5-5 0,3-3-1 0,3-4-8 16,2-5-9-16,4-3-17 0,0-5-37 15,2-4-73-15,2-4-94 0,1-4-97 16,0-2-93-16,2-3-89 0,-2-2-26 16,-1-3 43-16,0-3 78 0,-2-2 93 0</inkml:trace>
  <inkml:trace contextRef="#ctx0" brushRef="#br0" timeOffset="51343.21">20535 1036 7 0,'0'-2'185'0,"0"1"30"16,2-1-10-16,2 0 5 0,5 0 16 16,2-2 21-16,3 2 18 0,5-2 8 0,5 2-9 15,2-1-21-15,3 1-29 0,5 0-34 16,2 0-31-16,1 0-36 0,3 0-28 0,2-2-31 16,0 2-32-16,4 0-56 0,-3-1-91 15,0 1-100-15,-1-2-105 0,1-2-115 0,-2 0-67 16,1 1 0-16,2-3 62 0,-1-1 86 0</inkml:trace>
  <inkml:trace contextRef="#ctx0" brushRef="#br0" timeOffset="51675.67">21939 594 109 0,'0'-11'204'0,"-1"-1"6"0,-3 1-8 15,2 2 2-15,-1-3 8 0,-3 3 8 16,1-1 10-16,-1 2 13 0,-1 1 9 0,-2-1-2 16,1 2-11-16,-1 5-16 0,-2 1-25 0,0 3-37 15,-1 7-38-15,-3 7-26 16,3 6-16-16,-2 5-15 0,0 5-12 0,4 5-10 0,0 2-11 15,2 2-9-15,3 2-7 0,1 1-7 0,3-1-5 16,2 2-7-16,1-2-10 0,2-2-21 16,-1 0-39-16,3-4-76 0,-1 0-101 15,1-4-94-15,-1-3-81 0,1-3-67 0,2-5-40 16,-2-2 35-16,-3-4 76 0,-1-5 90 16</inkml:trace>
  <inkml:trace contextRef="#ctx0" brushRef="#br0" timeOffset="51858.58">21700 1015 44 0,'-4'-22'190'0,"3"1"1"0,1 3-3 0,1 1-1 0,3 4 7 15,1 1 12-15,4 1 11 0,1 3 9 16,3 1-1-16,3 3-12 0,1 0-22 0,0 0-35 16,3 2-39-16,0 2-38 0,-1 0-33 15,0 0-44-15,0 0-55 0,1 2-66 0,-3-2-71 16,1 2-80-16,0-2-82 0,-3 2-57 0,2-2-3 15,-2-2 36-15,-3 0 57 0</inkml:trace>
  <inkml:trace contextRef="#ctx0" brushRef="#br0" timeOffset="62858.31">12068 5578 51 0,'0'-4'92'0,"1"0"-10"16,-1 0-5-16,3 3-8 0,-3-3-7 15,2 2-6-15,-2 0-5 0,1 0 1 0,-1 0 0 16,2 2 2-16,0-2 2 0,0 2 3 15,0 0 12-15,-1 0 20 0,3 2 29 0,-2 4 38 16,1 1 33-16,-1 9 27 16,-2 3 11-16,-2 5-8 0,2 7-23 0,-1 3-38 15,-1 6-40-15,0 4-34 0,0 4-26 16,0-1-21-16,1 3-16 0,-1-1-12 0,-2 1-27 16,1-1-47-16,-2 1-69 15,3-2-70-15,-5-3-66 0,3-1-61 0,-1-2-44 16,-1-4-24-16,1-4 26 0,1-3 52 15,0-4 55-15</inkml:trace>
  <inkml:trace contextRef="#ctx0" brushRef="#br0" timeOffset="63229.84">12060 5717 140 0,'-2'-12'180'0,"-2"3"-14"0,-1-1-17 0,1 5-19 16,-1-1-19-16,-3 4-23 0,-1 2-24 15,1 2-18-15,-3 4-12 0,-1 3-5 0,-3 3 1 16,-1 1 5-16,-2 2 9 0,-1 2 8 15,-1 1 10-15,0 1 11 0,-1 2 16 16,1-2 20-16,3-2 20 0,-1 0 14 0,3-2 2 16,1-2-7-16,3-1-20 0,2-3-25 15,4 1-29-15,0-2-26 0,2-1-15 16,3 1-9-16,5-1-3 0,2 1-3 16,2-2-1-16,1-1 0 0,5 1 0 0,2 0-2 15,3-2-29-15,1 0-60 0,1-1-80 16,2-1-83-16,2 0-92 0,-1 0-76 15,-1-2-16-15,2 0 38 0,-1-2 68 16</inkml:trace>
  <inkml:trace contextRef="#ctx0" brushRef="#br0" timeOffset="63488.47">12479 5864 21 0,'0'-2'173'0,"2"0"7"0,2 0-43 15,3 0-53-15,0 0-35 0,4 0-20 0,3 0-20 16,2 0-35-16,4 0-58 0,-1 1-51 15,3-3-26-15,-1 2-15 0</inkml:trace>
  <inkml:trace contextRef="#ctx0" brushRef="#br0" timeOffset="63888.88">13102 5439 157 0,'0'-2'210'0,"-1"0"2"16,1 4-12-16,-2 4 1 0,-2 5 9 0,0 4 17 16,1 4 8-16,0 6-12 0,-3 4-28 0,-1 3-40 15,2 4-42-15,-2 6-35 0,0 2-31 16,1 2-35-16,1 3-55 0,-2 3-64 15,2-3-76-15,2-1-69 16,0-1-77-16,1-3-63 0,0 0 1 0,2-4 39 0,-1-2 58 16</inkml:trace>
  <inkml:trace contextRef="#ctx0" brushRef="#br0" timeOffset="64183.75">13267 5742 35 0,'-15'-8'204'0,"-1"2"26"15,-2 3 2-15,2 1 5 0,0 0 7 0,2 2-2 16,2 2-21-16,-1 0-30 0,3 1-34 15,4 3-38-15,1 0-33 0,1 1-27 16,4 1-19-16,2 0-13 0,1 1-7 16,3 1-16-16,1-1-41 0,2 1-57 15,2-3-72-15,1 1-72 0,2-2-78 0,2-3-63 16,2-1-2-16,0-2 36 16,-1 0 56-16</inkml:trace>
  <inkml:trace contextRef="#ctx0" brushRef="#br0" timeOffset="64414.83">13526 5547 75 0,'0'-7'207'0,"-2"1"4"0,2 2-16 0,-2 2-14 15,2 0-3-15,-2 4 0 0,-1 4 6 16,1 2 3-16,-2 5 1 0,-1 2-6 15,0 2-22-15,-1 4-29 0,-1 2-35 0,2 0-31 16,0 2-39-16,-1 1-61 0,3 1-73 16,-1 0-80-16,2-2-75 0,2 1-77 15,2-3-57-15,-1 0 5 0,2-2 45 16,-2-2 64-16</inkml:trace>
  <inkml:trace contextRef="#ctx0" brushRef="#br0" timeOffset="64780.8">13745 5589 106 0,'-3'-7'190'0,"-3"3"-19"0,-1 2-31 15,0 4-26-15,-2 4-22 16,-1 3-16-16,-1 4-18 0,0 5-11 0,0 1-11 15,2 2-6-15,1 0-4 0,-1 1 0 16,3 1 1-16,1 0 1 0,3 0 3 0,2 0 2 16,2-2-2-16,1-2 0 0,3-2-4 15,-1 0-2-15,4-2-5 0,0-1-1 16,3-5-4-16,1 1-3 0,1-5-2 16,2-3-2-16,0-2 0 0,0-2 1 0,-1-3 5 15,-1-3 9-15,0-1 11 0,-3-3 15 16,0-1 15-16,-4-2 12 0,-2-3 8 15,-1-1 2-15,-2-2-7 0,-2 2-11 16,-2-2-15-16,-2 2-15 0,-1 2-31 0,0 2-61 16,-3 2-74-16,1 3-82 0,1 1-105 15,2 3-56-15,-1 2-10 0,0 2 33 16,2 2 58-16</inkml:trace>
  <inkml:trace contextRef="#ctx0" brushRef="#br0" timeOffset="65015.02">14078 5665 147 0,'1'0'252'15,"-1"2"48"-15,2 6-15 0,-2 2-43 16,-2 5-39-16,1 2-26 0,-2 2-29 15,0 4-43-15,1 3-50 0,-1 1-61 0,1 2-71 16,0 1-72-16,0-1-77 0,1-1-85 16,-3 1-36-16,1-4 11 0,-1-2 40 0</inkml:trace>
  <inkml:trace contextRef="#ctx0" brushRef="#br0" timeOffset="65178.09">14054 5810 45 0,'6'-11'161'0,"-1"-1"-17"0,2 3-41 15,0 1-39-15,2 4-40 0,0 1-48 0,1 1-69 16,0 2-38-16,1 0-21 0</inkml:trace>
  <inkml:trace contextRef="#ctx0" brushRef="#br0" timeOffset="65578.23">14526 5645 51 0,'2'-4'219'0,"-1"2"33"16,-2 2-22-16,-1 0-23 0,-2 4-16 0,-1 1-11 15,0 5-8-15,-4 1-12 0,0 3-8 16,0 3 1-16,-2 2 4 0,2 2-1 15,-2 2-3-15,2-1-4 0,2 3-9 16,-1-2-19-16,4 2-22 0,-1-2-22 0,5 1-17 16,0-3-19-16,3 0-11 0,1-2-10 15,3 1-6-15,2-5-1 0,1 0-4 16,4-4 1-16,0-3-1 0,5-2-2 0,-1-2-1 16,1-4-3-16,0-2 1 0,2-2-2 15,-2-4-1-15,1-3 2 0,-2-1 4 16,-2-3 5-16,-2-4 8 0,0 0 11 0,-3-4 7 15,-2 0 5-15,-2-3 2 0,-3-1-2 16,-2 0-4-16,-4 1-5 16,-2 1-8-16,-3 0-6 0,0 0-5 0,-4 1-6 15,-1 3-4-15,-3 0-10 0,-1 2-15 16,-1 1-28-16,-5 3-75 0,1 2-110 16,-3 1-118-16,1 3-98 0,-3 3-91 0,3 1-27 15,0 3 43-15,1 0 96 0,2 2 109 16</inkml:trace>
  <inkml:trace contextRef="#ctx0" brushRef="#br0" timeOffset="66672.12">15240 5810 47 0,'1'-2'176'0,"2"0"-3"0,2 1-16 0,1-1-6 15,3 0 6-15,3 0 4 0,0-2-5 16,5 2-7-16,-1-2-10 0,1 2-15 15,3-1-19-15,-2 1-19 0,2-2-20 16,-2 2-18-16,3-2-16 0,-4 2-12 0,2 0-10 16,-2 0-35-16,-1 1-52 0,-1-1-70 15,-1 2-87-15,-1 0-79 0,-1 0-40 16,1-2 7-16,-1 0 40 0</inkml:trace>
  <inkml:trace contextRef="#ctx0" brushRef="#br0" timeOffset="68761.77">16084 5416 21 0,'0'-2'48'0,"0"2"-4"16,0-2 1-16,0 2 2 0,0-2 6 16,0 2 5-16,0 0 4 0,0 0 3 0,0 0 2 15,0 0 0-15,0 0-1 0,0 0-2 16,0 0-5-16,-1 0-6 0,1 0-2 15,0 0-2-15,0 4 4 0,0 0 8 0,0 2 15 16,0 3 18-16,0 1 16 0,-2 3 12 16,2 2 10-16,0 4-1 0,-1 0-6 15,1 4-13-15,-2 2-15 0,2 0-16 16,-3 1-17-16,3 3-15 16,-1-2-12-16,-1 1-10 0,0-1-7 0,1-1-7 15,-3-1-4-15,0 0-2 0,1-2-2 16,-2-2-3-16,-1 0-2 0,-1 0-15 0,-1-4-34 15,2-2-49-15,-3-2-52 0,0-1-47 16,-2-4-44-16,3-5-30 0,-3-1-5 16,0-2 5-16,0-5 14 0,2-3 21 0,1-2 31 15</inkml:trace>
  <inkml:trace contextRef="#ctx0" brushRef="#br0" timeOffset="68911.2">15906 5637 130 0,'5'-19'136'0,"5"2"-12"0,-1 1-11 0,3 3-13 15,2 2-13-15,2 1-15 0,2 1-17 16,1 3-13-16,3 0-12 0,2 0-15 16,-1 3-16-16,2 1-34 0,0 0-50 15,0 0-67-15,0 2-35 0,0 0-18 16,-4 0 1-16</inkml:trace>
  <inkml:trace contextRef="#ctx0" brushRef="#br0" timeOffset="69110.1">16482 5711 82 0,'-4'17'81'16,"-1"2"-29"-16,0 0-35 0,2 0-51 15,0 1-40-15,-1-1-22 0</inkml:trace>
  <inkml:trace contextRef="#ctx0" brushRef="#br0" timeOffset="69640.66">16998 5366 148 0,'-2'-3'244'0,"-2"-1"22"16,2 2-32-16,-1 2-27 0,-2 2-22 16,-1 2-23-16,-3 3-30 0,0 5-26 15,-3 5-17-15,-2 2-7 0,0 6 0 0,-1 1 6 16,-1 3 8-16,2 3 5 0,-2 1 0 16,2-1-7-16,4 0-8 0,1 1-14 15,2-1-16-15,2-1-13 0,3-1-9 16,4-1-9-16,0-3-6 0,3 1-6 0,2-4-1 15,2 0-3-15,-1-4-3 16,6-2 1-16,-2-2-4 0,0-3 0 16,2-5-2-16,1-3-1 0,-1-2 2 0,1-2 0 15,-3-4 4-15,1-3 0 0,-3-3 0 16,-1-1 3-16,-2-1 24 0,-1-1 19 16,-3-1 18-16,-3 3 12 0,-1 0 9 0,-5-1 0 15,-1 3-19-15,-2 1-21 0,-3 2-18 0,-3 2-11 16,-2 3-9-16,0 1-6 15,0 0-12-15,-3 1-26 0,-1 3-65 0,3 0-111 16,-1 0-119-16,5 0-132 0,-1 0-81 16,4-1-24-16,-1 1 40 0,2 0 95 15</inkml:trace>
  <inkml:trace contextRef="#ctx0" brushRef="#br0" timeOffset="70621.23">17391 5635 90 0,'7'-4'178'0,"3"0"-26"15,1-1-26-15,3 1-25 0,2-2-18 16,1 2-21-16,4 1-22 0,0-1-20 15,3-2-21-15,1 2-37 0,0-2-51 16,0 3-61-16,0-3-33 0,0-2-16 0</inkml:trace>
  <inkml:trace contextRef="#ctx0" brushRef="#br0" timeOffset="71001.11">18276 5092 143 0,'0'0'252'16,"-1"0"38"-16,1 2-5 15,0 4-9-15,0 5-1 0,-3 4 3 0,3 4 0 16,-1 6-15-16,-1 6-34 0,-1 3-53 16,1 4-49-16,-2 2-41 0,2 2-33 15,1-2-22-15,1 2-34 0,-2-4-49 16,2 0-72-16,0-4-79 0,2 1-76 0,-2-5-72 15,1 1-54-15,1-5-34 0,0-3 26 16,0-2 57-16,-2-4 64 0</inkml:trace>
  <inkml:trace contextRef="#ctx0" brushRef="#br0" timeOffset="71217.67">18207 5574 32 0,'-16'-11'176'0,"-1"3"-13"15,1 0-15-15,0 5-12 0,-1 3-14 16,0 0-19-16,3 3-16 0,0 3-12 16,1 2-10-16,3 1-5 0,0 3-8 15,5-1-5-15,1 1-7 0,4 1-6 0,4 0-8 16,1 1-7-16,3-3-7 16,1 0-8-16,2 1-26 0,5-3-42 0,0-1-57 15,2-2-72-15,1-3-55 0,3-1-25 16,-3-4 9-16</inkml:trace>
  <inkml:trace contextRef="#ctx0" brushRef="#br0" timeOffset="71468.1">18475 5233 183 0,'-2'2'227'0,"0"4"-13"15,-2 3-16-15,3 5-12 0,-3 5-8 0,1 2-13 16,-3 3-23-16,3 5-27 16,-3-1-27-16,3 3-23 0,-1 1-24 15,1-1-43-15,-1 1-62 0,2-1-69 0,2-1-75 16,0 1-82-16,0-5-42 0,2-1 4 15,-1-2 37-15</inkml:trace>
  <inkml:trace contextRef="#ctx0" brushRef="#br0" timeOffset="71798.08">18762 5309 77 0,'-2'-17'154'16,"-1"4"13"-16,-3 1 7 0,0 3 4 0,0 5 13 15,-3 4 15-15,0 4 17 0,-2 5 18 16,1 7 16-16,-1 5 9 0,-2 3-9 15,3 5-28-15,0 1-38 0,1 3-45 16,1 1-41-16,2 2-38 0,1 0-29 16,2 1-45-16,-1-1-79 0,1-2-100 15,3 0-100-15,0-1-90 0,0-1-96 0,0-3-36 16,0-5 36-16,0-3 76 0,-1-2 88 0</inkml:trace>
  <inkml:trace contextRef="#ctx0" brushRef="#br0" timeOffset="71948.64">18617 5641 63 0,'4'-8'172'0,"0"2"-14"16,1 1-40-16,2 1-35 0,2 2-22 16,0 0-23-16,0 0-39 0,2 2-61 0,1 0-64 15,-1 0-33-15,1-2-18 0</inkml:trace>
  <inkml:trace contextRef="#ctx0" brushRef="#br0" timeOffset="72180.12">18984 5265 154 0,'1'-9'252'0,"-1"1"19"0,0 3-23 16,0 1-18-16,-1 2-13 0,-1 4-9 15,-1 2-11-15,0 5-9 0,-3 3-6 16,0 5-12-16,-2 2-20 0,0 2-29 0,-1 3-32 16,0 3-34-16,0 0-65 15,0-1-95-15,1 3-103 0,2 0-94 16,0-1-104-16,3-3-58 0,-1 0 6 0,4-2 62 16,0-4 83-16</inkml:trace>
  <inkml:trace contextRef="#ctx0" brushRef="#br0" timeOffset="72527.95">19118 5393 189 0,'1'-11'246'0,"-1"1"-1"16,0 2-8-16,0 3-11 0,0-1-18 15,-1 4-23-15,-2 0-28 0,0 6-27 16,-3 2-15-16,0 3-6 0,-3 5 6 15,0 1 7-15,0 4 8 0,-2 2-3 0,2 2-7 16,2-2-16-16,0 2-22 0,3-3-21 16,0 0-18-16,4-1-13 0,3 0-10 15,0-4-7-15,3 0-2 0,1-3-1 0,2-1-2 16,0-3 0-16,5-3-1 0,-2-3 0 16,3-2-2-16,1-4 1 0,-2-1 0 15,2-3 0-15,-2-3-2 0,1-3 1 16,-3-1 6-16,1-4 2 0,-4-2 0 15,0-2 0-15,-1 0 1 0,-2-1-3 0,-3 1-6 16,-3 2-19-16,-2 2-55 0,-1 2-97 16,-2 1-105-16,-3 3-111 0,0 3-102 15,-3 3-41-15,0 1 25 0,0 2 79 16,1 2 98-16</inkml:trace>
  <inkml:trace contextRef="#ctx0" brushRef="#br0" timeOffset="72768.11">19418 5281 126 0,'3'5'263'15,"-1"3"48"-15,-2 5-23 0,0 3-33 16,0 3-31-16,0 2-35 0,-2 3-46 15,0 3-57-15,1 0-86 0,-2 1-95 0,2 3-105 16,-3-1-98-16,3-1-53 0,-3-1-16 16,-1-1 31-16</inkml:trace>
  <inkml:trace contextRef="#ctx0" brushRef="#br0" timeOffset="72908.89">19400 5521 120 0,'7'-17'211'16,"0"1"-6"-16,0 1-46 0,1 4-42 16,4-1-40-16,-1 5-45 0,3-1-65 15,0 4-76-15,0 0-61 0,1 2-33 16,1 1-14-16</inkml:trace>
  <inkml:trace contextRef="#ctx0" brushRef="#br0" timeOffset="73273.66">19877 5305 181 0,'-3'-1'258'0,"0"1"20"0,-2 1-19 0,-2 5-17 16,-2 2-18-16,0 3-14 0,-2 3-18 16,-1 5-15-16,-1 0-16 0,1 3-14 15,-3 3-9-15,3 2-11 0,-2 1-13 0,3-1-15 16,0 2-16-16,2-3-15 0,3 1-16 15,3 0-15-15,1-2-11 0,2-3-8 16,4-1-7-16,3-2-2 0,2-1-2 16,2-3-1-16,0-4 0 0,6-1 0 0,-1-3 1 15,1-3-3-15,0-4 0 0,0-2 0 16,2-3-1-16,-1-3-1 0,0-2 2 16,-4-3 4-16,0-4 8 0,-1-2 8 0,-2-2 5 15,-2-4 4-15,-2-2 2 16,-3-1-4-16,-1-3-6 0,-3 1-5 0,-4-2-7 15,1 1-4-15,-4 2-10 0,-2 1-33 16,-2 1-83-16,-2 2-117 0,-1 3-120 0,2 1-134 16,-3 2-66-16,1 0-7 0,0 3 61 15,-1 1 104-15</inkml:trace>
  <inkml:trace contextRef="#ctx0" brushRef="#br0" timeOffset="73854.67">20225 5532 50 0,'-5'-2'230'16,"4"2"22"-16,1-2 0 0,0 2-43 0,4 0-30 15,1 0-12-15,4 0 2 0,2 0 4 16,3 0 0-16,4 2 0 0,2-2 0 16,1 2-1-16,4 0-3 0,-1 0-10 15,4 0-16-15,-4 0-24 0,4-2-27 16,-3 2-27-16,-3-2-25 0,0 2-19 16,0-2-9-16,-5 1-9 0,2-1-38 15,-5 0-83-15,-1 0-103 0,-1 0-105 0,-1 0-125 16,-1 0-69-16,-3 0-4 0,1-1 60 15,-4-3 90-15</inkml:trace>
  <inkml:trace contextRef="#ctx0" brushRef="#br0" timeOffset="76624.75">20933 5214 41 0,'0'0'47'0,"0"0"-5"16,0 0-2-16,0 0 0 0,0 0-1 0,0 0-1 16,0 0-1-16,0 0 2 0,0 0 4 15,0 0 1-15,0 0 8 0,0 2 2 0,0-2 1 16,0 0-1-16,0 0-5 0,0 0-2 16,0 0-3-16,0 0 1 0,0 0 3 15,0 0 7-15,0 0 8 0,0 0 9 16,0 0 7-16,0 0 7 0,0 0 4 0,0 2 4 15,-1-2 2-15,1 0 3 0,0 0 4 16,0 0 3-16,-2 0 2 0,2 0 2 16,0 0 3-16,-2 0 0 0,2 0-4 15,-1 0-6-15,1 0-9 0,0 0-9 16,-2 0-9-16,2 0-8 0,0 0-9 0,0 0-4 16,0 0-2-16,0 0-2 0,0 0-2 15,0 0-4-15,0 0-3 0,-2 0-5 16,2 0-6-16,0 0-4 0,0 0-7 0,0 0-5 15,0 0-3-15,0 0-5 0,0 0-4 16,0-2-1-16,2 2-2 0,-2-2-2 16,2 0 1-16,1-2-2 0,-1 2 2 15,2-1-1-15,1 1 2 0,-1-2-1 0,1 2-1 16,0-2 1-16,1 2 1 0,-2 0 0 16,1 2-2-16,2-2 1 0,-2 2 1 15,-1 2 0-15,1 0-1 0,-2 0-1 16,3 2-1-16,-3 0 2 0,3 1 0 0,-3 1-1 15,2 2 2-15,-1 1 1 0,2 1 2 16,-3 1-1-16,3 1-1 0,-3 1 0 16,1 2 0-16,-1 1 0 0,1-1-1 0,-1 0 0 15,-2 2 1-15,-1-2 1 0,0 3-3 16,0-3-1-16,-1 2 1 0,-2-2 2 16,-2 0-1-16,-1 1 2 0,-2-1 0 15,2 0 1-15,-5 0 0 0,0 1-3 0,-1-1-18 16,-1-2-53-16,-1 1-88 0,2-1-101 15,-1-2-100-15,1 1-112 0,1-1-53 16,-1-1 14-16,3-3 68 0,1-1 88 0</inkml:trace>
  <inkml:trace contextRef="#ctx0" brushRef="#br0" timeOffset="76923.88">21265 5443 163 0,'5'-4'231'16,"-2"0"15"-16,1 0-65 0,-2 0-58 16,5 2-42-16,0 1-28 0,2-1-30 0,1 0-43 15,3 2-59-15,-1 0-78 0,3-2-51 16,-1 2-25-16,-2 0-7 0</inkml:trace>
  <inkml:trace contextRef="#ctx0" brushRef="#br0" timeOffset="78334.03">22196 5624 59 0,'1'-6'221'0,"2"0"28"15,1 2-36-15,1 2-42 16,2 1-40-16,0 1-33 0,0 1-35 0,2 1-45 16,0 0-58-16,0 0-70 0,2 2-76 15,0-2-49-15,-3 0-22 0,3 0 6 0</inkml:trace>
  <inkml:trace contextRef="#ctx0" brushRef="#br0" timeOffset="89933.76">23902 5536 155 0,'4'-15'229'0,"-1"3"12"0,4 1-47 0,0 3-49 16,4 1-31-16,0 3-26 0,1 0-31 15,3 4-51-15,0 0-62 0,2 2-76 0,-1 0-74 16,-3 0-40-16,4 1-16 0,-2-1 13 16</inkml:trace>
  <inkml:trace contextRef="#ctx0" brushRef="#br0" timeOffset="91058.62">24933 5408 210 0,'3'-7'335'0,"-1"-1"72"15,0 4 2-15,-2 0-8 0,-2 3-21 16,0 1-41-16,-3 1-63 0,-1 5-66 0,-1 0-60 15,-2 3-49-15,-1 1-37 0,1 1-23 16,-2 3-14-16,2-3-9 0,0 2-4 0,2-1-3 16,2-3-2-16,-1 1-3 0,3-1-2 15,1-1 0-15,2-2-4 0,2-2 1 0,-1-1-2 16,5-1 0-16,-1 0-1 0,4-4-1 16,0 0 0-16,0-3-2 0,2-1 3 15,1 0-1-15,-1-1 1 0,1-1-1 0,-1 0 0 16,0 1 2-16,-1 3-4 0,-1 0 2 15,0 2-1-15,-1 4 2 0,-1 4 2 0,0 1 1 16,-1 5 3-16,2 1-1 16,-3 4 3-16,1 2-2 0,-3 2-12 0,1 2-45 0,-1 0-98 15,-1 0-113-15,0 0-120 0,2-2-120 16,-1-2-52-16,1 0 11 0,-2-2 78 16,1-2 104-16</inkml:trace>
  <inkml:trace contextRef="#ctx0" brushRef="#br0" timeOffset="115658.5">13170 7209 21 0,'0'0'27'0,"-1"0"-1"0,1 0 3 16,0 1 5-16,0 1 5 0,0 0 5 0,0 2 2 16,-3 0-1-16,3 0-2 0,0 1-3 15,-1 1-1-15,1 0-3 0,-2 0 0 16,2 1-2-16,-2 1 0 0,2 1-1 15,-1 3-1-15,-1-1-2 0,0 4-2 0,0 1-2 16,0 1-2-16,1 2-3 0,-1 0-4 16,0 2-3-16,0 2 0 0,0 0-2 15,1-1-1-15,-4 1 0 0,4 2 0 16,0 0 0-16,-1 0 1 0,0-1-2 0,-1 3 0 16,2-2-1-16,0 1-2 0,1-1-3 15,0 2 0-15,1-2-2 0,-1 1 0 16,1-1-1-16,2 2 1 0,-1-2-1 15,1-1 2-15,-2 1 0 0,4 0-2 16,-2 0 2-16,3-3 0 0,-3 1-1 0,3 0 0 16,-1 0 0-16,2-2-1 0,-2 0 1 15,3 0-2-15,-1 0 0 0,2 0 0 0,0 0 0 16,-1-2 1-16,1 2 0 0,2-2 1 16,0 0 1-16,0-2 1 0,-1 2 0 15,1-2 0-15,0-2 1 0,-1 1-1 16,1-1-1-16,0-2-1 0,0-1-1 15,1-1 2-15,-1 1 0 0,1-1-2 0,1-2 2 16,-1 1 0-16,1-2-2 0,-1 1 2 16,1-1 0-16,1-1 1 0,-1 1-1 15,1 0 2-15,0-3-1 0,1 3 1 0,1-2 0 16,0-1 1-16,2-1 0 0,-2 0 0 0,1 0 0 16,3 0 0-16,-2-1-1 15,2-1-1-15,1 2 1 0,0-2-2 0,1 2 1 16,-1-2-1-16,1 2 1 0,-1-1-1 15,1 1 0-15,-4 0-1 0,5 0 2 16,-4 0-2-16,0-1 2 0,2 1-1 16,-4 0 0-16,3 2-1 0,-3-2 0 0,2 1-2 15,-1 1 0-15,0 2 1 0,-2-3-1 16,-3 3 1-16,1 0-1 0,1 1 2 0,-2-1 0 16,-3 1-1-16,3 1 4 15,-3 1 0-15,2-1 2 0,-3 1 2 0,1 1 0 16,-1-1 1-16,2 2-2 0,-2 1 1 15,2-1-2-15,-2 2-1 0,0 1-1 16,1 1-1-16,1-2 0 0,-2 2-2 16,2 0 0-16,-3 2 0 0,3-2 0 15,0 2 0-15,0-1-1 0,-1 1 0 0,1-2 1 0,2 2 0 16,-3 0-1-16,3-2 0 16,1 2 1-16,-2-2 1 0,3-2 0 0,1 3-1 15,-2-3 0-15,1-2-1 0,2 1 1 16,-1-1-2-16,1-2 0 0,0-1 1 0,0-1-1 15,4 1 1-15,-4-1 1 16,3-1-1-16,0 0-1 0,1-1 0 16,-1 1 1-16,2-1-1 0,-1 1 1 0,0 0 0 15,1-1 0-15,1 1 1 0,-2 0-1 0,3-1 0 16,-1 1 0-16,2-1 1 16,-2 1 1-16,2 0-2 0,0-1 1 0,2 1 1 15,-2-2-2-15,2 1 1 16,-3-1 0-16,2 0-1 0,-1 1 0 0,-1-1-1 15,2 2 0-15,-1-3 0 0,-2 3 0 0,1-2 0 16,2 1 1-16,-1-1-1 16,-1 2 0-16,2-3 0 0,-1 1 1 0,2 0 0 0,-2-2 0 15,2 1 1-15,-2-1-1 0,-1 0 0 16,2-2 0-16,-1 2-1 0,-2-2 2 16,-2-1 0-16,1-1 0 0,-1 2 0 15,-3-2 0-15,-1 0 1 0,2-2-3 0,-3 1 1 16,0-1 0-16,0 0 2 0,-2-2 1 15,2 0 0-15,-1 0 0 0,1-1 1 16,0-1-1-16,2-2-2 0,-2 1-2 16,1-1 0-16,1 0 0 0,2 1 0 0,-2-3 0 15,0 1 0-15,-1-1 0 0,1 1 0 16,0-3 1-16,-2 1 1 0,0-1-1 16,-1 1 1-16,-1-2 0 0,-2 1 2 15,-1-1-3-15,0 1-1 0,0 1 0 0,-3 0 1 16,1-1-1-16,0 1 0 0,-1-1 0 15,0 1 1-15,1-1 1 0,0 1-2 16,-1-2 2-16,1 1 0 0,3-1-2 16,-3 1 1-16,2-1-1 0,-2 2 1 0,1-1-1 15,-1 1-1-15,0-1 1 0,-3 3 0 16,4-3 2-16,-3 3 1 0,0-2-1 16,1 1 2-16,-2 0-1 0,2 1 1 0,-2-1-2 15,2 1 1-15,1-1-1 0,-3 3-1 16,4-1-1-16,-1 0 1 0,1 1-1 15,-1-1 1-15,2 3 0 0,0-3-1 16,0 2 1-16,0 0-1 0,1 1 0 0,-2-3 0 16,3 2 1-16,0 1 0 0,-2-1-1 15,1 0 1-15,-1 2 0 0,-1-1 0 16,-1 1 1-16,0 0-1 0,0 2 1 16,0 0-1-16,-2 0 1 0,1 2 1 0,0 0 0 15,1 0 3-15,0 0 0 0,0 0 1 16,2 2 1-16,-2 0 1 0,2 0 1 15,-2 0 0-15,3 2 3 0,-1 0-2 0,1-1 2 16,-1 3 2-16,0 2 2 0,-1-1 1 16,1 1 1-16,0 2 3 0,1-1 1 15,-1 3 0-15,1-1-2 0,-1 0 0 16,2 3 0-16,-3-1-5 0,3 0-3 16,-2 1-2-16,1-1-2 0,-1 0-2 0,1 1-1 15,-1 1-1-15,2-2 0 0,-3 3 2 16,1-3 1-16,-1 2 1 0,1 0 0 0,0 3 2 15,0-3 0-15,0 2-2 0,-3 0-1 16,3 2-2-16,-2-2-1 0,2 2-1 16,0-2-2-16,-2 2 3 0,3 1-2 15,-1-3 0-15,-1 2 0 0,1-2-1 0,2 0 0 16,-3 0 0-16,3 0-1 0,-1 0 0 16,3-1 1-16,-3-1 0 0,2 0 1 15,-2 0 0-15,2 1 0 0,0-1-2 16,0 0 2-16,0 0 0 0,1 1-1 15,1-1 0-15,-2 0 1 0,4 0-1 0,-2-1 0 16,2-1-2-16,1 0 1 0,1 1 1 16,-1-3-1-16,1 1 1 0,2-3 1 15,-1 2-1-15,1-1 1 0,-1 0-1 0,-1-1-1 16,1 1 1-16,-1-1-1 0,0 1 0 16,1-1 0-16,-1 1 1 0,-1-1-2 15,1 1 2-15,1-3 3 0,-1 1 0 16,1 0 2-16,1-1 2 0,1 1 3 0,-2-2 2 15,3-3 2-15,1 3 1 0,0-2 1 16,0-2-3-16,0 2-2 0,1-2 0 0,0-1-4 16,2-1-2-16,-1 0-1 0,0 0-2 15,-1 0 1-15,-1 0-1 0,2-1 0 16,-2-1 1-16,1-2 1 0,0 0-2 0,0 0-1 16,2-2 0-16,-2-1 1 15,1-1-2-15,2 1 1 0,1-5 0 0,-1 1 0 16,1-1 0-16,0-1-2 0,1-2 0 15,-3 1-1-15,3-1 0 0,-4 0-1 0,1-2 0 16,1 2 1-16,-3-3 0 0,-1 1-2 16,2 0 1-16,-2-2 1 0,-2 0-1 15,2 0 0-15,-1 0 0 0,-1-2 1 16,-1 2 0-16,0-2 0 0,2 2 1 16,-3 0-1-16,-1 0-1 0,-1 0 2 0,1 0 0 15,-1 2 1-15,1-3 0 0,-3 3 2 16,2-2-1-16,-1 0-1 0,0 0 0 15,-2 0-1-15,0 2 0 0,-2 0-1 0,1 0 0 16,-1 1 0-16,-3 1 1 0,3 0-1 16,-2 2 0-16,0 1 0 0,1-1-1 15,2 1 0-15,-1 1-1 0,0 0 1 0,2-1 0 16,0 1 0-16,0-1 0 0,0 1 0 16,0-1 1-16,1 3 0 0,-1-1-1 0,-3 1 2 15,4 1-1-15,-3 1 1 0,2-1-1 16,0 2-2-16,2 2 1 0,-2-1 1 15,2 1 0-15,2 0 0 0,-2 0 0 16,1 1 2-16,1-1 0 0,-1 0-2 16,1 0 1-16,0 0 0 0,0 0-1 15,-2 1 1-15,-1-1-1 0,-1 0 0 16,2 2-1-16,-2-2-1 0,0 2 2 0,1 2-1 16,0-1 0-16,1 1 1 0,0 1 0 15,-1-1 0-15,4 2 2 0,-2 0-2 0,1 2 0 16,0-2 0-16,3 2 0 15,-2-2 0-15,2 1 0 0,1 1 0 0,1 0 1 16,-2 2 1-16,2-2-1 0,-2 1 0 16,0 3 0-16,0 0 2 0,-1-1 3 0,1 1 1 15,-1 1 6-15,1 1 2 0,-2-1 5 16,1 1 1-16,1 1 6 0,-2 1 6 16,3-1 8-16,1 1 9 0,1-1 7 0,1 2 5 15,3-1 3-15,0 1-3 0,5 1-8 16,-1-1-7-16,3 0-9 0,1 2-8 15,3-1-8-15,0 1-8 0,0 0-4 16,0 0-3-16,0 1-3 0,0-1 1 0,-1 0-2 16,1 0 3-16,0-1-1 0,-2-1 1 15,0 0 4-15,2 1 10 0,-2-3 7 0,3-1 5 16,-1 1 3-16,0-1-1 0,0-3-2 16,0 3-9-16,1-3-7 0,2 1-6 15,-1-2-5-15,-1 1-1 0,1-1-1 16,0 2-2-16,2-3-1 0,-2 1 1 15,-1-2 1-15,1 2-2 0,-2-2 0 16,-2-1 2-16,1-1-2 0,-1-2 3 0,1 0-1 16,-1-2 1-16,-2 0 0 0,1-1-1 15,-2-1 1-15,-2 0-3 0,-2-2 1 16,-1 2-1-16,-2-1 0 0,0 1-1 0,0-2-1 16,-3 1 2-16,1-1 2 0,0-2 0 15,-2 2-2-15,-2-1 1 0,0-1 1 16,-1 1-2-16,-3-1-1 0,3-2 0 0,-2 1 0 15,-3-3 1-15,3-1-1 0,-2 0 1 16,2-1 0-16,-3-1 1 0,3 0 0 16,0 0-1-16,-1 0 0 0,3-3 1 0,-1 1-1 15,1 0-3-15,1-2-3 0,2 0-5 16,2 0-6-16,-2 0-10 0,1-2-3 0,1 0-4 16,-1 0-3-16,3 0-1 0,-2-2 4 15,0 0 1-15,0 0 0 0,2 1-1 16,-4-1 2-16,5 2 2 0,-3-2 2 0,0 2 6 15,1 2 3-15,-1-2 4 0,0 2 5 16,-1 2 3-16,1 0 2 0,0 0 1 0,-1 1 1 16,2 1 3-16,-4 0-3 0,3 0-1 15,-2 1-3-15,-2-1-7 0,0 2-7 0,0-3-13 16,0 1-8-16,0-2-11 0,-3 2-13 16,1-2-7-16,-2-2-7 0,1 1 1 0,-2-1 0 15,-2-2 4-15,0 2 4 0,-2-2 8 16,-2 0 8-16,0 1 9 0,-4-1 8 15,0 0 9-15,-3 0 9 0,-1 0 8 16,1 2 4-16,-3-2 3 0,-1 2 2 16,0-2 0-16,-1 2 2 0,-1-2-2 0,1 2 2 15,-1 0-1-15,-3-2 1 0,1 2-1 0,-1 0 1 16,-3-2 0-16,0 2 0 0,0-2-1 16,-2 2 0-16,-2-2 1 0,-2 2 0 15,1-2 0-15,-2 0-1 0,-2 0 2 0,-1-2-1 16,-1 0 0-16,1 0 0 0,-4 0 1 15,4 0 0-15,-1 0 2 0,0 1 3 16,2 1 2-16,2 0 6 0,0 2 3 0,-1 0 6 16,3 3 3-16,0 1-1 0,1 0 1 15,-2 2-4-15,3 1-4 0,-3 1-5 16,-1-1-5-16,1 3-3 0,-2-3-2 0,0 3-1 16,-3-1-1-16,-1-1 1 0,2 1 0 0,-3-1 2 15,-1-1 5-15,2 1 5 0,-3 0 6 16,-1 1 1-16,2-1 3 0,-3 1-1 15,-1 2-5-15,0 1-4 0,0-1-5 0,0 1-2 16,-2 1-3-16,1 2 1 0,-1-2-2 16,-1 3 0-16,2-1-1 0,-2 2 1 0,1-2-2 15,-2 2 0-15,-1 0 0 0,2 0 0 16,-3 2 0-16,1-2 0 0,-1 2 0 16,1 0 2-16,0 0 2 0,-1 0 1 0,3 2 2 15,-1 0 1-15,1 0 1 16,1 2 4-16,2 2-2 0,0-1 0 0,0 3 1 15,2 0 0-15,1-1-2 0,1 3-2 16,-1-3 3-16,1 3-1 0,1-1-1 16,-1 1 3-16,-1 1-1 0,1-1 5 0,-1 1 5 15,-2 1 5-15,4-1 6 0,-2 1 7 16,1-1 6-16,0 2 3 0,-1-1 2 16,1 1 2-16,1 1 0 0,-1-1 1 15,-1 0-1-15,3 1 2 0,-3-1-3 0,0 0-3 16,1-1-4-16,0 1-5 0,-1 0-7 15,1 1-4-15,-1-1-3 0,1 0-5 0,0 1-2 16,-1-1-1-16,1-2-3 0,-1 3-2 16,1-3-3-16,-1 1 0 0,3-1-1 15,-3 0-1-15,2-1 0 0,-1 0-1 16,2-3 3-16,-3 1 2 0,3-1 0 16,-1-1 3-16,0 0 1 0,0 0-1 15,-1-3-4-15,0 3-3 0,-1-2 1 0,1 0-2 16,-2-1 0-16,1 1-1 0,-1 0 2 15,-2 0-2-15,2 0-2 0,-2-2-1 16,0 1-2-16,0-1 1 0,0 2-2 16,0-2 2-16,0 0-1 0,0-2 0 0,0 2 1 15,0-2 1-15,0 0 0 0,0-2-1 16,0 0-1-16,0 0 1 0,0 0-1 16,0 0 0-16,2-1 2 0,-2 1 0 0,1-2 0 15,-1 0-2-15,2 0 2 0,0 0 2 16,2 1-3-16,-3-1 1 0,3 0 1 15,0 0 0-15,3-2 2 0,-2 1-4 0,0-1 2 16,2 0-1-16,-1-1-2 0,1-1-1 16,-2-1-1-16,2-1 0 0,-1 0-1 15,-1 1 1-15,0-1 2 0,1-1 0 0,-1 1 1 16,1-1-1-16,-1 1 1 16,-1-1-2-16,3 2 1 0,-1-3 0 0,0 3-2 15,0-1 2-15,4 1 0 0,-3-1 2 16,2 0-2-16,-1 1 0 0,2-1 3 0,-2 1-2 15,2-1-1-15,-1 3 0 0,0-1 0 16,-3 1 0-16,2-1 0 0,-3 0 0 0,3 3 1 16,-4-3 0-16,2 2 0 15,-2-1-1-15,0 1-1 0,1-2 1 0,0 1 0 16,0-1 0-16,1 0 0 0,-1 1 0 16,1-1 1-16,1 1-1 0,-2 1-3 15,2-2 0-15,0 3 1 0,0 1 0 16,1-2 0-16,-1 2 0 0,0 2 1 15,0 0 1-15,-1 2 0 0,2 0-2 0,0 2 1 16,-1 0-2-16,-2 0 2 0,2 2 1 16,-2 0 0-16,3 0 1 0,-3 1 0 0,-1 3 1 15,1-1-2-15,-2 1-1 0,1 0-2 16,0 1 1-16,-1 1 0 0,2 1 0 16,-1-1 0-16,1 1 1 0,0 1 1 15,1 1 2-15,0-2-2 0,1 3 2 0,-1-1 0 16,0 0-2-16,0 1-2 0,1-1 2 15,-1 2 0-15,0-1 0 0,0 1 1 16,1-2 0-16,-1 0 1 0,2 1-1 0,-1-3 1 16,0 3-2-16,0-3 3 15,2 0-1-15,-2 1 3 0,2-1-2 0,-2-1 1 16,2-3 1-16,0 1-3 0,-1 0 1 16,2-3-2-16,-1 1 1 0,0 0-1 0,2-2 2 15,-2-1 1-15,1 1-4 0,1-2 2 16,0 2-1-16,-1-2-1 0,3 0-1 15,-2 0 1-15,1-2 0 0,-1 2 1 0,1-2 0 16,1 0-1-16,-2 0 0 16,1 0 1-16,-1-2 0 0,-3 2-1 0,3-2 2 15,-2 0 1-15,-1 0 0 0,1-2-3 0,-2 2 4 16,0-2-1-16,0 3-2 0,0-3 0 16,0 0 1-16,0 0 1 0,0-2-2 15,1 3 0-15,1-3-1 0,-1 0 4 16,1 0-3-16,0 1 0 0,1-3 2 0,0 2 0 15,1-1-1-15,-1 1-1 16,1-2 0-16,0 1 0 0,0-1 0 16,-1 1-3-16,1-3 1 0,0 2 1 0,-2-1 0 15,1-3-1-15,-1 1 0 0,0 0 4 16,0-3 0-16,-2-1-3 0,2 0 1 0,-2 0-1 16,0-1 0-16,-1-1 0 15,1 2-1-15,-2-2-2 0,1 0 1 0,-3 0 0 16,3 1 2-16,-3-1-2 0,1 2 2 15,-1 0-1-15,1-1-1 0,-1 3 2 16,0-2 1-16,3 2-1 0,-2-1 1 0,-1 1 0 16,0-1 1-16,2 1-1 0,-2 2-2 15,1-1 1-15,-2 1-2 0,1-1-1 16,-1 3 1-16,0-1 2 0,-1 3-3 0,-1-1 1 16,0 1 0-16,0-1 1 0,0 2-1 15,-1 0-1-15,-1 1 3 0,0-1 0 16,0 2 3-16,0-1-2 0,1 1 0 0,-1 0-1 15,2 0-2-15,-2 2 0 0,2-2-1 16,2 2-1-16,0 1 2 0,-1-1 1 16,3 2 1-16,1-2 0 0,3 2 0 0,-3 0 0 15,2 0 1-15,2 0 0 0,-2 2-1 16,1-2 0-16,2 2 1 0,-1-2 0 16,0 1-3-16,0 1 1 0,-2 0 1 0,1 2 0 15,0-2 0-15,-1 2 2 16,0 0 0-16,-1-1-2 0,1 1 0 15,-2 0 3-15,2 0-2 0,0 0-1 0,0-1 0 16,1 1 2-16,-1 0 0 0,1 0 0 16,2 0-1-16,-2 0 1 0,1 1 0 15,2-1-2-15,-2 2 0 0,2 1-1 0,-2-1 1 16,0 2 2-16,0-1-1 0,-3 1 1 16,4 0 1-16,-3 1-1 0,-1-1 4 15,2-1-1-15,-1 1 0 0,0 0 2 0,1-1-1 16,-1-1 1-16,-1 2 0 0,0-3-1 15,0 3 0-15,1-2-2 0,-2 1 0 16,0-1-3-16,-1 0 1 0,1 1 0 0,-1-1 0 16,0 0 1-16,3 1 1 0,-2-1 2 15,0 0-2-15,1-1-1 0,-2-1-2 16,4 2 2-16,-1-2 1 0,0 0-3 0,1-1 2 16,-1 1-3-16,0 0 1 15,0 0-1-15,-2-2 2 0,2 0 4 0,1 0 0 16,-1-1 1-16,0 1 0 0,-1-2-2 15,2 0-1-15,-1 0-2 0,0 0-2 16,1 0 0-16,-2-2 2 0,2 2 1 0,1-1-1 16,-2-1 3-16,2 0-1 15,-2 0 0-15,2 0 0 0,0 0-1 0,0 0 0 16,-2-2 0-16,2 2-1 0,0-1 1 0,0-1 1 16,0 0 0-16,0 0-3 0,-1 0-1 15,1-1 0-15,2 1-1 0,-3-2-2 16,3 0 2-16,0-1 1 0,2 1 0 0,-2-2 0 15,1 1 2-15,1-1-2 16,-1 1-1-16,1-3 1 0,-1 1 1 0,1-3 0 16,-1 3 1-16,2-3-2 0,-1-1 2 0,1 1-1 15,-1-1 1-15,1 0 1 0,-1-3-2 16,1 3 2-16,-2-2-1 0,3 0 1 16,-3-1-3-16,2 1-3 0,-1 0 2 15,1 0-1-15,-1-1 1 0,-1 1 0 16,1 0 1-16,-1 0 1 0,1 1 1 15,-3-1 0-15,1 2-2 0,-1 0 1 0,0-1 1 16,0 1 0-16,-1 1 0 0,0 1 0 16,0 0-1-16,0 1-1 0,0 0-2 0,-1 1 3 15,2-1-3-15,-3 1 2 16,2 1 1-16,-2 1 1 0,0-1 0 0,0 0-2 16,0 3 0-16,1-1-1 0,-4 0 0 15,2 1-2-15,0-1-2 0,-4 0 3 16,3 0 2-16,-3 3-4 0,-1-3 2 0,1 2 3 15,-2 0 3-15,-1 0-3 0,2 1 2 16,-3-1 3-16,2 0-1 0,0 0 1 0,0 0-2 16,0 1 2-16,0-1-1 15,2 0-2-15,-3 0 1 0,3 0-1 0,-1 1 1 16,1-1-2-16,-2 2 1 0,2-2-1 16,-3 0 0-16,2 2 0 0,0-1-1 0,-1-1 1 15,-1 0-2-15,2 2 1 0,-1-2 2 16,-1 2 0-16,-2-2 3 0,2 3 0 15,-1-3 3-15,-1 2 0 0,1 0-2 16,-2 2-1-16,2 0 0 0,-1 0-2 16,0 0-2-16,2 2-1 0,-1 0 2 0,1 0 1 15,-1 0 1-15,0 1 1 0,0 1-2 16,0 0 1-16,1 0 0 0,-1 0 2 16,0 1-3-16,-1 1 0 0,0 0 1 0,-1-1-2 15,3 3-2-15,-2 0-1 0,1-1 1 16,0 3 1-16,0 1-1 0,1 1 1 15,-1-1-1-15,0 4 0 0,0 3-2 0,1 2-1 16,-5 3-5-16,1 2-12 0,-2 6-22 16,-2 3-82-16,-4 6-135 0,1 2-137 15,-1 5-137-15,1 3-63 0,-1 1-16 0,1-1 58 16,2-1 127-16</inkml:trace>
  <inkml:trace contextRef="#ctx0" brushRef="#br0" timeOffset="120586.35">16699 5917 18 0,'0'-4'45'0,"0"2"4"15,0 0 2-15,0 0 3 0,-1-1 2 16,1 1-1-16,-2-2-1 0,2 2-2 16,-3-2-1-16,3 2-2 0,-1 0 0 0,-1 0-2 15,1 1 0-15,-1-1-2 0,-2 0-1 16,2 0-1-16,-1 0-4 0,1 0 1 16,-1 0-2-16,-1 0 2 0,0 0 0 15,-1-2 2-15,1 3-1 0,-1-1-2 16,-2 0 1-16,0 2-4 0,0-2-2 0,-2 2-3 15,0 0-2-15,-2 0-3 0,-1 0-2 16,-1 2 0-16,-3 2-3 0,-1-1 1 16,0 3 0-16,-3 0 1 0,-4 3 1 15,1 1 4-15,-1 1 2 0,-1 3 5 0,-4-1 5 16,1 4 3-16,-2-2 5 0,1 3 1 16,-1 1 3-16,-1 0-1 0,1 0-1 0,0 0-3 15,1 2-4-15,2-2-5 0,0 2-3 16,2 0-4-16,0 1-4 0,4-1-3 15,-1 2-2-15,1 2-1 0,3-2-1 16,0 2-2-16,2 1 0 0,2 1-1 0,1 0-2 16,3 1-1-16,1 3-2 0,2-3-2 15,1 3-3-15,3-1-1 0,0 1 0 0,3-1-2 16,3 1 1-16,-1-1-2 0,3-1 0 16,-1-1 0-16,4 1 1 0,1 0 1 15,0-3 2-15,3 1 2 0,1 0 2 16,2-1 2-16,2-1 1 0,1 0 1 15,2-2 1-15,3 1 0 0,0-1 0 16,2-2 2-16,2 0 1 0,0 0 5 16,3-2 3-16,2 0 9 0,2-2 6 0,2 0 8 15,2-1 4-15,1-3 1 0,3-2 2 16,5 1-7-16,3-3-4 0,2-1-5 0,1-2-6 16,5-1-4-16,1 1-7 0,1-2-3 15,1-2-4-15,0 0-4 0,0 0-3 0,3-2-1 16,-2-2-2-16,-1 0-1 15,-2 0 0-15,-2-2-1 0,-1 0 1 0,-5-1 1 16,1-1 0-16,-4 0 2 0,-1-3 0 16,-3-1-1-16,1 1 0 0,0-3 3 0,-5-1 0 15,2-2 2-15,-1-1 1 0,-3 1 1 16,0-2-1-16,-2-2-5 0,0 0-2 16,-2 0-2-16,0-2-2 0,-4 0-2 15,1-2-1-15,-3 2 1 0,-1-2 0 16,-2 0-1-16,-3 1 1 0,-2-3 2 0,-1 2 3 15,-3-2 2-15,-2 0 2 0,-1 1 3 16,-4-1-1-16,0-2 0 0,-4-1 1 16,-1 1-1-16,-1-2-2 0,-3 1 1 15,-3-3 1-15,1 3-2 0,-4-3-3 0,-1 1 0 16,-2-1-1-16,-4 1 1 0,1 1 0 16,-4-1 0-16,-3 1 0 0,-3-1 0 15,-1 1-1-15,-4-1-4 0,-4 1 0 0,1 2 1 16,-4-1 0-16,-1 1-2 0,-3 1 0 15,1-1-1-15,-4 0 0 0,-1 2-2 0,-2 3-2 16,-2 1-1-16,1 0-2 16,-5 3 1-16,-2 1 1 0,-3 4 0 0,-5 2 0 15,-2 1 1-15,-2 2-3 0,-2 5-11 0,-6 3-19 16,1 2-33-16,-4 3-69 0,2 3-90 16,-1 3-92-16,3 3-80 0,3 5-79 15,0 0-33-15,6 4 34 0,1-1 75 16,2 1 83-16</inkml:trace>
  <inkml:trace contextRef="#ctx0" brushRef="#br0" timeOffset="122327.82">18855 9811 49 0,'0'-2'74'0,"-2"0"-8"0,2 0-3 15,-2 2-4-15,2-2-6 0,-1 2-7 16,1-2-4-16,-2 2 0 0,0-2 2 0,-1 2 5 15,2-2 7-15,-2 2 1 0,-1-1 2 16,1 1 0-16,-3-2-3 0,-1 0-6 16,0 0-1-16,-4 2-3 0,1-2-1 0,-5 2 0 15,1-2 0-15,-4 2 0 0,-1 0-1 16,-5 0-3-16,1 2-1 0,-4-2 0 16,1 2-1-16,-5 0-1 0,1 2-2 15,-2-3 0-15,-3 3-2 0,4-2 0 0,-4 2-5 16,2 0-2-16,-1 1-4 0,0-1-3 15,-1 2-3-15,4 2-2 0,-3-3 1 16,0 3 0-16,0 1 2 0,-2 1 3 16,1 0 5-16,-1 1 7 0,0 2 7 0,-1 1 4 15,1 1 4-15,-2 2 2 0,3 2 0 16,-2 2-6-16,2 0-6 0,1 2-3 16,2 2-4-16,0 1 0 0,0 1-3 0,0 2 1 15,1 1 2-15,3 2 0 0,-2 1-2 16,4-1 0-16,1 2-1 0,1 1-1 15,1 1-3-15,4-2-2 0,0 2-2 16,1 1-2-16,2 1-1 0,3 0 0 0,0 0 0 16,5 0-3-16,1 2-1 0,3-2 0 15,2 2-2-15,2-2-1 0,4 0-3 0,3 0 0 16,2 1 2-16,4-3 0 0,3 0 1 16,1 0 1-16,3 0 2 0,5-1 2 15,2-1 2-15,1 0 1 0,5 0-1 16,2-1 2-16,3-1-1 0,3-1 1 15,4-1 2-15,2-3 1 0,4-2 1 0,2-3-1 16,5-1-2-16,0-3-3 0,7-3-2 16,1-4-6-16,2-1-2 0,3-5-1 15,1-1 0-15,-2-2 0 0,2-2-2 16,2-4 2-16,-1-1 3 0,0-3-2 0,0-3-2 16,1-1 2-16,-3-3-2 0,-1 0-1 15,-1-4-4-15,-1 0 1 0,-3-4 1 0,1 0-2 16,-2-4 3-16,-3 1-1 0,-3-5 2 15,-2-1 2-15,-3-1-1 0,-3-3-1 16,-3 0 2-16,-5 0 0 0,-2-2-1 16,-5 0-1-16,-2-2 0 0,-6 0 2 0,-2-1-1 15,-7 1 0-15,1 0 2 0,-5 0 0 16,-3 2 0-16,-4-2 0 0,-3 2 4 0,-4 0 1 16,-2 0 3-16,-4 2 5 15,-2 0 2-15,-3-1 2 0,-3 1-1 0,-5 0-1 16,-1 0-5-16,-4 0-5 0,-4 0-1 15,-7-1-4-15,-3 1-1 0,-2 0 0 16,-6 2-3-16,-6 1 0 0,-2 1-2 0,-6 1 0 16,-5 3 4-16,-4 1-1 0,-4 4 0 15,-4 4-3-15,-2 2-9 0,-4 4-18 16,-1 3-46-16,-1 5-67 0,0 1-82 16,1 2-84-16,3 2-73 0,3 4-68 0,4-1-37 15,3 5 24-15,3 2 61 0,2-1 74 16</inkml:trace>
  <inkml:trace contextRef="#ctx0" brushRef="#br0" timeOffset="127337.52">18512 6321 42 0,'0'-4'130'0,"0"0"-11"0,0 0-7 0,0 2-8 16,0 1-10-16,0-1-16 0,0 0-15 15,0 2-15-15,0 0-11 0,0 0-4 0,0 0-3 16,0 0 6-16,2 2 12 0,-2 0 14 16,2 1 17-16,-2 5 18 0,0 0 17 15,0 3 10-15,0 2 2 0,-2 3-4 16,2 3-11-16,-2 0-16 0,2 2-18 0,-2 2-19 15,2-1-15-15,0 1-11 16,0-2-11-16,0 2-8 0,0-4-5 0,2 0-2 16,-2 0-3-16,2-2-1 0,-2-1 0 15,2-1-1-15,-1-2-1 0,-1-1 2 0,2-3 0 16,-2 1 0-16,1-3 0 16,-1-1 3-16,0-2 4 0,0 0 11 0,0-1 12 15,0-1 9-15,0-2 7 0,0 0 4 0,0 0-4 16,0-2-9-16,3-1-11 0,-3-3-9 15,2-2-9-15,-1-1-4 0,1-1-3 16,0-1-1-16,0-3-2 0,0 1 1 16,1 0-1-16,-1-2 0 0,1-1 1 0,-2 1-1 15,4 0 2-15,-2 0 1 16,1 1-1-16,-1-1 4 0,1 2 8 0,0 1 8 16,-1 1 13-16,0-1 13 15,0 3 11-15,-2 1 7 0,1 3-1 0,0-1-5 16,-1 0-12-16,-1 2-12 0,3 0-13 15,-3 3-7-15,1-1-5 0,-1 0-4 16,2 2-3-16,-2 0 1 0,2 0 0 0,0 2 0 16,-1 0-2-16,1 1 1 0,-1-1-1 0,2 2 0 15,-1 0 0-15,1 0-2 16,-2 0 0-16,4-1 0 0,-2 1-1 0,1-2 0 16,-2 2 1-16,5-2-1 0,-4-2 3 0,2 0-1 15,1 0 2-15,-1 0 1 0,1-2-1 16,0-2-1-16,0 0 1 0,1 0 1 15,-1 1-3-15,-2-1 1 0,1 2-1 16,2-2-2-16,-5 2 0 0,3 0 0 0,-2 2-1 16,1 0 0-16,-1 0 2 0,1 2 2 15,0 2 1-15,-1 2 0 0,1 1 2 16,-1 1 0-16,1 1 0 0,1 3-14 16,-1-1-45-16,1 1-87 0,-1-1-96 0,1 1-96 15,1-1-95-15,-1-1-71 16,2-3 2-16,-2 1 60 0,2-4 86 0</inkml:trace>
  <inkml:trace contextRef="#ctx0" brushRef="#br0" timeOffset="127553.66">18953 6391 90 0,'-2'-7'225'0,"1"-1"22"0,1 0-17 0,-2 5-14 16,0-1-20-16,0 0-29 15,0 4-31-15,1 0-31 0,-3 6-29 0,0 1-23 16,1 7-17-16,-1 1-10 0,3 2-9 16,-3 4-5-16,1 2-6 0,2 0-21 15,1 1-40-15,0-1-50 0,0 0-54 0,1 0-58 16,4-4-68-16,-3 0-26 0,0-4 13 16,1-1 38-16</inkml:trace>
  <inkml:trace contextRef="#ctx0" brushRef="#br0" timeOffset="127721.16">18937 6534 109 0,'0'-11'229'0,"-2"1"7"0,2 3-19 15,-2 1-25-15,2 2-29 0,-1 0-33 16,-1 4-34-16,-1 2-30 0,1 2-22 16,-2 4-24-16,0-1-37 0,1 1-49 15,-1 1-60-15,1 1-76 0,-1-1-60 0,1-1-26 16,-2-2 9-16,4-1 34 0</inkml:trace>
  <inkml:trace contextRef="#ctx0" brushRef="#br0" timeOffset="127901.81">19046 6380 28 0,'5'-4'199'16,"1"0"23"-16,-3 4-22 0,1 4-37 0,0 2-31 15,-1 1-21-15,-1 7-18 0,0 1-21 16,-1 2-21-16,-1 4-24 0,-1 2-33 16,1 2-45-16,-2-1-53 0,0 1-72 0,-1 0-56 15,1-2-26-15,-2-2 4 0</inkml:trace>
  <inkml:trace contextRef="#ctx0" brushRef="#br0" timeOffset="128051.48">19040 6591 148 0,'3'-4'188'0,"0"1"-35"0,2 1-42 15,1 2-31-15,-1 0-23 0,1 0-34 16,3 0-52-16,1 0-63 0,-1-2-55 16,1 0-30-16,-1-2-14 0</inkml:trace>
  <inkml:trace contextRef="#ctx0" brushRef="#br0" timeOffset="128273.63">19401 6237 165 0,'6'-4'232'16,"-4"4"9"-16,-1 6-23 0,-1 3-22 15,0 9-16-15,-1 2-15 0,-3 5-26 16,2 4-30-16,0 1-29 0,1 3-25 0,-1-1-19 15,2 2-20-15,2-1-37 0,1-3-48 16,1 1-56-16,-1-5-61 0,2 1-78 16,-1-6-51-16,0 0-3 0,-1-6 28 0</inkml:trace>
  <inkml:trace contextRef="#ctx0" brushRef="#br0" timeOffset="132166.04">20223 10731 88 0,'0'-8'139'0,"-3"3"-9"0,3-3-4 16,-1 2-5-16,0 0-3 0,-1 3-3 16,-3-1-4-16,3 0-3 0,-2 0-3 0,-1 4-6 15,-1 0-6-15,-1 2-5 0,-2 4-4 16,0 3 0-16,-1 5 3 0,-1 3 12 0,-1 4 8 15,4 4 7-15,-1 1-2 0,2 5-10 16,0-1-17-16,4 3-22 0,0 1-23 16,3 0-51-16,0 0-72 0,4-1-80 0,1-1-75 15,3-3-79-15,-2-1-76 0,4-5-8 16,-1-2 37-16,-2-4 63 0</inkml:trace>
  <inkml:trace contextRef="#ctx0" brushRef="#br0" timeOffset="132380.59">20321 10857 80 0,'-2'-14'238'0,"1"3"41"0,-1 3-22 0,0 1-31 0,-2 3-31 16,-1 2-35-16,-2 4-37 0,-2 3-39 15,-2 5-34-15,1 3-22 0,-5 3-15 16,1 1-15-16,-2 0-29 0,0 4-42 15,0-2-49-15,3 2-53 16,1-2-71-16,1-2-47 0,0 0-2 0,2-3 22 16</inkml:trace>
  <inkml:trace contextRef="#ctx0" brushRef="#br0" timeOffset="132596.37">20466 10719 162 0,'3'-5'257'0,"1"1"33"0,-2 6-19 0,0 4-51 15,-1 5-39-15,-1 4-29 0,-1 4-27 16,1 4-32-16,-2 2-34 0,0 3-43 16,0 1-55-16,0 2-60 0,1-1-61 15,-1 0-66-15,0-1-75 0,0 0-23 0,0-5 18 16,-1-3 40-16</inkml:trace>
  <inkml:trace contextRef="#ctx0" brushRef="#br0" timeOffset="132747.73">20418 10977 36 0,'1'-8'181'0,"1"0"3"15,2 3-39-15,1 1-38 0,-1 2-28 0,1 0-22 16,1 0-22-16,2 2-29 0,-1 0-43 15,1 0-55-15,1 0-59 0,-3 0-32 16,4-2-16-16</inkml:trace>
  <inkml:trace contextRef="#ctx0" brushRef="#br0" timeOffset="132928.31">20739 10653 74 0,'6'-8'227'0,"-3"2"27"0,-1 3-23 0,0 5-37 16,-2 3-37-16,0 5-32 0,0 5-26 16,-2 2-26-16,-3 4-26 0,3 2-34 15,-2 2-50-15,-1 1-58 0,1 1-70 0,-1 0-78 16,1-1-39-16,0-1-8 0,1-2 25 16</inkml:trace>
  <inkml:trace contextRef="#ctx0" brushRef="#br0" timeOffset="133127.12">20959 10698 150 0,'2'0'241'0,"-2"6"26"15,0 6-55-15,-2 3-47 0,-1 6-35 16,2 2-31-16,-2 3-32 0,1 1-45 15,0 3-60-15,0-1-77 0,1 2-91 0,1-3-49 16,-3-1-25-16,3-2 4 0</inkml:trace>
  <inkml:trace contextRef="#ctx0" brushRef="#br0" timeOffset="135773.06">13751 7470 140 0,'-6'-2'147'0,"3"0"-15"0,-3 0-14 16,1 0-13-16,0 2-15 0,-1 0-17 0,0 0-13 15,0 0-13-15,-2 4-4 0,0 0-2 16,-1 1 5-16,-4 3 6 0,1 1 9 0,-2 3 12 16,-2 1 12-16,-2 4 13 0,-2 4 10 15,-1 2 10-15,-3 4 9 16,-1 3 7-16,-1 5 5 0,-3 1-1 0,0 2-6 16,1 4-7-16,-1 2-12 0,1 3-12 0,1 1-17 15,2 3-12-15,4 4-7 0,-2 1-10 16,6 3-9-16,3 0-7 15,2 2-7-15,6-2-5 0,2-2-7 0,5 0-3 16,6-2-3-16,1-1-1 0,5-5 6 16,5-3 1-16,2-2 1 0,5-6 0 0,1-6 1 15,3-1-1-15,3-8-5 0,0-2-1 16,4-8-3-16,0-4-1 0,1-5-1 0,2-4-3 16,2-7 1-16,1-5-2 0,2-5 1 15,-1-4-4-15,1-4-1 0,0-5-1 16,-4-3 0-16,2-3-1 0,-3-4 0 15,-1-2 0-15,-4-5 0 0,-2-3 4 0,-4-1-1 16,-3-3 3-16,-3 1-2 0,-5-2 0 16,-2-2 0-16,-7 1-1 0,-2-1 0 15,-6 2 2-15,-2 2 4 0,-5-1 4 16,-2 3 3-16,-3 3 1 0,-4 3 1 0,-2 3-2 16,-2 2-4-16,-3 5-4 0,0 3-4 15,-3 3-2-15,2 3 0 16,-3 3-3-16,0 4 0 0,-1 2-6 0,1 1-10 15,0 3-26-15,-1 4-62 0,2-1-91 0,1 4-105 16,1 1-99-16,4 1-106 0,0 2-37 16,2 0 28-16,0 2 76 0,1 2 94 15</inkml:trace>
  <inkml:trace contextRef="#ctx0" brushRef="#br0" timeOffset="137026.17">22177 7561 66 0,'-9'-6'170'0,"0"2"-12"0,-2 1-20 0,-1 1-13 16,1 0-5-16,-1 2-3 0,-3 0-6 15,1 2-9-15,0 2-4 0,-4 3-1 16,-1 1 3-16,0 3 5 0,-2 4 7 15,-2 3 6-15,-1 4 2 0,-2 3 0 16,1 4-2-16,-2 1-1 0,0 5-8 0,-1 3-6 16,4 0-7-16,1 4-11 0,0 1-10 15,3 5-11-15,1 0-12 0,4 3-9 16,3 2-5-16,3 1-4 0,4 1-2 16,5-2 0-16,7 1 2 0,1-3 0 0,7 1-2 15,3-5 0-15,5-3-1 0,4-2-3 0,5-2-3 16,2-6-3-16,3-1-1 0,4-7-1 15,2-3-4-15,2-6-1 16,3-1-2-16,0-7-2 0,2-5-1 0,2-2 1 16,-2-6-3-16,0-2-2 0,0-5-2 0,-2-2 1 15,-1-7-2-15,-4 0-1 0,-2-7 1 16,-4-2 3-16,-3-5 5 0,-3-4 2 0,-6-4 4 16,-2-4 4-16,-5-3-1 0,-4-3-4 15,-5 1-3-15,-3-2-4 0,-3-3-3 16,-6 3-6-16,-1 0-1 0,-7-1-1 15,-2 1-2-15,-5 3 0 0,-1 1 0 0,-6 3-6 16,-6 2-10-16,-2 4-30 0,-5 6-86 16,-4 4-115-16,-2 3-111 0,-2 8-114 0,-4 4-68 15,-4 5-11-15,-1 6 65 0,-2 2 102 16</inkml:trace>
  <inkml:trace contextRef="#ctx0" brushRef="#br0" timeOffset="142501.96">13449 6593 32 0,'0'-2'100'15,"-2"-2"-4"-15,2 3-5 0,-2-1-5 16,2 0-3-16,0 0-4 0,-1 0-1 0,1 0 0 16,0 0 3-16,0 2 2 0,0-2 3 15,0 2 9-15,0 2 13 0,-2 0 18 16,2 2 21-16,-2 5 18 0,-1 5 7 16,2 5-2-16,0 4-17 0,-3 5-28 0,1 3-33 15,-2 3-31-15,2 2-21 0,0 0-18 16,0 2-23-16,0 2-50 0,2-1-66 15,-1-1-76-15,2-2-82 0,0-2-100 16,0-3-38-16,0-3 18 0,-2-3 47 0</inkml:trace>
  <inkml:trace contextRef="#ctx0" brushRef="#br0" timeOffset="143761.67">15049 8014 30 0,'0'-3'161'0,"0"-3"-17"0,2 2-22 16,0-2-18-16,-1 1-14 0,3-1-10 16,0 0-7-16,-1 0-5 0,3 1-1 15,-1-1 2-15,2 2 2 0,-2-2 4 16,3 3 5-16,-1-1 3 0,0 0 0 0,0 0-3 16,0 0-6-16,0 1-7 0,0 1-12 15,-2 0-8-15,3 0-7 0,-3 2-6 16,2 2 1-16,-1 0 2 0,-1 0 5 0,-1 1 7 15,-2 3 5-15,3 2 6 0,-5-1 1 16,0 3-3-16,-2 1-5 0,-1 3-9 16,-2-1-6-16,1 0-7 0,-4 3 3 15,3-3 7-15,-2 2 10 0,2-2 6 0,-1 1 5 16,3-1-1-16,-1-1-6 16,2-3-10-16,0 3-10 0,4-3-8 0,0-1-5 15,2 1-2-15,1-1-2 0,2-2-3 16,2-1-1-16,2-1-1 0,3 0-10 15,0-4-51-15,4 0-77 0,2-4-96 0,0 0-107 16,4-3-112-16,2-3-52 0,0-1 16 16,1-3 59-16,2-1 87 0</inkml:trace>
  <inkml:trace contextRef="#ctx0" brushRef="#br0" timeOffset="144905.96">16473 8481 25 0,'0'0'94'0,"0"0"-2"0,0 0-4 16,0 0-2-16,0-2-2 0,0 2 1 15,0-2 4-15,0 2 6 0,0-2 8 0,0 2 9 16,0-2 12-16,0 2 7 0,0 0 5 16,0-1 2-16,1 1-3 0,-1-2-6 15,2 2-11-15,-2-2-13 0,2 0-15 0,0 0-14 16,-1-2-15-16,0 2-15 0,4-2-12 16,-2 1-10-16,1-1-10 0,-1 0-7 15,1 0-4-15,0 0-3 0,-1 2 0 0,1 1 0 16,-1-1 1-16,1 0-1 0,-3 2 0 15,3 0 0-15,-2 0-1 0,2 2 1 16,-3 1 0-16,1 1 0 0,-1 0 1 16,2 2 0-16,-1 1 1 0,-1 1-2 15,1 2 0-15,-1-1 1 0,4 2-1 0,-4 1 2 16,3 1-1-16,-1-1 2 0,1 1-1 16,0-2-1-16,1 3 2 0,-2-3 1 15,1 1 9-15,0-3 16 0,-1 1 20 16,-1-1 22-16,-2-1 19 0,0-1 13 0,-2 1-3 15,0 0-15-15,-1-3-16 16,-3 1-19-16,-1 0-18 0,-2-2-43 0,1-2-60 16,-1-1-76-16,-2-1-90 0,-2-1-86 15,1-1-97-15,-2 0-51 0,-1-2 12 0,0 2 53 16,0-2 74-16</inkml:trace>
  <inkml:trace contextRef="#ctx0" brushRef="#br0" timeOffset="146017.1">18023 7944 58 0,'1'-6'187'0,"-1"2"0"0,0 2-15 16,0 4-8-16,0 2-10 0,-1 4-6 15,-1 3-8-15,-2 6-17 0,1 2-21 16,-2 4-25-16,3 4-25 0,-5 0-20 15,5 3-17-15,-2 1-31 0,1-1-42 0,-2 2-51 16,4-1-60-16,1-1-72 0,-2-1-46 16,1-2-3-16,-3-3 24 0</inkml:trace>
  <inkml:trace contextRef="#ctx0" brushRef="#br0" timeOffset="146296.73">18038 8070 80 0,'-6'-18'207'0,"-2"3"3"15,0 2-15-15,-1 1-17 0,-4 3-16 16,1 1-24-16,-3 4-28 0,-1 3-27 16,-1 1-18-16,2 1-10 0,-1 3-4 0,1 0 0 15,1 2 0-15,2-2-2 0,3 1-6 16,0-1-8-16,4 2-11 0,1-2-7 15,2 1-8-15,2 1-2 0,3 0-2 0,3-2-1 16,2 1 1-16,1-1-7 0,3 2-24 16,2-2-47-16,1-1-62 0,2 1-79 0,0 0-78 15,4 0-37-15,-4 0 3 16,3 0 34-16</inkml:trace>
  <inkml:trace contextRef="#ctx0" brushRef="#br0" timeOffset="147145.34">19344 8403 142 0,'0'-2'253'15,"2"0"32"-15,-2 4-20 0,2 2-35 0,0 3-26 16,-2 5-19-16,1 3-15 0,-1 2-22 16,2 4-28-16,-2 2-31 0,0 0-28 15,0 4-22-15,-2-3-13 0,2 3-12 16,-1-2-6-16,-1 0-7 0,0-1-18 0,-1-3-24 16,-1 0-34-16,0-2-37 0,-1-2-38 15,-2-1-35-15,1-5-17 0,-1-3-3 16,-1-3 14-16,2-1 22 0,-2-6 32 15,-1-1 33-15,3-5 32 0,-3-3 30 16,1-3 29-16,2-3 30 0,0 0 26 0,1 0 25 16,0-2 26-16,1 0 20 0,1 0 13 15,3 1 9-15,0 3 7 0,3 0 8 16,1 2 7-16,1 1 6 0,2 1 5 0,2 1 4 16,4 1-1-16,-2 3-5 0,6 0-14 15,-1 2-15-15,2 1-22 0,0 1-25 16,2 2-23-16,-1 0-20 0,1 2-17 0,-1 0-13 15,1-1-30-15,0 1-72 0,-2 0-103 16,-3 0-109-16,2-2-123 0,-3 2-82 16,-2-2-19-16,-3 0 46 0,-1 0 87 15</inkml:trace>
  <inkml:trace contextRef="#ctx0" brushRef="#br0" timeOffset="148157.18">20761 8045 28 0,'1'-8'221'0,"1"-1"48"0,-2 1 2 16,0 2-4-16,0 1-2 0,-2 1-10 16,-1 0-19-16,-2 4-28 0,1 0-30 15,-3 6-24-15,-2 1-17 0,-2 3-8 16,0 5-7-16,-1 0-10 0,-1 4-12 15,1 0-15-15,1 2-21 0,2 2-18 0,1-2-15 16,5 2-10-16,1-2-7 0,2 2-7 16,4-2 0-16,2 0-1 0,3-4-3 15,0 0 1-15,5-4-1 0,0-3 1 0,2-2-1 16,0-3-2-16,2-3 0 0,0-4 0 16,-1-2 1-16,2-1-2 0,-5-3 1 15,-1 1 2-15,-1-1 0 0,-5 0 7 16,-2 1 8-16,-5 1 3 0,-1 0 4 0,-7 4 1 15,-4 0-1-15,-4 4-8 0,-5 4-8 16,-3 2-13-16,-2 3-44 0,-3 2-100 16,2 1-132-16,4 1-154 0,1-2-98 0,6-1-43 15,4-1 12-15,3-3 84 0</inkml:trace>
  <inkml:trace contextRef="#ctx0" brushRef="#br0" timeOffset="148987.18">22216 8630 167 0,'4'-14'227'0,"1"3"-8"0,2 1-17 16,0 1-9-16,0-1-3 0,2 3 3 16,0 1-2-16,2 2 12 0,-2 4 19 0,2 2 18 15,-2 4 2-15,0 3-14 0,-3 5-19 16,2 3-31-16,-3 6-44 0,-1 1-45 16,-2 7-31-16,-2 1-20 0,0 3-16 0,0 1-9 15,-5 2-17-15,2-2-48 0,0 2-96 16,-3-2-116-16,-1 1-108 0,2-3-107 15,-2-2-69-15,0-1 1 0,-2-5 71 16,2-3 102-16</inkml:trace>
  <inkml:trace contextRef="#ctx0" brushRef="#br0" timeOffset="149186.72">22183 9011 42 0,'0'-17'216'0,"0"1"30"0,3 3-23 15,0 0-30-15,3-1-21 0,1 5-21 0,2-1-18 16,1 1-25-16,3 3-22 0,1 0-20 16,2 1-19-16,2 1-15 0,2 2-11 0,-3 2-9 15,3 0-25-15,0 0-43 0,-2 0-55 16,1 0-62-16,1 2-82 0,-2-2-52 16,-2 0-8-16,-2-2 27 0</inkml:trace>
  <inkml:trace contextRef="#ctx0" brushRef="#br0" timeOffset="152089.21">20889 2682 28 0,'-9'-4'160'0,"-1"4"-15"15,-2 0-20-15,2 2-16 0,-1 2-10 16,-3 4-4-16,0 3-7 0,0 4 3 0,-3 4 12 16,0 4 29-16,1 4 32 0,-1 2 25 15,3 3 13-15,2 2-2 0,1 2-16 16,5 3-30-16,3-1-36 0,5 0-33 16,3 0-26-16,6 0-19 0,1-2-31 0,4 0-74 15,1-1-96-15,6-5-106 0,-2 1-116 16,2-7-61-16,-1-1-15 0,-1-6 49 15,1-3 80-15</inkml:trace>
  <inkml:trace contextRef="#ctx0" brushRef="#br0" timeOffset="152321.18">21025 2886 190 0,'-2'-15'259'0,"-1"1"16"0,0 5-23 15,0 1-24-15,-2 3-24 0,-1 5-23 16,-3 2-33-16,-1 5-30 0,-4 6-27 0,-1 5-21 16,-4 3-15-16,-1 3-15 0,-1 1-14 15,-3 2-10-15,3-1-11 0,-1 3-38 0,0-2-66 16,5 1-78-16,1-1-95 0,2 0-76 16,3-3-37-16,4-3 12 0,0-2 53 0</inkml:trace>
  <inkml:trace contextRef="#ctx0" brushRef="#br0" timeOffset="152580.47">21123 3176 150 0,'-3'-4'232'0,"1"2"13"0,2 2-48 0,2-2-46 16,3 2-30-16,2 2-22 0,4 0-10 15,3 0-7-15,4 0-13 0,3 1-17 16,4 1-16-16,2 0-13 0,4-2-23 0,4 2-49 16,1-2-63-16,3 0-82 0,4-1-66 15,0-2-35-15,3-1-6 0,1-2 34 16</inkml:trace>
  <inkml:trace contextRef="#ctx0" brushRef="#br0" timeOffset="153730.53">22098 2707 125 0,'0'-2'128'16,"0"2"-19"-16,0 0-21 0,0 0-14 0,0 0-9 15,0 2 3-15,0 2 2 0,0 2 6 16,0 1 7-16,0 3 5 0,-2 1 1 15,1 2-5-15,-1 3-6 0,0-1-5 0,0 2-8 16,1 0-10-16,-2 2-9 0,2-2-8 0,1 2-8 16,0-1-9-16,0-1-6 0,1-2-6 15,2 2-1-15,-2-2-2 0,3-1-2 16,-1-1-3-16,0 0 2 0,2-1-1 0,-2-3 0 16,1 1-1-16,-2-1 1 0,3-1 0 15,-2-2 0-15,-2-2 0 0,4-1 1 16,-3 1 0-16,1 0 3 0,-1-2 1 15,1-2 1-15,-1 0 0 0,2-2-1 0,-1-2 0 16,1-2-1-16,0 1-2 0,1-3-2 16,0-1-1-16,1-3 0 0,1 1 1 0,-2-3-1 15,2-1 0-15,1-2 0 0,0 0 2 16,1 0-1-16,0-2-1 0,2 0 0 0,-2 0 1 16,2 1 3-16,-1 1 6 15,-2 0 6-15,4 2 8 0,-3 2 7 0,-2 1 6 16,0 3 1-16,0-1 0 0,-3 4-4 15,-1 1 2-15,0 1 5 0,2 2 8 0,-4 2 10 16,1 2 8-16,-1 4 6 0,-1 1-3 16,0 1-9-16,0 1-11 0,0 3-12 15,0-3-13-15,3 3-9 0,-1-3-4 0,-1 1-5 16,1-1-1-16,2-1-2 0,-2-1-2 16,5-1 2-16,-5 0-2 0,4-2 2 0,2-2 2 15,-1 0 1-15,1-1 2 0,1-2 0 16,2-1 2-16,2-2-1 0,-1 0 0 0,1-2-2 15,1-1 1-15,1 1-1 0,-1-2-1 16,2 1-1-16,-2-1 1 0,0 0 5 0,0 1 2 16,-1-1 5-16,0 4 2 0,-2 1 5 0,1-1 7 15,-1 4 3-15,-2 0 5 0,1 4 2 16,-1 1-1-16,-2 3-3 0,1 1-6 0,-1 5-7 16,-2-1-6-16,0 2-8 0,-1 3-12 15,-1-1-41-15,1 0-84 0,-2 0-106 0,1-2-104 16,1 0-117-16,-3-1-61 0,2-1 2 15,-3-1 62-15,-3-3 94 0</inkml:trace>
  <inkml:trace contextRef="#ctx0" brushRef="#br0" timeOffset="163087.56">13391 11582 37 0,'0'-2'118'0,"-1"1"-8"0,1-1-7 15,-2 2-7-15,2-2-8 0,-2 2-10 16,2 0-4-16,0 0 5 0,0 2 14 0,0 0 24 15,0 3 25-15,-1 5 27 16,-1 5 24-16,0 4 11 0,-2 6-3 0,1 5-15 16,-2 5-20-16,-2 7-28 0,3 1-33 0,-1 5-27 15,1 2-26-15,-1 1-19 0,0-2-16 16,4 3-18-16,-2-3-38 16,1-1-55-16,2-2-62 0,0 0-61 0,0-5-60 15,0 1-55-15,2-4-43 0,-2-3 3 16,0-3 35-16,0-5 49 0</inkml:trace>
  <inkml:trace contextRef="#ctx0" brushRef="#br0" timeOffset="163536.17">13414 11533 70 0,'0'-23'182'0,"0"2"-13"0,-1 4-13 15,1 0-7-15,-2 3-2 0,1 3-5 16,1 1-8-16,-2 1-9 0,0 3-12 16,-1 1-15-16,-1 3-13 0,0 2-10 0,-3 2-9 15,0 1-3-15,-4 7 2 16,1 1 3-16,-5 3 6 0,-2 5 3 0,-1 2 4 0,-5 1 2 15,0 5-2-15,-1 0-3 0,-4 3-8 16,2 1-8-16,-2 1-7 16,-2 1-9-16,3 1-6 0,-2-2 0 15,1 1-4-15,3-1-2 0,-1-2-5 0,2-1-6 16,4-2-5-16,2-3-9 0,4-4-3 0,3-1-6 16,2-4 0-16,4-2-1 15,1-3 1-15,5-1 1 0,4-1 6 0,2-2 4 16,2-3 4-16,3-1 2 0,4 0 2 0,0-4-1 15,4 0-2-15,1 0-5 0,3-1-2 16,1-3-3-16,-1 2-26 0,2 0-62 16,-1 0-87-16,-1 3-86 0,3-1-91 0,0 2-106 15,-2-2-32-15,2 2 33 0,-2 0 69 16,-2 0 76-16</inkml:trace>
  <inkml:trace contextRef="#ctx0" brushRef="#br0" timeOffset="163785.26">13775 11885 119 0,'0'-4'202'0,"0"1"6"15,0-1-64-15,4 0-54 0,0 2-37 16,2 0-21-16,3 0-11 0,3 2-8 0,-1 2-20 16,3 0-31-16,0 0-50 0,2 0-64 15,-2 2-32-15,1-2-18 0,-1 1 5 16</inkml:trace>
  <inkml:trace contextRef="#ctx0" brushRef="#br0" timeOffset="164082.21">14503 11624 189 0,'-11'-5'225'0,"-2"-1"-12"15,1 2-14-15,-1 2-7 0,-1 0-3 16,-2 2-5-16,2 4-12 0,-3 2-11 16,3 1-9-16,0 7-1 0,0 1-7 0,1 6-9 15,1 2-15-15,3 3-19 0,1 5-19 16,5 1-24-16,1 3-17 0,4 1-16 16,0 0-40-16,3 0-67 0,0 0-83 0,3-3-82 15,1-3-84-15,1-1-95 0,3-6-19 16,-1-2 32-16,1-6 65 0</inkml:trace>
  <inkml:trace contextRef="#ctx0" brushRef="#br0" timeOffset="164315.91">14537 11773 230 0,'0'-17'285'0,"0"2"37"16,0 1-3-16,0 3 1 0,0 3 1 15,0 1-13-15,-3 1-30 0,0 4-46 16,-2 2-51-16,-2 4-56 0,-2 3-49 0,-2 5-33 16,-1 1-17-16,-1 4-15 0,-2 0-34 15,0 4-60-15,0-2-74 0,1 2-83 0,0 0-82 16,3 0-80-16,0-4-60 0,2 1 13 16,2-5 48-16,2-4 68 0</inkml:trace>
  <inkml:trace contextRef="#ctx0" brushRef="#br0" timeOffset="164515.16">14632 11624 15 0,'8'-7'265'0,"-4"1"35"0,-2 4 44 15,1 2-31-15,-1 6-43 0,-2 3-39 16,0 5-30-16,0 5-30 0,-2 5-40 15,-1 5-44-15,1 3-55 0,-2 5-77 16,1 1-89-16,-2 2-89 0,1 0-96 0,0 0-74 16,1-2-20-16,-3-2 29 0,3-4 66 15</inkml:trace>
  <inkml:trace contextRef="#ctx0" brushRef="#br0" timeOffset="164695.76">14549 11939 14 0,'2'-12'215'16,"1"1"21"-16,-1 3-1 0,2 1-46 0,1 1-47 15,1 2-37-15,2 0-19 0,1 0-20 16,0 2-22-16,0 2-31 0,2 0-46 16,0 0-58-16,-1 0-73 0,1-1-65 15,0-1-36-15,-2-2-5 0,0-2 25 0</inkml:trace>
  <inkml:trace contextRef="#ctx0" brushRef="#br0" timeOffset="164895.81">14912 11615 103 0,'1'-4'246'0,"-1"2"36"15,0 4-11-15,0 4-33 0,-1 3-31 0,-1 6-26 16,-2 3-26-16,2 1-32 0,-1 4-35 15,-1 3-29-15,1 1-25 0,-2 1-33 0,3 3-59 16,-2 1-68-16,-1-1-78 0,1-3-94 16,1 1-52-16,-2-4-12 0,2-4 36 15</inkml:trace>
  <inkml:trace contextRef="#ctx0" brushRef="#br0" timeOffset="165128.1">15113 11535 37 0,'4'-15'262'0,"0"3"45"16,-1 6 57-16,-1 6-22 16,-2 8-20-16,0 5-21 0,0 8-19 0,-2 6-34 15,-1 5-55-15,-1 5-58 0,0 4-50 16,1 5-39-16,-2 0-63 0,3 3-87 0,-2-1-100 15,1-2-100-15,-2-1-110 0,4-3-71 16,-2-2 1-16,-1-3 55 0,1-5 85 16</inkml:trace>
  <inkml:trace contextRef="#ctx0" brushRef="#br0" timeOffset="165758.07">15663 11857 52 0,'-3'-2'224'0,"1"-2"21"15,0 2-20-15,1 0-38 0,2 0-16 0,3 0-3 16,1 0 10-16,2 1 18 0,4-1 15 16,3 2 11-16,3-2 0 0,0 2-11 15,3 0-22-15,0 0-21 0,1 2-28 16,2-2-27-16,1 2-29 0,-1-1-24 0,2 1-16 16,-1-2-18-16,2 2-8 0,-3-2-5 15,-2 2-6-15,1-2-2 0,-4 2-4 16,-1-2 0-16,-2 0-5 0,-1 0-22 0,-3 0-49 15,0 0-79-15,-4 2-97 0,0-2-104 16,0 2-121-16,-2-2-51 0,-1 0 9 16,-4 0 59-16,0 0 86 0</inkml:trace>
  <inkml:trace contextRef="#ctx0" brushRef="#br0" timeOffset="167200.79">16465 11800 90 0,'0'-4'135'0,"0"2"-15"0,0-2-15 16,2 2-16-16,-2-2-14 0,1 1-10 16,4-1-7-16,-2 0 0 0,1 0 4 0,-2-2 6 15,5 1 11-15,0-1 10 0,0-2 10 16,0 1 11-16,2-1 7 0,2 0 6 16,-2-1 4-16,1 1 1 0,3-1-3 15,-3 1-8-15,3 1-11 0,-3 1-12 0,3-2-15 16,-3 4-14-16,2 1-12 0,-3-1-6 15,-1 2 1-15,1 2 10 0,-3 2 14 16,-1 2 18-16,-2 1 11 0,0 3 3 0,-3 1-3 16,0 3-12-16,-4 1-21 0,0 1-16 15,1 1-20-15,1 0-10 0,0 0-9 16,0 1-7-16,4-1-2 0,0 0-4 16,3 2 0-16,0 0-2 0,3 2 0 0,-2-2 2 15,3 3-2-15,3-3-1 16,-2 2 3-16,1-2 0 0,0-2 0 0,-4 2 2 15,0-2 7-15,-1 1 7 0,-3-1 4 0,-1 0 6 16,-4 0 0-16,-4 1 1 0,0 1-4 16,-5-2-7-16,-3 2-3 0,-2 0-6 15,-2 1-2-15,-1-3-6 0,0 2-20 0,0-2-57 16,2 0-110-16,0-1-123 0,2-1-136 16,1-3-95-16,2-1-36 0,3-3 27 15,0 0 94-15,1-5 116 0</inkml:trace>
  <inkml:trace contextRef="#ctx0" brushRef="#br0" timeOffset="167451.37">17152 11971 15 0,'3'-10'287'0,"-3"-1"41"0,2 2 33 16,-1 1-27-16,1 0-57 0,3 1-52 16,1 1-44-16,3 0-34 0,1 2-32 15,4 1-36-15,0-1-31 0,5 4-23 0,-1-2-45 16,1 2-64-16,1 2-76 0,0-2-88 16,-1 2-110-16,1-2-57 0,0-2 2 15,-2 0 41-15,1 0 65 0</inkml:trace>
  <inkml:trace contextRef="#ctx0" brushRef="#br0" timeOffset="168646.69">17998 11748 123 0,'-2'-2'177'0,"0"0"-9"0,0 0-14 0,1 2-19 15,1 0-17-15,-2 0-13 0,2 2-7 16,-3 4-5-16,3 2 5 0,-1 3 8 16,-1 4 10-16,1 4 2 15,-1 4-3-15,0 4-8 0,0 3-13 0,1 3-15 0,-2-1-11 16,2 2-16-16,-1 1-8 0,0-1-6 15,2-2-2-15,0-1-3 0,0-1-2 16,0-3-3-16,0-2-4 0,0-2-4 16,0-2-5-16,0-4-3 0,0-2-1 15,0-2 1-15,0-3-1 0,0-1 0 0,0-1 3 16,0-2 0-16,0-2-3 0,0-3-3 16,0-1-1-16,0-3-2 0,0-1-4 15,0-4-1-15,2-3 1 0,0-1 0 0,-1-3-1 16,2-2 1-16,0-4-1 0,1-2 0 15,0-2 0-15,2-1 0 0,0-1 0 16,1-3-2-16,2-1 0 0,-2 1 1 0,2 1-1 16,-1 0 0-16,0 3 0 0,1 1 3 15,-3 2 6-15,2 2 10 0,-2 4 13 16,-1 4 13-16,-2 1 12 0,1 3 14 0,0 1 14 16,-1 4 8-16,-1 2 2 15,0 4-4-15,-1 2-8 0,1 4-15 0,0 1-20 16,0 3-15-16,1 1-13 0,-1 2-8 15,1-1-3-15,3 1 0 0,0-2-2 16,-1-1-3-16,0-1 3 0,2-1-4 0,-1-3-1 16,1 1-2-16,0-4 1 0,2-1 0 15,0-3-1-15,0 0 1 0,2-3 1 16,0-1-1-16,3-4 1 0,-2 1 0 16,2-3-1-16,1 1 2 0,-3-1-1 0,1 2 0 15,-3 1-2-15,1 3 1 0,-2 2-1 16,-2 4 1-16,0 4 2 0,0 5 3 15,-2 4 2-15,-1 2 0 0,-2 4-8 0,0 2-29 16,-1 0-76-16,1 2-105 0,0-2-110 16,2 0-115-16,1-2-86 0,1-4-20 15,1-4 48-15,0-1 89 0</inkml:trace>
  <inkml:trace contextRef="#ctx0" brushRef="#br0" timeOffset="168877.41">18667 11891 119 0,'2'-13'263'0,"-1"1"51"0,-2 3-11 15,1-1-20-15,-3 4-23 0,-1 3-26 0,1 1-36 16,-3 6-40-16,-1 3-41 0,-2 5-33 16,2 3-23-16,-2 6-19 0,2 2-15 15,0 1-11-15,0 3-27 0,1 0-58 0,3 1-75 16,-1-1-75-16,4 0-78 0,0-3-85 15,2-3-28-15,1-2 26 0,0-3 56 16</inkml:trace>
  <inkml:trace contextRef="#ctx0" brushRef="#br0" timeOffset="169042.56">18682 12026 105 0,'0'-13'292'0,"0"1"69"0,0 1 22 0,0 3-7 16,0 1-22-16,-3 3-40 0,2 0-54 15,-1 2-63-15,-1 4-63 0,-3 2-51 0,1 2-37 16,-2 1-32-16,-1 3-47 0,2-1-66 16,-2 1-80-16,1-1-86 0,2-1-87 15,0 0-89-15,1-3-18 0,1-1 31 16,-2-2 61-16,2 0 78 0</inkml:trace>
  <inkml:trace contextRef="#ctx0" brushRef="#br0" timeOffset="169241.74">18843 11826 102 0,'12'-7'248'0,"-3"1"36"15,-2 2-10-15,-2 2-7 0,0 2-7 16,1 4-6-16,-3 4-10 0,-1 3-17 16,0 4-34-16,-1 2-44 0,2 4-45 15,-3 2-39-15,0 2-35 0,-3 0-56 0,2 1-77 16,-1 3-89-16,-1-2-86 0,-1-1-86 15,-1 1-70-15,1-4-3 0,-1 0 45 16,0-4 71-16</inkml:trace>
  <inkml:trace contextRef="#ctx0" brushRef="#br0" timeOffset="169407.81">18792 12080 91 0,'0'-8'217'16,"2"2"26"-16,0 2-39 0,2 3-45 0,1-1-37 15,2 4-23-15,1-1-25 0,1 1-26 16,3 2-40-16,-2 0-54 0,1-2-66 16,3 0-82-16,-1 0-47 0,-1-4-23 15,1 0 8-15</inkml:trace>
  <inkml:trace contextRef="#ctx0" brushRef="#br0" timeOffset="169606.97">19246 11731 48 0,'10'-15'218'0,"2"3"39"0,-5 5-1 16,0 1 17-16,-2 6 26 15,-4 8 25-15,-1 5 9 0,-1 6-11 0,-4 8-37 16,-1 5-54-16,-2 6-66 0,0 2-57 16,-1 2-43-16,2 0-32 0,0 0-50 15,0-2-82-15,3-2-104 0,1-4-104 16,1-1-112-16,-1-5-89 0,3-3-16 0,0-4 47 15,0-6 84-15</inkml:trace>
  <inkml:trace contextRef="#ctx0" brushRef="#br0" timeOffset="170935.61">19485 11636 126 0,'2'-2'210'0,"-2"4"7"0,-2 3-28 16,1 7-26-16,-3 3-22 0,0 8-18 0,-1 4-21 16,0 5-25-16,-1 4-25 0,1 4-20 15,1 0-19-15,1 2-32 0,1 0-46 16,0 0-60-16,2-2-84 0,0 0-50 16,0-4-24-16,0 0 11 0</inkml:trace>
  <inkml:trace contextRef="#ctx0" brushRef="#br0" timeOffset="171365.64">19287 11480 154 0,'-3'-2'203'0,"-2"2"-21"15,2-2-43-15,2 2-38 0,-1-2-33 16,0 2-40-16,0 0-51 0,2 0-66 15,0 0-66-15,0 0-37 0,0 0-15 0,2 0 5 16</inkml:trace>
  <inkml:trace contextRef="#ctx0" brushRef="#br0" timeOffset="174765.34">19741 11554 20 0,'0'0'71'15,"-3"0"4"-15,3 0 1 0,-1 0 0 0,1 0-2 16,0 0-4-16,0 2-2 0,0-2-7 16,0 0-5-16,0 2-3 0,0-2 4 15,0 2 12-15,0 1 15 0,0 5 17 16,0 1 22-16,0 3 15 0,-2 3 9 16,2 4 3-16,-1 6-2 0,-1 2-10 15,0 5-19-15,0 2-14 0,1 4-21 0,-2 4-21 16,3 0-20-16,-1 2-15 0,1 0-8 15,0-2-8-15,0 0-5 0,0-2-4 0,1-4-1 16,-1 0-2-16,3-4-1 0,-3-1 0 16,1-4 0-16,-1-5 0 0,2-1 0 0,-2-2 1 15,2-3 2-15,-2-5-1 0,2 1 3 16,-2-5 2-16,1-1 0 0,-1-2 1 16,2-4-2-16,-2-2 1 0,1-4-2 15,2-2-2-15,-1-1-1 16,1-4-1-16,-2-3 0 0,4-1 0 0,-2-2 0 15,2-2-1-15,-1 0-1 0,1-2 0 0,1 1 1 16,1-1 0-16,-2 0 1 0,2 0 0 16,1 0 2-16,0 2 7 0,0 2 7 15,1 2 9-15,-2 0 7 0,0 3 10 0,0 3 14 16,0 3 13-16,0 3 16 0,0 1 13 16,1 6 6-16,-1 4-2 0,-3 3-9 15,4 6-17-15,-2 2-22 0,-3 4-21 16,2 4-13-16,-1 0-10 0,1 2-23 0,-1-1-60 15,-1 3-95-15,3-2-105 0,1-3-101 16,0 1-119-16,2-4-40 0,-1 0 22 0,1-6 76 16,1-1 93-16</inkml:trace>
  <inkml:trace contextRef="#ctx0" brushRef="#br0" timeOffset="175031.08">20361 11811 18 0,'-8'-6'211'0,"-1"2"26"16,-2 4-12-16,-1 4-43 0,1 4-36 15,-1 5-26-15,0 4-24 0,1 4-22 16,2 4-20-16,1 4-17 0,3-1-13 0,1 5-18 16,4-1-32-16,0-1-47 0,4-1-56 15,0 0-76-15,1-3-51 0,2-4-20 0,-1-2 12 16</inkml:trace>
  <inkml:trace contextRef="#ctx0" brushRef="#br0" timeOffset="175215.3">20419 11931 175 0,'-3'-6'245'0,"-5"4"21"16,2 2-65-16,-3 2-56 0,0 4-43 16,0 4-33-16,-2-1-39 0,0 4-45 15,2-1-54-15,1 1-63 0,0 0-73 16,1 1-39-16,0-3-9 0,2 1 15 0</inkml:trace>
  <inkml:trace contextRef="#ctx0" brushRef="#br0" timeOffset="175465.37">20641 11775 225 0,'3'-4'310'0,"-3"6"61"0,0 4 19 16,0 5-27-16,-2 6-22 0,2 8-16 16,-1 4-29-16,-1 7-48 0,0 4-64 0,1 5-59 15,-2 5-48-15,0 3-33 0,1 3-19 16,-1 1-24-16,1 0-51 0,-2 0-85 16,3-2-100-16,-1-1-95 0,0-3-93 15,2-3-85-15,0-5-9 0,0-3 55 16,0-5 84-16</inkml:trace>
  <inkml:trace contextRef="#ctx0" brushRef="#br0" timeOffset="175727.68">20619 11910 101 0,'2'-30'178'0,"2"3"-25"0,-1 4-34 15,5 2-21-15,-2 2-16 0,5 4-8 16,2 3-3-16,0 3 6 0,4 3 3 0,-1 2-2 16,2 4-4-16,2 4-6 0,-2 2-15 15,-3 1-18-15,2 5-6 0,-3 3 1 16,-1 0 9-16,-4 4 13 0,-2 0 16 16,-4 4 8-16,-3 0-1 0,-3 2-4 0,-4 2-13 15,-2-3-30-15,-2 3-55 16,-2-2-71-16,1-2-82 0,-1 0-101 0,1-4-53 0,0-2-16 15,3-2 24-15</inkml:trace>
  <inkml:trace contextRef="#ctx0" brushRef="#br0" timeOffset="175961.34">21164 11620 187 0,'7'-11'318'16,"-2"3"47"-16,-1 3 29 0,0 5-50 0,-4 7-49 15,0 5-45-15,-3 7-40 0,2 6-40 16,-3 5-53-16,1 6-44 0,0 2-54 16,-3 6-75-16,1 2-89 0,-1 0-87 15,-1-1-85-15,2-1-98 0,-2 0-38 0,-2-4 23 16,2-4 65-16,-2-2 72 0</inkml:trace>
  <inkml:trace contextRef="#ctx0" brushRef="#br0" timeOffset="176110.42">21003 12003 48 0,'6'-15'185'0,"-1"0"15"15,2 3-52-15,0 3-45 0,4 1-34 16,0 3-19-16,1 1-26 0,3 2-39 15,0 2-58-15,2-2-68 0,-1 2-36 0,2-2-20 16,-2 2-2-16</inkml:trace>
  <inkml:trace contextRef="#ctx0" brushRef="#br0" timeOffset="176475.31">21654 11729 150 0,'-2'-8'257'0,"-1"5"47"16,-1-1-18-16,-4 2-13 0,-3 2-12 16,-1 2-15-16,-2 4-24 0,-2 1-35 0,-4 5-36 15,1 3-31-15,-1 4-24 0,-1 0-20 16,-1 4-17-16,2 0-14 0,3 0-12 16,1-1-9-16,2 1-9 0,4-2-7 15,3 0-1-15,4-2-5 0,0-2 0 16,3-1-2-16,3-3 0 0,2-4 0 0,2-1-1 15,1-2 0-15,6-4 1 0,-2-4 1 0,2-2-1 0,2-2 0 16,2-3-1-16,0-3 0 16,-2 3 1-16,0-1-2 0,-1 3 11 15,-4 1 25-15,1 4 23 0,-3 4 13 0,-2 2 9 16,-2 5 3-16,-1 5-7 16,-1 1-24-16,-3 4-35 0,0 2-62 0,0 2-102 15,-2 0-111-15,2-1-107 0,0-1-113 16,2 0-59-16,2-4 13 0,-1-1 74 0,1-5 97 15</inkml:trace>
  <inkml:trace contextRef="#ctx0" brushRef="#br0" timeOffset="176824.94">21850 11861 54 0,'10'-21'254'16,"-2"2"47"-16,-2 3 10 0,0 5-3 0,-2 1 12 15,0 7 8-15,-4 4-11 0,0 5-24 16,-2 4-36-16,-2 5-52 0,1 2-58 0,-2 2-55 16,1 4-37-16,-2 0-24 0,1 0-13 15,0 0-8-15,1-1-6 0,0-1-3 16,1-2-2-16,1-1 0 0,0-3 0 16,2-2 0-16,0-3-2 0,0-1 3 0,2-3-1 15,2-2 2-15,1-2 0 0,0-2 0 16,3-4 3-16,-1-4-1 0,3 1-2 15,1-5-1-15,2 1 0 0,-1-1 0 0,1 3-4 16,-1-1 2-16,-1 3 0 0,0 1 1 16,-2 4 5-16,1 2 6 0,-1 2 3 15,0 4 2-15,-2 3 2 0,-1 3-9 16,-1 1-35-16,-2 0-91 0,0 2-121 16,2 1-119-16,2-1-126 0,0-4-67 0,0 1-6 15,2-5 65-15,2-1 107 16</inkml:trace>
  <inkml:trace contextRef="#ctx0" brushRef="#br0" timeOffset="177105.57">22379 11931 49 0,'3'-13'269'0,"-1"3"65"0,-4 1 37 16,-1 3-15-16,-3 2-18 0,-1 4-24 15,-3 2-35-15,0 2-48 0,0 2-56 16,-2 3-48-16,2 1-41 0,0-1-32 15,2 1-21-15,1-1-17 0,2 1-9 0,1-3-6 16,1 3-3-16,3-3 1 0,0-1-2 16,3 0-1-16,1-2 1 0,3-1 3 15,0-1 0-15,4 0 1 0,-1 0-1 16,3 2 1-16,0 0-2 0,-2 3 0 0,4 3 0 16,-2 1 1-16,-1 5 0 0,-1 3-20 15,0 2-54-15,-2 3-86 0,-2 1-100 16,2 2-110-16,-2 0-99 0,-2-3-30 15,3 1 27-15,-3 0 71 0</inkml:trace>
  <inkml:trace contextRef="#ctx0" brushRef="#br0" timeOffset="205639.17">17975 3484 38 0,'0'-2'200'0,"1"2"27"0,-1-2-22 15,0 2-21-15,0 0-7 0,0 0-4 16,0 0-8-16,-1 0-11 0,1 0-23 16,0 0-22-16,0 0-22 0,0 0-9 0,0 2 3 15,0 0 14-15,-3 0 19 0,3 2 20 0,-1 2 11 16,-3 1 4-16,3 3-3 0,-3 3-11 15,-1 2-16-15,1 3-17 0,-1 2-15 0,1 3-17 16,-1 2-13-16,0 2-16 0,4-1-8 16,1 3-10-16,0 0-4 0,4-1-4 15,0 1-5-15,3-1-1 0,2-1-3 0,1 0-1 16,3-4-1-16,1-1 0 16,1-3-1-16,2-3-2 0,-1-3-1 0,2-2 1 15,0-3-3-15,0-4 0 0,-1-2 2 16,2-2 0-16,-3-4 1 0,-2-4 1 0,-2 1-1 15,-1-5-1-15,-4-3 0 0,-3 0 1 16,-3-4 1-16,-4 0 2 0,-2-4 7 16,-4 0 1-16,-4-2 3 0,-1-1 0 0,-3-3 0 15,-2 0-1-15,0-1-6 0,-4-2 1 16,1 1-5-16,1-1-2 0,-3-1 0 0,2 3-2 16,2-3 0-16,0 3-2 0,2 1 2 15,1 1 0-15,3 1-1 0,4 0 1 0,3 1-2 16,1 1 3-16,5-2 0 0,2 3 1 15,3-3-1-15,1 0-1 0,3 1 1 16,2-1-2-16,5 0-1 0,1 2-1 0,1 1 3 16,1 1-3-16,4 0 2 0,-2 4 1 15,3 0-1-15,0 4 2 0,2 1 0 0,-2 5 4 16,2 3 0-16,0 2 2 16,0 6 5-16,-2 6 3 0,-1 3 3 0,-3 8 5 0,-3 4 6 15,-3 6 4-15,-4 3 0 0,-4 4-5 16,-4 2-3-16,-2 2-4 0,-1 0-8 15,-1 0-11-15,-1-1-16 0,0-1-24 16,-1-4-76-16,2-2-163 0,1-3-185 0,2-4-119 16,2-6-53-16,0-4-13 0,-1-4 57 15,1-3 150-15</inkml:trace>
  <inkml:trace contextRef="#ctx0" brushRef="#br0" timeOffset="-209592.37">21557 5083 48 0,'0'-2'198'0,"0"2"16"0,0 0-33 16,0 0-26-16,0 0-20 0,0 3-16 0,0 1-7 16,2 2-3-16,-2 2 8 0,2 1 11 15,-1 3 15-15,1 1 15 0,-1 6 15 16,-1 2 10-16,3 2 4 0,-3 3 0 0,2 5-13 15,-2-1-19-15,0 3-24 0,1-1-25 16,-1-1-28-16,2 1-26 0,-1-2-17 16,4-1-9-16,-5 0-9 0,5-3-8 15,-2-1-4-15,1 0-1 0,-2-4-1 16,1 0-3-16,-1-4 0 0,0-2 0 0,0-2 1 16,-1-1 0-16,1-3 0 0,0-1 0 15,-2-2 0-15,2-1 5 0,-2-3-2 16,2 0 0-16,-2-4 2 0,0-1-4 15,0-5 3-15,0 0-5 0,0-3 4 0,0-2 0 16,0-3-2-16,1-1 0 0,-1-2-2 16,2-2 0-16,0-2-2 0,2-1-2 15,-1 1 4-15,0-2 0 0,1 2 0 0,0 0 1 16,1 2 1-16,-1 0 1 0,-1 4-1 16,0 2 0-16,2 2 3 0,-4 1-3 15,3 3 6-15,-2 1 3 0,-1 2 5 0,0 2 4 16,4 3 2-16,-3 2 2 0,1 3-1 15,-1 2-2-15,1 2-7 0,1 1-2 16,0-1-3-16,-1 1-2 0,3-1-5 16,-3 1 2-16,3-1-3 0,-1-2 0 0,0-1-1 15,1-1 0-15,-2-2 0 0,4-2-1 16,-2 0 1-16,2-2 0 16,1-2 0-16,0-1 0 0,2-1 0 0,-2 2 0 15,0 0-2-15,0 1 4 0,0 3 4 0,-2 0 2 16,0 3 4-16,0 5-1 0,0 0 2 15,-1 3-1-15,0 1-4 0,0-1-8 16,0 2-16-16,-1 1-38 0,0-3-102 0,1 0-140 16,-1-1-137-16,2 0-113 0,-2-5-50 15,3-1 5-15,-1-2 84 0,2-4 128 16</inkml:trace>
  <inkml:trace contextRef="#ctx0" brushRef="#br0" timeOffset="-209376.5">22107 5225 18 0,'0'-9'285'16,"-3"-1"67"-16,-2 5 64 0,2-1-30 15,0 4-44-15,-2 2-46 0,-1 4-51 16,0 3-60-16,1 3-60 0,0 3-48 16,1 4-30-16,-1 1-20 0,2 1-14 0,1 2-20 15,2-2-45-15,0 2-68 0,2-2-77 16,-1-2-76-16,5-2-72 0,-1-2-65 15,0-3-15-15,0-2 35 0,1-5 61 0,0-3 67 16</inkml:trace>
  <inkml:trace contextRef="#ctx0" brushRef="#br0" timeOffset="-209247.95">22137 5311 54 0,'2'-7'302'0,"-2"-1"77"16,0 4 46-16,0 2-13 0,-2 2-37 15,-1 2-54-15,-1 4-67 0,1 3-72 16,-2 1-70-16,1 1-84 0,-1 3-102 0,0-1-112 15,2-2-106-15,0 3-114 0,-1-5-70 16,2 1-8-16,1-5 51 0,-1-1 83 16</inkml:trace>
  <inkml:trace contextRef="#ctx0" brushRef="#br0" timeOffset="-209061.27">22229 5159 61 0,'5'-8'273'15,"0"4"72"-15,1 4 46 0,-2 2-12 16,2 4-25-16,0 3-29 0,-1 5-45 16,0 3-63-16,1 4-69 0,-3 0-56 0,1 4-52 15,-1-1-66-15,-3 1-90 16,2 2-106-16,-2-1-106 0,2 1-112 0,-2-2-47 16,-2-2 7-16,-1 0 62 0,-3-2 89 15</inkml:trace>
  <inkml:trace contextRef="#ctx0" brushRef="#br0" timeOffset="-208911.7">22223 5401 13 0,'4'-6'210'0,"-1"2"19"0,1 2-16 16,1 0-61-16,2 2-54 0,1 2-65 15,2-2-79-15,1 2-96 0,0-2-52 0,-1-2-28 16,1 0-8-16</inkml:trace>
  <inkml:trace contextRef="#ctx0" brushRef="#br0" timeOffset="-208728.7">22488 5136 129 0,'7'-15'268'0,"-2"-1"36"16,-1 5-18-16,1 1-38 0,0 5-28 0,1 1-16 15,-1 4-14-15,0 6-17 16,0 5-22-16,1 6-22 0,-3 4-26 0,0 6-32 15,-2 3-29-15,-1 3-19 0,-1 1-26 0,-2 0-45 16,2 1-70-16,-3-3-81 0,3 0-94 16,-3-3-97-16,0-1-38 0,1-3 13 15,-3-4 54-15</inkml:trace>
  <inkml:trace contextRef="#ctx0" brushRef="#br0" timeOffset="-207518.33">22773 4966 16 0,'-1'-3'249'0,"-2"1"44"0,2 2 27 0,-1 0-29 15,0 2-22-15,2 3-15 0,-1 7-18 16,1 3-28-16,-2 4-32 0,2 6-38 16,0 1-40-16,0 5-36 0,0-1-26 15,0 3-18-15,0-1-25 0,2-1-53 0,-1-1-76 16,1 1-86-16,4-5-95 0,-3-1-95 0,2-2-34 15,1-4 23-15,-1-2 57 16</inkml:trace>
  <inkml:trace contextRef="#ctx0" brushRef="#br0" timeOffset="-207087.17">23273 4961 140 0,'-3'-6'273'0,"-3"2"49"16,-2 2 28-16,2 0-29 0,-2 4-25 15,0 2-19-15,-3 2-24 0,-1 3-38 0,-1 5-53 16,1 3-48-16,-2 4-37 0,-2 3-24 15,1 5-15-15,-1 3-8 0,2 3-4 16,1 1 0-16,1 2 4 0,3-2 4 0,1 0 5 16,5-1 1-16,3-3 0 0,2-1-6 15,3-7-7-15,4-1-5 0,1-4-5 16,4-4-4-16,2-3-4 0,1-5-1 16,3-3 1-16,2-4-1 0,-1-5-2 0,0-5 1 15,-2-5-1-15,3-2 2 0,-4-4 3 16,0-2 3-16,-4-2 5 0,-3-3 2 0,-2-1 0 15,-4-2 1-15,-1 1-5 0,-4 1-5 16,-3 1-4-16,-1 3-5 0,-1 2-19 0,-3 2-54 16,-1 4-112-16,2 4-122 15,-2 1-128-15,2 3-101 0,0 1-39 0,0 2 22 16,0 3 96-16,2-1 115 0</inkml:trace>
  <inkml:trace contextRef="#ctx0" brushRef="#br0" timeOffset="-206853.61">23470 4846 30 0,'5'-7'328'0,"-1"-1"70"16,-1 4 80-16,1 2 13 0,-2 4-41 0,0 4-62 16,1 5-60-16,1 7-59 0,-2 4-73 15,3 5-72-15,-2 5-49 0,-1 3-31 0,2 3-17 16,-3 2-13-16,3 2-14 0,-2-2-22 15,1 2-56-15,-1-2-116 0,1-2-130 16,1-2-139-16,0-4-95 0,-1-1-36 0,0-4 24 16,2-5 98-16,-2-3 124 0</inkml:trace>
  <inkml:trace contextRef="#ctx0" brushRef="#br0" timeOffset="-206671.75">23677 5100 123 0,'-7'-14'361'0,"-2"3"82"16,-3 3 78-16,1 4-34 0,-1 4-81 16,2 2-73-16,1 4-71 0,2 4-78 0,5 1-73 15,2 4-51-15,4 1-29 0,3-1-34 16,2 2-68-16,4-2-102 0,-1 0-115 16,2-1-109-16,2-3-109 0,2-3-40 0,-2-2 30 15,1-3 79-15,0-3 104 0</inkml:trace>
  <inkml:trace contextRef="#ctx0" brushRef="#br0" timeOffset="-206472.79">23977 4863 247 0,'0'-5'451'0,"0"3"86"15,0 4 60-15,-2 3-69 0,-1 5-108 16,1 5-104-16,-2 6-98 0,2 2-84 15,-1 2-59-15,1 3-38 0,0 1-33 0,1 1-36 16,-1 1-80-16,0-1-114 0,-1 1-119 16,1-1-119-16,-2 1-85 0,1-3-24 0,-5-1 47 15,1-2 97-15</inkml:trace>
  <inkml:trace contextRef="#ctx0" brushRef="#br0" timeOffset="-206339.87">23823 5208 224 0,'2'-11'293'0,"0"1"36"16,2 3-47-16,1 1-61 0,2 0-54 0,0 2-46 16,0 3-75-16,1-1-99 0,4 0-106 15,-1 0-101-15,-1 0-55 0,1 0-27 16,0-2 19-16</inkml:trace>
  <inkml:trace contextRef="#ctx0" brushRef="#br0" timeOffset="-206071.46">24113 4964 142 0,'1'-7'301'0,"-1"3"60"16,-1 0 21-16,-1 4-39 0,-2 2-37 15,-1 2-34-15,-2 4-41 0,0 1-49 0,-2 4-50 16,1 1-40-16,-1-1-31 16,3 2-24-16,0 1-16 0,1-1-10 0,-1-2-6 15,5-1-3-15,-1-1-2 0,2-2-2 0,2-1 2 16,1-2 2-16,3-2 6 0,1-2 9 15,1-2 10-15,3 0 8 0,0-4 7 0,0 2 4 16,1-2-3-16,1 2-7 0,-2 2-6 16,-1 0-9-16,0 2-8 0,-2 4-24 15,-1-1-64-15,1 3-104 0,-3 2-116 0,-1 1-124 16,1-1-86-16,-2-1-32 0,1-1 37 16,-1-1 87-16</inkml:trace>
  <inkml:trace contextRef="#ctx0" brushRef="#br0" timeOffset="-205807.79">24336 5003 28 0,'2'-6'310'0,"0"2"71"16,-2 2 63-16,-2 2-18 0,0 4-56 16,-1 0-65-16,1 3-62 0,0 1-65 15,-3 0-61-15,5 1-49 0,-2 1-37 0,-1-1-28 16,3 1-20-16,0-3-12 0,0-1-8 15,0 0-2-15,3-1 2 0,-1-3 10 16,3 0 11-16,-1-2 8 0,3 0 7 0,0-2 4 16,2-1 4-16,-3 1 3 0,3 0-1 15,1 0-3-15,-1 2-32 0,-2 2-75 16,2 2-99-16,0-1-118 0,-2 1-99 0,0 2-52 16,0 1 2-16,0-1 59 0,2 2 89 15</inkml:trace>
  <inkml:trace contextRef="#ctx0" brushRef="#br0" timeOffset="-205536.8">24654 4978 55 0,'0'-8'380'16,"-2"1"93"-16,0 3 68 0,0 0-13 16,-1 2-91-16,0 2-100 0,1 4-98 0,-2 0-89 15,0 3-67-15,1 1-39 0,1 1-21 16,-1 3-12-16,1-3-6 0,-1 3-3 15,2-3-4-15,1 1 0 0,0-1-2 16,0-1 0-16,0-2-2 0,4-1 2 0,-1-1 1 16,1 0 0-16,3-2 2 0,-1-2-2 15,2 2 2-15,1 0-1 0,2 0 0 16,-2 3-6-16,2 3-41 0,-2 1-82 0,0 3-110 16,0 3-117-16,3 0-122 0,-3 1-58 0,2-1 6 15,-2 2 66-15,1-2 101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2A39-0194-4754-BC91-13CC47331398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253C2-9EE9-489F-8694-1B85B0A26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2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1D3A-8791-462E-B12E-944A43A8AC00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35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142-0B97-42A7-9DF6-A98F1F4E8125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765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36A-CD76-4FD2-AAEC-B99D9104D25B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93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0257-E493-44AA-9474-E77DF9DA0885}" type="datetime1">
              <a:rPr lang="id-ID" smtClean="0"/>
              <a:t>07/04/2026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182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100AD-0C36-49F0-BB6C-B85CBEC74534}" type="datetime1">
              <a:rPr lang="id-ID" smtClean="0"/>
              <a:t>07/04/2026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724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9FD3-4F97-46E5-A388-223DF9A36FDA}" type="datetime1">
              <a:rPr lang="id-ID" smtClean="0"/>
              <a:t>07/04/2026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401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07E-FB61-463C-B1F4-23C1F686C231}" type="datetime1">
              <a:rPr lang="id-ID" smtClean="0"/>
              <a:t>07/04/2026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659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95FEC-E423-40E0-9E7D-FFE3E394C3A1}" type="datetime1">
              <a:rPr lang="id-ID" smtClean="0"/>
              <a:t>07/04/2026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395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0928-4CBC-4784-BF50-7EF41972C5DE}" type="datetime1">
              <a:rPr lang="id-ID" smtClean="0"/>
              <a:t>07/04/2026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841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F4E7-98F8-4C2B-A908-93A0BD774BBA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209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010EE-ABDF-4EDA-BFF7-FD68DC5C6F38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12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BDDD2-FC4C-42A0-9FDE-C1A79FE474EF}" type="datetime1">
              <a:rPr lang="id-ID" smtClean="0"/>
              <a:t>07/04/2026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C3B8-7A38-4224-B28E-0B45E80CE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891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2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2.png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customXml" Target="../ink/ink9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customXml" Target="../ink/ink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5" Type="http://schemas.microsoft.com/office/2007/relationships/hdphoto" Target="../media/hdphoto11.wdp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18.png"/><Relationship Id="rId7" Type="http://schemas.openxmlformats.org/officeDocument/2006/relationships/image" Target="../media/image5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5" Type="http://schemas.openxmlformats.org/officeDocument/2006/relationships/image" Target="../media/image57.emf"/><Relationship Id="rId4" Type="http://schemas.openxmlformats.org/officeDocument/2006/relationships/customXml" Target="../ink/ink14.xml"/><Relationship Id="rId9" Type="http://schemas.openxmlformats.org/officeDocument/2006/relationships/image" Target="../media/image5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Sikloalkana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30829"/>
          </a:xfrm>
        </p:spPr>
        <p:txBody>
          <a:bodyPr>
            <a:normAutofit fontScale="77500" lnSpcReduction="20000"/>
          </a:bodyPr>
          <a:lstStyle/>
          <a:p>
            <a:r>
              <a:rPr lang="id-ID" dirty="0"/>
              <a:t>Alkana yang membentuk cincin atau siklik disebut sikloalkana, dengan rumus umum C</a:t>
            </a:r>
            <a:r>
              <a:rPr lang="id-ID" baseline="-25000" dirty="0"/>
              <a:t>n</a:t>
            </a:r>
            <a:r>
              <a:rPr lang="id-ID" dirty="0"/>
              <a:t>H</a:t>
            </a:r>
            <a:r>
              <a:rPr lang="id-ID" baseline="-25000" dirty="0"/>
              <a:t>2n</a:t>
            </a:r>
            <a:r>
              <a:rPr lang="id-ID" dirty="0"/>
              <a:t>. </a:t>
            </a:r>
          </a:p>
          <a:p>
            <a:r>
              <a:rPr lang="id-ID" dirty="0"/>
              <a:t>Banyak senyawa biologis memiliki lebih dari 1 cincin sikloalkana, misalnya pada kolosterol, testosteron, progesteron.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76" t="31524" r="27009" b="24091"/>
          <a:stretch/>
        </p:blipFill>
        <p:spPr bwMode="auto">
          <a:xfrm>
            <a:off x="537727" y="3331029"/>
            <a:ext cx="8233931" cy="352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B19C07A-275F-7C06-0173-3692E1C76AAF}"/>
                  </a:ext>
                </a:extLst>
              </p14:cNvPr>
              <p14:cNvContentPartPr/>
              <p14:nvPr/>
            </p14:nvContentPartPr>
            <p14:xfrm>
              <a:off x="605880" y="273600"/>
              <a:ext cx="8039160" cy="4957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B19C07A-275F-7C06-0173-3692E1C76A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520" y="264240"/>
                <a:ext cx="8057880" cy="497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164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Alkena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 fontScale="77500" lnSpcReduction="20000"/>
          </a:bodyPr>
          <a:lstStyle/>
          <a:p>
            <a:r>
              <a:rPr lang="id-ID" dirty="0"/>
              <a:t>Alkena, atau disebut juga olefin, memiliki setidaknya 1 ikatan rangkap dua pada ikatan C-H nya</a:t>
            </a:r>
          </a:p>
          <a:p>
            <a:r>
              <a:rPr lang="id-ID" dirty="0"/>
              <a:t>Memiliki rumus umum C</a:t>
            </a:r>
            <a:r>
              <a:rPr lang="id-ID" baseline="-25000" dirty="0"/>
              <a:t>n</a:t>
            </a:r>
            <a:r>
              <a:rPr lang="id-ID" dirty="0"/>
              <a:t>H</a:t>
            </a:r>
            <a:r>
              <a:rPr lang="id-ID" baseline="-25000" dirty="0"/>
              <a:t>2n</a:t>
            </a:r>
          </a:p>
          <a:p>
            <a:r>
              <a:rPr lang="id-ID" dirty="0"/>
              <a:t>Alkena yang paling sederhana adalah CH</a:t>
            </a:r>
            <a:r>
              <a:rPr lang="id-ID" baseline="-25000" dirty="0"/>
              <a:t>2</a:t>
            </a:r>
            <a:r>
              <a:rPr lang="id-ID" dirty="0"/>
              <a:t>=CH</a:t>
            </a:r>
            <a:r>
              <a:rPr lang="id-ID" baseline="-25000" dirty="0"/>
              <a:t>2</a:t>
            </a:r>
            <a:r>
              <a:rPr lang="id-ID" dirty="0"/>
              <a:t>, etena (IUPAC) atau etilena, yang berperan penting sebagai hormon tumbuhan pada pengecambahan biji dan pematangan buah.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292900"/>
              </p:ext>
            </p:extLst>
          </p:nvPr>
        </p:nvGraphicFramePr>
        <p:xfrm>
          <a:off x="3491880" y="4149080"/>
          <a:ext cx="1872207" cy="2207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904680" imgH="1066680" progId="ChemDraw.Document.6.0">
                  <p:embed/>
                </p:oleObj>
              </mc:Choice>
              <mc:Fallback>
                <p:oleObj name="CS ChemDraw Drawing" r:id="rId2" imgW="904680" imgH="10666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91880" y="4149080"/>
                        <a:ext cx="1872207" cy="2207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2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49B3FE78-A3FA-D579-3CBB-A481816D722F}"/>
                  </a:ext>
                </a:extLst>
              </p14:cNvPr>
              <p14:cNvContentPartPr/>
              <p14:nvPr/>
            </p14:nvContentPartPr>
            <p14:xfrm>
              <a:off x="4002840" y="2659680"/>
              <a:ext cx="685080" cy="3600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49B3FE78-A3FA-D579-3CBB-A481816D72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93480" y="2650320"/>
                <a:ext cx="7038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F596E19-953D-5F1B-A896-19C709C3A239}"/>
                  </a:ext>
                </a:extLst>
              </p14:cNvPr>
              <p14:cNvContentPartPr/>
              <p14:nvPr/>
            </p14:nvContentPartPr>
            <p14:xfrm>
              <a:off x="708840" y="336600"/>
              <a:ext cx="7526520" cy="5886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F596E19-953D-5F1B-A896-19C709C3A2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9480" y="327240"/>
                <a:ext cx="7545240" cy="590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70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D8322-F2EF-CBF3-2CDB-973CCEFE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3</a:t>
            </a:fld>
            <a:endParaRPr lang="id-ID"/>
          </a:p>
        </p:txBody>
      </p:sp>
      <p:pic>
        <p:nvPicPr>
          <p:cNvPr id="23554" name="Picture 2" descr="Tabel Deret Homolog Alkena. Pengertian Hidrokarbon, Rumus, Tata Nama,  Contoh dan Kegunaan | Nama, Tabel periodik, Atom hidrogen">
            <a:extLst>
              <a:ext uri="{FF2B5EF4-FFF2-40B4-BE49-F238E27FC236}">
                <a16:creationId xmlns:a16="http://schemas.microsoft.com/office/drawing/2014/main" id="{E5FE96A5-56D7-4A3D-34D4-EE8C8DBF4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628800"/>
            <a:ext cx="51054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D634C9-EA9C-7B97-988A-1FA82F552192}"/>
                  </a:ext>
                </a:extLst>
              </p14:cNvPr>
              <p14:cNvContentPartPr/>
              <p14:nvPr/>
            </p14:nvContentPartPr>
            <p14:xfrm>
              <a:off x="1319040" y="342360"/>
              <a:ext cx="7139520" cy="6245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D634C9-EA9C-7B97-988A-1FA82F5521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09680" y="333000"/>
                <a:ext cx="7158240" cy="626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560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Tata Nama </a:t>
            </a:r>
            <a:r>
              <a:rPr lang="en-US" b="1" dirty="0" err="1"/>
              <a:t>Alkena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Alkuna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(</a:t>
            </a:r>
            <a:r>
              <a:rPr lang="en-US" b="1" dirty="0" err="1"/>
              <a:t>Sistem</a:t>
            </a:r>
            <a:r>
              <a:rPr lang="en-US" b="1" dirty="0"/>
              <a:t> IUPAC)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/>
              <a:t>Penamaan alkena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alkuna</a:t>
            </a:r>
            <a:r>
              <a:rPr lang="en-US" dirty="0"/>
              <a:t> </a:t>
            </a:r>
            <a:r>
              <a:rPr lang="id-ID" dirty="0"/>
              <a:t>berdasarkan rantai terpanjang atom karbon </a:t>
            </a:r>
            <a:r>
              <a:rPr lang="id-ID" b="1" dirty="0"/>
              <a:t>yang mengandung ikatan rangkap</a:t>
            </a:r>
            <a:r>
              <a:rPr lang="id-ID" dirty="0"/>
              <a:t>. Rantai utama dinamai dengan mengubah akhiran nama –ana menjadi –ena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alkena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–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alkuna</a:t>
            </a:r>
            <a:r>
              <a:rPr lang="id-ID" dirty="0"/>
              <a:t>.</a:t>
            </a:r>
            <a:endParaRPr lang="en-US" dirty="0"/>
          </a:p>
          <a:p>
            <a:r>
              <a:rPr lang="en-US" dirty="0" err="1"/>
              <a:t>Penomoran</a:t>
            </a:r>
            <a:r>
              <a:rPr lang="en-US" dirty="0"/>
              <a:t> </a:t>
            </a:r>
            <a:r>
              <a:rPr lang="en-US" dirty="0" err="1"/>
              <a:t>rantai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yang </a:t>
            </a:r>
            <a:r>
              <a:rPr lang="en-US" dirty="0" err="1"/>
              <a:t>terdekat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rangkap</a:t>
            </a:r>
            <a:r>
              <a:rPr lang="en-US" dirty="0"/>
              <a:t>.</a:t>
            </a:r>
          </a:p>
          <a:p>
            <a:r>
              <a:rPr lang="en-US" dirty="0" err="1"/>
              <a:t>Penamaan</a:t>
            </a:r>
            <a:r>
              <a:rPr lang="en-US" dirty="0"/>
              <a:t> substituent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,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penamaan</a:t>
            </a:r>
            <a:r>
              <a:rPr lang="en-US" dirty="0"/>
              <a:t> </a:t>
            </a:r>
            <a:r>
              <a:rPr lang="en-US" dirty="0" err="1"/>
              <a:t>alkana</a:t>
            </a:r>
            <a:r>
              <a:rPr lang="en-US" dirty="0"/>
              <a:t> (</a:t>
            </a:r>
            <a:r>
              <a:rPr lang="en-US" dirty="0" err="1"/>
              <a:t>kecuali</a:t>
            </a:r>
            <a:r>
              <a:rPr lang="en-US" dirty="0"/>
              <a:t> cis-trans).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4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73D639A-5A59-E4BF-E498-EF3CC60148B4}"/>
                  </a:ext>
                </a:extLst>
              </p14:cNvPr>
              <p14:cNvContentPartPr/>
              <p14:nvPr/>
            </p14:nvContentPartPr>
            <p14:xfrm>
              <a:off x="322920" y="1925640"/>
              <a:ext cx="7697880" cy="3999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73D639A-5A59-E4BF-E498-EF3CC60148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560" y="1916280"/>
                <a:ext cx="7716600" cy="401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291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Contoh Penamaan Alkena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56" t="25809" r="19867" b="42190"/>
          <a:stretch/>
        </p:blipFill>
        <p:spPr bwMode="auto">
          <a:xfrm>
            <a:off x="107504" y="1798785"/>
            <a:ext cx="9144000" cy="2753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5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DBED33B-FCAD-7EFB-2DBA-2424DFA70DD1}"/>
                  </a:ext>
                </a:extLst>
              </p14:cNvPr>
              <p14:cNvContentPartPr/>
              <p14:nvPr/>
            </p14:nvContentPartPr>
            <p14:xfrm>
              <a:off x="81360" y="1491480"/>
              <a:ext cx="7140240" cy="3528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DBED33B-FCAD-7EFB-2DBA-2424DFA70D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00" y="1482120"/>
                <a:ext cx="7158960" cy="354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5297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Contoh Penamaan Alkena</a:t>
            </a:r>
            <a:endParaRPr lang="id-ID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96" t="36476" r="17634" b="19714"/>
          <a:stretch/>
        </p:blipFill>
        <p:spPr bwMode="auto">
          <a:xfrm>
            <a:off x="151630" y="1628800"/>
            <a:ext cx="8812858" cy="358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7664" y="2348880"/>
            <a:ext cx="1584176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2160" y="3203375"/>
            <a:ext cx="1944216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67644" y="4653136"/>
            <a:ext cx="1944216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6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F0E296B-7B99-848F-0632-1F88AB61F7AE}"/>
                  </a:ext>
                </a:extLst>
              </p14:cNvPr>
              <p14:cNvContentPartPr/>
              <p14:nvPr/>
            </p14:nvContentPartPr>
            <p14:xfrm>
              <a:off x="34560" y="1132920"/>
              <a:ext cx="8954280" cy="4508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F0E296B-7B99-848F-0632-1F88AB61F7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200" y="1123560"/>
                <a:ext cx="8973000" cy="452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286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Contoh Penamaan Alkena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Nama </a:t>
            </a:r>
            <a:r>
              <a:rPr lang="en-US" dirty="0" err="1"/>
              <a:t>substituen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cis </a:t>
            </a:r>
            <a:r>
              <a:rPr lang="en-US" dirty="0" err="1"/>
              <a:t>atau</a:t>
            </a:r>
            <a:r>
              <a:rPr lang="en-US" dirty="0"/>
              <a:t> trans</a:t>
            </a:r>
            <a:endParaRPr lang="id-ID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" t="28476" r="11384" b="30381"/>
          <a:stretch/>
        </p:blipFill>
        <p:spPr bwMode="auto">
          <a:xfrm>
            <a:off x="0" y="2852936"/>
            <a:ext cx="9218514" cy="261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936104" y="5005436"/>
            <a:ext cx="2376264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24128" y="5127698"/>
            <a:ext cx="2376264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7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325E253-839B-E803-083F-CD5F2B579E07}"/>
                  </a:ext>
                </a:extLst>
              </p14:cNvPr>
              <p14:cNvContentPartPr/>
              <p14:nvPr/>
            </p14:nvContentPartPr>
            <p14:xfrm>
              <a:off x="12600" y="2530440"/>
              <a:ext cx="9005760" cy="3217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325E253-839B-E803-083F-CD5F2B579E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40" y="2521080"/>
                <a:ext cx="9024480" cy="323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750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798" t="7673" r="2404" b="29328"/>
          <a:stretch/>
        </p:blipFill>
        <p:spPr>
          <a:xfrm>
            <a:off x="7229366" y="3779490"/>
            <a:ext cx="1893252" cy="28178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id-ID" b="1" dirty="0"/>
              <a:t>Alkuna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665418" cy="1728192"/>
          </a:xfrm>
        </p:spPr>
        <p:txBody>
          <a:bodyPr>
            <a:normAutofit fontScale="77500" lnSpcReduction="20000"/>
          </a:bodyPr>
          <a:lstStyle/>
          <a:p>
            <a:r>
              <a:rPr lang="id-ID" dirty="0"/>
              <a:t>Alkuna merupakan hidrokarbon tidak jenuh yang mengandung minimal 1 ikatan rangkap tiga (               ), dengan rumus umum C</a:t>
            </a:r>
            <a:r>
              <a:rPr lang="id-ID" baseline="-25000" dirty="0"/>
              <a:t>n</a:t>
            </a:r>
            <a:r>
              <a:rPr lang="id-ID" dirty="0"/>
              <a:t>H</a:t>
            </a:r>
            <a:r>
              <a:rPr lang="id-ID" baseline="-25000" dirty="0"/>
              <a:t>2n-2</a:t>
            </a:r>
          </a:p>
          <a:p>
            <a:r>
              <a:rPr lang="id-ID" dirty="0"/>
              <a:t>Alkuna yang paling sederhana adalah etuna / asetilena (C</a:t>
            </a:r>
            <a:r>
              <a:rPr lang="id-ID" baseline="-25000" dirty="0"/>
              <a:t>2</a:t>
            </a:r>
            <a:r>
              <a:rPr lang="id-ID" dirty="0"/>
              <a:t>H</a:t>
            </a:r>
            <a:r>
              <a:rPr lang="id-ID" baseline="-25000" dirty="0"/>
              <a:t>2</a:t>
            </a:r>
            <a:r>
              <a:rPr lang="id-ID" dirty="0"/>
              <a:t>), molekul yang sangat reaktif.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49" t="60003" r="24331" b="33429"/>
          <a:stretch/>
        </p:blipFill>
        <p:spPr bwMode="auto">
          <a:xfrm>
            <a:off x="4931838" y="1580151"/>
            <a:ext cx="864298" cy="48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3068960"/>
            <a:ext cx="65527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Ketika asetilena dibakar dengan Oksigen dalam sulutan oksiasetilena, akan menghasilkan nyala api dengan suhu mencapai 3000</a:t>
            </a:r>
            <a:r>
              <a:rPr lang="id-ID" sz="2400" baseline="30000" dirty="0"/>
              <a:t>o</a:t>
            </a:r>
            <a:r>
              <a:rPr lang="id-ID" sz="2400" dirty="0"/>
              <a:t>C. Oleh karena itu, oksiasetilena ser</a:t>
            </a:r>
            <a:r>
              <a:rPr lang="en-US" sz="2400" dirty="0" err="1"/>
              <a:t>i</a:t>
            </a:r>
            <a:r>
              <a:rPr lang="id-ID" sz="2400" dirty="0"/>
              <a:t>ng digunakan untuk pengelasan logam.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Atas sifatnya yang secara umum sangat reaktif, alkuna tidak tersebar luas di alam sebagaimana alkena.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Namun alk</a:t>
            </a:r>
            <a:r>
              <a:rPr lang="en-US" sz="2400" dirty="0"/>
              <a:t>u</a:t>
            </a:r>
            <a:r>
              <a:rPr lang="id-ID" sz="2400" dirty="0"/>
              <a:t>na merupakan intermediet penting dalam banyak proses industri.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8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95604BA-6598-9A5D-2953-865EA8D2EBD0}"/>
                  </a:ext>
                </a:extLst>
              </p14:cNvPr>
              <p14:cNvContentPartPr/>
              <p14:nvPr/>
            </p14:nvContentPartPr>
            <p14:xfrm>
              <a:off x="724320" y="224280"/>
              <a:ext cx="8323920" cy="495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95604BA-6598-9A5D-2953-865EA8D2EB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4960" y="214920"/>
                <a:ext cx="8342640" cy="497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4776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35BF4-00AD-3D71-A890-A6D0BCF5E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9</a:t>
            </a:fld>
            <a:endParaRPr lang="id-ID"/>
          </a:p>
        </p:txBody>
      </p:sp>
      <p:pic>
        <p:nvPicPr>
          <p:cNvPr id="24578" name="Picture 2" descr="Tatanama Senyawa Alkuna">
            <a:extLst>
              <a:ext uri="{FF2B5EF4-FFF2-40B4-BE49-F238E27FC236}">
                <a16:creationId xmlns:a16="http://schemas.microsoft.com/office/drawing/2014/main" id="{148ACC72-33CB-92ED-EC75-B8D492316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2452688"/>
            <a:ext cx="45148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ECE36E-AD92-33D0-B782-5D9BA36D2D10}"/>
                  </a:ext>
                </a:extLst>
              </p14:cNvPr>
              <p14:cNvContentPartPr/>
              <p14:nvPr/>
            </p14:nvContentPartPr>
            <p14:xfrm>
              <a:off x="2820600" y="2905200"/>
              <a:ext cx="2671560" cy="1304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ECE36E-AD92-33D0-B782-5D9BA36D2D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11240" y="2895840"/>
                <a:ext cx="2690280" cy="13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090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Latihan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Tentukan nama IPAC dari rumus struktur di bawah ini: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" t="40667" r="54454" b="29667"/>
          <a:stretch/>
        </p:blipFill>
        <p:spPr bwMode="auto">
          <a:xfrm>
            <a:off x="467544" y="2542792"/>
            <a:ext cx="5297831" cy="218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44" t="40667" r="16071" b="29667"/>
          <a:stretch/>
        </p:blipFill>
        <p:spPr bwMode="auto">
          <a:xfrm>
            <a:off x="467544" y="4753719"/>
            <a:ext cx="4120782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10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9F8355B-FD76-9D48-ADC4-3FAC01823E56}"/>
                  </a:ext>
                </a:extLst>
              </p14:cNvPr>
              <p14:cNvContentPartPr/>
              <p14:nvPr/>
            </p14:nvContentPartPr>
            <p14:xfrm>
              <a:off x="330840" y="2449080"/>
              <a:ext cx="8300520" cy="4223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9F8355B-FD76-9D48-ADC4-3FAC01823E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1480" y="2439720"/>
                <a:ext cx="8319240" cy="424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661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Tulis rumus struktur untuk senyawa-senyawa berikut: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LcPeriod"/>
            </a:pPr>
            <a:r>
              <a:rPr lang="id-ID" dirty="0"/>
              <a:t>2,2-dimetilbutana</a:t>
            </a:r>
          </a:p>
          <a:p>
            <a:pPr marL="514350" indent="-514350">
              <a:buAutoNum type="alphaLcPeriod"/>
            </a:pPr>
            <a:r>
              <a:rPr lang="id-ID" dirty="0"/>
              <a:t>4-etil-2,2-dimetilheksana</a:t>
            </a:r>
          </a:p>
          <a:p>
            <a:pPr marL="514350" indent="-514350">
              <a:buAutoNum type="alphaLcPeriod"/>
            </a:pPr>
            <a:r>
              <a:rPr lang="id-ID" dirty="0"/>
              <a:t>2-bromo-3-metilpentana</a:t>
            </a:r>
          </a:p>
          <a:p>
            <a:pPr marL="514350" indent="-514350">
              <a:buAutoNum type="alphaLcPeriod"/>
            </a:pPr>
            <a:r>
              <a:rPr lang="id-ID" dirty="0"/>
              <a:t>1,1-diklorosiklopropana</a:t>
            </a:r>
          </a:p>
          <a:p>
            <a:pPr marL="514350" indent="-514350">
              <a:buAutoNum type="alphaLcPeriod"/>
            </a:pPr>
            <a:r>
              <a:rPr lang="id-ID" dirty="0"/>
              <a:t>4-metil-2-pentuna</a:t>
            </a:r>
          </a:p>
          <a:p>
            <a:pPr marL="514350" indent="-514350">
              <a:buAutoNum type="alphaLcPeriod"/>
            </a:pPr>
            <a:r>
              <a:rPr lang="id-ID" dirty="0"/>
              <a:t>3-metilsiklopentena</a:t>
            </a:r>
          </a:p>
          <a:p>
            <a:pPr marL="514350" indent="-514350">
              <a:buAutoNum type="alphaLcPeriod"/>
            </a:pPr>
            <a:r>
              <a:rPr lang="id-ID" dirty="0"/>
              <a:t>1,3-sikloheksadiena</a:t>
            </a:r>
          </a:p>
          <a:p>
            <a:pPr marL="514350" indent="-514350">
              <a:buAutoNum type="alphaLcPeriod"/>
            </a:pPr>
            <a:r>
              <a:rPr lang="id-ID" dirty="0"/>
              <a:t>2,3-dikloro-1,3-siklopentadiena</a:t>
            </a:r>
          </a:p>
          <a:p>
            <a:pPr marL="514350" indent="-514350">
              <a:buAutoNum type="alphaLcPeriod"/>
            </a:pPr>
            <a:endParaRPr lang="id-ID" dirty="0"/>
          </a:p>
          <a:p>
            <a:pPr marL="514350" indent="-514350">
              <a:buAutoNum type="alphaLcPeriod"/>
            </a:pPr>
            <a:endParaRPr lang="id-ID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11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FB46996-6745-DAF2-6C36-FAF8E8D32579}"/>
                  </a:ext>
                </a:extLst>
              </p14:cNvPr>
              <p14:cNvContentPartPr/>
              <p14:nvPr/>
            </p14:nvContentPartPr>
            <p14:xfrm>
              <a:off x="258840" y="1360800"/>
              <a:ext cx="8278920" cy="4379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FB46996-6745-DAF2-6C36-FAF8E8D325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9480" y="1351440"/>
                <a:ext cx="8297640" cy="439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27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AB9900C-994F-BD62-E422-9687E64C0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9370EA7-FEDC-5C40-864F-87AE0D234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1,3-sikloheksadiena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36DAC658-CD16-C31C-B60E-C4D18385B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7809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d-ID" dirty="0"/>
              <a:t>Namailah dengan menggunakan sistem IUPAC!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432812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lphaLcPeriod"/>
            </a:pPr>
            <a:r>
              <a:rPr lang="id-ID" dirty="0"/>
              <a:t>CH</a:t>
            </a:r>
            <a:r>
              <a:rPr lang="id-ID" baseline="-25000" dirty="0"/>
              <a:t>3</a:t>
            </a:r>
            <a:r>
              <a:rPr lang="id-ID" dirty="0"/>
              <a:t>(CH</a:t>
            </a:r>
            <a:r>
              <a:rPr lang="id-ID" baseline="-25000" dirty="0"/>
              <a:t>2</a:t>
            </a:r>
            <a:r>
              <a:rPr lang="id-ID" dirty="0"/>
              <a:t>)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r>
              <a:rPr lang="id-ID" dirty="0"/>
              <a:t>(CH</a:t>
            </a:r>
            <a:r>
              <a:rPr lang="id-ID" baseline="-25000" dirty="0"/>
              <a:t>3</a:t>
            </a:r>
            <a:r>
              <a:rPr lang="id-ID" dirty="0"/>
              <a:t>)</a:t>
            </a:r>
            <a:r>
              <a:rPr lang="id-ID" baseline="-25000" dirty="0"/>
              <a:t>2</a:t>
            </a:r>
            <a:r>
              <a:rPr lang="id-ID" dirty="0"/>
              <a:t>CHCH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r>
              <a:rPr lang="id-ID" dirty="0"/>
              <a:t>(CH</a:t>
            </a:r>
            <a:r>
              <a:rPr lang="id-ID" baseline="-25000" dirty="0"/>
              <a:t>3</a:t>
            </a:r>
            <a:r>
              <a:rPr lang="id-ID" dirty="0"/>
              <a:t>)</a:t>
            </a:r>
            <a:r>
              <a:rPr lang="id-ID" baseline="-25000" dirty="0"/>
              <a:t>3</a:t>
            </a:r>
            <a:r>
              <a:rPr lang="id-ID" dirty="0"/>
              <a:t>CCH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r>
              <a:rPr lang="id-ID" dirty="0"/>
              <a:t>(CH</a:t>
            </a:r>
            <a:r>
              <a:rPr lang="id-ID" baseline="-25000" dirty="0"/>
              <a:t>2</a:t>
            </a:r>
            <a:r>
              <a:rPr lang="id-ID" dirty="0"/>
              <a:t>)</a:t>
            </a:r>
            <a:r>
              <a:rPr lang="id-ID" baseline="-25000" dirty="0"/>
              <a:t>4</a:t>
            </a:r>
          </a:p>
          <a:p>
            <a:pPr marL="514350" indent="-514350">
              <a:buAutoNum type="alphaLcPeriod"/>
            </a:pPr>
            <a:r>
              <a:rPr lang="id-ID" dirty="0"/>
              <a:t>CH</a:t>
            </a:r>
            <a:r>
              <a:rPr lang="id-ID" baseline="-25000" dirty="0"/>
              <a:t>3</a:t>
            </a:r>
            <a:r>
              <a:rPr lang="id-ID" dirty="0"/>
              <a:t>CH</a:t>
            </a:r>
            <a:r>
              <a:rPr lang="id-ID" baseline="-25000" dirty="0"/>
              <a:t>2</a:t>
            </a:r>
            <a:r>
              <a:rPr lang="id-ID" dirty="0"/>
              <a:t>CHFCH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r>
              <a:rPr lang="id-ID" dirty="0"/>
              <a:t>CH</a:t>
            </a:r>
            <a:r>
              <a:rPr lang="id-ID" baseline="-25000" dirty="0"/>
              <a:t>3</a:t>
            </a:r>
            <a:r>
              <a:rPr lang="id-ID" dirty="0"/>
              <a:t>CCl</a:t>
            </a:r>
            <a:r>
              <a:rPr lang="id-ID" baseline="-25000" dirty="0"/>
              <a:t>2</a:t>
            </a:r>
            <a:r>
              <a:rPr lang="id-ID" dirty="0"/>
              <a:t>CBr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r>
              <a:rPr lang="id-ID" dirty="0"/>
              <a:t>CH</a:t>
            </a:r>
            <a:r>
              <a:rPr lang="id-ID" baseline="-25000" dirty="0"/>
              <a:t>2</a:t>
            </a:r>
            <a:r>
              <a:rPr lang="id-ID" dirty="0"/>
              <a:t>ClCH</a:t>
            </a:r>
            <a:r>
              <a:rPr lang="id-ID" baseline="-25000" dirty="0"/>
              <a:t>2</a:t>
            </a:r>
            <a:r>
              <a:rPr lang="id-ID" dirty="0"/>
              <a:t>Cl</a:t>
            </a:r>
          </a:p>
          <a:p>
            <a:pPr marL="514350" indent="-514350">
              <a:buAutoNum type="alphaLcPeriod"/>
            </a:pPr>
            <a:r>
              <a:rPr lang="id-ID" dirty="0"/>
              <a:t>(CH</a:t>
            </a:r>
            <a:r>
              <a:rPr lang="id-ID" baseline="-25000" dirty="0"/>
              <a:t>3</a:t>
            </a:r>
            <a:r>
              <a:rPr lang="id-ID" dirty="0"/>
              <a:t>CH</a:t>
            </a:r>
            <a:r>
              <a:rPr lang="id-ID" baseline="-25000" dirty="0"/>
              <a:t>2</a:t>
            </a:r>
            <a:r>
              <a:rPr lang="id-ID" dirty="0"/>
              <a:t>)</a:t>
            </a:r>
            <a:r>
              <a:rPr lang="id-ID" baseline="-25000" dirty="0"/>
              <a:t>2</a:t>
            </a:r>
            <a:r>
              <a:rPr lang="id-ID" dirty="0"/>
              <a:t>CHCH(CH</a:t>
            </a:r>
            <a:r>
              <a:rPr lang="id-ID" baseline="-25000" dirty="0"/>
              <a:t>3</a:t>
            </a:r>
            <a:r>
              <a:rPr lang="id-ID" dirty="0"/>
              <a:t>)CH</a:t>
            </a:r>
            <a:r>
              <a:rPr lang="id-ID" baseline="-25000" dirty="0"/>
              <a:t>2</a:t>
            </a:r>
            <a:r>
              <a:rPr lang="id-ID" dirty="0"/>
              <a:t>CH</a:t>
            </a:r>
            <a:r>
              <a:rPr lang="id-ID" baseline="-25000" dirty="0"/>
              <a:t>3</a:t>
            </a:r>
          </a:p>
          <a:p>
            <a:pPr marL="514350" indent="-514350">
              <a:buAutoNum type="alphaLcPeriod"/>
            </a:pPr>
            <a:endParaRPr lang="id-ID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2385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62272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b="1" dirty="0"/>
              <a:t>Contoh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08" t="50000" r="27884" b="25000"/>
          <a:stretch/>
        </p:blipFill>
        <p:spPr bwMode="auto">
          <a:xfrm>
            <a:off x="35496" y="728838"/>
            <a:ext cx="4215385" cy="14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31" t="24872" r="16327" b="47231"/>
          <a:stretch/>
        </p:blipFill>
        <p:spPr bwMode="auto">
          <a:xfrm>
            <a:off x="4283968" y="756864"/>
            <a:ext cx="4860032" cy="21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98" t="65487" r="32133" b="14000"/>
          <a:stretch/>
        </p:blipFill>
        <p:spPr bwMode="auto">
          <a:xfrm>
            <a:off x="5771" y="3028037"/>
            <a:ext cx="6222413" cy="1697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300803" y="836712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-36512" y="2924944"/>
            <a:ext cx="9180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-36512" y="4653136"/>
            <a:ext cx="9180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21" t="46000" r="25670" b="37619"/>
          <a:stretch/>
        </p:blipFill>
        <p:spPr bwMode="auto">
          <a:xfrm>
            <a:off x="3680693" y="4864126"/>
            <a:ext cx="5356005" cy="130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040891" y="6021288"/>
            <a:ext cx="27356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/>
              <a:t>3-bromo-2-nitroheksana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943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Latihan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Beri nama pada struktur di bawah ini:</a:t>
            </a:r>
          </a:p>
          <a:p>
            <a:pPr marL="0" indent="0">
              <a:buNone/>
            </a:pPr>
            <a:r>
              <a:rPr lang="id-ID" dirty="0"/>
              <a:t>a. 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b.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36" t="56286" r="31919" b="14000"/>
          <a:stretch/>
        </p:blipFill>
        <p:spPr bwMode="auto">
          <a:xfrm>
            <a:off x="899591" y="4498124"/>
            <a:ext cx="4370309" cy="217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21" t="57809" r="15625" b="21096"/>
          <a:stretch/>
        </p:blipFill>
        <p:spPr bwMode="auto">
          <a:xfrm>
            <a:off x="899592" y="2281149"/>
            <a:ext cx="4139686" cy="208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15</a:t>
            </a:fld>
            <a:endParaRPr lang="id-ID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9D37312-AAE3-C71A-ED34-AC3F1AC2BC0A}"/>
                  </a:ext>
                </a:extLst>
              </p14:cNvPr>
              <p14:cNvContentPartPr/>
              <p14:nvPr/>
            </p14:nvContentPartPr>
            <p14:xfrm>
              <a:off x="378720" y="2093760"/>
              <a:ext cx="7387920" cy="4539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9D37312-AAE3-C71A-ED34-AC3F1AC2BC0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9360" y="2084400"/>
                <a:ext cx="7406640" cy="45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5521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Latihan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Tuliskan struktur dari nama di bawah ini:</a:t>
            </a:r>
          </a:p>
          <a:p>
            <a:pPr marL="514350" indent="-514350">
              <a:buAutoNum type="alphaLcPeriod"/>
            </a:pPr>
            <a:r>
              <a:rPr lang="id-ID" dirty="0"/>
              <a:t>2,3-dimetilheksana</a:t>
            </a:r>
          </a:p>
          <a:p>
            <a:pPr marL="514350" indent="-514350">
              <a:buAutoNum type="alphaLcPeriod"/>
            </a:pPr>
            <a:r>
              <a:rPr lang="id-ID" dirty="0"/>
              <a:t>3-etil-2,2-dimetilpentana</a:t>
            </a:r>
          </a:p>
          <a:p>
            <a:pPr marL="514350" indent="-514350">
              <a:buAutoNum type="alphaLcPeriod"/>
            </a:pPr>
            <a:r>
              <a:rPr lang="id-ID" dirty="0"/>
              <a:t>5-etil-2,4,6-trimetiloktana</a:t>
            </a:r>
          </a:p>
          <a:p>
            <a:pPr marL="514350" indent="-514350">
              <a:buAutoNum type="alphaLcPeriod"/>
            </a:pPr>
            <a:r>
              <a:rPr lang="id-ID" dirty="0"/>
              <a:t>3-etil-2-metilpentana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380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Latihan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disediakan</a:t>
            </a:r>
            <a:r>
              <a:rPr lang="en-US" dirty="0"/>
              <a:t>. </a:t>
            </a:r>
            <a:r>
              <a:rPr lang="en-US" dirty="0" err="1"/>
              <a:t>Selamat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bersungguh-sungguh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268663"/>
            <a:ext cx="2857500" cy="2857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0072" y="5877272"/>
            <a:ext cx="164477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8252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F4EC0BE-967B-515C-E725-E8B82620D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18"/>
            <a:ext cx="8229600" cy="868361"/>
          </a:xfrm>
        </p:spPr>
        <p:txBody>
          <a:bodyPr/>
          <a:lstStyle/>
          <a:p>
            <a:r>
              <a:rPr lang="id-ID" dirty="0"/>
              <a:t>KUIS II (10 menit)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211E44E-B65D-7B58-3394-740ECAA69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7464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id-ID" dirty="0"/>
              <a:t>Beri nama senyawa berikut :</a:t>
            </a:r>
          </a:p>
          <a:p>
            <a:pPr marL="0" indent="0">
              <a:buNone/>
            </a:pPr>
            <a:r>
              <a:rPr lang="id-ID" dirty="0"/>
              <a:t>a.  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b.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c.</a:t>
            </a:r>
            <a:r>
              <a:rPr lang="id-ID" sz="3600" dirty="0"/>
              <a:t>CH</a:t>
            </a:r>
            <a:r>
              <a:rPr lang="id-ID" sz="3600" baseline="-25000" dirty="0"/>
              <a:t>3</a:t>
            </a:r>
            <a:r>
              <a:rPr lang="id-ID" sz="3600" dirty="0"/>
              <a:t>CHBrCH</a:t>
            </a:r>
            <a:r>
              <a:rPr lang="id-ID" sz="3600" baseline="-25000" dirty="0"/>
              <a:t>2</a:t>
            </a:r>
            <a:r>
              <a:rPr lang="id-ID" sz="3600" dirty="0"/>
              <a:t>CHC(CH</a:t>
            </a:r>
            <a:r>
              <a:rPr lang="id-ID" sz="3600" baseline="-25000" dirty="0"/>
              <a:t>3</a:t>
            </a:r>
            <a:r>
              <a:rPr lang="id-ID" sz="3600" dirty="0"/>
              <a:t>)</a:t>
            </a:r>
            <a:r>
              <a:rPr lang="id-ID" sz="3600" baseline="-25000" dirty="0"/>
              <a:t>2</a:t>
            </a:r>
          </a:p>
          <a:p>
            <a:pPr marL="0" indent="0">
              <a:buNone/>
            </a:pPr>
            <a:endParaRPr lang="id-ID" sz="3600" dirty="0"/>
          </a:p>
          <a:p>
            <a:pPr marL="0" indent="0">
              <a:buNone/>
            </a:pPr>
            <a:r>
              <a:rPr lang="id-ID" sz="3600" dirty="0"/>
              <a:t>2. Tulis struktur senyawa dari :</a:t>
            </a:r>
          </a:p>
          <a:p>
            <a:pPr marL="0" indent="0">
              <a:buNone/>
            </a:pPr>
            <a:r>
              <a:rPr lang="id-ID" sz="3600" dirty="0"/>
              <a:t>a. 2-kloro-1-siklobutena</a:t>
            </a:r>
          </a:p>
          <a:p>
            <a:pPr marL="0" indent="0">
              <a:buNone/>
            </a:pPr>
            <a:r>
              <a:rPr lang="id-ID" sz="3600" dirty="0"/>
              <a:t>b. 5-iodo-2,4,6-trimetiloktana</a:t>
            </a:r>
          </a:p>
          <a:p>
            <a:pPr marL="0" indent="0">
              <a:buNone/>
            </a:pPr>
            <a:r>
              <a:rPr lang="id-ID" sz="3600" dirty="0"/>
              <a:t>c. 3-metil-1-pentuna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988A9710-7C04-4953-EF79-1266801A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C3B8-7A38-4224-B28E-0B45E80CE30E}" type="slidenum">
              <a:rPr lang="id-ID" smtClean="0"/>
              <a:t>18</a:t>
            </a:fld>
            <a:endParaRPr lang="id-ID"/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1DD1EFAB-49E7-3AA9-18DC-F70EB7364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196752"/>
            <a:ext cx="6225716" cy="1368152"/>
          </a:xfrm>
          <a:prstGeom prst="rect">
            <a:avLst/>
          </a:prstGeom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D6085F0F-1B5E-E5CE-9164-A7DF7384F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034" y="1988840"/>
            <a:ext cx="5062966" cy="19276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5E5CC83-FAA5-76C3-7302-CBD97D10991E}"/>
                  </a:ext>
                </a:extLst>
              </p14:cNvPr>
              <p14:cNvContentPartPr/>
              <p14:nvPr/>
            </p14:nvContentPartPr>
            <p14:xfrm>
              <a:off x="326160" y="1172160"/>
              <a:ext cx="820080" cy="189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5E5CC83-FAA5-76C3-7302-CBD97D1099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800" y="1162800"/>
                <a:ext cx="838800" cy="19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0C3399A-E260-1DC9-BA76-D9103A8759B8}"/>
                  </a:ext>
                </a:extLst>
              </p14:cNvPr>
              <p14:cNvContentPartPr/>
              <p14:nvPr/>
            </p14:nvContentPartPr>
            <p14:xfrm>
              <a:off x="1362600" y="1193400"/>
              <a:ext cx="5666040" cy="1561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0C3399A-E260-1DC9-BA76-D9103A8759B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3240" y="1184040"/>
                <a:ext cx="5684760" cy="158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9972B9A-B1BA-F564-FFF4-9FA05B634371}"/>
                  </a:ext>
                </a:extLst>
              </p14:cNvPr>
              <p14:cNvContentPartPr/>
              <p14:nvPr/>
            </p14:nvContentPartPr>
            <p14:xfrm>
              <a:off x="1356120" y="176400"/>
              <a:ext cx="7662960" cy="4373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9972B9A-B1BA-F564-FFF4-9FA05B6343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6760" y="167040"/>
                <a:ext cx="7681680" cy="43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6815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416</Words>
  <Application>Microsoft Office PowerPoint</Application>
  <PresentationFormat>On-screen Show (4:3)</PresentationFormat>
  <Paragraphs>94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Office Theme</vt:lpstr>
      <vt:lpstr>CS ChemDraw Drawing</vt:lpstr>
      <vt:lpstr>Sikloalkana</vt:lpstr>
      <vt:lpstr>Alkena</vt:lpstr>
      <vt:lpstr>PowerPoint Presentation</vt:lpstr>
      <vt:lpstr>Tata Nama Alkena dan Alkuna  (Sistem IUPAC)</vt:lpstr>
      <vt:lpstr>Contoh Penamaan Alkena</vt:lpstr>
      <vt:lpstr>Contoh Penamaan Alkena</vt:lpstr>
      <vt:lpstr>Contoh Penamaan Alkena</vt:lpstr>
      <vt:lpstr>Alkuna</vt:lpstr>
      <vt:lpstr>PowerPoint Presentation</vt:lpstr>
      <vt:lpstr>Latihan</vt:lpstr>
      <vt:lpstr>Tulis rumus struktur untuk senyawa-senyawa berikut:</vt:lpstr>
      <vt:lpstr>PowerPoint Presentation</vt:lpstr>
      <vt:lpstr>Namailah dengan menggunakan sistem IUPAC!</vt:lpstr>
      <vt:lpstr>Contoh</vt:lpstr>
      <vt:lpstr>Latihan</vt:lpstr>
      <vt:lpstr>Latihan</vt:lpstr>
      <vt:lpstr>Latihan</vt:lpstr>
      <vt:lpstr>KUIS II (10 menit)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KIMIA ORGANIK</dc:title>
  <dc:creator>HP</dc:creator>
  <cp:lastModifiedBy>Tunas Alam</cp:lastModifiedBy>
  <cp:revision>90</cp:revision>
  <dcterms:created xsi:type="dcterms:W3CDTF">2019-03-23T21:57:07Z</dcterms:created>
  <dcterms:modified xsi:type="dcterms:W3CDTF">2026-04-07T10:41:06Z</dcterms:modified>
</cp:coreProperties>
</file>