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8"/>
  </p:notesMasterIdLst>
  <p:sldIdLst>
    <p:sldId id="257" r:id="rId2"/>
    <p:sldId id="259" r:id="rId3"/>
    <p:sldId id="298" r:id="rId4"/>
    <p:sldId id="299" r:id="rId5"/>
    <p:sldId id="300" r:id="rId6"/>
    <p:sldId id="301" r:id="rId7"/>
    <p:sldId id="302" r:id="rId8"/>
    <p:sldId id="303" r:id="rId9"/>
    <p:sldId id="266" r:id="rId10"/>
    <p:sldId id="268" r:id="rId11"/>
    <p:sldId id="270" r:id="rId12"/>
    <p:sldId id="271" r:id="rId13"/>
    <p:sldId id="288" r:id="rId14"/>
    <p:sldId id="289" r:id="rId15"/>
    <p:sldId id="273" r:id="rId16"/>
    <p:sldId id="275" r:id="rId17"/>
    <p:sldId id="277" r:id="rId18"/>
    <p:sldId id="278" r:id="rId19"/>
    <p:sldId id="280" r:id="rId20"/>
    <p:sldId id="281" r:id="rId21"/>
    <p:sldId id="283" r:id="rId22"/>
    <p:sldId id="284" r:id="rId23"/>
    <p:sldId id="290" r:id="rId24"/>
    <p:sldId id="311" r:id="rId25"/>
    <p:sldId id="312" r:id="rId26"/>
    <p:sldId id="313" r:id="rId27"/>
    <p:sldId id="314" r:id="rId28"/>
    <p:sldId id="260" r:id="rId29"/>
    <p:sldId id="315" r:id="rId30"/>
    <p:sldId id="262" r:id="rId31"/>
    <p:sldId id="263" r:id="rId32"/>
    <p:sldId id="264" r:id="rId33"/>
    <p:sldId id="265" r:id="rId34"/>
    <p:sldId id="316" r:id="rId35"/>
    <p:sldId id="317" r:id="rId36"/>
    <p:sldId id="29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3399FF"/>
    <a:srgbClr val="FF7C80"/>
    <a:srgbClr val="663300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00:54.3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18586 4840 21 0,'5'-1'57'0,"-1"-2"3"0,0 2-2 0,0-1-6 0,3-2 1 0,-1 3-3 0,0-2-3 0,1 2-6 0,-1-3-4 0,-2 3-3 15,3-2-1-15,-3 1 2 0,0-1 3 0,0 2 4 16,1-2 7-16,-3 0 9 0,0 2 6 16,0-2 4-16,-2 2 3 0,2-3-3 15,-2 3-4-15,0-2-6 0,0 2-9 16,-2-3-8-16,2 3-5 0,-2-2-4 0,0 2-4 15,0-3 0-15,0 2-1 16,-1-3-1-16,1 4-2 0,-2-2 0 0,0-2 1 16,0 4 1-16,-1-2-3 0,-1 2 1 15,0-3 1-15,-1 3-4 0,-1-1-1 0,-3-1-4 16,3 3-1-16,-3-2 1 0,-1 2-1 16,-1 0 0-16,-2 2-1 0,-2 1-1 15,0-1 0-15,-2 3 0 0,0-1-2 0,-4 1 3 16,-1 0 0-16,1 2 3 0,-4 2 2 15,-1 0 2-15,1 0 2 0,-3 3 0 16,2 1-1-16,-1-2-1 16,1 3 0-16,1 1 0 0,-1-2 1 0,3 3 1 15,-3-1 3-15,3 0 2 0,0 2 1 0,-1 0 1 16,1 3 2-16,-1-2 3 0,1 2 4 16,0 0 5-16,-3 2 1 0,3 0 4 15,-3 2 0-15,1 1-2 0,-1 0-3 0,3-1-6 16,1 1-5-16,1 0-8 0,2-1-5 0,2 0-8 15,2 0-4-15,2-2-4 16,0 3-3-16,5-2 0 0,-1 0-1 0,3 2 2 16,-1-4-1-16,3 3 0 0,2 1 3 15,2-4 0-15,-1 5 4 0,3-1 3 0,0 1 3 16,3 2 4-16,1-2-1 0,2 4 0 16,0 2-1-16,3-2-3 0,2 1 0 15,-1 0-2-15,5 1 0 0,0-1-1 16,2-2-2-16,2 4 2 0,2-4-1 0,2-3 3 15,3 4 2-15,1-2 3 16,3-3 4-16,1 1 4 0,3-1 1 0,2-1 3 16,5 1-1-16,1 1-1 0,4-4-1 15,3 2-5-15,4 0-3 0,2-3-6 16,0-2-3-16,4 1-2 0,1-1-2 0,1-1-1 16,3-1-1-16,-1 2 0 0,1-4 1 15,1 1 1-15,3 1-1 0,0-1-1 16,-1-3 2-16,3 0 0 0,2 0-1 0,0 2-1 15,0-2 0-15,2 0-1 0,2 0 1 16,1 2 0-16,-1-1 2 0,0-2-3 16,0 2 2-16,0-3 2 0,1 1-2 0,1-2 2 15,0 1 0-15,3-2 3 0,-3-4 0 16,2 0-3-16,-1 0 1 0,1 0-5 16,-2-4-2-16,1-1-2 0,-1 0 1 15,0 0 1-15,-1 0 0 0,-1-1 2 0,0-2 1 16,-2-1-2-16,-2 0-1 0,-2-1 1 15,0 1-1-15,0-4 0 0,-1 0 4 16,-1 0-2-16,2-1 1 16,-2 0 0-16,0-2 2 0,-3 1 0 0,3-1-2 0,-3 1 2 15,3-4 1-15,-2 3 0 0,2-2-1 16,-3-3-1-16,1 2 1 16,-3-2 0-16,1-3-2 0,-3 5-2 0,-2-6 1 15,-1 1-2-15,-1 0 0 0,-4-1 0 16,0-1-1-16,-3 2 2 0,-1-4 0 0,-2 1 0 15,-1-3 2-15,-1 0 1 0,-3 1 0 16,-2-4 0-16,0 0 1 0,-1-1 0 0,-1-3-2 16,0 2-3-16,-2-3-2 0,-2-1 1 15,-1 0 2-15,-1 0 0 0,-2 2 0 16,-3-2 0-16,-1 1 1 0,-3 3 2 0,-2-3-3 16,-4 4 2-16,-2-1 2 0,-2 1 2 15,-1 0 0-15,-3 3 2 0,-3-4 1 16,1 1-2-16,-3-1-1 0,-2 1 1 15,-2-2-1-15,2 1-2 0,-2-3-4 0,-2 3-1 16,0-4 1-16,0 1 0 16,-3-1 1-16,-1 2 1 0,0-2 3 0,-1 0 1 15,-3 1 1-15,-1-1-1 0,-2 4 0 16,-3-2 0-16,-1 0 0 0,-2 1 0 0,-3-2-2 16,-1 4 1-16,-4-1-2 0,-1 0 1 15,-2 1 1-15,-3-1 0 0,-1 1-2 16,-2 0 2-16,-2-1 0 0,-3 1-4 0,-1 0-2 15,0 1-1-15,-3-2 1 16,-1 4 0-16,-1-3-1 0,-2 1 1 0,1 3 0 16,-5 0-1-16,2 0-2 0,-4 0 1 0,2 4 2 15,-2-2 1-15,-2 0 0 0,0 2 0 16,0 1 0-16,-3 1 0 0,-1-2 0 16,0 1-2-16,-1 1 3 0,-1 1 2 15,-3 1 4-15,3 0 1 0,-3 0-1 0,0 1 1 16,-1 3-2-16,-1-3 1 0,0 2-4 15,-4 2-2-15,0-1-2 0,-2 1-1 16,-2 4-2-16,0-4-3 0,0 3 3 16,-3 2 0-16,3 1 2 0,-2-2 1 0,-1 4 0 15,1-1 5-15,2 3-3 0,-2 1 0 16,1 1 0-16,-1 0 0 0,2 1 0 16,-2 1-1-16,-1 2 1 0,-1 0 1 15,-1 1 1-15,1-1-1 0,2 1-2 0,-3 2 3 16,3-2-2-16,2 3-2 0,-1 1-1 15,1-2 2-15,2 2 4 0,2 0 0 16,0-1 2-16,0 1 0 0,2 0 1 16,3 2-2-16,-1 2-4 0,0 0-2 0,3 0-3 15,-1 0 3-15,0 2-1 0,1 0 0 16,-1 0 1-16,-2 1 0 0,1 2 1 16,-1 3-3-16,-2-1 0 0,0 1 1 15,0 1-1-15,-2 1 1 0,0-1 0 0,0 2 1 16,3-2 0-16,1 0 0 0,0 1 0 0,5-1 0 15,1-1 0-15,3 0-1 0,4-5-1 16,2 3 1-16,2 0-1 0,5-2-2 16,1 0 2-16,3-2 1 0,2 0 1 0,2 1 1 15,2 0-1-15,0-3-1 0,4 3 1 16,0-2 0-16,5 0-2 0,-1-4-1 16,5 4 0-16,0-3-6 0,3 2-9 15,1-5-8-15,3 4-21 0,1-3-39 16,0-1-70-16,0 1-96 0,2 3-93 0,1 1-87 15,-1 0-84-15,4 2-19 16,1 0 42-16,2 0 86 0,1-2 93 0</inkml:trace>
  <inkml:trace contextRef="#ctx0" brushRef="#br0" timeOffset="3795.61">9358 5851 44 0,'0'0'68'16,"0"-2"-7"-16,0 2-6 0,0 0-4 0,0 0-2 15,0 0 0-15,0 0-2 0,0 0-1 16,0 0-2-16,0 0 1 0,0 0 0 16,-2 0 1-16,2 2 1 0,-2-2 5 15,2 0 4-15,-3 1 6 0,3-1 2 16,-2 0-1-16,0 0-3 0,0 0-5 0,0 0-7 16,0 0-7-16,0 0-5 0,-3 0-3 15,1 0-5-15,0 0-2 0,0 0-3 16,-3 0-4-16,-1 0-2 0,0 0-1 15,-1 0-1-15,-4 3 0 0,1-3 1 0,-1 1 1 16,-2 4-1-16,-2-2 0 16,2 2 0-16,-2 1-1 0,-2 0-2 0,2 2-1 15,-2 1-1-15,0-1-2 16,-2 1-2-16,2 0 0 0,-2 2 0 0,0 2-2 16,-2-3-1-16,1 5 1 0,-1-2 0 0,-2 0 1 15,1 4 0-15,-3-2 3 0,1 2 1 16,-1 1 2-16,-1 2 2 0,1 0 2 0,-3-1 1 15,3 1 1-15,-3 1 3 16,3 2-1-16,-3 0 0 0,2 2 0 0,1 0 0 16,-1 0 0-16,1-1-1 0,2 2-3 15,-1 4-2-15,1-1-1 0,-1 0-1 0,3 4-3 16,2 1-1-16,2 0 3 0,0-1-2 16,2 5 0-16,2-1-2 0,2 1 0 15,3 0-1-15,1 0-3 0,3 2-1 0,4-2-2 16,0 3 3-16,4-3 0 0,2 2-2 15,5-1 1-15,-1 1-1 0,5 0 1 16,1 2 0-16,3 0 1 0,5 0-2 16,-1 1 2-16,4 2 2 0,3-4 1 0,1 2 0 15,5 1 1-15,2-1 2 16,6-2-1-16,3-2-1 0,2 0-3 0,3 0 0 16,5 0-1-16,0-4 0 0,3 0-2 15,1-1 2-15,0-1 0 0,5-2-2 16,-1 2 3-16,1-3 0 0,3 0 2 0,1 1-2 15,4-2-1-15,0 5 1 0,4-1-1 0,2 1-1 16,5 0 2-16,0 0 0 0,1-2 2 16,3 1 4-16,0-2 0 0,2 1 2 15,2-2-1-15,0-1 2 0,0-3 1 16,2 3 1-16,2 0-2 0,3-3 1 0,1 2 0 16,3-2-4-16,-1 2-3 0,3-2-1 15,-2-1-3-15,-1 0 0 0,-1-1-3 16,-1 2 2-16,1-1-1 0,-3-3 0 0,2 1-1 15,-1-1 1-15,-1-1 3 16,3-4-2-16,-1 2 3 0,1-5-1 16,1-2 0-16,1 1-2 0,-1-3 1 15,-1 0 0-15,-3-4-1 0,-2 2 1 0,-1-4 1 16,-1 0 2-16,0-4 0 0,-2-3 0 16,0-1-2-16,-2-2 0 0,2-3-1 0,-2-1-2 15,0-4-1-15,0 2 0 0,-3-5 0 16,-1 1 1-16,-2-2 0 0,-5-2 0 15,-4-2-1-15,-2 2 1 0,-2-2-1 16,-5-3 0-16,-1 0 0 0,-5 0-1 0,0-3 1 16,-4 2 1-16,0-2-1 0,-2 2 1 15,0-4 0-15,-2 1-1 0,-2-4 0 0,-1 3-2 16,1-3 1-16,-4 3 1 0,-1-5 1 16,-2 4 1-16,-1-2 2 0,-3 3 1 15,-2 0-1-15,-5-2 1 0,-1 2-3 16,-5 4 1-16,1-3-1 0,-5 1-1 15,-2 2 0-15,0-2 0 0,-4 2 1 0,0-4-1 16,-3 2 0-16,1-1-1 0,-4 3 1 0,-1-4 0 16,-2 1 2-16,-1 0 2 15,-3-1 2-15,-2 1 5 0,-2 0 7 0,-3-1 3 16,-1 1 5-16,-2 0 1 0,-3-1 0 16,-2-2-2-16,1 3-5 0,-3-3-4 15,0 1-6-15,-4-2-2 0,0 3-2 16,0-3 0-16,-2 3-2 0,-3-3-1 0,-1 2 9 15,0 1 3-15,-3 0 2 0,-2 0 0 16,1-3 5-16,-3 4 4 0,-2-1-3 16,0 0 2-16,0-3-2 0,-4 4 1 15,2 0-3-15,-2-1-3 0,-2 4-3 0,2-3-4 16,-2 0 0-16,-3-1 0 0,1 2-1 16,0-1-1-16,-3 3 1 0,-1-2-1 15,-1 2 1-15,1 1-3 0,-5-3 0 16,0 3-1-16,0 3-2 0,-2-2 0 0,0 1 0 15,-2-1 2-15,2 3 4 0,-2-3 0 16,-2 4 1-16,2 1-1 0,-2-2 0 16,-2 1-4-16,0 2 0 0,-1-2-1 0,1 0-1 15,-2 1 0-15,1 0 1 0,-1 2-2 16,0-1-2-16,-3 2-2 0,-2-3 0 16,1 4-1-16,-3 0 1 0,-2-2 2 0,0 1 3 15,-2 2 3-15,-2 2 0 0,2-2 4 16,-2 0-4-16,2 0 2 0,-2 2 1 15,2-2 1-15,0-1 0 0,0 2 0 16,3 0 1-16,1 0 1 0,0-2-3 16,0 2-3-16,3-1-1 0,-1 2-2 0,0-2 0 15,1-1-3-15,-1 2 1 0,1 1 0 16,-1-1 2-16,0 2-3 0,3 1-1 0,-3 1 1 16,3-2-2-16,-3 6 2 0,1-4-1 15,-1 2 4-15,-2 2 1 0,3 1 2 16,-3-1 2-16,2 1 2 0,-2 1-1 0,3-2-1 15,-1 4 3-15,1-1 0 0,-1-2 0 16,3 3-2-16,-1-3 4 0,3 0 0 16,-1 0 0-16,3 3-2 0,2-4-2 0,0 2-1 15,0-1-3-15,2 1-2 0,-1 3-4 16,1 0-2-16,-2 0 1 0,0 0 0 16,0 4-1-16,-2-1 1 0,-3 1 2 15,3 4 2-15,-2 1-3 0,-3-2 1 16,3 2-1-16,-3 0-1 0,3 2-2 0,-3-2 1 15,3 1 1-15,2 1-2 0,0-1 0 16,-1-1 0-16,5 2 1 0,0 2 1 16,2-2-7-16,2 2-14 0,1-2-31 15,1 3-63-15,2 1-91 0,-1 4-100 0,1 1-87 16,1 5-83-16,-3 0-45 0,2 1 22 16,1 3 70-16,3 0 87 0</inkml:trace>
  <inkml:trace contextRef="#ctx0" brushRef="#br0" timeOffset="26089.58">10143 10929 60 0,'-4'-4'94'15,"0"3"-2"-15,-1 1-3 0,1-3-6 0,0 3-8 16,0-1-5-16,-1 1-5 0,1 0-4 16,0 0 0-16,0 0 2 0,-1 0 2 15,1 0-2-15,0 0-4 0,0 0-9 0,0 0-8 16,-1 0-8-16,-1 0-8 0,2 0-4 15,-3 0-1-15,-1 0 1 0,-1 1 2 16,-1-1 4-16,-3 3 2 0,-2-2 5 16,-2 3 6-16,-2-2 5 0,-2 2 0 0,0 1 0 15,-2-1 2-15,-3 1-7 16,-1 1-7-16,-1 4-7 0,-3-5-4 16,1 4-4-16,-2 2-3 0,-2-1-1 0,3-1 2 15,-3 2 3-15,0-2 6 0,0 3 9 16,2-4 7-16,-2 5 14 0,3-4 10 0,-1 2 7 15,0-2 1-15,0-1-2 0,1 1-4 0,-1 3-8 16,0-4-7-16,-2 5-5 16,2-3-2-16,-1 1-1 0,-1 2-4 15,0-1-2-15,-2 2-5 0,2 0-4 0,-2 1-6 16,0 0-2-16,2-1 1 0,-2 2 0 0,2-2 4 16,0 1 4-16,3-1 2 15,1 2 1-15,0-3-1 0,3 2-6 0,-1-1-4 16,3 1-7-16,0-1-2 0,1 2-3 15,1-3-2-15,0 3 3 0,2-1-1 16,-1 1 4-16,1-1 1 0,2 3 1 0,0-2 2 16,0 2 0-16,0 3-2 15,0-1-4-15,0 4-3 0,0-2-1 16,0 0-3-16,0 3-3 0,0 3 0 0,0-3 1 16,0 1 0-16,0 2-1 0,2-2-2 0,0 2 3 15,0 1-2-15,0-3-1 0,2 4 0 16,0-1 1-16,0 0 2 0,1 4 0 15,1-2 3-15,0 1 1 0,1 1 1 16,-1 1 5-16,0 0-1 0,0 4 0 0,3 2 0 16,-3-1-2-16,3 2-1 0,-1 2-2 15,3 1 0-15,-1-1-5 0,1 2 0 16,1-2-1-16,3-2-2 0,0 2 2 16,2 1-2-16,0-1 1 0,2-1 0 0,2 1 1 15,0 1-1-15,2 0 1 0,0 0 0 16,3 1-1-16,-1-2-2 0,0 2 0 15,3-2 2-15,-1 2-4 0,1-1 1 0,1 1 2 16,1 1 1-16,-1 0 3 0,1-1-4 16,2-1 2-16,2 0-1 0,-1-4 0 0,3 4 2 15,0-5 0-15,4 1-1 0,1-2 1 16,3 0-1-16,0-1-1 0,3-4-1 16,2 1-2-16,1 0 2 0,3 0 0 15,2-1 1-15,0 1-1 0,0-1 0 16,2 0 1-16,2-2-2 0,1 1 1 0,-1-2 0 15,2-2 0-15,3 1 0 16,-1 0 0-16,3-2 2 0,1-2-1 0,1-4-1 16,4 3 0-16,0-3-1 0,4 1 1 0,0-6 1 15,5 4 1-15,-1-6 0 0,5 2 1 16,-1 1 0-16,5-1 0 0,0-3 1 16,4 0-1-16,0 0 0 0,4-2-3 0,3-2 1 15,-1 0-3-15,3-6-2 0,-3 2 3 16,3-1-1-16,-3-4 1 0,3 0 1 15,-3-1 4-15,1-2 0 0,-3-2-2 16,2-2-1-16,-1 2 1 0,-3-3 1 16,2-1-3-16,-2 1 0 0,-2-5-1 0,3 2 0 15,-3 1-1-15,0-3 0 0,-2 1-1 0,0-1 1 16,-2-3 1-16,-3-1 0 0,-1 1 0 16,0-1 0-16,-3-1-1 15,-2-2 0-15,1-1 2 0,-1 0 1 0,-2 1 2 16,-1-2-2-16,-1-3 1 0,0 2-1 15,0-2 1-15,0 1-1 0,-2-1-2 16,2-3 2-16,-2 3-1 0,3 0-2 0,-3-1 2 16,2 2-1-16,-2-5 2 0,-2 4-2 15,0-1 2-15,-3-2 2 0,-1 2-2 16,0-2 2-16,-5 2-1 0,1-3 1 0,-5-1-3 16,0 1-1-16,-2-4 1 0,0-1-2 15,-2 4 2-15,-2-4 1 0,-2-2 2 16,0-1 3-16,-1 2 0 0,-1-3 1 15,-2 2 1-15,-3 1 0 0,0-3 0 0,1 2 0 16,-3-3-1-16,-2 2 1 0,-2 0-2 16,0 0 1-16,-2-2 2 0,-2 3 0 15,-2 1-1-15,-1-2 2 0,1 2 0 0,-2-1-3 16,-3-1 0-16,-1 2 1 0,1-5-4 16,-2 5-2-16,-1-3 1 0,1-2 1 15,-2 2-4-15,0-1-1 0,-1-1 3 0,1 0 3 16,-2 0 1-16,-2 1-2 0,0-3 1 15,0 2 2-15,-2 1-1 0,-2-1-2 16,-1 1 0-16,-1 1 1 0,-2 1 1 16,-3-2 0-16,-2 1 1 0,1-1-1 15,-5 0 0-15,-2 2-1 0,-1-5-1 0,-3 3 0 16,0-5-1-16,0 1-3 0,-5 1 2 16,3-1 0-16,-3-1 1 0,-1 2-1 15,1 0 1-15,-2 3 3 0,1-1-3 0,-1 5 3 16,1-2 0-16,-3 1-1 0,2 2-4 15,-2 4 2-15,-1-3 1 0,1 2-4 16,-2-1 0-16,-2 2 2 0,2 4 3 0,-2-3-3 16,-2 1 1-16,2 3 0 0,-2-1 0 15,0 1-1-15,0 0-1 0,0 2 2 16,-3-2 0-16,1 2-2 0,0 2 2 16,0-3 0-16,-3 3-2 0,1-1 2 0,-2 5-2 15,1-3 0-15,-1 2-2 0,1-1 1 16,-1 3 0-16,2-2-3 0,-3 2 2 0,3 1 1 15,-3 0 2-15,3 1 0 0,0-2 1 16,-1 2 1-16,1 3-1 0,0-2 0 16,-1 2-3-16,-1-2 0 0,2 5-3 15,-1-4 3-15,1 3-1 0,0 3 1 16,-1-4 0-16,1 4 1 0,2-2-1 16,0 2 2-16,-1 0-2 0,1 1 0 0,0-2 0 15,0 2 0-15,2 1 1 0,-3 0-2 16,1 1 1-16,0-2 0 0,-2 4 3 15,1-3 0-15,-1 0 2 0,2 3 1 16,-2-2-1-16,1 3-1 0,-1-1-4 0,2 1 0 16,0 0 0-16,1 0 0 0,-1 1-1 0,2-1 1 15,-2 3 0-15,2-2 1 0,-2 4-1 16,-1-2 0-16,1 2 1 0,-2-1 0 16,2 0 0-16,-3 3-1 0,1-2 0 15,0 1 1-15,-1-2-2 0,1 3-2 0,0 2 1 16,-1-1-1-16,1 1 1 0,0-1-1 15,-3 4 2-15,3-1 1 16,-3 0 3-16,3 2-2 0,-2 2-1 0,1 0 0 16,-1-1 0-16,1 2-3 0,1-2-5 15,2 1-1-15,0 0-2 0,0 0-3 16,1-1-2-16,3 1 0 0,-2 0-6 0,2-1-5 16,0 0-5-16,0-2-13 0,0 5-24 15,-2-4-42-15,0 4-60 0,-2 0-80 0,-2 2-74 16,-3-1-65-16,3 2-55 15,-3 2-34-15,3-1 24 0,2 1 61 0,0-2 73 16</inkml:trace>
  <inkml:trace contextRef="#ctx0" brushRef="#br0" timeOffset="31666.03">19988 7295 22 0,'-5'-1'79'0,"1"-5"-8"0,0 5-5 15,0-4-6-15,0 2-8 0,-1 2-6 16,1-3-7-16,0 3-4 0,0-2-3 16,-1 2-5-16,1-3 0 0,0 3-2 0,0 1-1 15,-1-3-4-15,-1 1-1 0,2 0 2 16,-3 2 0-16,1-3 2 15,0 2 2-15,-1-3 3 0,1 3 2 0,-2 1-1 0,-1-3 0 16,1 3-2-16,-3-1 0 0,1 1 0 16,-1-4-1-16,-2 4 3 0,1-1 0 15,-1 1 2-15,-2 0-1 0,-2 0-2 16,2 0-4-16,-2 0-1 0,-2 0 0 0,0 1-1 16,0-1 0-16,-2 4 2 0,0-3 1 15,0 2-2-15,-3 2-2 0,1-4-1 16,-2 4 0-16,-1 1 2 0,1-1 3 0,-3 3 5 15,-1 1 5-15,-1-1 6 0,0 1 5 16,1 3 7-16,-3-1 3 0,-2 0 1 16,0 3-2-16,1-4-2 0,-1 5-5 0,0-1-7 15,0-2-3-15,0 2-5 0,0 0-2 16,2 1-3-16,-1 0-1 0,1-1-1 16,0 2-1-16,0 1-2 0,3-1-1 15,-3 2 1-15,0-1 1 0,0 3 4 16,1-2 1-16,-1 3 3 0,0 2 2 15,0-1 1-15,-1 1 0 0,-3 1-1 0,2 4 2 16,-2-2 1-16,-2 2-2 0,2 3-1 16,-2 1 0-16,2 0-3 0,0-1-4 15,2 3-4-15,2 3-3 0,0-3-3 0,5 2-4 16,-1-1-2-16,5 3-3 0,0 2 0 16,1-2 0-16,1 3-1 0,4 2-2 15,0 2 1-15,3-2-1 0,1 2 0 0,0-1-2 16,5 4-2-16,-1-2 3 0,3 1-1 15,2-2 1-15,-1 2 0 0,5-1 2 16,0 0-1-16,3-1-1 0,1 2 1 0,2-6 0 16,3 6-2-16,-1-6 0 0,3 6 1 15,1-2 1-15,1 0-1 0,2-1 2 16,2 1 0-16,2 3 3 0,2 1 2 16,2 0-1-16,3 0 1 0,3-1-2 15,1-2-1-15,2 3-2 0,2-5-2 0,-1 1-1 16,3 1 2-16,3-4-1 0,-1 2-1 15,0-5 2-15,0 4-1 0,2-2 1 16,2 1-3-16,-1-2 2 0,3-1 0 16,1 1 1-16,-1-1 1 0,3-1-2 0,1-2 1 15,1-1 1-15,2 3 1 0,-1-5-1 16,3 0-3-16,2 0 0 0,3-3 0 16,-1 3-1-16,4-4-1 0,1-3-1 15,1 3 2-15,1-5 2 0,1-2-1 0,1 0 0 16,-1-1 0-16,1-1 1 0,0-2 0 15,-1-2-2-15,3 0-2 0,-2 1 1 0,-1-5 2 16,1 1-1-16,2-4 0 0,-1-1 1 16,1 1 0-16,4-2 1 0,2-2-3 0,2-2 0 15,3 2-2-15,-1-1 1 0,2 1 1 16,3-2-1-16,-1 2-1 0,1-4 1 16,0 2 0-16,-1-2 0 0,1-1 0 15,-3 0 0-15,3 0 4 0,-5-1 0 0,0-2 2 16,1 2-1-16,-3-3-2 15,-2 0 0-15,0-1-1 0,0 1-3 0,-2-1-3 16,0-1 0-16,0 1-3 16,-2-1-3-16,0-3-1 0,-1 3-2 0,-1-3-3 15,0-4 0-15,-2 2 1 0,-1 1 1 16,1-2 2-16,-3-1 4 0,-1-2 3 0,-1 1 2 16,0-1 1-16,1 0-2 0,-3-4 2 15,-2 4 1-15,2-4 0 0,-1-1 1 0,-1 1 0 16,-2-2 0-16,2-2 0 0,-2-2-1 15,-2 0-2-15,0 0 2 0,0 1 1 16,-2-4 0-16,-3 2 1 0,1-3-1 0,0 1 0 16,-1-2 0-16,-1-1 0 0,-1 1 0 15,-1 0 0-15,-1-3 0 0,1 3 0 16,-1-3 2-16,-4-1 1 0,1 0-1 16,-1 1 0-16,-2-4 2 0,-2-1 0 0,0 0-1 15,-2 0-2-15,-2 1 2 0,-3 0 0 16,1-1-1-16,-5 3 2 15,1 1 0-15,-3-1 3 0,-2 2 0 0,0 2 0 16,-2-2 4-16,-2 4 0 0,0-1 1 0,-2 0-1 16,-2 1-1-16,-1 0 2 0,1-1-2 15,-2 1 2-15,-1-1-4 16,1 2-1-16,-1-1 0 0,1 1-2 0,0-2-3 0,-1 1-3 16,1-4 1-16,-1 4 0 0,-1-2 1 15,-1-2 4-15,1-1 3 0,-1 0 5 16,-1-2 8-16,-3-2 5 0,0 3 4 15,-2-1 3-15,-2-1 1 0,-2 2 1 16,0-2-3-16,0 1-6 0,-2 1-6 0,-3 1-3 16,-1-3-3-16,1 4-5 0,-1-4-2 15,-3 3-2-15,1-1 2 0,-1 0-5 0,-2 0 1 16,1-3-1-16,-3 3 0 0,0 0 2 16,0 2-2-16,-2-1 1 0,-2 0 1 15,0 3 2-15,0 2-2 0,-2 0-1 16,-2-2 2-16,-1 2 0 0,1 3-2 15,-2-1-2-15,-3-1 3 0,1 2-1 0,-1 1-1 16,-4-3 0-16,3 3-1 0,-5-1 1 16,2-2-1-16,-2 2 0 0,-2-3 3 15,3 3-1-15,-3-2 2 0,2 3 0 16,-2-1 0-16,2 2-1 0,-2-5-1 16,0 6 0-16,0-2-1 0,-2 1 0 0,0-1-2 15,0 4 0-15,-3-3 2 0,-1 5 0 0,0-5-2 16,-1 4 1-16,-1 0 0 0,-3 1 0 15,1-1-4-15,-1 3 1 0,-1-4 1 16,-1 4 1-16,0-2 1 0,0 1 1 16,-1 1 5-16,-1-1-2 0,-2-2-3 0,2 5-2 15,-2-3 0-15,0 2-1 0,0-1-2 16,0 0 3-16,1 1 0 0,-1-2 2 0,-2 2 0 16,0 2-1-16,0-2 2 0,-3 0 0 15,1 2 0-15,0-1 1 0,-2 1-1 16,2-1 1-16,-3 2 0 0,1-1-2 15,-2 3 2-15,-1 1-2 0,1-2-1 0,-2 0 1 16,-3 3 2-16,2 1 3 0,-1 0 0 16,1 3 0-16,-1-3 2 0,1 1-3 15,-1 2-2-15,-1 0-2 0,0 0-1 0,1 1 0 16,-3-2 2-16,2 2-1 0,-1-1 1 16,1 1 0-16,-2 2 2 0,3-1-1 15,-1 3-1-15,3-1 2 0,-1 1-5 16,3 0 0-16,-1 0 0 0,1 1 2 0,2-1-3 15,-1 3 0-15,1 2 1 16,2-4 0-16,-2 4-2 0,-1 1 0 0,1 2-1 16,0-2 0-16,-3 3 0 0,1 2 1 0,-2-2-1 15,1 4 0-15,-1-2 3 0,3-1-3 16,1 1 0-16,2 2 2 0,0-3 0 16,4 1 1-16,0 3-1 0,2-3 1 0,3 3 0 15,-1-3 1-15,0 2 0 0,3 2 3 16,1-1 2-16,-1-2-2 0,3 5-1 15,-1-5-4-15,1 5-2 0,3-4-7 16,0 4-7-16,0-1-8 0,2-2-6 0,2 2-17 16,0 1-27-16,0 0-42 15,0 2-58-15,2-1-64 0,2-1-60 0,3 2-44 16,1 0-27-16,3 1-11 0,3 0 0 16,3-1 16-16,5 0 40 0,1-2 47 15</inkml:trace>
  <inkml:trace contextRef="#ctx0" brushRef="#br0" timeOffset="34537.65">19643 14376 52 0,'-9'-3'53'0,"-1"3"-2"15,-3-2 2-15,2 2 3 16,-1-2 1-16,1 2-2 0,-2 0-2 0,1-3 1 16,-1 3 2-16,0 0 3 0,1 0 0 15,-1 0 1-15,-2 0-5 0,0 0-2 0,-2 0-8 16,0 3-6-16,0-3-5 0,0 2-5 16,-2 0 0-16,-2 2 0 0,0 0 1 15,0 0 2-15,0 1 4 0,-3 0 4 16,3 0 2-16,0 2 5 0,0 1 1 0,2-3-2 15,-2 3-3-15,2 0-5 0,-2 1-7 16,1 3-8-16,1 1-5 0,0 0-4 16,-2 2-2-16,2 0-2 0,-2 4 1 15,0-2 2-15,0 4 5 0,-3 1 5 0,3 1 4 16,-2 2 4-16,-2 1 2 0,-1 4 1 16,1-1 1-16,-3 0 0 0,1 4 1 0,-1-2 3 15,1 2 3-15,1 2-1 0,-1 0-3 16,1 4 0-16,1 1-2 0,2 2-2 15,2-1-2-15,-3 2 0 0,5 2-3 16,0-2-3-16,2 2-2 0,0-1-3 0,2 1-2 16,3 0-4-16,1 2 0 0,1-6 0 15,1 6-2-15,1-6 0 0,1 5 1 0,3 0 1 16,0-1 0-16,0-1 1 0,1 1 2 16,3 0 3-16,0-2 7 0,5 2 7 15,-1-2 5-15,2 1 2 0,1-1 1 0,1-1 1 16,3 1-6-16,1-2-5 0,3 1-1 15,0-1 2-15,2 2-2 0,0-2 0 16,4 1 0-16,0-1-2 0,0 2-6 0,5-2-5 16,-1 0-3-16,1-1-4 0,3 1-3 15,1 0-4-15,2 0 0 0,1-1-2 16,1-1 1-16,2 1-3 0,2-2 0 0,1 3 3 16,1-3 6-16,0 3 7 0,4-3 3 15,1 0 2-15,1 2 0 0,1-5 1 0,2 2-6 16,1-2-6-16,3 0-4 0,0-4-1 15,2 2-1-15,2 0 1 0,3-3 2 0,-1-1 1 16,2 0-1-16,1-3 0 0,1 2-1 16,3-3-4-16,0 0 1 0,1 0-2 15,1-4 1-15,0 2 0 0,2 1 1 0,2-4 0 16,-3 0-2-16,3-1 1 0,0 1 1 16,2 0-1-16,-2-2-2 0,2-1-1 15,-2 3 1-15,0-2-2 0,0 2 0 0,0-3-1 16,-2 1 2-16,0 1 0 0,0-2 0 15,0 0 2-15,0-2-1 0,-1 0-1 16,1 0 1-16,0-5 0 0,0-1 0 16,0 1 0-16,2-1-2 0,0-3-1 0,0-2 0 15,2 2 0-15,-2-2 0 0,0 1-1 0,0 0 2 16,-2-4 1-16,-1 3-2 0,-1 0-1 0,-2-2 1 16,-1-1 2-16,1 2 0 0,0-2 0 15,-3 3 1-15,1-4 1 0,-3 0 1 0,2 0-1 16,-1-4-1-16,1 3-1 0,-1-2-1 15,1 0-1-15,1-5-1 0,-1 3-2 16,3-1 2-16,-3-4 2 0,3 5 1 0,-3-4 1 16,3-4-1-16,-2 2 1 0,-3 1 0 0,0-5 1 15,1 2-1-15,-3 0 0 0,0 0 0 16,1-3-1-16,-3-2 2 0,0-1-1 16,-2 2-1-16,2-1 1 0,-2-3 1 15,0-2 0-15,0 1-2 0,-2-1 0 0,2-1 1 16,-2-1-2-16,-2 0 0 0,2-3 1 15,-5 2 1-15,1-4 1 0,0 2-2 0,-5-1 0 16,-1 3 0-16,-3-3 0 0,-4-1 0 16,0-3 0-16,-5 4 1 0,-1-1 0 15,-2-3 0-15,-3 0 0 0,-2-1 1 0,-2-3 2 16,-1 2-2-16,-4-4 1 0,-1-1 1 0,-4-4 3 16,-1 0 1-16,-3-1 0 0,-1-4 2 15,-4 1 2-15,0-2 2 0,-4 0 2 16,0 1 0-16,-2-2 4 0,0 5-1 0,-5-3-2 15,1 2-1-15,-1 0-3 0,-3 2-1 16,-1 2-2-16,0-2-1 0,-2 2-1 16,-2-2-1-16,-2 1 0 0,0 1 0 15,-2 1 0-15,0 0 0 0,-2-2 2 0,-3 1-1 16,-1 1-1-16,-1-1 0 0,-1 2-1 16,-1-2-1-16,-2 3-1 0,-2-2 1 0,1 4 0 15,-1-3-3-15,-2 3 0 0,0 0 1 16,0 1 4-16,-2-1-1 0,-3 3 2 15,1-5 6-15,0 5 0 0,-2-2 0 0,-1 1 1 16,1 1-2-16,-2 1 1 0,-1-3-4 16,1 4-2-16,-3-1-2 0,-2 0-3 15,-1 0 0-15,-3 1-1 0,0 1-2 16,-4-1 0-16,-1 3 0 0,-3-3 0 0,0 4 0 16,-1-1-2-16,-1 1 0 0,-1 3-2 15,1-2 2-15,-1 2 0 0,-1-2-1 16,-1 3 0-16,0-1 3 0,1 1 0 15,-1-3-2-15,1 4 3 0,1-4 0 0,-2 2 3 16,3-2-4-16,-3 2 2 0,3-3-1 16,-3 3-1-16,1-2 0 0,-1 3 0 0,0-1 1 15,1 2-2-15,1-5 1 0,3 4-2 16,0 1-2-16,1 0 0 0,1-1 0 16,2 1 3-16,0 0 0 0,-3 2 3 0,3-2 2 15,-2 2 2-15,0 0 1 0,-1 2-2 16,1 0 1-16,-2-2-1 15,2 5-3-15,-3-2 3 0,-1 1-1 0,-3 2 1 16,-2 2-2-16,-2-2 1 0,-2 2 0 16,1 3-3-16,-1-1 1 0,-3 0-2 15,1 3 1-15,0 0 3 0,2 2-1 0,0 2-1 16,0-3 0-16,5 2 0 0,-1 2-1 16,0-2-2-16,3 2-1 0,1-1 1 0,1 4-1 15,-1-4 0-15,3 2-1 0,-3 2 0 16,1-2 3-16,-1 3-1 0,1-2-1 15,1 2 0-15,-1 0 2 0,1 0 0 0,-1 0-1 16,2 2 1-16,-1-2 1 0,1 3-4 16,-1-3-3-16,1 1-9 0,0 2-17 15,-3 2-41-15,3-1-85 0,-3 2-118 16,3 4-116-16,-3 0-127 0,3 5-65 0,2-1-1 16,2 1 63-16,2 0 109 15</inkml:trace>
  <inkml:trace contextRef="#ctx0" brushRef="#br0" timeOffset="36259.05">26361 8838 45 0,'2'-5'166'0,"-2"1"-8"0,4-1-24 0,1 1-16 16,3-1-5-16,3 0 5 0,1 3 3 15,3-2-1-15,4 1-2 16,2 3-4-16,3 0-9 0,1 0-13 0,3 0-14 15,1 3-15-15,1 1-16 0,-1-2-13 16,1 3-14-16,-2 1-36 0,-1-2-48 0,-2 4-55 16,-1-3-67-16,-1-2-88 0,-2 2-43 15,-2-5 2-15,0 0 29 0</inkml:trace>
  <inkml:trace contextRef="#ctx0" brushRef="#br0" timeOffset="36557.61">27034 8550 163 0,'0'-5'243'0,"0"1"25"0,0 3-51 16,0-3-47-16,0 3-40 0,0 1-28 15,0 0-19-15,0 0-10 0,2 5-5 16,2-1-3-16,1 5 3 0,-1 3 2 0,0 1-4 15,0 4-7-15,1 1-8 0,-1 6-1 16,0-3 6-16,-4 4 8 0,0 3 15 16,-2 2 14-16,-4 0 6 0,-3 3-1 0,-4 2-8 15,-1 1-13-15,-5 1-19 0,-1-2-23 16,-3 1-43-16,0-2-68 0,0 4-85 16,-1-8-96-16,1 3-127 0,2-7-66 15,0-3-7-15,0-7 37 0,2-2 69 16</inkml:trace>
  <inkml:trace contextRef="#ctx0" brushRef="#br0" timeOffset="37919.43">27428 8173 46 0,'0'-5'206'0,"-2"1"30"0,2 1-25 0,-2-1-23 16,2 3-18-16,-3 1-20 16,3-3-21-16,-2 3-23 0,2-2-23 15,-2 2-22-15,2 2-12 0,-2 2 2 0,2 3 9 16,-2 5 15-16,0 3 18 0,0 5 15 16,-3 5 9-16,3 4-1 0,-2 1-5 15,2 4-10-15,-2 1-11 0,2-1-11 0,2-4-12 16,0 4-8-16,0-1-11 0,2-4-11 15,2-3-14-15,0-1-6 0,0 0-7 16,1-5-7-16,1-2-2 0,3-2-1 0,-1-3 2 16,0-1-4-16,3-4 1 0,0-4 1 15,-1-3 2-15,3-5 0 0,2-2 2 16,0-9 1-16,-1-3 1 0,1-2 0 16,2-5-1-16,-2-1 1 0,2-3 5 0,-2 1 12 15,-3-2 10-15,1 5 16 0,-2 1 14 16,-1 4 11-16,-3 5 5 0,-1-2-5 15,0 5-6-15,-1 2-13 0,-3 3-12 16,2 0-13-16,-2 2-9 0,0 5-10 16,0 3-4-16,-2 2-4 0,2 3-9 0,-2 4-19 15,2-2-45-15,-2 2-76 16,3 1-102-16,-1-1-100 0,0 0-86 0,4-1-71 16,1-2-23-16,-1-3 43 0,0 2 85 15,3-7 89-15</inkml:trace>
  <inkml:trace contextRef="#ctx0" brushRef="#br0" timeOffset="38249.08">27896 8383 174 0,'6'-9'218'0,"0"0"-16"0,1-2-35 0,1-3-34 16,1-2-22-16,-1 2-17 0,3-7-18 16,1 1-12-16,-1 0-5 0,2-2 0 15,-3 2 3-15,1 3 4 0,-3 0 13 16,1 5 16-16,-5-1 15 0,0 4 9 15,0 2 2-15,-2 3 3 0,1 3 2 0,-1 5-2 16,0 7-8-16,-2 3-7 0,2 3-10 16,-2 7-13-16,2-2-19 0,2 3-19 15,-2 1-16-15,3 2-11 0,-1-2-7 0,2-1-5 16,-2 0-2-16,3 0-1 0,-3-2 1 16,0-3 6-16,-2-1 8 0,3-3 17 15,-3-2 14-15,-2-2 9 0,0 0 5 0,-2-2-3 16,-3 0-7-16,1-1-17 0,-2-3-21 15,-3 2-33-15,1-1-65 0,-3-2-106 16,1 3-116-16,-1-3-124 0,-2-1-97 16,3 0-34-16,1-1 27 0,1-2 87 0,2-2 107 15</inkml:trace>
  <inkml:trace contextRef="#ctx0" brushRef="#br0" timeOffset="38399.18">28217 8466 27 0,'11'8'293'0,"-5"0"44"0,-2 5 32 16,1 2-51-16,-3 0-81 0,-2 5-95 16,2 1-101-16,-2 0-111 0,4 0-118 0,-2-1-101 15,0 0-56-15,-2-5-7 0,2 1 34 0</inkml:trace>
  <inkml:trace contextRef="#ctx0" brushRef="#br0" timeOffset="38548.97">28353 8077 144 0,'2'-33'318'0,"0"4"32"0,-2 7 15 0,0 1-96 0,0 4-132 16,2 4-123-16,0 1-112 0,0 3-124 16,3 0-76-16,-1-1-37 0,2 4 13 15,-2 2 42-15</inkml:trace>
  <inkml:trace contextRef="#ctx0" brushRef="#br0" timeOffset="39228.67">29064 7946 83 0,'0'-8'220'0,"2"5"22"0,-2-1-31 16,2 3-28-16,-2 2-19 0,0 4-14 0,-2 6-5 15,2 3-7-15,-2 6-14 16,0 4-18-16,0 2-19 0,-3 6-15 0,3-1-11 16,-2 2-5-16,2-3-4 0,-2 3 0 15,2-4-2-15,-3-3-3 0,3 2-5 0,0-6-5 16,0 2-7-16,0-8-3 0,0 1-6 0,2-4-3 16,-2-1-2-16,2-3-3 0,0-2 0 15,0-1-2-15,0-3 1 0,0-2-3 0,2-2 0 16,0-3-1-16,2-4 0 0,0-4-1 15,3 2-4-15,-1-6-1 0,3-1-2 16,1 1-1-16,1-4-1 0,-1 2 0 16,1 1 7-16,2 2 11 0,-1-2 15 0,1 4 18 15,-2 0 21-15,-1 4 16 0,1 2 17 16,-3 2 8-16,1 5 0 0,-1 1-8 0,-1 6-14 16,-1 6-15-16,0 0-22 0,-2 4-18 15,1 3-30-15,-1 4-42 0,0-1-73 16,0-2-95-16,1 0-105 0,-1-1-93 15,0-2-80-15,2-2-40 0,1-3 29 0,-1-3 72 16,0-5 91-16</inkml:trace>
  <inkml:trace contextRef="#ctx0" brushRef="#br0" timeOffset="39588.82">29400 8230 61 0,'7'-11'240'0,"-3"-1"41"0,-2 6-11 0,2-2-16 16,-1 6-6-16,-1 2-6 0,-2 6-7 15,0 3-15-15,0 4-20 0,-2 3-25 16,-1 1-32-16,1 1-34 0,0 2-31 0,2 1-21 16,-2-3-16-16,2-2-11 0,0 0-13 15,2-3-6-15,-2-1-4 0,2-4-5 0,0 1 1 16,3-4-1-16,-1-1 1 0,0-4 0 16,2-1 1-16,1-3 0 0,1-4-2 15,3-1 0-15,2 1-1 0,-3-5 0 16,3 5-1-16,0-1 0 0,-1 0-1 0,-1 5 0 15,-1-1 2-15,1 3 1 0,-3 4 9 0,1 3 13 16,-1 1 18-16,-1 3 15 0,-3 5 15 16,0 0 9-16,-4 3 1 0,0 1-5 15,-4 2-12-15,0 4-12 0,-5-3-10 16,-3 4-8-16,-1 3-10 0,-4-2-7 0,-2 2-6 16,-2-2-7-16,-3 0-10 0,-1 0-20 15,-2-2-38-15,1-2-87 0,-1 1-119 16,1-5-124-16,3-2-127 0,0-2-56 0,4-6 0 15,4-1 68-15,2-5 106 0</inkml:trace>
  <inkml:trace contextRef="#ctx0" brushRef="#br0" timeOffset="39925.58">30131 8328 15 0,'-13'-8'240'0,"-2"3"32"0,-2 4 47 0,0 1-38 16,0 1-26-16,0 3-14 0,3 0-9 16,-1 1-19-16,2 1-36 0,3-1-48 15,-1 1-42-15,5-2-32 0,-1 4-22 0,5-4-14 16,0 3-8-16,2-2 4 0,2 0 10 15,2 0 16-15,3-1 17 0,-1 2 21 0,3-1 15 16,1 0 9-16,1 3 4 16,-3 0-9-16,3 1-9 0,-3 5-18 0,-1 0-17 15,1 1-15-15,-2 4-15 0,-1-2-27 0,-1 1-50 16,0 1-98-16,-2-3-115 0,0-1-120 0,3-3-126 16,-1-4-52-16,2-3 10 0,-2-5 72 15,3-1 105-15</inkml:trace>
  <inkml:trace contextRef="#ctx0" brushRef="#br0" timeOffset="40123.64">30298 8051 186 0,'8'-21'346'16,"1"1"69"-16,-3 6 41 0,-2 4-2 0,1 8-35 0,-1 4-49 15,-2 9-55-15,0 7-57 0,-2 7-75 16,0 7-67-16,0 2-45 0,-2 2-25 15,0 3-19-15,2-1-17 0,-2-1-21 0,0 6-47 16,-3-2-97-16,3-3-122 0,2 1-116 16,0-4-110-16,2-6-71 0,3-3-2 0,1-4 73 15,3-6 105-15</inkml:trace>
  <inkml:trace contextRef="#ctx0" brushRef="#br0" timeOffset="40421.98">30662 8361 37 0,'6'-13'350'0,"-4"0"96"16,-2 7 80-16,-2 0-2 0,-4 3-65 0,-2 2-78 16,-3 2-81-16,-2 2-89 15,1 3-78-15,-1 0-57 0,-2 4-35 0,2 2-20 16,3-4-13-16,-1 4-10 0,5-3-9 16,-1 3-8-16,3-3-8 0,2-4-10 0,2 2-1 15,2 1 2-15,2-4 3 0,1-2 6 16,3 1 7-16,1-2 10 0,-1-1 3 0,3 0 1 15,-1 0 4-15,1 0 5 0,-1 5 5 16,3 1 10-16,0 3 7 0,-3 8 5 16,3 0 0-16,-2 7 0 0,-1 1-3 0,1 4-13 15,-3 1-35-15,1-1-77 0,-3 1-104 16,3 0-115-16,-1-2-111 0,1-3-98 0,-1-4-29 16,-2-4 43-16,-1-4 88 0,-1-4 104 0</inkml:trace>
  <inkml:trace contextRef="#ctx0" brushRef="#br0" timeOffset="42734.42">27324 9209 61 0,'0'4'170'0,"0"-4"-14"0,0 0-25 16,0 0-20-16,0 0-11 0,2-4-4 15,2 4-4-15,-1-2-2 0,1 1 0 16,2-3-1-16,0 3 3 0,3-2 7 0,1 2 10 16,1-3 13-16,4 3 9 15,0-2 11-15,4-2 6 0,4 4 0 0,2-4 0 16,5 4-2-16,6-4-2 0,4 0-2 15,7 1-4-15,4-1-8 0,8 1-12 16,4-2-17-16,9 2-20 0,5-1-15 16,7 1-13-16,5-1-11 0,6 1-9 0,5 0-6 15,6 0-7-15,2 0-6 0,6 3-9 0,0-2-2 16,5 3-3-16,-3 3 0 0,3-2 2 16,-3 3 2-16,3 0 3 0,-3 0 0 0,-2 0 3 15,3 4-2-15,-3-2-1 0,0 4 0 16,-4-4-1-16,-2 3 1 0,-4-1-1 15,-4-1 1-15,-7 1 2 0,-4-2 0 0,-7 2 3 16,-6-5 2-16,-6 5-3 0,-8-3 3 16,-5-1 2-16,-9 1-1 0,-3-1 1 15,-7 0 1-15,-6-1 0 0,-3 1-4 0,-3-2-2 16,-3 1-3-16,-2-2-4 0,-2 3-2 16,-2-3 0-16,0 2-4 0,-2-3 0 15,-2 1 0-15,-1-1-7 0,-3 4-5 0,-1-4-9 16,-1 0-8-16,-3 0-22 0,-2 0-46 15,-2-4-87-15,-2 4-106 0,-2-1-97 16,-3-2-89-16,1 2-73 0,-7-4-4 0,-2 0 67 16,-1 2 94-16</inkml:trace>
  <inkml:trace contextRef="#ctx0" brushRef="#br0" timeOffset="45516.99">26704 9629 157 0,'-4'-1'210'0,"-1"1"-11"0,3-3-23 16,-2 3-18-16,2-1-15 0,0 1-10 16,2 0-15-16,-2 0-15 0,2 0-9 15,0 0 2-15,0 0 29 0,0 1 47 16,0 3 49-16,0 6 32 0,0 5 12 0,0 5-6 16,-2 10-33-16,-1 8-53 0,1 7-57 15,-2 9-43-15,-2 9-29 0,2 1-18 16,-3 5-10-16,3 0-9 0,-2 1-5 0,1-3-13 15,1-3-20-15,2-4-39 0,-2-1-65 16,2-6-87-16,0-5-91 0,2-8-77 16,0-5-76-16,0-2-40 0,-3-8 21 15,3-5 65-15,-2-6 81 0</inkml:trace>
  <inkml:trace contextRef="#ctx0" brushRef="#br0" timeOffset="45731.11">26626 10037 169 0,'2'-24'281'0,"0"4"43"15,0 5-15-15,0 4 3 0,0 2 16 16,4 4 6-16,1 6-9 0,3 8-18 0,1 6-35 0,2 3-58 16,2 7-64-16,1 1-58 15,1 3-37-15,2 4-28 0,0 0-24 16,1-1-28-16,-1-1-64 0,0-2-95 0,-2 1-108 15,2-6-101-15,-2 1-104 0,-1-7-49 16,-1-2 19-16,0-3 74 0,-2-7 97 16</inkml:trace>
  <inkml:trace contextRef="#ctx0" brushRef="#br0" timeOffset="45947.01">27157 9870 56 0,'2'-16'403'0,"-2"3"89"0,-2 8 69 0,-5 0 13 16,1 5-95-16,0 1-109 16,-3 8-98-16,-1 5-81 0,-1 6-67 0,1 9-45 15,-3 0-32-15,0 6-20 0,0 4-16 0,1 4-15 16,1-1-19-16,-2 1-41 16,3 1-86-16,-1-1-115 0,3-3-115 0,-1-1-110 15,1-4-74-15,4-4-8 0,-1-1 60 16,3-8 103-16</inkml:trace>
  <inkml:trace contextRef="#ctx0" brushRef="#br0" timeOffset="46281">27303 10194 220 0,'-2'-11'405'0,"-2"4"78"0,-5 1 66 16,-2 4-64-16,-1 2-89 0,-3 2-86 15,2 2-73-15,1 2-73 0,-1 2-65 0,2 0-42 16,1 4-31-16,3-2-19 0,1 2-15 16,2 0-15-16,2-1-10 0,2-2-8 15,2 1-1-15,2-5 3 0,2 2 7 16,3-4 7-16,-1-2 10 0,5-1 5 16,0-1 5-16,-1-2 10 0,1 2 9 15,0-1 12-15,-3 2 12 0,1 2 12 16,0-1 10-16,-3 7-2 0,-2-3-8 15,1 7-7-15,-3 0-12 0,0 2-14 0,-2 2-24 16,0-1-52-16,-2 0-100 0,0 1-128 0,0 1-128 16,0-1-117-16,0-3-49 15,-2-2 14-15,0 0 80 0,0 1 115 0</inkml:trace>
  <inkml:trace contextRef="#ctx0" brushRef="#br0" timeOffset="47224.13">26757 11133 170 0,'10'-8'210'16,"1"-1"-23"-16,2-3-16 0,-3-1-13 15,1 1-10-15,-1-1-7 0,-1 0-5 16,-1-2-2-16,1 1 8 0,-3 3 25 0,0 1 33 16,-3-2 31-16,-1 4 17 15,-4-1 2-15,-1 1-15 0,-3 2-32 0,-2-1-44 16,-3 3-47-16,-2 0-32 0,-1 8-23 15,-5-3-15-15,-3 9-9 0,-1 0-3 0,-4 6-1 16,-1 7-3-16,1 5-1 0,-3 2-2 16,0 7 1-16,5 4-2 0,-1 1-2 15,5 4-1-15,2 1-2 0,7 2-4 0,1 2-5 16,7-1-1-16,2-4-3 0,6 3 0 16,2-7-5-16,7 0-3 0,2-3-7 15,2-5-14-15,2-5-18 0,2-1-44 0,0-6-91 16,2-2-119-16,3-7-113 0,-3-1-111 15,2-4-65-15,-1-7 2 0,1-2 69 16,-2-4 109-16</inkml:trace>
  <inkml:trace contextRef="#ctx0" brushRef="#br0" timeOffset="47574.61">27193 11476 248 0,'0'-12'355'0,"-2"-2"85"15,-3 2 36-15,-3 4-29 0,-3 3-47 16,-1 1-46-16,-3 4-61 0,-2 4-78 0,0 1-79 16,0 3-56-16,-2 5-34 0,2 1-20 15,0 2-9-15,2 3-9 0,3-1-4 16,-1 2-4-16,4-3-3 0,1 0-4 0,4-1 1 16,0-2 1-16,4-2 0 0,0 0 0 15,4-3 3-15,0-2 3 0,4-6 0 16,3-1-1-16,2-1 0 0,-1-4 2 15,5-5-2-15,0 1-1 0,0-3 0 0,2-1 1 16,-2 0 1-16,0 2 0 0,0 2 2 16,-2 3 4-16,-2 0 5 0,-3 6 5 15,1 3 2-15,-3 4 2 0,1 4 0 16,-5 3-4-16,0 4-12 0,0 3-23 16,-1 0-52-16,-3 4-99 0,2-2-123 15,-2 1-121-15,2 0-119 0,-2-4-49 0,0 1 12 16,0-7 78-16,-2 2 112 0</inkml:trace>
  <inkml:trace contextRef="#ctx0" brushRef="#br0" timeOffset="48169.47">26651 12261 97 0,'4'-6'299'0,"-2"1"63"16,0 1 47-16,-2 4 3 0,3 3-12 15,-3 3-27-15,-3 10-41 16,3 4-49-16,-2 9-64 0,-2 9-73 0,0 3-56 0,0 7-38 16,-3 5-27-16,1 2-27 0,-3 3-37 15,3-3-63-15,0 4-97 16,-1-2-104-16,3-2-94 0,2-6-92 0,0-2-45 0,0-6 21 16,0-6 75-16,2-5 92 15</inkml:trace>
  <inkml:trace contextRef="#ctx0" brushRef="#br0" timeOffset="48617.71">26623 12378 48 0,'0'-3'191'0,"0"-2"9"15,0 3-33-15,0-3-30 0,0 4-25 0,3-3-19 16,1-4-14-16,0 3-11 0,0-1-8 16,3 0-11-16,1-2-7 0,1 2-6 15,-1 0-8-15,0 1-6 0,3 1-6 0,0-1-5 16,1 0-4-16,-1 2-1 0,2 3-1 15,-3-1-3-15,1 1-1 0,-1 1 1 16,1 2 0-16,-3-1-1 0,1 2-1 0,-1 4 2 16,1 0 2-16,-3 5-1 0,1 3 2 15,-1 6-2-15,-2 3 2 0,-2-1-3 16,2 6 4-16,-1-1 10 0,-1 2 17 16,-2 1 26-16,2 0 31 0,-2-3 39 15,-2 1 33-15,0-1 26 0,-3-3 9 0,1-1-6 16,-2 1-20-16,-3-5-34 15,-1 0-37-15,-1-1-44 0,-2-3-60 0,1-1-76 16,-5-3-95-16,0 0-95 0,-2 0-99 16,-2-3-88-16,-1-1-20 0,-1 0 31 0,0-1 68 15</inkml:trace>
  <inkml:trace contextRef="#ctx0" brushRef="#br0" timeOffset="49015.51">27186 12648 58 0,'-8'-5'247'15,"0"5"28"-15,-3 0 23 0,-2 5-70 16,1 2-58-16,-1 2-39 0,0 0-25 15,3 2-25-15,-1 3-28 0,0 0-24 16,5 0-20-16,0-3-16 0,1 3-12 0,1-4-8 16,4 0-3-16,0-4-3 0,4-2 5 15,3-1 7-15,1-6 10 0,5-1 10 0,0-2 12 16,1-4 18-16,3 0 19 0,0-3 22 16,0 1 25-16,0-1 21 0,0 5 22 15,0 1 19-15,-2 5 16 0,-2 2-1 16,-3 6-8-16,1 5-20 0,-3 6-28 0,-4 0-55 15,1 7-88-15,-3 2-107 0,-2 2-115 16,0 1-114-16,-2 2-108 0,0-2-34 16,-3 1 22-16,1-2 69 0,0-3 91 0</inkml:trace>
  <inkml:trace contextRef="#ctx0" brushRef="#br0" timeOffset="49530.6">26714 13139 238 0,'7'-8'385'0,"-3"5"88"0,0-1 40 0,0 8-28 15,-1-1-54-15,-1 9-67 0,-2 5-73 16,2 6-79-16,-2 6-76 0,-2 6-54 15,2 5-33-15,-2 5-20 0,-3 6-14 0,1-2-13 16,2 2-14-16,-2 2-28 0,2-2-70 16,0 0-116-16,-1-5-123 0,3-1-120 15,0-3-91-15,3-5-29 0,-1-3 40 16,0-4 100-16,2-6 115 0</inkml:trace>
  <inkml:trace contextRef="#ctx0" brushRef="#br0" timeOffset="49785.66">27085 13516 154 0,'-4'-24'387'0,"-5"5"82"0,-4 3 73 16,-3 3-41-16,-6 1-77 0,-1 3-82 16,-2 5-78-16,-3-1-78 0,1 5-67 15,1 1-47-15,1 4-30 0,4 0-15 16,4 4-7-16,2 1-2 0,2 0-1 0,7 3-3 15,2 2 2-15,6 0 2 16,4 1 1-16,7 3-3 0,2-5-3 0,4 2-2 16,2-2-3-16,4 0-9 0,3 0-15 0,1-6-35 15,1 1-91-15,0-1-133 0,1-3-146 16,-1 1-122-16,0-5-54 0,-3-1-1 0,-1 0 69 16,-1-1 126-16</inkml:trace>
  <inkml:trace contextRef="#ctx0" brushRef="#br0" timeOffset="50792.09">27938 10120 107 0,'0'0'147'0,"2"0"-18"0,2 0-10 0,5 0 2 16,1 0 14-16,3 0 11 0,4 0 7 15,4 1 4-15,0 3-1 0,5-3-4 16,1 2-7-16,5-2-12 0,0 3-21 0,4-3-22 16,0-1-24-16,4 3-19 0,-2-3-21 15,2 0-34-15,0 0-41 0,1 0-52 16,-1 0-56-16,0-3-66 0,0 3-78 16,-2-1-42-16,-2-3 1 0,-6 4 31 0,-3 4 45 15</inkml:trace>
  <inkml:trace contextRef="#ctx0" brushRef="#br0" timeOffset="51505.58">27665 11446 84 0,'4'0'162'0,"2"0"-8"16,1 0-8-16,-1 0-5 0,5-4-1 0,-1 4 1 16,5-1 1-16,0-2 5 0,4 0 10 15,2 2 18-15,2-2 17 0,3 2 18 0,1-3 15 16,1 3 6-16,4 1-9 0,-1-3-18 16,5 3-28-16,-2 3-32 0,4-2-33 15,-2 3-30-15,2-3-20 0,0 3-19 16,-2 2-12-16,0-1-9 0,0-1-5 0,-2 2-6 15,-2-2-10-15,-2 3-18 0,-3-2-50 16,-1-1-100-16,-3 4-114 0,0-4-112 16,-2 3-109-16,-2-2-59 0,-2 0 10 15,0 0 75-15,-4 3 104 0</inkml:trace>
  <inkml:trace contextRef="#ctx0" brushRef="#br0" timeOffset="52283.73">27705 12743 90 0,'2'3'181'0,"-2"-3"-12"0,2 1-31 16,0-1-17-16,1 0-8 0,3 0 6 16,0 0 7-16,5 0 14 15,-1 0 10-15,5 0 10 0,0-1 13 0,4 1 14 16,2-3 12-16,5 2 8 0,-1-3-4 16,5 3-12-16,4-1-19 0,2-2-27 0,2 3-27 15,2-2-26-15,4 3-20 0,1-1-17 16,1 1-13-16,1-4-9 0,-1 4-6 15,1 0-7-15,-3 4-6 0,1-4-3 0,-5 1-4 16,0 3-4-16,-4 0-10 0,0-1-19 16,-4 2-35-16,-4-1-61 0,-1 1-81 0,-2-1-86 15,1 4-78-15,-1-4-62 0,1 3-56 16,-3-2 9-16,0-1 56 0,-4 1 73 0</inkml:trace>
  <inkml:trace contextRef="#ctx0" brushRef="#br0" timeOffset="52865.16">27631 13504 19 0,'4'-2'176'0,"0"-1"14"0,1 0-31 0,-1-1-30 16,2 0-17-16,1-1-2 0,3 1 7 15,3-1 12-15,4-2 11 0,2 2 14 16,2-3 20-16,4 2 23 0,5-1 22 16,2 0 12-16,2 1 2 0,4-2-15 0,2 2-27 15,2 0-34-15,5-2-34 0,-1 2-31 0,3 2-30 16,2-3-13-16,-2 2-14 0,-1-3-8 16,1 4-9-16,-5-1-5 0,-1 1 0 15,-3 2-8-15,-4 0-5 0,-2-1-9 0,-2 2-15 16,-3 1-34-16,-3-4-60 0,-3 4-75 15,-2 0-79-15,0 4-73 0,0-4-54 16,-2 1-41-16,3 2-17 0,-3-1 39 0,-2-2 62 16,-3 0 67-16</inkml:trace>
  <inkml:trace contextRef="#ctx0" brushRef="#br0" timeOffset="67563.93">26901 9393 10 0,'-2'-8'131'0,"-3"3"-33"0,3-2-21 0,-2 2-11 16,2 1-6-16,-2-1-5 0,2 1-9 15,-3-1-8-15,3 3-3 0,-2-2-1 16,2 0 2-16,-2 0 4 0,1 3 5 0,-1-4 5 16,-2 2 0-16,0 2-3 0,-1-3-3 15,-1 2-5-15,-3 1-1 0,1-3-1 16,-1 4 0-16,-2-1 9 0,-2 1 7 0,-1 0 9 15,-1 0 5-15,0 0 4 0,-2 0 2 16,-3 1 0-16,-1 3-7 0,0-1-4 16,-3 5-10-16,-1-2-7 0,-3 6-11 15,1-1-8-15,-1 4-7 0,-2 4-5 16,1 3-2-16,-3 1-3 0,2 3-1 0,0 4 0 16,0 4 1-16,1-1 2 0,1 5 2 15,0-1 0-15,1 1 0 0,1 4 2 16,3 0 0-16,2 3-1 0,-1 2 1 15,3 7-2-15,4-4-1 0,0 8-3 0,2-4-2 16,5 1 0-16,1 3-4 0,3-3 0 16,4-1-2-16,4 1 2 0,2-1-1 15,3-2-1-15,3-3 0 0,5 1 1 0,2-5-1 16,4 2-1-16,2-6 1 0,7 1 1 16,4-5 8-16,4 1 7 0,6-5 9 0,5-7 10 15,4-1 9-15,4-4 4 0,3-3-2 16,3-4-4-16,1-5-6 0,3 0-8 15,-1-4-5-15,2-5-5 0,-1 0-1 0,-1-5 2 16,0-3 0-16,-3-2 2 0,-2-1 1 16,-1-6 4-16,-3 1 3 0,-2-4 3 15,-2-3 5-15,-2-1 3 0,-3-2 4 16,-1-4 1-16,-3-4 1 0,-1-1-4 0,-3-3-1 16,-2-2 3-16,-2-4 7 0,-4-1 4 15,-5 1 3-15,-1-4 1 0,-5-2 0 16,-6 2-6-16,-3-2-10 0,-5-3-10 15,-5-1-6-15,-4 3-6 0,-7-3-6 16,-6 2-5-16,-2-2-3 0,-6 0-2 0,-4 4-3 16,-3-3-2-16,-4 2-3 0,-2 3-16 15,-2 0-32-15,-2 3-63 0,-3 2-90 0,1 7-99 16,2 2-93-16,0 8-96 0,0 1-39 16,-1 7 24-16,3 3 71 0,0 6 85 15</inkml:trace>
  <inkml:trace contextRef="#ctx0" brushRef="#br0" timeOffset="68425.28">26717 10644 5 0,'-11'-3'55'0,"0"3"1"0,-3-1 0 16,-1 1 0-16,-2 0-4 0,-2 1-3 16,-2 2-1-16,-5 0 2 0,-1 5 1 15,-5 1 5-15,-2 2 3 0,-2 0 1 0,-2 6 0 16,0-1-2-16,0 4-1 0,0-1-4 16,0 6-1-16,2 0-2 0,0 4 2 15,0 0-2-15,2 4-4 0,2 0-2 0,2 4-5 16,3-2-3-16,1 6-6 0,5 1-4 15,0-1-3-15,6 6-3 0,3-2-4 0,1 4-6 16,5 0-3-16,4 4-3 0,4 1-2 16,2-3-2-16,4 3 0 0,5-1 0 15,4-4 0-15,2 1 0 0,4-2 0 16,5-4 0-16,4 0 0 0,4-4 1 0,4-4 3 16,6-2 5-16,3-5 4 0,4-4 5 15,4-1 3-15,2-10 2 0,1 1 0 16,1-6-3-16,3-3-1 0,-3-3-5 15,0-3-1-15,1-3-1 0,-3-3 1 16,-2-3 2-16,0-6 4 0,-4 1 5 16,0-6 7-16,-2-1 4 0,-2-4 6 0,-3-4 7 15,-1-4 4-15,-3-2 5 0,-4-5 3 16,0-2 3-16,-4-4 3 0,-2-2 7 16,-3-2 9-16,-5 0 12 0,-3-3 12 0,-4 3 13 15,-5-2 7-15,-5-1 0 0,-5 2-8 16,-4 1-14-16,-7 1-16 0,-3-2-18 0,-5 4-14 15,-4-1-13-15,-5 0-10 0,-3 3-7 16,-3 4-9-16,-4-1-7 0,-4 2-6 0,-3 4-13 16,-1-1-31-16,-3 6-49 0,1-1-70 15,-3 6-83-15,0 2-82 0,3 4-70 16,-1 6-73-16,3 3-12 0,1 5 35 16,3 3 66-16,0 6 74 0</inkml:trace>
  <inkml:trace contextRef="#ctx0" brushRef="#br0" timeOffset="69355.25">26774 12127 108 0,'-5'-4'108'0,"-1"-1"-19"16,0 0-8-16,-3 0-2 0,1 1-4 0,-1 3-5 15,-1-3-8-15,-3 3-10 0,-2 1-6 0,-2 0-1 16,-4 1-1-16,0 4 2 0,-4 3 3 15,-5 0 4-15,0 1 1 0,-4 4-1 16,1 2-1-16,-3 2-5 0,-2 1-3 16,2 5-2-16,-3 2 2 0,3 1 2 15,0 2 3-15,0 3 0 0,1 3 1 0,1 3-5 16,2 0-5-16,0 2-7 0,3 5-7 16,1-1-3-16,3 2-5 0,1-1-4 15,5 6 0-15,4-1-4 0,3 4 0 0,1 1-1 16,7-3 2-16,2 5-1 15,4-6 3-15,2 3 1 0,7-3 0 0,1-4 0 16,5 2-1-16,2-3 0 0,5-2-1 16,3-3-2-16,5-2 0 0,2-4 0 0,6-4 2 15,2-2 1-15,7-6 0 0,2-2 1 16,2-3-1-16,2-6-1 0,0-2-3 16,2-3-3-16,0 0-1 0,-2-6-1 0,2-3 0 15,-2-5-2-15,-2-1 4 0,0-3 0 16,-2-6-1-16,-2-2-1 0,-3-9-1 15,1 0 1-15,-5-5-3 0,-2-4 0 16,-2-7 1-16,-4-5 0 0,-2-1 1 0,-7-8 9 16,-3 1 14-16,-5-4 18 0,-5-2 22 15,-5 5 22-15,-5-6 24 0,-4 2 14 16,-7 3 5-16,-4 2-2 0,-3-1-7 16,-6 5-15-16,-3-1-17 0,-5 6-18 0,-1 2-17 15,-5 2-18-15,0 6-13 0,-5 3-14 16,1 2-31-16,0 1-56 0,-2 7-83 0,-1 2-90 15,1 6-88-15,2 3-90 0,2 4-69 16,-3 5 5-16,3 2 53 0,2 4 76 16</inkml:trace>
  <inkml:trace contextRef="#ctx0" brushRef="#br0" timeOffset="70218.89">26541 13252 100 0,'-2'-8'118'0,"0"1"-13"15,0 1-6-15,-1-1 0 0,1 1 0 16,0 0-2-16,-2 2-5 0,0-1-6 16,-1 1-6-16,-1-1-4 0,-2 4-4 15,-3-2-5-15,0 3-6 0,-3 3-3 0,-1-2-4 16,-4 4-2-16,0-1-3 0,-2 5-4 15,-1 1-5-15,-1 4-1 0,0-2-3 16,0 6-1-16,-3 3 2 0,1 2 3 16,-1 2 2-16,1 1 3 0,2 4 3 0,-1 2 1 15,3-1 1-15,0 6 1 16,4-1-2-16,0 4 0 0,5 3-2 0,3 5-1 16,3-2-1-16,1 4-4 0,5 1-3 15,5-1-7-15,3-4-7 0,3 1-8 0,4 2-7 16,4-4-5-16,2-2-3 0,4-2-1 15,3-2 0-15,3 1 0 0,3-5 1 16,2-2 0-16,2 0 1 0,3-3 2 0,1-5 0 16,2-1 0-16,1-7 1 0,4 0 1 15,-1-6 2-15,1-2 0 0,2-4 2 16,-1-5 1-16,3-5 3 0,-2-3-1 16,2-3-1-16,-2-3-1 0,-2-6-3 0,-1 0-1 15,1-5-2-15,-5-4-3 0,1-2 1 16,-5-3 0-16,-2-4 3 0,-4-6 1 15,-2-2 6-15,-3-5 2 0,-3-4 9 0,-5-3 9 16,-2-2 14-16,-6-1 8 16,-3-2 6-16,-5 0 7 0,-5-4 1 0,-5 2-4 15,-5 0-5-15,-7-2-7 0,-4 1-7 16,-5-2-4-16,-3 2-7 0,-7 4-6 0,-2 0-6 16,-7 3-5-16,-1 5-4 0,-3 3-11 15,-4 4-21-15,-4 3-47 0,-2 5-73 16,-3 9-90-16,-1 0-91 0,-3 7-93 0,0 2-82 15,-1 8-12-15,-3 2 44 0,2 1 73 16,2 6 85-16</inkml:trace>
  <inkml:trace contextRef="#ctx0" brushRef="#br0" timeOffset="89697.06">28069 7358 44 0,'-6'-1'105'0,"-3"-3"-2"0,3 3-5 0,-3-2-6 16,1 3-11-16,0 0-14 0,-3 0-11 16,0 0-10-16,1 3-7 0,-3 2-1 15,-2-1-1-15,0 1 3 0,1-1-3 16,-3 3 6-16,-2-2 4 0,-3 0 4 16,1 3 3-16,-2-2 1 0,-2 1 1 0,-1 0 0 15,1 2-5-15,-5-2-3 0,1 2-3 0,-1 0-3 16,-2 3-1-16,0-2 1 15,-1 2 4-15,-3-1 4 0,0 3 3 16,0 2 3-16,-2-2-4 0,-1 6-3 16,1-3-3-16,-2 4-7 0,2-4-5 0,0 3-5 0,0 4-2 15,2-1-5-15,0-2-2 0,0 4-3 16,2 3-1-16,0 1 0 0,2 1-2 16,3 0 0-16,-1 3 3 0,3 1 2 15,1 2 0-15,3 2 0 0,2 3 1 0,0 2 1 16,4-1-1-16,0 4-1 0,4 0 2 15,0 3-1-15,5-2-1 0,-1 3 0 16,5 1 0-16,2 2-3 0,4-2 2 0,0 4-3 16,5-1 1-16,1 0-2 0,3 0-1 15,3 1 0-15,1-1-5 0,4-3-1 16,5-2-2-16,-1 3-2 0,4-2 0 16,5-2 0-16,0 2 3 0,4-2 0 15,2-2-1-15,4 2 3 0,3 0 1 0,1 1 0 16,5-2-2-16,4 2 0 0,4-1 0 0,3-3-2 15,3 1-3-15,3-4 1 0,4 2-1 16,0-4-2-16,0-2 1 0,2 1-1 16,2 0 1-16,1-4-1 0,-1 0 1 15,2-1 1-15,0-4-2 0,3 3 1 0,-1-3 0 16,1 0-1-16,1-2 0 0,1-2 0 16,1 2 0-16,1-3 1 0,0-4-2 15,-1 2 0-15,1-3-4 0,-2 1-2 0,-3-4-3 16,1-2-5-16,-1-4-3 0,-2 0-1 15,1-2-1-15,-3-1-3 0,0-5-1 0,0 1-1 16,0-4 2-16,1-4-2 0,-3 2 4 16,0-4 2-16,0-2 4 0,-2-1 4 15,0-2 3-15,-4 2 3 0,-3-1-1 16,-1-5 5-16,-3 2 0 0,-4 0 1 0,-2 0 0 16,-2-3 0-16,-2-3 1 0,-2 1 1 0,-1 1 2 15,-3-4 0-15,-1-1 4 0,-1-2 2 16,-3 3 5-16,-2-4 8 15,0-3 10-15,0 2 14 0,-2-3 13 0,0 3 12 0,0-3 7 16,-4 0 5-16,0-1-3 0,-1-2-3 16,-3 2-7-16,-1 0-6 0,-1-3-6 15,-1-1-7-15,-4 1-6 16,0 0-4-16,-4-5-6 0,0 3-6 0,-4-4-6 0,0 4-6 16,-3-4-4-16,-1-1-7 0,-3-2 0 15,-2 1-3-15,-2 2-1 0,1-5-2 16,-3 0 1-16,0-1 0 0,-3-2 0 15,-1 2 1-15,0-1 3 0,0 0 2 0,-3 0 1 16,-1 1-2-16,-1 2-1 0,-1 2 0 0,-1-2-2 16,1 2 0-16,-3 3-1 0,-2-4 0 0,0 5-1 15,1-2-2-15,-3 2-2 0,-2 0-1 16,0 0-2-16,-1 2 1 0,-3-2 0 16,0 0 3-16,0 2 1 0,-3-2 0 0,-1 4 3 15,1-1 0-15,-3 0 0 0,-1 2-1 16,0-2 1-16,-1 3-1 0,-3 2 1 15,-2 0-1-15,0-2 0 0,-4 2-2 0,-1 3 0 16,-1-1-2-16,-5-1 1 0,1 2 0 16,-5 1 1-16,-2-3 3 0,-2 3 3 15,-2 0 2-15,-2 0 3 0,-1 0 0 0,1 4-2 16,-2-5 1-16,-1 4-3 0,-1-1-2 16,2 1 2-16,-3-2 1 0,1 2 1 15,-1 0 0-15,1-1 1 0,-1 1 2 0,1-1-3 16,-3 0-2-16,2 3 0 0,-1-1 1 0,-3 1-3 15,0 2-4-15,-1 1 0 0,-1-2-2 16,0 1 0-16,0 2-2 0,0 1 1 0,0 0 2 16,3 1-1-16,-1 3-1 0,0-2-1 15,0 2-1-15,3 2-9 0,1 0-16 16,1 0-36-16,-1 2-71 0,5 3-101 16,0 2-103-16,2-1-96 0,-1 2-88 0,5-2-18 15,1 3 44-15,3 0 86 0,4 0 95 16</inkml:trace>
  <inkml:trace contextRef="#ctx0" brushRef="#br0" timeOffset="100624.63">26515 16296 34 0,'0'0'45'0,"0"-1"1"0,0 1-4 16,-2-3-3-16,2 3 0 0,0-2 0 0,0 2 0 15,0-1-3-15,-2 1 4 0,2-4 2 16,0 4 2-16,-2-1 3 0,2 1 3 16,-2-3 3-16,2 1-2 0,-2 2 0 0,2-3-2 15,-2 2-4-15,2 1-4 0,-2-3-2 16,2 3 1-16,0-2-3 0,0 2-3 0,0-3-2 15,0 3-3-15,0 0-4 0,0 0-6 16,0 0-5-16,0 0-2 0,2 0 4 16,0-1 10-16,2 1 11 0,0-2 14 0,5 2 15 15,-1-4 13-15,3 4 5 0,-1-1 0 16,5 1 2-16,0-3-1 0,2 3-2 16,0 0-4-16,2 0-6 0,2 3-12 15,-2-3-11-15,2 1-14 0,1 3-10 0,1-2-10 16,-2-1-5-16,2 2-5 0,-2-1-23 15,3 2-46-15,-3-1-53 0,2 2-58 0,0-4-58 16,1 3-67-16,1-3-47 0,1-1 9 16,-3 0 35-16,-2-1 45 0</inkml:trace>
  <inkml:trace contextRef="#ctx0" brushRef="#br0" timeOffset="100956.08">27002 16001 13 0,'-4'-14'114'0,"0"2"-16"15,2-2-15-15,2-1-13 16,2 5-10-16,0-1-8 0,0-1-10 0,2 3-9 0,3 1-8 16,-1-1-5-16,0 4 0 0,3 1 1 15,-1-1 4-15,3 2 3 0,-3 3 5 0,3 0 8 16,0 4 9-16,-1 1 5 0,3 3 11 15,-3 3 13-15,3 2 14 0,-2 4 11 16,-1 1 8-16,1 6 7 16,-3 1 5-16,-1 0 1 0,-3 1 4 0,-2 3 4 0,-2 4 1 15,-2-3-2-15,-2 3-12 16,-5-2-15-16,-1 4-21 0,-3-5-24 0,0 3-19 0,-4-3-17 16,0 3-26-16,0-4-48 0,-2-3-66 15,0 3-69-15,0-5-78 0,2 1-85 0,0-6-65 16,0 1-2-16,1-5 38 0,-1-4 56 15</inkml:trace>
  <inkml:trace contextRef="#ctx0" brushRef="#br0" timeOffset="113016.21">27870 14369 11 0,'0'-8'182'0,"2"4"17"0,-2-1-41 15,2 1-33-15,-2 1-25 0,2-1-16 16,-2 4-5-16,3 0 6 0,-1 4 20 0,2 2 20 16,-2 4 20-16,0 10 17 0,0 1 7 15,0 7-6-15,-2 6-13 0,0 6-18 16,-2 4-21-16,0 4-22 0,-2 5-19 0,2 2-20 15,-2-1-17-15,-1 1-12 0,3 3-7 16,-2-4-4-16,2 0-19 16,2-3-39-16,-2-2-59 0,2-1-63 0,2-4-70 0,0-6-69 15,0-3-68-15,2-5-14 0,-2-6 29 16,3-4 48-16</inkml:trace>
  <inkml:trace contextRef="#ctx0" brushRef="#br0" timeOffset="113286.79">28230 14425 173 0,'4'-25'295'0,"-2"6"33"0,3 3-27 15,-3 2-41-15,0 8-32 0,-2 6-27 16,0 11-27-16,0 9-20 0,-2 10-16 0,0 9-28 15,-3 6-32-15,3 9-27 0,-2 4-22 16,2 2-12-16,-2 3-14 0,2 4-37 16,-3-2-46-16,1-1-57 0,2 0-57 0,-2-1-56 15,2-3-41-15,-3-7-20 0,1-4-16 16,0-5 13-16,-2-4 34 0,-3-6 44 0</inkml:trace>
  <inkml:trace contextRef="#ctx0" brushRef="#br0" timeOffset="113465.4">28006 15017 164 0,'2'-18'236'16,"0"4"16"-16,2 0-57 0,2 3-57 16,3 1-46-16,1 1-30 0,3 2-22 0,4-1-39 0,0 3-54 15,2 4-72-15,0-2-72 16,0 2-40-16,2 1-17 0,-2 0 12 0</inkml:trace>
  <inkml:trace contextRef="#ctx0" brushRef="#br0" timeOffset="113746.15">28740 14715 14 0,'0'-16'206'0,"-2"0"30"15,0-1-9-15,-2 1-41 0,-1 3-30 16,-1 2-25-16,0 0-20 0,-3 2-25 16,-1 2-20-16,-1 3-17 0,-4 4-10 0,0 4 6 15,-4 5 11-15,0 4 19 0,-4 6 25 16,2 3 25-16,0 6 18 0,2-2 6 16,2 3-3-16,2 4-12 0,6-2-21 15,3 1-25-15,4-2-21 0,4-1-20 0,2 0-14 16,5-3-13-16,3 3-6 15,3-8-20-15,2-1-45 0,4-2-66 0,3-2-72 16,1-3-70-16,3-8-67 0,3-3-55 0,1-2-32 16,0-6 23-16,-3-4 51 0,1-5 58 15</inkml:trace>
  <inkml:trace contextRef="#ctx0" brushRef="#br0" timeOffset="113945.18">29115 14489 114 0,'6'-24'189'0,"0"4"-15"0,1 5-19 0,-3 4-17 16,0-1-5-16,0 5 7 0,1 6 17 16,-3 4 21-16,0 10 19 0,0 3 18 0,-4 10-2 15,0 6-18-15,0 3-31 0,-3 8-34 16,-1 5-32-16,2 2-28 0,-2 1-28 16,-1 7-47-16,1 0-67 0,0 2-83 15,-1 3-95-15,1-1-102 0,-3-2-85 0,1 1-15 16,-1-3 33-16,-1-3 66 0</inkml:trace>
  <inkml:trace contextRef="#ctx0" brushRef="#br0" timeOffset="115126.71">27976 15666 130 0,'0'-4'187'0,"2"3"-29"0,-2-3-30 0,2 3-20 15,-2 1-7-15,2 5 10 16,-2 4 14-16,0 3 16 0,0 13 8 0,-2 8 2 16,-2 5-11-16,0 7-23 0,0 5-29 0,-3 4-26 15,1-1-19-15,-1 7-15 0,1-1-9 16,0 1-7-16,-1 2-10 0,1-2-22 0,0 2-31 15,-1-7-41-15,3-2-43 0,0-3-51 16,2-7-51-16,-2-3-52 0,1-6-15 16,-1-5 15-16,0-4 30 0</inkml:trace>
  <inkml:trace contextRef="#ctx0" brushRef="#br0" timeOffset="115356.57">27972 15848 116 0,'4'-20'247'0,"0"1"15"15,0 9-17-15,1 1-25 0,-1 9-21 16,4 4-11-16,1 6-1 0,-1 6-3 16,3 8-17-16,2 2-38 0,-1 3-37 15,3 4-33-15,2-3-25 0,0 4-14 16,0 0-21-16,0 0-39 0,2-3-57 0,-2 2-63 15,2-3-65-15,0-1-68 0,0-4-65 16,-2-3-13-16,-2-5 30 0,0-2 50 16</inkml:trace>
  <inkml:trace contextRef="#ctx0" brushRef="#br0" timeOffset="115588">28492 15832 49 0,'-2'-16'299'0,"-2"4"54"16,0 2 47-16,0 2-45 0,-3 7-40 16,1 2-39-16,0 7-41 0,-3 7-39 15,-1 5-40-15,-1 5-36 0,0 8-38 16,1 0-29-16,-1 4-22 0,1 1-16 0,1 0-23 16,-1 0-49-16,1 3-71 0,3 0-82 15,-1-3-83-15,3 2-81 0,0-4-72 16,2 1-5-16,0-6 46 0,0-2 66 0</inkml:trace>
  <inkml:trace contextRef="#ctx0" brushRef="#br0" timeOffset="115852.57">28573 16305 210 0,'-9'-9'294'15,"1"2"40"-15,-1-1-31 0,1 2-58 0,2 1-54 16,1 1-50-16,1-2-42 0,0 5-40 16,4-2-38-16,0 3-24 0,0-1-15 0,2 1-8 15,2 0-3-15,1 0-2 0,-1 0 5 16,0 0 5-16,0 0 8 0,0 0 5 0,1 0 4 16,-1 1 4-16,0 3 5 0,-2 3 5 15,3 1 2-15,-3 1 1 0,0 2 0 0,0 3 1 16,0-4-21-16,0 5-45 0,0-2-57 15,2 0-73-15,1 0-91 0,1 2-48 0,0-5-8 16,1 0 27-16</inkml:trace>
  <inkml:trace contextRef="#ctx0" brushRef="#br0" timeOffset="116252.71">29072 15928 236 0,'-2'-12'271'0,"-2"0"18"15,0 0-51-15,0 7-47 0,-1-3-44 16,1 3-35-16,-2 4-36 0,-1 1-30 0,-1 5-19 16,-3 0-7-16,1 8 6 0,-5 2 17 15,0 2 24-15,0 5 32 0,-2 3 28 0,0 0 23 16,1 4 11-16,-1 0-2 0,2 1-11 15,2 0-23-15,0 3-27 0,5-2-26 0,2-1-21 16,3-4-18-16,1 2-13 16,4-2-7-16,5-4-6 0,1 2-5 0,3-7-1 0,4 1 0 15,-1-3-2-15,6-6 1 0,-1-3 1 16,4-1 2-16,0-8 3 0,0-1 0 16,1-4 0-16,-3-2-3 0,0-5 1 0,0-6-1 15,-2-1-1-15,-2-7 3 0,-2-1 1 0,-2-6 3 16,-3-1 2-16,-1-2-1 0,-3-1 1 15,-4 1-2-15,-4 4-2 0,-2 0-12 0,-2 5-48 16,-5 1-90-16,-2 5-103 0,1 1-112 0,-3 3-115 16,0 4-49-16,-2 6 14 0,-2 2 72 15,2 7 93-15</inkml:trace>
  <inkml:trace contextRef="#ctx0" brushRef="#br0" timeOffset="116516.79">29375 15736 263 0,'4'-5'381'0,"-2"-1"41"15,1 5 18-15,-3 2-62 0,0 9-62 0,0 4-64 16,0 7-48-16,-3 9-33 0,-1 4-37 0,0 5-41 15,0 1-35-15,-3 4-24 0,1-1-30 16,0 2-46-16,-1-1-70 0,-1 1-78 16,2 0-80-16,1-3-75 0,1-3-68 0,2-3-45 15,0-2 20-15,0-4 55 0,2-6 65 16</inkml:trace>
  <inkml:trace contextRef="#ctx0" brushRef="#br0" timeOffset="116699.63">29602 15967 144 0,'12'-17'358'0,"-3"4"59"0,-1 8 57 15,-1 5-47-15,-3 5-78 0,0 9-80 0,0 5-59 16,-2 6-54-16,0 4-55 0,-2 5-70 16,0 1-87-16,0 5-105 0,-2-1-106 15,-2 6-109-15,0 2-95 0,-2-2-24 0,-1 0 36 16,-1-1 74-16</inkml:trace>
  <inkml:trace contextRef="#ctx0" brushRef="#br0" timeOffset="116883.17">29392 16256 14 0,'2'-14'236'16,"2"3"30"-16,1 2 20 0,3 3-61 0,1-2-61 15,3 6-40-15,3 1-31 0,2 1-37 16,2 1-58-16,2 5-67 0,-2-1-76 0,2 3-88 16,-2-2-48-16,-2 1-15 0,0 2 20 15</inkml:trace>
  <inkml:trace contextRef="#ctx0" brushRef="#br0" timeOffset="119585.18">27912 17183 20 0,'0'-8'178'0,"0"2"0"0,0 0-7 15,0 2-6-15,0-1-8 0,0 4-4 0,0-2 3 16,0 3 15-16,0 4 17 0,-2 4 15 16,0 5 7-16,0 7 1 0,-2 7-14 0,-2 5-33 15,-3 5-38-15,1 1-36 0,-1 4-30 0,1 4-24 16,-3 1-15-16,1 1-9 0,-1 0-15 16,0-2-36-16,3-1-51 0,-3 1-65 15,3-5-70-15,1-1-74 0,1-3-69 0,2-6-49 16,0-5 5-16,-3-3 42 0,3-4 56 15</inkml:trace>
  <inkml:trace contextRef="#ctx0" brushRef="#br0" timeOffset="119786.49">27741 17354 151 0,'4'-17'242'0,"3"9"33"0,-1 0-21 15,2 8-24-15,3 5-17 0,0 4-5 0,3 2-8 16,1 6-20-16,0 4-36 0,2-1-38 0,2 1-37 16,0 4-26-16,2-2-22 15,-2 2-37-15,0-1-57 0,0 1-63 0,0 0-69 16,0-1-74-16,1-2-85 0,-4-5-21 16,1-1 25-16,0-2 48 0</inkml:trace>
  <inkml:trace contextRef="#ctx0" brushRef="#br0" timeOffset="120017.07">28262 17254 266 0,'-7'-8'326'0,"1"0"52"0,-2 7-25 15,1 1-43-15,-1 5-41 0,1 7-45 0,-1 5-47 16,2 4-47-16,-3 7-42 0,1 2-32 0,-1 4-25 15,1-1-28-15,-1 4-38 0,1-2-52 16,-1 3-57-16,1 1-60 0,1 0-54 16,1-1-47-16,0-2-36 0,2-5-13 0,-1-2 24 15,3-4 39-15,0-4 46 16</inkml:trace>
  <inkml:trace contextRef="#ctx0" brushRef="#br0" timeOffset="120266.04">28490 17167 274 0,'5'-22'358'16,"-3"5"55"-16,0 4-23 0,0 2-50 16,-2 2-47-16,2 4-44 0,-2 5-42 15,2 5-37-15,-2 8-30 0,-2 7-22 16,0 10-27-16,-2 4-29 0,-1 3-24 0,-3 6-17 15,0 2-8-15,-1 3-10 0,-2 1-25 0,1 1-43 16,-3-1-72-16,3 1-76 0,-1-3-78 0,3 2-70 16,-1-6-57-16,3-2-31 0,-1-6 28 15,3-3 54-15,0-6 67 0</inkml:trace>
  <inkml:trace contextRef="#ctx0" brushRef="#br0" timeOffset="120467.01">28717 17282 154 0,'8'-20'385'0,"-1"4"56"0,-3 2 33 0,0 6-56 16,-2 8-71-16,0 8-80 0,0 6-73 0,-2 7-49 16,-2 9-32-16,2 7-34 0,-2 0-33 15,-2 6-36-15,0 2-48 0,-3 5-67 0,1 1-79 16,-2 3-80-16,1 0-80 0,-1 1-69 15,1-2-42-15,1-2 21 0,-2-2 53 0,-1-6 69 16</inkml:trace>
  <inkml:trace contextRef="#ctx0" brushRef="#br0" timeOffset="120895.68">28884 17723 67 0,'4'0'130'0,"3"4"-33"0,-1 0-26 16,0 0-14-16,1 0-11 0,-1 4-10 15,2 1-8-15,-1-1-6 0,1 1-2 16,-1 3 2-16,1 0 8 0,-2 1 9 0,1-1 10 16,-3 1 14-16,2-2 20 0,-1 0 19 15,-1-2 25-15,-2 2 30 0,0-2 31 0,0 0 26 16,-2 1 15-16,-2-4-3 0,-2 3-20 15,0-1-34-15,-1-5-39 0,-1 5-44 0,0-4-48 16,-3-2-62-16,3 2-74 0,-3-1-74 16,1-1-74-16,-1 1-72 0,1-1-70 0,0-2-28 15,-1 0 22-15,1-2 48 0,-3 2 58 16</inkml:trace>
  <inkml:trace contextRef="#ctx0" brushRef="#br0" timeOffset="121443.93">28560 17508 145 0,'9'-3'230'0,"-1"0"3"15,3 2-25-15,1-2-24 0,3 3-27 16,4 3-30-16,0-2-32 0,2 2-28 0,1 0-25 16,1 1-34-16,0 2-45 0,0-2-50 15,1 4-61-15,-1-1-81 0,-2-1-46 0,-2 2-11 16,-2-3 23-16</inkml:trace>
  <inkml:trace contextRef="#ctx0" brushRef="#br0" timeOffset="139046.65">23036 810 15 0,'0'-1'104'0,"0"-3"-11"0,0 0-10 15,2 1-10-15,-2 0-9 0,2-2-7 16,-2 4-5-16,2-3 2 0,0 3 6 0,0-2 13 16,0 3 12-16,0-1 23 0,3 1 24 15,-3 0 33-15,2 1 35 0,-2 3 38 16,0 9 27-16,0 3 7 0,-2 5-8 15,-2 8-26-15,0 10-35 0,0 6-49 0,-2 8-42 16,-3 1-34-16,1 6-24 0,0 2-18 16,2 3-15-16,-3 0-14 0,3 2-26 0,-2-3-54 15,1-1-85-15,1-2-101 0,2-2-102 16,2-2-104-16,0-8-55 0,0-4 8 0,0-3 59 16,2-9 90-16</inkml:trace>
  <inkml:trace contextRef="#ctx0" brushRef="#br0" timeOffset="139310.34">23419 1291 32 0,'-13'-13'202'0,"-4"0"47"15,0 4-14-15,-4-1-2 0,2 6 12 0,-2 2 14 16,0 2 0-16,2 2-16 16,0 2-23-16,2 3-31 0,2 5-32 0,2-2-36 15,3 6-33-15,1 0-28 0,5 2-24 16,2 2-22-16,2 1-49 0,2 0-78 0,4-1-84 16,5-3-82-16,4 0-79 0,4-4-82 15,2-1-10-15,2-7 47 0,2-4 66 0</inkml:trace>
  <inkml:trace contextRef="#ctx0" brushRef="#br0" timeOffset="139608.81">23741 1252 185 0,'-7'-6'276'0,"-1"5"39"16,-5 1-8-16,0 1-4 0,-4 5-1 15,-2-1-15-15,0 4-36 0,-2 3-48 16,0 1-45-16,0 3-39 0,2 1-36 0,0 0-30 15,4 0-22-15,2 0-13 0,5-1-8 16,-1 0-7-16,5 0-2 0,4-1 1 16,2-4-1-16,2 2 2 0,5-4-1 0,1-1 4 15,3-4-2-15,2 0-1 0,2-4 2 16,2-4-3-16,0 0-1 0,2 0 0 16,0-4 0-16,-2 4 1 0,-2-2-1 15,0 2 0-15,-4 0 0 0,0 3 2 0,-5 1-3 16,1 1-13-16,-3 3-49 0,-2 1-77 15,0 3-91-15,-2-2-90 0,3 1-98 0,-1-3-55 0,-2 0 13 16,2-3 58-16,1-1 80 16</inkml:trace>
  <inkml:trace contextRef="#ctx0" brushRef="#br0" timeOffset="139792.79">23965 1163 81 0,'8'-19'250'0,"1"4"52"0,-3 1-4 15,1 6-13-15,-1 0-1 0,-2 7 1 16,-2 2-17-16,2 7-32 0,-4 5-35 0,0 7-40 16,0 5-43-1,-2 2-61-15,-2 4-81 0,0 3-97 0,0 4-96 0,-3-3-91 16,3 0-97-16,-2-2-55 0,-1-2 9 0,-1-2 58 16,2 0 72-16</inkml:trace>
  <inkml:trace contextRef="#ctx0" brushRef="#br0" timeOffset="139956.65">23914 1345 198 0,'4'-10'295'0,"-2"0"46"0,3 4-33 0,-3-1-47 16,2 5-46-16,0-1-46 0,0 1-47 16,1 4-66-16,1 1-77 0,3-1-84 15,-1 2-80-15,0-1-86 0,3-1-71 0,0 1-17 16,-1-3 27-16,1-3 53 0</inkml:trace>
  <inkml:trace contextRef="#ctx0" brushRef="#br0" timeOffset="140106.57">24206 1168 37 0,'4'-5'223'0,"-1"0"35"16,-1 5-15-16,-2 3-30 0,-5 4-32 15,1 3-34-15,-2 4-35 0,-3 5-35 16,-1 1-50-16,-1 2-61 0,-1 3-71 15,1 2-84-15,-2-2-70 0,-2 3-36 16,3-3 0-16,-1 1 26 0</inkml:trace>
  <inkml:trace contextRef="#ctx0" brushRef="#br0" timeOffset="140422.28">24274 1300 113 0,'-4'0'250'0,"-5"4"40"0,1-1-28 0,-1 6-39 15,-1 3-31-15,-1 1-27 0,1 5-38 16,1 1-35-16,1 1-27 0,-1 2-17 16,5-1-12-16,0 1-9 0,4-2-8 15,0 0-7-15,4-1-3 0,2-4-3 16,5-1 0-16,2-4 4 0,1-4 5 0,3-2 6 0,2-4 13 15,0-4 18-15,3-2 26 0,-1-4 27 16,0 0 27-16,-2-6 25 0,-2-1 10 0,0-3-4 16,-4-1-17-16,-5 0-24 0,-2-2-32 15,-4 0-34-15,-2 2-39 0,-6 4-65 16,-2 0-99-16,-3 5-116 0,-2 3-110 0,-1 0-120 16,-3 4-48-16,2 2 15 0,0 1 70 15,2 2 100-15</inkml:trace>
  <inkml:trace contextRef="#ctx0" brushRef="#br0" timeOffset="140671.76">24426 1265 3 0,'9'-3'302'0,"-3"3"79"16,-2-1 75-16,1 1-3 0,-1 0-50 0,-2 0-54 16,0 0-64-16,2 0-70 0,-2 0-72 0,3 0-58 15,1 1-33-15,0 2-21 16,1-2-11-16,1 4-10 0,3 2-3 0,-1 1 0 15,1 2-1-15,0 4 2 0,-1 0 5 16,3 3 6-16,-3 1 2 0,1 1 0 0,-3 1 0 16,3-1-5-16,-3-3-4 15,-1 4-16-15,1-6-44 0,-1 2-93 0,-3-2-122 16,2-3-146-16,-2 1-104 0,-1-6-46 0,-1-1 12 16,-2-5 75-16,0 0 113 0</inkml:trace>
  <inkml:trace contextRef="#ctx0" brushRef="#br0" timeOffset="141516.46">25656 947 72 0,'2'-8'238'0,"-2"0"54"0,-2 0 6 16,-2 4-24-16,-2-1-15 0,-3 5-16 15,1 4-26-15,-5 0-37 0,0 5-39 16,0-1-32-16,-1 6-24 0,1-1-20 15,0 2-15-15,3-2-13 0,-1 0-14 0,3-1-11 16,1-1-6-16,3-5-3 0,0 2-4 16,2-2-4-16,2-4 2 0,2-2 1 15,2-2 2-15,5-3-1 0,-1-4 1 0,5 0 2 16,-1-2-2-16,3 1-3 0,0-2 2 16,2 3 0-16,0 1-1 0,0 4 0 0,0 4 1 15,0 0 8-15,-2 4 19 0,-3 5 24 16,-3 6 25-16,-3 3 22 0,-6 2 15 15,-4 5 3-15,-7 5-14 0,-4 0-21 0,-6 4-22 16,-4 2-22-16,-5 3-16 0,-2-1-28 16,-1 1-52-16,-3-4-91 0,2 3-108 0,2-8-106 15,2-1-116-15,5-5-53 0,4-7 7 16,4-4 68-16,6-9 92 0</inkml:trace>
  <inkml:trace contextRef="#ctx0" brushRef="#br0" timeOffset="141816.94">26130 966 153 0,'4'-1'275'0,"-6"1"57"16,-6 3-13-16,-3 5-29 0,-4 6-19 16,-1 3-21-16,-3 6-34 0,2 2-46 15,-2 1-40-15,4 2-35 0,0 0-27 16,4-2-26-16,3-2-17 0,4 1-12 0,4-1-7 15,2-4-4-15,4-2-2 0,5-2 2 0,1-2-1 16,3-6 4-16,4-4 0 0,2-4-1 16,3-4 1-16,1-3 2 0,0-3 3 0,1-4 6 15,-3-5 6-15,-2 2 6 0,-2-5 3 16,-4 1 0-16,-4-3-4 0,-5-1-11 16,-6 4-42-16,-2 0-80 0,-4 4-97 15,-5 1-100-15,-2 2-120 0,-1 2-57 16,-1 1 2-16,-2 2 56 0,0 3 83 0</inkml:trace>
  <inkml:trace contextRef="#ctx0" brushRef="#br0" timeOffset="142032.9">26465 717 140 0,'4'5'345'0,"-6"9"88"15,-2 10 77-15,-3 6-55 0,-1 10-63 16,-1 4-56-16,-1 5-65 0,1 4-85 0,-1 3-87 16,1-2-98-16,3 3-124 0,2-2-130 0,-1-1-125 15,3-6-115-15,0 2-49 0,0-5 17 16,0 1 76-16,2-8 105 0</inkml:trace>
  <inkml:trace contextRef="#ctx0" brushRef="#br0" timeOffset="142363.4">27561 868 39 0,'6'-5'315'16,"-1"5"92"-16,-3 5 99 0,0 4-6 0,-2 7-50 16,0 5-54-16,-2 7-56 0,0 7-84 15,-3 4-91-15,1 6-64 0,0 1-38 0,0 0-27 16,0 4-25-16,-1 0-34 0,1-3-72 15,0 2-114-15,0-4-128 0,-1-6-125 0,1 0-91 16,0-8-28-16,-2-1 37 0,-1-8 96 16,-1-2 118-16</inkml:trace>
  <inkml:trace contextRef="#ctx0" brushRef="#br0" timeOffset="142594.9">27360 977 218 0,'0'-24'435'0,"0"3"75"16,0 3 56-16,2 6-55 0,0-2-100 15,2 3-104-15,3-2-81 0,6 8-66 16,1-2-47-16,8-1-35 0,1 4-24 0,4 3-15 16,3 1-12-16,2 1-9 0,2 2-11 0,-1 2-16 15,1 0-26-15,-4 2-66 0,0 2-112 16,-5 3-122-16,-2 1-117 0,-2 0-97 0,-4 3-36 15,-4 3 35-15,-4-4 93 0,-1 5 114 16</inkml:trace>
  <inkml:trace contextRef="#ctx0" brushRef="#br0" timeOffset="142809.59">27244 1394 29 0,'-24'13'302'0,"5"0"46"0,2 0 61 0,7 0 13 0,1-1-30 16,7 2-33-16,6 2-36 0,7 3-24 16,6-1-50-16,6 2-72 0,5 1-59 0,6 1-40 15,4-2-27-15,4 2-22 0,0 2-15 16,5-4-19-16,-3-1-47 0,1 1-120 16,-1 0-146-16,-4-6-161 0,-1 1-90 15,-6-5-35-15,-3-1 13 0,-7-2 104 0</inkml:trace>
  <inkml:trace contextRef="#ctx0" brushRef="#br0" timeOffset="144092.01">22708 2048 42 0,'0'3'58'0,"0"-3"-3"0,0 0 3 0,2 0 2 15,0 0 4-15,0 0 5 0,0 1 2 16,2-1 7-16,3 0 4 0,-1 0 7 15,0 0 9-15,5 0 11 0,0 0 15 0,1 0 12 16,3-1 13-16,2 1 8 0,4-3 10 16,0 3 4-16,5-2 4 0,1-1-2 0,5 2-6 15,0-1-8-15,4-2-13 0,2 3-15 16,2 1-17-16,2-3-16 0,3 3-14 0,1-1-11 16,3 1-12-16,4 0-9 0,2 1-3 15,4-1-6-15,3 3-3 0,3-3-2 0,5 1 0 16,0 3-3-16,6-4-5 0,2 2-3 15,5-2-2-15,4 1-4 0,6-1-1 16,2-1-3-16,5 1-4 0,3-2 0 0,5 2-5 16,0 0 1-16,2 0-4 0,0 0-2 15,0 0-1-15,-2 2-2 0,3-1 6 16,-4 4-1-16,4-2 2 0,-4 1-2 0,1-2 1 16,0 2 2-16,-2 1-6 0,2 0 0 15,-2 1-2-15,-2-2 3 0,-3 4-1 16,1-2 2-16,0 1 0 0,-3 1 2 0,-2 1 3 15,3-3-1-15,-3 3 3 0,3 1-1 16,-1 1 0-16,1-1-2 0,1 2-2 0,3 1 1 16,-2-1-6-16,-1 1 3 0,1 0-3 15,-3 2-3-15,-1 0 1 0,-3-1 2 16,-4 0 4-16,0-2-1 0,-4 2 3 0,-3 0 2 16,-1 0 3-16,-3-2-3 0,1 1 0 0,-3 0 2 15,-2-1-2-15,0-2 2 0,-1 1 2 16,-6 1 3-16,1-2-3 0,-4 1 2 0,-5-2 1 15,-1 0 1-15,-5-1-1 0,-5 0-1 16,-3 1 0-16,-5-3 0 0,-4-1-1 0,-4 1-1 16,-4-2 1-16,-5 0 5 0,-4-3 1 15,-2 2 0-15,-4-3 4 0,-2 1 0 16,-2-1-3-16,-3 2-6 0,-2-2-4 0,1 0-3 16,-3 0-12-16,0 0-22 0,-2 0-23 15,-2-2-25-15,-4 1-40 0,0-2-85 0,-5 2-121 16,-3-4-109-16,-1 1-105 0,-6 0-71 15,-2 3-11-15,-2-2 59 0,-7 1 113 16</inkml:trace>
  <inkml:trace contextRef="#ctx0" brushRef="#br0" timeOffset="155086.6">23243 2278 1 0,'0'-1'37'0,"0"1"1"16,0-4 1-16,0 4 6 0,0 0 4 15,0 0 8-15,0 0 12 0,0 0 20 16,2 5 25-16,-2 3 23 0,2 4 18 0,-2 6 9 16,0 6 2-16,-2 5-16 0,2 6-22 0,-2 5-24 15,0-1-23-15,0 6-21 0,0 4-18 16,2-2-13-16,-2 0-12 0,2-1-8 16,-2 0-14-16,2-2-23 0,-3-1-30 0,3-2-38 15,-2-3-42-15,2-3-46 16,2-1-44-16,-2-6-42 0,3-3-5 0,-1-8 21 15,0-3 31-15</inkml:trace>
  <inkml:trace contextRef="#ctx0" brushRef="#br0" timeOffset="155320.57">23451 2516 63 0,'4'-23'239'0,"-2"3"44"0,2 1-7 0,-2 5-25 15,0 3-26-15,-2 2-20 0,2 3-9 16,3 2-1-16,-3 1 1 0,2 7 1 0,2 5 2 16,-1 10-7-16,1 6-22 0,-2 6-38 15,0 6-36-15,1 2-34 0,-1 7-25 16,0-1-20-16,-2 5-27 0,0 0-40 16,1 0-53-16,-3-4-69 0,0 2-72 0,0 0-67 15,-3-5-49-15,3-2-34 0,-2-6-30 16,0-2 28-16,-4-4 49 0,-1-4 60 0</inkml:trace>
  <inkml:trace contextRef="#ctx0" brushRef="#br0" timeOffset="155485.57">23294 2980 205 0,'-9'-17'235'16,"3"0"-12"-16,2 5-38 0,2-2-33 15,2 3-32-15,2 2-28 0,2 0-23 16,5 2-17-16,-1-1-17 0,3 4-14 0,1-1-24 15,1 1-36-15,2 3-42 0,2-3-51 16,0 4-63-16,0-2-53 0,2 2-13 0,-2-1 15 16</inkml:trace>
  <inkml:trace contextRef="#ctx0" brushRef="#br0" timeOffset="155883.41">23829 2705 189 0,'5'-5'266'0,"-1"1"17"0,-2 2-22 0,0 2-30 0,-2 0-33 16,-2 2-37-16,-2 2-44 15,0 4-41-15,-3 1-27 0,1 2-15 0,-3 3-8 16,-1-2-4-16,1 5 1 0,-1-4 0 0,1 0 1 16,3 2 2-16,0-5 1 0,-1 1-3 0,3-3-5 15,0-2-6-15,2 2-6 0,0-5-6 16,-1 1-2-16,3-3-3 0,3 2 1 0,-1-3 1 15,2-3 2-15,2-2 1 0,3 2 1 16,-1-2-1-16,1-3 0 0,1-1 0 16,1 3 1-16,1 0 0 0,-1-2 2 15,0 2 7-15,-1 2 12 0,1 2 13 16,-3-2 16-16,3 3 20 0,-3 1 18 0,-1 1 16 16,1 3 13-16,-1-1 9 0,-3 5 5 15,0-3-2-15,0 3-7 0,-4 0-14 0,0 5-18 16,-4-1-21-16,0 5-21 0,-5 0-16 15,-1 1-14-15,-3 2-10 0,-2 4-18 16,-2-2-30-16,-2 0-69 0,-2 2-100 0,-2-3-109 16,-1 0-102-16,1-1-102 0,0 1-31 15,-3-4 34-15,1 0 82 0,2-1 100 16</inkml:trace>
  <inkml:trace contextRef="#ctx0" brushRef="#br0" timeOffset="158006.59">23313 3152 130 0,'2'0'163'0,"-2"3"-7"16,2-2 1-16,-2 7 5 0,2 3 10 16,-2 3 10-16,0 6 1 0,0 6-8 15,-2 7-17-15,2 2-23 0,-2 6-28 0,2 1-27 16,-2 4-25-16,0 2-18 0,2 0-14 15,-2-2-15-15,2 2-23 0,-2 0-36 0,2-2-42 16,-3-1-50-16,3-2-53 0,-2-1-55 16,2-6-61-16,-2-2-11 0,0-4 19 15,-2-5 36-15</inkml:trace>
  <inkml:trace contextRef="#ctx0" brushRef="#br0" timeOffset="158372.49">23298 3415 33 0,'0'-14'115'0,"0"3"-21"15,2 2-21-15,-2 0-17 0,2-1-13 16,3 4-10-16,-1-2-7 0,0 4-2 0,0-1-3 15,3 2 2-15,1-1 1 0,1 4 7 16,-1 0 5-16,1 0 4 0,1 4 2 16,3-3 1-16,-3 4 3 0,3 1-2 0,-2 2 4 15,1-2 3-15,-1 4 9 0,-3-1 12 16,1 0 19-16,-1 2 21 16,-3-2 22-16,-1 1 20 0,-4 2 7 0,-2 0-3 0,-3 0-16 15,-1 5-24-15,-4 0-33 0,-3 0-27 0,0 0-26 16,-4-1-34-16,0 2-44 0,0-2-52 15,0 1-56-15,3-1-56 16,-1-3-55-16,0-2-48 0,4-2-27 0,-1-3 12 0,1 0 37 16,3-5 45-16</inkml:trace>
  <inkml:trace contextRef="#ctx0" brushRef="#br0" timeOffset="158603.5">23594 3297 147 0,'5'-9'301'0,"-1"2"58"0,0 0 3 0,-2 2-31 0,0 4-38 16,1-2-28-16,1 3-30 0,-2 4-31 16,2 5-35-16,-2 7-26 0,2 4-18 0,-1 8-27 15,-1 3-30-15,-2 6-28 0,2 2-29 16,-2 1-42-16,-2 3-67 0,2-1-80 15,-2 4-88-15,2-4-79 0,0 2-76 16,-3-5-49-16,3 0 17 0,-2-3 54 0,0-3 76 16</inkml:trace>
  <inkml:trace contextRef="#ctx0" brushRef="#br0" timeOffset="158907.04">23654 3725 60 0,'0'-13'234'16,"-2"0"26"-16,2 4-19 0,0 0-63 16,0 2-53-16,0-1-40 0,2 4-32 0,2-1-25 15,0 4-14-15,5-2-6 0,-1 2-4 16,1 1-2-16,1 0-1 0,1 0-1 16,-1 1-1-16,1 3 0 0,0 1 1 0,-1-1 2 15,-1 1 8-15,-1 2 17 0,-2-3 29 16,-1 4 33-16,-1 1 28 0,-2-1 20 15,-4 1 3-15,0 3-7 0,-5 1-26 16,-3 4-32-16,-1-1-46 0,-4 1-56 0,-2 1-66 16,1 2-72-16,-4-1-73 0,1-4-86 15,-2 1-42-15,0-4 2 0,2-2 36 16,-2 0 56-16</inkml:trace>
  <inkml:trace contextRef="#ctx0" brushRef="#br0" timeOffset="163099.22">23573 4058 63 0,'0'-3'106'0,"0"3"-16"0,0 0-11 15,0 0-5-15,0 0 0 0,0 0 7 16,0 0 9-16,0 0 15 0,0 3 22 16,0-3 22-16,-2 5 27 0,0 0 19 0,-2 7 8 15,-3 5-6-15,-1 3-18 0,-3 6-30 16,-1 8-36-16,-3 2-34 0,-2 7-30 0,-2 2-20 16,2 2-14-16,-2 6-21 0,2-2-32 15,-2-1-40-15,2-1-39 0,2 2-44 16,-2-6-43-16,5-2-33 0,-1-2-26 15,0-3-26-15,3-4-13 0,1-4 15 0,-1-6 29 16</inkml:trace>
  <inkml:trace contextRef="#ctx0" brushRef="#br0" timeOffset="163331.84">23387 4417 143 0,'4'-25'200'0,"3"5"-22"16,-1 0-26-16,0 3-19 0,1 4-15 16,1 1-11-16,1 3-8 0,-1 2-3 0,3 7 3 15,1 3-2-15,1 5-5 0,0 6-9 16,2 6-12-16,-1 4-17 0,-1 2-20 16,2 7-32-16,-2-3-38 0,-1 4-44 15,-1 0-47-15,-1 1-51 0,1-1-58 0,-2-4-46 16,-3 0-6-16,-2-1 22 0,-2-4 33 15</inkml:trace>
  <inkml:trace contextRef="#ctx0" brushRef="#br0" timeOffset="163512.43">23489 4633 66 0,'0'-9'204'16,"0"0"8"-16,0 3-44 0,2 0-57 0,2 2-46 15,2-1-30-15,3 1-28 16,1 3-39-16,3-4-58 0,2 2-62 0,0-1-35 16,0 1-17-16,-1-1 3 0</inkml:trace>
  <inkml:trace contextRef="#ctx0" brushRef="#br0" timeOffset="163911.97">23935 4322 77 0,'-2'-4'247'0,"-2"0"39"0,-2 4-10 0,-1 4-48 16,1 0-42-16,-3 3-38 16,1 2-38-16,-1 1-38 0,1 2-30 0,0 0-20 15,-1 0-9-15,3 1-6 0,-1-3-4 16,3 1-2-16,0-2-3 0,0-1 0 15,2-4-1-15,2 3 0 0,0-2-2 0,0-4 3 16,2 2 1-16,2-3 0 0,0-3 0 16,2-1 1-16,3-1 0 0,-1 1 0 0,1-3 0 15,1 1 0-15,1-2 1 0,0 3 0 16,-1-1 0-16,-1 5 6 0,1-3 11 16,-1 4 18-16,-1 4 26 0,1 0 31 15,-1 3 38-15,-2-1 35 0,-1 3 25 0,-1 2 10 16,-4 6-4-16,-2 0-19 0,-2 3-30 15,-5 6-35-15,-4 0-34 0,-1 4-27 16,-5 1-21-16,-3 2-13 0,-3 1-18 0,-3-4-34 16,-1 0-71-16,-3 2-100 0,0-6-111 15,3 3-114-15,-3-5-92 0,2-2-24 16,1-2 38-16,1-3 85 0,5-1 102 16</inkml:trace>
  <inkml:trace contextRef="#ctx0" brushRef="#br0" timeOffset="169289.21">22856 2316 47 0,'2'4'57'0,"0"-3"2"15,0 4 1-15,-2-3-2 0,2 2 1 16,-2 1 1-16,2 2-1 0,-2 0-3 0,0 3-4 15,0 4 1-15,0 2-2 0,0 4-2 16,0 5 1-16,-2 3 0 0,0 3 4 16,0 2 3-16,0 6 2 0,0 0 5 0,-2 4 2 15,1 2-2-15,-1 4 0 0,0 5-3 16,0 4-4-16,-1 4-6 0,1 4-5 16,0 2-6-16,0 3-6 0,0 4-7 0,-1 5-5 15,1-1-5-15,2 0-3 0,-2 1-1 0,2 3-4 16,-3-3-1-16,3 1-1 0,0 1-1 15,-2-1-1-15,2 1-3 0,-2-3-2 16,1-3-3-16,-1-1-8 0,2-5-6 16,-2-2-11-16,2-5-13 0,0-4-14 0,0-5-12 15,2-8-13-15,-3 0-16 0,3-8-17 16,0-4-18-16,0-5-23 0,0-4-31 16,0-5-25-16,-2-2-2 0,0-3 15 15</inkml:trace>
  <inkml:trace contextRef="#ctx0" brushRef="#br0" timeOffset="170945.56">23004 2190 14 0,'-2'0'70'0,"2"-1"-12"0,0 1-7 16,0-4-7-16,0 4-7 0,0 0-5 15,0 0-5-15,0 0-4 0,0 0-4 16,0 0-2-16,0 0 4 0,2 0 7 16,-2 0 8-16,2 0 8 0,0 0 9 15,2 0 7-15,1 4 1 0,-1-4 3 0,0 1 1 16,5-1 2-16,-1 3 6 0,0-2 3 16,5 3 5-16,0-4 6 0,4 1 3 0,2-1 8 15,2 0 1-15,4 0 0 0,1 0-3 0,3 0-6 16,1 0-8-16,4 0-13 15,2 0-10-15,0 0-5 0,4 0-3 0,0 0 2 16,5 0 3-16,-1 0 2 0,1 0-1 16,1-1-1-16,3 1-5 0,0-4-6 0,-1 4-7 15,3 0-8-15,0 0-5 0,0 0-6 16,-3 0-5-16,1 0-3 0,0 0-3 0,-3 4 2 16,-1-4 3-16,-3 1 5 0,-2-1 6 15,-4 3 7-15,0-3 5 0,-4 1 3 16,-2-1 2-16,-5 4 2 0,-2-4-3 0,-1 0-7 15,-3 0-2-15,-2 1-7 0,-3-1-3 16,1 2-6-16,-2-2-2 0,-3 4-1 0,1-4-3 16,-2 1 0-16,-1 2-3 15,0-2 0-15,1 3 2 0,-1-3 2 0,-1 2 2 16,1 2 2-16,-1-1 2 0,-1-1 5 16,-2 2-1-16,2 3-2 0,-1 1 1 0,1-1 1 15,-2 1-6-15,1 4-1 0,-1 2-4 16,-2 0-1-16,2 5-3 0,-2 0-2 0,2 5 0 15,-1 3 1-15,-1 2 0 0,0 4-1 16,-2 0 2-16,2 3 1 0,-2 1 1 16,0 5-5-16,0 1 0 0,0 2 0 0,0 2-2 15,-2 5 1-15,2-2 0 0,-2 2 2 16,2 1 0-16,-2 1-1 0,2-1 1 0,-3 4-1 16,3 1-2-16,-2-4 2 0,0 4-3 15,0-1 0-15,0 1 2 0,-2 0 0 0,2 0 1 16,-3-1 1-16,3 4 2 0,0-3-2 15,0-4-1-15,0 5-2 0,0-5 1 16,2 1-1-16,-2-2-2 0,2 0-1 0,-2 0-1 16,2-3-1-16,-3-1-1 15,1-1 0-15,0 2 0 0,2-6-1 16,-2 1 2-16,0-4 0 0,2-1-1 0,-2-2 1 16,2-4-2-16,-2-2 4 0,0 0 0 15,0-5 3-15,-1-2 2 0,1-1 1 16,0-5 1-16,-2-3-1 0,2 1-1 0,-2-3 0 15,1-1-2-15,-1-2-2 0,0 1 2 16,0-2 0-16,0-2 1 0,-3 1 0 16,3 0 0-16,-2-1 2 0,1 0-3 15,-1-3 4-15,2 4-2 0,-3-4 3 0,3-2 1 16,-2 4 0-16,0-5 1 0,-1 2 3 16,1-2 2-16,-3 2-1 0,3-4 0 0,-2 2 1 15,-1-3 0-15,-2 2-4 0,3-2 0 16,-3 0-3-16,-1-2 2 0,1 2-1 15,-2-3 1-15,1 3 1 0,-3-1-1 16,0 1 5-16,0 0-3 0,0 0 2 0,-1 0-1 16,-1 0-2-16,-2 0 1 0,2 0-2 15,-2 0 0-15,-3 0 0 0,3-4 1 16,-2 4 0-16,-2-1 1 0,0 1-2 16,-3 0-1-16,1 0-3 0,-3 0 1 15,-1 0-1-15,-1 0 3 0,0 0 1 16,-1 0 3-16,-1 0-1 0,-2 0-1 0,2 0-1 15,-2 0-1-15,1 0-1 0,-3-3 0 16,2 2 2-16,-2-5-1 0,2 2 0 16,-2-1 1-16,0 1 0 0,0-2 1 0,-2 2 3 15,2-3 1-15,-2 2 1 0,0 1-1 16,2-1-1-16,-2 1 0 0,2-1-1 16,-3 0-3-16,3 0-2 0,1 4 2 0,-1-4-2 15,2 2 0-15,2-2 0 0,2 4 1 16,1-2 2-16,3 2-1 0,1-1 2 15,2 2 1-15,-1-4-3 0,5 4 0 0,0 0-1 16,2 0-1-16,0 0-1 0,2 0-3 16,3 0 0-16,1 0-2 0,1 0 0 15,1 0-1-15,1 0-3 0,1 0-4 16,1 0-7-16,2 0-10 0,-3 0-13 0,3 0-29 16,0 0-68-16,0 0-105 0,2 0-117 15,2 0-120-15,0 0-87 0,0 0-25 16,0 0 41-16,2 4 96 0,2-4 116 0</inkml:trace>
  <inkml:trace contextRef="#ctx0" brushRef="#br0" timeOffset="172106.26">25419 3102 51 0,'0'-1'157'0,"0"-3"-22"16,0 4-23-16,2-1-21 0,-2 1-12 15,0 0 3-15,2 0 14 0,-2 5 25 16,2-1 30-16,-2 4 32 0,3 9 20 16,-3 0 2-16,0 8-15 0,0 3-28 15,0 6-37-15,0 0-39 0,0 4-29 0,0 0-24 16,0 3-19-16,0-3-31 0,0 3-43 0,0-1-53 15,2-1-56-15,-2 0-59 0,2-1-56 16,-2-5-58-16,-2 1-7 0,0-5 26 0,-3-1 43 16</inkml:trace>
  <inkml:trace contextRef="#ctx0" brushRef="#br0" timeOffset="172341.31">25188 3616 93 0,'-2'-8'175'16,"0"2"-14"-16,4-2-30 0,0 1-22 15,3 3-10-15,1-2 0 0,4 2 0 16,1-4-6-16,2 4-10 0,2 0-11 0,2-1-13 16,-1 1-15-16,1 0-12 0,0 3-12 15,2-2-7-15,0 3-6 0,3-1-18 0,-3 1-30 16,2-4-40-16,0 4-50 0,0-2-63 15,0 1-53-15,0-2-12 0,1-2 13 0</inkml:trace>
  <inkml:trace contextRef="#ctx0" brushRef="#br0" timeOffset="172787.04">26003 3135 105 0,'2'-4'161'0,"-2"0"-15"0,2 3-18 0,-2 1-11 16,3-4 2-16,-3 8 16 0,2 0 18 15,-2 5 17-15,0 4 7 0,0 7-4 0,-2 8-19 16,-3 6-32-16,1 1-37 0,0 6-31 16,0 2-24-16,-3 2-33 0,3 2-45 15,-2-2-53-15,1 0-58 0,1 2-66 16,0-5-88-16,0-4-29 0,0 0 11 0,-1-3 34 16</inkml:trace>
  <inkml:trace contextRef="#ctx0" brushRef="#br0" timeOffset="173018.8">26300 3210 17 0,'8'-17'315'0,"-2"0"53"15,-1 6 47-15,-1 6-4 0,0 5-47 16,-2 4-63-16,0 8-57 0,0 9-46 15,1 5-43-15,-1 5-52 0,-2 3-44 16,2 1-43-16,-2 7-48 0,0-1-61 0,0-2-73 16,-2 5-76-16,-3 0-70 0,1 0-59 0,0-4-49 15,0 0 3-15,-5-2 41 0,1-5 60 16</inkml:trace>
  <inkml:trace contextRef="#ctx0" brushRef="#br0" timeOffset="173185.19">26134 3657 108 0,'0'-15'243'0,"0"0"35"16,5 0-25-16,-1 5-43 15,2-1-40-15,3 2-32 0,1 1-33 0,5 2-39 0,0 1-62 16,4 0-81-16,4 1-89 16,-2 2-88-16,3-2-46 0,-1-1-17 0,0 1 20 15</inkml:trace>
  <inkml:trace contextRef="#ctx0" brushRef="#br0" timeOffset="173434.04">26810 3244 139 0,'4'-13'328'0,"-2"1"76"16,0 3 55-16,-2 0-40 0,-2 3-54 0,-2 1-52 15,0 0-64-15,-3 5-72 0,-1 4-72 16,-3 2-48-16,-2 5-30 0,-3 6-17 15,-1 4-5-15,-2 4 0 0,-3 3 8 16,3 3 13-16,0 1 10 0,2-1 14 0,5-2 4 16,-1 1 3-16,4-2-10 0,5-2-11 15,2-2-10-15,4-3-13 0,5-1-9 0,1-2-18 16,3-2-44-16,1-2-81 0,3-4-101 16,2-4-99-16,2-2-101 0,2-4-79 15,0-4-8-15,1-2 51 0,-1-5 86 16</inkml:trace>
  <inkml:trace contextRef="#ctx0" brushRef="#br0" timeOffset="173633.19">27015 3206 37 0,'8'-21'269'0,"1"5"51"0,-3 2 21 16,1 2-20-16,-3 4-13 0,0 3-5 0,-2 6-7 16,0 7-18-16,-2 8-24 0,-2 9-27 15,0 4-42-15,-2 5-48 0,0 7-49 0,-3-2-33 16,1 6-17-16,0 2-16 15,1-1-18-15,-1 0-35 0,2-1-73 0,0 1-108 16,1-2-119-16,1-4-129 0,0 2-83 16,0-7-20-16,2-3 45 0,0-4 91 15</inkml:trace>
  <inkml:trace contextRef="#ctx0" brushRef="#br0" timeOffset="174282.33">27779 3519 181 0,'0'-4'244'16,"0"4"5"-16,0-1-48 16,0 1-40-16,0-3-32 0,2 3-21 0,2-2-12 0,3 2 4 15,1 0 17-15,5 0 29 0,4 0 37 16,6 0 29-16,3 2 18 0,3 1 3 15,5-2-14-15,2 4-22 0,6-1-35 16,1 1-42-16,3-1-34 0,5 3-25 0,0-3-16 16,2 1-18-16,0 0-27 0,-2-1-50 0,-1 1-94 15,-1-3-121-15,-2 2-120 16,-3 0-129-16,-4-4-57 0,-4 0 8 0,-4-4 73 0,-7 0 106 16</inkml:trace>
  <inkml:trace contextRef="#ctx0" brushRef="#br0" timeOffset="174577.99">28725 3218 116 0,'-6'-3'202'0,"0"2"8"0,1 1-69 16,3 0-54-16,0 1-31 15,2 3-25-15,2 3-13 0,2 2-8 0,1 4-3 16,1-1-1-16,3 5 0 0,-1-1 7 16,0 4 9-16,1-1 17 0,-3 6 20 0,1 0 31 15,-3 3 30-15,-2-2 33 0,-2 3 29 0,-2 1 16 16,-2-1 5-16,-3 1-12 0,-1-1-26 0,-1-1-32 16,-3 1-36-16,-1-3-52 0,0 3-75 15,-2-5-87-15,1 2-87 0,-1-2-94 0,0-2-106 16,0-1-35-16,0-5 18 0,-2-3 54 15,0 0 68-15</inkml:trace>
  <inkml:trace contextRef="#ctx0" brushRef="#br0" timeOffset="177407.16">29936 2423 42 0,'0'-3'165'0,"0"2"-18"0,0-2-24 16,0 3-19-16,0-2-14 0,0 2-11 0,0-3-3 16,2 3 0-16,-2 0 12 0,2 0 32 15,0 3 51-15,0 2 53 0,-2 5 40 16,3 6 26-16,-3 9 1 0,-3 9-27 0,1 4-50 15,0 7-58-15,-2 5-49 0,0 3-41 16,0 2-24-16,-1 4-15 0,1 3-13 0,0-2-20 16,0 2-40-16,-1-3-57 0,3-4-79 15,-2-2-85-15,2-3-81 0,2-6-74 16,0-4-50-16,0-2 13 0,2-9 53 16,-2-4 71-16</inkml:trace>
  <inkml:trace contextRef="#ctx0" brushRef="#br0" timeOffset="177649.06">30167 2591 9 0,'10'-30'278'0,"1"2"51"0,-5 8 47 16,1 2-28-16,-1 5-17 0,0 4-10 15,-1 6-20-15,-1 7-24 0,-2 9-31 0,2 7-39 16,-2 6-54-16,-2 7-51 0,2 5-39 15,-2 4-24-15,0 6-18 0,-2 0-10 0,0 3-16 16,0-2-32-16,-2 4-53 0,0-3-77 16,-3-1-85-16,3-4-80 0,-2 0-58 0,-1-3-44 15,3-7-28-15,-2-3 34 0,-3-6 61 16,1-2 70-16</inkml:trace>
  <inkml:trace contextRef="#ctx0" brushRef="#br0" timeOffset="177780.86">30095 3026 166 0,'2'-12'198'0,"0"3"-24"0,0 2-50 16,2 3-44-16,1 2-34 0,1 2-32 15,0 0-45-15,5 2-68 0,-1 1-54 16,1-2-29-16,0 1-14 0</inkml:trace>
  <inkml:trace contextRef="#ctx0" brushRef="#br0" timeOffset="178078.54">30440 2930 117 0,'2'-1'270'0,"-2"1"48"0,2 0 0 0,-2 0-34 0,-2 0-36 16,2 1-37 0,-2 3-39-16,0-3-45 0,0 2-41 0,-1-2-36 0,1 5-24 15,0-5-13-15,0 3-10 0,2-3-2 0,-2 2-5 16,2-2-1-16,0-1-1 0,0 4 2 15,0-4-2-15,0 0 2 0,2 0 1 0,0 0 3 16,0 0 0-16,3 1 4 0,-1 2 3 16,2-2 3-16,0 4 4 0,1 0 5 0,-3 1 5 15,2 3 8-15,-1 2 8 0,-3 2 12 16,-2-3 8-16,0 5 6 0,-2-2-1 0,-3 0-4 16,-1 0-9-16,0 2-12 0,-3-2-18 15,-1-1-36-15,1 1-60 0,-1-2-79 0,1-2-88 16,1 1-97-16,-1-5-92 0,3 1-26 15,2-5 28-15,-3-1 61 0</inkml:trace>
  <inkml:trace contextRef="#ctx0" brushRef="#br0" timeOffset="178427.43">31020 2772 187 0,'0'-10'337'0,"-2"1"84"0,0 1 36 16,-3 1-26-16,-1 2-35 16,2 0-43-16,-3 1-62 0,-1-1-76 0,-1 3-73 15,1 2-52-15,-5 3-37 0,1 5-21 0,-3 2-9 16,-2 6-3-16,0 5 0 0,0 1 3 15,0 3 6-15,2 3 3 0,0 2 0 0,5-1-4 16,1 0-2-16,3 1-6 0,2-4-6 0,4 3-5 16,2-1-5-16,4-3-4 0,1 0-10 15,3-5-19-15,3-2-52 0,2-2-98 16,2-2-123-16,2-3-120 0,4-7-115 0,0-3-47 16,0-2 16-16,1-3 82 0,-1-5 111 0</inkml:trace>
  <inkml:trace contextRef="#ctx0" brushRef="#br0" timeOffset="178643.81">31346 2665 255 0,'10'-24'379'15,"-1"9"81"-15,-3 1 14 0,0 3-19 0,-1 6-36 16,-1 4-57-16,-2 2-67 0,0 7-69 16,-2 5-58-16,0 7-52 0,-2 8-36 15,-2 3-23-15,0 6-16 0,-1 2-13 0,-1 5-8 16,2 2-6-16,-3-2-7 0,3 4-8 0,0-4-14 15,0 1-24-15,-1 0-60 0,1-3-113 16,0-1-131-16,0-3-130 0,2-3-99 0,0-2-36 16,-1-4 24-16,1-7 98 0,2-2 123 15</inkml:trace>
  <inkml:trace contextRef="#ctx0" brushRef="#br0" timeOffset="178974.86">31602 3205 69 0,'0'-5'316'0,"0"0"59"15,0 0 45-15,-2 4-54 0,2-3-78 0,0 3-67 16,0 1-64-16,0 0-57 0,0 0-44 16,2 1-27-16,0 4-14 0,0 0-8 15,-2 0-6-15,2 1-5 0,-2 3-3 0,2-1-1 16,-2 0-2-16,2 1-1 0,-2 0 1 0,3 1 2 16,1-1 4-16,0 0 0 0,0-2 2 15,3-2 1-15,1 3 2 0,3-2 1 0,-1-2-2 16,3 2-16-16,2-5-41 0,0 4-59 15,-1-2-67-15,3-2-76 0,0-1-96 0,0 0-36 16,0-1 15-16,-4-2 43 16</inkml:trace>
  <inkml:trace contextRef="#ctx0" brushRef="#br0" timeOffset="180601.27">29820 3594 166 0,'2'-1'172'0,"-2"1"-7"0,2-2-10 16,-2 2 1-16,2-4 3 0,-2 4 6 0,2 0 15 15,-2 4 22-15,2-1 21 0,-2 5 5 16,0 6-7-16,-2 3-18 0,0 6-31 0,0 7-41 16,-2 5-42-16,1 3-34 0,-1 6-20 15,2 1-14-15,-2-1-26 0,2 5-47 0,-2-5-72 16,1 4-77-16,-1-6-81 0,2 1-79 15,2-4-75-15,-2-5-8 0,0-3 39 0,0-3 64 16</inkml:trace>
  <inkml:trace contextRef="#ctx0" brushRef="#br0" timeOffset="180901.96">29786 3753 90 0,'0'-18'198'0,"0"-1"4"0,0 7-43 16,0-1-38-16,2 3-30 0,2 0-19 15,0 1-18-15,1 3-14 0,1 2-8 0,2-2-8 16,1 2-4-16,-1 2-1 0,1 2 3 16,1 0 8-16,1 2 9 0,0 1 16 0,-3 0 17 15,3 5 22-15,-3-2 31 0,-2 2 32 16,1 0 32-16,-5 4 20 0,-2-2 8 0,-2 2-13 15,-3 4-27-15,-3 0-38 0,-3-1-42 16,-1 4-36-16,-3-2-32 0,0 1-45 0,-2-2-67 16,2 1-83-16,-2-1-87 15,3-6-86-15,1 0-100 0,0-4-38 0,1-3 23 16,3-3 58-16,1-3 76 0</inkml:trace>
  <inkml:trace contextRef="#ctx0" brushRef="#br0" timeOffset="181133.92">30086 3532 83 0,'5'-8'340'0,"-3"4"77"15,0-1 68-15,0 4-24 0,0 2-47 0,-2 7-59 0,0 2-65 0,0 9-68 16,0 3-64-16,-2 6-59 0,2 3-40 15,-2 2-26-15,2 7-23 0,-2-1-42 16,2 3-77-16,-2 0-109 0,2 1-112 0,-3-3-114 16,3-1-88-16,-2-3-18 0,2-2 46 15,-2-5 92-15</inkml:trace>
  <inkml:trace contextRef="#ctx0" brushRef="#br0" timeOffset="181381.31">30084 3866 196 0,'2'-9'244'0,"3"1"10"15,-3 5-61-15,2-2-63 0,0 2-48 0,2 3-30 16,3 0-14-16,-1 0-12 0,1 3-9 0,-1 2-6 16,1-2-4-16,-1 2-1 0,1 3 1 15,-5 1 9-15,0-1 15 0,-2 4 18 0,-4-2 16 16,0 5 8-16,-4-2 0 0,-3 0-5 15,1 0-25-15,-1 2-46 0,-1-1-64 16,1-6-74-16,3 1-102 0,0-2-58 16,1-5-23-16,3 1 15 0,2-3 37 0</inkml:trace>
  <inkml:trace contextRef="#ctx0" brushRef="#br0" timeOffset="181630.91">30556 3725 208 0,'7'-10'367'0,"-3"1"85"0,-4 2 47 0,-2-1-49 0,-3 4-58 15,-1-1-65-15,-2 5-68 0,-3 4-80 16,0 0-71-16,-3 5-43 0,-1 2-27 0,0 3-12 16,0 3-6-16,0 7 2 0,1-1 4 15,1 2 1-15,2 3-1 0,5-2-3 0,2 3-5 16,2-5-3-16,4 1-7 0,4-3-2 15,2 1-4-15,5-5-3 0,2-1-19 16,0-3-52-16,2 1-99 0,2-6-113 0,0-5-116 16,4-3-117-16,-2-5-51 0,0-2 13 15,1-3 80-15,-1-6 104 0</inkml:trace>
  <inkml:trace contextRef="#ctx0" brushRef="#br0" timeOffset="181828.19">30905 3523 294 0,'7'-16'378'16,"-3"4"85"-16,0 6 21 0,0 2-27 16,-1 4-50-16,-1 5-59 0,0 8-60 15,-2 3-77-15,0 5-75 0,0 8-53 16,0 4-30-16,-2 5-21 0,-3 3-12 0,3 2-6 16,-2-1-9-16,0 4-14 0,0-4-35 0,-1 1-77 15,1 1-118-15,0-6-124 0,4-1-126 16,-2-4-80-16,2-4-17 0,0-4 51 15,0-2 104-15</inkml:trace>
  <inkml:trace contextRef="#ctx0" brushRef="#br0" timeOffset="182260.73">31270 3999 66 0,'-3'-3'253'15,"1"2"21"-15,2-2-6 0,0 1-73 16,0 2-67-16,0 0-48 0,5 0-32 0,-1 2-19 16,0 2-14-16,2 1-12 0,1 2-10 15,-1-1-4-15,-2 4-5 0,-2 0-3 16,0 2 1-16,-2 0 12 0,-2 2 23 0,-2-3 33 16,0 3 42-16,-2-3 44 0,1-1 40 15,1 1 24-15,0 2 7 0,4-4-8 16,0 2-27-16,4-2-32 0,5 0-33 15,1-1-27-15,3 1-20 0,2-1-24 0,2-4-50 16,2 3-88-16,0-2-97 0,0-4-104 0,0 2-117 16,0-3-69-16,0 0-4 0,-2-3 56 15,-4 2 83-15</inkml:trace>
  <inkml:trace contextRef="#ctx0" brushRef="#br0" timeOffset="183984.24">29889 4373 133 0,'0'0'189'16,"0"-1"-29"-16,0 1-31 0,0 0-28 15,-2 0-24-15,2 0-19 0,-2 0-17 0,2 0-12 16,0 0-4-16,0 1-1 0,0-1 3 16,-2 3 8-16,2-1 13 0,-2 1 16 15,0 4 14-15,0-2 14 0,-2 8 9 16,-3-1 4-16,1 6-4 0,-5 6-11 0,-1 2-17 16,-3 7-16-16,-2 3-18 0,0 2-14 15,-2 5-11-15,-2-1-13 0,2 3-20 16,-3-2-29-16,3-2-32 0,0 0-39 0,0-2-40 15,4-7-42-15,1 1-41 0,1-3-34 0,0-9 0 16,5 0 19-16,-1-5 33 16</inkml:trace>
  <inkml:trace contextRef="#ctx0" brushRef="#br0" timeOffset="184217.01">29786 4476 6 0,'8'-21'241'0,"1"5"37"0,-1 4 29 16,-2 3-9-16,3 5-5 0,-3 7-3 15,3 3-8-15,-3 6-12 0,3 5-35 16,-3 7-47-16,2 5-54 0,-1 2-49 0,-1 3-35 16,-2 3-21-16,3 0-19 0,-3 0-45 0,0-2-63 15,-2 0-84-15,2-1-83 0,-1 0-83 16,-1-5-82-16,-2 1-30 0,0-5 26 15,-2-4 63-15,-3 0 73 0</inkml:trace>
  <inkml:trace contextRef="#ctx0" brushRef="#br0" timeOffset="184366.31">29790 4791 223 0,'0'-10'269'0,"2"-1"23"0,2 6-56 0,1-3-66 16,-1 3-55-16,4 4-41 0,1-1-51 15,3-1-66-15,3 3-79 0,0 0-94 16,0 0-50-16,2 0-25 0,-2 0 12 0</inkml:trace>
  <inkml:trace contextRef="#ctx0" brushRef="#br0" timeOffset="184652.9">30175 4652 56 0,'2'-3'251'0,"0"3"44"0,-2 0 9 16,-2 3-46-16,0-2-42 0,0 2-42 0,-2 2-41 16,2-2-41-16,-3 2-37 0,3-2-27 0,0 2-15 15,0-4-10-15,2 3-4 0,-2 0-3 16,2-3-2-16,0 2 1 0,0-3 2 16,0 1 7-16,2 2 13 0,0 0 15 0,0-2 19 15,3 3 24-15,-1 0 21 0,0 2 10 16,0 2-1-16,1-2-4 0,-1 5-14 15,0 1-20-15,-4-1-18 0,0 3-16 16,-2-2-9-16,-2 5-8 0,-1-4-8 0,-3 4-15 16,-1-5-35-16,-3 5-56 0,-1-5-65 15,0 2-73-15,-1-3-72 0,1 2-76 16,0-2-30-16,0-2 20 0,1-3 48 16,1-2 63-16</inkml:trace>
  <inkml:trace contextRef="#ctx0" brushRef="#br0" timeOffset="184963.86">30677 4461 119 0,'4'-13'349'0,"0"1"75"0,-4 2 69 16,0 1-45-16,-2-1-74 0,-2 4-67 15,0 2-70-15,-1-1-71 0,-1 5-68 16,-2 5-48-16,-1 0-29 0,-3 10-16 0,-1 3-6 16,-2 4-4-16,0 2-1 0,-2 6 9 0,2-1 16 15,3 4 17-15,1-4 15 0,3 1 9 16,1-1 5-16,5-4-4 0,4 0-13 16,3-1-13-16,1-3-13 0,4-2-12 0,5-3-31 15,0-3-82-15,2-3-130 0,2 0-135 16,0-6-138-16,2 1-68 0,-2-5-11 15,-2-4 57-15,2 3 118 0</inkml:trace>
  <inkml:trace contextRef="#ctx0" brushRef="#br0" timeOffset="185181.5">31013 4388 395 0,'3'-12'548'0,"-1"5"65"16,-2 5 41-16,0 2-86 0,-2 6-149 0,-1 5-150 15,1 11-98-15,-2 3-61 0,0 5-37 16,0 6-26-16,-1 6-18 0,3 0-16 16,-2 4-17-16,2-1-21 0,-2-1-26 0,-1 1-59 15,1-2-105-15,2 1-126 0,0-5-116 16,0-3-106-16,0-6-39 0,0 0 25 0,-1-2 86 16,1-9 119-16</inkml:trace>
  <inkml:trace contextRef="#ctx0" brushRef="#br0" timeOffset="193257.31">26537 2630 52 0,'-2'-1'68'0,"-1"-4"-4"0,1 1-4 0,0-1-3 16,0 1-5-16,0-1-6 0,-2 0-4 15,2 0-5-15,-3 1-3 0,3-1-1 16,-2 1-3-16,0-1-1 16,0 2-3-16,-3-2 0 0,1 1-3 0,-1-4 1 0,-1 3-1 15,-3-1-1-15,1 1 0 0,-1-1 0 16,-1-2-2-16,-3 3-4 0,0-2-3 15,0-1-1-15,0 3-3 0,-2-5-2 0,-2 4-1 16,2-2 0-16,-4 2-1 0,2-2-2 16,-2 1 1-16,-2 2 0 0,-1-3 1 0,1 3 1 15,-2-1-1-15,-3 1 2 0,1-1 0 16,-1 2 1-16,-1-1 1 0,-3 1 1 0,0-2 4 16,0 5 3-16,1-2 6 0,-3 2 1 15,2-3 3-15,0 4-1 0,0 0 1 0,1 0-2 16,-1 4-4-16,2-3-2 0,-1 2-1 15,1-2-1-15,2 5 0 0,1-5-2 16,-1 4 0-16,1-1 0 0,1 4 1 0,1-2 0 16,0 0-1-16,-3 3 0 0,3 4 0 15,-3-2 3-15,1-1 5 0,-1 5 5 16,1 0 7-16,-3 0 7 0,3 2 3 0,-3 0 1 16,2 3-2-16,-1-1-1 0,1 1-3 15,-1 0-4-15,1 1-1 0,3 1-1 0,-3-1-1 16,3 2-3-16,1 2-2 15,-1 0-2-15,2 0-3 0,2-1-2 0,-1 4-4 0,3 1-1 16,2 0-1-16,-2 3-2 0,3 2-2 16,1 0 0-16,0 0-2 0,0 1 0 15,2 0 1-15,3 0-2 0,-1-2 0 16,3 5 0-16,1-6 2 0,1 2-1 0,2 0-2 16,0 0 1-16,4-1 1 0,0-3 0 15,0 2-2-15,4 1 0 0,0-3 1 0,0-1 0 16,3 4 3-16,1-3-1 0,1 0 3 15,-1 3 1-15,3-3 1 0,1 3 1 16,1-1 2-16,0-2-1 0,-1 3-1 0,3-3-1 16,2 3-2-16,0-4-2 0,0 1-1 15,2-1 1-15,0 0 4 0,2 1 4 16,3-1 7-16,-1 1 8 0,0-1 11 16,5 2 4-16,-1-1 2 0,3-1-1 0,2 1-4 15,1-1-8-15,1 0-8 16,4-3-2-16,0 2 3 0,3-3 4 0,1-1 5 15,2 1 4-15,1-2 3 0,4-1-4 0,-1-2-4 16,1-2-7-16,2 2-5 16,0-6-7-16,1 1-6 0,-1-5-4 0,2 1-3 15,0-2-2-15,2 0-3 0,0-3 2 0,0-1 0 16,2-4 0-16,3-1-1 16,-1 0-1-16,2-5 0 0,1 2-1 0,-1-2 0 15,0-3 3-15,1-1-3 0,-1 1 1 16,1-1 1-16,-1-4-2 0,0-2-1 0,-1 2 0 15,-1-3 1-15,0-1-1 0,-2-1 0 16,-2-1 1-16,0 1 2 0,-2-3-2 16,0 0-1-16,-2-3-1 0,-2 3 1 0,-3-5 0 15,1 0-1-15,-3 1 1 0,1-4 0 16,-5 0 1-16,0 0-1 0,-2-2 0 16,-2 0 0-16,-2-2 2 0,-4 3 1 15,-1-4 0-15,-3 1-1 0,-3 3 2 0,-4-3-1 16,0 3-3-16,-4 1 0 0,0 1 1 15,-3 1 2-15,-1 2 0 0,-2 0 2 0,-3 0-2 16,0 2 1-16,-2 2-1 16,1-1 1-16,-3 1 0 0,-2 1 1 15,0 3 2-15,0-4 0 0,-2 4 0 0,0-4-2 16,-3 3-3-16,1-1 0 0,0 2-3 16,-2-4-1-16,-3 4 1 0,1-2-1 0,-1 1 1 15,1 1 0-15,-3-1 1 0,1-2 2 16,-1 3 0-16,0-1 0 0,-1-1-1 0,-1 2 0 15,-2-1 0-15,0-1 0 0,0 2-2 0,-1-1 0 16,-3-2 1-16,-1 1 0 0,-3-1-1 16,0 1-1-16,-3-1 1 0,-3 2 0 0,-3-3 0 15,-2 1 0-15,-6-1 1 0,0-1-1 16,-5 1 1-16,-3-4 0 0,-1 1 2 16,-2-1-2-16,0 3-1 0,1 0 1 0,-1-1 0 15,2 2-2-15,0 2 1 0,3-1-1 16,1 1 2-16,1 4-2 0,2-1 0 15,-1-1-13-15,-1 5-29 0,-1-2-51 0,-1 0-73 16,-5 3-81-16,-2 1-76 0,-2 1-67 16,0 4-66-16,-2-3-8 0,-2 5 44 15,-1 2 65-15,1-2 68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04:28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16010 11966 120 0,'-2'-5'130'0,"-2"4"-26"0,2-2-18 16,0 2-14-16,0 1-11 0,0-4-12 15,0 4-6-15,-1 0-1 0,1 0 3 16,2 0 9-16,-2 0 10 0,0 0 9 15,0 0 3-15,-2 0 0 0,2 0 0 16,-3 4-5-16,1-4-7 0,-2 1-7 0,-1-1-5 16,-1 3-4-16,-1-3-2 0,-3 1-1 15,-1 3 4-15,-2 0 6 0,-2-2 2 0,0 3 3 16,-4 1 2-16,0 2 0 16,-4-3-7-16,-1 6-5 0,-3-1-6 0,-1 2-5 15,-2 0-5-15,1 5-6 0,-3 0-4 16,-2 3-5-16,2-1-3 0,-2 4-4 0,-2 2-5 15,2 0-1-15,-2 4-2 0,2 1 2 16,-2 4 2-16,-1 0 2 0,1 3 9 0,0 1 7 16,0 6 11-16,0-1 7 0,2-1 8 15,0 4 8-15,0 0-2 0,0 3-2 16,2 2-8-16,2 1-4 0,1 5-9 16,3-1-8-16,1 2-6 0,1 3-5 15,3-2-5-15,2 0-2 0,4-1-3 0,2 1-3 16,2-1-2-16,3-4 1 15,3 1 5-15,1-1 0 0,4 4 3 0,2-3 3 16,2 3 5-16,2-4-1 0,3 1-1 16,3 0 3-16,1 2 3 0,4-3 2 0,2 2 3 15,2-1 0-15,4-1 1 0,2 0-1 16,3-3-3-16,4 2-3 0,4-3-1 16,2-1-2-16,2-5-2 0,4 2-2 0,5-5-2 15,2 0-1-15,4-3-3 0,2 1 0 16,4-6-2-16,5 0-2 0,0 0 0 15,1-3-1-15,3-5-1 0,2 0 0 16,0 0 0-16,2-3 0 0,0-2-1 0,0-4 1 16,1-2 0-16,-1 1-1 0,2-5 1 15,0-2 2-15,2-1-2 0,3-6 1 0,-1-1 1 16,1 0 0-16,1-3 1 0,1-2 1 16,-3-3 3-16,1-1 2 0,-3 1-1 15,-2-1-1-15,0 0-2 0,0-2-1 16,-1-1 0-16,-3-1-1 0,-3 0 2 15,1-3 0-15,0-1 3 0,-2 0 1 0,-3-5-3 16,1 1 2-16,0-4-3 0,-3-3-1 16,-1-1-2-16,-3-1-2 0,0 0 1 15,-4-5-1-15,0 0 1 0,-4-2 4 0,0 2 2 16,-5-5 1-16,1 2 3 0,-5-1 1 16,-2 2 0-16,-1-1 0 0,-6-2 0 15,1 2-1-15,-4-1-3 0,0 2-1 16,-3-1-1-16,-2-4-1 0,1 5-3 0,-3-5 1 15,-2 1-2-15,0 2 2 16,1-2 0-16,-3-1-5 0,0 3 1 0,0-2 0 16,-2-1 1-16,-2 1-5 0,-1-2 2 0,1-1 2 15,-2 0-1-15,-3 0 3 0,1-1 1 16,-2 0 2-16,-3 0 1 0,-2-1 1 16,-2 1-1-16,-2 2 0 0,-2 1 1 0,0-2 2 15,-2 1-2-15,-3 4 0 0,-1-2 0 16,-3 3-1-16,1-2 0 0,-3 2 0 15,-2 0 0-15,-2 1 0 0,-2 2-2 16,-2-2 0-16,-2 2-1 0,-3 0-2 16,-1 0 1-16,-1 1 2 0,1 0 2 0,-3 2 2 15,-2 0-1-15,1 2 0 0,-1-3-1 16,-2 3-5-16,-2 5 3 0,0-4-5 16,-2 3-1-16,0-2 1 0,-2 3 0 15,-3 3 0-15,1 0-1 0,-2-1 0 0,-3 1 1 16,-2 2-2-16,-1-3 1 0,-1 3 1 15,-2 0-1-15,-2-2-1 0,-2 2 1 16,0-1 0-16,-3 5 0 0,-1-6 1 0,-3 5-2 16,1-3 1-16,-5 2-2 0,0-1 2 15,-4 2-1-15,-4 0-2 0,0 0 1 16,-4 0 2-16,-3 4-2 0,0 0 0 0,-1-2 1 16,-3 5 2-16,0-1 2 0,-2 2 2 15,3 1-3-15,-3 2 1 0,0 1 2 16,0 0-2-16,0 5-4 0,-2 0 0 15,0 3 0-15,0-1-6 0,0 4-4 0,0 2-7 16,2-2-10-16,2 4-13 0,-2 0-20 16,3 3-44-16,-3-1-90 0,2 5-109 15,0 0-99-15,2 3-91 0,1 4-55 16,1-2 6-16,3 3 73 0,1 0 104 0</inkml:trace>
  <inkml:trace contextRef="#ctx0" brushRef="#br0" timeOffset="11130.17">21086 5054 3 0,'-2'0'150'0,"2"0"-23"0,-2 0-20 16,2 1-18-16,-2-1-14 15,2 0-15-15,-2 3-13 0,2-3-7 0,-2 3-5 16,2-3 3-16,0 1 4 0,0-1 6 0,0 3 4 16,0-3 7-16,0 1 5 15,0-1 6-15,0 0 10 0,2 0 19 0,0 0 26 16,0-1 31-16,4-2 28 0,1 2 24 16,3-2 11-16,3-1 1 0,4-4-13 0,6-1-24 15,5-2-27-15,6 0-26 16,6-4-25-16,6-2-21 0,7-4-19 0,7 1-17 15,5-3-11-15,5-1-13 0,4 2-8 16,2-3-4-16,3 2-7 0,-1 1-4 16,0 1-13-16,-4 4-23 0,-2-2-56 0,-6 1-91 15,-5 5-99-15,-4 0-94 0,-6-2-88 16,-6 5-58-16,-5-5 10 0,-6 2 67 0,-7-3 88 16</inkml:trace>
  <inkml:trace contextRef="#ctx0" brushRef="#br0" timeOffset="11445.33">22428 4265 37 0,'-4'-9'193'0,"0"3"17"15,2-2-35-15,2 1-45 0,0 3-29 16,2-1-19-16,2 4-15 0,0-3-10 15,5 4-7-15,-1 0-3 0,3 1 3 0,1 3 7 16,3 4 9-16,-2 4 12 0,2 2 11 16,0 5 11-16,-1 2 12 0,1 1 13 15,-2 4 16-15,-3 7 17 0,1-1 17 16,-5 3 9-16,-1 2-5 0,-3 1-10 0,-4 3-25 16,-5-2-32-16,-1 5-33 0,-5-4-29 15,-2 1-20-15,-2 0-18 0,-2 0-36 0,-2-3-75 16,0-3-104-16,-2 1-115 0,2 2-127 15,-1-8-79-15,1 0-14 0,-2-2 47 16,2-7 91-16</inkml:trace>
  <inkml:trace contextRef="#ctx0" brushRef="#br0" timeOffset="14413.28">23302 3415 7 0,'0'-4'168'0,"-2"3"0"16,2-2-27-16,-2 3-24 0,2-1-18 15,-2 1-18-15,2 0-16 0,0 0-11 16,0 0 2-16,0 1 23 0,2 3 38 0,0 5 49 15,0 7 48-15,3 8 39 0,-1 6 17 16,0 9-8-16,-2 6-31 0,0 8-44 0,0 2-48 16,1 8-42-16,-1 4-31 0,0 0-23 15,0 4-12-15,0-1-13 0,2-3-22 16,-2 1-45-16,3-1-67 0,-3-1-86 0,2-2-86 16,0-3-85-16,3-6-89 0,-1 0-17 15,0-8 35-15,-2-2 66 0,1-7 77 16</inkml:trace>
  <inkml:trace contextRef="#ctx0" brushRef="#br0" timeOffset="14695.41">23681 3970 23 0,'-19'0'196'0,"0"1"31"16,0 4-15-16,0-1-29 15,4 3-19-15,0 2-17 0,5 0-18 0,-1 0-24 16,5 2-32-16,2 2-24 0,4-1-18 16,2 1-12-16,2-2-9 0,4-1-15 0,1 3-29 15,4-2-39-15,1-2-46 0,3-4-55 16,0 0-68-16,2-3-35 0,3-4 4 15,-3-3 25-15</inkml:trace>
  <inkml:trace contextRef="#ctx0" brushRef="#br0" timeOffset="15026.53">23925 3896 120 0,'-5'4'209'0,"-1"4"12"0,0 1-42 0,-1 6-35 15,1-1-26-15,2 6-21 0,0-1-23 16,-1 1-25-16,3 0-21 0,0 4-12 16,2-5-9-16,2 2-4 0,0-1-2 15,0-2-1-15,3-2-2 0,1 0-1 0,0-4 1 16,1-2 1-16,-1 0 1 0,3-4 0 16,-1-3 1-16,0-2 1 0,1-2 0 0,2-7 0 15,-1 1 0-15,1-6-1 0,-1 0 2 16,1-3 0-16,-1 0 6 0,1-2 10 15,0 2 11-15,-3 3 16 0,-2 0 19 16,1 4 27-16,-1 0 19 0,-2 5 13 16,-2 1 4-16,1 6-3 0,-1 6-14 15,0 1-24-15,-2 6-21 0,2 4-27 0,-2 2-48 16,2 2-68-16,0 1-78 0,2 0-79 16,1 0-91-16,-1-6-65 0,0 1-4 0,2-1 37 15,1-4 61-15</inkml:trace>
  <inkml:trace contextRef="#ctx0" brushRef="#br0" timeOffset="15309.08">24426 4021 169 0,'-8'-1'266'0,"-1"-3"43"0,-1 8-21 16,-3-3-39-16,0 7-33 0,3-3-32 15,-3 6-32-15,3-1-41 0,-1 2-39 0,0 1-32 16,3-1-19-16,2-1-12 0,1-1-6 16,1 3-5-16,2-5-2 0,0 1-1 15,2-1-1-15,2-2 1 0,0 0 3 0,0 2 3 16,2-3 4-16,3 0 1 0,-1 1 3 0,3-1 1 16,-1 4 1-16,1 1-3 15,-1 0-13-15,0 0-34 0,-1 5-53 16,1-2-63-16,-1-1-70 0,1 1-89 0,-2-3-41 15,3-3 4-15,-3-3 34 0</inkml:trace>
  <inkml:trace contextRef="#ctx0" brushRef="#br0" timeOffset="15539.11">24596 3804 54 0,'0'-9'233'0,"0"5"35"16,-2 1 0-16,-1 9-39 0,1 3-35 16,0 7-26-16,0 8-28 0,-2 5-31 0,2 6-31 15,0 3-27-15,-1 2-22 0,1 4-30 16,0 1-41-16,2-2-46 0,2-1-52 16,3-1-59-16,-1-6-76 0,2 1-33 15,-2-3 6-15,3-7 29 0</inkml:trace>
  <inkml:trace contextRef="#ctx0" brushRef="#br0" timeOffset="15840.01">25057 3461 140 0,'2'-6'316'0,"0"1"64"0,-2 0 41 16,2 5-9-16,-2 5-24 0,3 5-36 16,-3 4-39-16,0 10-50 0,0 6-62 15,0 5-64-15,0 5-51 0,0 9-34 16,2-1-19-16,-2 5-14 0,2-2-17 0,0 3-30 15,2-1-58-15,0-3-98 16,1-1-108-16,1-4-102 0,2-2-99 0,-1-4-50 16,-1-5 17-16,0-4 74 0,-1-5 95 15</inkml:trace>
  <inkml:trace contextRef="#ctx0" brushRef="#br0" timeOffset="16337.61">25269 3507 137 0,'4'-9'362'0,"-4"5"70"16,0 0 68-16,0 9-41 0,-2 7-71 0,-2 9-76 15,2 3-67-15,-3 10-65 0,3 4-68 16,0 8-69-16,2 0-83 0,-2 4-105 15,2 3-107-15,2-1-101 0,0-1-107 16,-2-3-53-16,-2-2 14 0,0 1 67 0,0-6 89 16</inkml:trace>
  <inkml:trace contextRef="#ctx0" brushRef="#br0" timeOffset="16503.39">25193 4068 85 0,'2'-14'274'0,"-2"-1"43"0,2 5 18 16,0 1-41-16,2-1-52 16,0 4-47-16,3 1-44 0,1 1-52 0,1-1-89 15,3 2-96-15,1 1-97 0,0 1-117 0,2-3-62 16,-3 3-18-16,-1 1 26 0,-3-3 57 16</inkml:trace>
  <inkml:trace contextRef="#ctx0" brushRef="#br0" timeOffset="16972.4">25802 3509 233 0,'-13'0'378'0,"1"0"73"0,-1 5 58 0,0 4-71 16,3 3-74-16,-3 7-64 0,2 5-64 16,1 5-69-16,1 1-65 0,-1 7-48 0,1-1-40 15,3 3-47-15,-2-1-67 0,3-1-79 16,1 2-74-16,0-2-67 0,4-4-44 0,0-4-12 16,0-1 21-16,0-5 48 0,2-6 61 15,-2-2 61-15,0-5 57 0,0-2 52 16,0-7 50-16,-2-2 39 0,2-7 31 15,0 2 22-15,0-5 18 0,0-2 7 16,0 2-6-16,2 1-11 0,0-2-16 16,2 0-16-16,3 3-16 0,-1 0-13 0,3 1-11 0,-1 0-10 15,3-1-11-15,-1 4-8 16,3-2-4-16,0-2-1 0,-1 0 4 0,1-1 7 16,0 1 9-16,-3-1 11 0,1-1 11 15,-1 2 6-15,-1 4 10 0,-3-2 8 16,-2 2 10-16,1 1 3 0,-1 4-1 0,-2 1-4 15,0 7-4-15,0 0-12 0,0 1-20 16,0 6-31-16,3-2-38 0,-1-3-43 0,0 5-53 16,3-6-44-16,1-1-12 0,-2-4 11 15</inkml:trace>
  <inkml:trace contextRef="#ctx0" brushRef="#br0" timeOffset="17153.04">26020 3784 147 0,'9'-15'205'0,"-1"0"-7"15,1 5-7-15,-1-1-7 0,1 3-4 16,-1 2-11-16,3 3-16 0,-3 6-21 16,3 2-24-16,-3 4-26 0,1 3-35 0,-1 8-51 15,0 2-58-15,-1 3-58 0,-3 0-67 16,0 4-87-16,-2-3-42 16,-4 4 1-16,0-2 25 0</inkml:trace>
  <inkml:trace contextRef="#ctx0" brushRef="#br0" timeOffset="17278.16">26005 4004 208 0,'2'-8'238'0,"1"2"-5"16,3 0-51-16,2 1-49 0,5 1-48 31,4-1-60-31,0 2-82 0,4-2-102 0,2 2-59 0,-1-2-31 0,-1 1 0 16</inkml:trace>
  <inkml:trace contextRef="#ctx0" brushRef="#br0" timeOffset="18180.24">26573 3398 162 0,'-5'-12'186'15,"-1"2"0"-15,-2 1 1 0,1 2 2 16,-1 3-1-16,-1 1 1 0,-1 6 6 0,1 6 9 16,-1 7 13-16,-3 9 5 0,0 5-2 15,1 8-11-15,-1 8-30 0,0 3-35 0,3 6-39 16,-1 2-33-16,0 2-25 0,5 1-34 16,0-2-54-16,1 1-83 0,3 0-94 15,2-5-92-15,2 0-91 0,1-1-79 16,1-5-5-16,-2-2 48 0,0-6 76 15</inkml:trace>
  <inkml:trace contextRef="#ctx0" brushRef="#br0" timeOffset="18328.52">26363 4225 23 0,'4'-16'246'0,"-2"3"31"15,5 2 35-15,-1-2-54 0,5 3-54 0,1 0-39 16,3 1-28-16,2 0-47 0,4 2-74 15,0-2-89-15,3 0-84 0,1 0-91 16,-2 1-66-16,-1-4-17 0,-1 0 22 0,-4-1 48 16</inkml:trace>
  <inkml:trace contextRef="#ctx0" brushRef="#br0" timeOffset="18992.14">23017 2646 38 0,'-2'0'52'16,"-1"-1"-9"-16,3 1-2 16,-2 0-3-16,2 0 2 0,-2 0 7 0,2 0 11 15,-2 4 17-15,2 1 21 0,-2 3 21 16,0 9 23-16,0 4 22 0,0 12 25 0,-3 12 32 16,-1 10 24-16,0 18 15 0,-3 15 1 15,1 11-14-15,-1 13-29 0,-1 10-39 0,1 7-43 16,-1 8-38-16,1 5-32 0,-1 5-16 15,1-4-18-15,-1 3-24 0,1-7-37 16,1-3-51-16,-1-9-64 0,3-10-69 0,2-7-67 16,-1-7-53-16,5-11-41 0,0-8-34 15,0-10 12-15,0-10 42 0,0-9 54 16</inkml:trace>
  <inkml:trace contextRef="#ctx0" brushRef="#br0" timeOffset="20186.78">22938 2712 42 0,'7'-3'72'16,"-1"3"7"-16,2 0 11 0,3-1 8 0,4 1 1 15,2 0-3-15,4 0-7 0,2 0-2 16,5 0-2-16,1 0-5 0,5 1-2 0,4-1 2 16,3 3 2-16,1-3-1 0,7 2 1 15,1 1 1-15,5-1 0 0,5-1-2 0,1-1-3 16,3 4-1-16,3-3 0 0,5 2 0 15,2-2 3-15,5 3 7 0,1-3 5 0,7 2 2 16,4-2 1-16,6-1-4 0,7 4-11 16,6-4-12-16,6-4-16 0,5 3-14 15,4-3-13-15,2-4-12 0,0 0-3 16,2-1-4-16,2 0-2 0,-2 0-2 0,1-1 0 16,-3 1 0-16,0 0-2 0,-7 1-1 0,-3 0-1 15,-9 2 2-15,-7-2-2 0,-6 5 1 16,-10-2 0-16,-7 2 0 0,-6 3 1 0,-10 0-1 15,-5 3 1-15,-8-1 0 0,-5 1 0 16,-4 0 0-16,-6 2 0 0,-2-1 1 16,-2 1 0-16,-5-1 2 0,-2 1 1 0,-2 2-1 15,-2-3 0-15,-2 4-1 0,-2-2 0 16,0 2-1-16,-2-2 0 0,-3 3-1 16,1 0 1-16,-1-1 1 0,-1 6 5 15,-3 1 7-15,1-1 8 0,-1 5 9 0,-2 2 7 16,0 3 8-16,-1 0 1 0,1 6 0 15,-2 2-2-15,2 1-5 0,-2 4-5 16,3 3-5-16,-1 5-4 0,0 0-5 0,0 6-3 16,0 3 0-16,1 2-3 0,-1 2 1 0,0 7 0 15,0 2 2-15,-2 2 0 0,3 5 1 16,-3-3-1-16,0 4-4 0,0-4-1 0,0 2-4 16,-2 0-4-16,-2-4-2 15,2 0 0-15,-2-5 3 0,-2 3-1 0,-1-2-1 16,1-2 1-16,0-3-1 15,-2-2-3-15,-3-3-1 0,1-2 0 0,-1-6 2 16,1-1 3-16,-3-4 1 0,1-5 1 16,-1-2 0-16,-2-2 0 0,-1-7 0 0,1-2-2 15,-2 0 1-15,-2-4-1 0,2-2 0 16,-2-2-1-16,-2-2-2 0,0-3 0 0,0-2-2 16,-4-3 2-16,0 1 3 0,-3-3 1 15,1 1 3-15,-5-1 4 16,1-1 1-16,-5-1 2 0,-2-2 1 0,-5 3 0 15,-1-3 0-15,-4 0-2 0,-5 0 1 16,-4 1-2-16,-2-1-1 0,-5 2-2 0,-1 2 0 16,-3-3 3-16,0 2-1 0,-3-2-2 15,-1-1 2-15,0 4 1 0,0-4 1 0,-2 1-2 16,0-1-2-16,-2 0-1 0,-2 0 1 16,-2 0-2-16,-5 0-1 0,-2 0 0 15,-6 0 2-15,-2 0 1 0,-4 3-2 16,-3-3-5-16,-3 0 6 0,-5 1 3 0,-2-1 1 15,-3 4 2-15,-1-4 2 16,-4 1 3-16,-5 2-4 0,0 0-4 16,-4-2-4-16,2 2-2 0,2 2 0 0,1-4 4 15,5 2-2-15,3-2-1 16,6-1-1-16,4 4-4 0,7-4-2 0,6 0-12 0,6 0-13 16,7 0-15-16,6 0-17 0,4 0-31 15,7-4-65-15,4 4-108 0,8-1-109 16,7 1-103-16,6 0-92 0,4 1-26 0,7 3 33 15,3-3 100-15,5 2 113 0</inkml:trace>
  <inkml:trace contextRef="#ctx0" brushRef="#br0" timeOffset="35135.04">9885 12048 34 0,'2'2'44'0,"-2"-2"8"0,0 0 7 16,0 0 7-16,0 0 5 0,0 0 2 15,0 0 4-15,-2 0-5 0,2 0-6 16,-2 0-6-16,0-2-6 0,-3 2-5 0,3-3-7 16,-2 2 1-16,-2-3 0 0,-1 3-1 15,1-2-2-15,-3 2-5 0,-1-3-3 16,-1 2-6-16,-1 1-2 0,-3-2-1 16,0 2-1-16,-2-3 3 0,-2 4 1 0,-2-1 0 15,-2 1 3-15,-1 0 2 16,1 0 2-16,-2 0 3 0,-3 0 1 15,3 1 1-15,-3-1 0 0,-1 4-2 0,1 0-3 16,-2-3-3-16,-1 5-2 0,1-1-1 0,-2 0 1 16,0 3 0-16,-1 0 1 15,1 1 0-15,-2 0 0 0,-2 6-2 0,2-2 0 16,-2 0-2-16,0 3 1 0,-2 1 1 0,0 3 1 16,0-2 3-16,0-1 2 0,0 3 2 15,0 2 3-15,-1 2 1 16,4 1 2-16,-1 1-1 0,0-1-3 0,0 3-4 15,2 1-5-15,0 1-5 0,0-1-2 0,2 2-2 16,3 1-2-16,-1 2 2 0,0-3-2 16,3 4 0-16,1-1-3 15,1-1 0-15,0 1-2 0,3 0-1 0,1-1-3 16,0 4 1-16,2 1 0 0,2 0 0 0,2 0-2 16,0 4-1-16,1 0-1 15,3-1-2-15,0 1-1 0,3 0-2 0,0 0 2 16,3 1 0-16,1 1-1 0,2-1-1 15,2-2 0-15,2 3 2 0,4-1-2 0,1-1 1 16,3 1 0-16,3 2 1 0,4-2-1 16,2 2 1-16,2-2 1 0,3 1-1 15,3-4 2-15,3 0-1 0,4 2-1 0,-1-1-2 16,5-3 0-16,3 0 0 16,3-1 0-16,1-3 0 0,3 4 1 0,1-3 1 15,2 0-2-15,2-5 1 0,0 3-1 16,0-3 0-16,2 0 1 0,2-2-1 0,2-2 3 15,0-1 0-15,3-1-1 0,-1-2 1 16,0-2 0-16,3-3-2 0,2 0 1 16,-3-1 0-16,3-1-1 0,-1-4 0 15,3 1 0-15,-2 0 0 0,1-7 0 0,3 3-1 16,-2-2 0-16,0 0 0 0,-1-5 0 16,1 2 0-16,-2-2-2 0,-1-1 2 15,1 0 0-15,-3-1 0 0,-1-2 1 16,-3 2 2-16,0-5-1 0,-1 1 0 0,-1 0 0 15,-2-3 0-15,-2 2-1 0,0-1-1 16,-3-2 0-16,-1 2 2 0,0-1 0 16,-1 0 0-16,1-1-1 0,0-3 1 0,-1 3 0 15,1-1 0-15,2-4-1 0,2 0 0 16,0 2 2-16,0-2-1 0,0-1-1 16,0 1-1-16,2-2 0 0,-3-1-2 0,3 1 0 15,1 1 1-15,-1-4 2 0,0 3 1 16,0-2 0-16,-2 3 0 0,-1-2 1 15,1-1-2-15,0-2-1 0,-2 6 0 16,-2-5 1-16,-1 3 0 0,1-2 1 0,-2 1 1 16,-1-1-1-16,-1-2 1 0,-1 4-1 15,1-2-1-15,-3-2 3 0,0 0 0 16,1 2 1-16,-5-2-1 0,0-1 2 16,-2 1 2-16,0 1-1 0,-4-2 4 0,-1-2 3 15,-1 1 2-15,-3-4 3 16,-1 5 2-16,-3-4 2 0,-2 0 3 0,0 0 1 15,-4 1-1-15,0-1 1 0,0 0 1 16,-4-1-1-16,0 1 0 0,-1 0-3 16,-3 4 1-16,-1-4 2 0,1 1 1 0,-5 5 0 15,0-1 0-15,0-1 0 0,-1 1-4 16,-3-1-3-16,0 4-4 0,0-4-4 16,-3 3-3-16,-1-2-3 0,0 0-1 0,0-2 0 15,0 2-3-15,-3-2 0 0,1 2 0 16,-3-2 3-16,3 1-1 0,-2-2 0 0,-1 1 2 15,-2-2 1-15,1 2 0 0,-1 0 0 16,-1-1-1-16,-3 1 0 0,0-1 0 16,0 0 1-16,-2 1 0 0,-2-1-1 0,-2-2 1 15,-2 3-2-15,-1-2-2 16,-1 1-2-16,-2-2-2 0,-3 0 6 0,0 1-2 16,1-1 2-16,-5 0-1 15,0-3 1-15,0 3 1 0,-4-1-5 0,0-2 1 16,-2 1-1-16,-3 1-1 0,-1-3 1 15,-3 3 3-15,-1 2 1 0,-3-5 1 0,0 5 1 16,-4-1 4-16,0 0-3 0,-2 0-1 16,-2 4-1-16,-3-5 0 0,-1 4 0 15,-3-2-1-15,-4 4 1 0,-4-1-1 0,0-1-1 16,-2 2 2-16,-3 3 2 0,-1-4 1 16,0 4 1-16,-1-4 3 0,-1 0 1 15,-3 0-2-15,0 5-3 0,-1-6 1 0,-1 5-1 16,-2-2-3-16,-2 1-3 0,-2 2-3 15,-3 3-1-15,-3 1 0 0,-1 2-3 16,-3 2-1-16,-3 5 4 0,0-1 0 0,-2 8-4 16,0-1-8-16,0 5-12 0,0 2-23 15,2 6-58-15,3 2-88 0,3 2-98 16,3 5-90-16,8 5-88 0,4-1-63 16,9 4 11-16,8 1 62 0,5-4 92 0</inkml:trace>
  <inkml:trace contextRef="#ctx0" brushRef="#br0" timeOffset="40691.43">22765 11648 4 0,'-4'-1'43'0,"-1"-3"1"0,-1 3 2 0,0-2-1 16,-1 1 3-16,-1 0-1 0,-1-1-2 15,1 2-5-15,-1-3-1 0,1 3-2 16,-3-2 0-16,1 2-1 0,-3-4 2 16,0 2 1-16,1-2 3 0,-3 4 5 0,-2-5-1 15,0 5 0-15,0-2-2 0,-2 2-1 0,-2-3-2 16,0 4-2-16,-1-1-2 16,-1 1-2-16,-2 0 0 0,-1 0-2 0,-1 1-3 15,-3 4-3-15,-2 3-1 0,1-1-1 16,-5 3 1-16,0 4 0 0,-4 0 5 15,-1 3 2-15,1 1 2 0,-2 2 3 0,-3 4 2 16,3-2-1-16,-2 0 0 0,1 3-2 16,1-1-2-16,0 0-3 0,1 2-3 15,-1 3-1-15,2-3-4 0,-3 6-1 16,3-1-3-16,0 2-3 0,2 3-3 16,-2-1-1-16,2 3 0 0,2 3-3 15,0 2-1-15,2 1 0 0,0-1-2 0,0 2-1 16,2 2-3-16,1-1-2 0,-1 4 2 15,0 3 0-15,2-2-3 0,3 6 1 0,-1-1 0 16,5 1 0-16,2-1-2 0,2 1-1 16,4-4 1-16,0 2 0 0,5-1 0 15,-1-1 1-15,5-4 0 0,-1 1 2 0,3-1-1 16,2 0 1-16,2 0 1 0,2-3-1 16,2 2 0-16,3 1-1 0,1 0 1 15,3-1-1-15,1 2-1 0,1 3-2 0,4-3 0 16,2-1 0-16,4 0-2 0,3 1 1 15,1-1 1-15,3 1 0 0,4-3 1 16,4 2 0-16,0-3 2 0,4 0 0 0,1 0 1 16,3-3 0-16,3-3 4 15,0-1 1-15,1-4 0 0,3 0-1 16,0-5-2-16,2 3 1 0,2-7-4 0,1 2-1 16,1-3-1-16,2 0 1 0,3-6-1 0,-1 1 0 15,5 0-1-15,0-2 0 16,-1-2 1-16,3 3 1 0,2-4 0 0,0 1 0 15,0-2 1-15,2 0 1 0,2 0 1 0,-1-2-1 16,1 1 1-16,-2-4-1 16,2-1-1-16,0 1-1 0,0-2 0 0,1-1 0 15,-1 0-2-15,0-2 2 0,0-3 0 0,-4-1 0 16,0 0 0-16,-2 0 2 0,-2-4 1 16,-3-1-1-16,1 2 1 15,-5-5 1-15,1-1-1 0,-3 1 0 0,0-1 2 16,-2-3 1-16,-2-1 3 0,3 0 1 0,-3-2 0 15,0 0 2-15,-2 0 1 0,0-4-3 16,-1 0-2-16,1 2-1 0,-2-4 0 16,-2 1 0-16,0-2-2 0,-1-2 1 15,-3 3-2-15,-1-5 1 0,-4 0 0 0,1 1-1 16,-5-3 1-16,-3 2 0 0,-1-2 0 16,-4-2-1-16,-3 4 1 0,-2-3-1 15,-1 1-1-15,-3-1 0 0,-2-1 1 16,-1 1-2-16,-1 0 2 0,-2-1-2 15,-2 0 2-15,-1-2-1 0,1-1 0 0,-3-1 0 16,-1 1 1-16,-1-2 0 0,0-2 1 16,-2-1 0-16,-1 1-1 0,-1 0 1 15,0-2-3-15,-2 1-1 0,-2-2 0 0,0 2-1 16,-3 0 0-16,1 0 4 0,-2 0 6 16,-3-2 5-16,1 2 2 0,-3 3 5 15,1-4 2-15,-3 0 0 0,-2 1-5 16,-2 2-1-16,0-3 0 0,0 4 0 0,-2-4 4 15,-2 4 0-15,0-3 2 0,0 4 0 16,-2-1-1-16,-1 0-4 0,1 1-4 0,0-4-1 16,-3 6-3-16,1-2-1 0,-1 0-1 15,1 0 0-15,-2 0 3 0,-3 1 0 16,2 1 2-16,-1-1 2 0,-3-1 6 16,0 4 4-16,1-4 0 0,-3-1-1 0,-2 1 0 15,0 0-2-15,-5 4-6 0,1-4-2 16,-4 1-1-16,-1 0 2 0,-3 0-3 15,-5 0 0-15,-2 2-2 16,-2-2-1-16,-5 3-5 0,-3-3-4 0,-5 3-1 0,-2-1-1 16,-4 2-1-16,-1 0-1 15,-1-1 0-15,0 4 2 0,-3 0-1 0,1 5 3 16,-1-3 0-16,3 4-5 0,0 2-17 16,-1 2-32-16,3 6-41 0,2-2-50 15,2 5-50-15,0 2-42 0,2 5-27 16,1 0-15-16,3 5-6 0,5 2-12 0,6 1 3 15,4 5 21-15,8-3 32 0</inkml:trace>
  <inkml:trace contextRef="#ctx0" brushRef="#br0" timeOffset="42782.74">29102 11548 38 0,'-2'-4'39'0,"0"-1"1"0,0 1-3 16,0-1 0-16,-1 1 2 15,-1 3 0-15,2-5-1 0,-2 5-5 0,0-3-4 0,-3 3-5 16,1 1-5-16,0-3-6 0,-5 3-2 15,0 3 0-15,-3-2 0 0,-3 3 1 16,-4 0 4-16,-1 3 4 0,-3-1 3 0,0 3 1 16,-5 1 1-16,0 0 0 0,-4 4 1 15,1 1-3-15,-6 1-1 0,1 1 0 16,-2 0 1-16,-2 3-1 0,-1 2-2 16,-1-1-1-16,2 4-1 0,-3 3-2 0,3-2-2 15,-3 7-1-15,3-2 0 0,-2 6-2 16,1 3 1-16,-1 3-1 0,2 3-3 15,-3 3 2-15,3 2 1 0,2 7-2 0,-1-3 2 16,1 4-2-16,4-1 4 0,0 4-1 16,4-2 0-16,1 3 2 0,3 1-1 15,3 1 0-15,1 3 0 0,5 1 0 0,2-2-3 16,3 2-3-16,3 0-1 0,5 0 0 16,1 0-3-16,3 0-1 0,2 4-1 15,2-1 2-15,5 4 3 0,1 2 1 16,3-2 0-16,2-1 3 0,4 0-1 15,-1-2-2-15,6 0 0 0,-1-4-1 16,4 0-1-16,1-1 0 0,3-3 2 16,1-1-1-16,4-5 1 0,0 0 1 0,2-1 0 15,2-4 0-15,0-4-1 0,4-1 1 16,0-5 0-16,5 1 3 0,0-3 3 0,3-1 4 16,1-6 4-16,4 2 1 0,0-3 3 15,4-4-1-15,3 1 0 16,1-2 2-16,5 1-1 0,2-4 2 0,2 0 1 0,2-2 0 15,0 1 3-15,0-3 0 0,0-2 2 0,2 1 1 16,-1-4 1-16,1-1 3 0,0-2 3 0,0-3 2 16,0-2 5-16,3-1 0 0,-1-4 1 15,2 1-2-15,-1-5-9 0,1 0-5 0,3-5-8 16,-3-2-6-16,1-2-6 0,-3-3-3 16,2-1-2-16,-1-4-3 0,-3-1 0 15,2-6-2-15,-2 3 2 0,1-4-1 0,-1-4 2 16,-2 4 2-16,-2-4 5 15,-2 0 3-15,0 0 1 0,-3-2 2 0,-1 2 0 16,-3-4 0-16,-1 3-3 0,-5-5-3 0,0 4-1 16,-2-3-4-16,-2 0 0 15,-2-3-2-15,-3 0-2 0,-1-2 0 0,0-2-3 0,-5 0 2 16,0-2-1-16,-4-2 2 16,-2-1 1-16,-2-2 0 0,-2 0 2 0,-5 1 3 15,-1-2 6-15,-3-2 3 0,-4 0 3 0,-2 2 0 16,-2-5 0-16,-2 6-2 0,-5-5-5 15,-2 3-5-15,-1-1-3 0,-3 2-1 0,-4-2 0 16,0 1 0-16,-3 1-1 0,-1-1 0 16,-2 1 0-16,-3 0-2 0,-2-1-1 0,-4-3-1 15,0 2-1-15,-4-2-1 0,-2 0 1 16,-2-1-1-16,-7 0-1 0,-2-4 2 16,-6 3-1-16,-5-4 2 0,-3 0-1 15,-5 0 2-15,-4-1 2 0,-5-2 0 0,-3-2-1 16,-5 5 2-16,-2-4-1 0,-4 3-4 15,-5 1-3-15,1-1-3 0,-5 1 0 0,-2 1-3 16,-4 0 0-16,-2-1 1 0,-2 4 4 0,0 1 0 16,-5 0 0-16,1 1-14 0,-5 2-25 15,-2 3-40-15,-2 0-49 16,-4 5-46-16,-2 2-45 0,-3 6-34 0,-1 1-19 0,-1 2-11 16,3 6-13-16,4 1 7 15,6 5 27-15,6 0 34 0</inkml:trace>
  <inkml:trace contextRef="#ctx0" brushRef="#br0" timeOffset="45666.66">16557 11898 17 0,'4'0'39'0,"0"-1"1"0,0 1-3 16,0 0-2-16,1 0 1 0,-1 0 1 16,0 1-2-16,0 4 5 0,1-1 8 15,1 4 6-15,-2 0 5 0,3 5 6 0,-3-1 2 16,2 6-2-16,-2 2-5 0,3 4-5 15,-1 1-6-15,0 0-8 0,3 2-3 16,2 1-5-16,-1-1-3 0,1 4-3 16,1-4-1-16,3-1 1 0,2 2-2 0,0-7 2 15,0 3 0-15,2-4 1 0,0-2 0 0,2-2 3 16,3-6 9 0,-1 1 6-16,2-7 13 0,5-3 12 15,-1-5 12-15,5-4 9 0,4-9 7 0,3-4 4 0,1-3-4 16,7-7-4-16,1-3-7 0,8-6-9 15,1-3-12-15,4-2-11 0,3-3-14 0,2-1-13 16,-1-5-9-16,1 4-10 0,0-3-6 16,-2 1-4-16,-3 1 0 0,-2 2 0 0,-1 3 0 15,-7 3 0-15,-3 3 0 0,-5 2-6 16,-5 4-20-16,-4 4-37 0,-4 2-43 16,-5 3-49-16,-1 5-52 0,-5 0-46 15,-4 5-32-15,0 0-19 0,-2 6-6 0,-3 0 20 16,1 4 38-16</inkml:trace>
  <inkml:trace contextRef="#ctx0" brushRef="#br0" timeOffset="47508.86">22987 11558 16 0,'0'-3'46'0,"0"3"-1"0,0 0 2 16,0 0-1-16,0 0-2 0,0 0-3 16,0 0-4-16,0 3 4 0,0-1 5 15,0 1 9-15,-2 3 5 0,2 3 7 16,-2 2 6-16,-2 2-2 0,-1 8-5 16,-1 3-7-16,0 0-8 0,-3 2-10 0,3 7-6 15,-1-2-9-15,1 1-4 16,2 2-4-16,2 0-2 0,0-1 0 0,2-1-1 15,2 2 1-15,0-3-1 0,4 2-1 16,1-3 2-16,1 3-1 0,3-5-1 0,1-1-1 16,1-2 0-16,2-1 0 0,2-4 1 15,0-3 5-15,4 0 6 0,0-7 5 16,2 0 8-16,5-4 7 0,1-3 7 16,7-6 4-16,3-3 2 0,5-5-1 0,7-6-4 15,4 0-5-15,2-7-7 0,4 1-7 16,5-8-9-16,0 2-7 0,-1-5-5 15,3 0-5-15,-2-1-2 0,-1-4-3 0,-1 0 0 16,-1 1-1-16,-4-3 0 0,1 3-14 16,-5-1-24-16,-4 2-32 0,-3-1-37 0,-1 4-41 15,-5-1-44-15,-2 4-37 0,-2 2-41 16,-2 1-6-16,-2 2 15 0,0 1 31 16</inkml:trace>
  <inkml:trace contextRef="#ctx0" brushRef="#br0" timeOffset="50212.47">29513 11058 17 0,'0'-1'25'0,"2"1"1"0,-2 0-2 0,2 0 0 15,-2 0-1-15,2 0-1 0,-2 0-1 16,2 0-1-16,-2 1-2 0,2-1 0 0,-2 4 3 16,2-3-2-16,0 3-1 0,1 2 2 15,-1-1 1-15,-2 4 2 0,2 0-1 16,-2 2 2-16,0 2 0 0,0 3 2 16,0 5 1-16,-2 1 1 0,0 3 0 15,-1 4-1-15,1 1-2 0,0 4-3 0,0-2-4 16,0 7-2-16,0-1-3 0,2 2-2 0,-2-1-2 15,2 1-2-15,0-1 0 0,0-1-1 16,0-1 0-16,2 0 0 0,0-2 0 16,2-1 2-16,0-3-1 0,1-1 1 0,1-1 0 15,3-3 2-15,-3-1 1 0,2-5-3 16,1 0 2-16,-1-5 0 0,-1 1 1 16,1-2 1-16,-2-3 1 0,-1 1 3 0,1-6 3 15,-2 1 3-15,1 1 3 0,-3-4 0 16,2 1 0-16,-2-4-1 0,0 2-1 0,0-2 0 15,-2 1-1-15,2 2 1 0,0-4 2 16,1 0 1-16,-1 0 1 0,0-4 1 0,0 2-1 16,0 1 0-16,0-2-1 0,0-2-4 15,0 4-2-15,3-3-3 0,-1-1-2 16,0-3-4-16,2 1-2 0,3 2-2 16,-1-3 0-16,1 0-1 0,1-1-1 15,3-4 1-15,2 2-2 0,0 1 2 0,0-5 1 16,1 2 1-16,4-3-1 0,1 1 1 15,2-4 0-15,5 0-1 0,-1-5-2 0,5-1-1 16,4-4-1-16,0 0 0 0,4-2-2 16,2-4 1-16,3 1 0 0,3-4 1 0,1 0 0 15,2 0 0-15,2 0-1 0,0-3 2 0,-2 0-2 16,1 0-2-16,-3 1 2 0,0-1 0 16,-5 3 0-16,1 1-1 0,-5 3 0 15,0 0 2-15,-4 3 0 0,0 1 0 0,-2 4-1 16,-2 0-11-16,-3 2-19 15,1 3-25-15,-2 1-33 0,-1 5-37 0,-2 0-35 16,-1 2-39-16,-3 2-35 0,0 2-5 0,-4 3 16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05:50.5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10513 5187 37 0,'0'0'105'0,"-2"-3"-10"0,2 3-10 16,-2-2-10-16,2 2-9 0,-2-3-4 15,2 3-9-15,-2 0-4 0,2 0-3 16,-2 0-2-16,-2 0 2 0,2 0 0 16,-3 3 3-16,-1-3 3 0,0 2-1 15,-1 1 1-15,-1-2-1 0,-3 4 1 0,-1-2 2 16,-1 2 5-16,0-2 4 0,-2 5 6 15,-2-4 4-15,0 2 0 0,-2 1-3 16,-2 1-7-16,0 1-9 0,0 1-9 0,-5 5-8 16,1-2-7-16,0 4-4 0,-5 2-4 15,0 3-2-15,-1 0 0 0,-1 6 1 16,-2-2 2-16,0 7 7 0,0-2 8 0,0 4 7 16,3 0 4-16,-3 2 3 0,2 0 1 15,2 5-4-15,1-3-7 0,-1 7-5 16,5 2-4-16,-1 0-6 0,5-2-5 15,0 3-2-15,4 0-5 0,2-2-2 0,5 0-5 16,1 1-1-16,3-4-2 0,2 5-3 16,4-3 3-16,4 2-3 0,2 0 1 15,3-2-2-15,3 2 1 0,5 0 0 16,5-1 1-16,1-1 0 0,4-1-1 16,5-2 2-16,2-2-2 0,4-3 0 15,4-3 0-15,5 0 0 0,2-5 0 16,1 0 0-16,5-5-1 0,0-3 1 0,3-3 0 15,1-3 0-15,0-6-2 0,3-2 1 0,1-3-1 16,1-5 2-16,1-4 0 0,1-5 3 16,2-1 1-16,-1-6 0 0,3-4 1 15,-2-6-4-15,2 0 0 0,0-9-1 16,-3 0-1-16,1-7 2 0,-2-3 1 16,-5 0 2-16,0-3 2 0,-3-6 1 0,-6 4 4 15,-3-8 8-15,-4 3 12 0,-5-3 10 0,-4-2 14 16,-7-2 12-16,-1 0 11 15,-7-4 7-15,-6 2-2 0,-5 1-2 0,-3 1-10 16,-7 0-9-16,-7 3-9 0,-5 1-12 16,-5 2-8-16,-6 2-9 0,-7 1-6 15,-4 2-6-15,-6 4-7 0,-7-2-4 0,-1 6-3 16,-5 3 0-16,-4 1-3 0,-1 5-4 16,-3 3-8-16,2 2-12 0,-3 5-22 0,3 0-39 15,4 4-58-15,2 3-72 0,4 3-75 16,5 2-68-16,6 4-65 0,6 0-45 15,5 7 13-15,3-2 54 0,7 6 70 16</inkml:trace>
  <inkml:trace contextRef="#ctx0" brushRef="#br0" timeOffset="728.97">12169 5134 13 0,'-13'0'86'15,"-2"0"-19"-15,0 0-8 0,-2 0 0 0,-2 3 0 16,0 2-3-16,0-2-8 16,-2 5-7-16,0 1-3 0,0 0 0 0,0 2 0 15,-3 3 5-15,-1 2 4 0,0 4 1 0,-1 3-1 16,-1 2-1-16,-3 4-2 0,-2 4-1 15,0 4 1-15,-3 2 4 0,-1 5 4 16,0 0 4-16,-3 5 2 0,1 2 1 0,2 2-1 16,0 2-3-16,3 3-3 0,1-3-2 15,2 4-4-15,5-1-6 0,1 1-4 16,5 3-7-16,5-3-8 0,1 1-5 0,7 1-5 16,3 2-3-16,6-1-1 0,5 1 1 15,5-3-2-15,6-1 0 0,6 0-1 16,7-5 0-16,4-1-2 0,4-7-2 15,7-1 0-15,1-6-1 0,5-6 1 0,4-3 0 16,5-5 0-16,1-10 2 0,5-2 1 16,2-9 2-16,2-4 2 0,2-8 3 15,2-4 8-15,2-6 9 0,1-6 10 16,-1-5 11-16,0-6 10 0,-1-5 7 16,-1-4 4-16,-4-4 2 0,-5-2 3 0,-1-5 2 15,-7-4 7-15,-6-3 6 0,-4-6 8 16,-7-2 6-16,-6-4 4 0,-6-4-2 15,-7-1-4-15,-10 0-8 0,-7-3-13 0,-8 3-16 16,-8 2-16-16,-9 2-9 0,-7 6-12 16,-10 1-10-16,-6 3-5 0,-5 6-7 0,-8 5-6 15,-2 5-17-15,-4 3-29 16,-1 4-42-16,1 4-63 0,2 6-76 0,1 4-76 16,8 4-61-16,3 3-49 0,9 6-41 15,4-2 18-15,7 5 55 0,3 2 66 0</inkml:trace>
  <inkml:trace contextRef="#ctx0" brushRef="#br0" timeOffset="1525.15">14089 4961 24 0,'-17'0'60'0,"0"1"-16"0,-5 3-4 16,1-3-3-16,-2 3 3 0,-2 3-1 15,-1 1 0-15,-1 1 0 0,-3-1 0 16,0 6 4-16,1-1 3 0,-3 6 5 16,0-2 2-16,1 5 0 0,-3-1-2 0,0 4-4 15,0 3-2-15,0 3-2 16,0 5-2-16,-2 6 0 0,2 0 0 0,-2 8 1 15,3 1 1-15,-1 6-3 0,2 3 0 16,2 6-3-16,3 2-4 0,3 5-3 0,3-1-3 16,7 4-2-16,3-1-7 0,5 1-4 15,6 2-4-15,6-2-4 0,5 0-4 16,5-1 0-16,8-2 1 0,5-1-1 0,5-4 4 16,6-2 0-16,7-6 3 0,4-3 5 15,4-3 7-15,6-7 6 0,7-1 4 16,4-5 6-16,4-7 3 0,5-1-1 0,3-8-4 15,3-5-1-15,2-5-1 16,2-6-5-16,2-3-2 0,0-10 0 0,2-2-3 16,1-5 0-16,-1-4 1 0,0-7 1 0,3-3 2 15,-1-1 5-15,-2-7 6 0,0-4 8 16,-4-4 6-16,-4-1 9 0,-2-4 9 16,-7-1 8-16,-6-1 10 0,-4-4 4 0,-5 1 7 15,-8-7 4-15,-4 3 0 16,-8-4-2-16,-5-2-4 0,-9-2-5 0,-5-3-7 15,-10-2-7-15,-5 1-3 0,-7 0-10 16,-8-2-5-16,-7 5-9 0,-8 1-8 16,-7 3-5-16,-6-2-8 0,-8 7-8 15,-7-3-7-15,-8 4-2 0,-4 3-2 0,-7 2-5 16,-6 0-3-16,-4 6-1 0,-5 2 2 16,-4 2-1-16,-4 2-2 0,-2 4 0 15,-2 0 0-15,0 8-1 0,-1-4-9 0,-1 7-14 16,2 0-22-16,0 3-43 0,1 4-72 15,3 4-100-15,5 2-95 0,3 5-88 16,5 0-77-16,6 8-10 0,2 1 46 0,6 3 86 16,3 0 93-16</inkml:trace>
  <inkml:trace contextRef="#ctx0" brushRef="#br0" timeOffset="3482.92">17412 4938 41 0,'-5'-2'45'15,"-1"-1"1"-15,2 3 0 0,-2-1 0 16,-1 1-5-16,1-4-2 16,-3 4-5-16,1 0-2 0,-1 0-1 0,1 0 2 15,-3 0-4-15,1 4-2 0,-1-4-2 0,-4 1-1 16,1 2 0-16,-1 2 0 0,-4-4 3 16,0 5 3-16,-5-2 5 0,-1 1 4 15,-3 0 0-15,-1 3 2 0,-3-1-2 16,-2 2 0-16,-2 0-2 0,-2-1-2 0,-2 4-1 15,0 2-1-15,-1-2-3 0,-1 5 2 16,0 0 0-16,-1 4 0 0,-1 2 3 16,0 3 1-16,-1 4 4 0,1 3-2 0,-3 5 2 15,1 0-3-15,-1 3-2 0,0 2-3 16,3-2-4-16,2 8-2 0,1-2 2 16,1 4-1-16,2 7 2 0,0-3 3 15,4 7 3-15,0 0 6 0,3 5 5 16,1-3 7-16,2 3 4 0,3-1 1 15,2 2-2-15,4 1-5 0,2-1-7 0,2 2-3 16,2-1-5-16,5 1-3 0,3 1-4 16,3 0-3-16,4 0-6 0,5-1-7 0,1-2-5 15,5-1-5-15,4-1-1 0,4-3-1 16,4 0 1-16,5-4 0 0,4 0-1 16,4-4 4-16,4-2-1 0,3-2 2 0,1-3-1 15,5-4-1-15,2 0 2 0,4-5-2 16,0-4 1-16,5 0-3 0,3-6 5 0,1-4 0 15,4-2 7-15,0-6 1 0,0-4 5 16,2-2 6-16,2-6 2 0,-2-2 4 16,2-6 1-16,0-3 0 0,2-5-1 15,-2-3 0-15,0-5-5 0,0-2-1 16,0-2-2-16,0-6 2 0,1-1 1 0,-4-5 3 16,1-3 6-16,-2 0 3 0,0-4 4 0,-4-1 6 15,-1-5 3-15,-3 1 1 16,-3-2-2-16,-4-2-5 0,-2-3 0 0,-2-1-9 15,-5 0-2-15,-3-3-2 0,-5 0 0 16,-2-1 0-16,-2-1-1 0,-7 0-4 16,-1 1-3-16,-5 0-4 0,-4-3-3 15,-5 3-2-15,-1-1-2 0,-7-2-1 0,-2 2-3 16,-2-1-3-16,-4-1-3 0,-4 2 0 16,-3 2-1-16,-2-1 0 0,-4 1 4 15,-2 3 0-15,-2 1 1 0,-4 1 0 0,-5 2-1 16,-2-2 1-16,-2 5-2 0,-4-1 1 15,-2 3-2-15,-2-2-1 0,-5 3 0 16,1 2-1-16,-5-1 1 0,0 2-2 0,-4 4-2 16,-2 0 0-16,-2 2-1 0,-3 2-2 15,-3 0-8-15,-1 4-9 0,-4 2-15 16,0 3-37-16,0 5-66 0,1 2-92 16,1 6-94-16,0-1-85 0,5 9-98 15,1-1-25-15,5 5 34 0,4 5 78 0,5-1 87 16</inkml:trace>
  <inkml:trace contextRef="#ctx0" brushRef="#br0" timeOffset="4778.14">19359 5113 48 0,'-13'-5'61'0,"3"0"5"16,-3 1-5-16,0-1-5 0,-1 1-5 15,-1-2-6-15,0 2-4 0,-4 3-1 16,0-3-1-16,-2 4-1 0,-1-1-2 16,-3 1-2-16,0 0-4 0,-3 1-2 0,-1 3 2 15,-3 0 0-15,-2 3 1 0,0-1 2 0,-4 1 6 16,0 4 4-16,0 0 2 15,-2 6 3-15,-3-1 3 0,1 1 3 0,0 4 1 16,-1 0-2-16,1 8-2 16,-3-3-5-16,3 6-2 0,-2 2-5 15,1 4-1-15,-1 0-2 0,1 6 0 0,3 3 1 16,0 0 2-16,2 6-2 0,2 1-2 16,2 1-1-16,4 3-5 0,3 0-6 0,4 1-5 15,4 0-3-15,4 0-4 0,4 0-2 0,5 0-1 16,4 3-1-16,6-4 0 15,2 0 0-15,7 5 1 0,4-5 1 0,6 1 0 16,5 0-1-16,4-4-1 0,6 3 0 0,2-4-2 16,4-3-2-16,5 2 0 0,4-6 1 15,0-1-4-15,4-1 3 0,4-2 0 16,1-2 1-16,3-4 1 0,3-3 2 0,2-3 6 16,2-7 3-16,4 0 9 15,5-4 4-15,1-6 4 0,5-4 4 0,2-3 1 16,0-4 1-16,2-6-2 0,-2 0-2 15,-1-6 0-15,-1-5 0 0,0-2 3 0,-2-3 1 16,-3 0 1-16,1-6-1 0,-5-3 0 16,0-3 2-16,-3-1 0 0,-4-5-1 15,-1 2-1-15,-4-6 5 0,-5-1 3 16,-1-7 3-16,-5 2 4 0,-5 1 3 16,-3-4 5-16,-7-2 1 0,-6-1 1 0,-4 2-2 15,-7-2-4-15,-6-1-5 0,-4-1-7 16,-5-4-7-16,-6 0-6 0,-6-3-8 0,-2-1-2 15,-7 1-3-15,-4-5 0 16,-4 4-2-16,-5-2 0 0,-3 1 0 0,-5 0-4 16,-4-3-2-16,-4 2-2 0,-3 2-1 15,-2-1-3-15,-3 2-1 0,-3 4 2 16,-2-1-1-16,-5 1-4 0,-3 4 0 0,-1 2 0 16,-3 1-2-16,-3 3-3 0,-2 2-2 15,-4 3-3-15,-3 2-6 0,1 3-13 16,-2 0-26-16,-3 5-47 0,3 3-75 0,-3 5-89 15,3 5-86-15,-1 4-88 0,1 6-67 16,2 6-1-16,3 0 50 0,3 8 77 0</inkml:trace>
  <inkml:trace contextRef="#ctx0" brushRef="#br0" timeOffset="8359.94">20574 6228 66 0,'-2'0'100'0,"2"0"-31"16,-2 0-20-16,2 0-11 0,0 0-9 15,2 0 4-15,2 0 7 0,5 1 13 0,1-1 19 16,7 3 21-16,6-2 18 0,9 3 16 15,10-3 13-15,9 2 9 0,9 1 1 16,9 0-5-16,10 1-8 0,5-1-16 0,5 1-18 16,7 3-17-16,1-1-16 0,2-2-20 15,1 3-13-15,-1 1-11 0,1-1-9 0,-5 1-10 16,-4 0-7-16,-6 2-24 0,-5-2-38 16,-10 3-51-16,-6 0-57 0,-7-2-56 15,-11 0-56-15,-6-4-43 0,-8 2 1 16,-6-2 32-16,-9-1 46 0</inkml:trace>
  <inkml:trace contextRef="#ctx0" brushRef="#br0" timeOffset="8693.73">21118 6468 68 0,'-42'0'190'0,"6"0"8"0,4-1-54 16,9 1-49-16,4-3-28 0,10 3-12 16,7-1-4-16,10-3 1 0,12 0 12 0,7-1 16 15,9 1 14-15,11-3 20 16,8 2 22-16,8 0 16 0,9 0 9 0,4 1 1 16,9-1-11-16,4 0-20 0,4 3-27 0,4 2-21 15,3 0-27-15,1 0-21 0,-1 0-11 16,-1 2-10-16,-5 1-3 0,-6-1-5 15,-3-1-1-15,-7 3-2 0,-6-3 0 0,-4-1 1 16,-7 3-8-16,-5-3-25 16,-6 0-47-16,-3-3-57 0,-7 3-66 0,-2-1-74 15,-4-3-84-15,-6 1-36 0,-3-2 13 16,-6-2 42-16,-6-2 56 0</inkml:trace>
  <inkml:trace contextRef="#ctx0" brushRef="#br0" timeOffset="9587.18">24066 5429 138 0,'3'-3'248'0,"-1"0"13"0,2 2-31 15,-2 2-40-15,2 5-11 0,1 4 19 16,-1 9 33-16,0 7 35 0,0 11 21 15,-2 6-14-15,-2 8-40 0,0 8-54 16,0 6-52-16,-2 3-45 0,0 3-33 0,0-1-22 16,0-1-24-16,-2 1-41 0,-1-3-65 15,1 2-80-15,0-5-79 0,0-1-71 0,-1-5-63 16,3-2-48-16,0-7 4 16,2-3 48-16,0-8 63 0,0-4 62 0</inkml:trace>
  <inkml:trace contextRef="#ctx0" brushRef="#br0" timeOffset="9887.67">24608 5920 28 0,'2'-34'210'0,"-4"4"36"15,-2 4 3-15,-4 2-33 0,-1 0-21 16,-4 7-12-16,-1 0-19 15,-3 5-24-15,-2-1-28 0,-5 8-28 0,-1 1-19 0,-5 8-11 16,1 1 1-16,-1 4 9 16,-2 3 21-16,3 4 22 0,-1 0 18 0,5-1 7 15,4 4 0-15,1-2-13 0,8 1-21 16,1 1-24-16,7-2-15 0,4 5-10 0,4-5-7 16,7 2-9-16,6-1-5 0,6-2-6 15,5-2-8-15,7 1-25 0,4-5-61 16,7 2-99-16,5-3-110 15,4 0-121-15,6-5-96 0,5 2-33 0,2-5 32 16,-3 2 82-16</inkml:trace>
  <inkml:trace contextRef="#ctx0" brushRef="#br0" timeOffset="10334.2">25140 5399 3 0,'2'-5'187'0,"0"0"21"15,-2 1-26-15,2 4-22 0,0 0 1 16,0 3 23-16,0 3 40 0,0 8 40 15,1 4 25-15,-3 7 8 0,-3 6-17 0,1 8-38 16,-2 4-53-16,-2 3-56 16,-3 7-43-16,1 2-32 0,-1 0-27 0,1 2-37 15,2-2-62-15,-3-1-80 0,3-6-84 16,1 1-80-16,1-4-69 0,0-2-57 16,2-8-16-16,0 0 39 0,-2-9 60 0,-1-3 68 15</inkml:trace>
  <inkml:trace contextRef="#ctx0" brushRef="#br0" timeOffset="10502.51">25036 5881 66 0,'6'-20'187'0,"3"3"-6"0,-1 0-17 0,3 6-16 16,-1 2-17-16,3 4-21 0,2 4-26 0,0 1-27 15,0 5-23-15,1-1-33 16,4 5-44-16,1-1-58 0,0 1-78 0,-2-1-45 15,2-1-22-15,0-2 6 0</inkml:trace>
  <inkml:trace contextRef="#ctx0" brushRef="#br0" timeOffset="10687.64">25603 5702 65 0,'-2'-8'233'0,"-2"2"44"0,-3 2-1 15,-1 0-28-15,-5 4-25 0,-1 5-26 0,-3 3-33 16,-2 1-41-16,-5 2-41 16,1 3-36-16,0-2-35 0,-3 6-46 0,3-2-57 15,2 2-62-15,0 1-71 0,-1-2-83 16,3 0-30-16,3-5 10 0,-1 2 36 0</inkml:trace>
  <inkml:trace contextRef="#ctx0" brushRef="#br0" timeOffset="10931.25">25571 5625 141 0,'9'-10'265'0,"-1"1"30"16,-3 4-9-16,-1 4-20 0,0 2-2 15,-2 7-1-15,-2 6-3 0,-2 2-7 0,0 5-26 16,0 7-41-16,-2 2-50 15,-3 5-45-15,1 2-32 0,0 3-44 0,-3 3-63 16,3-1-88-16,-3 1-93 0,3 1-86 16,0-4-80-16,-1 0-69 0,3-1 1 15,0-6 52-15,0-3 76 0</inkml:trace>
  <inkml:trace contextRef="#ctx0" brushRef="#br0" timeOffset="11264.2">25734 6042 83 0,'3'-6'227'0,"-3"3"35"0,-3 1-18 16,1 4-31-16,-2 5-20 16,0-1-19-16,0 5-23 0,-3 2-31 0,3-1-30 15,-2 2-32-15,1 2-23 16,1-3-15-16,2 2-10 0,0-2-7 0,0-1-2 15,0-3-2-15,2 0 0 0,0-1-1 0,2-4 1 16,0 1 2-16,2-2 1 0,0-3 0 16,5-3 0-16,-1 1-1 0,1-2 2 15,1-3 4-15,1 3 11 0,2-4 12 16,-3 3 15-16,1 4 15 0,-3 1 11 0,3 0 2 16,-3 5-3-16,1 0-9 0,-3 5-13 15,1 1-30-15,-1 2-54 0,-2 2-75 0,2 0-83 16,1 0-95-16,-1-1-91 0,1 1-32 15,-1-2 17-15,2-5 52 0</inkml:trace>
  <inkml:trace contextRef="#ctx0" brushRef="#br0" timeOffset="11711.14">26503 5689 104 0,'-15'-9'197'16,"-2"6"9"-16,-2 0-39 0,-2 3-24 15,-2 4-12-15,-3 3-6 0,1 6-11 16,-5 3-7-16,0 6 0 0,1 4 7 15,-3 3 9-15,0 6 8 0,-2 0 4 0,3 7 5 16,1-1-2-16,0 2-3 0,5 1-8 16,2-1-5-16,4-2-10 0,4-2-14 15,4 1-12-15,5-2-14 0,2-4-9 16,6 0-13-16,2-5-10 0,7 0-12 0,1-3-7 16,5-5-5-16,2-2-4 15,5-4-4-15,3-4 2 0,3-3 0 0,2-8 2 16,1-3 1-16,3-6 1 0,2-4 3 15,-2-7-2-15,3-8 1 0,-1-3-3 16,-2-10-2-16,0-6-3 0,-5-6-2 0,-1-2-1 16,-5-4-1-16,-3 2 2 0,-5 1-2 15,-7 3-7-15,-6 5-26 0,-2 3-61 16,-4 3-93-16,-4 6-105 0,0 2-106 0,-5 8-105 16,-2 4-32-16,-1 7 27 0,-3 4 76 15,0 5 97-15</inkml:trace>
  <inkml:trace contextRef="#ctx0" brushRef="#br0" timeOffset="11977.95">26909 6096 92 0,'7'4'289'0,"-3"3"64"0,-2 2 73 16,-2 7-36-16,-2 5-50 0,-5 4-32 16,1 1-29-16,-2 7-57 0,-1 1-68 15,-1 3-61-15,-1 1-56 0,0 1-69 16,1 0-85-16,-1 1-93 0,3-1-90 16,-1 0-88-16,1-5-74 0,-1-4-4 0,3-2 45 15,0-6 71-15</inkml:trace>
  <inkml:trace contextRef="#ctx0" brushRef="#br0" timeOffset="12191.97">26871 6191 86 0,'-17'-17'208'0,"0"1"20"0,0 2-26 15,-2 5-15-15,0 4-6 16,2 0-10-16,2 5-25 0,1 0-29 15,3 5-32-15,0 0-26 0,5 4-24 0,4 0-16 16,4 3-9-16,2-2-17 0,5 4-33 16,3 0-44-16,1 0-54 0,4-2-63 15,0 0-76-15,0-4-29 0,2 1 9 16,-2 0 32-16</inkml:trace>
  <inkml:trace contextRef="#ctx0" brushRef="#br0" timeOffset="19077.5">14736 5807 158 0,'-2'-5'176'0,"0"1"-33"16,0-1-21-16,0 3-18 0,0 1-15 15,0 1-16-15,-1-4-19 0,1 4-13 0,0 4-7 16,0-1 1-16,-2 5 13 16,-3 1 12-16,1 7 20 0,-2 2 20 0,-1 7 20 15,-1 4 12-15,-3 6 10 0,-2 9 9 16,-2 3 9-16,-2 6 7 0,0 6 5 16,-2 8 2-16,0 4-6 0,0 6-9 0,-1 10-21 15,3 1-23-15,2 7-24 0,5 3-23 16,1 5-19-16,3-3-17 0,6 5-9 0,2-6-8 15,4-1-5-15,4-6-3 0,5-5-3 16,2-3-1-16,2-4-4 0,0-6-6 16,2-6-22-16,0-3-46 0,0-6-80 0,0-5-99 15,0-6-95-15,2-3-91 0,-2-10-71 16,0-2-2-16,-2-9 55 16,0-7 85-16</inkml:trace>
  <inkml:trace contextRef="#ctx0" brushRef="#br0" timeOffset="19391.64">14791 7622 59 0,'-8'-19'198'0,"1"-1"23"15,1 0-47-15,2 6-41 0,0-1-24 16,-1 5-22-16,3 0-23 0,2 4-22 15,2-2-13-15,1 7-4 0,1 1 5 0,2 1 8 16,3 4 10-16,-1 4 11 0,0 2 13 16,3 6 10-16,-2 0 13 0,1 3 18 15,-1 4 26-15,-3 0 34 0,-2 4 30 0,-4 1 19 16,-2 3 3-16,-4 2-15 16,-5-1-29-16,-4 1-41 0,-4 1-41 0,-4 5-33 15,-2-5-25-15,-5 3-18 0,-2-2-26 16,-2 3-45-16,-2-5-78 0,2 1-101 15,1-6-102-15,1-5-99 0,4-1-86 0,5-6-14 16,4-3 48-16,4-4 81 0,7-6 92 16</inkml:trace>
  <inkml:trace contextRef="#ctx0" brushRef="#br0" timeOffset="19829.29">15346 7823 146 0,'0'-10'171'0,"-2"1"-5"15,0-1-3 1,-1 1-1-16,-3 0 3 0,0 3 3 0,-1-1 3 0,-3-1 8 16,-1 4 10-16,-4 4 10 0,-1 3 9 15,-4 3 7-15,-1 8-1 0,-4 4-7 16,-1 7-16-16,-1 6-25 0,2 4-26 0,-1 3-24 15,5 5-25-15,2-1-21 0,4 1-18 16,5 2-12-16,1-1-12 0,7 0-11 16,4 0-5-16,2-5-10 0,5 2-14 15,3-4-28-15,1-2-59 0,2-2-99 0,0-4-107 16,4-3-96-16,0-2-89 0,2-4-56 16,0-6 14-16,0-3 74 0,-2-6 95 15</inkml:trace>
  <inkml:trace contextRef="#ctx0" brushRef="#br0" timeOffset="20159.3">15441 8306 189 0,'0'-8'301'0,"0"-1"57"0,0 5-20 16,-2 0-26-16,-2 4-20 16,-1 5-30-16,1-1-40 0,0 5-44 0,0 2-40 15,0-2-36-15,-1 1-32 0,1 1-26 0,4 1-20 16,0 0-14-16,0-3-9 15,4 0-1-15,1-4-2 0,1 1 1 0,2-1 1 0,3-5 2 16,2 0 1-16,-1-4 3 0,3 0 3 16,0-3 6-16,2-2 7 0,-2 0 9 15,0 1 8-15,-3-1 6 0,1 1 5 0,-2 3 4 16,-3 4 6-16,-2 1 1 0,1 1-1 16,-1 4-3-16,-2 4-8 0,-2 6-8 15,-2-2-15-15,0 4-19 0,0 1-39 16,-2 1-77-16,0 2-109 0,0-3-113 0,4-1-114 15,-2-1-89-15,4-3-22 0,-1 0 44 16,1-6 93-16,0 1 104 16</inkml:trace>
  <inkml:trace contextRef="#ctx0" brushRef="#br0" timeOffset="20624.73">16375 7997 21 0,'-9'-11'210'0,"-2"0"44"0,-1 1-1 16,-1 5-16-16,-2 0-8 15,0 5 0-15,-4 1-2 0,0 8-5 0,-4 6-6 16,0 2-5-16,-3 11-2 0,1 3-10 0,0 6-15 16,-1 1-22-16,5 4-26 15,2 1-27-15,2 1-27 0,6-1-20 0,5-3-21 16,4 0-13-16,4-1-13 0,4 0-11 16,5-5-22-16,2-4-38 0,4-2-76 15,2-2-102-15,2-2-96 0,2-7-92 0,0 0-96 16,3-9-24-16,-3 0 46 0,3-8 84 15,-3-5 89-15</inkml:trace>
  <inkml:trace contextRef="#ctx0" brushRef="#br0" timeOffset="20838.16">16648 8060 210 0,'4'-12'364'16,"0"-1"84"-16,-2 4 41 0,0 8-37 0,-4 6-47 15,0 4-55-15,0 6-66 0,-4 5-77 16,1 4-69-16,-3 9-48 0,2 0-31 16,-3 4-23-16,1 2-15 0,-3 1-20 15,3 0-33-15,-3 4-69 0,2-5-106 16,1 3-108-16,0-1-101 0,3-6-103 16,-1-2-39-16,2 0 33 0,2-8 84 0,2-5 99 15</inkml:trace>
  <inkml:trace contextRef="#ctx0" brushRef="#br0" timeOffset="21017.06">16842 8109 85 0,'2'-16'267'0,"-2"3"43"0,-2 7 4 15,-2 6-58-15,0 3-53 0,-3 5-48 0,-1 9-42 16,0 0-59-16,-3 6-73 0,3 2-81 15,-3-1-93-15,0 4-89 0,1-2-46 16,-3 2-10-16,0-3 30 0</inkml:trace>
  <inkml:trace contextRef="#ctx0" brushRef="#br0" timeOffset="21398.78">16425 8000 50 0,'5'-4'148'0,"-1"1"-5"0,2-1-4 15,0 1-1-15,1-2 1 0,1 4 6 0,3 1 6 16,2 0 9-16,-1 0 5 0,3 0-1 16,2 4-5-16,2 1-16 0,0-1-20 15,2 3-26-15,0 2-25 0,3-3-23 16,-3 4-26-16,0 0-48 0,-2 3-65 0,0-2-64 15,0-1-75-15,-2 5-95 0,-2-2-50 16,-2 0 3-16,-3-1 40 0,-1 2 52 0</inkml:trace>
  <inkml:trace contextRef="#ctx0" brushRef="#br0" timeOffset="21647.78">16309 8448 144 0,'-11'5'195'0,"3"-1"-1"15,4 1-31-15,4-1-7 0,4 1 15 16,4 1 26-16,5-1 12 0,4 0 7 16,2 3-8-16,2 0-21 0,5 1-34 15,-1 0-30-15,0 2-31 0,3 1-28 0,2-2-36 16,-3 2-61-16,3 0-82 0,-3-1-86 15,1-1-86-15,-1-1-100 0,-1-4-40 16,1 1 15-16,-4-5 57 0</inkml:trace>
  <inkml:trace contextRef="#ctx0" brushRef="#br0" timeOffset="21981.12">17217 7947 168 0,'0'-9'197'0,"2"6"-22"0,2-2-26 15,1 2-13-15,1 3 0 0,0 0 5 16,3 4 3-16,1 3 5 0,1 6 6 15,-1 1 7-15,3 5 8 0,-2 6 7 0,1 1 9 16,-1 7 4-16,-3 2-3 0,-1 4-9 16,-1 4-14-16,-4-1-20 0,-2 4-23 15,-4 1-28-15,-4-2-20 0,-3 2-21 0,-2 2-14 16,-1-3-18-16,-6 1-22 0,1-1-42 16,-4-3-90-16,2-3-122 0,-2-1-124 15,-1-6-127-15,1-1-59 0,-2-4 0 0,-3-5 65 16,3-3 106-16</inkml:trace>
  <inkml:trace contextRef="#ctx0" brushRef="#br0" timeOffset="23820.89">10509 7090 3 0,'0'-3'112'0,"-2"3"-13"0,0-1-5 15,-2 1-8-15,2 0-6 0,-3-4-8 0,1 4-7 16,-2 0-6 0,-1 0-8-16,-1 0-9 0,-3 0-9 0,-1 0-7 0,-3 4-6 0,-2-3-3 15,-4 2 0-15,-5 1 3 16,-1 0 7-16,-5 4 4 0,-2 1 9 0,-6-1 8 15,-2 1 4-15,-3 5 9 0,-1 0 2 16,-1 1 7-16,-2 1 4 0,1 4 5 16,-3 4 4-16,2 2 3 0,-1 1 3 15,1 4 1-15,2 3-5 0,1 4-7 0,1 0-10 16,3 4-11-16,4 1-10 0,0 5-10 16,4 2-9-16,2 1-5 0,2 6-4 15,3-1-3-15,6 6-1 0,2-3-1 16,4 8 3-16,4-1 0 0,5-2 0 0,4 4 1 15,4 2 0-15,4-3 1 0,7 3-2 16,6-2-1-16,4 1 2 0,7-5-2 0,6 0-1 16,4-2 0-16,7-4 1 0,6-4-2 15,6-4 2-15,7-8 0 0,6 0 1 16,6-8-2-16,4-5-2 0,3-4-1 0,4-5-2 16,0-6-3-16,2-3-1 0,2-5 1 15,-2-3 1-15,0-6 2 0,0-3-1 16,0-5 3-16,-2-3 2 0,0-2 6 0,0-5 3 15,-5-4 7-15,1 0 9 16,-7-4 10-16,-1-2 6 0,-5-4 4 0,-5-3 6 16,-5 0 0-16,-5-4-1 0,-4-1-1 15,-9-6-7-15,-4 3-5 0,-6-6-5 16,-6-2-6-16,-7-4-5 0,-6-3-8 0,-7 2-2 16,-6-5-3-16,-6 1-2 0,-6-2 0 15,-9 1-2-15,-9-2 0 0,-6 3-3 16,-10-3-2-16,-7 3-1 0,-6 0-6 0,-9 3-1 15,-6-2-2-15,-6 1-1 0,-7 6 1 16,-4-3 1-16,-2 6-1 0,-4 2-3 16,-4 4-3-16,-1 3-11 0,-4 4-21 15,-2 5-46-15,1 3-81 0,-1 3-105 0,4 3-103 16,5 5-105-16,4 5-70 0,4 1-5 16,6 3 58-16,7 4 92 0</inkml:trace>
  <inkml:trace contextRef="#ctx0" brushRef="#br0" timeOffset="30009.01">12306 6931 18 0,'-2'-1'38'0,"-2"1"0"0,2-3 0 0,-2 3-4 15,1-1-1-15,-1 1-2 0,2-4-5 16,-2 2-2-16,2 2-3 0,-2-1 3 16,-1-3 0-16,1 3 2 0,-2-2 1 15,1 2 1-15,-1-3-1 0,0 3 0 16,-1-2 0-16,1 2-2 0,-2 1-1 0,-1-4 0 15,1 4 1-15,-3 0-1 0,-2 0-1 16,1 0-1-16,-1 4 0 0,-2 0 4 16,-2 1 1-16,-2-1 3 0,-2 2 1 0,0 4 2 15,-2 0 0-15,-3 1-3 0,1 3 1 16,-3 2 1-16,-1 1 3 0,-3 0-1 16,0 3 1-16,-2 1 3 0,0 1 1 0,-4 3-1 15,0 3 2-15,0-2 1 0,-2 3 2 16,0 1 1-16,-1 2 2 0,1 2 0 0,2 0 1 15,0-1 3-15,0 4 1 0,2-2 0 16,2 5-2-16,0-5-3 0,5 3-3 16,-1 1-4-16,2 0-3 0,5-1-3 15,0 3-1-15,4-2-1 0,2 5-2 16,2-1-1-16,4 2-1 0,5 3-4 16,2 2-3-16,2-1-3 0,6 1-4 0,2-3-3 15,3 3-3-15,6-4-3 0,2 1-1 16,4-2-1-16,4 0 2 0,5-2-2 15,4-3 1-15,4-1 1 0,4-1 0 16,3-5-1-16,3 1 1 0,3-1 0 0,2-8 0 16,2 4-2-16,2-8 1 0,2 1 0 15,3-7 0-15,1-1 1 0,3-3-1 16,2-5 1-16,-1-2-1 0,5-4 2 0,0-1-2 16,0-3 0-16,2-5-2 0,0-1 3 15,1-4-1-15,-4 2-1 0,1-5 1 16,-4 1-1-16,0-2 0 0,-5 1 1 0,-3-3 2 15,-5-1 5-15,-2 0 8 0,-7 0 8 16,-1 0 10-16,-5-3 12 0,-2 1 9 0,-4-2 6 16,-5-3 3-16,-1 2-1 15,-3-4-4-15,-3-3-9 0,-1 1-4 16,-4-2-6-16,-3-5-7 0,-1 0-4 0,-2 1-3 16,-3-2-1-16,1-4-1 0,-3 1 1 15,-2-2-1-15,-2 0 5 0,-2-3 2 16,0 2 1-16,-4-4 0 0,0 0 3 0,-5 0 2 15,-1 0-2-15,-3 1-4 0,-2 0-1 16,-2-1-2-16,-2 2-3 0,-2 2-6 16,-4-2-3-16,-1 3-5 0,-3-1-2 15,-1 1-5-15,-4 3-4 0,-2 0-3 16,-2 3 1-16,-4-2-3 0,0 3-3 0,-5-2-7 16,0 5-17-16,-3 1-30 0,-1 1-37 0,0 7-55 15,-2-2-61-15,0 7-60 0,0 2-44 16,0 5-30-16,3 4-19 0,1 0-7 15,2 5 5-15,1 5 38 0,3 0 45 16</inkml:trace>
  <inkml:trace contextRef="#ctx0" brushRef="#br0" timeOffset="33875.72">10492 8591 51 0,'-2'-2'58'15,"0"0"-12"-15,0-1-4 0,0 2-1 0,0 1 1 16,0-4 1-16,-1 4-4 0,1-1-5 15,0 1-2-15,0-3-1 0,0 3 1 0,0-1 1 16,0 1-2-16,0-4-1 16,-3 4-3-16,3-1-3 0,-2 1-4 0,0-3 1 15,0 3 2-15,-3-1 3 0,1 1 5 16,0-4 7-16,-1 4 4 0,-1-1 0 16,-1 1-1-16,-1-2-3 0,-1 2-4 15,1 0-6-15,-1 2-6 0,-2-1-4 16,-2 3-1-16,1 0-3 0,-1 2-2 0,-2 3 1 15,-2 1 3-15,0 0 2 0,0 1 5 16,-5 3 4-16,3 2 4 0,-2 2 3 16,-2 1-1-16,1 1 0 0,-1 3-2 0,0 2-1 15,-1 0 0-15,1-1 2 0,-1 2 2 16,1 3 3-16,0 0 0 0,-1 0 2 16,1 1-1-16,1 0-3 0,1 4-2 0,0 1-5 15,0-1-2-15,-1 1-1 0,3 3-3 16,-2 2-1-16,2-1 0 0,0 2 1 0,1 1 1 15,1-1 1-15,0 6 3 0,2-2 0 16,3-1 2-16,-3 1 4 0,4 4 0 16,0-2 1-16,1-1 0 0,3 4 0 15,1-3-3-15,3 3-5 0,1-1-3 0,4 0-3 16,0 0-1-16,4 1 1 0,3-1 0 16,1 1 3-16,3 3-1 0,2-5 1 15,3 2 1-15,1 0-2 0,5-1-2 16,1-1-3-16,4 2-1 0,3-2-3 15,2-4-2-15,2 5 1 0,4-4 1 0,2-1 0 16,2 0 2-16,5-1 1 0,-1-1 3 16,5-4-1-16,0 0-3 0,2-3 0 15,0-4-2-15,0-2-1 0,2-1-1 16,2-6-1-16,0 0 3 0,0-2-3 0,2-5 3 16,3-4 0-16,-1-2 1 0,3-3 1 15,-1-1-2-15,3-5 1 0,2-1-7 16,-1-6 0-16,1-1-2 0,2-2-3 0,-2-1-1 15,-1-6 1-15,1 1 1 0,-4-3 1 16,-1-2 0-16,-4-3 3 0,-1-1-1 16,-3-4-1-16,-5 4 1 0,-1-5 0 0,-2 1 0 15,-3-4 0-15,-4-1 0 0,0 0 0 16,-4-2 0-16,0-2 0 0,-2-1 2 16,-2-2 5-16,0-3 5 0,-5 0 7 0,1-2 8 15,-5 0 5-15,0 0 2 0,-4-3 0 16,-2 2 0-16,-4 1-5 0,0-3-4 15,-5 5-3-15,1-1 0 0,-3 0-3 16,-2-2-3-16,-2 6-1 0,-2-1-3 16,-2 0-2-16,0 0-7 0,-2 3-1 0,-2-2-1 15,-3-2 0-15,1 3-1 0,-3-3 0 16,-2-1 0-16,-1 1-2 0,-1-2 0 16,-2-2-3-16,-2 1 0 0,-2 0 1 0,-1 1 5 15,-1-3-1-15,-2 3 2 0,-3-3 2 16,1 4 3-16,-3-2-3 0,-2 0-1 15,-2 4-1-15,-1-4-2 0,-6 4-2 0,-1 1-3 16,-2-1-1-16,-7 3-1 0,-2 0 0 16,-4 4 0-16,-3-2-4 0,-1 6 1 15,-5-2-8-15,-1 7-8 0,-3-2-11 0,0 7-17 16,-2 2-25-16,0 4-36 0,0 0-44 16,2 6-51-16,2 4-53 0,3-1-41 15,3 5-28-15,5 1-16 0,7 1-9 16,3 2-9-16,5 4 27 0,6-1 40 15,4 2 45-15</inkml:trace>
  <inkml:trace contextRef="#ctx0" brushRef="#br0" timeOffset="35582.68">12734 8561 6 0,'-21'4'44'0,"0"-3"2"15,-3 3-3-15,3 1 0 0,-2-1 2 16,0 4 2-16,-1-1 1 0,-1-1-3 15,2 3 0-15,-3 2-3 0,-1 1-4 16,-1 4-3-16,1 2 2 0,-3 3 1 0,-2 3 2 16,0 6 2-16,-1 0 3 15,-3 4 3-15,2 6 1 0,-2-1 0 0,0 5-3 16,0-1-3-16,2 2-4 0,0 3-4 16,2 1-4-16,1 1-3 0,3 1-3 0,1 2 1 15,3 2 2-15,1 3 2 0,4 0 3 16,2 1 2-16,4 1 3 0,3 3-2 0,1 0-1 15,5 2-2-15,4-1-3 0,4 3-3 16,3-2-2-16,1-1-1 0,5 3-2 16,4-4 0-16,2-2-1 0,2-2 2 0,4 0-1 15,3-5-2-15,4 0 0 0,1-5-3 16,3 0-1-16,5-4-2 0,3-2-2 16,3-3 1-16,1-5 0 0,3-1-1 15,4-2 0-15,4-6 1 0,3-1 1 16,1-1 1-16,5-6 3 0,2-6 0 0,2 1 3 15,0-5-1-15,0-4-2 0,0-4-1 0,2 0-3 16,0-4-2-16,0-3 0 16,0-2-3-16,-2-1 1 0,-2-2-1 15,0-4-1-15,-3 0 0 0,1-5 0 0,-4 2 4 16,-1-6 4-16,-1 1 9 0,-3-5 8 16,-2 0 7-16,-2 0 11 0,-2-5 8 0,-4 0 7 15,-3-2 6-15,-3-3 2 0,-3-1 3 16,-4 0-2-16,-4-5-2 0,-3-1-5 15,-3 0-4-15,-3-4-3 0,-4-1-2 0,-2 1-6 16,-2 0-4-16,-3-5-2 0,-3-2-6 16,-3 2-2-16,-2-3-1 0,-2-1 0 15,-4-1-1-15,-2 2 1 0,-2-4 0 16,-7 1 2-16,-2 1-4 0,-4-2-2 0,-4 2-4 16,-5-2-3-16,-3-1-5 0,-7 1-5 15,-3-2-4-15,-5 1-5 0,-3 0-5 16,-2 2-1-16,-4-1-3 0,-4 3-1 0,0 0 1 15,-5 5 2-15,1 0 0 16,-1 5-7-16,-1 1-8 0,-1 6-16 16,0 0-28-16,1 4-44 0,1 5-60 0,1 4-72 15,-1 1-69-15,5 5-57 0,0 6-48 16,6 3-39-16,2 4 4 0,4 6 46 0,5 4 62 16,2 4 65-16</inkml:trace>
  <inkml:trace contextRef="#ctx0" brushRef="#br0" timeOffset="36909.75">15291 8634 20 0,'-11'-5'144'0,"-1"-1"-5"0,-3 2-44 16,-2-2-19-16,0 2-4 0,-2-1 3 15,0 4 4-15,0-2 2 0,-2 2-4 16,-1 1-7-16,-1 1-4 0,-2 2-3 0,-1-2 0 16,-1 7 4-16,-3-1 3 15,-2 3 3-15,1 2-1 0,-3 4 1 0,0 5-4 16,-2 1-2-16,-2 4 3 0,0 3 5 0,0 6 8 15,-1-1 9-15,-1 5 10 0,2 1 6 16,-2 4-2-16,2 5-3 16,-2 1-10-16,2 4-11 0,2 1-10 15,4 4-5-15,2 4-5 0,5 4-2 0,4-2-3 16,6 4 0-16,6 1-2 0,7 2-5 0,4 3-4 16,5 1-5-16,5 2-6 0,5-2-4 15,7 2-3-15,3-1-2 16,5-3-3-16,4-3 0 0,4 0-1 0,5-3 0 0,5-6 1 15,3 0 1-15,6-3 1 0,3-5 0 16,3-4-2-16,5-6-1 0,4-3 0 16,1-4-4-16,3-7-5 0,4-2-1 15,1-6-1-15,2-5-4 0,-1-5-1 16,1-3-4-16,-5-5 2 0,1-4-1 0,-5-5 2 16,0-4-2-16,-4-2 2 0,-2-6 1 0,-4-3-2 15,-3-5 0-15,-1-5-3 0,-5-3 1 16,-4-6-1-16,-3-3-1 0,-3-6 1 15,-5-6-1-15,-4-5 3 0,-4-4 1 0,-4-5 3 16,-5-2 1-16,-8-2 0 0,-4 1 1 16,-5-5 1-16,-8 1 0 15,-4 1-1-15,-4 1 0 0,-7-2-1 0,-6 2 1 16,-7 0-1-16,-4 3-2 0,-8 3 0 0,-4-1-2 16,-7 6 1-16,-6-1-5 0,-7 1-3 15,-8 2-4-15,-6 1-11 0,-7 2-11 16,-6 2-15-16,-6 5-21 0,-3 0-39 0,-1 4-54 15,1 4-61-15,1 3-67 16,4 3-65-16,4 7-60 0,6 1-57 0,7 5 7 16,6 6 39-16,6 1 65 0,7 3 70 15</inkml:trace>
  <inkml:trace contextRef="#ctx0" brushRef="#br0" timeOffset="38452.51">16736 8875 39 0,'-2'-1'84'0,"2"-5"-5"0,-2 5-2 15,2-2-4-15,-2 2-7 16,0-3-8-16,0 3-9 0,0 1-7 0,0-3-3 16,-3 3-5-16,1-1-4 0,0 1-4 15,0 0-3-15,-5 1-4 0,1 2-3 16,-1 2-1-16,-3-1 1 0,-3 4 4 15,-2 5 7-15,-2 2 3 0,-4 3 5 0,-1 3 6 16,-3 4 4-16,-3 0 1 0,0 8 3 16,-1-2 3-16,-1 6 2 0,0-1 2 15,-2 4 0-15,3 4 2 0,-3 3 0 0,2 3 1 16,2 4 3-16,1 5 6 0,-1 0 4 16,5 5-3-16,-1 5-4 0,3-2-7 0,4 4-9 15,2 2-11-15,4 0-14 0,5 2-8 16,4-2-5-16,4 1-4 0,4 1-2 0,4-3-3 15,5-2 2-15,4 1 0 16,6-3 1-16,3-1 2 0,5-4 0 0,3-1-1 16,4-3-1-16,5-4 1 0,3-2 1 15,5-7-3-15,2-3 3 0,6-3 3 16,1-6 1-16,3-5 2 0,3-8 1 16,-1 1 2-16,-1-10 4 0,1-3 3 0,-3-4 6 15,-1-6 10-15,1-4 10 0,-5-7 9 16,0-1 10-16,-2-8 8 0,-2-1 3 15,-2-7 4-15,-1-4 0 0,-3-3 2 0,-3-3-1 16,-1-5-8-16,-3 0-4 0,-4-6-8 16,-4-4-8-16,-3 0-9 0,-1-5-7 15,-7-3-5-15,-2-3-5 0,-2 0-3 0,-6-3-3 16,-3 0-3-16,-4 0 0 0,-4 0-2 16,-2 1-3-16,-6 0 0 0,-3-1 1 15,-4-1-2-15,-4 6-2 0,-2 0 0 0,-6 2-2 16,-3 1-2-16,-6 1-6 0,0 1 1 15,-4 4-3-15,-3 0-3 0,-1 6 2 16,-3-2-3-16,-1 5-1 0,-3 2-4 0,-2 2-7 16,0 4-9-16,0 6-24 0,-2 2-35 15,0 4-51-15,2 2-75 16,0 8-80-16,2 0-73 0,3 10-56 0,1 1-60 0,5 8 7 16,4 0 51-16,2 5 72 0</inkml:trace>
  <inkml:trace contextRef="#ctx0" brushRef="#br0" timeOffset="39630.41">18548 8767 50 0,'-10'-1'46'0,"1"-4"-5"16,-1 2 2-16,-3 0 1 0,0 2-2 16,1 1-2-16,-3 0-4 0,-2 0-3 15,-2 4 0-15,-2 0 4 0,-3 1 3 0,-1 3 6 16,-3 1 0-16,-1 2 1 16,-3 2-1-16,0 0-3 0,1 5-1 0,-3 2-1 15,-2 4 1-15,2-3 0 0,-2 8 2 16,2 0-1-16,0 1 1 0,0 4-3 0,3 4-1 15,1 2-2-15,0 3-1 0,3 2-2 16,1 6 0-16,3 3-1 0,0 8-1 0,4 2-3 16,2 0-3-16,2 6-2 0,2 1-6 15,5-1-3-15,1 2-2 0,5-2-4 16,4 3-2-16,3-3-2 0,1-2-2 0,7 1-1 16,2-4-2-16,1-2 1 15,8-2 0-15,1-3 0 0,3 1 0 0,6-5 0 16,2 1 0-16,4-5 1 0,4-3-1 15,3-2 2-15,6-2-1 0,2-3 1 16,2-1 1-16,4-5 0 0,1-2 0 16,3-2-1-16,1-5 2 0,4-5 1 15,0-2 3-15,4-6 2 0,0 1 2 0,0-6 3 16,2-3-3-16,0-3-1 0,3-2-3 16,-3-3-4-16,0-3 0 0,0-2-1 0,-4-5 2 15,0-2 4-15,-4-3 4 16,-5 0 11-16,-3-5 8 0,-3-1 13 0,-6-1 13 15,-3-2 11-15,-1-2 9 0,-5-3 5 16,-4-1 2-16,-2-2 3 0,-2-2 1 16,-4-1-1-16,-3-3-3 0,-1 0 2 0,-5-7 2 15,-4 4 1-15,-2-3-4 0,-3 2-2 16,-3-2-5-16,-3 0-6 0,-4 2-11 0,0-3-10 16,-4 2-6-16,-2 1-7 0,-2-4-5 15,-3 2-4-15,-1-1-5 0,-5-4-5 16,0 3-3-16,-4-1-1 0,-2-3-4 0,-5 0-3 15,1 0 0-15,-5-1-2 0,-4 0-2 16,-2 0-4-16,-2 1-1 0,-4-4-1 16,-5 4-2-16,-1-1 0 15,-3 1-4-15,-4-4 0 0,-2 4 1 0,-3 0-1 16,-3-1 3-16,-5 6 2 0,-2 0-1 0,-2 4-7 16,-4 1-11-16,-2 5-19 0,0 5-31 15,-1 1-54-15,-1 7-69 0,-1 2-71 16,1 7-69-16,2 4-62 0,1 3-67 0,3 9-9 15,2 2 40-15,5 5 61 0,-1 7 73 16</inkml:trace>
  <inkml:trace contextRef="#ctx0" brushRef="#br0" timeOffset="43942.96">20574 8892 108 0,'0'0'101'0,"-2"0"-13"16,0 0-10-16,0 0-7 0,0 0-7 16,2 0-6-16,-3 0-3 0,1 0-2 15,2 0 0-15,-2 0 1 0,0 0-3 0,0 0-3 16,-2 1-4-16,2-1-6 0,-3 4-6 16,-1-2-1-16,0 2 2 0,-3 1 7 15,-1 4 10-15,-3 0 12 0,-2 2 13 16,0 3 8-16,-4-2 8 0,0 6 2 0,-2 1-4 15,-2 2-5-15,-1 0-9 0,1 4-9 16,-2 2-9-16,-3 4-5 0,3 2 1 16,-1 2-1-16,1 7 1 0,0 3 3 15,1 2 1-15,3 7-2 0,0 3-3 0,2 3-4 16,2 7-3-16,2-3-6 0,5 6-4 16,1 2-3-16,5 2-5 0,2 0-6 15,4 3-3-15,4-2-4 0,3-4-1 0,6 1-2 16,2-3-2-16,4-5 4 0,4-1-2 15,3-1 0-15,3-6-2 0,5-3 1 16,2-3-1-16,5-6-1 0,1-4-2 16,3-1 1-16,4-6-2 0,1-2 2 0,6-7-2 15,1-4-1-15,2-4 3 0,3-7 0 16,1-5 4-16,1-4 2 0,0-4 6 16,-3-2 8-16,1-9 9 0,-3 2 8 0,-2-4 4 15,-2-7 6-15,-2 2 3 0,-2-4 1 16,-4-6-1-16,-2-1-4 0,-5-2 2 15,-2-6-4-15,-4-1-4 0,-4-7-3 16,-2-3-6-16,-3-2-5 0,-6-6-8 0,-2-4-3 16,-2 0-5-16,-6-4-4 0,-3-2 0 15,-3-1-1-15,-5 0-2 0,-5 0 3 16,-3 1 6-16,-5 1 2 0,-4-1 0 0,-4 2 0 16,-4 3 1-16,-5 1-6 0,-2 1-6 15,-4 0-3-15,-4 1-4 0,-4 4-2 16,-3 1-2-16,-2 1 0 0,-1-1 0 15,-6 4-1-15,-1 0 0 0,-2 2-4 16,-2 2-5-16,-1 5-7 0,1 4-9 0,2 1-17 16,-3 3-29-16,3 3-54 0,0 7-84 15,2 0-93-15,2 6-85 0,2 3-82 16,2 5-58-16,4 4 9 0,1 0 66 16,3 7 86-16</inkml:trace>
  <inkml:trace contextRef="#ctx0" brushRef="#br0" timeOffset="45371.71">22811 8855 50 0,'-17'4'64'15,"-4"4"-4"-15,0 0-2 0,-4 1 2 16,-1 6-5-16,-3-1-4 0,-1 6-6 16,-2-2-1-16,-2 3 2 0,0 3 2 0,1 1 0 15,-1 1 1-15,-2 2 1 16,2 1-2-16,0 2-2 0,0 3 0 0,2-1 1 16,3 7 1-16,-3-2 1 0,2 4 4 15,3 6 3-15,1 0 4 0,1 3 5 0,2 6 0 16,0 2 1-16,3 1-4 15,4 3-5-15,1 3-6 0,4 1-10 0,3 5-7 0,3-2-8 16,5-2-4-16,5 2-4 16,1-2-4-16,5 1-1 0,3-1-2 0,5-4-1 15,5 0 2-15,3 0 1 0,5-5 4 16,4 4 3-16,4-8 2 0,5 2 5 16,3-6 2-16,3-1-1 0,4-3 1 0,2-6-2 15,5-3 2-15,1-5 1 0,5-7 3 0,2-2 3 16,2-4 2-16,4-6 2 0,2-3 3 15,3-5-1-15,1-3-3 0,3-6-2 16,0-2-1-16,1-4-4 0,-3-2-1 16,-3-4 1-16,-1-4 8 0,-5-3 12 15,-4-2 12-15,-7-5 15 0,-1-1 13 16,-7-3 7-16,-7-2 4 0,-3-1-6 16,-5-2-10-16,-4-5-10 0,-4-2-15 0,-5-4-11 15,-4-2-10-15,-4-4-8 0,-2-3-3 16,-6-5-2-16,-5-3-3 0,-6-2-3 0,-2 1-3 15,-6-4-1-15,-5 0-2 0,-4-1-5 16,-4-2-5-16,-4 3 1 0,-5-4 0 16,-6 3-1-16,-4 1-1 0,-5 1 0 0,-6 3 1 15,-4 0-4-15,-4 4-2 0,-4 0-5 16,-3 0-8-16,-2 5-12 0,-4 2-18 16,0-1-39-16,0 6-55 0,0 3-77 0,3 4-81 15,3-1-74-15,5 10-68 16,3 3-56-16,3 6 8 0,7 2 52 0,1 7 74 15</inkml:trace>
  <inkml:trace contextRef="#ctx0" brushRef="#br0" timeOffset="51988.66">25417 8417 27 0,'-9'-5'61'16,"3"0"-13"-16,-2 0-4 0,-1-3-1 0,1 4-1 15,-1 0-6-15,1 1-9 16,-1-2-5-16,1 4-5 0,-3-2-1 0,1 3 0 15,-1-1 3-15,-2 1 1 0,1 1 1 16,-3-1 1-16,0 3 1 0,0 2 0 16,-2-1 3-16,-2 0 2 0,-2 5 7 0,0 0 3 15,-4 2 3-15,-1 3 6 16,-4 1-1-16,1 3 0 0,-3 3-1 0,0 2-3 16,1 3-4-16,-3 3-4 0,2 0-7 15,0 1-6-15,3 4-5 0,-1 0-3 0,0 2-1 16,3 3 1-16,-3 2 3 0,3 1 3 15,-3 5 3-15,3-1 3 0,-1 3 2 0,3 5-1 16,-1 0 0-16,1 4-2 0,4 1-2 16,-1 4-4-16,6 1-5 0,1 1-2 15,4-1-4-15,3 8 0 0,1-6-3 16,5 5 0-16,4 0 0 0,5 5-2 0,1-5 2 16,7 4-1-16,2 0-2 0,6 0 1 15,5-6 0-15,3 1 0 0,5-4 0 16,5-3 2-16,3-2-1 0,5-2 1 15,4-5 1-15,4-2 0 0,4-2 2 0,3-5 2 16,1-5 5-16,3-1 5 0,4-5 7 16,4-5 7-16,5-4 4 0,3-6 4 15,5-3-1-15,2-1-3 0,5-6-5 16,3-5-6-16,3-3-5 0,1-2-3 0,1-3-5 16,0-4-3-16,-5-3-2 0,-1 0-1 15,-5-4-1-15,-2-2 1 0,-4-4 0 16,-3 0 0-16,-5-4 0 0,-3-3 0 0,-6-3 1 15,-3-1 4-15,-5-3 3 0,-3-6 7 16,-4-2 8-16,-4-5 9 0,-5-3 10 16,-3-3 2-16,-5-4 4 0,-4-1 7 0,-5 0 3 15,-5-4 3-15,-3 0 3 0,-6 0 2 16,-7 1-3-16,-2-5-3 0,-6 0-3 16,-4-3 0-16,-4 1-3 0,-5-1-2 0,-4 2 0 15,-4-2 2-15,-7 2-1 0,-3-2-6 16,-8-1-6-16,-3 1-5 0,-9 1-7 15,-4-4-8-15,-4 4-8 0,-7-1-6 16,-3-1-2-16,-5 7-3 0,-5-1-3 16,-3 7-4-16,-7-1-2 0,-2 5-1 0,-5 5-3 15,-3 4-3-15,0 1-3 0,-3 6-15 0,0 4-28 16,-1 8-49-16,1 1-59 16,0 6-69-16,1 5-66 0,1 5-50 0,1 7-37 15,4 2-35-15,4 7 14 0,4 2 45 16,6 5 56-16</inkml:trace>
  <inkml:trace contextRef="#ctx0" brushRef="#br0" timeOffset="54908.55">29489 8751 22 0,'-2'-5'102'0,"0"1"-8"16,0 3-4-16,-2-4-5 0,2 2-11 16,-3 2-14-16,1-3-12 0,0 2-11 15,-2 2-10-15,-3 0-2 0,1 0 2 0,-3 2 3 16,1 3 1-16,-5-1 6 0,0 4 2 15,-2 1 3-15,0-1 1 0,-4 5 3 16,0-2 4-16,-3 2 2 0,-1 3 1 16,-2 2 3-16,-3 3 2 0,0-1-1 0,-4 3-1 15,1 1 0-15,-1 1 0 0,-2 5 0 16,-2-1-1-16,-1 5-3 0,1-1-4 0,-2 5-6 16,0 6-5-16,2 0-4 0,-2 4-5 15,4 2-2-15,0 4 0 0,4-1 1 0,2 5-1 16,3 3 0-16,1-1-1 0,3 6-5 15,2 2-3-15,4 2-3 0,4 1-4 0,5 5-3 16,4-2-1-16,4 0-2 0,4 4 2 16,4-4-2-16,7-2-1 0,2 0 1 15,6 0-1-15,5 1 3 0,6-3-3 16,4-1 1-16,4 2 0 0,7-5 1 16,6-2 0-16,4-2-2 0,5-7 2 0,3 0-2 0,3-2 1 15,4-7-2-15,5-3 2 16,-1-3-1-16,4-6 3 0,3-1 1 0,2-7 2 15,2-1-1-15,4-7 1 16,2-2 2-16,5-4 0 0,1-5 3 0,1-6 2 0,2-1 3 16,-3-5-1-16,-1-1-1 0,-1-3-1 15,-1-5-3-15,-3-3 0 0,-2-2-2 0,-4-2 0 16,-5-5 2-16,-1 0 5 0,-5-4 6 16,-1-5 4-16,-6 1 9 0,-3-4 10 15,-2 1 5-15,-7-6 3 0,-2-1 0 0,-6 1 0 16,-2-3-2-16,-7-2-8 0,-2-1-7 15,-6-1-5-15,-2-4-6 0,-5 0-3 0,-3-4-3 16,-5 3 0-16,-4-7 3 0,-5 2 2 16,-3-2 0-16,-5 0 0 0,-4-5 0 15,-5-1-5-15,-6 2-5 0,-3-2-2 16,-6-2-2-16,-1-1-3 0,-7 2-3 16,-1-4-1-16,-3 1-3 0,-2 1-3 0,-4 0-2 15,-3 0-2-15,1 1 0 0,-5 2-10 16,1-1-18-16,-3 1-22 0,0 3-36 0,1 0-51 15,-1 2-62-15,0 0-56 0,3 5-52 0,-1 2-59 16,-1 3-44-16,1 4 8 16,-2 1 39-16,1 3 55 0</inkml:trace>
  <inkml:trace contextRef="#ctx0" brushRef="#br0" timeOffset="59007.5">10422 10474 72 0,'-2'-2'69'0,"0"-1"-3"0,-2 2-7 0,2-2-4 15,-2 1-7-15,-1-1-4 0,1 2-2 16,0-2-2-16,-2 1-1 0,1-1-1 16,-1 3-2-16,-2-2-3 0,1 2-1 15,-1-1-1-15,-3 1 0 0,1 0 0 0,-3 1 2 16,0-1 2-16,-4 2 3 16,0 3-2-16,-4-1 1 0,-2 1-1 0,-3 4 0 15,-1 1-1-15,-3-1-1 0,-1 4 2 0,-3 0 1 16,0 3 1-16,0 2-2 15,-2 1 0-15,0 2-1 0,0 5 0 0,0-1-2 16,0 4-2-16,0 1 1 0,2-1-2 16,0 4 1-16,3 1-2 0,-1 3 1 0,4 0 1 15,1 0 0-15,3 2-1 0,1-4 0 16,4 4-3-16,0-4-2 0,4 3-3 16,0-2-2-16,5-1 0 0,-1 2-2 15,5-2 3-15,2 1 4 0,2 1 5 0,2 2 5 16,2-3 5-16,4 2 2 0,3 1 0 15,1-3-3-15,3 2-3 0,2-3-6 16,4 1-4-16,2-2-3 0,2 0-3 16,3 0-3-16,3-1 0 0,1-4-1 15,4 0-3-15,2 1-1 0,4-4 1 0,2-2 7 16,3 1 7-16,3-1 7 0,5-3 5 16,4 3 6-16,1-5 0 0,3 1-2 15,2-6-4-15,3 2-1 0,2 0-2 16,0-4-3-16,3-2 2 0,1 1-3 0,3-6-5 15,1 3-2-15,0-3-3 0,2-4-5 16,-2-1-8-16,3 0-1 16,-1 0-2-16,0-5-5 0,-1 1-2 0,-3-1 1 15,-2-4 2-15,-2 1 0 0,-5-1-1 16,-1-3 2-16,-3-1 0 0,-2 0-1 0,-4-3 1 16,-4-3-2-16,-2 1 0 0,-3 1 0 0,-3-3 3 15,-3-2-1-15,-2 2 0 0,-4-2-1 16,-2-1 0-16,-3-1 0 0,-1 0-2 15,-5-1 2-15,0 1 1 0,-4-1 1 0,0-1 2 16,-2-2 4-16,-2 2 6 0,-2-4 9 16,-5-3 11-16,1 4 10 0,-5-1 6 15,-2-4 2-15,-2 1-2 0,-2 0-5 16,-4-4-9-16,-3 3-7 0,-1-1-3 0,-3-1-4 16,-2 2-2-16,-4-3-2 0,0 3 0 15,-4-2-4-15,-1 2-1 0,-3-1 0 16,-3 1-2-16,-4-1 0 0,-2 1-1 15,-2 0-2-15,-4 1-1 0,-5-1 0 16,-1 3-1-16,-5-4 0 0,-2 5-2 0,-4-3-1 16,-5 3-1-16,1-3-2 0,-5 3-2 15,0 1-2-15,-4 0 0 0,0 3-5 16,-4-2-6-16,0 3-6 0,-3 3-12 16,-1-1-19-16,0 3-29 0,-1 1-39 0,-1 3-53 15,1 3-54-15,1 3-49 0,1 0-41 16,3 4-26-16,6 1-16 0,5 1-16 0,3 0 7 15,7 4 32-15,5-1 43 0</inkml:trace>
  <inkml:trace contextRef="#ctx0" brushRef="#br0" timeOffset="65479.14">14715 10400 7 0,'-4'-3'74'15,"-3"3"-16"-15,1-1-9 0,2 1-5 16,0 0 0-16,-1 0-1 0,1 0-5 16,0 0-5-16,2 0-9 0,-2 0-4 0,1 0-3 15,-1 0-1-15,2 0 0 0,-2 0-1 16,2 0 0-16,-2 0 1 0,-1 0 1 15,1 0-1-15,0 0 3 0,-2 0 2 16,1 0 7-16,-1 0 5 0,0 0 1 0,-1 1 1 16,1-1-1-16,-3 3-1 0,1-3 0 15,-3 1-3-15,3 3 1 0,-3-3 0 16,1 2 2-16,-3 2-2 0,0-4 0 16,1 3-2-16,-3 2-1 0,0 0 0 0,0-2 0 15,-2 4 2-15,0-2 2 16,0 1 0-16,-2 0-1 0,-2 2 0 15,2-1-3-15,-2 5 0 0,-2-3-2 0,1 1 1 16,-1 2 3-16,0-1 1 0,0 5 2 16,-1-1 3-16,1-2-1 0,-2 6-1 0,1 0-2 15,1-1-2-15,0 2-1 0,0 2-4 16,-1 2-1-16,3 0 1 0,0 0-1 16,0 4 3-16,0 0-2 0,-1 2 2 0,3 2 3 15,-2 1-1-15,2 1 1 0,0 1 1 0,0 1 1 16,0 1 2-16,0 0 1 15,2 3 3-15,-2 0 2 0,2-2-1 0,0 3 0 16,2 0 1-16,3 1-4 0,-1 1-2 16,2-2-5-16,3 4-2 0,1-1-5 15,5-2-7-15,0 2-1 0,4-2-2 16,5-1-3-16,1 1-2 0,3 1 0 0,1-1 2 16,5-2 2-16,5 2-1 0,1-2 2 15,2 2 1-15,5-3 0 0,4 2-2 16,2-1 0-16,2-2 1 0,6 1-2 15,3-5 1-15,2 2-2 0,3-6 0 16,1-2-2-16,5-4-2 0,-1-1 1 0,2-4 0 16,0-2-2-16,3-6 1 0,1 1 0 15,3-8 1-15,-1 1-1 0,1-5 0 16,2-1 0-16,2-1-1 0,-3-5 1 0,3-3-3 16,0-1-1-16,0-4 0 0,0-1 2 15,-3-4-1-15,-1-2-2 0,0-1 1 0,-5 0-1 16,-2-6 1-16,-4 2 0 0,-2-3 0 15,-2-1 0-15,-2-2 0 0,-5-1 1 16,-4-4 0-16,-2 2 0 0,-2-5-1 0,-4 2 1 16,-4-2 1-16,-5-4 0 0,-2 0 2 15,-4-1 2-15,-2-3 6 0,-7-1 5 16,-1-1 7-16,-5 1 10 0,-2-1 12 16,-6-3 11-16,-3 1 8 0,-4 1 1 0,-4-3-3 15,-2 1-5-15,-6-1-8 0,-3 0-9 16,-3-1-9-16,-5 1-6 0,-5 0-3 15,-3 2-2-15,-5 1-6 0,-1-2-4 16,-5 4-4-16,-1 2-2 0,-3 1-2 16,0 1-4-16,0 2-4 0,-3 1 0 0,1 4-2 15,0-2-7-15,-1 6-20 16,1 4-28-16,2 1-48 0,1 4-71 0,3 1-82 16,5 5-73-16,3 4-66 0,5 5-66 0,1 0-6 15,3 9 45-15,2 1 66 0,0 3 74 16</inkml:trace>
  <inkml:trace contextRef="#ctx0" brushRef="#br0" timeOffset="69739.53">10894 12245 37 0,'-6'-4'87'0,"-2"3"-15"16,1 1-5-16,-1-3-2 0,1 2-1 15,1-3 1-15,0 4-4 0,-1-1-5 16,1 1-4-16,0-3-2 0,-3 1-3 16,3 2 0-16,-3-1 0 0,1-3-3 0,0 4-5 15,-3-1-4-15,2-2-2 0,-1 3-3 16,-3-2-1-16,0 2 1 0,1-3 2 15,-1 3 2-15,-4 0 2 0,0 0 2 0,0 3-2 16,-4-1 0-16,0 1 1 0,0-2-2 16,-2 4 0-16,-3 0-2 0,-1 0 1 15,-1 0 0-15,1 3 1 0,-3 0 3 0,-2 0 3 16,0 1 6-16,1 0 4 0,-1-1 3 16,-2 1 2-16,0 4 1 0,-2-1 5 15,2 2 0-15,-2 0 1 0,2 0 2 16,-1 2 4-16,1-1 1 0,0 0 0 15,0 4-4-15,2 0 0 0,-2 2-2 16,3-1-7-16,1 4-4 0,-2 1-6 16,3-2-2-16,1 7-3 0,0 0-4 0,1 1-1 15,2 1-3-15,1 2-2 0,1 1-2 0,4 5-4 16,0-2 0-16,4 0 1 0,0 4-1 16,5 0 0-16,1 0-2 0,3 1 1 15,2 1-6-15,2-5-2 0,4 5-1 0,2-4-2 16,2 4 2-16,3-1 0 0,3-2 0 15,1 2 0-15,4 1 0 0,0-1-2 16,4-1 1-16,5 1 2 0,-1-2 1 0,5 0 3 16,3 0-2-16,6-3 3 15,1-3-3-15,2 2-2 0,5-5-3 16,3-1 0-16,1-2-2 0,4-1-3 16,2-3-2-16,1-3 0 0,1-1 0 0,0-4-1 0,2 0-2 15,1-5 0-15,1 1 0 16,3-6 0-16,0-2 0 0,3-1-2 0,1-4 1 15,2-4 0-15,2 0-3 0,3-3 0 16,-1-2-2-16,2-1 3 0,0-5-1 16,1 0 1-16,-5 0 0 0,0-6 0 15,-4 3 4-15,-5-2-4 0,-1-4 0 0,-7 3 0 16,-2-2 1-16,-2-2-2 0,-6-3-3 0,-1 2 4 16,-4-2 0-16,-3-2-1 0,-1 0 2 15,-5-3 1-15,1 2 3 0,-4-3-2 16,-3 0-1-16,-1 0 0 0,-3 0-1 15,-2 1-2-15,-2 0-2 0,-4-5 1 0,-2 3 1 16,-3-1-1-16,-3-2 1 0,-3-4 4 16,-2 1-2-16,-4 2 3 0,-2-5 0 15,-3 1 2-15,-3 1 0 0,-3-1-2 16,-2-1 0-16,-4 1-2 0,-2 3 1 16,-2-3-3-16,-3 2 0 0,-1-2-1 0,-5 2 1 15,0-2-2-15,-4 2 2 0,1-2 2 0,-6 2-1 16,1 3 3-16,-4 0 0 15,-3-2 0-15,-2 2 0 0,-1 3-2 0,-5 0 0 16,0 1-2-16,-3 3 0 16,-1 2-3-16,-2 0 0 0,-1 4-1 0,-1 0-6 15,-3 5-7-15,1-2-7 0,-1 7-8 0,-2 0-16 16,1 0-26-16,1 5-44 0,2 0-64 16,3 4-78-16,2 3-75 0,4 2-73 15,2 2-77-15,2 2-6 0,4 2 40 16,1 2 71-16,1-2 78 0</inkml:trace>
  <inkml:trace contextRef="#ctx0" brushRef="#br0" timeOffset="71299.45">12948 12240 27 0,'-2'-3'83'0,"-1"2"0"0,1 1-3 16,-2-4-3-16,0 3-6 0,0 1-4 16,-1-3-2-16,-1 1-2 0,-2 2-2 15,-1-1 0-15,1-3-1 0,-1 3 0 0,-4 1-1 16,3-3-3-16,-3 3-2 0,-2-2-2 15,1 2 1-15,-3-3-2 0,0 3 3 16,0 0-1-16,-2 0 3 0,-2 3 1 16,-1-1 1-16,-1 1-2 0,0 2-4 15,-1-2-2-15,-1 1-5 0,0 4-6 0,-3 1-5 16,3 3-4-16,-3-2-5 0,1 4-3 0,-3 1 0 16,0 4 1-16,1 3 1 0,-1 0 4 15,1 2 5-15,-1 2 3 0,0 2 2 16,1 3 2-16,1 1-1 0,-1 5 0 0,1 1 2 15,3 1-1-15,-1 2 1 0,3 2 3 16,2 2-1-16,4 0 1 0,0 2-2 16,2-1-2-16,4 0-3 0,3 0-4 15,2 3 1-15,1-2-3 16,3 0 0-16,4 2 0 0,3 4-1 0,1-2-2 0,5 1-2 16,3 2 1-16,3 1-4 0,2-1-1 15,7 3-1-15,1-1-1 0,5-2-1 16,2-1-5-16,4-2 0 0,4-4-2 0,3-2-4 15,1-3-1-15,5-1-3 0,0-6 0 16,4-3-1-16,2-2 1 0,2-4-2 16,3-3 0-16,-1-6 1 0,1 0 0 15,-1-5 1-15,0-7-1 0,1 0 1 0,-1-5 1 16,1-5-1-16,-3-4 0 0,0-2 0 16,0-3 2-16,-2-1 1 0,-2-6-1 15,1 2 3-15,-6-6 2 0,1 0 2 0,-4-4 3 16,-3 0 4-16,-4-4 4 0,-2 2 2 15,-2-5 1-15,-6-1-1 0,-2-2 1 16,-5-2-1-16,-4-5 1 0,-4 0 0 16,-5-3 1-16,-5 0-1 0,-3-5-4 0,-7 0-1 15,-3-5-2-15,-5-2-3 0,-4-1-4 16,-6 2-1-16,-2-2-4 0,-7 2-1 0,-2 2 1 16,-4-1 0-16,-4 5-3 0,-1 0 0 15,-1 4 2-15,-3 0 0 0,-1 3-4 16,1 2-7-16,-2 3-10 0,1 1-20 15,-1 6-36-15,0 1-61 0,1 2-73 16,1 6-77-16,5 2-67 0,1 4-59 16,5 4-56-16,3 2 1 0,5 5 42 0,5 3 68 15,4 1 68-15</inkml:trace>
  <inkml:trace contextRef="#ctx0" brushRef="#br0" timeOffset="72295.17">14317 12425 56 0,'-21'7'61'0,"0"2"0"15,-2 1-1-15,-1 2-3 0,-1 1 1 16,-3 3 1-16,1 3 1 0,-1 0 4 16,-1 5 4-16,-1 2 0 0,-2 3 1 0,3 5-3 15,-3 2 1-15,2 3 0 0,1 4 0 16,-1 2 5-16,0 3 3 0,5 1 3 16,0 1 0-16,1 3 0 0,3-4-2 15,4 2-3-15,0 0-3 0,5 0-5 16,1-2-6-16,5 4-7 0,1-3-7 0,3 2-3 15,6-1 1-15,3 2 4 0,3 1 4 16,3-3 2-16,6 2 1 0,2-4-2 16,7 0-4-16,1-4-3 0,5 2-1 0,2-7 1 15,7-1 0-15,1-3 0 0,5-2-1 16,4-4-2-16,0-2-2 0,4-2-4 16,0-2-2-16,4-6-6 0,1-1-2 15,1-3-5-15,3-4-3 0,2-5-2 0,-1 0-3 16,3-5-1-16,0-5-1 0,0 1-2 15,0-4-2-15,0-6-1 0,-3 0-1 16,1-4-1-16,-2-4 1 0,-1-1-1 16,-3-3 1-16,-3-4 7 0,-4-3 8 15,-2 0 11-15,-7-2 11 0,-1-5 11 16,-5 2 6-16,-4-1 3 0,-4-1-3 0,-3 0-6 16,-3 0-4-16,-5-3-3 0,-2-1-5 0,-4 1-2 15,-2-2-2-15,-3-1-1 16,-4 2-4-16,-3-1-4 0,-3-2 0 0,-3-2-4 15,-1 3-4-15,-4-1-6 0,-5-3-1 16,-4 0-4-16,-2 1-4 0,-2-4-1 16,-4 4-3-16,-5-1 1 0,-2 1 1 0,-2-1-1 15,-4-1-1-15,-2 1-1 0,-2 1 0 0,-3 3-1 16,1-2 0-16,-3 3 1 0,-2-1 0 16,-1 4 0-16,-1 0 3 0,-2 1 1 15,0 6-2-15,0-2-2 0,0 5 1 16,0-1-3-16,3 2-9 0,-1 3-12 0,2 2-10 15,0 2-21-15,5 2-41 0,-1 5-59 16,5 1-77-16,0 4-77 0,4 2-67 16,0 3-63-16,4 3-49 0,1 3 16 0,-1 2 59 15,2 3 73-15</inkml:trace>
  <inkml:trace contextRef="#ctx0" brushRef="#br0" timeOffset="75327.11">16654 12241 114 0,'-4'-4'119'0,"-1"-1"-18"16,1 1-10-16,0 1-5 0,0-2-3 15,0 2-5-15,-1-2-8 0,1 4-7 16,0-4-5-16,0 2-3 0,1 2 4 16,-1-1 4-16,0-2 5 0,0 3 5 0,0-2 0 15,-3 2 1-15,1-3-4 0,-1 3-5 16,-3-2-2-16,-1 3-4 0,-1 0 1 16,-3 3-4-16,-4 2 2 0,-2 0-1 15,-5 7 1-15,-1 5-3 0,-3 3-2 0,-4 5 0 16,0 4-2-16,0 5-3 15,-2 1-4-15,0 6-3 0,-2 4-6 0,2 5-5 16,3 1-4-16,-1 7-5 0,0 1-5 16,4 4-3-16,1 3-1 0,3 5-3 15,5 1 0-15,2 6 2 0,6-1 1 0,5 2 4 16,4 5 6-16,4-1 7 0,6 4 5 16,7 1 5-16,6-3 1 0,4 2-1 0,7-7-4 15,3-1-7-15,8-1-6 0,3-9-4 16,5-6-5-16,4-3-4 0,4-11-2 15,4-4 0-15,5-8-2 0,4-7 0 0,2-6 0 16,4-11-1-16,0-4-1 0,0-9 1 16,3-6-1-16,-3-9-3 0,2-3 0 15,-2-7 0-15,-2-4 4 0,0-4 3 0,-2-8 12 16,-4-5 14-16,-2-6 14 0,-3-2 15 16,-6-7 13-16,-4-2 6 0,-6-5-4 15,-7-3-8-15,-6-4-11 0,-7-4-10 0,-5-5-13 16,-10-4-9-16,-7 0-5 0,-5-3-6 15,-9-1-5-15,-6-1-4 0,-6 4-2 16,-6 1-3-16,-3 1 1 0,-6 7-1 0,-2 1-5 16,-4 5-12-16,-5 3-27 15,-4 5-49-15,-2 7-88 0,-4 5-96 0,-4 6-92 16,-5 7-95-16,-2 4-56 0,-4 11 7 16,-4 2 60-16,-2 6 86 0</inkml:trace>
  <inkml:trace contextRef="#ctx0" brushRef="#br0" timeOffset="79229.98">18180 12211 9 0,'4'-3'89'0,"-2"3"-9"16,3-2-6-16,-3 2-4 0,0-3-4 15,-2 3 2-15,2 0 5 0,-2 0 5 16,0 0 9-16,0 0 8 0,-2 0 2 0,0 0-4 15,0 0-9-15,-5 3-9 0,1-1-12 16,-3 2-8-16,-3 4-1 0,-1-2 5 16,-4 5 7-16,0 1 8 0,-4 4 6 0,0 2 4 15,-5 3 3-15,1 3 0 0,-2 2-2 16,-1 7 1-16,-2 1-3 0,1 2-5 16,-1 4-6-16,0 4-11 0,1 0-8 15,1 5-11-15,3 5-9 0,2 1-6 16,1 3-6-16,3 4-3 0,5 2-4 0,3 1-3 15,5 3-4-15,1 0 0 0,5 2-2 16,5 2 0-16,1 2 0 0,7 2 0 16,2 1 2-16,4 1-1 0,4-4 0 15,2 0 1-15,5-4 4 0,4 1 5 16,2-6 7-16,2-5 11 0,4-1 12 0,5-2 8 16,-1-7 6-16,5-6 4 0,0-3 2 15,2-8-1-15,2-4-6 0,0-8-1 0,2-7-6 16,2-6-7-16,3-8-6 0,-1-8-8 15,3-6-4-15,1-3-5 0,1-8-3 16,-1-7-4-16,1-2-2 0,0-7 0 0,-1-3-3 16,-1-6-3-16,-1-3-2 0,-3-2 1 15,-3-4 1-15,-2-4 0 16,-7 0-1-16,-1-6 0 0,-7-3 0 0,-4-3 0 16,-4 0 3-16,-7-7-1 0,-6-1 1 0,-4-4 6 15,-6 0 4-15,-7 0 2 0,-4 2-1 16,-7-2 2-16,-3 4 3 0,-5 3-2 15,-7 0-2-15,-1 4-2 0,-7 3-2 16,-2 0-3-16,-4 7-1 0,-2 3-5 0,-4-1-2 16,-5 6-2-16,0 3 1 0,-4 2-1 15,-2 4-4-15,0 5-5 0,-2 3-9 0,-2 4-10 16,-1 3-19-16,1 8-43 16,2 1-81-16,0 6-108 0,4 4-108 0,4 5-121 15,5 4-63-15,6 3-2 0,2 3 61 16,6 3 101-16</inkml:trace>
  <inkml:trace contextRef="#ctx0" brushRef="#br0" timeOffset="80555.55">19981 12035 88 0,'2'-4'102'0,"-2"2"0"15,0 1-2-15,0-2-1 0,0 2 2 16,0-3 0-16,-2 3-1 0,0-2-2 16,0 2-2-16,0-3-2 0,0 3-6 15,-2-2-6-15,2 3-10 0,-3-1-8 0,1 1-9 16,0-4-6-16,-3 4-3 0,1 0-3 16,0 4-1-16,-5-3 2 0,1 3 4 15,-3 4 5-15,-2 1 3 0,-4 2 6 16,0 4 7-16,-4 5 7 0,-1 4 6 0,-3 2 2 15,-1 7 2-15,-1 2-1 0,-1 5-2 16,0 8-6-16,1 1-7 0,1 9-5 16,3 1-5-16,0 1-9 0,3 8-4 15,3 1-8-15,4 5-4 0,5 1-7 16,4 5-7-16,1 1-3 0,7 2-5 0,3 1-5 16,5-1-4-16,3 1-1 0,6-1 3 15,4 0-6-15,5-3 2 0,4-1 1 0,4-3 1 16,2-2-1-16,4-5-2 15,5-4 1-15,1-1 1 0,5-6 1 0,2-4 3 16,7-4 3-16,1-7 5 0,5-3 3 16,4-7 2-16,2-8-3 0,2-6 1 15,4-4-4-15,1-6 0 0,1-8-1 0,1-2 1 16,-3-8 3-16,-1-6 2 0,-3-3 5 16,-4-3 1-16,-2-7 3 0,-2-3 3 0,-7-6 0 15,-2 0 1-15,-4-10-1 0,-4 1-1 16,-2-8-3-16,-7-4-2 0,-4-1-5 15,-4-7-3-15,-4-2-4 0,-7-4-3 16,-6-6 3-16,-7-1-5 0,-3-4 2 16,-5-5-3-16,-6 0-1 0,-5-5-2 15,-6 2-2-15,-4-5 3 0,-4 2 2 0,-4-1 6 16,-5 4 1-16,-6 1 1 0,-5 2 0 16,-3 1-2-16,-7 7-4 0,-6-2-4 0,-3 6 0 15,-3 2-3-15,-5 3-2 0,0 3 0 16,-2 2-1-16,-2 8-2 0,0 2 0 15,0 7-7-15,0 1-4 0,2 8-8 0,0 2-12 16,4 8-25-16,0 2-43 0,5 6-63 16,3 4-76-16,3 4-78 0,6 3-70 15,3 6-62-15,3 4-39 0,5 1 22 16,2 3 60-16,0 5 73 0</inkml:trace>
  <inkml:trace contextRef="#ctx0" brushRef="#br0" timeOffset="83989.09">22921 11995 2 0,'-4'-9'157'15,"-2"0"11"-15,-3 3-47 0,3-4-30 16,-2 5-13-16,-1-4 1 0,3 2 5 0,-3-1-1 16,1 2-3-16,-1-1-4 0,1 0-5 15,-3 1-6-15,1-2-2 0,-1-1 2 16,-4 2 5-16,0-2 5 0,1 4 3 0,-3-5 3 16,-2 4-2-16,0-2-1 0,0 2 1 15,-5 0 3-15,3-2 3 0,-4 3 7 16,-1 1 6-16,1 3-1 0,-5 1-6 15,1 0-10-15,-3 1-13 0,-2 2-16 16,-2 3-12-16,0 2-10 0,-2 3-9 0,-2 2-7 16,0 4-4-16,-5 4-4 15,1 1-2-15,-3 7-3 0,-2 0 5 16,1 3 0-16,-3 1 3 0,0 2 4 0,0 4 2 16,3 0 4-16,-1 4-1 0,4-1 2 0,1 1 1 15,4 2 2-15,2 4 5 0,2-2 1 16,2-1 2-16,2 7 1 0,5-2-2 15,1 7-6-15,5-3-5 0,4 7-7 16,2-2-4-16,5 6-3 0,3 0-2 16,7-2-1-16,2 4-1 0,7 1-1 0,4-1-1 15,4 2 1-15,6-3-2 0,4 3 2 0,7-2 3 16,2-4 1-16,7 2 2 0,1-3-1 16,7 0 0-16,4-1 0 0,4-3-4 15,2 0 1-15,7-5-2 0,2 0 0 0,2-4 0 16,4 0 0-16,3-3 0 15,1-5-2-15,5 1 0 0,-1-4 0 0,5-5 3 16,4-5 0-16,3-3 0 0,1-1 2 16,7-6 1-16,1-4-4 0,6 0-1 15,1-5-1-15,0-2 0 0,0-4-1 16,-2-4 1-16,0 0 2 0,-4-4 3 0,-4-4 0 16,-3-2 1-16,-6-2-1 0,-2-5 1 15,-6 1-2-15,-5-8-2 0,-3 2-1 16,-5-6 1-16,-5-1-1 0,-1-5 0 0,-7-1 1 15,-2-3 1-15,-4-3 1 0,-2-2 0 0,-4-2 4 16,-5-5 5-16,-2 1 4 0,-2-7 4 16,-4 2 1-16,-2 0 4 0,-5-5 4 15,-3 4 3-15,-3-4 0 0,-4-2 1 0,-2 2 1 16,-7-4 1-16,-2 0-3 0,-3-2-6 16,-8-3-1-16,-1-3-5 0,-7 1-4 15,-4-3-4-15,-4-1-3 0,-6-1 0 16,-5 2-3-16,-6-5 3 0,-7 3 4 0,-1-3-1 15,-7 1 0-15,-6 2 0 0,-5 1-1 16,-4 5 0-16,-6-2-2 0,-2 5-1 16,-6 3-4-16,-3 4-2 0,-8 4-1 15,-5 1-8-15,-3 4-5 0,-7 4-7 0,-2 4-9 16,-2 4-17-16,-3 2-25 0,1 3-37 16,0 7-54-16,4 3-66 0,2 3-68 15,4 5-55-15,4 6-51 0,5 5-47 16,6 4 6-16,3 4 42 0,5 4 64 0</inkml:trace>
  <inkml:trace contextRef="#ctx0" brushRef="#br0" timeOffset="86345.51">28865 12257 73 0,'-11'-3'116'0,"1"-1"-29"16,-3 0-13-16,3 3-4 0,-3-4 1 0,2 2 2 15,-1-2-3-15,-1 4-4 0,0-4-4 16,0 4-5-16,1-4 1 0,-3 2 0 15,2 1 1-15,-2-1 3 0,-2 2-2 16,1-2-1-16,-1 1-7 0,-2-1-4 0,-3 2-6 16,-1 1-5-16,0 0-4 0,0 0-3 15,-5 0-1-15,1 1 1 0,-5 4 2 0,0 2 1 16,-2 3 1-16,-2 1 2 0,-2 2 1 16,0 4 1-16,-4 4-1 0,1 1-1 15,-1 6-3-15,0-2-2 0,-1 7-6 0,1-1-4 16,2-2-7-16,2 4-3 0,2 0-2 15,2 0-2-15,2 2 0 0,3 2-1 16,1 1 0-16,3 5 1 0,3-1-1 16,1 3-1-16,4 4 1 0,3 3-1 0,3-1-1 15,0 3 0-15,5 2-2 0,4-1 3 16,2 5-1-16,2 1 0 0,6-2-1 16,3 6 3-16,6 0 1 0,2 1 0 15,6 1 1-15,5 2-1 0,4-2 0 0,4-1-1 16,4-1-1-16,7-2 1 15,2 2-4-15,6-3 2 0,4-1-1 0,5-3 2 0,2 0-3 16,6-5 1-16,2-3 0 0,2-2-1 16,7-2 0-16,2-7-2 0,2-5 0 15,2-1-1-15,0-5 0 0,2-4 0 0,0-4 0 16,0-3 1-16,0-4 0 0,0-5 5 16,-2-4 1-16,0-3 0 0,0-4-1 15,0-6 0-15,0-2-1 0,-2-5-2 16,2-4-3-16,-4-5 0 0,0-2 1 0,-4-6 0 15,-5-2 8-15,-2-4 18 0,-6-3 28 16,-7-1 25-16,-3-4 28 0,-7-1 21 0,-7-2 13 16,-6-4 1-16,-4-3-6 0,-4-2-14 15,-9-5-17-15,-4-1-13 0,-4-5-14 0,-6 0-14 16,-7-1-13-16,-6-5-11 0,-5 0-5 16,-4-4-6-16,-6 1-6 0,-4-4-4 0,-4 2-3 15,-7-4-4-15,-4 2-5 0,-5 2 1 16,-3-3-2-16,-5 4-2 0,-2 3 0 0,-4 1-1 15,-5 4 2-15,-1 3-2 16,-3 2-3-16,-6 3 5 0,-2 1-2 0,-4 7-1 16,-2 1-5-16,-3 2-5 0,0 3-8 15,-1 8-13-15,1-1-19 0,1 7-28 0,1 2-39 16,5 5-55-16,4 5-65 0,6 3-63 16,9 5-52-16,4 5-36 0,9 2-21 0,4 4-11 15,4 4 34-15,4 4 52 0,0 1 60 16</inkml:trace>
  <inkml:trace contextRef="#ctx0" brushRef="#br0" timeOffset="91438.03">10541 13683 112 0,'-15'-8'157'16,"0"2"-51"-16,-2 1-28 0,0 0-18 15,-2 1-9-15,3-1-2 0,-4 4-2 16,4-2 0-16,-4 2 1 0,1-3-2 0,0 4 0 16,2 0 1-16,-2 0 3 0,0 0 4 15,0 4 2-15,0-3-1 0,-2 3-5 16,2 1-8-16,-2-1-8 0,0 1-7 15,-3 2-5-15,3 2-2 0,-2 0 0 0,-2 5 4 16,-1 0 5-16,1 3 5 0,-1 2 6 16,-1 4 6-16,1-2 0 0,-1 7 0 15,2-2-2-15,-3 4-4 0,3 2-5 16,-1 2-7-16,1 2-7 0,2 3-3 16,-1 0-5-16,1 5-2 0,2 1-1 0,2 3 1 15,0 1 3-15,2 1 1 0,2 4 3 16,2-3-2-16,1 4 2 0,3 1-1 15,3-2-3-15,4 0-2 0,2 4-3 0,2-4 1 16,4 1-2-16,5 3-2 0,1-3 1 16,5 3 0-16,4-3 0 0,3 3 0 15,3-3-1-15,5-1-1 0,2-1-1 0,4-2-2 16,2 2-1-16,5-4-1 0,3-1 1 16,1-3 1-16,4-1-2 0,2 1 0 0,2-3 1 15,0-1-1-15,3-3 0 0,1-3-1 16,0 0 3-16,1-4 1 0,1-2 4 0,3-4 7 15,-1-3 12-15,1-1 13 16,4-7 15-16,0-3 13 0,2-2 12 0,0-4 6 16,4-5-1-16,0-2-6 0,0-6-8 15,0-1-7-15,1-3-6 0,-3-2-7 0,0-2-8 16,-2-2-5-16,0-2-8 0,-5-4-8 16,1 3-6-16,-4-7-4 0,-5 0-1 0,0 2 2 15,-6-3 3-15,-2-2 7 0,-4-2 8 16,-5-1 10-16,-4-1 8 0,-6-5 3 15,-5 2 3-15,-6-5-3 0,-4 1-4 0,-4-6-3 16,-4 0-5-16,-7-2-6 0,-4-3-7 16,-5-3-1-16,-6-1-4 0,-3-3-5 0,-6-2-2 15,-3 0-1-15,-5-5 1 16,-6-1-2-16,-2 2-3 0,-6-2-3 0,-3 0 1 16,-6-1-2-16,-6 6-3 0,-4 0-1 15,-7 2 1-15,-4 2 0 0,-5 4-2 0,-1 1-4 16,-5 2 0-16,1 2 0 0,-3 2 3 15,0 5 1-15,0 2 0 0,3 3 0 16,1 4-7-16,5 5-12 0,4 3-30 16,4 1-49-16,6 4-80 0,7 2-85 15,6 5-83-15,9-1-78 0,8 6-66 0,7 3-14 16,5 2 42-16,10 4 73 0,5 1 78 16</inkml:trace>
  <inkml:trace contextRef="#ctx0" brushRef="#br0" timeOffset="92411.81">12253 13958 75 0,'-6'-3'82'0,"-2"3"-23"0,-3 0-13 16,0 3-6-16,1-3 1 0,-5 2-1 15,0 2 2-15,-2 1 5 0,-2 3 6 0,-2-2 7 16,-4 4 5-16,-1 3 6 0,-3 3 5 16,-3 0 4-16,-4 3 1 0,0 4-3 15,-2 2-1-15,-2 5 0 16,-1-1-1-16,-1 5 0 0,-2 2 3 0,1-1 5 0,3 7 5 15,0-2 1-15,2 3-4 16,2 2-6-16,4-1-5 0,4 5-8 0,3 1-7 16,4 0-4-16,6 5-2 15,2 2-4-15,7-1 1 0,4 6-3 0,6-3-4 0,5 5-6 16,3-1-8-16,7 1-4 0,5-1-9 16,3 1-7-16,5-5-4 0,2 6-3 15,4-2-2-15,2 0 0 0,5-3-1 0,1 2-1 16,3-3 0-16,2-4 3 0,4-2 1 15,0-6 1-15,4-5 3 0,2-2 5 0,3-6 4 16,4-8 4-16,-1-3 2 0,5-4 3 16,2-7 4-16,3-4 2 0,1-4 1 15,0-4-3-15,3-3-2 0,-3-3-4 0,0-3-5 16,-2-5-4-16,-2-1-4 0,1-5-1 16,-6-4 4-16,-1-1 4 0,-4-4 4 0,-3-5 5 15,-6-1 8-15,-2-5 8 0,-6-3 3 16,-3-3-1-16,-6-3 4 0,-4-6-2 15,-4-2-3-15,-9-6 0 0,-4-2-3 16,-5-3-2-16,-7-5-8 0,-5 2-3 0,-9-6-2 16,-4-1-6-16,-8-1 0 0,-4-1 0 15,-7 1 2-15,-6-1 0 0,-2 4-1 16,-7-2-4-16,-1 6-3 0,-5 2-4 0,-2 6-3 16,-5 2-2-16,1 3 1 0,-4 5-1 15,-1 4-2-15,1 5 0 0,1 6-2 16,1 0-5-16,-1 8-17 0,5 1-26 15,4 2-52-15,3 5-82 0,3 3-95 0,7 3-93 16,6 4-92-16,4-2-62 16,5 6 7-16,4 0 57 0,2 2 85 0</inkml:trace>
  <inkml:trace contextRef="#ctx0" brushRef="#br0" timeOffset="94259.78">14675 13692 57 0,'0'0'57'15,"0"-3"-8"-15,0 3-4 0,0-1-3 16,-2 1 3-16,2 0 3 0,0 0 5 0,-2 0 5 15,2 0 1-15,-3 0 0 0,1-4-4 16,0 4-4-16,-2-1-8 0,-2 1-3 16,-1-3-3-16,1 3 2 0,-2 0 3 0,-3 0 3 15,-2 0 2-15,1 3-2 16,-3-2-3-16,-2 3-6 0,-2 0-3 0,-5-1-1 16,1 5-1-16,-2 1 2 0,-3 0 4 15,-1-1 5-15,-3 6 2 0,0 1 3 16,-4-1 3-16,2 5 1 0,-2 2 2 15,0-2 3-15,0 5-1 0,2-3-4 16,1 4-4-16,-1 3-8 0,2-2-5 0,0 2-6 16,3 3-6-16,-1 2-4 0,0 0-4 0,3 2 0 15,1 2-3-15,1 1 0 16,0 4 1-16,3-2 1 0,1 3 0 0,2-1 2 16,0 3-2-16,4 1 1 0,1 0-1 0,1 1 0 15,2 3-1-15,3-1-2 0,1 1 1 16,5-1-1-16,2 4 1 0,5 1 0 15,1 0 2-15,2 0-2 0,5 1 0 16,4 4-1-16,2-1-3 0,2 0-1 16,5-2-4-16,3 2 1 0,1 0-2 0,6-3-1 15,0 3 1-15,4-3-1 0,5 3-2 0,-1-4 0 16,5 0 1-16,-1-4 0 0,3 0-1 16,0-3 0-16,2-1 2 0,2-2 0 15,0-1-1-15,0-4 1 0,2-3-1 0,2-2 1 16,1-4 0-16,-1-2-1 0,2-3 1 15,1-3-1-15,1-4-2 0,1-4 0 16,-1-4 2-16,1 1 0 0,-1-7-1 16,3-4 0-16,-3 0 1 0,1-4 0 0,-3-7 0 15,-2 2 0-15,1-3 2 0,-5-5 1 16,0-3 7-16,-2-2 10 0,-3-3 9 0,-1-3 14 16,-2-2 14-16,-3-3 14 0,1-2 11 15,-5-3 2-15,0-3 1 0,-4-2-4 0,0-2-4 16,-4 0-6-16,-3-2-8 0,-1 1-5 15,-3-3-5-15,-1 1-3 0,-3-2-5 16,-2 1-6-16,-4-1-1 0,-1-1 1 0,-3 2-2 16,-2 2-1-16,-3-2-1 0,-2 1-1 15,-4-1-5-15,-2 0-4 0,-2 1-1 0,-5-1-2 16,1-1-1-16,-5 1-3 16,-2-3-1-16,-2 1 0 0,-2-2-3 0,-4 2-1 15,0-2-1-15,-3-1-2 0,-3 3-1 16,-1-1 0-16,-4-1-2 0,-2 3 0 15,-2 1 2-15,-2-1 1 0,-7 6-1 16,-1-1 0-16,-3 2 3 0,-4-1-4 16,-4 5-4-16,-1 1-3 0,-3 2 0 0,-1 2 0 15,-1 0-7-15,-1 5 5 0,3 0-2 16,-3 3 0-16,5-3-5 0,-1 8-7 16,3-3-11-16,4 5-23 0,2 0-35 0,2 2-56 15,5 3-71-15,3 0-77 0,5 4-72 16,4 0-59-16,5 4-58 0,1 1 3 15,3 2 46-15,-1 3 71 0,3 0 73 0</inkml:trace>
  <inkml:trace contextRef="#ctx0" brushRef="#br0" timeOffset="97163.22">14203 1148 48 0,'2'-4'155'0,"2"0"-27"16,-2-3-39-16,3 2-29 0,-1-8-20 16,2 2-13-16,-2-3-7 0,3 2-4 0,-1-5 4 15,-2 1 8-15,1-2 14 0,-1 2 20 16,-4-1 29-16,0 0 35 0,-2 0 33 0,-5-1 34 15,-1-1 30-15,-3 2 25 0,-1-1 8 16,-5-1-5-16,-2 2-9 0,-3 0-21 16,-1 5-29-16,-2-2-29 0,-1 5-28 0,-1-1-24 15,-1 5-20-15,1 4-21 0,-1 2-14 16,1 9-12-16,1 5-11 0,-1 14-7 16,4 6-5-16,-1 10 0 0,5 12-2 15,4 6-4-15,3 7-3 0,5 7-2 0,3 3-5 16,6 4-8-16,5-1-13 0,3 0-19 15,3-3-54-15,4-2-104 0,0-6-122 0,2-2-108 16,0-7-102-16,2-4-55 0,-4-5 14 16,0-10 81-16,-4-3 114 0</inkml:trace>
  <inkml:trace contextRef="#ctx0" brushRef="#br0" timeOffset="97326.65">13917 1821 138 0,'2'-16'237'16,"0"2"12"-16,3 3-45 0,-1-1-52 0,2 3-52 16,3 2-35-16,1 1-18 0,3-2-22 15,4 4-51-15,4-1-66 0,2 2-92 0,1-2-48 16,1-3-25-16,0-1-3 0</inkml:trace>
  <inkml:trace contextRef="#ctx0" brushRef="#br0" timeOffset="97495.65">14434 1429 68 0,'-3'-5'310'15,"1"5"54"-15,-4 4 60 0,0 1-28 0,-1 8-52 16,-1 3-58-16,-1 4-49 0,1 5-47 16,2 4-59-16,1 2-82 0,1 3-96 0,2-1-107 15,2 5-103-15,2-1-107 0,0 0-90 16,2-3-21-16,-1-3 34 0,1-3 73 0</inkml:trace>
  <inkml:trace contextRef="#ctx0" brushRef="#br0" timeOffset="97644.95">14442 1687 203 0,'0'-15'358'16,"-4"2"77"-16,-3 4 39 0,1 2-49 0,-2 3-73 15,-1 4-69-15,-1 0-71 16,1 4-101-16,-1 3-122 0,1 2-123 0,3 4-116 15,-1-2-113-15,3-1-97 0,0 5-27 16,0-5 28-16,-1 5 69 0</inkml:trace>
  <inkml:trace contextRef="#ctx0" brushRef="#br0" timeOffset="98140.67">14696 1743 149 0,'-2'-1'171'16,"2"-3"-43"-16,0 4-47 0,0 0-36 15,2 0-22-15,2 0-11 0,0 4-10 16,1 0-9-16,1-3-7 0,0 4-4 0,1-1-4 16,1 3-2-16,-1-2 4 0,-1 3 4 15,0-4 7-15,1 3 11 0,-1-2 15 0,-2 3 22 16,0 1 24-16,1-2 33 0,-3 2 27 16,-2 0 16-16,0 3 6 0,-2-2-10 15,0 2-17-15,-3 0-28 0,-1 1-26 16,0-1-39-16,-1 1-49 0,-1-1-56 0,1 1-64 15,-1-3-85-15,-3 1-53 0,1-2-11 16,-1-1 17-16</inkml:trace>
  <inkml:trace contextRef="#ctx0" brushRef="#br0" timeOffset="98571.09">15454 1149 217 0,'-9'-10'288'0,"-3"3"51"16,-3-1-28-16,-2 7-17 0,-2 1-12 16,2 1-32-16,-2 7-40 0,-2 4-40 15,2 5-44-15,-3 5-41 0,3 6-26 0,0 3-14 16,0 5-5-16,2 5-5 0,3 5-5 15,-1 1-4-15,2 3-7 0,2 4-3 16,3-3-6-16,2 3-3 0,4-3-2 0,4-2-2 16,2-4-1-16,2-5-2 0,7 0-1 0,2-6 0 15,2-4 0-15,4-2 1 0,4-6 1 16,3-6-1-16,3-3 0 0,1-5-2 16,4-7-1-16,0-6 0 0,0-4-1 15,0-3 3-15,-2-8-2 0,-2-5 3 0,-3-5 2 16,-5-3 13-16,-3-9 20 0,-6 0 19 15,-7-5 20-15,-4-3 11 0,-4-3 6 16,-6 2-7-16,-7 1-16 0,-1 0-19 0,-6 4-19 16,-3 7-15-16,0-1-15 0,-2 7-38 0,-3 3-77 15,5 5-118-15,-1 5-120 0,7 5-137 16,3 1-67-16,1 5-6 0,2 4 52 16,3 9 105-16</inkml:trace>
  <inkml:trace contextRef="#ctx0" brushRef="#br0" timeOffset="98820.07">16038 1590 357 0,'6'5'462'0,"-1"1"57"0,-3 7 33 15,0 6-88-15,-2 6-97 0,0 4-113 16,0 6-80-16,0 5-54 0,0 3-53 16,0 2-61-16,2 2-92 0,-2 0-124 15,0 2-120-15,0 0-131 0,-2-1-80 0,0-2-19 16,0-1 50-16,-1-7 103 0</inkml:trace>
  <inkml:trace contextRef="#ctx0" brushRef="#br0" timeOffset="99035.27">16097 1737 182 0,'-19'-15'262'0,"-4"10"35"16,-2 5-37-16,-3 5-40 0,0 7-35 0,3 1-33 16,0 6-29-16,4 2-31 0,1 1-33 15,8 0-23-15,3 3-15 0,5-2-8 0,4-1-6 16,6-1-4-16,7 0-16 15,2-4-36-15,6-1-54 0,4-4-62 16,3-3-79-16,4-4-69 0,4 0-22 0,2-5 16 16,4 0 42-16</inkml:trace>
  <inkml:trace contextRef="#ctx0" brushRef="#br0" timeOffset="99418.37">17160 1570 47 0,'4'-4'225'0,"2"0"37"0,3 3-26 15,-1-1-27-15,5-2-27 0,0 3-35 16,2-2-40-16,1 3-34 0,1 0-47 0,2 0-62 15,-2 0-69-15,0 3-77 0,-2 2-72 16,-2-2-39-16,-3 2-2 0,-3 3 30 16</inkml:trace>
  <inkml:trace contextRef="#ctx0" brushRef="#br0" timeOffset="99567.02">17198 1667 10 0,'0'1'213'0,"2"-1"43"16,2 4-13-16,0-2-24 0,5-1-26 16,-1 4-27-16,5-2-39 0,0-2-42 0,2 4-43 15,-1-2-60-15,3 1-69 0,2-2-81 16,-2 1-83-16,-2-1-44 0,0-2-13 0,-2 1 24 16</inkml:trace>
  <inkml:trace contextRef="#ctx0" brushRef="#br0" timeOffset="100644.89">18542 1010 33 0,'6'-20'99'0,"-1"-2"-5"15,-1 1-1-15,0 1-1 0,-2-4 3 16,-2 5 8-16,0-2 15 0,-2 1 29 0,0 1 36 15,-4 1 50-15,-1 5 52 0,-3 0 37 16,-1 4 14-16,-4 3-7 0,0 5-29 16,-4 6-50-16,0 2-57 0,-2 10-48 15,-2 5-39-15,2 7-25 0,-3 11-15 0,1 7-10 16,2 4-9-16,2 8-10 0,2 3-9 16,4 4-5-16,1 5-5 0,5 1-10 15,3 0-11-15,4 2-16 0,2 1-21 16,2-3-44-16,3-3-93 0,-1-5-123 0,3-2-107 15,-1-3-101-15,0-8-73 0,-1-3-6 16,-3-5 66-16,-2-8 110 0</inkml:trace>
  <inkml:trace contextRef="#ctx0" brushRef="#br0" timeOffset="100811.75">18172 1781 249 0,'-5'-22'327'0,"1"1"48"16,4 4-7-16,2 4-14 0,2-2-30 15,5 6-44-15,4 0-42 0,4 2-41 0,2 3-56 16,4-1-68-16,0 4-93 0,5 1-116 16,-1-3-121-16,1 3-124 0,-1-1-94 0,-1-3-38 15,1 3 31-15,-1-5 80 0</inkml:trace>
  <inkml:trace contextRef="#ctx0" brushRef="#br0" timeOffset="101010.05">18826 1379 186 0,'-2'-5'380'16,"-5"0"91"-16,1 2 40 0,-5 3-33 0,1 4-51 15,-3 5-63-15,0 6-94 0,1 3-88 16,-1 3-68-16,2 8-49 0,1 0-29 16,3 5-19-16,1 0-20 0,2-1-43 15,2 4-83-15,2-3-107 0,2-4-107 0,2 3-98 16,2-7-91-16,3-2-16 0,-1-8 53 0,3-3 90 15,-3-7 96-15</inkml:trace>
  <inkml:trace contextRef="#ctx0" brushRef="#br0" timeOffset="101142.33">18851 1546 80 0,'0'-17'406'0,"-2"4"112"0,-2 0 67 16,-5 6-29-16,-1 2-77 0,-3 5-94 15,-2 1-123-15,-2 7-109 0,2 3-66 16,1 0-53-16,-1 3-67 0,0 1-114 15,4 1-143-15,1 1-145 0,1-5-110 0,3 2-47 16,2 0 11-16,-1-5 85 0,5 1 127 16</inkml:trace>
  <inkml:trace contextRef="#ctx0" brushRef="#br0" timeOffset="101541.69">19281 1664 168 0,'-7'3'292'0,"-1"-2"48"0,2-1-14 0,1 0-59 15,3 0-50-15,0-1-48 0,2-2-47 16,2-2-49-16,2 1-33 0,1-1-19 0,3-2-12 16,1 3-7-16,-1-1-5 0,1 1-4 15,-3 3 0-15,0 1 0 0,-2 0 1 16,-1 5 1-16,-3 4 8 0,-3 6 20 0,-1 2 36 0,-2 4 49 16,-3 4 44-16,1 0 38 15,-1 0 17-15,1 0-3 0,4 0-32 0,0 0-45 16,4-6-42-16,2 1-36 0,2-1-22 15,6-4-17-15,3 0-24 0,2-6-59 0,2-4-93 16,4 0-113-16,2-3-101 0,3-4-102 16,1 1-57-16,5-7 14 0,0-1 71 15,4-3 100-15</inkml:trace>
  <inkml:trace contextRef="#ctx0" brushRef="#br0" timeOffset="102041.8">20337 937 65 0,'-6'-5'226'16,"-1"4"37"-16,-1-3-25 0,1 0-31 16,-1 3-27-16,-1-2-27 0,1 3-29 15,0 3-25-15,-5-2-14 0,0 7 1 0,-2 0 16 16,-2 4 29-16,0 3 28 0,-2 5 25 0,-2 5 13 16,0 3-1-16,-2 2-14 0,0 4-28 15,1 3-33-15,-1 1-34 0,4 6-28 16,0-1-21-16,4 2-14 0,5-1-10 15,1 2-4-15,5 0-5 0,4-4-2 16,4 1 0-16,5-4-3 0,3-1-1 0,5-4 0 16,4-4 0-16,3-4-1 0,1-3 0 0,3-6 1 15,1-4-1-15,1-5 1 0,2-5 1 16,1-3 2-16,-1-7 0 0,0-6 2 16,0-3 3-16,-3-7 5 0,-1-6 10 0,-1-3 3 15,-3-6 3-15,-1-5 2 0,-4-6-4 0,-4 0-5 16,-5-5-9-16,-1-1-5 15,-7 1 1-15,-4 3-2 0,-5 1-8 0,-3 4-17 16,-5 7-49-16,-2-1-95 0,0 10-130 0,0 1-130 16,-2 5-111-16,4 5-46 0,1 3 16 15,1 2 76-15,4 8 116 0</inkml:trace>
  <inkml:trace contextRef="#ctx0" brushRef="#br0" timeOffset="102721.05">20858 1684 66 0,'-2'-1'246'0,"-1"1"42"0,1-3-13 16,0 3-33-16,0-2-35 0,2 2-34 0,0-3-35 15,2 2-30-15,0-1-24 0,0-3-19 16,3 2-11-16,1-2-8 0,0 4-13 0,1-2-10 16,-1 2-9-16,0 1-4 0,-1 0-3 15,1 0-1-15,-2 1-1 0,0 3 1 16,1 4 0-16,-3-1-1 0,2 2-3 0,-2 0 1 16,0 2-1-16,0 3-1 0,3-2-1 15,-3 2-1-15,2-1 1 0,0 2-1 16,3 1-1-16,-1-3 0 0,0 1 0 0,1-2 2 15,1 1 0-15,-2-1 0 0,-1 1 12 0,1-2 18 16,-2-1 22-16,-2-1 23 0,-2 2 16 16,0 2 8-16,-4-2-5 0,-2-1-15 15,-3 3-22-15,-3-2-21 0,-3-1-30 16,-2 1-41-16,-2 2-56 0,-2-3-71 0,-1 1-81 16,-1-2-95-16,-2 0-78 0,1-2-18 0,-1 1 24 15,0-4 56-15</inkml:trace>
  <inkml:trace contextRef="#ctx0" brushRef="#br0" timeOffset="103766.97">22794 1064 98 0,'2'-3'148'0,"3"2"12"0,-3-3 18 15,2 4 29-15,-2 0 49 0,2 5 54 0,-1 4 34 16,-1 7 10-16,0 7-16 0,-4 7-41 16,0 5-65-16,-1 8-74 0,-1 5-61 0,2 3-42 15,-2 2-32-15,2 1-42 0,-3 2-78 16,3-2-103-16,0 3-107 0,0-4-104 15,0-3-92-15,-2 0-24 0,-3-6 42 0,1-5 83 16</inkml:trace>
  <inkml:trace contextRef="#ctx0" brushRef="#br0" timeOffset="103962.53">22542 1601 107 0,'-6'-13'291'0,"2"1"32"15,2 2 12-15,0 3-42 16,4-1-32-16,2 2-21 0,4 2-12 0,3 0-7 16,4 3-19-16,4-2-33 0,2 3-39 0,2 0-39 15,3 0-36-15,1 0-29 0,3 0-51 16,2 0-86-16,2-2-107 0,2 0-106 16,2-1-119-16,2-1-57 0,0-2 3 0,0-3 62 15,1 2 93-15</inkml:trace>
  <inkml:trace contextRef="#ctx0" brushRef="#br0" timeOffset="104756.38">24594 1217 163 0,'4'-5'164'16,"2"0"-36"-16,0-4-33 0,3-6-29 0,2 1-19 16,1-3-17-16,1-2-13 0,0 0-7 15,-3-1-5-15,3-4-1 0,-5-1 1 0,1 4 5 16,-5-5 14-16,0 0 16 0,-4 1 25 15,-2-3 32-15,-2 3 46 16,-2 0 52-16,-3 5 50 0,-1 2 42 0,-3 2 22 16,-2 7-2-16,-2 4-26 0,-2 9-41 15,-2 6-50-15,-2 10-48 0,-3 13-37 0,3 6-20 16,-2 11-15-16,1 8-16 0,1 6-12 16,2 6-11-16,2 4-9 0,4 7-11 0,2-2-15 15,3 1-20-15,1 2-51 0,1-6-106 0,3-1-132 16,1-3-122-16,0-6-115 0,2-3-47 15,0-7 16-15,-2-7 88 0,-3-8 121 16</inkml:trace>
  <inkml:trace contextRef="#ctx0" brushRef="#br0" timeOffset="104924.62">24244 1742 11 0,'2'-25'280'0,"1"4"63"0,1 5 83 16,2 3 4-16,3 4-30 15,1 0-36-15,3 3-36 0,2 5-53 0,2 1-77 0,4 1-73 16,0 2-50-16,2 0-56 0,1 2-85 16,-1-1-121-16,2 1-125 0,1-1-141 15,-1-3-84-15,0-1-21 0,-3 4 41 16,-3-4 100-16</inkml:trace>
  <inkml:trace contextRef="#ctx0" brushRef="#br0" timeOffset="105191.69">24898 1471 305 0,'-4'-4'399'0,"0"3"85"0,-2 2 5 0,-1 4-42 15,1 6-53-15,-1 6-67 0,-1 3-84 16,2 6-78-16,-3 8-68 0,5 2-40 16,0 6-27-16,-1-2-28 0,3 4-54 0,2-5-96 15,0 2-116-15,0 1-114 0,5-6-122 16,-3-2-57-16,0-4 9 0,0-5 70 0,0-4 106 16</inkml:trace>
  <inkml:trace contextRef="#ctx0" brushRef="#br0" timeOffset="105356.18">24920 1733 305 0,'4'-21'454'16,"-4"2"91"-16,0 6 14 0,-4 5-63 15,-1 0-80-15,-3 7-99 0,-3 2-113 0,1 3-88 16,-5 6-56-16,0 1-49 0,0 3-68 16,-2 1-116-16,2 1-122 0,3-3-129 15,1 2-109-15,1-1-41 0,3-3 21 16,1-6 88-16,6 3 112 0</inkml:trace>
  <inkml:trace contextRef="#ctx0" brushRef="#br0" timeOffset="105820.93">25933 942 181 0,'-2'-10'324'0,"-2"5"90"15,-2 0 38-15,-1 1-22 0,-1 4-29 16,-3 0-38-16,-1 4-53 0,-3 5-77 16,-2 4-73-16,-2 3-51 0,-4 6-32 0,-3 6-17 15,-1 3-13-15,-3 6-9 0,-2 5-4 16,0 3-6-16,-1 7-4 0,-1 2-5 15,2 8-5-15,0-1-3 0,7 3-5 0,2 0-3 16,3 2-4-16,8-4-1 16,5 0 1-16,5-3-2 0,9-5 1 0,3-3 0 15,7 0 3-15,4-9-1 0,7-4-3 0,4-3 2 16,6-6-3-16,2-6-3 0,2-6-4 16,5-5-2-16,2-4-1 0,-1-5-2 0,1-6 0 15,0-5 2-15,-3-5 4 0,-1-8 2 16,-3-7 2-16,-4-2 3 0,-2-9 2 15,-4-5 3-15,-5-4 1 0,-3-5 2 16,-10-2 0-16,-3 0 4 0,-9-4 0 0,-6 2-2 16,-7 2-3-16,-8 0-11 0,-8 1-26 15,-7 1-67-15,-6 3-116 0,-5 3-114 0,-4 2-104 16,-1 3-106-16,-3 0-35 0,-4 3 30 16,-3 3 98-16,-1-2 105 0</inkml:trace>
  <inkml:trace contextRef="#ctx0" brushRef="#br0" timeOffset="106718.26">17776 481 14 0,'-2'4'174'16,"0"-2"15"-16,-1 2-33 0,1-3-26 15,0 2-14-15,0-2-4 0,0 3-6 16,0-3-7-16,0 4 1 0,0 4 16 0,-1 5 28 16,1 7 38-16,-2 5 35 0,-2 12 29 15,-1 7 16-15,1 9-9 0,-2 13-27 0,-1 8-39 16,-1 14-42-16,1 16-39 0,-1 9-33 0,-3 13-24 15,2 7-18-15,-1 9-12 0,1 3-3 16,0 5-3-16,3-2-1 0,-1-2-3 0,1 4-2 16,2-8-8-16,1-2-14 15,1-8-23-15,0-10-31 0,2-6-46 0,2-12-61 16,0-9-68-16,0-10-62 0,4-9-49 16,0-11-41-16,0-9-24 0,1-13 5 0,-1-11 42 15,2-11 56-15,-1-13 62 0</inkml:trace>
  <inkml:trace contextRef="#ctx0" brushRef="#br0" timeOffset="108825.79">17822 447 38 0,'5'-5'51'0,"-1"1"1"16,0 3 5-16,2-4 4 0,3 3 3 16,-1-2 3-16,1 4 0 0,1-1 0 15,1 1-1-15,4-3 1 0,0 3-3 0,2-1-1 16,2 1-3-16,2-4-1 0,2 4-2 16,2-1-2-16,5 1 0 0,0-3 0 0,4 3 1 15,2 0 2-15,2 3 1 0,0-2 2 16,4 3 3-16,0 0 2 0,3 1 6 15,1-2 3-15,3 5 4 16,2-3 5-16,2 0 3 0,2 0 1 0,2 0 3 0,2-3 4 16,5 1 8-16,-1-2 6 0,5-1 4 0,4 0 5 15,4 0-3-15,2 0-9 0,5 0-14 16,4 0-19-16,0 0-15 0,1 0-15 0,1 4-9 16,5 0-8-16,-1 1-3 0,2-1 2 15,2 3 1-15,3 2-1 0,-1 0-3 16,3-1-1-16,2 4-2 0,1-2-5 15,3 2-3-15,2 1-4 0,3 2-3 0,-1-2-1 16,2 0 0-16,2-1 0 0,1-3-1 16,1-1 2-16,5 1 0 0,2 0-1 15,2 1-3-15,0-1-1 0,2 0-1 0,-2-1-1 16,-2 5 0-16,0-3 2 0,-2 1 2 16,0 3 3-16,-5 0 0 0,1 0 1 15,-1 2-1-15,-1 2-4 0,-3-2-1 0,0 1 0 16,-2 1 1-16,-2 1-1 0,0-2 1 15,-2 1 5-15,-2-2-2 0,-2-3 1 0,0 2-2 16,-3-5 1-16,-1-1 0 0,-3 2-3 16,0-2 0-16,-3 2-3 0,-3-2 3 0,-5 0-2 15,-3 0 1-15,-5-1-1 0,-6 4 1 16,-2-1 1-16,-6-1 0 0,-3 3 0 16,-4-2 0-16,-2-1 0 0,-2 5 0 0,-2-5 0 15,0 3-1-15,-1-2 1 0,-1-2 2 16,0 2-1-16,0-2 0 0,-3 0 0 0,3-3 1 15,-3 1-1-15,1 1-2 0,-1-3 2 16,-3 3 1-16,-1-5-3 0,-4 5-1 0,-2-3 1 16,-2-1 1-16,-4 1 1 0,-5-4-1 15,-2 5 0-15,-4-5 3 0,-2 2-2 0,-4-2-1 16,0-1 0-16,-3 4-1 0,-1-4 2 16,1 0 1-16,-1 0-2 0,1 0 0 15,3 0-2-15,0-4 2 0,0 3-1 0,1-2-2 16,3-1 2-16,-2 1-1 0,2-1 2 15,-2 2-3-15,-2-2 1 0,-1 1 3 16,-1 1-1-16,-1-1 1 0,-1 3 1 0,-3-1 1 16,-1 1 1-16,-1-4-3 0,0 4 0 15,0-1-1-15,-2 1 2 0,0 0-1 16,1 0 0-16,-1 0-1 0,0 0 1 0,-2 0-2 16,2 0-2-16,-2 0 1 0,2 0-2 15,-2 0 2-15,0 0-1 0,0 0 1 0,0 0 1 16,0 0 0-16,0 0 2 0,0 0-2 15,2 0 0-15,-2 0 2 0,0 0-1 16,0 0 0-16,0 0 0 0,0 0 1 0,2 0 0 16,-2 0 0-16,2 1-1 0,-2-1-1 15,2 4 0-15,-2-4 2 0,3 1 1 0,-1 2-1 16,0-1-1-16,0 1 1 16,0-2 0-16,0 2-2 0,0-1 1 0,0 1 0 15,-2-2 2-15,3-1-4 0,-1 3 2 16,0 0 2-16,0-2-1 0,0 3 0 0,0 0 1 15,0 0 1-15,0 1-1 0,0 0-2 0,1 2 1 16,-1 1 1-16,0 2-1 16,-2 2 4-16,2 1 0 0,-2 2 2 0,0 3-1 15,-2 2 1-15,0 2-1 0,0 2-1 16,-3 6 1-16,-1 3-2 0,0 2 0 0,-1 5 2 16,-1 3-2-16,-3 2-1 0,3 6-1 15,-3 0 1-15,1 3 0 0,-3 5-1 0,2-1 0 16,-1 7 1-16,-3-1-3 0,2 7 7 15,-2-1-3-15,0 5 1 0,1-2 0 16,-1 0-1-16,-2 1 2 0,2-4-4 0,0 1 0 16,3-4-1-16,-1-1 2 15,0-3 0-15,3-4 0 0,-1-4-5 0,3-5 2 16,-3-5 0-16,3-3-2 0,-1-7 1 0,3-3-2 16,-3-3 4-16,3-6 0 0,-3 0 2 15,1-6 3-15,-1 0-3 0,1-4 1 0,-3-1 1 16,-1-4-3-16,-3 0-2 0,0-3 0 15,-4 0 4-15,0-1-1 0,-4-1-2 0,-3-3 3 16,-1 0 3-16,-5 0-1 0,0-3-2 16,-4-1-1-16,0-1 1 0,-4 1 1 15,0-1-3-15,-5 0-2 0,-1-2 1 0,-3-1 3 16,-2-1-1-16,-4 3-1 0,0-4 4 16,-4 1 1-16,0 0 5 0,-5-2 2 0,1 2 3 15,-3-2 2-15,1 1-2 0,-1 0-2 16,-2 0-2-16,0 1-4 0,1 0-1 15,-3 1 0-15,-2-1 2 0,-2 1 1 16,0-1 0-16,-2 2-2 0,-3 2-1 0,1 0-3 16,-5-3-4-16,-1 4-1 0,-3 1 0 15,-2-2 0-15,0 2-2 0,0-2 0 0,-2 1 2 16,2-1 2-16,-2 2 1 0,2-2 2 16,0-3 2-16,1 3 1 0,1-3-1 0,0 1-1 15,-2 1-5-15,0-2 5 0,0 3-4 16,-2-1 0-16,0 0-3 0,0 2 2 15,0 1 2-15,2 1-2 0,-2-1-1 0,2 2 3 16,3 1 4-16,-1 0-3 0,2 0 1 16,3 0-2-16,-1-3 3 0,5 3-3 15,-1-2-1-15,3-1 0 0,0 1 0 16,0-3 0-16,0 1 1 0,-1-1-1 0,1 1-2 16,2-1 5-16,0 2-2 0,0-5 1 15,0 3 0-15,0 0 0 0,0 0 2 0,-2-2-6 16,1 3 1-16,1-4 0 0,0 3 1 15,0 0 2-15,0-1 3 0,0 1 6 0,0 0 1 16,0-3 2-16,0 3 2 0,-2-2-4 16,-1-1-1-16,1 2-2 0,0 2 1 15,-2-3-2-15,-1-1 1 0,1 3 1 0,-2 1 1 16,-3-1 4-16,3 1 1 0,-3 3 3 16,1-1 3-16,-3 2 2 0,0 2-2 0,1-1-1 15,-3 2 0-15,2 2 0 0,0-4-2 16,5 3 0-16,2 0 0 0,1 0-3 15,3-2-1-15,5 1-5 0,1-1-3 0,2-1 0 16,3-1 1-16,1 4-3 0,3-4-4 16,2 0 3-16,0 1-3 0,0-1-3 15,2 3 0-15,-3-2-1 0,3 3 3 0,0-3-4 16,0 3 1-16,2 1 0 0,-2 1 1 16,5-2 0-16,-1 1-4 0,2-1 3 15,3 1 0-15,3-1 0 0,3-1-6 0,4 2-1 16,4-1-1-16,3 1-8 0,1-2-6 15,3 2-11-15,4-4-10 0,1 5-10 0,4-5-9 16,3 3-5-16,0 0-4 0,5-3-3 16,-1 2-3-16,3-2-13 0,0 3-43 0,1-3-79 15,3 2-93-15,2 2-78 0,4-2-67 16,3 2-57-16,3-1-17 0,3 0 53 0,6-3 85 16,2-1 82-16</inkml:trace>
  <inkml:trace contextRef="#ctx0" brushRef="#br0" timeOffset="119555.93">16770 13671 85 0,'-6'-4'97'0,"2"1"-20"0,-3 2-15 16,3-3-7-16,-2 4-8 0,2-1-10 16,-3 1-8-16,1 0-9 0,0 0-5 0,-1 0-1 15,-1 0 1-15,1 0 6 0,-1 0 7 16,-1 1 9-16,-1-1 8 0,-1 4 6 16,1-3 7-16,-3 2 5 0,0-1 3 0,1 0 2 15,-3 1-2-15,-2 2-1 0,0-1-3 16,0 1-6-16,-2 0-6 0,-2 5-8 15,0-1-2-15,-1 2-7 0,-1 3-7 16,-2 3-2-16,-1 1-4 0,1 3-5 0,-3 3-4 16,1 1-3-16,-3 5-1 0,3-1-3 15,-1 5 0-15,1 0-1 0,1 3 1 0,-1 0 0 16,1 0 0-16,1 2-2 0,2 1 1 16,-1 0 1-16,1 1 0 0,2 1 1 15,2 2 2-15,0-1 0 0,2 3 1 16,2-1-1-16,2-1 1 0,1 1-2 15,3 1-2-15,3-1-1 0,2 2-1 0,4 0-1 16,0 2-1-16,4 0 0 0,4 2 1 16,1 0 3-16,4 0-1 0,1 2 0 15,3-3 1-15,4 0 0 0,1 1-2 0,3-1-2 16,5-4 1-16,-1 0 0 0,5-1 1 16,0-3 1-16,4 0-1 0,0-3 1 0,5 2 0 15,-1-3-3-15,4-1 2 0,1 0-1 16,4-3 0-16,0 0-1 0,4-4 0 0,2-1 0 15,2 0 0-15,2-5 0 0,3-2 2 16,2-2 1-16,1-2 0 0,1-2 1 16,2-2 0-16,2-3-1 0,2-2 1 15,0 0 0-15,0-2 0 0,2-3-1 0,1 0 0 16,-3-3 0-16,2-1-1 0,-2-1-1 0,0-3 0 16,0 0-1-16,-4-1 0 0,0-3 0 15,-3-1 1-15,-3-2-1 0,-5-3 1 16,1-1 1-16,-5-3 0 0,-3-3 0 15,-1-2-2-15,0-2 3 0,-4-1-1 0,-1-2 0 16,1-2 1-16,-3 1 0 0,-1-2 0 16,1-1 2-16,-2 1-1 0,-1-2 0 0,-1 3 1 15,0-3-1-15,-2 3 0 0,-2-2 3 16,-2-1 7-16,-2 4 8 0,-3-1 14 16,-1 0 16-16,-3-3 15 0,-1 3 15 0,-3-3 9 15,-2-1 5-15,0 2-1 0,-2-2-3 16,-2-4-5-16,-1 4-8 0,1-3-3 0,-2 0-5 15,-3 2-4-15,1-1-5 16,-2-1-5-16,-3 2-5 0,-2-2-5 0,0 0-4 16,-4 2 2-16,0-3 1 0,-4-2 0 15,0 1 0-15,-5-2 1 0,-1 0-9 16,-5-2-5-16,0 2-5 0,-4-2-3 0,-2 1-5 16,-2-1-2-16,-3-2-1 0,-1 1-1 15,-1 0 0-15,-4 0-2 0,1 0 2 16,-1 0-1-16,-2 0 2 0,-2 0-2 15,2 1-1-15,-2 3 0 0,-2 0-4 16,0-1 1-16,-2 4-3 0,0 2-1 16,-5-1 0-16,-1 3-3 0,-3 3-2 0,-4-3 0 15,-2 7 1-15,-6-2-1 0,-3 3-2 16,-1 0 3-16,-5 3-3 0,0 1-3 16,-4 4 0-16,-2-1 0 0,-1 3 2 0,-1-1-3 15,2 2 1-15,-3 2-3 0,3 4-5 16,2-1-9-16,-2 1-13 0,2 5-16 15,0-1-28-15,0 4-35 0,2 0-47 0,0 4-49 16,4-1-47-16,2 5-38 0,5-3-22 16,4 5-10-16,6 0 3 0,5 0 0 0,3-1-2 15,7 2 26-15,2-2 33 16,5 2 41-16</inkml:trace>
  <inkml:trace contextRef="#ctx0" brushRef="#br0" timeOffset="121199.36">19706 14127 15 0,'-4'-1'51'0,"-2"1"-7"0,1-4-4 0,-1 4-2 15,0 0-4-15,-1 0-3 0,1 0-4 16,0 4-2-16,-3-4 1 0,1 1 3 0,-1 2 4 16,1 2 4-16,-3-4 1 0,-2 3-2 15,1 1 2-15,-1 2 0 16,-4 0-2-16,0 2-1 0,-2 3 3 0,0 1 2 15,-4 4 1-15,0 1-1 16,-1 6 0-16,-1 2-1 0,-3 3-4 0,3 4-5 0,-3 3-3 16,3-1-2-16,0 7-5 15,-1-1-3-15,3 3-1 0,2 1-3 16,0 3-1-16,2 1-3 0,2 1 0 0,2-1-2 0,2 1-2 16,2 3 0-16,5 0 0 15,2 0-1-15,2 1 0 0,2 2 0 0,4-2 0 16,4 3-2-16,3-1-2 0,4 1 0 15,2-2 1-15,4 3-1 0,4-3-1 0,5 3 0 16,4-4 1-16,4-3 0 0,4-1 0 0,7-3 0 16,2-2 0-16,4-3 1 0,4-6 0 15,0-2 1-15,5-5-1 0,-1-4 0 16,3-3 0-16,2-4 1 0,2-4 1 0,-3-5-1 16,3-4 1-16,0-9 1 0,-2 0-2 15,2-6 3-15,-5-5 2 0,1-5 8 16,-3-3 13-16,-3-3 16 0,-1-3 16 0,-4-6 14 15,-4 1 16-15,-3-4 11 0,-3 0 12 16,-7-3 12-16,-2 1 11 0,-6-5 9 16,-3 0 7-16,-6-3-1 0,-4-1-7 0,-4-1-16 15,-5-4-15-15,-1 0-15 0,-7 0-16 16,-5-5-17-16,-3 0-9 0,-5 0-5 16,-2-3-5-16,-6 2-5 0,-2-2-3 0,-7 0-1 15,-3-4-4-15,-6 2-4 0,-3 0-6 16,-7 0-6-16,-1 1-5 0,-8 3-2 15,-1 1 1-15,-4 5-5 0,-1 1-3 16,1 3 1-16,-3 7-2 0,5 3-6 0,-1 1-17 16,5 5-31-16,2 5-47 0,4 3-76 15,5 2-87-15,6 4-82 0,6 5-81 16,8 4-66-16,5 2 0 0,4 4 47 0,7 5 72 16</inkml:trace>
  <inkml:trace contextRef="#ctx0" brushRef="#br0" timeOffset="122642.38">21759 14032 28 0,'-4'0'34'0,"-2"0"-1"0,-1 0 0 16,1 0 3-16,-2 0 6 0,1 0 6 15,-1 0 3-15,-1 0 1 0,1 0 2 0,-3 0-2 16,1 0-4-16,-1 0-1 16,-2 2-3-16,-1-2 2 0,-1 4-1 0,-2-3 2 15,-2 3-2-15,-2 0 2 0,-1 0 0 16,-1 1-1-16,0-1 1 0,-3 3-2 16,1-2 1-16,0 3-3 0,-3-2-4 15,1 4-5-15,-1 0-4 0,1 5-4 0,-5-1-2 16,0 3-3-16,0 1 1 0,-4 5 4 15,0-1 4-15,0 6 4 0,-2-2 6 16,0 7 5-16,0-3 4 0,0 4 0 16,0 0 0-16,2 2-2 0,0 2-8 0,2 1-6 15,2 0-5-15,3 1-8 0,-1 0-5 16,5 2-2-16,3 0-5 0,1 4-3 0,4-1-2 16,5 2 0-16,1 3 0 0,5 0-1 15,4 0 3-15,2 1-3 0,4 2 2 16,2-1-2-16,7-2-1 0,2 3-1 0,4-3-1 15,4 1 0-15,5 0 1 0,1-2-1 0,7-2-1 16,2 1 1-16,3 0 0 0,3-2 1 16,3 0 0-16,1-4 0 0,3 0 1 15,2-5-1-15,2 1 1 0,2-4-1 0,0 1 0 16,5-5 3-16,-1-4 0 0,0-4 1 16,3-2 1-16,2 0-1 0,1-7 0 15,-1-1-3-15,2-7-1 0,-1 0-1 0,1-2-1 16,0-6-1-16,-3-2 0 15,-1-4 1-15,-1 1 1 0,-3-5-1 0,-3-3 2 16,-2-4 1-16,-2-3 0 0,-5-2 0 0,-3-3 2 16,-3-3 0-16,-2-4 2 0,-4 0 0 15,-2-6 2-15,-2-1 5 0,-4-4 9 16,-1-4 11-16,-4-1 7 0,-1-6 11 0,-3 1 11 16,-2-6 6-16,-5 2 2 0,1-4-2 15,-5 1 1-15,1 0 5 0,-5-1 3 0,-2 1 5 16,-4 1 7-16,0 0 4 0,-4 2 4 15,-3-2-3-15,-4 2-7 0,1-1-8 16,-5 3-10-16,-4-1-8 0,0 0-10 16,-5 2-10-16,-4 2-7 0,-1 1-6 0,-5 0-8 15,-4 2-8-15,-3 1-4 16,-5-2 0-16,-3 4-4 0,-2 1 0 0,-2 3-2 16,-2 0-1-16,-3 5 0 0,3 2-5 15,-2 2-5-15,0 2-16 0,-1 5-25 0,5 4-48 16,2 1-72-16,5 5-82 0,3 4-81 15,7 5-68-15,4 5-63 0,5 3-14 16,3 6 38-16,5 5 68 0,4 3 77 16</inkml:trace>
  <inkml:trace contextRef="#ctx0" brushRef="#br0" timeOffset="124085.47">23825 13784 74 0,'-4'-7'74'0,"0"2"-7"16,-1 1-1-16,1-1 0 16,0 4-6-16,0-3-5 0,-3 0-6 0,3 3-4 15,-2 1-4-15,-3-2 0 0,1 2 4 16,-3 0 3-16,-1 2 3 0,-3-1 0 0,0 3 2 15,-2 0 0-15,-2 2 6 0,0 2 2 16,-4 0 6-16,-1 4 5 0,-3-2 10 16,-1 6 6-16,-3 0 4 0,-1 5 0 0,-4-1-2 15,0 5-2-15,-4 0 0 0,-1 1-4 16,-1 3-2-16,0 1-1 0,-1 3-3 16,3 0-5-16,0 1-9 0,0 2-8 0,4-1-8 15,0 7-6-15,2-1-7 0,2 2-6 16,3 2-3-16,3 1-4 0,1 2-4 15,4 1-3-15,2 1-3 0,2 3-1 16,2 1-1-16,2-1-1 0,5 7 2 16,3-1 2-16,3 4 3 0,2 0 2 0,7 2 2 15,1 3 0-15,3-3 0 0,6 1-5 16,2 0-5-16,4-3-3 0,5 0-4 0,3 0 0 16,3-2-2-16,6-2 0 0,3 0 0 15,3-4 2-15,5-2 1 0,4-1-3 16,4-6 3-16,5 3 0 0,4-6 0 15,4-3-1-15,4-5 0 0,4 3 0 0,1-8-1 16,3 2-1-16,3-4 0 0,4-2 2 0,0-3 3 16,2-3 0-16,2-4-2 0,1 1 2 15,3-6-1-15,-1-1-3 0,1-1-1 0,1-2 0 16,-1-3 1-16,-2 0-1 0,-1-4 1 16,-3 0-1-16,0-5-1 0,-2 0 2 15,-2-4 1-15,0-2 2 0,-2-3-1 0,-3-4 1 16,-3-3 1-16,-1 0-2 0,-4-8-2 15,-4-4-1-15,-4-1 6 0,-5-3 7 16,-3-6 13-16,-5-6 10 0,-7 0 12 16,-5-3 12-16,-5-2 4 0,-6-5 1 0,-5 1-5 0,-8-4-4 15,-4-1-7-15,-4 0-3 0,-7-1-7 16,-4-1-5-16,-4 2-4 0,-5-2-4 16,-6 0-1-16,-4-2-5 0,-4 3-4 15,-5-1 0-15,-3-3-2 0,-7-3-1 16,-5 1-5-16,-3-3-2 0,-9-1-3 0,-7 3-2 15,-5-5-2-15,-8 6 0 0,-5 1-2 16,-7 4 0-16,-10 2 1 0,-9 4-3 16,-8 6-2-16,-11 3-8 0,-6 11-9 15,-9 1-17-15,-4 9-46 0,-4 8-90 0,-5 5-111 16,-1 7-104-16,-1 10-120 0,-1 8-54 16,3 10 11-16,1 7 69 0,4 3 103 15</inkml:trace>
  <inkml:trace contextRef="#ctx0" brushRef="#br0" timeOffset="130474.33">10456 15552 15 0,'-6'-4'64'0,"0"-1"2"0,-1 1 0 15,-1 1 4-15,-1-2-1 0,1 3-6 0,-1 1-7 16,-1-3-11-16,-3 3-6 15,0 1-4-15,1-3 2 0,-3 3 2 0,-2 0 1 16,-2 3 0-16,0-3-1 16,-4 1-3-16,-1 3-6 0,-3-3-4 0,-1 4-3 0,-3 1 1 15,-1 2 1-15,-4 1 1 16,0-1 2-16,-2 4 4 0,0 0 2 0,-3 1 2 0,-1 3 1 16,2-1 0-16,-2 4 0 0,-3-1 1 15,3 2-2-15,-1 2-3 0,1 2-1 16,2 1 1-16,0 0-2 0,-1 5 0 0,3-1-2 15,2 4-1-15,0 0-1 0,0 1-2 0,2 4 0 16,3 0-3-16,-1 4 1 0,2-1 0 16,3 2 1-16,1 6 0 0,3-3 1 15,2 2 2-15,2 5-3 0,2-3-1 16,4 4-2-16,3 0-2 0,1-3-5 16,7 2-3-16,2-1-4 0,4-2-2 0,5 3-2 15,1-3 0-15,7 1 0 0,5 0-1 0,3-2 2 16,5-2-2-16,3 2 2 0,8-1-2 15,1-3 0-15,7-2-1 0,1 1 1 16,5-6-1-16,3-1-1 0,3-3-2 16,5 0 0-16,1-5 0 0,3 1 1 0,2-5-1 15,2 0 2-15,2-5-1 0,1 1 1 16,1-5 1-16,-2-2 0 0,3-6 1 16,-1-1 2-16,0-5 3 0,0-2 0 0,1-6 2 15,-3-4-1-15,0 0 1 0,0-7-4 16,-2-4-3-16,-2-3 1 0,0-2-1 15,-4-4-1-15,-4-3 0 0,-3-2 2 0,-4-4-1 16,-4 1-1-16,-4-3 2 0,-5-2 0 0,-4 1 0 16,-6-4 1-16,-2 0-1 0,-7-3 2 15,-1-3 4-15,-5-2 6 0,-4-1 8 0,-3-4 6 16,-3-1 8-16,-5 0 9 0,-4-2 5 16,-4 2 4-16,-3-2-2 0,-5 3-2 0,-3-2-4 15,-6 2-3-15,-3 0-7 0,-5 0-6 16,-5 1-1-16,-6-1-2 15,-3 1-2-15,-5 4-2 0,-3 3-3 0,-4-2-2 0,-4 5-6 16,-3-1-1-16,-3 4-3 16,-3 2-4-16,-2 3 0 0,-2 1-4 0,0 4-1 15,0 1-4-15,0 5-3 0,-2 0-5 0,2 4-20 16,2 5-34-16,0 0-48 0,5 6-59 16,6 2-63-16,3 4-60 0,8 3-59 0,5 1-28 15,7 8 14-15,5 1 43 16,5 5 54-16</inkml:trace>
  <inkml:trace contextRef="#ctx0" brushRef="#br0" timeOffset="131732.49">12279 15589 39 0,'-15'-3'35'0,"0"0"-4"0,-2 2 3 15,2 1 0-15,-2 0 3 0,-2 0-1 0,0 0-1 16,-2 1 0-16,0 5 3 0,-4-5 6 15,-1 3 6-15,-1 4 5 0,-1 1 3 16,-4-1 0-16,1 1-3 0,-5 5-3 16,0 0-1-16,-4 2-1 0,-1 2 1 0,-1 3 6 15,-5 0 7-15,1 4 6 0,-3 3 5 16,-2 1 5-16,-2 1 3 0,3 4 0 0,-3-1-3 16,2 2-3-16,0 5-6 0,2-5-7 15,3 3-8-15,4 2-7 0,-1-1-8 16,5 0-7-16,4 1-7 0,2-1-7 0,3 1-6 15,3 2-5-15,5-1-3 0,4 2-3 16,3 2 0-16,1-1-1 0,4 4 3 0,3-1 1 16,2 0 1-16,4 3 0 15,4-2 0-15,0 2 0 0,5-1-1 0,3 4 0 16,3-4-1-16,2 2 1 0,4 2 0 0,3-1 1 16,3-1 1-16,3 2 0 0,4-3 0 15,4-4 1-15,2 1 1 0,4 2-2 0,3-6-1 16,4-1 0-16,2 0 0 0,2-2-1 15,2-2-1-15,2-3-1 0,0 0-1 0,1-4 0 16,1-3 0-16,0-2-1 16,1-3 1-16,1-4 3 0,3-3 0 0,0-6 0 15,-1-1-1-15,1-4 2 0,2-5-1 16,1-5-2-16,1-1-1 0,0-6 1 0,2-4-1 16,0-2 0-16,-2-3-1 15,0 0 1-15,-5-7 0 0,1 2-1 0,-5-7 1 0,-4 3 0 16,-2-8 0-16,-2 2 1 15,-6-3-1-15,-3-2 1 0,-3-5 0 0,-5 1 6 16,-5-3 10-16,-3-1 11 0,-3 2 14 0,-6-2 13 16,-2-3 10-16,-4-1 2 0,-5 2-5 15,-3-7-4-15,-3 3-6 0,-2-3-4 0,-4 0-7 16,-3-2 0-16,-1 1 1 0,-5-2-4 16,-2-1-2-16,-2-1 1 0,-2 3 3 0,-2-2 4 15,-2 1 4-15,-3 1 5 0,-1 1 0 16,-5 1-3-16,-2-1-8 0,-2 5-6 15,-4 0-8-15,-4 4-6 0,-3-1-5 0,-2 6-4 16,-4 1-5-16,1 0-3 0,-4 4-1 16,-1 1-5-16,-2 5-2 0,0 0 0 15,-3 5 1-15,3 3 1 0,-2 1-4 0,4 1-2 16,-1 7-11-16,6 1-22 0,1 5-45 0,4 1-67 16,3 5-85-16,6 1-84 0,2 8-71 15,6 0-65-15,0 7-36 0,5 4 27 16,2 9 65-16,2 1 76 0</inkml:trace>
  <inkml:trace contextRef="#ctx0" brushRef="#br0" timeOffset="133014.57">13911 15642 39 0,'-17'-1'52'0,"0"-3"-6"0,-2 4 0 0,0 0 2 16,0 0-1-16,0 0-5 0,-3 0-6 16,3 4-4-16,-2-3 0 0,0 4 1 15,0 0 3-15,-2-1 4 0,1 1 5 0,-1 0 1 16,0 2 0-16,0 2 0 0,-3 0-1 15,1 3 1-15,-1 0 2 0,-1 0 5 0,-3 5 9 16,1-1 8-16,-1 2 4 0,-2 3 6 16,1-1-2-16,-1 5-1 0,-2-2-5 15,-2 6-6-15,2-3-8 0,0 3-7 0,2 3-8 16,-1 1-7-16,3 1-8 0,0 0-6 16,1 6-7-16,3-1-6 0,1 4-2 15,2 2-3-15,1 4-1 0,5 2-3 0,3 3 1 16,1 3 0-16,5 2 0 0,3 0 0 15,3 1 0-15,2-2 2 0,7 4 1 16,1-3 2-16,5 0 3 0,4 1 4 16,4-2 1-16,4 3 3 0,3-2 0 0,1 0-2 15,7-1 0-15,2 0-3 0,3-4-4 0,5 0 0 16,3-3-1-16,6 0 1 0,2-5-1 16,7-1 1-16,3-3 1 0,5-3-1 15,4-3 0-15,3-7-1 0,5-3 0 16,3-3-2-16,2-4-1 0,0-7 0 0,0-3-1 15,0-4 0-15,0-6-1 0,-2-4 0 0,-1-6 3 16,-3-3 0-16,-3-5-1 0,-1-4 0 16,-5-3 0-16,-4-3 0 0,-3-6 0 0,-5 0 1 15,-3-3 6-15,-6-6 5 0,-2-3 11 16,-7-3 12-16,-2-5 12 0,-6 0 12 16,-2-4 6-16,-6-3 1 0,-3-3-4 0,-4 1-5 15,-4-6-10-15,-2-2-6 0,-4-2-4 16,-5 1 1-16,-4-2 4 0,-4 1 5 15,-4-2 9-15,-5 1 8 0,-4 3 10 0,-6 1 6 16,-4-2-1-16,-5 0-4 0,-6 2-9 16,-6 0-14-16,-7 5-13 0,-4-2-14 15,-4 1-6-15,-4 5-7 0,-3 0-3 0,-1 2-3 16,-5 3-3-16,0 1 0 0,-4 3-6 16,0 5-2-16,-3 3-1 0,1 1-3 0,0 5-1 15,2 4-6-15,0 6-21 0,4 1-39 16,2 6-69-16,3 3-87 0,5 9-92 0,3 2-77 15,6 8-72-15,5 3-32 0,4 6 29 16,3 3 71-16,3 1 81 0</inkml:trace>
  <inkml:trace contextRef="#ctx0" brushRef="#br0" timeOffset="134197.6">15682 15510 21 0,'-6'-8'91'15,"-2"4"-13"-15,-3 0-3 0,-2-1 0 16,1 1 3-16,-3 0-4 0,0 3-8 16,-2-2-12-16,0 2-9 0,0 1-8 15,-2 1-3-15,-2 2 1 0,2 2 0 0,-2-1 3 16,-3 5 2-16,-1-1 1 0,0 5-2 15,-1-1 1-15,-1 5 3 0,-3 0 4 16,0 4 8-16,-1 4 8 0,-3 0 11 0,0 4 8 16,0 1 7-16,-2 2 7 0,0 2 3 0,2 4-2 15,-2-3-4-15,2 4-8 0,3-1-8 16,-1 1-9-16,0 1-14 0,5 3-11 16,1-1-11-16,3 4-6 0,2 1-8 15,2 2-7-15,4 6-3 0,2-1-2 0,5 4 0 16,4 1-4-16,1 3 1 0,3 1-2 15,7 0 1-15,1 0 2 0,5 3-2 0,6-1 2 16,2 0-1-16,5-2 0 0,5 1-3 16,3-1-1-16,6-3 1 0,5-2-2 15,4-2 2-15,3-2 2 0,8-2 1 0,5-4-1 16,3-6 0-16,6-3 1 0,4-2-2 16,3-8 0-16,1-4 1 0,5-5-2 15,0-5 2-15,0-5 2 0,2-5 2 0,-3-9-1 16,-1 0 0-16,0-4 2 0,-3-6-3 0,-1-5-2 15,-5-1-1-15,-2-3-2 0,-6-3 2 16,-3-7-1-16,-5 1 1 0,-3-6 2 16,-6-4 3-16,-5-4 2 0,-6-3 8 0,-1-2 16 15,-8-3 14-15,-5-5 17 0,-3-4 12 16,-6-4 11-16,-4 1 6 0,-7-5 0 0,-4 1-7 16,-4-3-7-16,-9 3-9 0,-3 1-7 0,-10-1-10 15,-3 3-7-15,-7-1-9 16,-4 3-9-16,-7-2-4 0,-5 3-7 15,-6 1-5-15,-3 3-5 0,-6 4 2 0,-3 2-1 16,-4 2-1-16,0 7 0 0,-2 2-3 0,0 4-10 16,0 5-31-16,0 8-48 0,2 1-76 15,4 6-84-15,2 4-84 0,7 6-74 16,6 2-76-16,7 4-9 0,3 3 44 16,9 4 69-16,5 3 77 0</inkml:trace>
  <inkml:trace contextRef="#ctx0" brushRef="#br0" timeOffset="135747.2">17202 15549 20 0,'-17'0'72'0,"0"0"1"15,-2 3-4-15,-2 2-6 0,-2-2-8 0,-3 2-5 16,-3 4-4-16,-1 0-3 0,-4 6 1 16,0-2 0-16,-2 4 0 0,-2 2-3 15,0 4-2-15,0 3-3 0,-2 3-2 16,-2 3-1-16,1 5 1 0,-1-2 4 0,2 6 2 15,0 0 5-15,1 1 2 0,-1 5 1 16,2-1-1-16,0 3-5 0,2 3-4 16,2 3-7-16,2 2-7 0,3 2-5 0,3 2-7 15,3-1-4-15,4 3-3 0,4 3-1 16,3-3-2-16,1 3-1 0,7 2 0 16,2-1-1-16,4 0-2 0,2 3 0 0,7-2 0 15,1 3 0-15,5-4 0 0,4-1 1 0,5-1 0 16,1-1-1-16,7-4 2 0,2-1-1 15,6-2 0-15,3-3 1 0,4-3 0 16,4 0 0-16,2-5 0 0,4-5 0 0,0-3 0 16,2-4 1-16,1-1 0 0,-1-8 1 0,1-5-1 15,-1-5-1-15,-2-4 0 16,1-3 0-16,-1-8 0 0,0-5 0 0,-2-4 0 0,2-5 3 16,-1-3 1-16,1-9 1 0,0 0 2 15,0-9 3-15,1 0 9 0,1-7 3 16,-2-3 4-16,3-1 0 0,-3-5 2 15,-2-3-2-15,0-5-6 0,-4 0 0 16,-2-2 3-16,-4-2 11 0,-5 3 9 0,-6-3 12 16,-4 0 17-16,-5-3 16 0,-4 3 14 0,-6-4 12 15,-4 1 6-15,-4-1 3 16,-5-1-5-16,-4 2-9 0,-4-2-12 0,-5-1-11 16,-4 2-5-16,-4-3-8 0,-2 2-8 0,-2-1-4 15,-4-4-5-15,-5 4-3 0,-2-5-7 16,-1 4-7-16,-3 3-3 0,-5 2-4 15,1 2-3-15,-4-1-7 0,-1 5-8 0,-3 0-3 16,-1 5-2-16,-4 3-1 0,0 4-3 16,0 2-1-16,-2 3 1 0,0 6-3 0,0 2 0 15,-2 8-4-15,-2 1-5 0,-1 7-17 16,1 2-20-16,-2 4-28 0,1 5-43 16,3 3-46-16,0 4-47 0,4 3-41 0,5 4-36 15,1-2-29-15,7 4-21 0,2 2-33 16,4 2 9-16,0 1 30 0,4-2 43 15</inkml:trace>
  <inkml:trace contextRef="#ctx0" brushRef="#br0" timeOffset="137773.94">18910 15470 23 0,'-2'-1'48'0,"-2"1"-4"15,0 0-4-15,-1 0-1 0,-1 0-4 0,0 1-5 16,-1-1-2-16,-1 3-5 15,-3 0-2-15,-1-2 1 0,-1 2 2 0,-2 2 0 16,0 0 4-16,-2 0 5 0,-2 2 3 0,-2 1 5 16,0 1 1-16,0 0 5 0,-2-1 0 15,-3 1-1-15,1 3-4 0,-1 0-2 16,-1 5-5-16,-3-1-5 0,1 1-3 0,-1 5-3 16,-2-1-2-16,-2 4-2 0,0 3 2 15,1 1-1-15,-3 2 3 0,0 6 3 0,-2-1 3 16,2 3 3-16,-3-1 1 0,3 3 1 15,0-2 0-15,1 5 0 0,-1 0-2 16,0 1 1-16,2 4 0 0,0 1-1 0,2-2-3 16,2 2-1-16,5 4-2 0,0 0-5 15,3 0-2-15,6 4-6 16,3-4-1-16,2 1-5 0,5 3-1 0,4-3-4 0,6 4 0 16,2-1-3-16,7 0 0 0,2 1-1 15,4 0-3-15,4-1 2 0,5-2-1 0,1-2 0 16,5 0 2-16,4 0 0 15,5-1 1-15,1-4 0 0,5 1 0 0,4-2 2 16,0-3-1-16,4-1 1 0,2 1 1 16,2-2 0-16,3-2 1 0,2-3-1 15,3 0 3-15,1-6 0 0,4 1 1 0,0-7 0 16,3 2-2-16,-1-5 0 0,4-2-2 0,1-2-2 0,-1-5 1 16,1-2-1-16,-1-3 0 0,0-4-1 15,-1-2 0-15,-3-3 0 16,0-4 0-16,-4-5 0 0,-2-2 0 0,0-3 0 15,-5-2 1-15,-1-5 0 0,-3-1 0 0,-4-6 2 16,1 2 0-16,-5-7 4 0,-3 3 18 16,1-4 20-16,-4-2 10 0,-1-2 7 0,-1-1 2 15,-1-2 0-15,-4-1-13 0,1-2-12 16,-5-3-5-16,-3 0 4 0,-3-2 4 0,-2 0 8 16,-7-2 5-16,-2 0 4 0,-4 0 4 15,-5-3 3-15,-3 0 7 0,-5 0 6 0,-4-4 4 16,-7-1 4-16,-2 1 1 0,-3-2 1 15,-5-2-8-15,-5 0-10 0,-3-2-9 0,-5 1-11 16,-4 1-12-16,-6 0-8 0,-3 0-5 16,-5 2-4-16,-3-2-6 0,-7 2 0 15,-1-2 1-15,-3 1-4 0,-5 3-3 16,-3-1-2-16,-7 5 1 0,-1-1-5 0,-7 7-4 16,-2-1 1-16,-2 4 1 0,-2 7-3 15,-2 3 3-15,0 2 0 0,-1 7-1 16,3 2-13-16,2 7-26 0,6 4-46 0,5 3-77 15,4 4-87-15,6 6-82 0,4 1-74 16,9 6-70-16,4 5-15 0,5 4 42 0,3 2 70 16,5 3 74-16</inkml:trace>
  <inkml:trace contextRef="#ctx0" brushRef="#br0" timeOffset="139794.73">21370 15422 18 0,'-4'-6'69'0,"-1"5"-2"16,-1-4-2-16,0 1-5 0,-1 0-6 0,1 0-3 15,-2-1-5-15,-1 4 1 0,1-4-1 0,-3 0-1 16,0 4-2-16,-1-4-2 0,-1 2-2 15,0-2-5-15,1 4-2 0,-3-2 0 16,-2 2-2-16,0-1 1 0,0-2 1 0,0 4 2 16,-2 0-1-16,-2 0 0 0,0 0-1 15,0 4-2-15,-5-1 0 0,1 1-1 0,-1 4 0 16,-1-2 1-16,-3 4 4 0,-2 0 1 16,1 4 1-16,-1 1 0 0,-2 1-1 15,-2 3-1-15,2 1-5 0,-2 0-2 16,0 5-1-16,0 1-2 0,0-1-1 15,0 4-2-15,0 1 0 0,2 1-2 16,-2 0-1-16,3 2-3 0,1 5-2 0,0 0-3 16,2-2-4-16,3 4-2 0,-1 0-2 0,3 3 0 15,2 2 0-15,2 3 0 16,-1 2 0-16,5 4 0 0,3 0-2 0,3 5 0 16,3 3-1-16,1 0 1 0,3 1 0 15,4 4-1-15,2 0 1 0,2 0-2 0,5 1-2 16,1 2 1-16,5-3-2 0,4 3 3 15,5-2 1-15,3-1-1 0,5-2 1 0,2-5-1 16,6-1-1-16,2-5 0 0,5 0 0 0,2-4-1 16,3-3 1-16,6-2-1 0,1-3 1 15,2-5 0-15,5 1 0 0,-1-5 0 0,3-3 1 16,2-4 1-16,0-1 0 0,0-5-2 16,2-3 1-16,0-5 1 0,2 1 1 15,-2-9 0-15,0 1-2 0,0-5 0 16,0-5 0-16,-3 1-2 0,-1-5-3 0,-2-1-2 15,-5-4 2-15,1 0 1 0,-5-2 0 0,-4-4 2 16,-3 1 2-16,-1-5 1 0,-7 0 2 16,-1-2 0-16,-3-4 0 0,-2-2-1 15,-4-2 1-15,-3-4 1 0,-3 0 3 0,-1-6 1 16,-4 1 4-16,-2-2 9 0,-2-1 7 16,-2-2 11-16,-2-1 13 0,-5-4 10 15,1 3 10-15,-3-2 9 0,-2 1 5 16,-4-3-1-16,0 1-1 0,-2 2-1 0,0-2-5 15,-4 2-8-15,-1 0-4 0,-1 2-5 16,-3-1-5-16,-2 3-5 0,-1 0-3 0,-5 2-4 16,0-2-6-16,-5 2-6 0,-1-4-6 15,-3 2-6-15,-1 0-4 0,-3-1-2 0,0-2-3 16,-4 2 0-16,0-2 2 0,-4 0 0 16,0 3 0-16,-5-2-1 0,-1 3 1 15,-3 0-1-15,-4 1-3 0,-4 5-3 0,0-1-2 16,-4 3-1-16,1 2-2 0,-1 3-4 15,-1 3-10-15,1 0-18 0,4 2-29 0,0 7-46 16,4-2-56-16,2 4-60 16,7 7-57-16,3-2-60 0,5 5-55 0,7 4-1 0,1 3 32 15,7 2 52-15</inkml:trace>
  <inkml:trace contextRef="#ctx0" brushRef="#br0" timeOffset="141304.62">22843 15573 10 0,'-4'-4'52'0,"2"3"-3"0,-3-2-5 16,3 3-2-16,-2-1-1 0,2 1 1 16,-2-4-1-16,2 4-2 0,-3-1 0 0,1-1-1 15,0-1-1-15,-2 1-3 16,-1-1-2-16,1 2-2 0,0-2 0 0,-3 1 1 15,-1-1 3-15,-1 2 2 0,-2 1 4 0,-2-3 3 16,-2 3 2-16,1 0 1 0,-4 3-2 16,-1-2 0-16,-2 2-3 0,0 2-2 0,-3 1-1 15,1 4-5-15,-5 0-2 0,1 5-5 16,-3-1-5-16,0 5-3 0,-2 3-3 16,0 0-2-16,1 7 0 0,-1-3 1 0,0 6 2 15,0 0 2-15,2-1 2 0,3 6 1 16,-3-3-1-16,2 1-1 0,3 4-3 15,1 0-2-15,1 1 0 0,0 0-1 0,1 5 0 16,3 1-3-16,2 0-2 0,2 4-2 16,4 4-2-16,3 2-1 0,1-1-3 15,5 5 0-15,4-2 0 0,4 1 0 16,5 1-1-16,3-1 0 0,5 3 1 0,2-4 0 16,5 2 0-16,3 1 0 0,5-2 0 15,2 0 0-15,6-2 1 0,2-3 1 0,3-5-1 16,1-1 1-16,5-2 0 0,0-3 1 15,2-6 3-15,2 0 3 0,2-6 2 0,2 1 2 16,3-6 0-16,1-2 2 0,3-6-2 16,2-2-2-16,2-6-2 0,1 0-2 15,4-5-1-15,-1-5-2 0,2 0-1 0,0-5-1 16,0-5 1-16,0 1 0 0,1-5-1 16,-5-1 3-16,-3-6 2 0,-1 2 7 0,-4-6 10 15,-5-4 13-15,-4-4 14 0,-2 0 14 16,-4-4 17-16,-3-2 14 0,-4-7 10 15,-3 1 10-15,-6-5 6 0,-1 0 0 16,-4-4-3-16,-3-1-9 0,-6-3-12 0,-2-1-13 16,-6-4-12-16,-3 1-14 0,-6-5-12 0,-4 3-9 15,-4-2-6-15,-5 0-5 0,-4-2-5 16,-4 3-1-16,-6-3-2 0,-5 3-1 16,-4-3-3-16,-4 0-2 0,-6 0-2 15,-3 3-4-15,-6 1-2 0,-4 1 0 0,-2 3-3 16,-4 1 1-16,-1 5-3 0,1 1-2 15,-3 7-10-15,0 3-24 0,3 4-38 16,1 5-53-16,3 5-62 0,6 7-70 0,5 2-59 0,3 6-43 16,7 2-33-16,4 8-20 0,4 4 26 15,5 2 51-15,2 4 56 0</inkml:trace>
  <inkml:trace contextRef="#ctx0" brushRef="#br0" timeOffset="142727.31">24659 15506 4 0,'-10'-4'60'0,"1"0"0"0,-1 1-9 0,1-2-9 16,1 4-8-16,-1-3-6 0,1 0-2 15,-1 3-2-15,1-2 2 0,-1 2 4 16,-1-2 5-16,1 0 5 0,-1 3-2 0,-3-1 2 16,0 1-2-16,1-3 0 0,-3 3-1 15,0-2 3-15,-2 2 4 0,-2 0 4 16,-2 2 4-16,0 1 2 0,-5-2-2 0,1 5 1 16,-3-2 1-16,-1 2-1 0,-3 3-1 15,0 1-5-15,0 0-3 0,1 3-6 16,-3 2-6-16,-2 1-7 0,2 2-5 0,-2 3-2 15,0 0 1-15,-2 4 2 0,0 4 5 0,-2 1 6 16,-1 3 2-16,1 5 2 0,2 0-1 16,-2-1-2-16,4 2-5 0,0 1-3 15,4 3-5-15,0-2-4 0,5 2-2 0,4 1-2 16,1 0-4-16,3 0-1 0,4 0 0 16,5 4-2-16,1-1 0 0,3 4 0 15,2-1 0-15,4 5-2 0,4-2 0 16,2 1-4-16,3-3-1 0,4 3 0 0,4-1 1 15,-1 1-1-15,6-2 1 16,3-1 1-16,0 2 1 0,5-2 0 0,0 2 1 0,4-5 0 16,-1 1 1-16,3-4 1 0,3-1 1 15,1-3 0-15,2 0 0 0,3-3 1 0,1-1-1 16,3-3 1-16,2-4-2 0,1 0 3 16,4-2-1-16,1-7 0 0,2 3 0 15,2-6 1-15,3-1-1 0,1-2-4 0,1-2 1 16,4-4 0-16,-2-1-2 0,1 0 1 15,1-4 2-15,0 1 0 0,-2-4 2 0,-2 3 0 16,-3-3 1-16,1-1 3 0,-1-1 4 16,-2-3 3-16,1 3 5 0,-3-4 4 15,0-2 4-15,1 1 1 0,-3-1-1 0,-2-5-2 16,0 2-4-16,0-2-3 0,-4-1-2 16,-1-3 1-16,-3-3-1 0,0 1 1 0,-5-4 4 15,0-3 4-15,-2-3 4 0,-4-1 4 16,0-2 3-16,-4-3 4 0,0 1 1 15,-5-3 0-15,-3-3-2 0,-1 1-5 16,-4-2-4-16,-4 2-6 0,-2-4-1 16,-5-1 0-16,-2-1 1 0,-1-3 3 0,-7 0 4 15,-3-2 1-15,-1-4 1 0,-5 1 5 16,-1-4 6-16,-5 2 4 0,-2-3 5 0,-3 1 4 16,-3-1 1-16,-2 3-4 0,-5-2-6 15,0-1-10-15,-4 1-10 0,-2-1-5 0,-2-2-7 16,-3 4-5-16,-1-3-3 0,0 3 0 0,-3-3-1 15,-2 8-1-15,1-3-1 0,-1 2 0 16,-2 2-2-16,-2 2-4 0,-2 5 0 16,-2-1-2-16,-4 4-4 0,-3 4-8 15,-1 2-10-15,-3 4-18 0,-2 4-25 0,0 4-43 16,-2 3-55-16,2 2-59 0,0 6-59 16,1 4-43-16,3-2-31 0,0 7-17 0,7 1-13 15,2 1 19-15,4 2 43 0,6 2 47 16</inkml:trace>
  <inkml:trace contextRef="#ctx0" brushRef="#br0" timeOffset="144624.28">26977 15415 38 0,'-2'-5'95'0,"-2"-3"-10"0,1 4-7 15,-1-1-9-15,0 1-7 0,0 0-12 16,0 0-8-16,-1 0-2 0,1 0-4 0,-2 3 0 15,1-4 0-15,-1 2 3 0,-2 2-1 0,-3-1 1 16,0 2-3-16,-1 0 1 0,-3 0 2 16,-2 2 0-16,-2-1 5 0,-4 3 3 15,-1 4 9-15,-1-2 4 0,-3 1 3 0,-1 2 0 16,-3 3-1-16,-2 1-3 0,0 0-6 16,1 3-6-16,-3 2-6 0,-3 2-7 15,1 4-6-15,0 1-7 0,0 4-4 16,0 2-4-16,0 6-3 0,0 0 0 0,-2 5-3 15,2 3 0-15,-3-1-2 0,1 6 2 16,0 0 2-16,2-1 2 0,2 2 1 0,0-1 3 16,2 0 2-16,2 0 2 0,3 2-2 15,3 1-1-15,3-2-1 0,2 2-1 0,2 1-2 16,4 2 0-16,2-2 0 0,3 3-3 16,3-3 1-16,5 1-1 15,2-1-2-15,4 0-3 0,3-1-1 0,5 1 0 16,3 4-1-16,4-4-1 0,2 1 0 0,7 0 1 15,2-2 0-15,1-3-1 0,7 0 0 16,3 1 1-16,1-6 2 0,7 0-1 0,1-2 2 16,5-2 0-16,3-3 1 0,3-3 0 0,2-1 1 15,1-2 0-15,4-5 0 16,-1 1-1-16,3-7 2 0,0 3 1 0,4-7-1 16,0 0 1-16,0-5 2 0,3 1-1 15,-1-4-1-15,0-2-2 0,2-6 0 0,1 2 0 16,-1-6 1-16,0 2 1 0,-2-6 1 15,-1-1 3-15,-6-2 0 0,1-5 2 0,-4 0 5 16,-3-4 4-16,-1-2 9 16,-5-4 9-16,-2-3 10 0,-4-2 11 0,-5-4 12 0,-1 1 8 15,-5-6 4-15,-4-3-2 16,-4-6-5-16,-3-1-3 0,-3-4-7 0,-5-2-7 16,-6-4-8-16,-3-3-4 0,-3 0-3 0,-5-1-6 15,-4-5-3-15,-6-1-4 0,-3 0-2 16,-6-4-4-16,-1 4-2 0,-8-4-5 15,-3 4-2-15,-5-4-6 0,-4 4-2 0,-4-5-5 16,-5 2-3-16,-1 1 0 0,-5-1-1 16,-4-2 0-16,-4 4-2 0,-1 1 5 0,-3 2-2 15,-1 1 0-15,-1 3 0 0,-1 1 0 16,1 3 0-16,-1 4-2 0,0 2 1 0,1 7-6 16,3-1-13-16,3 10-28 0,4 0-46 15,2 7-76-15,4 6-83 0,5 3-79 0,4 8-61 16,4 7-46-16,4 3-33 0,5 6 29 15,1 3 63-15,3 3 70 0</inkml:trace>
  <inkml:trace contextRef="#ctx0" brushRef="#br0" timeOffset="146248.73">29693 15622 8 0,'-24'5'141'16,"-3"1"-26"-16,-3 5-19 0,-2 2-13 15,-1 3-10-15,-3 6-7 0,0 3-5 16,0 1-8-16,-3 3-7 0,-1 8-5 0,0 0-2 16,0 5-1-16,2 3-2 0,0 2-1 15,4 3 0-15,2 1-4 0,2 3-4 0,3 4-3 16,4 1-2-16,1 4-5 0,5-1-3 16,3 5-2-16,1 0-2 0,2 3 1 0,3-2-2 15,2 2 1-15,1-1 1 0,3 1 1 16,4-2 1-16,5-1 0 0,1-1 0 0,3-3 1 15,6 0 1-15,2-4 3 0,6-1 5 16,3-4 3-16,3-4 5 0,5-1 3 0,0-6 6 16,5-2 4-16,1-8 3 0,2-3 5 15,3-5 1-15,-1-5 1 0,3-5-1 0,2-6-3 16,-2-4-1-16,1-5-1 0,-1-5 2 16,0-4 1-16,0-5 1 0,-3-6 2 0,-1-5 0 15,-1-4-1-15,0-6 0 0,-3-9-3 16,-1-4 0-16,-4-7 3 0,0-5 4 15,-4-4 6-15,-3-7 1 0,-3-4 3 0,-5-4 0 0,-2-5-2 16,-4-4-8-16,-5 0-10 0,-3-1-5 16,-7-2-3-16,-5 0-6 0,-5 2-5 0,-5 1-5 15,-4 0-4-15,-7 1-7 0,-3 4-4 16,-5 3-6-16,-4 2-2 0,-4 5-5 16,-5 3-21-16,-4 7-43 0,-2 4-60 15,0 9-66-15,-2 3-73 0,0 10-72 0,2 4-70 16,3 9-28-16,1 4 23 0,4 6 47 0,5 4 62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08:47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10903 3896 29 0,'-13'-5'43'0,"3"2"-4"15,-1-2-5-15,0 4-4 0,3-2-5 16,0 2-8-16,-1-3-5 0,3 2-4 15,-3 1-2-15,3-3-1 0,-3 3 2 16,1-2 0-16,0 2 2 0,-3 1-1 0,0 0-1 16,1 1-2-16,-3 2-2 0,0-2 2 15,-1 4-1-15,-1 2 2 0,0 1 2 0,-4-3 2 16,0 4 2-16,0 2 2 0,-2 2 4 16,-3-1 3-16,1 2-1 0,-2 2 3 15,-1 2 4-15,-1 1-1 0,-1-2 0 0,-1 4 0 16,-3 1 2-16,0 1 0 0,0 2 0 15,-4 1 1-15,0 4-1 0,-2 3-1 16,-2 5 0-16,0-1-4 0,-3 6-2 16,-1 5-3-16,0 2-2 0,-1 1-1 0,1 4-2 15,1 1 0-15,1 3-2 0,0 1-2 16,4 2-2-16,2-2-2 0,4 3-2 16,2-1 0-16,7 1 1 0,2-5-1 0,6 1 0 15,2 0-1-15,7-5 1 0,2 0 1 16,4 0 0-16,2-1-2 0,6-4 2 15,3 4 1-15,2-3 0 0,3-4 1 0,6 1-2 16,1-2 0-16,2-2 2 0,5-2-2 16,4-3 1-16,4 0 1 0,2-6 0 15,5-2 1-15,3-2 1 0,3-6 1 0,2 0 2 16,4-3 0-16,0-5 0 0,3-2-2 16,-1-3 1-16,4-4-3 0,1-2 0 15,1-3-1-15,1-5 1 0,2-4 0 16,2-5 1-16,2-1 0 0,0-4 0 0,0 0-1 15,2-6 0-15,0-3 0 0,0 2 0 16,0-7 1-16,0 1 2 0,-2-2 1 16,-2-1 3-16,-2-2 3 0,-5 0 3 15,-2-5 4-15,-1 0 3 0,-3 0 4 0,-4-4 5 16,-5-1 3-16,1-2 1 0,-4 0 2 16,-3-2 4-16,-2 0-1 0,-2 0-3 15,-4-2-3-15,-2 2-1 0,-3-3-5 0,-3 0-6 16,-5 0 0-16,-2-4 3 0,-2 0 3 15,-4-1 8-15,-5 0 9 0,-4 1 9 16,-4-1 1-16,-4 4 4 0,-4-3 0 16,-3 3-5-16,-6-3-8 0,-2 4-9 0,-6 0-2 15,-3-1-6-15,-4 5-6 0,-4-1-6 16,0 1-6-16,-4 4-4 0,-4 1-6 0,-3 2-6 16,-4 1-4-16,-1 5-1 0,-3 0 0 15,-3 3-1-15,-1 3 1 0,0 2-2 0,0 1-4 16,1 6-20-16,1-1-32 0,0 6-35 15,2-1-41-15,2 3-44 0,4 5-45 0,3 0-25 16,4 4-17-16,3 3-33 0,3 1 5 16,7 4 28-16,1 1 40 0</inkml:trace>
  <inkml:trace contextRef="#ctx0" brushRef="#br0" timeOffset="946.73">12459 3941 23 0,'-43'13'55'16,"1"4"3"-16,-5 4 0 0,1 1-2 0,-1 6 2 15,1 2 0-15,-1 2-5 0,1 7-7 16,1 3-5-16,-1-1-5 0,1 9-7 16,3 3-5-16,-1 1-3 0,1 2 0 0,2 1 1 15,2 2 5-15,0 1 5 0,0 2 5 16,2 2 2-16,0 2 2 0,4 1-2 16,2 1-6-16,5 2-4 0,4 1-8 15,8-1-5-15,5-1-2 0,3 0-2 16,10-5-3-16,3-1 0 0,7 0 0 0,4-3 0 15,6-1 0-15,7 0 1 0,2-4 0 16,6-1 2-16,7-2 0 0,3-2 0 16,6-1-2-16,5-7 0 0,7-1 1 15,6-3-1-15,2-4-1 0,6-4 2 16,7-5-1-16,7-4 1 0,1-2 0 0,5-4 3 16,1-4 2-16,3-3 0 0,0-3 0 15,0-5 4-15,-2-4 0 0,-1 0-3 0,-1-5-1 16,-1-3-2-16,-3-1 1 0,-3-4-3 15,-2-2 0-15,-2-4 2 0,-4-2 5 16,-4-1 5-16,-3-3 5 0,-6-5 5 16,-4-1 5-16,-4 0 5 0,-5-7 8 0,-4 2 7 15,-6-3 11-15,-5-2 16 16,-3-2 19-16,-7-3 13 0,-7 0 8 0,-3-1 7 16,-7-3-1-16,-4 0-7 0,-7-4-14 0,-6 3-11 15,-4-3-14-15,-6-1-15 16,-7 1-12-16,-6-2-13 0,-9 1-11 0,-4-3-11 15,-8 3-3-15,-9-1-7 0,-6 1-3 16,-5 3-3-16,-7-1-4 0,-3 2 0 0,-7 2-1 16,-3 1 2-16,-5 5-2 0,0 2 2 15,0 2-2-15,1 4-3 0,-1 0-9 16,4 6-24-16,1 2-40 0,1 2-60 16,5 4-70-16,4 5-73 0,7 1-64 15,3 5-47-15,9 5-41 0,5 4 10 0,5 3 44 16,7 2 62-16</inkml:trace>
  <inkml:trace contextRef="#ctx0" brushRef="#br0" timeOffset="2206.56">15883 4181 60 0,'-44'-1'73'0,"-5"1"-23"16,-4 0-9-16,0 5-4 0,1-2-4 15,-1 6-3-15,2 0-4 0,-2 6-3 16,4-2-2-16,1 4 2 0,-1 2 1 16,2 4 4-16,3 2 5 0,2 0 2 0,-1 4 2 15,1 0-1-15,2 2-1 16,2 3-2-16,-1 1-1 0,1-1-1 0,2-1-2 15,3 2 3-15,-1 2 1 0,2 0 3 0,0-2-1 16,3 2-1-16,1-1-1 16,3-1-6-16,1 4-5 0,3-3-7 15,4 1-3-15,0-2-5 0,5 1-3 0,3 2 0 16,3 1-2-16,2 0 2 0,4 1-2 0,4 2 1 16,4-1 1-16,5 1 0 0,4 0-1 15,4 1 1-15,7 1 0 0,1-2 1 16,7 0 2-16,4 0-2 0,7 0 1 0,2 0 0 15,6-2 4-15,6 0 3 0,5-4 6 16,4 1 7-16,6-2 9 0,2-1 7 16,2-1 4-16,5-5 0 0,0 1 0 15,2 0-4-15,-1-6-6 0,1 1-1 0,2-2-3 16,0-2 0-16,2-2 1 0,0 1 0 16,4-3 5-16,0-1 0 0,5-1 3 0,-1 0 6 15,1-4 2-15,2 1 4 16,-1-2-1-16,1 1 4 0,-1-1 0 0,1-4-5 15,0 0-4-15,1-1-8 0,-1-3-6 16,2-1-7-16,-1 0-9 0,1-1-6 16,-2-3-4-16,-3-4-2 0,-2 2-2 0,-3-5-1 15,-3-3 1-15,-5-2-1 0,-3-2 3 16,-5-5 10-16,-4-2 18 0,-6-1 19 0,-4-4 21 16,-5-2 15-16,-6 1 12 0,-5-4 2 15,-3 0-7-15,-5-2-14 0,-6 2-12 16,-2-5-12-16,-5 1-9 0,-3-2-9 15,-5 0-10-15,-3 1-6 0,-1-4-5 16,-4 2-3-16,-1-4-5 0,-3 1-3 16,-1 1-1-16,-2-1-1 0,-1 2-3 15,-3-2-2-15,-3 1 0 0,-1 1-1 0,-4 1-1 16,-1-1 0-16,-3-1 1 0,-5 1 0 16,-5-2-1-16,-3 2 0 0,-2-2 2 15,-7-1 0-15,-2-1 0 0,-7 1 3 0,-1-3-2 16,-7 2 1-16,-6 1-2 0,-7-3 1 15,-5 5-1-15,-10-4-2 0,-5 4 1 16,-10-2 1-16,-5 2 0 0,-5 2 0 0,-8 0 2 16,-4 0 0-16,-5 4 0 0,-8 1-2 15,-4 2-2-15,-9 3-9 0,-4 1-16 16,-2 3-26-16,-3 3-40 0,1 4-55 0,0 3-62 16,-1 3-57-16,3 6-44 0,0 4-29 15,4 5-13-15,4 5-1 0,7 3 8 0,4 1 35 16,4 3 44-16</inkml:trace>
  <inkml:trace contextRef="#ctx0" brushRef="#br0" timeOffset="7034.65">3368 4275 12 0,'-5'-7'47'0,"1"3"0"0,0-1-3 16,0 1-4-16,-1-1-4 0,1 1-3 16,-2-2-3-16,2 1-3 0,-3 1-1 0,1 3-5 15,0-4-2-15,-3 2-4 0,1-2-2 16,-1 4-2-16,-1-2 1 0,-1 1 3 16,-2 0 3-16,-2-1 3 0,1 2 3 0,-3 1 1 15,0 0 1-15,-2 0 0 0,-2 0-3 16,-1 1-2-16,-1 4 0 0,0 0-2 0,-5 0 0 15,1 4-2-15,-5 0-2 0,0 2 2 16,-4 3 0-16,0 1 4 0,-2 3 5 0,0-1 2 16,0 4 2-16,2 2 1 0,-2 0 0 15,2 2-5-15,0 1-5 0,2 2-3 0,-2-2-3 16,2 3-1-16,3 1-2 0,-1-1 1 0,0 4 0 16,2 0-1-16,3 0 0 0,-1 1 0 15,1 0 2-15,4 2-4 0,-1-2-1 0,5 3-1 16,0-3-1-16,2 1-2 0,5 0 0 15,-1 0 0-15,2-1-1 0,3 3 1 0,4-1 0 16,-1-1 0-16,5 3-1 0,0-2 1 16,5-1-1-16,-1 2-1 0,4-2 0 0,1 0 0 0,1-1-2 15,3 0 1 1,2-4-1-16,2 0 1 0,2-1 0 0,2 0 2 0,2 0 2 0,3 0 5 16,1-3 3-16,3 2 7 0,4-3 2 15,2 0 3-15,2 0 2 0,4-1 0 16,5-1 0-16,3-3-1 0,3 1-2 0,5-4 0 15,3 1-2-15,2-4-2 0,7 0-2 16,2-5 1-16,4-1 2 0,3-4 1 0,1 1 3 16,3-5 2-16,-1 0 2 0,1-5-1 15,2 1-2-15,1-2-1 0,1-4-2 0,0 1-3 16,-2-1-1-16,-1-5 0 0,-1 2 0 16,-3-3 0-16,1 0 2 0,-3-2 3 15,0-2 2-15,-4-1 3 0,0 2 2 0,-4-5 1 16,-2 0 2-1,-2-1 1 1,-3-5 3-16,-2 1 0 0,-1 0 4 0,-3-2 3 0,-2-3 3 0,-2-1 3 0,-7 1 1 16,-1 4 2-16,-5-4 0 0,-4 1 2 0,-4 4 0 15,-3-1 1-15,-5 0 2 0,-3-1-1 16,-4 1 0-16,-2-3-2 0,-5 3-7 16,-3-4-8-16,-3 0-6 0,-2 0-5 0,-4-2-6 15,-2-2-3-15,-5 1-3 0,1-1-1 0,-5-3-3 16,-2 2-3-16,-2-1-1 0,-2 0 0 15,-2-1-1-15,-2 0 1 16,-3 0-1-16,-1 2-1 0,-1 0-3 0,-3 0-1 16,-1 4-3-16,-2-3-2 0,0 2 0 0,-4 2 1 15,0 4 2-15,-4-3-2 0,-3 3-1 16,-4 0 0-16,1 2-1 0,-5 2 1 16,0-2-1-16,-4 3 0 0,0 4 4 0,-1-3 2 15,-1 1 0-15,-2 3 0 0,-1 3 2 0,1-1-3 16,0 2-2-16,-1 0-5 0,1 4-1 15,-1 2-6-15,1 0-11 0,0 4-11 0,-1 2-16 16,1 0-22-16,0 4-30 0,-3 5-41 16,1-1-41-16,1 5-41 0,1 1-36 0,-1 4-30 15,5-2-15-15,0 2-5 0,4 5-7 16,0-2 1-16,2 1 24 0,3 1 38 16</inkml:trace>
  <inkml:trace contextRef="#ctx0" brushRef="#br0" timeOffset="9872.04">11017 5739 18 0,'-8'-1'32'0,"-3"-1"3"0,1 2-1 16,-1-4 0-16,-2 4-1 0,1-1-2 16,-3 1-1-16,0 0-1 0,0 0-2 0,-2 1 2 15,-2-1 0-15,2 4 1 0,-2-2-1 16,-2 2-2-16,-2 1-1 0,2-1 0 15,-3 1 0-15,-1 1-1 0,0 4-1 0,-3-1-1 16,0 0-1-16,1 3-1 0,-3 2-1 16,-1 0-1-16,-1 0 1 0,0 2-2 15,0-1-1-15,1 4-2 0,-1-3 0 16,2 2 1-16,-2-2-3 0,3 4 0 16,-3-1-1-16,2 1-2 0,-1 1 0 0,1 1-1 15,0 2 0-15,1 1 2 16,-1-1 1-16,3 1-1 0,-1 1 2 0,1 2 0 15,1 2-1-15,1-4 1 0,2 3-1 16,1 1 1-16,1-1 0 0,2 4-3 0,2-4 1 16,0 1-1-16,5 0-1 15,-1 3-2-15,2-4 0 0,3 2 0 0,-1-1 0 16,5 0 0-16,0 0 0 0,2-1 0 16,0 0 0-16,2 1-1 0,2-1 0 0,0-1 0 15,2-2-1-15,2 2-2 0,1-2 0 16,1-1-1-16,1 0-2 0,1 1 1 15,3-1 1-15,2 0 0 0,2 0 2 0,2-1 1 16,2 1 2-16,2-3 1 0,5 4 2 16,1-5 1-16,5 3-1 0,2-3 0 0,2 3-3 15,5-1 0-15,-1-3-1 0,2 0-1 16,3-3-2-16,2 1 1 0,2 1-1 16,1-1 3-16,3-2 0 0,3 0 1 0,1-2 1 15,4-2 0-15,1 2-1 0,4-2 1 16,4-1 0-16,2-2-1 0,4 0-1 15,2-1 0-15,5 0 1 0,0-3 0 16,2 0 0-16,1 1 0 0,1-2 0 16,0-2 0-16,2 1 1 0,2-2 0 0,1 2-1 15,-1-3-2-15,2 0 2 0,2-3-5 16,1 2 0-16,-1-2-2 0,0 1 1 16,1-2 0-16,-5-3 0 0,0-1-1 0,-4 3 1 15,-2-4 0-15,-5-3 1 0,1 0 1 16,-5 1 1-16,-4-3-1 0,0 2 3 15,-4-2 0-15,-2-2-1 0,-5-1-1 0,-1 0 2 16,-3-1-1-16,-2-1 2 0,-4 2 3 16,-2-4 3-16,-2 0 3 15,-3 0 5-15,-4-3 6 0,-1 3 7 0,-3-5 7 16,-4 1 8-16,-5 0 9 0,-1-1 8 16,-3-2 8-16,-4 2 10 0,-4-3 7 0,-2-1 7 15,-4 1 1-15,-5-5 2 0,-4-1-4 16,-2 0-10-16,-6-2-9 0,-3 0-10 15,-5-5-10-15,-6 4-8 0,-3-3-7 0,-4 1-5 16,-5-4-5-16,-4 5-2 0,-4-5-2 16,-5 1 0-16,-6 1 0 0,-1-1 3 15,-8-2-2-15,-1 2-2 0,-3-2-6 16,-3 1-6-16,-3 4-5 0,-4-1-6 0,-2 3-5 16,-7 1-3-16,-4 3 0 0,-4 4 2 15,-6 2-2-15,-5 3 0 0,-6 3-5 0,-2 2-24 16,-4 3-33-16,-2 6-50 15,-3 2-56-15,-2 4-58 0,-1 4-57 0,-1 6-44 16,0 0-40-16,2 4-25 0,3 3 19 16,6 5 39-16,6-5 53 0</inkml:trace>
  <inkml:trace contextRef="#ctx0" brushRef="#br0" timeOffset="11017.35">15172 6217 126 0,'0'-9'188'0,"-2"-1"-24"0,0 3-15 0,0 5-15 16,-4 2-12-16,-5 5-9 0,-4 9-3 16,-6 7 2-16,-7 12 13 0,-8 7 15 15,-4 9 11-15,-4 10 2 0,-3 9-10 0,-4 6-19 16,1 8-25-16,-1-2-25 0,2 4-24 15,3-1-20-15,3-4-16 0,5-4-27 16,6-3-45-16,3-5-60 0,6-8-65 16,6-5-67-16,4-8-76 0,4-5-43 0,7-7 8 15,4-6 39-15,5-10 54 0</inkml:trace>
  <inkml:trace contextRef="#ctx0" brushRef="#br0" timeOffset="11483.78">16248 6646 16 0,'8'-16'77'0,"-2"2"-2"0,3-2-3 0,-3-1-2 16,-2 2-2-16,1-1 3 0,-3 1 3 15,-2-18 96-15,-2 18-72 0,-5 1 10 16,1-2 8-16,-5 3 4 0,-1 1 6 15,-3 2 6-15,-4 1 4 0,-5 2 8 16,-1 7 12-16,-2 2 12 0,-5 8 10 16,-2 3 7-16,0 4 0 0,-2 8-9 0,0 4-20 15,2 4-23-15,5 2-28 16,1 2-27-16,5 4-24 0,4-1-18 0,6 4-12 16,5-2-7-16,5 4-5 0,6-3-3 15,3 2-14-15,7-4-26 0,1 1-63 0,8-2-87 16,1-4-89-16,2-2-82 0,5-2-68 15,0-7-61-15,1-3 6 0,3-5 57 0,-2-6 73 16</inkml:trace>
  <inkml:trace contextRef="#ctx0" brushRef="#br0" timeOffset="11829.63">16580 6927 63 0,'-4'-8'217'16,"-1"0"32"-16,-1 2-36 0,-2 2-38 16,1 0-28-16,-1 4-26 0,1 0-32 15,-1 5-30-15,2-1-23 0,-1 5-14 16,3-2-10-16,2 2-5 0,0 0-3 0,2 0-4 16,2 1 1-16,0-1 1 0,4-3 1 15,1 0 0-15,1-2 1 0,1-3 0 16,3-1 0-16,1-1 1 0,0-3-2 15,4-3-2-15,0-6 0 0,0 2-1 0,2 1 0 16,0-3 1-16,-2 1 3 0,-3 3 5 16,1 0 10-16,-4 4 20 0,-1 0 26 0,-1 5 27 15,-3 5 20-15,-4 5 11 0,0 3 0 16,-4 4-14-16,0 7-24 0,-2-2-33 16,0 4-60-16,-1 3-77 0,1-3-84 15,0-2-90-15,4 1-98 0,0-4-45 0,2-3 9 16,2-4 48-16</inkml:trace>
  <inkml:trace contextRef="#ctx0" brushRef="#br0" timeOffset="12210.76">17598 6551 6 0,'-15'-8'169'15,"0"2"-3"-15,-2 2-17 0,-2 0-8 16,0 3-4-16,0 2-9 0,-4 7-5 0,2 1 2 15,-2 4 9-15,-3 5 16 0,3 5 19 16,0 3 19-16,-1 4 11 0,3 4-1 16,2 2-14-16,2 1-18 0,4 1-31 15,5 0-32-15,4 0-28 0,4-1-22 16,2 0-15-16,4 1-13 0,5-4-25 16,-1-1-49-16,5-2-69 0,2-2-72 0,2 0-76 15,4-5-71-15,1-3-54 16,3-4-34-16,3-5 23 0,2-6 49 0,-1-3 62 0</inkml:trace>
  <inkml:trace contextRef="#ctx0" brushRef="#br0" timeOffset="12443.69">18059 6693 115 0,'0'-17'242'16,"-2"6"9"-16,0 1-19 0,0 2-19 15,-2 7-13-15,-3 2-8 0,-1 8-8 0,-3 10-4 16,-1 2-1-16,-3 6-6 0,-2 8-21 16,0 4-29-16,-2-1-34 0,2 4-37 15,-2 1-67-15,2 2-90 0,0 0-91 16,2 1-87-16,3 0-92 0,-1-7-58 16,4-3 8-16,3-2 55 0,2-6 72 15</inkml:trace>
  <inkml:trace contextRef="#ctx0" brushRef="#br0" timeOffset="12640.61">18320 6688 21 0,'17'-18'234'0,"-5"7"40"0,-1 2 37 0,-5 9-15 15,-1 9-14-15,-5 7-8 0,-3 5-12 0,-3 12-25 16,0 2-46-16,-3 7-53 0,-1 0-49 15,-3 6-54-15,0 1-80 0,1 4-88 16,-3 1-85-16,0-3-76 0,2 2-74 16,3-4-57-16,-1-5 17 0,3 1 54 0,-1-10 67 15</inkml:trace>
  <inkml:trace contextRef="#ctx0" brushRef="#br0" timeOffset="13055.95">18639 6557 60 0,'9'2'115'0,"1"6"1"15,3-3-1-15,0 6-2 16,2 6-2-16,-1 4 0 0,3 4 2 0,0 1 1 15,0 7 5-15,0 5 3 0,-4 2 0 0,-3 3 3 16,-3 3 5-16,-5 2 5 0,-6 2 0 16,-7-1-6-16,-6 4-13 0,-6-2-19 0,-7 1-22 15,-6 1-26-15,-4-3-42 0,-4-1-64 16,-3-2-80-16,0-1-89 0,-1-4-115 0,1-1-59 16,-1-6-11-16,1-2 33 15,0-7 63-15</inkml:trace>
  <inkml:trace contextRef="#ctx0" brushRef="#br0" timeOffset="17652.34">3518 5669 2 0,'0'-1'37'0,"-2"-4"-2"15,2 2 1-15,-2 2 1 0,2-2 0 0,-2 1 2 16,2 0-5-16,-3 2-1 0,3-3-2 16,-2 2-2-16,2-3-1 0,-2 3 0 0,2-2 0 15,-2 2 1-15,0-3 0 0,0 3-2 16,-2-2 0-16,1 2-3 0,-1-3-1 0,2 1-3 16,-2-1-2-16,0 0 0 0,-1 3-4 15,-1-3-3-15,2 3-1 0,-2-2-1 16,-1 2-1-16,1-3-2 0,-3 3 1 0,-1-2 0 15,-1 1 0-15,-2 0 2 0,1-1 0 16,-3 3 2-16,-2-1 2 0,0 1 1 16,-2 0 2-16,-2 0 2 0,0 0 2 0,-3 0 3 15,1 0 4-15,0 0 2 0,-3 0 3 16,-1 1-1-16,2-1 0 0,-3 3-4 16,1-1-4-16,-3 0-4 0,0 1-2 0,1 2-2 15,-1-1 0-15,-2 1 1 0,-2-1 3 16,0 3 0-16,1-1 1 0,-1 2 1 0,0-3-1 15,0 5 0-15,0-1 0 0,0 2 0 16,3-1 1-16,-1 0-1 0,0 3 1 0,2 2-1 16,-1-1-2-16,1 3-1 0,0 2-4 0,1 0-3 15,-1 5-2-15,0 1-1 0,1-1-2 0,-1 2-2 16,1 4 2-16,-1-1 0 0,0 0 1 16,1 4 1-16,1 1 3 0,-1-2 2 15,1 1 2-15,3 1 2 0,-1 0 0 16,3 0 2-16,0-1-2 0,4 1-1 0,0 0-2 0,2-2-1 15,0 2-3-15,4 0-1 0,0-1-2 16,3 1 0-16,1-1-1 0,3 1 2 0,2 0-1 16,-1 2 1-16,5-2 1 0,0 3 1 15,3-2-1-15,-1 2 1 0,2 0 1 0,2-3-1 16,3 2 1-16,-1-2-1 0,1 0-1 0,3-1-2 16,1-2-1-16,0 2 1 0,4-3-1 15,0 2 1-15,0-3-1 0,2-1 1 0,2 2-1 16,0-4 0-16,0 2-1 0,4-4 0 0,-1 0 0 15,1 1-2-15,3-1 1 0,-1-4 1 0,1 2-1 16,1-4 1-16,3 2 1 0,2-1 1 16,0-4 0-16,2 0-1 0,2-2 1 0,2 0 1 15,5-4 1-15,-1 0 3 0,5-1-2 16,2-2-2-16,1-1-1 0,1-4-3 0,2 2-1 16,0-2-2-16,3-1 0 0,-1 0 0 15,0-1 0-15,2 1 1 0,0-3 1 0,1-2 0 16,-1 1 1-16,0 1 0 0,0-5 2 15,1 2-1-15,-1-3 0 0,2-2 0 16,-1-3 1-16,3-2 0 0,1-1-1 0,-1-3-1 16,5 0-1-16,-2-2 0 0,1 0-1 15,1-3 0-15,0-3-1 0,-1 2 0 16,1-3 0-16,0 3 1 0,0-3 0 16,-3 1 1-16,-1-1-1 0,-1-1 0 0,-3 1 1 15,-3-2 0-15,0 2 0 0,-4-3 1 16,-2 0 2-16,-1-2 0 0,-3 0 0 0,-1 0 1 15,-1-2-3-15,-5 1 0 0,0-2-1 16,-4 2 1-16,-4 0 0 0,0 1 1 0,-7 0 0 16,-1 0 0-16,-3 0-2 15,-6 2-1-15,-3-2-1 0,-3 0 0 0,-5 0 3 16,-4-3 5-16,-4 1 8 0,-5 1 8 0,-3-3 8 16,-5 1 10-16,-5-1 6 0,-3-1 3 15,-3 0 1-15,-5 0 0 0,-3 4 0 16,-2-4-1-16,-5 4-2 0,-3 1-5 0,-5 0-5 15,-2 3-8-15,-2-2-6 0,-4 7-8 16,-1-2-3-16,-1 2-5 0,-3 3 0 16,1-1 1-16,-1 3-2 0,-1 1 3 0,-1-2-2 15,-1 5-1-15,1-2-1 0,0 4-2 16,3 0-4-16,-1 1-2 0,1 3-3 16,1-2-1-16,-1 4 0 0,2 2-1 0,-5 6-1 15,0-2 0-15,-4 6 1 0,-4 4 0 16,0 2-1-16,-4 5 0 0,-5 3-9 15,-3 6-15-15,-1 2-22 0,-4 5-26 0,2 0-37 16,2 3-35-16,2 1-31 0,3 1-26 16,6 0-20-16,2 0-15 0,6 2-17 0,4-2-31 0,5 0 5 15,2-1 21-15,6 0 33 0</inkml:trace>
  <inkml:trace contextRef="#ctx0" brushRef="#br0" timeOffset="20321.07">14501 7739 171 0,'0'-5'199'0,"-2"-3"-39"16,2 7-40-16,0-3-25 15,0 4-9-15,0 8-3 0,0 2 10 0,0 11 17 16,0 8 18-16,0 5 8 0,0 10-2 0,0 2-15 16,0 6-23-16,0 2-23 0,0 5-21 15,0 2-17-15,0 1-14 0,0-2-21 0,0 2-29 16,0-3-39-16,2-1-40 16,-2-2-43-16,0-2-39 0,0-1-34 0,2-7-23 15,-2-3-17-15,3-3 10 0,-3-6 25 16</inkml:trace>
  <inkml:trace contextRef="#ctx0" brushRef="#br0" timeOffset="20603.82">14935 8088 130 0,'7'-28'150'0,"-5"3"1"0,-2 4-7 16,-2 0-9-16,-3 4-16 0,-3 5-15 15,-3 0-16-15,-4 3-18 0,-1 4-16 0,-6 5-13 16,-1 4-8-16,-2 1-3 0,-1 4 2 16,-1 2 10-16,-1 3 13 0,3 1 16 15,2-5 13-15,1 3 8 0,3-1-3 16,2-3-12-16,5 2-16 0,3-2-17 16,3 3-18-16,4 0-13 0,2-2-6 0,4 5-3 15,4-5 0-15,5 3-12 0,2 2-33 16,2-5-48-16,2 5-57 0,4-5-66 0,3 1-88 15,-1 2-36-15,0-3 8 0,1 1 34 16</inkml:trace>
  <inkml:trace contextRef="#ctx0" brushRef="#br0" timeOffset="20950.59">15187 8457 120 0,'-6'-1'135'0,"1"-2"-40"16,3 2-27-16,0-3-20 0,0 3-16 15,4-1-14-15,0-1-9 16,0 1-6-16,3 2-2 0,1 0-2 0,-2 0-2 15,3 2 2-15,-3 3 1 0,0 0 7 0,-2 0 7 16,-2 4 9-16,-2 3 13 0,-2 1 15 16,-2 2 15-16,-3 0 13 0,1 4 9 15,-3-1 4-15,3-1-5 0,-1 2-10 0,3-4-16 16,2 4-17-16,1-4-22 0,6 0-33 16,1 1-42-1,4-2-47-15,5-2-66 0,4-4-58 0,2-3-26 0,4-2 5 0</inkml:trace>
  <inkml:trace contextRef="#ctx0" brushRef="#br0" timeOffset="21280.51">16080 8001 102 0,'-2'-25'103'0,"-2"4"-2"0,2-3 3 0,-2 5 3 16,-3-1-1-16,1 1-2 0,0 4-5 15,-5 0 0-15,0 5 0 0,-1 0 2 16,-3 5 5-16,-4 4 11 0,0 2 13 0,-5 6 22 16,-1 7 21-16,-2 6 19 0,-1 4 11 15,1 5-5-15,1 2-12 0,1 6-23 16,1 1-31-16,8 3-34 0,1-2-27 15,4 5-23-15,5-4-19 0,4 1-9 0,2-3-11 16,4 0-27-16,4 2-56 0,1-5-76 16,4-1-84-16,1 0-80 0,1-2-74 15,2-3-53-15,2-2-12 0,-2-4 43 16,0-2 65-16,0-6 69 0</inkml:trace>
  <inkml:trace contextRef="#ctx0" brushRef="#br0" timeOffset="21467.22">16116 8383 98 0,'5'-6'207'0,"-1"-2"-6"15,-2 4-20-15,0 3-16 0,0 1-12 16,-2 4-10-16,-2 2-16 0,0 7-14 0,0 3-17 16,-2 3-22-16,-1 1-23 0,1 4-31 15,-2 1-44-15,1 0-51 0,1 3-57 16,0-2-60-16,0 3-69 0,0-8-33 0,-1 2 9 15,3-3 31-15</inkml:trace>
  <inkml:trace contextRef="#ctx0" brushRef="#br0" timeOffset="21630.91">16070 8499 2 0,'0'-13'183'0,"2"-2"17"0,0 5-40 16,0 1-38-16,2-1-30 0,3 1-27 15,-1 3-22-15,2-2-17 0,3 5-13 16,2-1-17-16,-1 3-29 0,1-2-33 0,2 3-46 16,2 3-54-16,-2 2-27 0,0-4-4 15</inkml:trace>
  <inkml:trace contextRef="#ctx0" brushRef="#br0" timeOffset="22046.48">16444 8599 106 0,'0'-5'80'0,"2"2"-23"0,1-1-19 15,1 1-12-15,2-2-10 0,3 4-4 16,-1-2-5-16,1 2-3 0,1-3 0 16,-1 4 0-16,-1 4 0 0,1-3 5 15,-3 2 5-15,0 2 5 0,-4 1 6 0,1 0 7 16,-6 7 8-16,1-2 8 0,-2 4 9 15,-2 0 12-15,-3 3 5 0,3 2 2 16,-3 0-6-16,3-2-9 0,2 2-12 0,2-3-17 16,2 1-13-16,2-2-23 0,2 1-36 15,2-5-45-15,3 2-63 0,1-4-49 16,3-4-25-16,0-2 0 0</inkml:trace>
  <inkml:trace contextRef="#ctx0" brushRef="#br0" timeOffset="22441.77">17255 8097 108 0,'-8'-17'178'0,"-1"5"-36"15,1 0-25-15,-3 4-18 0,-2 3-19 16,1 2-16-16,-3 7-14 0,0 3-8 0,-2 10 0 15,-2 3 6-15,0 6 9 0,-2 7 8 16,2 5 12-16,-2 3 4 0,2 3 2 16,2 1-2-16,4 1-7 0,2 0-8 15,5-1-10-15,4-6-9 0,2 2-8 0,6-4-6 16,3-3-5-16,3-3-2 0,3-3-2 16,2-7 1-16,4-2 2 0,3-5 4 15,1-5 6-15,3-8 10 0,1-1 14 0,3-6 15 16,2-7 13-16,-2-3 8 0,1-8 7 15,-1 0 1-15,-2-6-7 0,-5-4-12 16,-2-4-15-16,-6-4-12 0,-2-4-16 16,-6-4-11-16,-7-1-12 0,-4 2-7 0,-7 1-6 15,-3 4-12-15,-5 5-31 0,-5 3-58 16,-1 3-73-16,-2 8-80 0,-1 7-81 16,3 6-87-16,0 3-38 0,4 4 23 15,2 5 54-15,2 5 70 0</inkml:trace>
  <inkml:trace contextRef="#ctx0" brushRef="#br0" timeOffset="22693.39">17687 8436 9 0,'6'-8'171'0,"1"4"13"0,-1-3-44 15,0 2-39-15,3 4-16 0,1-2-6 16,1 6-1-16,-1 5 8 16,3 6 10-16,-2 5 14 0,-1 7 11 0,-1 6 8 0,-3 8-6 15,1 5-12-15,-5 3-18 16,0 5-19-16,0 1-27 0,-4 0-50 0,0 1-63 16,0 3-68-16,-3-3-71 0,1-1-87 15,-4-4-43-15,-3-1 6 0,0-7 37 16</inkml:trace>
  <inkml:trace contextRef="#ctx0" brushRef="#br0" timeOffset="22842.93">17539 9084 2 0,'-5'-19'221'0,"1"4"14"16,2-1 7-16,2 4-81 0,4 2-68 0,3 0-39 15,3 4-25-15,5-2-26 0,4 1-37 16,4 3-55-16,5-1-75 0,-3 1-42 15,3-1-20-15,-3 0 1 0</inkml:trace>
  <inkml:trace contextRef="#ctx0" brushRef="#br0" timeOffset="23555.65">15316 7475 89 0,'0'8'146'0,"-2"3"10"15,0 8 6-15,-2 2 7 0,-3 12 4 0,1 7 4 16,-5 8 4-16,-1 7-2 0,-1 14-1 15,0 4-10-15,-1 11-19 0,-1 6-24 16,2 3-30-16,0 4-27 0,3 2-24 0,-1 2-21 16,5-5-23-16,-1-4-40 15,5-4-45-15,0-4-51 0,2-5-57 0,2-5-57 16,3-6-52-16,-1-5-35 0,2-5 7 16,-2-12 31-16,3-8 45 0</inkml:trace>
  <inkml:trace contextRef="#ctx0" brushRef="#br0" timeOffset="24816.1">15466 7441 66 0,'0'0'57'0,"0"0"-15"15,3 0-9-15,-1 0-4 16,2 0 0-16,2 0 4 0,3 4 6 0,1-4 5 16,5 1 6-16,2 2 4 0,2-2 2 0,2 4 4 15,5-2 1-15,1 1 3 16,3-1 2-16,2 2-1 0,1-1-2 16,6 1-3-16,1-1-5 0,2 3-3 0,3-1-6 15,3 1-4-15,5-1-2 0,2 1-1 0,7 1-5 16,1-3-4-16,5 3-7 15,4-1-4-15,4-1-6 0,2 2-5 0,5-3-2 16,2 3-4-16,1-1 1 0,1-2-1 16,0-1-1-16,-2 1-1 0,-1-1 1 0,-1-1 1 15,-3 2 1-15,-1-1-1 16,-5 1-1-16,-7 0 0 0,-1-1 1 0,-7 3-2 16,-6-3-1-16,-6 4 0 0,-5-3 1 0,-4 0 0 15,-4 2-2-15,-2-2 2 0,-5 3-1 16,-1-4 1-16,-3 2-1 15,0-1 1-15,-2 0 0 0,3-1 0 0,-3 1 1 16,2-1-1-16,-2-2 0 0,0 2 1 0,-1 2 0 16,-1-2-1-16,-3 1 0 15,-1-1-2-15,0 1 2 0,-2 0-3 0,-3 1 1 16,1 0 1-16,-3 2 1 16,1-3 0-16,-1 2 1 0,1 1 2 0,-1 1-2 0,1 0 0 15,-1-1 1-15,1 1-1 16,-1 2-1-16,1 2 1 0,1-3 2 0,-1 4 5 15,-1 1 5-15,1 4 10 0,-1 3 7 16,1 3 8-16,-5 4 12 0,0 5 10 0,-2 4 6 16,-2 7 7-16,-4 5 11 0,0 8 6 15,-3 0 3-15,-1 7-1 0,-3 2-2 16,1 7-4-16,-1 0-5 0,1 3-11 0,-1-2-11 16,2-1-9-16,1-5-11 0,0 0-10 15,1-5-9-15,3-2-6 0,0-6-5 16,0-2-3-16,-1-5 0 0,1-2-2 0,0-7 1 15,2-5-1-15,-3-2 1 16,3-4 0-16,-2-7 1 0,2-2 1 0,-2-2 1 16,2-2 3-16,-3-4 1 0,-1 0 1 15,0-3 1-15,-3 0 2 0,-1-2-3 16,-3-2-1-16,0 0-3 0,-2-2-2 16,-1-2-3-16,-4-1-3 0,1-1-1 0,-2-3 1 15,0-1 1-15,-4 1 2 0,-1-2 0 16,1-3 0-16,-5 3 1 0,1-3-3 0,-3-1 0 15,-2 0 2-15,-2 0-1 0,0 0 0 16,-2-3 0-16,-2 1 0 0,-3-1-1 16,-1 1-3-16,-3-2 2 0,-1-1-1 0,-3 1 0 15,-4-2 7-15,-4-2 5 0,-3 2 7 16,-3-3 6-16,-5 0 6 0,-2 0 6 16,-2-2 2-16,-5-1 1 0,-3 0-1 0,-3-1 5 15,-4-2 0-15,-2-1 3 0,-4 1-1 16,0-3-3-16,-5 2-1 0,-1-2-9 15,-3 2-7-15,-2-2-6 0,0 2-9 16,0-3 0-16,3 2-5 0,1 1-1 0,5 1 1 16,1 1-1-16,8-1 0 0,3 0-5 15,9 5-9-15,4-2-26 0,6 5-57 16,7 1-93-16,6 3-102 0,4 0-101 16,7 7-102-16,2 5-50 0,4 1 15 0,0 4 72 15,2-1 93-15</inkml:trace>
  <inkml:trace contextRef="#ctx0" brushRef="#br0" timeOffset="29146.65">4263 7279 39 0,'-4'-1'53'0,"-1"-3"2"0,1 3-3 0,0-3 1 16,-2 0-2-16,-3 0 0 0,1 2-4 16,-1-3 0-16,-1 0 2 0,-3 0 0 15,-2 0 0-15,0-1 2 0,-2-3 2 0,0 1 0 16,-4-1 0-16,0 1-3 0,-2-1-2 16,-3 0 1-16,1-2-2 0,-2 1-1 0,-3 1 1 15,2-2 2-15,-1-1-2 0,-1 0-3 16,-2 2-5-16,3-2-5 0,-3 0-3 0,2 2-5 15,-1-1-3-15,-1 2-1 16,-2-3-1-16,2 4-1 0,-2-1 0 0,-2 0 1 16,3 2 2-16,-3-2 0 0,0 1 3 0,-3-1 0 15,3 2-2-15,-2 1 2 0,0 2-1 16,-2-1-1-16,2 1-2 0,-2-2 0 0,0 5 0 16,-1-2 2-16,-1 3 1 0,2 0 2 15,0 0 3-15,1 0 2 0,1 3 1 0,0-2-3 16,4 1-3-16,1 2-5 0,1 0-5 15,2 1-6-15,3-1-4 0,-1 1-5 0,1 2-1 16,1 2-3-16,-1-4 1 0,1 4-2 16,1 3 0-16,-1 0 1 0,1 1-1 0,0 3 0 15,-1 0 3-15,1 2-2 0,-1-1-1 0,1 4 1 16,-2 2 2-16,1 0 0 0,-1-2 1 16,1 4 0-16,-1-1 3 0,1 1 1 15,-1 0 3-15,-1 0 1 0,-1 1 4 0,1 0 1 16,1-1 1-16,-1 3 1 0,1-3 0 0,1 1-1 15,1-1-2-15,-1 3 0 0,3-2-2 16,0 3-2-16,2-4 0 0,-1 5-2 0,1-2-3 16,2 1 0-16,2-3 0 0,3 3 1 0,-1-3-3 15,0 2 1-15,4-2-1 0,1 2 0 0,1-2-1 16,1 2 1-16,1 2 1 0,3-1 1 16,0 0-1-16,2 2 2 0,2 3 0 0,2-2-2 15,0 2-1-15,2 2 1 0,1-2 0 16,3 1 1-16,0 2-2 0,5 0 0 0,0-2 0 15,4 2-1-15,0 0 0 0,4 0 0 0,2-2 3 16,5 3-1-16,-1-2 0 0,5-1 1 16,0-1 1-16,4-1 1 0,2 2 1 0,0-1 5 15,4-3 6-15,1-2 5 0,3 0 5 16,3 1 5-16,2-2 0 0,2 1-1 0,2-3-1 16,2 3-4-16,4-4-5 0,1 4-5 15,3-3-2-15,3 2-3 0,2-2-6 0,4 2-3 16,2-3 1-16,2 1 0 0,5 0 1 15,2-5 2-15,3 3 2 0,1-3 2 16,4 0 2-16,5-3 2 0,3 1 0 0,5-1 1 16,2-2-1-16,4 0-2 0,5-2-1 15,-1 2-5-15,3 1-1 0,-1-1 0 0,-3-1-1 16,-1 4 0-16,-2-2 2 0,0 1 2 16,0-2 1-16,1-3-1 0,1 2 1 0,2-6-2 15,1 0-2-15,-1-6-2 0,1-3-1 16,-3 0 0-16,-4-3-2 0,-2-6 1 0,-6-4 1 15,-3 1-2-15,-6-2 3 0,-4-5-1 16,-4 2-2-16,-7-1 2 0,-6-1 0 16,-6 1 0-16,-3-2-3 0,-6-1 0 15,-4 1 2-15,-4-3 0 0,-5-1 1 0,-1 2-2 16,-5-6 0-16,-2 2-1 0,-5-2 0 16,-3-2 1-16,-3 1 0 0,-1-1 7 15,-5 0 14-15,-4-2 14 0,-3 2 5 16,-1 0 4-16,-5-1-1 0,-2 1-2 0,-1-4-14 15,-6 0-10-15,1-3-6 16,-4-1-3-16,0 0 0 0,-5-4-3 0,-2 2 0 16,-2-5-1-16,-4-3 0 0,0 2 2 15,-4-7-3-15,-4 2-2 0,-1-7 2 16,-4 5 0-16,-2-4 0 0,-2 1 0 0,-4-1 3 16,-2 6 4-16,-3-2-2 0,1 2 1 15,-3 2-1-15,-1-1-2 0,-1 2-4 0,0 0-2 16,1 2-2-16,-3-2-1 0,-2 3-2 15,-2-1 0-15,-2 1-1 0,-5 3 2 16,-1-4 1-16,-7 4 0 0,-2 0 2 16,-6 0 3-16,-5 1 0 0,-6 2 2 15,-4 2-2-15,-6-2-1 0,-3 6-2 0,-4-2-2 16,-6 1-1-16,-2 4-4 0,-7 1 2 16,-2 0 1-16,-1 4 2 0,-3 0 3 15,-3 0 1-15,3 6-1 0,0-1-3 0,3 1-3 16,1 4-2-16,4 0-3 0,1 2 0 15,5 1-5-15,6 3-10 0,3 4-18 16,9 0-27-16,4 2-46 0,8 6-56 0,7-2-59 16,6 7-48-16,6-2-38 0,9 5-21 15,5 3 0-15,7 1 10 0,5 7 13 0,9 3 34 16,3 1 43-16</inkml:trace>
  <inkml:trace contextRef="#ctx0" brushRef="#br0" timeOffset="30605.7">13760 9519 93 0,'5'-16'128'0,"-3"0"-12"16,0 2-5-16,-2-1-3 0,0 1-2 16,0-2-1-16,-2 3 1 0,-2 0 4 0,-1 1 6 15,1 2 6-15,-2-2 10 0,-3 3 6 16,-3 1 1-16,-3 5-3 0,-2 0 0 15,-6 8 3-15,-5 4 3 0,-4 5 5 16,-2 7 3-16,-4 9 6 0,-2 9-3 0,0 1-14 16,2 5-20-16,2 2-22 15,4 3-22-15,5-1-24 0,5-1-17 0,5 1-13 16,5-3-8-16,5 1-5 0,7 2-3 16,2-3-1-16,7 0-2 0,2-4-10 15,1 1-30-15,5-3-56 0,0-2-82 0,4-4-89 16,0-1-83-16,3-4-71 0,-1-1-47 0,5-5-4 15,-3-3 50-15,2-4 71 0,3-6 76 16</inkml:trace>
  <inkml:trace contextRef="#ctx0" brushRef="#br0" timeOffset="30972.04">14004 10138 158 0,'-2'-12'209'0,"0"6"-26"0,-3-2-24 16,-1 6-19-16,-2 2-16 16,-1 6-13-16,-1 3-12 0,-3 4-7 0,-2 4-2 15,2 7-1-15,-2-3-4 0,5 4-10 0,-1 3-11 16,3-4-14-16,4 1-13 0,2-1-10 16,2-3-8-16,4-1-6 0,4-1-3 0,1-4-3 15,3-1 0-15,5-3-1 0,2-3 1 16,3-7-1-16,3-2 0 0,2-3 0 15,3-7-1-15,2 1 0 0,-3-6-2 0,3-5 1 16,-4 1 4-16,-3-1 20 0,-4-1 31 16,-2 1 36-16,-6 5 28 0,-4-3 22 15,-5 0 13-15,-4 7-10 0,-4-1-27 16,-7 4-35-16,-6 5-27 0,-6 4-28 16,-3 4-41-16,-5 5-69 0,-1 4-87 15,-2 3-90-15,2-1-99 0,5 4-99 0,1-4-28 16,5-1 29-16,4-2 67 0,4-3 83 15</inkml:trace>
  <inkml:trace contextRef="#ctx0" brushRef="#br0" timeOffset="36809.35">3876 8845 12 0,'0'-4'57'0,"0"2"-4"15,0 2-2-15,0-1-2 0,-3 1-3 16,3-4 0-16,-2 4-2 0,2-1 0 16,-2-2-1-16,0 2 0 0,0-3 3 0,-2 3 4 15,2-2 2-15,-3 2 0 0,1-4 2 16,-2 3-2-16,0-3-4 0,-1 1-6 0,1-1-6 16,-3 1-7-16,-1-1-5 0,-3 1-1 15,0 2 1-15,1-3 0 0,-3 2 3 16,-2 2-1-16,0 1 2 0,0-4-1 0,-4 4-2 15,0 4 0-15,0-3-2 0,-5 2 1 0,1-2-1 16,-3 5 3-16,-1 0 2 0,-3 1 3 16,-2 2 0-16,-2-1 2 0,-2 5 2 15,0-1 0-15,-2 2-2 0,-3-1 0 16,1 7 1-16,-3-4 1 0,-1 3 3 16,-1 1 2-16,1 4 3 0,-3-4 2 0,-2 2 2 0,3 0-1 15,-3 3 0-15,0-2-3 0,2 2-3 16,1 1-2-16,-1-1 0 0,0 3 0 15,3-2 1-15,1 2 3 0,3 0 2 0,0-4 0 16,3 2 1-16,1-1-2 0,2 0-4 16,3 0-2-16,-1 3-2 0,2-2-4 0,0 3-3 15,3 1-1-15,-3-1-5 0,2 0-2 0,1 5-2 16,-1-1-1-16,0 3-2 0,3-1 0 0,1 2 0 16,1-2-1-16,0 5-2 0,1-2-1 15,3 0-3-15,2 0-2 0,0 0 0 0,4 3-1 16,0-3 1-16,5 3 1 0,-1-3 2 0,5 4 3 15,2-1 1-15,1-2 1 0,3 2 0 16,5 1-1-16,-1-4-1 0,4-1 0 16,5 2-1-16,2-2-2 0,2 0 4 0,4 0 1 0,4-2 2 15,3 2 4-15,6 0 4 0,2-2 2 16,2 4 2-16,6-4 1 0,3 4 0 16,2-2-3-16,4 0-1 0,4 1-2 0,4-3-3 15,3 1 0-15,5-3-2 0,3 1-4 16,7 0-2-16,1-1-2 0,5-1-4 0,4-2-2 15,4-2-3-15,2-2 1 0,5 0 1 16,-1-4 1-16,3-2 3 0,1-1-3 0,5-4 3 16,2 0 1-16,3-5 1 0,-1 2-1 15,4-1-3-15,3 0 1 0,-1-1-3 16,1-5-1-16,-1 3 0 0,1-2 0 0,-1 1 0 0,1-3 4 16,-3 0-1-16,3 0 0 15,-3-4-3-15,3 0 1 0,-1 0 0 0,-1-3-5 16,-1-2 3-16,-2 1 0 0,-1-3-1 15,-5 1 1-15,-3-6 0 0,-1 1 1 16,-4-3 0-16,-1 2 1 0,-4-5 2 0,-2 1-1 16,-2-2 1-16,-4 2-1 0,-2-1-3 15,-3-1-2-15,-5-1-2 0,-3 2 1 16,-2-1 1-16,-5-1 1 0,-3 2 0 0,-5-5 1 16,-4 5-1-16,-2-3 2 0,-4-1-2 15,-3 0 1-15,-3-4 1 0,-1 1-1 16,-4-1 2-16,-2-1 0 0,0-4-2 0,-4 2-1 15,0-1 0-15,-5 3 1 0,-1-4-2 16,-3 2 1-16,-4-1 0 0,0 3 4 16,-4-3-1-16,-3 0 0 0,-1 0-1 15,-2 0 2-15,-3-1 1 0,-2 4-1 16,-2-3 0-16,-2 1 2 0,0 2 2 16,-2 1-1-16,-2-3 0 0,0 4 0 15,-3-1-1-15,1 0 0 0,-3 1-3 0,1-1 1 16,0-4-3-16,-3 5-1 0,-2-2 0 15,-2-3-2-15,1 0 0 0,-3 3-1 0,-2-3 2 16,-3-1 0-16,-1 1 1 0,-4-4 0 16,-3 4 0-16,-2-1 2 0,-4-3 2 15,-4 2-1-15,-2-1-1 0,-3 0 2 16,-3 1-1-16,-1-1 0 0,-4 1-1 16,0-1 0-16,-4 1 3 0,0 2 0 0,0-4-3 15,-3 4 3-15,-1-1-1 0,2 4 1 0,-3-3-4 16,1 1 2-16,0 3 1 0,-1-1-3 15,1 1 1-15,-1 0-1 0,-1 2-1 16,-1-2-1-16,-1 2-1 0,-1-2 0 16,-4 4 0-16,1-3 0 0,-1 3 1 15,-2-3 1-15,-2 5 1 0,-3-5 1 0,1 4 4 16,-2-2-1-16,0 1 2 0,-1-1-1 16,1-1 1-16,2 2-1 0,2-1-6 15,0 0 0-15,0 2-5 0,-1-4 0 0,-1 5 0 16,0-1 0-16,0 0 3 0,-2-1 2 15,-3 3 0-15,-1 2 1 0,-3 3 1 0,0-2 1 16,-4 6-1-16,3 0-5 0,-3 2-5 16,0 3-8-16,2 4-13 0,0 0-20 0,2 4-33 15,1 2-46-15,1 3-65 0,5 0-68 16,2 3-60-16,4 2-49 0,6 2-39 16,7 1-27-16,6 0 23 0,4 2 51 15,7-1 61-15</inkml:trace>
  <inkml:trace contextRef="#ctx0" brushRef="#br0" timeOffset="38900.8">20489 11220 24 0,'5'-30'123'0,"-1"-2"-9"0,-4 2-2 16,0 1 1-16,0 1-4 0,-4 1-2 15,-1 2 3-15,-3 0 2 0,-1 1 5 16,-3 4 1-16,-3 2 3 0,-4 2 0 0,-2 6 0 16,-3 0 2-16,-3 5 9 0,-3 9 12 15,-2 4 18-15,-1 10 18 0,-5 6 8 16,-1 10 3-16,1 6-11 0,0 4-18 16,0 4-27-16,4 2-30 0,5 1-27 0,5 4-24 15,5-1-17-15,7-3-12 0,5 3-10 16,5-1-5-16,8-3-3 0,5-1-1 0,4-4-3 15,4-1-7-15,2-6-16 16,4-4-34-16,3-3-65 0,2-2-89 16,1-4-91-16,3-5-80 0,0-1-65 0,2-5-53 15,0-5 19-15,-2-8 64 0,0-2 78 16</inkml:trace>
  <inkml:trace contextRef="#ctx0" brushRef="#br0" timeOffset="39083.37">20773 11431 208 0,'4'-10'267'0,"0"1"21"0,-1 2-51 15,-1 4-47-15,0 6-35 0,0 5-30 16,-2 4-27-16,0 5-18 16,0 6-20-16,0 2-33 0,0 3-52 0,0 1-58 0,0 2-63 15,2 0-71-15,-2 2-73 0,2-3-26 16,-2-1 15-16,-2-3 37 0</inkml:trace>
  <inkml:trace contextRef="#ctx0" brushRef="#br0" timeOffset="39249.28">20788 11526 14 0,'0'-16'210'0,"2"1"9"15,0 4-14-15,0-1-68 0,4 4-54 16,3 0-38-16,2 3-19 0,1 4-14 15,3 1-25-15,4 0-36 0,0 1-56 0,4 4-59 16,1-2-34-16,-1 2-14 0,0-4 9 16</inkml:trace>
  <inkml:trace contextRef="#ctx0" brushRef="#br0" timeOffset="39698.75">21438 11255 37 0,'-5'-10'169'0,"3"-2"-11"16,0 3-24-16,0 1-16 0,0 2-6 16,0 0-7-16,0 1-8 0,0 2-9 15,-3 2-10-15,1 1-8 0,0 1-10 0,-5 4-6 16,1 4-2-16,-5 5 5 0,-2 7 10 0,-2 1 11 15,1 8 12-15,-4 1 5 0,1 4 0 16,0 4-4-16,2 1-5 0,3 3-10 16,1-2-10-16,2 2-12 0,5-4-11 0,2 0-10 15,4-4-9-15,4 2-8 0,4-6-3 16,3-1-3-16,2-7 1 0,4 1-2 16,0-4 1-16,4-6-1 0,0-3-1 15,2-5 0-15,3-2 0 0,-1-5-1 0,3-7 3 16,-1-2 8-16,3-9 13 15,-1-2 11-15,1-8 9 0,0-6 9 0,-1-3 3 16,-3-7-2-16,-3 0-5 0,-2-6-9 16,-6 1-8-16,-5-1-6 0,-5 2-5 0,-7 1-6 15,-5 3-8-15,-3 1-7 16,-5 6-24-16,-2 3-56 0,-4 5-85 0,0 6-99 16,-3 4-102-16,-1 7-97 0,-1 5-32 15,3 5 25-15,0 7 68 0,2 6 87 16</inkml:trace>
  <inkml:trace contextRef="#ctx0" brushRef="#br0" timeOffset="39945.33">21840 11660 151 0,'8'1'223'0,"-4"5"20"15,1 4-53-15,-3 6-53 0,-2 5-34 16,0 4-19-16,0 6-19 0,-2 2-22 16,-3 4-40-16,3 4-49 0,-2 0-63 0,0 3-82 15,-2 1-46-15,-3 1-23 0,1-4 9 16</inkml:trace>
  <inkml:trace contextRef="#ctx0" brushRef="#br0" timeOffset="40179.74">21827 11971 91 0,'-21'-14'166'16,"-5"4"-37"-16,1 3-29 0,2 3-19 15,0 0-16-15,1 4-16 0,3 4-15 16,4 0-10-16,5 3-7 0,1 2-9 0,5 1-2 16,4 1-2-16,2 3-1 0,7-3-1 15,1 3 0-15,5-2 1 0,2-1-10 16,2-2-20-16,4 0-32 0,1-1-60 16,-3-3-41-16,0-1-21 0,0 1-1 15</inkml:trace>
  <inkml:trace contextRef="#ctx0" brushRef="#br0" timeOffset="41026.78">22451 11873 89 0,'3'0'184'0,"-3"4"-15"0,-3 1-24 0,-1 6-22 16,-2 3-17-16,-3 7-17 0,-3 7-17 15,-1 1-20-15,-2 2-16 0,0 6-13 16,1 0-12-16,-1 5-18 0,0 0-30 0,0-1-35 16,2 1-49-16,1-3-64 15,-1-1-33-15,2-4-5 0,-1 1 15 0</inkml:trace>
  <inkml:trace contextRef="#ctx0" brushRef="#br0" timeOffset="43263.21">24174 11233 14 0,'7'-18'53'16,"1"-2"-1"-16,-1-4 0 0,1 3 4 15,1-4 5-15,-1-3 5 0,-2-2 7 16,-1 4 7-16,-1-3 14 0,-2 1 12 0,-2-1 20 16,-2 3 21-16,-5 0 25 0,1 1 26 15,-4 3 31-15,-1 3 22 0,-4 4 6 16,-2 4 0-16,-2 3-16 0,-2 12-24 16,-2 7-35-16,-5 13-29 0,-1 12-25 0,-3 15-26 15,-2 6-20-15,0 14-20 16,0 8-17-16,5 5-17 0,1 4-11 0,5 4-8 15,4-2-14-15,6 0-25 0,2-2-51 0,7 0-94 16,2-4-106-16,4-2-102 0,2-5-81 16,3-7-73-16,1-7-1 0,-1-8 67 15,-1-6 94-15</inkml:trace>
  <inkml:trace contextRef="#ctx0" brushRef="#br0" timeOffset="43413.25">23884 12031 171 0,'3'-21'246'0,"-1"2"10"16,0 4-62-16,0 0-59 16,2 6-46-16,3 4-37 0,1-1-24 0,3 6-11 0,1 4-29 15,3 2-42-15,2 0-56 16,2 2-77-16,-2-2-42 0,2 0-20 0,0-1 8 16</inkml:trace>
  <inkml:trace contextRef="#ctx0" brushRef="#br0" timeOffset="43582.13">24327 11752 69 0,'-4'-7'222'0,"-3"2"30"0,-1 9-22 0,-1 0-45 16,-1 4-39-16,1 4-30 0,-1 4-28 16,1 2-29-16,1-1-33 0,1 7-44 0,3-3-47 15,0 2-54-15,0 2-66 0,2-1-60 16,2-4-23-16,0 0 11 0,2-5 28 15</inkml:trace>
  <inkml:trace contextRef="#ctx0" brushRef="#br0" timeOffset="43730.11">24378 11926 65 0,'0'-10'271'0,"0"1"55"16,-5 5 18-16,-3-1-45 0,-1 4-47 0,-3 2-47 15,-1 4-50-15,-2 3-68 0,0 0-83 0,-1 4-92 16,1 2-90-16,2-2-106 0,-2 2-68 15,2-3-23-15,1 1 22 0,1-4 54 16</inkml:trace>
  <inkml:trace contextRef="#ctx0" brushRef="#br0" timeOffset="44723.7">25525 10969 76 0,'-6'-14'197'0,"-3"3"4"15,-2-1-17-15,1 4-13 0,-5 0-12 16,0 2-15-16,-2 3-20 0,-4 6-22 0,0 7-15 15,-4 2-6-15,-3 11 6 0,-2 6 16 16,-3 10 22-16,-1 5 27 0,-2 6 22 16,2 8 11-16,0 0 3 0,4 2-10 0,7 6-20 15,4-3-29-15,4 3-31 16,9-6-25-16,4 1-24 0,8-3-19 0,5-4-10 16,3-5-16-16,6-1-28 0,1-8-59 15,4-1-84-15,3-8-94 0,3-2-88 0,3-5-79 16,0-10-63-16,2-3 8 15,-2-10 57-15,0-2 80 0</inkml:trace>
  <inkml:trace contextRef="#ctx0" brushRef="#br0" timeOffset="44922.7">25866 11387 225 0,'2'-15'300'0,"0"6"44"0,-2 5-27 15,0 4-25-15,-4 8-16 0,-1 7-25 0,-1 8-30 16,-2 6-32-16,-1 7-40 0,-1 7-43 16,1 2-52-16,-1 3-74 0,1-2-92 15,3 4-92-15,-1 0-87 0,5 0-91 0,0-5-64 16,0-3 9-16,0-5 51 0,0-3 70 16</inkml:trace>
  <inkml:trace contextRef="#ctx0" brushRef="#br0" timeOffset="45538.61">26433 11136 58 0,'-9'-10'159'15,"-1"1"-32"-15,-3 0-19 0,-2 3-12 16,-2 0-7-16,-4 1-5 0,0 1-9 0,-4 4 0 16,-3 1 6-16,-4 3 18 0,1 6 26 15,-3 4 26-15,-2 3 27 0,0 7 25 16,2 3 14-16,0 4 6 0,0 4-5 16,5 8-9-16,1 2-21 0,3 8-25 15,6 2-28-15,2-1-26 0,6 1-25 16,7 3-23-16,4-4-17 0,4-2-15 15,7-3-8-15,4-3-7 0,4-4-3 0,4-1-8 16,2-6-18-16,3-2-37 0,-1-7-66 16,5-1-92-16,0-5-95 0,2-3-89 15,0-6-81-15,2-6-38 0,-3-5 28 0,1-5 71 16,-2-6 84-16</inkml:trace>
  <inkml:trace contextRef="#ctx0" brushRef="#br0" timeOffset="45735.32">26695 11372 197 0,'-2'-13'327'0,"0"5"53"16,-2 0 11-16,-2 7-49 0,-3 2-43 16,1 10-40-16,-5 7-43 0,0 10-46 0,1 6-44 15,-3 7-36-15,2 2-42 0,0 2-67 16,1 5-96-16,-1-2-97 0,4 5-96 15,1-2-105-15,-3-1-60 0,3-2 8 16,2-8 58-16,-1-3 81 0</inkml:trace>
  <inkml:trace contextRef="#ctx0" brushRef="#br0" timeOffset="45918.27">26585 11598 137 0,'9'8'256'0,"-1"8"34"16,1 4-44-16,1 6-47 0,1 3-39 16,2 4-40-16,-1-2-52 0,3 2-66 15,2 1-64-15,0-1-68 0,0-5-82 16,0-2-58-16,-2-4-21 0,2-3 16 0</inkml:trace>
  <inkml:trace contextRef="#ctx0" brushRef="#br0" timeOffset="46102.49">27095 11441 184 0,'-2'-11'278'16,"-4"7"51"-16,-5 9-19 0,-1 6-32 0,-3 12-30 0,-2 5-27 16,0 8-37-16,-2 2-45 0,-2 4-43 15,2 5-55-15,2-1-79 0,0 4-92 16,0 1-97-16,4-1-114 0,1 0-63 15,3-5-14-15,1-3 37 0,1-7 68 16</inkml:trace>
  <inkml:trace contextRef="#ctx0" brushRef="#br0" timeOffset="46531.04">27449 11004 49 0,'4'0'140'15,"0"4"-35"-15,3 1-22 0,1 5-5 16,1 5 11-16,1 4 17 0,1 6 14 0,2 6 13 16,-3 6 9-16,1 3 3 0,-1 4 2 15,-1 10-2-15,-3 0-5 0,-4 1-3 16,-2 4-3-16,-2-1-2 0,-6 1-8 0,-3 0-18 15,-6 0-18-15,-2 0-21 0,-6-3-21 16,-3-1-42-16,-1 0-65 0,-3-2-84 16,0-2-93-16,0-2-121 0,3-6-61 15,1-6-11-15,1-4 36 0,3-4 67 0</inkml:trace>
  <inkml:trace contextRef="#ctx0" brushRef="#br0" timeOffset="46898.91">27923 11907 7 0,'-6'-1'236'0,"-5"2"33"15,-6 7 38-15,-2 5-49 0,-2 6-40 0,0 3-26 16,0 4-20-16,-1 4-26 0,6 5-33 16,3-1-33-16,2 1-30 0,7 2-19 15,4-1-10-15,4-2-9 0,5-4-5 16,3 0-5-16,3-6 0 0,2-3-3 16,2-4-5-16,2-5-1 0,-2-4 0 0,3-3 0 15,-3-4 0-15,0-2 3 0,-2-4 7 16,-5 2 13-16,-1-2 10 0,-3 3 6 15,-5 1 1-15,-3 2 0 0,-7 5-13 16,-3-1-50-16,-5 8-73 0,-4 2-80 0,0 0-98 16,-5 1-81-16,3 0-33 0,-2-3 14 15,2 1 51-15</inkml:trace>
  <inkml:trace contextRef="#ctx0" brushRef="#br0" timeOffset="47808.74">23893 10305 58 0,'-2'-8'96'0,"0"3"-14"0,0-3-4 16,-3 0 1-16,1 0 3 0,-2 2 0 15,-1-1-3-15,-1 3-6 0,-1 0-3 16,-3 0 1-16,-1 3 3 0,-4 2 5 0,-2 7 7 16,-4 0 9-16,-5 6 12 0,-1 6 13 15,-5 8 16-15,-2 6 21 0,-7 8 17 16,-3 12 15-16,-5 14 11 0,-4 11 2 16,-2 12-8-16,-2 7-21 15,-1 10-23-15,1 5-29 0,4 4-27 0,4 3-25 0,5 2-22 16,3-1-17-16,10 0-10 0,3-3-6 15,9-5-4-15,6-2-5 0,6-8-2 16,7-4-1-16,7-6 1 0,5-2-5 0,7-7 4 16,6-5 0-16,7-5-6 0,4-5-17 15,4-3-42-15,4-4-73 0,7-8-98 0,4-5-94 16,6-5-86-16,7-9-84 0,6-7-13 16,6-11 41-16,2-5 79 0,5-11 87 15</inkml:trace>
  <inkml:trace contextRef="#ctx0" brushRef="#br0" timeOffset="48739.04">28232 10991 38 0,'-2'-25'230'0,"-2"0"13"0,2 0 9 16,0 4-93-16,4-1-69 0,2 5-38 0,4-3-24 15,5 2-11-15,4 2-9 16,4 1-5-16,5 2-3 0,1 3 0 0,3-2 0 16,1 3 0-16,3 2 0 0,0 0 0 15,0 1 0-15,2 2-1 0,-2 0 2 16,0 3 0-16,0-2 5 0,-3 3 6 0,-1 0 8 15,0 0 13-15,-5 3 14 0,-2 2 23 16,-2 0 21-16,-1 7 31 0,-4 1 40 16,-1 7 38-16,-4 10 29 0,-3 7 10 0,-1 9 0 15,-5 12-17-15,-4 6-37 0,-3 11-42 0,-1 7-40 16,-4 7-29-16,-3 7-24 0,0 0-16 16,-2 5-13-16,0-1-4 0,3 1-1 15,-1-5 0-15,0 0 2 0,3-3 0 16,1-2 2-16,1-3 0 0,-1-5-3 0,1 0-4 15,2-6-2-15,-3 1-3 0,3-7-1 0,-3 1-1 16,3-6-1-16,-3-4-1 0,3-3 0 16,-2-8 0-16,1-4 1 0,-1-6-4 0,1-3 0 15,-1-5 1-15,0-4-2 0,-3-3 0 16,-2-2 0-16,-4-4 0 0,-2-2 0 16,-6-2 2-16,-3 0-4 0,-5-6-7 15,-3-1-13-15,-7-2-30 0,-1-3-66 0,-3-4-108 16,-4 0-111-16,-2-1-115 0,-4-4-89 15,-2-1-23-15,-4-3 36 16,-1-2 91-16,1-6 106 0</inkml:trace>
  <inkml:trace contextRef="#ctx0" brushRef="#br0" timeOffset="54628.55">3592 10915 35 0,'-4'-9'52'0,"0"2"-2"16,-1-2-5-16,1 1-3 0,0 3-2 16,2-2-4-16,-3-1-1 0,3 3-1 15,-2 0 2-15,0 0 1 0,2-2 2 0,-2 3 0 16,-1-4 2-16,1 4 0 0,-2-2 1 16,1-1-3-16,-3-1-1 0,2 3 1 0,-3-3-2 15,-1 1-1-15,-3 1 4 16,0-2-2-16,1-1-1 0,-3 3 0 0,-2 0-3 15,0-2-3-15,0 2-6 0,-2 1-3 16,-2-1-5-16,0 2-4 0,-1-1-4 0,-3 2-2 16,0 2-3-16,-3 1-1 0,-2 1 2 15,-1 2 1-15,-1 2 0 0,-2-1 1 16,0 5 1-16,-4-1 1 0,0 4 2 0,0 1-1 16,-2 4 3-16,-1 0 0 0,-1 3 0 0,2 3-1 15,-2 1 0-15,1 6 0 0,1-1-3 0,0 6-1 16,2-1 0-16,-2 1 2 0,1 2 0 15,3 1 1-15,3 0 1 0,-1 0 1 0,2 2 0 16,0-2-1-16,5 1-2 0,-1 1 1 16,3-1-3-16,2 1 1 0,1-1-2 0,3 1-2 15,2-1 1-15,3 0-1 0,1 1 0 16,2-1 0-16,5 2 2 0,0 2 4 0,3-3 1 16,3 3 3-16,3-1 2 0,1 0 2 0,4 2-1 15,3-1 0-15,2-4-3 0,4 5-1 16,2-2 2-16,4 1-1 0,2 1 3 0,3-1 2 15,4-1 2-15,1-1 1 0,5 1 1 16,5 0 0-16,1-4 1 0,7 0-1 0,2 0 0 16,6-1-2-16,3-4-2 0,5 1-3 15,3 0-2-15,4-5-5 0,2 0-1 16,5-4-2-16,-1 0-1 0,3-1 0 0,2-5 1 16,-3 0 0-16,5-3 1 0,-2-3 1 15,1-2 1-15,3-1 1 0,2-5 1 0,0 0 1 16,2-2 1-16,3-6 0 0,1-2 0 0,3 0 1 15,-1-7-1-15,0-1-1 0,-1-3-2 16,-1-2-1-16,-2-2-3 0,-1-4 0 16,-5-1 0-16,-1 0 0 0,-3 1 0 15,-4-4-1-15,-3 2 0 0,-2-2-1 0,-4-1-4 16,-4-3 1-16,-3 2-1 0,-1-3 0 16,-3-1-1-16,-4 0 0 0,1 0 2 0,-6 2-2 15,1-6 1-15,-4 5 1 0,-2-2-2 16,-5-1 0-16,0-2 0 0,-4 3 2 15,-2-2-2-15,-4 1 0 0,0 2 1 16,-5 0 0-16,-1 0-1 0,-3 2 0 0,-2-1 1 16,-2-1 3-16,-2 3 5 0,-2-1 9 15,-4 1 9-15,-1-1 9 0,-3 2 11 16,-3-1 11-16,-2 1 4 0,-2 1-1 16,-4-1-1-16,-1 0-1 0,-1 1-4 0,-5-4-5 15,1 2-8-15,-5-1-2 0,-2-2-5 16,-4-2-6-16,-4 1-6 0,-3-4 3 15,-4 0 4-15,-6-1 3 0,-2 0 3 16,-7-2 4-16,-1-1 2 0,-7 2-2 0,-2 2-2 16,-5-2-3-16,-3 3-5 0,-5 1-2 15,-4 0-1-15,-5 4-2 0,1-1-5 0,-5 3-6 16,-1 2-5-16,-5 1-3 0,-2 2-6 16,-4 1-4-16,-3 1-1 0,-3 4 1 0,-1 5 1 15,-4-1 0-15,0 4 3 0,-2 3-3 16,0 6-8-16,3-2-16 0,1 5-31 15,2 5-46-15,5 2-67 0,0 6-74 16,3-1-67-16,6 6-51 0,5 6-40 0,5 1-37 16,6 4 24-16,4 2 53 0,7 3 63 15</inkml:trace>
  <inkml:trace contextRef="#ctx0" brushRef="#br0" timeOffset="56718.84">16368 13052 163 0,'0'-11'200'0,"-2"2"-37"16,2 0-33-16,0 2-25 15,0 2-16-15,0 4-8 0,0 2 6 16,2 10 18-16,-2 7 27 0,0 11 28 0,0 8 23 16,-4 11 9-16,0 10-10 0,-3 11-23 0,1 5-29 15,-2 8-28-15,1 6-29 16,-1 2-25-16,1 3-26 0,1-1-44 0,0 1-59 16,-1-2-65-16,3 1-61 0,2-4-61 15,0-8-53-15,4-2-39 0,0-6 5 16,0-9 35-16,2-7 46 0</inkml:trace>
  <inkml:trace contextRef="#ctx0" brushRef="#br0" timeOffset="56982.33">16880 13753 130 0,'0'-35'204'0,"-6"5"-21"15,-2 1-23-15,-3 8-17 16,-4-1-17-16,-4 7-21 0,-2 4-22 0,-2 7-18 16,-5 4-12-16,1 6-10 0,-3 7 0 0,0 3 5 15,1 4 12-15,1 6 11 0,3-1 6 16,4 0-1-16,4 1-6 0,4 2-13 0,5-2-16 16,3 2-15-16,3-2-11 0,6 2-14 15,3-3-32-15,3 0-40 0,3-3-49 16,2-1-52-16,4-1-55 0,4-4-62 0,1-2-16 15,3-5 18-15,1-6 34 0</inkml:trace>
  <inkml:trace contextRef="#ctx0" brushRef="#br0" timeOffset="57148.7">17151 13675 71 0,'17'-21'265'0,"-4"0"54"0,-2 3-6 15,-3 4-28-15,-2 8-32 0,-1 3-30 16,-3 10-42-16,-2 6-46 0,-2 9-33 15,-1 11-24-15,1 3-23 0,-2 4-35 16,0 4-53-16,0-1-63 0,-1 2-66 16,1 1-68-16,0 1-71 0,0-1-62 15,-3 0-3-15,1-5 30 0,0-3 52 0</inkml:trace>
  <inkml:trace contextRef="#ctx0" brushRef="#br0" timeOffset="57318.56">17117 13825 49 0,'5'-37'194'0,"-1"7"15"0,0 1-42 16,3 8-44-16,1 2-32 0,3 5-26 15,1 3-16-15,3 6-14 0,2 5-11 0,2 4-13 16,0 4-23-16,2 4-32 0,0 4-42 16,3 2-55-16,-1 2-50 0,0-3-23 15,3 1 3-15</inkml:trace>
  <inkml:trace contextRef="#ctx0" brushRef="#br0" timeOffset="57498.7">17858 13587 147 0,'5'-16'236'0,"-5"2"4"0,-3 2-9 0,-1 0-11 16,-2 6-20-16,-5 1-26 0,-1 3-34 0,-5 7-38 15,-5 2-33-15,-1 3-24 0,-2 6-18 16,-3 2-11-16,-1 2-25 0,1 5-39 15,-2 3-53-15,3 2-60 0,2-1-77 0,1 1-68 16,1 0-20-16,2-2 18 0,4-7 38 16</inkml:trace>
  <inkml:trace contextRef="#ctx0" brushRef="#br0" timeOffset="57696.41">17782 13527 47 0,'11'-16'254'0,"-3"1"36"0,-1 2-4 0,-3 8-50 16,-2 1-35-16,0 9-31 0,0 7-32 0,-2 8-28 15,-2 5-15-15,0 9-16 0,-2 6-25 16,2 5-32-16,-3 8-49 0,1-2-59 0,0 6-67 16,0 2-72-16,-1 1-90 0,-1 2-33 15,0 1 10-15,-1-4 39 0</inkml:trace>
  <inkml:trace contextRef="#ctx0" brushRef="#br0" timeOffset="57961.47">17939 14144 47 0,'0'-8'221'0,"-2"3"26"0,-3 4-18 15,1 2-55-15,0 7-47 0,-2 0-33 0,1 4-29 16,3-1-23-16,0 4-19 0,0-1-15 15,2 2-14-15,2 1-12 0,0-5-8 16,2 1-3-16,3-2-2 0,-1-6 2 16,1 3 8-16,1-7 8 0,3 3 7 0,-1-8 3 15,1 4 3-15,-1-1 3 16,1 1 5-16,-1 0 6 0,-1 5 7 0,-1 3 4 16,1 4 1-16,-1 4-4 0,-1 7-27 15,1 1-48-15,-1 2-60 0,1 4-82 0,3-1-42 16,-3 0-18-16,3 0 11 0</inkml:trace>
  <inkml:trace contextRef="#ctx0" brushRef="#br0" timeOffset="58331.46">18542 14060 176 0,'4'-28'200'0,"0"4"-11"0,-4 0-10 15,0 8-9-15,0 2-19 0,-4 3-24 0,0 2-26 16,-4 5-28-16,-3 9-24 0,-4 4-17 16,-2 10-6-16,-4 2 4 0,0 9 7 15,-2 3 8-15,-1 2 7 0,1 4 3 16,2 1-4-16,4 4-8 0,2-5-9 0,7-1-9 16,1 2-8-16,7-5-4 0,5-1-4 15,3-5-1-15,5-1 0 0,4-6 0 16,4-3 0-16,0-5 1 0,4-9-2 15,1-1 0-15,1-8-1 0,1-1 0 0,-1-8 3 16,-1-4 4-16,-1-3 6 0,0-8 6 16,-3-3 8-16,-1-6 2 0,-2-1-2 15,-4-8-3-15,-3 0-7 0,-3-5-6 0,-5 1-6 16,-4-4-5-16,-4 5 1 0,-2 3-2 16,-5-1-18-16,-4 10-42 0,0 3-60 15,-2 5-71-15,-2 5-89 0,0 9-80 0,-2 6-23 16,0 9 17-16,-2 5 47 0</inkml:trace>
  <inkml:trace contextRef="#ctx0" brushRef="#br0" timeOffset="58592.28">19018 14159 47 0,'13'-3'307'16,"-2"3"41"-16,-3 5 42 0,-4 4-31 15,0 6-72-15,-1 10-72 0,-1 5-47 16,-4 8-35-16,-1 3-40 0,1 6-49 16,-2 2-69-16,0 0-72 0,-2 2-72 0,1 0-71 15,-1 0-69-15,0-3-65 0,1-4-3 0,-1-3 35 16,2-7 52-16</inkml:trace>
  <inkml:trace contextRef="#ctx0" brushRef="#br0" timeOffset="58740.83">18938 14512 63 0,'-13'-8'189'0,"0"3"9"0,5 5-57 0,2 4-46 16,3 1-34-16,6 2-25 0,3 2-34 15,5 3-40-15,1-4-65 0,5 1-51 16,0-1-27-16,2-2-12 0</inkml:trace>
  <inkml:trace contextRef="#ctx0" brushRef="#br0" timeOffset="59488.52">17029 13120 67 0,'-5'0'151'0,"3"0"-36"0,0 0-28 15,0 3-19-15,0 2-10 0,0 1-4 0,2 5-1 16,-2 4 8-16,0 7 16 0,-3 4 19 16,1 8 18-16,0 10 19 0,-5 6 13 0,1 14 5 15,-3 9-6-15,-1 8-13 16,-3 6-20-16,2 6-29 0,-2 7-26 0,0 0-20 0,1 0-14 16,1 2-10-16,0-3-9 0,1-2-23 15,3-4-31-15,1-6-36 0,1-7-41 16,3-6-43-16,2-6-43 0,2-6-36 15,0-11-35-15,2-7-2 0,2-10 21 16,-2-8 33-16</inkml:trace>
  <inkml:trace contextRef="#ctx0" brushRef="#br0" timeOffset="60682.4">17084 13190 32 0,'-3'-4'177'0,"3"4"-119"15,0-3-18-15,0 3-14 0,3 0-6 16,-1 0 2-16,2 3 6 0,0-3 10 0,5 3 11 16,-1-2 12-16,3 2 8 0,4-2 5 15,-1 3 2-15,5-3-1 0,3 3-4 16,1 0-3-16,4 0-3 0,3-3-2 0,4 5-2 15,2-2 0-15,4 1-1 0,5-1-6 16,3 2-6-16,3 1-8 0,2 2-6 16,4-1-10-16,0 1-6 0,5-1-4 15,-1 1-4-15,2 3-3 0,3-4-2 16,0 5 0-16,-3-4-2 0,3 2 0 0,-3-2-1 16,-1 2 0-16,-3-2 2 0,0 1-1 15,-4 1 2-15,0-1-1 0,-4-1-1 16,-2 2 2-16,-3-2-2 0,-1 3 0 0,-3-4-1 15,0 1 0-15,-3 0 1 0,-1 2 0 16,-2-6-1-16,0 4 3 0,-5-2-1 16,1 2-1-16,-4-1 2 0,-3-2-1 15,-2 0 3-15,-4 3 4 0,0-1 6 0,-4-2 9 16,0 1 7-16,-2 1 9 0,-3-3 2 16,-1 3 1-16,1-1-2 0,-1-1-6 15,-1 1-7-15,-1 3-5 0,1-3-5 0,-1 6-5 16,-1-2-3-16,0 3-1 15,1 1 3-15,-3 4 5 0,2 1 11 0,-2 6 12 16,-2 3 13-16,1 4 10 0,-1 5 9 16,-2 3 2-16,0 3-1 0,-2 6-6 0,-3 4-7 15,1 5-6-15,-2 6-7 16,-3 3-4-16,-1 4-4 0,-1 2 0 0,-2 4 0 16,1-2-3-16,-1 1-3 0,0-4-5 15,5-1-5-15,-1-5-5 0,1 1-4 16,2-5-5-16,1-2 0 0,1-3-1 0,2-7-2 15,-2-1-2-15,2-5-3 0,0-2-2 16,-1-7-1-16,3-2-1 0,-2-8 0 0,2-1 1 16,-2-2 1-16,2-4 3 0,-2-3-3 0,2-6 2 15,-2 2 0-15,2-4 0 0,-2 1-2 16,2-4 0-16,-2-1 2 0,0 2-2 16,0-2 2-16,-3-3-3 0,-1 3 3 0,0-4-2 15,-3 0-1-15,1 0 1 0,-1-4-1 16,-1 3 0-16,-3-3 0 0,0-2 2 0,0 2 0 15,-1-1 2-15,-3 1-1 0,0-2 3 16,0 1 2-16,0-1 4 0,-2-2 2 16,0 2 4-16,-2-2 1 0,2 0 2 15,-3 0-2-15,-1-1-4 0,-2 1-2 0,-1-4-2 16,-1 2-1-16,-3-1-3 0,-2-6 0 16,-4 1 2-16,-4-5 3 0,-2 2 2 15,-7-6 0-15,-6 1 2 0,-2-5-1 0,-6 0 0 16,-7 3-1-16,-2-3-1 0,-7-1 0 15,-1 1 1-15,-3-4 0 0,-1 4-1 16,-3 0-4-16,2-1-2 0,1 2-3 16,-1 1-9-16,5 2-14 0,-1 0-25 0,5 5-48 15,2 1-77-15,4 4-88 0,7 4-81 16,5 3-78-16,10 3-82 0,3 5-7 0,7 5 47 16,4-1 73-16,7 3 80 0</inkml:trace>
  <inkml:trace contextRef="#ctx0" brushRef="#br0" timeOffset="65824.27">3535 12341 34 0,'0'-2'59'0,"-2"0"-6"16,2-1-10-16,-2 2-8 0,-1-3-1 16,-1 3-3-16,2-3-2 0,-2 0-1 15,0 0 0-15,-1 3-1 0,-1-5-1 16,0 5-1-16,-1-3-1 0,-1 0 1 0,-1 0-1 16,-1 2 3-16,-1-2-1 0,-1 1-1 0,-3-1 2 15,0 1-1-15,0-2 2 0,-2 4 2 16,-2-2-2-16,0 2 1 0,-2-3 0 0,0 3 1 15,-3 1-1-15,1 0-1 0,0 0-1 16,-2 0-1-16,-3 0-2 0,0 1-2 16,1 3-4-16,-1-3-1 0,-1 3-1 0,1 1 4 15,-1 2-1-15,1 0-1 0,-1-1 2 16,1 2 0-16,0 0 0 0,1 4-4 0,-1-1 0 16,1 0-1-16,-1 1-2 0,1 1-1 15,-3 4-1-15,3-2-2 0,-3 0-2 0,0 5 0 16,1 1 0-16,-1 2 0 0,-2 2 1 15,3 2 5-15,-3-1 2 0,2 3 3 0,-1 0 2 16,1 2 2-16,-2 0 1 0,3 2-1 0,-1 1 0 16,0 1-1-16,1 1-2 0,1 1-3 15,1 1 0-15,-1 0-3 0,1 0-1 0,-1 4 1 16,3-2 0-16,-1 0 0 0,1 4 2 16,2-1 1-16,2-1 3 0,-3 4 1 0,3 0 3 15,2 4 2-15,2-1 1 0,0 6 0 0,2 0 1 16,3 0-2-16,1 5-1 0,3 0-3 15,-1-1-3-15,5 3-3 0,2-4-1 0,2 1 1 16,2 0 0-16,4 0 2 0,3-4 1 0,1-1 1 16,7 4 1-16,2-4-1 0,2-3 0 15,5 2-1-15,3-3 2 0,3 1 1 0,2-4 3 16,2 1 0-16,2 0 2 0,5-3-1 0,-1-4-2 16,4 2-2-16,3-1-2 0,2-5-3 0,2 2-3 15,4 0 0-15,2-4-1 0,3-1 1 16,3 3-2-16,3-4 0 0,4 0-1 15,2-3-2-15,4 0 0 0,3-2-2 16,1-3-1-16,3 0-1 0,2-6-1 0,0 1-1 16,-1-4 0-16,5 1 0 0,0-7 2 0,3 1-1 15,1-3 1-15,2-2-2 16,0-3 1-16,3-1 0 0,-1-4-2 0,3-1 0 16,0-3-1-16,-1-2 3 0,-1-3-1 0,-3 1-2 15,-2-7 0-15,-2 1 1 0,-1-4 3 16,-1-2-3-16,-5-4 0 0,-1 0-1 0,-2-2 0 15,-3-2-2-15,-2-2-1 0,-2-1 0 16,-4-1 0-16,0-1 2 0,-4-4-1 16,-2 1 2-16,-5-1 0 0,-2-3 0 0,-1 0 0 15,-6-2 0-15,-3-3 1 0,-2 0 0 16,-3-2 1-16,-4 3 1 0,-4-1-1 0,-2-2 0 16,-2 3 1-16,-4-1 5 15,-3 2 9-15,-4 1 9 0,0-1 10 0,-4 1 10 16,-2 0 11-16,-2 0 4 0,-1 1-2 0,-3 1-2 15,-3-1-2-15,-2-1-6 0,1 5-6 16,-5-5-3-16,0 4-3 16,-5 2-6-16,1-3-6 0,-4 3-2 0,-1-2-4 15,-3 2-6-15,-1 0-1 0,-4 0-1 16,-2-3-2-16,-4-1-2 0,-3-1 1 0,-1-2 1 16,-7-3-1-16,-4-1 2 15,-7-4-2-15,-3-1 3 0,-7-1-1 0,-5 1 3 16,-5-1 0-16,-7-4 0 0,-9 2 4 15,-3 1-3-15,-7-1 0 0,-7 1-4 16,-5-1-1-16,-8 3-2 0,-5-1-5 0,-7 1-2 16,-6 6-1-16,-6-2 0 0,-7 5 1 15,-2 3-2-15,-2 5-5 0,-4 4-12 0,-3 7-25 16,-1 5-46-16,-3 9-74 0,0 11-80 0,1 6-73 16,1 12-67-16,7 11-58 0,4 7-19 0,7 10 36 15,5 9 64-15,5 8 67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10:35.7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3556 8620 37 0,'23'-17'37'0,"1"1"5"16,-3-1 9-16,-2 5 8 0,0-2 12 0,-2 0 8 16,0 3 0-16,0 2 6 0,-3-1 5 15,1 1 1-15,2 0-5 0,-2 1-10 0,2 0-14 16,0 3-16-16,2-3-16 0,0 2-13 16,2 1-10-16,2 0-4 0,1 4-1 15,1-2-3-15,1 1-2 16,1 2-2-16,-2 2-1 0,3 1 0 0,-3 3-3 0,-1 4 1 15,-1 0 0-15,-4 6-2 0,0 5-2 0,-2 1-1 16,-2 2-3-16,0 5 0 16,-3 0-3-16,3 2 3 0,0-2 3 0,0-1 2 15,4-2 4-15,4-2 3 0,2-4 3 16,7-6 1-16,6-5 1 0,7-6 0 16,3-4 1-16,7-9-1 0,5 0 1 0,-1-10 0 15,2 2-2-15,1-3 0 0,-5 1 0 0,-4-1-4 16,-7 3-7-16,-3 2-4 0,-12 3-2 15,-5 6 4-15,-9 4 4 0,-11 7 11 16,-8 11 11-16,-9 5 8 0,-10 6 2 0,-6 8-1 16,-7 8-5-16,-4-2-5 0,-2 4-6 15,-1 0-4-15,3-4-2 0,7 0-7 0,7-7-14 16,7-2-18-16,9-6-27 0,10-5-36 16,9-6-48-16,8-7-30 0,4-5-4 15</inkml:trace>
  <inkml:trace contextRef="#ctx0" brushRef="#br0" timeOffset="470.72">2394 13208 23 0,'95'-72'-9'15</inkml:trace>
  <inkml:trace contextRef="#ctx0" brushRef="#br0" timeOffset="2654.29">5643 990 126 0,'0'-5'209'15,"0"1"-3"-15,0 0 0 0,0 0 6 16,0 3 10-16,0-3 10 0,0 2 6 0,0 1 1 15,0-2-4-15,0 3-8 0,0 0-11 16,0 0-14-16,0 3-18 0,0 4-22 16,0 2-23-16,2 8-27 0,-2 5-21 15,2 10-21-15,0 10-17 0,0 3-16 0,1 3-13 16,-1 10-8-16,0 2-5 0,2 5-6 16,-2 3-9-16,2 2-12 0,-1-2-19 0,1-2-49 15,-2-4-89-15,0 0-112 0,0-6-104 0,0-3-101 16,0-9-65-16,-2 0 4 0,0-9 63 15,0-6 101-15</inkml:trace>
  <inkml:trace contextRef="#ctx0" brushRef="#br0" timeOffset="2869.82">5599 1370 98 0,'0'-25'338'0,"2"5"45"15,0 5 44-15,0 1-34 0,2 4-37 16,3-1-47-16,3 6-42 0,3 1-31 16,2 4-36-16,2 4-48 0,4 1-53 0,2 6-42 15,2-1-29-15,3 4-34 0,-1 0-62 16,1 2-112-16,-1-2-116 0,3 2-122 0,0-3-98 16,-1-2-35-16,1-5 24 0,-2 1 91 15,-3-5 108-15</inkml:trace>
  <inkml:trace contextRef="#ctx0" brushRef="#br0" timeOffset="3102.61">6386 1098 229 0,'-2'-9'375'0,"-4"5"82"16,-1-2 46-16,-1 6-41 0,-3 0-61 0,1 6-67 15,-5 3-62-15,0 1-75 0,-4 4-72 16,0 7-50-16,-4 1-31 0,-1 4-18 15,1 4-11-15,-2-1-9 0,-1 3-14 16,1 0-28-16,1-1-63 0,1 2-105 0,2-4-113 16,2-4-110-16,2 0-97 0,2-7-31 0,3-2 28 15,1-6 87-15,2-6 104 0</inkml:trace>
  <inkml:trace contextRef="#ctx0" brushRef="#br0" timeOffset="3318.52">6303 1039 292 0,'5'-13'469'0,"-3"2"76"0,-2 2 49 0,2 0-80 16,-2 3-114-16,2 1-110 0,-2 5-87 0,2 5-66 16,2 5-42-16,-2 5-29 0,3 5-18 15,-1 5-12-15,0 8-11 0,-2 2-10 16,0 5-5-16,1 3-3 0,-1 2-1 0,-2 3-11 15,2 0-15-15,-2 2-27 0,0 0-80 16,0-2-122-16,0-3-129 0,0 1-128 16,2-4-73-16,-2-2-18 0,2-6 52 15,-2-5 109-15</inkml:trace>
  <inkml:trace contextRef="#ctx0" brushRef="#br0" timeOffset="3715.36">6598 1449 342 0,'-2'-7'469'0,"-3"3"63"15,1 3 47-15,-2 2-91 0,1 3-124 0,-1 7-107 16,2-2-78-16,-2 4-59 0,1 4-46 16,3 2-31-16,-2 1-20 0,2 0-11 15,0 0-6-15,2-1-3 0,-2-1-2 0,2-1-1 16,0-3 1-16,0 1-1 0,0-6-1 15,0 0-2-15,0-6 0 0,2 2 1 16,-2-2-2-16,2-6 3 0,2-2 1 16,2-3 0-16,1-4 0 0,1-4-1 0,3-2-1 15,2 1-3-15,-1-7-2 0,1 3 0 16,4-2-1-16,0 3 0 0,0-4 1 0,0 7 2 16,2-1 1-16,0 2 3 15,2 3 0-15,-2 3 5 0,2 5 1 0,-2 4 8 16,0 2 6-16,-2 6 3 0,0 5 6 0,0 2 1 15,-2 6 4-15,-2 2-4 0,-1 2-3 16,-1 6-5-16,-1-1-6 0,-1 1-7 0,-3 2-15 16,-2-1-38-16,1 1-111 15,-3-2-164-15,-2-4-173 0,0-1-89 0,0-2-38 0,-2-6 10 16,2 0 95-16</inkml:trace>
  <inkml:trace contextRef="#ctx0" brushRef="#br0" timeOffset="8825.51">2011 2351 17 0,'-2'0'73'0,"-3"-2"-7"0,3 2-6 0,0-3-5 0,0 3-5 15,0-2-7-15,0 2-6 0,0-3-6 16,0 3-5-16,0-1-5 0,-1 1-2 0,1-3 1 16,0 3 1-16,0-2 3 0,-2 2 2 0,2-3 3 15,-3 3 3-15,3-1 2 0,-2 1 2 0,0 0 0 16,0 0 0-16,-3 0 0 0,3-3-1 15,-2 3 1-15,2 0-1 0,-3 0 0 0,1 0-1 16,-1 0 1-16,-1 0 0 0,2 0 0 0,-3 0 1 16,3 0 1-16,-3 0 0 0,1 0-2 15,-1 0 0-15,1 0 0 0,-3 0 0 0,3 0-1 16,-3 3 4-16,3-3 2 0,-3 1 2 0,1-1-1 16,-1 3 1-16,1-1-1 0,-1 1-4 0,2-2-3 15,-1 2-3-15,1-1-1 0,-1 3-3 0,-1-4 0 16,1 4 2-16,-1-2 1 0,1 2 0 15,-1-1 1-15,0 2 0 0,1 0-2 0,-3-1-2 16,2 3-1-16,-1-2-1 0,1 4-2 0,-2-4-3 16,3 3-1-16,-3 0-5 0,3 1-2 0,-1-1-3 15,0 0-2-15,1-1 0 0,-1 4-2 0,3-3-2 16,-3 3 0-16,3-3-2 0,-3 2 0 16,3 2 0-16,-3 0 1 0,1 0 3 15,-1 3 1-15,0 1 2 0,1-1 5 0,-1 2 5 16,1-1 4-16,-1 2 3 0,-2 0 4 0,3 2 3 15,-3 2 0-15,2-2 0 0,1 1 3 16,-3 0 0-16,3 2-3 0,-1 0-1 0,0 1-3 16,1-4-7-16,1 5-4 0,-1-4-5 15,1 3-3-15,1-2-3 0,2 2-1 0,-1-3-1 16,1 4-1-16,-1-1 0 0,3 0 1 0,0 4 2 16,0-3 1-16,2 2 1 0,0-3 2 15,-1 1 1-15,1-1 4 0,2-1 1 0,0 0 2 16,0-1 3-16,0-2 1 0,2 3 1 15,1-4-3-15,-1-1 0 0,2 2 0 0,0-1-4 16,0 0 0-16,3-2-2 0,1 2 1 16,-1-4-2-16,1 3-3 0,3-4 1 15,-3 2-2-15,3-1 0 0,1-2-1 0,1-2 0 16,0 2 3-16,-1 0-2 0,3-4 3 0,0 2 1 16,0 0 1-16,0-2-1 0,0 0 0 15,1-1 3-15,1 0-1 0,2-1-2 0,-2 1 2 0,2-1 1 16,0-2-2-16,1 1 1 0,-1 1 0 15,0-4 2-15,0 1-2 0,2-1 2 16,-2 0 0-16,2 0 0 0,-2-1-3 0,2 2 0 16,0-4-1-16,1 3-1 0,-1-3 0 0,0 2-3 15,0-3 3-15,0 1-3 0,3-1 1 0,-3 4 1 16,2-4-1-16,0 0 1 0,3-4-3 0,-3 4 2 16,2-1-1-16,1-2-1 0,-1-2-1 0,3 1-1 15,-3-1 2-15,3 1-3 0,-3 0-1 16,3-4 0-16,-3 4-1 0,2-2 1 0,-1 2-3 15,-1-3 1-15,1-1-1 0,-1 2 0 0,-2-2-2 16,3 2-1-16,-3-3 1 0,0 3 1 0,1-3 0 16,-1-1 1-16,0 1 3 0,0 0 0 15,-1 1 0-15,1-1-3 0,-2 0-1 0,-2-1 1 0,0 1-2 16,0 0-2-16,0 1 1 0,-2 0 1 16,-2-1 1-16,0 1 0 0,0-1 2 15,-1 0 0-15,-1-1 0 0,0 1-1 0,-3-1-1 16,1 1 1-16,0 2-1 15,-1-6 2-15,-1 5-1 0,1-4 0 0,-1 2 0 0,-1-2 0 16,1-1 2-16,-3 2-1 0,2-3-1 16,-1 2 0-16,-1-1 0 0,0 1-1 15,1 0 0-15,-3 2-1 0,0-1 3 0,1-1-2 16,-1 1 0-16,-2 0 3 0,0-1-2 0,0 0 0 16,0 2-1-16,-2-2 2 0,2-1 1 15,-2 1-2-15,0 0 2 0,0-2 1 0,-2-1-4 16,2 2 2-16,-2 0 0 0,0-4-1 15,0 5 0-15,-2-5 1 0,2 5 3 0,-3-5 0 16,1 4 0-16,-2-4 2 0,1 5-1 16,-1-5 0-16,0 1-1 0,-3 2-2 0,3-2 2 15,-2 0-3-15,-3-1-1 0,2 1-1 16,-1 2 0-16,-1-2 0 0,1-1 1 0,-1 1 1 16,-2 0 2-16,3 3 1 0,-3-3 1 15,3 2-3-15,-3-1 2 0,2 1-2 0,-1-2 1 16,1 3-2-16,-2-3-2 0,3 2 0 0,-3-2-2 15,0 3 2-15,1 0 0 0,-1 0 2 16,0 2 1-16,1-3 0 0,-3 2 3 0,2-1-2 0,-2 1-1 16,2-1-1-16,-1 1 1 15,1 1-1-15,-2 2 0 0,0-1-1 0,1-1 0 0,-1 2 2 16,0 0-2-16,-2 1 0 0,0-1 0 16,0 0 0-16,0 1-1 0,-2 2-4 0,-2 1 4 0,-2 0-2 15,1 0-2-15,-1 0 2 0,-2 3 2 16,2-1-2-16,-3 2-5 0,1-3-2 0,1 4-5 15,-1-1-11-15,2 1-17 0,-3 0-26 0,1 0-47 16,0 1-80-16,-1 3-89 0,3-3-79 16,-3 4-69-16,3 1-62 0,0 2-4 0,2 1 50 0,0-1 78 15,-1 4 81-15</inkml:trace>
  <inkml:trace contextRef="#ctx0" brushRef="#br0" timeOffset="10735.6">1554 4089 20 0,'-5'4'71'0,"1"0"-4"0,0-1-5 16,-2 1-4-16,1 4-2 0,-1-3-4 0,0 0-2 16,-1 6-3-16,1-2-6 0,0 0-3 15,-3 2-5-15,3 3-4 0,-3-2-2 0,1 1-4 16,-3 3-1-16,3 2-2 0,-3 2 1 16,1 0 0-16,-1-1 1 0,-2 6 0 0,-1 0-1 15,-1 4 2-15,0 0 0 0,-2 5 4 16,0 1 0-16,-2-1 2 0,2 1 5 0,-2 4 2 15,2-3 2-15,-2 2 4 0,2 0 2 16,-2 2 1-16,2-2 2 0,-2 3-1 0,2-3 0 16,-2 2-5-16,0 4 1 0,0-5-3 15,0 5-1-15,0 2 0 0,0 1 0 0,0 3-2 16,2-1-4-16,-2 2-3 0,2 1-3 16,-2 2-5-16,2-1-3 0,2-2-4 15,0 2-1-15,0-2 0 0,3 2-3 0,-1 0 2 16,2 1 0-16,3 0 1 0,-1 4 1 15,1-4 1-15,0 2 3 0,1-2 3 16,3 3 0-16,0-3 4 0,0 1 1 0,1-5 6 16,3 5 4-16,0-2-1 0,0 0 1 15,3 0 4-15,1 1 3 0,0 0-1 16,2 0 0-16,1-3 0 0,1 2 0 16,3-2-2-16,-1 0-3 0,1-1-4 0,2-1 0 15,-1-3 0-15,1 2 1 0,0-3-3 16,2 4-1-16,-1-5-2 0,1 1-2 0,0 1 0 15,0-4-1-15,2 0-2 0,0-2 2 16,0-1 0-16,0-1 1 0,2-2-3 0,0-2 2 16,2 0-2-16,0 0-1 0,0-4-1 15,0 2-1-15,5 1 1 0,-3-4-1 16,2 0 1-16,1 1-2 0,1-4-1 0,-1 2 1 16,1-2-5-16,1-1-3 0,-1 1 0 0,3-5-2 15,-3 3 3-15,3-3-2 0,0-1 2 16,1 2 1-16,1-5 0 0,0 3-1 0,4-2-2 15,0-2 0-15,0 1-1 0,4-5-3 0,0 2 1 16,0-3-3-16,3-2 0 0,1 0-3 16,1-2 1-16,-1 1 1 0,1-4 0 0,-1-2-3 15,3 1 3-15,-3-3 1 0,3-3 0 0,-3 1 1 16,3-2 1-16,-3-4 1 0,3 0-1 0,-3-4 2 16,3 2-1-16,-3-5 0 0,1-1-1 15,-1-2 3-15,1 1-1 0,-3-3-1 16,2-2 0-16,-1 1 1 0,-1-4 2 15,0-3 0-15,-1 2 0 0,1-3-2 0,-2-4-1 16,2 2-1-16,-1-1-1 0,-1 1-3 0,-2-4 0 16,0 0 1-16,0-2-1 0,-2 2-1 15,-2-6 3-15,-2-1 1 16,-1 2 2-16,-1-3-1 0,-2-2 1 0,-1 1 3 16,-1-5-3-16,-3 3 0 0,-2-2-2 15,0 0 2-15,-2-2 0 0,0 1-2 0,-2 0 2 0,-2-1 2 16,-2 2 3-16,-1-2 2 0,-1 3 0 15,0 0 4-15,-3 2 0 0,-2-1 0 16,-1 1-3-16,-1 1-1 0,0 0 1 16,-2-1-4-16,-2 2-2 0,0-2-2 0,0 2 0 15,0-2-5-15,-2-3-2 0,-2 3 0 16,0-1 0-16,-1-5 1 0,-1 5-2 0,-2-4 3 16,1 1-1-16,-1 2 0 0,-1 2-1 15,-1 1-1-15,1-1 2 0,-1 4 2 16,-1-1 2-16,0 3-2 0,-1-1 2 0,1 5-1 15,-1 1 0-15,1 0 1 0,-2 3 0 16,1-2 2-16,-1 3-4 16,0 0 4-16,-2-2-4 0,0 2-3 0,1 0 2 0,-1 0-2 15,-2-2 0-15,0 2 0 0,-2 0 0 16,0 0 0-16,0 0-4 0,0 1 3 16,0-1 1-16,0 4 0 0,0-2-1 0,0 1 1 15,0 2 1-15,-1 4 2 0,1-4-1 16,3 1 1-16,-4 4 2 0,4-3-1 0,-1 3 0 15,0 0 1-15,0-1-2 0,0 2-2 16,0 0-1-16,0 2 1 0,0-1 0 16,0-1-1-16,0 4 1 0,0-4 0 0,0 3 1 15,0-2-1-15,0 2 0 0,0 2 0 16,1-2 1-16,-1 2 1 0,2 0 2 0,-2 0 0 16,2 2-2-16,-2-2 0 0,2 3 0 15,-2-3 1-15,3 3-1 0,-3-2 1 0,0 3 1 16,2 0 1-16,-2 0 1 0,2 1-1 15,-2-2 0-15,2 2-3 0,-2 0 2 0,3-2 0 16,-3 2-1-16,2 0 1 0,-2 1-2 16,2-1 1-16,0 0 0 0,-2-1-1 0,3 1 1 15,-1 4 1-15,0-6 2 0,0 6 0 0,-2-4-1 16,2 1 1-16,1 0-1 0,-3 0 1 16,2-1-3-16,-2 1-1 0,0 0-1 0,0-1 0 15,0 4 0-15,-2-6-1 0,0 6-1 16,-2-3 0-16,0 2-1 0,-1-1 0 0,-1-1 0 15,-2 4-2-15,-1-2 1 0,-1 2-2 16,-3-2 2-16,1 2-1 0,-1-1-4 0,-2 4-4 16,3-4-8-16,-3 2-9 0,2 3-12 0,1-1-19 15,-1 1-33-15,2 1-80 0,1 2-109 0,1-1-110 16,3 2-106-16,0 1-69 0,0 3-11 16,1-2 61-16,3 3 103 0</inkml:trace>
  <inkml:trace contextRef="#ctx0" brushRef="#br0" timeOffset="16612.41">5599 2331 28 0,'-3'0'97'0,"1"0"-13"0,0 0-11 0,0 0-10 15,0 0-9-15,0 0-7 16,0 0-8-16,0 0-5 0,0 0-1 0,-1 0-4 16,1 0-1-16,0 0 2 0,0 0 3 15,0-3 2-15,0 3 0 0,0 0 4 0,0 0 2 16,-1-2 5-16,1 2 3 0,0 0 7 16,0 0 5-16,-2-3 4 0,2 3 5 0,-2 0 0 15,-1-2-1-15,1 2-3 0,0-1 0 16,0 1-3-16,-3-4-5 0,3 4-2 15,-2 0-6-15,-1 0-3 0,-1 0-8 0,2 0-2 16,-3 0-3-16,1 0-1 0,-1 0 1 0,-1 0 0 16,-1 0 7-16,0 0 5 0,1 0 7 15,-3 0 3-15,2 0 7 0,-1 4 2 16,-1-4 3-16,0 1-5 0,-1 1-3 0,1 1-6 16,-2-1-7-16,2 1-7 0,-1 1-10 15,-1-2-4-15,0 2-9 0,-2 1-4 0,2 1-6 16,-2 2-5-16,2-2-2 0,-2 2-2 15,3 0-1-15,-1 4 1 0,-2-2 1 16,2 5 0-16,-2-1 1 0,0 2-2 0,0 4-1 16,0-2 1-16,-2 2 0 0,0 0 1 15,-2 0 2-15,2 3 1 0,-2-1 4 0,0 1 2 16,0-1 4-16,-1 3 2 0,3-3 2 0,-2 3 1 16,2-1-1-16,0 1-3 0,0-4-2 15,0 4 0-15,2-2-3 0,0 1-2 16,2 0 0-16,3 1-3 0,-1 0-1 0,0 0-1 15,3-1 2-15,1 2-2 0,1 3 1 0,-1-2 2 16,3 1 0-16,-1 5 0 0,3-4 1 16,0 1 0-16,0 3 0 0,2 1 1 0,0-3 1 15,2 2 0-15,0 2 0 0,0-1 1 0,0-3-1 16,2 3 0-16,2-2-1 0,0-1 0 16,0 0 0-16,5 2-3 0,-1-2-1 15,1-2 1-15,3 0 1 0,1 1 0 0,0-2-2 16,2 1 4-16,2-3 1 0,0 2 0 15,-1 2 1-15,4-4 3 0,1-1 1 16,0 3-2-16,0-3 3 0,2-2-3 16,3 1 0-16,-1 1-2 0,1-4 0 0,1 3-1 15,1-1-2-15,1-3 3 0,3 0 0 16,0-3 5-16,-1 1 2 0,5 1 6 0,0-4 3 16,3 1 2-16,-1 0-1 0,2-3-2 15,2 0-3-15,0-1-2 0,1 1-3 0,1-2-5 16,1-2 4-16,-1 0-3 0,3-1 0 15,-1 0 0-15,1-3-2 0,4 0 2 16,-1-2-1-16,1-3 0 0,2 0 0 0,0-3-1 16,0-2 2-16,2 0-3 0,-2-3 0 15,0 1-1-15,0-2-1 0,0-1-4 16,-2-1 1-16,1-2 0 0,-1 1 1 16,0-5 2-16,0 1 2 0,0 1 2 15,-3-4-3-15,1 2 3 0,0-4-3 0,-5 4-3 16,1-3-2-16,-3-2-2 0,-2 1 0 15,-2 0-2-15,-2-2 3 0,-2 0 2 16,-2-2 1-16,-3 4 2 0,-3-4 1 0,-1 1 0 16,-1-1-3-16,-3 4-1 0,-2-5-1 15,-2 1 0-15,-2-1-1 0,-1 1-2 16,-1-3 0-16,-2 2 2 0,-1-2 0 16,-3 2-1-16,-1-2 4 0,-2 2 4 0,-2-2 2 15,0 2-2-15,-4-3 0 0,0 3 4 16,-2-2-2-16,0 3-3 0,-3-1 1 0,-1 0 2 15,-1 0 2-15,1 2-2 0,-3-5-3 16,-1 5 2-16,-1-2-2 0,0 1 0 16,1-4-4-16,-3 5-1 0,0-2 2 0,-2 1-1 0,2-1-1 15,-2 1-1-15,0 0 0 0,-2 4-1 16,0-4-1-16,0 1 0 0,-2-1-1 16,-2 3 1-16,-1 0 0 0,1-1 3 15,-2 1-1-15,-1 2 0 0,-1-2 1 0,-1 2 1 16,1 3-2-16,-3-1-1 0,1-1 2 15,-1 4 0-15,0-1 0 0,1 1 1 16,-1 1 1-16,0-1 1 0,1 2-3 16,-1-1 0-16,0 3 2 0,3 1-2 0,-3-1 3 15,3-2-1-15,-1 3 0 0,1 0-1 16,-1 0 1-16,1 0-2 0,-1 1-2 0,-1-2 1 16,-3 1-1-16,0 1 0 0,-2 0-2 15,0 1 1-15,-4-1 0 0,0 0 0 16,-4 1-1-16,-1 5 0 0,-1-2 2 0,-3 1 0 15,1 0 0-15,-1 3-3 0,-1 1 1 16,1-3 0-16,0 3 2 0,3 0-2 16,2 0-7-16,1 0-8 0,3 3-13 0,5-3-29 15,-1 1-58-15,4 3-85 0,0-3-91 0,5 7-80 16,0-1-72-16,1 2-60 0,1 0-2 0,0 2 55 16,4 3 78-16,0-3 83 0</inkml:trace>
  <inkml:trace contextRef="#ctx0" brushRef="#br0" timeOffset="24155.9">5613 3916 106 0,'0'1'132'0,"-2"2"-19"15,0-3-13-15,0 2-11 0,0 1-11 16,0-3-10-16,0 1-10 0,0 2-6 16,-1 0-5-16,1-2-4 0,0 2 0 0,0-3 2 15,0 1 5-15,-2 3 2 0,0-3-1 16,-1 2-2-16,1-2-3 0,0 3 0 16,-3-3 1-16,-1 2 4 0,2 2 6 0,-3-3 7 15,1 3 7-15,-3-1 2 0,1 1 0 16,-1-1-2-16,0 1-4 0,-1 1-5 15,-3 0-6-15,0 2-4 0,0 1-7 16,-2-1-6-16,-2 1-6 0,0 6-1 0,0-5-3 16,-2 3 0-16,0 3 4 0,0 0 4 0,-3 1 5 15,-1 3 4-15,0 0 3 0,-1 0 0 16,-1 4-4-16,-1 1-2 0,1 4-4 16,-3-3-4-16,0 6-1 0,1-1 1 15,-3 3 3-15,0 2 0 0,0 2 1 0,1 0-3 16,-1 2-2-16,0-2-4 0,3 3-4 15,-1 2-5-15,2-1-4 0,1 4-5 16,2-1-4-16,1 3-1 0,1 1-4 0,0 2-1 16,-1 3 1-16,5 4 1 0,0 0 0 0,0 2 1 15,2 2 3-15,2-1 3 0,3-1 2 16,-1-1 2-16,3 3 6 0,-1-3 0 16,2 1 3-16,3 2-2 0,0-3-1 0,-1 2-1 15,3 1-1-15,0-2-1 0,2-1-4 16,0 0-2-16,2-2 0 0,0-1-1 15,0 1-4-15,2-2-2 0,2 0-1 16,0-2 1-16,1 1-3 0,1-3 2 0,2 1-1 16,1 1 0-16,-1-2 1 0,3-2 0 0,-1 1-1 15,1 1 0-15,2-5-1 16,-1 2-1-16,1-3 0 0,0 3-1 0,2-3 0 16,-1-2 1-16,3-1-1 0,-2 1 0 0,2 1 0 15,2-5-1-15,0 2 1 0,2 1-2 16,3-4 1-16,-1-1 1 0,0 2 0 15,1-2 1-15,1-4-1 0,0-1 1 0,3-1-1 16,-3-2-1-16,3 1 1 0,-3-6 0 16,3 1 1-16,-3 0 0 0,3-2 0 0,-3-3 2 15,3 0-1-15,-1-2 0 0,1-2-1 16,-1 0-1-16,3-2 2 0,-1-2-2 16,1-4 0-16,0 0 0 0,1-4 3 15,-1 1-1-15,0-5 2 0,1 0 1 0,-1-4 2 16,0 0 2-16,-1-2-1 0,1-2 0 0,0 2-1 15,-3-3-1-15,3-2-2 16,-3 0 0-16,1-1 0 0,-1-1-2 0,3-4 1 16,-3 2 0-16,3 0-2 0,-2-4-1 15,1-2 2-15,1 2 0 0,-1-1 0 16,3-5-2-16,-2 0 2 0,2 0 0 0,-3-3 1 16,3-1-1-16,-2-1 1 0,-1 1 0 15,1-1 0-15,-3-3 0 0,3-1-1 16,-2 4 2-16,-3-3 0 0,0 1 1 0,1 2-1 15,-1-3 0-15,-2 2 0 0,-1 2-2 16,1-4 1-16,-2 4-1 0,-2-1-1 16,2-3-1-16,-2 0 0 0,2-1 0 15,-1 0 0-15,1 0 1 0,-2-3 0 0,2 1 1 16,0 1 0-16,-2-2 0 0,2 1-1 16,0 1 0-16,-2-3 2 0,3 3 0 15,-3-1 1-15,-2 2-1 0,2-3 3 16,-2 3-2-16,0 2-2 0,-3-2-3 15,1 0 0-15,0 0-2 0,-2 0 1 0,-1-1 0 16,-1 1 0-16,0-1 2 0,-1-2 2 16,1 0 0-16,-3 0-1 0,1-2 0 15,-3 2 1-15,2-1-1 0,-1-1-2 0,-1 3-2 16,-2-2 0-16,3 0 1 0,-3 6 1 16,0-6 3-16,-2 8 3 0,3-4 3 0,-3 1 4 15,-2 4-1-15,2 0 1 0,-2-1-2 16,2 4-2-16,-2-2-2 0,0 2-2 15,0-2-3-15,0 2-1 0,0-2 0 16,0-2-1-16,0 4 0 0,-2-2 1 16,2 2 1-16,-2-2 0 0,2 2 0 0,-2-2 2 15,-1 2 0-15,1-2-1 16,0 3 1-16,0 0 2 0,0 0 2 0,0 1-1 16,2 1 1-16,-2 1 1 0,0-1-1 15,0 1 1-15,-1 1-1 0,1 0 1 0,-2 4-2 16,0-4 1-16,0 4 0 15,-1-3 0-15,-1 2-3 0,0-3-2 0,-1 2 0 16,-1 0-2-16,-1-1-1 0,1-1-1 16,-3 1 1-16,1-1 1 0,-1 0 0 0,1 1-2 15,-3 2 0-15,2-3 2 0,-1 5 0 16,-1-3-3-16,0 0 1 0,-2 3 5 0,3-2 2 16,-3 3-2-16,0 0-2 0,0-1 2 15,0 0 0-15,1 3-3 0,-1-3-1 16,-2 2 0-16,2-1 1 0,0 1 0 0,0-2 0 15,1 3 2-15,-1-2-1 0,0 2 3 16,2 0-1-16,-2 0 0 0,3-2 1 16,-3 5-1-16,2-4 2 0,1 3 1 15,-1-2 0-15,-2 2-2 0,2 2 1 16,-2-1 0-16,1 0-2 0,-1 0 2 0,0 1 1 16,-2-2 2-16,0 2-1 0,0 0-1 15,0 2 0-15,-2-1 0 0,0-1-4 16,-2 3-1-16,0-4 2 0,-2 4 2 15,-3-3 0-15,1 2-2 0,-1-1 3 0,-1 3 2 16,-3 0-3-16,3-3 0 16,-3 5-4-16,0-2 0 0,1 2-2 0,-1-1-1 15,1 2 2-15,-1 2-3 0,0 0 3 16,1 0-4-16,-3 0-5 0,2 2-8 0,-1 2-12 16,1 1-13-16,0-1-28 0,1 3-55 15,-1 1-102-15,2-3-103 0,3 6-98 0,4-6-99 16,0 0-41-16,2-1 23 0,2 1 88 15,0-1 101-15</inkml:trace>
  <inkml:trace contextRef="#ctx0" brushRef="#br0" timeOffset="32079.94">9349 2262 14 0,'-2'0'84'0,"0"0"-12"0,2 0-11 15,-2 0-7-15,2 0-5 0,-2 0-1 16,2 0-1-16,-2 0 0 0,0 0-1 0,-1 0-1 16,1 0-2-16,2 0-1 0,-2 0-1 15,0 0 1-15,2 0-1 0,-2 0-2 16,0 0 0-16,0 0-2 0,0 0 3 0,0 0-1 15,-1 0 1-15,-1 0 3 0,2 0 2 16,-2 0 0-16,2 0 1 0,-2 0 0 0,-1 0 1 16,1 0 1-16,-2 3 0 0,-1-3 2 15,1 3 2-15,0-3 0 0,-3 1-1 16,1 2 1-16,-1-2 0 0,1 3-3 0,-3-3 0 16,1 2 1-16,-1-2-2 0,0 3-1 15,1 0-8-15,-3-3-6 0,0 5-6 16,-1-1-7-16,-1-1-4 0,0 2-3 0,-2 2-1 15,0-2 1-15,-2 3 1 16,2 0 0-16,-2-1 1 0,-2 5 0 0,2 0 1 16,-2 0 2-16,2 0 0 0,-2 3 2 15,1 3 2-15,1-4 2 0,0 4 1 0,0-1 2 16,2-1-2-16,0 3 0 0,3 1 1 16,-3 0-1-16,2 1-1 0,0 3-1 0,0-1 0 15,0 5-2-15,3-3-3 0,-1 3-3 0,0 4 0 16,3 1-3-16,1-1-4 0,1 0-1 15,-1 4 1-15,3-2-1 0,0 4-2 0,1-3 1 16,3 2 0-16,0 1 1 0,0 0-1 16,2 0 0-16,0-2 3 0,2 1 4 15,0 1 3-15,0 0 1 0,3 1 2 0,1 1 3 16,0 0 0-16,3-2 1 0,-1 2 0 16,3 1 0-16,2-1 0 0,1-2-1 15,1 2-2-15,2 0-3 0,2-1 1 16,2-1-2-16,3-4 0 0,1 4 1 0,3-3-1 15,-1-2 0-15,3-1-3 0,1-3 2 16,1 3 0-16,2-4 1 0,2-3 2 16,0 2 1-16,2-2 2 0,0-1 2 15,2-1-1-15,3-3 3 0,-1 1 0 0,3-2-1 16,1-4-2-16,1-1-2 0,-1-1-3 16,3-4-4-16,2-1 0 0,2-2-1 0,0-2-2 15,2-2-1-15,2-2 1 16,0-2-1-16,2-2-4 0,3-3-1 0,-3-1-1 15,0-2-1-15,-2-3 0 0,0-1 3 16,1-4-1-16,-6 2-1 0,1-6 0 0,0 2 0 16,-2-5 1-16,-2 0 0 0,-1-2 3 15,-3-3-2-15,-1 3 1 0,-1-3 1 16,-5 0 2-16,0-1 1 0,-4 1 2 16,0-4 0-16,-5 4 1 0,1-1-1 0,-5 0-1 15,-1-1-3-15,-3-2-1 0,-2 2 0 16,-2-1 0-16,-2 1 2 0,-1-2-2 15,-3 0 0-15,0 2-1 0,-5-4 0 0,0 1-1 16,-2 0-1-16,-1 0 1 0,-3-2-1 0,-3 2 2 16,-1-1-1-16,0-2 1 0,-2 1 0 15,-3 1 2-15,-1-2 0 0,-1 2 1 0,-2-1 0 16,-2 2 1-16,-1-3-1 16,-1 3 1-16,-2 1 3 0,-3 0 1 0,1 3 0 0,-2-3-2 15,0 4-1-15,-3-1-1 0,1 1-5 16,-3 3 1-16,1-3-2 0,-1 0 0 15,-1 5 2-15,-1-2-1 0,0 1 0 16,1-3-1-16,-1 3 0 0,1 1 0 0,-3-1 0 16,0 0-3-16,0 1 0 0,1 0-1 15,-5 2 0-15,0-1 0 0,-3 3 0 0,-1 0 0 16,0 1 0-16,-4 4 0 0,-1-1 0 16,-4 3 0-16,1 2-1 0,-5-2 0 15,0 8-2-15,0-3 2 0,-2 4-3 0,0 1-3 16,0 2-4-16,0 1-6 0,2 0-10 15,2 1-15-15,0 2-26 0,5-2-63 16,-1 2-112-16,5 1-113 0,0 1-112 16,-1 4-87-16,3 0-24 0,0 2 39 15,0 3 101-15,4 1 110 0</inkml:trace>
  <inkml:trace contextRef="#ctx0" brushRef="#br0" timeOffset="33976.75">9303 3794 56 0,'-4'0'160'0,"-3"0"-29"0,3 0-23 15,-2 1-18-15,1-1-19 0,-1 3-12 0,2-3-13 16,-3 2-7-16,3 1-9 0,-2-2-1 15,-1 3 3-15,1-3 3 0,-2 3 6 16,1 0 8-16,-1-1 10 0,-1 1 3 0,1 1 2 16,-1-1-2-16,1 1-1 0,0 0-2 15,-1 1-2-15,-2 2 0 0,3 1 4 0,-3-1 3 16,1 1 4-16,-3 0 1 0,3 0-2 16,-3 2-2-16,-2 3-5 0,0 2-4 15,0 1-4-15,-4 0-6 0,0 3-6 16,-4 4-1-16,-2 1 2 0,-3 2 7 15,1 1 9-15,-5 1 12 0,0 4 9 0,0 1 8 16,1 0 2-16,-3 1-6 0,2 4-7 16,-2 0-6-16,2 1-7 0,-2 3-4 15,3-1-5-15,-1 5-4 0,0 2-8 16,3-3-5-16,-3 6-4 0,2 1-6 0,1 1-4 16,1 5-2-16,-2 0-1 0,3 3-4 15,2 1 1-15,-3 5-1 0,3 1 1 16,1-1-2-16,-1 6-1 0,4-2-1 15,-3 3 0-15,5-1 1 0,0 3-2 0,0-1 1 16,2 1 3-16,3-3 1 0,-1 0 0 16,0 1-2-16,2-3-3 0,3-2 0 15,-1 1 1-15,3-4-1 0,-1 1 0 0,5-5-2 16,0 0 0-16,2 1 1 0,-1-4-2 16,6-1-1-16,-1 3-2 0,0-3-2 0,2 0 2 15,2 0-2-15,3 2-1 0,-1-2-3 16,1 3-1-16,1-2 1 0,3 2 0 15,0-3 0-15,2-1-3 0,-1-2 2 0,5-2 1 16,0-1-2-16,3-2 0 0,1-2-1 16,2-1 3-16,1-3 1 0,3 1-2 15,1-1 1-15,2-4 1 0,-1-2 2 16,3 3-2-16,2-5 0 0,2 1 1 16,1-3 1-16,1 1 1 0,0-3-2 0,2-3 1 15,3 3-1-15,1-7-1 0,-1 2-2 16,1-3-3-16,1-4-1 0,2 1 1 15,-3-5 1-15,1 0 1 0,1-5 1 16,-1 0 1-16,2-5-1 0,-3-2 1 0,3-5 0 16,-3 0 2-16,3-5 2 0,0-2 1 15,0-5 1-15,1 2-3 0,-1-6 1 16,2-3-1-16,2-4-5 0,-2 2 1 0,1-7 1 16,3 2 0-16,-2-4-1 0,2-2 1 15,0-1 2-15,0-1-2 0,-2-3 1 16,0-2 1-16,0 2 1 0,-2-5-1 0,-2 0 0 15,-3-4 1-15,1 1-2 0,-3-5 2 16,1 2-1-16,-3-5 0 0,-2-1-1 16,1-1 0-16,-1 0 0 0,-2 1 0 15,0-4-2-15,0 4-1 0,-4-1 1 16,2 1 1-16,-4-4 0 0,2 4 3 0,-5-1 4 16,3 0-1-16,-5-2-1 0,1 3 0 15,-1-2 1-15,-1 2-6 0,-3-3-1 0,-2-2 2 16,0 4 0-16,1-4 0 0,-3-3 0 15,-2 2 0-15,-3-2 0 0,-1-1 0 16,-2 2 3-16,-3 1-1 0,-1 1 1 16,-3 0 3-16,-2 1 0 0,-2 0-1 0,-2 4 3 15,-2 0 1-15,-3 0-2 0,1 3 0 16,-1-5-1-16,1 6-3 0,-2-3-2 16,1 2-1-16,-1-2 0 0,1 3 0 15,-1-2 2-15,2 2 0 0,-3 1 0 16,1-1 1-16,-1 2 2 0,1-1-1 0,-3-1-2 15,-1 4 4-15,-1 0 1 0,0 0 0 0,-4-1-1 16,0 2 1-16,-2 0 0 0,0 1 4 16,-4 0 0-16,0 4-1 0,-3-4 2 15,1 5 2-15,-3-1 0 0,-1 1-1 0,-3 0 1 16,0 3 3-16,-4-1-1 0,0 2-2 16,-2 1-1-16,-2 3-3 0,-5-3-3 15,-1 4 0-15,-3 1-2 0,-4 0-1 16,-4 4 0-16,-4 0 3 0,-5 2-5 15,-4 3-3-15,-2 4-4 0,-6 3-8 0,-2 4-12 16,-7 2-14-16,-2 4-19 0,-2 3-43 16,-4 3-79-16,1 1-100 0,1 3-98 15,2-1-96-15,7-2-78 0,3 0-9 16,9-4 55-16,7-4 93 0,10 0 102 0</inkml:trace>
  <inkml:trace contextRef="#ctx0" brushRef="#br0" timeOffset="56601.73">9379 2507 140 0,'-6'-3'168'0,"-3"2"-27"16,3-3-16-16,-3 3-13 0,3 1-18 15,0-3-15-15,-1 3-17 0,3-2-16 0,-2 2-9 16,1-2-6-16,1 2-2 0,0 0 4 16,0 0 4-16,0 0 8 0,-1 0 7 15,1 0 3-15,-2 0 6 0,-1 0 7 0,1 0 8 16,-2 0 6-16,-1 2 8 0,1-2 9 0,-3 2 3 16,0 1-1-16,1 2-5 15,-3-4-9-15,0 3-12 0,1 4-12 0,-1-1-11 16,0-2-12-16,-1 8-7 0,-1-2-3 0,0 3-3 15,-2-2 0-15,2 6-1 0,-2 1 1 16,2-2-1-16,1 1-1 0,-1 3-1 0,2 2-5 16,0-3-4-16,1 3-4 0,-1-1-3 15,2 3-3-15,3-2 0 0,-1 2 0 16,1-1-1-16,0 1 1 0,3 0 0 0,1-1-1 16,2 1-1-16,0 0-1 0,4 0-2 15,0 0 1-15,2 1 0 0,3-1-1 16,-1-4 0-16,5 4 0 0,-1-2 0 15,3-1 0-15,0-1 0 0,1 0 0 16,3-1 2-16,2-2 0 0,0-2 1 0,3-3 1 16,1 0 1-16,2 0 1 0,1-2 1 15,-1-2 0-15,3 0 0 0,1-6 2 0,1 2-1 16,-1-2-1-16,1-2 0 0,2-2 1 16,-3-2 0-16,3-2 0 0,-2-2-1 0,-1 2 1 15,1-4 0-15,-2-3 0 0,-1-1 2 16,1-2-2-16,-3 0 1 0,-2 0-1 0,1-3 3 15,-3-2 0-15,0 3 2 0,-4-4 7 16,0 1 7-16,-2-2 9 0,-1 2 5 0,-3-3 7 16,0 3 1-16,-3-4 0 0,-2 4-2 15,1-3-4-15,-5 2-4 0,0-3 0 16,-2-1-2-16,-2 4-1 0,-2-4-1 0,-3-3-2 16,-1 4-2-16,-1-4-7 0,-3-1-3 15,-1 3-4-15,-2-4-4 0,0 2-4 16,-2-1-2-16,-2 3 0 0,-2-2-4 15,2 3-1-15,-2 0-2 0,-2 0 0 0,-1 0-2 16,1 4 0-16,-2-1-3 0,-3 1-9 0,3 0-14 16,-3 1-38-16,-1 2-71 0,1-1-106 15,1 2-106-15,-1 0-107 0,1 5-82 0,-3-1-13 16,0 3 42-16,1 3 93 0</inkml:trace>
  <inkml:trace contextRef="#ctx0" brushRef="#br0" timeOffset="58609.37">5558 2306 42 0,'-2'-3'105'0,"0"2"-12"0,0-3-13 16,2 3-15-16,-2-2-12 0,2 3-13 0,-2-3-11 15,2 3-8-15,-2-1-4 0,2 1-1 16,0 0 5-16,0 0 6 0,0 0 4 16,-2 0 4-16,2 0 3 0,-3 0-2 15,3 0-5-15,-2 0-3 0,0 0-3 0,-2 0-3 16,0 0-1-16,-1 0 0 0,1 0-1 15,-2 1 0-15,-3 2-1 0,1 0-1 0,0 2 0 16,-1-1 1-16,-2 2 1 0,-1-2 4 16,1 3 0-16,-2 1 2 0,1 1 1 0,-3 0-1 15,2-1 1-15,-2 4-1 0,1 0 1 16,-3 2-4-16,2 2 1 0,-2 2 0 0,2 2-2 16,-2 4-1-16,2 1-1 0,-2 0 1 0,3 4-1 15,-3 1 2-15,2 3 2 0,-2 1 3 16,0 5 3-16,2-2 2 0,-2 1 2 15,2 3 1-15,3 2 0 0,-1 1-1 0,0-1-3 16,5-1-2-16,-1 4-3 0,3-4-1 16,0 0-3-16,4 2-2 0,-1-1-2 15,3-1-2-15,3 0-2 0,1-1-3 0,2-2 0 0,5 1-2 16,1-5-2-16,3 2 0 16,4-2 0-16,2 0-1 0,3-5-1 0,3 3-1 15,5-7 1-15,2-1 0 0,2-3 1 0,0-2 1 16,4-5-1-16,0-1-1 0,1-5 2 15,1-6-4-15,0 2 1 0,1-5-1 0,-1-5 1 16,-2-1 1-16,2-3 2 0,-1-5 3 16,-1-3 6-16,-2-3 6 0,0-4 7 0,-2 0 5 15,-2-4 3-15,-4-1 2 0,-1-3 2 16,-3 2 7-16,-3-8 11 0,-2 3 12 16,-4-4 9-16,-2-1 10 0,-5-1 1 15,-3-1-5-15,-3-2-7 0,-2 1-9 0,-4 1-11 16,-2-4-13-16,-3 4-8 0,-3-4-9 15,-3 4-7-15,-2-4-9 0,-2 4-4 16,-4-1-5-16,0 3-1 0,-4-2 0 0,-1 6-3 16,-1 1-12-16,-3 1-24 0,-2 0-44 15,1 5-66-15,-1-1-77 0,0 2-75 16,2 2-61-16,1 2-55 0,3-1-26 0,1 4 32 16,0-3 53-16,1 5 67 0</inkml:trace>
  <inkml:trace contextRef="#ctx0" brushRef="#br0" timeOffset="59804.86">1926 2469 74 0,'-2'-5'94'16,"-2"-2"-7"-16,0 3-10 0,-1-1-10 0,1 1-5 16,0 0-7-16,0 0-5 0,-1 2-7 0,1 1-7 15,0-3-5-15,0 3-4 0,-1 1-2 16,-1-3-3-16,2 3 1 0,-2 0 0 0,-1 0-1 0,-1 3-1 15,-1-2-3-15,1 3-2 0,-3-1-2 16,-1 1 1-16,-1 4 1 0,0 1 1 0,0-1 2 16,-1 6 1-16,-1 0 2 0,-2 5-1 0,0-3-1 15,0 8-2-15,0 1-2 0,-2 4-1 0,2 2 0 16,-2 3-1-16,0 3 0 16,0 0 2-16,0 5 1 0,0 1 1 0,2 2 2 0,0 0 2 15,0 3 3-15,2 1 2 0,2-2 2 16,1 2 2-16,1-1 0 0,3-3-1 15,1 1-2-15,3-1-2 0,4-5-2 0,2 0-3 0,5 2-2 16,1-5-2-16,3 1-1 0,1-3-2 0,5-1-2 16,4-3-1-16,5 2-2 0,-1-7-1 15,7 2 1-15,0-5-1 0,4-3-1 0,4-3 1 0,0 0 1 16,5-6 1-16,-1-5 0 0,3-2 2 0,-3 0 1 16,3-8 3-16,-3 0 5 0,-2-2 7 15,1-4 8-15,-5 0 6 0,0-6 5 0,-2-1 2 16,-2-3 0-16,-2-1 0 0,-3-2-2 0,-1-5-3 15,-3-2-2-15,-2-1-1 0,-1-3-1 0,-3-1-1 16,-5-7 2-16,-1 1 1 0,-2-3 4 16,-3-4 3-16,-4 1 1 0,-1-6 1 0,-3 3-2 15,-3-2 0-15,-1-3-3 0,-2 2-3 0,-3-1-3 16,-3 3-1-16,-1-2-4 0,-2 5-3 16,-2-1-2-16,0 3-7 0,-4 0-5 0,0 4-6 15,0 0-4-15,-2 6-5 0,-3 2-3 16,1 4-5-16,-1 1-6 0,1 8-25 0,-3-3-38 15,3 6-54-15,-3 2-62 0,3 6-61 0,2-1-58 16,2 3-42-16,4 4-38 0,0 2 4 16,0 2 36-16,4 2 51 0</inkml:trace>
  <inkml:trace contextRef="#ctx0" brushRef="#br0" timeOffset="85384.31">11919 6237 143 0,'0'0'150'0,"-2"0"-15"0,2 0-13 15,-2 0-10-15,2 0-10 0,-2 0-8 16,2 0-7-16,0 0-3 0,0 0 5 16,0 0 5-16,-3 0 17 0,3 0 21 0,-2 0 23 15,2 0 25-15,0 0 21 0,0 0 15 16,0 0 6-16,0 1-5 0,0 2-16 16,0 1-21-16,0 5-25 0,0 3-29 15,0 4-27-15,0 4-21 0,0 10-15 0,0 4-12 16,0 10-10-16,0 9-2 0,0 5-5 15,0 9-7-15,0 5-8 0,2 6-5 16,-2 1-5-16,3 1-5 0,-1 3-3 16,0-1-3-16,2-3 0 0,-2 0-2 15,2-5-7-15,-1-6-11 0,-1-4-20 0,-2-3-43 16,0-6-87-16,0-9-113 0,2-2-113 16,0-5-110-16,-2-6-61 0,2-8 1 0,-2-4 65 15,2-8 103-15</inkml:trace>
  <inkml:trace contextRef="#ctx0" brushRef="#br0" timeOffset="85754.37">12389 6778 30 0,'4'-23'253'0,"-2"3"45"0,-2 3 29 15,2 0-8-15,-2 4-3 0,0 1-7 16,-2 1-17-16,0 5-21 0,0-2-35 16,0 4-50-16,-5-1-49 0,1 5-41 15,-2 0-26-15,-3 5-14 0,-2 3-12 16,-1 2-5-16,-3 4-2 0,-5 1 2 0,-1 4-2 16,-2 3-5-16,-5 1 0 0,1 3-3 15,-5 4-1-15,2-1-7 0,-2 0 2 16,4 1-2-16,1-1-1 0,3-1-3 15,5-3-4-15,4 0 0 0,5-2-4 0,3 1-1 16,7-2-3-16,2 2-1 0,6-3-3 0,5 1 2 16,6-2 1-16,2 0-2 0,4-2 0 15,3-2 4-15,1 0-1 0,3-3-12 16,-1-2-26-16,3 0-69 0,-2 1-126 16,2 0-141-16,-3-2-150 0,3-1-71 0,-5 2-16 15,1-2 47-15,-3-1 113 0</inkml:trace>
  <inkml:trace contextRef="#ctx0" brushRef="#br0" timeOffset="86130.72">12998 6597 180 0,'-4'0'416'0,"0"0"94"0,0 5 61 0,-3 2-51 16,3 6-85-16,0 7-89 0,0 6-91 15,2 7-86-15,-3 9-60 0,3 3-43 16,-2 6-26-16,2 4-19 0,0 2-12 0,-2 2-10 16,1 3-13-16,-1-3-21 0,2 0-48 15,-2-4-83-15,2-1-101 0,-3-1-93 16,3-9-84-16,0 0-83 0,0-5-11 16,-2-9 54-16,0-1 88 0,-3-8 90 0</inkml:trace>
  <inkml:trace contextRef="#ctx0" brushRef="#br0" timeOffset="86313.93">12926 6935 299 0,'7'-20'397'0,"-1"7"79"0,3 5 18 16,-1 3-43-16,5 5-62 0,0 2-67 15,3 4-76-15,1 3-74 0,2 4-72 16,3-1-72-16,-1 2-104 0,2 1-134 0,0 2-130 15,1-1-143-15,1-2-74 0,-2-3-18 16,3-5 54-16,-3-2 109 0</inkml:trace>
  <inkml:trace contextRef="#ctx0" brushRef="#br0" timeOffset="86512.59">13682 6672 176 0,'0'-12'458'16,"-4"3"81"-16,0 4 54 0,-3-2-46 0,1 3-101 0,-3 3-112 16,-1 6-127-1,-3 2-81-15,-2 6-51 0,-4 4-34 0,-2 8-26 0,-2 3-21 16,-3 6-24-16,-3 1-47 0,-1 3-89 16,-2 2-107-16,1-1-101 0,-1 1-96 0,4-6-66 15,1-4 0-15,4-5 61 0,1-5 93 16</inkml:trace>
  <inkml:trace contextRef="#ctx0" brushRef="#br0" timeOffset="86744.11">13553 6513 220 0,'8'-15'479'0,"-1"4"75"0,-1 2 48 16,-2 6-48-16,1 8-110 0,-1 8-122 0,0 11-114 15,0 10-70-15,3 6-42 0,-3 10-38 16,2 5-23-16,1 7-13 0,-3 3-13 16,2 3-10-16,1 0-15 0,-1 0-19 0,2-1-46 15,-1-4-101-15,1-4-122 0,-1-2-125 16,-1-3-112-16,0-7-48 0,-2-1 12 16,-1-5 81-16,-1-3 116 0</inkml:trace>
  <inkml:trace contextRef="#ctx0" brushRef="#br0" timeOffset="87208.59">13909 7146 363 0,'-3'2'497'0,"1"2"69"0,-2 4 44 16,0 1-104-16,0 3-126 16,2 2-115-16,-3 5-94 0,3 2-70 0,0 3-40 15,2 0-27-15,0 1-19 0,0 3-14 16,2-3-8-16,0-3-6 0,0-2-3 15,1-2-4-15,-3-3 2 0,2-2 1 0,-2-4 5 16,2-2 6-16,-2-2 2 0,2-5 3 16,0-5 1-16,2-5 1 0,0 0 0 0,1-9-1 15,3 1 0-15,1-4 0 0,1-2 0 16,1 3 0-16,2-2-1 0,-1 4 2 16,3 2 3-16,-2 4 3 0,2 1 5 15,-1 4 4-15,1 4 4 0,0 7 5 16,0 2 0-16,-2 6 0 0,-1 3-3 0,1 3-4 15,-2 4-5-15,-3 1-6 0,3 2-15 16,-3 0-36-16,0-2-98 0,1-1-139 16,-1-4-147-16,-1-1-119 0,1-4-52 0,1-3-1 15,-3-5 80-15,3-1 129 16</inkml:trace>
  <inkml:trace contextRef="#ctx0" brushRef="#br0" timeOffset="87674.26">14855 6526 254 0,'-7'-13'331'0,"1"8"74"16,-2-3-5-16,-3 6-25 0,0 2-24 0,-1 5-34 15,-1 4-48-15,-4 5-66 0,0 3-58 16,0 8-45-16,0 4-28 0,-2 5-18 16,0 7-12-16,0 5-5 0,0 0-4 0,0 7-4 15,2 2-2-15,2 3-6 0,3-3-4 16,1 4-3-16,3-1-1 0,3-4 0 16,3-3-3-16,4-1 0 0,5-4 2 15,3-7-4-15,3 1-4 0,4-10-1 0,2-1 1 16,4-5-2-16,3-6 0 0,1-5-1 15,5-9 3-15,0-4-2 0,-1-6 0 16,3-5 1-16,-2-7-1 0,0-7 3 0,-1-4-1 16,-3-5 0-16,-3-5 3 0,-3-1 6 15,-3-9 5-15,-5 3 6 0,-3-6 7 16,-7 3 10-16,-2-4 1 0,-6 3-2 0,-4 0-2 16,-5 6-3-16,-2-1-7 0,-6 2-12 15,0 2-18-15,-5 3-17 16,-1 1-32-16,-1 6-76 0,3 2-152 15,0 4-159-15,3 1-126 0,3 4-59 0,5 5-13 0,1 4 54 16,4 3 138-16</inkml:trace>
  <inkml:trace contextRef="#ctx0" brushRef="#br0" timeOffset="88054.88">15557 7003 20 0,'3'-1'374'0,"-1"1"108"15,0 1 79-15,-2 5-1 0,2 3-67 16,0 1-92-16,0 6-105 0,2 4-99 16,1 6-77-16,-1 0-48 0,0 6-29 15,-2 5-22-15,2-2-18 0,-1 4-26 0,-1-3-46 16,0 2-94-16,-2-1-119 0,2-4-119 15,0 1-121-15,-2-5-53 0,0-1 6 16,0-6 73-16,2-4 107 0</inkml:trace>
  <inkml:trace contextRef="#ctx0" brushRef="#br0" timeOffset="88286.56">15649 7269 24 0,'-7'-24'318'0,"-1"4"100"0,-3 2 89 16,-2 5-13-16,-1 0-48 0,-1 2-58 15,-4 6-71-15,0 1-92 0,-5 3-85 16,1 2-54-16,0 4-34 0,-3 4-21 16,1 1-13-16,2-1-7 0,2 2-5 0,4 0-2 15,2 1-1-15,6-4 0 0,3 4 2 16,6-3-1-16,6 3 3 0,5-3 0 16,4 0 1-16,6-1 0 15,2 0-1-15,5-4-11 0,-1 1-46 0,3-1-107 16,0-2-134-16,-3-1-150 15,1 3-105-15,-1-4-46 0,-4 0 13 0,-4 0 90 0,0 0 127 16</inkml:trace>
  <inkml:trace contextRef="#ctx0" brushRef="#br0" timeOffset="89879.62">12620 6366 29 0,'-3'0'152'15,"3"0"-12"-15,-2 0-15 0,2 0-11 16,-2 0-10-16,2 1-5 0,0-1 3 0,0 3 19 16,0-2 33-16,0 4 44 15,0 4 55-15,-2 5 42 0,0 7 20 0,0 5-2 16,-2 8-27-16,-1 12-42 0,-1 8-60 15,0 8-52-15,-1 14-40 0,1 4-29 16,0 11-22-16,1 4-15 0,1 7-13 0,2-2-6 16,2 4-1-16,0-2-3 0,4-4-4 15,1-4-6-15,3-2-12 0,0-5-21 16,1-7-40-16,-1-5-70 0,-1-4-81 16,-1-6-84-16,0-6-78 0,1-8-76 0,-3-4-38 15,-2-7 27-15,-2-6 64 0,0-9 78 16</inkml:trace>
  <inkml:trace contextRef="#ctx0" brushRef="#br0" timeOffset="91042.33">12672 6254 44 0,'3'-1'138'0,"1"-3"-3"15,0 3-2-15,2-2-2 0,3-1-3 0,1 1-3 16,3-2 2-16,2 1 4 0,2-1 5 16,4 1 10-16,2-3 6 0,5 2-2 0,2-5-8 15,1 3-17-15,1-1-21 0,4-1-23 16,0 0-21-16,4-3-21 0,0 0-12 15,1 1-10-15,1-3-6 0,2 2-5 16,-1-2-4-16,-1 2 1 0,-2 0 0 16,-2 2-2-16,-2 0-1 0,-2 4 3 15,-4-1-3-15,-5 1 0 0,1 1-2 16,-5 2-1-16,-2 0 1 0,-2-1 1 0,0 4 1 16,-5 0 0-16,1 0 2 0,0 4 6 15,-3-3 7-15,-1 1 10 0,1 3 13 0,-1 2 16 16,-3-2 18-16,3 1 12 0,-3 4 8 15,0-1 6-15,-1 0-1 0,1 2-8 0,-2-1-10 16,1 5-9-16,-1 0-11 0,0 0-11 16,0 7-6-16,0-2-8 0,-1 2-3 15,1 2-6-15,0 5-4 0,0 0-1 16,1 0-7-16,-1 1-1 0,2 0-3 16,-2 4-4-16,3 3-2 0,-3 1-2 15,2 3 0-15,-2 1-1 0,3 4-1 0,-3 0 1 16,0 3 1-16,-2 2 2 0,3 7 0 15,-3 0-2-15,0 2 4 0,0 7-2 16,0-3-2-16,0 6-2 0,0-2-1 0,0 2 3 16,1-2-3-16,-1-3 2 0,0-2-1 15,0 0 1-15,2-4 0 0,-2-1-4 16,0-4 2-16,1-4 2 0,-1-1 0 16,0-5 0-16,0 0 0 0,0-4 2 0,-2-2 2 15,2-2-2-15,0-2 3 0,-2-4-1 16,2-6 0-16,-2 0-3 0,2-5-1 15,-2 0 0-15,0-6 0 0,0 0-1 0,0-4 1 16,0 2 2-16,0-6 1 0,-2 3-1 16,0-2 4-16,0-1-2 0,-2 0 3 0,-2-1 3 15,-1 1 1-15,1-4 2 0,-3 4 1 16,1-2 4-16,-1-2-3 0,1 3 1 16,-3-2 0-16,-1-1 1 0,-1 2 4 0,-2-3 3 15,-2 1 1-15,-2-1 1 0,-2 0 1 16,-2 0 3-16,-3-1-1 0,-3 1-1 15,-3-3 0-15,-2 3-1 0,-2-1 1 16,-2-1-4-16,-2-3-4 0,-3 2-1 0,-1-2-4 16,0 4-3-16,-5-4-5 0,0 2-3 15,0 2-2-15,1-2-5 16,-3 1-1-16,2 2-1 0,3 2-6 0,-1 1-8 16,3-2-13-16,1 2-15 0,3 2-34 15,2-4-94-15,4 4-144 0,2-2-157 0,3 2-103 16,1-3-43-16,3 2 1 15,2-3 79-15,-1 4 140 0</inkml:trace>
  <inkml:trace contextRef="#ctx0" brushRef="#br0" timeOffset="93827.9">12660 6096 70 0,'-2'0'173'0,"-3"0"-30"16,3 3-22-16,0-3-12 15,0 5-4-15,2-2-6 0,-2 2-1 0,2 2 3 16,-2 3 6-16,2 1 4 0,-2-1 4 16,2 5 9-16,0-2 10 0,0 4 11 15,0 5 7-15,0-1 6 0,0 7 3 0,2 3-2 16,-2 5-8-16,2 6-8 15,-2 3-14-15,2 3-14 0,-2 6-18 0,2 7-21 16,-2 3-19-16,0 7-18 0,0 0-11 0,0 8-12 16,-2 2-6-16,2 5-4 0,-2 5-3 15,0-1 3-15,0 1-3 0,-3 2 1 16,3-2 1-16,-2 1 1 0,2-3 1 16,-2 2-3-16,2-3 0 0,-3-1 0 0,1 1-1 15,0-1-2-15,0-2-4 0,0-2-4 16,1 1-11-16,-1-4-21 0,2-4-28 15,0-3-41-15,0-5-52 0,0-8-56 0,2-6-52 16,0-6-45-16,0-8-37 16,2-5-32-16,0-11-9 0,0-4 27 15,0-9 48-15,0-7 55 0</inkml:trace>
  <inkml:trace contextRef="#ctx0" brushRef="#br0" timeOffset="95423.52">12647 6125 56 0,'0'0'58'0,"-2"-1"-5"0,2 1-1 15,0-3-1-15,0 3-3 0,0-2-1 16,0 2 0-16,0-3-5 0,0 3-6 0,0 0-6 15,0 0-7-15,0 0-7 0,0 0-6 16,0 0-3-16,2 0 2 0,0 0 3 16,0 0 7-16,0 0 5 0,3 0 7 15,-1 0 5-15,2 3 2 0,1-3 4 0,-1 2 4 16,5-2 0-16,-1 3 6 0,3-3 1 16,2 1 6-16,2-1 13 0,6 0 21 15,2 0 13-15,7 0 5 0,2-1 0 16,4-2-7-16,2 1-18 0,3-1-25 0,3 2-17 15,1-2-10-15,1 3-5 0,3 0-2 16,2 3 2-16,0-2 5 0,0 2 6 16,0-1 9-16,0 1 11 0,0-2 9 15,-3 3 6-15,-1-3 3 0,0 1-3 0,-5 1-6 16,-1-2-9-16,-5 4-8 0,-4-2-9 16,-3-2-9-16,-1 4-8 0,-5-2-6 15,-4-2-4-15,-1 3-4 0,-4-3-1 16,-3 1 2-16,0 2 1 0,-3-3 3 15,-1 2 1-15,-1-2 0 0,-1-1-5 0,-3 4-2 16,2-4-3-16,-1 1-2 0,-3-1 1 16,2 3-1-16,-2-3 2 0,0 1 1 0,0 3 2 15,-2-3 3-15,2 2 5 0,-2 1 5 16,0-1 4-16,0 1 5 0,0 2 1 16,0-1 2-16,0 3-6 0,0-2-3 15,0 0-5-15,0 3-5 0,0-2-5 0,2 2-4 16,-2-1-3-16,3 1-3 15,-3-2-1-15,2 2-1 0,0 0 0 0,0 2 0 16,0-1 2-16,0 5 0 0,0-2-2 0,3 3 2 16,-3 2-1-16,2-1 0 0,-2 2-1 15,2-1 0-15,0-1 3 0,1 1 1 16,-1 1 2-16,2-3 1 0,-1 2 4 16,1-2 1-16,-2-1 1 0,2 0 2 15,1-1-2-15,-1 2 1 0,1 0-2 0,-1 2 0 16,2 2-3-16,-1 1-3 0,1 3 0 15,-2 2-1-15,3 0 1 0,-1 2-3 16,1 2 1-16,-1-1-4 0,1 1 1 0,-1-1 1 16,1 3-1-16,-1-3 2 0,1 0 0 15,-3 2 4-15,0 3 0 0,1-1-1 16,-3 5 1-16,0-2 1 0,0 3 1 0,-1 2-2 16,1 1-1-16,-2-1-1 0,2 2-3 15,-2 1-2-15,2-4 3 0,1 4-1 16,-1-5-1-16,0 3 4 0,0-1-2 15,3-3-3-15,-3-2 0 0,2-1 1 0,-1 3 0 16,-1-8-3-16,0 4 1 0,0-5 2 16,1 3 0-16,-3-3 0 0,0 0 1 15,0 0 3-15,-2-3-1 0,0 0-1 0,0-1-2 16,0-1 1-16,0-3-1 0,0-1-3 16,-2-2 1-16,2-1 1 0,-2-3 1 15,2 0-1-15,-2 0 1 0,-1-3 1 16,1-2-1-16,0 2-1 0,-2-2 3 15,2 1-1-15,-2-5 2 0,1 2 1 0,-1 1 1 16,0-3 4-16,0 0-3 0,0 0 3 16,-1 0-1-16,-1 0 0 0,2-4-2 15,-3 3-3-15,1 0 0 0,-2-3-3 0,-1 2 1 16,1-3-1-16,-1 1 2 0,-1-1 2 16,-3 4 3-16,0-4-1 0,-2 0 3 15,1 0 0-15,-3 0 1 0,0 0 0 0,-2 0 0 16,-3-4 2-16,1 4 0 0,0-1-2 15,-4 1 0-15,-1-3 0 0,1 2-2 16,-3-3 0-16,1 3-1 0,-1-2 1 16,-1 2-3-16,-1-3-2 0,0 3-1 15,-1-4-3-15,-3 3-3 0,0-2 2 0,0 0 2 16,-2 0 3-16,-2 3-1 16,2-3 2-16,-2 3 2 0,0-2-5 0,0 3-2 15,2-1 0-15,-2 1 0 0,2 0 1 16,0 0 0-16,2 0 2 0,0 0 0 15,2 1-2-15,0-1 1 0,3 3-1 0,1-3-1 16,3 1 0-16,0-1 0 0,3 4 0 16,1-4 0-16,4 1-2 0,0-1 0 0,5 3 1 15,-1-3 0-15,4 0 0 0,1 0-2 16,2 0 0-16,-1 0-4 0,3 0-3 16,0 0-7-16,0 0-4 0,1 0-11 15,1 0-18-15,0 0-36 0,0 0-77 0,0-3-108 16,0 3-112-16,2 0-131 0,0 0-57 15,-4 0 1-15,-5 3 60 0,-1 2 102 0</inkml:trace>
  <inkml:trace contextRef="#ctx0" brushRef="#br0" timeOffset="114763.38">12863 844 10 0,'-2'0'144'0,"-2"-1"-30"16,2 1-25-16,-3-3-20 0,3 3-16 0,0 0-14 15,0 0-11-15,0 0-6 16,0 0 0-16,2 0 10 0,-2 0 15 0,2 0 21 15,-3 0 23-15,1 0 24 0,0 0 21 16,-2 0 17-16,0 3 12 0,-3-3 6 0,1 1 9 16,-2 3 3-16,-1-3 0 0,-1 3-3 0,-1 2-10 15,0-2-15-15,1 1-17 0,-3 1-24 16,0 4-23-16,-1-1-20 0,-1 4-15 16,0 3-14-16,0 1-9 0,-2 4-6 0,2 5-4 15,-2 3 0-15,3 5-3 0,1-2-1 16,0 7-1-16,1 2 0 0,1 1-2 0,2 1-3 15,3 2-3-15,2 0-3 0,4 2-2 16,2-2-3-16,2-1-1 16,3 0-1-16,3-5 1 0,3-2-1 0,4 0 0 0,0-7 0 15,4 0 0-15,2-6 0 0,5 0-4 16,-1-9-3-16,5-4-2 0,0-3-2 16,2-7-2-16,2-5-2 0,0-5-1 0,0-7 1 15,0-1 0-15,0-8 2 0,-3-2 2 16,1-8 2-16,-2 0 4 0,-2-3 5 15,-3-6 6-15,-6 1 7 0,-2 1 9 0,-6-4 7 16,-2-1 7-16,-7 2 7 0,-2-2 3 16,-6 2 0-16,-3 1-4 0,-3 1-7 0,-5 2-6 15,-4 6-8-15,-2-2-8 0,-2 6-8 16,-5 3-5-16,0 3-14 0,-1 4-32 16,-3 0-75-16,2 4-115 0,1 5-122 0,1 0-139 15,7 3-70-15,2 1-14 0,4-1 52 0,5 1 102 16</inkml:trace>
  <inkml:trace contextRef="#ctx0" brushRef="#br0" timeOffset="115276.87">13724 1153 217 0,'-2'4'259'0,"2"-4"2"15,2 1-44-15,1 2-41 16,1-3-48-16,0 2-37 0,5-2-21 0,-1 2-18 16,3 1-27-16,-1-2-42 0,3 3-45 15,0-3-53-15,-1 2-63 0,1-2-71 0,0 3-29 16,-5-3 7-16,-2 3 26 0</inkml:trace>
  <inkml:trace contextRef="#ctx0" brushRef="#br0" timeOffset="115459.45">13748 1278 38 0,'-2'3'210'0,"2"-2"24"16,2 3-16-16,2-3-30 0,2 2-29 0,1-2-28 15,3 3-19-15,1-3-23 0,2 2-27 16,1 2-38-16,-1-4-39 0,2 4-42 16,0-3-48-16,0 2-55 0,-1-1-72 0,-1-1-32 15,0 1-1-15,-1-2 21 0</inkml:trace>
  <inkml:trace contextRef="#ctx0" brushRef="#br0" timeOffset="118480.26">14366 1192 54 0,'0'0'80'0,"0"0"-3"15,0 0-4-15,0 0-4 0,0 0-5 16,0 0-5-16,0 2-3 0,0-2-3 0,0 0-1 16,2 0 2-16,-2 0 7 0,2 0 7 15,0 0 8-15,0 0 8 0,3 0 6 16,-1 0 3-16,2 0 4 0,3 0 1 16,-1-2-1-16,0 2-3 0,3 0 0 0,2 0-2 15,-1 0-3-15,3 0-4 16,2 0-8-16,2 0-4 0,0 0-8 0,0-1-8 15,3 1-10-15,1-4-7 0,-2 4-5 0,2-1-8 16,-2 1-6-16,1-3-6 0,-1 2-4 0,-2-3-5 16,-2 3-22-16,0-2-41 0,0 2-66 15,-3 1-77-15,1-4-95 0,-4 0-82 0,-1 0-25 16,1-4 17-16,0 3 52 0</inkml:trace>
  <inkml:trace contextRef="#ctx0" brushRef="#br0" timeOffset="119841.57">15132 927 58 0,'0'0'137'0,"-2"0"-14"0,2 0-16 16,0 0-16-16,0 0-18 0,0 0-11 0,0 0-12 16,0 0-7-16,0-4-3 0,2 4 0 15,0-1 4-15,0 1 5 0,3-3 1 0,-1 2 5 16,0-4 1-16,0 3 2 0,3-3-3 0,-1 2-2 15,0-2-2-15,1 1-5 0,1-1-4 16,1 1-5-16,-1 0-6 0,3 0-5 16,-1-1-7-16,1 2-6 0,-1-2-5 0,1 4-4 15,2-2-1-15,-1 2-2 0,1 1-1 16,0 0 0-16,-1 1 0 0,3 2 0 16,-2-2 1-16,2 4-1 0,-3 3 4 0,1-1 3 15,0-2 6-15,0 4 6 0,-1 0 8 16,-1 3 13-16,-3 0 13 0,-1 1 15 0,-3 5 15 15,-2 1 9-15,-2 2 2 0,-6 7 1 16,-1-2-5-16,-3 4-11 0,-3-1-8 16,0 0-6-16,1 1-4 0,-3-2 0 0,2-2-4 15,0-1 0-15,1-3-3 0,3-1-6 16,1-2-5-16,1-4-6 0,3-1-4 16,4-4 0-16,0 2 4 0,4 0 6 15,5-3 5-15,4-2 2 0,1-1 2 0,5 1-7 16,3-2-8-16,3 0-10 0,5-4-7 15,-1 4-6-15,3-4-5 0,0 3-3 16,0-3-9-16,-1 2-18 0,1-2-33 0,-2 3-65 16,-3-3-85-16,1-1-96 0,-3 3-83 15,-2-3-93-15,1 0-26 0,-5-3 33 0,-4 3 68 16,-1-1 86-16</inkml:trace>
  <inkml:trace contextRef="#ctx0" brushRef="#br0" timeOffset="122726.04">12672 2503 89 0,'-2'0'120'0,"2"0"-26"15,-2 0-23-15,2 0-19 0,-2 0-13 16,2 0-7-16,0 0-6 0,0 0-2 16,-2 0 3-16,2 0 5 0,0 0 6 0,-2 0 9 15,2 0 6-15,0 0 6 0,0 0 3 16,0 1-1-16,0-1 5 0,0 3 12 16,2-2 27-16,0 7 33 0,0 0 39 0,2 9 34 15,3 4 24-15,-3 9 2 16,2 4-21-16,-1 6-31 0,1 8-42 0,-2 1-40 15,3 4-36-15,-3 3-24 0,0 1-17 16,0-1-17-16,1-2-29 0,-1 0-39 0,-2-1-51 16,2-6-60-16,-2-1-63 0,0-4-56 15,0-1-43-15,-2-6-35 0,3-1-17 0,-3-5 24 16,-3-4 43-16,1-1 52 0</inkml:trace>
  <inkml:trace contextRef="#ctx0" brushRef="#br0" timeOffset="123142.37">13087 2696 131 0,'0'-6'214'16,"0"-1"1"-16,0 3-29 0,0-1-15 0,0 2-10 16,-2 2-6-16,0-3-11 15,0 4-16-15,-2 4-12 0,-3 0-15 16,1 2-14-16,-5 4-6 0,-1 0 5 0,-3 4 16 16,-4 1 17-16,0 1 15 0,-4 2 7 15,-1 1 2-15,-1 2-7 0,-1-3-12 0,-1 2-17 16,2-3-13-16,1 1-12 0,1 1-11 0,4-4-15 15,2 0-14-15,2-2-12 0,3 0-13 16,1-1-8-16,5 1-6 0,3-1-3 0,3 0-1 16,5 2 2-16,3 2 1 0,5 1 4 15,4-2 1-15,4 0 1 0,0 1 0 0,5 1-2 16,1-1-4-16,1-1-11 0,-1-1-33 16,1-4-70-16,-3 1-98 0,3 2-101 15,-1-5-102-15,1 0-98 0,-1-3-26 0,1-1 38 16,1-4 83-16,1-5 93 0</inkml:trace>
  <inkml:trace contextRef="#ctx0" brushRef="#br0" timeOffset="123654.38">13826 2753 182 0,'0'0'210'16,"0"0"-23"-16,2 0-24 0,-2 0-16 15,4 0-7-15,1 1-1 0,-1-1-5 0,4 4-9 16,1-4-16-16,-1 1-20 0,3-1-26 16,2 3-25-16,-1-3-34 0,1 1-44 0,0-1-56 15,-1 0-63-15,1 4-79 0,0-4-60 16,-5 1-15-16,1-1 16 0,-3 3 41 0</inkml:trace>
  <inkml:trace contextRef="#ctx0" brushRef="#br0" timeOffset="123843.7">13885 2837 124 0,'-2'0'281'0,"0"1"34"0,0-1-22 0,0 3-58 15,2-2-53-15,2 3-51 0,0-3-44 16,0 2-32-16,2 2-19 0,3-4-29 0,1 5-44 16,1-2-53-16,1 1-57 0,3-1-71 15,0 1-72-15,-3-1-22 0,3-1 14 16,-2 1 36-16</inkml:trace>
  <inkml:trace contextRef="#ctx0" brushRef="#br0" timeOffset="128714.72">14745 2312 13 0,'0'0'114'0,"0"-1"-11"15,0 1-13-15,0-4-8 16,0 4-3-16,2-1 0 0,-2 1 6 0,2 0 12 16,-2 1 18-16,2 3 25 0,0-3 34 15,2 7 30-15,-1 3 17 0,1 2 7 0,-2 8-9 16,0 5-22-16,0 6-36 0,-2 7-40 15,2 2-35-15,-2 3-28 0,2 1-24 0,-2 0-30 16,2 1-43-16,-2-4-57 16,3 1-67-16,-3-3-67 0,2-1-67 0,0-1-56 15,0-3-41-15,-2-4 10 0,-2-2 43 0,-2-1 55 16</inkml:trace>
  <inkml:trace contextRef="#ctx0" brushRef="#br0" timeOffset="128964.04">14582 2745 165 0,'-5'-7'194'0,"5"3"-23"15,0-1-27-15,3 1-17 0,1 3-14 16,2-3 0-16,3 3 0 0,1-1-7 15,5 2-15-15,0-3-16 0,4 3-16 0,0-2-16 16,2 2-13-16,2-3-12 0,1 2-16 16,1-2-28-16,0 1-42 0,1-1-48 0,-1-1-64 15,-1-1-74-15,-1-2-29 0,-2 3 2 16,0-2 27-16</inkml:trace>
  <inkml:trace contextRef="#ctx0" brushRef="#br0" timeOffset="129212.38">15278 2311 293 0,'0'-8'423'0,"0"3"63"15,0 1 14-15,-2 4-53 0,2 0-79 0,-2 4-87 16,0 9-74-16,0 4-55 15,0 7-42-15,-3 14-34 0,-1 1-25 0,2 10-20 16,-3 1-21-16,-1 5-30 0,2-1-60 0,-3 0-96 16,3 0-113-16,1 2-112 0,1-6-108 15,0 0-39-15,0-1 19 0,-3-7 76 16,3-1 103-16</inkml:trace>
  <inkml:trace contextRef="#ctx0" brushRef="#br0" timeOffset="131966.06">12634 6313 95 0,'0'0'87'0,"0"0"-15"0,0 0-11 16,0 0-8-16,0 0-6 0,0 0 0 16,0 0-2-16,0 0 3 0,0 0 6 15,-2 0 5-15,2 0 8 0,0 0 5 16,-2 3 7-16,2-3 7 0,-2 0 4 16,2 1 5-16,0-1 8 0,0 3 7 0,-2-1 6 15,2 1 7-15,0 1 5 0,0 0 7 16,0 4 2-16,-2 1 0 0,2 2-3 15,-2-1-3-15,2 6-9 0,-2 2-11 0,2 2-11 16,-3 5-12-16,3 3-12 0,-2 2-9 16,0 4-7-16,0 1-5 15,-2 9-2-15,2 0-7 0,-2 5-4 0,-1 6-6 16,-1 3-5-16,0 6-5 0,-1 5-9 16,1 4-2-16,-3 1-4 0,1 5-3 0,-1-1-1 15,1 0-1-15,2-3 1 0,-1-1 0 16,1-3-1-16,2-6-4 0,-1-1 1 15,3-9-2-15,2-1-5 0,0-3-9 0,0-6-15 16,0-3-25-16,0-5-45 0,2-3-63 16,-2-8-69-16,3-1-63 0,-3-5-54 15,2-3-47-15,0-1-47 0,-2-6 15 0,0-2 46 16,-2-3 58-16</inkml:trace>
  <inkml:trace contextRef="#ctx0" brushRef="#br0" timeOffset="133741.91">12713 6354 56 0,'4'1'98'16,"0"2"-6"-16,5-3-5 0,-1 3-7 0,3-3-2 15,-1 1-2-15,3-1-2 0,2 0-4 16,2-1-3-16,0 1 0 0,0-3-3 16,2-1-5-16,2 1-4 0,2-2 7 15,0 1 15-15,5-2 7 0,4 2 2 16,-1-3 0-16,5-1-4 0,5 2-14 0,-1-2-22 16,4 2-15-16,3 0-11 0,-1 2-5 15,5-4-5-15,0 3-2 0,0 2-1 16,0-1 2-16,-1 0 3 0,1 3 2 15,-2-3 4-15,0 3 4 0,-5-2 4 0,0 2 4 16,-3-3 3-16,-1 3 0 0,-4 1 1 16,-2-3 2-16,-3 3 1 0,-1-2 4 15,-2 2 2-15,-3 0 4 0,-2 0 1 16,-2 0-1-16,1 0-2 0,-5 0-5 0,0 0-5 16,-3 0-3-16,-1 0 0 0,-2 0 1 15,-1 0 6-15,-1 0 4 0,-3 0 5 16,0 0 3-16,-1 2 0 0,-1-2-3 0,0 0-6 15,0 3-5-15,1-3-6 0,-1 1-7 16,0-1-5-16,0 4-3 0,0-3-3 16,3 2-5-16,-3-2-1 0,2-1-3 0,-1 4-1 15,-1-3-1-15,0 2 0 0,0-3-1 16,-2 1-1-16,3 3 4 0,-3-3-2 16,0 1-2-16,0 2 0 0,0-3 2 15,2 2 0-15,-2-2-2 0,1 3 0 0,1-3 1 16,-2 2 0-16,2-2 0 0,-2-1 0 15,3 4 1-15,-3-3-2 0,0-1 2 16,0 3 1-16,0-1 0 0,0-2-1 16,-2 1-1-16,2 3 2 0,-2-3 0 15,2 2-1-15,-2-1 2 0,0 1 2 0,0 1 0 16,0 1 2-16,0-1 0 0,0 3 0 16,0 2 0-16,0 1-2 0,0 2 2 0,0 5-1 15,0 0 0-15,0 2 0 0,0 3 0 16,-2 3 3-16,2 0 0 0,-2 4 1 0,2 1 2 15,-2 2 3-15,0 2 1 0,0 4-1 16,0-3-1-16,0 4-1 0,-1 1-4 16,1 0-2-16,0 2-2 0,0-2-3 15,0 4 0-15,0-2-1 0,2 4 0 16,-2-1 1-16,2-1-3 0,-2 4 0 16,2-3 1-16,-3 3-2 0,3-3 3 15,0-1-1-15,-2 1 3 0,2-3-2 16,0-1-2-16,0-2 3 0,0 1-2 0,0-5 1 15,0 2-1-15,-2-3 2 0,2 2 1 0,-2-2-3 16,0 0 1-16,0-1-2 0,0 0-3 16,0 0 0-16,0 1-4 0,-1-4 0 15,1 3-5-15,0-2-1 0,0 1-1 0,2-2 1 16,-2-4 1-16,2 2 0 0,-2-7 2 16,2 3 1-16,-2-4 2 0,2-2 0 15,-2-5-2-15,2 0-2 0,-2-1 3 16,2-3-2-16,0 0-1 0,0-1 0 0,0-5 1 15,0 1 0-15,0 1-3 0,0-1 0 16,0 0 0-16,0 0-3 0,0-2 3 16,0 0 0-16,0 1 4 0,0-2 2 15,0 3 2-15,0-3 5 0,0 2 0 0,0-3 1 16,0 1 3-16,0-1 0 0,0 4 0 16,0-4-1-16,-3 0 2 0,3 0 0 0,-2 0-2 15,2 0 0-15,-2 0 0 0,2 0 1 16,-2 0 3-16,0-4 7 0,0 4 9 15,0-1 10-15,0 1 7 0,-3-3 7 16,1 2 2-16,-2-3 1 0,-1 0-3 16,-1 2-5-16,-1-3-2 0,-1 4-2 15,-1-4-6-15,-1 2-5 0,-1-2-2 0,-2 1 0 16,0 1-5-16,0-2-3 0,-1 1-1 16,1 0-2-16,-2 0-1 0,2 2-4 0,-2-2 3 15,0 1-3-15,0-1 1 0,0 1 1 16,-4-2 3-16,0 4-1 0,0-3 0 15,-5 0 1-15,1 0 0 0,-3-1-1 16,-1 3-5-16,-3-3-2 0,-2 1 2 0,-2-1-1 16,-2 1 0-16,-2-1-1 0,-5 1 1 15,1 2 0-15,-5-3-6 0,-2 4-1 16,-1-2 2-16,-3 1 1 0,-3 2 1 0,1 0 1 16,-4 0 2-16,2 0 1 0,-3 0-2 15,3 2 0-15,4-2-3 0,0 3 0 16,6-3-2-16,3 1 0 0,5-1 0 15,5 0-1-15,7 0 0 0,1 0-5 16,7 0-5-16,2 0-10 0,2 0-9 16,4-1-20-16,1 1-33 0,1-3-60 0,3 3-101 15,1-2-110-15,1-1-113 16,0 2-82-16,-1-2-21 0,3-2 36 0,-2 2 93 16,4-2 108-16</inkml:trace>
  <inkml:trace contextRef="#ctx0" brushRef="#br0" timeOffset="167267.01">18426 727 74 0,'-3'0'275'0,"3"0"51"16,-2 3 28-16,2 2 3 15,0-1 6-15,0 7-2 0,0 3-25 0,2 6-31 16,3 6-43-16,-1 7-66 0,0 8-62 16,3 3-44-16,1 5-28 0,-2 9-18 0,3-3-14 15,-1 7-9-15,1-2-8 0,-1 2-6 0,1 0-9 16,-1 0-12-16,1-3-24 0,-1 0-51 16,-2-4-95-16,-1 3-108 0,1-7-106 15,-2-4-108-15,0-2-49 0,1-3 13 16,-3-6 73-16,0-7 99 0</inkml:trace>
  <inkml:trace contextRef="#ctx0" brushRef="#br0" timeOffset="167601.41">18942 1050 75 0,'-11'-9'236'0,"-1"0"39"0,-1 4 0 0,-2 2-26 0,-2 3-17 15,-2 2-4-15,0 4-11 0,-2 3-23 16,0 2-33-16,-2 6-34 0,-3 3-24 0,-1 2-17 16,-1 0-3-16,1 6 6 0,-1-2 18 15,3-1 12-15,-1 3 7 0,5-6-8 16,4 2-15-16,2-5-16 0,7 0-19 15,2-3-13-15,6-2-15 0,4 2-7 0,4-2-3 16,5-3-6-16,4-2-7 0,2 0-8 16,4-2-12-16,1 1-27 0,1-7-63 0,2 3-110 15,1-4-125-15,-1 0-145 16,1 0-82-16,-3-1-24 0,1-2 33 0,-3-2 96 16</inkml:trace>
  <inkml:trace contextRef="#ctx0" brushRef="#br0" timeOffset="167966.13">19638 877 146 0,'-10'-8'236'0,"-3"3"17"0,-2 1-2 16,1-1 7-16,-1 5 16 0,-2 0 11 15,-2 5-2-15,-2 4-13 0,-1 6-18 16,1 4-23-16,-2 6-31 0,0 4-30 16,-1 5-29-16,1 7-24 0,2 1-21 0,2 4-17 15,2 2-14-15,2 0-14 0,7-2-10 16,3-1-8-16,5-2-6 0,5-2-8 0,3-4-3 15,7-2-7-15,2-2 0 0,4-7-8 16,2 2-10-16,3-8-16 0,1-2-37 16,3-2-75-16,-1-7-104 0,1-2-107 0,2-7-95 15,0-4-91-15,-1-4-30 0,-1-8 41 0,0-1 85 16,-1-8 100-16</inkml:trace>
  <inkml:trace contextRef="#ctx0" brushRef="#br0" timeOffset="168175.64">20024 848 94 0,'4'-25'308'16,"0"3"90"-16,-2 5 48 0,0 2-5 0,0 2-13 15,-2 4-30-15,3 5-56 0,-1 7-71 0,0 3-69 16,0 13-54-16,2 5-43 0,-2 12-29 16,3 10-22-16,-3 5-15 0,2 7-13 0,0 6-10 15,0 1-12-15,1 3-16 16,-1-2-26-16,2 0-62 0,-2-2-131 0,5-1-145 15,-3-4-150-15,1-1-70 0,1-9-22 16,-2-3 38-16,3-8 117 0</inkml:trace>
  <inkml:trace contextRef="#ctx0" brushRef="#br0" timeOffset="170569.16">18290 2449 99 0,'2'0'259'0,"0"4"54"0,0 0 18 16,1 8 22-16,1 2 10 0,0 7-6 0,2 7-27 16,-1 2-41-16,1 9-64 15,0 1-66-15,1 3-57 0,-1 6-38 0,0 0-27 16,3 2-16-16,-3 0-23 0,3 0-37 0,-3-1-60 15,0-2-76-15,1 0-85 0,-1-3-82 16,0-2-77-16,-1-3-61 0,-1-5 9 16,-2-1 51-16,0-5 70 0</inkml:trace>
  <inkml:trace contextRef="#ctx0" brushRef="#br0" timeOffset="170883.49">18652 2674 175 0,'-8'-9'264'0,"-3"-1"30"0,-2 5-32 0,1 4-53 16,-3 2-41-16,-2 4-36 0,0 2-33 15,0 5-27-15,-2 2-27 0,0 3-21 0,-2 2-11 16,2 0 1-16,2 5 15 0,0-4 31 15,0 1 35-15,4-2 34 0,3 0 28 16,1-2 17-16,5 0 8 0,2-5-12 16,4 2-20-16,2-3-23 0,5 1-23 15,3-3-21-15,3-2-23 0,2-1-20 0,4-2-32 16,0 1-51-16,1-5-89 0,1 0-113 16,2 0-112-16,-1 0-130 0,-1-1-55 15,-2-4 4-15,0 1 64 0,-2-1 98 0</inkml:trace>
  <inkml:trace contextRef="#ctx0" brushRef="#br0" timeOffset="171102.03">19031 2719 206 0,'-2'-2'463'0,"2"-1"62"0,-2 3 31 16,0 0-67-16,2 0-124 0,0 0-169 0,0 3-187 16,2-3-167-16,2 2-148 0,0-1-135 15,0 3-64-15,1-3-2 0,-3 3 56 0,2 4 95 16</inkml:trace>
  <inkml:trace contextRef="#ctx0" brushRef="#br0" timeOffset="171248.97">19033 2816 70 0,'0'0'350'0,"0"1"52"0,0-1 28 15,2 4-58-15,0-3-91 16,3 4-112-16,-1-2-148 0,4 0-135 0,1 1-139 0,-1-3-98 16,3 2-51-16,-3-2-5 0,1-1 49 15</inkml:trace>
  <inkml:trace contextRef="#ctx0" brushRef="#br0" timeOffset="172111.42">19691 2423 131 0,'2'-4'387'0,"1"-1"90"16,-3 5 70-16,0 2-42 0,0 2-71 15,0 9-76-15,2 3-88 0,-2 8-86 16,2 6-66-16,2 3-45 0,0 2-31 0,1 6-25 16,1 1-26-16,0-2-41 0,-2 3-72 15,3-2-98-15,-1 2-109 0,0-2-104 16,1-2-92-16,-3-1-24 0,-2-1 41 16,0-4 81-16,-2 0 98 0</inkml:trace>
  <inkml:trace contextRef="#ctx0" brushRef="#br0" timeOffset="172310.59">19552 2935 226 0,'-2'-10'376'0,"2"1"85"0,2-1 43 16,2 0-50-16,4 1-66 0,3 2-63 0,2-2-74 15,4 0-80-15,2-2-79 0,2 2-85 16,0-1-112-16,2-1-135 0,3-2-131 0,-5 2-124 15,2 1-57-15,-2-2 6 0,-2 0 66 16,0 3 111-16</inkml:trace>
  <inkml:trace contextRef="#ctx0" brushRef="#br0" timeOffset="172492.91">20132 2449 71 0,'4'0'445'0,"-4"9"93"0,0 7 60 0,0 8 13 16,0 5-116-16,2 6-144 0,-2 7-114 16,2 4-90-16,-2 4-61 0,2 4-47 15,0 0-57-15,0 4-93 0,1-4-132 16,1 0-135-16,0-2-143 0,0-2-63 0,0-8-12 16,-1 0 57-16,-1-9 114 0</inkml:trace>
  <inkml:trace contextRef="#ctx0" brushRef="#br0" timeOffset="173472.66">19097 592 118 0,'0'5'185'0,"-3"2"-18"0,3-2-10 16,0 8-4-16,0-1 0 0,0 6 5 0,3 6 10 16,-3 2 9-16,2 7 12 0,-2 3 7 0,2 7 5 15,0 6-5-15,2 6-18 0,-2 3-20 16,2 5-29-16,-1 2-27 0,1 4-29 0,0-2-23 15,0 3-17-15,1-2-13 0,-1 0-6 16,0-3-14-16,0-1-20 0,0-6-32 16,1-4-45-16,-1-4-60 0,0-2-63 0,0-7-62 15,-1 1-54-15,1-6-54 16,-4-5-16-16,0-3 28 0,0-3 48 0,-2-6 58 16</inkml:trace>
  <inkml:trace contextRef="#ctx0" brushRef="#br0" timeOffset="174850.2">19054 617 73 0,'4'0'87'0,"1"-3"0"0,1 2 0 16,3-3 0-16,-1 3 3 0,3-3 2 16,-1-2 5-16,3 2 1 15,2-2 3-15,-1 1 3 0,3-2 0 0,2 3 0 0,1-4-2 16,3 4-8-16,0-2-10 0,5-2-12 0,-1 1-16 16,5 2-16-16,0-3-13 0,1 2-12 15,3-4-6-15,0 4-5 0,5-3-3 16,-3-1-1-16,2 0 0 0,0 1-1 0,0-2 0 15,-1-2 1-15,-1 1 0 0,-2-1 0 16,0 0 0-16,-5 2 0 0,1-3-1 16,-2 3-1-16,-3 1 0 0,1 1 2 0,-5-3-2 15,0 3 1-15,1 1 1 0,-5 2 2 16,0 0 1-16,-2 1 4 0,-3 1 5 16,1 1 0-16,-2 1 3 0,0-1 1 0,-1 1 4 15,1 2-3-15,0 0 0 0,-1 0 3 16,-1 0 7-16,2 0 8 0,-3 0 10 0,1 2 12 15,-3 1 10-15,1-1 7 16,-1 1 5-16,-1-2 1 0,-1 2-2 0,0 2-2 16,1-4-4-16,-3 4-7 0,0 0-6 15,0 0-6-15,1-1-8 0,-1 1-5 0,0-1-6 16,-2 2-1-16,2 0-2 0,-1-1 1 16,-1 4 1-16,0-1 2 0,0 0-1 0,0 4-3 15,0 1-4-15,-2 0-5 0,2 3-5 16,0 1-4-16,1 4-5 0,-1-1-1 0,0 2-2 15,0 0-3-15,0 3 0 0,0 3-1 0,0 1 0 16,0 1-2-16,0 0 1 16,1 4 1-16,-1 2 0 0,0 6-1 0,0-1 4 15,2 1 3-15,-2 4-3 0,2 1 1 0,-1-1 2 16,1 4-2-16,0 0-3 0,0 0-2 16,1 0-1-16,-1 1-3 0,0-1-4 15,0 3-1-15,0-5-2 0,1 1 0 0,-3-3 1 16,2 0 0-16,-2-4 4 0,2 0 2 15,-1-5 2-15,1 0 0 0,-2-3 2 0,0-3-1 16,0-2 1-16,-2-1 0 16,2-6-3-16,-2 1 1 0,0-2 1 15,0-3 1-15,0-2-1 0,-2-3-3 0,2-2 2 16,-2 0-2-16,0-2 0 0,0-3 1 0,-2 2 1 16,-3-2 2-16,1-2 4 0,-3 1 4 15,1-2 6-15,-3 1 7 0,-1-1 7 16,-3-3 4-16,0 1 3 0,-2-1 1 0,0 0-3 15,-2-1-2-15,-2 1-3 0,0-3-1 16,0 2 2-16,-3-2 1 0,-1 0 3 0,-1-2 1 16,1 4 2-16,-5-3-1 0,1 0-2 15,-3 3-2-15,-2-2-2 0,-2 2-4 0,-2-3-2 16,-2 4-1-16,-5 0-2 0,1 0-1 16,-3 0-2-16,1 0 0 0,-3 0-2 0,3 0-3 15,-1 4-1-15,0-3-4 16,5 2-1-16,0 2-5 0,2-1-1 0,1 2-4 15,4 0-4-15,1-1-5 0,2 0-9 0,4-1-8 16,1 1-17-16,4-1-34 0,-1 2-78 16,3-5-114-16,2 4-116 0,4-2-132 15,0-2-63-15,3-1-2 0,-1-1 57 16,2-2 110-16</inkml:trace>
  <inkml:trace contextRef="#ctx0" brushRef="#br0" timeOffset="191571.1">21673 2429 86 0,'0'-1'237'0,"0"1"35"0,0-3-13 16,0-2-32-16,2 1-26 0,2-1-24 16,0-3-26-16,0-1-27 0,3 0-32 0,1-2-31 15,-1-3-23-15,1 0-16 0,0 0-9 16,1 2-5-16,-1-5-1 0,-1 4 14 15,-1 0 25-15,-2 1 35 0,1 0 37 0,-5 2 34 16,0 0 24-16,-5 4 7 16,1-2-8-16,-4 3-22 0,-5 1-25 0,-2 4-23 0,-2 5-23 15,-2 3-16-15,-4 5-11 0,0 7-7 16,-1 2-7-16,3 7 0 0,0 8-1 16,4 1-1-16,2 5-2 15,2 2-5-15,7 2-6 0,2-2-9 0,6 4-4 0,2-6-5 16,7-1-5-16,2-4 0 0,3-1-3 0,6-4-9 15,-1-5-17-15,4-4-28 16,1-5-64-16,1-9-127 0,1-3-130 0,1-8-139 16,1-6-76-16,0-6-18 0,-1-8 39 15,-1-2 113-15</inkml:trace>
  <inkml:trace contextRef="#ctx0" brushRef="#br0" timeOffset="191771.44">22145 2160 123 0,'6'-21'376'0,"0"2"78"0,-2 5 73 0,1 5-26 16,-3 7-67-16,0 8-72 0,0 4-73 16,-2 9-67-16,-2 6-66 0,2 5-51 15,-2 4-35-15,0 8-27 0,0 0-14 0,-1 4-9 16,1-1-11-16,0 1-17 0,0 2-39 16,0 0-85-16,0-1-131 0,0-4-130 15,2-3-139-15,0-1-63 0,-2-6-4 16,2-3 61-16,-2-6 118 0</inkml:trace>
  <inkml:trace contextRef="#ctx0" brushRef="#br0" timeOffset="192172.93">22752 2414 112 0,'2'-4'358'0,"0"1"50"16,0-1 44-16,1 1-46 0,-1 3-79 15,2-1-87-15,2 1-66 0,1 0-49 0,1 0-87 16,3 0-123-16,-3 0-134 0,3 1-145 15,-1 2-82-15,-1 1-42 0,-3 0 22 0,-2 1 76 16</inkml:trace>
  <inkml:trace contextRef="#ctx0" brushRef="#br0" timeOffset="192317.48">22767 2499 27 0,'-6'-1'307'0,"1"1"33"0,3 0 35 16,0 0-24-16,2 0-75 0,4 0-78 15,1 0-53-15,3 0-35 0,5 0-70 16,-1 0-105-16,5 0-119 0,2 0-129 0,0 0-69 16,-2 0-32-16,0 0 20 15,0 0 59-15</inkml:trace>
  <inkml:trace contextRef="#ctx0" brushRef="#br0" timeOffset="192683.24">23324 2547 175 0,'6'-2'317'0,"4"-1"87"0,3 2 22 16,4-2-24-16,2 1-32 0,2-1-43 15,0 2-67-15,5 1-81 0,-1-4-74 0,1 4-78 16,-1 0-111-16,3 0-124 0,-3 0-135 15,-2 0-115-15,1 0-60 0,-3-1-2 0,-2-2 66 16,0 2 101-16</inkml:trace>
  <inkml:trace contextRef="#ctx0" brushRef="#br0" timeOffset="192913.95">24126 2071 22 0,'0'-6'448'0,"-2"-2"87"0,-3 6 55 16,1 4 36-16,-2 2-115 0,2 6-170 15,-3 5-117-15,1 9-80 0,-3 5-52 0,1 9-36 16,-1 9-20-16,1 6-13 0,0 5-13 16,-1 1-19-16,1 4-30 0,-1-3-65 15,1 1-105-15,1 1-121 0,3-6-117 16,0-2-97-16,2-3-32 0,0-6 33 0,0-4 85 15,-1-3 113-15</inkml:trace>
  <inkml:trace contextRef="#ctx0" brushRef="#br0" timeOffset="195995.83">12603 6258 27 0,'-5'4'131'0,"3"0"-17"15,-2-3-15-15,2 4-11 16,-2 1-8-16,2-1-6 0,-1 0-6 0,1 3-2 15,0-2-3-15,0 3-2 0,0 0 1 0,0 3 4 16,2 1 6-16,-2 3 7 0,2 2 12 16,-2 2 11-16,2 6 10 0,-2 4 7 15,2 4 5-15,0 5 1 0,-3 4-1 16,3 3-6-16,0 5-11 0,0 4-15 16,-2 3-16-16,2 4-16 0,-2 5-18 0,0 0-15 15,0 5-9-15,0 2-6 0,0 3-5 16,-3 2-2-16,1-1-3 0,-2 1 0 15,2-2-3-15,-3-3 0 0,3-4 1 0,-2-1-5 16,1-1-14-16,1-4-22 0,0-4-29 16,0-3-33-16,2-6-36 0,0-3-37 15,-1-3-27-15,1-7-28 0,2-2-31 0,0-6-42 16,0-8-4-16,-2-2 20 0,2-8 31 16</inkml:trace>
  <inkml:trace contextRef="#ctx0" brushRef="#br0" timeOffset="197279.63">12708 6158 94 0,'-2'0'111'0,"2"1"-11"15,0-1-3-15,0 2 4 0,2-2 8 0,1 0 11 16,3 0 9-16,0 0 10 0,3 0 6 0,1 0 6 16,1 0 8-16,4-2 8 0,2 2 8 15,4-1 5-15,0 1 2 16,4-4-3-16,3 4-9 0,4-1-18 0,-1-2-20 15,5-2-19-15,2 4-22 0,3-3-19 0,1-1-18 16,2-1-12-16,3 1-14 0,2-3-7 16,-1 2-7-16,1-4-3 0,2 5-4 15,-2-4-1-15,-1 1-2 0,1 0-1 16,-2 0-3-16,-1-1 0 0,-1 2-1 0,-3-2-1 16,-2 3 3-16,-2-3-1 0,-2 3 2 15,-2-2-1-15,-4 3-1 0,-1 1 2 16,-3-1-2-16,-1 4 0 0,-4 1 0 15,-2 0 0-15,0 0 1 0,-4 1 0 0,0 3 2 16,-2-3 0-16,-3 3-2 0,1 0 2 16,-1 0 0-16,-1 1-2 0,-1-2-1 15,1 5 3-15,-1-4 2 0,-1 2-1 16,-1 2-1-16,0-1 1 0,-1-2 2 0,1 4-3 16,-2 2 2-16,0-2 3 0,-1 0 2 15,1 0 3-15,-2-1 0 0,2 4 4 16,-2-1-2-16,2-1-2 0,-1 4-2 0,-1 2-3 15,0 0-1-15,0 1-2 0,-2 3 0 16,2 0-3-16,-2 4 0 0,0 1 2 16,0 3-3-16,0-2-1 0,-2 7 0 15,2-2 0-15,-2 3 0 0,2 0-3 0,0 4 3 16,0 0 3-16,0 3-2 0,0 0 3 16,0 2-1-16,-2 2 3 0,2 2 0 15,-2 0 0-15,2 2 1 0,-3 5-3 0,3 0 1 16,-2-1-1-16,2 1 1 0,0 4-2 15,0-4 0-15,0 0 2 0,2 0-2 16,-2-4-2-16,3-1-1 0,-1 0 0 16,0-1-3-16,0-2 1 0,-2 1 2 0,2-2 0 15,-2-2 0-15,0-1 0 0,-2 2 1 16,2-5 0-16,-2 0-1 0,0-3 2 16,0 1 0-16,-1-3 2 0,1-3-1 15,0-2 0-15,0-1 2 0,-2-3-4 0,2-4 1 16,0 0-2-16,0-3 3 0,-3-2-2 15,3 1 0-15,-2-5 0 0,0 0-1 16,-1 0-1-16,1-2-1 0,0-1 0 16,-2 1 0-16,-1-1 2 0,1 0 1 0,0-2-1 15,-3-2 0-15,3 3 1 0,-3-2-2 16,1-1 0-16,-1-3 1 0,1 2 1 0,-3 0-1 16,3-4 0-16,-3 0 2 0,-1 0 2 15,-1 0-1-15,0-4 2 0,-4 0 3 16,0 2 1-16,-2-3 0 0,0 0-1 15,-4 0 1-15,0 0-1 0,-5-1 1 16,-1-2-1-16,-3-1 1 0,-2 3 3 16,-4-4 1-16,0 4-1 0,-5-3-1 0,1 1 1 15,0 1-4-15,-3 2-1 0,3-3-3 16,-3 2-1-16,3 1-4 0,2-1-10 16,0 1-17-16,-1-2-48 0,3 2-109 0,2-2-139 15,3 3-153-15,1 3-91 0,0 1-33 16,0 0 18-16,1 0 95 0,-1 1 130 0</inkml:trace>
  <inkml:trace contextRef="#ctx0" brushRef="#br0" timeOffset="202866.87">11102 9064 4 0,'0'-5'172'0,"0"2"-1"0,2 2-14 0,-2-3-14 16,2 4-10-16,-2-1-7 0,2 1 6 15,-2 0 25-15,2 1 34 0,-2 4 33 16,2 4 30-16,-2 5 14 0,0 3-5 15,-2 9-26-15,0 4-46 0,0 2-46 16,0 7-45-16,0-1-34 0,0 6-25 0,2-1-16 16,-2-1-21-16,2 1-39 15,0 1-68-15,0-5-88 0,0 2-91 0,0-4-87 16,0-2-82-16,0-3-37 0,-2-4 27 16,-1-4 66-16,1-4 78 0</inkml:trace>
  <inkml:trace contextRef="#ctx0" brushRef="#br0" timeOffset="203083.16">10952 9551 113 0,'2'-11'220'0,"0"-1"3"0,4 0-15 0,1 2-13 15,1-2-9-15,3 4-14 16,-1-1-19-16,3 0-20 0,2-1-23 0,0 4-24 15,-1 1-21-15,1 1-20 0,0-1-16 0,0 2-16 16,0 3-39-16,-1 3-56 16,-1-1-63-16,2 1-76 0,-2-2-85 15,1 2-40-15,-1-1 6 0,-2-2 39 0</inkml:trace>
  <inkml:trace contextRef="#ctx0" brushRef="#br0" timeOffset="203314.84">11441 9164 179 0,'2'-12'332'0,"0"-1"67"0,0 4 4 16,-2 4-26-16,2-1-19 0,-2 6-29 0,0 7-51 16,0 5-54-16,-2 8-44 0,-2 5-42 15,-1 9-49-15,1 1-36 0,-2 9-25 0,0 0-14 16,-3 5-32-16,3-3-80 15,-1 5-122-15,1-5-138 0,-2 3-133 16,1-6-67-16,1-3-13 0,-1-1 56 0,1-4 110 16</inkml:trace>
  <inkml:trace contextRef="#ctx0" brushRef="#br0" timeOffset="205177.11">12539 9163 32 0,'0'-3'190'0,"2"-2"2"16,-2 4-16-16,0-1-19 0,2 2-13 15,-2 0 1-15,2 0 7 0,-2 3 19 0,3 5 22 16,-1 2 14-16,-2 6 4 0,2 8-10 16,-2 0-26-16,0 7-36 0,0 2-41 15,0 2-27-15,0 3-25 0,0 3-25 0,0 0-45 16,0 0-68-16,0-3-77 0,0 1-79 15,0-6-81-15,0 0-90 0,-2-3-18 16,-3-2 36-16,1-6 59 0</inkml:trace>
  <inkml:trace contextRef="#ctx0" brushRef="#br0" timeOffset="205390.41">12446 9548 91 0,'0'-8'221'0,"2"-1"28"0,2 1-33 16,3 1-38-16,1 3-28 0,3-1-25 15,1 1-24-15,3-1-25 0,2 4-24 0,0 1-24 16,2-3-38-16,2 3-48 0,1 0-56 16,-1 0-75-16,-2 0-66 0,0 0-28 15,0 0 4-15,-2-1 29 0</inkml:trace>
  <inkml:trace contextRef="#ctx0" brushRef="#br0" timeOffset="205737.86">13267 9213 224 0,'-2'-6'335'0,"0"1"64"16,2 1-13-16,-2 3-34 0,2 1-29 15,-2 4-31-15,2 2-48 0,-2 5-50 0,0 8-42 16,-1 4-36-16,1 3-36 16,0 3-29-16,-2 6-20 0,0 4-18 0,0-1-40 15,-1-1-69-15,1 2-95 0,0-1-93 16,2 2-91-16,-3-6-87 0,3-4-35 0,-2-1 30 16,0-4 73-16,0-4 84 0</inkml:trace>
  <inkml:trace contextRef="#ctx0" brushRef="#br0" timeOffset="205936.41">13172 9399 84 0,'4'-15'254'0,"0"1"48"0,3 3 8 16,1 2-21-16,3 3-23 0,2 1-25 15,-1 2-33-15,1 3-41 0,2 3-45 16,2 2-59-16,-2 1-89 0,-1 3-100 0,1 0-98 15,-2 3-110-15,0-3-67 0,-1-4-19 16,1 3 37-16,0-4 68 0</inkml:trace>
  <inkml:trace contextRef="#ctx0" brushRef="#br0" timeOffset="206120.56">13710 9193 75 0,'2'-5'302'15,"-4"-3"76"-15,0 5 54 0,-3-1-37 0,-1 4-43 16,-3 4-46-16,1 2-55 0,-5 3-70 16,1 5-64-16,-5 2-43 15,-2 4-30-15,-3-1-18 0,1 6-33 0,-2 0-55 16,-2 3-72-16,1-2-75 16,1 2-74-16,2-3-81 0,2-3-75 0,2-4-2 0,2-3 43 15,2-1 56-15</inkml:trace>
  <inkml:trace contextRef="#ctx0" brushRef="#br0" timeOffset="206352.2">13646 9152 75 0,'4'-9'331'16,"1"1"62"-16,-3 3 63 0,2 5-23 0,-2 4-57 0,2 1-62 15,-2 10-56-15,1 0-54 16,-1 8-58-16,0 2-52 0,-2 1-38 0,0 7-29 16,-2 1-46-16,0 1-71 15,-1 1-94-15,-1 2-100 0,0-1-97 0,0-3-99 16,-1-2-26-16,1-3 32 0,0-6 75 16,0-3 88-16</inkml:trace>
  <inkml:trace contextRef="#ctx0" brushRef="#br0" timeOffset="206682.73">13784 9461 7 0,'0'-5'308'0,"0"5"69"0,0 0 64 16,-2 2-13-16,-1 4-70 0,1 2-71 15,-2 2-64-15,2 5-62 0,0 0-63 0,0 1-43 16,2 1-36-16,-2-2-33 15,2-1-32-15,0-2-28 0,0 1-16 0,0-5-7 16,2 0 7-16,2-4 17 0,0-4 24 16,0 0 20-16,3-4 14 0,1-1 7 15,1-5 3-15,-1 1 3 0,3 0 2 0,2 1 7 16,-3 0 14-16,3 2 14 0,-3 2 20 16,1 0 18-16,0 4 14 0,-1 5 4 15,-1 4-6-15,-3 2-12 0,0 3-17 0,-4 2-36 16,1 1-71-16,-3-1-101 0,0 3-111 15,-3 0-134-15,1-7-71 0,0 2-18 16,-2-5 37-16,2 1 80 0</inkml:trace>
  <inkml:trace contextRef="#ctx0" brushRef="#br0" timeOffset="207363.18">14887 9130 207 0,'2'-5'305'0,"0"-1"57"0,0 5-14 16,0-4-13-16,0 5-9 0,0 0-8 15,2 5-20-15,1 2-34 0,-1 6-41 16,0 3-42-16,0 7-49 0,1 2-44 15,-1 5-36-15,-2 5-19 0,-2 0-16 16,2 2-13-16,-2 1-25 0,-2 3-65 0,0-3-104 16,0 3-110-16,0-6-103 0,-1 2-107 15,-1-6-45-15,0-2 27 0,-2-4 82 0,-3-1 99 16</inkml:trace>
  <inkml:trace contextRef="#ctx0" brushRef="#br0" timeOffset="207545.65">14791 9506 140 0,'2'-12'249'15,"3"0"38"-15,1 2-30 0,2-1-29 16,5 2-21-16,2-3-21 0,2 4-30 16,2 0-34-16,0 2-31 0,2-2-27 0,0 4-22 15,3 1-16-15,-3 2-11 0,0-2-18 16,-2 3-40-16,-2 0-54 0,0 0-62 15,0 3-76-15,0-3-87 0,-5 1-35 16,-1-1 13-16,-3 3 37 0</inkml:trace>
  <inkml:trace contextRef="#ctx0" brushRef="#br0" timeOffset="210416.53">15875 9129 20 0,'2'-4'140'0,"-2"1"-9"15,2-1-7-15,-2 0-6 0,2 0-6 0,-2 3-2 16,0-3-4-16,0 3-1 0,0-2 0 15,0 2 1-15,-2 1 4 0,0-4 1 16,0 4 4-16,-4 4 10 0,-1 0 11 16,1 2 13-16,-5 3 14 0,1 6 12 15,-1-1 8-15,-2 5-1 0,3 2-11 0,-1 4-21 16,3-1-24-16,2 4-28 0,1-2-24 16,5 3-22-16,2-1-20 0,5 1-11 0,1-3-9 15,3 4-19-15,1-5-52 0,3-1-93 16,0 1-108-16,2-4-111 0,0-1-123 15,-2-3-52-15,2-6 11 0,-2-2 74 0,-3-3 98 16</inkml:trace>
  <inkml:trace contextRef="#ctx0" brushRef="#br0" timeOffset="210680.97">16002 9305 60 0,'0'-3'225'0,"0"-2"29"15,0 4-16-15,4-4-47 0,0 3-43 16,1-1-31-16,3 3-26 0,1-1-36 15,-1 1-52-15,3 0-62 0,-1 0-74 16,1 1-86-16,-3-1-47 0,1 0-18 16,-1 0 16-16</inkml:trace>
  <inkml:trace contextRef="#ctx0" brushRef="#br0" timeOffset="211014.12">16228 9118 90 0,'3'-5'211'0,"-3"1"16"15,2-1-38-15,0 2-37 0,2-2-27 16,-2 3-20-16,2 1-21 0,1 1-20 16,-1 0-16-16,0 0-13 0,0 0-11 0,1 3-7 15,-1 2-2-15,0-1 6 0,-2 4 9 16,-2 1 11-16,0 3 14 0,-4 1 17 15,0 3 15-15,-3-1 14 0,1 0 19 0,-2 5 16 16,-1-2 8-16,1-1-2 0,1 2-7 16,3-1-19-16,0-1-24 0,4 0-26 0,0-5-23 15,4 2-16-15,0 0-8 0,5-3-13 16,-1-1-42-16,1-1-75 0,-1 0-93 16,5-4-92-16,0 1-106 0,-3-5-64 15,3-1 1-15,-3-1 53 0,3-5 80 0</inkml:trace>
  <inkml:trace contextRef="#ctx0" brushRef="#br0" timeOffset="211427.67">16421 9042 238 0,'0'-3'282'16,"0"-1"24"-16,0 3-50 0,0-2-42 0,2 3-30 15,2 3-26-15,1-2-22 0,-1 3-19 16,0 3-16-16,2-2-15 0,3 4-16 16,-3 3-13-16,3 1-4 0,-3 3-1 0,3 1 5 15,-3 3 5-15,0 0 6 0,1 2 4 16,-3 0 5-16,-2 3 5 0,0 4 0 16,-2 0-3-16,-2 0-6 0,-2 1-9 0,-3-1-11 15,1 1-14-15,-5 2-22 0,1 1-56 16,-3-3-96-16,0-2-111 15,-1-2-113-15,1-2-115 0,0-5-51 0,1-4 13 16,3-6 72-16,3-4 100 0</inkml:trace>
  <inkml:trace contextRef="#ctx0" brushRef="#br0" timeOffset="211710.93">16590 9226 4 0,'7'-3'276'0,"-1"2"88"15,3 2 76-15,1 3-12 0,3 4-29 16,0 3-33-16,1 4-54 0,3 4-80 0,0 2-77 15,0 4-61-15,-2-1-71 0,0 0-101 16,0 4-119-16,-3-2-118 0,1 2-128 16,-4-3-74-16,-1-3-10 0,0-2 55 0,-1-3 93 15</inkml:trace>
  <inkml:trace contextRef="#ctx0" brushRef="#br0" timeOffset="211892.48">16971 9326 109 0,'-8'-11'341'16,"-3"7"81"-16,-1 3 57 0,-5 2-54 0,-4 3-71 15,-3 3-67-15,-1 7-72 0,-5 1-79 16,1 4-65-16,-1 1-69 0,0 4-85 0,3-3-99 16,-1 5-96-16,5-5-105 0,0 0-78 15,4-5-12-15,2-3 44 0,4 0 74 16</inkml:trace>
  <inkml:trace contextRef="#ctx0" brushRef="#br0" timeOffset="212157.98">17160 9130 123 0,'6'-5'290'0,"1"2"72"0,1 3 21 0,-2 3-28 15,3 6-29-15,-1 1-28 0,1 6-48 16,-3 4-65-16,0 2-56 0,1 3-44 0,-3 4-32 16,-2 0-46-16,-2 1-75 0,0 3-84 15,0-1-89-15,0-3-94 0,-2 0-104 16,0-4-31-16,0-2 30 0,-2-6 61 0,-1-1 78 15</inkml:trace>
  <inkml:trace contextRef="#ctx0" brushRef="#br0" timeOffset="212390.81">17242 9223 238 0,'-10'-10'292'0,"-3"3"39"0,-2-1-52 0,-2 7-59 0,0 1-46 16,-4 4-38-16,0 2-44 0,-2 4-39 0,-1 0-24 16,1 2-14-16,2 1-6 0,2 2-5 0,2-2-4 15,6 0-2-15,3-1 0 0,4-3-1 16,4-1 0-16,4 1 2 0,2-1 1 16,5-3-14-16,4-1-41 0,2-2-60 15,2-1-85-15,0-2-87 0,0-1-45 0,-2-1-10 16,0 2 28-16</inkml:trace>
  <inkml:trace contextRef="#ctx0" brushRef="#br0" timeOffset="213320.22">17757 9271 135 0,'4'-4'243'0,"2"2"29"0,1-2-33 16,1 4-60-16,3 0-46 0,1 0-31 15,3 4-49-15,0-1-77 0,0 1-89 16,0 1-97-16,-1-1-51 0,-3 4-26 16,-2-1 6-16</inkml:trace>
  <inkml:trace contextRef="#ctx0" brushRef="#br0" timeOffset="213503.52">17742 9428 254 0,'-2'0'309'16,"0"0"52"-16,4 0-6 0,4 0-59 0,5 0-54 15,1 0-34-15,3 0-37 0,4 0-50 16,2 0-75-16,1 0-86 0,-1 0-92 16,0 4-91-16,0-4-99 0,-4 0-76 15,0 0-16-15,-4-4 35 0,-3 4 60 0</inkml:trace>
  <inkml:trace contextRef="#ctx0" brushRef="#br0" timeOffset="213949.71">18512 9093 288 0,'-2'-8'366'0,"0"4"68"0,0 2-9 15,-2-1-47-15,2 2-49 0,-3 1-46 16,1 4-53-16,-2 1-51 0,-3 4-39 0,1 3-28 16,-1 5-19-16,-1 4-11 0,-3 0-13 15,3 7-12-15,-1-2-10 0,0 4-7 16,3 2-8-16,2-1-11 0,1 2-6 15,3-3-5-15,4-1-6 0,3 1-2 16,3-2 2-16,3-3-4 0,3-4 0 0,6-2 0 16,1-4 0-16,2-4 0 0,4-3 0 15,1-7 2-15,0-2 1 0,1-7 1 16,1-3 1-16,-1-2 0 0,-1-3-1 16,-1-3-3-16,-1-5 0 0,-3-1 1 0,-2-1-1 15,-2-3 1-15,-4-5 0 0,-4-1 1 16,-3 0-3-16,-6-2 1 0,-4-2-8 15,-4 3-15-15,-7 1-48 0,-6 2-105 0,-6 4-130 16,-5 3-141-16,-6 2-106 0,-4 7-44 16,-5-1 15-16,-1 4 88 0,-5 0 125 15</inkml:trace>
  <inkml:trace contextRef="#ctx0" brushRef="#br0" timeOffset="-214534.42">13398 10159 75 0,'3'-4'212'0,"-1"4"16"0,0 0-15 0,0 4-7 15,0 0 0-15,0 4 4 16,-2 6-1-16,2 6-8 0,-2 5-21 0,-2 4-29 15,0 5-36-15,0 4-35 0,0 2-30 16,0-1-38-16,0 5-59 0,-3-4-74 16,3 4-83-16,0-5-94 0,0 0-82 15,0 0-27-15,0-4 25 0,0-1 53 0</inkml:trace>
  <inkml:trace contextRef="#ctx0" brushRef="#br0" timeOffset="-214368.4">13439 10440 100 0,'2'-15'215'15,"2"0"16"-15,0 5-49 0,3 0-56 0,1 4-45 16,1 2-29-16,3 1-38 0,1 3-53 16,0 3-71-16,1-3-67 15,3 1-35-15,-2 2-15 0,2-1 8 0</inkml:trace>
  <inkml:trace contextRef="#ctx0" brushRef="#br0" timeOffset="-214185.88">13873 10193 144 0,'-2'-5'258'0,"-1"5"40"16,1 0-34-16,-2 5-39 0,-2 1-33 15,-3 3-33-15,1 1-36 0,-3 6-37 16,-2 3-31-16,-1 1-20 0,-3 3-19 0,0-1-27 15,0 2-44-15,-2-2-56 0,2-2-64 16,0 2-82-16,0-3-58 0,0-1-13 16,2-2 22-16,3-3 44 0</inkml:trace>
  <inkml:trace contextRef="#ctx0" brushRef="#br0" timeOffset="-213971.98">13832 10229 42 0,'5'-7'296'0,"-1"2"64"16,-2 5 62-16,0 1-30 0,0 6-40 0,0 6-42 15,-2 2-47-15,2 8-54 0,-2 2-60 16,3 1-50-16,-3 7-41 0,2-3-49 16,-2 5-65-16,0-4-87 0,0 2-92 15,0 0-101-15,0-2-110 0,0 1-39 0,0-2 16 16,-2-4 64-16,2-1 80 0</inkml:trace>
  <inkml:trace contextRef="#ctx0" brushRef="#br0" timeOffset="-213606.75">14025 10518 215 0,'-2'-9'338'0,"-2"3"60"0,2 1-1 0,-3 5-46 16,3 5-55-16,-2 1-51 0,2 3-60 16,-2 1-57-16,2 4-45 0,-3 1-31 15,3 0-24-15,0-1-12 0,2 1-6 16,-2-5-4-16,2 2-4 0,0-3-3 0,0-1 1 16,0-4 1-16,0-1 2 0,2 1 6 15,2-4 8-15,1-4 4 0,-1 1 2 16,4-6 2-16,1 0-3 0,-1-2-4 0,5-3-7 15,-3 3-4-15,3-2-1 0,-2 3 3 16,1 4 8-16,-1-2 12 0,0 6 15 16,-1 2 14-16,-1 2 5 0,-1 2 2 0,-2 6-7 15,1 0-9-15,-3 6-15 0,-2 1-21 16,0 0-46-16,0 3-93 0,-2-1-120 16,0 1-126-16,2-1-126 0,3-4-57 15,-1 1 4-15,0-4 68 0,5-3 108 0</inkml:trace>
  <inkml:trace contextRef="#ctx0" brushRef="#br0" timeOffset="-213373.03">15001 10336 155 0,'-4'-6'259'0,"1"-2"14"15,3 4-36-15,0-1-76 0,3 4-84 0,-1-2-84 16,4 6-98-16,-2-2-87 0,-2 4-44 16,1 3-25-16,-3 1 5 0</inkml:trace>
  <inkml:trace contextRef="#ctx0" brushRef="#br0" timeOffset="-213206.87">14971 10448 31 0,'0'-5'238'16,"0"2"33"-16,2-2 8 0,3 4-61 15,3-2-61-15,0 2-49 0,3 1-64 16,0 0-90-16,1 0-120 0,1 1-74 15,-5 2-39-15,1 2-14 0,-3 0 22 0</inkml:trace>
  <inkml:trace contextRef="#ctx0" brushRef="#br0" timeOffset="-194645.51">16044 9954 192 0,'0'-4'235'0,"0"3"-15"0,0-4-17 0,0 3-17 16,0 2-18-16,0-3-21 0,0 3-10 15,2 3 4-15,-2 0 15 0,3 5 16 16,-3 6 13-16,0 3 5 0,0 7-12 15,0 6-28-15,-3 7-37 0,3 0-34 0,-2 5-30 16,2 0-20-16,-2 1-22 16,2 2-42-16,-2-2-67 0,2 1-84 0,-2-5-78 15,0 2-76-15,0-3-70 0,0 1-36 16,-3-5 27-16,1-3 61 0,0-3 68 0</inkml:trace>
  <inkml:trace contextRef="#ctx0" brushRef="#br0" timeOffset="-194428.02">15852 10400 68 0,'-7'-19'223'0,"3"4"25"0,2 1-36 16,0 4-32-16,4-2-24 0,2 0-22 15,5 3-22-15,-1 1-19 0,5 0-15 0,0 2-19 16,4 2-18-16,-1 2-14 0,1-2-27 15,2 3-42-15,0 1-52 0,1 1-64 16,-1 3-82-16,-2-2-52 0,-1-1-11 16,-1 2 19-16</inkml:trace>
  <inkml:trace contextRef="#ctx0" brushRef="#br0" timeOffset="-194130.97">16383 10185 133 0,'-2'-11'227'0,"0"0"17"0,2-1-53 0,2 2-49 0,2-2-34 16,0 0-22-16,5 1-19 0,1 2-10 15,1 0-10-15,2 1-5 0,1-1-4 16,-1 4 3-16,2 1 9 0,0 0 14 15,0 4 20-15,-1 5 23 0,1 4 24 16,-2 5 16-16,0 6 7 0,-3 4-9 0,-1 6-14 16,-5 4-26-16,0 5-27 0,-4 1-27 15,0 5-45-15,-2 1-73 0,0-1-93 16,-2 2-96-16,-1-1-102 0,-1-4-78 16,0 0-21-16,-3-1 38 0,1-2 73 0</inkml:trace>
  <inkml:trace contextRef="#ctx0" brushRef="#br0" timeOffset="-193923.39">16430 10616 48 0,'2'-14'197'0,"0"4"18"0,4-1-35 0,3 2-44 15,1-1-37-15,3 4-24 0,2-2-17 16,2 2-16-16,2 2-16 0,0 1-23 15,2 0-25-15,-2 2-32 0,0 1-43 16,0 1-55-16,-2-1-49 0,0 3-16 16,-4 0 5-16</inkml:trace>
  <inkml:trace contextRef="#ctx0" brushRef="#br0" timeOffset="-180907.5">19768 14235 70 0,'-3'-1'79'15,"3"-1"-6"-15,0-2-5 0,0 3-2 0,0 1 0 16,0-3 2-16,0 3 6 0,0-1 6 16,0 1 10-16,0 0 4 0,0 0 7 15,0 0 11-15,0 1 30 0,3 3 41 0,-3 6 44 16,0 4 29-16,0 3 17 0,0 11-1 16,-3 6-29-16,1 4-49 0,0 8-54 15,0 3-45-15,2 2-32 0,-2 1-24 16,2 2-16-16,2 0-11 0,2 1-6 15,-2-1-8-15,3-1-22 0,-1-4-36 16,0 2-61-16,2-3-81 0,-1 0-87 0,-1-2-79 16,2-3-74-16,-4-2-32 0,1-3 27 0,-1-4 60 15,-2-4 79-15</inkml:trace>
  <inkml:trace contextRef="#ctx0" brushRef="#br0" timeOffset="-180513.03">20195 14553 99 0,'2'-10'183'0,"-2"0"-21"0,0 1-26 15,0 3-19-15,0 1-12 0,0 0-13 16,0 1-15-16,-2 4-12 0,-2 0-9 16,-2 4-5-16,-3 3 0 0,-4 2 8 0,-1 5 14 15,-6 1 16-15,-1 5 17 0,-2-1 14 16,-4 1 8-16,-1 4 7 0,-4 1 5 16,3-1 6-16,-3-1 3 0,2 2 1 15,3-4-6-15,1 0-15 0,5-3-22 0,4-2-29 16,5-3-25-16,3-2-22 0,5 2-12 15,4-2-10-15,4-2-4 0,5 0 1 16,3-2 1-16,5 2 0 0,0-3-3 16,4 1 0-16,0 0-22 0,1-1-60 15,-1 2-98-15,2 1-106 0,-2-1-121 0,0 1-88 16,1 0-24-16,-3 2 36 0,-2 2 81 0</inkml:trace>
  <inkml:trace contextRef="#ctx0" brushRef="#br0" timeOffset="-180096.42">20339 15013 118 0,'-4'-9'232'0,"2"1"13"15,0 0-44-15,-1 0-59 0,6 2-51 16,-1-1-34-16,2 3-23 0,2-4-13 16,3 4-8-16,-3 3-6 0,3 1-2 15,-3 0-2-15,0 0 0 0,1 1 0 0,-3 3-2 16,-2 4 2-16,-2 0 8 0,-4 5 13 15,-3-1 20-15,-1 5 26 0,-3 0 30 0,-1 3 33 16,-3 3 26-16,0 0 17 0,2-1 4 16,1-2-9-16,1 2-17 0,3-2-27 15,1-3-28-15,5 0-26 0,2-1-22 16,2-2-15-16,5 1-10 0,3-1-8 16,3-2-4-16,0 0-14 0,3 0-52 0,1-3-89 15,2 0-103-15,3-1-120 0,1-4-88 16,-2 1-36-16,0-5 23 0,0 0 75 15</inkml:trace>
  <inkml:trace contextRef="#ctx0" brushRef="#br0" timeOffset="-178984.39">21010 14620 140 0,'8'-12'140'16,"3"-1"-28"-16,2-4-27 0,-1 0-19 0,1-6-20 15,2 0-16-15,0-2-13 0,0 0-9 16,-1-1 3-16,1 2 11 0,-4-5 20 16,-1 4 26-16,-3 4 36 0,-3-2 46 15,-2 3 54-15,-4 0 55 16,-2 3 38-16,-7 1 21 0,-2 6-3 0,-6 0-25 0,-2 4-43 16,-6 6-58-16,-3 5-51 15,-2 6-38-15,-1 7-27 0,-3 7-18 0,2 9-9 0,0 3-6 16,2 9-5-16,5 4-7 15,3 1-2-15,5 2-2 0,6 1-4 0,7 0-5 16,6-2-2-16,9-2-2 16,3-1-4-16,7-5-4 0,7 2-3 0,3-6 0 0,5-3-7 15,0-3-8-15,4-4-20 0,-2-5-47 16,0-5-107-16,0-5-133 0,0-5-128 16,-2-6-109-16,0-7-42 0,-4-4 16 15,-1-3 90-15,-3-5 124 0</inkml:trace>
  <inkml:trace contextRef="#ctx0" brushRef="#br0" timeOffset="-178803.18">21463 14763 155 0,'0'-9'352'0,"0"4"72"16,0-3 47-16,0 6-47 0,-2 4-55 15,2 2-63-15,-2 9-63 0,2 3-65 16,0 2-56-16,0 3-50 0,0 7-60 15,0-2-92-15,0 7-119 0,-2-3-116 0,2 3-126 16,-2-1-75-16,-3-3-14 0,3-3 50 16,-2-3 97-16</inkml:trace>
  <inkml:trace contextRef="#ctx0" brushRef="#br0" timeOffset="-178648.5">21461 14858 150 0,'4'-16'246'0,"2"6"26"16,3-1-36-16,2-1-60 0,1 3-50 16,5 2-30-16,0 1-42 0,2 2-65 15,0-1-73-15,0 2-92 0,-2 2-67 16,-2 1-34-16,0 0-2 0,0 0 28 0</inkml:trace>
  <inkml:trace contextRef="#ctx0" brushRef="#br0" timeOffset="-178222.66">21912 14832 222 0,'-5'-8'306'0,"1"2"34"0,2 1-29 0,2-1-62 15,2 2-59-15,0-1-48 0,3 0-43 16,1 0-33-16,2 4-28 0,1 1-17 16,-1 1-9-16,3 3-4 0,-3 0-2 0,-1 3 0 15,-1 2 1-15,-4 0-1 0,0 2-2 16,-4-1 1-16,-2 5-1 0,-2-1 5 15,-3 1 17-15,1-1 25 0,-1 2 26 0,1-3 19 16,-1 3 15-16,1-2 2 0,4-2-9 16,-1 2-24-16,5-3-22 0,2 2-18 15,3 0-14-15,3-5-8 0,5 1-6 16,2-1 0-16,4-5-16 0,2-3-38 16,2 0-65-16,3-2-89 0,1-3-95 0,3 0-116 15,-3-4-57-15,1-3-3 0,-3 0 46 16,-2 0 76-16</inkml:trace>
  <inkml:trace contextRef="#ctx0" brushRef="#br0" timeOffset="-177043.51">22756 14189 122 0,'-2'-8'152'0,"0"3"-15"0,0 2-16 16,0 0-13-16,0 1-12 0,-3-1-13 0,1 3-12 16,-2 3-4-16,0 2 5 0,-5 3 11 15,0 4 18-15,-3 4 26 0,-3 2 26 16,-2 7 26-16,-3 1 16 0,-1 8 13 16,0 2 1-16,-3 2-9 0,1 6-21 0,-2 4-25 15,1-2-26-15,3 7-29 0,2-2-27 16,4 4-23-16,6 1-16 0,5-2-17 15,6-1-9-15,4-2-4 0,9-2-1 16,4 0 1-16,4-6 0 0,4-8 1 0,5 0 0 16,-1-6-2-16,5-6-1 0,0-6 1 15,0-5 0-15,0-9 1 0,2-5 2 16,-2-7 2-16,0-6 1 0,-3-8 0 0,1-7 0 16,-4-4 1-16,-1-7 5 0,-6-8 4 0,-2-3 5 15,-2-9 3-15,-4-2 3 0,-4-5 3 16,-5-2-3-16,-4 3-2 15,-4 3-3-15,-5 3-2 0,-2 8-5 0,-1 5-10 0,-3 7-21 16,-2 6-59-16,0 7-119 0,-2 7-134 16,4 7-144-16,-2 5-89 0,5 7-33 15,-1 5 31-15,0 5 100 0</inkml:trace>
  <inkml:trace contextRef="#ctx0" brushRef="#br0" timeOffset="-176727.33">23296 14720 177 0,'8'-15'290'0,"1"0"47"15,-1 0 6-15,3 5-36 0,2 1-34 16,-1 2-24-16,1 4-17 0,0 3-28 16,2 8-35-16,-3 4-37 0,1 7-31 0,-5 5-27 15,1 8-22-15,-3 5-16 0,-4 1-18 16,1 4-41-16,-6 6-65 0,1 0-93 0,0-2-99 16,-2 2-99-16,0-3-89 0,-1-3-18 15,-1-5 34-15,0 0 76 0</inkml:trace>
  <inkml:trace contextRef="#ctx0" brushRef="#br0" timeOffset="-176578.58">23275 15067 153 0,'4'-19'249'16,"2"1"35"-16,3 2-38 0,4 2-44 0,4 3-40 15,2 1-30-15,2 1-31 0,4 2-35 16,1 3-54-16,3-1-69 0,1 1-79 15,-1 0-102-15,1 3-54 0,-2-2-26 16,-3 2 10-16</inkml:trace>
  <inkml:trace contextRef="#ctx0" brushRef="#br0" timeOffset="-174815.37">20585 13988 50 0,'0'1'96'0,"0"2"-11"16,0-2-7-16,0 4-3 0,0 0-2 0,0 0 1 15,0 1 0-15,0 2 4 16,0 1 3-16,0 3 7 0,0 5 7 0,0 0 9 16,-3 8 9-16,-1 4 10 0,2 8 5 0,-2 5 4 15,-2 8-6-15,-1 7-10 0,1 3-15 16,2 7-20-16,-3 1-19 0,3 2-19 16,2 2-16-16,0 2-10 0,0 1-9 15,2-3-15-15,2-1-25 0,-2 0-32 16,2-5-36-16,0-3-40 0,-2-8-40 15,2 0-33-15,-2-2-32 0,2-9-38 0,-2 0-2 16,-2-6 19-16,2-4 28 0</inkml:trace>
  <inkml:trace contextRef="#ctx0" brushRef="#br0" timeOffset="-173793.38">20680 14018 24 0,'-2'-4'147'0,"2"3"-19"0,0-4-23 16,0 3-19-16,2-1-15 0,0 1-11 16,4-1-9-16,1 2-3 0,3-3 1 0,1 4 3 15,4-1 2-15,-1 1 3 0,5-3 1 16,3 3 2-16,1-1 0 15,4 1 1-15,3-4 0 0,2 3-1 16,2-2-1-16,0 0-6 0,2-1-6 0,2 0-5 0,0-1-8 16,0 1-7-16,2-1-7 0,-2 1-6 15,2 0-4-15,-2 1-1 0,-2 2-3 16,-2-3-2-16,-2 4-1 0,-2 0 0 16,-3 4-1-16,-3-3-1 0,-3 2 1 15,-2 1-1-15,-2-1 0 0,-3 1 0 16,1 1 1-16,-2 0 3 0,-2-1 3 15,-1 1 7-15,1-2 8 0,-1 1 13 0,-1 4 11 16,-3 1 13-16,3-1 8 0,-3 5 8 16,-2-3 4-16,0 5-2 0,1-1-3 0,-1 5-4 15,-2 2-7-15,-2-1-7 0,0 4-7 16,0 4-6-16,0 4-7 0,-2 1-6 0,-2 2-6 16,2 7-5-16,-3 0-5 0,1 3-3 15,0 3-3-15,0 1-3 0,-3 4-2 16,3-3-1-16,-2 2-2 0,1-1 1 15,-1 3-2-15,2 0 0 0,-2 0 1 0,1 0 2 16,1 1-1-16,0-1 2 0,0-5-2 16,-1 2 1-16,3-6-1 0,-2 1-2 15,2-7 0-15,-2 3 0 0,2-6 0 0,-3-1 1 16,3-2 0-16,-2-4-1 0,2-3 2 16,-2-2 0-16,-1-4 1 0,1-2 1 0,0-5-1 15,0 0 1-15,-1-3 0 16,-1-1-1-16,0-4 0 0,-1-1-3 0,1-3 1 15,-2-1 2-15,-1 0 1 0,-1 0 7 16,-1-1 7-16,0-2 8 0,-1 2 8 0,-1-4 5 16,-2 2 6-16,0-2 3 0,1 2 1 15,-3-2 0-15,0 1-1 0,-2-4 2 0,-3 2-3 16,-1-4-4-16,0 1 0 0,-5 0-7 16,1-2-6-16,-5-3-5 0,0 3-6 0,1-2-3 15,-5 2-6-15,2-3-2 0,-2 4-2 16,2-2-3-16,-2 0-1 0,2 3-2 15,0 1-2-15,0 0-11 0,3 2-32 0,-1 0-69 16,2 1-100-16,1 2-106 0,3 2-107 16,1-3-89-16,1 3-22 0,1 1 44 0,2 1 84 15,4 3 97-15</inkml:trace>
  <inkml:trace contextRef="#ctx0" brushRef="#br0" timeOffset="-166243.96">19160 16005 137 0,'0'-4'162'0,"2"3"-13"16,-2 1-17-16,2-4-16 0,-2 4-14 15,2 0-11-15,1 0-5 0,-1 4 6 0,0 0 10 16,0 3 8-16,0 2 4 0,0 1-2 16,-2 6-12-16,2 4-19 0,-2 2-21 0,2-1-21 15,0 4-13-15,1 3-10 0,-1-3-18 16,0 1-30-16,0 2-41 0,0-2-49 16,-2 2-52-16,2-4-64 0,-2 1-57 0,0 0-8 15,-2-2 19-15,-2-2 38 0</inkml:trace>
  <inkml:trace contextRef="#ctx0" brushRef="#br0" timeOffset="-166012.39">19069 16339 108 0,'2'-9'165'0,"2"0"-19"0,3 1-18 15,1-4-10-15,3 3-10 0,1 1-11 0,3-1-13 16,0 1-16-16,2 1-15 0,0 2-15 16,0 0-10-16,2 1-8 0,-2 0-7 0,0 3-14 15,0-2-27-15,-2 2-40 0,2 1-53 16,-3 0-71-16,-1 0-38 0,0 0-10 0,-5 0 14 16</inkml:trace>
  <inkml:trace contextRef="#ctx0" brushRef="#br0" timeOffset="-165465.28">19361 16001 64 0,'4'-6'253'0,"-2"-2"38"0,3 4-12 0,-3 1-33 15,0 2-27-15,0 2-17 0,0 5-20 16,-2 0-21-16,2 6-19 0,-2 4-20 0,0 2-30 16,-2 2-30-16,2 2-43 0,-2 1-56 15,0 2-69-15,-2 1-73 0,2 2-80 16,-3-2-94-16,-1 3-39 0,0-6 9 0,-3 2 46 15,1 0 60-15</inkml:trace>
  <inkml:trace contextRef="#ctx0" brushRef="#br0" timeOffset="-165095.62">19069 15823 112 0,'-8'-9'192'0,"-3"3"-16"16,-2-2-16-16,1 3-11 0,-1 4-6 15,-4 2-6-15,0 4-9 0,-2 4-9 16,0 5-2-16,-4 3 4 0,1 6 10 16,-1 6 13-16,0 4 19 0,0 3 15 0,-1 4 8 15,5 4-5-15,0 0-14 0,4 4-22 16,5-1-30-16,3 3-29 0,5 1-30 0,7-1-18 16,1-1-15-16,7 1-24 0,4-4-50 15,2 0-93-15,4-7-111 0,4 1-116 0,3-5-111 16,0-2-44-16,1-3 15 0,1-5 72 15,0-5 101-15</inkml:trace>
  <inkml:trace contextRef="#ctx0" brushRef="#br0" timeOffset="-164751.86">19488 16055 102 0,'0'-14'227'0,"0"3"20"16,2 1-44-16,0 1-49 0,0 2-42 0,3-1-30 15,1 4-23-15,0 2-15 0,1 2-10 16,1 2-6-16,1 2-1 0,1 5 1 15,-1 1 3-15,1 4 1 0,-1 3 7 16,-1 1 7-16,1 6 6 0,-3-3 4 0,-2 7 6 16,-2-2 2-16,1 2-4 0,-6 2-5 15,1 0-9-15,-4 3-11 0,0-3-26 0,-3 5-53 16,-1-4-71-16,1 3-83 0,1 0-96 16,-1-2-52-16,1-2-10 0,1-5 27 0</inkml:trace>
  <inkml:trace contextRef="#ctx0" brushRef="#br0" timeOffset="-164270.04">20005 16093 49 0,'0'-4'210'0,"0"3"19"0,2-3-17 0,2 8-37 16,0 0-35-16,0 3-23 0,5 3-15 16,-1 5-13-16,1-1-24 0,1 6-34 0,1-1-53 15,2 4-66-15,-3-1-74 16,3 3-75-16,-5-2-40 0,1-1-7 0,-1 0 23 16</inkml:trace>
  <inkml:trace contextRef="#ctx0" brushRef="#br0" timeOffset="-164104.62">20157 16231 191 0,'-8'-6'240'0,"-3"2"-10"0,-2 0-30 16,1 4-35-16,-1 5-31 0,-2 4-34 16,0 1-32-16,0 4-37 0,1 1-40 0,-1 0-50 15,2 1-53-15,2 2-72 0,3-2-57 16,0 0-23-16,-1 1 6 0,3-6 29 15</inkml:trace>
  <inkml:trace contextRef="#ctx0" brushRef="#br0" timeOffset="-163738.83">20309 16125 109 0,'0'-13'269'0,"0"0"25"0,0-2-11 16,5 5-62-16,-1-1-60 0,2 2-51 0,3 0-34 15,1 2-24-15,1-1-19 0,-1 7-14 16,3-3-9-16,-2 4-5 0,-1 4-1 16,-1 0 1-16,-1 1 0 0,-1 3 4 0,-3 1 10 15,-2 2 12-15,-2 2 16 0,0 1 18 16,-4 2 26-16,-1 0 24 15,-1 2 16-15,0 2 13 0,-1-1 0 0,1 1-6 0,0-1-18 16,1-2-23-16,3 1-24 0,2 1-19 16,2-4-14-16,5 0-9 0,-1-1-7 0,5 1-4 15,1-2-3-15,3-2-3 16,2-1-6-16,0-1-21 0,0-3-50 0,2 0-86 0,0-2-102 16,2 1-109-16,1 0-107 15,-3-5-39-15,2 0 16 0,-2 0 69 16,0-5 92-16</inkml:trace>
  <inkml:trace contextRef="#ctx0" brushRef="#br0" timeOffset="-162811.08">21658 15928 66 0,'2'-3'249'0,"-2"-2"32"15,2 1-20-15,-2 1-36 0,2 3-21 16,2 3-10-16,1 1-1 0,-1 4 4 0,0 6 10 16,0 5-6-16,0 3-18 0,1 4-32 15,-3 3-39-15,2-1-34 0,-2 6-29 16,2 0-25-16,-1 0-47 0,-1 0-77 0,-2 1-90 15,0-2-94-15,0 1-90 0,-2-3-81 0,-1 2-14 16,-1-4 47-16,0-3 73 0</inkml:trace>
  <inkml:trace contextRef="#ctx0" brushRef="#br0" timeOffset="-162608.21">21522 16314 149 0,'2'-13'208'0,"3"1"-14"0,1-2-25 0,2 3-21 16,5 2-15-16,4 0-18 0,0 0-19 16,4 2-20-16,0 2-20 0,0 1-17 0,3-1-14 15,-3 2-9-15,2 3-20 0,-2 0-31 16,-2 0-41-16,0 3-50 0,-2-2-55 16,-2 4-62-16,-2-1-19 0,-2 1 8 15,-3 1 30-15</inkml:trace>
  <inkml:trace contextRef="#ctx0" brushRef="#br0" timeOffset="-160968.08">22629 15887 93 0,'5'-9'91'15,"3"-2"-17"-15,0 2-13 0,1 0-9 16,1 4-10-16,1-1-12 0,0 2-10 16,-1-1-7-16,1 4-4 0,-1 1-4 15,-1 1 0-15,-1 2-1 0,1-1 2 0,-5 4 3 16,0 2 7-16,-2 1 10 0,-2 4 12 15,-2 5 14-15,-4 2 14 0,-5 4 17 0,1 1 18 16,-5 1 15-16,0 2 20 0,0 1 20 16,0-3 18-16,1 1 13 0,3-2-3 15,1-1-8-15,3-4-18 0,3 0-24 0,2-5-23 16,4 1-26-16,4 1-19 0,3-5-13 16,1 1-12-16,3-4-12 0,4-1-22 0,0-1-57 15,4-2-87-15,0 0-96 0,3-4-97 16,1-1-96-16,0 0-36 0,1-1 24 15,-1-4 67-15</inkml:trace>
  <inkml:trace contextRef="#ctx0" brushRef="#br0" timeOffset="-160653.54">23387 15892 49 0,'9'-22'123'0,"-3"1"-19"16,0 1-16-16,-2 0-7 0,1 2-4 16,-3 2-2-16,-2 1 0 0,-2 1 0 15,-3 3 2-15,-1 1 5 0,-2 5 9 0,-3 0 17 16,-2 2 25-16,-1 7 29 0,-6 4 35 0,1 4 32 16,-2 7 23-16,-2 5 8 0,2 5-8 15,0 0-22-15,2 1-35 0,2 5-39 16,2-4-41-16,4 3-34 0,5-1-26 0,2-3-19 15,6-1-9-15,2 1-9 0,2-2-7 16,5-3-3-16,2 0-4 0,1-4-15 16,3-1-39-16,0-2-85 0,0 2-122 0,2-7-115 15,2 0-119-15,-1-4-67 0,1-1-5 0,-2-5 63 16,2 0 108-16</inkml:trace>
  <inkml:trace contextRef="#ctx0" brushRef="#br0" timeOffset="-160472.31">23643 16066 222 0,'2'-7'337'0,"-2"2"53"0,2 0-17 15,-2 1-34-15,3 4-39 0,-3 1-46 16,2 7-57-16,-2 1-46 0,0 2-36 0,0 4-39 16,0 0-54-16,0 5-74 0,0-1-89 15,-2 5-90-15,2-4-90 0,0 1-92 16,0 2-40-16,-3-3 19 0,1-1 61 0,0-4 73 15</inkml:trace>
  <inkml:trace contextRef="#ctx0" brushRef="#br0" timeOffset="-160305.43">23565 16179 167 0,'-4'-16'275'0,"-1"0"36"16,3 3-34-16,2 3-35 15,4-2-40-15,1 0-34 0,3 4-33 0,3 0-29 16,1 4-28-16,3-1-23 0,2 1-15 15,0 4-18-15,2 0-42 0,0 0-62 0,0 3-77 16,0 2-91-16,-4-4-84 0,0 3-40 16,0 1 9-16,-2-1 45 0</inkml:trace>
  <inkml:trace contextRef="#ctx0" brushRef="#br0" timeOffset="-159624.25">24706 15795 73 0,'0'-4'223'0,"2"-1"26"0,0 5-24 0,0 0-21 16,0 5-23-16,-2 4-23 0,2 5-23 15,-2 4-22-15,2 4-28 0,1 3-42 0,-3 3-56 16,2 1-57-16,-2 1-59 0,2 0-67 16,-2 3-80-16,0-3-32 0,-2 3 10 0,-3-1 30 15</inkml:trace>
  <inkml:trace contextRef="#ctx0" brushRef="#br0" timeOffset="-159437.21">24598 16092 73 0,'10'-17'177'0,"5"5"-20"0,0-1-26 0,4 3-25 16,0-1-17-16,2 2-23 0,0 1-18 15,3 1-20-15,-1 3-24 0,0 3-37 16,1-3-47-16,-1 4-58 0,-2 0-42 16,-2 4-20-16,-2-3 2 0</inkml:trace>
  <inkml:trace contextRef="#ctx0" brushRef="#br0" timeOffset="-157021.81">25768 15661 78 0,'5'-8'115'0,"1"-1"-4"16,0 1-2-16,1-1-6 0,1 0-5 16,1-1-4-16,1 1-2 0,1 0 3 15,-1 2 2-15,1 1 7 0,-1 2 9 0,-1 0 9 16,1 4 13-16,-1 5 13 0,-1 3 11 15,-1 4-3-15,-1 6-12 0,-2 6-16 16,1 2-26-16,-3 8-29 0,0 2-33 16,0 2-46-16,-2 4-67 0,0-1-74 0,-2 2-76 15,2-3-75-15,-2 0-83 0,0-1-18 16,-3-4 30-16,1-1 53 0</inkml:trace>
  <inkml:trace contextRef="#ctx0" brushRef="#br0" timeOffset="-156864.97">25815 16049 28 0,'4'-11'167'0,"0"2"-12"0,5-4-26 0,-1 6-25 16,1-2-21-16,3 1-17 0,1 2-20 16,0-1-22-16,2 3-33 0,2-1-43 15,-3 2-66-15,3-2-44 0,-2 4-25 0,-2-3-7 16</inkml:trace>
  <inkml:trace contextRef="#ctx0" brushRef="#br0" timeOffset="-156079.52">25679 15415 108 0,'-4'-4'118'0,"-2"3"-15"15,-1 1-15-15,1 0-10 0,-2 1-6 16,-1 4-5-16,1 2-1 0,-5 5 5 16,0 0 9-16,1 10 16 0,-5 3 18 0,0 5 18 15,0 6 18-15,-2 6 15 0,2 3 9 16,0 4-4-16,4 1-16 0,0 3-23 0,5-3-27 16,4 0-30-16,2 1-28 0,2-5-26 15,6-1-49-15,0 2-68 0,5-7-75 0,4-1-81 16,0-1-93-16,2-5-55 0,-1-4 4 15,1-1 44-15,0-5 64 0</inkml:trace>
  <inkml:trace contextRef="#ctx0" brushRef="#br0" timeOffset="-155723.89">25936 15599 54 0,'2'-9'172'0,"2"1"-12"16,0 0-23-16,0 3-23 0,3 1-16 15,-1-1-11-15,0 5-12 0,3 0-10 0,1 5-9 16,1 3-6-16,0 1-5 0,-1 3-2 16,3 5-2-16,-3 0-3 0,3 7 0 15,-2 1-2-15,-1 4 0 0,-1 0-2 16,-1 5-2-16,-1 0-4 0,-3 0-5 0,-2-1-5 16,-2 1-5-16,-2-1-18 0,0 1-34 15,-5-1-45-15,1 1-60 0,0-2-79 16,-3-3-48-16,-1 0-12 0,-3-4 18 0</inkml:trace>
  <inkml:trace contextRef="#ctx0" brushRef="#br0" timeOffset="-155429.55">26287 15838 190 0,'2'-4'261'16,"0"4"33"-16,2 0-18 0,3 4-40 15,1 6-40-15,3 4-23 16,1-2-18-16,3 6-28 0,2 3-39 0,0 2-35 0,0 2-59 15,2 0-73-15,-2 0-78 0,0-1-81 16,-2 0-89-16,-3 1-43 0,-1-5 9 0,0 1 46 16</inkml:trace>
  <inkml:trace contextRef="#ctx0" brushRef="#br0" timeOffset="-155262.68">26617 15916 106 0,'-4'-17'256'0,"0"5"44"0,-1 3-15 0,-3 4-16 16,-3 2-24-16,-1 6-31 0,-5 6-43 16,-2 1-43-16,-5 6-43 0,1 3-34 15,0 0-39-15,-3 5-53 0,3-2-69 0,0 1-79 16,2 0-100-16,4-3-68 0,0 1-20 16,4-7 20-16,0 2 53 0</inkml:trace>
  <inkml:trace contextRef="#ctx0" brushRef="#br0" timeOffset="-154764.68">27072 15392 203 0,'-10'-3'240'0,"-1"3"1"0,-4 4-15 16,0 4-3-16,-2 6 7 15,-2 2 11-15,0 5 9 0,-2 7 3 0,2 2-4 16,-2 3-15-16,4 6-27 0,0-2-32 0,4 5-37 15,5-2-34-15,2 0-31 0,3 2-22 16,3-5-18-16,5 1-11 0,3 0-8 0,3-6-11 16,1 1-27-16,1-7-61 0,4 2-103 15,0-5-111-15,2-3-111 0,0-4-104 0,2-6-34 16,3-1 25-16,-3-3 88 0,2-6 100 16</inkml:trace>
  <inkml:trace contextRef="#ctx0" brushRef="#br0" timeOffset="-154547.89">27294 15769 203 0,'-2'-9'286'16,"2"-1"28"-16,0 4-41 15,0-2-61-15,5 4-53 0,-1-1-46 0,2 2-35 16,3 0-32-16,-1 3-43 0,3 0-63 15,-1 0-67-15,1 0-81 0,-1 3-75 0,1-2-34 16,0 1 3-16,-3-2 38 0</inkml:trace>
  <inkml:trace contextRef="#ctx0" brushRef="#br0" timeOffset="-153786.15">27500 15608 77 0,'0'-6'245'16,"0"-2"32"-16,0 3-20 0,2-1-33 0,0 0-33 15,2 2-32-15,3-4-34 0,-1 3-28 16,0 2-26-16,3-2-22 0,-1 2-16 15,3 2-13-15,-3-2-7 0,3 3-5 16,-3 0-4-16,3 3 0 0,-3-2-3 0,1 2 2 16,-1 2 0-16,1-2 2 0,-1 5 2 15,-1 1 4-15,-3 0 5 0,-2 3 7 0,0-2 7 16,-4 6 14-16,0 1 20 0,-2-1 22 16,-3 5 26-16,1-3 23 0,2 2 15 15,-3-1-1-15,3 1-11 0,2-1-20 0,0-2-25 16,4 0-28-16,0-2-21 0,4 0-13 15,1 0-11-15,3-2-9 0,1-1-31 16,-1-2-55-16,3 0-96 0,2-4-104 0,0 1-108 16,2-1-105-16,0-3-32 0,0-1 23 15,0-4 77-15,-1-1 95 0</inkml:trace>
  <inkml:trace contextRef="#ctx0" brushRef="#br0" timeOffset="-153519.02">28059 15373 98 0,'0'-9'208'0,"2"1"15"16,2 0-47-16,0 4-41 0,0-1-30 16,3 4-17-16,1 1-13 15,1 1-7-15,-1 7-3 0,1 2 2 0,1 5 11 0,-1 2 13 16,-1 5 20-16,-2 7 16 0,1 0 21 15,-1 1 16-15,-4 7 3 0,0 0-8 16,-2 2-17-16,0 2-26 0,-4 1-28 16,0-2-34-16,-5 3-57 0,1-2-91 15,-3-2-111-15,1 1-117 0,-3-2-105 0,-2-4-51 16,3 0 3-16,-3-5 62 0,4-4 92 16</inkml:trace>
  <inkml:trace contextRef="#ctx0" brushRef="#br0" timeOffset="-152907.68">28583 15607 233 0,'0'-13'354'0,"0"2"21"0,0 1 12 0,3-3-119 16,1 5-107-16,2 1-91 0,3 2-92 0,1 1-93 15,3 2-104-15,0-1-84 0,-1 3-46 0,-1 3-6 16,-3 2 37-16</inkml:trace>
  <inkml:trace contextRef="#ctx0" brushRef="#br0" timeOffset="-152741.34">28594 15696 42 0,'-4'-1'231'0,"2"-3"14"0,2 3 1 16,4 1-84-16,2 0-66 0,3 0-45 16,1 0-42-16,5 1-52 0,2 4-64 15,0 0-74-15,2 0-38 0,-2 0-19 0,0-1 8 16</inkml:trace>
  <inkml:trace contextRef="#ctx0" brushRef="#br0" timeOffset="-152294">29409 15435 218 0,'-6'0'264'0,"-1"1"18"0,-1 7-22 16,-1 0-15-16,1 4-5 0,-3 4 2 16,-1 3-2-16,-1 6-11 0,0 3-18 15,0 2-20-15,1 3-26 0,1 0-27 0,3 1-25 0,1 4-22 16,3-5-18-16,2 0-19 15,2 1-13-15,4-5-13 0,5 1-7 0,1-5-6 0,5-2-1 16,2-5-3-16,2-1-3 16,2-3-1-16,3-4-2 0,1-4 1 0,0-2-2 15,3-4 1-15,2-1-1 0,-3-7 0 0,3 0 0 16,-3-4 0-16,1-2-3 0,-3-3 1 0,0-6 1 16,-3 1 0-16,-1-6-2 0,-4-1 0 15,-5-2 2-15,-1-3-2 0,-5-3-1 0,-3 1 0 16,-6 1 2-16,-3-2-2 0,-7 2-2 15,-6-2 0-15,-6 4-4 0,-3-1-21 0,-8 0-54 16,-2 5-98-16,-6-1-107 0,-3 2-107 0,-4 3-114 16,-1 4-45-16,-3-3 22 15,-1 4 81-15,1 0 99 0</inkml:trace>
  <inkml:trace contextRef="#ctx0" brushRef="#br0" timeOffset="-151016.04">23177 17025 126 0,'9'-14'148'0,"-3"-2"-15"0,3-1-14 0,-3 1-8 16,0-2-6-16,-1 1 0 0,-1-2 7 15,-2 1 14-15,0 2 19 0,-4 2 19 0,-2-2 22 16,-3 2 18-16,-1 3 12 0,-3 2 3 16,-1 0-3-16,-5 2-10 0,0 3-19 15,-4 0-22-15,0 8-27 0,-3 1-26 0,1 6-21 16,-2 2-18-16,-1 4-16 0,3 7-7 0,0-1-6 16,1 8-4-16,5 3-6 15,1 0-5-15,5 1-2 0,3 4-7 16,3 0-6-16,5-1-5 0,7-2-1 0,1-1-2 15,5 2-3-15,4-6 0 0,2-2-2 16,2-4-7-16,2-1-13 0,3-4-29 0,-3-6-62 16,0-2-111-16,3-3-122 0,1-1-110 15,-1-7-98-15,1-1-34 0,-2-1 34 0,-1-4 91 16,-3-4 114-16</inkml:trace>
  <inkml:trace contextRef="#ctx0" brushRef="#br0" timeOffset="-150865.97">23470 17175 12 0,'2'-6'299'16,"0"0"69"-16,-2 6 67 0,0 0-14 0,0 6-41 16,0 3-53-16,0 0-56 0,0 4-62 15,2 3-63-15,0 1-57 0,0 3-67 16,0-1-87-16,3 1-105 0,-3 0-99 0,2 2-98 16,0-2-98-16,0 0-28 15,-2-5 34-15,-2 1 76 0,0-2 84 0</inkml:trace>
  <inkml:trace contextRef="#ctx0" brushRef="#br0" timeOffset="-150683.65">23434 17193 237 0,'-3'-15'286'0,"3"-1"31"0,3 3-33 16,1 1-36-16,2 0-40 0,5 3-35 15,-1 2-35-15,5 2-34 0,0 0-36 16,2 1-52-16,2 0-64 0,-2 4-73 0,2 0-75 15,2 0-84-15,-2 4-70 0,0-3-15 16,0 2 26-16,-2-3 54 0</inkml:trace>
  <inkml:trace contextRef="#ctx0" brushRef="#br0" timeOffset="-150450.62">24287 16967 135 0,'0'-1'214'16,"0"-4"-8"-16,0 2-88 0,0 3-115 15,0 0-109-15,0 0-58 0,0 0-29 0,0 3-3 16</inkml:trace>
  <inkml:trace contextRef="#ctx0" brushRef="#br0" timeOffset="-150303">24280 17031 171 0,'-4'-3'387'0,"2"3"48"0,0 0 27 16,0 0-85-16,4 0-96 0,2 0-98 0,2 3-90 15,3 2-98-15,1-4-104 0,3 3-100 16,0 1-112-16,0 0-81 0,-1 1-31 0,-1-1 27 16,-5 3 65-16</inkml:trace>
  <inkml:trace contextRef="#ctx0" brushRef="#br0" timeOffset="-127308.52">24223 17188 41 0,'0'0'195'0,"-2"0"15"0,2 0-24 15,-2 0-20-15,2 0-15 0,0 0-16 16,0 0-17-16,0 0-17 0,2 0-12 16,-2 0-4-16,2 0 2 0,0 0 12 15,2 0 14-15,1 0 18 0,-1 4 17 16,4-4 16-16,1 1 7 0,4 1 0 0,-1 1-4 0,5-1-13 16,0 1-19-16,4-2-24 0,0 2-25 15,3-1-23-15,1 1-17 0,-2-2-16 16,3 2-9-16,-3-1-7 0,0 1-4 0,-1-2-12 15,-3 1-34-15,-2 2-86 0,-3 0-120 16,3 1-131-16,-4-1-128 0,0 1-56 0,-1-1-6 16,3-4 67-16,2 0 109 0</inkml:trace>
  <inkml:trace contextRef="#ctx0" brushRef="#br0" timeOffset="-126862.52">25434 16751 96 0,'2'-14'312'15,"-2"5"41"-15,0 0 22 0,2 5-43 16,0 1-39-16,0 6-38 0,3 4-36 16,-1 7-25-16,0 6-25 0,0 6-34 15,0 3-44-15,1 8-35 0,-3 1-44 0,0 3-66 16,-2 1-90-16,2 1-93 0,0 2-95 16,0-2-109-16,-2 1-38 0,0-4 22 0,0-3 63 15,-2-1 81-15</inkml:trace>
  <inkml:trace contextRef="#ctx0" brushRef="#br0" timeOffset="-126679.55">25394 17115 18 0,'0'-16'297'0,"0"3"44"15,2 1 40-15,2 3-26 0,4 1-61 0,3 2-64 16,4 0-51-16,2 1-37 0,2 2-55 15,0 2-78-15,2-3-103 0,2 4-102 16,1 4-114-16,-3-3-84 0,-2 2-28 0,0-2 20 16,-2 4 61-16</inkml:trace>
  <inkml:trace contextRef="#ctx0" brushRef="#br0" timeOffset="-126264.77">26270 16737 80 0,'-9'-10'390'0,"-3"0"79"0,-1 4 60 0,0 2-16 15,-1 4-88-15,-1 4-101 0,-2 4-92 16,2 5-69-16,-2 7-53 0,0 5-38 0,0 5-24 15,0 4-18-15,2 3-7 16,3-1-9-16,1 2-6 0,3 1-4 0,1-3-3 16,7-2 2-16,2 0-2 0,3-5-1 15,3-3-8-15,5-2-12 0,0-5-12 16,3-5-22-16,1-3-23 0,0-5-24 0,2-2-17 16,-2-8-5-16,2 1 5 0,-2-5 14 15,0-2 21-15,-2-5 27 0,-2 1 35 0,-3-2 41 16,-1-1 40-16,-5 4 39 15,-2 0 28-15,-2-2 17 0,-4 6 0 0,-5 4-15 0,-3-1-28 16,-7 5-30-16,-2 4-25 0,-5 5-20 16,-3 1-15-16,-1 3-29 0,-4 5-73 15,2 0-136-15,3 1-147 0,1 2-134 0,1-5-67 16,1 0-16-16,3 1 48 0,0-3 123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15:53.9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13227 5029 33 0,'-2'-3'165'0,"0"-2"-22"0,0 4-14 16,0-2-4-16,-1 1-9 15,1-1-13-15,-2 2-14 0,2-2-12 0,-2 3-4 16,0-2-1-16,1 2 0 0,-1-3 8 15,2 3 8-15,-2-2 5 0,2 2 1 16,-3 0-1-16,1 0 1 0,-2 0-2 0,0 0-3 16,-3 2-2-16,-2 1 1 0,-1-1-2 15,-5 5-2-15,-2-1-5 0,-4 3-5 16,-3 1-5-16,-4 4-4 0,-1 2-2 0,-3-2-4 16,-2 7-1-16,0-1-4 0,0 5-2 15,2 3-6-15,0 1-5 0,0 2-5 0,3 3-8 16,1 3-1-16,0-1-4 0,3 4 1 15,-1 1-3-15,5 4-1 0,0 2 2 16,4 2-1-16,2 7 0 0,2-2-2 0,2 5-2 16,5-2-2-16,4 5-3 15,1-2-2-15,8 2-3 0,1-3 2 16,7 0 0-16,4-4 1 0,6 3 3 0,2-8 1 16,7 3 1-16,6-3-3 0,4-3 1 15,5-5-1-15,6 1-4 16,2-3-3-16,2-6 1 0,5-4-2 0,1-2-2 0,5-6-1 15,-1-4 2-15,3-4 0 0,0-8-2 16,0-3-1-16,2-6 1 0,-2-3 1 16,2-5 1-16,-2-6-1 0,0-3 0 15,-1-2 2-15,-3-6-4 0,-3 2 0 0,-1-7-1 16,-5 3 0-16,-4-7 0 0,-4-2-1 16,-7 2 1-16,-2-6 2 0,-6-2 1 15,-4-5-1-15,-5 0-1 0,-4-5 1 0,-4 1 0 16,-4-4-1-16,-3-1 0 0,-3 0 0 15,-5 2 0-15,-4-2 3 0,-2 1 5 0,-5 3 6 16,-4 1-1-16,-1 2 4 0,-3-1 0 16,-5 6 0-16,-1 2-3 0,-4 2-3 15,-1 2 1-15,-4 3-2 0,-1 1-1 16,-3 3-1-16,0 4-2 0,-3 0-1 0,-1 0-1 16,0 6-3-16,-2-1-1 15,-3 2-2-15,3 1-2 0,-3 3 1 0,1 1-8 16,0 1-15-16,-3 0-39 0,3 5-70 15,-3-2-96-15,3 4-101 0,-3 1-86 16,3 4-92-16,-1 1-22 0,1 3 38 0,1-3 81 16,-1 4 89-16</inkml:trace>
  <inkml:trace contextRef="#ctx0" brushRef="#br0" timeOffset="2671.97">14550 4941 34 0,'-6'-3'114'0,"-3"1"-11"0,1-1-6 15,-3 2-10-15,3-3-9 16,-3 3-14-16,0 1-14 0,-1 0-12 0,-3 1-9 15,0 4-4-15,0 0-3 0,-4 2 0 16,0 0 3-16,0 2 1 0,-4 1 2 0,2 5 4 16,-5-1 1-16,1 1 2 15,0 0 2-15,-1 4 2 0,-1 2 3 0,1 0 4 16,-1 4 3-16,1 1 4 0,3 3-1 0,0 1 0 16,-1 2-2-16,3 2-5 0,2 5-10 15,0 0-5-15,2 1-6 0,2 4-7 16,3 0-4-16,-1 4-6 0,5-2 0 15,-1 5-1-15,5-1-3 0,0 1-1 0,4-2 0 16,2 3-1-16,2 1-1 16,4-3 1-16,1 1 0 0,4-1 1 0,4-3-1 15,2 1 0-15,4-2 0 0,4-2-1 0,5-4 2 16,4 2 0-16,4-7 5 0,5 0 7 16,3-4 5-16,3-3 3 15,6-3 1-15,5-3 0 0,3-5-4 0,5-3-6 16,4-3-3-16,5-3-3 0,1-7-1 0,5-1-3 15,-1-5 2-15,5 0-4 0,0-5 0 16,2-1-1-16,2-5-1 16,-2-1 1-16,-2-4-1 0,0-2 1 0,-4-3-1 15,-5-3 1-15,-1 0 1 0,-7 0 3 16,-3-1-1-16,-5 0 0 0,-7-4 1 0,-4 1-2 16,-4-2 0-16,-7 0-1 0,-4 0-1 15,-4-3 1-15,-7 2 0 0,-3-3 4 16,-5 1 2-16,-4-1 10 0,-3 0 12 0,-3 1 12 15,-5 0 12-15,-2 0 9 0,-4 0 9 16,-2-2 6-16,-5 2 8 0,1-1 2 16,-5-1 2-16,-2 0 2 0,-2 0-2 0,0-2-4 15,-2 1-7-15,0 3-2 0,-4-2-4 16,0 1-3-16,-3-1-7 0,1 1-8 16,-2-1-9-16,-3 2-8 0,-2-2-8 0,0 5-5 15,-1-3-3-15,-3 2-2 0,-3 2-2 16,-1 0-4-16,0 0-3 0,-2-1-3 15,-3 5-3-15,1 0-4 0,-3 2-1 16,-1-1 1-16,-1 4-2 0,0 1-1 16,-2 0 2-16,1 3-4 0,-1 1-10 0,-2 2-29 15,0-1-40-15,0 6-61 0,-2 0-65 16,2 4-67-16,2 2-58 0,3 2-45 0,1 5-49 16,3 0 10-16,1 5 40 15,3-2 57-15</inkml:trace>
  <inkml:trace contextRef="#ctx0" brushRef="#br0" timeOffset="4527.01">17956 4870 81 0,'-2'-1'76'0,"-1"-3"-8"0,1 3-8 0,0-1-8 15,0-1-7-15,-2 1-7 0,0-1-4 0,-1 2-2 16,1-3 0-16,-2 3-1 16,-3-2 1-16,1 2 1 0,-3 1 0 0,-1-4 0 15,-1 4 1-15,0-1 0 0,-4 1 1 16,0-3 1-16,-2 3 1 0,-2 0-4 0,-2 0-6 16,-5 3-5-16,-3-2-5 0,-3 4-3 15,-2-1 0-15,-2 4 4 0,0 0 1 16,-5 1 1-16,1 0 4 15,0 6-1-15,-3-1-1 0,-2 2-1 0,-1 4 0 0,-1-1 4 16,-2 5 2-16,-2 0 2 0,3 2 3 16,-1 4 1-16,2-1 3 0,3 5-3 15,1 0 1-15,5 5-6 0,0 0 0 16,4 2-4-16,4 2-4 0,2 3-1 0,5 1-2 16,2 3-1-16,6-1-2 0,2 4-1 15,6 2-1-15,3 0-2 0,6-1-1 16,6 4-3-16,5-4 0 0,4-1 0 15,6 1 1-15,4-1 0 0,5-3 1 0,6-4 0 16,4 1 0-16,3-3-1 0,5-1 0 16,3-2 0-16,2-1 1 0,2-4 3 15,0 1-1-15,4-7 0 0,1 3 0 0,3-4 0 16,1-4 1-16,1 0 0 0,1-5 2 16,4 0 1-16,-1-5 4 0,3-1 1 15,3-3 2-15,1-3 0 0,2-2 1 0,2-3-2 16,1-2-2-16,-1-2-4 0,1-2-2 15,-1-2-2-15,1 0-1 0,-3-5 0 16,0 1 5-16,1-2 4 0,-5 0 6 16,0-2 8-16,0-3 6 0,-4-1 5 0,0 1 5 15,-1-2 8-15,-3-2 3 16,0-1 6-16,-3 0 6 0,-1-4 0 0,-3-1-2 0,-4-3-5 16,-2 0-5-16,-5-4-4 15,-1-1-2-15,-7-5-1 0,-2 0 2 0,-4-4-1 16,-4 1-1-16,-5-1 1 15,-4-2-6-15,-6-2-3 0,-2 2-4 0,-5-4-2 16,-3-1-6-16,-8 2-6 0,-1-2-3 0,-6 0-4 16,-7-3-3-16,-2-1 0 0,-9 1 0 15,-4-1-1-15,-4 0-1 0,-6 1 0 16,-7-1-3-16,-4 3 0 0,-4-2-2 0,-6 2-4 16,-3-1 2-16,-2 2 0 0,-3 2 3 15,-4-2-5-15,1 3 0 0,0 1 0 16,-2 1-5-16,0 1 0 0,0 4-5 15,-3-2-2-15,1 7-9 0,0 2-22 0,-1 2-31 16,1 7-54-16,0 0-72 0,-1 7-76 16,3 0-70-16,0 6-54 0,0 5-37 15,2 3-20-15,2 3 33 0,0 4 60 0,4 4 68 16</inkml:trace>
  <inkml:trace contextRef="#ctx0" brushRef="#br0" timeOffset="6004.72">19971 5001 60 0,'0'-5'64'0,"2"1"-4"0,-2-1-1 16,0 1-3-16,0-1-1 0,-2 4-1 15,0-5 0-15,0 5 0 0,-1-3-4 16,1 0-3-16,-2 3-3 0,0-2-6 16,-3 2-5-16,1-3-2 0,-2 3-1 15,-1 1 1-15,-4 0 3 0,1 1 4 0,-5 3 1 0,-2-3 3 16,-2 7 0-16,-5-3 0 0,-1 6 3 15,-3-1 3-15,-4 4 4 0,0 1 3 16,-2 1 4-16,-2 5 1 16,0 0-1-16,0 3-3 0,-2 1-1 0,2 5-5 0,0 0-4 15,0 4-2-15,-1 2-3 0,3 6-2 16,3-3-5-16,-1 5-1 0,0 2-4 16,4 1-5-16,3 3-5 0,3-1-5 15,3 1-4-15,4 2-2 0,5 2-3 0,3 0 0 16,7 1 0-16,2-5-3 0,6 3 1 15,7-2 0-15,4 1-2 0,4-2 0 16,9-2 2-16,4-3 0 0,6-1 1 0,6-3-2 16,7-2 0-16,5-2 1 0,5-3-1 15,5-5 0-15,2-4 0 0,4-4 1 16,0-2 2-16,2-4-3 0,0-4 2 0,3-3 1 16,-1-7 1-16,-2-1 0 0,2-4 1 15,1-2-1-15,-3-5 1 0,0-3 5 16,-2-1 9-16,0-6 10 0,-4-1 11 0,-2-3 14 15,-3-3 11-15,-5-3 10 0,-3-3 9 16,-6-2 7-16,-5-6 10 0,-3 1 3 16,-7-7 3-16,-7 0-1 15,-3-2-6-15,-10 0-11 0,-3-2-14 0,-9 2-14 16,-4-3-15-16,-8-2-15 0,-7 1-12 0,-6-1-6 16,-9 1-6-16,-6 0-5 0,-6-1-1 15,-7 1 0-15,-4 3-2 0,-4 2-1 0,-6 2-1 16,-7 5 1-16,-2-3-6 0,-4 7-18 15,-3 1-33-15,-1 3-47 0,2 1-65 16,-1 4-73-16,3 7-66 0,2 1-50 16,6 9-36-16,5-1-33 0,6 6 12 0,6 6 47 15,6 2 56-15</inkml:trace>
  <inkml:trace contextRef="#ctx0" brushRef="#br0" timeOffset="6998.75">22005 4913 42 0,'-32'-1'45'0,"-2"-3"5"16,0 4 9-16,-4 0 7 15,0 0 3-15,-2 0 3 0,-2 5 2 0,-1-1 4 0,-3 2 4 16,-1 3 6-16,-4 0 6 0,1 3 7 16,-5 5 3-16,-1 0 0 0,-3 4-2 15,-2 3-3-15,-1 6-5 0,1 2-2 0,2 3-1 16,0 7-1-16,4 3-1 0,2 2-2 16,4 3-9-16,4 1-12 0,5 3-14 15,6 4-13-15,5 1-11 0,3 3-7 16,5 6-7-16,8-1-4 0,5 3-3 0,6 1 0 15,6-1-3-15,7-2-1 0,6-2 2 16,8-3 4-16,5 0 9 0,8 0 8 16,8-4 14-16,5 0 14 0,6-4 12 15,7-1 6-15,6-1 0 0,4-7-2 0,4-3-4 16,7-2-10-16,6-7-9 0,4-1-8 16,4-9-10-16,9-2-7 0,5-4-8 15,1-3-4-15,2-6-4 0,3-5-3 16,-3-4-2-16,-1-3 2 0,-3-2 1 0,-2-4 1 15,-4 0-2-15,-3-3 2 0,-1-4 0 16,-3-2-2-16,-3-6 0 0,-3 3 4 16,-2-4 5-16,-2-3 5 0,-5-2 7 15,-3 1 4-15,-5-5 4 0,-4 0 1 0,-2-1 0 16,-7-4-3-16,-1 0-1 0,-5-2 2 16,-2-2-2-16,-6-2 1 0,-3-3 0 0,-6-2 2 15,-2 2-1-15,-6-2-3 0,-4-2 0 16,-5 3 0-16,-6-2 1 15,-4-2-3-15,-5-1-1 0,-6-1-4 0,-6 1 0 16,-4-1-8-16,-5-4-5 0,-8 1-1 16,-5-5-3-16,-5 4-3 0,-8-3-2 0,-5-1 0 15,-7 1-2-15,-6 3-3 0,-6-4 3 16,-7 5-1-16,-2 2 3 0,-7 2-2 16,-1 1 1-16,-3 2 0 0,-3 4 2 15,-3-2-1-15,-2 8-1 0,-2 2 0 16,-1 2 0-16,-3 3-5 0,-2 8-7 0,-5 1-16 0,-2 5-29 15,-2 6-46-15,-2 4-67 16,0 6-80-16,2 4-69 0,2 8-60 0,7 0-53 16,1 9-37-16,7-1 25 0,9 5 58 15,3 5 66-15</inkml:trace>
  <inkml:trace contextRef="#ctx0" brushRef="#br0" timeOffset="8807.7">26469 5003 29 0,'-2'-2'47'16,"0"1"-11"-16,-3-3-8 0,3 3-3 16,-2 1-5-16,2-3-2 0,-2 3 3 0,0-1 3 15,-1 1 2-15,-1-4 3 0,0 4 3 16,-5-1 1-16,0 1 3 0,-3 0 4 15,-3 0 4-15,-2 0 3 0,0 0 4 16,-5 1 1-16,1 3-3 0,0-3-3 16,-3 2-4-16,1 2-4 0,-3-2-4 0,1 5-5 15,-1-2-2-15,-3 6 1 0,-3 0-2 16,-2 8 3-16,-4 2 3 0,-5 4 4 0,-1 7 3 16,-1 3 2-16,-2 2-2 0,1 4-2 15,-1 6-7-15,0 0-5 0,3 3-7 16,1 2-5-16,3 1-2 0,4 1-5 0,2 4-2 15,4 3 0-15,2-2-2 0,7 3-1 16,4 1-1-16,6 1 1 0,5-2-1 16,6 0 2-16,4 0-1 0,8-1-1 15,5 0 2-15,4-2-1 0,9-2 2 16,4 1 0-16,6-5 1 0,4 0 1 16,7-4 1-16,6-4 0 0,6-5 1 0,5-3-3 15,6-7 3-15,6-2-1 0,7-5-1 16,4-7 1-16,4-4 0 0,4-4-1 15,0-3-2-15,1-6-1 0,-1-3 3 16,-2-4-1-16,-1-3 0 0,-3-5 1 0,-2 0 1 16,-5-4-1-16,-3-2-1 0,-5-5 4 0,-6 0 5 15,-7-6 8-15,-4-1 11 16,-6-2 12-16,-6-3 14 0,-7-6 12 0,-4 1 6 16,-4-3-1-16,-7-7-1 0,-4-3-1 0,-4-6-2 15,-6-2 0-15,-5-5 8 0,-4 1 9 16,-6-2 5-16,-4 2 4 0,-7-2-7 15,-6-2-10-15,-5 5-12 0,-3 1-16 16,-5 3-12-16,-4 3-13 0,-5 1-10 0,-3 5-7 16,-7 1-5-16,-2 7-6 0,-6 0-16 15,-1 5-34-15,1 6-45 0,-1 2-60 16,1 4-65-16,4 7-62 0,4 2-55 16,6 7-53-16,3 1-5 0,8 3 32 0,6 1 49 15</inkml:trace>
  <inkml:trace contextRef="#ctx0" brushRef="#br0" timeOffset="9671.19">28992 4882 6 0,'-19'-12'113'15,"-2"1"-40"-15,-3 1-22 0,-1 1-10 16,-5 2-3-16,1-2 1 0,-5 1 1 0,-2 2 0 16,-2-1-2-16,-2 3 1 0,-3 0 7 15,-1 4 6-15,-3 0 6 0,-1 0 3 16,-1 5 2-16,-4-1 0 0,0 3 1 15,0 2-2-15,-4 0-2 0,0 6 3 0,-2 0 2 16,-1 4 0-16,-1 1 3 16,2 1 0-16,-3 5-2 0,5 4-1 0,0-2-3 15,0 9-3-15,2 2-7 0,2 2-8 0,2 6-8 16,5 2-7-16,1 2-9 0,7 3-7 16,2 1-3-16,6 3-3 0,5 1-1 15,6 3-1-15,4 1 0 0,5 3 0 16,5 1 0-16,7-2-1 0,5 4 0 0,8-5-1 15,4-1 1-15,8 3-1 0,9-3 1 16,6 0 0-16,11-1 3 16,7-2 9-16,9 1 11 0,6-3 11 0,7-3 8 15,7-3 7-15,6-2 5 0,7-5 0 16,6-4-7-16,6-3-8 0,7-1-6 0,4-7-6 16,2-1-9-16,4-5-8 0,0-2-5 15,-2-5-2-15,0-5 0 0,-2 1-3 0,0-8 0 16,-2-1 1-16,-2-8-1 0,-2-1-3 15,-1-8-2-15,-1-3 1 0,-3-4-3 0,-1-6-1 16,-5-7 1-16,-5-5 0 0,-1-3 1 16,-6-3 0-16,-3-4 1 0,-4-3 3 0,-4-7 15 15,-7 3 19-15,-6-7 18 0,-8 2 21 16,-7-3 22-16,-10-2 18 0,-7 1 2 16,-10-2-6-16,-11 1-12 0,-8 0-15 0,-9-2-18 15,-8 3-19-15,-9-2-16 16,-10 0-11-16,-7 2-5 0,-8-2-3 0,-9-1-3 0,-3 4-2 15,-10 0-1-15,-5 2-3 0,-9 1-3 16,-7-2-7-16,-6 7 0 0,-8-3 0 0,-6 3-5 16,-7 1-8-16,-5 1-12 0,-5 2-23 15,-5 0-50-15,-6 5-63 0,-2 4-75 16,-5 5-68-16,-1 4-65 0,-1 8-62 0,-2 6-21 16,5 4 30-16,4 10 59 15,4 0 68-15</inkml:trace>
  <inkml:trace contextRef="#ctx0" brushRef="#br0" timeOffset="11743.66">3545 6282 94 0,'-12'0'94'0,"-1"-3"-6"15,-2 3-3-15,0 0-6 0,-2 0-9 16,1 3-13-16,-6-3-10 0,1 1-12 0,-4 4-6 15,-1 3 0-15,-3-2 7 0,-1 3 6 16,-4 0 6-16,0 4 5 0,-2 0-1 16,-2 7-5-16,0-2-7 0,0 3-6 0,-2 4-4 15,0 4-2-15,-1 1 0 0,1 3 1 16,2 2 0-16,0 0 1 0,2 3 0 0,0 0-1 16,4-1-2-16,1 5 0 15,3-1 0-15,1-2 0 0,3 5-2 0,1 0-1 0,4 1-3 16,0 2-2-16,4 2-5 0,2 1-4 15,3 0-3-15,1 1-2 0,5 3-2 16,4-2 0-16,2 2 0 0,2-1 2 0,7-2 2 16,2-2 4-16,4 4 3 0,2-4 5 0,6 1 6 15,3-1 7-15,3 0 8 0,5-1 8 0,5 2 9 16,3 3 6-16,5-3 4 16,4 2 5-16,6-3 1 0,6-2 1 0,3-2 1 15,6-2 1-15,2-1-1 0,5-5 0 0,4 0-3 16,1-3-3-16,5-4 0 0,5-1-6 15,3-3-6-15,5-3-2 0,4-2-5 0,4-4-3 16,4-1-11-16,3-5-4 0,-1-1-7 16,3-5-2-16,0 0-3 0,-1-2 4 15,-1-3 3-15,2 0 2 0,-3-4 2 0,3-1 0 16,-3-3-1-16,3 1-7 0,0-6-6 16,-5 0-4-16,-2-3-1 0,-1-1-5 15,-3-6-3-15,-5-5-1 0,-3-1 4 16,-3-3-2-16,-3-3-1 0,-5-3 1 0,-2-3-1 15,-7-2-1-15,-6-1 0 0,-4 1-1 16,-4 1 2-16,-9 0 4 0,-4-2 4 16,-6 4 2-16,-7-4 5 0,-6 1 0 15,-6 1-1-15,-7-1 1 0,-6-5-3 16,-6 2 1-16,-5-2-6 0,-8-5 1 0,-4 2-4 16,-9-3-1-16,-4-3-2 0,-9 1-3 15,-3-1 0-15,-8-2 1 0,-5 0-1 16,-5 1-2-16,-4-1 2 0,-2 0 2 0,-6 4 0 15,0 1 2-15,-7-1 2 0,-2 2 0 16,-4 4-1-16,-4 1 0 0,-7 2-3 0,-2 1 0 16,-6 2-3-16,-2-1-3 0,-5 4 0 15,-3 1 3-15,-3 4 2 0,-2-2-1 16,-4 2 1-16,-5 3 0 0,-1-1-1 0,-5 7-6 16,-2-2-3-16,-4 6-1 0,-2 1-1 15,-3 5 4-15,1 3-1 0,0 2-5 0,1 2-7 16,1 3-15-16,4 3-27 0,-2 3-46 15,2 3-63-15,2 1-74 0,2 7-71 0,3 3-61 16,3 1-54-16,5 5-39 16,2 4 22-16,6 1 56 0,5 1 68 0</inkml:trace>
  <inkml:trace contextRef="#ctx0" brushRef="#br0" timeOffset="13518.25">9586 6642 4 0,'-2'-3'46'0,"0"-2"3"0,-2 1-1 15,2-1 0-15,-2 1 2 0,-1-1 1 16,-1 0-3-16,0 0-1 16,-1 1-1-16,-1-1-2 0,-1 0-4 0,-1 1-7 0,-3 3-4 15,-2-5-3-15,0 5 0 0,-4-2 0 16,0 2 1-16,-2-3 4 0,-2 3 4 15,-3 1 4-15,-1-3 3 0,-1 3 5 16,-3 0 4-16,-1 0 5 0,0 0 4 16,-2 0-1-16,-2 3 1 0,0 2-3 15,-2-1-3-15,0-1-4 0,-4 6-5 16,-1 1 1-16,1 1-2 0,-2 1-1 0,-1 4-1 16,3-1 1-16,-3 4-1 0,3 0-3 15,-2 1 1-15,1 4-1 0,-1-2 3 0,2 2 2 16,-1 5 1-16,3 0 3 0,0-3 0 15,0 3-2-15,1 4-3 0,4-4-4 0,1 2-4 16,2 3-6-16,2-2-6 0,3 2-6 16,1 2-6-16,5-1-3 0,4 3-3 15,2-1-3-15,3 5-1 0,3-4-1 0,5 3 1 16,4-2-2-16,4 2 1 0,5 2-1 16,3-3 2-16,5 2 0 0,5-1 0 0,1-2 2 15,6 3 1-15,5-1-1 16,7-3-1-16,1 3 0 0,9-3-2 0,4 3 0 15,6-3-1-15,7 2-1 0,6-1 2 16,6 0-1-16,5-4 0 0,4 1 0 16,4-2 3-16,4-1 1 0,3 0-2 15,6-2 2-15,2 1 1 0,6-2-2 16,2-4-2-16,7 2-2 0,0-2 1 0,4-2-2 16,2-3 0-16,2-1 5 0,3-2 3 0,1 2 0 15,3-7 2-15,1 0-2 0,3-4 1 16,0 0-4-16,-2-3-2 15,-1-1-2-15,-3-1 0 0,-3-4 3 0,-2 0-1 16,-4-1 0-16,-2-3 0 0,-4-1 1 0,-5-1 0 16,-3-4-2-16,-8-2 1 0,-5 1 0 15,-7-3 0-15,-6-2 5 0,-9-2 7 16,-6-2 12-16,-4-1 15 0,-9-4 13 16,-4-5 16-16,-4-2 10 0,-7-2 6 15,-1-1 0-15,-7-6-4 0,-2-2-6 0,-5-2-7 16,-3 0-8-16,-5-1-6 0,-4-1-8 15,-5-1-7-15,-3-1-4 0,-5 0-1 16,-4-1-3-16,-4 0-4 0,-7-2-1 0,-4-2 1 16,-4 0-1-16,-8 0-3 0,-5-4-1 15,-8 0-1-15,-9 2-5 0,-8-2-2 16,-9 0-5-16,-8-1 0 0,-6 4 2 16,-11-5-2-16,-4 5 3 0,-7-4 3 0,-4 2 2 15,-6 2-3-15,-9 2-1 0,-3 0-2 16,-10 4-6-16,-3 2-6 0,-7 1-4 0,-2 4 4 15,-5 0-3-15,1 6-10 0,-4 2-19 16,-3 8-42-16,-2 2-67 0,-4 6-89 16,2 6-86-16,3 4-69 0,3 7-70 15,5 6-37-15,4 0 26 0,6 6 64 0,5 2 76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19:00.1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11523 9979 7 0,'-17'-5'28'0,"0"-2"0"0,0 2-1 16,0-3-2-16,0 4 0 0,-2-1 0 15,2 4-1-15,-2-4 3 0,2 3-2 0,-2-1 0 16,3 2-3-16,-4 1-2 0,1-4-3 15,0 4-4-15,0 0 0 0,-2 4 0 16,0-4 0-16,0 1 1 0,-2 4 1 0,-3 0-1 16,1 0 0-16,-1 0 1 0,-1 4-2 15,-1 2-3-15,1-2 0 0,-3 1-1 16,1 1 1-16,-1 3 0 0,0 1 1 16,-2 2 1-16,3 0 1 0,-3 4 0 15,2 0 3-15,-1 0 2 0,1 3 2 0,-2 1 2 16,3 0 0-16,-1 0 3 0,3-1-1 15,-1 0 1-15,1 1-2 0,-1 0-1 16,3 0 3-16,1 0-2 0,-1-1-1 0,2 1 1 16,1 3-1-16,1-2-1 15,0 3 0-15,2 1-1 0,0 3-1 0,0 1 0 0,0 0-2 16,2 3 1-16,2 5-1 0,2-3-1 16,3 6-2-16,1 0-1 0,3 3-1 15,2-3-3-15,2 4-2 0,2-5-1 16,2 1 0-16,4 1-2 0,1-1 0 15,3-3 0-15,1 0 1 0,1 1 1 0,3-3 1 16,2-1 3-16,2 1-1 0,0-1 4 16,5-1-2-16,-1-1 1 0,2 2 1 15,1 0-4-15,3-4 0 0,3 4-2 16,2-2 0 0,2 0-1-16,4 0-2 0,2-2 1 0,5 0 1 0,2-1 1 0,4-3 0 15,2-2-1-15,4 0 0 0,4 1-1 0,3-2 0 16,4-3-2-16,2-4 1 15,4 2-1-15,0 0 3 0,3-6-1 0,-1 3-1 16,0-2 1-16,0-3 1 0,-1-1-1 16,1-2 1-16,-2-3-1 0,-2 0 1 15,2-2 1-15,1-3-1 0,-1-4 1 16,0-4 1-16,2 1 1 0,3-6 2 0,-1 0 0 16,3-6 0-16,-3 2-1 0,-1 0-2 15,-1-5-2-15,-4 2-1 0,0-3 0 16,-4 1-2-16,-2-2 1 0,-3 3-2 0,-3-5 2 0,-5 2 0 15,-2 0 1-15,-4 1 0 16,-5-2 1-16,-3 1 1 0,-3-4 1 16,-4 2 1-16,-5 0 2 0,1-2 4 0,-4 0 2 15,-5-2 3-15,0-3 2 0,-4 0-1 16,0-1-1-16,-4-4-5 0,0 0-2 16,-2-2-2-16,-3-3-4 0,1 1 0 15,-3-2-2-15,-1 1-1 0,-3-5-2 0,0 4 1 16,-2-4 0-16,-2 1-2 0,-2 2 2 15,-2-2 3-15,-2-1 3 0,-3 1 1 16,1 1 4-16,-5 0 3 0,0 1 4 0,-4-1 1 16,-2 5-1-16,-2-2 0 0,-2 1-3 15,-3-2-2-15,-1 5-5 0,-3-2-3 0,-1 3-3 16,-1-2-4-16,-4 2-1 16,0 0 0-16,-4 4-1 0,-1-4-1 0,-3 2 0 15,-1-2-1-15,-3 2 0 0,-3-2-1 16,-2 3 1-16,-4-2-1 0,-2 0 2 15,-3 0 2-15,-3 0 0 0,-1 3 2 16,-2-3 6-16,-2 4 5 0,-1-1 5 0,-4 1 4 16,1 3 4-16,-2 1 0 0,-2 2-4 15,0 1-3-15,-1 1-8 0,-1 4-6 0,-3 1-4 16,-4 2-4-16,1 1 1 0,-3 3-3 16,0 1-18-16,-2 4-31 0,0 1-41 15,0 4-41-15,2 3-48 0,0 1-52 0,4 2-42 16,5 3-23-16,2 2 11 0,3 6 25 15</inkml:trace>
  <inkml:trace contextRef="#ctx0" brushRef="#br0" timeOffset="2737.41">14770 10021 5 0,'-4'-3'24'0,"-2"3"1"16,-1-2-2-16,1 2-1 0,-3 0 2 0,1 0 0 16,-1 0 3-16,1 0 2 0,-3 0 2 15,1 2 1-15,-1 1 1 0,-2-2-3 16,1 5-2-16,-3-2 0 0,0 1-1 15,0 0-3-15,-2 3-1 0,0-1 0 16,-2 2-2-16,0 0-1 0,0 2 0 0,-2 0-1 16,0 1 0-16,-2 0 1 0,-1 5 1 15,1-1 1-15,-2 0-2 0,-1 2 1 0,-1-1 0 16,1 1-1-16,-1 1-1 16,2 1 0-16,-3 1 2 0,3-2 0 15,-3 5 0-15,3 1-1 0,-3-4 1 0,3 4-1 16,-3 3-1-16,3-2-2 0,-3 3-1 15,3 1 0-15,2-1-3 0,-3 4-1 0,3 1-1 16,2 0-1-16,0-1 2 0,-1 4-2 16,3-2 3-16,2 3 0 0,1 3 1 15,1-3 0-15,2 3 0 0,0-3-2 16,3 4-3-16,1-5 0 0,3 5 0 0,2-5-2 16,2 5 0-16,2-4-1 0,2 3-1 15,2-3 0-15,2 3-2 0,3-3 1 0,3 2-2 16,1 0 1-16,4 2 0 0,2-1 1 15,2-2 0-15,3 2 0 0,3-3 0 16,1 0 1-16,3-3-2 0,5 0 1 16,2-5 0-16,3 3-1 0,1-4 1 0,2 0-1 15,3-4 2-15,2 0-2 0,1-3 1 16,3 0-1-16,0-3 0 0,4-2 0 16,1-3 0-16,1 1 1 0,2-5 1 15,1-1-1-15,1-3 1 0,3-1-2 16,2-2 0-16,1-3-3 0,1-3 0 0,2 2 0 15,2-5 0-15,0 1 0 0,0-4 0 16,-2 0 1-16,0-2-1 0,-4 1 1 16,0-1 1-16,-5-3 1 0,1 1 0 0,-5-2 1 15,-2-1 0-15,-4 2 0 0,0-2-1 16,-4-2 3-16,-5-1-1 0,-1 2 0 0,-3-1-1 16,-4-3 1-16,-2 1-1 0,-3-3-1 15,-1 3-2-15,-5-4 0 0,1 3 1 16,-5-3-2-16,0 2 0 15,-4 1 0-15,0 0-1 0,-2-3 1 0,-2 5 2 0,-1-5 4 16,-1 4 2-16,-3-2 3 0,1 1 3 16,-3 1 3-16,-2-2-1 0,1 2-3 15,-1-3-2-15,-2 3-2 16,-2-4-2-16,2 3-2 0,-2-3-1 0,-2 0 1 16,0 1 0-16,0-2 0 0,-3-1 1 0,-1 1 0 15,0-3-1-15,-1 2-1 0,-1-3 2 16,-3 0-2-16,1 0 0 0,-1 0-1 15,-2-1-1-15,-1 1 0 0,-1-2-1 16,0 2-1-16,-2 0-2 0,-2-1 2 0,0 1 0 16,0 0-1-16,-2-1 1 0,-3 1 1 0,1-1 0 15,0 2 3-15,-5 0 1 16,1-1 2-16,-1 1 0 0,-1-2 0 0,-3 1 3 16,-2 0 3-16,-2-1 3 0,-2 1 4 0,-4 0 6 15,-1 3 5-15,-3-4 2 0,-3 2 0 16,-4 2 0-16,0-2 1 0,0 3-5 15,-2 2-1-15,0 2-1 0,0-3-1 16,0 4-2-16,0 2-2 0,2 1-2 0,-2-2 0 16,2 4-6-16,3 0-2 0,-1 2-5 15,2 3-3-15,0 0-1 0,3 4-4 16,1-2-10-16,-1 3-24 0,1 3-36 16,1 2-43-16,-1 2-45 0,1 6-49 0,0 1-42 15,-1 4-44-15,3 4-2 0,2 0 23 16,1 1 36-16</inkml:trace>
  <inkml:trace contextRef="#ctx0" brushRef="#br0" timeOffset="4148.22">16954 10347 48 0,'-31'8'64'0,"-3"-2"-4"0,0 0-1 16,0 4-3-16,0 2-4 0,0-1-6 0,1-1-6 15,-3 5-3-15,2 0-3 16,-2 1-5-16,2 0 3 0,-2 1 0 0,2 4 4 16,-2 0 0-16,2-1 3 15,-2 2 3-15,2 3-3 0,0-2 1 0,1 3 0 0,1 2-4 16,2 0-2-16,3-2-3 0,-1 3-1 16,5 3-4-16,0 2-3 0,4-1-1 15,-1 1-2-15,6 4-1 0,-1-2-3 0,4-1-3 16,1 2 0-16,3 0-2 0,3 2-1 15,4-1-3-15,0 3-1 0,4 0 0 16,3 0-2-16,3-2-2 0,3 2 1 16,2 2 1-16,4-2-2 0,4 2 1 0,3-2 0 15,1 0 0-15,5-2 0 0,4 2 1 16,2-2 0-16,2-2 1 0,5-4-1 16,1 0 4-16,3 0-1 0,4-4-1 0,4-3 0 15,2-1-1-15,0-1 1 0,5-6-5 16,-1-1 2-16,1 0 0 0,-1-5-2 15,3 1 1-15,0-5 0 0,-1 0 1 0,3-3-1 16,0 0 1-16,-1-2 0 0,1-3 3 16,0-3-2-16,0 2-1 0,-3-4 0 15,1-3-1-15,-1 3-1 0,-3-2 0 16,-1-2-1-16,-4 0 0 16,-2-3 1-16,-2 0 0 0,-2 2 0 0,-4-5 0 15,-3 2 1-15,-4 0-1 0,1-4 0 0,-5 0 1 16,-3-2 2-16,-1 1-1 0,-2-2 3 15,-3-2 3-15,-1-1 3 0,-1 1 4 0,-4-5 4 16,0-1 0-16,-4 2 2 0,0-4 1 16,-4-1 0-16,0-2 5 0,-3 3 5 15,-1-4 8-15,-3 1 5 0,-2-1 4 16,-2 1 0-16,-2 0-4 0,-2-1-4 16,-2-4-8-16,-2 5-6 0,-1-4-6 0,-3 2-1 15,-1-2-2-15,-4 0-2 0,1 0 3 16,-5-2 2-16,-5-1 2 0,1 1 1 0,-4 1 2 15,-5 1 1-15,-4-2-3 0,-2 2-1 16,-3 0-1-16,-1 0-4 0,-4 2-5 16,-1-2-2-16,-4 0-2 0,0 3-1 15,-4-1-2-15,0 0 2 0,-2 0 0 0,-2 1 1 16,0 1-3-16,-1-1-2 0,1-1-2 16,2 4-2-16,-2 2-4 0,2 0-4 15,-3 0 0-15,1 4-9 0,0 3-24 16,-1 2-32-16,1 3-38 0,0 0-39 15,0 4-40-15,2 1-29 0,1 4-19 0,6 0-16 16,1 4-20-16,7 2 9 0,1 2 24 16</inkml:trace>
  <inkml:trace contextRef="#ctx0" brushRef="#br0" timeOffset="6155.83">19992 10463 7 0,'-6'-4'41'16,"-1"-4"-1"-16,1 5 4 0,-3-5 2 0,1 3 0 15,-1 0-1-15,1 0-4 0,-3-1-1 16,-1 2-5-16,-1-1-7 16,-2 4-4-16,0-2-2 0,-2 2 1 0,-2-3 1 15,-2 4 2-15,0-1 2 0,-2 1 1 0,-3 0 1 16,1 0-3-16,0 0-3 0,-3 0-2 15,1 0-2-15,-1 1-3 0,1 3-2 16,-1-3-2-16,-2 2-1 0,3 2-2 0,-3 0-3 16,1 2 0-16,-1 2 0 15,-2 0 0-15,3 3 2 0,-3 1 1 0,-2 2 3 16,2-2 2-16,-2 3 1 0,0 2 4 16,1-1 2-16,-1 3 1 0,-2 2-1 15,2-1 1-15,-2 4-1 0,2 0 0 0,-2 3-2 16,2 2 0-16,0 0 1 0,0 3 0 15,3 1 0-15,-1 2-1 0,2-2 1 0,3 1 0 16,-1 4-2-16,1-4-2 0,3 4 0 16,1 1-3-16,4-1-3 0,0 2-2 15,4 1-1-15,3 0-2 0,1 0-2 0,5 3-1 16,4 1 1-16,2-1-2 16,4 3 0-16,4-2 0 0,5 4 0 0,2-2 0 15,4 0 2-15,4-2 0 0,5 2 1 16,3-4 2-16,5 5 0 0,7-5 3 0,3 1 0 15,5 0-1 1,4-2 1-16,9 2-1 0,3-2 1 0,5 1-1 0,9-1 0 16,3-1-1-16,3-4 0 0,4 2-1 15,4-5-1-15,1-1 1 0,1-5-1 16,0-1 1-16,5-3 0 0,0-3 1 16,3-4 3-16,1-3 0 0,4-1 2 0,0-3 1 15,3-2-1-15,-1-1 0 0,0-4-1 16,-2-4-2-16,2 0-1 0,-2-4 0 15,0 0 1-15,-2-5 3 0,0 0-1 0,0-3-1 16,-2 0 2-16,-2-1-4 0,-3 0 0 16,-3-3-1-16,-5-1-1 0,-6 1 0 15,-5-1 0-15,-4-4-2 0,-6 1 1 0,-6-1-1 16,-2-1 0-16,-7-3-1 0,-2 0 1 16,-7 0 2-16,-1-1-2 0,-7-3 2 15,-2 0-1-15,-4-1 1 0,-2-2-2 0,-5-1 0 16,-3-1-2-16,-3 0 0 0,-4-3 0 15,-4 0 2-15,-3-5 4 0,-4 2 5 0,-3 0 4 16,-6-3 2-16,-1-2 1 16,-4 1 0-16,-5 0-2 0,-4-5-4 0,-2 5-2 15,-2-5-2-15,-4 3-1 0,-5-1-1 16,-2-2-2-16,-2-1-2 0,-4 4-1 16,-4-5 1-16,-3 5 0 0,-1-2 1 0,-5 0 2 15,0 2 2-15,-4 1 0 16,0 2 2-16,-2-1-1 0,-2 1-1 0,-3 6-2 0,1-2 0 15,0 1 0-15,-5 2 0 0,0 2 1 16,1 0-2-16,-5 0 0 0,0 1-2 16,-2 4-1-16,-2 0 1 0,-2 3-3 15,-7-2 0-15,-1 6 0 0,-5-2 0 16,-4 7-2-16,-1 1 0 0,-1 3 1 0,-2 1 2 16,-1 6 3-16,3-2-1 0,0 6-1 15,2 2-7-15,0 2-15 0,4 3-22 0,0-1-24 16,2 5-28-16,2 1-29 0,3 1-26 15,1 2-21-15,7 2-16 0,2-1-19 16,7 6-23-16,5 0-24 0,3 0 4 16,7-1 19-16</inkml:trace>
  <inkml:trace contextRef="#ctx0" brushRef="#br0" timeOffset="7945.24">25252 10159 21 0,'-11'-5'42'0,"1"2"1"15,-1 2 4-15,-4-3-1 0,0 4 1 16,1 0 4-16,-5 0-1 0,0 0-4 0,-5 0 0 15,1 4-3-15,-5-3-2 0,1 3-2 16,-5 1 1-16,0-1 3 0,-1 2 1 16,-3 0 2-16,-3 1-2 0,1-1-1 15,-4 1-4-15,0 2-4 0,-1 0-1 0,-1 0-2 16,-3 2 0-16,3 2-3 0,-1-1-1 16,1 2-1-16,0 1 0 0,1 2-4 15,1 0-3-15,0 4 1 0,1 2-1 0,1 0-1 16,2-2-1-16,0 3 2 0,0 1 1 15,2 1 0-15,2 2 2 0,0-2 0 16,2 3 0-16,1 4-3 0,1-2-3 16,2 1-2-16,3 2-3 0,4 0-2 0,0 2-3 15,4-1 0-15,4 4-3 0,3-3 0 16,1 2-1-16,5 1 1 0,2 0-1 16,2 1 1-16,6 0 1 0,3 2 1 15,1-1 0-15,7 1 1 0,2-2 1 16,4 4 1-16,5 1 1 0,2-2-1 0,5 2 1 15,4-1-1-15,5 5 0 0,3-4-1 16,6-1 1-16,2 1-1 0,6-2 0 0,2 1 0 16,5-4-2-16,6 0-1 0,5 2-2 15,3-5-2-15,7 0 1 0,2-2 0 16,4-1-1-16,3 0 2 0,3-3 1 16,3-2 2-16,2-5 0 0,2 1 0 0,4-2 1 15,4-2-1-15,3-3 0 0,2-1-2 16,1 2-3-16,-1-6 0 0,-3 0 0 15,-1 0 0-15,-5-3 4 0,-2-1-1 0,-2-4 2 16,-4 0-2-16,0-4 1 0,-3-1 0 16,-1-1-3-16,-1-4-2 0,1-3 0 0,-5 0 0 15,0-4-1-15,-2-2 0 16,-4 2-1-16,-4-5 1 0,-3 0 1 0,-5-2 0 16,-5 0 1-16,-5-1 1 15,-3 0 2-15,-5 0 3 0,-4 1 1 0,-4-5 6 16,-5 2 8-16,-3-1 11 0,-3 0 7 0,-6-2 5 15,-2 0 3-15,-5 1-2 0,-4-2-6 16,1-4-6-16,-5 1-8 0,-2-4-6 0,-3-1-4 16,-1 2-2-16,-2-6 0 0,-3 3-5 15,-1-4 1-15,-3 4-1 0,-4-2 1 16,0 2 0-16,-4-2-2 0,-3 0 2 0,-1 2-3 16,-3-1-1-16,-4-1-1 0,-2 2-2 15,-2-2 1-15,-4 0-3 0,0-1 2 0,-5 3 0 16,-1-4 1-16,-3 0 1 0,-4 1-1 15,-2 1 0-15,-2-2-1 0,-7 2-2 0,-2 0-1 16,-4-1-4-16,-6 3 1 16,-4 0-2-16,-5 2 1 0,-4-1 1 0,-4 0 1 15,-3 3-1-15,-1-1 0 0,-5 1 2 16,-1 0 2-16,-3-2-1 0,-2 2 0 0,-2-1 0 16,-1 1-1-16,-3-2-2 15,0 3-2-15,-5-3 0 0,-2 2 3 0,-2 1 0 16,-1 1 2-16,-1-1 0 15,-2 6 3-15,-3 0 0 0,-1 0 0 0,0 7-6 0,-3-2-18 16,-3 6-30-16,-5 2-38 0,0 1-38 16,-2 5-38-16,2 1-37 0,2 4-21 15,3 5-20-15,3 4-26 0,5 2-3 16,6 6 20-16,5 3 28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19:36.6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9307 1192 85 0,'-2'0'132'0,"-2"0"-13"15,-1 0-17-15,1 0-12 0,0 0-7 0,0 0-6 16,-1 0-2-16,1 0 2 0,0 2 5 15,2-2 2-15,-2 4-4 0,2-4-6 16,-1 0-9-16,1 0-13 0,2 1-12 0,0-1-7 16,0 0 3-16,2 0 17 15,3 0 30-15,1 0 31 0,7-1 35 0,2-3 33 16,6 1 18-16,6-5 5 0,9 2-9 0,4-6-15 16,9 0-24-16,6 2-28 0,9-4-27 15,3 0-25-15,10 2-22 0,1-2-17 16,7-1-13-16,-1 2-7 0,1 2-7 0,0 2-6 15,-3 0-15-15,-1 1-37 0,-3 0-70 16,-6 3-83-16,-2 4-95 0,-7-2-92 16,-6 2-96-16,-6-3-29 0,-4 3 31 0,-9-2 67 15,-4-1 85-15</inkml:trace>
  <inkml:trace contextRef="#ctx0" brushRef="#br0" timeOffset="350.75">10761 634 14 0,'-6'-7'206'0,"-1"2"22"0,1-3-21 0,2 2-41 16,0 2-39-16,1 0-37 0,1 2-24 15,2 1-19-15,0-2-17 0,2 3-9 0,5 3-1 16,-1 0 4-16,5 2 8 0,-1 4 6 16,3 0 5-16,0 2 5 0,4 3 2 0,-2 0 0 15,1 1 4-15,1 4 10 0,0-2 16 16,-2 5 17-16,-2-2 15 0,-3 0 14 0,-1 5 4 16,-3-1-11-16,-2 1-14 0,-4 3-22 15,0-2-23-15,-2 3-20 16,-4 1-30-16,0-1-57 0,-5 0-73 0,0 1-77 15,-1-1-85-15,-3-4-108 0,-2 0-41 0,0-2 15 16,0-2 50-16,-2-3 65 16</inkml:trace>
  <inkml:trace contextRef="#ctx0" brushRef="#br0" timeOffset="5092.18">11847 623 12 0,'0'0'83'0,"0"0"-1"0,0 0 0 15,0 0-4-15,-2 0-4 0,2 0-6 0,0 0-5 16,0 0-7-16,0 0-4 16,0 0-2-16,0 0 2 0,0 0 8 0,0 0 12 15,0 0 16-15,0 3 17 0,0-3 14 16,2 1 10-16,-2 5 10 0,2-1 7 0,-2 0 0 15,2 4-5-15,-2 3-4 0,2 4-8 16,0 5-12-16,1 0-14 0,-1 7-15 16,0 3-14-16,0 6-13 0,0-2-7 15,2 6-10-15,-2 2-4 0,3 2-5 0,-3 0-2 16,2 1-7-16,-2-1-6 0,2 0-4 16,1-1-5-16,-1-2-3 0,-2-1-3 15,2-1 0-15,0-4 0 0,-2 1-1 0,3-7-2 16,-1 0-1-16,-2-2 1 0,2-3-2 0,-2-5 0 15,3-2 0-15,-3-5 2 0,0 0-1 16,0-3 3-16,0-4 2 0,0-3 1 0,0-3-1 16,0-3-2-16,1-5 2 0,-1-4 0 15,0-2-4-15,0-2-2 0,0-4 0 16,0-3-1-16,0-1 1 0,0-6-5 0,3 1 3 16,-3-3 0-16,2-2 0 0,-2-1 2 15,2 2 0-15,1-4 6 0,-1 4 4 0,0-1 6 16,0 4 7-16,0 1 7 15,1 4 2-15,-1 5-1 0,0 2-4 0,0 2-4 0,1 2-2 16,-1 4 2-16,0 6 5 0,2 3 2 16,-1 1 4-16,1 4 0 0,-2 4-5 15,3 1-6-15,-3 5-7 0,2 0-7 16,-2 0-3-16,3-3-2 0,-3-1-3 16,2 2 0-16,-1-3-2 0,-1 0-1 0,0-1 2 15,2-5-1-15,-1 1 1 0,1 0 2 16,0-4 3-16,1-4-2 0,1 0 0 0,3-4 1 15,-1-4 2-15,1-1-1 0,2-5 1 0,1-2 0 16,1 0-3-16,2-3-1 0,-2 3-2 16,2-1-2-16,-2 2-3 0,0 1 2 15,-1 6 3-15,1 3 3 0,-2 0 5 16,0 5 3-16,-1 4 4 0,-1 5 1 0,2 3 1 16,-3 4-3-16,1 5-4 0,-3 0-5 15,3 4-16-15,-3 1-45 0,-1 1-99 0,1 2-122 16,1 0-124-16,1-3-120 0,1-1-52 15,-1-5 7-15,1-3 78 0,2-1 112 16</inkml:trace>
  <inkml:trace contextRef="#ctx0" brushRef="#br0" timeOffset="5320.92">12842 864 53 0,'-4'-11'320'0,"-5"2"71"15,-1 0 80-15,-3 5-7 0,-2 3-52 16,2 2-58-16,-2 7-56 0,3 2-64 16,1 9-76-16,1 1-64 0,1 6-41 0,3 4-25 15,4 2-20-15,2 2-33 0,2 0-55 0,2 1-82 16,2 1-95-16,5-2-85 0,0-1-72 16,3-7-54-16,1-1-9 0,0-2 47 0,0-5 75 15,-2-5 75-15</inkml:trace>
  <inkml:trace contextRef="#ctx0" brushRef="#br0" timeOffset="5458.49">12897 1124 154 0,'-4'-20'322'0,"-1"1"88"0,1-1 27 15,0 5-10-15,-2 4-28 0,-1-1-53 16,1 5-67-16,0 6-85 0,-1 1-76 16,-1 7-66-16,-1 2-53 0,1 1-60 0,-1 6-75 15,1 2-84-15,-1-2-80 0,3 3-70 0,0-4-63 16,1-1-23-16,1-4 30 0,2 2 63 15,-2-4 68-15</inkml:trace>
  <inkml:trace contextRef="#ctx0" brushRef="#br0" timeOffset="5821.77">12912 947 215 0,'6'-8'319'0,"-2"1"57"0,0 2 4 0,1 1-8 16,-1 3-24-16,-2 2-31 0,0 7-40 15,-2 3-47-15,2 3-57 0,-2 3-57 0,2 4-43 16,-2 1-32-16,0 1-18 0,0 2-10 16,0-3-7-16,0 3-3 0,0-3-1 15,0-2 1-15,0 0-1 0,0-6-2 0,0 1 0 16,0-5 1-16,0 0-3 16,0-4 2-16,0-1 1 0,3-2 1 0,-1-6 2 15,2-2-1-15,0-1 2 0,0-4-4 0,3-3-2 16,1-4 0-16,1-2 0 15,-1-4 1-15,1 1-1 0,1-1 3 0,1 2 4 16,-1 2 4-16,1 3 6 0,-3 1 4 16,3 2 3-16,-3 4 5 0,3 4 2 0,0 2 0 15,-1 3-3-15,-1 4-4 0,1 5 0 16,-1 4-8-16,-1 6-3 0,1 2-6 16,-1 0-12-16,-2 5-35 0,1-1-73 0,-1 0-116 15,0 0-124-15,1-4-147 0,-1-1-68 16,1-1-11-16,-3-5 50 0,2 0 106 0</inkml:trace>
  <inkml:trace contextRef="#ctx0" brushRef="#br0" timeOffset="6191.18">13650 889 225 0,'-8'-11'321'0,"-3"2"64"15,-1 3 13-15,-3 2-32 0,-2 4-42 16,-2 1-41-16,0 3-44 16,0 6-58-16,-2 4-62 0,2 0-44 0,-1 3-23 0,1 1-4 15,0 2 2-15,2 0 8 16,3 1 5-16,1 0 2 0,0-4-6 16,3-1-6-16,1 1-14 0,1-5-12 0,3 1-8 0,1-4-7 15,4-3-5-15,2 0-1 0,5-3-1 16,1-3 2-16,3-3 0 0,4-3-3 15,1 0 3-15,4-7-1 0,-1 2-1 0,2 2-3 16,-2 0 0-16,-2 3-1 0,0 1-3 16,-3 4-1-16,1 1 2 0,-4 3 2 15,-1 6 0-15,1 0 1 0,-5 6-8 0,1-1-21 16,-1 2-49-16,-2 1-79 0,1 0-103 16,-1-1-92-16,0 1-81 0,0-7-68 0,1 1-13 15,1-3 45-15,-2-7 84 0,2-1 84 0</inkml:trace>
  <inkml:trace contextRef="#ctx0" brushRef="#br0" timeOffset="6352.98">13750 1052 3 0,'13'-20'258'0,"-1"3"82"0,-1 0 59 15,-1 1 25-15,1 6 2 0,-3-2-20 16,-1 5-40-16,-1 5-64 0,1 2-76 0,-3 6-73 16,0 3-54-16,0 7-37 0,0 3-26 15,-1 0-23-15,-1 6-37 0,-2 0-70 16,0 0-109-16,0 3-119 0,0-2-117 15,0 2-95-15,-2-3-33 0,-1-4 35 0,1 1 92 16,-2-6 110-16</inkml:trace>
  <inkml:trace contextRef="#ctx0" brushRef="#br0" timeOffset="6502.92">13839 1115 91 0,'4'-11'413'0,"0"1"68"16,0 1 44-16,-1 2-40 0,1-1-88 15,2 3-125-15,1 4-115 0,1 1-106 16,0 0-119-16,5 1-126 0,0 3-113 0,0 0-111 16,1-3-71-16,-1-1 0 0,0 0 56 15,-1 0 90-15</inkml:trace>
  <inkml:trace contextRef="#ctx0" brushRef="#br0" timeOffset="6668.96">14152 897 53 0,'8'-9'266'0,"1"2"75"0,-3 4 49 0,3 3 19 0,-3 6-5 16,0 3-20-16,1 4-41 0,-3 8-66 16,0 0-79-16,1 8-73 0,-3 4-53 15,0 1-48-15,-2 0-60 0,2 2-85 0,-2-2-112 16,2 0-102-16,2 0-107 0,0-5-73 16,1-4-5-16,-1-4 52 0,0-2 89 0</inkml:trace>
  <inkml:trace contextRef="#ctx0" brushRef="#br0" timeOffset="6870.15">14398 907 73 0,'4'-26'466'0,"-2"0"93"0,0 10 52 0,-2 0-3 0,2 3-97 0,-2 8-142 16,2 5-139-16,2 9-85 15,-1 3-49-15,1 11-30 0,0 5-20 0,0 6-23 16,1 2-22-16,-1 3-24 0,0 2-41 0,0 5-87 15,0-4-120-15,1 1-108 0,3-2-92 16,1-3-91-16,-1-4-17 0,1-5 54 16,1-5 102-16,1-4 102 0</inkml:trace>
  <inkml:trace contextRef="#ctx0" brushRef="#br0" timeOffset="7049.87">14660 1152 247 0,'-6'-13'365'0,"-3"2"79"15,-1 1 11-15,-1 3-25 0,-2 3-44 0,3 4-54 16,-3 0-66-16,5 2-73 0,-1 3-63 0,3-1-51 16,2 2-32-16,1 3-19 0,3 1-13 15,5-1-2-15,1 0-6 0,2-2-2 16,3 2-22-16,2-4-48 0,-1-1-106 0,5 1-127 16,0-5-149-16,2 0-92 0,0-5-32 15,0 1 21-15,1-5 91 0</inkml:trace>
  <inkml:trace contextRef="#ctx0" brushRef="#br0" timeOffset="8078.92">15811 864 90 0,'-6'0'236'0,"2"4"31"15,-2 2-18-15,-1 4-34 0,1 4-33 0,0 6-30 16,1 4-23-16,3 2-25 0,0 7-29 16,2-4-26-16,0 2-19 0,4-2-11 15,1-1-8-15,1-2-1 0,2-2 2 16,3-5 6-16,-1 1 7 0,3-5 7 0,2-4 11 16,2-4 10-16,0-2 7 0,2-8 7 15,0-2-1-15,2-5 2 0,0-5 0 16,0-3-4-16,1-3 1 0,-3-4 2 0,2-3 5 15,-2-2 11-15,-2 0 10 0,0 0 12 0,-2 2 5 16,-3 3 1-16,-1 5-5 0,-3 2-6 16,1 2-13-16,-3 7-14 0,-2 2-12 15,1 11-11-15,-1 3-12 0,-4 7-13 0,2 10-5 16,-2 2-10-16,0 7-4 0,0 1-11 0,2 2-14 16,0-1-44-16,2 3-90 0,1-2-124 15,1-2-121-15,2-5-128 0,3 0-58 16,0-8 4-16,-1-3 70 15,1-3 114-15</inkml:trace>
  <inkml:trace contextRef="#ctx0" brushRef="#br0" timeOffset="8399.62">16586 985 310 0,'0'-13'422'0,"-4"1"85"0,-2 3 23 0,-3 2-54 0,-1 2-82 15,-3 5-80-15,-2 3-85 0,0 2-84 16,0 5-61-16,1 5-38 0,-3-1-22 16,2 7-10-16,0-1-5 0,2 2 0 15,1-1-2-15,-1-1-1 0,4 1-3 0,1-3 1 16,4-3 0-16,0-1 0 0,4-3-4 16,0-2-1-16,4-1 2 0,2-7-1 0,3-1 0 15,3-1-2-15,1-7 4 0,2 3 1 16,2-5-2-16,0-1 0 0,0 2-3 0,-3-1 1 15,1 5 0-15,0 0 0 0,-2 2-1 16,-3 6 3-16,-1-2 1 0,-1 7-9 16,1 0-11-16,-5 4-31 0,0 1-65 15,0 4-97-15,1-1-109 0,-1-3-95 0,0-1-98 16,0 2-32-16,1-5 32 0,-1-2 80 16,2-3 99-16</inkml:trace>
  <inkml:trace contextRef="#ctx0" brushRef="#br0" timeOffset="8593.27">16783 1039 202 0,'11'-20'348'16,"-1"3"96"-16,-1 1 25 0,-1 6-6 0,-2 2-29 15,1 5-42-15,-1 3-67 0,1 8-87 16,1 5-76-16,-2 11-57 0,-1 2-40 0,1 11-25 16,-2 1-17-16,-2 4-9 0,3 7-14 15,-3-2-16-15,2 4-31 0,-2 2-75 16,2-2-115-16,-2-1-114 0,3-1-103 0,1-2-97 15,-2-7-29-15,-2-5 43 0,0-2 97 16,1-8 105-16</inkml:trace>
  <inkml:trace contextRef="#ctx0" brushRef="#br0" timeOffset="8832.45">16811 1237 97 0,'-5'-39'303'0,"3"-2"58"0,0 4 38 0,2 6-30 0,2 2-43 15,2 4-47-15,5 5-48 0,-1 2-48 16,5 2-55-16,2 3-43 0,2 7-32 0,0 1-21 16,2 4-12-16,-2 2-5 0,0 4-2 15,-3 1 5-15,-1 3 3 0,-4 4 7 16,-1-1 4-16,-6 6 2 0,-2 1-1 0,-2 2-9 16,-6 0-31-16,-1 2-59 0,-4 1-88 15,1-4-97-15,-1 0-103 0,0-5-110 0,3 0-36 16,-1-6 19-16,3-5 66 0,1-3 84 15</inkml:trace>
  <inkml:trace contextRef="#ctx0" brushRef="#br0" timeOffset="9288.74">18313 673 148 0,'-17'-2'254'0,"1"2"42"0,-6 2-21 15,1 2-34-15,0 6-27 0,-2-1-22 16,-3 5-21-16,3 2-28 0,-2 1-27 0,1 4-20 15,1 0-10-15,0 3-1 0,2-2 3 16,2 2 0-16,2-1 0 0,4-3-8 0,0 1-10 16,5-3-15-16,4-2-17 0,4-3-13 15,2-2-11-15,2-3-3 0,4-2-2 16,5-3-2-16,2-6 0 0,2-2 0 16,2 0-1-16,2-4-1 0,2-6 0 0,1 2 7 15,1 0 4-15,-2-4 7 0,1 6 8 16,-3 1 11-16,-2 2 13 0,-2 7 6 0,0 2 5 15,-5 7-2-15,1 2-4 0,-4 9-12 16,-1 3-13-16,-4 6-18 0,0 2-35 16,1 3-66-16,-3 1-101 0,2 0-115 15,0 0-107-15,1-3-110 0,1-5-36 0,0 0 28 16,1-4 81-16,-1-3 103 0</inkml:trace>
  <inkml:trace contextRef="#ctx0" brushRef="#br0" timeOffset="9472.14">18553 948 183 0,'8'-26'431'0,"1"2"96"0,-3 4 57 15,-2 2-46-15,0 6-73 0,1 3-95 0,-3 1-103 16,2 8-88-16,0 4-61 16,0 5-40-16,1 7-27 0,-1 5-19 0,-2 4-16 0,2 1-16 15,-2 4-19-15,3 2-28 0,-3 1-74 16,2 0-122-16,0 1-128 0,0-5-113 15,3-3-90-15,-3-1-30 0,2-5 45 0,-1-3 106 16,1-6 119-16</inkml:trace>
  <inkml:trace contextRef="#ctx0" brushRef="#br0" timeOffset="9621.16">18845 965 1 0,'12'-18'370'0,"-1"3"106"0,-3 6 80 16,-1 5-4-16,-3 7-64 0,0 2-90 0,0 5-119 15,-1 6-111-15,1 4-112 0,-2 4-133 0,0 3-147 16,0-1-134-16,0 2-134 0,-2-2-67 16,0-1-8-16,0-2 64 0,-2-1 111 15</inkml:trace>
  <inkml:trace contextRef="#ctx0" brushRef="#br0" timeOffset="9803.75">18819 1052 209 0,'-2'-26'425'0,"2"1"97"16,0 0 51-16,2 0-53 0,0 5-74 0,5 0-98 16,1 3-101-16,3 4-93 0,1 1-67 15,3 3-36-15,4 4-28 0,0 2-22 0,3 0-37 16,-1 2-73-16,0 2-114 0,0 2-123 0,0-2-116 16,0 5-89-16,-2-5-26 0,1 2 42 15,-4-2 97-15,1-1 114 0</inkml:trace>
  <inkml:trace contextRef="#ctx0" brushRef="#br0" timeOffset="14748.69">7120 2762 14 0,'-4'-3'50'0,"2"3"-4"15,0-1-5-15,-2 1-4 0,2-4-4 16,-3 4-2-16,1 0-3 0,0 0-5 16,-2 0-2-16,1 0-1 0,-1 0 3 15,-2 4 1-15,-1-4 0 0,1 1 4 0,-1 2 1 16,-1-2 4-16,-1 3 1 0,0-3 2 0,-1 2 2 15,1-2 0-15,-2 2-2 0,1 1-2 16,-1 1-5-16,0-1-2 0,-2 1-6 16,1-1-4-16,-1 3-1 0,-2 2-3 0,0 0-1 15,0 1 0-15,-2-1-1 0,-2 1 2 16,2 5 2-16,-2-1 3 0,-1-2 2 16,-1 5 1-16,2 0-1 0,-2 2 0 15,2-1-1-15,-3 2-1 0,3 2 0 0,-2 2 2 16,0-1 2-16,-1 6 1 0,1-4 1 0,0 5 1 15,-1-1-1-15,3 1 1 16,-2 1-2-16,2 2-1 0,2-3-2 0,0 4 0 16,0 0 1-16,2 0 0 0,2 2 0 15,0 1 1-15,2 2 4 0,3-2 0 0,-1 1 0 16,5 1-2-16,0 0-4 0,3 1-1 0,3-1-2 16,3 1-1-16,-1 2 2 0,4-2 2 15,0 0 4-15,5-1 3 0,-1 1 5 16,3-2 6-16,2 2 4 0,2-2 4 15,2-1 1-15,2 0 0 0,2-2-3 0,3 3-3 16,-1-6-5-16,5 1-3 0,0-2-1 16,3 1 1-16,1-6 1 0,2 3 2 15,2-3 2-15,3-3 1 0,1 0 0 16,2-2-1-16,3-1 0 0,2-4 4 16,1 3 3-16,5-4 1 0,3-1 5 0,3-3 1 15,2 2-4-15,5-4-9 0,0-3-8 16,0-1-10-16,1-4-7 0,-1 2-7 15,2-3-4-15,0 0 0 0,0-4-3 0,0-1 3 16,-1-1 2-16,1-2 0 0,-2-2 2 16,0-2-1-16,-3-1 0 0,1-3-2 15,-2-2-1-15,-3-2 0 0,0-4-3 0,-1 2 0 16,-1-2 1-16,-4-5-1 0,0 3 0 16,-4-1 0-16,-5-3 2 0,-1 3 0 0,-3-2-2 15,-6 0 0-15,-2 0 1 16,-7-1 1-16,-1 1-1 0,-5 0 1 0,-4-4-1 15,-4 2 1-15,-3-2-1 0,-1-1-1 16,-5-1 0-16,0 0-1 0,-4-3 2 0,-2 4 0 16,0-3-1-16,-4 0 0 0,-1 3 0 15,1-1 2-15,-5 0-4 16,1 1 1-16,-1 1 1 0,-2 2 2 0,-1-3 4 16,-1 1 2-16,0 2 5 0,-2 1 3 0,0 0 3 0,-2 1 4 15,0-1 2 1,0 1 3-16,-2 0-2 0,0-1 3 0,-3 1 1 15,1 0 3-15,0-1 0 0,-1 1 0 0,-1-1 3 16,0 2 1-16,-3 2-2 0,3 1-3 16,-3 1-4-16,-1 0-2 0,-1 1-5 15,0 3-5-15,1 3-2 0,-5-1-1 16,0 2-2-16,0 3-2 0,-2-2-1 0,-2 5 1 0,0 0-2 16,-2 1-1-16,-1 3-1 0,1 2-1 15,0-2-1-15,-2 5-3 0,1 1 0 16,-1 1-5-16,2 1-6 0,0 2-11 15,0 0-18-15,-1 2-32 0,1 2-38 0,0-1-55 16,0 2-59-16,-1 4-55 0,3-1-44 16,2 2-26-16,2 1-19 0,3-1-9 0,3 2 16 15,3-2 38-15,4 0 48 0</inkml:trace>
  <inkml:trace contextRef="#ctx0" brushRef="#br0" timeOffset="16456.1">9878 2728 22 0,'-10'-3'108'16,"-1"2"-13"-16,1-3-10 0,-1 3-6 15,1 1-6-15,-3-2-10 0,2 2-14 16,-1-3-11-16,1 3-9 0,-2 0-8 16,1 0-3-16,-3 0 0 0,0 3 2 0,0-1 4 15,-2-1 3-15,0 3 2 0,0 0 3 16,-2 1 3-16,-2-1 3 0,0 1 2 0,-2-2-1 15,-3 5 1-15,1 1-2 0,-3 0-3 16,3-1-3-16,-3 1-4 0,1 4-1 0,-3-2-3 16,3 2-3-16,-3 3-2 0,1-1-6 15,-3 1-3-15,0 4-2 0,0 1 0 16,1 4 1-16,-3 0 3 0,-2 4 8 0,2 1 8 16,-2-1 9-16,2 2 6 0,-2 4 3 15,0-2 1-15,0 1-4 0,0 1-4 16,2 1-8-16,2 2-5 0,1-3-6 0,1 4-5 15,2-4-5-15,3 4-2 0,4-2-3 16,2 0-2-16,2 2-1 0,4 0-2 16,5 1 1-16,1 1 3 0,5 0 1 0,2 2 2 15,5-1 4-15,3 1 3 0,5 1 7 16,2-2 7-16,4-1 6 0,4-1 8 16,4 0 6-16,3 2 5 0,2-5 5 0,4 0-2 15,2-2 1-15,2 3 0 0,2-2 0 16,3-2 4-16,1-4-2 0,3 3 2 15,4-3-6-15,2 3-5 0,2-7-7 16,2 2-12-16,5-2-8 0,-1-1-7 16,5-1-3-16,0-3-3 0,2 1-3 0,2-5-1 15,0-1-2-15,0 0 0 0,0-3-2 0,0-1-2 16,-3-3 1-16,-1-2 0 0,-2-2 0 16,-3-1 2-16,-1-4 8 0,-3-3 9 15,0-2 3-15,0-2 6 0,-1-2 4 16,-3-4 2-16,0 0-6 0,0-5-7 0,0-1-4 15,-2-1-4-15,-3-2-6 0,1-4-1 16,0 2-1-16,-4-2-2 0,-1-3-1 16,-3 0 1-16,-3 3 3 0,-2-3 2 15,-4 1 5-15,-5 2 7 0,1-4 9 16,-5 2 5-16,-3-1 5 0,-1-1-1 0,-4 1-2 16,-3-2-3-16,-1 0-4 0,0-2-7 15,-5-1-4-15,1 0-3 0,-3 1-2 16,-2 0 0-16,1-1-2 0,-3 1-1 0,0-1-1 15,0 4-2-15,-2-3 1 0,-2 4-2 16,0-2 0-16,0 2-1 0,-3-2 2 16,-1 2 3-16,0 0-2 0,-3 3 1 0,-1-4-1 15,-1 1 0-15,-2 1-2 0,-1-2-1 16,-3 5-2-16,0-5 0 0,-2 2 0 0,-3-1 1 16,1 3 1-16,-2-3-1 0,-2 3 0 15,-1-1 0-15,-1 3 2 0,-1-1-1 0,-4 0-2 16,1 1 2-16,-5 4 1 0,0 1 0 15,-2-2 0-15,-3 2 1 0,-1 4 0 16,0 0-2-16,-5-2-2 0,1 4 0 0,-3 1-3 16,-2 1-2-16,-2 2 0 0,0 3 0 0,-4-2-3 15,0 1-3-15,0 3-4 0,-2 3-8 16,-1-3-9-16,1 3-15 0,2 1-17 16,2 0-23-16,0 0-32 0,4 0-46 0,2 0-57 15,5 1-53-15,4-1-50 0,4 4-35 16,6-4-26-16,5 1-27 0,6-1 25 15,2 3 46-15,4-2 58 0</inkml:trace>
  <inkml:trace contextRef="#ctx0" brushRef="#br0" timeOffset="17867.36">13168 2640 41 0,'-4'-3'66'15,"1"2"-6"-15,-1-3-8 0,0 2-7 16,0 1-3-16,-1-2 1 0,1 1 1 0,0-1 5 15,-2 2 4-15,-1-2 3 0,1 3 1 16,-2-2-2-16,-3 2-4 0,0-3-4 16,-1 3-5-16,-1 0-2 0,-4 3-1 0,0-1-1 15,-4 1-1-15,0 3 0 0,-5 0 0 0,1 3-3 16,-5 0 0-16,1 3 1 0,-3 1-1 16,-2 3 0-16,-2 1-1 0,2 0 0 15,-2 3-1-15,0 3-3 0,0 1-3 16,0-3-1-16,0 4-2 0,2 3-2 0,-2 1 0 15,3 1 1-15,-1 0-2 0,2 4 0 16,0 0 1-16,0 2 1 0,5 1 1 0,-1 2-1 16,3-2 0-16,4 1-1 0,0 1 0 15,2 1-2-15,4-1-2 0,0 1 1 16,4-1-2-16,1 3-2 0,3-2 0 0,1 0-1 16,4 4-1-16,2-5-2 0,2 5 1 15,2-1-2-15,5-1 0 0,-1 1 0 0,5-3 0 16,2 3-1-16,2-2-2 0,2 1 1 15,2-2-2-15,2-1 1 0,5-1-1 16,-1-1-1-16,3 1 1 0,4-4-1 0,0-1 0 16,4-2 0-16,2-1 2 15,4 0-1-15,3-1 2 0,2-3 1 16,4 0 0-16,0-1 0 0,2-4-1 0,0 0 1 16,2-1-1-16,0-2 0 0,0-2 1 0,2-3 0 15,1-1-1-15,-1-3 2 0,2-1 3 16,1-4 1-16,1-3 1 0,-2 1 2 15,3-4-1-15,-3 1-2 0,1-3-3 16,-1-1-3-16,-2-3-3 0,-1 0-1 0,-1-4-2 16,0 2 1-16,-2-6 1 15,-2-1 2-15,-2-3 4 0,-1-1 6 0,-3-4 11 16,-3 1 6-16,-1-6 8 0,-3 1 3 16,-2-2 7-16,-2-1 5 0,-2-2 5 0,-4-1 8 15,-1-1 6-15,-3-2 9 0,-5 0 2 16,-2-3 2-16,-2 2-1 0,-5-2-4 15,-1-1-2-15,-5 1-7 0,-4-1-5 0,-2 0-10 16,-4-4-5-16,-4 0-10 0,-5-3-7 16,-4 1-6-16,-4-6-5 0,-4 0-4 0,-7 0-3 15,-4-1-4-15,-6-3-4 0,-5 3 0 16,-6-3-1-16,-6 4 0 0,-5 3-5 16,-3-2-1-16,-8 5-3 0,-1-1 5 15,-6 7-3-15,-3 0-2 0,-2 3-11 16,-2 3-10-16,0 2-23 0,-4 1-49 0,0 7-76 0,-2 2-90 15,2 3-82-15,2 3-75 0,4 4-76 16,2 5-15-16,5 4 40 0,4 4 77 16,2 1 81-16</inkml:trace>
  <inkml:trace contextRef="#ctx0" brushRef="#br0" timeOffset="20603.52">17585 2808 92 0,'-6'0'125'0,"2"0"-19"15,-3 0-10-15,1 0-11 0,0 0-8 0,-1 0-12 16,3 0-16-16,-2 4-12 0,1-4-13 16,-1 1-8-16,2-1-5 0,-2 3-4 15,1-3 0-15,-1 1 0 0,2 3 4 16,-3-3 4-16,1 4 2 0,0-2 4 0,-1 0 1 16,-1 2 3-16,-1 3 1 0,-1-4 0 0,-1 2 2 15,1 4 0-15,-3-1-1 0,0 0-1 16,-2 2-3-16,1 3-2 0,-1-2-4 15,0 2-1-15,0 1-3 0,0-1 0 0,-2 5-2 16,3-2-2-16,-3 1 0 16,2 6-1-16,-2-2 1 0,2 1 1 0,-2 3 1 15,-2 2 3-15,0 0 1 0,-4 3 5 0,-1 0 6 16,1 1 6-16,-2 2 7 0,-1-3 6 16,-1 3 7-16,1-2 2 0,1 1 2 15,0 1-2-15,-1 0-2 0,3 0-4 16,0 2-6-16,-1 1-4 0,3-2-7 0,2 3-4 15,2 3-5-15,2-3-3 0,3 3-5 16,1 1-1-16,3-1 0 0,1-2-3 0,3 3 1 16,2-2 0-16,2 0 1 0,2-1 2 15,2 1 2-15,5-1 5 0,1 1 5 16,3-2 7-16,2 3 8 0,4-3 11 0,2 3 8 16,2-3 4-16,5 4 3 0,2-5 1 15,1 5-1-15,5-5-8 0,2 1-5 16,3 0-5-16,1-3 1 0,5 0-3 15,1-1 0-15,3 0-3 0,6-5 0 0,2 1-1 16,3-5-9-16,3 0-5 0,5 0-4 16,2-5-4-16,4 2-4 0,5-5-3 15,1 2-3-15,3-4-2 0,2 1-1 0,0-3 2 16,-1-2 3-16,3 2 4 0,2-3 3 16,0 0 3-16,0-4 1 0,3-2-1 15,1 0-3-15,2-3-4 0,1-1-3 16,3 0-6-16,1 0-2 0,1-1 0 0,1-3-3 15,0 0 0-15,0-1-1 0,-3 1 0 16,1 0 4-16,-1-4 1 0,-1 3-3 0,-3-3 2 16,1 1-2-16,-1-2 0 0,0 0-6 15,1-2 0-15,-3 1 1 0,0-3 0 16,0 1 2-16,-4-5-2 0,0 0 1 16,-2-2 0-16,-2-4 0 0,0 2 1 15,-5-8-2-15,1 3 2 0,-5-3 0 0,-1-4 1 16,-5 3-1-16,-5-2-1 0,-5 0 1 15,-3 1 3-15,-6-2 7 0,-7 3 4 16,-1-3 4-16,-7 3 6 0,-4-3 2 16,-5 1 3-16,-3 2-6 0,-5-3-3 15,-4 3-3-15,-2-3-5 0,-3 2-4 16,-3-1-2-16,-3 1 0 0,-1 0-2 0,-3-2 0 0,-2 2 3 16,-2-1 0-16,-3 1 0 0,1-2 6 15,-2 3-1-15,-3-3-1 16,-1 3 0-16,-1-2-3 0,-4-2-1 0,0 1-6 15,-2 0-1-15,-2 2-1 0,-2-3 1 0,-2 3 0 16,0-3 0-16,-5 1 4 0,1 3 3 16,-5-3 0-16,0 3 0 0,-2 0 4 15,-2 1-1-15,-2-1-3 0,0 1 0 0,-4 0 0 16,-1 0-3-16,-3 0-2 0,-1 3 1 0,-3 1-1 16,-6 0 1-16,-1 1 0 0,-2-1-3 15,-4 1 0-15,-5-1-1 0,-2 3 1 16,-2 0-2-16,-2 2 0 0,0-4 1 15,-4 5 4-15,-1-1 1 0,1-1-2 0,-3 1 2 16,1 2-1-16,0-1 2 0,-3 4-4 16,-2-1-1-16,1 3 0 0,-5 1 1 15,-2 0-2-15,-2 4 0 0,-3-1-2 0,-1 5 0 16,-5-1 2-16,-1 1 0 0,-3 4 3 16,-2 0 4-16,-4 1-2 0,-5 3-4 0,-1 4-6 15,-7 1-13-15,-2 2-15 0,0 3-22 16,-2 2-33-16,0-2-50 0,2 7-77 15,2-1-83-15,6 5-76 0,7 0-65 0,4 3-62 16,7-2 1-16,5 3 57 0,7 1 77 0</inkml:trace>
  <inkml:trace contextRef="#ctx0" brushRef="#br0" timeOffset="32215.97">23472 3214 53 0,'0'-4'230'16,"0"3"52"-16,0-2 0 0,0 3-2 15,0 0-3-15,0 0-6 0,0 0-4 16,0 4-9-16,0 5-21 0,0 3-27 0,0 6-22 16,0 5-24-16,0 2-29 0,0 6-37 15,2 3-28-15,0 6-21 0,0 3-15 16,0 2-9-16,0 5-10 0,-2 3-3 16,2-1-4-16,1-1-3 0,-3 3-10 0,2-1-24 15,-2-3-53-15,0-3-90 0,0-1-103 0,2-2-100 16,0-5-100-16,0-4-55 15,0-6 12-15,0-1 67 0,0-7 88 0</inkml:trace>
  <inkml:trace contextRef="#ctx0" brushRef="#br0" timeOffset="32464.9">23899 3111 151 0,'9'-19'308'0,"-5"4"44"16,2 5 34-16,-1 5-23 0,-1 7-23 15,-2 10-26-15,2 5-27 0,-2 12-31 0,0 9-51 16,0 3-64-16,1 7-56 0,-1 6-39 0,0 0-23 16,0 5-28-16,-2-1-49 0,2 1-82 15,-2 1-90-15,0-1-90 0,0-4-90 16,0-1-83-16,-2-2-9 0,-2-7 49 15,2-2 72-15,-3-3 83 0</inkml:trace>
  <inkml:trace contextRef="#ctx0" brushRef="#br0" timeOffset="32679.84">23514 3700 52 0,'-8'-13'289'0,"1"0"34"0,5 1 40 0,2 2-36 16,4 0-45-16,5 1-54 0,6 0-36 15,2 2-30-15,6 2-37 0,2 4-69 0,5-2-92 16,0 2-96-16,1 1-93 0,1 1-98 16,-2-1-79-16,-3 0-18 0,1 0 31 0,-3 0 67 15</inkml:trace>
  <inkml:trace contextRef="#ctx0" brushRef="#br0" timeOffset="32880.8">24259 3376 168 0,'4'6'350'15,"-2"3"61"-15,-2 6 56 0,-2 5-59 16,0 4-87-16,0 6-69 0,-2 4-53 0,2 1-71 15,0 3-102-15,0 2-121 0,2-1-114 16,0 2-113-16,0 1-110 0,0-7-44 16,0 0 15-16,0-5 66 0,2-1 81 15</inkml:trace>
  <inkml:trace contextRef="#ctx0" brushRef="#br0" timeOffset="33095.08">24814 3043 317 0,'8'-4'449'0,"-4"7"76"16,-2 6 55-16,-2 8-94 0,-2 8-114 0,0 8-95 16,-2 2-77-16,0 9-74 0,-3 0-56 15,3 4-50-15,-2-1-78 0,0 3-117 16,1 1-125-16,-1-1-117 0,2-2-109 0,-1-4-41 15,1 0 27-15,2-9 92 0,-2-2 107 16</inkml:trace>
  <inkml:trace contextRef="#ctx0" brushRef="#br0" timeOffset="33277.61">24704 3593 61 0,'-17'-6'331'0,"-2"5"98"16,2 2 88-16,-2 6-25 0,2 1-51 0,2 2-56 15,2 5-76-15,5-2-91 0,-1 4-87 16,5 1-55-16,4 2-40 0,2-3-39 0,2 1-71 16,3 1-102-16,1-2-109 0,3 0-100 15,1-5-93-15,1-3-59 0,2-1 17 16,2-3 74-16,0-5 96 0</inkml:trace>
  <inkml:trace contextRef="#ctx0" brushRef="#br0" timeOffset="33409.83">24945 3582 18 0,'17'-19'325'0,"-4"5"97"16,-3 4 87-16,-1 0-11 0,-3 5-44 0,-2 5-59 16,0 5-83-16,-4 5-89 15,0 3-88-15,-2 3-72 0,-2 3-98 0,0 6-133 16,-3 0-137-16,3 3-140 0,-2 2-94 0,2-4-37 16,-3-2 34-16,1 1 99 0</inkml:trace>
  <inkml:trace contextRef="#ctx0" brushRef="#br0" timeOffset="33561.36">25017 3642 214 0,'2'-15'369'0,"-2"0"43"0,0 5 21 16,0-1-121-16,0 2-151 0,2 1-159 16,0 3-151-16,2 4-145 0,3-4-75 0,-1 3-27 15,1 2 27-15,1-3 67 0</inkml:trace>
  <inkml:trace contextRef="#ctx0" brushRef="#br0" timeOffset="33795.11">25392 3456 238 0,'-11'-1'398'0,"-2"1"86"0,1 0 59 0,-5 1-68 16,2 4-82-16,-2-1-75 0,0 4-73 0,0 0-77 15,2 1-66-15,2 4-43 0,1-1-24 16,-1 2-17-16,5 0-6 0,-1 0-7 16,1 2-4-16,3-2 1 0,1 2-1 15,2 1 0-15,0-1-6 0,2 0-19 16,2-3-43-16,0 3-88 0,0-2-101 16,5-2-102-16,-1 0-88 0,2-1-77 0,3-5-7 15,0-2 59-15,1-3 87 0</inkml:trace>
  <inkml:trace contextRef="#ctx0" brushRef="#br0" timeOffset="33958.31">25565 3515 102 0,'13'-8'383'0,"-3"0"105"0,-1 7 71 0,-3 2-36 16,-2 4-79-16,-1 6-90 0,-1 3-96 16,0 5-108-16,-2 1-107 0,0 3-136 0,0 2-142 15,0 1-136-15,2-2-129 0,-2 1-62 16,0 0 0-16,0-5 75 0,-2 2 110 0</inkml:trace>
  <inkml:trace contextRef="#ctx0" brushRef="#br0" timeOffset="34090.06">25540 3640 64 0,'4'-9'222'0,"0"0"30"0,3 3-32 0,1 1-46 16,3 2-38-16,1 6-41 0,3-2-63 0,0 4-84 15,0 2-104-15,-3-3-67 0,1 4-33 16,-2-2-10-16</inkml:trace>
  <inkml:trace contextRef="#ctx0" brushRef="#br0" timeOffset="35982.14">19393 7525 35 0,'4'-12'142'0,"2"-7"-33"0,1 0-29 16,1-1-14-16,-1 1-10 0,1-5-7 16,1-1-7-16,-1 4-4 0,-2-4 5 0,1 2 11 15,-3 3 14-15,-2 0 22 0,0 1 23 16,-4 0 26-16,-2 4 30 0,-2 1 27 15,-3 2 23-15,-2 3 19 0,-3 1 11 0,-5 3 1 16,-3 9-17-16,-3 1-27 0,-2 9-29 16,-3 6-33-16,-2 8-33 0,-2 7-28 15,3 9-17-15,-3 7-10 0,4 7-6 16,0 2-6-16,5 3-5 0,4 5-5 16,4 0-8-16,6 0-2 0,7-2-4 0,4-2-5 15,6-1-5-15,5-4-3 0,6-5-1 0,4-1-10 16,4-8-15-16,5-5-25 0,2-3-66 15,0-6-116-15,4-3-128 0,0-8-116 16,2-4-96-16,-2-6-31 0,2-5 33 16,-4-5 104-16,2-6 118 0</inkml:trace>
  <inkml:trace contextRef="#ctx0" brushRef="#br0" timeOffset="36280.33">19833 7848 147 0,'7'-19'381'15,"-3"3"91"-15,-2 3 74 0,-2 10-46 16,0 3-70-16,-2 3-80 0,0 6-77 0,-3 7-84 16,3 2-72-16,0 6-48 15,2-3-29-15,0 4-17 0,2-2-9 0,3 2-3 16,-1-2-4-16,2-2-2 0,3-3-2 16,-1-2-2-16,3-6-2 0,-1 1-3 15,3-3 1-15,0-7-1 0,-1-1 1 0,1-1 3 16,0-7 2-16,-1 2 3 0,-1 0 2 15,0-2 0-15,-1 3 0 0,-1 1 1 16,-1 3 1-16,-2 1 0 0,1 1-3 0,-1 7-3 16,0 2-10-16,1 1-39 0,-3 6-109 15,0-1-140-15,3 0-143 0,-1-2-112 16,2 2-49-16,1-2 5 0,-1-5 89 0,1 1 131 16</inkml:trace>
  <inkml:trace contextRef="#ctx0" brushRef="#br0" timeOffset="36645.03">20760 7474 217 0,'-8'-24'328'0,"-3"5"92"16,-4 0 31-16,-2 3-18 15,-2 7-32-15,0 4-35 0,-2 1-56 0,0 8-81 0,2 5-85 16,-2 6-55-16,4 3-31 16,0 7-18-16,4 1-15 0,3 7-8 0,1-3-6 15,5 5-5-15,2 0-4 0,4-1 0 16,2 0-2-16,5 0-2 0,-1 1 0 16,5-6-1-16,0 1 3 0,1-4 0 15,1-4 0-15,-2 2 1 0,0-4 1 0,-1-3-1 16,-3 0 2-16,-3-1-2 0,-4-2 3 15,-2-2-1-15,-4 5 1 0,-5-5-2 16,-1 5-7-16,-7-1-15 0,-2-1-40 0,-2 4-86 16,0-3-113-16,-3-2-111 15,5 1-115-15,0-1-67 0,2-2-5 0,5-3 63 16,5-1 98-16</inkml:trace>
  <inkml:trace contextRef="#ctx0" brushRef="#br0" timeOffset="36995.04">21256 7663 6 0,'23'-30'299'15,"-6"4"110"-15,-7 3 106 0,-3 2-3 0,-7 3-35 16,-5 2-48-16,-3 6-63 0,-3 4-100 0,-1 2-103 16,-5 9-66-16,-2 6-42 0,-2 6-25 15,-1 8-14-15,-1 5-9 0,2 10-3 16,2 3-2-16,0 3-1 0,4 4 0 0,4 4 3 15,3-1 3-15,6-5-2 0,2 2-1 16,6-5 0-16,5-3-1 0,6-4-3 16,2-6-1-16,4-8 1 15,5-4-1-15,3-4 3 0,1-8-1 0,4-7 1 16,0-6 0-16,0-4-1 0,-2-8 1 0,0-6-2 16,-5-3 1-16,-1-7 2 0,-5-5 0 0,-4-4 1 15,-4-5-1-15,-6-2 2 16,-3-2-1-16,-6-2-2 0,-2 2-6 0,-5 0-9 15,-3 5-31-15,-3 2-74 0,0 6-125 16,-1 4-132-16,-1 4-145 0,2 6-69 16,0 7-12-16,1 3 51 0,3 7 114 15</inkml:trace>
  <inkml:trace contextRef="#ctx0" brushRef="#br0" timeOffset="37228.55">22092 7692 55 0,'10'3'486'0,"-6"-1"79"0,-1 5 51 0,-3 1 33 16,-5 9-122-16,1 4-191 0,0 3-131 16,-2 7-74-16,1 6-51 0,1 4-30 15,0 2-24-15,2 2-24 0,2-1-37 16,0 4-91-16,0-2-137 0,2-2-139 15,0 1-139-15,0-3-61 0,-2-5-10 0,0 0 67 16,0-3 123-16</inkml:trace>
  <inkml:trace contextRef="#ctx0" brushRef="#br0" timeOffset="37425.94">22030 7960 193 0,'-25'-14'280'15,"-1"3"50"-15,-1 6-5 0,2 2-30 16,-1 6-32-16,5 3-25 0,4 1-31 0,4 5-46 16,5-2-50-16,6 1-45 0,4 3-37 15,8-3-53-15,3 2-71 0,6-2-83 16,4-5-90-16,5 2-108 0,2-7-48 16,-1 2 4-16,5-3 46 0,0-3 70 0</inkml:trace>
  <inkml:trace contextRef="#ctx0" brushRef="#br0" timeOffset="38154.39">22750 7965 167 0,'-2'-4'240'0,"2"-2"9"16,0 2-52-16,0-1-105 0,4 1-108 15,0-2-115-15,3 1-59 0,1 4-32 0,1-3-13 16</inkml:trace>
  <inkml:trace contextRef="#ctx0" brushRef="#br0" timeOffset="38488.37">23415 7475 210 0,'0'-14'300'0,"2"-6"53"16,0 3 16-16,2-1-15 0,2-1-16 15,5 2-15-15,0-1-15 0,3 2-34 0,3 3-50 16,4 2-55-16,1 3-40 0,1 3-30 0,0 5-18 16,0 8-13-16,1 4-10 0,-1 11-9 15,-4 6-10-15,0 11-7 0,-4 3-10 16,-2 3-6-16,-3 4-8 0,-1 3-8 0,-1 1-15 15,-4-1-27-15,-1 0-72 16,-3 1-122-16,-3-3-139 0,1 3-153 0,-2-1-72 16,-4-3-18-16,-3-6 49 0,-2 0 108 15</inkml:trace>
  <inkml:trace contextRef="#ctx0" brushRef="#br0" timeOffset="38653.05">23535 7986 38 0,'4'-26'366'0,"1"1"71"0,-3 2 59 16,0 3-6-16,2 1-93 0,0 4-103 16,3 0-96-16,1 2-121 0,5 1-156 15,2 2-157-15,4-1-161 0,0 2-84 0,4-3-38 16,-2 4 29-16,3-5 87 0</inkml:trace>
  <inkml:trace contextRef="#ctx0" brushRef="#br0" timeOffset="38835.37">24134 7264 349 0,'9'-7'487'15,"-3"7"84"-15,-2 8 34 0,-2 9-80 16,-2 5-113-16,-2 7-108 0,-2 5-103 0,0 7-80 16,0 0-50-16,-3 4-38 0,3-1-33 15,-2 2-53-15,-1-3-113 0,1 1-134 16,2-3-130-16,-1-2-120 0,1-2-48 15,2-3 8-15,0-8 88 0,0-6 121 16</inkml:trace>
  <inkml:trace contextRef="#ctx0" brushRef="#br0" timeOffset="39050.44">24433 7177 403 0,'14'-26'527'0,"-1"3"69"0,-4 7 33 15,-1 6-91-15,-4 5-131 0,1 10-137 16,-3 5-96-16,0 9-64 0,-2 7-44 16,0 8-27-16,-2 4-20 0,2 6-21 0,-2 1-28 15,2 3-57-15,-3-2-115 0,1 3-133 16,0-2-124-16,0-5-104 0,0 0-39 16,-2-5 21-16,0-4 97 0,-1-4 122 15</inkml:trace>
  <inkml:trace contextRef="#ctx0" brushRef="#br0" timeOffset="39199.35">24354 7563 98 0,'-4'-14'378'0,"2"2"66"0,0 3 50 16,0 1-34-16,2 2-87 0,0 1-100 16,0 4-84-16,4 1-72 0,0 0-97 0,5 1-130 15,-1 3-134-15,1-1-146 0,1 1-88 16,1 1-34-16,-3-1 23 0,1 4 83 15</inkml:trace>
  <inkml:trace contextRef="#ctx0" brushRef="#br0" timeOffset="39465.3">24716 7549 3 0,'0'-5'242'0,"0"3"19"0,0-2 15 16,0 3-72-16,0-2-69 0,2 3-49 0,1 0-33 16,-1 0-18-16,2 3-10 0,0-2-4 15,0 5 5-15,3 0 10 0,-3 3 16 0,0 3 21 16,0 1 23-16,-1 0 13 0,-1 2 3 16,0 0-7-16,0-1-15 0,2 2-23 15,-2-2-33-15,2-1-54 0,1 0-65 0,1-4-75 16,0 1-84-16,3-5-91 0,1 0-39 15,1-2 7-15,0-6 42 0</inkml:trace>
  <inkml:trace contextRef="#ctx0" brushRef="#br0" timeOffset="39800.75">25256 7294 173 0,'9'-21'432'0,"-5"1"102"16,0 3 66-16,-4 1-50 0,0 6-91 15,-4-1-99-15,0 3-113 0,-3 3-97 16,-1 5-65-16,-3 8-41 0,1 3-19 16,-5 8-13-16,0 2-6 0,0 12-4 15,0 2 0-15,0 4-1 0,3 4 1 0,-1-1-1 16,5 1-1-16,3 1 1 0,3-1-1 16,4-6 0-16,3 0 0 0,5-3 3 0,3-3-1 15,2-3 3-15,6-7 1 0,0-2 1 16,4-5-3-16,3-3-1 0,-1-6-1 15,3-4 0-15,-2-2-5 0,-1-4 1 16,1-6-1-16,-5-3 1 0,0-5-3 16,-4-2-3-16,-2-7 0 0,-4-3-6 0,-5-7-6 15,-1-6-9-15,-5-4-16 0,-4-1-42 16,-5-1-82-16,-3 0-107 0,-5 2-108 0,-4 3-124 16,-6-1-52-16,-7 3 6 0,-6 3 65 15,-7 3 101-15</inkml:trace>
  <inkml:trace contextRef="#ctx0" brushRef="#br0" timeOffset="40493.75">23148 6783 68 0,'0'-2'181'15,"0"2"-12"-15,0 0-20 0,0 0-17 16,0 0-8-16,0 0-4 0,-2 0-1 0,2 2 9 16,0-2 21-16,0 5 37 0,0 0 45 15,-2 8 38-15,2 3 20 0,-2 5 1 16,-3 12-17-16,3 5-42 0,-2 12-53 16,0 10-51-16,-3 10-38 0,3 10-29 0,-2 5-21 15,-1 4-13-15,-1 3-10 16,2-3-8-16,-1 4-1 0,3-3-6 0,-2-3-14 15,1-3-34-15,-1-3-73 0,2-5-110 16,0-3-109-16,1-5-103 0,3-8-101 16,-2-2-27-16,2-5 43 0,0-6 93 0,-2-6 98 15</inkml:trace>
  <inkml:trace contextRef="#ctx0" brushRef="#br0" timeOffset="41721.81">23163 6631 47 0,'0'0'187'0,"2"0"7"16,-2 0-26-16,2 0-22 0,0 0-13 15,0 0 6-15,4 0 13 0,3 0 17 0,2-1 6 16,1 1 1-16,3-4-6 15,4 4-9-15,2-1-12 0,3 1-12 0,3-3-9 16,3 3-4-16,4-1-6 0,2 1-9 16,6-4-9-16,2 3-14 0,5 1-14 15,4-3-14-15,2 1-12 0,2 0-11 16,5-1-11-16,1 2-6 0,3 1-7 0,3-3-1 16,3 1-2-16,3-1 2 0,3 2-1 15,2-3-2-15,5 4 0 0,4-1-2 0,2-2 0 16,2 3-4-16,4-1-2 0,1-3 2 15,-1 2-1-15,-2-2 0 0,1 3-3 16,-1-4 4-16,-4 1 2 0,0-1-1 0,-4 0 0 16,-5 0 1-16,-1 0-1 0,-7 1-1 15,-4 3 0-15,-5-3-2 0,-8 3 0 16,-4-2-1-16,-8 3 0 0,-5-1-1 16,-8 1 6-16,-5 0 9 0,-4 0 7 0,-3 0 3 15,-4 0 3-15,-3 0 1 0,-2 0-4 16,-3 1-6-16,1-1-7 0,-3 3-2 15,-2-2-2-15,0 3-2 0,1-3 3 16,-3 3-2-16,0 1-1 0,-2 0 0 0,2 1 4 16,-2 3 0-16,0 0-2 0,0 2 3 15,0 3 1-15,-2 2-1 0,2 3-3 16,-2 0-1-16,0 5 0 0,-3 2-3 16,3 3 1-16,-2 5 0 0,0 2 0 15,-2 6 1-15,1 3 0 0,-1 3 2 0,2 6-3 16,-3 4-3-16,3 2 1 0,-2 9-1 15,2 0 0-15,-3 4 0 0,3 0 2 0,0 1 2 16,0 1-1-16,-1-2-1 0,1 2 3 16,0-4 0-16,0-1-1 0,-3-3 0 0,3-5 1 15,-2 1 2-15,1-8-3 16,-1-2-1-16,0-5-1 0,-1-2 1 0,1-5-2 16,-2-3 0-16,1-4 0 0,-1-5 0 15,1-1-1-15,-1-3 2 0,-1-5 2 16,-1-2 0-16,-1-2-2 0,1-2 1 15,-3-3-1-15,-2-2 0 0,-2-3 0 0,-2-2 1 16,0 0 2-16,-4-4 1 0,-3-4 2 16,1 3-1-16,-5-4-2 0,1-2 1 15,-5 1-1-15,0-1-1 0,-2-2 1 16,0-3 2-16,-4 0 0 0,0 2 0 16,-3-4 1-16,-1 0 0 0,-3 2 0 0,-3-5 0 15,-6 1 0-15,-3 1-1 0,-4-1 1 16,-5-2 1-16,-4 3 0 0,-4-5-1 0,-5 6 1 15,-1-6 6-15,-3 6 1 0,-4-2-1 16,-2 2 4-16,-2 0-5 0,-2 4-1 0,-2-2-5 16,-3 4-4-16,-2 3-3 0,3 0-4 15,-1 0 2-15,5 4 1 0,2 1 0 16,4-4 0-16,7 4 1 0,1 4 0 0,5-4-1 16,6 1-3-16,2 1-5 0,7 1-9 15,2 2-9-15,6-4-22 0,2 3-43 16,4 0-88-16,5 0-112 0,4-3-112 15,4 4-125-15,5-3-52 0,1 3 6 16,3-2 70-16,1 2 108 0</inkml:trace>
  <inkml:trace contextRef="#ctx0" brushRef="#br0" timeOffset="60519.66">1774 6651 8 0,'-2'0'48'0,"2"0"1"16,-2 0 2-16,2 0-3 0,-3 0-2 15,3 0-4-15,-2 0-9 0,0 0-7 0,-2 0-6 0,2 0-7 16,-2 0-3-16,-1 0-2 0,1 0 2 16,-2 0-1-16,-1 0 2 0,1 0-1 15,-2 4 3-15,-3-4-2 0,0 1-1 16,-1 2-2-16,-3-2 0 0,-2 4 1 0,-2 0-1 0,-2 1 1 15,0 2 1-15,-3-2 3 0,-1 4 1 16,0-5 3-16,-3 4-1 0,0 0 2 0,-1 2 1 16,-1-2 1-16,-2 2 1 15,1 2-1-15,-1-2 1 0,-2 3-1 0,-2 1-4 0,0 1-2 16,0 3-2-16,0-1 0 16,-2 2-1-16,0 2 2 0,0 2 0 0,0-1-2 15,-2 5 0-15,-1 2-4 0,-1 1 0 0,2 3 0 16,0 0-1-16,-1 1 1 0,1 5 1 15,2-5 2-15,2 3 1 0,0-2 0 0,2 3-1 16,2-2 0-16,3 0 1 0,-1 0 1 16,3 2-1-16,1-4 1 0,3 1 1 0,2 1 0 15,0-2-2-15,4 1 0 0,0 3-1 16,2-2 1-16,2 0-1 0,3 1 1 0,1 4-1 16,3-5 0-16,4 5 0 0,0 0 2 15,4 0-2-15,4 0-1 0,0-1-3 16,5 0-2-16,2-2-1 0,2 3-1 0,1-1-1 15,4-3 1-15,1 3 1 0,4-3 0 16,1-3 1-16,3 5-1 0,5-5 2 16,2 2-1-16,2-3 2 0,4-1 1 15,5 0-1-15,0 0 1 0,3-2 0 0,1 1 1 16,2-1-1-16,2-2 0 0,2 1 0 16,3-1-1-16,-1 0 1 0,4 2 0 0,1-4 0 15,1-1 0-15,3-1 0 0,2 0 0 16,4-2-1-16,0-1-1 0,4-2 1 0,3-2 1 15,1 1 2-15,3-4 2 0,-2 1 4 16,1-3 3-16,1-1 2 0,2 0 1 0,-3-1 2 16,3-1 0-16,2-1-3 0,0-2-1 0,2 1-5 15,2-2 0-15,5 2-4 0,-1-4-2 16,2-2-2-16,1 0 0 0,1 1 1 0,-1-3 1 16,2-3 0-16,1 1 2 0,-1 0 3 15,2-2-2-15,-1-4 0 0,3 3-1 16,-2 0-2-16,2-2-3 0,-3-1-2 0,1 2 0 15,-4-2-1-15,-1 2-1 16,-4 0 2-16,-2-2-1 0,-1 2 2 0,-4 0 2 16,1-3 6-16,-2 0 6 0,0-3 4 0,-2-1 5 15,1-2 7-15,-1 2-1 0,2-3-3 16,-3-2-1-16,3 1-3 0,-2-1 0 16,-3-3-1-16,-1 1-1 15,-3 0 1-15,-2-3-4 0,-2-1 0 0,-2 3-1 0,-4-4-1 16,-4 1 3-16,-3 3 8 0,-2-5 12 15,-2 5 10-15,1-4 11 0,-3 0 9 16,-2 0 2-16,2 0-4 0,-2-3-7 0,-1-1-8 16,1-1-7-16,0 1-8 15,0-2-3-15,-2-1-2 0,0 1-1 0,-3-1 1 16,-1 1 1-16,-3-1 5 0,-3 0 3 0,-5 2 3 16,-5 1 3-16,-1 0 0 0,-5 3-2 15,-3-4-4-15,-1 2-4 0,-4-1-4 16,-2 3-6-16,-3-4-5 0,1 2-5 0,-2-1-5 15,-3 3-5-15,-2-2-2 16,1-2-2-16,-1 4 1 0,-2-3 0 16,-2 0 0-16,1-1-2 0,-1 1 0 0,-2-4-1 15,-2 3-2-15,-3-3-1 0,1-1 1 16,-2 3 2-16,-3-3-2 16,1 3 3-16,-5-3 1 0,0 0 1 0,-4 2-4 0,1-1 4 15,-6 0-1-15,1 3-2 0,0-3 0 16,-4 4 0-16,1-1 0 0,-1 1 1 15,-3 0-2-15,1 3 3 0,-1-4-2 0,-1 2-3 16,-1 2 2-16,0 1 2 0,-1-3-1 16,-1 3-2-16,-2 0 4 0,0 2-2 0,-2-1-2 15,-2-1-3-15,-2 4 1 0,0-4-2 16,0 1-1-16,-3-1 3 0,-1 3 1 16,1 0 2-16,-1-1 2 0,-3 1 2 15,3-2-1-15,-3 5-2 0,1-4-2 0,-3 2 0 16,0 2-1-16,1-1-1 0,-3-1 1 15,-2 1 0-15,0 2 2 0,0-1-2 16,-2 2-1-16,-2-1 0 0,2-1 0 16,-2 1-1-16,-2 2-2 0,-1 0 1 0,1 1 4 15,-2-1 3-15,-3 0 1 0,3 0 1 16,-3 2 1-16,3-2-1 0,-3 3-2 0,1 0-4 16,-1 0-2-16,-1 2 0 0,-1-3 0 15,-2 3 0-15,1-2 1 0,-3 3 0 16,0-1 3-16,0 2-2 0,0-2 1 15,0 2 0-15,1-4 1 0,-1 5-2 16,0-4 2-16,0 3-1 0,0 1 2 0,-2-1-2 16,0 1-2-16,0 2 2 0,-2 0-2 0,-2 1-4 15,-2 2 0-15,-5 1 1 0,-4-1 0 16,-2 3-1-16,-2 0 1 0,-2 0 3 0,-2 0 0 16,-2 0 2-16,-3 0 2 0,-1 3 0 15,1-1 0-15,-1 1-3 0,-3 2-1 0,0-2-2 16,0 1-4-16,-4 4 0 0,0-2 2 0,1 2 0 15,-6 0 2-15,1 4-3 0,0 1-2 16,-2 0-16-16,4 6-20 0,0-1-30 0,4 3-54 16,4 0-90-16,7 4-94 0,4 3-82 15,6 2-81-15,5-1-43 0,6 1 17 16,8 4 72-16,5 0 89 16</inkml:trace>
  <inkml:trace contextRef="#ctx0" brushRef="#br0" timeOffset="68679.89">12315 9428 33 0,'-2'4'41'0,"2"-4"-4"16,-2 0-4-16,2 1-7 0,-3-1-2 15,3 0-2-15,-2 0-1 0,2 0 3 16,-2 0 4-16,2 0 5 0,-2 0 2 16,0 0 1-16,-2 0 2 0,-1 0-2 0,-1 0-3 15,0 0-3-15,-3 0-3 0,-1 0-4 16,-3 0-4-16,-2 0-3 0,-2 2-1 15,-2 1-1-15,-2-1-1 0,0 2 0 16,-2 1 0-16,-3-1 2 0,1 4 1 0,-1 0 1 16,-1 4 5-16,-3 0 4 15,3 1 4-15,-3 3 2 0,0 2 1 0,-1-1 1 16,-1 2-1-16,0 4-1 0,0-2-3 0,-1 4-1 16,-1 0-1-16,0 3-2 0,2 1 0 15,-2 1 1-15,3-1 0 0,1 2-2 16,0 2 2-16,3 0-3 0,1 0-3 0,3 4-5 15,2-2-2-15,2 2-3 0,2 0-3 16,2 1-3-16,2-3-1 16,5 4-1-16,-1-4-1 0,5 4-1 0,2-3 0 15,4 2 2-15,2 1-2 0,3 0 2 0,3 0 0 16,5-1 0-16,2-1-1 0,4 5-1 16,5-5 1-16,1 5 0 0,3-4 1 15,4 3 1-15,0-1 0 0,4 0 1 16,4-1 1-16,2-1-1 0,3 1 0 15,6-4-2-15,2-1 1 0,4 0 1 0,3 1 0 16,3-4-1-16,5 1 1 0,0-2-1 16,4-1 0-16,4-3-2 0,5 2 10 15,4-3 8-15,4-3 2 0,2-1 4 0,0-1 0 16,4-3 2-16,1 1-11 0,-1-3-5 16,3-1-4-16,-1-7 0 0,1 3-3 15,-1-3 0-15,3-2-2 0,-1-4 0 0,1-1-2 16,-3-1 0-16,-3-4 1 0,-1-2 1 15,-4-3 0-15,-4 3 2 0,-3-7 0 16,-3-1 2-16,-3-3 0 0,-2 1 0 0,-4-3 1 16,-2-3 0-16,-2-1 2 0,-3-1 4 15,-1 0 6-15,-3-3 7 0,-4 2 8 16,-2-4 5-16,-2 1 9 0,-4 0 4 16,-2-1 3-16,-3 1 3 0,-2 0 2 0,-4 0 7 15,-4 0 3-15,-2 3 1 0,-2-2 3 16,-5 2 0-16,-4-2-1 0,-2 2-3 0,-2-2-4 15,-4 2-6-15,-2-3-6 16,-3 3-7-16,-4-2-13 0,0 2-8 16,-4-2-7-16,0 2-6 0,-4-2-6 0,0 2 0 15,-4-2 2-15,-1 2 5 0,-1-3 4 16,-3 3 1-16,-2-3 3 0,-2 1 1 16,-2-1-2-16,0 3-6 0,-2-4-2 0,-2 2-4 15,-3-1 2-15,1 3-2 0,-3-4-1 16,-1 2 2-16,1-1-1 0,-2 3 0 15,-1-4-1-15,-1 2-1 0,0 1-2 0,-2 1-1 16,-2-2-1-16,0 2-1 0,0 1 0 16,-2-3 1-16,-2 3-2 0,0-1 0 15,0 1-1-15,-5-3 0 0,1 3-2 0,-5-1 1 16,-2 1-1-16,-4-3-1 0,-2 4 2 16,-4-4 0-16,-5 3 1 0,-2 1-1 15,-2-1 0-15,-2 3 1 0,1-3-1 0,-4 2 0 16,1 4 2-16,-4-2 1 0,0 1 0 15,-1-2-2-15,-3 6 0 0,-1-4 0 16,-1 2-4-16,-3 2-5 0,-2 3-18 16,-4 2-28-16,0 0-37 0,-3 2-44 15,-1 3-50-15,2 1-44 0,2 1-29 0,0 4-14 16,2 0-3-16,4 1 10 0,4 3 0 16,5 4-5-16,2-1 10 0,6 2 24 15,2 0 30-15</inkml:trace>
  <inkml:trace contextRef="#ctx0" brushRef="#br0" timeOffset="74750.6">11193 10999 21 0,'-2'-4'27'0,"-2"3"4"0,-1-2 2 15,1 2 1-15,0-3-2 0,-2 2-1 16,-1 1-2-16,1-3-1 0,-3 3-3 15,-1-2-6-15,-1 3-4 0,1 0-3 0,-3 0-3 16,-2 0-2-16,-2 3 0 0,0-3 1 16,0 1 2-16,-2 3 1 0,-2-1 0 15,0 1 2-15,0 0 1 0,-3 1 2 0,1-1-2 16,0 1 0-16,-3 0 0 0,1 5-1 16,0-1 0-16,-3 0-1 0,-1 4 2 0,1 0 2 15,-2 2 1-15,-1 0 1 16,-1 4 3-16,0-2-1 0,0 1 2 15,-1 6 1-15,-1-4 1 0,0 1 2 0,0 4-1 16,0-2 1-16,2 2-2 0,-2-1-1 16,3 1-1-16,-1 4-3 0,2-5 1 0,1 2-2 15,-1 4-2-15,3-2-2 0,1 1 0 16,1 1 0-16,1 0 0 0,1-1 0 16,2 4 3-16,2-3 1 0,0 0 3 15,4 3-4-15,0-4 1 0,3 3-2 0,1-3-3 16,3 2 0-16,1 1-1 0,3-1 0 15,2 2-1-15,0-3 1 0,4 4-1 16,0-3-1-16,2 3-1 0,3-1-1 0,1-2-1 16,0 2 0-16,3 0 3 0,2 0 0 15,-1 0 4-15,5 0 0 16,0-2 1-16,2 3 0 0,0-1-1 0,3 0-3 16,1-1-3-16,0-1-3 0,3 1-2 0,-1-2-1 15,2-1-1-15,1 0 2 0,-1-3-2 16,1 3 2-16,2-4-1 0,-1-1-1 15,3 1 2-15,-2-2-1 0,1-3 0 0,3-3 4 16,-2 1 1-16,2 1 1 0,2-3 2 16,0-3 1-16,0 1 3 0,0-2-3 15,2 1 2-15,2-2 31 0,5-1 32 16,1-1 16-16,7 1 7 0,2 0 2 0,2-1 0 16,7-2-32-16,1 1-33 15,3 1-19-15,2-2-9 0,0 2-4 0,2-3-3 16,-2 2 1-16,-1-1-1 0,-1-2 1 15,0 0 0-15,-2-1 0 0,-1 1 0 0,-3-2-1 16,-1-3 1-16,-4-3 0 0,0 2 0 16,-2-4 5-16,-2-3 7 0,-2-1 6 15,0-2 5-15,-3-3 3 0,-1-2 5 0,0 2-4 16,-1-5-7-16,1-2-5 0,-3 1-6 16,1 1-5-16,-1-2-3 0,1-2-2 15,-3 2 0-15,-2-1-1 0,0 0-1 16,-2-1 1-16,-2 1-1 0,-2 1 2 0,-2-1 0 15,-2-1 2-15,-1 1 0 0,-3-2 1 16,-1 2-2-16,-2 0 0 0,1-1 0 16,-5 1-1-16,0-1-1 0,0 0 0 0,-4 2 2 15,-1-4-1-15,1 1 1 0,-2-1-1 16,-2 0 0-16,-1-1 0 0,-1 2 2 16,-1-4-2-16,-2 0 2 0,-1-1 9 15,-1 3 12-15,0-3 13 0,-4 0 9 16,0 0 11-16,0 1 9 0,-2 1 2 0,-2-4 0 15,-1 2 1-15,-1 3 0 0,-2-3-3 16,-1 0-3-16,1 0-6 0,-3 3-10 16,-2-1-10-16,1-1-10 0,-1 2-7 15,0 1-5-15,-1 0-3 0,-1 0-2 0,0 2-2 16,0 1-2-16,-2-1-1 0,2 0-2 16,-2 2-1-16,0 1-1 0,1 1 0 0,-4-1 1 15,4-1 1-15,-3 3 0 0,-3-1 0 16,1 2 1-16,0-1 1 0,-2-1 1 15,-1 3-3-15,1-2 2 0,-2 2 1 16,-1 2-2-16,-1-2 1 0,1-1 0 0,-1 1-1 16,-1 0 0-16,-1 1 2 0,1 0-1 15,-1-2-2-15,1 1 3 0,1 1 1 16,-1-1-1-16,1 1 1 0,-1-2-1 16,1 1 0-16,1 2-2 0,-1-1 2 15,1 1-1-15,1-2-2 0,-1 3 2 0,1-3 0 16,0 2 0-16,1 2-1 0,1-2 0 15,0 0-1-15,-1 0 1 0,1 2 1 16,0-2 2-16,-2 0 0 0,-1 0 0 0,1 2 1 16,-3-2-2-16,1-1 0 0,-1 2-1 15,-1 3 0-15,-3-5-1 0,0 5-2 16,-2-5-1-16,-2 5 0 0,0-1-4 16,0-2-2-16,-4 3 1 0,2 0 2 0,-2 1-1 15,-3 0 2-15,3 1 0 0,-2 0-7 16,-1 4-12-16,1-1-22 0,0 4-33 15,-1 1-53-15,1 0-66 0,2 1-65 0,0 4-56 16,-1 2-40-16,5 1-25 16,1 6-10-16,3-1 5 0,0 3 39 0,2 3 50 15,5-4 54-15</inkml:trace>
  <inkml:trace contextRef="#ctx0" brushRef="#br0" timeOffset="77874.42">2940 10935 22 0,'-6'-6'43'16,"-1"1"-2"-16,1 1-1 0,0-1-2 16,-1 0 2-16,-1 1 1 0,-1-2-1 15,1 2-1-15,-1-1-3 0,-1 1-5 0,-1-1-6 16,1 1-4-16,-1 3-1 0,-2-5-2 0,-1 5 1 16,-1-4 6-16,-2 2 2 0,0-2 2 15,0 4 1-15,0-3 1 0,-2 0-3 0,0 1-3 16,-2 0-2-16,2 1-2 15,-2-1-2-15,-1 2-2 0,1-2-2 0,0 1-3 0,-2 2-1 16,2 0 1-16,-3 0-1 0,1 0 2 16,-2 0-1-16,1 2 3 0,-1 1-1 0,-3-2 1 15,3 2 3-15,-2 2 1 0,-1-2 3 16,-2 5 1-16,3-3 2 0,-3 0 1 0,1 2 0 16,-1 2-2-16,-2 0-1 0,3 0-2 0,-3 3-1 15,2 1-3-15,-2 2-3 0,3-2-1 0,-3 3-2 16,2 1 0-16,1 0-2 0,1 0 1 15,-1 1 0-15,1 1 2 0,3-2-1 16,-1 1 0-16,1 3 1 0,2-2-2 0,1 0 0 0,1 1 0 16,0 1 2-16,0-1-1 0,2 1 1 15,2 0 2-15,-2-1 0 0,2-1 1 0,2 1 0 16,0 1 1-16,1-1-1 0,1 2-2 0,2-1 0 16,1-1-2-16,-1 4-2 0,3-1-1 0,1 1-2 15,1-2-1-15,2 3 0 0,2-2-3 16,-1 2 3-16,3 0-1 0,3-1 1 15,1 4 2-15,0-3 0 0,2 1-1 0,3-1 1 16,-1 3 0-16,5-3-2 0,0 1-1 16,2-1 2-16,-1 3-1 0,5-2 0 0,0-1 0 15,3 3 1-15,-1-4-1 0,4 4-2 16,1-3 3-16,1 1 0 0,3-2 1 0,1 1 1 0,3 0 0 16,2 0 2-16,2 0-1 15,3-3-3-15,1 3 0 0,0-1-2 0,1 1 1 16,1-4-2-16,1 3 2 15,-1-2-1-15,3 0-1 0,-1-2 1 0,1 0-1 0,-1 2-1 0,3-2 2 16,2-3-2-16,0 1 3 0,1 1 1 0,4-2 0 16,-1 0-1-16,4-1 0 0,0-1-1 15,2-1-1-15,1 0-3 0,3-2 0 0,1 2 0 16,2-3 1-16,2 2-1 0,0-3 0 16,-1 1 1-16,1-2 2 0,0 0-1 15,0 1-1-15,-2-1 2 0,-1 0 1 16,-1-2 0-16,0-1-2 0,-3-2 3 0,-2 4-3 15,-1-3 2-15,-3-2-4 0,-2 2 0 16,0-1 0-16,-2 0 0 0,-2-3 0 16,-3 2 1-16,1-3 0 0,0 0 0 15,-3-3 0-15,1 2 0 0,-1-4 0 0,1 1 0 16,-3-1 0-16,-1-2 0 0,-1-2-1 0,-2 0 1 16,-2-1-1-16,1 1 0 0,-3-1 2 15,-3-1-1-15,1-2 1 0,-2 2 0 16,-2-3-2-16,-1 2 2 0,1-2-1 0,-3 0 1 15,-1 0 0-15,-1-2 1 16,-1 3 2-16,-1-3 5 0,-4 1 7 0,0-1 4 0,0 0 7 16,-4-1 7-16,0-3 4 0,-1 2 6 15,-1-2 4-15,0 3 1 0,-3-4 0 0,-1 0 0 16,1 1-2-16,-1 1-4 0,-3-2-7 16,1 1-3-16,-1 0-4 0,-2-2-4 15,-2 5-3-15,0-3-2 0,1 2 0 16,-3-2 3-16,-3 1 4 0,1-1 2 0,0 1 3 15,-2-1 3-15,0 1 1 0,-1-1-2 0,-1 0-1 16,-2 0-1-16,-1 1-2 16,1-2-4-16,-1-2-4 0,-1 2-2 0,-3-1-5 15,0 1-4-15,1 0-1 0,-3-3-2 16,0 2 2-16,-2-3 1 0,0 3-2 0,0-2 0 16,-2 0 1-16,-2-1-1 0,0 2 1 15,0-1 0-15,-3 2 3 0,-1-2 0 16,0 3 0-16,-1 0 0 0,-4-1-1 0,1 2-4 15,-3-4-1-15,0 4 1 0,-2 1-2 16,-2-2-1-16,1 1 0 0,-1-2-1 0,-3 2 1 16,1 0-3-16,-2-2 0 0,2 1-1 15,-2-1 4-15,2 2-1 0,-3-4-1 0,1 5 2 16,-2-4 0-16,2 2 2 0,-3 0-2 16,1-1 1-16,0 1-1 0,-3 1 0 15,3-1-1-15,-3 0-1 0,3 0 3 0,-2 1-3 16,-1 2 2-16,-1 1 0 0,-1-2 0 0,1 1 1 15,-5 2-1-15,0 0 3 0,-2 3 0 16,-2-1 1-16,0 2 2 0,-2-2 1 16,-2 0 2-16,-1 0-1 0,-1 2-1 15,-3-2 1-15,-1-1-1 0,-1 2 1 0,-4 0 1 16,0 0-1-16,1-2-1 0,-1 2-3 0,-2 0-3 16,0 1-6-16,0 1-5 0,-2 0 0 15,-2 2-3-15,-1 1 0 0,-1 2 0 16,-2 1-4-16,-1 4-11 0,1 1-20 0,-1 1-36 15,-1 3-60-15,1 1-67 0,3 5-70 0,4 1-63 16,2 3-50-16,4 1-35 0,5 5-9 16,1 1 34-16,7 1 56 0,7 3 66 15</inkml:trace>
  <inkml:trace contextRef="#ctx0" brushRef="#br0" timeOffset="85570.26">6043 12624 27 0,'-6'-6'63'0,"1"5"1"15,-1-3-3-15,2 0-8 0,-2 3-6 16,1-2-8-16,-1 2-5 0,2-3-1 15,-3 3 1-15,3-2 1 0,-2 1 2 16,-1 1 2-16,1-3-1 0,0 3-2 0,-1-2-1 16,-1 1-1-16,-1-1 0 0,1-1 1 15,-3 2 1-15,-1-2 2 0,-1 1 0 16,0-1 2-16,-1 0-2 0,-3-1 1 16,0 2 0-16,0-2-2 0,-2 4-2 15,-3-3-4-15,1 1-3 0,0-1-5 16,-2 0-5-16,0 0-3 0,-1 3-2 15,-1-3 1-15,-3 3 4 0,3-2 2 0,-3 2 2 16,3 1 2-16,-2-4-2 0,-1 4-1 0,3-1-2 16,-3 1-4-16,3 0-2 0,-3 0-1 15,3 1 0-15,-1 3 0 0,1-3-2 0,0 2-1 16,-1 2-2-16,1-1 0 0,-1 1-2 16,-1 2-1-16,1-2 0 0,-1 3-1 0,2-2 1 15,-3 4-1-15,1-1 3 0,-1 1-2 16,1 0 2-16,-1 0 0 0,-2 3 0 15,3-1-1-15,-3 2-1 0,1 1 1 0,-3-1 1 16,2 5-2-16,-2-2 3 0,1 1 3 16,-1 3 3-16,0 2 4 0,0-1 5 15,1 0 4-15,1 3 2 0,-2 3 4 0,3-3-1 16,1 1-3-16,1 4-1 0,-1-2-5 16,1 1-1-16,3 1-8 0,1 0-4 15,0 3-2-15,2-2-1 0,2 0 1 0,-1 3-2 16,6 0-1-16,-1-1 0 0,2 2 0 15,3-1 0-15,1 0-4 0,3 0 3 16,2 0-1-16,1-1 0 0,3 1 0 0,3 3 0 16,1-2-1-16,2 1 0 0,5 2 0 15,-1 1-1-15,5 0-2 0,2 0 0 0,4-1 1 16,2-1 1-16,3 0-1 0,6 2 1 16,1-3 2-16,3 2 0 0,5-3 0 15,3 1-1-15,3-2 3 0,4 0-2 0,-1 0 0 16,1-1 1-16,2-4-1 0,2 1 2 15,0-5-1-15,2 4 3 0,3-8 1 0,-1 3 6 16,4-4 10-16,3-2 7 16,2-2 3-16,1-2 4 0,3-2 2 0,3-3-6 15,1 0-5-15,0 1-4 0,2-1-2 16,3-3-1-16,-1-2 3 0,1 2 2 16,-1-1 8-16,5-4 30 0,-1 2 25 0,7-2 13 15,2-1 2-15,5 0-2 0,1 0-11 0,7 0-35 16,2 0-27-16,2 0-18 0,0 0-8 15,2 0-4-15,-2 0 1 0,-4 0 4 16,0 0 0-16,-4 0 2 0,-5 0 1 16,-4-1 0-16,-2-2-1 0,-6-2-1 0,-7 1-2 15,-2-3-1-15,-6-2-4 0,-4 0-1 16,-5 1 1-16,-4-4 0 0,-4-1-1 16,-2-4 0-16,-4 1 3 0,-1-2 0 15,1 1 0-15,-3-3 1 0,1-3-1 0,-3 0 1 16,3 1 0-16,-3-3 2 0,-2 1-2 15,0-5 0-15,1 3 3 0,-3-2 0 16,-2 2 0-16,-3-3 1 0,-3 1 0 16,0-2 1-16,-5 4 4 0,-4-3 4 0,-4 1 5 15,-2-2 4-15,-4 1 3 0,-5-1 3 16,-2 0-3-16,-2-2-5 0,-4 1-4 16,-2-2-2-16,-4 3-4 0,-1-2-1 15,-4-1-4-15,-1 3 0 0,-3-3 0 0,-2 3-2 16,-3-3 0-16,-1 3-1 0,-4-3 3 15,-3 2-1-15,-2 0 1 0,-4-2-1 16,-2 3 0-16,-2-3 0 0,-2 2 1 0,-3-1 1 16,-1-2 0-16,-1 2 1 0,-4-2 0 15,0 4-1-15,-4-3-1 0,0 3 3 16,-4-3-2-16,0 3 0 0,-3 4-2 0,-1-2-2 16,-3 2-2-16,1 1-2 0,-3 2-1 15,-2 1-2-15,0 0 3 0,-4 1 3 16,2 2-2-16,-2 1 2 0,0 2 2 15,2 1-2-15,0 0-2 0,0-1 0 0,0 3 1 16,0-2 1-16,0 1-1 0,0 4 0 16,0 0 2-16,0 1-4 0,0 4-1 15,-2 1-5-15,2 4-8 0,-2 0-11 0,0 4-14 16,0 1-20-16,-2 3-39 0,2 1-61 16,2 2-60-16,4 3-66 0,2-2-61 15,7 6-53-15,6 1-47 0,5-2 18 0,5 1 44 16,7 3 63-16</inkml:trace>
  <inkml:trace contextRef="#ctx0" brushRef="#br0" timeOffset="86546.68">9845 13669 20 0,'-5'-5'133'0,"-1"0"-28"0,2 1-35 16,2-1-18-16,0 1-5 16,4-2-1-16,0 0 0 0,4 1 5 15,5-3 13-15,1 2 16 0,5 0 18 0,7-2 22 16,1 2 25-16,7-2 22 0,2 4 15 15,6-3 6-15,2 2-3 0,5 1-16 0,-1-1-22 16,5 1-28-16,0 0-28 0,0 0-25 16,2 0-21-16,0 0-13 0,-1 3-12 15,1 1-9-15,0 0-41 0,-2 0-59 0,0 1-69 16,0 2-69-16,0-2-69 0,1 3-79 16,-1-4-18-16,0-4 27 0,-2 3 51 15</inkml:trace>
  <inkml:trace contextRef="#ctx0" brushRef="#br0" timeOffset="86832.64">11142 13265 110 0,'-2'-4'72'0,"2"-1"-29"15,2 2-13-15,0 3-5 0,2 0 1 16,1 3 4-16,1-2 5 0,3 7 6 16,-1-2 2-16,3 5 6 0,-3 2 2 0,1-1 9 15,-3 5 4-15,0 0 10 0,-2 3 7 16,-1 3 5-16,-6 2 2 0,-3 3-5 16,-2-2-10-16,-3 3-12 0,-4 4-14 0,-2-1-14 15,-2-2-11-15,-2 3-11 0,0 1-22 16,0-4-41-16,0 3-58 0,-1-3-89 15,1-1-46-15,2-3-25 16,0-2 4-16</inkml:trace>
  <inkml:trace contextRef="#ctx0" brushRef="#br0" timeOffset="87722.79">12368 12844 6 0,'0'-1'159'0,"-2"1"-6"16,2-3-30-16,-3 3-21 0,3 3-1 16,0 2 8-16,-2 3 12 0,0 5 11 15,-2 11 14-15,0 2 16 0,-5 11 6 0,1 5-9 16,-3 4-14-16,1 4-15 0,-3-1-21 16,2 2-22-16,1 3-23 0,1-1-21 15,1 1-16-15,-1 0-35 0,5 0-49 0,0-1-52 16,2-3-56-16,2-4-54 0,0 0-52 15,2-5-38-15,2-3-15 0,-2-4 18 16,0-5 38-16</inkml:trace>
  <inkml:trace contextRef="#ctx0" brushRef="#br0" timeOffset="87971.87">12793 12851 46 0,'13'-21'194'0,"-3"0"25"0,-1 2-31 15,-3 6-44-15,-2 4-19 0,1 7 2 0,-5 7 3 16,0 8-6-16,-2 9-6 0,-3 11-10 16,-1 7-18-16,0 4-23 0,-1 6-21 0,1 4-19 15,0 4-10-15,-1-3-24 0,1 4-41 16,0-2-50-16,1 2-51 0,1-4-54 15,0 0-56-15,0-1-36 0,-3-5 9 16,1-2 32-16</inkml:trace>
  <inkml:trace contextRef="#ctx0" brushRef="#br0" timeOffset="88170.48">12524 13404 112 0,'-4'-13'178'0,"2"0"-14"0,-2 0-55 0,2 3-37 15,2 0-21-15,0 1-12 0,2 4-19 16,4-1-27-16,0 2-33 0,5-1-47 0,0 5-55 16,1 0-27-16,1 0-12 0</inkml:trace>
  <inkml:trace contextRef="#ctx0" brushRef="#br0" timeOffset="88486.77">12984 13296 108 0,'-5'-5'103'0,"3"1"-24"0,0 3-12 0,0-4-8 15,0 2-6-15,2 2-14 0,-2 1-15 16,2-4-12-16,-2 4-7 0,2 0-4 16,0 0-1-16,0 0 2 0,0 0 3 0,-2 0 3 15,2 0 2-15,-3 4 3 0,3-3 0 16,-2 2-2-16,2-2 0 0,0 4-2 0,0-2 1 16,0 2 1-16,0-4 1 0,2 4 2 15,1 0-3-15,-1-1-1 0,2 2-2 16,2-1-2-16,1 3-3 0,1-5-1 15,1 5-7-15,-1-3-12 0,3 0-21 0,-1 2-28 16,1-3-49-16,-1 1-36 0,-3-1-15 16</inkml:trace>
  <inkml:trace contextRef="#ctx0" brushRef="#br0" timeOffset="89200.84">13041 13395 3 0,'4'0'9'16,"2"0"-3"-16,1 0-2 0,-1 0-2 16,3 4 1-16,-1-3 1 0,-2 2 5 15,3-2 4-15,-3 4 7 0,1 0 10 16,-1 0 10-16,-2 1 14 0,-2 1 11 0,0-1 10 15,-2 4 9-15,-2 0 6 0,-2 2 0 16,0 0-3-16,-3 2-1 0,-1-2-6 16,2 2-6-16,-1 1-8 0,1-1-7 15,2 1-9-15,-1-2-12 0,5 0-9 0,0 0-9 16,3-2-6-16,1 2-4 0,2-2-5 16,0-2-1-16,5-3-8 0,0 2-20 15,1-4-29-15,3 0-32 0,0-4-42 0,4 0-52 16,2-4-40-16,0-4-5 0,5-1 14 15</inkml:trace>
  <inkml:trace contextRef="#ctx0" brushRef="#br0" timeOffset="89696.39">13881 13044 90 0,'4'-9'75'0,"3"-3"-19"0,1 0-10 15,1 2-5-15,3-4-8 0,1 0-4 16,0-2-6-16,2 1 1 0,-1 0 2 0,1-3 7 16,0 2 9-16,-2 0 8 0,-3-1 10 15,-1 1 5-15,-3 3 4 0,-2 0 1 16,-4 0-6-16,-2-2-3 0,-2 2-5 0,-7 2-3 15,-1 1 1-15,-3 1 3 0,-4 5 5 16,0-1 8-16,-5 5 4 0,1 5 5 16,0 4-2-16,-2 3-6 0,1 1-8 15,3 6-11-15,0 0-8 0,4 5-11 0,0 2-8 16,4 2-8-16,1 2-4 0,3 4-3 16,1 1-4-16,3 0-2 0,3 2 0 15,2-2-2-15,2 2 2 0,3 0-1 0,3-3 0 16,1-4 4-16,-1 3 7 0,3-7 10 15,-1 2 12-15,1-7 16 0,-1 3 22 16,-1-7 31-16,-3 1 38 0,-2-3 22 16,-1-2 7-16,-3-4-7 0,-5-1-17 0,-1 1-32 15,-5-4-44-15,-3-1-28 0,-8 2-19 16,-1-5-20-16,-4-1-20 0,-3 0-40 16,-4 0-66-16,0-1-82 0,3-5-81 15,-1 2-73-15,2-1-77 0,1 1-39 0,1-2 23 16,3-4 58-16,-1 0 69 0</inkml:trace>
  <inkml:trace contextRef="#ctx0" brushRef="#br0" timeOffset="98090.81">13005 14709 16 0,'4'-1'61'0,"0"-3"4"0,0-4 4 15,3 2 4-15,1-4-1 16,-1 0-1-16,1-3-2 0,1 1-3 0,-1-2-2 16,-2-2-4-16,1-3-1 0,-1 5-5 15,-2-6-1-15,-2 2-2 0,1 1 2 0,-3-2 1 16,-3 1 2-16,-1 2 5 0,0-1 4 16,-2 1 3-16,-3 3 1 0,-1 0-4 15,-3-2-3-15,-4 6-5 0,0 0-8 16,-4 4-7-16,-5 5-6 0,-3 8-3 15,-3 2 1-15,-2 10 8 0,-2 1 13 16,0 8 18-16,-2 5 19 0,2 5 16 0,0 5 15 16,4 0 3-16,5 1-7 0,4 3-16 15,6-4-17-15,4 5-19 0,7-4-22 0,6-2-17 16,6-1-9-16,7 1-7 0,4-4-3 16,4 0-4-16,6-6-6 0,3-2-33 0,4-2-52 15,2-4-66-15,2-1-68 0,2-4-65 16,0-6-61-16,1-3-37 0,-1-7-9 0,-2-2 36 15,2-7 50-15,-4-3 58 0</inkml:trace>
  <inkml:trace contextRef="#ctx0" brushRef="#br0" timeOffset="98306.66">13553 14486 2 0,'8'-25'188'15,"-1"3"36"-15,-1 3-10 0,-2 5-15 16,1-1-11-16,-1 6-7 0,-2 8-12 0,-2 5-16 16,-2 10-25-16,-2 7-24 0,-5 13-21 15,1 7-16-15,-1 5-16 16,-1 4-21-16,1 4-33 0,1 0-50 0,-1 5-52 16,3-1-57-16,2-2-59 0,2 1-59 0,2-2-40 15,0-9 8-15,2 0 32 0,-2-10 46 16</inkml:trace>
  <inkml:trace contextRef="#ctx0" brushRef="#br0" timeOffset="98494.17">13854 14515 35 0,'21'-51'389'15,"-15"32"-220"-15,-2 9-32 16,-2 5-13-16,-2 6-7 0,-4 13-17 15,0 6-20-15,0 9-20 0,-3 6-18 0,1 3-26 16,0 7-32-16,-1 4-44 0,1-1-50 0,0 2-64 16,1 3-56-16,1-3-19 15,2-3 7-15</inkml:trace>
  <inkml:trace contextRef="#ctx0" brushRef="#br0" timeOffset="98671.61">13703 14841 126 0,'-4'-19'187'0,"0"4"6"15,0 0-80-15,-1 2-54 0,1 3-36 0,2 0-29 16,2 1-31-16,2 4-42 0,4 1-56 16,1 0-28-16,-1 4-8 0</inkml:trace>
  <inkml:trace contextRef="#ctx0" brushRef="#br0" timeOffset="99139.42">14038 14837 74 0,'-2'-5'84'0,"-1"1"-22"0,3 0-16 16,0 2-9-16,0 1-13 0,0-2-12 15,3 3-8-15,1 3-4 0,0-2-1 0,0 5-2 16,3-2 0-16,-1 2 1 16,0 2 1-16,3-3 1 0,-3 6-1 0,1-1 0 15,-1 1 1-15,0 1 2 0,1 2 6 16,-1-3 9-16,0 3 10 0,-1-3 10 15,-1-1 10-15,-2-1 8 0,0 3 0 0,0-3-4 16,-2 2-8-16,-2-2-6 0,-2 3-11 16,0 0-15-16,-3 1-24 0,-1-1-32 15,-3 1-41-15,1-3-55 0,-5 1-27 16,0 2-10-16</inkml:trace>
  <inkml:trace contextRef="#ctx0" brushRef="#br0" timeOffset="99470.49">14633 14347 99 0,'-13'0'112'0,"0"0"-11"0,-2 4-2 16,-2 5 4-16,0 4 2 0,0 5-5 0,1 6-10 16,-1 0-10-16,0 6-9 0,2 0-11 15,2 3-14-15,3-3-13 0,1 4-10 0,3-2-10 16,4 1-15-16,2-3-27 0,2 3-32 15,4-4-39-15,3 1-47 0,1-6-55 16,1-2-20-16,1-4 8 0</inkml:trace>
  <inkml:trace contextRef="#ctx0" brushRef="#br0" timeOffset="99836.16">14937 14541 15 0,'0'-18'167'0,"-4"-1"15"0,-2 5-48 16,-1 2-30-16,-1 3-20 0,-3 1-14 16,1 4-19-16,-3 7-18 0,0 1-14 15,1 6-10-15,-3 5-4 0,0 4 1 0,-2 5 2 16,2 1 5-16,0 4 4 16,3 0 4-16,-1 2 3 0,0 2-1 0,5-3-2 0,2 2-2 15,1-3-3-15,5-1-1 0,2-2 1 16,3-3 0-16,3 1 0 0,3-7 0 15,1 1-2-15,5-4 0 0,4-5-4 0,1-3 0 16,3-4-2-16,0-2-1 0,1-3 0 16,1-6-2-16,-1-5-1 0,1-2-2 15,-1-3 0-15,-3-6 0 0,-2-2 3 0,-2-4 4 16,-4-3 6-16,0-6 6 16,-5 0 4-16,-3-3 4 0,-3-1 4 0,-4 4-3 15,-4 3-4-15,-3 4-6 16,-1 1-14-16,-5 7-31 0,1 2-44 0,-1 7-57 15,0 6-75-15,-4 3-53 0,0 7-19 0,0 2 11 16</inkml:trace>
  <inkml:trace contextRef="#ctx0" brushRef="#br0" timeOffset="100266.3">15367 14312 111 0,'-6'-9'166'0,"-1"3"-26"0,1-2-47 15,-3 6-29-15,3 1-14 0,-2 2-9 16,-1 5-15-16,1 3-12 0,-1 6-8 0,-1 4-3 16,-3 5 4-16,-2 6 6 0,0 0 7 15,1 10 7-15,-1-2 8 0,0 5 4 16,0-2 2-16,2 2-1 0,3-3-3 15,1 0-4-15,5-1-1 0,2-4-3 16,2-1-3-16,2-5 1 0,4 1-1 0,3-5-1 16,4-2-2-16,-1-2-2 0,5-7-2 15,2 1-3-15,2-5-4 0,3-2-2 16,1-7-3-16,3-1 0 0,-1-1 0 16,1-8 0-16,-1-3 3 0,1-4 8 0,-1-1 9 15,-1-8 11-15,-3-2 10 0,0-4 8 16,-4-2 1-16,0-2-1 0,-4-4-3 15,-2 0-2-15,-3-1-5 0,-3 0-5 0,-5 1-4 16,-4 1-5-16,-2 3-6 0,-7 1-21 16,-2 5-38-16,-2 3-50 0,-4 1-59 15,-2 3-79-15,-4 6-81 0,-3 3-32 0,-1 5 8 16,-3 0 33-16</inkml:trace>
  <inkml:trace contextRef="#ctx0" brushRef="#br0" timeOffset="100996.26">16159 14268 46 0,'-5'-5'190'0,"3"2"8"0,-2 1-25 0,0 2-20 16,0 2-10-16,-3 7-10 0,1 8-15 16,-3 8-18-16,-1 4-15 0,-1 8-15 15,-1 6-17-15,1 6-17 0,0 0-14 0,3 6-23 16,-1-2-32-16,1 1-39 15,0 3-43-15,3-2-43 0,1-1-47 0,0-3-38 16,0-3-7-16,1-5 17 0,-1-6 30 0</inkml:trace>
  <inkml:trace contextRef="#ctx0" brushRef="#br0" timeOffset="101160.49">16027 14662 107 0,'7'-21'165'0,"1"8"-25"16,1 2-28-16,-1 6-20 0,3 4-8 16,1 5-7-16,1 2-11 0,2 9-19 15,2-1-23-15,2 6-32 0,0 0-38 0,4 1-51 16,1 2-63-16,-1-3-34 0,0 4-12 16,3-6 10-16</inkml:trace>
  <inkml:trace contextRef="#ctx0" brushRef="#br0" timeOffset="101376.93">16616 14249 33 0,'0'-15'223'0,"-4"0"25"0,-5 10 32 0,1 1-59 15,-5 8-32-15,0 5-12 0,-4 8-4 16,0 6-16-16,0 11-27 0,-2 5-37 15,0 6-35-15,0 4-24 0,2 3-20 0,3 2-40 16,-1 2-53-16,2 2-60 0,0 3-62 16,5-2-75-16,2 3-59 0,-1-6-5 15,5 1 29-15,0-7 49 0</inkml:trace>
  <inkml:trace contextRef="#ctx0" brushRef="#br0" timeOffset="101725.04">16946 14971 11 0,'-2'-16'174'0,"-7"3"23"16,-1 1-27-16,-5 3-26 0,-2 0-14 0,-2 6-7 15,-2-2-14-15,2 5-19 0,0 0-25 16,2 2-25-16,0 3-19 0,4 0-11 15,1-1-6-15,3 2-4 0,3 2-3 0,4-1-1 16,-1-2-3-16,6 3 0 16,1-2-2-16,4-2-3 0,1 2 1 0,3-5 1 15,1 2 1-15,0-1 2 0,0-2 1 16,-1 3 4-16,-1-3 8 0,-1 5 15 0,-1-1 22 16,-3 3 19-16,1 2 11 0,-3 4 5 15,-2 3-3-15,0 1-13 0,-2 6-31 16,2 0-43-16,0-1-48 0,0 3-56 15,1-2-59-15,1 0-85 0,0-3-35 0,0-3 0 16,0 0 24-16</inkml:trace>
  <inkml:trace contextRef="#ctx0" brushRef="#br0" timeOffset="102802.55">18938 13528 35 0,'2'-8'139'0,"-2"-1"-20"16,2 0-10-16,-2 3 0 0,-2-2-1 16,0 3-5-16,-2 4-13 0,-3 1-8 0,-3 5-1 15,-3 4 8-15,-6 6 16 0,-4 11 20 16,-7 12 25-16,-8 8 20 0,-4 12 4 15,-9 9 0-15,-6 4-9 0,-5 12-12 0,-6 1-21 16,-3 4-17-16,-4 4-13 0,-1-3-18 16,2 3-18-16,2-7-17 15,0-2-13-15,4-4-15 0,5-1-23 0,6-7-45 16,4-3-62-16,6-2-72 0,9-4-77 0,4-3-73 16,9-5-68-16,2-6-31 0,8-4 25 15,4-6 53-15,5-9 64 0</inkml:trace>
  <inkml:trace contextRef="#ctx0" brushRef="#br0" timeOffset="103433.04">19795 14071 23 0,'-21'-4'85'0,"-2"0"1"0,-7 8 0 15,-2 1 3-15,-4 12 5 0,-2 4 10 16,-4 5 8-16,-1 8 13 0,1 6 12 0,-2 8 11 15,3 1 8-15,1 4 3 0,6-2-2 16,3 2-9-16,7-4-13 0,5 0-17 16,9 0-20-16,5-4-23 0,8-2-20 15,5-3-17-15,7-1-12 0,6-4-9 0,4-2-19 16,7-7-34-16,6-1-49 0,5-5-52 16,3-2-55-16,3-7-57 0,4-3-43 15,2-7-33-15,-2-5 4 0,-2-5 31 0,-1-4 41 16</inkml:trace>
  <inkml:trace contextRef="#ctx0" brushRef="#br0" timeOffset="103665.22">20292 14161 62 0,'3'-14'199'0,"-6"7"29"15,-1 3-17-15,0 7-29 0,-4 5-7 16,-1 9 1-16,-4 4-4 0,1 12-16 15,-1 2-26-15,-2 6-32 0,0 5-32 16,3 4-24-16,-1-1-17 0,0 2-29 16,3 2-42-16,1 0-45 0,3 0-50 0,-1-3-49 15,3 0-49-15,2-6-41 0,2-4-12 16,0-6 18-16,0-4 35 0</inkml:trace>
  <inkml:trace contextRef="#ctx0" brushRef="#br0" timeOffset="103863.9">20544 14139 45 0,'11'-20'187'16,"-5"6"27"-16,-1 5-30 0,-3 9-20 0,-2 9-5 16,-2 7 3-16,-3 10-4 15,-1 8-14-15,-3 9-25 0,1 6-27 0,0 9-25 16,-1 1-21-16,1 1-37 0,-1 3-44 15,1 2-44-15,1-2-49 0,3 1-47 16,0-2-46-16,0-7-29 0,-1-2-17 0,3-8 12 16,0-5 30-16</inkml:trace>
  <inkml:trace contextRef="#ctx0" brushRef="#br0" timeOffset="103997.63">20254 14783 122 0,'-10'-24'130'0,"3"4"-25"0,1 1-20 0,2 4-17 16,2 5-24-16,2 0-17 0,2 4-20 16,2 1-25-16,2 2-35 0,5 6-53 0,-3-2-32 15,3 4-16-15</inkml:trace>
  <inkml:trace contextRef="#ctx0" brushRef="#br0" timeOffset="104245.57">20718 14691 92 0,'4'-1'71'0,"0"1"-29"16,-1 0-16-16,-1 1-7 0,0 4-9 16,-2 3-4-16,2-1-5 0,-2 6-1 0,0 0 0 15,0 0 0-15,2 4-1 0,-2-1 0 16,2-1 0-16,-2-1 1 0,2 2 1 15,-2-3 3-15,2-3 2 0,-2 5 1 0,2-5 2 16,-2 0 0-16,3 1-9 0,-3-2-26 16,2-3-42-16,0 2-26 0,0-2-16 15</inkml:trace>
  <inkml:trace contextRef="#ctx0" brushRef="#br0" timeOffset="104593.34">21495 14147 60 0,'-15'0'95'16,"0"0"-6"-16,-2 5-3 0,0 2 1 15,0 2-4-15,-2 7-3 0,-2 5-2 16,0 2 0-16,0 6-2 0,2 3-6 0,-2 5-11 16,4 2-12-16,0-2-12 0,4 5-12 15,5 0-12-15,1-1-14 0,5-2-22 16,2-2-23-16,6 0-24 0,3-3-26 15,4-4-30-15,3-6-22 0,4-3-18 0,1-7-5 16,4-2 9-16</inkml:trace>
  <inkml:trace contextRef="#ctx0" brushRef="#br0" timeOffset="104942.07">21766 14420 66 0,'-7'-10'139'0,"-3"0"-5"0,-3 5-10 0,-2 5-13 16,-2 4-18-16,-4 4-12 0,0 4-14 16,-2 4-9-16,-1 3-7 0,1 6-7 15,0 0-4-15,4 3-8 0,0 1-7 0,4 1-5 16,2-1-6-16,5-3-3 0,4 2 1 16,4-3 3-16,4 0 5 0,4-5 4 15,5-2 5-15,4-2 1 0,4-6 1 0,2-2 0 16,5-4-3-16,1-6-4 0,3-3-4 15,0-1-4-15,2-6-4 16,-2-4-2-16,-1-4-1 0,1-3 0 0,-2-6 3 16,-3-2 2-16,-1-8 0 0,-3-4 1 0,-2-2 2 15,-4-1-1-15,-4-1-3 0,-5 1-3 16,-4 3-2-16,-6-1-3 0,-2 9-17 16,-4 1-25-16,-3 5-39 0,-4 4-45 15,0 6-59-15,-2 5-70 0,-2 6-25 0,0 5 5 16,2 6 25-16</inkml:trace>
  <inkml:trace contextRef="#ctx0" brushRef="#br0" timeOffset="105326.51">22187 14106 98 0,'-2'-5'165'0,"-2"0"-43"0,-3 1-29 0,1 4-16 15,-5 1-11-15,1 3-13 0,-1 9-13 16,-2-1-10-16,-1 10-4 0,-3 2 1 16,0 6 1-16,-2 6 3 0,0 2 6 0,0 5 5 15,0-1 6-15,2 3 5 0,2-2 2 16,4-2 2-16,3 0 0 0,3-6 0 16,3 2-1-16,4-5 1 0,5-1 2 15,3-3-2-15,3-7-1 0,2 1-4 0,6-5-4 16,2-4-5-16,3-2-9 15,1-7-4-15,3-3-6 0,2-2-3 16,-1-7-4-16,1 0 0 0,-2-5-2 16,-1-6 2-16,-1-3 1 0,-3-6-1 0,-3-6-1 15,-1-1-1-15,-4-9-2 0,-5 1-4 16,-1-2 0-16,-5 1-2 0,-4-1-2 0,-4 3-5 16,-4 5-20-16,-5 3-38 0,1 4-53 15,-3 2-60-15,0 3-82 0,-1 7-66 16,1 3-19-16,0 1 17 0,0 6 40 0</inkml:trace>
  <inkml:trace contextRef="#ctx0" brushRef="#br0" timeOffset="105639.38">22813 13884 160 0,'3'-8'232'0,"-1"4"33"15,0 4-24-15,-2 4 4 0,-2 8 22 0,-5 5 27 16,-1 12 11-16,-3 6-9 0,-4 10-39 0,-1 8-58 15,-1 6-60-15,-2 5-55 0,-3 6-59 16,3 6-82-16,0-2-93 0,2-1-89 16,3 1-83-16,1-3-78 0,4 0-63 15,3-8 10-15,2-4 57 0,4-8 69 0</inkml:trace>
  <inkml:trace contextRef="#ctx0" brushRef="#br0" timeOffset="105887.14">23040 14606 126 0,'8'-36'179'0,"-3"4"-23"0,-5 2-19 0,-3 4-17 15,-5 1-15-15,-3 7-15 0,-3 3-14 16,-5 1-9-16,-3 6-2 0,-1 5 5 16,0 3 7-16,-3 3 10 0,5 5 6 15,0 1 2-15,4 0-2 0,4 4-5 16,5 0-4-16,6 3-4 0,4 3-3 0,4-1-5 15,9-1-4-15,4 3-9 0,7-2-12 16,5-2-14-16,3 1-29 0,4-1-50 0,3-2-68 16,1-2-74-16,0 1-82 15,-2-1-87-15,1-3-31 0,-5 0 21 0,-2-2 48 16</inkml:trace>
  <inkml:trace contextRef="#ctx0" brushRef="#br0" timeOffset="107398.28">12461 14031 23 0,'-2'0'80'0,"0"0"-15"15,-1 1-5-15,1 1-4 0,-2 2-5 16,2 1-5-16,-2 4-2 0,0 6 2 16,-1 3 7-16,1 7 6 0,-2 5 8 15,-3 6 5-15,1 11 3 16,-3 3-3-16,-2 9-5 0,1 4-9 0,-1 6-11 0,-2 5-10 15,0 3-11-15,1 3-10 0,1 0-3 16,0 3-5-16,1 1-1 16,1-2-3-16,0-1-8 0,3-5-16 0,2 2-22 0,-1-6-26 15,1-2-30-15,2-5-35 0,2-3-36 16,-3-7-27-16,3-2-1 0,0-11 14 16</inkml:trace>
  <inkml:trace contextRef="#ctx0" brushRef="#br0" timeOffset="108891.04">12586 14071 36 0,'4'-4'56'0,"4"0"0"0,1 1 4 0,1 0-1 0,3-2-1 16,2 4 1-16,2-3-2 0,0 0 3 15,4 0-2-15,2 3 0 0,5-5 0 16,-1 1-2-16,5 1 0 0,2-1-2 15,2 1-1-15,2-1-1 0,2 2-1 16,3-2 0-16,1 2-1 0,3-2-1 0,1 4-2 16,5-3 0-16,2-1 1 0,2 1-1 15,7-2-4-15,1 2-3 0,5-1-3 16,2 1-2-16,7-1-7 0,1 1-4 0,5-3-3 16,1 1-3-16,3-2-3 15,-2 3-3-15,2-2-4 0,-2-1-1 16,0 2-3-16,-3 2 0 0,1-3 1 0,-2 2-1 15,-1 1 0-15,1 1-2 0,-1-2 3 16,1 4-4-16,-1-2 0 0,-1 3-1 0,1-2 0 16,-1 2-1-16,-3 2 0 0,-2-2 0 15,-4 3 1-15,-2-2 0 0,-2 4 0 0,-5-2 1 16,-3-2 1-16,-5 2-1 0,-3-1-1 16,-3 1 0-16,-4-3 0 0,-5 2 0 15,-4-2 1-15,-2 1-1 0,-7-1 1 16,-1 0-1-16,-3 0 0 0,-6 0 3 0,0 0 7 15,-5 0 11-15,-1 4 8 0,-3-4 7 16,-1 0 3-16,-1 1 0 0,1-1-6 16,-3 0-12-16,0 0-9 0,-2 3-7 15,2-3-5-15,-2 1-1 0,1-1-2 16,-3 4 1-16,2-3 1 0,-2 2 1 0,2 2 1 16,-2 2 2-16,0-2-1 0,-2 4 2 15,2 0-1-15,-2 6-1 0,-3-1 0 16,1 2 1-16,0 4-3 0,-2-1 1 0,-1 5 0 15,1 0-1-15,-3 2 0 0,-1 4-1 16,-1 2 0-16,1 5 1 0,-1-2 0 16,-2 6 0-16,1 1-1 0,-1 4 2 15,0 1-1-15,-2 1 0 0,3 1 1 0,-3 0 3 16,2 0-1-16,-2 1 0 0,3-3-1 16,-1-2-1-16,0 0 0 0,1-1 1 0,-1 0 0 15,2-4 0-15,-1-2 4 0,1 2-1 16,0-6 1-16,1-4 1 0,1-2 1 15,1-3 1-15,-1-3-2 0,1-4 0 0,2 1 0 16,-1-7-1-16,1 2-3 0,2-5 2 16,-3 1-2-16,3-1 2 0,-2 0-1 0,2-2 0 15,-3-3 1-15,3 2-3 0,-2-1 3 16,1-2-2-16,-1 2 1 0,0-4-1 16,-1 1 1-16,-1 1 2 0,2-3-1 15,-3 1 0-15,1-1 1 0,-1 0 1 0,1 0 0 16,-1 0 0-16,1 0 1 0,-1 0 1 15,1 0 1-15,1 0-1 0,-1-1 1 0,2 1-2 16,-3 0-1-16,3 0-1 0,-1 0 0 16,1 0-2-16,0 0 0 0,-3 0-1 15,3 0-2-15,-3 1 0 0,1-1-2 0,0 4 0 16,-3-3 1-16,0 3 2 0,1 0 4 16,-3 0 9-16,-2-3 11 0,0 4 12 0,1-3 11 15,-3 2 11-15,-2-3 7 0,-3 2 3 16,1-2-4-16,-2-1-5 0,-2 4-5 15,-3-4-9-15,-2 1-8 0,-1-1-4 0,-3 3-6 16,-4-2-2-16,0 3-6 0,-5-3-1 16,-1 2-3-16,-5-1-3 0,1 0-1 0,-5 1 0 15,0-2-3-15,-4 2 1 0,-1-1-2 16,-3 1 1-16,-5-3-1 16,-1 1 4-16,-5 3 3 0,-2-3 2 0,-5 2 1 15,1-2 3-15,-5 3 1 0,-1-2-1 0,-1 2 1 16,-4-3-2-16,0 4 1 0,0-1-1 15,0 4-2-15,3-4 0 0,-1 4-4 16,0-4 2-16,2 1-4 0,1-1-1 0,1 1-1 16,3-4 0-16,4 1-2 0,2 2-2 15,4-4 1-15,2 0-2 0,7-4 1 0,1 4-1 16,5-2-2-16,4 1 0 0,3-3 1 16,3 3-3-16,3-2-1 0,4 2 0 0,2-3 1 15,4 3-2-15,5 1-1 0,1-3 2 16,3 3-3-16,4 0-7 0,4 0-14 0,0 0-23 15,5 0-38-15,-1 0-47 0,5 0-50 16,-1 3-37-16,5-3-33 0,0 1-24 0,4 3-9 16,3-3 7-16,1 2 7 0,2-2-4 15,3 3-17-15,2-3 11 0,1 1 26 16,3 2 32-16</inkml:trace>
  <inkml:trace contextRef="#ctx0" brushRef="#br0" timeOffset="109957.92">19228 13609 75 0,'-2'0'93'0,"0"1"-13"0,-3 5-1 15,-3 7 5-15,-1 4 7 0,-3 11 9 0,-5 6 4 16,0 11-3-16,-4 7-2 0,-3 9-6 16,-1 3-7-16,0 9-10 0,-3 1-11 0,1 5-10 15,-3 3-12-15,2 2-9 0,1 0-11 16,1-1-8-16,1 1-5 0,2-1-7 16,2-2-12-16,-1 0-21 0,6 1-28 0,-1-6-32 15,0-2-40-15,4-2-44 0,0-5-44 16,1-5-19-16,1-4 9 0,3-6 21 15</inkml:trace>
  <inkml:trace contextRef="#ctx0" brushRef="#br0" timeOffset="111599.67">19160 13728 45 0,'17'-3'84'15,"2"1"-3"-15,2 0-5 0,5-1-4 16,-1 2-1-16,5 1-3 0,4-3-1 16,4 3-3-16,2 0-1 0,2 0-3 0,5 0-2 15,4 0-5-15,-1 3-5 0,3-3-4 16,2 1-5-16,2 2-3 0,1-1-4 16,-1-2-5-16,2 2-3 0,0-2-3 15,3 3-1-15,-1-3-2 0,3 1 3 0,1-1 4 16,3 0 1-16,2 0-1 0,4 0-2 15,2-1-3-15,2 1-6 0,3-3-4 16,-1 3-4-16,1-2-3 0,-1 2-2 0,-2-2 1 16,-1 2-1-16,-1-3-1 0,0 2-1 15,-4-2 2-15,0 3 0 0,0-2 1 0,0 2 10 16,0-3 4-16,0 3 5 0,2 3 0 16,0-3-1-16,2 2-2 0,0 2-7 15,-2-1-6-15,3 1-3 0,-5 0-1 0,0 1-1 16,-3-1 0-16,-1 4-1 15,-4-3 0-15,-5 2 0 0,-2-2 0 16,-6 0-1-16,-2 3 1 0,-7-4 1 0,-4 3-1 16,-4-3 1-16,-7-2 1 0,-1 2 3 15,-7-1 6-15,-2-1 9 0,-2-2 7 16,-5 3 6-16,1-3 3 0,-3 1 1 0,-1-1-6 16,-3 0-7-16,0 0-10 0,0 2-6 15,0-2-5-15,-1 0-2 0,-1 0 0 16,0 0-3-16,0 0 0 0,-2 4 1 0,2-4 0 15,-2 0 1-15,2 0 0 0,-2 0 1 16,0 0 0-16,0 0 0 0,0 0 0 16,-2 0 0-16,0 1 1 0,0-1-2 0,0 3 1 15,0-3 0-15,-3 0 0 0,3 1 0 16,0-1-1-16,0 0 1 0,0 0-1 16,0 0-2-16,2 0 1 0,-2 0 1 15,2 0 1-15,-2 0-1 0,2 0 0 16,-3 0 0-16,3 4 0 0,-2-4-1 0,2 0 0 15,0 1 1-15,-2-1-2 16,2 3 1-16,-2-2 1 0,0 4-1 0,-2-1 1 16,2 2-1-16,-3 0 1 0,1 2 0 15,0 1-1-15,0-1 2 0,-1 1-2 0,1 3 2 16,-2 0 0-16,0 1 0 0,-1-1 0 16,1 5 0-16,-3 0 0 0,3 2-2 0,-2-1 1 15,-1 3 0-15,1 0-1 0,-3 3 1 16,0 1 0-16,1-2 0 0,-1 6 1 15,-1 0-1-15,1 0 1 0,-2 1 0 16,1 2 0-16,-3 2-1 0,0 0 1 16,0 3 2-16,0 1 5 0,-2-1 6 0,0 1 8 15,1-2 4-15,-4 3 5 0,4-4 1 16,-4 1-1-16,4 1-4 0,-4-2-2 16,4-1-5-16,-3 2-4 0,2-2 0 0,-2 0-2 15,2 3-2-15,-2-3 1 0,2 2-1 16,-2-2 3-16,2 1 2 0,-2 1 0 15,2 1 0-15,-2-2 0 0,2 3 0 0,-2-6-3 16,2 2-1-16,0 0 1 0,0-1 6 16,0-4 5-16,0 2 5 0,0-3 4 15,2-2 6-15,0 2-1 0,1-3-2 0,-1-4-4 16,2 0-6-16,2-3-4 0,1-2-7 16,-1 0-5-16,3-3-3 0,1-1-2 15,1-3-1-15,0-1-2 0,2 1-2 0,-1-1 4 16,3-4-2-16,-2 0-1 0,2 1 0 15,0-1 2-15,0-1 1 0,-1-1-1 0,1 1 1 16,0-2 1-16,0-1-1 16,0 4 1-16,-2-4 1 0,2 1 2 0,-3-1 1 15,1 0 2-15,-2 0 0 0,2-1-1 0,-3 1 2 16,-1-4 0-16,-1 3 1 0,1-4 1 0,-1 2 1 16,-1-1 0-16,-3-1 2 0,0-2 0 15,1 2 1-15,-5-3-1 16,0 2 2-16,-2-4 2 0,-2 1-1 0,-1-1-1 15,-3 0 0-15,-2-1-1 0,-1-1 0 0,-4 1-1 16,1 1-3-16,-3-2 0 0,0 0-1 16,-4 2 0-16,0-2-3 0,-3 0-2 15,-1 1 1-15,-2 1 1 0,-5-3-1 0,-2 2 2 16,-2 1 2-16,-4-5 3 0,-2 5 4 16,-3-5 1-16,-1 5-1 0,-3-4 1 15,-1 3 0-15,-5-2 1 0,0-2 0 0,-5 1 5 16,1 2 1-16,-2-2 1 0,-3 0-1 15,1 0 0-15,-3 2-7 0,-1-2-1 0,-3 3-5 16,-4-1-3-16,-4 3-5 0,0 1-2 16,-5 0-1-16,1 3-4 0,-1 0 2 15,3 0 3-15,-1-1 0 0,5 2-1 0,4 3 0 16,3-4 0-16,3 2-1 0,5 2-4 16,4-3-2-16,4 3-2 0,4-2-8 15,5 3-16-15,4-1-31 0,4 1-45 16,2 0-59-16,6 1-64 0,3 2-59 0,6 2-46 15,2 0-33-15,5 3-20 0,1-1-4 0,5-1 31 16,2 3 47-16,4-1 54 16</inkml:trace>
  <inkml:trace contextRef="#ctx0" brushRef="#br0" timeOffset="118877.31">3365 15529 19 0,'-4'-1'34'0,"0"-3"3"0,0 3 1 16,0-2 0-16,-1 2-3 0,1-3-1 16,0 3-2-16,0-2-5 0,-1 2-1 0,-1-4-1 15,2 2 1-15,-3 0 1 0,1-1 1 16,-2 3 2-16,1-4 0 0,-1 2-1 0,-3-2-1 15,1 1-1-15,-1 0-1 0,-2 0-2 16,1-1 0-16,-3 1-4 0,0-1-2 16,0 2-2-16,-2-2-2 0,0 4-2 0,-2-4-1 15,2 4 1-15,-2-4-1 0,-2 2 1 0,0 2-1 16,0-3 1-16,-5 3 0 0,1 1 1 16,0-3 0-16,-5 3 2 0,0-1 3 15,-1 1 5-15,-3-4 3 0,2 4 6 0,-2-2 4 16,0 2 2-16,0 0 0 0,3 0-4 0,-1 0-3 15,0 0-5-15,3 0-5 0,-1 0-3 0,0 0-4 16,3 2-4-16,1 2-3 0,-1-3 0 0,1 3-4 16,1 1-1-16,0-1-1 0,-1 1 0 0,-1 1 1 15,1 2 0-15,-1-2 1 0,-1 2 1 16,1 0 0-16,-1 1 2 0,-1 3 1 0,-1-4-1 16,0 5 1-16,-1-1 0 0,-3 2 0 15,0 0 2-15,0 1 5 0,-2 1 4 0,2 2 2 16,-2 1 4-16,2-2 4 0,0 1-2 0,1 1-2 0,1 1 3 15,-2 0-1-15,2 3 1 0,0-1 0 16,3 2-1-16,-1 0 0 0,1-1-4 0,1 2-2 16,3 0-5-16,1-1-2 0,1 1-4 15,4-3-2-15,0 3-2 0,2-3-3 0,2 3-1 16,2 0-1-16,1 0 2 0,-1-1 1 16,3 5 4-16,1 0 2 0,-2-3 5 15,3 3 7-15,2 4 6 0,-1-2 4 0,3 1 2 16,0 2 3-16,2-1 0 0,2 4-3 15,2-2-1-15,2 2-2 0,2 0 2 0,3-2 1 16,4 2 3-16,-1-4 4 0,5 4 4 0,2-3 1 16,5-4 0-16,1 3-3 0,5-4-6 15,1 1-7-15,3-4-8 0,4 2-7 0,3-2-3 0,3-1-3 16,0 3-1-16,5-3 0 0,2 1 0 16,2-2 0-16,2 1 1 0,2 0 1 0,2 1 3 15,1-1 1-15,1-4 5 0,2 0 2 0,3-1 2 16,4-2 6-16,2-2 6 0,2 1 2 15,6-1 3-15,3-3-1 0,2-2-1 0,3 0-6 16,3-2-6-16,1 1-3 0,3-5-5 0,-2 0-2 16,2-1-6-16,-2 1 0 0,3-5 0 15,-3 0-2-15,2 0 1 0,0 0-1 16,0-1 1-16,1-4-2 0,-1-3-4 16,0 3-2-16,3-3-2 0,-1 0-2 0,0-4 1 15,-1 0 3-15,-3-1 2 0,0-3 3 0,-2 1 2 16,-2-4 0-16,2-1 2 0,-5-3-1 15,1 2-1-15,-2-4 0 0,0-3-2 0,-5-2-1 16,0 1-4-16,-3 0-1 0,-1-2 1 16,-4-2-1-16,-2 3-1 0,-3-2 2 0,-5 0 0 15,-3 2 1-15,-4 1-1 0,-6 0 2 16,-3 3 1-16,-3 1 1 0,-5-4 0 0,-4 5 1 16,-3 0-1-16,-3 0 0 0,-5-1-3 15,-2 4 1-15,-2-3-2 0,-2 5 1 16,-4-5-1-16,0 4 2 0,-3-1 0 0,-1-1 1 15,-3 1 0-15,-2 0-1 0,-1-2 0 16,-3 3-2-16,0-3 0 0,-5 1-1 16,1-1 0-16,-4 1 1 0,-3 0 1 0,-2-2-2 15,1 2 0-15,-5-1 1 0,0 2-1 16,-4-1-2-16,-1 1-1 0,-3 0 1 0,0-3-1 16,-5 3 3-16,0-2 0 15,-4 0 1-15,1-2 2 0,-3 3 1 16,-2-3 2-16,-3 1 2 0,-1-2 3 0,-2 1 3 15,-3 0 0-15,-2 0 1 0,-4 0 4 0,0 1 2 16,-4-1 0-16,0 3-2 0,-2-4 2 16,-3 5-1-16,-1-3-5 0,-3 3-4 0,-1-3 0 15,-5 1 1-15,-2 3 2 0,-5 0 0 0,-3-1 3 16,-1 3 3-16,-4-2-4 0,1 3-3 16,-3-4-4-16,-2 4 0 0,0-2-2 15,0 0-5-15,0 7 2 0,0-2-1 0,2 5-4 16,0 4-8-16,0 0-11 0,2 5-20 15,2 5-31-15,1 5-45 0,1 0-56 16,3 5-62-16,4 3-58 0,4-1-46 0,4 7-37 0,7 0-34 16,3 0 9-16,5 5 38 15,5 1 56-15</inkml:trace>
  <inkml:trace contextRef="#ctx0" brushRef="#br0" timeOffset="122345.78">3044 16777 19 0,'-11'-8'38'0,"1"-1"-4"16,-1 0-3-16,-2-1 1 0,3 5 0 15,-3-3 1-15,2 2-4 0,-1 1-4 16,1 0-4-16,-2 0-3 0,1 1 1 0,-1-1 1 16,0 4 3-16,1-2 1 0,-1 2 2 0,0-3 0 15,1 3-1-15,-3-1-4 0,0-2-1 16,0 4 0-16,0-1 1 0,-2 1 2 0,0-3 0 15,0 3 2-15,-2-1 0 0,0 1 0 0,0 0-3 16,-2 1-2-16,-2 2-3 0,2-2-2 0,-3 3-4 16,1-1-1-16,-2 5-3 0,1-2-3 15,-1 2-1-15,-2 0-1 0,1 4-1 16,-1-2-1-16,-3 1 0 0,0 3 1 16,1 1 3-16,-3-2 0 0,2 0 3 0,-1 0 2 0,1 3 2 0,-2-2-1 15,3 0 1-15,-1 0-1 0,2-2-1 16,1 2 0-16,-1 0 1 0,3 1-1 0,2 0 0 15,-1-1 0-15,1 1 1 0,2 0-1 0,2 1 1 16,2 3 1-16,0-5-1 0,0 6 0 0,2-1-2 16,3 1 0-16,-3 4-2 0,2 1-2 15,3 0-1-15,-1 1 1 0,0 2 0 16,3-2 1-16,2 3 1 0,-3 0 1 0,5 1 3 0,0-2 3 16,-1 1 0-16,5-3 2 0,0 4 2 15,0-2 0-15,5-2-2 0,-1 2-1 0,4-4 2 0,1 4 3 16,1-2 2-16,3 2 6 15,2-2 2-15,2 2 5 0,2-2-1 0,4 4-1 0,0-2 2 16,5 1 1-16,2-3 3 0,3 4 2 0,1-1 2 16,4-1 1-16,1 1-3 0,3-3-1 0,2-1-4 15,5 4-3-15,2-5-1 0,4 1-1 0,2-3-1 16,6 2-1-16,3-1-2 0,6-3-5 16,2 1-3-16,4-1-2 0,5-2-6 0,2 1-2 15,4-1-1-15,2-2 0 0,2 0-1 16,2-1-1-16,0 0 1 0,0-1-1 0,3-3 1 15,1 2 1-15,3-3-1 0,0 1-3 16,-1-2 0-16,3-1-2 0,2-1-1 0,-3-2-1 16,3 0 0-16,0-2 1 0,-2-2 2 0,-1-1-1 15,-1 0 2-15,2-4 3 0,-3-1 0 16,3-2-1-16,-2-2 1 0,-1-4 0 0,1 2-2 16,0-4-3-16,-3-1 0 0,-2-1-1 15,-4 2 0-15,-1-2-1 0,-6 0 1 0,-3 0 0 16,-5 0 0-16,-4 0 1 0,-2 0 0 15,-6 0 0-15,-3 1-1 0,-3-1 1 0,-5 2-1 16,-5 0-1-16,-1-1-2 0,-7-1 0 0,-3 5 0 16,-3-1-1-16,-7 2 1 0,-3 1 2 15,-3 1 1-15,-4 2 1 0,-4-1 1 0,-3 2 2 16,-1 2 0-16,-3-2 0 0,1 2-1 16,-3-1 0-16,-1 1 1 0,-1-1-3 0,-2 1 3 15,0-3-1-15,0 2 4 0,-2 0 1 16,0-3 4-16,0 0 8 0,-2 0 4 15,0-1 3-15,0 0 2 0,0 1 0 0,-3-1-4 16,1-3-4-16,-2 0-7 16,-1 2-3-16,1-4-3 0,-2-1-1 15,-3-1 3-15,-2-1 3 0,1 1 1 0,-1-1 3 0,-4-4 4 16,0 1 1-16,-2-1-2 0,-2 0-1 16,-2-2-2-16,-1 0-3 0,-1-2-1 0,-3 3 0 15,-1-3 2-15,-3 1 1 0,0-5-1 16,-4 3 1-16,-2-1-2 0,-2-3 1 15,-4-1-1-15,-5-1 4 0,-4-2 3 0,-4-1 1 16,-5-1 2-16,-5-6-1 0,-5 2-3 16,-9-4-3-16,-3-1-5 0,-7 1-3 0,-7-1-3 15,-6-1-5-15,-3 1-1 0,-10-1-3 16,-6 2-1-16,-8-1-3 0,-9 2 2 16,-4 3 3-16,-6 2 1 0,-2 5-4 0,-5 2-8 15,-2 6-27-15,-1 2-31 0,-1 6-39 0,2 3-44 16,4 6-43-16,7 4-41 0,9 7-21 15,5 3-24-15,14 6-19 0,7 4-13 0,12 4 18 16,8 4 34-16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22:17.7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6750 4276 40 0,'0'3'43'0,"-2"-3"2"0,2 0 1 16,-2 0 1-16,2 0 2 0,-2 2 3 15,2-2 3-15,-2 0-2 0,-1 0-2 0,1 0-4 16,-2 0-2-16,0-2-7 0,0 2-5 16,-1-3-1-16,-1 3 0 0,-2-1 1 15,-1 1-3-15,1-4-1 0,-3 4-1 16,0-1-2-16,1 1-1 0,-3 0-3 15,1 0 1-15,-1 0 0 0,0 0 3 16,-2 0 1-16,-2 1 1 0,0-1 1 0,0 4 0 16,-2-3 1-16,-2 2 0 0,-2-1-2 15,0 2 1-15,-3 1-1 0,1 2 0 0,-5 0-1 16,1-1-1-16,-3 3 1 0,0 2 0 16,-4 2 1-16,0-3 3 0,0 4 2 15,-2 2 3-15,2-1 2 0,-2 1-1 16,2 1 0-16,0 0 0 0,0 3-1 0,0-2-1 15,2 2-2-15,2 1-1 0,1 1-1 16,-1-1-1-16,2 2-2 0,3-1 0 16,-1 1 0-16,1 0 1 0,1-2 3 15,1 4-1-15,0 0 1 0,1 0-4 16,3 0-1-16,2 3-3 0,0-2-5 0,2 2-3 16,0-2-3-16,4 1-1 0,1 4-3 0,3-2-2 15,1 0 1-15,4 1-1 0,1 0 1 16,6 0 1-16,-1 2-1 0,4 2 1 15,3-3-2-15,3 3 1 0,3 1-2 16,2-2-1-16,2 1 1 0,2 0-1 0,5 0 2 16,1-1-2-16,3-1 1 0,1-1 1 15,5 2 0-15,0-3-1 0,5 0 0 16,-1-2 1-16,4-2-2 0,1 2 1 16,3-2 1-16,1-1 1 0,0 0 2 0,2-2 3 15,2 0 7-15,2-3 5 0,0 0 2 16,2 1 4-16,0-3 1 0,4-2-1 0,1-2-2 15,3 2-2-15,1-2 0 0,2 0-4 16,-1 0-3-16,3-3-1 0,2-1-5 16,2-1-3-16,2 2-2 0,3-2 0 15,-1-4 0-15,0 2 2 0,3-2-1 0,-3-1 5 16,3 1 3-16,-1-1 1 0,0 1 5 16,1-2 3-16,1-2 1 0,1 1-1 15,0 2 1-15,-1-4-3 0,1 0-5 16,-1 0-1-16,1 0-4 0,-1-4-2 15,1 2-3-15,-3 1 2 0,-1-4-1 0,-1-2 2 16,-4 1 0-16,0-2 4 0,0 0 1 16,-4-4-1-16,0 0 2 0,-2 2-2 15,-3-2 0-15,1-1-2 0,-5-4-4 16,1 2-1-16,-1-1-1 0,-4-3-2 0,0-2-2 16,0 1-2-16,-4-4 0 0,0 1 2 15,-2-1-1-15,-2-1 3 0,-3 0 3 16,-1 0 5-16,-5-1 0 0,-2 2 4 0,-2-5 2 15,-2 3 0-15,-4-2 1 0,-3 2-2 16,-1-1 1-16,-5-1 0 0,-4-1-3 16,0 3-3-16,-5-4-1 0,-1 2-1 0,-3-1-1 15,-3 0-3-15,-1 2-2 0,-4-3 1 16,0 3 0-16,-4-1-1 0,-1 0 0 16,-3-2 0-16,-1 1-1 0,-3-1-1 15,-3 1-1-15,-4 0-1 0,0-1-1 16,-5 1 0-16,-1 0-1 0,-2-2-1 0,-3 2 2 15,-2-4 0-15,-2 4-1 0,-2-2 1 16,0-2 2-16,-4 3 1 0,0-5-3 16,-2 4-1-16,-3-2 4 0,-1 0-2 15,-3-1-1-15,-4 3 0 0,0 0 0 0,-2 2 1 16,-2-1-2-16,-2 1 2 0,-5-1-3 16,-4 2 1-16,-2 3-1 0,-6 2 1 15,-2-2 3-15,-2 1-2 0,-5 3 4 0,0-3-1 16,-2 5 1-16,1-2 3 0,-3 2 0 15,0 1 1-15,0 2-1 0,-2 1-3 0,2 1 1 16,-2 4-3-16,-2-1-1 0,-2 2-2 16,-5 0 0-16,1 2 0 0,-5 2-1 15,0 2-3-15,-4 3 0 0,0 0 0 16,-2 3 1-16,-2 2 0 0,0 2-2 0,-2 2-4 16,-1 1-9-16,-1 4-9 15,-3 1-16-15,3 4-23 0,-3 2-49 0,3 1-78 16,0 3-86-16,3 1-76 0,5 3-66 0,9 1-59 15,6 2-21-15,8-3 46 0,9 0 74 16,12-1 77-16</inkml:trace>
  <inkml:trace contextRef="#ctx0" brushRef="#br0" timeOffset="4194.1">19738 976 136 0,'-2'0'205'0,"0"0"-21"15,2 0-19-15,-2 0-20 0,2 0-21 16,-3 0-26-16,3 1-18 0,0 3-8 0,0-3 0 16,0 7 11-16,0-1 16 15,0 3 26-15,3 2 19 0,-3 4 21 0,2 1 16 16,-2 4 8-16,0 4-6 0,0 5-15 15,0-1-19-15,0 5-24 0,0 3-28 0,0 1-25 16,0 6-18-16,0-1-15 0,0 2-13 16,0-1-7-16,2 2-5 0,0-3-4 0,2 1-1 15,-2-3-2-15,2 1 0 16,1-4 0-16,-1-1-5 0,0-7-2 0,0 3 3 16,1-7-1-16,-1-1-2 0,0-3-3 0,0-3 3 15,1-3 0-15,-1-2-2 0,-2-3 2 16,0-2-2-16,0 0 2 0,0-4 0 0,-2-2 1 15,2 2 0-15,-2-5 1 0,3-2 0 16,-3-3 2-16,2-1-2 0,-2-3-1 16,2-2 0-16,-2-6-1 0,2 1 1 0,-2-3-2 15,2-1-1-15,0-5 2 0,0 0 0 16,0-3-3-16,0-2-4 0,1 4 4 16,1-3 1-16,-2 0 0 0,2-1-2 15,0 1 2-15,1 0 2 0,-1-1 1 0,0 1-1 16,0 1-1-16,1 3 0 0,-1 0 0 0,0 0-1 15,-2 6-2-15,2-1 4 0,-2 4 0 16,3-1 0-16,-3 4-1 0,2 1 0 16,-2 3 1-16,0 1 0 0,0 0-1 0,1 4 1 15,1 3-1-15,-2-3 0 0,2 4-1 16,0 4 2-16,1 0 0 0,-1 1 2 16,0-1 1-16,0 2-1 0,1 1 0 0,-1 0-2 15,0-1 2-15,0-1-3 0,0 1 0 16,1-1 1-16,-1-1 0 0,-2 1-1 0,2-1-2 15,-2 1 3-15,1 1 1 0,-1-5 0 16,0 2-1-16,0-2 1 0,0 3 1 16,0-4 0-16,0 0-1 0,0 0 0 0,0-4 0 15,3 0-1-15,-3 0 0 0,2-5 1 16,0 0-2-16,3-2 1 0,-3-1 0 16,2-2 0-16,1 2 1 0,-1-2-2 15,0-1 2-15,1 2-1 0,-1 2-1 0,-2 2 3 16,0-1 2-16,1 4 9 0,-1 0 3 15,-2 3 9-15,2 2 8 0,-2 2 6 0,3 3 2 16,-1 6-3-16,0 4-2 0,0 2-5 16,1 3-7-16,-1 6-10 0,0 0-4 0,0 4-10 15,0 0-15-15,1 1-42 0,-3 2-89 16,2-2-116-16,2-1-122 0,1 0-128 16,-1-4-57-16,0 0 0 0,1-5 68 0,-1-3 107 15</inkml:trace>
  <inkml:trace contextRef="#ctx0" brushRef="#br0" timeOffset="4409.3">20436 1304 84 0,'-4'-13'341'15,"-2"4"87"-15,-3 2 62 0,1 3-50 16,-1 3-67-16,-1 1-58 0,1 5-82 15,1 7-83-15,2 5-62 0,-1 3-41 0,1 5-34 16,4 1-45-16,0 6-65 0,2-1-79 16,2 2-82-16,2-3-77 0,2 2-75 0,3-3-42 15,-1-3 21-15,1-4 53 0,-1-2 70 16</inkml:trace>
  <inkml:trace contextRef="#ctx0" brushRef="#br0" timeOffset="4573.82">20485 1423 38 0,'-2'-14'335'0,"0"3"94"0,-2 4 65 16,-3 0-30-16,3 2-56 15,-2 5-66-15,-3 0-87 0,3 5-94 0,-3 2-70 0,1 2-79 16,-3 3-87-16,3 0-98 16,-3 5-95-16,3-4-89 0,1 4-96 0,1-5-30 15,0 1 29-15,-1-8 66 0,3 2 77 0</inkml:trace>
  <inkml:trace contextRef="#ctx0" brushRef="#br0" timeOffset="4756.64">20635 1253 282 0,'7'3'369'0,"-3"3"64"15,-2 6-24-15,0 0-48 0,0 2-52 16,-2 5-64-16,0 2-76 0,0 1-66 0,0 3-73 15,0 1-89-15,0 2-94 0,0-2-91 16,0 3-86-16,0-3-96 0,2-2-25 16,-2 1 34-16,-2-4 61 0</inkml:trace>
  <inkml:trace contextRef="#ctx0" brushRef="#br0" timeOffset="4923.37">20633 1428 36 0,'0'-11'247'0,"2"1"37"0,-2 1-6 0,2 2-50 0,3 3-52 16,-1 1-46-16,0 2-46 0,5-3-58 15,-1 4-66-15,3 4-66 0,1-4-75 16,3 0-71-16,0 0-38 0,0 0 2 0,2-4 33 16</inkml:trace>
  <inkml:trace contextRef="#ctx0" brushRef="#br0" timeOffset="5237.7">21016 1252 141 0,'7'-6'259'0,"-3"2"26"0,-2 2-13 0,-2 2-23 0,-2 0-22 15,-2 2-29-15,-3 1-33 0,-1 4-37 16,-3-2-31-16,1 8-24 0,-3-2-19 16,0 3-14-16,-1 1-3 0,1-1 6 0,0 2 10 15,3-2 11-15,-1 1 8 0,2-1 7 0,1-2-2 16,2 0-11-16,1-2-13 0,1-3-10 15,2 2-10-15,2-1-6 0,2-1-2 16,0-1 2-16,3-2 5 0,1 1 2 16,2-1 3-16,1 0 3 0,-1-3-2 15,1 2-3-15,1-3-3 0,-1 2-4 0,1-2-5 16,-1 0-4-16,-1 0-4 0,1 0-3 16,-1-2-3-16,1 2-5 0,-1-3-13 0,3 2-29 15,-3-4-51-15,1 1-72 0,1-4-78 0,1 0-74 16,-1-5-58-16,3 0-43 0,0-4-25 15,0-3 31-15,-1-4 57 0,1-2 63 16</inkml:trace>
  <inkml:trace contextRef="#ctx0" brushRef="#br0" timeOffset="5587.72">21262 1045 23 0,'8'-13'228'0,"1"1"60"0,-3 7 41 16,-2 0 39-16,1 5 28 0,-1 6 8 0,-2 5-21 15,-2 6-47-15,2 0-67 0,-2 7-72 16,0 2-69-16,0 2-47 0,0 1-30 15,0 2-18-15,0-2-14 0,0 4-10 16,0-3-3-16,2 0-3 0,-2-1 1 0,2-1-4 16,0-3 1-16,1-4-1 0,-1 1-1 15,2-5 0-15,-2-3 1 0,2 0 2 16,-2-5-1-16,3-1 2 0,-1-4-1 0,0 1-1 16,0-5-1-16,3-1 0 0,1-3-1 15,-1-1 1-15,1-2-2 0,3-1-1 16,-1-1 2-16,1 3-1 0,-1 0-3 0,1-2 1 15,-1 3 1-15,1 4 1 0,0-2-3 16,-1 3 3-16,3 3 2 0,-2 2 0 0,1 0 1 16,1 5 1-16,0 1 2 15,-1 2-2-15,1 2 1 0,0 0 1 0,-1 4-4 0,-1-3-16 16,0 2-40-16,-1-3-83 0,-3 0-120 16,1 1-129-16,-4-3-127 0,0 2-55 15,-4-6 4-15,0-1 63 0,-4 0 109 0</inkml:trace>
  <inkml:trace contextRef="#ctx0" brushRef="#br0" timeOffset="6829.91">23995 609 168 0,'0'-1'273'0,"2"-2"39"0,-2 3-15 0,0 4-16 16,0 4-7-16,0 8-9 0,0 3-14 16,0 11-24-16,0 9-37 0,2 4-45 15,-2 8-40-15,2 6-35 0,-2 2-25 16,2 4-32-16,0 3-55 0,0-2-79 0,0 3-94 16,0-5-86-16,1 1-88 0,-1-1-69 15,0-3 1-15,-2-4 50 0,0-5 74 0</inkml:trace>
  <inkml:trace contextRef="#ctx0" brushRef="#br0" timeOffset="7130.66">24020 1316 118 0,'0'-17'198'0,"0"0"-6"16,0 1-44-16,2 3-41 0,0 2-29 15,2 2-23-15,3-1-16 0,1 4-12 0,3 0-10 16,1 3-7-16,3 2-2 0,0 1 1 16,2 1-2-16,0 3 2 0,0 1 6 0,0 1 15 15,-2 4 19-15,-1-1 31 16,-1 2 41-16,-2 1 46 0,-5 4 35 0,-2-1 19 16,-4 5 2-16,-2 0-16 0,-4 6-36 15,-3-1-44-15,-1 0-40 0,-3 0-34 0,-2 1-21 16,1-1-32-16,-1-2-51 0,0-1-70 15,0-1-78-15,2-4-81 0,1-3-87 16,1-3-67-16,3-2-3 0,-1-4 44 0,3-5 62 16</inkml:trace>
  <inkml:trace contextRef="#ctx0" brushRef="#br0" timeOffset="7360.54">24496 1139 134 0,'11'-11'406'0,"-3"3"89"0,-1 2 66 0,-3 1-40 15,-2 3-88-15,0 2-100 0,0 7-96 16,-2 3-86-16,0 6-64 0,0 7-39 16,0 1-23-16,0 6-21 0,2 5-38 15,0-1-70-15,1 1-94 0,-1 2-108 0,0-1-104 16,0-1-102-16,0-1-28 0,0 0 33 0,-2-5 76 15,2-4 99-15</inkml:trace>
  <inkml:trace contextRef="#ctx0" brushRef="#br0" timeOffset="7579.02">24839 1148 326 0,'9'-15'432'15,"-5"6"80"-15,0 3 20 0,-2 6-57 16,0 5-83-16,-2 4-86 0,0 8-87 0,0 7-74 16,-2 2-61-16,2 6-39 0,0 3-24 15,0 4-23-15,0 0-46 0,0 1-80 16,0 4-111-16,0-5-107 0,2 5-103 0,0-4-85 16,-2-3-12-16,0-4 49 0,0-4 95 15</inkml:trace>
  <inkml:trace contextRef="#ctx0" brushRef="#br0" timeOffset="7710.69">24871 1315 84 0,'2'-10'201'0,"0"1"8"0,0 3-53 0,0 2-71 15,3 0-72-15,-1 4-75 0,2 0-74 0,0 0-37 16,1 0-22-16</inkml:trace>
  <inkml:trace contextRef="#ctx0" brushRef="#br0" timeOffset="8040.81">25150 1178 59 0,'2'8'236'16,"-2"0"43"-16,0 6-13 0,0 1-29 0,-2 7-33 15,0-2-33-15,0 2-38 0,2 3-41 16,0-2-34-16,2 1-28 0,2 0-12 15,3-3-9-15,-1-1-7 0,5-2-2 16,-1-2-2-16,3-2 0 0,2-4-1 0,0-4 1 16,1-2-1-16,4 0 3 0,-1-8 1 15,0 0 2-15,0-2 10 0,2-4 9 0,-2 0 17 16,2-3 23-16,2-3 29 0,-1 1 26 16,1-3 21-16,0 2 9 0,0 1 2 0,1 0-6 15,-3 5-10-15,0 1-8 16,-2 7-11-16,-2 2-9 0,0 7-9 0,-2 6-10 0,0 4-18 15,-5 8-18-15,1 8-16 16,-3 1-17-16,-1 4-24 0,-3 3-55 0,0 2-99 16,0-3-131-16,0 0-138 0,1 0-106 0,1-2-44 15,-2-4 16-15,-2-4 81 0,0-2 120 16</inkml:trace>
  <inkml:trace contextRef="#ctx0" brushRef="#br0" timeOffset="16003.42">18663 10740 39 0,'0'-1'72'16,"0"-2"-19"-16,0 3-14 0,0-2-9 15,0 2-3-15,0-2 5 0,0 2 6 0,2 0 15 16,-2 2 13-16,2 0 14 16,-2 1 12-16,2-2 7 0,-2 7 2 0,0-2 0 15,0 4-2-15,0 3-5 0,0 3-2 0,-2 3-3 16,2 5-4-16,-2 5-8 0,0 2-8 15,0 4-8-15,-1 0-13 0,1 2-11 0,0 4-11 16,2-3-7-16,-2 2-8 16,2-1-5-16,0-4-3 0,0 3-2 0,0-3-1 15,0-1 0-15,2-3 1 0,-2-3 1 16,2-2-1-16,-2-2 0 0,0-5 1 16,0 0-2-16,0-4 1 0,0-4-1 0,0 1 3 15,2-4 0-15,-2 0 3 0,0-3 4 16,0-1 1-16,0-3 1 0,3-1-2 15,-3-1-1-15,2-3-2 0,-2-4-3 16,2 0-2-16,0-6-2 0,0 0 1 0,2-1-1 16,0-4 0-16,1 0 0 0,-1-5 0 15,2-1 0-15,1 0-1 0,1-1-1 16,-2-2 0-16,3 2-1 0,-1-3 1 16,1 1 1-16,-1-2 0 0,1 4-1 0,-1 1 1 15,1 1 1-15,-1 1-1 0,-1 3 2 16,-1 1 2-16,-2 4 4 0,0 0 0 15,1 5-1-15,-3-1 2 0,2 3 1 0,-2 3 2 16,2 4 4-16,-2 1 6 0,3 5 7 16,-3 0 2-16,0 6 2 0,2-1-4 15,-2 3-5-15,2 2-6 0,-1-2-7 0,1 0-3 16,-2 0-3-16,2 2-1 0,-2-5-2 16,2 0 0-16,1-1-1 0,-1 0 0 15,0-3 0-15,0 0 1 0,3-2 0 16,-3-3 2-16,2-1-1 0,3-1 1 0,-1-3 1 15,1-3 0-15,1-1 0 0,3-2-1 16,-2-1-1-16,1-3 1 0,1-2 0 16,0 3-3-16,-3-3 0 0,1 2 0 15,-1 3 0-15,-1-1 0 0,-3 3 0 16,1 2 10-16,-1 2 19 0,0 5 24 16,1 4 21-16,-3-1 13 0,2 10 7 15,-1 0-4-15,-1 4-15 0,-2 7-22 0,2 1-32 16,-2 1-56-16,0 2-76 0,0-2-86 0,3 2-87 15,-1-4-99-15,0-1-59 16,0-1 6-16,3-3 48 0,-1-5 71 0</inkml:trace>
  <inkml:trace contextRef="#ctx0" brushRef="#br0" timeOffset="16205.04">19433 11012 46 0,'-4'-17'241'0,"0"5"48"0,-1-1-8 0,1 4-46 16,-2 6-43-16,2 3-36 15,-3 7-46-15,3 3-47 0,0 6-31 0,0 5-15 16,-1 4-21-16,3 1-37 0,2 3-43 16,0 1-55-16,2-1-64 0,0-1-69 0,3-2-24 15,-1-1 9-15,0-1 33 0</inkml:trace>
  <inkml:trace contextRef="#ctx0" brushRef="#br0" timeOffset="16368.38">19473 11092 30 0,'-4'-10'285'0,"0"-1"72"0,0 3 43 16,-1 2-50-16,-1 2-57 0,0 0-53 15,-1 4-70-15,1 4-99 0,-2-3-104 0,-1 7-94 16,1-3-90-16,-1 2-95 15,1 2-65-15,-1-1-8 0,1-2 32 0,1 1 58 16</inkml:trace>
  <inkml:trace contextRef="#ctx0" brushRef="#br0" timeOffset="16554.16">19611 10896 128 0,'0'3'260'0,"0"1"38"0,0 3-13 16,-2 7-55-16,0 2-49 0,0 2-35 16,-1 3-33-16,1 4-44 0,0 0-63 15,0 4-78-15,0 0-82 0,0 0-96 16,0 0-59-16,-2-3-24 0,1-1 17 0,-1-5 48 16</inkml:trace>
  <inkml:trace contextRef="#ctx0" brushRef="#br0" timeOffset="16703.25">19605 11023 160 0,'4'-10'183'0,"0"1"-29"0,0 5-52 0,0-1-43 16,3 5-31-16,1 0-35 0,3 4-42 0,-1 0-61 15,3 1-39-15,2-1-22 0,0-3-7 16</inkml:trace>
  <inkml:trace contextRef="#ctx0" brushRef="#br0" timeOffset="17015.75">19967 10915 97 0,'0'-5'193'0,"0"1"-11"16,-3 1-29-16,-1 3-27 0,0 0-21 0,-2 3-14 15,-1 1-11-15,-1 2-8 0,-1 2-3 16,1 0 0-16,-1 1 2 0,3 0 0 15,-2 1-1-15,1-1-4 0,1 0-5 16,-1-1-5-16,3 1-8 0,0 4-9 0,2-2-6 16,0-1-5-16,0 2-3 0,2 0-5 15,2 1-4-15,0-1-3 0,0 1-4 16,2-2-1-16,3-2-2 0,-1 2 0 16,0-1-2-16,1-5 0 0,1 3 1 0,1-3-1 15,-1-4 0-15,1 2-5 0,1-6-14 16,-1 2-25-16,1-7-32 0,1-1-38 15,-1-4-40-15,1 0-34 0,-1-3-20 16,-1-1-2-16,2 0 6 0,-3-2 15 0,0 1 18 16,1 1 17-16,-1-2 17 0</inkml:trace>
  <inkml:trace contextRef="#ctx0" brushRef="#br0" timeOffset="17264.06">20132 10824 87 0,'4'-8'168'0,"-2"-1"11"0,0 1 4 0,0 3 0 16,-2-2-6-16,2 3-10 0,-2 3-15 15,0-4-17-15,0 2-20 0,2 3-19 16,-2-1-6-16,3 2 6 0,-3 2 16 16,2 2 20-16,-2 0 19 0,0 6 16 15,0-1 2-15,-2 6-12 0,2 2-23 16,-3 2-22-16,1 4-25 0,0 0-22 16,2 2-19-16,-2 3-14 0,2-3-13 0,-2 2-8 15,2-2-4-15,0 2-5 0,0-4-13 0,0-1-20 16,2-1-39-16,-2-3-59 0,2-1-72 15,-2-5-75-15,2 0-74 0,-2-2-81 16,-2 2-31-16,0-8 22 0,0 2 51 0,-2-2 67 16</inkml:trace>
  <inkml:trace contextRef="#ctx0" brushRef="#br0" timeOffset="17748.03">20297 10699 114 0,'2'-1'220'0,"0"1"20"16,0 1-14-16,0 6-11 0,-2 2-6 16,2 5 1-16,-2 5-8 0,0 1-16 15,0 5-21-15,-2 0-24 0,2 2-22 16,-2-1-16-16,2 2-17 0,-2-3-10 0,2 0-11 16,-2-5-8-16,2 1-9 15,0-7-7-15,0 1-8 0,0-2-10 0,0-4-6 16,0-2-3-16,0-1 3 0,2-2 1 0,2 0 3 15,3-4 3-15,-1-4 2 0,2 0-1 16,1-2-5-16,1-1-6 0,3 0-2 16,0 1-5-16,-1-2-5 0,1 3-2 0,0 2 3 15,2 0 2-15,-3 3 5 0,3 3 13 16,-2 4 13-16,0 2 13 0,-3 1 7 16,1 6 5-16,-1 3-3 0,-1 0-12 15,-3 5-12-15,-2-3-34 0,-1 4-72 0,1 0-116 16,-2 0-124-16,2-3-143 0,0-1-89 15,1-5-24-15,1-3 37 0,-2 0 96 16</inkml:trace>
  <inkml:trace contextRef="#ctx0" brushRef="#br0" timeOffset="18376.36">21584 11009 68 0,'2'-5'207'0,"0"4"15"0,0-2-39 0,0 3-37 15,4-1-28-15,3 1-8 0,2-4 5 16,5 4 9-16,3-1 7 0,7 1 13 15,6 0 17-15,2 1 16 0,8-1 7 0,4 4 5 16,5-3 7-16,6 3 1 0,7 0-13 16,6 0-22-16,6-3-21 0,2 5-23 15,5-5-24-15,1 3-28 0,3 1-24 16,2 0-13-16,-2-1-8 0,0 2-6 0,-3-1-5 16,-1 3-1-16,-3-2-1 15,-1 4-5-15,-5-1-10 0,-7 0-33 0,-3-3-78 16,-5 4-110-16,-6-4-111 0,-4 1-115 15,-5-2-91-15,-3-2-21 0,-6 1 47 16,-3-4 94-16,-4-4 104 0</inkml:trace>
  <inkml:trace contextRef="#ctx0" brushRef="#br0" timeOffset="18726.07">23620 10644 48 0,'0'-8'143'0,"2"4"-26"16,0 3-38-16,2-3-26 15,1 3-12-15,3 2-1 0,1 3 2 0,-1 0 2 16,3 5 2-16,-1-1 6 0,1 6 6 16,-1 5 5-16,-1-1 7 0,-3 3 6 15,0 4 5-15,-1 4 4 0,-5 1 1 0,0 4 2 16,-5 1 4-16,-3-2 0 0,-3 2-6 16,-1-1-10-16,-3 2-13 0,-4-2-14 0,0 0-30 15,0 0-49-15,-2-5-58 0,2 1-72 16,2-5-103-16,0-1-54 0,0-3-17 0,0-4 19 15,-2-5 42-15</inkml:trace>
  <inkml:trace contextRef="#ctx0" brushRef="#br0" timeOffset="20349.3">24729 10493 25 0,'-4'5'174'0,"-3"7"0"16,1 5-24-16,-2 3-22 0,-1 6-20 16,1 7-20-16,-3 5-21 0,1 3-22 15,-1 3-17-15,0 5-20 0,1 4-27 0,-1-2-40 16,3 3-60-16,-1 0-57 0,1-3-33 0,-1-4-8 15</inkml:trace>
  <inkml:trace contextRef="#ctx0" brushRef="#br0" timeOffset="20581.91">24704 10706 73 0,'6'-16'186'0,"0"3"17"16,3 2-38-16,-3 6-36 15,3 5-22-15,-1 8-11 0,3 3-8 16,-3 4-19-16,3 9-21 0,-3 0-17 0,3 7-22 16,-3 3-31-16,3 3-40 0,-3-1-51 15,1 3-79-15,-3-4-40 0,-2 4-12 0,-2-4 11 16</inkml:trace>
  <inkml:trace contextRef="#ctx0" brushRef="#br0" timeOffset="20733.88">24763 11062 130 0,'-2'-8'171'0,"2"3"-24"0,2 1-58 16,0 3-46-16,2 1-43 0,5 1-38 15,-1-1-50-15,5 3-44 0,2-2-22 16,2-1-6-16</inkml:trace>
  <inkml:trace contextRef="#ctx0" brushRef="#br0" timeOffset="21014.57">25087 10899 68 0,'10'-21'145'15,"-1"4"-7"-15,-3 1-6 0,-2-1-4 0,1 5-3 16,-1-2-6-16,-2 5-7 0,-2-1-9 0,0 1-14 15,0 4-15-15,-2 1-14 0,-2 3-14 16,-1 1-10-16,1 1-5 0,-2 3-3 16,-1 5-2-16,1 3-1 0,2 1-1 0,-3 3-3 15,5 2-5-15,0 1-6 0,0 2-3 16,4-2-5-16,0 1 0 0,0-1-2 16,3-1 1-16,-1-1-1 0,0-1 0 0,0-2 3 15,-1-2 1-15,-1-1 2 0,-2-2 1 16,0-3 1-16,-2 1-1 0,-3 1-4 15,-1-3-20-15,-3 0-31 0,-1 3-41 16,-3-5-47-16,1 2-60 0,-1-1-65 16,0 1-18-16,3-2 9 0,-1-2 29 15</inkml:trace>
  <inkml:trace contextRef="#ctx0" brushRef="#br0" timeOffset="21394.74">25332 10890 21 0,'2'-8'192'0,"-4"3"21"0,0-1-41 15,-4 5-34-15,-1 1-27 0,1 1-24 16,-2 6-21-16,-3 1-18 0,0 2-13 16,3 1-10-16,-3 3-6 0,3 1-7 0,2-1-5 15,1 2-4-15,1-3-1 0,2 2-1 16,2-5-2-16,2 1 1 0,2-2 0 15,1-1 0-15,1-2 0 0,2 0-1 16,1-5 1-16,4-1 0 0,-1-1 1 0,1-5-1 16,2 0 0-16,0-3 0 0,-1-2 0 15,1-6 1-15,0 1 0 0,-2 2 1 16,-1-2 8-16,1-1 12 0,-2 5 16 16,-3-1 24-16,1 2 23 0,-3 5 20 0,-2-2 8 15,-2 4 2-15,0 3-3 0,-2 2-12 16,0 7-20-16,-2 2-16 0,0 4-12 0,-2 5-21 15,2-3-50-15,-2 5-66 0,2-1-67 16,-1 2-74-16,1-2-92 0,0-3-50 16,2 1 5-16,0-2 38 0,0-4 55 0</inkml:trace>
  <inkml:trace contextRef="#ctx0" brushRef="#br0" timeOffset="21843">25622 10896 186 0,'-2'-6'228'0,"2"-2"-7"15,-2 7-54-15,2-2-44 0,-2 6-33 16,0-2-29-16,0 7-22 0,0-2-13 0,-1 5-8 16,3 2-6-16,-2-2-5 0,2 2-2 15,-2 1-2-15,2-3-1 0,0-1 0 16,0 2 2-16,0-3 3 0,0-1 6 15,0-3 7-15,0 2 6 0,0-3 6 0,0 1 3 16,0-2 3-16,0-1-1 0,0 1 0 16,2-2 1-16,0-1 4 0,1-1 4 15,1-2 0-15,0 1-3 0,0-2-4 16,0-1-8-16,1 1-10 0,-1-2-8 0,0 2-4 16,0 3-2-16,1-4-3 15,-1 2-2-15,0 2 3 0,0-3 3 0,1 3 5 16,-1-2 4-16,2 2 5 0,-2 1 4 0,3-4 2 15,-1 4 1-15,3 0-2 0,-3 0-1 16,2 0 1-16,1 4 6 0,-1 0 7 16,3 2 5-16,-1 2 3 0,1-1 2 15,0 6-5-15,1-3-8 0,-1 5-11 16,2-2-8-16,-1 0-11 0,-1 0-32 0,2 2-51 16,-3-5-67-16,1 1-73 0,-3 2-78 15,1-3-78-15,-1 0-17 0,-1-4 28 16,-3-2 51-16</inkml:trace>
  <inkml:trace contextRef="#ctx0" brushRef="#br0" timeOffset="22938.85">27595 10419 144 0,'-8'-4'195'0,"1"-1"-21"0,-3 4-14 0,-1-2-9 15,0 3-9-15,-3 3-9 0,-3 2-12 16,-2 0-9-16,-3 7-4 0,-1 5 0 16,-4 0 3-16,-1 7 8 0,-4 5 12 15,1 1 14-15,-1 4 15 0,2 5 8 16,1 1 1-16,1 2-8 0,3 0-17 0,6 0-24 15,2 2-25-15,6-2-23 0,5 0-19 16,4-4-16-16,6 0-11 0,4 0-6 16,7-4-6-16,2 0-3 0,6-5-2 0,5 2-2 15,4-8-6-15,2 1-29 0,2-7-75 16,2 0-107-16,4-5-112 0,2-4-119 16,3-3-84-16,0-5-19 0,1-5 48 0,-1-4 94 15</inkml:trace>
  <inkml:trace contextRef="#ctx0" brushRef="#br0" timeOffset="24763.38">28135 10598 29 0,'-2'-1'84'16,"2"-3"-5"-16,-3 3-6 0,3-1-5 16,0 2-6-16,0-4-4 0,0 4-5 15,0-1 1-15,0 1 3 0,-2-3 3 16,2 3 2-16,-2 0 8 0,2 0 13 0,-2 3 14 15,2 2 13-15,-2 2 9 0,0 2 7 16,-2 1 0-16,2 6-11 0,-3 3-13 16,1 0-17-16,2 5-16 0,-2-3-17 15,2 4-13-15,0 3-12 0,2-2-11 0,0 2-5 16,0-2-6-16,0 3-1 0,2-6-2 16,-2 2-2-16,2 0 0 0,0-1 0 0,0-3 1 15,0-1 1-15,0-1-2 0,0 0 2 16,-2-1-1-16,2-6 1 0,-2 2-2 0,3-3 0 15,-3-2 2-15,2-1 0 16,-2-1 4-16,2-2 9 0,-2 0 16 16,0-2 12-16,0-2 7 0,0 3 3 0,0-4 0 15,0-4-10-15,0 0-15 0,0-1-11 0,2-4-8 16,-2 1-5-16,2-4-3 16,0 0 0-16,0-5 1 0,0 1-1 0,0 1 0 15,3-4 2-15,-3 2 0 0,2-1 2 16,0-1 0-16,1 2 0 0,-1-1 1 0,0 2 0 15,0-1-1-15,3 1-1 0,-3 3-1 16,0 1-1-16,0 2 0 16,1 1-3-16,-3-1-1 0,2 4 0 0,-2 2 1 15,0 1 1-15,0 1 0 0,0 4 5 16,0 1 7-16,-2 3 7 0,3 1 7 0,-3 5 7 16,2-2 1-16,-2 1 1 0,2 3-4 15,-2-2-6-15,2 1-8 0,-2-1-6 16,2-4-4-16,0 1-4 0,0 0-2 0,0-1-1 15,1-5 0-15,1 2 2 0,-2-1-1 16,2 0 2-16,2-3 1 0,1-1-1 0,-1-1 1 16,3-4-2-16,1 1 2 0,1-6-1 15,-1 0 1-15,3 1-1 0,-2-2 3 16,1 2-2-16,-1 0-2 0,0 1-3 16,-1 0-1-16,-1 4 2 0,-3-1-2 15,0 5 3-15,1 0 2 0,-1 5 0 0,-2 4 4 16,0 2-1-16,-1 3-3 0,1 1-28 15,-2 4-60-15,0-4-84 0,0 5-88 16,2-6-92-16,3 2-84 0,1-2-18 16,1-3 37-16,-1-2 69 0</inkml:trace>
  <inkml:trace contextRef="#ctx0" brushRef="#br0" timeOffset="24965">28749 10845 103 0,'-5'-9'231'16,"1"1"30"-16,0 4-45 0,0-1-40 15,-3 5-33-15,3 3-30 0,-2 2-33 16,-1 5-27-16,1 5-22 0,0 3-11 0,1 2-12 16,1 5-20-16,2 1-37 0,0 3-44 15,4 1-58-15,0-2-72 0,0 1-42 0,3-4-6 16,-1 0 21-16</inkml:trace>
  <inkml:trace contextRef="#ctx0" brushRef="#br0" timeOffset="25125.98">28827 10932 177 0,'-4'-7'250'0,"-3"3"22"0,1 3-61 0,0 1-53 16,-3 4-43-16,-1 3-33 15,1 2-42-15,-2 4-49 0,3 0-55 0,0 0-63 16,-1 3-83-16,1-2-43 0,1 0-12 0,1 0 14 16</inkml:trace>
  <inkml:trace contextRef="#ctx0" brushRef="#br0" timeOffset="25293.37">28905 10887 53 0,'4'-5'207'0,"-1"5"21"16,-3 4-38-16,0 0-49 0,-3 5-37 16,1 4-30-16,0 4-26 0,-2-1-33 0,2 5-40 15,-2-3-52-15,-1 2-71 16,1 0-52-16,0 1-25 0,0-3-2 0</inkml:trace>
  <inkml:trace contextRef="#ctx0" brushRef="#br0" timeOffset="25459.19">28928 10878 65 0,'5'-8'163'16,"-1"0"-18"-16,0 2-46 0,3 2-40 16,-1 0-30-16,0 3-25 0,3-1-34 0,1 2-41 15,3 0-48-15,0 0-25 0,1 0-13 16</inkml:trace>
  <inkml:trace contextRef="#ctx0" brushRef="#br0" timeOffset="25840.72">29208 10777 139 0,'0'-3'169'0,"0"2"-24"16,-2 1-26-16,2-4-21 0,-2 4-19 0,2 0-20 15,-2 0-19-15,2 0-13 0,-3 0-7 0,3 0-5 16,-2 0 2-16,2 0 7 0,-2 0 12 15,0 0 14-15,0 0 16 0,0 0 15 16,-2 0 13-16,1 0 10 0,-1 4 5 0,0-4 3 16,-2 1-6-16,1 2-7 0,-1 2-11 15,2-4-16-15,-3 3-16 0,1 2-15 0,0 0-14 16,-3 2-9-16,3-3-7 0,-2 5-4 16,1-1-4-16,1 0-1 0,-1-1-2 0,1 1-1 15,2 0 0-15,0 2-1 0,2-2 0 16,2-4-2-16,0 3 1 0,0-1-1 15,2-3 2-15,2 1 1 0,0-4 1 0,2 3 0 16,3-3 2-16,2 2 1 0,-1-3-1 16,1 1-1-16,1-1 0 0,-1 4 2 0,0-4-2 15,-1 2 0-15,-1 2 0 0,-3 1-1 16,2 0-22-16,-1 3-39 16,-3-1-49-16,2-1-54 0,-1 2-65 0,1-3-70 0,-2 2-39 15,3-2 6-15,-1-1 32 0,0-4 47 16</inkml:trace>
  <inkml:trace contextRef="#ctx0" brushRef="#br0" timeOffset="26193.18">29489 10621 18 0,'5'-6'220'0,"-3"1"36"0,-2 2 4 16,0 6-28-16,0 3-22 0,-2 4-14 15,-3 4-19-15,1 2-24 0,0 3-26 16,-2 4-28-16,1-1-28 0,1 1-24 0,0 2-16 16,0-3-13-16,-1 4-9 0,3-5-5 15,2-1-4-15,0 1-1 0,0-4-1 16,0-2 0-16,0-4 1 0,2 0 1 0,1-3 2 16,-1-3 2-16,2-1 1 0,2-3-1 15,1-2 1-15,1-4 2 0,3 1-2 16,-1-5-1-16,1 2-1 0,1-2-1 15,-1 1-2-15,2 1 1 0,-3 3 7 0,1 3 18 0,-3 2 26 16,1 2 22-16,-1 4 17 16,-1 3 13-16,-3 5-2 0,0-1-15 0,0 6-22 15,-1-1-45-15,-1 1-76 0,0-1-101 16,0-1-100-16,2-1-110 0,-4-1-86 0,2 1-24 16,0-6 35-16,0-2 76 0</inkml:trace>
  <inkml:trace contextRef="#ctx0" brushRef="#br0" timeOffset="26520.2">30131 10456 8 0,'4'-5'160'0,"0"2"14"0,3-1-41 15,-1 3-34-15,0 2-15 0,3 4 1 16,1 2 6-16,1 2 5 0,-1 5 4 16,3 4 6-16,-2 3 5 0,-1 0 6 0,-1 7 11 15,-1 3 13-15,-3 3 11 0,-1 3 4 16,-2 0-2-16,-4 5-9 0,0-3-17 0,-5 5-25 15,-1-2-28-15,-1 0-25 0,-3 1-36 16,-1-6-65-16,-2 2-87 0,-2-6-92 0,2 2-111 16,-2-5-81-16,1-4-29 0,-4-4 29 15,4-1 67-15</inkml:trace>
  <inkml:trace contextRef="#ctx0" brushRef="#br0" timeOffset="29442.8">21696 11048 2 0,'2'0'68'0,"-2"0"-4"0,0 0-9 0,2 0-10 15,-2 0-10-15,2 0-10 0,-2 0-6 16,0 1-4-16,2-1 0 0,-2 4 2 15,2-3 3-15,-2 2 6 0,3-2 4 16,-1 3 5-16,-2-3 5 0,2 2 6 16,-2-2 8-16,2-1 6 0,-2 4 3 0,2-2 1 15,-2-1 1-15,2 3 1 0,-2 0-6 16,0 1-3-16,0-1-4 0,0 2-6 16,0 1-6-16,0 2-6 0,2 0-5 0,-2 1-5 15,0-1-2-15,0 1-1 0,0 0-2 0,0 0 0 16,0 3 0-16,0-1 0 15,0 1-1-15,-2-1-1 0,2 1-1 16,-2 3-2-16,2-2-2 0,-2 2-1 0,2 1-1 16,-2-1-1-16,2 0-1 0,-2 2 3 0,2 2 0 15,-2-4 1-15,2 6 1 16,-3-5 3-16,1 3-1 0,0 2-1 16,0-2-2-16,0 1-1 0,0 3-3 15,0-2-4-15,2 0-2 0,-2 3-1 0,-1-1 1 16,3 1-2-16,-2-1 0 0,2 1 0 15,-2 0 0-15,2-1 1 0,-2 1-2 16,2-1-1-16,-2 1 1 0,2 3 0 0,-2-2 2 16,2 3-2-16,-2-3 0 0,2 3 1 0,0 0-1 15,0 4 0-15,0-4-2 0,0 2 1 16,0 2 2-16,0-4 0 0,0 3 0 0,0-2 1 16,2 3 3-16,-2-3-1 0,2 3 0 15,-2-3 0-15,0 3-1 0,0-2 0 16,0 1 0-16,0-3-1 0,0 3 0 15,0-2 0-15,0-1-1 0,0 0-1 0,-2-3 0 16,2-1 0-16,0-2-1 0,0 1 1 16,0-8 0-16,0 3-1 0,0-5 0 15,0 0-1-15,0-3 1 0,0-2 0 16,0 0-1-16,0-2 1 0,0-3-1 0,2 2 0 16,-2-1 2-16,2-1-1 0,-2 2 0 15,2-5 1-15,-2 3 0 0,2 0 0 16,-2-3-2-16,2 2 0 0,1-2 2 15,-1 3 1-15,0-4 2 0,0 1-1 0,0-1 5 16,0 3 3-16,0-3 8 0,0 0 8 16,1 0 9-16,-1 0 9 0,0-3 10 15,2 3 9-15,-2-1 8 0,2 1 1 16,1-4 4-16,-1 3 0 0,2-2-1 0,-2 2-2 16,3-4-5-16,-1 2-3 0,0 2-3 15,3-5 1-15,-3 5-4 0,3-2-5 16,1 1-5-16,-1-1-4 0,3 3-7 0,1-1-9 15,0 1-7-15,4 0-2 0,0 0-3 16,2 1-3-16,2-1 0 0,4 3 1 16,1-1 1-16,3 1 1 15,1-2 2-15,6 1 3 0,0 3 5 0,4-2 0 16,5 2 3-16,1-1-1 0,3 1-2 16,2-1-5-16,2-3-4 0,2 5-7 0,0-5-4 15,2 4-2-15,2-2-1 0,0-2-2 16,1 3 0-16,-1-3 3 0,-2 2 0 0,-2-2-2 15,0 5 1-15,-4-5 0 0,-5 4-1 16,-1-2-2-16,-5 1-9 0,-4-2-15 16,-2 2-23-16,-6-1-39 0,-3-1-52 15,-2 1-66-15,-2-3-59 0,1 0-53 0,-3 0-41 16,0-3-30-16,0-2-23 0,-2-1 27 16,-3-1 47-16,-1-5 55 0</inkml:trace>
  <inkml:trace contextRef="#ctx0" brushRef="#br0" timeOffset="29805.83">23442 12404 61 0,'4'9'64'0,"3"0"-8"16,1 6-12-16,-2-2-10 0,3 4-11 15,-3 2-5-15,3 1-7 0,-3 3-1 0,0 2 0 16,-1 0 5-16,-3 1 10 0,0 3 8 15,-4 0 11-15,0 0 9 0,-5 1 6 16,-1 0-3-16,-3 2-3 0,-1-2-7 0,-3 0-9 16,0 0-10-16,0-2-12 0,0-2-23 15,1-1-39-15,-1-1-69 0,-2-3-44 16,0-1-23-16,0-3-11 0</inkml:trace>
  <inkml:trace contextRef="#ctx0" brushRef="#br0" timeOffset="30506.74">24786 11858 72 0,'0'-2'211'0,"0"-1"23"0,0 6-21 16,-2 4-29-16,2 7-30 0,-2 6-17 15,0 5-13-15,0 9-19 0,0 4-28 16,-1 4-33-16,3 5-45 0,-2 6-56 15,2 2-61-15,0-1-72 0,0 1-71 0,0-1-35 16,-2-1 6-16,0-3 31 0</inkml:trace>
  <inkml:trace contextRef="#ctx0" brushRef="#br0" timeOffset="30784.89">24854 12308 18 0,'6'-14'157'0,"-2"3"-6"0,3 2-39 15,-1 1-39-15,1 3-24 0,1-1-14 16,0 5-4-16,1 1-6 0,2 1-6 16,-1 5-3-16,1-1-1 0,-1 4 1 15,1 3 2-15,-3 1 4 0,-1 2 9 0,-1-1 9 16,-4 2 12-16,-2 1 6 0,-2 0 1 0,-4 2-4 15,-3-1-8-15,-1 3-9 0,-3-4-13 16,-2 1-14-16,0 1-26 16,0-4-37-16,1 0-50 0,1-1-78 0,-2 1-43 15,2-6-19-15,3-1 8 0</inkml:trace>
  <inkml:trace contextRef="#ctx0" brushRef="#br0" timeOffset="31166.57">25375 12368 108 0,'0'-9'230'0,"-3"0"29"16,-1 4-35-16,-2 1-48 0,-3 2-39 15,1 4-27-15,-3 2-27 0,-1 4-27 0,-1 2-22 16,0 5-15-16,1 0-7 0,1 4-7 15,0-3-3-15,1 2-2 0,3-2-2 16,1-2-1-16,2 2-1 0,2-4 0 0,2 0-1 16,0-2 1-16,4-2-1 0,0-1 1 15,3-6 1-15,1 2 1 0,3-6 2 16,-1-1 0-16,3-4 1 0,2-1 0 0,2-3 1 16,0-5 5-16,0 0 9 0,-1 0 14 15,-1 1 14-15,-2 2 18 0,0 2 19 16,-5 0 23-16,1 6 27 0,-3 1 24 15,0 4 10-15,-4 5-4 0,1 3-11 0,-3 2-25 16,-3 4-40-16,1 4-75 0,0 3-100 16,0-1-103-16,2 1-96 0,0-1-91 15,2-1-75-15,2-1-4 0,1-2 55 0,1-5 76 16</inkml:trace>
  <inkml:trace contextRef="#ctx0" brushRef="#br0" timeOffset="31465.08">25722 12425 175 0,'6'-13'187'0,"0"-1"-19"0,-1 3-18 0,-1 2-9 15,-2-1-4-15,0 1-10 0,-2 3-13 16,0 2-16-16,-2-1-17 0,0 2-22 16,-2 1-21-16,-1 4-18 0,-1 1-11 0,2 3-5 15,-3 2-4-15,3-3-2 0,0 6 1 16,2-2-1-16,0 1 0 0,0 0-1 15,2 0 3-15,2 2-2 0,0 0 0 16,0-2 2-16,0 1 0 0,0-2 0 0,-2 0 1 16,2 1 2-16,-2-1 0 0,-2-3 1 15,0 4 0-15,-2-4 0 0,-2 3-1 16,-3 0-7-16,-1 2-14 0,-1-2-25 16,0 3-34-16,1-3-39 0,-1 0-48 0,3 0-60 15,-1 1-31-15,1-6-2 0,4 1 23 16</inkml:trace>
  <inkml:trace contextRef="#ctx0" brushRef="#br0" timeOffset="31763.4">26016 12378 190 0,'8'-10'256'0,"1"4"0"0,-5-2-28 16,-2 7-33-16,-2-2-30 0,-2 6-31 0,-2-2-31 0,0 7-24 15,-1-2-19-15,-1 4-14 0,2-1-15 16,0 0-11-16,1-1-8 0,3 1-7 0,0 0-3 16,3 1-1-16,-1-1 0 0,2-3-1 15,2-2 0-15,3 2 0 0,-1-1 1 16,3-5-1-16,2 1 2 0,-1-1 2 16,1 0-1-16,2 3 2 0,0 2 5 0,-1 0 7 15,1 5 5-15,-2 4 6 0,0 3 2 16,-1 1 0-16,-1 6-6 0,-3-3-11 15,3 4-33-15,-3 0-47 0,1 0-51 0,-1-1-58 16,1-1-61-16,-3 1-75 16,0-7-16-16,1 1 19 0,-5-4 37 0</inkml:trace>
  <inkml:trace contextRef="#ctx0" brushRef="#br0" timeOffset="34419.36">27805 11915 60 0,'-5'-8'137'0,"1"3"-19"0,0-3-19 15,-3 3-12-15,1 3-14 0,0 1-19 16,-1-3-17-16,-1 4-9 0,-3 4-6 0,-1-1 4 16,-1 5 3-16,-2 2 8 0,-2 5 13 15,-2 0 13-15,0 4 16 0,0 2 16 16,0 8 19-16,0-4 14 0,2 8 6 15,2 1-2-15,3 1-12 0,3 5-14 0,5-2-21 16,4 1-21-16,4 5-18 16,5-4-17-16,3 1-9 0,5 0-27 0,4-6-58 0,5 2-67 15,1-5-78-15,5-6-100 16,2-2-53-16,0-6-7 0,0-6 35 16,-3-3 57-16</inkml:trace>
  <inkml:trace contextRef="#ctx0" brushRef="#br0" timeOffset="34666.56">28418 11912 25 0,'0'-10'267'15,"-2"2"43"-15,-2 3 53 0,0 9-30 16,-3 1-28-16,-1 8-28 0,-1 7-29 0,-1 5-33 15,1 4-46-15,1 6-53 0,0 6-45 16,-1 5-48-16,3 0-72 0,1 7-87 16,3-2-83-16,0 0-79 0,2-1-84 0,2-4-55 15,-2-3 15-15,2-2 55 0,-2-8 67 16</inkml:trace>
  <inkml:trace contextRef="#ctx0" brushRef="#br0" timeOffset="34932.85">28444 12191 22 0,'4'-5'104'0,"2"2"-26"0,1 2-17 15,-1 1-11-15,0 0-8 0,1 4-6 0,1 1-7 16,-1-1-1-16,-1 4 3 0,-2 1 8 15,-2 0 11-15,0 2 13 0,-2 3 11 16,-2 1 4-16,-2-2 2 0,-4 3-7 0,-1 2-13 16,1-2-15-16,-3-1-13 0,0 0-13 15,1 1-26-15,-1-2-35 0,1 0-49 16,3 0-67-16,-1-5-49 0,2-1-23 16,1-4 4-16</inkml:trace>
  <inkml:trace contextRef="#ctx0" brushRef="#br0" timeOffset="35148.75">28742 12129 239 0,'4'-5'273'0,"1"1"22"15,-3 4-50-15,-2 3-52 0,0 3-44 0,0 3-31 16,-2 6-22-16,0 6-19 0,-1 1-24 15,-1 7-33-15,2 1-49 0,-2 2-57 0,2 1-59 16,0 1-68-16,0 0-76 0,-3-1-27 16,1-3 14-16,-2-1 36 0</inkml:trace>
  <inkml:trace contextRef="#ctx0" brushRef="#br0" timeOffset="35346.8">28931 12200 46 0,'4'-9'223'15,"0"0"17"-15,0 4-14 16,-2 5-55-16,-2 1-52 0,0 7-37 0,-2 2-22 0,0 5-15 16,0 5-23-16,0 3-33 0,0-2-41 15,0 8-46-15,0-4-56 0,-1 0-63 16,1 4-25-16,-2-8 4 0,0 3 23 15</inkml:trace>
  <inkml:trace contextRef="#ctx0" brushRef="#br0" timeOffset="35794.35">28969 12240 117 0,'4'-3'86'0,"-2"3"-34"0,2 3-20 16,1-2-11-16,-1 3-8 0,2 0-11 15,0 1-15-15,1-4-13 0,1 5-9 0,1-5-4 16,-1 2-2-16,1-2 5 0,-3-1 10 16,2 0 13-16,-1 0 11 0,-3 0 11 15,0 0 11-15,1 0 8 0,-1 0 7 0,-2 0 5 16,2 0 1-16,-2 4-4 0,2-3-6 15,-1 3-6-15,1 0-5 0,0 0-7 0,0 0-5 16,3 0-3-16,-3 1-2 0,2-1-1 0,1 1 1 16,1-2 4-16,0-2 6 0,1 3 9 15,-1-8 6-15,3 3 8 0,0-3 6 16,-1-1 3-16,3-4-2 0,-3-1 0 0,3 1 1 16,-2-1 4-16,-1-2 7 0,1 0 5 15,-1 3 4-15,-1 2 2 0,-3 1 0 16,-1-1 4-16,1 5 9 0,-2-1 11 0,-2 6 12 15,2 2 2-15,-1 1-4 0,-1 3-9 16,-2 5-21-16,2 0-21 0,-2 2-19 16,0 1-27-16,0 1-43 0,0 1-49 0,0-2-61 15,2 1-70-15,-2-3-82 0,0-2-28 16,0-2 13-16,0-2 33 0</inkml:trace>
  <inkml:trace contextRef="#ctx0" brushRef="#br0" timeOffset="36193.43">29832 11721 105 0,'7'0'136'0,"1"1"-17"0,1 4-12 0,1 4-14 15,-1 0-11-15,1 5-11 0,1 1-8 16,-1 5-6-16,-1 4 2 0,-1 2 0 15,1 3-1-15,-5 5 7 0,0 4 9 0,-2-1 14 16,-4 5 12-16,0-1 9 0,-4 2 7 16,-3 6-4-16,1-4-13 0,-5 2-15 15,0-2-20-15,-1-2-19 0,-3-1-27 0,0 1-48 16,0-3-68-16,-2-2-79 0,-2-4-110 16,2-1-58-16,-3-1-22 0,1-2 22 0,2-4 51 15</inkml:trace>
  <inkml:trace contextRef="#ctx0" brushRef="#br0" timeOffset="39513.01">22617 14369 72 0,'0'-8'168'16,"0"3"-23"-16,0 0-24 0,0 2-18 15,0 0-19-15,0-1-14 0,0 4-1 0,2 4 15 16,-2-1 31-16,2 9 37 0,-2 4 37 16,0 8 21-16,0 7 5 0,-2 8-20 0,2 4-38 15,-2 5-42-15,2 2-38 0,0 1-31 16,2 2-22-16,0 1-40 0,0 1-55 15,0 1-56-15,0-1-61 0,2-1-57 16,1-4-53-16,-1-1-32 0,0-6-8 0,-2-2 23 16,0-7 42-16</inkml:trace>
  <inkml:trace contextRef="#ctx0" brushRef="#br0" timeOffset="39793.54">22661 14967 3 0,'2'-22'131'0,"2"2"-20"16,1 1-20-16,1 1-15 0,2 1-12 15,1 3-13-15,-1-1-10 0,3 5-8 16,0 0-9-16,-1 4-4 0,1 2-2 0,-1-1 1 16,1 5 5-16,-3 0 8 0,1 0 11 15,-1 5 14-15,1-1 15 0,-3 2 21 16,-2 1 20-16,1 2 18 0,-3 3 12 15,-2 0 2-15,-2 1-8 0,-1 3-19 0,-1-1-25 16,-2 0-26-16,-3 1-23 0,1 2-35 16,-1 1-46-16,1 0-59 0,0 1-61 15,-1-3-68-15,3 0-82 16,-3-1-35-16,1-6 9 0,1 1 37 0</inkml:trace>
  <inkml:trace contextRef="#ctx0" brushRef="#br0" timeOffset="40008.25">23055 14762 212 0,'10'-18'320'0,"-1"2"56"16,-3 4-22-16,0 1-43 0,-1 5-46 16,-1-2-36-16,0 8-40 0,0 4-37 15,-1 5-32-15,1 3-20 0,-2 5-15 0,0 4-20 16,-2 4-25-16,2 3-33 0,-2 2-53 15,-2-1-68-15,2 2-79 0,0 2-78 16,0 0-82-16,0-1-75 0,-2-3-8 0,0 1 37 16,0-7 60-16</inkml:trace>
  <inkml:trace contextRef="#ctx0" brushRef="#br0" timeOffset="40207.56">23302 14804 22 0,'9'-17'262'0,"-5"0"38"16,-2 5 23-16,2-1-72 0,-1 7-67 0,-3 4-53 15,2 4-43-15,-2 4-41 0,0 8-47 0,2 2-54 16,-2 2-60-16,2 5-69 0,-2 2-80 16,0 0-38-16,-2 0 3 0,-2 0 29 15</inkml:trace>
  <inkml:trace contextRef="#ctx0" brushRef="#br0" timeOffset="40356.67">23343 14866 94 0,'4'-4'118'0,"-2"-1"-42"0,2-1-35 16,3 2-31-16,-3 3-29 0,2 1-33 0,3-4-29 15,-3 4-24-15</inkml:trace>
  <inkml:trace contextRef="#ctx0" brushRef="#br0" timeOffset="40638.41">23438 14818 108 0,'2'3'141'0,"-2"0"-10"16,0 5-15-16,0 2-18 0,0 5-17 0,0 0-18 16,0 1-20-16,2 0-15 0,2 1-11 15,1-1-6-15,-1-2-5 0,2-1-2 16,3 2-2-16,-3-5 0 0,2 0 1 15,1-4 4-15,-1-2 7 0,3 0 6 0,0-4 7 16,-1-5 10-16,3-3 11 0,2 1 11 16,2-6 9-16,-1-3 9 0,1 2 12 15,2-6 9-15,1 1 9 0,-1 0 10 0,0 2 7 16,-2 0 5-16,-3 1-1 0,1 6-3 16,-2 0 1-16,-3 4 0 0,-1 2 0 15,-1 4-5-15,-1 1-9 0,-3 7-13 16,2 3-18-16,-1 3-25 0,-3 2-29 15,0 2-56-15,0 2-83 0,-2 0-95 0,2 5-95 16,0-3-112-16,0 0-72 0,-2 2 0 16,0-4 52-16,0 1 77 0</inkml:trace>
  <inkml:trace contextRef="#ctx0" brushRef="#br0" timeOffset="41700.41">24560 14744 73 0,'2'0'65'0,"-2"-3"-9"16,2 3-2-16,0-2 5 0,0 2 7 16,2-2 12-16,1-1 7 0,1 2 4 15,0-2 5-15,1 1 3 0,1-1 2 0,1-2 1 16,1 4 2-16,1-3 5 0,1 0 6 15,1 1 8-15,4 0 17 0,0-2 16 16,4 4 14-16,2-3 9 0,3 0 6 16,4 0-4-16,3 2-16 0,5-3-23 15,5 4-23-15,3-4-26 0,3 1-23 16,2-1-18-16,4 1-14 0,0-1-7 0,4-1-4 16,0 5-6-16,5-3-3 0,-1-1-1 15,3 1-2-15,2-1-3 0,-3 2-2 16,1 0-1-16,-2-1-1 0,-5 0-1 0,-2 2-2 15,-4-2 2-15,-4 1 2 0,-5 1 7 16,-4-2 3-16,-4 1 5 0,-4-1 7 16,-2 1 2-16,-3-2 3 0,-4 4-5 0,1-3-2 15,-3 0-4-15,-2 0-5 0,0 0-3 16,0 0-7-16,-2 0 0 0,-2 0-3 16,0 3-2-16,-1-4 0 0,1 2-3 15,-2 2 1-15,-3-3 1 0,1 3 1 0,0-1-2 16,-3 2 0-16,-2-3 0 0,3 3 0 15,-3-2 0-15,-1 2 0 0,-1 0 0 0,0 0 1 16,0 0 2-16,-2 0-1 0,0 0 1 16,1 0-1-16,-1 0 2 0,0 0-2 15,-2 0-4-15,2 0-8 0,-2 0-29 16,-2 0-75-16,2 0-125 0,-2 0-127 16,2 0-145-16,-2 5-67 0,-1-2-14 0,-1 1 55 15,-2 0 110-15</inkml:trace>
  <inkml:trace contextRef="#ctx0" brushRef="#br0" timeOffset="42232.61">26391 14238 4 0,'0'-4'157'0,"-3"-2"-7"15,3 2-46-15,0 3-32 0,0-3-26 0,3 4-19 16,-1-1-11-16,0 1-8 0,2 1-3 16,2-1-2-16,1 4-2 0,-1 0 1 0,0 1-2 15,3-2 0-15,-1 5 0 0,1-2 1 16,1 2 0-16,-1-2-1 0,1 3 3 15,1 1 4-15,0 2 5 0,-3 0 12 0,3 4 12 16,-3-1 13-16,1 5 15 0,-1 0 15 16,1 5 12-16,-5 3 11 0,0 2 6 15,-2-1 10-15,-2 2 7 0,-2 2 6 16,-2 0-3-16,-3 1-8 0,-3-4-12 16,-1 5-18-16,-4-4-22 0,1 2-21 15,-1-4-36-15,-2 0-58 0,-2 1-72 0,2-1-83 16,2-3-110-16,-2-1-57 0,2-1-13 15,-2-5 30-15,3 0 55 0</inkml:trace>
  <inkml:trace contextRef="#ctx0" brushRef="#br0" timeOffset="43193.08">27589 14235 158 0,'-2'-7'230'0,"-3"-2"-10"0,1 4-14 16,0-3-12-16,0 1-9 0,-3 1-12 16,-1 2-11-16,-1 0-8 0,1 3-6 0,-5-2-9 15,0 6-12-15,-1-2-11 0,-3 7-12 16,-2 4-14-16,-3 2-9 0,1 5-9 15,-2 3-11-15,-2 4-7 0,1 0-7 16,3 2-7-16,0 1-9 0,2-3-9 16,4 3-9-16,2-3-5 0,5-2-5 0,2 0-3 15,3-2-1-15,3-4 2 0,5 1 0 16,1-3-1-16,5-3 0 0,-1-4-2 16,5-2 1-16,0-3 0 0,2-4-1 15,2-4-1-15,0-3 1 0,0-2-1 0,2-7-1 16,0-1 2-16,0-3-3 0,1 2 1 15,-5-2 1-15,-1 3-1 0,-1 0 4 16,-2 4 4-16,-2 1 3 0,-3 4 7 0,1 4 8 16,-5 0 7-16,0 8 3 0,0 2-2 15,-2 8-2-15,-2 3-15 0,0 4-55 16,0 1-90-16,2 3-96 0,1 3-94 16,1-3-96-16,4-1-64 0,1-2 9 0,3-1 60 15,1-5 81-15</inkml:trace>
  <inkml:trace contextRef="#ctx0" brushRef="#br0" timeOffset="43493.74">27932 14478 104 0,'8'-21'203'0,"0"3"-8"0,-3 3-7 0,-1 1-4 16,0 3-2-16,0 2-8 0,-1 1-16 15,-3 3-20-15,2 1-26 0,-2 0-32 16,-2 1-27-16,2 3-23 0,-3 3-13 15,3 1-10-15,-2 0-5 0,2 4 0 0,-2 1-2 16,2-1 0-16,0 1 1 0,2 4 1 16,0-2 0-16,1-1 3 0,1 5 0 15,-2-2 1-15,2 0 1 0,-2-1 7 16,0-2 15-16,0 2 21 0,1-3 21 0,-6 0 14 16,1-3 7-16,-2 3-3 0,-2-1-12 0,-3 1-21 15,-1-1-28-15,-1 0-42 0,-2 1-59 16,1-1-65-16,-1 1-69 0,0 0-69 15,3 1-72-15,1-4-37 0,3-2 16 16,0 1 45-16,3-2 55 0</inkml:trace>
  <inkml:trace contextRef="#ctx0" brushRef="#br0" timeOffset="43839.51">28169 14428 158 0,'4'-12'240'0,"-2"2"5"16,0-2-13-16,0 3-15 0,-2 1-15 16,0 2-25-16,-2 1-29 0,0 0-31 0,0 5-32 15,-2 0-31-15,-3 5-24 0,1 2-13 16,0 2-8-16,-1 0-4 0,3 0-3 0,-2 2-2 16,1 2 0-16,3-2 0 0,0-2-3 15,0 0 0-15,2-1 2 0,2 0 0 16,2-3 0-16,1 0 0 0,-1-1 2 15,2-1 1-15,3-3 0 0,1 0 0 0,1-3 1 16,-1-1-2-16,3-2 0 0,-2 2 0 16,-1-4 0-16,1 4 0 0,-3 0 1 15,-1-1 0-15,-3 2 4 0,0 3-1 16,0 5 2-16,-2-1-1 0,-2 6-6 0,3 4-32 16,-3-2-54-16,0 5-63 0,0-1-69 15,0 2-84-15,0-1-42 0,0-1 5 16,0-3 39-16</inkml:trace>
  <inkml:trace contextRef="#ctx0" brushRef="#br0" timeOffset="44123.05">28338 14541 170 0,'2'-8'215'16,"0"2"-21"-16,0-1-43 0,0 2-41 0,1 2-36 15,-1-1-28-15,0 0-20 0,0 3-13 0,2-3-5 16,0 3-3-16,1 1 3 0,-1-3 7 15,0 2 13-15,0-3 15 0,0 3 19 16,3-5 16-16,-3 5 15 0,2-3 6 0,-1 0 0 16,1 3-3-16,-2 1-1 0,0 0 1 15,1 0 0-15,1 1-1 0,-2 4-7 16,3 2-9-16,-1 2-14 0,0 0-18 16,1 2-18-16,-1 3-14 0,0-2-31 0,1 0-46 15,-1 2-57-15,0 1-61 0,-1-5-62 16,1 4-75-16,-2-3-44 0,-2-2 4 0,-2 1 35 15,0-1 48-15</inkml:trace>
  <inkml:trace contextRef="#ctx0" brushRef="#br0" timeOffset="45028.51">29589 13776 76 0,'-9'-9'182'0,"1"1"-20"16,-1 2-10-16,-1 4-10 0,-3-2-9 15,-2 10-9-15,-4 0-13 0,0 7-11 16,-4 8-7-16,0 2 2 0,-5 7 5 0,1 3 12 16,1 2 15-16,1 5 12 0,2-2 6 15,1 2 3-15,8-1-7 0,1 1-13 16,7 1-24-16,6-3-21 0,4 0-20 0,4 2-18 15,7-5-14-15,2-1-9 0,6-2-5 16,3-2-18-16,1-4-54 0,5-1-84 16,0-2-95-16,2-6-96 0,2 1-100 0,2-6-40 15,0-3 24-15,2-5 67 0</inkml:trace>
  <inkml:trace contextRef="#ctx0" brushRef="#br0" timeOffset="47491.71">29957 13851 97 0,'0'0'75'0,"0"0"-17"0,0 4-11 15,2 0-6-15,-2 4 2 0,2 1 4 16,-2 5 1-16,3 1 0 0,-3 6-6 16,2 0 1-16,0 1-3 0,0 2-6 0,0 1-4 15,0 4-4-15,2-5-3 0,-2 2-8 16,3-1-2-16,-1-2 1 0,0 2-4 15,0-5-1-15,1 0-1 0,-1 2 0 0,0-5-1 16,0-2-2-16,1 2-3 0,-1-4 1 16,-2-1 0-16,2-1-2 0,-2-2-1 15,2-3 1-15,-1 2 2 0,1-1-2 0,-2-3 0 16,2 1 0-16,-2-1 1 0,0-4 2 16,3 0-2-16,-3 0 2 0,2-3-1 0,-2-2 0 15,0 1 0-15,2-3-3 0,-1 2 1 0,1-5-1 16,-2-1 0-16,2-1-1 0,3-2 1 15,-3-2 0-15,2 0-1 0,0-3-1 16,3 0 1-16,-3-1-1 0,3 1 2 0,-1-2 0 16,1 1 4-16,-3 0 4 0,2 2 5 15,-1 2 5-15,-1 2 4 0,-2 0 3 16,1 4-1-16,-1 1-4 0,-2 2-4 16,2-1-5-16,-2 3-3 0,0 4 0 15,1 1 3-15,-1 1 4 0,0 4 4 0,0 3 3 0,0-1 0 16,0 2-2-16,0 0-4 15,0-2-4-15,1 2-3 0,1 1-3 0,-2 0-2 16,2-5-1-16,0 3 0 0,3-3 0 16,-1-1-1-16,0-3 2 0,3 3 1 15,1-4 0-15,1-4 2 0,0 0 1 0,1-1 3 16,1 1-3-16,-2-1 1 0,1 1 0 16,-1 3-2-16,-3-2 0 0,3 3-1 0,-3 0 0 15,1 4-2-15,-1 4 1 0,1 1-1 16,-1 2-20-16,1 3-40 0,-1 1-51 0,1 0-74 15,-1 1-53-15,1 1-27 0,-3-1 5 16</inkml:trace>
  <inkml:trace contextRef="#ctx0" brushRef="#br0" timeOffset="47673.25">30728 14017 140 0,'-2'1'186'0,"-3"7"-31"0,1 4-41 0,0 1-29 16,0 3-22-16,-1 3-19 0,1 5-21 15,0 1-30-15,0-1-40 0,2 2-59 0,-3 3-51 16,3-5-27-16,-2 1-9 16</inkml:trace>
  <inkml:trace contextRef="#ctx0" brushRef="#br0" timeOffset="47836.23">30764 14135 79 0,'0'-8'165'0,"0"3"-24"0,0 4-48 0,-2 2-37 0,-3 4-43 16,3 3-53-16,-2 1-63 0,0-1-35 15,-1 1-16-15</inkml:trace>
  <inkml:trace contextRef="#ctx0" brushRef="#br0" timeOffset="47989.18">30912 14013 136 0,'2'-4'175'0,"-2"8"-37"0,0 0-45 0,0 5-30 16,-2-1-22-16,0 6-23 0,-3 1-35 0,3 2-43 15,-2-1-62-15,0 2-33 0,0-2-15 16</inkml:trace>
  <inkml:trace contextRef="#ctx0" brushRef="#br0" timeOffset="48134.2">30914 14060 28 0,'4'-9'156'0,"0"1"-14"0,1 4-43 0,-1-1-36 15,0 2-31 1,0 3-28-16,3 0-30 16,-1 0-31-16,0 0-32 0,3 1-32 0,-1-1-19 0</inkml:trace>
  <inkml:trace contextRef="#ctx0" brushRef="#br0" timeOffset="48269.83">31035 14018 109 0,'2'0'157'0,"-2"0"-17"15,0 0-27-15,-2 0-26 0,2 4-23 0,0 0-21 16,0 1-17-16,0-2-9 0,2 2-9 15,-2 3-1-15,2-4-3 0,0 2-8 16,0-2-14-16,0 3-18 0,2-3-23 16,-2 1-31-16,3-2-36 0,-1-1-29 0,2 1-7 15</inkml:trace>
  <inkml:trace contextRef="#ctx0" brushRef="#br0" timeOffset="48602.88">31339 13776 202 0,'5'-5'247'0,"-5"2"5"0,0 3-22 0,-3 8-27 0,1 0-19 16,-2 4-20-16,0 4-24 0,2-2-28 16,-2 2-27-16,1 2-27 0,1 1-22 0,2-2-15 15,0 1-9-15,0-2-5 0,2 1-5 16,3-4-1-16,-3-1 1 0,2-4 0 15,0 0 3-15,0-3 2 0,3 0 3 16,-1-2 4-16,3-1 4 0,1-2 3 0,1-2 1 16,-1-2 0-16,3 0-2 0,2 0-2 15,-2-1-3-15,1 1-4 0,1 3 0 0,2 1-2 16,-2 0 2-16,0 4 1 0,0 1 1 0,-1 4 2 16,-1 3 0-16,-2 2-1 0,-1 5-1 15,-1 0-22-15,-3 2-47 0,0 3-70 16,-1 1-77-16,-3 0-103 0,0 0-68 0,-2-1-19 15,-2-1 25-15,-2-2 57 0</inkml:trace>
  <inkml:trace contextRef="#ctx0" brushRef="#br0" timeOffset="49098.64">32006 13596 107 0,'9'14'149'0,"-1"1"-6"0,1 9-7 16,-1 6-8-16,-4 3-11 0,0 6-8 15,1 1-8-15,-3 4-5 0,-2 5-7 0,0 1-12 16,-2-1-12-16,0 0-13 0,-3-1-14 0,-1 2-11 16,0-6-19-16,-1 1-29 15,-1-1-43-15,-1-4-52 0,-1-2-72 0,-1-3-61 16,1-4-26-16,-3-3 7 0,0-3 30 15</inkml:trace>
  <inkml:trace contextRef="#ctx0" brushRef="#br0" timeOffset="51163.24">24740 14730 49 0,'2'-2'63'0,"-2"-1"-13"0,2 2-11 0,-2-3-12 16,2 4-8-16,-2-1-4 16,2 1-4-16,-2-3 1 0,2 3 3 15,0 0 5-15,0 0 6 0,1 0 6 0,-1 3 5 16,0-3 5-16,-2 1 5 0,2-1 6 16,-2 4 4-16,2-3 1 0,-2 2 3 0,2-1 0 15,-2 2-3-15,2 3-4 0,-2 1-6 16,2-3-5-16,-2 8-4 0,2-2-6 0,-2 3-4 15,3-2-3-15,-1 6-2 0,-2 1 1 16,2-2-1-16,-2 7 4 0,2-2 0 16,-2 3 5-16,2 1 1 15,-2 3 0-15,2 1 3 0,-2 3 1 0,2-1 1 16,-2 6-1-16,0 0 1 0,0-1 2 16,0 2 3-16,0 3 2 0,-2-1 11 0,2 1 9 15,-2 0 11-15,0 4 7 0,0-1 7 16,0 0 4-16,0 3-1 0,-1 1 1 0,1-2-3 15,0 2-2-15,2 2-6 0,-2-1-6 16,2 0-9-16,0-3-10 0,0-1-8 0,2 3-10 16,-2-6-7-16,2-2-5 0,0 2-3 15,1-2-4-15,-1-3-1 0,-2 2-1 0,2-2 1 16,-2-3 1-16,2 3 2 0,-2-6 1 16,2 2 1-16,-2 0-2 0,2 0-3 0,-2-5-1 15,0 1-3-15,2-2-5 0,-2-2-5 16,2-3-1-16,-2-1-1 0,3-3-5 15,-3-1 0-15,2-2 0 0,-2-2 2 0,2-3-2 16,-2-2 0-16,2 0 0 16,-2-3 0-16,2 0-1 0,-2-1-2 0,0-1 3 15,0 1 0-15,0-2 0 0,0 2 2 16,0-3-2-16,0-1 2 0,0 3-2 0,0-3 0 16,0 2 1-16,2-2-1 0,-2 3 0 15,2-3 0-15,-2-1-1 0,2 3 1 0,-2-3-2 16,2 1 1-16,1-1 0 0,-1 4-2 15,0-4 1-15,2 1-1 0,0-1 0 16,0 0 2-16,1 0 2 0,1 0 0 16,3 0 0-16,-1 0 2 0,0-1 0 0,5 1-2 15,0-4 0-15,0 3 0 0,1-2 3 16,3 2 3-16,0-3 2 0,2 3 3 0,0-2 2 16,5 2 1-16,-1-3 1 0,0 3-4 15,5-5-2-15,-1 5 0 0,3-3-2 0,2 0-1 16,-1 0 1-16,5 3 3 0,0-3-1 15,5 3-2-15,-1-2 1 0,4 1-2 16,3 2-2-16,1-2-1 0,3 2 2 0,4 0 1 16,2 0 0-16,3 2 2 0,3-2 2 0,3 2-4 15,2-2-4-15,1 0 0 0,1 3-2 16,-2-3-1-16,0 0 1 0,-3 1-2 0,-3-1 3 16,-5 4 0-16,-4-4 0 0,-5 1 0 15,-3-1-1-15,-7 0 1 0,-4 3-1 16,-4-3-1-16,-3 0-7 0,-6 0-15 15,0 0-27-15,-4 0-47 0,-2 0-73 16,0 0-83-16,-2-3-76 0,-3 2-66 0,3-4-56 16,-2-2-29-16,-3 0 33 0,0-3 62 15,-1-1 71-15</inkml:trace>
  <inkml:trace contextRef="#ctx0" brushRef="#br0" timeOffset="51474.71">26801 16171 25 0,'2'-12'158'0,"0"4"-4"0,1 0-50 15,-1 3-33-15,2 1-15 0,0 3-4 16,0 1 2-16,3 1 9 0,1 3 10 0,1 5 6 15,-1 6 6-15,1 0 6 0,-1 4 4 16,1 1 1-16,-3 5 5 0,2 0 4 16,-1 1 8-16,-3 1 6 0,0 3 6 0,0 1 9 15,-4-2 4-15,0 4 4 0,-4-2-5 16,0 2-15-16,-5 0-21 0,1-2-22 16,-3 1-22-16,-1 0-25 0,-1-3-42 0,-2-3-55 15,0 2-76-15,1-4-82 0,-1 1-85 16,0-5-100-16,0 1-35 0,-2 0 16 0,-2-5 54 15,-2-4 67-15</inkml:trace>
  <inkml:trace contextRef="#ctx0" brushRef="#br0" timeOffset="53396.05">26835 16325 23 0,'4'-4'40'15,"3"4"-2"-15,-1 0-1 0,0 0-1 16,1 0-2-16,1 4 0 0,1 0 4 15,1 1-1-15,-1-1 5 0,1 2 1 0,-1 4 3 16,1-1 3-16,1 0 1 0,0-1 4 16,-3 5 3-16,0 2 7 0,1-1 6 0,-3 2 11 15,-2 2 10-15,1-1 8 0,-1 3 6 16,-4 1 7-16,0 4 6 0,-2 0 3 16,-2 0 0-16,-1 0-1 0,-3 1-4 15,-3 3-11-15,-1 0-13 0,-3 1-16 0,-2 2-19 16,0 2-16-16,-4-3-15 0,0 4-12 15,-1-5-6-15,-1 4-8 0,2-1-21 0,-2-3-38 16,2 3-48-16,-1-2-56 0,3-2-59 16,2-1-63-16,3-2-60 0,-1-1-5 0,2 0 27 15,0-5 43-15</inkml:trace>
  <inkml:trace contextRef="#ctx0" brushRef="#br0" timeOffset="63134.8">27481 16029 65 0,'4'-14'179'0,"0"-1"-2"0,0 1-2 16,3 3 2-16,-1-2 2 0,0 2 8 15,1 2 9-15,1 3 16 0,-1-2 19 16,1 7 18-16,1 1 7 0,-1 1-5 0,0 8-17 16,1 5-33-16,-1 6-42 0,-1 9-42 0,-3 4-38 15,0 5-29-15,-2 8-22 0,0 0-13 16,1 7-9-16,-3 1-14 0,0 5-34 15,-3 0-80-15,1 1-104 0,0 2-104 16,2-2-96-16,0-3-92 0,-2-2-20 16,0-5 47-16,0-1 90 0,0-10 96 0</inkml:trace>
  <inkml:trace contextRef="#ctx0" brushRef="#br0" timeOffset="63399.62">27642 16634 153 0,'6'-19'159'0,"2"3"-26"16,1 2-22-16,1 2-16 0,3-2-15 15,2 5-12-15,0-1-13 0,0 5-9 16,1 0-6-16,-1 2 0 0,0 2 1 16,0 2 7-16,-2 2 12 0,-3 2 15 0,-1-1 17 15,-3 4 13-15,-4 4 6 0,-2 2-3 0,-4 2-12 16,-2 1-18-16,-5 1-22 0,-4 1-25 15,0 1-43-15,1-2-51 0,-3-1-64 0,0 2-72 16,4-4-91-16,0 1-44 0,5-4 2 16,-1-1 28-16</inkml:trace>
  <inkml:trace contextRef="#ctx0" brushRef="#br0" timeOffset="63663.78">28056 16502 133 0,'3'-13'266'0,"-6"1"43"0,1 3-10 0,0 3-48 15,-2 0-41-15,0 2-40 0,-1 3-37 16,1 2-41-16,0 3-35 0,0 2-26 0,2 0-17 16,2 2-9-16,0 1-7 0,0-1-5 15,2 1-6-15,2-1-3 0,2-4-1 0,1 0-1 16,1-1 4-16,3-3 4 0,-1 0 4 0,3-3 1 15,-2 0 3-15,1 2 1 0,-1-2 0 16,-1 3 1-16,1 3 2 0,-2-2-3 0,-3 6-25 16,2 1-48-16,-1 2-55 0,-3 2-74 15,2 1-86-15,-1 3-41 0,-3 1 1 16,0-5 34-16</inkml:trace>
  <inkml:trace contextRef="#ctx0" brushRef="#br0" timeOffset="64296.28">28378 16325 24 0,'0'-7'161'16,"2"2"-17"-16,-2-3-25 0,2 4-25 0,-2 3-18 16,2-4-17-16,-2 2-16 0,3 1-12 15,-3 1-6-15,2 1-1 0,-2-4-2 16,2 4 5-16,-2-1 9 0,2 1 14 0,-2-3 16 16,0 3 20-16,0-2 23 0,0 2 20 15,0 0 18-15,0-3 12 0,0 3 7 0,0-1-2 16,0 1-9-16,-2 0-16 0,2 0-20 15,0-3-22-15,0 3-24 0,-2-2-22 0,2 2-16 16,0-3-13-16,0 3-9 16,0-1-7-16,0 1-4 0,0 0-1 0,0 0-3 15,0 0 0-15,0 0 1 0,0 0 1 16,0 0 4-16,0 0 4 0,0 0 13 16,0 0 10-16,0 0 12 0,0 0 12 0,0 0 11 15,0 0 5-15,0 0-1 0,0-2-2 16,-2 2-3-16,2-4-8 0,-3 4-5 0,3-1-8 15,-2 1-7-15,2-3-9 0,-2 3-8 16,2 0-8-16,-2 0-6 0,2 0-3 0,0 0-3 16,0 0-1-16,0 0 1 0,0 3 0 15,0-2 0-15,0 5-4 0,2-5 0 0,0 4-1 16,0-1-1-16,1 4-1 0,-1-3-1 16,2 1 3-16,-2 0-2 0,2 3 2 15,-2 0 1-15,1 1 3 0,-1 0 1 0,0 5-1 16,0-1 2-16,-2-2 0 0,-2 1 0 15,0 3 0-15,0 1-1 0,-3-1-1 16,-1-1 2-16,0-1-10 0,-3 1-22 16,1 0-45-16,-3-2-69 0,3 0-92 0,-1 0-93 15,1-1-88-15,3-3-76 0,-1 0-8 16,2-4 43-16,2 0 78 0</inkml:trace>
  <inkml:trace contextRef="#ctx0" brushRef="#br0" timeOffset="64543.82">28543 16351 210 0,'4'-8'262'0,"-1"0"10"15,-1 3-51-15,0 1-53 0,0-1-46 0,0 2-37 16,-2-1-31-16,2 3-22 0,0 1-13 16,0-3-10-16,1 3-4 0,1 0-4 0,-2 0-1 15,2 0 0-15,0-1-2 0,1 1 2 16,-1-4 5-16,2 3 9 0,-2-2 14 15,3 3 14-15,-1-1 22 0,0 1 22 0,1 1 19 16,-1 2 7-16,0 3-3 0,-1 2-11 16,1 0-16-16,-2 4-35 0,3 1-62 0,-3 4-81 15,2-5-84-15,3 5-96 0,-3-1-87 16,0-2-36-16,1 1 17 0,-1-5 49 0</inkml:trace>
  <inkml:trace contextRef="#ctx0" brushRef="#br0" timeOffset="65264.77">29997 15682 29 0,'-10'-4'188'15,"-3"-1"9"-15,0 4-12 0,1-1-8 0,-3 2-7 16,-2 2-9-16,-2 3-8 0,-2 0-8 16,-3 8-8-16,-1 3-4 0,-2 5 7 0,-1 4 19 15,-2 8 19-15,1 2 16 0,-1 3 8 16,0 3-2-16,5 1-10 0,2 2-28 16,2-1-35-16,4-1-33 0,4 1-28 0,5-2-23 0,3-3-16 15,7-1-11-15,3-1-9 0,3-2-1 16,5 0 0-16,4-4-5 0,4-1-10 0,2-4-27 15,3-5-48-15,1 0-84 0,3-5-98 16,2-3-88-16,3-4-81 0,1 0-74 16,3-7-3-16,1-2 57 0,-2-3 80 0</inkml:trace>
  <inkml:trace contextRef="#ctx0" brushRef="#br0" timeOffset="65688.6">30529 15627 16 0,'0'-9'211'15,"-2"-1"32"-15,2 4-14 0,-3 2-25 16,3-1-10-16,0 5 10 0,0 5 14 0,0 4 13 15,-2 3 6-15,0 10 2 0,0 3-19 16,0 10-34-16,-2 0-42 0,0 8-41 0,-1 3-33 16,1 2-26-16,0-1-18 0,0 3-13 15,1 0-26-15,1 0-50 0,0-3-70 16,0-2-77-16,2-1-75 0,0 0-74 0,2-2-62 16,-2-4-19-16,2 0 32 0,-2-5 58 0,2-7 66 15</inkml:trace>
  <inkml:trace contextRef="#ctx0" brushRef="#br0" timeOffset="65954.3">30560 16158 13 0,'5'-12'163'0,"-1"3"0"0,2 0-28 0,1 2-21 15,-1 3-15-15,0 1-8 0,3 1-8 0,-3 4-10 16,3 1-4-16,-3 4-4 0,0 2 1 16,-1 1 5-16,-3 1 5 0,-2 6 1 0,-2-1-3 15,-5 2-8-15,-1-1-11 0,-3 3-13 16,-2-2-13-16,-1 3-15 0,-3-2-34 16,2-1-43-16,-2-1-54 0,2-1-66 15,2-3-78-15,1 2-36 0,1-6 1 0,1 0 28 0</inkml:trace>
  <inkml:trace contextRef="#ctx0" brushRef="#br0" timeOffset="66154.9">30850 16050 52 0,'5'-5'265'0,"-3"0"41"0,-2 5 29 16,0 1-35-16,-4 7-32 0,1 2-30 15,-1 6-28-15,0 2-31 0,0 3-36 16,-1 3-40-16,1 1-40 0,0 5-51 0,0-2-66 0,2 1-78 16,2 2-84-16,0-2-80 15,0 4-93-15,0-4-26 0,0-3 23 0,-2 2 55 16</inkml:trace>
  <inkml:trace contextRef="#ctx0" brushRef="#br0" timeOffset="66385.5">31054 16071 182 0,'0'0'216'0,"-3"0"-4"0,3 4-51 15,0 5-42-15,0 0-29 0,0 6-23 16,0 1-19-16,0 2-21 0,0 2-28 15,3 0-33-15,-1 3-41 0,0-2-54 0,0 3-64 16,-2 1-31-16,-2-4-4 0,0 1 16 16</inkml:trace>
  <inkml:trace contextRef="#ctx0" brushRef="#br0" timeOffset="66552.17">31104 16213 124 0,'5'-7'172'16,"-1"3"-27"-16,0-1-51 0,2 4-37 0,3-2-26 15,-1 1-17-15,1-1-21 0,1 3-25 16,1-1-24-16,2 1-28 0,-3 0-25 0,3-3-14 16,-2 1 2-16</inkml:trace>
  <inkml:trace contextRef="#ctx0" brushRef="#br0" timeOffset="66751.66">31274 16159 104 0,'4'-5'137'0,"-2"4"14"0,2 1 3 15,-2 0 4-15,-2 0-5 0,3 1-7 16,-3 3-10-16,0 0-15 0,0 2-22 0,2-2-23 16,-2 3-20-16,2 1-20 0,0-2-14 15,0 1-10-15,0-1-6 0,2 0-5 0,1-2-1 16,1 1 0-16,0-4 0 0,1-1 1 16,-1 0 5-16,2 0 3 0,1-1 3 15,2-3 2-15,-3 3-1 0,0-2-1 0,-1 2-2 16,-1 1-5-16,1 1-18 0,-3 2-37 15,0 2-52-15,-2 0-68 0,2 3-85 0,-4 0-42 16,2 1-9-16,-2 0 24 0</inkml:trace>
  <inkml:trace contextRef="#ctx0" brushRef="#br0" timeOffset="67015.73">31712 15744 99 0,'8'-8'192'0,"1"7"-9"0,1 2-6 16,-1 7 6-16,1 5 15 0,-1 4 14 16,-1 4 11-16,1 7 10 0,-5 3 6 0,0 3 2 15,-4 3-11-15,0 4-20 0,-4-2-30 16,0 2-39-16,-2 2-37 0,-3-3-35 0,1 2-28 15,-3-5-41-15,-2 2-73 0,1-2-97 16,-1-2-109-16,0 0-123 0,0-5-96 0,1 3-26 16,-3-3 31-16,0-4 79 0</inkml:trace>
  <inkml:trace contextRef="#ctx0" brushRef="#br0" timeOffset="75726.3">19556 3353 95 0,'4'0'151'0,"0"-2"-19"0,1-1-23 0,1-1-13 15,2-1-14-15,-1 2-12 0,1-2-15 16,1-3-12-16,-1-1-7 0,1 2-7 16,-1-2-3-16,1 0-2 0,-1 1 4 0,0-1 8 15,-1-3 10-15,-1 4 16 0,1-4 15 16,-3 2 14-16,-2-2 15 0,0-1 8 16,-2 1 7-16,0-1 4 0,-2-2 4 0,-2 2 4 15,-1 0 5-15,1 0 7 0,-2 0 2 16,-3 5-4-16,1-1-14 0,-3 5-15 15,1 0-21-15,-3 4-22 0,-2 8-12 16,-2 6-6-16,0 7-1 0,-2 8 0 0,0 6 5 16,0 9 1-16,-2 2-5 0,2 8-9 15,2 4-9-15,2 0-7 0,5 6-8 0,1 0-6 16,5 1-4-16,4 3-2 0,2-1-4 16,2-2-11-16,5-2-22 0,-1-3-50 0,1-2-84 15,-1-4-97-15,3-4-92 0,1-6-83 16,-1-4-82-16,2-7-4 0,-3-7 52 15,-1-5 80-15,-3-5 86 0</inkml:trace>
  <inkml:trace contextRef="#ctx0" brushRef="#br0" timeOffset="76006.14">19437 3803 19 0,'2'-5'179'0,"3"2"2"0,1 2-4 16,3-2-5-16,-1 0-4 0,5 2-12 15,-1 1-18-15,3-3-25 0,2 3-24 16,2 0-25-16,0 0-22 0,0 0-15 0,0 0-29 15,2 0-47-15,-1 0-55 0,1 0-77 0,-2-1-72 16,0-4-37-16,0 1-2 16,-2-1 29-16</inkml:trace>
  <inkml:trace contextRef="#ctx0" brushRef="#br0" timeOffset="76337.93">20032 3573 148 0,'-4'-5'244'15,"-2"0"15"-15,-1 0-20 0,1 1-20 0,-1 4-22 16,1 0-27-16,0 4-31 16,-1 6-29-16,1 0-22 0,0 6-15 0,-1 6-10 15,3-1-10-15,2 7-11 0,0 2-10 0,2 0-8 16,0 4-24-16,0 1-56 0,4-1-69 16,-2 0-79-16,5-4-101 0,-3-2-60 15,0-2-13-15,0-2 33 0,-2-7 56 0</inkml:trace>
  <inkml:trace contextRef="#ctx0" brushRef="#br0" timeOffset="76487.86">20079 3730 218 0,'-2'-6'304'0,"-3"1"37"0,1 2-39 15,-2 3-67-15,-1 5-56 0,-1 2-54 16,2 1-72-16,-3 6-78 0,1 2-79 0,-1 1-80 15,3-2-95-15,-3 0-46 0,3 0-4 16,0-2 28-16</inkml:trace>
  <inkml:trace contextRef="#ctx0" brushRef="#br0" timeOffset="76828.89">20434 3515 11 0,'-2'-11'213'16,"0"2"39"-16,0 0-14 0,-2 1-16 15,-3 0-16-15,1 3-18 0,-2 4-23 16,-1 2-17-16,-4 7-6 0,-1 0 1 0,-1 9 11 15,-2 4 15-15,-2 0 15 0,2 7 5 0,0 2-6 16,2 0-18-16,2 4-27 0,3 0-28 16,1 0-32-16,5 2-22 0,2-2-21 15,4-1-10-15,4 0-9 0,5-3-10 16,2-1-19-16,2-4-46 0,1 0-83 0,4-5-105 16,3-5-97-16,0-1-96 0,5-8-81 15,-1-3-8-15,-1-3 55 0,-1-8 89 0</inkml:trace>
  <inkml:trace contextRef="#ctx0" brushRef="#br0" timeOffset="77084.87">20781 3310 153 0,'5'-25'314'0,"-3"3"72"15,0 3-5-15,-2 6-20 0,2 0-24 0,-2 5-24 16,2 4-38-16,0 4-44 15,-2 9-36-15,2 6-26 0,-2 4-21 0,-2 9-30 16,0 5-34-16,-2 4-25 0,-2 6-13 16,-1-1-13-16,-1 4-13 0,1 0-7 0,-1-1-9 15,2 3-18-15,-1 0-42 0,3-1-89 0,-2 0-126 16,4-3-130-16,-3-1-126 16,3-7-56-16,2-2-1 0,-2-5 71 0,0-4 115 15</inkml:trace>
  <inkml:trace contextRef="#ctx0" brushRef="#br0" timeOffset="78112.75">20911 3787 93 0,'0'1'95'0,"0"-1"-8"0,0 3-5 16,0-3-6-16,0 3-8 0,0-3-7 15,0 0-7-15,0 0-6 0,0 0-2 16,0 0 0-16,2 0 3 0,-2 0 7 0,2 0 7 15,-2 0 9-15,2 0 7 0,0 0 4 16,0-3 2-16,0 3-3 0,0-3-5 0,3 2-6 16,-1-2-7-16,2 2-9 0,-2-4-8 15,3 2-7-15,-1-2-8 0,0 4-7 0,1-2-8 16,-1 2-5-16,-2-3-4 0,3 2-3 16,-3 2-2-16,0 0 0 0,0 0-1 15,1 0 1-15,-1 2 0 0,0 3 0 16,0-1-1-16,3 1-1 0,-3 3 0 0,2 0 0 15,-1 1 0-15,1 0 3 0,0 2 10 16,3 2 16-16,-3 2 24 0,3-1 24 16,-1 2 27-16,-2-3 25 0,3 3 15 15,-3-3 8-15,1 3 0 0,-3-2-3 0,0-2-10 16,-2 1-16-16,0-1-18 0,-4 0-19 16,0-1-21-16,-2-1-21 0,0 0-21 0,-5-1-25 15,1 1-59-15,-5-4-94 0,0 2-119 16,-2-3-125-16,-2-1-114 0,-2-2-46 15,0-4 16-15,-2-2 73 0,4 0 107 0</inkml:trace>
  <inkml:trace contextRef="#ctx0" brushRef="#br0" timeOffset="80171.16">18546 5168 99 0,'4'-6'80'0,"1"-2"-23"0,-1 3-18 0,2-6-13 15,1 1-10-15,-1-2-5 0,0 1-3 16,-1-3 1-16,1 3 9 0,-2-3 11 16,-2 2 18-16,0-2 16 0,0 0 19 15,-2 0 20-15,-2 2 16 0,0-2 15 0,-2 3 11 16,0-2 7-16,0 4 2 0,-3 4-4 16,-1 2-12-16,-1 3-12 0,1 4-8 15,-1 9-2-15,-1 7 1 0,-1 6 6 0,1 11 4 16,-1 8 2-16,0 7-9 0,1 3-14 15,1 10-23-15,3-1-23 0,2 4-18 16,0 2-23-16,1 1-53 0,3-1-86 16,3-1-96-16,-1 1-98 0,2-4-114 15,0-3-59-15,0-7 7 0,-2-2 59 0,3-6 84 16</inkml:trace>
  <inkml:trace contextRef="#ctx0" brushRef="#br0" timeOffset="80385.77">18453 5688 73 0,'0'-16'242'0,"0"0"33"0,2 4-8 0,2 2-39 16,3 1-36-16,1 2-28 0,3 3-33 15,2-1-30-15,1 2-28 0,3 2-25 16,0 1-29-16,2 0-47 0,-2 1-55 15,2-1-64-15,-2 3-70 0,0-2-78 0,0-1-30 16,-2 0 10-16,0 0 38 0</inkml:trace>
  <inkml:trace contextRef="#ctx0" brushRef="#br0" timeOffset="80571.98">18847 5399 2 0,'-4'-10'218'0,"-1"4"32"0,-1 2-14 15,0 4-36-15,-3 4-36 0,3 2-36 16,-1 9-37-16,1 3-32 0,0 2-24 16,2 5-14-16,1 0-21 0,1 4-37 15,0-3-49-15,2 3-66 0,2 1-73 0,-2-1-41 16,0-1-9-16,2-6 19 0</inkml:trace>
  <inkml:trace contextRef="#ctx0" brushRef="#br0" timeOffset="80701.82">18866 5590 119 0,'-4'-1'228'15,"-3"1"13"-15,1 1-56 0,0 4-58 0,-1 1-64 16,-1 7-74-16,1-2-85 0,-1-1-75 16,2 4-41-16,-3-3-18 0,3-2 9 15</inkml:trace>
  <inkml:trace contextRef="#ctx0" brushRef="#br0" timeOffset="81182.42">19520 5116 143 0,'-4'-3'263'0,"-1"-2"42"16,1 0-27-16,0 2-25 15,-2 2-21-15,-3 2-17 0,1 2-14 0,-5 7-6 16,0 1 1-16,-2 3 3 0,-1 10 3 15,-1 2-5-15,0 7-18 0,-2 1-31 16,2 3-30-16,2 1-33 0,2 1-25 0,3 1-22 16,3 2-16-16,3-1-16 0,4-2-36 15,2 1-84-15,4-2-123 0,3-4-124 0,2 0-141 16,3-8-69-16,3-1-11 0,0-5 59 16,0-3 110-16</inkml:trace>
  <inkml:trace contextRef="#ctx0" brushRef="#br0" timeOffset="81546.98">19844 5281 210 0,'2'-19'332'0,"-2"-1"71"0,-2 5-4 16,-2 4-42-16,-3 3-47 0,-1 7-52 0,-3 2-68 15,1 7-70-15,-3 5-50 0,-2 8-31 16,0 4-18-16,0 4-9 0,-2 5-1 0,3 4 3 15,-3 0 6-15,2 0 11 0,2 2 9 16,5-5 7-16,1-1 0 0,5-2-1 16,2-2-6-16,7-4-10 0,1-3-8 15,5-2-4-15,4-8-5 0,4-1-5 0,0-7-1 16,4-5-2-16,3-1-1 16,2-8 0-16,-3-6-3 0,3 1-1 15,-3-7 2-15,-1-3 0 0,-1-6 1 0,-4-3 11 0,-2 0 19 16,-2-4 11-16,-2-2 5 15,-2-2 5-15,-3 0-1 0,-5 2-7 0,-3 2-18 16,-2 3-20-16,-5 0-32 0,-3 5-65 16,-3 4-103-16,-1 1-117 0,-1 10-118 0,-2-1-99 15,0 6-31-15,1 4 30 0,-3 5 84 16,4 4 107-16</inkml:trace>
  <inkml:trace contextRef="#ctx0" brushRef="#br0" timeOffset="81764.98">20149 5075 3 0,'6'-5'289'0,"0"0"63"0,-2 1 53 16,-1 1-22-16,1 3-37 0,-2 7-36 15,0 7-48-15,-2 3-52 16,2 6-45-16,-2 7-42 0,0 0-42 0,-2 7-36 15,0 3-45-15,0 1-73 0,-2 0-90 16,1 1-96-16,1 0-92 0,0-2-99 0,0-1-33 16,0-5 29-16,2-4 65 0,0-5 82 15</inkml:trace>
  <inkml:trace contextRef="#ctx0" brushRef="#br0" timeOffset="81981.97">20430 5173 144 0,'6'-20'403'0,"1"4"84"0,-3 4 56 0,0 3-46 15,0 7-77-15,1 7-89 0,-3 5-97 16,2 6-78-16,-2 7-52 0,2 5-40 0,-1 1-26 16,1 4-25-16,-2 1-35 0,-2 4-62 15,2 0-97-15,-2-1-107 0,0 5-113 16,0-5-109-16,-2 1-35 0,0 0 24 0,0-5 74 15,-3-7 97-15</inkml:trace>
  <inkml:trace contextRef="#ctx0" brushRef="#br0" timeOffset="82146.07">20288 5451 243 0,'-8'-13'344'0,"1"1"33"16,3 3-23-16,2 1-80 0,2 4-81 15,2 3-68-15,2 1-88 0,5 0-96 0,4 1-107 16,-1 2-117-16,3 2-63 0,0-4-32 16,0 2 15-16,0-2 55 0</inkml:trace>
  <inkml:trace contextRef="#ctx0" brushRef="#br0" timeOffset="82442.35">20690 5032 251 0,'-2'-12'350'0,"2"0"60"0,-2 4-24 0,2 0-64 0,-2 2-60 0,2 2-62 16,2-1-71-16,0 5-59 0,0 0-33 16,3 5-18-16,-1-1-8 0,2 5 0 15,1-1 12-15,-1 6 16 0,0 5 16 0,1 0 21 16,-1 5 18-16,0 2 15 0,1 3-1 15,-1 4-4-15,0 1-11 0,-1-2-13 0,-1 6-14 16,-2 0-14-16,-2-2-14 0,-2 2-11 16,-2 1-12-16,-5 1-22 15,1-1-54-15,-5 1-100 0,0-1-117 0,1-4-126 0,-1 2-113 16,-2-5-46-16,2-2 17 0,-1-2 79 16,3-5 106-16</inkml:trace>
  <inkml:trace contextRef="#ctx0" brushRef="#br0" timeOffset="83232.64">20974 5640 203 0,'0'-5'269'16,"0"4"19"-16,0-2-62 0,2 2-61 0,-2-3-49 16,2 4-42-16,0-1-35 15,3 1-19-15,-1 0-11 0,0 1-4 0,0-1-5 16,1 4 0-16,-1-3-2 0,-2 2 1 15,2 2-1-15,-2-4 1 0,2 3 1 16,1 4 4-16,-1-1 7 0,0-1 13 16,0 6 15-16,1-1 17 0,1 3 16 15,0 2 15-15,3-2 12 0,-3 2 4 0,3 3-2 16,-3-1-2-16,-2-1-5 0,0 0-14 16,1 0-13-16,-5-1-15 0,0 2-19 0,-5-2-48 15,1 2-81-15,-4-2-94 0,-3-1-119 16,-4-1-85-16,-2-2-38 0,-2 0 12 0,-4-3 56 15</inkml:trace>
  <inkml:trace contextRef="#ctx0" brushRef="#br0" timeOffset="89608.7">21332 3568 6 0,'0'1'57'0,"-2"-1"-1"0,2 0-7 0,-2 4-3 15,2-4-4-15,-3 0-6 0,3 0-6 16,0 0-4-16,0 0-6 0,0 0-1 15,0 1 0-15,3-1 2 0,-3 0 4 0,2 0 6 16,0 0 5-16,2 3 8 16,0-3 5-16,0 0 4 0,1 0 2 0,3 0 1 0,1 0 0 15,-1 0-1-15,3 0 2 0,1 0 3 16,3 0 5-16,0 0 2 0,4 0 2 16,0-3 0-16,2 3-6 0,0-1-8 0,3 1-9 15,1-4-7-15,1 4-8 0,1-1-6 16,1 1-4-16,1-3-1 0,-1 3 0 15,1-2 8-15,-1 0 12 0,1-1 15 16,-1 2 13-16,-3-2 10 0,1 1 10 0,-3-1 4 16,0 2 2-16,-4-3 1 0,0 3 0 0,1-2-1 15,-6 2-6-15,1-3-9 16,-2 2-14-16,0 1-14 0,-3 1-14 0,-1-3-13 0,-3 3-7 16,0-1-7-16,1 1-4 0,-3-4-19 15,-2 4-49-15,0 0-82 0,0 0-93 16,-2 0-113-16,0 0-89 0,-2-4-32 15,-2-1 23-15,0 4 68 0</inkml:trace>
  <inkml:trace contextRef="#ctx0" brushRef="#br0" timeOffset="93492.87">22490 3082 46 0,'0'2'92'0,"0"-2"-9"16,0 0-10-16,0 0-7 0,0 0-6 15,0 0-7-15,0 0-4 0,0 0-4 0,0 0-3 16,0 3 1-16,0-3 5 0,0 1 5 0,0 4 7 16,0 3 9-16,0 1 8 0,0 3 2 15,0 7 0-15,-3 4-8 0,3 3-10 16,-2 7-9-16,0-1-13 0,0 2-11 15,2 4-7-15,-2 0-6 0,2-2-5 0,0-1-3 16,0 2-2-16,0-3-3 16,2-1 1-16,0 0-1 0,0-4-1 0,0-3 0 0,3 2 0 15,-3-6 0-15,0 0-1 0,0-3 1 16,0-3-1-16,0-1-1 0,0-4-1 16,1 2 1-16,-3-4-1 0,2-4 0 0,-2 1 0 15,2-2 2-15,-2 1-1 0,2-4 0 16,-2 3 1-16,2-4-1 0,-2-4 1 15,2 0 0-15,-2-1 1 0,2-2 0 16,-2-2 0-16,0-1-1 0,0-1 0 0,2-2 0 16,-2 1 0-16,2-5-2 0,1 1 0 15,-1 2 0-15,0-6 1 0,0 6-1 0,2-5 1 16,-2 2 0-16,2-1 1 0,1-2 0 16,-1 5-2-16,0 0 1 0,0-1-1 0,1 3 1 15,-1 1-1-15,0 3 1 0,-2 0 0 16,2 1 0-16,-1 1 1 0,-1 3 1 0,0 3 4 15,0 1 2-15,2 1 2 0,-2 7 5 16,0-1 0-16,1 3 0 0,-1 2-1 16,0 1-2-16,0 2-2 0,0-1-3 0,0 2-3 15,0-3 0-15,-2 2-2 0,2-5 0 16,-2 3 0-16,2-5-1 0,-2-1 0 16,3-1 0-16,-3 2-1 0,2-5 0 15,-2 1-1-15,2-3 0 0,0 2 0 16,2-3 1-16,0-3 0 0,1-2-1 15,-1-1 2-15,2 0 1 0,1-6-1 0,-1 0 0 0,2-1 0 16,1 0-1-16,-1-4 1 0,3 0 0 16,-3 0-1-16,1 2 1 0,-1-1 1 15,1 2-1-15,-3 4 1 0,0 0 0 16,1 4 6-16,-3 2 10 0,2 0 12 0,-1 4 12 16,-1 8 5-16,0 1 3 0,-2 3-3 0,2 2-8 15,-1 2-12-15,1 4-22 0,-2 2-38 16,2-2-52-16,0 1-64 0,1-3-81 15,-1-1-70-15,0-2-25 0,2-1 11 0,-1-2 38 16</inkml:trace>
  <inkml:trace contextRef="#ctx0" brushRef="#br0" timeOffset="93691.01">23046 3381 168 0,'-4'-5'212'16,"0"2"-18"-16,0 6-36 0,-3 3-31 0,1 3-28 16,0 7-26-16,1 3-22 15,-1 4-19-15,2 2-12 0,2 4-18 0,-1 0-22 16,1 0-35-16,2 1-45 0,2-4-60 0,3 2-49 16,-5-7-19-16,2 3 4 0</inkml:trace>
  <inkml:trace contextRef="#ctx0" brushRef="#br0" timeOffset="93855.72">23108 3520 139 0,'-5'-6'246'0,"-1"3"24"0,2 1-46 16,-3 4-48-16,1 1-42 15,-2 3-37-15,1 2-36 0,-1-1-43 0,1 2-43 0,1 4-48 16,2-5-50-16,0 1-61 15,-1 0-57-15,-1-1-16 0,2-5 10 16</inkml:trace>
  <inkml:trace contextRef="#ctx0" brushRef="#br0" timeOffset="94039.07">23175 3407 112 0,'2'4'178'15,"1"5"-30"-15,-1 1-34 0,-2 1-33 16,0 3-28-16,0 1-20 0,0 1-27 16,-2 1-32-16,2 0-40 0,-3-2-49 0,3 2-39 15,-4-1-21-15,0-2 0 0</inkml:trace>
  <inkml:trace contextRef="#ctx0" brushRef="#br0" timeOffset="94189.4">23213 3486 80 0,'5'-1'154'0,"-3"1"-28"0,2 1-31 15,0 2-27-15,1-2-31 0,-1 4-37 16,2-1-39-16,0 1-37 0,1 0-42 16,-1 0-27-16,1-5-9 0</inkml:trace>
  <inkml:trace contextRef="#ctx0" brushRef="#br0" timeOffset="94436.5">23353 3444 30 0,'2'-5'86'0,"-2"2"-7"0,2 2-8 15,-2 1-7-15,3-3-9 0,-3 3-6 16,0-2-7-16,0 2-5 0,0 0-2 16,-3 0 0-16,3 2 3 0,-2 1 5 0,2-2 6 15,-2 2 7-15,2-1 6 0,-2 1 5 16,2-2 6-16,0 4 2 0,0-3-1 15,0 2-3-15,0 1-4 0,0-1-8 0,2 4-8 16,0-3-11-16,0 2-10 0,1-3-8 16,1 2-6-16,0-2-8 0,0 4-2 15,0-4-8-15,1 0-16 0,1 1-24 16,0-2-32-16,1-2-35 0,-1 3-38 0,3-4-39 16,-1-4-33-16,0 3-15 0,1-7 9 0,2 2 25 15</inkml:trace>
  <inkml:trace contextRef="#ctx0" brushRef="#br0" timeOffset="94802.57">23584 3210 163 0,'2'-13'166'0,"0"1"-12"16,0 3-14-16,-2 4-15 0,2-2-14 0,-2 3-11 16,2-1-4-16,-2 5 0 0,3 1 4 15,-3 4 6-15,2 5 4 0,-2 0 3 16,0 4-2-16,0 1-9 0,0 5-11 0,0-2-13 15,0 2-16-15,0-3-14 0,0 4-12 16,0-4-10-16,2 2-10 0,-2-4-6 0,2 1-5 16,0-3-1-16,2-1-3 15,-2 0-1-15,3-3 0 0,-1-1 2 0,0 0 3 16,2-4 0-16,3 1 1 0,-1-4 1 16,1 3 2-16,1-4-1 0,3-4 0 0,2 3-1 15,0-2-1-15,0-2 0 0,-1 4-3 16,3-2 4-16,0 1 5 0,0 2 8 15,-2 2 13-15,2 2 14 0,-2 1 11 0,0 4 2 16,-3 2 0-16,1 2-9 0,-2 3-11 16,-1 3-30-16,-1 1-50 0,-3 0-77 0,0 4-83 15,1-3-89-15,-1 2-109 0,-2 0-44 16,0-6 10-16,-1 1 55 0,-3 2 70 16</inkml:trace>
  <inkml:trace contextRef="#ctx0" brushRef="#br0" timeOffset="96181.97">21241 5388 60 0,'-2'0'66'16,"2"0"-12"-16,0-3-5 0,0 3-1 15,0-2 2-15,0 2 6 0,2-3 8 16,0 2 8-16,0-2 11 0,2 1 8 16,0-1 13-16,1 1 15 0,3 1 14 15,1-3 12-15,1 0 11 0,3 3 9 0,2-3 3 16,2 3-3-16,0-2-7 0,4 2-10 16,0-3-13-16,4 4-13 0,3-1-14 0,-1 1-16 15,5-3-15-15,-2 0-12 0,1 3-12 16,1-1-14-16,0 1-7 0,-2-3-9 15,-1 3-6-15,1-1-2 0,-3 1-5 0,-1-4-2 16,-3 4-3-16,-2-1-1 0,0 1 1 16,-4 0-1-16,0 0-3 0,-2-3-9 15,-2 3-37-15,-3-1-65 0,-1 1-81 0,-1-4-85 16,-1 4-101-16,-5 0-79 0,-2 0-11 16,0 0 38-16,-2-4 66 0</inkml:trace>
  <inkml:trace contextRef="#ctx0" brushRef="#br0" timeOffset="102200.75">22352 4849 105 0,'0'-1'94'0,"0"-3"-6"0,0 0-6 0,0 0 0 0,0 3 1 16,0-1 0-16,0-2 0 0,2 3 5 15,-2 1 15-15,2 1 21 0,0 5 19 16,0 3 14-16,1 6 6 0,-1 8-3 16,-2 3-23-16,0 8-32 0,0 2-31 0,0 6-26 15,0 0-20-15,0 4-21 0,0-1-31 16,2-1-50-16,-2 0-60 0,2-1-70 16,0-1-84-16,-2-4-54 0,0 2-6 15,0-6 29-15,0-5 50 0</inkml:trace>
  <inkml:trace contextRef="#ctx0" brushRef="#br0" timeOffset="102465.29">22384 5221 18 0,'4'-13'148'0,"0"6"-21"0,0-2-32 15,3 1-28-15,-1 3-16 0,3 4-13 0,-1-2-10 16,1 3-8-16,-1 0-5 0,0 3-2 16,1 1 4-16,-3 2 8 0,1 2 10 15,-1 0 11-15,-2 1 12 0,-2 5 8 16,-2 0 1-16,-4 1-7 0,0 1-9 0,-5 3-11 16,1-1-12-16,-1-1-18 0,-1 2-30 15,-3-1-42-15,3-1-63 0,-3 0-66 16,0-5-35-16,3 2-10 0,-3-3 12 0</inkml:trace>
  <inkml:trace contextRef="#ctx0" brushRef="#br0" timeOffset="102682.26">22638 5020 39 0,'4'-5'221'0,"-2"2"27"0,-2 3-13 0,2 5-52 16,-2 4-45-16,2 5-33 0,-2 4-30 15,2-1-27-15,-2 7-36 0,3 1-42 16,-1 0-52-16,0 1-59 0,0 2-74 16,-2-2-38-16,0 1-5 0,-2-2 17 0</inkml:trace>
  <inkml:trace contextRef="#ctx0" brushRef="#br0" timeOffset="103048.56">22737 5001 10 0,'2'-1'78'0,"-2"1"1"0,2-4 0 0,-2 4 3 16,3-1 2-16,-3 1 1 0,0-3 2 15,0 3 1-15,0-1 0 0,0 1-6 16,0-4-7-16,0 4-8 0,0 0-8 15,0 4-6-15,2-3-7 0,-2 3-5 16,2 3-6-16,-2 1-6 0,2 1-6 16,-2 1-7-16,2 1-10 0,-2 3-17 0,2 1-27 15,-2-2-36-15,2 3-49 16,-2-2-63-16,0 1-46 0,0 0-13 0,0 1 10 16</inkml:trace>
  <inkml:trace contextRef="#ctx0" brushRef="#br0" timeOffset="103545.02">22756 5083 16 0,'0'-4'178'0,"0"-1"11"15,0 1-45-15,2-1-44 0,1 2-35 16,1 3-22-16,0 0-14 0,0 0-9 15,3 0-7-15,-1 3-5 0,2-2-3 0,-1 3-5 16,1-3-4-16,-1 2-4 0,1-2-6 16,-2-1-5-16,3 4-2 0,-3-4 1 15,1 0 1-15,-3-4 4 0,2 4 4 0,-2-1 4 16,1-2 4-16,-1 2 0 0,0-3 2 16,0 3 2-16,-2-2 1 0,1 2-1 15,-1 1 3-15,0 0 4 0,-2 0 6 16,2 4 6-16,-2 1 5 0,2 4 5 0,-2 0-2 15,2 2-2-15,-2 3-6 0,2-3-5 16,0 2-5-16,0-1-3 0,3-2-1 16,-3 2-3-16,2-4-1 0,0 0-1 0,0-2-1 15,3-2 1-15,-1 2 0 0,1-5 5 16,1-1 4-16,0-1 3 0,1-1 5 16,2-3 4-16,-1 1 6 0,1-4 6 0,1 2 7 15,-1-4 6-15,2 4 5 0,-3-2 4 16,3 4 6-16,-2 3 10 0,-1-3 16 15,1 8 15-15,-1 0 11 0,1 5 2 0,-1 2-5 16,-1 3-19-16,-1 3-23 16,1 4-37-16,-1 1-63 0,1 2-73 0,-3-3-84 15,3 4-109-15,-3-3-61 0,0-1-21 16,-1-1 24-16,-3-1 54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24:54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15469 5423 7 0,'-3'-1'61'0,"1"-3"-4"16,0 3-10-16,0-2-9 0,0 3-7 0,2-1-4 15,-2 1 0-15,2 0 6 0,-2 0 7 16,2 0 12-16,-2 0 11 0,2 0 7 16,-2 0 0-16,-1 0-4 0,1 0-6 15,0 0-8-15,0 0-9 0,-2 0-8 16,2-4-3-16,-3 4-1 0,1-1 2 15,0-2 5-15,0-2 4 0,-3 4 3 0,-1-4 2 16,0 3-4-16,-1-2-4 0,1 1-8 16,-3-2-9-16,-2 4-5 0,1-2-6 15,-1 3-4-15,-2-2-1 0,-2 2 0 0,0 0-2 16,-2 2 0-16,0 1 0 0,-4-2 2 16,0 4 0-16,-3 2 1 0,-1 0 2 0,-3-1 1 15,-2 3 3-15,0 0 2 0,1 2 3 16,-3 2 5-16,0-2 5 0,-2-1 4 15,2 4 1-15,-2 1 3 0,0 0-3 16,0 0 0-16,0 1-5 0,0 1-5 16,0-2-2-16,2 0-4 0,-2 4-2 0,0-2-3 15,0 1-1-15,0 1-1 0,0 2 0 16,-2 1-1-16,-2 0 0 0,2 1 2 0,-2 3 2 16,-2 3 3-16,1-3 2 15,1 3 3-15,0 4 2 0,0-4 2 0,2 2 1 16,2 1-1-16,0-1-2 0,2 0-2 15,0 2-2-15,4-2-3 0,1 1-3 16,3-1-2-16,1 2-1 0,4-3-2 16,-1 3-1-16,3-2-3 0,2 3-1 0,1 0-1 15,3 1 0-15,0 2 1 0,5 1-3 0,-1 0 4 16,5 1 0-16,2 1-1 0,2 2 1 16,4-2 1-16,0 0 1 0,5 1-1 15,1 0 1-15,5 0 2 0,2-2 1 16,2 2 2-16,4 1 2 0,5 1 4 0,2-3 3 15,1 3 5-15,7-2 2 0,3 2 3 16,3-3 1-16,3 0-2 0,3 1-3 16,3-3-1-16,5-1-1 0,-1-1 1 0,4-1 0 15,0-1 1-15,5-1 1 0,2-3 0 16,2 0 1-16,2-1 0 0,4-4-2 16,0 0-3-16,4 0-2 0,3-5-2 15,4 4-6-15,2-6-4 0,0 2-1 16,4-3-2-16,-2 0 0 0,2-1 1 0,-2-2-1 15,2 1 2-15,-2-5 5 0,2 2 5 16,0 0 2-16,0-6 1 0,3 2 3 16,-1-2-1-16,4-5-5 0,1 3-5 15,-1-3 0-15,1-1-3 0,-1-1-2 0,-1-4-4 16,-1 1 0-16,0-2-2 0,1 1-1 16,-3-5 1-16,0 0 1 0,1 1 0 0,-1 0 0 15,0-2 1-15,0 2-4 0,1-1 0 16,-1 0 0-16,0 1 0 0,-4 0-1 15,0-3 0-15,-2 3-1 0,-2-1 1 16,0 0-2-16,-1 0 2 0,-1-5 3 0,0 2 2 16,-1 0 1-16,-1-4-2 0,-3 0 3 15,1-1-2-15,-3-1 0 0,-2-1-2 0,0-2 0 16,-1 0 1-16,-3-2-2 16,-5-1-1-16,-1 0 0 0,-3 0 1 15,-3 1 0-15,-5 1 1 0,-2-2 3 0,-5 4 3 16,-1-4 4-16,-3 1 1 15,-1-1 4-15,-5 1 0 0,0 0 2 0,-4-1-3 16,0 0 0-16,-5-3 0 0,1 3-2 0,-5-1-1 16,1-3-1-16,-3 1 1 0,-2-2 0 15,-2 4-2-15,0-3 0 0,-2 1 1 16,-2-2-1-16,-2 4 0 0,-1-3-3 0,1 1 3 16,-4-2 0-16,-1 4-1 0,0-2 0 15,-1 2-1-15,-3-2 1 0,0 3 0 16,0 0-1-16,1 1 2 0,-5 1 1 0,2 2 0 15,-2-3-2-15,-2 2-2 0,0 1 0 16,-1 1-2-16,-1-1-6 0,-2 1 2 16,0 2-1-16,-1-2-1 0,-1 3 0 0,-1-5 0 15,1 5 1-15,-3-3 0 0,-1-2-1 16,-1 2 0-16,-2 0 0 0,0 0-2 16,-2 0 2-16,-2-3-3 0,-2 2 3 15,0 0-1-15,-2-5-1 0,-3 4 0 0,-1-2-1 16,-1-1 0-16,-1 0 1 0,-3 0 1 15,0 0 1-15,-2 0 0 0,0-1 0 16,-4 2-1-16,0-1-1 0,-2 0-1 16,0 0 1-16,-3 0 0 0,-1 0 1 0,-1 1 1 15,1 0-1-15,-3 0 1 0,-1-1 0 16,-1 4-1-16,0-4 0 16,-1 0-3-16,-1 0 2 0,0 3 2 0,-2-3 1 15,0 1 2-15,-2-1-1 0,2 4 0 0,-2-3 2 16,0 2-4-16,0 0 0 0,0-1 0 15,0 2-1-15,-2 2-1 0,-2-1-1 16,-1-1 0-16,1 3 2 0,-4-1-2 0,-1 3 2 16,1 2 0-16,-1-2 0 0,-2 2-1 15,1 0 0-15,-1 3 0 0,-2 0 2 16,-1-1 1-16,1 2 0 0,-2-1 1 16,-2 2 0-16,0 0 1 0,0 3-3 0,-4 0-3 15,0-2 1-15,-5 4 1 16,-1-1 0-16,-3 4 0 0,-2 1-1 0,1 0-1 15,-1 0 1-15,-2 4-3 0,2 1 5 16,0-1 1-16,3 1-1 0,-1 1 3 0,0 4 1 16,3-1 0-16,-1 0-4 0,1-1-1 15,-3 1 2-15,0 3-1 0,1-1-5 0,-3 3 2 16,-2-3-2-16,2 3 1 16,-2-3 3-16,2 3 1 0,-1-2 4 0,1 5 2 15,0-5 0-15,2 5-1 0,1-4-2 16,1 4-3-16,3-5-1 0,1 5-3 0,1-4-3 15,4 3-5-15,0-3-6 0,4-1-8 16,4 0-9-16,3-2-20 0,6-1-23 16,2 1-35-16,4-1-52 0,4-3-61 0,1 3-62 15,1 1-52-15,3 0-47 0,-2 5-40 16,-1 3 16-16,-1 3 49 0,-3 3 60 16</inkml:trace>
  <inkml:trace contextRef="#ctx0" brushRef="#br0" timeOffset="3209.72">23611 5518 14 0,'-14'-1'23'16,"1"-3"3"-16,-2 1 5 0,2-1 4 15,-1 3 3-15,-1-3-3 0,0 0-3 16,0 0-4-16,-2 3-4 0,0-4-2 15,-2 0 2-15,0 0 3 0,-2 1 3 0,-2-1 3 16,-1 1 2-16,-1-1 0 0,0 1 0 16,-3 1 0-16,-2-1-1 0,-1 3-2 15,-1 1-2-15,-2-4-3 0,-2 4-4 0,0 4-3 16,0-3-4-16,0 2-1 0,-2 1 0 16,0 3 1-16,0-1 0 0,-2 3 5 15,2 1 4-15,-3 0 5 0,-1 5 4 16,2-1 3-16,-3-1 5 0,-1 3 2 0,2 1 1 15,-3 1 0-15,1 1 1 0,1 2 0 16,1-2 3-16,0 1-2 0,2 4 0 16,1-3-2-16,1 3-4 0,2 0-5 0,2 4-7 15,3-2-6-15,1 2-7 0,5 1-3 16,-1 1-6-16,7-1-5 0,2 3-2 16,3-2-1-16,5 3-1 0,3 1-1 15,4-4 1-15,2 4 1 0,4 0 0 16,4 2 0-16,5-2 1 0,2 3 1 0,2-1 1 15,4-1-1-15,4 3 4 0,5-3 1 16,2 1 2-16,4-2 3 0,2 3 7 16,6-3 6-16,3 2 6 0,1-2 5 0,5 0 7 15,5-1 4-15,1 1 1 0,4-2-1 16,3-3 1-16,6 1 0 0,4-1-2 16,5-3-3-16,3 0 1 0,7-1-2 15,2 0 1-15,5-4 4 0,3 3 3 0,1-3 11 16,2 4 7-16,1-2 2 0,1 1 1 15,2 0-1-15,2 1-8 0,0 0-10 16,3 0-11-16,3-1-7 0,0-1-7 0,5-2-3 16,0 3-3-16,1-3-1 0,-1-3-3 15,0-3 1-15,-1 0 0 0,-1 0-3 0,-1-5-2 16,-1 0-3-16,-1-1-2 0,1-3-2 16,-5 2-3-16,-2-5-2 15,-4 0 0-15,-5-1 0 0,-5-2 2 0,-5-2 1 16,-5-3-1-16,-3 0 4 15,-5-4 0-15,-1-1 3 0,-3-5 3 0,-2 1 4 0,-5-5 5 16,1-2 0-16,-4 0 1 0,-1-2-2 16,-4-1-2-16,-4 0-4 0,-2-2 0 15,-4 1 0-15,-5-3 2 16,-3-2 1-16,-5 4 2 0,-3-3 1 0,-5 0 0 0,-3-1-2 16,-3 1-1-16,-3-4-1 0,-5 3-2 15,-3-3 1-15,0 0 1 0,-5-1 1 16,-2 0-2-16,-2-3-2 0,-4 0 1 0,0 0-1 15,-2-2-2-15,-5 2-2 0,1-5 1 16,-5 4-2-16,0-3-1 0,-3 2-2 16,-1-2-2-16,-5-1 1 0,1 2-1 0,-4-3 1 15,-3 2 0-15,-3-2 0 0,-1 2-1 16,-4-2-1-16,-4-1 1 0,-1 4 3 16,-3-4-3-16,-3 5 2 0,-1-2 1 15,-1-1 2-15,-2 4-3 0,-2 0-3 16,-4 0 3-16,-2 1-3 0,-2 0 0 15,-7-1-1-15,-4 3 2 0,-6-1-3 0,-5-1 0 16,-4 3 0-16,-6 0-3 0,-6 0 4 16,-3 3 0-16,-6 0 0 0,-2 2 0 15,-6 0 0-15,-3 0 3 0,-6 3-4 16,-2 2-1-16,0 1-1 0,-2-1 0 16,0 3 5-16,4 1 1 0,0 1-2 0,4 0 2 15,5 2-1-15,0 4 2 0,1-2-6 0,3 6-9 16,-2 0-15-16,2 5-30 0,-1 2-70 15,1 2-102-15,2 6-100 0,2 3-94 0,5 6-97 16,1 3-34-16,7 3 40 0,2 4 85 16,8 0 91-16</inkml:trace>
  <inkml:trace contextRef="#ctx0" brushRef="#br0" timeOffset="4781.6">23925 5751 135 0,'-7'0'201'0,"3"0"-18"15,0 0-16-15,0 0-17 0,-1-3-17 16,3 3-16-16,-2-1-21 0,2 1-19 15,0-3-17-15,0 1-6 0,0-1 1 0,-1 0 5 16,1-2 13-16,0 1 9 0,0-4 13 16,-2-1 15-16,2 1 13 0,-2-5 8 0,-3 1 7 15,1-2 5-15,-3-5-4 0,1 1-9 16,-3-2-16-16,-1-2-15 0,-1-2-20 16,-2-5-19-16,-2 0-16 0,0-5-11 15,0 0-8-15,-2-1-7 0,-2-1-6 0,2-6-3 16,-2 2-3-16,0 0-5 0,-3 0-1 15,3-3 1-15,-2-2 0 0,2-2-1 0,-2 2 1 16,1-1 1-16,-1-5 1 0,2 0 0 16,2-3 1-16,-2-4 3 0,4 0 0 15,0-2 0-15,2-4 0 0,2-1-1 16,3-3-2-16,1-5-2 0,3 0 2 0,6-5 2 16,2-1 0-16,2 0 0 0,7-1 2 15,2-3 3-15,3 2-1 0,4 1 2 16,5-4 2-16,2 2 4 0,5-2 2 0,4 4 0 15,2 1-1-15,5 2-2 0,-1 4-1 16,4 3-2-16,1 2-4 0,2 4-1 16,2 1 0-16,-1 3-1 0,1 5-2 0,0 3-3 15,0 2 0-15,0 5-2 0,-3 3-11 16,-1 7-28-16,-3 0-60 0,-4 6-91 0,-1 4-101 16,-3 6-94-16,-5 3-81 0,1-1-54 15,-2 6 18-15,-3 0 67 0,1 0 89 16</inkml:trace>
  <inkml:trace contextRef="#ctx0" brushRef="#br0" timeOffset="5095.92">24610 2125 14 0,'-2'-6'190'15,"-2"-2"19"-15,2 2-34 16,0 2-36-16,2-2-27 0,0 5-25 0,0-3-25 16,2 3-21-16,0 1-10 0,4 0-3 0,1 1 2 15,1 3 6-15,3 3 5 0,-1 2 3 16,3 1 1-16,0 6-1 0,2 1-3 0,-3 3-5 16,3 1-3-16,-2 4 0 0,0 3 4 15,-1 2 2-15,-3-1 2 0,-1 2 1 0,-1 2-4 16,-3 4-5-16,-4 1-9 15,-2 0-6-15,-3 2-18 0,-3-1-41 0,-3 3-58 16,-1-1-74-16,-3-2-90 0,0 1-51 0,-4-5-14 16,0 2 25-16</inkml:trace>
  <inkml:trace contextRef="#ctx0" brushRef="#br0" timeOffset="6988.68">25301 1282 178 0,'0'0'196'16,"2"0"-12"-16,-2 0-14 0,2 0-16 15,-2 4-9-15,0-4-5 0,2 1 4 16,-2 2 23-16,2-2 35 0,-2 7 36 0,2 0 24 16,-2 6 6-16,2 5-12 0,-2 6-34 15,0 8-47-15,0 6-52 0,-2 7-43 0,2 7-26 16,0 6-21-16,0 1-13 0,0 2-8 15,0 1-5-15,2-1-6 0,0 1-8 0,0-1-16 16,1-3-40-16,-1-4-69 0,2 0-92 16,-2-6-85-16,2 2-80 0,0-6-68 0,1-5-38 15,-3-1 28-15,2-8 69 0,-2-3 77 16</inkml:trace>
  <inkml:trace contextRef="#ctx0" brushRef="#br0" timeOffset="7256.46">25658 1278 245 0,'4'-25'448'16,"1"5"75"-16,-1 3 48 0,-2 4-71 15,2 8-100-15,-2 5-98 0,3 9-95 16,-1 7-66-16,0 14-47 0,0 12-30 15,1 4-24-15,-1 11-17 0,0 7-8 0,0 0-7 16,0 6-10-16,1-2-18 0,-1 1-37 16,-2-2-68-16,0-3-103 0,-2-5-100 0,2-1-87 15,0-7-84-15,-2-2-34 0,0-3 32 16,-4-8 80-16,0-4 89 0</inkml:trace>
  <inkml:trace contextRef="#ctx0" brushRef="#br0" timeOffset="7437.23">25502 1913 81 0,'-5'-19'340'0,"3"5"62"0,-2 3 64 16,4 1-26-16,0-2-69 0,4 4-74 16,0 0-63-16,5-1-57 0,2 3-65 0,1-1-74 15,1 3-101-15,4-1-109 0,0 1-106 16,2-1-95-16,2 1-88 0,-2-2-30 15,2 2 40-15,-2-2 77 0,-2-3 87 16</inkml:trace>
  <inkml:trace contextRef="#ctx0" brushRef="#br0" timeOffset="7601.23">25957 1554 50 0,'6'0'259'0,"0"7"73"0,1 2 30 0,-1 6 6 16,-2 8-9-16,1 7-24 0,-1 0-43 15,0 10-65-15,-2-1-67 0,0 5-66 16,-2 0-65-16,0 1-91 0,0 2-109 0,0-1-111 16,0-1-115-16,0 2-75 0,0-6-18 15,-2 1 43-15,0-6 79 0</inkml:trace>
  <inkml:trace contextRef="#ctx0" brushRef="#br0" timeOffset="7869.74">26333 1453 266 0,'13'-36'402'0,"-4"3"96"0,-1 7 24 16,1 1-53-16,-1 2-66 0,0 4-72 15,1 6-85-15,2 5-84 0,-1 3-53 0,1 6-34 16,-1 11-17-16,1 6-13 0,-3 10-7 15,1 7-8-15,-3 9-11 0,0 2-6 0,-1 8-6 16,-3 5-5-16,2 0-7 0,-2 0-14 16,0-2-21-16,0-6-53 0,1 0-98 15,-1-5-120-15,0-2-119 0,0-4-105 0,0-3-43 16,0-3 19-16,-2-6 80 0,-2-2 114 16</inkml:trace>
  <inkml:trace contextRef="#ctx0" brushRef="#br0" timeOffset="8092.29">26363 1997 70 0,'-23'-8'367'0,"2"3"107"0,-3 3 80 16,3 2-24-16,2 2-72 0,2 3-80 16,4-1-94-16,3 4-102 0,1 1-79 0,7 3-46 15,2 1-28-15,2 3-13 0,7-1-18 16,-1 0-33-16,5-1-70 0,0 1-98 15,4-2-112-15,4 0-102 0,2-4-102 0,0 1-32 16,3-6 34-16,-1-3 82 0,3-1 101 0</inkml:trace>
  <inkml:trace contextRef="#ctx0" brushRef="#br0" timeOffset="8246.2">26795 1814 161 0,'13'-14'445'0,"-5"2"87"0,1 4 58 15,-3 4-47-15,-2 4-89 0,0 4-116 0,-2 4-115 0,1 9-84 16,-1 3-56-16,0 5-36 0,0 1-39 16,0 3-52-16,-2 4-94 0,0-4-124 15,0 2-113-15,2-2-105 0,-2 1-76 0,0-2-7 16,-2-3 62-16,0-4 107 0</inkml:trace>
  <inkml:trace contextRef="#ctx0" brushRef="#br0" timeOffset="8395.98">26841 2017 67 0,'5'-19'261'0,"-1"5"36"0,-2 2-12 16,2 3-52-16,-2-1-53 0,3 5-62 15,-1 1-75-15,2 3-81 0,1-3-74 16,-1 4-72-16,2 4-67 0,1-4-35 16,1 1 6-16,-1-1 33 0</inkml:trace>
  <inkml:trace contextRef="#ctx0" brushRef="#br0" timeOffset="8645.86">27017 1900 133 0,'6'-7'276'0,"1"2"48"16,-5 2 28-16,0 2 11 0,-2-3-6 0,0 8-24 16,-4 2-38-16,0 4-53 0,-3 3-53 15,1 4-48-15,-3 5-32 0,1 2-25 16,-1 1-21-16,1 1-16 0,4 2-12 0,0-3-9 16,4 0-7-16,0 0-5 0,4-6-6 15,0 1-1-15,4 0-2 0,3-7-2 0,2 0 1 16,2-4-2-16,-1-5 4 0,5 0-2 15,1-4-1-15,-1-4 3 0,0-1 0 16,0-4 3-16,0-6-1 0,-2 1 1 16,0-3 0-16,-5-3-2 0,1-3-1 0,-5 0-5 15,-1 1-13-15,-5-3-38 0,-4 2-87 0,-2-2-124 16,-5 2-130-16,-4 2-122 0,-1 1-57 16,-3-4 3-16,0 5 67 0,-2-5 115 0</inkml:trace>
  <inkml:trace contextRef="#ctx0" brushRef="#br0" timeOffset="8896.17">27498 1274 14 0,'0'-3'446'0,"-3"6"92"15,-1-2 60-15,0 6 45 0,-2 6-111 16,-1 4-152-16,-1 7-121 0,2 10-83 0,-1 8-57 16,1 4-38-16,2 12-28 0,-1 2-20 0,1 3-16 15,0 6-17-15,2-1-26 0,0-2-53 16,0 2-123-16,-1 0-154 0,3-4-143 0,-2-1-96 16,2-8-33-16,2 0 17 0,1-5 106 15,-1-8 145-15</inkml:trace>
  <inkml:trace contextRef="#ctx0" brushRef="#br0" timeOffset="9078.54">27633 2089 261 0,'-11'-21'401'0,"-1"4"96"0,-3 2 15 16,0 5-55-16,0 6-65 15,1 0-77-15,1 8-94 0,2 0-101 0,3 5-85 0,1-1-92 16,5 6-103-16,2 0-103 15,2 0-88-15,5-2-83 0,3 2-61 0,-1-2 13 16,4-4 60-16,-1 0 81 0</inkml:trace>
  <inkml:trace contextRef="#ctx0" brushRef="#br0" timeOffset="9376.68">28056 1856 271 0,'-8'-9'392'0,"-5"2"93"0,1 6 11 0,-5 1-49 16,-2 3-55-16,-3 5-66 0,-1 2-92 15,2 5-91-15,-2-2-61 0,4 4-38 0,0 0-20 16,2 0-14-16,2 2-4 0,4-4-6 0,3 1-4 16,1-3 0-16,5 2-1 0,0-1 2 15,4-5 1-15,3-1 2 0,1 1 7 16,2-1 4-16,3-5 3 0,2 5 3 15,1-4 2-15,-1 2-2 0,2-2-5 0,0 3-1 16,0 1-4-16,-3-2-6 0,1 2-8 16,-2 0-24-16,-3 1-65 0,1 0-98 15,-1 2-109-15,0-2-100 0,3 0-100 0,-3 1-39 16,1-4 29-16,-1-2 79 0,1 0 99 16</inkml:trace>
  <inkml:trace contextRef="#ctx0" brushRef="#br0" timeOffset="9526.36">28130 2072 18 0,'9'-15'309'0,"-3"1"103"0,1 3 84 16,-3 5-7-16,0-2-30 0,0 7-49 16,3 2-73-16,-3 4-97 0,2 3-89 15,-1 4-62-15,-1 5-48 0,-2-1-48 0,0 3-81 16,0 1-107-16,-2 1-115 0,2-1-107 0,-2 3-103 16,0-3-35-16,0-1 33 0,-2-1 84 15,0-2 102-15</inkml:trace>
  <inkml:trace contextRef="#ctx0" brushRef="#br0" timeOffset="9687.4">28169 2136 313 0,'2'-13'414'0,"0"4"78"0,0 0-7 0,0 1-56 0,0 1-70 16,2 3-81-16,3 3-102 0,-3-3-128 0,4 3-147 15,1 1-136-15,-1 0-123 0,5 0-117 0,-4-3-50 16,1 2 19-16,-1-3 79 0,1-2 100 15</inkml:trace>
  <inkml:trace contextRef="#ctx0" brushRef="#br0" timeOffset="9874.81">28459 1621 49 0,'4'-16'371'0,"0"6"106"0,-2 0 82 0,-2 9-15 0,0 5-59 16,0 4-79-16,-2 10-95 0,-2 7-98 15,0 8-79-15,-1 4-50 0,-1 5-35 0,0 3-22 16,-3 1-27-16,1 5-38 0,-1-1-83 16,-1 0-132-16,1 0-124 0,3-3-115 0,2-1-83 15,-1-5-20-15,1-3 52 0,0-6 118 16</inkml:trace>
  <inkml:trace contextRef="#ctx0" brushRef="#br0" timeOffset="10058.16">28420 2164 80 0,'5'-15'243'0,"-1"5"43"0,0 1-17 16,0 2-27-16,1-1-28 0,-1 4-28 15,0 3-29-15,2-3-33 0,1 4-28 0,-1 4-20 16,1 0-16-16,-1 1-11 0,-2 1-8 16,2 3-5-16,-3 1-6 0,-1 1-7 0,-2-1-29 15,-2 4-51-15,-1 0-70 16,1-4-78-16,0 5-92 0,2-5-70 0,-2 0-16 15,2-1 27-15,2-3 54 0</inkml:trace>
  <inkml:trace contextRef="#ctx0" brushRef="#br0" timeOffset="10370.17">28952 1947 169 0,'-4'-13'305'0,"-3"2"68"15,-1 2 19-15,-3 5-36 0,1 4-44 16,-3 3-42-16,0 2-47 0,-2 6-66 0,1 3-60 16,-1 3-41-16,0 4-27 0,0 0-14 0,4 4-8 15,1 3-4-15,1-3-3 0,3 0 1 16,4 0 3-16,2-2 5 0,4-3 6 16,3-3 8-16,1 0 9 0,3-6 4 0,3-2 3 15,1-3 5-15,2-1-1 0,2-5-1 16,0-2-1-16,0-2-3 0,-2-4-5 0,0 2-5 15,-4-4-6-15,0 0-9 0,-5-4-34 0,-2-1-57 16,-1 2-92-16,-3 1-104 0,-2-1-103 16,-2 1-106-16,-5-1-36 0,1 4 24 15,-5-2 71-15,1 2 94 0</inkml:trace>
  <inkml:trace contextRef="#ctx0" brushRef="#br0" timeOffset="10618.78">29083 1888 9 0,'6'-4'353'0,"1"-1"93"16,-3 2 71-16,-2 3-3 0,0-1-68 0,0 1-85 15,0 1-95-15,1 2-89 0,1-2-68 16,0 3-45-16,0 0-29 0,3 1-14 16,1-1-11-16,0 0-7 0,3-1-5 0,2 2-2 15,-1-4-3-15,1 3 0 0,2 0-1 0,0 0 2 16,2 3 6-16,-2-1 6 15,1 3 6-15,1 2 7 0,0 3 6 0,0 1 1 16,0 3 0-16,0 2-5 0,0 1-12 0,-2 1-35 16,0-1-86-16,-3-1-119 0,3 4-127 0,-2-5-137 15,0 0-65-15,-3-2-10 16,-1 1 59-16,-3-3 107 0</inkml:trace>
  <inkml:trace contextRef="#ctx0" brushRef="#br0" timeOffset="11334.82">24966 937 60 0,'-2'10'220'0,"-2"5"47"0,2 8 3 0,-3 8 2 16,3 9 11-16,-2 11 9 0,2 11-10 16,-2 15-26-16,-1 10-47 0,1 9-50 0,-2 11-48 15,0 6-39-15,-1 1-33 0,1 3-32 16,2 1-38-16,-3-2-50 0,3-3-57 0,0-5-59 15,2-4-58-15,0-5-47 0,-1-7-33 16,3-5-28-16,0-8 9 0,0-9 34 16,0-10 48-16</inkml:trace>
  <inkml:trace contextRef="#ctx0" brushRef="#br0" timeOffset="12494.25">24941 965 43 0,'4'-3'132'0,"0"3"2"0,2-2 6 0,3 2 5 15,-1-3 6-15,3 3 7 0,2-1 8 16,2 1 4-16,1-3 15 0,4 3 22 15,1-2 14-15,4 2 6 0,3-3-5 16,3 3-4-16,5 0-21 0,2 0-32 0,7 0-34 16,1 0-29-16,7 0-24 0,5 0-17 15,3-1-15-15,5 1-10 0,5-3-5 0,6 3-5 16,5-2-2-16,7-3-3 0,6 4-4 16,3-4-2-16,5 2 0 0,1-2-2 15,4 1-3-15,0-1 3 0,2 2 0 0,2-5 3 16,3 3-4-16,-1 1-1 0,4-1 1 0,3 1-5 15,0 0-1-15,-3 1-5 0,1 2 1 16,-1 1-3-16,-3 0 1 0,-1 0 2 0,-4 0 1 16,-4 0 0-16,-2 0 2 0,-3 0 1 15,-1 1 0-15,-5-1-4 0,-2 3-2 0,-2 0 0 16,-6 1 0-16,-3-3 0 0,-6 4-2 16,-4-1-2-16,-4 1 3 0,-6 3 1 15,-5-5 0-15,-4 5 1 0,-5-3-1 0,-5 0 1 16,-3 0 1-16,-4 2-4 15,-4-3 0-15,-5 1 1 0,-1-1 1 0,-5 1 0 0,-2-1-1 16,-4 2 3-16,-1-5-1 0,-3 3 5 16,0 0-1-16,-3-3-1 0,-2 2 0 0,1-2 1 15,-1 3-1-15,-2 0 0 0,3-1 1 16,-3 1 1-16,0 1 3 0,2 0-5 0,-1 3 2 16,1-1-3-16,-2 2-1 0,3 1 1 15,-1 1 0-15,0 2 3 0,1-1 1 0,-1 2-1 16,0 2 1-16,1 2-1 0,-1 1-1 15,-2 2 0-15,3 4-1 0,-3 4 2 0,0 4-2 16,0 2-1-16,1 7 0 0,-1 3 1 0,-2 5-4 16,2 4 1-16,-2 1-1 0,3 7 0 15,-3-2-1-15,2 7-1 0,-2-2 2 0,0 0 0 16,0 2 2-16,0 3 0 0,-2-2 2 16,2 1 3-16,-2-5-2 0,0 0 1 0,0-2-1 15,0-7 1-15,0-1-1 0,3-1-3 16,-3-7-2-16,2-3 0 0,-2-2 0 0,2-3 0 15,-2-4-1-15,2-1 1 0,-2-5 0 16,0-2 1-16,0-4 0 0,0-2-1 16,-2-1 1-16,0-4-1 0,0 0 1 0,-1-2 0 15,-3-3 3-15,0 0 2 0,-3-1 0 16,-3 0 2-16,-1-2 0 0,-4-2 1 0,0-1 0 16,-4 1-1-16,-2-4 0 0,-5-1-1 15,-2 0 0-15,-1 0 2 0,-5-1-1 0,-2-4 0 16,-5 1 1-16,-3-4 0 0,-5 1-2 0,-2 1-1 15,-4-3-2-15,-5-1 1 0,-3 0 0 16,-3-2-1-16,-4 0-1 0,-2 2 2 0,-4-4 3 16,-7 3-2-16,-2-2-3 0,-4-2 3 15,-6 2 1-15,-7-3-2 0,-4 2-3 16,-6-2-1-16,-7 4 1 0,-4-2-3 0,-2 1 4 16,-4-2 2-16,-4 5-2 0,-3 0 4 15,-2 4 0-15,-1 2-1 0,-3 4-6 16,-2 0-2-16,2 4-2 0,2 1-7 0,4-1-7 15,3 4-13-15,4 1-13 0,4 0-16 16,4 6-20-16,4-2-38 0,7 0-67 0,6 0-92 16,9 3-85-16,8-2-78 0,11 0-79 15,8-3-23-15,11 3 38 0,8-5 87 16,8 0 90-16</inkml:trace>
  <inkml:trace contextRef="#ctx0" brushRef="#br0" timeOffset="24907.51">23156 7975 30 0,'-2'-3'32'0,"0"2"4"0,0-3 4 16,0 2 4-16,-2 1 4 0,-1-2-2 15,-1 2-3-15,0-4-6 0,-1 2-6 16,1-2-4-16,-2 4-4 0,-3-3-2 0,0-2 1 15,1 1-2-15,-1 1 1 0,-4-1-2 16,1 4 1-16,-1-3-1 0,-4 0-2 16,0 1 3-16,0 0-4 0,-3 1 3 15,-1 2-2-15,-2 0-1 0,-1 0 0 0,1 0 0 16,-3 2 3-16,1 3-2 0,-3 0 1 16,1-1 3-16,-1 2-1 15,0 3 0-15,-1 1 0 0,1-1 1 0,-2 0 1 0,0 3-2 16,1 2 0-16,1 1 1 0,0-1-3 15,1 6-1-15,1-3-1 0,1 1 0 16,1 2-2-16,3 4-1 0,0-3-2 16,0 2-1-16,4 1-3 0,-1 1 0 15,4 0-2-15,1 0 0 0,2 3 0 0,2-2-2 16,3 2 0-16,-1 2-2 0,5-1-1 0,0 0 0 16,4 2 1-16,0 2 0 0,4 1 0 15,0-2 1-15,5 2 0 0,4 3-1 16,1-2 0-16,3 2 0 0,5 0 1 15,3-2-2-15,2-1 1 0,3 2-1 0,4-2 0 16,2-1 0-16,4 0 1 0,0 1-1 16,5-2 0-16,-1-3 1 0,5 0 1 15,0 1 1-15,4-4-1 0,0 0 4 0,4-1 2 16,0-1 3-16,4 1-1 0,3-3 1 16,1 2 0-16,3 0 0 15,2 0-4-15,2 0-1 0,0 0-1 0,2 1 1 16,0 0 1-16,-2 1 5 0,2 2 9 0,0-2 12 15,0 2 12-15,2 2 10 0,1-4 10 16,3 3 1-16,5-1-3 0,1-2-7 16,6 3-10-16,5-3-9 0,4 2-10 15,5-2-7-15,4 2-6 0,0-1-5 16,3-2-4-16,-1 1 2 0,0-1 4 0,0-1 1 16,0 0 2-16,3 1 1 0,1-4 1 15,3 2-3-15,-1-3-8 0,3 1-2 0,-3-1-3 16,-1-3 2-16,-3-1-2 0,-2-2 0 15,-2-2 4-15,-4 0-1 0,-2-6 1 16,-3 2-1-16,-3-5 0 0,-3 2 0 0,-2-5-3 16,-4 3 0-16,-4-3 0 0,-3-3-1 15,-3 1 1-15,-5-1 0 16,-4 0 0-16,-5-5 0 0,-3 2 0 0,-3-2 0 0,-4 0-2 16,-2-1 2-16,-5-3 1 15,-3 1 0-15,-1 0 0 0,-3-3 0 0,-1 0-1 16,-2-2 0-16,-2 2 0 0,0-2 0 0,-2-2 0 15,-3-1 1-15,1-2 0 0,-2 3 0 16,-1-2 1-16,1-1-2 0,-4 0 0 16,-1-1 2-16,0-2-2 0,-1-1 1 0,-3 4-3 15,0-4 2-15,0 1-1 0,-2 2 0 16,0-3 0-16,-2 3-1 0,2-3 0 16,-2 2 0-16,0-2-1 0,0 2 0 15,0-2 1-15,0 4 1 0,0 1 1 16,0-4 0-16,0 5 0 0,0-2 1 0,0 1 0 15,-1-1 0-15,1 0-1 0,-2 1 0 0,2 0 0 16,-2 1 0-16,0-2 0 0,0 2 0 16,-1 0 1-16,-1-2 0 0,-2 1 1 0,-1 0-1 15,-1-2-1-15,-1 1 1 0,-1-3-1 16,-3 3 0-16,0-4 0 0,0-3 1 16,-2 2 6-16,-2-1 9 0,0-4 10 0,0 2 9 15,-2-2 7-15,-2 2 11 0,0-4 7 16,-3 4 2-16,1 0 1 0,-2-1-3 0,-3 4-2 15,0-3-8-15,1 1-8 0,-3 2-7 16,0-2-9-16,-1 2-6 0,-3-3-3 0,0 3-4 16,-2 2-5-16,-2-5-2 0,-3 3-3 15,-1-1 1-15,-3-1-4 0,-3 2-3 16,-1-2 0-16,-4 2 3 0,-4-2 0 16,-1-2 1-16,-3 4 2 0,-3-3 1 15,-1 0 1-15,-5-4-3 0,0 5 1 0,-4-5 0 16,-5 4-3-16,-1-1 0 0,-3 1 2 15,-4 0 2-15,-2-1 1 0,-2 1 3 0,-2-1 5 16,-2 5 4-16,0-5 2 0,-3 2 1 16,1-1 1-16,-3 3 1 0,-2-4-2 15,1 2-1-15,-1-1-1 0,-2 3 1 0,-4-4-2 16,0 2 0-16,-4-1 1 16,-4 3-3-16,-1-4 0 0,-4 2-3 0,1 3-3 15,-5 1 1-15,0-1-3 0,-2 2 0 16,0 3-1-16,0 0 0 0,-5 1 0 0,1 3-3 15,0 0-2-15,-1 2-2 16,1 0-1-16,2 0 1 0,0 2-2 0,2-1 1 16,2 3 3-16,2-1-3 0,0-2-6 15,2 4-14-15,1 2-23 0,-3 2-36 16,-2 0-46-16,0 2-46 0,-2 3-46 0,0 3-37 16,0 3-20-16,2 3-13 0,0 2-3 15,4 6-2-15,0 4 4 0,5 0 26 16,1 4 33-16</inkml:trace>
  <inkml:trace contextRef="#ctx0" brushRef="#br0" timeOffset="42633.98">23186 10075 26 0,'-2'-3'38'0,"2"2"2"16,-2-3 0-16,2 3-4 0,-2-2-3 15,-1 2 0-15,1 1-3 0,2-4-5 16,-2 3-2-16,0-1-2 0,0 2-2 0,0-4-4 16,0 4 0-16,0-1 2 0,0 1-2 15,-3-3-1-15,3 2-1 0,-2 1 0 16,2-4-2-16,-2 3-1 0,-1 1-1 0,1-3-2 15,0 3 0-15,0-1-1 0,-3 1 0 16,3-4-1-16,-2 4 0 0,-1-1 2 16,1 1 1-16,-2-3 1 0,1 3 0 15,-1 0 2-15,-3 0 0 0,3 0-2 16,-3 0 2-16,1 0-1 0,-3 3 0 0,0-3-1 16,0 1-1-16,1 3-1 15,-3 0 2-15,-2-3 1 0,2 4 1 0,-2-1 1 16,2 2 3-16,-1-1 3 0,1-1-1 15,-2 1 1-15,2 0-2 0,-2 0 0 0,2 2-3 16,-2-3-2-16,2 4-3 0,1 1-2 16,-1-2-1-16,-2 2 0 0,0 1 0 15,0 1-2-15,0 3 2 0,0 0 2 0,-2 1 0 16,0 1 0-16,0 1 1 0,0-1 4 16,-2-1 1-16,2 4 1 0,-2-4 3 15,-1 3 3-15,1-2 0 0,0 1 0 0,0 1 2 16,-2 3 0-16,1-2-1 0,-1 0 0 15,2 1-2-15,-2 4-2 0,-1-3-1 16,3 2-1-16,-2 1-2 0,2 0 0 0,2-2-1 16,0 3-2-16,0-2-1 0,2 1 0 15,2 1 0-15,0 0 2 0,0 0 0 16,3 0 4-16,-1-1 1 0,0 5-1 16,0-5 2-16,3 2-1 0,-1 3-1 15,1-6-1-15,1 6-3 0,1-5-1 0,-1 1-3 16,3 0 0-16,2 0-1 0,0 0-3 15,1-4 2-15,1 4-2 0,2-2 1 16,0 1-2-16,2 0-1 0,1 1 0 16,-1-4-1-16,2 2 0 0,2 1-1 0,3-3 1 15,-1-1 0-15,3 4 1 0,-1-5 0 16,5 2 2-16,2-1-1 0,2 1 1 16,2 0 0-16,5-4 2 0,1 3-3 0,3-2 1 15,2 1 0-15,1-1 1 0,3-1 0 16,0 2 0-16,3-4 0 0,1 4 0 15,0-3 0-15,0-1 0 0,2 1 2 16,3 1-1-16,-1-5 1 0,1 5 2 0,4-5 0 16,-1 1 1-16,1-1-1 0,4 1 1 15,-2-4-1-15,2-1 0 0,2 1-1 16,0-2 0-16,0-1-3 0,0 1-1 0,2-3-1 16,-2 1-2-16,2-1 0 0,0 1 0 15,0-2 1-15,0-3 0 0,1 0 1 16,-3 0 1-16,0-3-1 0,0 2-2 15,0-4 2-15,-2 1-1 0,0-1 1 16,-1-3-1-16,-1 2 1 0,0 0 1 0,0-2-1 16,-2 2 1-16,-3-4 0 0,1 5 0 15,-3-4 0-15,1-2 0 0,-5 2-1 16,0 0-1-16,0-2 0 0,-4 1 0 16,0-3-1-16,0 1 0 0,-2-2 0 0,0 0-1 15,-2-1 1-15,-1 0-1 0,1 0 1 16,-2 0 0-16,-1-1 0 0,1-1 0 0,-2 1 0 15,-3 2 0-15,0-2 0 0,1-1 1 16,-3 0 0-16,-2-2-1 0,-2 1 1 16,0 1 0-16,-2-2 2 0,0 1-1 15,-2 1-1-15,-2-2 1 0,-1 0 1 0,-1-1-2 16,0 3-1-16,-3-4 1 0,-2 0 2 16,1 1-2-16,-1 1 0 0,-2-1 0 15,-2-4 3-15,1 4 2 0,-3-3 1 0,-3 3 2 16,1-2 2-16,0-1 3 0,-2 1 0 15,-2-4 0-15,-1 5 1 0,-1-3 0 16,-1 3-1-16,-1-3-1 0,-3 1 1 16,-2 3 0-16,0-2 0 0,-1 2 0 15,-4-4 0-15,-1 5 0 0,0-4-1 0,-2 2 1 16,0 2-1-16,-3-1 0 0,-1-1-1 16,1 1 0-16,-1-1-1 0,-1 0 1 0,-1 4-1 15,1-4 0-15,-2 4-1 16,1-2 0-16,-3 1-1 0,0 1 2 0,1-2-1 15,-1 1 2-15,-2 1-2 0,-2-3 2 0,0 2-3 16,0 1 2-16,-2-1 2 0,-2-1 1 16,2 2 5-16,-3 0 1 0,-1 0 3 15,0 2 2-15,-1-4 1 0,-1 4 0 16,-1-2 0-16,-1 1 1 0,1 1-1 0,-1-1-2 16,-1 3-3-16,1-3-2 0,-1 3-6 15,1-2-4-15,-1 5-2 0,0-2-2 16,3 0-3-16,0 3-2 0,1 2 2 15,1 2 1-15,0-3-5 0,-1 3-11 0,3 2-21 16,2-1-26-16,0 3-31 16,4-2-34-16,0 3-32 0,4 3-28 0,3-2-17 15,4 3-15-15,-1-1-11 0,5 5-13 16,2 1-17-16,0-1 11 0,5 1 23 0</inkml:trace>
  <inkml:trace contextRef="#ctx0" brushRef="#br0" timeOffset="45805.75">26896 10194 1 0,'0'-1'44'0,"0"-3"-3"16,-2 0-1-16,2 2-2 0,-2-2-1 15,0 1-3-15,0-2-5 0,-2 2-4 16,2-1-5-16,-3 0-2 0,1 3-3 15,0-4-2-15,0 2-2 0,-1-2-2 16,1 4-1-16,-2-3-1 0,2 1-2 0,-3 0 2 16,-1-2 0-16,2 4 3 0,-3-2-2 15,1 2 3-15,-1-3 1 0,-1 3 1 16,1-2 2-16,-2 2-1 0,1-3 2 16,-3 2 1-16,3 1 1 0,-3-2-1 0,0 3-3 15,-2-2 2-15,1 2 0 0,-1-3 0 0,0 3-3 16,0 0-1-16,-2 0-1 0,0 0-2 15,0 0 2-15,0 3-3 0,-2-1 0 16,0 1 4-16,0 0 1 0,-2 2 0 16,2-1 1-16,-2 1 3 0,0-1 2 0,0 1 1 15,-3 2 0-15,3 1 2 0,-2-3 1 16,0 3-1-16,-3 0 1 0,3 1-1 16,-3 0 0-16,3 1 0 0,-2-1 0 15,1 1-2-15,-1 2-2 0,0 0 0 0,-1 1-3 16,-1 4 0-16,1-2-1 0,-1 0-1 15,-1 4 2-15,-1 2 0 0,1 1 1 16,-1 0-1-16,1 1 0 0,-2-1 2 0,3 3 2 16,-1-1-2-16,3 5 1 0,0-3 0 15,-1 1 1-15,1 1 0 0,1 1 0 16,3-1 0-16,-2 2 0 0,4-1 1 16,0 4 1-16,0-3-2 0,2 3-2 0,2-2 0 15,2 1-3-15,1-1-1 0,-1 4-1 16,5-5-3-16,-1 4-2 0,1-1-2 15,1 1-1-15,3-4-2 0,2 4-1 16,0-2 0-16,2 0 0 0,2-1 2 0,2 2-1 16,0 1 1-16,5-4 0 0,-1 3 0 15,5-2 1-15,0 0-1 0,2 2 2 16,4-3 1-16,2-1 2 0,2 4 3 16,2-4 2-16,5-3 2 0,4 4 5 15,2-2 2-15,2-3 1 0,6 0 3 0,3 0 1 16,4-3 0-16,4-2 0 0,4 1-1 15,5-4-1-15,3 1-1 0,3-2-1 16,4-3 1-16,0 2-1 0,3-5-2 0,-1-1 0 16,4 1-2-16,1-4 1 0,1-2-4 15,3 1-1-15,0-2-4 0,-1-3-3 16,1 0-2-16,-3-3-4 0,1 2-2 0,0-3-2 16,-3 0 1-16,-2-1 1 0,-2 0-1 15,-1-1 0-15,-6 0 1 0,-3-3 0 16,-2 0 1-16,-3-1-1 0,-4 1 3 15,-2-1-1-15,-2-5 1 0,-2 2 1 0,-3 0 2 16,-1-4-3-16,-5 2-1 0,1-2 1 16,-5 0-3-16,0 0 0 0,-4-2-2 0,-2 0 2 15,-3 3-1-15,-1-3 0 16,-5 0 2-16,-2 3-1 0,-2 2 1 0,-2-2 1 16,0-1 1-16,-4 1 1 0,-1 2 1 0,1-2 2 15,-2 0 2-15,-3-1 1 0,1 0 1 16,-1 0 2-16,-2 0 0 0,-1-2 2 0,-1 1 1 15,0 1 2-15,-2-2-1 16,0 1 3-16,1 1 0 0,-3-3 0 0,-3-2 0 16,1 2 4-16,0-1 3 0,-2-1-1 0,-2 2 2 15,-1-2-1-15,1-2-1 0,-3 3-2 16,-1-2 0-16,-3 0-2 0,0 1 2 16,1-3 1-16,-3 1 0 0,-2-1-2 15,-2 0 2-15,0-1-1 0,0 1-1 0,-2 0 3 16,-3 0-2-16,1 1 1 0,-2-2-5 15,-3 1 0-15,-1-3-4 0,-3 2-3 16,-2-4-5-16,-2 2-2 0,-6-1-1 0,-3-1-2 16,-6 0-2-16,-6 0 0 0,-6-2 1 15,-9 2 0-15,-7 1-1 0,-5 0 0 16,-7 3 2-16,-7 1 0 0,-3 0-10 0,-3 1-23 16,0 5-39-16,1 0-56 0,1 7-64 15,3 3-64-15,3 1-55 0,3 6-41 0,6 4-37 16,5 2 8-16,4 5 38 15,8 2 53-15</inkml:trace>
  <inkml:trace contextRef="#ctx0" brushRef="#br0" timeOffset="58020.61">23783 11593 8 0,'0'-4'40'0,"-2"-1"-2"0,2 1 2 16,-2 1 1-16,0-2 1 0,-1 0-1 16,-1-2-1-16,2 1-1 0,-2-1-1 15,0-1-3-15,-1 3 0 0,-1-3-2 16,2 0-2-16,-3 0-1 0,1 2-1 0,0-3 3 15,-3 2-2-15,1-2-1 0,-1 2-2 16,1-1-2-16,-3 0-2 0,1-1-3 0,-1 3-2 16,1-4 0-16,-3 4-1 0,0-3 0 15,0 2-3-15,1-2 0 0,-3 2-2 16,2 1 0-16,-2-1-3 0,1-1 0 16,-1 3 1-16,-2-3 0 0,2 3 0 0,0-2-1 15,-2 3 0-15,2-1-2 0,-2 1 0 16,3-1-3-16,-3 1 3 0,0 0-2 15,0 1 0-15,-2-2 1 0,0 4-1 16,0-3 1-16,-2 0-3 0,-3 3 2 0,-1-2-3 16,-1 3 2-16,-1-1 0 0,-3 1 0 15,1-2 3-15,-1 2 1 0,0 0 4 16,1 0 1-16,-1 2 2 0,1-2 0 16,-1 1-1-16,2 2 0 0,-1-2 0 0,1 3-2 15,-1-3-3-15,1 3 2 0,1 1-2 16,1 0-1-16,-1 0-1 0,1 0 1 15,1-1 1-15,-1 2-1 0,1 2 0 16,0-1 0-16,-1 2-1 0,-1 0 0 0,1-2-1 16,-1 6-1-16,-1 0 2 0,1 0-1 15,-1 0 1-15,1 3 2 0,-1 0 0 16,1 2-1-16,1 1 0 0,1 2 2 16,0-2-1-16,-1 1-1 0,3 4 1 0,2-3 0 15,-1 2 0-15,3 2-1 0,0-2-1 16,2-1 0-16,3 2 0 0,1 0-1 0,0-1-2 15,5 2 1-15,-1-4 0 0,3 4 0 16,2 0 1-16,2 0 1 0,2 0 1 16,2 3 2-16,2-1 3 0,2-1 1 15,3 3 0-15,3-1 1 0,3 2 1 0,2-2 0 16,2 5 1-16,7-4 1 0,1 2 1 16,3 1 1-16,4-1 3 0,4 2 1 15,2-3-1-15,2 3 2 0,5-2 0 16,-1 0 1-16,5-2-2 0,0 1 1 0,4-1 0 15,4-1-1-15,1-2 0 0,3 2 0 16,5-3-1-16,2-1 1 0,4 0 1 16,2 0 0-16,4-2-2 0,3 2-2 0,2-2 0 15,1 0 2-15,3-2 3 0,2 4 6 16,2-4 2-16,5 2 3 0,3-1 0 0,3-1-6 16,2-1-6-16,4 2-6 0,4-1-4 15,5 0-3-15,2-2-4 0,1 2 1 16,3-4-2-16,0 3 3 0,-2-4 1 0,2 2 1 15,0-1-3-15,-3-1-1 0,3-1-1 16,-2 0-4-16,-2-3-3 0,-1 3-2 16,-1-3 0-16,-3-2 2 0,-4 1 0 0,1 0 6 15,-5-1 4-15,2-3 6 0,-2 1 4 16,-3 1 4-16,3-4 2 16,-2 1 0-16,2-1-3 0,0 2-5 0,-2 0-2 15,0-1-4-15,-2 0-2 0,-3 3-1 16,1-2-1-16,-3 0-1 0,-1-1 0 15,1 3 0-15,-2-4-2 0,1-3-3 0,-1 5-4 16,1-5-2-16,1 2-2 0,0-3-1 0,-1 1 0 16,-1-1 3-16,-2 4 0 0,-1-4 3 15,-3 1 1-15,-2-1 1 0,-1 0 3 16,-1 0 2-16,-2 0 1 0,-3 0-1 0,1 0-1 16,-5 0 1-16,1 3-2 0,-3-3-2 15,0 1-1-15,-2-1 2 0,2 0 1 0,-2-1 1 16,0 1 1-16,1-3-1 0,-3-2 1 15,-3 1 0-15,-1 1 0 0,-2-2 1 16,-3-3 1-16,-1-1 1 16,-3 3 2-16,-2-4 2 0,-4 0 2 0,0 0 0 0,-2 0 1 15,-5-4 3-15,1 3 1 0,-3-3-2 16,-1 0 0-16,-3 0-4 0,-2 2 0 0,-2-2-3 16,-2 0-3-16,-3-1-1 0,-1 0 0 15,-2 1-1-15,-3-2 1 0,-2-1-2 0,-2 1 0 16,1 0-1-16,-5 2 0 0,0-2 2 15,-3-2-1-15,-1-2 0 0,-2 4-1 16,-1-6 0-16,-1 2-1 0,-3-1 0 0,0 2-1 16,1-1 0-16,-5-4 5 0,0 4-2 15,-2-3 2-15,0 2-2 0,-2-3 1 16,-2 3-1-16,-3 0 1 0,-1-1-1 0,-3-2-1 16,1 3 1-16,-5-3-1 0,0 3 2 15,-2-5-1-15,-2 4-1 0,-2-3 0 16,0 2 2-16,-3-2-5 0,-1 3 0 0,-3-3 1 15,1 3 0-15,-3-3-1 0,-1 1-1 16,-1 3 2-16,-2-3 1 0,-2 2-1 0,-2 1-2 16,0 0-2-16,-2 1-1 0,-3-2-2 15,-1 2 0-15,-3-1-1 0,-1 0 0 0,-5 0 1 16,0-1 2-16,-4 2-1 0,-3-4 1 16,1 5 2-16,-5-5 1 0,1 4 0 15,-3-2 1-15,-1 1 1 0,-3-1 2 0,0 2 1 16,-4-4 0-16,0 5 0 0,0-4-2 15,-3 1-3-15,-1-3-2 0,0 2-2 16,0-2-2-16,-3 2 0 0,-1-2 0 0,-3 0 4 16,0 1 1-16,1-1 1 0,-1 3 3 15,2-2 1-15,-1 1 1 0,1-1 3 16,1 4 0-16,-1-2-1 0,0 1-1 0,1 1-3 16,-3 3-1-16,1-4-3 0,-3 3 0 15,-2-2-3-15,-4 1 2 0,-2 0 1 0,-3-2 1 16,-1 1-2-16,-3-1 0 0,0-1 4 15,-1 2 0-15,-3-4-1 0,2 3 0 16,-2-2 3-16,-2-1 0 0,0 3-5 16,-2-3 0-16,-2 3 1 0,2-2-1 0,2-1-1 15,2 3 0-15,3-3 0 0,-1 5 3 16,2-1-1-16,1 0 2 0,-1-1 0 16,-2 3-2-16,1 2 2 0,-3-1-4 0,-6 2-1 15,-3 0 0-15,-1 0 0 0,-3-1 1 16,-1 3 2-16,-1-1 1 0,-2-1 1 15,3 2-1-15,-1-4-1 0,3 5-2 16,-1-5 0-16,3 4 0 0,3 0 0 0,3 0 2 16,7 2 0-16,1 1-1 0,7 0-14 15,2 4-33-15,4 2-40 0,4 0-58 16,3 4-64-16,5 5-59 0,3 3-48 16,2 0-22-16,2 5-17 0,5 6-10 0,-1 1 25 15,3 4 45-15,6 1 50 0</inkml:trace>
  <inkml:trace contextRef="#ctx0" brushRef="#br0" timeOffset="71553.4">23165 12806 33 0,'0'0'42'0,"0"-1"-1"0,0 1 0 16,0-4 1-16,0 3 4 0,2-2 3 0,-2 2 7 16,0-3 2-16,0 4 3 0,0-2 1 15,0 2-3-15,0-1-5 0,0-2-8 16,-2 1-7-16,0-1-5 0,0 2-6 15,-3-2-2-15,1 1 0 0,0-2 0 16,0 1 1-16,-3-1 0 0,-1 1 3 0,-1-2 3 16,1 1-1-16,-3-1 0 0,1 1 1 15,-1-1-3-15,-2 2-4 0,1-2-3 0,-1 2-2 16,-2-2-4-16,3 4-2 0,-3-3-1 16,0 0 2-16,0 0-1 0,-2 2 2 15,2 0 0-15,-2 2-1 0,0-3 1 16,1 3-1-16,-1 0 1 0,-2 0 1 0,2 0 0 15,-2 0 0-15,-3 3 1 0,3-3-1 16,-2 2 0-16,0 0-2 0,-2 1 2 16,-1 2 0-16,1-4 1 0,-2 3 1 0,-1 1-2 15,1 3 1-15,-3-5 0 0,1 5-2 16,-1 1-1-16,1-3-1 0,-1 4-1 16,1-1-1-16,-1 1-2 0,3 1 2 15,0 2-1-15,-1-2-1 0,3 3 0 16,0-2 0-16,1 2 0 0,3 1-4 0,0-1-1 15,4 2-1-15,1 1-1 0,1-2-2 16,0 4-1-16,5-4 1 0,-1 2-1 16,3 1-1-16,0 2-1 0,1-4 1 15,3 3 0-15,2 0 0 0,0-1 1 0,2 2-1 16,1-3 1-16,1 3 0 0,2-2 1 16,0 3-1-16,1-1-1 0,1 2 0 15,3-2 0-15,-1 0 0 0,1 0-1 0,2 0 0 16,2 0 1-16,-1 0 0 0,3 3 2 15,2-3-1-15,2 4 0 0,1-3-1 16,3 3 0-16,0-1 1 0,5-2 1 16,0 3 0-16,4-3 0 0,2 4 0 0,2-2 1 15,2 1-1-15,2 5 0 0,5-4 1 16,-1 1 0-16,5 2 0 0,4-2 0 0,2 2 0 16,3-2 2-16,3 2 1 0,5-2 1 15,2-1 5-15,2 3 1 16,4-3 2-16,2 1-1 0,3 0 0 0,-1-1-1 0,3 0-3 15,-1-1-3-15,3 1-1 16,-1 0-2-16,3 0 1 0,2 0 1 16,0 0 0-16,2-2-1 0,2 2-1 15,2 0 2-15,3-1-3 0,1 0-1 0,3-2 0 16,2 3-2-16,-1-3 0 0,3 2 0 16,0-4-2-16,0 2 2 0,0-1 0 0,2 0 0 15,0-1 1-15,2-2 0 0,2 2 0 16,2-3-1-16,3 1-2 0,-1 1 1 0,0-2 0 15,1 0-2-15,-1-1 3 0,-1-1 2 16,-1 0 2-16,0-2-3 0,0-1 2 16,1 1 1-16,1-2-3 0,1-1-2 0,-1-1 0 15,-2 2 0-15,1-2 0 16,-3 0-1-16,-2-1 0 0,-2-1 1 0,-2-1 0 16,-3 2 0-16,-1-1-1 0,-3-3 0 0,1 2 1 15,-3-2 0-15,-2 1 0 0,1-1-2 16,-1 2 1-16,-4-1 1 0,0-4-1 15,-4 3 1-15,0 0-1 0,-3-3 1 16,1-1 2-16,0 0 5 0,-3 0 4 0,3-5 3 16,-1 4 5-16,1-3 3 0,0-4-1 15,-1 4 0-15,1-4-1 0,-2 3-1 16,-1-4 0-16,1-1 2 0,-5 1 8 0,0 0 8 16,-1-3 10-16,-1-1 12 0,-2 1 11 15,-2-1 10-15,-2-3 2 0,0 2 2 16,-3-1-5-16,-1-3-8 0,-3 1-7 0,1-3-4 15,-1 1-4-15,-1-1-3 0,-1 0-2 0,1-4-1 16,-1 1-3-16,-4 2-6 0,0-3-5 16,0 3-4-16,-4 0-5 0,-2-1-3 0,-4 2-3 15,-3-1-2-15,-2 0-2 0,-3 0-2 16,-3 5-2-16,-3-5-2 0,-3 3-2 16,0-2-1-16,-3 1-4 0,-1-1 1 0,-3 1-1 15,-2-1 2-15,0 2-1 0,-4-2 0 16,0 3 0-16,-2-1 0 0,-2-2-4 0,-3 3-1 15,1-4-1-15,-1 4-1 0,-3-3 1 16,-1 2-2-16,0-3 3 0,-1 2 1 16,-3 0 0-16,0-1 0 0,-2-1 0 15,-2-2-1-15,0 3-1 0,-3-3-3 16,1 1-1-16,-4-1 0 0,-1 1-2 0,-1 0 1 16,-3-2 0-16,0 2 0 0,-2-1 1 15,-1 1-1-15,-4 1 0 0,-1-1-3 0,0 2-3 16,-4-4-1-16,-3 5-2 0,-1-1-2 15,-5-1 3-15,0 3 1 0,-4-2 3 0,0 1 2 16,-5 0 2-16,1 0 3 0,-2-2 0 16,-3 3 3-16,-4-2-1 0,0 3 2 0,-4-1 0 15,-2-3 2-15,-2 2 0 0,-2-1 2 16,-3 1 0-16,1-2-1 0,-3 1-2 16,-2-1-1-16,0 0 0 0,-1 1-2 0,-1 0 1 15,-4 1 0-15,0-2 1 0,-1 1 0 16,1-2 0-16,-2 2 2 0,2 0-1 15,0 0 2-15,0 0 4 0,0-3 6 0,-2 2 1 16,2 0 1-16,-3-1 4 0,3 1-2 16,-2-3 0-16,0 3-5 0,-2-3 1 0,-3 2-1 15,1 0-3-15,-3-2 1 0,-1 3-3 16,1-3 0-16,-2 2-3 0,3 0 1 16,-1-2 0-16,1 3 1 0,-1-3 1 0,1 5-1 15,1-1 0-15,-1-1 0 0,1 0 0 16,1 4 0-16,-1-2-2 0,1 1 1 15,-1 1-1-15,1 1-2 0,-3-1-2 0,-1 5 0 16,1-2 1-16,-1 0-1 0,1 0 1 0,0 4 1 16,1-1 4-16,-3-2 1 15,3 2-2-15,-3 2 0 0,2-1 1 16,-1-1-3-16,1 1-2 0,-1 1-4 0,1-2 2 16,-2-1 3-16,3 0-2 0,-1 2 4 15,3 1 1-15,-1-2 3 0,5 2-1 0,0-4-2 16,2 5 1-16,2-1-4 15,2 0-1-15,0 3 0 0,0-2 0 0,3 2-1 16,-1-2 1-16,2 5-1 0,1-2 1 16,-1 1-2-16,-2 0-1 0,3 3 0 15,-3-2 0-15,-2 3-1 0,0 0 0 0,0 0 2 16,-2 0 1-16,3 0-1 16,-1 3 1-16,2-2 0 0,-2 3 0 0,2 0 1 15,1-3 0-15,-1 5 3 0,2-1-2 16,1-1 2-16,-1 1-2 0,5-1-1 0,-1 1 0 15,1-2-1-15,0 2 1 16,1 2-2-16,1-2 1 0,0 1-1 0,0-2 1 0,-3 3-2 16,3-3-1-16,-3 4-1 15,3-3-3-15,-2-1-3 0,-1 0-8 0,1-1-8 16,0 2-16-16,-1-4-24 0,1-1-36 16,-3 3-55-16,1-3-61 0,-1 0-62 15,1 0-53-15,2 0-37 0,1 0-26 0,1-3-20 16,0 2 30-16,2-3 50 0,2 3 56 15</inkml:trace>
  <inkml:trace contextRef="#ctx0" brushRef="#br0" timeOffset="88354.34">23226 14127 27 0,'0'-1'57'0,"0"-3"-1"0,-2 3-4 0,2-1-3 16,-2-2-3-16,2 3 1 0,-2-2-6 15,2 2-4-15,-2-3-4 16,0 4-2-16,-1-1-1 0,1-2-3 0,0 2 0 16,0-3 1-16,0 3-1 0,-2-2-1 15,2 2-1-15,-3-2-2 0,1 0-1 0,-2 2-3 16,2 1-1-16,-3-3 0 0,1 1 0 15,0 2 0-15,-3-3 0 0,1 3 3 16,-1-1 2-16,-1 1 2 0,-1-4 0 0,0 4 0 16,-1-1 2-16,-1 1-3 0,0 0-1 15,1 0-2-15,-3 0-1 0,-2 0-1 16,0 0 1-16,0 0-2 0,0 0-2 0,-2 1 2 16,0-1-1-16,-2 4-3 0,0-3 0 15,-1 2 0-15,1-1 0 0,-2 1 2 16,-2-2-1-16,-1 5 0 0,-1-2 1 15,-3 2-1-15,-2-2 3 16,-4 4 1-16,0 0 5 0,-4 1 1 0,-2 0 4 0,-3 3 5 16,1 1 1-16,-5 2 3 0,3-1 0 15,-3 6 0-15,2-2-3 0,1-1-4 0,1 3-3 16,1 4-1-16,4-5-3 16,-1 5-2-16,6-4-1 0,-1 1 0 0,4 1-2 15,2-1-4-15,1 0-2 0,3 2-2 16,1-4-2-16,4 5-2 0,-1-2-1 15,3 2 0-15,2 0-3 0,3 1 3 0,-1-1-2 16,4 0-1-16,1 1 1 0,1 4 0 16,3-5 2-16,2 2 1 0,1-1 1 0,3 3-1 15,3-3 2-15,1 1-1 0,2-1 0 16,3 1-2-16,1 0-1 0,3-1 1 16,2 3-1-16,2-3-3 0,2 1 3 15,2-1-2-15,2 3 1 0,3-3-1 0,-1 0 1 16,0-1-1-16,5 0 0 0,0 0-1 15,1-4-2-15,1 0 1 0,4 0 1 0,2-1 2 16,5-2-1-16,1 0 3 0,3 0 1 16,1 0 0-16,3-5 1 0,2 4-1 0,2-3 0 15,0 1-3-15,2-3 0 16,2 2-1-16,3-2 1 0,-3-1 0 0,2-1-1 0,3 1 0 16,-1-4 0-16,1 3 0 15,-1-2-2-15,3-3 0 0,0 1 2 0,1-2-2 16,1-2 0-16,0-1 0 0,2 0 2 0,0 0 1 15,2-1-1-15,-3-3 2 16,3 0 2-16,0 0 0 0,-2 0 0 0,2 0 0 16,0-4 1-16,-2 3 0 0,0 0-1 0,0-1 0 15,0 0-2-15,-3-1 0 0,1 1-4 16,-2-1-1-16,-1-1 0 0,-3 3-2 16,-1-4 1-16,-2 2 0 0,-2-2 0 0,-2 0 1 15,-2-3-1-15,0 3 2 0,-4-3 3 16,0 0 2-16,-5-1 3 0,1 1 6 0,-3-2 5 15,0-2 6-15,-4 3 1 0,0-3 4 16,-4-1 1-16,0 0 1 0,-4 1 2 16,-1-2-1-16,-3-1 0 0,-1 4-1 0,-4 0-4 15,1-1-4-15,-6 2-4 0,1 1-2 16,-2-2-1-16,-2 1-3 0,-3 3 0 16,1-2 3-16,-2 1 1 0,-3 2 1 15,0-1 1-15,1 2-1 0,-3-4-4 0,0 6-1 16,-2-2-3-16,0-1-3 15,0 0-2-15,-2 1-1 0,0 0-1 0,0 0-2 16,-2 1-1-16,0-1-1 16,-2 0-1-16,0-1 0 0,-1 1 0 0,-1-1-1 0,-2 0 1 15,-1 0 1-15,1-1 0 16,-3 1 1-16,-2-2 1 0,1 1 0 0,-1 0 2 16,-2 0-3-16,-2-2 1 0,0 0-1 15,0 1-1-15,0-1-1 0,-2 1 1 0,-2-1 4 16,0 1 2-16,0-1 2 15,-2-2 4-15,-3 1 1 0,1 2 2 0,-5-2-2 16,1-1-1-16,-3 1-2 0,-2-2-2 0,-2-1 0 16,-4 1 3-16,0 2 2 15,-5-5 4-15,1 2 7 0,-5-5 7 0,-2 2 4 16,-4 0 0-16,-2 0-1 0,-4-3 0 16,-5 1-6-16,-4-2-6 0,-6 4-7 0,-2-2-5 15,-9 1-2-15,-4 1-5 0,-9 0-5 16,-3 0-2-16,-7 1-1 0,-5 2-7 15,-1 0-13-15,-3 2-25 0,1 1-41 16,1 2-62-16,5 3-71 0,2 1-72 0,4 3-65 16,9 4-64-16,2 2-29 0,8 4 24 15,4 3 55-15,9-3 65 0</inkml:trace>
  <inkml:trace contextRef="#ctx0" brushRef="#br0" timeOffset="101554.51">8501 15305 43 0,'-5'-2'55'0,"1"1"-5"15,0-3-3-15,0 4-6 0,1-1-4 16,-1 1-3-16,0-3-1 0,0 3 1 0,0-1 2 15,-1 1 1-15,1-4-1 0,0 4-3 16,-3-1-3-16,3 1-3 0,-2-3-1 0,-3 3 0 16,3-1 1-16,-2 1 3 0,-3-4 3 15,0 4 1-15,1-1-1 0,-3 1-3 16,0 0-2-16,-1 0-1 0,-1 0-3 16,0 0-1-16,0 1-1 0,-2-1 0 0,2 4 0 15,-1-3-2-15,-1 3 0 16,-2 0 1-16,-1 0-1 0,1 1 0 0,-2-2 0 0,2 5 1 15,-2-3 3-15,2 0 0 0,-2 3 3 16,0 0 1-16,0 0 3 0,-3 1 2 16,3-1 1-16,-2 1 1 0,2 0 0 15,-3 1-2-15,1-1-2 0,2 0-3 0,-2-1-1 16,-1 1 0-16,1 0-3 0,2 2 2 0,-2-1-3 16,-1 2 0-16,1-1-2 0,0 3-1 15,-1-3-1-15,1 3-2 0,0 1-2 16,0-1-2-16,1 2 0 0,-1 2-1 0,2-1 0 15,0 2-2-15,0-1-1 0,-1 3 0 16,3 3-1-16,0-2-1 0,0 2 0 0,0 2 4 16,2 0 5-16,0 3 4 15,0-3 3-15,1 2 5 0,1-3 3 0,0 1 1 16,0-2 0-16,2 1-1 0,3-1-2 16,-1 1-2-16,1-3-5 0,1 3-2 0,3-3-1 15,-1 2-6-15,1 0-3 0,2-1 0 16,0-3-1-16,2 2 0 0,2-2-2 0,0 4 0 15,0-5 3-15,4 4 1 0,0-2-1 16,0 0-1-16,5 2 0 0,-1 1-2 0,3-3-2 16,1 3-3-16,3-3-1 0,2 5 1 15,2-1 0-15,2 0 0 0,3 0-1 16,1-1 1-16,1 1 0 0,3 0-1 0,1 0-1 16,2-2 0-16,1 1 0 0,3-2 1 15,2 2-1-15,1-4 1 0,3 2 1 16,0-1 0-16,3-1-2 0,1-2 1 0,3-1 1 15,2 2 3-15,0-1-2 0,1-1 2 16,3-1 1-16,1 1-1 0,1-1-2 0,2-3-3 16,2 0 2-16,3-1 0 0,1-2 0 15,1 2-1-15,4-3 0 0,0-1 1 16,0-1 0-16,2 1 2 0,2-2 7 0,2-1 4 16,2 0 3-16,3 0 3 0,-1-1 3 15,5-3-3-15,-1 3-7 0,3-3-6 0,2 2-1 16,2-2-3-16,2 3-4 0,0-3 0 15,0-1 1-15,1 2 0 0,-1-2-1 16,0 0 0-16,-2 0 0 0,-2 0 2 16,0 0 1-16,0-2 1 0,-1 1 0 0,-1-3-1 15,2 3 0-15,2-3-4 0,0 0 0 0,0 0-1 16,0-1 1-16,2-1 1 0,-2 1 0 16,3-1 1-16,-3-2-1 0,0 3 0 15,0-5 0-15,0 4-1 0,-3-2 1 0,4 1 0 16,-4 2 0-16,1 0 0 0,2-3 0 15,-2 4-1-15,0-3-1 0,0 2 0 0,0 0 0 16,-4 0 0-16,-1 1 0 0,-3-3-1 16,-1 2 3-16,-2-2-1 0,-1 1 0 15,-1-3 3-15,-4 2 0 0,-2-2 3 0,0 0-2 16,-5-2 1-16,1 2-1 0,-5-4-3 16,1 2 1-16,-5 1-2 0,-2-1 0 0,-5-2-1 15,-1 1 1-15,-2-1 0 0,-3 0 1 16,-4 2-2-16,1-3 2 0,-5 3 0 15,0-3-1-15,-5 3 0 0,1 1 0 0,-4-3-1 16,-1 2 1-16,-1 1 1 0,-1 0 1 16,-4-1 1-16,0 2-2 0,-2-2 4 15,0 2-1-15,-4 0-1 0,0-1 0 0,-2 1 1 16,-3 0 2-16,1 1-3 0,-3-1 2 16,-1-3 4-16,-1 4 10 0,-2-5 7 0,-2 3 10 15,0-1 7-15,-2-2 4 0,0 1 0 16,-4-2-8-16,0 0-6 0,0 0-11 15,-5 2-4-15,1-2-6 0,-5-2-4 0,0 3 0 16,-3-3-4-16,-1 2 1 0,-2-1-2 16,-3 1 2-16,-1-2 0 0,-2 3 1 0,-3-2 1 15,-1 0 0-15,-3 1 0 0,0 0 1 16,-2-2 1-16,-2 3 3 0,0-3 6 16,0 3 4-16,-2-3 6 0,0 1 4 0,-2-4 1 15,2 3 1-15,-3-2-1 0,3 1 2 16,-2-2-1-16,2 1-1 0,0-3 0 15,0 5-5-15,0-3-3 0,0 0-9 0,0 1-5 16,-1 1-4-16,1-2-1 16,-2 1 1-16,2 1 1 0,-2-2 2 0,2 1 3 0,-2 1 1 15,-3-3-1-15,1 2 1 0,0-2-1 16,-3 3-1-16,-1-1-2 0,1 3-2 16,-2-4-2-16,1 4-1 0,-1-1 1 15,-1-1-1-15,1 5 2 0,-2-5-1 0,1 4 3 16,-1 0-1-16,0 1-2 0,-4-1 1 15,3 0 0-15,-3 2 0 0,-2 1 0 0,2 0 1 16,-2 0 1-16,0 1 0 0,0-2-1 16,0 2 3-16,0 0-2 0,0 1 0 15,-3-1-3-15,1 0 1 0,0 0-2 0,-2-1-1 16,0 1-2-16,-1 4-2 0,-1-6 1 16,0 6 0-16,-1-3 0 0,-1 3-2 0,-3-1 1 15,0 1 4-15,-1 0 1 0,-1 1 1 16,-2 3 2-16,-2-4-2 0,0 2 2 0,0 0-6 15,0-2-2-15,-2 1-1 0,-2-1-1 16,-2 0 2-16,-1 1 0 0,1 1-3 16,0-1 1-16,-1 1 1 0,3 2-5 0,-2-3-4 15,2 3-6-15,-3 1-9 0,3 1-22 16,-2 3-29-16,2 2-44 0,-3 0-60 16,3 3-65-16,-2 4-60 0,2-1-43 0,-1 2-27 15,1 0-15-15,0 1-11 0,4 4 32 16,0-3 48-16,4 2 54 0</inkml:trace>
  <inkml:trace contextRef="#ctx0" brushRef="#br0" timeOffset="104644.61">1786 15126 4 0,'-8'0'39'0,"0"-4"6"0,-1 4 2 15,1 0 3-15,-1 0-4 0,1 0-7 0,-3 0-1 16,3 0-3-16,-1 0 4 0,-1 0 1 15,1 0 3-15,-1 0 1 0,1 0-4 0,-2 0-1 16,3 0-8-16,-3 4-4 0,1-4-4 16,-1 1-6-16,1 2-4 0,-3-2 0 0,0 5 1 15,-2-1 0-15,1-1 3 0,-1 1 4 0,-2 0 6 16,0 5 1-16,-2-1 0 0,0 0 3 16,0 3-1-16,-2-2 0 0,2 2-3 0,-3 0-1 15,3 1 0-15,-2 0-2 0,2 0-1 16,-2 2-2-16,2-1 0 0,0 2 0 0,0 3 0 15,0 0 2-15,0-3 1 0,0 5 2 0,2 1 2 16,-2 2 3-16,2-2 3 0,0 2 2 16,0 1 0-16,0 0 0 0,2 1 0 15,0 0-2-15,3-1-4 0,-1 3-2 0,0-3-1 16,3 0 1-16,1 1-2 0,1-2 1 0,-1 5-4 16,3-4 0-16,2-1-4 0,2 0-3 15,-1 1-3-15,3 0-1 0,3 0-3 0,1-1 2 16,0 1 0-16,0 0 1 0,5 0 1 15,-1 1 3-15,1-1 1 0,1 0 1 0,1-4 0 16,2 4-2-16,1-1 1 0,1-3 0 16,2 2-1-16,2 0 0 0,0-2 0 0,4-1 0 15,1-1 3-15,1 1 0 0,3 0 2 16,1-2 2-16,1-3 2 0,2 0 3 0,2 1 1 16,2 0 1-16,0-3-2 0,2 3 0 15,0-2-3-15,2 0-4 0,2-3-2 0,1 1-3 16,-1-1-3-16,4-1 0 0,1-1 0 0,2 2 1 15,-1-6 2-15,3 3 3 0,2-2 2 0,-2 1 1 16,2-3 3-16,0 1 0 0,2-1 0 16,0 1-2-16,0-2 0 0,2-1-2 0,2-1 2 0,-2-1 3 15,3 4 3-15,1-3 3 16,0 2 3-16,3-2 1 0,-1 3-6 0,3-3-2 16,2 2-4-16,2 2-4 0,2-4-5 0,2 5-1 15,0-5 0-15,2 3-1 0,0 0-5 0,3-3-1 16,-1 2 0-16,2-2 0 0,3 4-1 15,-1-2 1-15,3 1 1 0,0-1-1 0,1 1 0 16,1 1-2-16,2 1-1 0,0-2-2 16,2 3-1-16,-2-3 0 0,2 4-1 15,-2-3 0-15,2 0 1 0,-2 2-1 0,2-2 5 16,0 3 0-16,2-4 2 0,-2 2 0 16,2-1 0-16,2 1-1 0,-1-1-3 15,1 3-1-15,-2-4-2 0,0 3-1 0,-2-3-3 16,-2 2 3-16,-2-1-1 0,0-1 0 15,-5-1 2-15,1 1 3 0,-1-1 2 0,1-2-1 16,-3-1 1-16,3 4-1 0,-3-4-2 16,3 0-1-16,-1 0-2 0,1 0 0 0,-1 0 1 15,1-4-1-15,-1 3 1 0,-1-2-1 16,-3-1-1-16,-4 0 1 0,-2-1-1 0,-2 1-2 16,-4-4 1-16,-5 1-1 0,-2 2 1 15,-1-3 1-15,-6 2-1 0,-3-4 2 16,-2 1-1-16,-3 0 1 0,-2-3 0 0,-3 2-1 15,-1-2 2-15,-4 1 3 0,-1-3-2 16,-1 2 0-16,-2-5 1 0,-3 4 0 16,-1-4 0-16,-3 5-3 0,-2-5 1 0,-2 5 3 15,-2-5-2-15,-2 4 2 0,-2 0-2 16,-3-2 2-16,-1 1 2 0,-1 2-1 0,-4-1 3 16,1 1 3-16,-3-1 4 0,-2-2-1 15,-2 1 3-15,-3 2-3 0,1-5 0 0,-4 5-3 16,-3-5 3-16,-2 1 1 0,-1-2 3 15,-3 1 7-15,-5-2 2 0,-1 1 6 16,-2-3 0-16,-3 0 2 0,-3-3-2 16,-5 3-4-16,0-5-2 0,-5 1-3 0,-1 0-3 15,-2-1-2-15,-3-2-3 0,-2 2-1 16,-1-3-1-16,-3 0-3 0,-2 0-2 16,-3 3-4-16,-1-3-1 0,-2 1-2 0,-1 3 0 15,-1-1 1-15,-1 1-3 0,1 0 0 16,-3 2 2-16,1-1 0 0,-1 0 1 0,-2 4-1 15,-2-1 2-15,1 2-2 0,-1-1 0 16,0 1-1-16,-4 4 0 0,0-4-4 0,-2 4 1 16,-3 0 2-16,-1 2 0 0,-3 0 0 15,-1 0 1-15,-3 2 2 0,0-2 1 16,0 2-1-16,0 1 4 0,-1 1 1 0,-1-3 0 16,0 3-1-16,2-3 1 0,0 4 1 15,0-4-4-15,3 3-2 0,-3 1 0 0,0-1 0 16,0 0-2-16,1-2-2 0,1 2 0 15,0 0 2-15,1 3-1 0,1-3 0 0,0 3 1 16,1-3 2-16,-1 2-1 0,1-2-2 16,-1 1 1-16,3 0 0 0,-3 0 0 0,1 3 0 15,-1-3-1-15,-1 1 1 16,-1 1 1-16,-2-1-1 0,0 1 0 0,1 1 0 0,-1-1-1 16,0-2-2-16,0 3 2 0,3 0 0 15,1 0 1-15,3-2 0 0,1 3 0 0,3 0 3 16,4 0-2-16,0 3-1 0,2-3-1 15,2 4-2-15,3 0 2 0,-1 0-5 0,5 4-6 16,-1-3-5-16,3 2-10 0,0 2-12 0,4-1-23 16,0 1-26-16,0 2-30 0,4 2-46 15,0 0-52-15,5 2-47 0,-1-1-34 0,5 5-25 16,2-2-9-16,4 0 4 0,2 0 11 0,2 0 5 16,7-2 28-16,1-2 35 0</inkml:trace>
  <inkml:trace contextRef="#ctx0" brushRef="#br0" timeOffset="114666.74">23213 15146 21 0,'-6'-3'49'0,"2"-2"-7"16,0 4-8-16,-1-1-5 0,1-2-3 16,0 4-2-16,0-1 0 0,-1 1-1 0,1-3 0 15,0 3 1-15,0-1-1 0,0 1 2 16,-3 0 2-16,1 0 6 0,0 0 2 16,-1-4 6-16,-1 4 2 0,-1 0 4 0,-1 0-2 15,1 0-1-15,-1 0-4 0,-3 0-4 16,2 0-3-16,-1 0-7 0,-3 0-3 15,2 4-5-15,-2-3-1 0,0 2 1 16,-1 2-1-16,-1-2-3 0,0 2 3 16,0-1 2-16,0 4 0 0,-2-2 0 15,0 1 1-15,0 0 3 0,0 2 0 0,-3-3-2 16,1 4 3-16,0-1 0 0,0 3 0 0,-2-2 0 16,-1 2-1-16,1 1 2 0,0 0 0 15,-3 3 2-15,3-3 1 0,-2 3 0 0,1 1 0 16,-1 0-2-16,0 2-3 0,1-1-4 15,-1-1-2-15,2 4-2 0,-3 0-1 16,3-1 0-16,-2 2-1 0,1 2 0 0,1 0 1 16,0-1-1-16,2 2 1 0,2-4 0 15,-3 4 1-15,3 0-1 0,2 3 1 0,0-3-2 16,0 1 1-16,3 2-2 0,1 2-2 16,-2-4 1-16,2 3-2 0,3 0 0 0,-1-1-1 15,3 2-1-15,-1-4-1 0,3 2 0 16,2-3-1-16,0 2-1 0,-1-2 0 15,5 0-1-15,0-4 0 0,0 4-2 16,2-1-1-16,3 0 2 0,1-1-1 0,0-2 1 16,1 3 0-16,1-4-2 15,3 2 2-15,1-1-1 0,1 1 0 0,2-2 0 16,2 2 1-16,2-2 0 0,2-3 2 16,2 3-2-16,3-2 2 0,1 1 1 0,3-1-1 15,2-1 1-15,2 3 0 0,-1-2 1 0,3-3 1 16,3 1 1-16,-1-1 5 0,0 0 4 15,2-2 5-15,2 0 4 0,1 0 5 16,1 0 2-16,3-2 3 0,3-1 4 0,1 1 9 16,4 2 9-16,2-4 6 0,5 2 0 15,1-1-4-15,3 1-8 0,4 2-13 0,2-3-15 16,0 1-10-16,4 2-5 0,-2-2-3 16,2-1-2-16,-2 3-1 0,2-5 0 0,-1 4 0 15,-1-3 1-15,0-2 3 0,0 2 2 16,-2-4 1-16,2 3 3 0,-2-4 1 15,2 4-1-15,-2-4-1 0,2 1-3 0,-2-4 0 16,2 3-2-16,0 0-3 0,0-2-1 16,-2-2 0-16,0 1-2 0,0-1 0 15,-2 0-1-15,0-1 0 0,0 1 1 0,-3-2-2 16,1-3 1-16,0 1 1 0,-3-1-1 16,1 1 0-16,0-4 2 0,-3 1 0 0,-1 1-2 15,-3-3 0-15,0 1 1 0,-2 0-1 16,-2-1 0-16,0 0 0 0,0-1 0 0,-2 1-2 15,-2 0 1-15,2 1 0 0,-4 0-1 16,-1-1 0-16,1 3 1 0,-2-3 0 16,-3 3-1-16,-2-3 1 0,1 2 0 0,-3-2 1 15,0 0 0-15,-4-1 1 0,0 1 2 16,-2 0 0-16,-2-3 1 0,-3 2 3 16,-1-4 6-16,-1 0 7 0,-3 1 8 15,-1 0 7-15,-2-3 4 0,-2 3 1 0,-2-3 0 16,-2-1 0-16,-2 1-3 0,-1 2 3 15,-1-2-1-15,-3-1-1 0,-1 1 1 0,-1 1-6 16,0 0-2-16,-1-1-5 0,-3-2-1 16,0 2-2-16,0-2-4 0,-2 2 0 15,0-3-1-15,0 1-3 0,-2 1 1 16,-2-2-2-16,-1-1 2 0,1 1 0 0,-4-1 2 16,-1 1-3-16,1-2-1 0,-5 1 0 0,0-4-4 15,-1 2-1-15,-3 0-3 0,0-1 1 16,-4-2-2-16,-1 0 1 0,-1 0 0 15,-2-1 2-15,-3-2-2 0,-1-1-1 0,-3 3 2 16,0-4 1-16,-4 1 0 0,0 0-2 16,-4-1-1-16,0 1-1 0,-3 1-2 0,1-2-2 15,-5 4 0-15,1-2 1 0,-1 2 0 16,-1 1 1-16,-3-1 2 0,0 5 0 16,0-3-1-16,-4 3-3 0,0 0 3 0,-2 3 0 15,-4-1-1-15,-1 1 0 0,-1 1-2 16,-3 1 4-16,-2 3-3 0,-2-3-1 15,-6 2 0-15,-2 0 0 0,-5 4 0 0,-3-5-1 16,-1 5-1-16,-4-4 1 0,2 3 0 16,-2-3-1-16,2 3 4 0,0-1 4 0,2 2 1 15,1-2 1-15,3 3-1 0,0-2 0 16,5 2-6-16,0 1-8 0,2 2-21 16,-1 0-36-16,3 1-65 0,0 2-91 0,2 6-89 15,2-2-88-15,5 6-88 0,3 2-36 16,3 3 27-16,6 0 71 0,2 1 81 15</inkml:trace>
  <inkml:trace contextRef="#ctx0" brushRef="#br0" timeOffset="115989.14">26918 16100 9 0,'-2'-5'92'0,"-1"2"-12"16,1-1-8-16,0 0-5 0,2 3-6 0,-2-2-7 16,2 2-9-16,-2-3-8 0,2 3-8 15,0 1-4-15,0-3-1 0,2 3 5 16,0-1 8-16,0-5 9 0,3 5 11 0,1-4 10 16,2-3 10-16,3 4 10 0,2-2 10 15,4-4 13-15,-1 1 12 0,6 0 10 16,1 1 7-16,2-1-2 0,3-3-9 15,1 4-17-15,5-5-21 0,0 4-23 0,4-2-18 16,0 2-18-16,3 1-12 0,-1 0-8 16,0-1-16-16,2 3-45 0,-1 0-61 0,-1 1-68 15,0 1-76-15,0-1-89 0,-4 2-39 16,-2 2 18-16,-2-3 43 0</inkml:trace>
  <inkml:trace contextRef="#ctx0" brushRef="#br0" timeOffset="116308.07">27972 15628 35 0,'0'-4'135'15,"0"-1"-37"-15,0 1-36 0,0 1-25 16,2 2-18-16,0 1-9 0,2 1-3 0,0 5 1 16,1 0 5-16,-1 3 7 0,0 2 6 15,0 2 9-15,1 3 9 0,-3 2 4 16,-2 3 2-16,0 2 1 0,-2 2-1 0,-1 0-6 16,-3-1-8-16,0 4-7 0,-5-2-9 0,1 2-11 15,-1-2-26-15,-2 2-40 0,3-3-72 16,-1 0-45-16,1-5-23 0,1 0-8 15</inkml:trace>
  <inkml:trace contextRef="#ctx0" brushRef="#br0" timeOffset="117081.99">28463 15599 147 0,'0'-5'155'15,"2"4"-31"-15,-2 1-31 0,0-3-19 0,0 3-7 16,0 3 7-16,0 3 12 0,-4 3 16 0,-1 7 11 16,1 2 5-16,-2 5-4 0,-3 3-11 15,3 4-22-15,-2 2-18 0,1 0-16 16,1-1-11-16,0 1-9 0,1-1-7 15,1-2-5-15,2-1-3 0,0-3-4 16,0 0-2-16,0-6-2 0,2 1-1 0,-3-4-2 16,3 1-1-16,0-4 0 0,0-1-1 15,0-3-1-15,3-1-1 0,-3 0 1 0,2-4 0 16,0-2 0-16,2-2 1 16,2-2 1-16,1-6 0 0,1-1 0 0,1-2 0 15,1-2 0-15,3-3 0 0,0-1 0 0,2-1-1 16,-3-2-1-16,3 0 0 0,-2 2 1 0,-1 1 5 15,1 0 9-15,-2 2 11 0,-1 4 12 16,-1 0 11-16,-1 2 9 0,-1 1 8 0,-1 4 11 16,0 0 11-16,-1 4 15 0,-1 1 13 15,0 5 7-15,0 3-2 0,-2 1-11 0,0 5-19 16,1-2-24-16,-1 4-21 0,0-1-18 16,0 2-13-16,0 1-31 0,-2 0-58 0,0-3-78 15,2 4-83-15,-2-2-78 0,4-2-88 0,-2-2-45 16,3 2 15-16,-1-4 57 0,2-4 69 15</inkml:trace>
  <inkml:trace contextRef="#ctx0" brushRef="#br0" timeOffset="117212.93">28941 15879 40 0,'0'8'148'0,"0"3"-34"0,0 2-34 0,0 3-25 0,0 2-21 16,0 3-27-16,0-1-45 16,2 3-58-16,-2 1-29 0,-2-2-16 0</inkml:trace>
  <inkml:trace contextRef="#ctx0" brushRef="#br0" timeOffset="117462.93">29299 15800 227 0,'6'-10'277'0,"-2"-1"17"0,1 6-58 16,-1 0-50-16,-2 5-38 0,0 6-25 0,-2 5-17 16,-2 6-9-16,0 5-9 0,-2 6-22 15,-1 1-21-15,1 2-21 0,-2 2-28 16,0 4-35-16,-1 0-41 0,1-2-40 0,-1 2-41 15,3-4-40-15,0 1-28 0,0-2-14 0,0-2-2 16,1-4 7-16,1-1 21 0</inkml:trace>
  <inkml:trace contextRef="#ctx0" brushRef="#br0" timeOffset="117641.89">29229 16251 58 0,'-2'-20'134'0,"-2"2"0"0,2 1 5 0,-3-2 5 15,3 5 3-15,-2 2 2 0,0 3 2 16,0 0-7-16,-1 1-10 0,-1 4-11 15,2 1-9-15,-3 6-12 0,1 0-14 0,0 1-13 16,-1 2-12-16,3 2-13 0,0 1-13 16,2-1-11-16,2 4-10 0,0-1-31 0,0 0-50 15,2 1-60-15,2 0-65 0,2 1-74 16,1-1-69-16,-1-3-16 0,3 0 28 16,-1 1 47-16</inkml:trace>
  <inkml:trace contextRef="#ctx0" brushRef="#br0" timeOffset="117773.76">29316 16172 89 0,'0'-9'254'0,"0"4"34"0,0 0-24 0,0-1-53 0,0 2-50 15,0-1-45-15,0 5-42 0,0 0-32 16,0 0-29-16,0 5-39 0,2-1-46 0,-2 3-56 16,2 1-69-16,0 1-63 0,0-1-23 0,0 1 10 15,1 0 31-15</inkml:trace>
  <inkml:trace contextRef="#ctx0" brushRef="#br0" timeOffset="119254.05">29858 16083 127 0,'8'-19'184'0,"1"4"3"15,-1-1 1-15,-2 3-4 0,1 2-5 0,-1 2-12 16,-2 1-9-16,1 3 1 0,-1 5 6 16,-2 3 6-16,0 2-2 0,0 5-4 0,-2 5-17 15,0 0-29-15,0 5-34 0,-2 4-32 16,-2 0-37-16,0 2-57 0,-1 3-71 15,1-3-79-15,-2 3-73 0,-1-1-75 0,1 1-71 16,-2-3 0-16,-1-1 41 0,1-2 60 16</inkml:trace>
  <inkml:trace contextRef="#ctx0" brushRef="#br0" timeOffset="119273.23">29741 16255 6 0,'0'-13'208'0,"0"2"16"0,2 2-14 0,1 3-45 15,1 2-40-15,4-2-30 0,1 2-22 16,1 4-11-16,3 0-15 0,0 0-18 0,1 3-34 16,3 0-51-16,0 5-65 0,0-2-80 15,2 2-40-15,-2-1-19 0,0-2 11 16</inkml:trace>
  <inkml:trace contextRef="#ctx0" brushRef="#br0" timeOffset="121105.54">29570 15837 173 0,'0'-3'282'0,"0"3"42"0,0 3-10 16,0 5-42-16,0 4-38 0,0 5-37 0,0 5-33 15,0 2-37-15,0 2-37 0,0 3-37 16,2 1-47-16,-2 0-62 0,0 1-69 0,0 2-69 16,0-3-77-16,0 3-83 0,-2-7-25 15,-2 2 24-15,-1-3 47 0</inkml:trace>
  <inkml:trace contextRef="#ctx0" brushRef="#br0" timeOffset="121308.51">29561 16040 223 0,'5'-24'296'0,"1"4"49"0,0 3-30 16,3-1-39-16,-1 2-44 0,1 3-39 0,1 1-43 15,1 3-51-15,-1 2-57 0,3 2-70 16,0 2-72-16,2 3-74 0,-1 0-68 0,1 0-69 16,2 0-46-16,0 2 7 0,0-2 40 15,0 0 53-15</inkml:trace>
  <inkml:trace contextRef="#ctx0" brushRef="#br0" timeOffset="121573.55">29953 15840 83 0,'4'-6'220'0,"0"1"20"15,-4 1-13-15,0 2-12 0,0-1-12 0,-2 2-12 0,-2 2-16 16,-2 2-14-16,-1 2-14 0,1 1-7 16,-2 0-7-16,-1 3-1 0,-2 4-4 0,3-5-3 15,0 4-9-15,-1-3-13 0,1-1-14 16,1 1-19-16,3 0-15 0,0-1-16 0,0-1-12 15,1-3-8-15,3 1-8 0,3-1-2 0,-1 1-2 16,4-4 0-16,0-1-3 0,3 0 0 16,1 0-2-16,1 0 0 0,2 0-1 15,-3 0-1-15,1 0 0 0,-1 2 0 16,-1 2 2-16,-1-3 0 0,1 3 2 0,-3 1-1 16,1 3 2-16,-3-4-2 0,2 3-17 0,-2-3-39 15,1 2-65-15,-1-1-77 0,0 3-79 16,2-5-73-16,-1 0-54 0,1-2-35 0,2-1 15 15,1-1 53-15,-1-3 66 0</inkml:trace>
  <inkml:trace contextRef="#ctx0" brushRef="#br0" timeOffset="121751.99">30188 15820 42 0,'10'-17'238'0,"1"4"48"0,-2-2 2 16,-1 6-1-16,-2 0 2 0,3 2 12 0,-3 3 4 15,1 2-5-15,-1 7-18 0,0 1-32 16,1 8-42-16,-3 2-50 0,2 7-46 0,-2 1-41 15,1 2-30-15,-1 4-18 0,0 2-10 0,0-1-12 16,1 1-30-16,-3 0-56 16,0-2-92-16,-2 0-105 0,2-1-102 0,0 0-103 15,-2-3-51-15,0-1 14 0,0-3 68 0,0-3 93 16</inkml:trace>
  <inkml:trace contextRef="#ctx0" brushRef="#br0" timeOffset="122007.86">30397 16005 146 0,'-8'-9'199'0,"0"0"-7"0,-1 2-61 0,1 3-48 16,1-2-36-16,1 2-27 0,2 0-30 16,-1 0-25-16,1 3-21 0,2-3-13 0,0 2-5 15,2 2 4-15,-2-1 13 0,2 1 17 16,0 0 22-16,0 0 21 0,0 0 20 0,2 0 18 15,2 0 18-15,0 0 10 16,3 1 5-16,1 1-3 0,3 2-9 0,2-3-12 0,-1 2-13 16,3 2-12-16,2-1-17 0,0 1-30 15,0-1-43-15,0 0-65 0,-2 0-46 0,-1 1-26 16,1-1-4-16</inkml:trace>
  <inkml:trace contextRef="#ctx0" brushRef="#br0" timeOffset="127592.88">10696 16717 22 0,'0'-2'51'0,"0"-1"-1"0,0 2 2 16,0-3-1-16,0 3 0 0,-3-2 1 16,3-2 0-16,-2 4-1 0,0-3-3 0,0 0-2 15,0 1 2-15,-2-2-3 0,-1 1-2 16,1-1-3-16,-2 1 1 0,0-1-1 16,-1 0-4-16,1 0-3 0,-3 1-4 0,1-1-4 15,-1 4-3-15,1-4 0 0,-1 2-3 16,-1 2 0-16,1-2 0 0,-1 3-2 15,-1-3-2-15,1 3-1 0,-1 0-3 0,-2 3-1 16,1 0-3-16,-1-2-1 0,0 4-3 16,-2 2-1-16,-1-1 1 0,-1 1-1 15,0 2 0-15,-2 3 0 0,-3 1 3 16,1 0 0-16,0 2 3 0,0 0 2 0,-2 0 2 16,-1 4 1-16,1 0-3 0,0-2 0 0,-3 4-3 15,3 1-1-15,-2 1-2 0,1-1 1 16,-1 3 0-16,2 3 2 0,-3-2 3 15,3 3 3-15,2 4 2 0,0-3 3 16,0 4 3-16,2 3 1 0,2 0 0 0,0-2-2 16,2 2-2-16,2-1-3 0,0-1-4 15,5 2-2-15,0-2-4 0,3 1-1 0,1 2-1 16,2-3-1-16,2-2 0 0,2 2 0 16,2-4 1-16,1 3 2 0,3-2 2 0,0-1 3 15,3-2 3-15,2 1 4 0,4-1 2 16,0 0 3-16,4 1 5 0,2-2 6 0,2-2 5 15,1 2 1-15,4-2 3 0,-1-1-1 16,3-1-1-16,0-3-3 0,2 3 1 16,1-5 1-16,1 0 6 0,3-2 4 0,1 1 4 15,2 1 0-15,3-4-1 0,1 1-4 16,3 1-7-16,4-5-2 0,0 2-3 0,2-3-2 16,0 1 1-16,4 0 3 0,0-2-1 0,1-1 0 15,1 1 0-15,0-1-1 0,1-3-1 16,1 2 1-16,3-2 1 0,-1-1 0 15,1-1-5-15,0-2 0 0,-1 2-4 16,1 0-6-16,-1-3-6 0,3 1-5 0,0-2-1 16,0 3-3-16,2-3 0 0,-1 0 1 0,1 0 4 15,2 0 3-15,2-3 5 0,2 3 0 16,1-2 0-16,-1 1 3 0,2-3-2 0,3 3-2 16,-3-2-5-16,2 1-2 0,1-1-5 15,-1-1-2-15,1-1-3 0,-1 2 1 0,1-5-1 16,-3 3 1-16,2 0 3 0,-1-3-1 0,1 1 2 15,0 1-2-15,1-3-2 0,-1 1 0 16,1 0-3-16,-1-1 2 0,1-3-1 0,-3 4 0 16,0-4 2-16,1 4-2 0,-5-5 1 15,0 3 1-15,0-1-1 0,0-2-2 0,0 2 2 16,0-2 4-16,0 3 0 0,0-5 0 16,0 1-1-16,3 2 2 0,1-2-1 15,0-1-3-15,1 1 0 0,1-2-2 0,0 3 2 16,1-2-3-16,-3 1 0 0,-2 2 3 15,-2-5-3-15,-2 5 0 0,0-5-1 16,-4 4 0-16,0-4 2 0,-5 2-1 0,1-1 1 16,-5 1-1-16,0-1 1 0,-2-1 3 15,-1 2-4-15,-4 0 0 0,1 0 0 0,-2 2 1 16,-2 0-1-16,-3 1 0 0,-1 0 1 16,-3 2 2-16,-2 1 1 0,-1-1-4 0,-1 1 0 15,-5 0 2-15,1 1 0 0,-2-1-3 16,0 1-1-16,-5 0 3 0,1-1-1 0,-3 0 0 15,-1 0 1-15,-3-1 1 0,-2 1 0 16,-2 0 1-16,-2 1 2 0,-3 0 1 16,-1-1 3-16,-3 2 3 0,-1-2 2 0,-3 4 3 15,0-4 2-15,-2 2 4 0,-2-2-3 16,0 1 0-16,0 0-2 0,-2 0-4 0,-2 3-3 16,0-3-4-16,-1 1 0 15,-1 1-2-15,-2-2-1 0,-1-1-1 0,1 3-2 16,-3-4 0-16,-2 5-1 0,1-4 2 15,-3-1 1-15,0 1-2 0,-2 0 4 0,-2 1-1 16,-2-5 1-16,0 4 1 0,0-2 0 16,-3 1 2-16,-1-1-2 0,2-2 0 15,-3 3-2-15,-1 0-2 0,1 0 1 0,-1 1-3 16,-1-3 0-16,-1 3 2 0,1-1 3 16,-2 1-2-16,-1 0-1 0,1 0 1 0,-2 1 1 15,-2-1-2-15,1 0 0 0,-1-1 3 16,-2 1 2-16,0-1 3 0,-2 0 1 0,0-1 1 15,-1 1-3-15,1 1 1 0,-2 0-2 16,2-2-4-16,-2 2 1 0,0-1-3 16,-3 0 0-16,1-1 1 0,0 2 0 0,-1-2 2 15,-1 2-3-15,-1 0 1 0,1-1 1 16,-1 1 0-16,1 0-2 0,0 2 1 16,-1-2-1-16,3 3-1 0,-1-3 1 0,1 2 0 15,2-2 2-15,0 2 0 0,-1 1 3 16,3-1 0-16,0-1 0 0,0 3 2 0,0-3-3 15,0 4 0-15,2-4-4 16,-2 4 0-16,2-2-3 0,0 2 0 0,0-3 1 0,2-1 0 16,-2 2-1-16,2 2 1 0,-2-3 1 15,2 3 0-15,-2-4 0 0,0 3 2 0,0 0 0 16,-2 0-2-16,0-2-1 0,-2 3 1 16,0-4 0-16,-5 3-3 0,1-1 0 15,-1 1 2-15,-3-1 0 0,1-2 1 16,-2 3-2-16,1-2 3 0,-1-1 2 0,-2 3-2 15,3-5-2-15,-3 4-1 0,2-2 5 16,-2-1-1-16,-2 3-2 0,3-1 2 16,-3-1 1-16,0 4 2 0,0-1-3 0,0 1 0 15,0 1-3-15,-2-1-1 0,0 3 1 16,-2 1 0-16,0-3-2 0,0 3 0 0,-3 0 2 16,-1 3-1-16,2-3-7 0,-3 1-7 15,3 4-10-15,-2 0-18 0,1 1-28 0,1 3-45 16,2 1-61-16,2 0-65 0,4 4-62 15,2 1-48-15,7-2-30 0,4-1-12 16,4 2-6-16,7-3 23 0,3 2 47 0,5-2 50 16</inkml:trace>
  <inkml:trace contextRef="#ctx0" brushRef="#br0" timeOffset="132668.91">3353 16527 35 0,'-9'-6'82'0,"3"-1"-3"16,-2-1-1-16,-1 3 0 0,-2-3-5 0,1 1-5 15,-1-2-7-15,-1 3-3 0,-1-3-4 16,-2 3 1-16,0-2 1 0,0 2 0 0,1-2 0 16,-3 1-1-16,-2 2-2 0,0-3-4 15,0 2-3-15,-3-1 0 0,-1-1 1 0,0 3 4 16,-3-3 3-16,-1 5 4 0,-1-5 1 15,1 3 1-15,-5-1-1 0,0 2 0 16,1-1-3-16,-3 0-3 0,0 0-4 0,-2 1-4 0,2 3-3 16,-2 1-1-16,-2 0 2 15,2 0 3-15,-2 1 6 0,-2 2 4 0,-1 2 4 0,1 1-4 16,-2 0-1-16,0 3-6 0,-1 4-3 0,-1-2-4 16,-3 2-3-16,1 3 0 0,-1-1 1 15,0 1 1-15,3 3-1 0,0 0-1 0,-1 1 1 16,3 1 0-16,2 2-2 0,1-3-1 0,1 3 0 15,0-1-3-15,2 1-1 0,2 2-2 0,1-2-2 16,1 2-1-16,0-4-2 0,2 4-1 16,3-1-1-16,-1 1-1 0,3-3-1 0,2 3-1 0,-1-4 2 15,1 4-1-15,4 0-3 16,0 0-2-16,2 0-2 0,2 0-2 0,0 1-4 16,5 0 0-16,-1 2-2 0,5-2-1 0,2-1-2 15,2 3-2-15,2-2 3 0,4 2 0 0,2-2 2 16,5-1 1-16,1 3 2 0,3-3 4 15,4 0-1-15,5-1-1 0,1-1 1 0,3 2 2 16,1-4 1-16,5 3-3 0,2-3 0 0,2 2 2 16,2-3-2-16,3 1 0 0,3-1-1 15,5-2 1-15,0 1 2 0,4-1 1 0,2-2-1 16,2-3 2-16,3 0-1 0,3 1 1 16,3-3-5-16,2-2 0 0,4 1 1 0,4-1-1 15,3-3-1-15,1 2 0 0,7-4-2 0,2 0-2 16,2 0-3-16,5 1-2 0,-1-1 1 0,3 1-3 15,-1-1 0-15,1 2 0 0,-3-2 1 16,2 1 1-16,-1-1-1 0,1 1 2 16,-1-4 1-16,1 4 3 0,1-3 0 0,1 2-5 15,1 0 2-15,-1 0-4 0,3-3-1 0,-2 4 0 16,-1-2 1-16,3 2-2 0,-2-3 0 16,-1-1 2-16,1 3 0 0,1-3 0 0,1 3 1 15,0 0 0-15,2 0-1 0,2-3 0 16,-2 4 0-16,-3-2-1 0,1 1 0 15,-5-1 1-15,-1-2 0 0,-3 2 0 16,-4-1 3-16,-2-2 2 0,-4-2 1 0,-1-1 1 16,-1 2-1-16,-3-4 2 0,3-1-1 15,-1-2 0-15,3-1 1 0,2 1-1 0,0-5 0 16,-1 3-1-16,1-1-4 0,2-2 2 16,-2 2-4-16,2 1 0 0,-2-2 1 0,1 0-2 15,-1 2 1-15,-2-5-3 0,2 5 1 16,-3-4 1-16,-1 0-2 0,-3 1 2 15,-1-3 0-15,-3 0 1 0,-4 1 0 0,-2-1 2 16,-5-2-1-16,-1-1 0 0,-7-1-1 16,-2 1-1-16,-2-2 1 0,-4 1-1 0,-3-4 1 15,-4 2-1-15,1 0 1 0,-3 2-1 16,-2-4-1-16,-2 4 0 0,0-3 2 16,0 3-1-16,-2 0 0 0,-2 1 1 0,-1-1 0 15,-1 3 0-15,-2-1 1 0,-3-1 2 0,-2 2 2 16,-2 0 0-16,-4 2 1 0,0 1-1 15,-4-2-3-15,0 3-2 0,-5 0 1 16,1 0-2-16,-3-2 1 0,0 1 1 16,-1 3 3-16,-3-2 0 0,0 1 0 15,0-1 0-15,-2 3 1 0,0-2-3 0,-2 0-4 16,2 1-1-16,-2 0 3 0,-3-1-1 16,1 1-1-16,-2 1 1 0,0-5 3 0,-3 5 0 15,-2-5-2-15,-1 5 1 0,-1-4 1 16,-4 0-1-16,0-1-1 0,-4 0-1 0,0 0 1 15,-2 0 1-15,-3-1 1 0,-1-2 2 16,-3 2 0-16,-2-2-1 0,-2 2-1 16,-2-3-1-16,-2 1-2 0,-2 1-2 15,-4 1 1-15,-3-2 2 0,-2 2 0 0,-1-2-4 16,-1 3 2-16,-4-2 1 0,0 1 1 0,0 0 1 16,-2 1-2-16,-3 1 1 0,1-1-2 15,-2-1 3-15,-3-1 0 0,1 1 1 0,-1 2 3 16,-4-5 1-16,1 3-4 0,-1-2-1 15,-4 2-1-15,0 1 0 0,-4-1 0 16,0 1 0-16,-3-2 2 0,-1 1 1 0,2 1-2 16,-3-1 0-16,3 0 2 0,-3 0-1 15,1 1 1-15,2-1-1 0,-1-3 0 16,1 4 1-16,2-4 0 0,-3 5-1 0,1-2 1 16,0 0-1-16,-5-1-2 0,1 1-2 15,-5 1 1-15,-2 0 0 0,-4 1-2 0,-2-2 0 16,-3 3 3-16,-3-3 5 15,-3 2 1-15,-2 0 1 0,-2 0 4 0,-2 2 0 16,0-2-1-16,-2 3-4 0,-2-3-3 0,-1 3 1 16,1 2 0-16,0-3-2 0,2 4 2 15,-1-1 2-15,3 1-3 0,2-1-2 0,-2 2 0 16,2 3 1-16,-2-2-3 0,0 1-3 0,-2 1 2 16,-2 0-1-16,-1 2-1 0,-3 1-2 15,-1 1 5-15,1 1 3 0,-3-1-2 0,3 2 5 16,1 2 1-16,-1-3-1 0,3 2-3 15,1-2-5-15,2 3 1 0,2-3-5 0,4 4-2 16,4-2-3-16,3 1-4 0,4 0-2 0,2 0-3 16,1 1-3-16,6 3-2 0,3-4-3 0,3 3-2 15,6-1-4-15,2 2-4 0,6-3-7 16,5 3-13-16,4-1-28 0,6-1-46 16,8 1-62-16,5-2-77 0,7 2-71 0,7-3-46 15,7 5-24-15,7 0-7 0,6 4 13 0,4 0 52 16,4 6 67-16,6 2 56 0</inkml:trace>
  <inkml:trace contextRef="#ctx0" brushRef="#br0" timeOffset="142683.41">23482 16417 129 0,'-8'-9'123'0,"-1"2"-16"0,1-1-11 0,-1 4-4 16,1-2-4-16,-1 2-6 0,1-2-8 15,0 2-8-15,-3-1-6 0,3 4-5 16,-3-4 0-16,0 2 3 0,1-1 6 0,-1 2 8 15,-2 0 6-15,-1-1 5 0,1 2 3 16,-2-3 0-16,-2 3-1 0,0-2-2 16,-2 3-4-16,0-1-2 0,-4 1-1 0,0 0 0 15,-3 1-3-15,1 2 0 0,-5-2-3 16,1 4-4-16,-3 2-4 0,0 0-4 16,-2-1-3-16,-2 3-3 0,2 2-3 0,-2 2-2 15,2-1-1-15,-2 2-4 0,1 5-2 0,-1-1-4 16,0 2-3-16,0 5-5 0,0 0-5 15,0 4-5-15,0 1-4 0,0-1-4 16,0 2-2-16,2 2-1 0,-2 2 3 0,2-1 1 16,2 1 1-16,0 4 1 0,3 0 0 15,1 1-1-15,1 4-3 0,1 0-2 0,3 1-2 16,4 4-2-16,0-1-1 0,4 1-2 16,5-3 0-16,1 1 0 0,3 2 0 15,4-4 1-15,4-1-1 0,4 1 3 16,3 1 0-16,3-4 0 0,5 2 0 0,2-1 1 15,7-1 2-15,1 1 0 0,7 1 0 16,2-5 2-16,4 3 1 0,5-5-1 0,1 2 1 16,3-5-1-16,4 1-2 0,4-5-3 0,2-1 1 15,5 0 2-15,1-4 0 0,5-2 1 16,2 1-2-16,2-4 1 0,7 1-1 16,1-3-3-16,3-3-1 0,4 0 0 0,2-4 4 15,2 2 5-15,2-5 1 0,0 0 7 16,3-7 4-16,1 2 6 0,1-6 2 0,4-2 2 15,-1-3-3-15,3-1-4 0,2-4-6 16,2-2-5-16,0-3-5 0,-2 1-6 0,0-7 0 16,-2 3-1-16,-4-3 2 15,-5 1-4-15,-4-1 3 0,-2-1 4 0,-4 4 3 0,0-4 1 16,-3 1-1-16,-1 0 0 16,-1 1-1-16,-1-2 0 0,-1 3-7 0,-4-3 0 0,-1 2 2 15,-6-1-2-15,-1 0-1 16,-7-1-2-16,-1 1 3 0,-7-1 1 0,-7 0 0 15,-6 0 0-15,-4 0 0 0,-6 2 2 0,-7-6-4 16,-4 3 0-16,-6-3 2 0,-4-3 0 16,-5 0 3-16,-4-2 1 0,-4 0 4 0,-5-1-2 15,-4-5-1-15,-4 5 1 0,-4-3 2 16,-4-3-4-16,-5 3-3 0,-4-3 4 16,-2 0-1-16,-2 1-1 0,-4 0-2 0,-5-2 1 15,-1 1 0-15,-5 3-2 0,-2-1 0 16,-7 2 2-16,-5 0-2 0,-5 2 0 15,-5 0-2-15,-5 4-1 0,-9-1-2 0,-6 2-1 16,-7 1 1-16,-8 3-2 0,-7 1 1 16,-6 0 3-16,-6 0 1 0,-4 3 0 15,-7 2 0-15,-2 0 0 0,-6 7-1 16,-3 2-7-16,-1 5-11 0,-3 2-22 0,0 8-44 16,1 2-89-16,1 8-111 0,3 7-100 15,4 8-100-15,2 5-64 0,2 9 2 0,6 2 65 16,7 1 101-16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27:31.6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20123 1566 49 0,'0'1'123'0,"0"-1"-15"16,0 3-10-16,0-3-11 0,0 1-9 16,0-1-5-16,0 4-4 0,0-4 0 0,0 1 2 15,0 2 8-15,2-2 13 0,0 3 14 0,0-3 15 16,5 2 11-16,-1 1 14 16,5-1 6-16,1 1 8 0,5 1 8 0,5-1 9 15,7 1 9-15,5-4-1 0,8 5-2 16,9-5-16-16,8-1-21 0,9 3-22 0,8-3-32 15,9 0-23-15,6-3-22 0,4 3-15 16,5-1-9-16,1-3-8 0,3 2-4 0,-2 1-3 16,-5 1-3-16,-2 1 1 0,-4 1-6 15,-8 2-8-15,-7 0-20 0,-6 1-46 16,-9-1-92-16,-8 1-104 0,-4-1-99 16,-5 0-93-16,-5 0-64 0,-4 0 1 0,-3-4 67 15,-2 0 92-15</inkml:trace>
  <inkml:trace contextRef="#ctx0" brushRef="#br0" timeOffset="283.74">22015 1344 61 0,'3'0'66'0,"1"1"10"0,2 4 10 0,0 4 16 16,1 6 8-16,1 2 8 15,1 5 1-15,-1 6 2 0,1 6 0 0,-1 2-2 0,-4 3-5 16,1 1-9-16,-1 3-12 16,-4-2-14-16,0-2-16 0,-4 3-14 0,-5-5-13 15,1 1-12-15,-5-3-26 0,-4 0-49 16,-2-5-77-16,-4 3-107 0,-3-4-57 0,-1 1-30 15,-1-6 2-15,-3-2 35 0</inkml:trace>
  <inkml:trace contextRef="#ctx0" brushRef="#br0" timeOffset="1644.55">22923 1052 77 0,'-14'-2'243'0,"-3"1"60"16,0 2 19-16,-2 1 7 0,-2 6 5 15,-1-3-7-15,1 8-24 0,-2-1-44 16,2 5-59-16,0 0-56 0,-1 2-47 0,3 1-32 15,2 3-23-15,5-2-20 0,-1 0-11 16,5 3-7-16,3-5-4 0,1 1-2 0,4-1-3 16,0-1 2-16,4-2-1 0,1-2 1 15,1-3-1-15,0-1 2 0,5-2-1 16,-1-4 0-16,1-4 2 0,2-3 0 16,2-1-2-16,-1-5 0 0,1-4-1 0,2-5-1 0,0-2 0 15,2-5-1-15,0 0 3 16,0-3-1-16,0-1 4 0,-2 3 11 0,0 0 14 15,0 4 15-15,-4 3 13 0,-1 4 10 16,-1 1 8-16,0 4-2 0,-3 3-4 16,-2 3-8-16,1 8-7 0,-3 4-5 0,-2 9-8 15,0 3-6-15,-2 5-8 0,-2 1-9 0,2 7-6 16,-2 0-6-16,0 2-8 16,0 2-18-16,0 0-52 0,0-2-119 0,2-1-145 15,2 1-158-15,2-5-79 0,2-1-32 0,1-4 25 16,-1-3 105-16</inkml:trace>
  <inkml:trace contextRef="#ctx0" brushRef="#br0" timeOffset="2290.44">23040 1441 100 0,'0'0'270'16,"-2"0"58"-16,0 0 5 0,0 1-30 16,-1-1-33-16,3 4-36 0,-2-4-43 0,2 2-44 15,0 3-38-15,2-1-24 0,-2 2-12 16,3 3-4-16,-3 2-5 0,2 2-5 16,-2-2 1-16,2 2 2 0,-2 0 2 15,2 0 6-15,-2 2 2 0,0-1 3 0,0-4-5 16,0 1-2-16,0-2-7 0,0-1-3 15,0-1-8-15,0-2-10 0,-2 0-5 0,0-1-8 16,0 0-6-16,-3-3-7 0,-1 2-2 16,-2-2-1-16,-5-1-2 0,0 3 1 15,-4 0 0-15,-4-2 0 0,0 4 1 0,-5-1 0 16,1 1-1-16,-2 5 0 0,-3-1-2 16,-2 0-2-16,3 2-1 0,-3 3-4 0,2-4-2 15,3 5-13-15,-1-2-18 0,5-2-55 16,0 3-113-16,6-3-129 0,2 3-130 0,2-3-90 15,2-2-34-15,7 0 29 0,2-1 97 16,6-3 122-16</inkml:trace>
  <inkml:trace contextRef="#ctx0" brushRef="#br0" timeOffset="2670.95">23772 1194 74 0,'-8'-7'287'0,"-7"3"71"16,-6 7 65-16,-2 2-26 0,-3 3-34 16,-3 4-31-16,-3 5-43 0,2 1-62 15,0 6-73-15,3 1-58 0,-1-1-38 0,5 1-25 16,4-3-16-16,2 0-10 0,2 2-6 15,3-7-2-15,3 2-2 0,5-4 0 0,2-1 0 16,2-3 2-16,4-2 1 0,2-5 1 16,5-2-1-16,4-2 0 0,2-3 1 0,4-5 2 15,0-1 6-15,5-3 7 0,-1-2 8 16,0-1 6-16,-1 2 4 0,-1 2 3 16,-2 0-3-16,-4 2-3 0,-2 2-3 15,-3 3-5-15,-3 5-1 0,-3 5-3 0,-1 4-6 16,-5 4-19-16,-3 5-44 0,-1 1-94 15,0 2-118-15,0 0-111 0,2 2-109 0,2-7-63 16,0 2-1-16,4-5 69 16,0-4 104-16</inkml:trace>
  <inkml:trace contextRef="#ctx0" brushRef="#br0" timeOffset="2986.58">23944 1383 56 0,'10'-17'291'16,"-1"4"93"-16,-3 0 52 0,0 1 4 15,-3 3-15-15,1 2-39 0,-2 0-63 0,-2 1-84 16,2 2-84-16,-2 0-63 0,0 3-42 16,0-2-22-16,2 3-16 0,-2 3-11 0,2 2-1 15,-2-1-1-15,2 1-3 0,1 3 0 16,-1 1 0-16,0 0 2 0,0 2 1 16,2 2 2-16,0 2-1 0,3-1 0 0,-3 1 0 15,2 0 0-15,3 4 0 0,-3-2 1 16,0 1 10-16,1 2 6 0,-3-4 7 0,-2 6 8 15,0-5 3-15,-4 3 0 16,-2-2-5-16,-2 3-4 0,-3-2-6 0,-4 0-5 16,-4 0-13-16,1-2-15 15,-6 0-37-15,-1-5-80 0,0 2-109 0,0-5-115 0,-1 1-108 16,1-5-82-16,0-5-14 0,1-5 53 0,3-3 94 16</inkml:trace>
  <inkml:trace contextRef="#ctx0" brushRef="#br0" timeOffset="3666.55">22020 881 154 0,'0'3'244'0,"-2"2"16"0,2 3 2 0,-3 6 9 16,1 3 18-16,0 11 15 0,0 10 3 15,0 7-16-15,0 11-27 0,0 12-40 0,-2 6-49 16,-3 10-45-16,-1 4-43 0,-1 4-32 16,1 2-20-16,-1 0-13 0,-1-2-8 15,1-2-12-15,3-3-16 0,0-5-35 16,1-7-76-16,1-5-101 0,2-3-102 0,2-7-101 15,-2-7-84-15,2-7-18 0,0-8 48 16,-2-8 85-16</inkml:trace>
  <inkml:trace contextRef="#ctx0" brushRef="#br0" timeOffset="4545.8">22136 800 117 0,'0'-2'146'0,"0"2"-19"16,2-3-22-16,0 3-13 0,0 0-8 0,3-2 0 16,1 2 3-16,5-3 9 15,1 3 17-15,5-1 33 0,4-4 29 0,9 2 21 16,4-2 14-16,4 1 7 0,6 1-7 15,7-2-32-15,4 1-32 0,5-1-25 16,7 0-23-16,5 1-16 0,9-2-13 0,3 1-9 16,7 0-11-16,5-3-12 0,5 3-10 0,5-2-11 15,2-1-6-15,0 2-4 0,2 2-3 16,-2-3-3-16,-2 2 0 0,0 1 2 16,-3-1 2-16,-3 1 1 0,-5-1 1 0,-2 1 0 15,-6 2 2-15,-2-3 2 0,-7 2 4 16,-2-2 4-16,-6 4 8 0,-4-2 3 15,-5 2 4-15,-6-3-3 0,-2 3-3 0,-6 1-4 16,-7 0-4-16,-4 0-5 0,-4 0-4 0,-5 0-2 16,-2 0-1-16,-3 1-1 0,-5 3-2 15,-1-3 1-15,-3 2 1 0,0 2 0 16,0 0 0-16,-3 2 1 0,-1 5 0 16,1-1 0-16,-1 4 0 0,1 1-1 15,-1 6 1-15,-1 3-2 0,1 4-2 0,-1 1 2 16,-2 10 3-16,-1 4-2 0,-1 6 1 15,0 4 1-15,-2 8-1 0,-2 1-1 16,0 3-4-16,0 2 1 0,0 2-3 0,0 3-2 16,0-3 4-16,0-3 0 0,0 0-2 0,0-5 0 15,0 0 2-15,0-7-2 0,0-1-2 16,0-7 2-16,0-2 0 0,0-2 1 16,0-7 1-16,-2-2 2 0,0-5-2 15,0-3 0-15,0-2 1 0,-2-5 0 0,-3 0 3 16,1-6 2-16,-5 0 3 0,1 0 2 0,-5-5 2 15,-4 0 2-15,-4-4-5 0,-5 1-2 16,-6-5-3-16,-4 0 0 0,-4-4-2 16,-7 3 0-16,-4-3 1 0,-6-1-2 0,-5 1 0 15,-5-2 1-15,-6 5 0 0,-7-4-1 16,-3 2-1-16,-6 3 0 16,-6 0 0-16,-5 0-5 0,-4 0-5 0,-2 0-4 0,-4 0-8 15,0-1-10-15,-2 1-21 0,2-4-46 16,-3 3-82-16,5-3-91 0,0 0-85 0,4 3-71 15,5 1-62-15,1-3-24 0,3 3 47 16,6-2 74-16,6 0 82 0</inkml:trace>
  <inkml:trace contextRef="#ctx0" brushRef="#br0" timeOffset="6849.51">16267 3136 42 0,'2'-1'193'16,"-2"-3"9"-16,2 3-2 0,-2 1-1 0,2-3 7 16,-2 3 10-16,2 0 10 0,0 3 12 15,-2-2 11-15,2 7 1 0,0 3-6 16,-2 8-19-16,3 5-29 0,-1 6-38 0,0 2-41 15,0 10-38-15,2 0-32 0,0 4-20 16,1-1-10-16,1 3-16 0,0-3-24 16,-2 0-56-16,3-1-88 0,-3 0-102 15,2-1-102-15,-1-2-105 0,-1-6-50 0,-2-1 17 16,0-5 68-16,-2-1 92 0</inkml:trace>
  <inkml:trace contextRef="#ctx0" brushRef="#br0" timeOffset="7184.88">16248 3122 152 0,'-5'-16'210'16,"3"3"-11"-16,2 2-40 0,0 0-42 15,0 2-30-15,4 3-18 0,1-3-14 0,1 1-11 16,2 3-10-16,1 1-10 0,4 0-7 0,-1 1-7 16,3 3-3-16,2 0-3 0,0 3-2 15,0 0 1-15,0 1-1 0,0 2 0 16,-2 2 5-16,-1-3 14 0,1 5 15 0,-4-1 23 16,-1 2 20-16,-3 3 14 0,-3 1 9 15,-2 4-5-15,-4 1-14 0,-2 2-20 0,-3 1-18 16,-3 0-27-16,-3 2-38 0,-2 0-49 15,1 0-58-15,-3 0-64 0,0-1-69 16,0-4-55-16,0-1-8 0,2-3 26 0,2-3 42 16</inkml:trace>
  <inkml:trace contextRef="#ctx0" brushRef="#br0" timeOffset="7498.84">16652 3190 58 0,'-4'-5'265'0,"-3"5"50"0,-1 0 34 15,-1 4-30-15,-1 2-39 0,1 0-39 16,-1 7-38-16,1-1-47 0,1 5-53 16,1-1-41-16,3-1-31 0,0 4-18 15,0-5-9-15,4 2-6 0,0-2-1 0,0 0 0 16,2-3-1-16,2-1 1 0,0-1 0 15,3-5 2-15,-1 1-1 0,2-4 1 0,3-1 0 16,0-1 1-16,-1-3 0 0,3 0-1 16,-3-1 1-16,1 1-1 0,0-1-2 15,-3 4-11-15,1 1-22 0,-3 0-37 0,-2 0-51 16,2 0-58-16,-1 1-65 0,-1 3-68 16,0-3-43-16,-2 2 1 0,3-2 34 15,-5-1 47-15</inkml:trace>
  <inkml:trace contextRef="#ctx0" brushRef="#br0" timeOffset="7680.81">16986 2950 218 0,'13'-16'346'0,"-5"3"66"0,1 8 16 16,-1-1-12-16,-1 6-39 0,-1 6-51 0,-2 3-53 15,3 4-59-15,-3 8-66 0,2 3-52 16,-2 2-42-16,3 7-33 0,-3 1-35 0,0 0-60 15,-2-1-93-15,3 4-100 0,-3-2-99 16,2 2-94-16,0-4-56 0,-2 0 10 0,-2-7 69 16,2-2 84-16</inkml:trace>
  <inkml:trace contextRef="#ctx0" brushRef="#br0" timeOffset="7864.11">17048 3293 43 0,'-13'-12'275'15,"-2"3"79"-15,2 5 59 0,1-1 2 0,-1 5-18 16,0 0-34-16,5 2-49 0,-1 2-71 16,3 4-82-16,2 0-66 0,2 4-44 15,2 1-32-15,0-1-37 0,4 2-61 0,0-2-78 16,0 2-93-16,5 0-84 0,-1-4-74 16,5 2-64-16,-2-4 7 0,1-4 52 0,3-4 77 15</inkml:trace>
  <inkml:trace contextRef="#ctx0" brushRef="#br0" timeOffset="8129.92">17276 3165 15 0,'4'-9'323'15,"-1"0"93"-15,-3 5 83 0,-3 0-9 16,1 4-42-16,0 0-63 0,0 2-80 0,-2 3-86 16,2-1-82-16,-2 6-58 15,1-1-35-15,-1-2-23 0,2 2-8 0,2 1-8 16,-2 0-2-16,2-1-7 0,2 0-3 0,0-2-7 15,0-3-5-15,3 1-7 16,1-1-9-16,0-4-8 0,1 0-16 0,1 0-21 16,1-3-32-16,-1 2-34 0,0-3-29 15,1 3-25-15,-1-2-20 0,1 2-9 0,-1 1 3 16,1-4 8-16,-3 4 8 0,0-2 4 16,1 1 6-16,-1-3 4 0,1 3 3 0,-1-7 6 15,0 3 14-15,3-5 22 0</inkml:trace>
  <inkml:trace contextRef="#ctx0" brushRef="#br0" timeOffset="8250.94">17456 3111 91 0,'9'-14'157'0,"-3"4"30"16,2 0 26-16,-1 4 23 0,-1 3 17 0,0 6 0 16,1 3-17-16,-1 5-31 0,1 6-41 15,-3 4-72-15,0 3-86 0,0 1-94 16,0 5-85-16,1-4-88 0,-1 3-87 0,-4-1-27 16,-2-3 20-16,0-1 46 0</inkml:trace>
  <inkml:trace contextRef="#ctx0" brushRef="#br0" timeOffset="8393.83">17437 3331 102 0,'-2'-13'339'0,"0"2"49"0,0 2 32 16,2 4-51-16,0 0-70 0,4 1-84 16,0 1-68-16,5 0-68 0,-1 2-99 0,5 1-111 15,0 1-102-15,3-1-113 0,-1 3-68 16,2-3-16-16,2 0 41 0,0 0 72 0</inkml:trace>
  <inkml:trace contextRef="#ctx0" brushRef="#br0" timeOffset="8986.35">18138 3368 145 0,'-7'0'176'0,"3"0"1"0,0 0 3 0,0 0-4 16,-1 0-8-16,3 0-10 0,0 0-10 16,2 0 1-16,2 0 17 0,0 0 24 15,3-1 27-15,1 1 25 0,5-2 13 0,3 2-7 16,3 0-29-16,7 0-37 0,3 0-39 15,5 0-39-15,4 2-28 0,4-1-20 16,5 3-13-16,3 0-12 0,3-3-10 0,4 4-5 16,0-2-4-16,2 2-5 0,0-4-11 0,1 5-15 15,-1-5-27-15,-4 3-80 0,0 0-133 16,-5-3-129-16,1 2-134 0,-5-3-63 16,-3-4-13-16,-3-1 57 0,-2 1 121 15</inkml:trace>
  <inkml:trace contextRef="#ctx0" brushRef="#br0" timeOffset="9339.43">19139 3000 58 0,'-4'-3'232'0,"-1"0"36"16,1 1-21-16,2-1-39 0,0 3-26 16,2 0-19-16,0 0-12 0,2 0-10 0,0 3 1 15,5 2 6-15,-1-2 2 0,0 2-1 16,3 4-5-16,1 0-2 0,3 6-10 0,-2-2-9 16,1 4-5-16,1 3-11 0,0 3-10 15,-1 2-14-15,1 3-8 0,-4 1-13 16,-3 2-9-16,-2 4-8 0,-4-1-11 15,-6 4-9-15,-3-1-9 0,-6 5-7 0,-1-2-13 16,-8 0-31-16,-1 2-74 0,-3-1-116 0,-3-3-115 16,1-3-133-16,-2 0-77 0,3-6-19 15,1-4 48-15,1-2 101 16</inkml:trace>
  <inkml:trace contextRef="#ctx0" brushRef="#br0" timeOffset="9924.25">20248 3218 153 0,'-17'-8'218'0,"0"4"-8"0,-2-1-23 0,-2 5-17 15,0 5-17-15,0-1-18 0,-3 5-20 16,1 6-15-16,2 0-1 0,-2 1 14 16,1 3 20-16,3-1 21 0,0-2 17 15,2 2 1-15,3-6-13 0,3 2-29 0,0 0-34 16,5-5-33-16,2 0-29 0,2-1-19 0,4 0-8 16,0-3-2-16,4-4-1 0,1-1 0 15,3-1-1-15,1-4-1 0,4 1-1 16,-1-5-6-16,3-2-9 0,0 1-11 0,2-1-8 15,0 2-8-15,-2-3-5 0,2 4 3 16,-2 0 6-16,-2 2 10 0,0 2 12 0,-2 0 19 16,-3 4 28-16,1 4 33 0,-3 0 32 15,-1 5 27-15,-3-1 15 0,-4 6 2 16,-2 1-14-16,-2 7-23 0,-5-2-26 16,-2 5-20-16,-1 0-19 0,-5 1-12 0,-4 3-12 15,0-1-6-15,-5 2-10 0,1-1-14 16,-1-3-20-16,-1-1-52 0,-1-3-88 15,1 2-109-15,3-4-107 0,1-3-118 0,4-3-49 16,0-3 16-16,4-2 69 0,5-4 99 16</inkml:trace>
  <inkml:trace contextRef="#ctx0" brushRef="#br0" timeOffset="10269.21">20623 3243 188 0,'-2'-8'439'0,"-5"4"85"0,-1 3 56 0,-5 1-56 16,0 4-100-16,-1 1-98 0,-1 4-116 16,0-2-80-16,2 6-56 0,0 0-36 15,3-1-20-15,1 1-9 0,3-1-5 0,0-2-4 16,4-1-2-16,0 1-2 0,2-1 0 15,2-3-2-15,2 0 1 0,2-1 2 16,3-2 0-16,1-3 1 0,3-3 1 0,2 2 1 16,-3-4 0-16,3 3 0 0,0-3 0 15,-2 2 1-15,0 3 0 0,-1 0 2 16,-3 3-2-16,-1 2-3 0,1-2-17 0,-3 6-60 16,-2 0-111-16,3 3-115 0,-3 0-114 15,4 1-106-15,-1-1-40 0,1-3 30 0,-2-1 91 16,3 0 108-16</inkml:trace>
  <inkml:trace contextRef="#ctx0" brushRef="#br0" timeOffset="10518.73">20872 3344 144 0,'7'-16'318'0,"-1"2"82"16,-2 2 16-16,-2-1-17 0,1 5-35 0,-1-1-46 16,0 2-70-16,-2 1-77 0,2 1-66 15,-2 3-46-15,2 2-29 0,-2 0-16 16,2 3-6-16,-2 5-5 0,2 1-1 0,-2 3 1 15,2-2-1-15,-2 3 0 16,3 2 5-16,-1 0 11 0,0-1 12 0,2 2 10 16,-2-2 11-16,2 2 9 0,-2-3-1 15,3 3-3-15,-3-3-6 0,-2 0-10 16,-2 0-7-16,-3 2-15 0,-1-1-25 0,-2-1-56 16,-5 0-107-16,0-1-118 0,-2-1-125 15,-1 0-111-15,-1-4-41 0,-2 0 17 16,-1-2 84-16,-1-4 108 0</inkml:trace>
  <inkml:trace contextRef="#ctx0" brushRef="#br0" timeOffset="11378.88">15850 2524 154 0,'-3'4'229'0,"1"1"0"0,2 4-1 15,0 6 4-15,0 3 5 0,2 7 8 16,1 7 4-16,-1 11-11 0,2 11-20 0,-2 13-27 16,2 8-35-16,-2 8-33 0,3 5-36 15,-3 5-27-15,2 2-20 0,-2-2-14 0,2 3-14 16,-2-6-39-16,3 0-64 0,-1-3-82 16,0-4-79-16,0-6-76 0,3-3-73 15,-3-9-45-15,0-4 19 0,0-9 58 0,-1-7 67 16</inkml:trace>
  <inkml:trace contextRef="#ctx0" brushRef="#br0" timeOffset="12823.64">15909 2640 49 0,'0'-3'70'15,"0"2"-3"-15,0 1-1 0,2-4 0 0,-2 4-4 16,2-2 2-16,-2 2 3 0,2 0 6 16,2 0 11-16,1 0 10 0,-1 0 12 0,2 2 10 15,3-2 13-15,1 4 11 16,5-3 15-16,2 2 10 0,2-2-1 0,4 3-5 15,5-3-14-15,4 2-17 0,4-2-20 16,2 3-21-16,6-3-15 0,3 2-9 16,6-2-9-16,2 5-7 0,4-1-3 15,4 0-1-15,5 3 0 0,4-1 5 0,4-1-1 0,5 3 2 16,1-2-2-16,5 0 3 0,4-2 1 16,4-1 2-16,5 1 0 0,4-4-4 15,6-1-3-15,4 0-6 0,5 0-6 0,3 0-7 16,3-1-5-16,4 1-1 0,0-4-1 15,5 0-4-15,-1-1-1 0,0 2-2 0,3-5-4 16,-1 2-3-16,-1-3-3 0,-1-1-3 16,-2 1 0-16,-2-1-3 0,-6-1 3 15,-2-3-1-15,-7 3 5 0,-2-1 0 0,-6 1 1 16,-6 0-2-16,-3 2-1 0,-6 1 0 0,-2 1-2 16,-7 3 0-16,-3 3-2 0,-5-3 2 15,-2 3 2-15,-7-2 0 0,-1 3 1 16,-7 0-3-16,-2 3 0 0,-4-3-1 15,-4 1 0-15,-5 3 1 0,-4 0-2 0,-2-3 3 16,-4 5 2-16,-5-5-3 0,-4 4 1 16,-1-2 0-16,-3-2 3 0,-4 3 0 15,-1-3 0-15,-3 2 3 0,-1-2 2 0,-3 3 0 16,-1-4 0-16,1 1-1 16,-3 2-1-16,0-1 0 0,0 0-2 0,0 1-1 15,1-2-1-15,-1 4 1 0,0-1 0 0,0 1-1 16,3 1 1-16,-3 3-1 0,2 0 2 15,-1 3-3-15,-1 1 1 0,0 3 1 16,0 2 2-16,1 2-1 0,-1 4-2 0,-2 2 3 16,2 7-3-16,-2 1-1 0,0 4-1 0,0 4 0 15,1 6 0-15,1 1-1 0,-2 1 1 16,2 4 2-16,0-1-1 0,1 1-1 0,1-3-1 16,-2 0-2-16,3-2 0 0,-3-4 0 15,0-1 1-15,0-3 0 0,0-2 1 16,-1-2 2-16,-1-6 1 0,0 0 0 15,0-3 1-15,-2-3-1 0,0-6-1 0,-2 1-2 16,0-4 1-16,0 1 0 0,-1-4 0 16,-1-1-1-16,-2-2 0 0,0 1 2 15,-1-2-2-15,-1 1 2 0,-3 0 3 0,1-1-3 16,-3-4 3-16,0 6 1 0,-2-6 3 16,-2 3 1-16,-2-3 1 15,0 0 2-15,-4 1 1 0,-2-2-1 0,-3 1-1 16,-4-1-1-16,-4-2-1 0,-2 2 0 0,-2-1-2 15,-4 0 0-15,-3-2-1 0,-2 2-4 0,-1-2-1 16,-5-1 0-16,-1 0 0 16,-3 0 1-16,-2 0-2 0,-5 0 6 0,1 0-1 15,-5 0-1-15,0 0 0 0,-4 0 0 16,-2 0 0-16,-3 4-3 0,-5-4 1 0,-3 1 0 16,-4 2 1-16,-2-2-3 0,-3 4 5 15,1-2-2-15,0 2 5 0,0-3 4 16,-1 3 0-16,3-4 4 0,0 2 0 15,4-2-1-15,0 3-4 0,0-3-3 16,3 2-2-16,-3-2-2 0,2 3-3 16,-2-3 1-16,2 1 0 0,1 3 4 0,1-1 0 15,-2 4 2-15,2-4 2 0,1 2-1 16,-1 4 1-16,3-4-4 0,-1 3 1 0,0 2 0 16,1-2-3-16,-1 4 2 0,-1-2-2 15,1-1 1-15,-2 1 2 0,3 2 1 16,-1-3 4-16,1 1 0 0,4 2 5 0,-1-5 2 15,1 4 2-15,4-3-3 16,0-1-1-16,0 0 2 0,2 1-3 0,2-3-5 16,2 4-3-16,0-5-1 0,3 3-1 15,-1 0-5-15,5 0-2 0,-1 1-2 0,5-3-1 16,4 0 1-16,2-1-1 0,3 3-3 16,5-4 2-16,3 1 3 0,4-1 2 15,2 0-2-15,7 0-1 0,1 0-3 0,3-3-8 16,4 2-13-16,4-2-15 0,1-1-12 0,3 4-12 15,0-4-14-15,3 1-16 16,2-1-37-16,-1 3-95 0,3-3-122 0,2 1-121 16,2-1-100-16,0 0-39 0,2 0 18 15,2 0 93-15,5 0 123 0</inkml:trace>
  <inkml:trace contextRef="#ctx0" brushRef="#br0" timeOffset="22959.37">0 10513 12 0,'0'-15'76'0,"0"2"8"15,0-3 6-15,0 1-2 0,0 0-7 16,0 1-14-16,0-2-16 0,0 3-15 0,0 1-12 16,0-1-6-16,0 2-7 0,0-2-1 15,2 2-3-15,4 1 0 0,5-3 0 16,6 5-4-16,2-4-2 15,4 3-1-15,5-2 0 0,-1 2-1 0,3-2-3 0,0 1 2 16,-1 0 2-16,1 0 0 16,-3 4 1-16,-1-2-1 0,-5 4 0 0,-2-1 1 15,-2 5-1-15,-2 0 0 0,-3 0 2 16,1 4 0-16,-4 0-1 0,1 1 0 0,-1 0 1 16,1 2-2-16,3 1 0 0,4-3 1 15,2-1 1-15,6-3-2 0,5-2-1 0,4-3-5 16,6-4-7-16,5 0-2 0,1-5-5 15,3 3 0-15,2 0 1 0,-3 1 5 0,-1 5 4 16,-5 4 4-16,-2 3 4 0,-4 3 0 16,-4 3 2-16,-4 6 0 0,-5 5-2 0,-4-1-10 15,-2 5-21-15,-2-3-33 0,-3 4-46 16,-1-1-25-16,0 0-10 0</inkml:trace>
  <inkml:trace contextRef="#ctx0" brushRef="#br0" timeOffset="24818.35">2618 5105 71 0,'-8'3'69'0,"-3"-3"-30"16,-1 1-15-16,1 4-10 0,-2-3 3 0,1 2 6 16,1 0 3-16,-2-3 2 0,3 2 1 15,-3-2 4-15,2 3 0 0,-1-3 1 0,-1 2 2 16,0 2 4-16,-1-4 7 0,-1 5 3 0,-2-2 0 16,0 1 1-16,-4 0-5 0,-1 3-1 15,-1-1-2-15,-2 2 2 0,-1 0 4 0,-3-1 6 16,-1 1 9-16,-2 0 8 0,-1 1 7 0,-3 0 6 15,0 3 4-15,-5-2-1 0,1 3-3 16,0 1-2-16,-2 0-1 0,-3 1-1 0,3 3-3 16,-3 0-1-16,1 2 1 0,-1 2-4 0,1-1-4 15,-3 6-4-15,1-2-2 0,-1 3-3 16,1 1-2-16,-1 3-4 0,3 1-1 16,-1 0-1-16,1 2-2 0,1 2-3 15,3 0-4-15,0-1-2 0,4 2-6 0,2-1-3 16,5 3-6-16,-1 0-5 0,5 1-6 15,1 1-3-15,3 6-4 0,2-3-1 16,4 6-1-16,3 1 0 0,1 2 1 0,7 3-1 16,2 2 0-16,6 4 0 0,2-1 1 0,7 0-1 15,4 2 1-15,4-1 0 0,6-1-2 16,5-3 0-16,6 2-1 0,7-3 1 0,3 0 1 16,7-5 2-16,5 0-2 15,5-3 3-15,3-2-2 0,6-1 1 0,2-3-2 0,5-4-2 16,3 0 1-16,3-2-2 0,2-3 1 15,4-2 2-15,0 0 1 0,5-4 6 0,1 0 2 16,5-2 3-16,2-2 1 0,6 2-1 16,2-3-1-16,7-4-3 0,2 1-3 0,4-5-4 15,0-2-2-15,4-1 4 0,2-3-2 16,1-2-1-16,3-1 1 0,3-3-1 0,2-4 0 16,0-1-7-16,-1 0-1 0,-1-5-1 15,-2 1 1-15,-1-1 2 0,-3-4 1 16,-1 1 3-16,-2-5-2 0,0-2 2 15,-1 0-3-15,-1 0-1 0,-4-5-1 16,-1 1-2-16,-3-4 0 0,-2-2-1 0,-5-5 2 16,0 1 2-16,-4-5 0 0,-2-3 2 15,-2-2-1-15,-6-2 2 0,-3 0-2 16,-6 2-1-16,-4-2 0 0,-7-1 2 16,-4 2-1-16,-6 1-1 0,-6 0 0 0,-7-1 1 15,-4 1 1-15,-5-5 1 0,-5 1 2 16,-5-2 2-16,-6 1 5 0,-3-6 4 15,-5 0 2-15,-3 0 3 0,-6-3 2 0,-3 2 0 16,-5 0-4-16,-3-2 1 0,-6-2-1 16,-3 5-1-16,-5-5-5 0,-3 1 0 15,-6 0 0-15,-4-3 0 0,-5 3-3 0,-3-3-2 16,-5 3-1-16,-5-2-1 0,-1-1-2 16,-5 2-5-16,-3-3 0 0,-5 3-1 15,-2-3 0-15,-3 3 1 0,-3-3 0 16,-3 3 0-16,-2-3 1 0,-4 4 2 0,0 3-1 15,-6-2 1-15,-4 2-2 0,-5 3 1 16,-6 0-2-16,-5 3-1 0,-5 2 1 16,-3 2-1-16,-6 2 4 0,-3 0 2 15,-3 4 1-15,-5 1-2 0,-4 1 0 0,-4 3-1 16,-5 1-6-16,-3 3-2 0,-3 2 0 0,-2 0 2 16,-2 4 2-16,0 0-2 0,0 1 0 15,-2 3 1-15,-3 3 0 0,3-1-5 16,-2 6-9-16,-1 1-8 0,1 1-10 0,4 3-29 15,0 3-59-15,4 3-87 0,0 3-93 0,1 3-92 16,3 6-100-16,-2 6-44 0,3 1 19 16,-1 6 71-16,3 2 89 0</inkml:trace>
  <inkml:trace contextRef="#ctx0" brushRef="#br0" timeOffset="31488.46">18275 5208 8 0,'-17'0'26'0,"0"0"0"15,-2 0 2-15,0 4 2 0,-2 0-1 0,-2 1 1 16,0-1-2-16,-3 3 1 16,-1-1 1-16,1 3 2 0,-1 0 2 0,-1 2 5 15,-1 2 3-15,-1-1 1 0,0 2-2 16,-4 1-1-16,1 2-1 0,-1 0-3 15,-2 4-2-15,0 0-2 0,0-1-3 16,0 5-1-16,2 0 0 0,-2 0-1 0,2 4 0 16,0-3 1-16,0 7 2 0,3-3-2 15,1 3-1-15,0 1-2 0,1 2 0 0,1-1-2 16,3 2-1-16,2 1-2 0,1-1 0 16,3 1-3-16,2-3-1 0,3 1-1 15,1 2-2-15,4-3 0 0,1 0-2 0,4 0-2 16,2-2 0-16,2 5 1 0,2-4 0 15,2 2 1-15,2-2 3 0,3 1 1 16,3 1 4-16,1 2 0 0,4-1 1 16,4 1 3-16,3-1 2 0,1 1 1 0,5-1 2 15,3 2-1-15,1-1 0 0,6 2-1 16,1-5 0-16,3-1-1 0,5 3-2 16,2-4-1-16,2-1 1 0,4-1 0 0,2 2-1 15,2-8 2-15,5 4 2 16,2-3 3-16,2-1 3 0,2-3 2 0,-1 2 1 15,1-4 2-15,3-3 0 0,1 1 0 16,2-2 2-16,0 1-2 0,3-5-3 0,1 1-3 16,1-2-6-16,2-1-4 0,1-1-4 15,3-2-2-15,0 1 0 0,2-3 2 16,-2 3 4-16,2-4 5 0,-2-1 7 16,0-2 5-16,2 3 6 0,-2-4 3 0,2 0 0 15,0 0-4-15,0-4-7 0,0 3-7 16,0-4-8-16,0 0-5 0,-2 0-4 15,2 0-2-15,-2-3-1 0,-2 0-1 0,-3-1 0 16,-3-3 1-16,-3 0-1 0,-2-1 3 16,-2 0 0-16,-4-4 2 0,0 2 1 15,-2 0 3-15,-3-4 3 0,1-2-1 0,-3 0 2 16,-1-2 1-16,-1 0 0 16,1-2-1-16,-3-1-1 0,0-3-3 0,0-1-2 15,1 1-2-15,-3-4-1 16,-2-1-4-16,0 3-1 0,-4-3 1 0,-3 3 3 0,-1-3 0 15,-5 2 1-15,-4 1 6 16,-2-2 3-16,-4 2 5 0,-4 1 4 0,-3 1 0 16,-2 0 4-16,-4-1-3 0,-2 4-1 15,-2-3-6-15,-2 1-3 0,-3 2-4 16,-1-2-4-16,-3 2-2 0,-2-2-2 0,-2 2-1 16,-2-2 0-16,-2 0-2 0,0 2 1 15,-4-3 0-15,-3 0 0 0,-1-2 0 16,-3 2 2-16,-2-2-2 0,-4 2-2 0,-2-4-1 15,-4 4-2-15,-3-2 3 0,-1 2-4 16,-5-4 2-16,-2 4 1 0,-5-2 1 16,1 2-2-16,-4 0 0 0,-3 1-1 0,-4-2-1 15,-1 4 0-15,-3-2 3 0,-5 2 1 16,-3-2-1-16,-3 2 1 0,-2-2 0 16,-1 3-1-16,-6-1-4 0,-5 1-1 15,-5 0 0-15,-4 1-1 0,-4 2-1 16,-6 0 1-16,-3 2-1 0,-1 1 1 0,-5 1 2 15,-2 2 0-15,-3 1 0 0,1 4 0 16,-2-1 0-16,-3 3-8 0,-1 2-19 16,-3 2-23-16,-2 5-45 0,3 0-68 0,-3 5-79 15,2 5-68-15,3 0-55 0,1 6-41 16,5 5-29-16,4 4 18 0,5 5 52 16,3-1 62-16</inkml:trace>
  <inkml:trace contextRef="#ctx0" brushRef="#br0" timeOffset="35915.65">2155 8298 8 0,'-2'0'34'0,"-3"-3"-2"0,3 2-1 16,-2 1-3-16,2-4 0 0,-2 3-1 0,-1-2-2 15,1 2-1-15,0-3 1 0,0 3 3 16,0 1 1-16,-3-3 1 0,3 1-1 0,-2 0 0 15,-1 2-1-15,-1-3-1 0,1 2-2 16,-1 1-1-16,0-4 0 0,-3 4-1 0,2 0-1 16,-1 0-2-16,-1 0-2 0,-1 0 1 0,1 0-1 15,-2 4-1-15,1-4 0 0,-1 1-1 16,-2 2 0-16,2 1 0 0,-1-1 2 0,-1 2 0 16,-2-1 1-16,2 1 1 0,-2-1 0 15,2 2 0-15,-2 0 1 0,3-1-1 0,-3 0-1 0,2 3 1 16,-2-2-2-16,2 0-2 0,-2 3-3 15,2-1 0-15,-2 0-2 0,0 1 0 0,0 0-1 16,1 1 1-16,-1-1 1 0,0 1 1 16,-2 2 3-16,0 1 0 0,-3 2 1 0,1-2 1 15,0 0 1-15,0 4 0 16,-2 0 1-16,-1 1 0 0,-1 1 3 0,2 1 1 0,-3 0 2 16,1 0 3-16,-1 3 1 0,3-1 3 15,0 2 1-15,0-2 0 0,-1 0-1 0,3 1-1 16,-2-1-2-16,2 1-2 0,2-3-4 15,0 3-2-15,0-2-2 0,2 0-2 16,0 1-4-16,0-1 0 0,2-1-3 0,2 4-1 16,1-5 0-16,-1 5-2 0,2-4 1 15,3 1-1-15,-1-2-1 0,1 1 0 16,1 0-1-16,1 1-1 0,2 1 0 16,0 2 2-16,-1-3 3 0,3 4 4 0,0 3 3 15,0-3 2-15,2 1 0 0,2 4-2 0,2-2-4 16,1 1-2-16,1 1 0 0,2-1 0 15,1 1-1-15,2 3 0 0,1-2 1 0,1-2-2 16,2 4-1-16,2-4 0 0,0 0-1 16,2 1 0-16,2-4 0 0,0 3-1 15,0-1 0-15,5-2 0 0,-1 2 1 16,5-2 0-16,-1 3 0 0,3-4 1 0,0-1-1 16,4 1 0-16,0 0-1 0,2-4 1 0,0 5 0 15,2-4 0-15,2 2-1 0,3-4 1 16,-1 1-1-16,3 1-1 0,2-1 1 15,-1 0 0-15,5-1 1 0,0 1 0 0,2-4 0 16,2 4 0-16,0-3 1 0,3 2-1 0,-1-1 2 16,4-1-1-16,3-1 1 0,2 2 2 0,4-4 0 15,0 1 1-15,4-3-3 0,0 3-1 16,2-2-1-16,3 0-3 0,1-3-1 16,1 3-2-16,2-4 1 0,-1-1 1 0,1 2 3 15,0-6 5-15,-1 0 3 0,3-1 2 16,2 1 4-16,0-2-1 0,2-3-2 0,0 0-3 15,2 0-3-15,2 0-2 0,1-3-4 16,1 2-2-16,2-4 2 0,-1 2-2 0,1-2 1 16,-1 1 1-16,-3-3 0 0,2 1-1 15,-1-2 2-15,-1 3 1 0,0-5 0 0,0 1 0 16,1-2 0-16,-1 1 1 16,0 0-3-16,2-2-2 0,-1 0-2 0,1 2 0 15,-2-1 1-15,-2-1 0 0,1 1 0 0,-3 0-1 16,-3-1 1-16,1-1 2 0,0 1-1 15,-2-1-1-15,-2 1 0 16,-1 0 1-16,-1-1 1 0,-3 0-3 0,-1 1 0 16,-3-1-1-16,0 1 0 0,-4-1 0 15,0 2 0-15,-4-3 0 0,-3 4 1 16,-1-5 2-16,-5 2-1 0,-2 0 1 16,-2-4 0-16,-2 5 0 0,-4-5 0 0,-3 1 0 15,-1 0 2-15,-3 2 1 0,-2-2 3 16,-1-1 4-16,-1 1 4 0,-4 2 5 15,-1-1 4-15,-1 0 1 0,-2 0 2 0,-3 1 0 16,1-1-1-16,-5-1 0 0,0 3-2 16,-1-1 2-16,-3 2 1 0,-2-4 1 0,-3 2 1 15,-1 1 3-15,0-3 0 0,-3 1-1 16,-1 1 0-16,-1-2-3 0,1-1-5 16,-5 0-5-16,0 0-2 0,0 0-1 15,-1-2-3-15,-3 1-2 0,0-2 2 16,-3-1-1-16,-1 2 1 0,0-1 0 0,-2-1 0 15,-1-2 1-15,-1 4-2 16,-3-2-4-16,-1 1-2 0,-1 0-3 0,-4-2 1 0,0 5-2 16,-2-3 2-16,-2 2 2 0,0-2-1 15,-5 0-2-15,1 1 0 0,-5 0-1 16,1-1-2-16,-5 2-3 0,0-3 2 16,-4 4-1-16,-3-4-1 0,-1 4 0 15,-2-3 2-15,-5-1 0 0,0 0 2 0,-4 1 5 16,0-1 2-16,1 3 3 0,-3-2-1 15,-1 0 2-15,-1 1-2 0,0-1-4 16,0 3-5-16,-2-3-2 0,-3 2 1 0,-1-1-1 16,-1 1 0-16,-1 1 2 0,-3-3 0 15,2 2-3-15,-1 1-1 0,-1-2-1 16,0 1 0-16,0 1-1 0,-1-2-1 0,-1 0 2 16,0 0 0-16,0-2 2 0,2 3 0 15,1-2-1-15,-1 3 2 0,0-4 1 16,3 4 1-16,-3-3-2 0,2 2 3 15,-2 1 0-15,1 1 1 0,-1 3-1 16,2 0 0-16,-1-2-1 0,-1 1 1 16,0 3-1-16,0 1 0 0,1-1 2 0,-3-2 0 0,-2 3 0 15,0 0 0-15,0 0 2 16,2-2-1-16,0 0-2 0,0 3 2 0,1-2-1 16,1 1 0-16,0-3 3 0,0 2 3 15,1-3 0-15,-1 3-3 0,2 1 2 0,-1-1-4 16,-1-2-5-16,-2 3 0 0,0-1 0 15,-2 2-1-15,-2 0 0 0,-2-2 2 0,-5 6-1 16,-1-3 0-16,-3 3 0 0,-2 4 1 16,1-2-3-16,-1 1 4 0,-2 1-1 0,2 1 0 15,0 0 0-15,5 1-3 0,-1 1 3 0,5 1-4 16,0 2-3-16,1 0-2 0,3 3-6 16,0-2-10-16,0 4-15 0,2 0-27 0,2 2-42 15,1 5-56-15,-1-2-66 0,4 5-63 16,0 3-55-16,5 3-38 0,2 4-25 0,2 3-3 15,4 7 41-15,0-2 55 0,4 4 61 0</inkml:trace>
  <inkml:trace contextRef="#ctx0" brushRef="#br0" timeOffset="43060.97">18250 8801 15 0,'-4'0'26'0,"2"0"-2"15,-3-2 2-15,3 2 4 0,-2 0 0 16,0 0 1-16,-1 0-2 0,1-3-2 0,-2 3 0 16,2-1-1-16,-3 1 2 15,1-3 1-15,-2 3 0 0,-1-2-1 0,1 2 1 16,-1-3-1-16,-1 3-1 0,-1-1-3 16,0 1 0-16,1-2-2 0,-3 2-4 15,0 0-2-15,-1 0-2 0,-1 0-1 0,0 0-1 16,-2 0 2-16,-2 2 5 0,0-2 2 15,0 1 2-15,-2 2 3 0,-3-1 2 16,3 2 0-16,-2-1 0 0,-2 2 0 16,-1-1 0-16,-1 3 1 0,-1-2 5 0,-2 0 2 15,-1 4 4-15,-1 2 3 0,0-2 6 16,-2 1 2-16,-2 4 3 0,3 0 2 16,-3-2 0-16,0 5-2 0,0-1-3 15,0-1-2-15,0 1-4 0,2-1-4 0,2 2-1 16,0-1-5-16,0-1 0 0,3 1-3 15,1 1-3-15,1-2-3 0,1 0-2 16,3 4-3-16,0-2-2 0,0 1-2 0,1 3 3 16,1-1 1-16,0 4 2 0,0 0 4 15,2 0 0-15,2 1 1 0,2 3-2 16,0 2-2-16,3-1-1 0,1 0-2 16,3 1-1-16,1 1-1 0,3 0-4 0,4 1-1 15,0-1-3-15,4 2-3 0,0-3-1 16,5 3-2-16,1 1 1 0,3-3-1 0,2 3-1 15,2-3-1-15,2 3 1 16,2-1 0-16,2 1 0 0,3 1 0 0,1-1 1 16,1 0-1-16,1 0-1 15,3 0 0-15,2-1-1 0,0-1 1 0,2-2 1 16,2-1 0-16,2 0 2 0,0-3 1 16,5-1 1-16,-1-1 1 0,5-2 1 0,0 0 1 15,2-3 0-15,1-1 2 0,3-1-1 16,3-1 3-16,1-3 0 0,2 2 2 15,3-1 1-15,1-4-1 0,1 0 1 0,0-1-4 16,-1 0 0-16,-1-2-1 0,-3-3-4 16,1 1-3-16,-1-1 0 0,-2-3-3 15,-2-1-2-15,-2-1 1 0,3-2 1 0,-6 2 3 16,1-7 1-16,0 2-1 0,-4-1 1 16,0-2-2-16,-3-3-1 0,-1 0-1 15,-3-2-1-15,-2-1-1 0,-2-2 0 16,-2-1 1-16,0-1-1 0,-4-2 1 15,0-2-1-15,-3-1-1 0,1 0 0 16,-2-2 0-16,-3 1 0 0,-2-3 0 0,1 2 0 16,-5 1 2-16,0-3 3 0,-5 3 3 15,1-1 9-15,-4 0 7 0,-1 1 8 0,-1 0 5 16,-1 0 2-16,-1 0 0 0,-3 1-3 16,0-1-4-16,-2 0-4 0,-2 1-4 15,0-4-3-15,0 3-1 0,0-1-5 16,-2 1-1-16,-2-3-3 0,0 2-1 15,-1-3-2-15,-1 1 0 0,0 2 0 0,-1-3 0 16,-1 5 1-16,-3-1-1 0,1 0 2 16,-1 2 0-16,1 2-1 0,-3-3-2 15,0 4 1-15,1 1 0 0,-1 0 1 0,-2 2-2 16,2-1 2-16,-2-2 2 0,1 5-2 16,-1 0 0-16,-2-1 0 0,2-1-1 0,-2 1-1 15,2 2 1-15,-2-1-1 16,0 0-1-16,-2 1 1 0,0 0 0 0,0 2 1 15,0-5 1-15,-2 4 1 0,-2-4 1 16,-3 5 1-16,1-5 1 0,-2 1-2 0,-1 0 0 16,-4 2 1-16,0-5 0 0,-3 0 2 15,-1 3 0-15,-3-4 2 0,-1 1-3 16,0 0-2-16,-4-1-3 0,-1-1-1 16,-4 2-1-16,-1-1-5 0,-3-1 0 0,-2 0 0 15,-5 4 1-15,-1-2-3 0,-2 1-1 16,-5 5-8-16,-2 0-20 0,-2 2-37 15,-4 2-51-15,-3 4-70 0,-1 5-80 0,0 1-66 16,-1 8-55-16,1 6-43 0,1 0-14 16,1 8 38-16,4-1 60 0,4 3 68 15</inkml:trace>
  <inkml:trace contextRef="#ctx0" brushRef="#br0" timeOffset="56513.68">18377 11009 25 0,'-6'-1'32'0,"1"-4"-4"0,-1 2-3 16,0 2-5-16,-1-3-2 0,1 3 3 15,0-2 2-15,-1 2 1 0,-1-3 0 0,-1 2 5 16,1 1 3-16,-1-3 4 0,-1 3 2 16,-1-3 2-16,-2 0 1 0,1 0-2 15,-3 3-5-15,-2-4-4 0,0 3-3 16,-4-3-4-16,0 2-2 0,-3 2-1 0,-1 1-2 15,0 0-1-15,-3 1-2 16,-1 2-1-16,-3 2-2 0,0 2 1 0,-2-2 0 16,-2 4 2-16,-2 3 2 0,0 0 1 15,-2 0 3-15,0 5 2 0,-1-1-1 0,1 2-1 16,2-1 0-16,-2 2 0 0,2 1-3 16,2 3-1-16,0-1 1 0,0 3-2 15,2-1-1-15,2 1-1 0,0 3-1 16,3 2-5-16,-1-1-1 0,3 1-3 0,1 0-1 15,1 4-1-15,4 0-1 0,-1 0 0 16,1 2 0-16,4 2-1 0,0 0 0 16,3 2 0-16,1-2 2 0,2 1 0 0,1-3 1 15,3 2 0-15,1-3 2 0,4 1-2 16,0 2 0-16,4-3-1 0,0 2 0 16,4-1 1-16,3-1-1 0,1-1 1 15,3 2 1-15,2 1 2 0,2-2-1 0,4 3 1 16,2-6 1-16,3 2 0 0,3 0 1 15,1-1 0-15,4-3-1 0,2 0 0 16,4-2-1-16,0-3 1 0,5-4-1 16,1 3 0-16,5-6 0 0,2-1 0 0,2-4-2 15,2 2 0-15,5-6 1 0,-1-3-3 16,5-1 1-16,1-4 0 0,1-1 0 16,0-4-2-16,2 1 0 0,-3-5 1 15,1-3-1-15,0 0-1 0,-3-6 1 0,1 0 3 16,-2-3-2-16,-1-1 1 0,-4-4 1 0,1 0 2 15,-5 0-2-15,0-1-1 0,-5-2-1 16,1-2-1-16,-2 5-2 0,-5-5 1 16,1 2 0-16,-5-1-1 0,0 3 2 15,-4-3 2-15,-4 3 3 0,0-2 1 0,-5 2 5 16,-3 1 4-16,-1-3 4 0,-4 1 4 16,-4 1 3-16,0-2 5 0,-5 2 6 15,-1-3 5-15,-5-3 5 16,-2-1 3-16,-2 3 0 0,-4-7 3 0,-3 2 0 0,-3-2-1 15,-3-1 1-15,-4 0 2 0,-4-3 0 16,-2 3-5-16,-5-1-8 0,-1 0-8 16,-7 0-9-16,-3 4-6 0,-5 0-11 15,-3 0-4-15,-3 3-5 0,-3 1-3 0,-7 2-9 16,-1 1-25-16,-5 3-30 0,-3 3-38 16,-5 2-38-16,-3 2-42 0,-3 3-36 15,2 5-33-15,-1 1-35 0,1 3 3 0,2 6 21 16,2 0 32-16</inkml:trace>
  <inkml:trace contextRef="#ctx0" brushRef="#br0" timeOffset="62940.61">18057 13429 22 0,'0'-1'45'0,"-2"1"-4"0,2-3-2 0,-2 3-2 15,2-2-4-15,-2 2-5 0,2-3-2 16,0 2 0-16,-2 1-2 0,2-4-2 16,-2 3 3-16,2-1-1 0,-2-1-3 15,2 2-2-15,-3-3-3 0,1 3 0 0,0-2 0 16,0 2-2-16,0-3 2 0,-2 3 2 15,2-2 0-15,-3 2 3 0,3-3-3 16,-2 1 1-16,2-1 0 0,-2 3-3 16,-1-3-1-16,1 0 0 0,0 0-1 0,0 3-2 15,-3-4 1-15,3 2 0 16,-2-1 1-16,-1 1-1 0,1-2-1 0,-2 4 0 16,1-3 0-16,-1 0 1 0,2 0-2 15,-3 3 0-15,3-5-1 0,-3 5 0 0,3-2-2 16,-3 2 1-16,3-3-1 0,-2 3-2 15,-1-2-1-15,1 1 1 0,-1-1-2 16,-1 2-1-16,1 1-1 0,-1-3 1 0,-1 3 1 16,-2-2 0-16,3 2-1 0,-18 2 6 15,15-2-4-15,-1 3 1 16,-3-2 1-16,2 2 0 0,-2-1 1 0,2 2 0 16,-2 0-1-16,0 0-2 0,0 1 2 15,0 1-3-15,0 0 0 0,-2 2 1 16,3 0-1-16,-4 1 1 0,1 0 1 15,0 2 0-15,0 2-1 0,-2 0-2 16,2-2 3-16,-2 3-1 0,0-2-1 0,0 5 1 16,-1-1 1-16,1 1 1 0,0 1 2 15,0 2 0-15,0 4 2 0,0-2 2 16,-1 0 0-16,1 3 2 0,0 0 1 0,2 0-2 16,2 3 1-16,0 1-1 0,0-3 0 15,5 4-1-15,-1-2-3 0,2 1 1 16,3 0-2-16,1 1 1 0,3-4-2 15,2 3 0-15,2-1-1 0,0 2 1 0,4-4-1 16,1 2 0-16,3-2-1 0,0 2 1 16,5-2-1-16,0 2 0 0,4-2 1 15,0 2 2-15,4-2 0 0,2 3 2 0,3 0 0 16,1-3 0-16,5 2-2 0,0-4 0 16,4 4-1-16,4-3-1 0,2-4 0 15,5 3 0-15,4-4 0 0,1 0-1 16,3-1-1-16,3-3 0 0,3 2-1 0,0-3-1 15,3-1 1-15,2-2-1 0,-1 2-2 16,3-3 1-16,-3-2-1 0,1 0 0 16,0-1 1-16,-1-1 1 0,1-6 4 15,2 3 13-15,-1-4 14 0,5-4 11 0,0 3 4 16,5-4 3-16,-1-1-3 0,2-2-14 16,0-1-13-16,1 1-10 0,-1-1-8 15,-2-4-2-15,0 2-2 0,-2-2 1 16,-4 0-1-16,-4 0 1 0,-7-3 1 0,-4-1 0 15,-4 0 1-15,-6-2-1 0,-5 1 3 16,-2-3 2-16,-6 0 5 0,-3-2 8 16,-1 0 9-16,-5 1 8 0,-2-3 8 15,-2-3 5-15,-4 3 3 0,0-1 1 0,-5-2-3 16,1-1-4-16,-3 3-4 0,-1-4-5 16,-3 1-3-16,-2 0-3 0,-2-1-4 0,0-2 2 15,-4 2 1-15,0 0-1 0,-3-3-2 16,1-1 2-16,-5 3 1 0,1-3-4 15,-3 3-1-15,-2-1 0 0,1 1 1 0,-6-2-5 16,1 4-5-16,-2 0 0 0,-2 3-4 16,0-3-4-16,-5 3-3 0,1 2-3 15,-5-1 0-15,-2 0-2 0,-2 0-1 16,-2 1 0-16,-2 1 0 0,-3-1-1 16,-1 3 1-16,-3 0 0 0,1-2 1 15,-5 3 0-15,0 1-1 0,-2-1 3 0,-2 2-2 16,2 2-3-16,-2 1-3 0,2-1-19 15,0 4-34-15,3 1-46 0,-1 5-53 0,0 2-55 16,0 0-52-16,0 8-40 0,3 0-29 16,-3 5-21-16,0 4 16 0,0 0 38 15,3 6 46-15</inkml:trace>
  <inkml:trace contextRef="#ctx0" brushRef="#br0" timeOffset="69787.23">5105 15393 9 0,'-4'-4'31'0,"0"-3"-1"16,0 2 1-16,-1 1-3 0,1-1-1 15,2 1-1-15,-2 1-4 0,2-2-1 16,-2 2-1-16,1 2 3 0,1-3 3 0,0 3 3 16,0-2 5-16,0 1 1 0,0-1 2 15,0 3 1-15,0-1-1 0,-1 1 0 0,1-3-1 16,0 3 0-16,-2-2-1 0,2 2-1 16,-2-2 0-16,-1 2-1 0,-1 0 0 0,0 0-2 15,-1 0 2-15,-1 0-1 0,-3 0 0 16,1 2-1-16,-3 0-1 0,0 2-2 0,-4 4-1 15,0-2-1-15,-4 2 0 0,0 3 2 0,-4-1 0 16,-1 5 2-16,1-1 4 0,-3 2 2 16,-1 3 3-16,1 1 1 0,-1 0 1 0,1 4 0 15,-2 0-1-15,3 1 0 0,-1 2-3 16,1-1-2-16,2 4-5 0,1 0-4 16,3-1-5-16,2 1-7 0,4 0-1 0,0 0-5 15,5 2-1-15,-1-2-3 0,5 0 0 0,0 3 0 16,3 1-1-16,3-4 2 0,3 5-1 15,1 0 0-15,4-1 2 0,1 3 0 16,3 0 0-16,3-2-2 0,2 2 2 0,2-1 1 16,2-2 0-16,5 1 0 0,1-1-1 15,3 0 0-15,4 1-1 0,0-2-2 0,4 1-2 16,0 0-1-16,2 0 2 0,5-2-1 16,-1 1 1-16,5-2 0 0,4-2 2 0,2 1-1 15,2-2 4-15,4-2 0 0,5-2 0 16,4-2 4-16,6-5 10 0,2 2 17 0,9-4 7 15,2 0 5-15,6-5 3 0,2 0 1 16,3-4-11-16,2 1-13 0,-1-1-10 0,3-1-5 16,2-2-3-16,-1-3-5 0,1 0-1 15,0-3-4-15,-2 1 1 0,2-5-2 16,-5 1-2-16,1-3 1 0,-5-2 1 0,-1-3 0 16,-5-1 0-16,-3-3 4 0,-5 1 0 15,-3-6-1-15,-1 1 2 0,-5-3 0 16,-4-3-1-16,-3-1 1 0,-3-1 0 0,-3 1 1 15,-6 0-1-15,-2-2 0 0,-2 2-2 16,-4-4-3-16,-5 4-1 0,-2-2-1 0,-4 2 0 16,-4-4-1-16,-2 4 2 0,-5-2 13 15,-2 1 8-15,-4 0 11 0,-4-3 12 0,-2-1 7 16,-3 3 9-16,-3-6 0 16,-5 1 2-16,-4 1-2 0,-3-3-1 0,-1-3-2 15,-7-1-4-15,-1 2-8 0,-5-3-7 0,-5 2-8 16,-5-2-9-16,-3 3-6 0,-6 0-3 15,-5-2-1-15,-5 2-2 0,-3 1-4 0,-6-1 0 16,-2 1-1-16,-7 1-3 0,-2 1 0 16,-6-2 3-16,-6 1 3 0,-3-2 0 15,-6 2 2-15,-4 3 0 0,-6-1-2 0,-3 2-1 16,-4 1-2-16,-2 7-3 0,-2 1-5 16,-4 2-1-16,-5 8-9 0,-1 0-20 15,-5 6-31-15,0 5-38 0,-2 4-54 0,0 4-58 16,0 4-56-16,4 5-48 0,3 5-36 15,5 5-39-15,3 3 14 0,4 4 37 0,2 4 53 16</inkml:trace>
  <inkml:trace contextRef="#ctx0" brushRef="#br0" timeOffset="75417.73">18045 15611 16 0,'-5'-9'68'0,"-1"1"-4"16,2 3-4-16,-3-2-6 0,3-1-3 0,-2 2-6 15,2 2-5-15,-3-3-6 0,3 2-4 16,-2 1-3-16,1-1-4 0,1 2-3 16,0-1-2-16,0 2-4 0,-3-1-2 0,3 1 0 15,-2 1-3-15,-1 1 2 0,-1 0-1 0,0 0 2 16,-1 0 1-16,1 1-2 0,-3 1 0 16,0 3 0-16,1-1-1 0,-3 1-2 15,0 2-1-15,1 1-1 0,-1 1-1 0,0 0 0 16,-1 3-1-16,-1 1-2 0,0 3 2 15,-2 1 0-15,2 0-1 0,-2 3-1 16,0 3 3-16,0 2-1 0,0 3 2 16,0-2 2-16,3 7 2 0,-1-3 3 0,2 5 1 0,3 0 1 15,-1 2-1-15,2-2-2 16,3 5 0-16,2-2-4 0,4 3-2 0,0-2-1 16,4 2 1-16,2 2-3 0,3 1 1 0,2-1-1 15,3-1 2-15,3 0-2 0,4 3 1 16,3-3 0-16,1-1 0 0,5-3 1 15,2-3-2-15,1-2 0 0,3-2-1 0,5-3 2 16,-1-7-1-16,4-1-1 0,1-6 0 16,3 1 0-16,1-6 0 0,0-5 1 0,2-2 18 15,1-2 20-15,4-5 12 0,-1-1 6 16,4-6 3-16,-2 1 1 0,2-3-16 16,-2-2-21-16,1-2-9 0,-3-2-4 15,-3-2-5-15,-3-1-1 0,-2-2-1 0,-3-1-1 16,-6-2-3-16,-2-2-2 0,-6 1 0 0,-3-5 3 15,-5 0 8-15,-3-4 10 0,-7 1 13 16,-3-6 11-16,-5-1 12 0,-4 0 7 0,-6-6 2 16,-7 0 2-16,-4-3-3 0,-4 3-6 15,-7-6-4-15,-6 5-8 0,-1-2-10 16,-6 3-9-16,-3 0-9 0,-1 2-6 16,-1 3-7-16,-3 1-4 0,-2 5-2 0,-4 0 0 15,-4 7-1-15,-4 3-21 0,-5 7-31 16,-6 3-38-16,-2 9-43 0,-7 4-48 0,-2 8-49 15,-1 7-41-15,-1 8-27 0,2 5 8 16,5 6 27-16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29:13.8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5844 4757 175 0,'-2'-5'222'0,"2"4"-9"0,-2-1-21 0,2-1-21 16,-2 1-17-16,2 2-23 0,-2 0-23 15,2 2-23-15,-2 3-17 0,2 1-12 0,-3 3-2 16,3 2 0-16,-2 3 2 0,2-1-1 16,0 3-5-16,0 3-8 0,2-1-9 15,1-1-6-15,-1 3-6 0,0-6-7 0,2 5-2 16,0-4-3-16,3 0-3 15,-1-2-1-15,0 0-3 0,3-1-1 0,-1-4 0 16,1 1 0-16,-1-1 0 0,1-4-1 0,-1-2 1 16,3-2 0-16,-1-2-2 0,1-2 0 15,-1-4-1-15,1-1 1 16,2-2 0-16,-3-3-1 0,1 2 2 16,-1-5 0-16,-1 4 2 0,-1 0 9 0,1-2 19 15,-1 2 25-15,-1 5 30 0,-3-1 28 16,0 1 23-16,0 2 15 0,-2 1-5 15,1 3-17-15,-1-1-22 0,0 2-24 0,0 2-22 16,0 2-19-16,2 2-15 16,-2-2-8-16,3 5-10 0,-3 1-33 0,2-1-63 15,-2 1-99-15,2 0-103 0,1 0-105 0,1 1-100 16,-2-1-26-16,3 0 32 0,-3-2 80 16,2-1 93-16</inkml:trace>
  <inkml:trace contextRef="#ctx0" brushRef="#br0" timeOffset="324.86">6388 4761 174 0,'-4'-4'294'0,"0"-1"52"0,-3 2 2 0,-1 0-41 15,1 3-44-15,-1 3-38 0,0 0-42 16,-1 2-49-16,1 3-49 0,-1 1-36 15,1-1-22-15,-1 1-12 0,3 0-8 16,-1 1 0-16,1-1-2 0,2 0 1 0,2-2-2 16,-2-3-1-16,4 1-1 0,0-1-1 15,0-3-1-15,2 3 0 0,2-4 0 16,2 0 0-16,1-4 0 0,-1 0 0 0,2-1 0 16,1 1-1-16,-1 1 1 0,1-2 1 15,-1 2-1-15,1-2 0 0,-3 4-4 16,0 1-20-16,-1 1-38 0,-1 3-53 15,0 0-65-15,0 1-72 0,1 1-79 0,-1-1-52 16,0 0 0-16,0 0 33 0,1-2 54 16</inkml:trace>
  <inkml:trace contextRef="#ctx0" brushRef="#br0" timeOffset="488.01">6513 4760 105 0,'4'-3'269'0,"-2"6"53"0,3 2 2 15,-3 4-28-15,2 2-35 0,-2 7-37 16,0 3-44-16,0 0-48 0,2 7-54 0,-1 2-66 0,-1 0-79 16,2 3-83-16,-2-3-85 15,2 3-96-15,1-1-54 0,-3-3 1 16,2-3 40-16,-2 0 61 0</inkml:trace>
  <inkml:trace contextRef="#ctx0" brushRef="#br0" timeOffset="759.49">6566 4757 190 0,'0'-17'245'0,"0"3"11"16,0 3-52-16,2 2-55 0,2 1-42 0,0 4-26 15,1 0-16-15,1 1-13 0,0 3-13 16,1 3-9-16,1 1-10 0,-1 0-6 15,1 1-3-15,-2 3-2 0,-1-3 2 16,-3 5 1-16,0-1 4 0,-2 0 0 16,-2 3 2-16,0-2-2 0,-5 1-3 0,1 2-19 15,0-3-35-15,-3 1-51 0,1-2-71 16,-3 0-82-16,0 1-44 0,1-4-8 16,-3-2 19-16</inkml:trace>
  <inkml:trace contextRef="#ctx0" brushRef="#br0" timeOffset="12599.04">18582 4662 87 0,'-6'-1'102'0,"0"-4"-6"0,-1 2-4 0,1-1-7 16,-1 2-7-16,1-2-6 0,0 1-8 16,-3 1-7-16,3 0-4 0,-3-1 0 15,1-2-1-15,-3 4-4 0,3-2-4 16,-5 2-5-16,1-3-4 0,-1 3-7 0,-4-2-3 16,0 2-2-16,-2-3 0 0,-4 4 3 15,-1-1 3-15,-3 1 2 0,-1 0 1 16,-3 1-1-16,-1-1 0 0,-2 4-4 15,-2 0-3-15,-2 1-3 0,0-1-1 16,0 2-3-16,-3 1-4 0,-1 2-1 0,0 0-3 16,-1 2-1-16,1 1-1 0,-2 1 1 15,1 0-1-15,1 3 2 0,0 2 1 0,-1 1 4 16,1 2 2-16,0 1 1 16,-1 3 4-16,1 1 1 0,0 2 2 0,-1 2-1 15,3 0-1-15,2 3-1 0,0-2-4 16,2 0-3-16,2 3-2 0,2 3-4 15,3-2-2-15,1 1-2 0,3 6-2 16,2-1 0-16,3-2-1 0,4 5 0 0,1-4 0 16,4 4 1-16,5-2 0 0,2 0 0 15,6 1-1-15,2 1 1 0,4-1-2 16,5 2 1-16,2-2-1 0,6-1 2 0,2 1 0 16,3 1 0-16,5-5-1 15,1 5 1-15,4-4 0 0,2 1-2 0,5 0 1 16,-1 0 0-16,5-3 1 0,1 1 0 15,5-2 1-15,2 0-1 0,2-2 1 16,5 2-1-16,3-5-2 0,3-1 1 0,6 1 1 16,2-2 1-16,7-4-1 0,2 2 2 15,1-3-1-15,3-3 3 0,0 0 0 16,4 1 2-16,0-6 5 0,1 1 2 0,3 2 6 16,0-5 6-16,3-1 2 0,1-2 0 15,5 2 0-15,0-5-1 0,0 1-4 0,0-1-5 16,-3-4-2-16,1-1-1 0,0-3 1 15,0 3 0-15,-1-8-1 0,1 3 2 16,-2-2-2-16,1-2-2 0,1 0-1 0,0-6-4 16,-1 2 3-16,-1 0-1 0,-2-2 1 15,-1-2 1-15,-4 0 0 0,-2 0 1 0,-2-1 0 16,-2-2-1-16,-2-3-2 16,-2 1 0-16,-3-2-2 0,1-1 0 0,-5 0-2 15,1-5-3-15,-3 4 1 0,-2-6 2 16,0 2 3-16,-2-2 9 0,-4 2 7 15,-3-3 7-15,-1-4 6 0,-7 3 0 16,-2-3 0-16,-2 0-3 0,-7-4-3 16,-1 2-2-16,-5-1 0 0,-4-3-1 0,-2 1-1 15,-7-3 0-15,-1 3 1 0,-5-4-3 16,-4 5 0-16,-2-5-2 0,-7 5-1 16,-1-5-2-16,-3 4-3 0,-4-3-3 0,-4 3-5 15,-3-3 0-15,-1 2-3 0,-5-6 0 16,-2 6-1-16,-4-5 0 0,-2 4 0 15,-2-1 0-15,-5 3 0 0,-1 0 0 16,-3-1-1-16,-4 4 1 0,-4-3 1 0,-1 4-1 16,-3 2 0-16,-5-2 0 0,-2 0-5 15,-1 1 0-15,-6 3 0 0,-3 0-2 16,-5-2 0-16,-1 2 0 0,-7 1 1 0,-3 0-1 16,-1-1-2-16,-5 2-1 0,-3-1 0 15,-3 0-2-15,-6 2-1 0,-5 1-3 16,-4 2-11-16,-4-1-16 0,-4 1-24 15,-6 4-30-15,-3 0-35 0,-4 5-40 16,-4-1-39-16,-4 3-32 0,-5 4-28 0,1 3-20 16,-3 1-13-16,0 5-16 0,5 4-1 15,1-1 24-15,5 5 36 0</inkml:trace>
  <inkml:trace contextRef="#ctx0" brushRef="#br0" timeOffset="18872.74">18284 6939 1 0,'-9'-3'59'0,"1"-2"-6"0,-1 4-5 16,-1-3-6-16,-1 0-4 0,1 2 0 15,-1 1-3-15,-2-3 0 0,1 3 2 16,-1-2 1-16,0 2 0 0,-2-3-2 16,-2 3-1-16,1 1 0 0,-1-3-1 0,0 3 1 15,-2-1 4-15,0 1 2 0,0-4 5 16,-3 4 0-16,1 0 1 0,-2 0-2 16,0 0-4-16,-3 4-3 0,-1-3-5 0,-1 2-5 15,1 2-3-15,-5 0-1 0,2 2 0 16,-1 1 3-16,-3 1 2 15,2 1 5-15,-2 5 2 0,0-2 4 0,0 3 1 16,-2 0 0-16,2 2 0 0,-2 2-2 16,3 1-1-16,-3-2-3 0,2 5-2 0,0 0 1 15,0 1-1-15,0 0 0 0,2 1 0 16,1 3 0-16,-1 1-3 0,2-1 0 16,1 4-4-16,1-3-3 0,3 3-4 0,1-2 0 15,1 1-4-15,4 0-3 0,0-2-3 16,4 3 1-16,3-2 0 0,1 1-3 15,3-1 1-15,1 3-1 0,3-3 1 16,2 3 0-16,4-1-1 0,2 1 1 16,3 1-1-16,1 0 0 0,3 0 0 15,3 2 0-15,1 1-2 0,4-1 0 0,2-2-1 16,1 2 0-16,3-3-1 0,2-2 0 16,3 2-1-16,2-1 2 0,2-4-1 15,4 1 1-15,2-1-1 0,5-4 3 16,3 0-2-16,3 0 1 0,4-4-1 0,4 0 0 15,3 0 0-15,1-1-3 0,3-5 2 0,4 1-2 16,-1 1-1-16,6-6 0 0,-1-1 0 16,0 0 1-16,0-4-1 0,-2-2 0 15,0 0 0-15,-2-4 1 0,-1-4-1 16,-1 0 2-16,-2-1-1 0,-3-3 3 0,-1-1 0 16,-3-3-1-16,-2-1 1 0,-2-3-1 15,-2 0 2-15,0-1-3 0,-4-5-1 16,-3 1 1-16,-1-3 1 0,-3-1-1 15,-4-1 0-15,-2-3 2 0,-2-4 6 0,-4-1 7 16,-5 1 6-16,-2-5 13 0,-2 0 12 16,-4 0 13-16,-4-3 7 0,-4-1 5 15,-3 2 4-15,-4-3-2 0,-4 2-3 16,-4-2-7-16,-3 1-7 0,-6-1-8 0,-2-2-5 16,-4 0-5-16,-2-1-6 0,-7 1-4 15,-2 1-3-15,-3-2-1 0,-4 4-2 16,-3-2-4-16,-2 1-5 0,-5 2-1 0,0 3-5 15,-4 2-4-15,-4 1-5 0,-2 1-3 16,-7 1-2-16,-1 4-15 0,-8 3-22 16,-3 2-34-16,-4 2-45 0,-3 4-56 0,0 3-63 15,1 1-49-15,1 3-40 0,5 3-28 16,2 2-29-16,6 3 16 0,4 2 42 16,7 1 53-16</inkml:trace>
  <inkml:trace contextRef="#ctx0" brushRef="#br0" timeOffset="24427.69">20121 6999 33 0,'-4'-1'42'16,"0"-3"-1"-16,-1 3-2 0,1-2-1 0,0 2-4 15,0-3-2-15,-1 3-6 0,1-2-3 16,0 2-2-16,-2-2 0 0,1 0 1 16,-1 2 3-16,2-2 1 0,-3 1-1 0,1-1 2 15,-2 2-2-15,1-3-1 0,-1 3-1 16,-1-2 1-16,1 2-1 0,-3-3 1 16,3 2-1-16,-3 1-3 0,1-2-1 15,-3 3 0-15,0-1-4 0,1 1-1 0,-3 0-1 16,-2 0 0-16,0 0 1 0,0 1-1 15,0 2 3-15,-2-2 2 0,-2 1 1 16,2 3 1-16,-2-1 1 0,-3 1-2 0,1 0 1 16,0 2-1-16,-1 0-1 15,-1-1-1-15,0 3 2 0,-1 1 2 0,-1-1-2 16,1 1 0-16,-1 5 0 0,1 0 1 16,-1 0 0-16,1 5-1 0,1-1-1 15,0 4 2-15,1 2 1 0,1 0-2 0,0 1-2 16,2 3 1-16,-1 4-2 0,3-2-2 15,2 1 0-15,3 2 0 0,-1-3 0 16,4 4 1-16,1-5 2 0,3 4-1 0,1 0 0 16,4 0 1-16,0 1 0 0,4-1-2 15,0 0-1-15,4-1 0 0,1 1-1 16,3-1-3-16,1 1-2 0,4 0-1 16,2 0 0-16,2 0 1 0,4 1 2 0,0-1 7 15,7 4 6-15,2-3 5 0,6 1 5 16,6 1 2-16,5-2 0 15,4-1-5-15,4 2-5 0,2-2-6 0,7-1-4 16,2-3-5-16,3 3-3 0,4-4-1 0,1-3-1 16,4 2 0-16,3-2-2 0,1-1 0 15,5-1 0-15,2-3 0 0,0 1-2 16,5-5 0-16,-3-1-1 0,0-3 1 0,0-2-1 16,-4-3-1-16,0-2 1 0,-2-3 2 15,-1-1-1-15,-3-4 2 0,-1-1 0 16,-3-2 2-16,-1 0-2 0,-4-5-1 15,0 0 0-15,-4-5-2 0,0 1 0 0,-2-3 0 16,-3-1 0-16,-3-2-1 0,-3 0 1 16,-2-4 1-16,-4 0-1 0,-2-1 0 15,-5 1 2-15,-3-5-1 0,-5 3 1 0,-2-2 1 16,-7-1 6-16,-1-1 14 0,-7 1 18 16,-2-1 19-16,-4-3 20 0,-4 1 17 15,-3-2 8-15,-4 4-2 0,-4-4-8 0,-4 1-10 16,-2-1-11-16,-3 2-10 0,-3-6-9 15,-5 5-6-15,-5-2-6 0,-1-5-4 16,-6 5-5-16,-5-3-6 0,-4-3-1 0,-7-1-3 16,-1 2-3-16,-5-3-4 15,-6 1-4-15,-3-1-3 0,-5-1-6 0,-5 1-1 16,-4 6-2-16,-5-1 1 0,-3 0-1 16,-5 6-2-16,-6-1-15 0,-4 3-31 15,-9 5-51-15,-4 2-61 0,-5 4-66 0,-3 3-61 16,-3 6-46-16,-2 2-29 0,3 3-19 15,1 3 13-15,3 4 38 0,2 2 52 16</inkml:trace>
  <inkml:trace contextRef="#ctx0" brushRef="#br0" timeOffset="31863.23">17947 8335 2 0,'-4'0'33'0,"0"0"1"0,0 0 0 0,-3 0 5 16,3 0 0-16,-2 0 0 0,-1 0 1 0,1 0 1 15,0 0 1-15,-1 0-6 0,1 0-3 16,-3 0-4-16,1 0-4 0,-1 4-3 16,-1-4 0-16,-1 1 0 0,-1 2 2 15,-1-1 0-15,0 2 0 0,-2-1 2 16,1 2 1-16,-1-1-1 0,-2 0 0 0,-2 0 2 16,0 4 0-16,0-2-2 0,-3 1 1 15,-1 1 1-15,2-3 0 0,-2 4 0 0,-1 1 1 16,1-1 2-16,-2 2 1 0,1-1-2 15,-1 0 3-15,0 5-1 0,-1-5 0 16,1 3 2-16,-1 2-2 0,1 0-1 0,-2 0-1 16,1 1-2-16,-1 1-2 0,1 0-4 15,-1 3-1-15,1-1 1 16,-1 1-1-16,1 4-1 0,3-2 1 0,-2 0 1 16,1 2-1-16,1 0 0 0,2 1-1 0,0 0 0 15,0 0-2-15,4-2 1 0,0 2-1 16,0 0-3-16,2 0 0 0,2 0-2 15,3-1-1-15,-1 1-4 0,3 0-1 0,-1 3-3 16,3-4 0-16,2 4 0 0,-1-3-1 16,3 1-2-16,2-1 1 15,2 3 1-15,1-3-2 0,3 1 0 0,0-1 2 16,3 0 0-16,3 3 3 0,1-3 1 16,2 1 1-16,2 0 3 0,2-2-1 0,2 1 3 15,2 0-1-15,3-3 0 0,-1 1-1 16,3 0-1-16,-1-3 1 0,3 1-2 15,-1-1 3-15,1-2 0 0,2-1 1 0,0 0 0 16,-1-1 1-16,3-1 2 0,0-1 1 16,2-2 4-16,0 1-1 0,0 0 2 15,2-1-1-15,2-3-1 0,1 2-4 0,-1-2-3 16,0 0-1-16,2-3-3 16,1 4-1-16,1-5 2 0,1 0-2 0,-1 3 1 15,0-5 0-15,3 2 3 0,2-2 2 16,-3-2 4-16,3 3 4 0,0-4 1 0,-1 0 4 15,-1-4-1-15,-1 3-1 0,1-2-3 16,-3 2-2-16,1-5 0 0,-3 1-1 16,1 1 0-16,-3-1-1 15,0 0 0-15,0-2-1 0,-2-1-3 0,-2 2-2 0,2-1-3 16,-2 1-1-16,-2-4 0 0,2 4 0 16,-2-3 0-16,0-1 0 0,0 1 1 15,0 0 3-15,0 1 0 0,-3-1 1 16,1 0 0-16,0 2 0 0,0-2 1 0,-3 0-1 15,-1 1-1-15,-1 0-1 0,1 0 1 16,-3-1-3-16,-2 3 1 0,-1-3 1 16,-1 3 2-16,-2-3 4 0,0-1 7 15,-2 1 5-15,-2 0 5 0,-1-3 0 0,1 3 2 16,-2-1-3-16,0-1-6 0,-3-3-4 16,1 3-3-16,-1-3-1 0,-1 3-4 15,-1-2 1-15,-1 1 1 0,-1-1-3 0,0-1 0 16,1 0-1-16,-3 0-1 0,0 2-4 15,-2-2-1-15,3-1 1 0,-3 2-2 16,-2 0-3-16,0 0-1 0,0-3 0 16,0 3 1-16,-2-3-2 0,-3-1 2 0,1 1-1 15,0 0 2-15,-2 1-1 0,-1-4-2 16,1 5 4-16,-3-6-3 0,-1 4 3 16,-1-3-1-16,1 0 3 0,-3 2 1 15,0-1 1-15,1-1 3 0,-5-1 0 16,2 2-1-16,-2-3-2 0,-2 4 1 0,0-4-3 15,-2 1-3-15,-1-2 0 0,1 2-3 16,-2-3 2-16,-2 0-1 0,1 1-1 0,-3-2 0 16,1 3-1-16,-3-2 3 0,-1 0 1 15,0 1 3-15,-1-3 2 0,-3 2 3 16,-2-1-2-16,-2 0 1 0,-2 3-3 16,-5-3-2-16,1 3-2 0,-5-2-3 0,-4-1 0 15,-4 3-1-15,-5-3-1 0,-3 4-1 16,-5 1 0-16,-4 0 0 0,-2 2-3 15,-3 0-3-15,1 4-8 0,-2 0-17 16,-1 1-21-16,1 0-30 0,1 6-38 0,3-2-50 16,4 5-48-16,2 0-45 0,7 3-43 15,4 0-37-15,6 3-40 0,4 0 0 16,7 5 30-16,6 1 45 0</inkml:trace>
  <inkml:trace contextRef="#ctx0" brushRef="#br0" timeOffset="36439.35">6917 9574 7 0,'-4'-4'21'0,"2"4"1"15,0-1 0-15,0 1-1 0,0-3 0 16,-1 3-1-16,1-1 0 0,0 1 2 16,2 0 1-16,-2 0 0 0,2 0-5 0,-2-4-3 15,0 4-5-15,0-1-2 0,0 1 2 16,0-3 1-16,-1 3 3 0,1-1 4 16,-2 1 5-16,2-4-1 0,-2 4-1 0,2-1-2 15,-3 1-3-15,1-3-4 0,0 3-5 16,0-2-3-16,-3 2-1 0,3-1-2 15,-2 1-1-15,-1 0 0 0,1 0-1 0,-2 0 1 16,-1 0-1-16,1 0 2 0,-1 1 1 16,-1-1 1-16,-1 2 2 0,0-2 3 15,-1 0 5-15,1 3 1 0,-2-3 5 16,3 1 2-16,-3-1 3 0,0 4 2 0,3-4 1 16,-3 1 0-16,0-1-1 0,1 3-4 15,-1-2-1-15,0 3-3 0,1-3-4 16,-1 3-1-16,0 0-1 0,3-1-3 15,-3 2 2-15,2-1-1 0,-1 4 1 0,-1-3 0 16,2 1 2-16,-1 0 0 0,-1 2 0 16,0-2 0-16,3 4-1 0,-3-1 1 15,0 0 0-15,1 2 2 0,-1-1-1 16,0 3 1-16,-2-1 1 0,3 5-2 0,-3 0 0 16,0 2 2-16,0-1-1 0,-2-1 3 15,2 4-1-15,1 2 4 0,-3 0-1 16,2-2 2-16,0 3-1 0,0 1 2 0,-2 1 2 15,3 2-1-15,-1-2-1 0,0 3-1 16,0 4 0-16,0-2-1 0,0 1 1 16,1 2 4-16,-1-1 3 0,0 1 3 15,2 3 1-15,1-2 1 0,-1 1-4 0,0 1-4 16,3-3-4-16,1 1-3 0,1 0-5 16,-1-1-2-16,3 0-2 0,2 0-1 15,2 0-1-15,-1-2-2 0,3 2-1 0,3 0 0 16,-1 0-2-16,4 0 0 15,0 2-1-15,3-2 0 0,1 3 1 0,3-3-1 16,2 0 1-16,2-2 4 0,2 1 2 16,2-2 1-16,2-2 4 0,3 1 0 15,1-1 1-15,3-1-1 0,2-2-1 16,-1-1 1-16,5-1-4 0,0-2 1 0,0-1 0 16,5-5 2-16,-1 1 3 0,2-1 4 0,3-2 6 15,1-3 4-15,1-1 3 0,-1 0 1 16,3-4 1-16,0-1 0 0,-1-2 4 15,3-2 6-15,0-2 8 0,0-2 6 0,2-3 7 16,0-4 1-16,-1 1-2 0,1-5-4 16,2 2-6-16,-2-7-6 0,-2 0-5 15,0 3-1-15,-2-5-2 0,-3-1-2 16,-1-2-3-16,-3 2 0 0,-2-2-3 16,0-5-3-16,-4 3-3 0,0-2-1 0,-2-1 2 15,-2-2-1-15,-2 2 2 0,-5-4 0 16,0 4 1-16,-3-2 2 0,-1 2 0 15,-4-4 1-15,-3 4 2 0,-1-3 0 16,-2 3-1-16,-3-1-2 0,-4 0-6 0,1-2-5 16,-3 1-5-16,-2-3-3 0,0 1-2 15,-2 0-4-15,-3 0 0 0,-1-1 0 16,0 0-1-16,-1-3-3 0,-1 1 0 16,-1 1-1-16,-1-3 0 0,-1 1 1 15,1 0-1-15,-1-1 3 0,-2 0-2 0,-1 0 4 16,-1 0 0-16,-2-3 0 0,0 3 4 15,-2-3 1-15,-2 3 3 0,-3-4-1 0,-1 4 3 16,-2 0 0-16,-3 0-3 0,-4 2 2 16,0-2-1-16,-4 4-2 0,-4 1-3 15,-1 3-2-15,-3 1 0 0,-1 4-5 16,1 0-4-16,-3 5-1 0,0 0 0 0,1 2-2 16,-1 2-1-16,0 2-7 0,1 3-9 15,1 2-20-15,0 3-37 0,3 2-60 0,2 4-79 16,1 1-78-16,5 3-65 15,5 4-51-15,3 2-35 0,1 2-12 0,3 5 39 16,3 0 63-16,2 2 68 0</inkml:trace>
  <inkml:trace contextRef="#ctx0" brushRef="#br0" timeOffset="52902.34">18011 9570 49 0,'-2'-1'55'15,"-1"-2"-5"-15,1 2-2 0,0-3-4 16,0 3 0-16,0-2-1 0,-2 3 1 0,2-1 0 15,-3-3-2-15,3 3 0 0,-2-2-2 16,0 1-1-16,-3 1 0 0,1-3-2 16,0 3 3-16,-1-2 1 0,-1 3 2 15,0-2-1-15,-3 2 0 0,0-3 2 0,1 3-2 16,-1-1-1-16,-2 1-1 16,-1-3-3-16,1 3-2 0,-2 0-1 0,-2 0-1 15,0 0 0-15,0 3-2 0,-2-2-2 0,-2 4-2 16,0-2-2-16,-2 2-1 0,-3-2-2 15,1 5 0-15,-1-3 3 16,-1 3 0-16,-3 0 2 0,3 1 2 0,-3 0 3 0,-2 3 1 16,3 0 3-16,-3-2 1 0,0 5 0 15,1-2 0-15,-1 3-1 0,0-2-2 16,0 2-1-16,1-1 0 0,-1 0-3 0,2 4 2 16,1-4-3-16,-1 4-1 0,0-2-3 15,3 1-1-15,1 2-2 0,1 0-1 16,0-1-1-16,1 1-2 0,3 4-1 15,0-3 2-15,0 2 0 0,2 2 1 16,2 3 2-16,0-2 1 0,2 3 0 0,2 4-2 16,3-1 0-16,-1-2-3 0,3 3-3 15,1-3-4-15,3 4 0 0,2-1-3 16,2-3-1-16,2 3-2 0,2-1 0 16,1-2 1-16,3 0-2 0,3 2-1 15,-1-2 0-15,5 0-1 0,2-1 0 16,0 1 0-16,4-1 0 0,2 1 0 0,1-1 0 0,3-1 2 15,1-2-1-15,1 2 1 0,3-2 1 16,0-1-1-16,2 0 1 0,2 0-1 16,0-3-1-16,0-1-1 0,4-2 3 15,0-1-1-15,0-6 2 0,5 2-1 0,-1-3 2 16,3-2 0-16,-1 0-1 0,5-3-1 16,2-2 0-16,2-3 1 0,0-1-1 0,4-1-3 15,1-2 2-15,-1-2-3 0,2 2-2 16,1-5-1-16,-3-1-1 0,0 0 2 15,-2 1 1-15,-2-1 2 0,-2-2 1 16,-4-3 0-16,0 1 0 0,-3-2 0 16,-1 2-2-16,-3 0-1 0,-2-4 0 0,0 1 1 15,-1 1 0-15,-3-3 1 0,-3 1 0 16,1-3-1-16,-4 2 2 0,0 1 0 16,-3-3 0-16,-2 2 0 0,-1-2 0 0,-3-1 3 15,-2 0 1-15,-2 1 3 16,-2-1 8-16,-3 0 9 0,-1-2 6 0,-3 0 5 15,-1 1 3-15,-3-2 1 0,0 0-3 16,-4-1-5-16,0 1-2 0,-4-4-2 0,0-2 1 16,-3 1 1-16,-1 0 1 0,-3-3 5 15,-1 2 1-15,-1-3 2 0,-4-1 3 16,0 0 0-16,-4-2 0 0,0 2-2 0,-5-1-4 16,1 1-4-16,-3 1-6 0,-1-2-5 15,-3 1-6-15,-2 0-6 0,-2 3-2 16,-4-3-3-16,-2 2-3 0,-3-1-2 15,-3 0-2-15,-5 4 0 0,-2 0 0 16,-3-1 0-16,-3 4 0 0,0 1 0 0,-3 2 0 16,-1 0-7-16,1 6-14 15,-2-2-18-15,5 5-28 0,0 2-40 0,1 0-54 0,5 3-56 16,0 4-54-16,5 3-48 0,1 2-34 16,2 2-27-16,5 6-17 0,0-2 26 15,1 3 45-15,3 2 54 0</inkml:trace>
  <inkml:trace contextRef="#ctx0" brushRef="#br0" timeOffset="55647.11">19558 9531 29 0,'-4'-3'50'0,"0"1"-3"15,-1 2-6-15,1-3-6 0,0 3-6 16,-3-1-3-16,3 1-3 0,-2 1 3 0,-3-1 0 15,3 3 0-15,-2-1 1 0,-3 1 1 16,0-2 3-16,1 2 0 0,-3-1 3 16,-2 2 5-16,1 0 4 0,-3-1 4 15,-2 1 2-15,-1 1 3 0,1-1-4 16,-4 4-4-16,0 0-3 0,-3 1-4 0,-1 0-5 16,-1 3-4-16,-3 1-3 0,-1 2-1 15,0 0 1-15,-2 0 0 0,3 2 1 0,-3 0 2 16,0 4 2-16,0 0 2 0,0-1 2 15,-2 2-1-15,2 3 2 0,0-2 2 16,1 1 0-16,1 4-1 0,0-2 0 16,0 2-3-16,3 2-1 0,-1 0-6 15,2 5-5-15,3-1-5 0,2 0-6 0,2 1-3 16,2 1-3-16,2 2-1 0,2 0-1 16,2-1 0-16,5 1-1 0,-1 0 0 15,5-1 1-15,2 0-2 0,2 1 1 0,4-1 0 16,0 1-1-16,5-3 2 0,-1 2 0 15,5-1 0-15,2-1 1 0,2-1 0 16,2 2 0-16,2-2-1 0,0 0 1 0,4 0 0 16,1-1 1-16,4-4 2 0,1 0-1 15,3 1 2-15,2-5 4 0,4-1 1 16,1-2 3-16,3-2-1 0,3-2 2 0,1-2-1 16,3 1-1-16,2-6-5 0,0-1-2 15,2 1-1-15,2-2-1 0,0-4-3 16,0 0 0-16,1-2 1 0,-1-2 0 15,-2-1 0-15,2-1-1 0,-2-3 0 16,0-1 2-16,0-3 4 0,0 0 11 0,2-1 5 16,0 0 5-16,0-2 3 0,5-3 1 15,-1 2-3-15,1 0-10 0,1-2-5 16,1-2-6-16,-1 3-3 0,1-3-2 16,-3-3-1-16,-2 4-1 0,-2-4 1 0,-2-1-1 15,-2 1 2-15,-4-1-1 0,-2-1 1 16,-3-3-1-16,-4 1 4 0,-2-1 2 15,-2-2 4-15,-2-3 7 0,-4 0 6 0,-1 0 5 16,-3-2 6-16,-3-4 3 0,-2 1 6 16,-2 0 1-16,-2-4 6 0,-4 2 6 0,0-2 2 15,-5-2 7-15,-4-1 2 0,-1 0 0 16,-3-1-4-16,-5-1-5 16,-1-2-4-16,-3 2-5 0,-3-2-10 0,-5 0-5 0,-4-2-5 15,-3 2-2-15,-1 1-3 0,-5-4-3 16,-4 2-2-16,-1-1 0 0,-4 2-3 15,-5 0-4-15,-3 1-4 0,-1 0-3 16,-5 1-4-16,-4 6-2 0,-1-2-1 16,-3 5-1-16,-2 0-1 0,-3 5-2 0,-4 1-6 15,0 3-19-15,-4 4-29 0,0 0-47 16,-4 3-56-16,-1 3-65 16,1 6-59-16,0 5-50 0,2 3-42 0,4 2-38 0,4 2 14 15,4 3 43-15,7 3 55 0</inkml:trace>
  <inkml:trace contextRef="#ctx0" brushRef="#br0" timeOffset="57034.42">21924 9548 46 0,'0'-2'39'0,"-2"1"-5"0,2-3-5 0,-2 3-2 16,2-2 0-16,-2 1 0 0,0-2-1 15,0 1 0-15,0-2 0 0,0 4-3 16,-3-5-3-16,1 5 1 0,0-3-3 15,0 0-1-15,-5 0-3 0,1 3 0 0,-1-4 1 16,-1 2-1-16,-3 2 1 0,-2-2 2 16,-2 3 2-16,-2 0 2 0,-2 0 4 15,-2 3 4-15,-3 1 3 0,-1 1 2 16,-3-1 3-16,3 2 0 0,-3 4 1 0,-2-1 0 16,1 0-2-16,-1 2 2 0,-2 3-1 0,0 2-1 15,0-2 2-15,-2 2-2 0,0 4 1 16,0 2-1-16,-2-1 1 0,2 3 0 15,-2 1 1-15,2 1 0 0,0 2 0 16,2-2-1-16,0 3 1 0,5 4 0 0,-1-2-4 16,5 1-1-16,1 2-2 0,3 1-3 15,2 1-5-15,4 2-3 0,5 0 0 16,1-1 1-16,5 5 2 0,4-1 1 16,4-2 1-16,5 2 1 0,3 1 2 15,5-4 4-15,5 3 5 0,5-3 6 16,3 3 9-16,4-3 6 0,4 0 4 0,2-2 0 15,2-1-4-15,5 3-7 0,-1-3-7 0,5 0-4 16,0-1-4-16,4-4 3 0,2 3 3 16,2-4 4-16,3 1 4 0,1-5 0 15,5 0-4-15,2 0-5 0,2-1-6 16,2-2 5-16,4-5 12 0,5 3 13 0,1-2 8 16,5-6 4-16,5 2 1 0,3 0-12 15,2-4-18-15,1 1-15 0,1-2-13 0,1 0-8 16,0-5-3-16,-3 1-6 15,1-3-1-15,-5-4-1 0,-4-3 1 16,-4-3-1-16,-7-2-2 0,-6-6 3 16,-8-3-1-16,-7-3-1 0,-6-4 0 0,-9-7 2 15,-3-3 3-15,-10-3 2 0,-5 0 4 16,-5-6 3-16,-8-1 5 0,-5-1-2 0,-6-1 2 16,-6-2-1-16,-4-1-2 0,-7-1-3 15,-4-1-3-15,-7-1-2 0,-5-1-1 16,-8-3-1-16,-3 3 0 0,-4-3-3 15,-7 3-1-15,-5-3-2 0,-1 4-2 0,-6-1-1 16,-3 1-1-16,-4 0 0 16,-2 4 1-16,-5-3 0 0,-1 4 3 0,-5 1-1 0,-1 2-9 15,-8 7-13-15,-1-2-16 0,-2 4-25 16,-1 6-35-16,1 2-44 0,2 4-48 16,2 5-50-16,6 3-43 0,4 5-38 0,7 3-38 15,6 4-40-15,7 1 10 0,6 4 39 16,6 1 48-16</inkml:trace>
  <inkml:trace contextRef="#ctx0" brushRef="#br0" timeOffset="58284.43">22676 11606 163 0,'2'-9'180'0,"-2"0"-28"0,2-1-23 0,-2 1-15 16,2 3-12-16,-2-3-11 0,0 2-9 16,0 3-1-16,0-1 3 0,-2 1-1 0,0-1-2 15,0 2-3-15,-2 3-3 0,-3 0-3 16,-1 4-1-16,-3 4 8 15,-1 1 12-15,-3 2 16 0,-2 4 11 0,0 1 7 16,-2 4 1-16,2 2-7 0,0-2-14 16,2 0-19-16,2 0-19 0,3 0-13 0,3 0-15 15,3 1-11-15,2 0-8 0,4-1-5 16,2 1-5-16,5-3-3 0,-1-1-3 16,5-2 0-16,0-1 3 0,4-3-3 0,0 2 2 15,2-8 0-15,0 0-1 0,2-2 0 16,0-6-1-16,0-2 2 0,0-4 0 15,1-3 1-15,-1-5 7 0,-2 0 10 16,-2-7 15-16,0-2 17 0,-5-2 14 0,-1-1 9 16,-3-2 2-16,-1 2-5 0,-5-4-12 15,-4 4-20-15,0 3-11 0,-5 1-13 16,1 4-11-16,-3 0-18 0,-1 5-31 16,-3 6-63-16,3 1-98 0,-3 2-106 15,2 4-98-15,3 3-94 0,-3 3-40 16,3 2 24-16,1-2 79 0,3 5 95 0</inkml:trace>
  <inkml:trace contextRef="#ctx0" brushRef="#br0" timeOffset="58520.24">23048 11393 119 0,'5'-5'243'0,"-1"0"32"0,0 4-9 0,0 2-15 16,-4 7-8-16,0 3-2 0,0 8-3 16,-4 2-13-16,0 7-36 0,-3 6-42 0,1 1-44 15,-2 4-53-15,-3 1-71 0,1 3-85 16,1 2-86-16,1-1-84 0,1-1-95 16,1-4-56-16,0-2 7 0,1-3 49 15,3-1 67-15</inkml:trace>
  <inkml:trace contextRef="#ctx0" brushRef="#br0" timeOffset="58701.56">23099 11858 105 0,'-4'-15'249'0,"-2"0"43"16,-1 5-22-16,1-2-28 0,0 4-31 0,-1 0-33 15,1 3-44-15,2 4-42 0,-3 1-56 16,3 1-59-16,2 4-56 0,0-1-61 0,2 4-60 15,0 0-68-15,4 0-39 16,-2-2 5-16,2 2 26 0</inkml:trace>
  <inkml:trace contextRef="#ctx0" brushRef="#br0" timeOffset="58987.73">23281 11781 172 0,'2'-8'237'0,"0"-1"-3"0,1 1-20 15,-3 2-21-15,-3 0-24 16,1 1-29-16,0 2-32 0,0 2-32 0,0-3-26 16,0 4-21-16,-2 4-14 0,2 0-8 15,-3 1-4-15,3 1-2 0,0 0-1 0,2 2 0 16,-2-2-2-16,2 4 1 0,0-5 0 16,0 3 0-16,0-2 1 0,0 1 1 15,0 1 2-15,0-3 6 0,0 0 7 0,0-1 7 16,0 2 9-16,0-5 3 0,-2 4 2 15,0-2-4-15,0 1-6 0,-3 1-12 16,-1-1-31-16,2 1-43 0,-3 2-53 16,1-3-54-16,0 1-62 0,1-1-71 0,3 1-18 15,0-4 18-15,2-1 35 0</inkml:trace>
  <inkml:trace contextRef="#ctx0" brushRef="#br0" timeOffset="59202.97">23451 11764 6 0,'8'-8'236'0,"-2"4"42"0,-1 0 6 0,-3 1-31 16,0 2-36-16,-2 1-37 15,-2 1-38-15,-3 4-36 0,-1 0-30 0,0 1-24 16,-1 1-19-16,-1 1-13 0,2 1-11 16,-1 0-4-16,3 0-4 0,0 2-2 15,0-6-2-15,1 3-4 0,3-1-7 0,0-1-12 16,0-2-15-16,3 1-19 0,1-2-23 15,0 1-31-15,0-2-33 0,3-2-38 16,1 0-54-16,-2 0-32 0,3-2-1 0,-3-2 20 16</inkml:trace>
  <inkml:trace contextRef="#ctx0" brushRef="#br0" timeOffset="59383.01">23766 11525 186 0,'4'-12'304'16,"-2"4"38"-16,0 4-20 0,1 3-59 0,-6 2-55 0,1 7-52 16,-2 2-47-16,0 6-34 0,-3 4-38 15,1 3-54-15,0 1-65 0,-3 1-71 0,1 5-78 16,1-2-87-16,-1 1-38 16,0-3 10-16,-1 2 41 0</inkml:trace>
  <inkml:trace contextRef="#ctx0" brushRef="#br0" timeOffset="59650.25">23954 11809 196 0,'-6'-7'285'0,"-3"3"42"15,-1 0-38-15,1 3-43 0,1-2-41 0,0 2-42 16,-1 1-49-16,3 0-43 0,1 1-35 15,1 2-22-15,2-2-17 0,0 3-13 16,4 0-10-16,0-3-9 0,2 2-7 16,3 0-4-16,-1-2-1 0,3 3 2 0,-1-3 2 15,1 2-1-15,-1-2-1 0,0 3-6 16,1-3-10-16,-1 2-16 0,1-2-20 16,-3 5-25-16,3-5-30 0,-3 4-31 15,3-2-37-15,-3-2-7 0,2-1 12 0</inkml:trace>
  <inkml:trace contextRef="#ctx0" brushRef="#br0" timeOffset="59797.51">24145 11752 126 0,'8'-7'223'15,"1"1"2"-15,-3 3-15 0,0 2-20 0,-1 2-21 16,1 3-24-16,-2 4-23 0,0 0-26 16,-1 6-26-16,-1 0-36 0,-2 4-50 15,0-1-52-15,-2 2-57 0,-3 1-60 0,1 0-73 16,-2-1-33-16,-1-1 7 0,-1-2 27 15</inkml:trace>
  <inkml:trace contextRef="#ctx0" brushRef="#br0" timeOffset="59968.2">24092 11887 84 0,'8'-5'133'0,"1"4"-19"16,-1-2-22-16,3 3-20 0,2 0-19 0,-1 3-16 15,1 2-21-15,0-2-26 0,1 2-28 16,-1-1-47-16,2 1-45 0,-2-1-23 0,-1 0-4 16</inkml:trace>
  <inkml:trace contextRef="#ctx0" brushRef="#br0" timeOffset="63772.45">6930 10824 31 0,'-2'-2'47'0,"-2"-2"2"0,1 2-2 15,-1-2-4-15,2 3-4 0,-2-2-6 16,2 2-5-16,-2-3-2 0,-1 4 0 16,1-1 2-16,0 1-1 0,-2-3-1 0,1 3 0 15,-1-1-5-15,0 1-1 0,-3-4 0 16,3 4 2-16,-3-1 4 0,-1 1 5 16,1-3 5-16,-1 3 2 0,-3-3 0 0,2 3-2 15,-1-1-2-15,-1 1-6 0,-2-3-1 16,2 3-4-16,-1 0-3 0,-3 3-2 15,0-3-3-15,0 1-2 0,-2 5-1 16,0-1 0-16,-2-1 2 0,-3 2 0 16,1 4 3-16,-2-1 3 0,-1 1 2 15,-1 1 2-15,-1 3 1 0,1 2 1 0,-3 2 5 16,0 1 5-16,-1 1 3 0,-1 3 4 16,0-2 7-16,-2 4 3 0,0 3 4 0,-2-2 1 15,3 4 1-15,-3-1 4 16,2 5-2-16,0 1 0 0,2 0 1 0,0 3 2 15,1 2 2-15,1 3-1 0,2-2 1 16,3 2 0-16,0 3-2 0,3 0 0 0,1-1-1 16,4 0-3-16,3-1-4 0,3 0-6 15,0-1-8-15,5-1-7 0,4 0-8 16,2-2-6-16,4-1-4 0,3-4-1 0,3 4 1 16,5-4-3-16,2-1 2 0,6 0 1 15,3-1-1-15,3-3 0 0,5 1 0 16,2-2 4-16,6 0 3 0,3-3 0 15,1 0 4-15,5-1-1 0,2-5 0 0,2-3-6 16,4 0-5-16,3-4-4 0,1-1-1 16,5-3-2-16,4-6-1 0,2 2 1 15,2-5-1-15,3 0 1 0,3-5-5 16,1 2 0-16,1-6-3 0,3 0 0 16,-2-6-1-16,-1 2 1 0,1-3 0 0,-4-2-2 15,-1 1 2-15,-2-2 0 0,1 1 0 16,-5 1 2-16,0-3 1 0,-4-2 1 0,-1 2 0 15,-3-1 3-15,-2 0-1 0,-5 0-5 16,-2-1-1-16,-2-2 0 0,-4 3 0 16,-2-4 0-16,-3 3-1 0,-4-3 1 0,-1 0 1 15,-3 0-1-15,-4 0 0 0,-3-3 0 16,-1 3 3-16,-5 0 1 0,-3-1 1 16,-1 0 1-16,-4 0 4 0,-5-2 5 0,-1 2 5 15,-3-2 3-15,-1-1 3 0,-5 3 2 16,-2-4-2-16,-2 1-5 0,-2 0-3 15,-5-1-3-15,1 0 0 0,-5 3-4 16,0-2 2-16,-4 2 1 0,0-3-1 0,-4 3-2 16,0 1-1-16,-2 1 0 0,-3-3 0 15,-1 3-2-15,-3 0 0 0,1 4-1 16,-5-4 4-16,0 1-1 0,0 5 2 16,-4-5 0-16,0 4 1 0,-2 1-1 15,-3-1-5-15,1 0-1 0,-5 2-5 0,1 1 1 16,-5-2-2-16,0 1 1 0,-2 2 0 15,-2 0 0-15,-4 2 0 16,-2-2-2-16,-3 2-2 0,-2 3-1 0,1-1-3 0,-5 1-10 16,2 1-9-16,-2 5-16 0,0 0-21 15,1 1-31-15,-1 0-36 0,0 4-43 16,4 0-44-16,1 5-39 0,5-1-28 0,3 4-19 16,4-1-8-16,5 3-3 0,3 2-13 15,3 0 17-15,2 1 33 0,4 3 40 16</inkml:trace>
  <inkml:trace contextRef="#ctx0" brushRef="#br0" timeOffset="67361.09">16770 11387 20 0,'0'-5'88'0,"0"3"0"0,0-2 1 15,-2 0-1-15,2 3 1 0,0 1 2 16,-2-3-2-16,2 3-3 0,0 0-6 16,-2 3-1-16,0-2 5 0,0 7 5 0,-2 0 5 15,-3 6 0-15,1 5-1 0,-3 2-11 16,1 4-16-16,-1 4-19 0,1 4-15 15,-1 1-13-15,1 0-7 0,0 0-8 16,-1-2-18-16,1 2-32 0,1 0-34 16,1-1-39-16,0-3-38 0,1-1-40 0,3-3-30 15,2-3-18-15,0-6 12 0,2 0 24 16</inkml:trace>
  <inkml:trace contextRef="#ctx0" brushRef="#br0" timeOffset="67672.28">16861 11572 34 0,'5'-14'105'0,"-3"4"-14"0,0 5-18 16,-2 0-14-16,-2 2-14 0,0 6-11 0,-3 3-9 16,-1 1-8-16,2 5-3 0,-3 2-3 15,3-2-1-15,0 1-3 0,2 2-1 0,0-1 1 16,2-2 1-16,2 2-1 0,2-3-1 15,0 1-1-15,5-1 2 0,-1-1-1 16,1-5 0-16,3 3 0 0,1-1 1 16,0-6 4-16,2 3 2 0,-1-8 4 15,1 3 4-15,-2-5 7 0,0 2 5 0,-3-5 1 16,-1 0 1-16,-1 1-2 16,-1-1-4-16,-1-4-7 0,-2 6-7 0,-2-6-8 15,-2 5-20-15,0 0-33 0,0 3-42 0,-2-3-64 16,-2 7-33-16,-2-3-15 0,-1 3 6 15</inkml:trace>
  <inkml:trace contextRef="#ctx0" brushRef="#br0" timeOffset="67966.7">17170 11505 93 0,'3'-1'84'0,"1"-2"-19"0,0 2-9 0,0-3-4 16,0 3 3-16,3 1-3 0,-3-2-2 15,2 2-2-15,-1 0 2 0,-1 0-1 16,0 2-1-16,0-1 0 0,3 3 0 0,-3-3-2 16,0 3-5-16,2 4-4 15,-1-3-7-15,1 2-5 0,-2 2-7 0,3 0-5 16,-3-1-5-16,0 4-3 0,0-2-5 15,1 1-16-15,-1 3-24 0,0 1-38 16,-2-2-54-16,0 0-53 0,0 0-25 0,-2 3-1 16</inkml:trace>
  <inkml:trace contextRef="#ctx0" brushRef="#br0" timeOffset="71597.42">7332 13099 2 0,'-4'-1'44'0,"2"1"0"0,-2 0 0 16,1 0-1-16,-1 0-1 0,0 0 0 0,0 0-2 16,-1 0 1-16,1 0-1 0,-2 0 1 15,0 0 1-15,-1 0-1 0,-1 0 0 16,-1 0 0-16,1 0 1 0,-1 0-2 15,-1 0 1-15,-1 0 0 0,1 0 0 16,-1 0 1-16,-2 0-2 0,3 0 1 0,-3 0-2 16,0 0 0-16,1-3 1 0,-1 3-3 15,-2-1-1-15,0 1-2 0,0 0-4 16,1 0 1-16,-1 0-2 0,-2 0 0 16,0 0 1-16,-2-4 0 0,2 4-1 0,-2 0-2 15,-2 0-1-15,2 0 0 0,-2 0 0 16,-1 0-1-16,1 0 0 0,-2 4-3 15,2-3-3-15,-3 2-4 0,1-2-4 16,0 5-5-16,0-1-1 0,-1-1 0 16,1 1-2-16,0-1 1 0,0 1-1 0,-1 1 3 15,1 0-1-15,-2 2-1 0,1-2 1 0,1 0 2 16,0 3 0-16,-1 0-2 0,1 2-1 16,-2-1 1-16,-1 2-1 0,1-1 0 15,0 3 1-15,-3-2-1 0,3 5 1 0,-3-4 3 16,3 4 1-16,-3-2 3 15,1 0 5-15,1 4 3 0,-1-3 4 0,1 2 1 16,1-1 2-16,0 2-1 16,1-1 0-16,1 3-3 0,0-1 1 0,-1-1 0 15,3 5 1-15,0-3 1 0,0 3 4 0,2 1 3 16,2-1 5-16,-2 6 5 0,2 1 1 16,0 2 3-16,2 5-3 0,0-3-3 15,3 4-6-15,1 0-7 0,3-1-4 16,1-1-4-16,1 2-2 0,4 1-3 15,2-1-2-15,2 2-2 0,2 0-2 0,5-1-2 16,-1 0-3-16,5 3 0 0,2-2-1 16,2 2 2-16,4-3 0 0,2 2 0 15,2-1 2-15,5-2 3 0,2 0-2 0,4 0 1 16,0-1-1-16,4-3 0 0,0 0-2 16,3-4-1-16,1 2 1 0,3-4-2 0,1 0 0 15,3-3 0-15,2-1-1 0,2 0 2 16,4-2 0-16,0-3-2 0,5-1 1 15,2-4 2-15,1 1-2 0,3-3 0 16,4-2-1-16,2-2 0 0,5-1 0 16,-1-1-3-16,1-2 0 0,1-1-1 0,1-4 0 15,-1 0 0-15,1-3 0 0,-3-2 1 16,1-1 5-16,-1 0-1 0,-1-7-1 0,-3 2 1 16,-2-2-2-16,0-3-2 0,-4 1-6 15,0-4 0-15,-5-1-2 0,1-3-1 16,-3 2-1-16,-1-4 0 0,-3-3 0 15,-2 2 0-15,-2-3-2 0,-4 0 2 16,-4-1 0-16,-3-3 3 0,-2 2 1 16,-4-1 3-16,-2-1 2 0,-4 0 1 0,-2 3 0 15,-3-3 0-15,-1 4-1 0,-5-2-1 16,0 2 1-16,-4 0-1 0,0 0 1 16,-4 3 1-16,-1 1 2 0,-1-3 0 0,-3 3 1 15,-1 4-1-15,-1-4 1 0,-2 2-1 16,-2-1-1-16,1 0 0 0,-3-1 0 15,0 0 1-15,-3 0 0 0,1-1-1 0,-2 2 3 16,0-5 1-16,-2 6 2 0,-1-6 2 16,-1 0 1-16,-1 3 3 0,1-3 1 15,-1-1 4-15,-1 2 3 0,-3-1 3 16,0 3 1-16,1 1 1 0,-3-3 1 0,-2 3-3 16,0 0-4-16,0 0-4 0,-4 4-2 0,0-4-1 15,0 2 1-15,-5 0 1 16,1 1 1-16,-1 2 2 0,-1-3 2 15,-3 3-2-15,1 0-4 0,-1-1 0 0,-2 0-2 16,0 1-3-16,-1-1 0 0,-3 0 1 16,0-1 2-16,-5 1 0 0,1 1 4 15,-4-4 2-15,-1 1 4 0,-3 2 3 0,-1-3-3 16,-2 3-2-16,0-3-3 0,-2 1-4 16,-2 3-5-16,0 0-4 0,0 0-2 0,-2 1 1 15,0 4-3-15,0 0 0 0,-2 0-1 16,-3 2-1-16,3 5-2 0,-3-1-12 15,3 4-22-15,0 1-34 0,0 4-54 16,4 0-65-16,0 4-64 0,4 1-51 0,2 4-35 16,3 2-25-16,3-1-19 0,3 6 21 15,2-2 43-15,2 1 51 0</inkml:trace>
  <inkml:trace contextRef="#ctx0" brushRef="#br0" timeOffset="79833.16">18055 13023 48 0,'-2'-1'50'16,"0"-3"-2"-16,0 2-3 0,0 1-1 15,0-3-3-15,-3 3-1 0,1-2-3 16,0 2-1-16,0-4 0 0,-1 2-1 15,-1-2 0-15,0 4 0 0,-1-4 1 0,-1 3-1 16,-1-2-3-16,1 0-1 0,-3 0-2 16,-1 3-3-16,-1-3-3 0,-2 3-2 15,-2-2 0-15,0 2-1 0,-2 1-4 0,-2 0 0 16,-2 1 0-16,0-1-1 0,-1 3-2 16,-3 2 3-16,-1-1 0 0,-1 1 3 15,-3 1 2-15,-2 4-1 0,2-1 2 0,-2 0 1 16,0 2 1-16,-2 3-3 0,0 1 0 15,1 0-1-15,-1 5-3 0,-3 1-3 16,-1 4 1-16,2-1 0 0,-2 5 0 16,-2-2 3-16,1 4 4 0,-1 0 4 0,2 3 3 15,2 3 6-15,-3-2 2 0,5 4 4 16,1 4 5-16,1 2 1 0,0 2 1 16,4 5-1-16,3 5-4 0,1-1-5 0,3 1-6 15,4 1-5-15,4 0-6 0,2 4-4 16,5-3-2-16,4 1-1 0,4-1-1 15,4 3 0-15,4-3 0 0,5-1 0 0,6 0 1 16,2-1-2-16,7-4-1 0,4 2 1 16,4-2-1-16,4-4 1 0,4 1 0 15,5-6 5-15,4 1 4 0,2-3 2 16,2-1 4-16,6-6 0 0,3-3 3 16,2-2-2-16,4-5-4 0,2-5 1 15,4-5-2-15,3-4 1 0,1-3 2 0,3-7 5 16,2-2 4-16,-1-4 3 0,1-6 4 15,0-3 2-15,0-5-2 0,-3-3-2 16,-1 0-6-16,-3-6-5 0,1-1-5 16,-5-2-5-16,-2-4-6 0,-2 1-2 0,-4-1-5 15,-5-3-2-15,-1-2-2 0,-7 1 0 0,-2-2 1 16,-5-2-2-16,-3-1 0 0,-5 1 0 16,-4 2 0-16,-2-2 0 0,-4-2 0 15,-5-2 1-15,-4 1 2 0,-2-3 2 16,-4 2 4-16,-4-3 3 0,-5 0 4 0,-2 0 2 15,-2-3 2-15,-4-1-1 0,-4 2-4 16,-3-2-2-16,-3 3-5 0,-5-3 1 16,-2 0-2-16,-7 4 0 0,-1 0 2 15,-7-2 1-15,-4 2 0 0,-5 2-2 16,-3 2 1-16,-5-2-2 0,-4 0-1 0,-4 4-3 16,-3 0 0-16,-1 4-4 0,-7-1-5 15,-2 4 1-15,-2 3-3 0,-6 4-10 0,-1-1-16 16,-4 8-26-16,3 2-33 15,1 2-45-15,3 4-46 0,4 4-44 0,4 3-33 16,7 4-21-16,6 4-17 0,4 4-19 16,8 4 5-16,5 5 27 0,4 5 39 0</inkml:trace>
  <inkml:trace contextRef="#ctx0" brushRef="#br0" timeOffset="81126.92">21429 13027 22 0,'-8'0'41'0,"-3"0"-1"0,-2 0-4 0,-1 4-1 15,-1 0 1-15,-4 1 5 0,0-1 2 16,-5 3 3-16,1-2 2 0,-4 5-2 15,-3 1-4-15,-2 2-5 0,-2 3-2 16,-4 1 0-16,-2 0-1 0,-2 3 3 0,-3 3 3 16,1 1 3-16,-1 0-1 0,-1 2 2 15,-1 3 0-15,1 0 1 0,-1 1 1 16,0 4-1-16,1 1 2 0,1-1-1 16,-1 1 0-16,1 4 0 0,3 0-2 0,2-1 1 15,0 3-1-15,4-1-1 0,2 3-3 16,2-3-2-16,2 3-3 0,3-2-7 0,4 2-4 15,4-3-6-15,2 3-5 0,4-2-5 16,2 2-3-16,7 2-2 0,2 0 0 16,6 1 0-16,3-1-2 0,5 3 1 15,5-3-1-15,4 0 0 0,7-1-1 0,2 1 0 16,6-3 1-16,4-1 0 0,6-2 1 16,3 0 1-16,6-3 0 0,6-2 0 15,5 0 0-15,6-2-2 0,4-2 2 16,3-4-1-16,3 2-1 0,3-3 0 15,2-4 2-15,1-1 23 0,3-2 40 0,7-2 31 0,3-2 17 16,7-3 6-16,7 2 5 16,3-4-24-16,5-2-38 0,0 2-30 15,2 1-16-15,-1-4-8 0,1-1-3 0,-2-1-1 16,0-4-2-16,-2 0-2 0,-3-4 0 0,1-2 1 16,-1-5-2-16,-4-3-2 15,-3-1 1-15,-4-5 0 0,-5-2-1 16,-5 0 1-16,-3-3-1 0,-8-3 2 0,-5-1 0 15,-5-2 1-15,-4-2 2 0,-6-2 0 0,-7 0-1 16,-4-3 2-16,-6 0 3 0,-7 1 8 16,-4-2 13-16,-4-1 14 0,-7-2 18 15,-3 2 15-15,-5 0 11 0,-4-3 2 16,-5 2-1-16,-1-2-8 0,-7-2-9 16,-2 0-10-16,-7-1-8 0,-1-4-9 0,-7 0-4 15,-4 2-5-15,-4-2-4 0,-7-3-7 16,-4 2-2-16,-8-3-6 0,-9 0-4 15,-6 0-7-15,-11 0-4 0,-10-1-2 0,-9 3 1 16,-10-1-5-16,-11 3-1 0,-7 0 2 16,-7 2-2-16,-7 3-20 0,-7 5-38 15,-6 1-58-15,-6 5-83 0,-6 6-88 0,-3 8-74 16,0 6-53-16,-1 6-51 0,3 8 17 16,1 4 58-16,1 8 75 0</inkml:trace>
  <inkml:trace contextRef="#ctx0" brushRef="#br0" timeOffset="86242.72">6426 15348 14 0,'-2'0'68'0,"0"0"-8"0,0 0-5 0,2 0-6 16,-2 0-2-16,2 0-1 0,-2 0 0 16,2 0 3-16,-3 0 0 0,1 0 0 0,0 0-4 15,0 0-2-15,-2 4-5 0,0-4-3 16,-1 1-2-16,-1-1-3 0,0 3 4 15,-1-2 1-15,-1 3 3 0,-3-2 2 0,1 2 6 16,-1 1 4-16,-4-1 1 16,1 1 0-16,-1 1-2 0,-2 0-2 0,-2 2-3 15,0-2-5-15,0 3-5 0,-3 2-2 16,-1 2-2-16,2-2 1 0,-2 2 1 0,-1 3 5 16,1-1 4-16,0 4 4 0,0-2 3 15,-1 1 4-15,1 2 1 0,0 4-4 16,-1-2 1-16,1 4 2 0,2-2 2 0,-2 2 2 15,2 4 4-15,-1-1 2 0,3 0 0 16,-2 4-3-16,2-1-4 0,2-3-6 0,0 2-6 16,2-2-3-16,1 0-2 0,1 1 1 15,0-1 2-15,3 0 2 0,1 1 3 0,1 2 3 16,-1-2 1-16,3 0-1 0,2 3 1 16,2-1-1-16,-1-2-3 0,3 4-3 0,0 0-5 15,5 0-4-15,-1 2-3 0,4-2-4 16,1 3-3-16,4-2 0 0,-1-1-2 15,5 1-2-15,0-1 2 0,4-4 0 16,0 3 1-16,5-3 0 0,1 0-3 0,3-2 0 16,0-2-4-16,3-1-4 0,3 0-3 15,0-2-1-15,5-4 2 0,-1 1-2 0,4-5 0 16,1-1 2-16,-1-3-2 16,3-2 0-16,1-4-2 0,1-4 1 0,2 2 0 15,2-6-1-15,-2 2 3 0,2-4 3 16,0-3-1-16,-1 2 0 0,1-3 0 0,0-2-1 15,0 0-4-15,-2-1-3 0,-2-1 0 0,-3 0-2 16,1-2-1-16,-5 0 1 0,0 0 1 16,1-3 0-16,-5-2-1 0,2 3 1 15,-2-4 3-15,-2 0-3 0,0-3 0 0,-2 2 1 16,-2-2-1-16,0 1 2 0,-3-2-1 16,-1 0-1-16,-1 0 2 0,-1 1-1 15,-3-1 2-15,-2 0-2 0,-2 2-1 0,0 0 0 16,-2 1-2-16,-2-2-1 0,-2 4 0 15,-1-2 1-15,-1 1 2 0,-3 1 5 0,-1-1 0 16,-1-1 6-16,-2 1 0 16,-2-3-3-16,1 2 1 0,-3-1-3 0,-3-1 0 0,-1-4-2 15,0 3-2-15,0-1 0 16,-5-2 0-16,1-2 1 0,-1 4 0 0,-1-3-1 16,-1 1 2-16,-2-1 1 0,1 3-1 15,-1-4-1-15,-2 2 2 0,-2 2-2 0,-2-2-3 16,0 2 1-16,0-2 1 0,-4 2-2 15,0-3 0-15,-3 3 1 0,1-2-2 0,-3 2-1 16,-1 1-1-16,-1-3 0 0,-2 3 0 16,1 2-1-16,-1-2 2 0,-2 0 0 15,-2 1 0-15,0 3 1 0,0-3-1 0,-2 2-1 16,-2 1 0-16,-1 1 2 0,1 0 0 16,-2 0 0-16,-3 1 1 0,1 2 1 0,0 0-2 15,-3 2 0-15,-2 0-1 16,1 0-5-16,-3 5-2 0,0-1-7 0,0-2-7 15,-2 4-12-15,2 4-17 0,-1-2-23 16,1 2-44-16,2 2-61 0,2 2-77 16,5 1-70-16,2 1-60 0,4 2-48 0,4-1-40 15,5 2 25-15,3-1 59 0,1 0 68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31:10.3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6947 8281 39 0,'-4'-4'95'0,"2"0"-6"16,-3 1-6-16,1-2-6 0,0 4-7 0,2-2-4 16,-3 2-4-16,1 1-4 0,0-4-3 15,0 4-2-15,0-1-3 0,-1 1-4 0,1-3-2 16,0 3-4-16,-2 0-1 15,1 0 1-15,-1 0-2 0,0 0 3 0,-3 3 3 16,1-3 4-16,-1 1 2 0,-1-1 5 0,-3 4 3 16,2 0 0-16,-1 1-2 0,-3-1-1 15,0 3-3-15,-2 2-5 0,-2 0-3 16,0 3-5-16,0 1-1 0,-2 3-3 16,0 2-1-16,-3 3-3 0,1 3-1 15,0 2-4-15,-1 2-2 0,-1 3-4 0,2 3-4 16,-1 3-1-16,3 0-1 0,-2 2-1 15,2 5-3-15,2-5-2 0,2 5 0 16,0-1-3-16,4-1 0 0,1 4-2 16,1-4 1-16,5 4-1 0,-1-1 0 0,5 2-2 15,2-1 2-15,2 0 1 0,5 3 0 16,1-2-1-16,5 3 4 0,4-4 0 0,2 4 2 16,4-4 0-16,5-1 1 0,1-2 0 15,5-1 1-15,4-4 0 0,4-1-1 16,3-5 1-16,1-1 0 0,5-3 1 15,4-6-4-15,0-1-1 0,5-6 0 0,3-4 0 16,1-2-1-16,3-4-2 0,1-5 0 16,2-5 1-16,0-1-2 0,0-3 1 15,-3-6-2-15,-1-3-1 0,0 1 1 0,-5-6-1 16,0-2 1-16,-3-1-1 0,-3-4 1 16,-5-2 3-16,-1 1-1 0,-2-3 1 15,-7-3-1-15,-2 1-1 0,-4 1 1 16,-2-7-1-16,-7 2 2 0,-2 0 5 15,-6-4 12-15,-2 0 12 0,-4-5 11 0,-3 0 7 16,-4-2 4-16,-4-1-2 0,-4-2-8 16,-2-4-9-16,-5 4-8 0,-4-1-5 0,-2 1-2 15,-2-1-2-15,-4 1-1 16,-5 1 1-16,-1 2 1 0,-3-2 2 0,-4 1 0 16,-2 3 0-16,-4-1 1 0,-5 4-2 15,-2-2-4-15,-3 4-5 0,-4 5-5 0,-3-1-6 16,-2 5-3-16,-3 1-3 0,1 5-11 15,-1 0-19-15,3 4-31 0,0 0-41 16,1 5-52-16,3 2-56 0,4 2-48 0,5 2-37 16,3 4-32-16,7 5-35 0,2 0 12 15,4 2 34-15,5 3 48 0</inkml:trace>
  <inkml:trace contextRef="#ctx0" brushRef="#br0" timeOffset="2289.21">9900 7946 35 0,'-7'-4'66'0,"3"-3"-3"0,-2 2 0 16,-1-3-3-16,-1 4 0 15,2-2-5-15,-3 1-3 0,-2-1-6 0,1 1-5 0,-1-3-4 16,-1 4-6-16,-1 1-3 16,-2-2-4-16,0 1 0 0,-2-1-2 0,0 0 2 15,-2 1 2-15,-2-2 3 0,-2 5 0 16,-5-3 0-16,-1 0 0 0,-3 3-2 0,-4 1 0 16,-2-3 4-16,-2 3 3 0,-3 0 3 15,-1 0 4-15,-1 0 1 0,1 0 0 16,-3 0-4-16,-1 3-5 0,-1-3-5 0,-2 1-4 15,-2 3-6-15,-2 0-4 0,0 0-2 16,-2 0 0-16,2 1 2 0,-2 3 4 16,2-3 2-16,0 2 2 0,0 2 0 0,4 0 0 15,0 2 1-15,0 2 1 0,5-3-3 16,-1 1 1-16,3 3 0 0,-1 1-2 16,3 2-3-16,2 4-3 15,0-1-3-15,-1 5-4 0,3 0 0 0,0 1-1 0,0 3-2 16,2 0 0-16,2 1 1 0,0 2 0 15,3-1-1-15,1 2 2 0,3-3 0 16,-1 4-1-16,1 1-2 0,3-1 0 16,1 4 0-16,0-3-2 0,4 5 2 15,0-1 0-15,2 2-1 0,0 1 0 0,4 0 0 16,2 0-1-16,3 4-1 0,2-4 1 16,1 4 0-16,3 2 1 0,4-4 1 0,3 5 1 15,3 0 2-15,5-1 0 0,2 1 1 16,2 1 5-16,4 1 3 0,4 1 4 15,5 1 2-15,1 1 2 0,5-3 2 0,5 2-3 16,3-2-6-16,5 2 0 0,6-5-2 16,2 2-2-16,6-1-1 0,5 0-1 15,4-1 0-15,4-3 0 0,7 1-1 16,4 0 2-16,2-4 2 0,4 1 5 0,2-2 6 16,4 0 5-16,3-2 8 0,2-3 6 15,2-2 5-15,4 0 1 0,4-4 1 0,5 0 2 16,3-1-5-16,5-1-2 15,0-2-3-15,0 2-5 0,2-3-2 0,1-3-2 16,-1 1-5-16,0 0-4 0,2-3-2 16,2 2 0-16,1-2-4 0,-1 1-3 0,-2 0-4 15,-2 0-1-15,1 0-1 0,-3 0 1 16,-3-4-2-16,1 3-2 0,0-2 1 16,-2-2-3-16,-2 3 0 0,1-4-4 0,-3 0-1 15,-1-2 2-15,-3 0-1 16,-3-4 5-16,-4 0 3 0,-2 1 7 0,-3-6 5 15,-1 1 2-15,-5-1-1 0,1-4 2 16,-3 0-4-16,-2-3-3 0,0-2-3 0,-2 1-1 16,2-3-1-16,-2-2-3 0,0-1-1 15,0-1-4-15,-2-3-1 0,-2-2 0 16,-2-1-2-16,-1 2 2 16,-1-2-1-16,-3-1 1 0,-3-3 0 0,-1 1-2 15,-4-1 1-15,-2 0-2 0,-5 1 1 0,1 0 0 16,-5-3 1-16,1 3 1 0,-5-2-2 15,0 2 0-15,0-3 0 0,-2 0-1 16,-2 1 0-16,0-2-1 0,-2 0-1 0,0-2 4 16,-5-3-1-16,1 3-1 0,-3-6 1 15,-1 1 0-15,-5-2 1 0,-2 0-1 16,-3-1 0-16,-1-2 3 0,-6 2-2 16,-3-1 0-16,-4-2-1 0,-2 0 1 15,-4-1 0-15,-5 0-2 0,-2-3 0 0,-1 1 0 16,-3 0-1-16,-4-3 1 0,0-2 0 15,-5-1 1-15,1 0 1 0,-5 0 0 16,1 0 0-16,-3-1 0 0,-2 2 0 0,0-1 0 16,-2 1-1-16,0 1 0 0,-2-1 2 15,0 0-2-15,-4 2-1 0,0-2 0 16,-3-2 1-16,-1 2-2 0,-3 1-1 0,-2-1 2 16,-1-4 1-16,-1 5-1 0,-4-4 1 0,0 3 2 15,-3-3 5-15,-1 2 5 16,0-3 2-16,-1 2 8 0,-3 1 1 15,-1-3-1-15,1 5-1 0,-5-4-2 0,2 2 0 16,-2 2-5-16,-2 0 0 0,3 1-1 16,-3 2-5-16,0-1 0 0,0 1-1 15,-2 3-3-15,-2 0-1 0,0 1 1 16,-3 2-1-16,-1 2-1 0,-3 0 0 0,-1 2-2 16,-5-1 0-16,0 2-1 0,-4 4 1 15,0-2-1-15,-2 2-1 0,-3-2 2 16,1 2 3-16,-2-2 1 0,-3 2 1 0,3-3 0 15,-3 4-2-15,3-4 1 0,-3 3-2 16,1-2 0-16,-1 2 4 0,0-2-1 16,3 2-1-16,0 1 1 0,-1 0 1 0,3 3-4 15,0-2-2-15,-3 3-1 0,3 0 2 16,-1 3 1-16,-1-1 1 0,-3 2-2 16,1 0-1-16,-3 5 2 0,-2-5-1 0,-1 4-1 15,-3 0-1-15,-5 2 1 0,1-3 0 16,0 3-1-16,0-2 0 0,-3 3-1 15,1 0 2-15,-1 4 2 0,1-2-2 0,0 4 4 16,-1 4-3-16,-3 0-10 0,-1 3-14 16,-4 2-13-16,1 0-19 0,-3 6-25 15,0-1-29-15,0 3-25 0,4 3-34 16,2 0-31-16,3 5-34 0,6 0-28 0,6 3-22 16,7 2-18-16,5 4-19 15,8 3-8-15,5 2 22 0,9 1 39 0</inkml:trace>
  <inkml:trace contextRef="#ctx0" brushRef="#br0" timeOffset="7763.77">18703 7883 70 0,'-19'-7'70'0,"-2"3"-7"0,2-4-4 16,-3 3-3-16,-1 1-3 0,0 0-4 15,0 0-3-15,-3 0 1 0,-1 0 8 16,-1 3 7-16,-1-4 4 0,-3 2 1 16,-2-2 0-16,0 3-3 0,0 1-8 0,-2 1-8 15,-2 0-9-15,0 0-4 0,0 1-5 16,-2 5-3-16,-3-2-1 0,1 2 2 15,0 3 0-15,-3 1 0 0,1 4-3 0,-1 1-1 16,1 3-5-16,-3 4-6 0,1 3-3 16,-1 7-2-16,1 7-2 0,-3 1-4 0,2 7 0 15,-1 5-1-15,1 2 0 0,1 3-1 16,1-1 0-16,3 2 1 0,-1 2-1 16,5-1 3-16,2 0-1 0,2-1-1 15,3-2-1-15,3-2 1 0,5 0-1 16,2 0 0-16,4-2 0 0,6-2 0 0,3 3 1 15,6-3-2-15,6-2 1 16,4 5 0-16,7-3 0 0,6 1 3 0,7 2-1 16,4-3 0-16,4 2 1 0,6 1 1 15,4-6-1-15,7 1-2 0,5-4 0 0,3 0 1 16,9-4 0-16,4-1 1 16,8-4-1-16,9-1 3 0,9-1-2 0,6-4-1 15,6-4-1-15,6-5-1 0,5-5 2 16,4 0 0-16,7-6 1 0,3-3 0 15,5-3 3-15,6-3-1 0,5-3-2 0,-1-3 1 16,5-7 6-16,1 2 2 0,3-4 1 16,4-4 2-16,3-1-1 0,-1 1-1 0,0-2-8 15,-2 1-3-15,-2-4 1 0,-4 1 0 16,-3-2 1-16,-3-3-3 0,-5 2 2 16,-4-3 0-16,-4 0-3 0,-7 0 0 0,-6-2-3 15,-6 2 2-15,-7-3 0 16,-10 0-1-16,-7-2 1 0,-6 3 0 0,-8-3 1 15,-7-3 2-15,-6 0 7 0,-7-2 12 16,-6-5 18-16,-6 2 23 0,-6-5 22 16,-10-2 16-16,-3-6 12 0,-8-2 3 15,-8-2 1-15,-5-1-11 0,-9-3-9 0,-4 0-12 16,-9-3-12-16,-8-1-14 0,-6-1-11 0,-7-1-12 16,-8 1-9-16,-9 3-8 15,-8 1-5-15,-13 0-4 0,-8 2-4 0,-13 4-2 16,-6 3-6-16,-11 5-1 0,-7 1 0 15,-7 6-1-15,-7 7-3 0,-9 2-14 0,-6 9-24 16,-6 6-30-16,-9 8-40 0,-2 7-42 16,-2 8-39-16,0 4-33 0,0 9-18 15,0 3-14-15,2 5-11 0,5 4-24 16,1 6 9-16,5 4 30 0,6 6 35 0</inkml:trace>
  <inkml:trace contextRef="#ctx0" brushRef="#br0" timeOffset="13434.72">7330 10150 34 0,'-4'-4'50'0,"0"0"1"15,-1 3 1-15,1-2 0 0,0 0 2 0,0 2 1 16,-1-3-2-16,-1 3-5 0,0-3-4 16,-1 0-5-16,-1 3-4 0,-1-2-7 15,-1 2-3-15,-3-3-1 0,3 2-1 16,-3 2 1-16,-2-1-1 0,0 1-1 16,0 1-1-16,-2-1-2 0,1 2-5 15,-4 3-4-15,1-1-2 0,0 1-2 0,-2 3-1 16,-2 0-2-16,2 1 1 15,-3 0 0-15,1 2 1 0,-2 3 1 0,1 0 2 16,-1 0 0-16,0 2 0 0,-1-2 1 16,-1 7-1-16,1-1-1 0,-1 5-2 0,-1 1 0 15,1 0 1-15,-1 3 1 0,3 3 3 16,-3 0 1-16,3 2 2 0,-3 0 1 0,1 5 2 16,-1-2 3-16,1 6 1 0,-1 1 1 15,3 0 1-15,0 1-1 0,1 5-2 16,1-3-6-16,4 3-3 0,0-1-2 0,2 1-2 15,2 1 0-15,2-2 0 16,1 1 1-16,3 0 1 0,1-1 0 0,4 0 3 16,-1 4 2-16,5-3 3 0,0 1 1 0,5-1 2 15,1 1 2-15,2-2-3 0,5 0-1 16,0-1 0-16,4-3-2 0,4 1-1 16,0 0-2-16,5-4-1 0,1 1-3 15,3 1-1-15,1-4 0 0,3-1-2 0,2 0-1 16,2-4 1-16,3 1 1 0,1-2-1 15,2-2 2-15,3 2 0 0,2-3 0 16,4-2-1-16,4 0 0 0,4 1-1 16,3-2 0-16,3-3-3 0,5-4-1 15,0 4 1-15,4-1-1 0,1-5 0 0,-1 1-1 16,2 1 2-16,0-3-2 0,-1-3 4 0,1 1-1 16,0 1 1-16,1-4 1 0,-1-1 0 15,2-2-1-15,3 1-2 0,-1-1-1 16,3-3-1-16,0 1 0 0,2 0 0 15,1-3 0-15,1-1 0 0,0 1 0 0,4-5 0 16,1 2 1-16,3-2 0 0,2-2 1 16,1 2-1-16,4-4 1 0,-1 4-1 15,1-1 0-15,0-2 0 0,-1 2 0 16,-3-3-1-16,-3 0-1 0,-4-1 1 0,-2 1 0 16,-2 0 0-16,-2-3 1 15,0 2 2-15,0-1-1 0,-1-2-2 0,1 2-9 16,2 0-10-16,2-3-12 0,0-1-13 15,-2 1-9-15,0-1-6 0,-2-1-1 0,-5 2 4 16,-1 0 4-16,-7 2 6 16,-4-3 7-16,-7 1 8 0,-1-1 6 0,-7 1 8 15,-2 4 6-15,-3-4 4 0,1 2 4 0,-2-1 2 16,-3 2 0-16,3-2-4 16,0 2-4-16,-1-3-5 0,3 3-5 0,0-4-6 15,2 1-1-15,-2 0 2 0,2 0 4 16,-3-3 3-16,1 3 3 0,0-2 6 15,0 1 2-15,0-3 2 0,-1 2 3 0,1 1 1 16,0-5 1-16,0 5 0 0,-2-4 2 16,1 0 2-16,1 2 3 0,0-2 5 0,2-2 3 15,0 3 5-15,2-3 0 0,2-1 5 16,2 0 0-16,1-1 1 0,1-1 3 16,2-2 4-16,3 0 3 0,2-2 1 0,2 0 2 15,2-2 1-15,2 0 0 16,0 0 0-16,0 0 2 0,-2 4-2 15,0-2-2-15,0 0-2 0,-2 2-2 0,-3 1 3 16,3 2 6-16,-2 1 5 0,2-1 7 16,0-1 4-16,-1 3-1 0,1-2-5 15,2 2-8-15,2-1-6 0,0-1-9 0,0-1-5 16,1 1-5-16,-1-3-5 0,0 1-5 0,-2 0-4 16,0 1-4-16,-5-5-1 0,1 2-1 15,-4-1-2-15,-3 1 0 16,-2 0 1-16,-2-2 0 0,-4 4-1 0,-2-2 1 15,-2 1 3-15,-3-1 2 0,-1 2 4 0,-3 0 3 16,-2-2 4-16,-1 1 1 0,-4 1 1 16,1-4-3-16,-2 5-1 0,-2-5-2 15,-2 4-4-15,-3-2-3 0,-3 1-2 16,-1-1 0-16,-4 2-2 0,0-4-2 0,-4 5 1 16,-3-1 2-16,-1-1 0 0,-3 1 1 15,-1 2 1-15,-1-1 0 0,-4 2-1 16,0-1 0-16,-2 2 0 0,-2-1-2 15,0 1-1-15,-2 2 1 0,-2-2 0 16,-1 0 0-16,-1-1 0 0,-1 1 0 0,-3 2-1 16,-1-2-1-16,-2-1 0 0,-4 1 0 15,0 1 0-15,-4 0 0 0,-5-5 0 16,-1 6-1-16,-3-5 0 0,-2 4 0 16,0-4 0-16,-4 3 0 0,0-2 1 0,0 2 1 15,-2-2-1-15,-1 2 0 0,-1-1 1 16,-2 0-1-16,-1 0 0 0,-1 0 0 15,-3 0-1-15,-2 2 1 0,-2-3-1 0,0 2 1 16,-4-2-1-16,0 2 0 0,0-3 1 16,-2 1 0-16,-3 1 1 0,1-2 2 15,-3 0 2-15,-1 3-1 0,-1-3 2 0,-2 0 1 16,3 2 1-16,-3 0 0 0,0 0 1 16,-2 2 1-16,0-3 2 0,-1 2 0 15,-1-2 1-15,-3 2 0 0,-1-3-1 0,0 4 1 16,0-4 3-16,0 4 5 0,-1-4 2 15,1 3 4-15,-2-2 0 0,0 2 2 16,-1 2-4-16,1-2-7 0,-5-1-4 0,1 5-4 16,-5-1-4-16,-2 1-5 0,-2-1-1 15,-4 4 0-15,0-2 1 0,-1 2-2 16,1 1 1-16,2-1 2 0,0 0 1 0,2 0 5 16,0-1 7-16,4 1 8 15,0 0 5-15,5 1 7 0,-1-1 2 16,1 0 2-16,1-1-6 0,-1 1-5 0,1 0-7 15,-1 1-5-15,-1 0-6 0,1 2-6 16,-1-2-1-16,-2 1-3 0,3 3 0 0,-3 3 0 16,1-4 1-16,-3 2 0 0,2 3 0 15,0-1 2-15,3 1-1 0,-1 0 0 16,1-4 0-16,-1 4 4 0,1 0 2 0,-1 0 1 16,3 0 2-16,1 0 3 0,1 0-2 15,0 4-3-15,2-3-1 0,-3 2 0 16,3-2 0-16,0 4 4 0,0-1 9 15,-1 2 11-15,1-1 8 0,0 0 7 0,0 0 2 16,-3 3 1-16,-1-4-5 0,-2 3-5 0,-3-3-6 16,0 2-5-16,3 2-3 15,-1-1-4-15,1-2-3 0,3 3-7 16,1-2-3-16,4 1-1 0,2 1 1 0,4-3-2 16,2 3-2-16,3-1 2 0,2 2-4 15,3-3 0-15,1 3-3 0,0 2 0 16,2 1 1-16,-2 0-4 0,-2 1 3 15,-1 3-1-15,1 2 1 0,-4-2-3 16,1 2-3-16,-1 2 2 0,-1-3-6 0,3 3-3 16,2-1-9-16,-1 0-11 0,5-1-18 15,5-1-24-15,1 2-35 0,4-4-43 0,3 0-47 16,6 2-39-16,4-1-31 0,3 0-16 16,5-1-5-16,3 4 9 0,6-5 10 15,3 6 2-15,3-3 15 0,3 1 24 0,4-3 33 16</inkml:trace>
  <inkml:trace contextRef="#ctx0" brushRef="#br0" timeOffset="17499.68">18483 10818 30 0,'-2'-6'40'0,"2"5"-6"15,-3-2-5-15,3 2-3 0,-2-3 2 16,2 3 3-16,-2-2 9 0,2 3 3 0,-2-1 5 16,2 1 6-16,0-4 4 15,-2 4 0-15,2-1-3 0,-2 1-3 0,0 0-6 16,-2 1-7-16,-1 3-10 0,-3 0-7 15,-3 2-4-15,-1 4 0 0,-5 5 2 0,-5 4 3 16,1 6 4-16,-4 1-1 0,-5 6 0 16,1 2-3-16,-3 1-3 0,-2 2-5 15,2 1-3-15,-2-1-2 0,3-2-3 16,1 1-1-16,0-2-5 0,3-1 0 0,1-3 0 16,5-2-1-16,0-3 0 15,4-3-1-15,2-1 1 0,5-5-2 16,1 0 0-16,3-6-1 0,2-1 0 0,4-5 1 15,4-1 1-15,2-3 1 0,7-7 1 0,2-2-1 16,4-7 0-16,4-2-1 0,5-3 0 16,1-8 1-16,3 3-3 0,2-6 1 15,2 1 1-15,0-2 0 0,0 1 1 16,0-1 0-16,-4 2-1 0,-1 2 1 0,-3 1-1 16,-5 6 0-16,-2 0 1 0,-2 3 1 15,-4 5 1-15,-4 2 5 0,-1 3 1 16,-5 2 3-16,-3 4-2 0,-4 6-2 0,-3 4 1 15,-5 6-3-15,-3 3-4 0,-2 5 1 16,-4 2-1-16,0 5-1 0,-2-2-1 0,0 2 1 16,0 2 0-16,2-4 0 0,2 2 0 15,0-2 0-15,4-1 0 0,0-2-2 16,5-1 0-16,4-1-2 0,2-4-1 16,2-1 0-16,6-2 0 0,2-2-2 15,7-5 2-15,4-6 1 0,2-2 2 0,7-9 1 16,2 0 0-16,1-6 0 0,5-2 1 15,0-6 0-15,0-1 0 0,0 0 0 16,-2-1 0-16,0 2 0 0,-2-1 0 16,-3 2 0-16,-1-1 0 0,-7 7 2 15,-2 1 3-15,-2 3 8 0,-4 1 7 0,-3 4 5 16,-3 0 4-16,-3 7 1 0,-2 1-2 16,-2 4-8-16,-4 4-9 0,-5 6-5 15,1 2-3-15,-5 5-2 0,0 4-1 0,1 0-1 16,-3 1 0-16,2 2 1 0,1-2 0 15,-1 2 0-15,2-2-2 0,3 2 2 0,1-6-3 16,3 1-2-16,2-3-2 0,4-1 0 16,2-5 1-16,3-2-1 0,5-3 3 15,3-5 1-15,4 0 2 0,5-9 0 16,1-3 0-16,7-2-1 0,0-6 2 0,4 0 0 16,-1-5 0-16,4 1 1 0,1-1 0 15,-2-1 1-15,-2 1-2 0,0 1 1 16,-2 0-1-16,-5 2 0 0,-1 2 0 15,-5 2 0-15,-2 3 0 0,-4 2 4 16,-4 3 3-16,-2 0 2 0,-3 2 0 0,-4 4 2 16,-4 6-2-16,-4 3-2 15,-4 8-1-15,-5 5-4 0,-2 7 1 0,-2 1 0 16,0 5-2-16,-2 0 0 0,2 4 2 16,2-3-1-16,1-2-1 0,3-1 0 0,3-3 0 15,3-5-1-15,5-2 0 0,5-5-1 16,3-5 1-16,9-4 0 0,4-6 1 0,9-6 0 15,4-7 0-15,8-6 0 0,4-4-1 16,5-9 0-16,4 0-1 0,5-2-1 16,-1-2 1-16,0-1 1 0,-2-4 0 0,0 2 3 15,-2 1 4-15,-2-2 6 0,-4 7 7 16,-5-3 7-16,-3 7 7 0,-5 2 4 16,-5 4 1-16,-5 4 12 0,-7 6 13 15,-4 1 9-15,-5 6 5 0,-5 6 3 0,-8 6-3 16,-1 7-14-16,-6 6-18 0,-5 3-16 15,0 5-12-15,-4-1-8 0,0 2-4 16,0 0-4-16,2 2-2 0,0-4 0 16,4-3-3-16,3-2 1 0,1-2 0 15,7-5-1-15,2-1 0 0,6-4 3 0,5-3 1 16,4-4 0-16,6-5 0 16,4-5 0-16,7-4 1 0,2-3-2 0,6-5 1 15,3-2 0-15,1-3 0 0,3 0 2 16,1-3 3-16,-1 0 3 0,2 0 10 0,-5 1 8 15,-2-1 10-15,-4 3 6 16,-4 5 6-16,-4 2 14 0,-7 1 19 0,-4 5 9 0,-4 2 2 16,-9 4 1-16,-3 7-3 0,-8 6-13 15,-5 5-26-15,-5 5-19 0,-6 5-12 16,-5 5-6-16,1 2-7 0,-5-1-1 16,3 3 0-16,-1 1-2 0,3-1-3 15,2-4 0-15,4-2-2 0,4-3-2 0,4-3-1 16,3-1-2-16,6-5 1 0,6-6 0 15,4 0 2-15,7-9 1 0,6-1 0 16,7-7 2-16,3-2 1 0,8-6 0 0,1-3-2 16,6-3-1-16,3 0 0 0,2-4-1 15,4-3 0-15,0-2-2 0,0 1 4 16,2-5 4-16,0 4 4 16,-2-4 10-16,-2 0 4 0,-2 1 5 0,-4 4 3 0,-7 3-2 15,-4 1-3-15,-4 5-2 0,-7 4 5 16,-6 2 4-16,-4 5 2 0,-7 4 4 15,-6 7-2-15,-6 7-4 0,-6 8-9 16,-7 4-8-16,-5 8-7 0,-1 0-1 16,-4 5-4-16,1-3-1 0,1 0-1 15,2 2-2-15,1-7 0 0,8 2-1 0,1-6 0 16,7-1 1-16,3-5-1 0,8-3 1 0,3-5 0 16,9-3 0-16,6-5 1 0,7-5 0 15,6-6-1-15,6-4 3 0,5-4-1 16,4-3-1-16,2-2 0 0,4-5 1 15,0 0-1-15,2-1-1 0,3-3-1 0,-3-1 2 16,-2 0 0-16,0 4 2 0,-6-2 2 16,-2 4 4-16,-9 5 4 0,-4 3 4 15,-7 3 8-15,-5 3 3 0,-5 4 0 0,-9 6 0 16,-3 7 0-16,-9 5-6 0,-3 6-6 16,-5 1-5-16,-3 7-4 0,-2-1-2 15,0 4-2-15,1-1-1 0,1-4-4 16,2-1 3-16,3 0 0 0,4-3 0 15,1-2 0-15,6-2-1 0,1-3 1 16,4 0-1-16,5-4-1 0,4-2 2 0,4-3-1 16,4-3 0-16,3-3 0 0,2-3 1 15,4-2 1-15,-1-3-2 0,3 0 1 0,2 0 0 16,-2 2 0-16,-2-2 0 0,0 2-2 16,-4 4-1-16,-5 0 1 0,-2 3 1 15,-3 4 2-15,-6 1-2 0,-1 1 2 0,-2 4 1 16,-1 3 0-16,-1-1-2 0,-1 2-1 15,1 1 1-15,1 1-3 0,3 1 1 16,2-2 0-16,2-3 2 0,2 2 1 16,2-4 1-16,2-1 1 0,0 1 0 0,1-3-1 15,-1-2 0-15,0 0-1 0,1 0-1 16,-1 0-2-16,-4-2 1 0,-2 2-1 16,-2 0 2-16,-3 0 0 0,-1 0 0 0,-3 0 2 15,-1 2 2-15,-3 2-2 16,0-3-2-16,-2 3 0 0,-2 4 0 15,2-3-2-15,-2 1-2 0,3 0 3 0,-1 2 0 16,0-2-1-16,2 2 0 0,11 4 2 16,-7-8 0-16,5 1 0 0,0 0 0 15,4-3 3-15,0-2 0 0,2 3 0 16,2-3 1-16,-2 0-1 0,0 1 0 16,0 3-3-16,-4-3 1 0,-3 3-1 15,-3 4 1-15,-1-2-1 0,-3 4 0 0,-5 0 1 16,0 1 0-16,0 3-2 0,-2-2 1 15,2 0-1-15,0-3 0 0,2-1-1 16,2 1-2-16,2 0 3 0,5-1 1 0,4-5 0 16,2 0 2-16,4-3 1 0,4-3-1 15,3 1 1-15,1-4 0 0,3-2-3 16,0 3-1-16,0-6-2 0,-3 2 2 0,1 0 0 16,-5 1 0-16,1 1 1 0,-7 1-1 15,-2-2 1-15,-3 3 0 16,-1 4 2-16,-2-4-2 0,-3 4 2 0,-2-3-1 15,1 3-1-15,-1 1 0 0,-2-3-2 16,3 3 1-16,-3-1 1 0,2 1 1 0,1 0 2 16,-1 0-1-16,0 0-1 0,3-4 0 15,-1 4 1-15,1-1-2 0,-1-2-2 16,1 2 1-16,-1-3 2 0,1 2 0 0,-3 1-3 16,2-3-1-16,-1 3 1 0,-3 1 1 15,0-3-1-15,1 3 1 0,-1-1 2 16,0 1 1-16,-2-4-2 0,2 4-1 15,-2 0-2-15,3 0-8 0,-3 0-14 0,2 0-22 16,0 0-34-16,3 4-55 0,-1-4-74 16,0 0-81-16,5 0-75 0,2 0-74 15,-1 0-52-15,5-5 11 0,2 1 51 0,0-6 74 16</inkml:trace>
  <inkml:trace contextRef="#ctx0" brushRef="#br0" timeOffset="27026.73">7449 12345 47 0,'-9'-4'69'16,"1"-3"-5"-16,-1 2-6 0,3 1-5 0,-3-1-7 15,3 4-2-15,-2-3-1 0,-1 2 0 16,1-3 0-16,-1 2-1 0,-1 2-2 15,1-3-3-15,-2 3-7 0,-1 1-3 16,1-3-4-16,-2 3-3 0,1 0-1 16,-3 3-1-16,2-3 0 0,-2 1 1 0,1 3 0 15,-3-3 0-15,0 2 0 0,0-2-3 16,-2 5 0-16,0-1-1 0,-2 4-1 16,-3 1-1-16,1 1 0 0,0 1-1 15,-5 4 0-15,1-1-1 16,-1 4 1-16,-4-2 3 0,3 5 2 0,-3 2 1 0,-2 1 2 0,2 1 0 15,-1 3-4-15,-1 4-2 16,0 1-1-16,0-1-2 0,2 4 0 0,-2 1 1 16,3 0 2-16,-1 3 1 0,2 1 1 15,1 1 2-15,-1 1-2 0,5 0-1 16,-1 0-2-16,3 0-2 0,0 0-3 0,4-1-1 16,-1-1-1-16,6 0-1 0,1-1 0 15,4 1 1-15,1 0 0 0,4 1 1 16,4 2 1-16,2 0 0 0,4 1 4 15,3 4 0-15,3-4 1 0,5 5-1 16,2-1 1-16,7-4 0 0,1 0-2 0,5-1 0 16,4-3-2-16,4 0 1 0,5-2 1 15,3-1-1-15,5-4-1 0,2-1-1 0,7 0-1 16,1 1 0-16,5-6-1 0,4 0-1 16,2-3 0-16,4-1-1 15,1-2 2-15,1-3-1 0,1-1-2 0,-1-4 2 0,3-4-3 16,-3-2 2-16,2-4 0 15,1-2 1-15,0-6 0 0,-1-3 1 0,1-2 0 16,-1 0 0-16,1-4-2 0,-1 0-2 16,1-2-2-16,-3 0 0 0,1-1 0 0,-1-1 1 15,-1-2 0-15,-3 2 2 0,-2-2-1 16,-2-1 2-16,-2 2-1 0,-3-1-1 16,1-1 1-16,-4 2-1 0,-3-1-1 0,-2-2 0 15,-2 6 1-15,-4-2-1 0,-4 1 1 16,0 2-2-16,-5-1 1 0,-4 2-1 15,1-1 0-15,-5 2 0 0,0 1-1 16,-5-1 1-16,1-2-1 0,0 3-1 16,0-1 0-16,-1-2 0 0,1 1 0 0,2-1-1 15,0 1 1-15,0 0 1 0,4-2 0 16,0 3-2-16,4-3 1 0,0 3 2 0,5 1-1 16,0-3 0-16,3 2 2 15,1 1 3-15,4 0 4 0,5 1 4 0,1 0 8 16,2 1 6-16,5 0 0 0,4 3 0 15,2 1-1-15,2-1-5 0,3 4-7 16,3 1-5-16,3 0-2 0,2 0-3 0,2 5-2 16,-3-1 0-16,1 1 0 0,0 4-1 15,0-1 0-15,-3 1 0 0,-1 3 1 0,2-1 1 16,-3 0-1-16,1 3 0 0,-1 0 2 16,1 2-1-16,-1-2-1 0,1 2 0 15,-1 3 0-15,-1-1 1 0,1-1-2 16,-3 1 1-16,-1 2 0 0,-2-4 0 0,0 3 1 15,-1-4-1-15,-3 5 0 0,-1-6 2 16,-3 5 2-16,0-4 2 0,-2 1 2 16,-1 3 4-16,-1-4 3 0,-3 1 3 0,0 0 1 15,1 0 0-15,-3-1 0 0,2 0 0 16,-1-1-1-16,1 1 2 0,-2-5-2 16,1 1-1-16,-1 2 1 0,-2-4-2 15,-2-1-3-15,0 1-2 0,-4-5-1 16,0 1-3-16,-5 0-1 0,-1-3 0 0,-3 1 1 15,-2-3 1-15,-2 0 3 0,-2 0 6 16,-4-3 4-16,0-1 4 0,-5 1 4 16,-1-2 3-16,-3 1 6 0,-2-2 0 0,-2-2 4 15,-2 1 3-15,0 2 2 0,-2-4 5 16,-2-2-3-16,-1-2-1 0,1 3-2 16,-2-1-3-16,-3-3-5 0,1-1-5 15,-1 1-1-15,-2-2-2 0,1-1-3 0,-1 1 1 16,-2 0 0-16,1 2-1 0,-3-2-3 15,0-1-3-15,0 1 0 0,0 2-5 16,-2-2-3-16,0 0 0 0,-2-1-1 0,2 1-2 16,-2 1-2-16,0 0 1 0,0-2 0 15,-1 1-2-15,-1 1-1 0,2-4 0 0,-2 3 0 16,0-2 2-16,-1 1-1 16,-1-3 3-16,0 2 2 0,-1-2 2 15,-1-1 1-15,-3 0-2 0,1 0 1 0,-3 1-2 16,-2-1-1-16,-2-1-5 15,-2 1-1-15,-2-3-3 0,-2-1-2 0,-5 4-1 16,1-4 2-16,-5 2-1 0,-2-1 0 16,-2-1 1-16,-4 0 0 0,-4 0 0 15,-3-3-2-15,-2 3 0 0,-4-1 1 0,-2 1-1 16,-2-1 0-16,-2 1-2 0,0 1 0 0,-3-1 4 16,1 0-1-16,-5 3 1 0,1-2 2 15,-3-1 3-15,0-1 2 0,-2 4-3 16,-2-2 1-16,0 0 0 0,0-1-3 15,-2 4-1-15,-2-5 0 0,-2 4 0 0,-3-3 0 16,1 2-1-16,-3 1 1 0,1-2-1 16,-3 2-2-16,3 2 1 0,-3-2-1 15,0 2 0-15,3 2 0 0,-1-3 1 16,1 2 3-16,-1 1-1 0,3 1-1 0,1-1 0 16,-1-1-1-16,2 2-2 0,-3 0-3 15,1 0 0-15,1 1 3 0,1-2 1 16,0 2 2-16,2-2-1 0,1 3 2 0,1-2 2 15,0 1 2-15,2 0 1 0,3 1-1 16,-1 0 0-16,2 1-1 0,2-1 1 16,-1 2-4-16,1 0-1 0,0 1 0 15,1 2 4-15,-1 0-5 0,0-1 1 16,1 2 0-16,-1 3 0 0,-1-3-2 0,1 1-3 16,0 3 1-16,1-2 1 0,-1 3 1 15,0-1-1-15,1 1 1 0,-1 3 5 16,1-4 1-16,-1 2-2 0,0 1-2 0,1 1 1 15,-1-3-1-15,3 3-1 0,-1 1-1 16,1-3 3-16,-1 3-2 0,3 0 1 0,-1 0-1 16,1 0-1-16,2 0 1 0,2-2-1 15,2 2 1-15,4 0 1 0,0-3 0 16,4 3-1-16,3-1 0 0,2 1 0 16,1-3 0-16,3 3-1 0,4 0-2 0,1 0 1 15,1 0 0-15,2 0 1 16,1 0-1-16,3 3 1 0,1-3 0 0,-1 1 0 15,3-1 0-15,2 3 0 0,-2-1 0 16,1 1 1-16,-1-2 1 0,2 3 1 16,-2-3-1-16,2 1 3 0,-3 1-3 0,3 2-1 15,-2-4-1-15,2 3-1 0,-3 0 1 16,3-3 0-16,-2 3 0 0,2 0 0 0,-3-3 1 16,3 1 1-16,-2 2-1 15,2-3-2-15,0 3 1 0,-3 0-2 0,3 0 1 16,-2-3 1-16,2 4 0 0,-3-2 0 15,-1 1-1-15,2 0 0 0,-3 1 1 16,1-1-2-16,0 1 2 0,-1 3-3 0,-1-2 1 16,1 0-1-16,-1 2 0 0,-1 0-1 0,-1 1 1 15,1 0-1-15,-2 0 0 0,1 1-1 16,-1-1 1-16,1 0-1 0,1-1-2 16,1 1 0-16,-1 0-1 0,3-2 0 15,1 2 0-15,1-1 0 0,0-3 1 0,2 2-2 16,2 1 3-16,-1-2-3 15,1-2-1-15,2 3-2 0,1-2-5 0,1 2-5 16,0-2-11-16,2 1-14 0,3-1-22 0,-1 0-27 16,0-1-32-16,3 1-37 0,0 0-38 15,1 0-35-15,1 2-22 0,-1 1-13 16,1 1-2-16,0-1 5 0,-1 4 11 16,1 2 7-16,0-2 0 0,2 1 16 15,-1 2 26-15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32:11.3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7178 12717 12 0,'-3'0'30'0,"3"0"5"15,0 0 3-15,-2 0 5 0,2 0 2 16,0 0-1-16,0 0-6 0,0 0-6 0,-2 1-6 16,2-1-10-16,0 0-6 0,0 0-3 15,0 3-2-15,0-2 2 0,0 3 5 0,2 1 5 16,-2 2 5-16,2 6 4 0,1-3 4 16,-1 6 2-16,0 4 1 0,0 2-1 15,0 7 0-15,0 2 0 0,2 3-5 16,-1 6-4-16,1 4-3 0,2 0-4 15,-2 5-4-15,3 4-3 0,-1 3-2 0,3 1-3 16,-3 3-1-16,2 2-2 16,-1 1 1-16,1 3 0 0,1-3 0 0,-1 1-1 15,1 1 0-15,-1-5 1 0,0 2 0 16,-1-2-1-16,1-2 2 0,-1 0 2 0,-1-3 4 16,0-1 3-16,-1-1 1 0,1-2 1 15,-2-3-2-15,0-3-1 0,1-3-3 16,-1-2-3-16,0-5 0 0,0-2-1 15,1-3-1-15,-1-1-10 0,0-5-18 0,0-2-21 16,1-2-29-16,-1-3-35 0,0-4-41 16,-2-1-25-16,0-4-1 0</inkml:trace>
  <inkml:trace contextRef="#ctx0" brushRef="#br0" timeOffset="30989.38">10295 9075 68 0,'-4'0'70'0,"0"-3"-5"16,0 3-6-16,0-2-9 16,1 2-12-16,1 0-9 0,0 0-7 0,0 0 1 15,2 0 4-15,-2 0 9 0,2 0 8 16,-2 0 6-16,0 0 2 0,-3 2-4 16,3-2-4-16,-2 3-5 0,-2-2-3 15,-1 2-1-15,1 2 0 0,-2-1-1 0,-1 1 0 16,1-2-6-16,-3 2-4 0,3 3-4 15,-3-3-7-15,0 3-2 0,1-1-4 0,-1-1-3 16,3 3-1-16,-3-1-2 0,3 0 0 16,-3 1-1-16,3 0 0 0,-3 2-1 0,3 1 2 15,-3 0-1-15,1-2 0 0,-3 4 0 16,0 1 1-16,0 1 1 0,1 2 0 16,-3 1 0-16,0 2-1 0,0-2 1 15,-2 4-1-15,3-1 1 0,-1 3-1 16,0 0-1-16,0-1 0 0,0 2 2 0,3-1-1 15,-3 0-1-15,2 0 0 0,0 0 1 16,1 0-1-16,1-1 1 0,-2 1 0 16,3 1 0-16,-1 0-1 0,3 0 0 15,-1 2-1-15,1-2-1 0,1 2 1 0,1-2 0 16,0 3-1-16,1 0 1 0,1-3 1 16,2 2-1-16,0-2-1 0,0-1 1 15,0 3 1-15,2-3-1 0,2 0 0 0,0-4 1 16,0 2 0-16,2 1-1 0,1-3-2 15,1-1 3-15,0-2 0 0,1 3-1 16,1-2 0-16,3-4 1 0,-1 4 2 16,1-4-2-16,2-1 0 0,-1 1 0 0,1 0 0 15,0-5 0-15,1 1 0 0,3 1 0 16,0 0 0-16,0-3 0 0,0 0 1 16,2-4-1-16,0 2 0 0,0 1-1 0,0-3 1 15,3-1 0-15,-1 1 0 0,0-2 0 16,2 0 1-16,-2-1 0 0,3 1 1 15,1-3-1-15,0-3 1 0,1 1 2 16,1-1 1-16,3 0 1 0,2-5 1 16,0-1 3-16,1 0 3 0,1 1-1 15,2-5 1-15,0 1 2 0,2-2 2 0,0 0 2 16,1-1 2-16,1-1 2 0,-2-2 4 16,0-1 0-16,0 2 3 0,0-1 0 0,-2-1 3 15,0-2 5-15,0 2 2 16,0-1 5-16,0 0 2 0,-2-4 0 0,2 1-3 0,0 2-4 15,0-3-2-15,0-1-4 16,2 1-1-16,0-1-1 0,0 0 1 0,2-1 3 16,1-1-2-16,-1-1-1 0,2 2-5 15,-2-3-3-15,1 3-5 0,-1-3-5 0,-2 1-2 16,-2-1-1-16,0 3 1 0,-2-3 1 16,-3 3 0-16,-1 2 4 0,-2-5 4 15,-3 4 4-15,-2 4 4 0,-2-4 5 0,1 3 4 16,-5-2 2-16,-1 4 0 0,1-2-1 15,-4 1-5-15,0 0-4 0,0 1-4 16,-3 0-1-16,-1 2-4 0,-1 1-2 16,1-2 1-16,-3 0 0 0,-2 3 2 15,0-1 1-15,1 1 1 0,-1 0 3 0,-2 1 3 16,-2 1 3-16,0-1 4 0,0 0 3 16,-2 2 3-16,-2 0-1 0,-1 0-1 15,1-2-3-15,-2 2-6 0,-3-1-4 16,1 3-4-16,-1-3-1 0,-1 3-3 0,-1-3-2 15,-2 3 1-15,1-3 0 0,-1 3-1 16,0-2 0-16,-1 3 0 0,-1-5-2 16,0 5-2-16,0-5-4 0,-2 1 0 0,0 3-4 15,0-2 0-15,-2 1-2 0,0-1 0 16,0 3 1-16,-2-2 0 0,0 0 2 16,-2 1-2-16,-1 0 2 0,1 2 0 15,-2-1 0-15,-3 1 2 0,3 0-2 0,-3 2 0 16,1 2-2-16,-1-3 1 0,1 3 0 15,-1 0 1-15,-2-1-1 0,3 2 0 16,-3-1 1-16,1 4-1 0,-1-4-3 0,0 2-3 16,-1 2 0-16,1 1 0 0,-2-3 1 15,1 3-1-15,-1 0 1 0,0 0 2 16,-2 0 2-16,2 3 1 0,1-3-2 16,-1 1-1-16,0 2 1 0,0-1-1 0,3 1-2 15,-3-2 2-15,2 2 0 0,1-1 1 16,-1 2 2-16,-2-2-3 0,3 3 0 15,-3-1-1-15,0 1 2 0,0 3 1 16,-1-3 2-16,-3 2 1 0,0 2 0 0,-5 4 1 16,1-2-1-16,-4-1 0 0,-1 5-4 15,-3-1 2-15,-3 2-1 0,-2 2 0 16,-2 3 0-16,-2-1 0 0,-3 4 0 0,-1 1-2 16,-2-2-1-16,-1 2-2 0,1 3 1 15,-1 2 0-15,1-4-8 0,1 3-14 16,3 0-27-16,0 1-61 0,4-1-98 15,2 3-109-15,4 0-100 0,5-1-110 0,5 2-39 16,3-7 28-16,5 2 78 0,3-7 101 16</inkml:trace>
  <inkml:trace contextRef="#ctx0" brushRef="#br0" timeOffset="39445.68">3550 4820 17 0,'0'-4'73'0,"0"2"0"0,0-2 4 15,2 1 6-15,-2 0 6 0,0 2 4 16,0-2 7-16,0 3 8 0,0 0 7 0,0 4 9 16,0 8 7-16,0 7 0 0,-2 8-7 15,0 6-14-15,-1 10-22 0,1 5-22 16,2 6-23-16,0 5-15 0,0 4-14 0,0 0-21 16,2-1-35-16,3 2-44 0,-3-2-52 15,2-4-58-15,0-2-72 0,0-3-26 16,-1-7 9-16,-1-4 28 0</inkml:trace>
  <inkml:trace contextRef="#ctx0" brushRef="#br0" timeOffset="39664.92">3577 4982 173 0,'0'-25'229'0,"0"6"4"15,0 5-49-15,4 3-44 0,3 6-35 16,1 4-26-16,3 6-11 0,4 0-8 16,2 5-15-16,2 4-18 0,4-2-38 0,0 2-41 15,5 2-52-15,-1 1-57 0,3-2-67 16,-1-1-32-16,1-3 6 0,2-2 24 16</inkml:trace>
  <inkml:trace contextRef="#ctx0" brushRef="#br0" timeOffset="39849.71">4263 4794 71 0,'0'-12'217'15,"0"0"20"-15,-2 7 5 0,-2-3 2 0,-3 7-2 16,1 1-16-16,-5 1-28 0,-1 8-37 16,-3 2-37-16,-2 7-36 0,-4 3-29 0,0 2-19 15,-5 3-13-15,3 3-12 0,-3 0-17 16,1 1-39-16,2 0-53 0,2-2-63 0,2-2-67 15,2-1-77-15,2 1-53 0,0-6-1 16,4-4 31-16,1-3 50 0</inkml:trace>
  <inkml:trace contextRef="#ctx0" brushRef="#br0" timeOffset="40112.96">4163 4785 166 0,'7'-15'281'15,"-3"6"53"-15,0 4-14 0,1 0-13 16,-3 5-11-16,0 5-14 0,0 5-28 16,-2 6-36-16,2 5-42 0,-2 1-41 0,2 6-40 15,-2 1-30-15,2 2-26 0,-2 1-12 16,0 1-12-16,0 1-6 0,0 0-15 0,0 0-32 16,0 2-49-16,-2 1-69 0,2-2-66 15,-2 2-53-15,2-6-32 0,0-1-7 0,0-3 13 16,0-5 30-16,2-3 33 0,-2-4 22 15,2-1 13-15,-2-3 11 0,2-1 21 0</inkml:trace>
  <inkml:trace contextRef="#ctx0" brushRef="#br0" timeOffset="40494.68">4299 5233 102 0,'0'-1'134'0,"0"-4"-29"15,0 3-27-15,0 2-23 0,0-3-18 16,0 3-13-16,0 3-10 0,0-1-6 0,0 0-5 16,0 2-2-16,0 1 0 0,0-2 1 15,0 2 1-15,0-4 3 0,0 3 1 16,0 0 1-16,0-3 6 0,0-1 0 0,0 2 2 15,0-2-2-15,0 4 1 0,0-4-2 16,2 0-2-16,-2 0-4 0,2 0-2 0,2-4 0 16,1 4-1-16,-1-2 0 0,2-3 1 15,1 1 3-15,1-1 4 0,1 1 5 16,-1 3 8-16,0-4 11 0,1 2 13 0,1 3 16 16,-1 3 13-16,2 2 9 0,-3 0 10 15,0 4 1-15,1 3-8 0,-3 5-12 0,1-2-14 16,-1 3-15-16,0-1-25 15,-1 3-39-15,-1-2-57 0,2-3-68 0,-2 1-98 16,3-1-51-16,-3 0-20 0,2-6 12 16</inkml:trace>
  <inkml:trace contextRef="#ctx0" brushRef="#br0" timeOffset="41373.48">5010 4618 40 0,'-4'-3'84'0,"2"2"-26"16,2-3-21-16,0 3-15 0,2-5-11 16,2 2-4-16,2-1-5 0,1 1-2 15,-1-1 0-15,1 1-2 0,-1 2 1 16,0 0-2-16,1 2 3 0,-1 2 6 0,0 0 9 16,-1 6 10-16,-1 2 10 0,-2 1 10 15,0 6 10-15,0 0 6 0,-2 3 1 0,2 3-1 16,-2-3-6-16,2 4-9 0,3-4-9 15,-1-2-12-15,2-1-9 0,3 1-12 0,1-2-18 16,1-1-27-16,1-5-35 0,3-2-44 16,0-4-43-16,0-2-16 0,2-4 1 15</inkml:trace>
  <inkml:trace contextRef="#ctx0" brushRef="#br0" timeOffset="41522.53">5495 4501 77 0,'10'-20'143'15,"1"5"-9"-15,0 4 0 0,-3 4 1 0,-2 5-6 16,1 4-11-16,-3 7-14 0,-2 6-15 16,0 7-24-16,0 3-36 0,-2 1-47 15,-2 6-59-15,2 0-76 0,-4 2-59 0,2-4-30 16,-2 3-3-16</inkml:trace>
  <inkml:trace contextRef="#ctx0" brushRef="#br0" timeOffset="41740.22">5383 4664 45 0,'-2'-12'290'0,"-1"0"27"16,1 4 24-16,2 0-64 0,0 2-70 16,5-2-62-16,1 5-44 0,2-1-22 15,3 0-19-15,4 3-15 0,2 1-13 16,2-4-31-16,2 4-55 0,0 0-70 0,2 0-80 15,3 0-94-15,-1 0-50 0,1-1-6 16,-3-3 32-16</inkml:trace>
  <inkml:trace contextRef="#ctx0" brushRef="#br0" timeOffset="42569.93">6710 5000 96 0,'-2'0'161'0,"2"-4"-26"16,2 4-11-16,4-1 4 15,3-2 22-15,5 3 40 0,8-1 43 0,3 1 37 16,5 0 21-16,6 0 0 0,4 0-16 16,4 0-36-16,5 0-46 0,2 1-53 0,2-1-46 15,0 3-34-15,2-3-22 0,0 1-16 16,-2-1-29-16,-3 4-58 0,-1-4-90 16,-2 1-95-16,-3-1-89 0,-2 2-90 0,-1-2-60 15,-5 0 10-15,-2-2 65 0,-3-3 80 16</inkml:trace>
  <inkml:trace contextRef="#ctx0" brushRef="#br0" timeOffset="42821.31">7810 4669 125 0,'-2'-7'233'0,"0"1"11"16,0 3-59-16,2 2-48 0,0 1-46 0,2 1-24 15,0 4-7-15,3 5 6 16,1 3 8-16,0 4 12 0,1 7 8 0,-1 0 3 16,0 4 0-16,1 2-3 0,-3 2-2 15,0 2-6-15,-2 0-11 0,0 0-13 0,-4 3-14 16,-2-1-12-16,-2 2-9 0,-3 1-15 16,-1-2-37-16,-5 5-55 0,-2-5-68 15,0 0-82-15,-4-2-100 16,0-2-47-16,-1-4 1 0,-1-3 36 0</inkml:trace>
  <inkml:trace contextRef="#ctx0" brushRef="#br0" timeOffset="43745.44">8905 4589 11 0,'-4'-4'197'0,"-3"3"22"0,3 1-30 0,-2 5-30 15,1 4-38-15,-1 7-27 0,2 6-21 16,0 6-20-16,-1 10-14 15,1 1-14-15,2 6-18 0,0 5-27 0,0 2-41 16,2 2-53-16,0 4-66 0,0 0-45 16,0-2-17-16,-2-2 10 0</inkml:trace>
  <inkml:trace contextRef="#ctx0" brushRef="#br0" timeOffset="43928.6">8871 4904 171 0,'4'-22'181'0,"0"4"-36"15,1 3-51-15,3 5-41 0,3 0-25 0,1 5-10 16,3 1-6-16,4 3-7 0,5 2-26 16,1 3-44-16,2-3-60 15,1 3-32-15,2 0-18 0</inkml:trace>
  <inkml:trace contextRef="#ctx0" brushRef="#br0" timeOffset="44110.07">9491 4677 85 0,'0'-9'210'0,"-2"2"6"0,-2-1 0 0,-3 7-9 16,1-2-14-16,-5 6-20 0,-1 3-26 0,-3 4-33 15,-2 0-34-15,0 6-28 0,-4 5-23 16,0-1-25-16,0 5-35 0,-1-3-45 0,3 3-52 15,0 3-65-15,0-4-80 0,2 0-32 16,0 1 4-16,0-5 29 0</inkml:trace>
  <inkml:trace contextRef="#ctx0" brushRef="#br0" timeOffset="44310.14">9428 4661 112 0,'8'-12'247'0,"-2"6"31"0,-1 1-12 16,-3 5-24-16,0 6-19 16,0 6-22-16,-2 5-21 0,0 8-26 15,0 3-34-15,0 3-40 0,0 3-39 0,0 3-57 16,0-1-67-16,2 4-73 0,0 1-81 16,0 0-95-16,3-1-44 0,-3 0 7 0,2-1 42 15</inkml:trace>
  <inkml:trace contextRef="#ctx0" brushRef="#br0" timeOffset="44560.63">9654 5054 151 0,'-4'-5'220'15,"0"1"-2"-15,-1-1-48 0,1 1-44 16,2 0-33-16,0 2-29 0,2 1-28 0,2-2-19 15,2 1-11-15,3-2-6 0,1-1-1 16,1-2 0-16,1 2-1 0,3-2-1 16,0 3 0-16,1 3 0 0,-1-3 0 15,0 4 1-15,-1 4 1 0,1 0 1 16,-2 2 2-16,-1 5 0 0,-1 1-2 0,-1 4-21 16,1 2-43-16,-1-1-65 15,-1 4-59-15,-1-1-33 0,-2 1-12 0,0-4 10 16</inkml:trace>
  <inkml:trace contextRef="#ctx0" brushRef="#br0" timeOffset="45156.33">10321 4372 126 0,'4'-8'125'0,"0"-1"-16"0,3 1-9 0,-1-1-7 15,2 0-7-15,1 2-3 0,2-1-2 16,-3 3 1-16,3 0 7 15,-3 2 16-15,1 3 20 0,-1 4 16 0,0 4 11 16,1 2-4-16,-3 6-12 0,1 8-24 0,-1 1-30 16,0 4-36-16,-1 5-60 0,1 0-70 15,-2 0-73-15,2 2-78 0,-1-2-87 16,-3 0-40-16,0-4 12 0,0-1 43 16</inkml:trace>
  <inkml:trace contextRef="#ctx0" brushRef="#br0" timeOffset="45373.02">10384 4564 93 0,'-2'-8'177'0,"2"3"-16"0,0 3-32 16,2-2-31-16,3 3-19 0,-1-3-11 15,4 3-11-15,1 1-10 0,3 0-12 0,1 0-13 16,2 0-22-16,2 0-34 0,0 0-45 16,0 0-69-16,2-3-43 0,-2 2-22 15,2-3 2-15</inkml:trace>
  <inkml:trace contextRef="#ctx0" brushRef="#br0" timeOffset="45589.02">10903 4197 190 0,'0'-5'338'0,"0"5"55"0,0 0 16 16,0 4-40-16,-2 5-56 0,2 2-61 0,-2 4-55 16,0 5-51-16,2 5-51 0,0 3-71 15,0 2-90-15,0 0-96 0,0 3-96 16,0 1-99-16,0 0-85 0,0-3-16 15,0 0 38-15,0-2 69 0</inkml:trace>
  <inkml:trace contextRef="#ctx0" brushRef="#br0" timeOffset="45771.07">10740 4373 22 0,'0'-6'184'0,"2"2"8"16,0-1-43-16,2 0-50 0,3 4-45 16,1 1-28-16,3-4-24 0,4 4-35 0,-1 4-53 15,3-4-53-15,0 1-29 16,0 1-13-16</inkml:trace>
  <inkml:trace contextRef="#ctx0" brushRef="#br0" timeOffset="48822.35">10482 8829 53 0,'-11'0'73'16,"-2"0"-8"-16,3 1-4 0,-3 2-2 15,0 2-5-15,-1-2-2 0,-1 2-3 0,0-1 1 16,-2 4 0-16,0 1-1 16,0-2 2-16,-2 2 1 0,-2 1-4 0,0 1-4 15,-2 2-6-15,-1 3-3 0,-1-2-6 16,-3 6-4-16,1 0-1 0,-1 2 1 16,-1 3 0-16,-1 1 0 0,0 4-2 15,1 2 1-15,-1 1-2 0,1 4-1 0,-1-2 0 16,2 5-1-16,1-1 0 0,-1 5 2 0,3 0 0 15,0 5-3-15,-1-2 0 16,3 3 0-16,2 0-2 0,2 0-4 0,0 5-1 16,4 2-3-16,0-1-2 0,4 1-2 15,3 2-3-15,2 0-1 0,3-1-1 0,3 1 0 16,7 0 1-16,1-4-1 0,7-1 0 16,2 0 0-16,6-4 0 0,5 0-1 15,6-4-1-15,4-4 1 0,4-4 1 16,7-1 0-16,6-3 0 0,2-8 0 15,4-1 3-15,3-1 0 0,4-8 4 16,1-3 8-16,6-7 7 0,1-1 10 0,2-7 5 16,2-2 3-16,3-9 2 0,4-3-4 0,2-3-3 15,2-6-4-15,2-4-3 0,0-5-3 16,0-2-5-16,-2-2-2 0,-4-3-4 16,-5-5-1-16,-1 1-2 0,-7-3 2 15,-2-2 0-15,-6 1 2 0,-5-1 0 16,-4 2-1-16,-4-1-3 0,-4-1-2 0,-5 4-2 15,-4-1-1-15,-4-2-1 0,-2 3 2 16,-6-2 4-16,-3-1 6 0,-2-4 7 16,-4 2 9-16,-4-2 14 0,-2 1 13 0,-2 2 9 15,-5 1 6-15,-2-1 6 0,-4 2 2 16,-4 3-4-16,-2-1 0 0,-3 0-3 16,-4 4-2-16,-1-1-8 0,-3-1-5 0,-5 1-5 15,-1 3-8-15,-4 0-5 0,-1 1-6 16,-4 0 2-16,1 4-3 0,-5 1-3 15,-2-1-4-15,-3 6-2 0,-1 0-4 16,-7 4-3-16,-1 2-5 0,-5 3-3 0,-5 3-4 16,-3 3-4-16,-5 4 0 0,-2 6-3 15,-4 3-1-15,-4 2-1 0,-3 5 1 0,-1 7-5 16,-1 0-18-16,-1 3-29 0,-3 6-58 16,0 3-75-16,2 3-82 0,1 2-75 15,1 3-64-15,3-3-59 16,6 3 11-16,4-3 52 0,4-1 67 0</inkml:trace>
  <inkml:trace contextRef="#ctx0" brushRef="#br0" timeOffset="57448.71">18250 7789 88 0,'-4'-1'80'0,"-1"1"-13"16,3-3-12-16,-2 3-13 0,2 0-9 15,-2 0-7-15,2 0-8 0,-3 0-1 0,3 0 0 16,-2 3 1-16,0-3 2 0,0 1 5 15,-1-1 6-15,-1 3 4 0,0-1 4 16,-1 1 4-16,1 0 4 0,-3 1 2 16,1 0 1-16,-3 1-2 0,1-1-1 0,-1 1-2 15,-1 2-3-15,-3-2-2 0,0 3-4 0,0 1-2 16,0 2-2-16,-2 0-5 16,0 0-5-16,-2 6-4 0,2-1-3 15,-2 2-1-15,0 2-1 0,-2 0 1 0,2 5 4 16,0 0 1-16,0-1 2 0,0 4 2 15,0 1 1-15,2 1 1 0,-2-2-1 0,2 5 1 16,2-4-3-16,0 1-1 0,3 3-3 16,-1-2-3-16,4 1-5 0,1-1-2 15,4 2-2-15,0-2-4 0,1 0 0 0,3 1 0 16,0-1-1-16,5 2 1 0,-1-3 3 16,4 3 2-16,1-3 4 0,1 3 3 15,1-1 5-15,2-3 4 0,2-3 1 0,1 3 1 16,1-4 0-16,2 1-3 0,3-1 0 15,-1-5-1-15,2 1 4 0,0-3 1 16,3-1 6-16,1-4 8 0,1 2 5 16,-1-6 3-16,3-1 1 0,2 0-2 0,-1-4-4 15,1-3-7-15,2-1-3 0,2 0-2 16,-2-4 1-16,2-1 5 16,0-3 5-16,-2-1 6 0,2-3 4 0,-2 1 0 15,-1-4-3-15,-1-1-8 0,0-2-5 16,0-1-6-16,-3-1-4 0,-1-2-7 0,-3 0-2 15,1-2-2-15,-3-1-3 0,0 0 2 16,-2 0 0-16,-2-1-1 16,-2-2-2-16,0-1 0 0,-2 0 1 0,0-1-5 15,-2 0 0-15,-3-3 0 0,1-1 0 0,-3 1 2 16,-1-1 3-16,-3-3 4 0,0 2 5 16,-2-1 12-16,-2-2 9 0,-2-1 7 0,0 0 5 15,-4 4 5-15,-1-4-3 0,-1 3-7 16,-1 2-5-16,-3-3-5 0,-1 7-6 15,-2-4-4-15,0 1-4 0,-2 5-1 16,-2-1-5-16,0 0-2 0,0 2-6 16,-2 2-3-16,-2 4-1 0,-1-3-5 0,1 4-4 15,-2 1-1-15,-1 3 3 0,1 0-2 16,0 3-5-16,-3-1-11 0,3 3-21 16,-3 2-35-16,-1 1-64 0,1 1-78 15,-2 3-77-15,3 2-68 0,1 2-58 16,3 2-53-16,0 1 12 0,2-2 54 0,0 4 70 15</inkml:trace>
  <inkml:trace contextRef="#ctx0" brushRef="#br0" timeOffset="62816.05">3721 7454 53 0,'0'-4'120'0,"0"3"-21"16,0-2-26-16,2 2-17 0,0-4-15 15,0 1-8-15,3-1-9 0,-1-2-5 16,2-2-6-16,1 2-5 0,-1-1 0 15,0-5-1-15,3 3 4 0,-3-1 4 0,0-2 5 16,1 1 6-16,-1 0 7 0,-2-1 8 16,1 1 7-16,-1 2 6 0,-2-2 7 0,-2 0 5 15,0 1 2-15,0 0 2 0,-2-1 3 16,-2 4 1-16,-1-4 0 0,1 3 1 16,-2 1 0-16,-3 0-1 0,1-1-5 0,-3 4-7 15,1 2-5-15,-5-1-7 0,0 8-8 16,-2-1-9-16,-2 10-5 0,-2 0-3 0,0 8-1 15,0 3 2-15,-3 6 5 0,3 4 5 16,0 2 8-16,2 2 4 0,2 2 2 16,2 0-4-16,5 2-8 0,1-1-8 15,5-3-10-15,4 0-7 0,4 0-6 0,2-1-2 16,3-3-1-16,4 0 0 0,1-5-11 16,3-1-32-16,2-1-56 0,3-2-66 0,-1-5-64 15,2 1-68-15,0-4-69 0,3-6-7 16,-3-2 32-16,2-4 53 0</inkml:trace>
  <inkml:trace contextRef="#ctx0" brushRef="#br0" timeOffset="63008.14">4157 7553 104 0,'-2'5'226'0,"0"4"34"16,-2 3-35-16,-1 6-37 0,1 6-36 15,0 2-25-15,0 2-27 0,2 3-30 16,-1 1-35-16,1 1-47 0,2 1-50 0,0 3-56 16,0-3-65-16,2 0-70 0,-2-1-28 15,0-4 8-15,-2 0 30 0</inkml:trace>
  <inkml:trace contextRef="#ctx0" brushRef="#br0" timeOffset="63208.64">4072 7726 10 0,'-4'-17'214'0,"2"3"22"0,0 0-14 0,0 5-33 15,2 0-31-15,2 3-22 0,2-1-19 16,3 3-16-16,1 0-16 0,5 3-19 16,-1-2-18-16,5 2-20 0,0 1-33 0,4 0-47 15,1 0-59-15,1 0-72 0,2 0-78 16,1 0-40-16,1-4-1 0,-1 3 30 0</inkml:trace>
  <inkml:trace contextRef="#ctx0" brushRef="#br0" timeOffset="63969.04">4485 7952 5 0,'2'-6'121'0,"3"-2"-16"0,-1 0-19 16,0 0-16-16,2 3-16 16,1-2-11-16,-1 2-13 0,-2 1-10 0,3-1-4 15,-3 2 0-15,0 3 6 0,-2 3 6 16,0-2 10-16,0 7 8 0,-2-1 3 0,0 2 0 16,0 1-6-16,3 2-7 0,-3 0-7 15,4-2-9-15,0 1-6 0,2 2-7 16,3-5-15-16,4 0-26 0,1-4-39 0,3-3-60 15,2-1-48-15,3-4-22 0,1-5-1 16</inkml:trace>
  <inkml:trace contextRef="#ctx0" brushRef="#br0" timeOffset="64324.93">5038 7487 66 0,'4'-22'207'0,"-2"3"7"16,-2 2-1-16,0 3 2 0,-2 2-5 15,0 4-12-15,-2 0-18 0,-3 4-26 16,1 4-30-16,-3 4-32 0,1 5-24 16,-3 6-15-16,-1 5-10 0,-3 4-4 0,2 4 0 15,-2 3 1-15,3 4-4 0,-1 0-3 16,2-1-7-16,1 3-4 0,3-4-5 0,3-1-3 16,2-1-7-16,4-2-2 15,2 0-2-15,5-4 0 0,1-1-2 0,5-6 0 16,2-2 0-16,2-3-1 0,5-5 1 15,-1-3 1-15,4-6-1 0,1-4 0 0,-1-6 1 0,1-3 1 16,-3-5 8-16,1-1 20 0,-3-5 28 16,-2-4 28-16,-4-5 24 0,-2-1 19 15,-7-4 6-15,-3-5-10 0,-5 1-22 0,-3-2-25 16,-5 0-22-16,0 6-18 16,-5-2-16-16,-2 7-23 0,0 1-38 0,-2 7-87 15,2 3-107-15,1 5-119 0,-1 5-131 0,2 4-58 16,0 5-4-16,1 5 64 0,1 8 94 15</inkml:trace>
  <inkml:trace contextRef="#ctx0" brushRef="#br0" timeOffset="64568.9">5364 7700 210 0,'6'-5'287'15,"0"2"29"-15,1 2-27 16,-1 1-46-16,2 0-37 0,1 0-14 16,-1 1 7-16,1 7 6 0,1 1-2 0,1 3-11 15,0 6-21-15,-3 7-32 0,-2 8-34 0,1 0-34 16,-3 5-38-16,-2 4-59 0,-2-1-92 16,0 1-104-16,0 0-103 0,0 1-106 15,-4-2-64-15,0-4-1 0,-1-2 58 16,1-5 85-16</inkml:trace>
  <inkml:trace contextRef="#ctx0" brushRef="#br0" timeOffset="64714.44">5391 8078 211 0,'2'-13'240'16,"0"2"-5"-16,3 0-59 0,1-1-54 15,2 4-49-15,3-1-45 0,4 1-53 0,2-1-74 16,4 2-78-16,0 1-40 0,0-3-24 15,3 1 3-15</inkml:trace>
  <inkml:trace contextRef="#ctx0" brushRef="#br0" timeOffset="65991.1">5876 6915 2 0,'2'-1'38'0,"0"1"1"0,0 0 5 0,0 1 4 16,-2 4 2-16,0 5-3 0,0 0 0 0,-2 5-8 15,-2 3-8-15,0-1-10 0,-3 3-7 16,3 3-4-16,0-3-3 0,0 4-3 15,-1-4-4-15,3-2-3 0,2-1-13 0,2 2-19 16,1-4-28-16,3 0-39 16,0-6-21-16</inkml:trace>
  <inkml:trace contextRef="#ctx0" brushRef="#br0" timeOffset="66143">6104 7072 74 0,'11'0'92'0,"2"0"-20"0,-1 0-20 16,5 0-17-16,0 0-15 0,4-3-22 15,1 2-41-15,-3-3-44 0,2 1-22 0</inkml:trace>
  <inkml:trace contextRef="#ctx0" brushRef="#br0" timeOffset="67500.56">3145 7024 40 0,'2'0'65'16,"-2"0"0"-16,3 0 5 0,-3 4 9 0,2 1 11 15,-2 6 12-15,0 6 7 16,-2 4 6-16,-1 9-4 0,-1 9-10 0,-2 9-11 16,0 7-14-16,-3 7-13 0,1 4-14 0,-3 6-12 15,3 2-11-15,-3 2-10 0,3 6-4 16,-1 0-5-16,3-3-2 0,-1 0-3 0,1-4-11 15,2 1-17-15,0-6-23 0,-1-6-28 16,1 0-32-16,0-4-34 0,2-5-34 16,0-3-34-16,-1-4-5 0,1-6 13 0</inkml:trace>
  <inkml:trace contextRef="#ctx0" brushRef="#br0" timeOffset="68347.28">3230 6880 52 0,'2'-9'82'0,"2"-1"-8"16,1 1-5-16,-1 0-8 0,2 2-7 16,1-2-5-16,3 0-6 0,1 4-3 15,4-6-3-15,-1 2 4 0,5 4 3 0,5-5 4 16,-1 1 2-16,4 3-2 0,5-3-1 0,2 2-5 15,2-2-3-15,2 0-1 0,5-2-2 16,1 2 2-16,5-4-3 0,1 1-2 16,8 0-1-16,1-1-5 0,2 0-3 15,3-2-6-15,-1 1-5 0,3 3-2 0,-3 2-5 16,1 0-3-16,-3 1-1 16,-1 4-1-16,-3-1-1 0,-2 1 0 0,-7 0 0 15,-1 4-2-15,-5-1 0 0,-4 1 1 0,-4 1 1 16,-4 3 0-16,-5-3 2 0,-1 2 6 15,-5 2 10-15,-2-1 11 0,-3-1 12 0,-1 5 11 16,-2 1 8-16,-3 0 6 0,1-1-2 16,-3 6-5-16,0 1-3 0,1-1-7 15,-3 7-3-15,0 2-1 0,-2 2-2 0,0 4 4 16,0 5 1-16,-2 5 4 0,-2 1 3 16,0 8 0-16,0 1-1 0,0 6-2 0,-2 3-6 15,0 6-5-15,-3 1-6 0,3 4-7 16,-2 5-6-16,1 2-4 0,-1 3-5 15,2 0-6-15,0 5 0 0,-1-1 0 0,1-3-1 16,2 3-4-16,-2-4 2 0,2-6-2 16,-3-3-2-16,3-2 0 0,-2-2 0 0,0-5 0 15,0-5 0-15,-3-1 0 0,1-5 0 16,-1-4 0-16,-1-4 1 0,0-5 1 16,-1-3 1-16,1-1 1 0,-3-7 4 0,0-3 4 15,1-5 2-15,-3-1 5 0,-2-2 1 16,1-6 4-16,-3 0 3 0,-2-5 3 0,-3-2 3 15,-1-2 8-15,0-2 6 0,-5-1 4 16,1-1 2-16,-3-1 1 0,-2-1-1 16,-1 0-6-16,-3-2-5 0,-3 2-9 15,-3-2-6-15,0 1-7 0,-5 3-6 0,1-2-7 16,-3 2-3-16,0-4-1 0,1 3-5 0,-3-1-2 16,2 1-8-16,0-1-19 0,1 2-32 15,-1-3-60-15,0-1-70 0,3 3-79 0,1-3-67 16,1 3-61-16,4 2-45 0,2-2 15 15,2 2 51-15,2 3 67 0</inkml:trace>
  <inkml:trace contextRef="#ctx0" brushRef="#br0" timeOffset="69585.61">3662 9377 88 0,'-2'-9'138'0,"0"2"-13"0,-3-3-7 0,3 4-6 16,-2 0-9-16,2 2-4 16,-2-1-2-16,2 1-3 0,-3-2 1 0,1 6 0 15,-2 0-1-15,-1 2-4 0,-1 3-3 16,-1 7-1-16,-1 0 1 0,-3 7 3 0,0 4 3 15,-1 3 3-15,-1 4 0 0,0 3-5 16,0 4-10-16,2 1-13 0,-1 4-16 16,1-2-12-16,2 0-14 0,3 4-11 0,4-1-8 15,-1-1-6-15,5-1-1 0,5 0-5 0,1-6 0 16,3 2-1-16,3-6 0 0,1-3 1 16,4-3-1-16,0-5 1 0,2-5 3 15,2-4 1-15,0-3 1 0,0-7 0 0,0-2 2 16,1-7 2-16,-3-3 0 0,0-4 2 15,0-4 1-15,-4 0 0 0,-1-5 3 16,-3 3 7-16,-3 0 16 0,-1 1 18 16,-3-2 18-16,-4 7 9 0,-2 0 6 15,-2 4-7-15,-3 2-16 0,-1 1-18 0,-3 7-21 16,1 2-18-16,-3 7-28 0,-2 2-41 16,3 4-60-16,-3 1-69 0,2 4-67 15,2 2-66-15,3-3-64 0,-1-1-26 0,3 2 22 16,2-4 49-16,2-4 59 0</inkml:trace>
  <inkml:trace contextRef="#ctx0" brushRef="#br0" timeOffset="70055.7">4216 9364 17 0,'-2'-5'230'0,"0"2"33"0,0 6 2 16,-2 2-36-16,2 4-41 0,-3 7-39 15,1 5-31 1,2 7-29-16,0 3-29 0,0 3-30 0,0 4-37 0,2 2-45 16,2-1-49-16,0 2-54 0,0 1-67 0,2-3-56 15,-2 1-12-15,-2-2 19 0,0-3 34 0</inkml:trace>
  <inkml:trace contextRef="#ctx0" brushRef="#br0" timeOffset="70272.39">4047 9738 71 0,'-4'-11'225'16,"2"0"28"-16,2-1-17 0,0 3-29 0,4 1-31 15,0-1-25-15,5 1-17 0,-1-1-22 16,5 2-28-16,0 1-25 0,3-2-23 0,1 4-20 16,2-1-36-16,3 2-47 0,-1 0-54 15,0-2-63-15,2 4-82 0,-2-3-44 0,1 0 1 16,-3 0 27-16</inkml:trace>
  <inkml:trace contextRef="#ctx0" brushRef="#br0" timeOffset="72313.98">6714 7800 37 0,'-8'4'112'0,"-1"-3"-2"0,3-1-2 16,-1 3-5-16,1-3-9 0,2 1-11 0,0-1-13 15,1 0-10-15,3 0-1 0,0-1 12 16,5-2 23-16,3 2 34 0,7-3 44 0,4 1 46 15,6-2 34-15,5-2 12 16,8 2-8-16,5-1-26 0,5 2-36 0,7-2-49 16,2 2-45-16,5-1-36 0,1 4-22 0,3-2-17 15,0 2-11-15,-3-3-26 16,-2 4-55-16,-3 4-84 0,-3-3-92 16,-3 3-91-16,-5 4-90 0,-2-3-60 0,-7 1 11 15,-2-1 58-15,-7-4 80 0</inkml:trace>
  <inkml:trace contextRef="#ctx0" brushRef="#br0" timeOffset="72613.63">7825 7378 36 0,'-8'-7'201'15,"1"2"24"-15,1 0-40 0,0 2-41 16,2 2-35-16,1-3-30 0,1 4-28 16,2 4-19-16,2 0-13 0,3 2-1 15,1 5 3-15,2 3 3 0,1 2 2 0,2 5-1 16,1-1-2-16,-1 2-2 0,-1 3 0 16,1 3 4-16,-3 1 8 0,-1 1 8 0,-5 0 7 15,-2 3 6-15,-2 1-2 0,-5 2-5 16,-1-1-11-16,-3 2-11 0,-1-2-28 15,-3 1-40 1,-2 1-48-16,0-2-61 0,-2-1-87 0,0 1-49 0,-2-1-11 0,-3-5 18 16</inkml:trace>
  <inkml:trace contextRef="#ctx0" brushRef="#br0" timeOffset="75430.57">9061 7236 84 0,'3'-7'100'0,"-1"-2"-30"0,0-1-23 15,0-1-17-15,0-3-10 16,2-1-7-16,0 2-4 0,1-3-2 16,-3 3 6-16,0-3 9 0,0 2 11 15,-2-2 13-15,-2 3 13 0,-2-3 13 0,-3 3 9 16,-1 0 5-16,-3 1 10 0,-1 0 5 16,-5 3 2-16,-2 4 3 0,-3 1-1 15,-1 4-5-15,-4 5-8 0,-1 4-8 0,-1 10 0 16,-1 3 3-16,0 10 5 0,3 3 8 0,-1 9 6 15,5 4 3-15,2 1-5 16,6 1-17-16,4 1-18 0,7 0-17 0,4-2-18 16,9-4-14-16,3-1-9 0,7-3-5 15,5-4-11-15,3-3-36 0,3-3-56 16,4-6-66-16,2-2-67 0,2-6-66 16,2-3-67-16,-2-4-23 0,-2-6 23 0,0-7 48 15,0-4 59-15</inkml:trace>
  <inkml:trace contextRef="#ctx0" brushRef="#br0" timeOffset="75598.48">9445 7327 154 0,'0'5'216'0,"0"5"-13"0,0 6-29 16,-3 8-31-16,3 0-31 0,0 6-26 15,0-1-30-15,3 5-43 0,1-4-46 0,0 4-54 16,0-1-67-16,3 0-57 0,-3 0-27 15,2-4 0-15</inkml:trace>
  <inkml:trace contextRef="#ctx0" brushRef="#br0" timeOffset="75762.6">9478 7449 138 0,'0'-12'202'0,"0"4"-14"0,3 0-51 0,1 2-50 16,2-1-39-16,3 0-22 0,1 2-20 16,3 1-33-16,4-1-45 0,0 1-67 15,2-1-37-15,2-2-18 0,-2-2-2 0</inkml:trace>
  <inkml:trace contextRef="#ctx0" brushRef="#br0" timeOffset="76178.28">9948 6705 51 0,'-6'-1'183'0,"2"-2"-5"0,0 2-31 16,-1-3-33-16,1 4-32 15,2-2-25-15,0 2-21 0,2 0-16 0,-2 0-12 16,2 0-5-16,0 2-1 0,2 2-2 16,-2-3 0-16,2 3 0 0,0 4 0 0,2-2 0 15,-2 4 0-15,3-1 1 0,-1 1-1 16,0 5 0-16,0 0-1 0,3 0 3 15,-1 1 4-15,0 2 1 0,1 1 7 16,1 2 6-16,-1-3 7 0,-1-1 7 0,-2 1 4 16,0 1 1-16,1-2-1 0,-3 0-5 15,-2-1-6-15,-2-2-6 0,-1 1-8 16,1-1-19-16,-2-2-30 0,-2 0-41 0,-3-4-54 16,1 1-69-16,-1 0-35 0,-1-4-5 15,-3 1 17-15</inkml:trace>
  <inkml:trace contextRef="#ctx0" brushRef="#br0" timeOffset="76392.78">10281 6660 52 0,'6'0'277'0,"-4"4"26"0,0 2 25 0,-2 3-73 15,-2 2-71-15,0 4-66 0,0 3-46 16,0 3-55-16,2 2-68 0,0-1-68 16,0 2-71-16,0-2-80 0,0 0-34 0,-2-2 6 15,0-1 34-15</inkml:trace>
  <inkml:trace contextRef="#ctx0" brushRef="#br0" timeOffset="76560.31">10245 6729 44 0,'2'-10'186'0,"0"4"-1"15,0-2-32-15,0 4-32 0,2-1-34 0,3 3-25 0,-1 1-15 16,3-2-13-16,1 3-9 16,3 3-16-16,0-2-22 0,1 1-31 15,1 3-43-15,2-2-64 0,-2-2-39 0,0 3-17 16,0-3 6-16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33:45.9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6460 8742 31 0,'-4'-1'66'0,"-3"-4"-6"16,3 2-4-16,0-2-4 0,0 3-6 16,0 1-3-16,-1-2-5 0,-1 1-4 15,2-1-1-15,-3 2-4 0,1-2-4 0,0 1-3 16,-1-1-2-16,-1 3-2 0,-1-1-2 16,1 1-2-16,-1 0-1 0,-1 0 1 0,-1 1-2 15,1 2 2-15,-3-1 1 16,0 1 0-16,1 1 3 0,-1 1 0 0,-2 2 1 15,0-3-4-15,0 2-2 0,1 3-4 16,-1 1-1-16,-2-1-2 0,0 1-1 0,0 5-1 16,0-2 0-16,-2 0-2 0,0 4 0 15,0 0-1-15,0 3 1 0,-2 2-2 16,0-1 1-16,-3 4 2 0,1 3 2 16,0-2 3-16,-3 3 4 0,1 4 2 0,0-2 5 15,-1 1 1-15,-1 1 2 16,1 4-2-16,1-3-1 0,-1 1-1 0,1 5-3 15,2-2 0-15,-1 0-1 0,3 0 0 16,2 0 0-16,2 2 0 0,2-1-2 0,1-1 0 16,3 2-2-16,0 0 0 0,3 0-1 15,2 2-1-15,1 0 1 0,3-1-1 16,2-1-1-16,2 1 0 0,5 0-1 0,1-3-2 16,5 0-3-16,4 0 0 0,2-1 1 15,4-4 1-15,3 1 0 0,5-1 3 16,3-4 1-16,6 1 2 0,3-1-2 15,1-3 0-15,5-1 0 0,4-1-1 0,0-3-1 16,2 3 1-16,2-5 0 0,0 0-1 16,4-2-1-16,1 0 1 15,3-5-2-15,1 2 3 0,4-2 1 16,2-4-2-16,0 0 1 0,4-3-1 0,0-5 0 16,5 0-3-16,-1-5-1 0,5-4 1 0,-1-2 0 15,1-6 1-15,2-5 4 16,-2-2 4-16,1-6 3 0,1-4 2 0,-2-5 2 15,-1 0 0-15,1-3-4 0,-4 0-4 0,-1-1-3 16,-2-2-2-16,-1 1-3 0,-3 0-2 16,-2-1 0-16,-5 2 0 0,60-45 1 15,-70 44 0-15,-6 1 2 0,-2 2 0 16,-7 2 0-16,-4-1 7 0,-4 2 12 16,-6-1 13-16,-5 2 12 0,-4 0 13 15,-6-2 13-15,-3 3 6 0,-5-2 2 0,-3-1-2 16,-7 3-3-16,-1-2-6 0,-7 0-5 15,-1 1-7-15,-8-1-6 0,-3 3-8 16,-2-1-3-16,-7-1-4 0,-2 2-3 0,-7 1-5 16,-3-1-3-16,-5 4-5 15,-6-1-6-15,-2 1-3 0,-7 3-6 16,-2 2-5-16,-4 1-2 0,-2 1-4 0,-4 5-2 16,-3 0-1-16,-1 4 1 0,-7 1 1 15,-2 4 0-15,-2-1 2 0,-2 6-2 16,-1 1-16-16,-3 4-28 0,1 4-34 15,-1 0-37-15,4 4-40 0,4 5-40 0,2 0-27 16,4 0-19-16,7 2-18 0,4 3-26 16,6-2 9-16,5 2 24 0,7-2 35 0</inkml:trace>
  <inkml:trace contextRef="#ctx0" brushRef="#br0" timeOffset="1957.91">9155 8477 5 0,'-3'-3'44'16,"-1"-1"-2"-16,0 0-3 0,0 0-3 15,0 3-1-15,-3-3 1 0,1 3-3 16,-1-2 3-16,1 2 1 0,-2-3 0 0,-1 3-4 15,-1 1-2-15,-1-2-4 0,-2 2-6 16,-1 2-6-16,-1-1-4 0,-2 3-1 16,-2 0 0-16,-2 1 2 0,-3 0 4 0,-1 3 5 15,-1-1 4-15,-1 2 2 0,-3 0 2 16,-1 2 0-16,1-2-2 0,-2 2-2 16,0 0-4-16,-1 2-1 15,1 2-5-15,-2 0-1 0,-2 1-5 0,0 4-2 16,-2 1-2-16,0 4-4 0,-2 1 0 0,-3 4 0 15,1 2 0-15,0 1 0 16,-3 1 2-16,3 0 3 0,-1 3 4 0,3-3 4 16,0 2 5-16,0-2 3 0,4 1 3 15,0-1-1-15,4 1 1 0,0-1-1 0,5-1 1 16,1 1-1-16,5-3 2 0,0 4-1 16,4-5-1-16,4 4-4 0,3-1-3 15,1 1-3-15,5-4-3 0,2 5-3 0,4-1-1 16,2 0-1-16,5 0-1 0,4 1 0 15,1 1 4-15,8 1 4 0,1-2 8 16,6 1 6-16,7-2 6 0,3 3 8 0,5-3 4 16,5 0 3-16,4-2 2 0,6-2 3 15,4 3 0-15,5-4 1 0,6-3 1 16,4 3-1-16,5-3-3 0,2-2-4 0,4-1-6 16,2 1-3-16,2-3-4 0,4-1-5 15,5-2-7-15,-1 2-2 0,5-3-6 16,4 1-3-16,2-3-4 0,1 4-5 0,3-4-1 15,-2 1 2-15,1 1 1 0,-1-5 3 16,0 5 2-16,3-4 4 0,-1-1 0 16,0-2 1-16,3 2 0 0,2 0 1 15,1-4 1-15,-1 1 0 0,0-1 0 16,-1 1 0-16,-1-2-1 0,-1-3-3 0,-1 1-1 16,1-4-3-16,1-1-1 0,-1 0-4 15,1-5-3-15,2 1 0 0,-3-2-1 16,-1-4 0-16,-1 0 1 0,-2-1-2 0,-2-2 2 15,-1 0 0-15,-4-3 2 0,1 0 0 16,-4 1 1-16,0-4 1 0,-5 1 1 16,1 1-1-16,-3-3-4 0,-2 2-1 15,-1-3 0-15,-6 1 0 0,-3 0 1 0,-4-2 0 16,-3 1 2-16,-4 1-1 0,-4-4 1 16,0-1-1-16,-5 1-1 0,1 0 1 0,-5-5 0 15,-1 0 1-15,-3 3-1 0,-2-3 1 16,-4-1-2-16,-1 1 0 0,-3 0 0 15,-5-1 0-15,1-1 0 0,-5 1 0 16,-2 1 2-16,-2 0 1 0,-3-1-1 0,-3 1 0 16,-3 1 0-16,-4 2 0 15,1-3 0-15,-6 4 1 0,-1-1 2 0,-2 0 2 16,-5 1 5-16,1 0 7 0,-5 0 8 16,0-3 6-16,-4 3 6 0,-2 0 4 0,-2 0 4 15,0 1 0-15,-5 0-2 0,-1-1-2 16,-3 0 0-16,-2 0-4 0,-2 0-6 15,-4 1-5-15,-2-1-5 0,-3 1-5 0,-1 0-6 16,-5 0-2-16,-4-1-1 0,0 0-3 16,-4 0-2-16,-2-3 1 0,-3 3-1 15,-1-1-1-15,-5-2-2 0,-4-2-1 0,-2 4 0 16,-7-2 0-16,-6 2 0 0,-2-2-1 16,-6 2-2-16,-5-1 1 0,-3-1 0 15,-5 3-1-15,-7 0 2 0,-1 0 1 0,-5 4 0 16,-4 1 0-16,-4-2 0 15,-4 5-2-15,-7 1 0 0,-4-1-3 0,-2 2 0 16,-5 1 4-16,-1 3 1 16,-3 1 0-16,-1 1-1 0,-1 1 1 0,-4 1-3 15,0 2-3-15,-4 4 0 0,2 1 0 0,-2-3 6 16,4 3 2-16,0 0 1 16,4 3-2-16,2-3-1 0,3 1 0 0,2 3-5 15,1-3 1-15,3 3 0 0,0 3 2 16,2-2 0-16,0 3 5 0,4 1-1 0,1 2 0 15,3-1 0-15,5 1-1 16,0 3-2-16,3 1-6 0,4-1-5 0,1 1-5 16,4 0-9-16,3 0-11 0,5 2-11 0,3-4-13 15,7 4-14-15,3-1-12 0,7-2-17 16,2 2-13-16,5 0-13 0,3 2-15 16,5-2-10-16,4 2-15 0,2 1-7 0,2 1-7 15,4 2-6-15,5 0-12 0,2 2-22 16,4 1-10-16,4-4 8 0,7 4 20 15</inkml:trace>
  <inkml:trace contextRef="#ctx0" brushRef="#br0" timeOffset="4346.58">17968 8726 21 0,'-4'-4'48'0,"0"-1"-3"16,-2 1-1-16,1-1-1 15,-1 1-1-15,2 0 1 0,-3 0 0 0,1-1-1 16,0 1 2-16,-3-1-1 0,1 1 2 16,-1-1-2-16,1 3 0 0,-3-3-1 15,-1 2-2-15,-1-2-2 0,0 4-2 16,-2-3-2-16,-2 0-1 0,0 3-1 16,1-2-1-16,-4 3 0 0,-1-2-2 0,0 2 0 0,0 0 0 15,-2 0-2-15,-1 2-1 0,1 1-1 16,0-2-1-16,0 4-2 0,-1 3-3 15,1-3-2-15,0 2-2 0,-1 2-2 0,3 4-3 16,-2-2-2-16,2 2-1 0,-2 0-1 16,1 4 0-16,-1 0-2 0,2 2 1 15,-2-1 1-15,1 2 1 0,-1 2 0 16,0 0 2-16,0 3 2 0,-1 3 0 16,1-2 0-16,2 4 1 0,-2-1-1 0,1 4 0 15,1 0-3-15,0 0 0 16,2 1-1-16,2 5-1 0,2 0 0 0,0 0-3 15,5 2 1-15,1 2 0 0,5 2-1 16,4 2-2-16,2 2 1 0,7 1 1 16,1 0-3-16,7 0 0 0,2 2 0 0,7 1 0 15,1 2 1-15,7-5-1 0,2 3 1 16,4-3 1-16,5-1 0 0,3-1 0 0,5-3 2 16,5-5 0-16,3-3 0 0,5-6-1 15,1-2 3-15,5-4 1 0,2-6 4 16,5-3 2-16,3-7 3 0,1-4 3 0,-1-5 0 15,3-4 0-15,-3-5-4 0,1-3-2 16,0-7-2-16,-5-4 0 0,-2 1 0 16,-2-6 0-16,-4 2 1 0,-4-2-2 15,-5-1 2-15,-2-2-1 0,-4-2 2 16,-4 3 9-16,-4-5 10 0,-5 1 10 16,-2-1 8-16,-2-3 9 0,-6-2 6 0,-2 1-2 15,-3-5 3-15,-3 1 3 0,-5-2 6 16,-2-2 4-16,-5 1 4 0,-1 0 4 15,-7-2-1-15,-4 0-6 0,-6 1-6 16,-5-1-8-16,-4 4-8 0,-8-5-10 0,-5 5-9 16,-5-4-10-16,-8 3-5 0,-7-3-7 15,-5 3-5-15,-6 2-8 0,-5 2-4 0,-8 2-3 16,-4 3-3-16,-9-1-2 0,-6 6 0 16,-8 3 0-16,-5 3 1 0,-4 8-3 0,-4 4-12 15,-2 4-34-15,-1 5-56 0,3 8-63 16,4 5-74-16,7 6-74 0,5 8-89 15,7 3-25-15,7 7 24 0,6-2 48 16,6 0 65-16</inkml:trace>
  <inkml:trace contextRef="#ctx0" brushRef="#br0" timeOffset="12144.75">6075 10218 3 0,'-15'4'95'0,"0"-3"-12"0,0 1-14 16,1 2-13-16,1-3-9 0,-2-1-9 0,2 3-11 16,1-3-6-16,1 1-5 15,-2-1 0-15,3 4-2 0,-1-4 1 0,1 1-1 16,1-1 1-16,-1 3-1 0,-1-3-1 15,0 1-2-15,1 3 2 0,1-4 5 16,-1 1 5-16,-1-1 3 0,1 3 4 0,-3-1 3 16,0 0-1-16,0 1-1 0,1-2-4 15,-3 2-4-15,-2 2-2 0,2-4-2 16,-2 4 1-16,-2-1-2 0,0 3-1 16,0 1-1-16,-2-3-3 0,-2 5-2 0,2 1-3 15,-3 1-3-15,-1 1 0 0,2 0-1 16,-3 3-1-16,1 2 1 0,-1 1-1 0,1-2 2 15,0 5 2-15,-1-1 3 0,1 3 6 16,-1-3 2-16,1 4 4 0,0 0 2 0,1 1-1 16,1 0-1-16,0 2-4 0,2-2-1 15,-1 2-4-15,5-2-2 0,1 2-3 0,1-2-1 16,0 3-1-16,4-3-2 16,1 3 0-16,3 0-3 0,1 1 0 0,4-1-1 15,0 0 0-15,4 1 0 0,0 2-1 0,4-2 1 16,3 1 0-16,4-1 1 0,1-1 0 15,3 0 0-15,4 1 1 0,5-4 0 16,1 2 1-16,3-2-1 0,4-1 1 16,2-3 1-16,2 2 1 0,4-4-2 0,1-2 2 15,3-2-1-15,3 0-1 0,4-6-1 16,0-1 0-16,4-2 0 0,4-2-1 0,5-2 1 16,2-6 0-16,4-4 1 15,0-3-1-15,2-4 0 0,2-2 2 0,0-4-2 16,0-5 2-16,3-1-1 0,-1-3 1 15,0 1-1-15,0-6 0 0,1 0 0 0,-3-3-2 16,-2 2 0-16,0-5 1 0,-2 5 1 16,-2-3-2-16,-2 2 3 0,-3-3-1 15,-3 2 0-15,-5 0-2 0,-4-1 1 16,-2 3-2-16,-5-1 0 0,-4-1 0 0,-3 2 0 16,-3-2 2-16,-7 4 2 0,-1-1 4 15,-5 0 5-15,-4 0 6 0,-4 1 7 16,-2 1 7-16,-7-1 7 0,-2 3 3 15,-6 0 2-15,-2 1 1 0,-5 0 0 0,-3-1 2 16,-5 2-2-16,-2 2-3 0,-5-2-1 16,-3 3 0-16,-3 0-2 0,-6 3-3 15,-2 0-2-15,-4 2 0 0,-3 0-5 0,-3 2-4 16,-3 2-5-16,-2-1-5 16,-4 4-4-16,-5 1 0 0,-1 4-3 0,-3-1-2 15,-1 5-1-15,-1-1-4 0,0 2-1 16,2 3-3-16,1 3-4 0,-1-2 0 0,5 3-5 15,-3 0-9-15,3 1-18 0,2 0-21 16,-1 2-27-16,1 1-27 0,2 1-28 16,0 2-24-16,4-1-20 0,0 3-19 0,4-1-26 15,5 4-25-15,-1 1 4 0,5-1 21 16</inkml:trace>
  <inkml:trace contextRef="#ctx0" brushRef="#br0" timeOffset="14024.51">8968 10400 8 0,'-6'-4'95'0,"-3"-2"-6"15,1 2-1-15,0-1-1 0,-3 1-3 16,-2-1-5-16,1 0-7 0,-1 2-2 0,-4 0-4 16,0-2-3-16,0 4-3 0,-2-3 1 15,-2 0-1-15,2 3 0 16,-2-2-3-16,-1 3-1 0,-1-1-1 0,2 1 1 15,-2 0 1-15,-3 0 0 0,1 0 1 16,0 0-2-16,-3 1-3 0,-2 2-4 16,-1 2-7-16,-1-1-5 0,-4 1-6 15,-4 1-6-15,-1 3-2 0,-3 2-3 0,-3 0-2 16,1 1-2-16,-3 4-1 0,-2-1 0 16,1 1-1-16,-1 2 1 0,2 2 2 0,-2 0 3 15,3 1 2-15,1 1 3 0,1 2 1 16,-1-3-1-16,5 4-4 0,-3-1-2 0,5 0-2 15,0 0-2-15,0 1-3 16,4 3 0-16,0-3-3 0,4 5-1 0,0-1-2 16,5 0-2-16,1 2-2 0,5 4-3 15,2-5-2-15,2 4 1 0,4-1-2 16,5 1 1-16,1 0-2 0,5-2 2 0,4 2-1 16,5 3 1-16,3-3 1 0,5 2 1 15,4-2 0-15,7 1 1 0,3-1 0 16,5 3 1-16,4-4 0 0,5 1 1 0,1-1 1 15,7 1 2-15,2-5-1 16,6 0 0-16,2 1 2 0,7-4 1 0,2-1 3 16,6-2-1-16,3-1 0 0,3 1-2 0,5-3 0 15,2-1-4-15,4-2-1 16,4 1-1-16,1-2 0 0,3-3 0 0,1-2 1 16,2 2 2-16,1-4-1 0,3-2 1 15,2-3 0-15,5-3-1 0,1-1 3 0,7-1-3 16,0-3 2-16,2-3 0 0,2-1 0 15,0 2 0-15,0-3 3 0,2-1 2 16,0 1-2-16,0-1-1 0,2 0 1 0,0 0-1 16,3-2-6-16,-3 0-1 0,0-2-1 15,-2 2 1-15,2-2-1 0,-1-1 1 16,1-5 2-16,2 1-1 0,1-1 0 16,-1 0 0-16,-2-4-1 0,0 1 0 0,-4-2-2 15,-4 1 2-15,-4-1 0 0,-3-1 4 16,-6-4 1-16,-2 2-1 0,-4-1 1 15,-5 0-2-15,-3-1 2 0,-3 1-3 16,-2-2-2-16,-5 2 0 0,-1-4 0 0,-2 2-1 16,-5 0 0-16,-4-2-2 0,-4 0 0 15,-2-1-4-15,-5 0-6 0,-4 1-8 16,-4-1-7-16,-2 0-4 0,-2 2-5 0,-6-2 2 16,-3 4 6-16,-2 1 8 0,-6 0 6 15,-2 3 7-15,-3 1 3 0,-3 1 4 16,-5 3 1-16,-2-3 2 0,-2 5 0 15,-4 0 2-15,-3-2 3 0,-3 3 5 16,-1-2 6-16,-4 3 5 0,0-4 5 0,-2 4 2 16,-2-4-2-16,-2 1-4 0,-2-3-7 15,-1 0-4-15,-1 1-5 0,-1-1-3 0,-1-2 0 16,-3 0-1-16,-2 1 0 0,-2-1-1 16,-2-3 0-16,-4 2 1 0,0-2 0 15,-5 2 1-15,-4 1 1 0,-2-3 0 16,-6 3-1-16,-4-1 0 0,-5 1-1 15,-4-3-2-15,-6 2 3 0,-2-2 2 0,-7 2 7 16,-2-1 11-16,-6-4 8 0,-3 4 13 16,-3-1 6-16,-5 1 3 0,-4-1-2 15,-6 2-9-15,-7-2-7 0,-6 3-14 0,-9 3-8 16,-3-1-8-16,-7 2-5 0,-3 3 0 16,-1 2-1-16,-3 6 0 0,-3 1 2 0,-5 2-3 15,-4 4 1-15,-7 6-2 0,-6 2-5 16,-2 2 4-16,-4 2-2 0,0 1 2 15,-2 6 0-15,-3-1-3 0,1 4-2 0,-1 0-15 16,7-1-17-16,4 2-20 0,9-3-31 16,10 1-39-16,9-2-47 0,10 0-44 15,13 1-45-15,8-2-48 0,11-1-41 0,9 2 0 16,8-3 35-16,6 0 45 0</inkml:trace>
  <inkml:trace contextRef="#ctx0" brushRef="#br0" timeOffset="19224.28">17581 10121 8 0,'-8'0'70'0,"-3"-1"-1"0,3 1-5 0,-3 0-4 15,0 0-2-15,1 0-2 0,-1 0 1 16,1 0-1-16,-1 1 0 15,0-1 2-15,1 4 2 0,-3-3-3 0,3 2-1 16,-3-2 1-16,0 3 1 0,-2-3-2 16,1 5-4-16,-3-2-4 0,-2 1-4 0,-3 4-4 15,-1 0-7-15,0 2-5 0,-3-1-2 16,-1 5-1-16,-1-1-2 0,1 2 0 16,-1 1 1-16,1-1 0 0,-1 1-2 0,1 1-4 15,1 1-3-15,-1-2-2 0,1 1-5 16,-1 3-1-16,2-1 0 0,-1 2 3 15,1 2 3-15,-1-2 5 0,1 2 6 16,0 5 7-16,-1-3 5 0,3 3 5 0,0 4 2 16,-1-4-1-16,3 2-3 0,2 2-3 15,0 0-3-15,2 0-4 0,2 4-3 0,3-2-2 16,1 5-1-16,3-5 3 0,1 3 4 16,3-2 2-16,4 1 5 0,2-2 3 15,2 3 2-15,5-2-1 0,3-2-2 16,5 1 2-16,2-2 0 0,5 2-1 15,1-1 1-15,7-3-1 0,2 2-4 0,4-3-4 16,4 3-7-16,1-4-3 0,3-3-2 16,3 2-1-16,2-3 0 0,1-3 0 0,6-2 0 15,1-2 1-15,4-2 1 0,3-3 1 16,4-1 0-16,2-4 1 0,4-3 0 16,2-1-2-16,5-3-1 0,4-2-2 15,-1-4-2-15,5-3-3 0,1 0-2 0,-1-5-1 16,0-3-2-16,2-2-1 0,0-6 3 15,0-2 2-15,0-3 3 0,-2-4 0 16,2-1 2-16,0 1 0 0,3-5-4 16,-3 1-3-16,2-4-3 0,-2 3-1 0,0-2-4 15,-4 0 1-15,-2-2 0 0,-5 1-3 16,-5 2 0-16,-3-1 0 0,-6 5 1 0,-3-2 0 16,-6 2-1-16,-4 0 2 0,-6 4 2 15,-4-1 1-15,-5 2 6 0,-4 1 5 16,-4 3 6-16,-7-2 6 0,-2 2 7 15,-4 1 5-15,-4 0 1 0,-2-1-3 16,-5 1 0-16,-4-1-5 0,-1 2-3 16,-6-5-4-16,-1 3-1 0,-4-2-3 0,-3 2-3 15,-4-3 0-15,-2 0 0 0,-2-1-3 16,-2 2-1-16,-4-1 0 0,-3 3-1 0,-1-3-1 16,-3 3-3-16,-4 2-2 0,-2-1-1 15,-2 1 0-15,-3 2-1 0,-3 0 0 16,-5 2 0-16,-2 2 1 0,-2-2-2 15,-4 4-1-15,-5-2 0 0,1 2 0 0,-5 0 1 16,-4 2-4-16,-2 1 3 0,-2-2 2 16,-3 5 1-16,-3 0-2 0,-3 1-4 15,-4 3 3-15,-4 2-2 0,-4-2-3 0,-5 6-4 16,-6 6 0-16,-4-1 1 0,-2 4-9 16,-5 7-6-16,1 2-6 0,-3 2-15 15,5 5-30-15,-1 0-44 0,3 4-67 0,6 1-79 16,2-1-76-16,9 4-62 0,6-4-53 15,8 1-25-15,9-1 35 0,8-3 62 16,7 2 74-16</inkml:trace>
  <inkml:trace contextRef="#ctx0" brushRef="#br0" timeOffset="22596.08">6589 11346 39 0,'-13'0'55'0,"3"1"0"16,-3-1-3-16,3 4-6 0,-3-4-3 15,2 1-2-15,1-1-1 0,-1 2-1 0,-2 2 3 16,3-3 4-16,-3 2 3 0,3-2-1 16,-3 3-1-16,0-3-2 0,0 2-4 15,1 2-2-15,-5-4-3 0,0 4-2 0,0 0-1 16,-4 1 0-16,0 1-3 0,-5-1-1 16,1 4-1-16,-5-1 1 0,1 0-1 15,-3 3 1-15,0 1 2 0,-2-2 4 16,2 3 1-16,-1-2-1 0,1 5-1 0,-2-1-1 15,2-1-5-15,0 4-5 0,1-2-2 16,-1 1-1-16,2 1 1 0,3-1-1 16,-1 3 0-16,1-1 0 0,-1 1-2 15,3 3 1-15,-1-1-2 0,3 1 0 0,0 2-1 16,0-1 3-16,1 3-2 0,1-2-2 16,2 4-2-16,2-2-3 0,3 1-3 0,1-3-2 15,0 4 0-15,5 2-3 0,-1 2-1 16,5-3 1-16,0 4 0 0,2 0 3 0,2 2-1 15,2-2 1-15,2 1 1 16,2 2 0-16,3 0 0 0,3-1-1 16,1 1 2-16,4 1 4 0,0 0 1 0,4 0 4 15,0-2 5-15,3 0 4 0,3-2 3 16,1 2 3-16,1-4 5 0,3 1 3 0,4-1 3 16,0-3 0-16,4 0 1 15,5-1 1-15,1 0-2 0,3-4 1 0,2 0 1 0,2 0 2 16,2-5 0-16,4 2 2 15,0-7 1-15,5 0-2 0,3-4-4 0,5-2-2 16,3-1-1-16,3-3-6 0,4-3-4 16,3-4-2-16,2-2-1 0,2-1-5 0,4-3-5 15,0-1 1-15,0-2-3 0,-2-3-1 16,2-2-1-16,-2 2-1 0,-2-6-2 16,0 3 1-16,-2-4-1 0,0-1 1 0,-3-2-1 15,-1-1 0-15,-1 0 0 0,-1-4 1 16,-1-1-1-16,-1-2-1 15,-3 1 3-15,0-6-1 0,-2 1-3 0,-4 1-2 16,-4-3-2-16,-3 2 1 0,-6 1-4 0,-2-2-1 16,-6 3 3-16,-3 1 1 15,-1 0 0-15,-7 0-1 0,-2 3 1 0,-2 0 2 16,-4 1 2-16,-3 0 4 0,-2 0 3 16,-3 3 9-16,-5 1 5 0,-3-3 7 15,-1 3 6-15,-4 0 3 0,-5 2 1 0,0-2-3 16,-4 0-3-16,-4 0-2 0,-3 0-8 15,-1 1-5-15,-3-1-5 0,-3 0 0 16,-3 0-4-16,-2-1-4 0,-3 1 1 16,-3 0-4-16,-3 1-1 0,-1-1-3 0,-5 0 0 15,-4 0-3-15,-2 2 0 0,-3-1 1 16,-5-1-1-16,-3 0 0 0,-2 0 0 0,-4 4 2 16,-2-4 0-16,-7 2-2 0,-2 3 4 15,-6 1 1-15,-4 1-1 0,-5 5-2 16,-4 1 0-16,-1 4-2 0,-6 0-3 15,-3 7-4-15,-5-2 2 0,-3 3-2 0,-1 3 1 16,-2 1 0-16,-2 1 4 16,2-1 1-16,0 3 0 0,2-1-2 0,2 2 2 15,3-3-1-15,1 6-4 0,3-2-7 0,-1 0-4 16,5 2-7-16,2-2-13 0,2 2-20 16,5-1-23-16,1 4-34 0,5 1-41 15,4-2-44-15,4 3-43 0,4 1-30 16,7 0-24-16,4 0-12 0,4 1 3 15,7 1 5-15,8-2-2 0,4 1 10 0,7-2 29 16,3 1 38-16</inkml:trace>
  <inkml:trace contextRef="#ctx0" brushRef="#br0" timeOffset="25763.17">17541 11409 20 0,'-4'-3'54'15,"-1"2"1"-15,1-2-2 0,0 1-1 16,-2-1 0-16,-1 2-3 0,1-4-6 0,-1 2-4 15,-1 2-5-15,0-4-3 16,-3 3-5-16,0-1-2 0,-1 2-2 0,-1 1 1 16,-2-4 0-16,-2 4-1 0,0 0 1 15,0 4-1-15,-4-3 1 0,0 2-3 0,-2 0-1 16,-1 5 1-16,-1-2-1 0,-2 3 0 16,-1 2 1-16,-2 2 2 0,-1-1 0 15,-1 2-1-15,0 5-2 0,-2 1-2 16,-2 3-2-16,0 2-1 0,0 1 0 15,0 3-1-15,2 0 0 0,1 4 0 16,-1 0-2-16,4 0-2 0,0 2-2 16,1 2 0-16,3-1 0 0,1 2 0 0,4 1-1 15,0 1 0-15,4 0 1 0,0 0 0 16,4 3 0-16,3-2 1 0,1 2 0 0,5 1-1 16,2-1 2-16,2-1 0 0,4 0 0 15,2 3 1-15,5-3 1 0,2 0 4 16,4 0 4-16,2 0 6 0,6-1 3 15,3 0 6-15,5-2 5 0,3-1 4 0,7-1 0 16,1 0-1-16,5-3 1 0,4 0-1 16,2-3 2-16,2-2 2 0,4-1 6 0,3-3 5 15,1-4 3-15,5-1 3 0,4-2-2 16,3-6-6-16,1 1-5 0,4-6-6 16,3 1-8-16,2-7-5 15,2 3-1-15,0-8 3 0,0 0 2 0,-1-3 2 16,1-3 3-16,-2-3-1 0,-2-7-2 15,-1 0-1-15,-1-1-5 0,-3-5-4 0,-1-4-3 16,-5 2-1-16,0-5-2 0,-4-1-3 16,-5 1 4-16,-1-6 1 0,-3 2 4 0,-6-1 2 15,-2-3 5-15,-4-2 3 0,-5 2 5 16,-3-2 2-16,-5-1-3 0,-5 5 2 16,-3-5 2-16,-5 4-3 0,-4-1-3 0,-2-1-3 15,-4 0-2-15,-3 1 0 0,-5 2 0 16,-3-2 0-16,-4-1-2 0,-5 2 1 15,-3-3 0-15,-5 2-5 0,-2-2-6 0,-4 4-2 16,-5-5-6-16,-1 2-1 0,-5-1 0 16,-4 1 0-16,-2 1-2 0,-2-1 2 15,-5 5 0-15,-3-5 2 0,-3 5 0 16,-4-1-2-16,-2 3 1 0,-3 2-3 0,-5-2-3 16,-3 5-6-16,-4 1-3 0,-6 3-1 15,-3 3-2-15,-3 0 0 0,-3 6-2 16,-2 0-3-16,-2 4-7 0,0 1-17 15,2 4-23-15,0 3-36 0,2 1-43 16,3 4-53-16,5 0-52 0,5 1-45 0,4 4-31 16,5-2-19-16,6 0-2 0,6 2-10 15,2-1 8-15,4 4 32 0,5-3 40 16</inkml:trace>
  <inkml:trace contextRef="#ctx0" brushRef="#br0" timeOffset="31437.18">6492 12707 30 0,'-2'-2'39'0,"2"2"-3"0,-2-3 0 16,-1 2-3-16,1 1-7 0,0-3-2 16,0 3-3-16,0-2 0 0,0 2-2 0,0-3-2 15,0 3 1-15,0-1-2 0,-1 1 0 16,1-4 0-16,0 4-1 0,-2 0 1 16,2 0 3-16,-2 0 1 0,1 0 1 0,-1 0 2 15,0 0-1-15,-2 0 2 0,1 0 1 16,-1 0-1-16,-2 0 3 0,1 0 1 15,-1 0 1-15,-3 4 1 0,1-4-4 16,-1 1-1-16,-2-1-4 0,-1 3-1 16,-1-1-4-16,0 1 1 0,-2-2 1 0,0 2 2 15,0 1 3-15,0-1 1 0,0 2 2 16,-2-4 0-16,0 3-1 0,-2 0-2 16,2 0-2-16,-2-3 0 0,-3 5 0 15,3-1 3-15,-2-1 3 0,2 1 4 16,-2-1 1-16,-1 1 1 0,-1-1 1 0,2 0-5 15,-3 0-2-15,1 4-5 0,-1-4-4 16,-1 2-3-16,1 1-3 0,-1 1-1 0,2 1-2 16,-1-4 1-16,3 6 0 0,-3-6 2 15,3 4-1-15,2 1 0 0,0-1-1 16,2 0-2-16,0-1-2 0,0 1-1 16,2 4 0-16,0-5-3 0,2 4 0 0,0 1-1 15,0-1 0-15,3 2-3 0,-3 1 0 16,2 1 1-16,0 2-1 0,1 3 1 15,-1 0-1-15,2 3 2 0,-1-1 0 0,1 2-1 16,3 3 0-16,-1 2 1 0,1-4 0 16,1 3-1-16,3 0 1 0,0 1 0 0,0-1 0 15,2 1-2-15,2-1 1 0,0 1 0 16,2 0 0-16,2-1 0 0,2 0 1 0,1 1 0 16,-1-1 1-16,3 0 1 0,1 1 0 15,3-1 1-15,-1 2 0 16,3-2 0-16,2 0 3 0,2 1-1 0,0-2 1 15,3 1 3-15,1-3 2 0,2-1 2 0,3 3 0 16,-1-3 1-16,5-3-1 0,0 0-1 16,2-2 0-16,-1 0 3 0,6-1 4 15,-1 0 3-15,4-3 5 0,0-1 7 16,5 0 3-16,-1-1 3 0,1 1 2 0,2-5-3 16,-1-1-1-16,1 1-2 0,2-1 2 15,2-3 2-15,2-2 6 0,0 2 7 16,4-5 7-16,0 2 9 0,5-3 5 0,2-3-1 15,1 2-4-15,3-3-5 0,2 1-7 16,2 0-11-16,2-2-8 0,1 1-2 16,-1-1-2-16,2 1-5 0,-2-1-2 0,-2 2-1 15,0-2-4-15,-2 1-3 0,0-1-2 16,-2 1 2-16,0-1 0 0,0-1 1 16,0 2 1-16,0-1-1 15,-3 4 0-15,3-3-3 0,0-1-4 0,0 2-2 16,0-1-3-16,0 0-2 0,2-1-3 0,-3 1-3 15,1-4-1-15,0 1 1 0,0 2-1 16,-2-3 1-16,-3-1 0 0,1-3 0 0,-3 3 0 16,-1-1 0-16,-1-5-1 15,1 5 1-15,-3-4 0 0,-2 0 1 0,0-2 2 16,-2 3 1-16,-2-3-1 0,0 2-1 16,0-1-1-16,-2 0-1 0,-3-1 1 0,1 0 3 15,-2-1 1-15,-3 0 1 0,1 1 2 16,-3-1 0-16,-2 1 1 0,-2-2-2 15,0 2-1-15,-4-2 0 0,0 2-1 0,-2-3 2 16,-3 4 0-16,-1-4 0 0,-3 4 1 16,1-4 1-16,-3 3-2 0,-2-2 1 15,0 2 0-15,-2-2 0 0,-2 3 0 16,0-2 2-16,-2 0 5 0,-2 0 5 0,-3 0 4 16,1 1 5-16,-5 1 4 0,1 0 3 15,-3-1-6-15,-2-1-3 0,0 1-2 16,-4-2-5-16,0 2-3 0,-2-1-4 15,-3 0-2-15,-1 0 0 0,-3-1-2 16,-1-1-1-16,-5 2-1 0,-2-1 0 0,-3-1 0 16,-3-1 0-16,-5 2-3 0,-1-3 3 15,-3 1 0-15,-4 1-1 0,-3-2 0 0,-1 1 2 16,-2 0 1-16,-5 2-2 0,0-3 0 16,-4 2 0-16,0 0-1 0,-2 0-3 15,-2 2 1-15,0-1-1 0,-2-3 1 16,0 2 1-16,-3 0-1 0,1 0-1 0,-3-1-3 15,-1 2 0-15,-3-3-1 0,-2 4-1 16,-6-4 1-16,-2 0 0 0,-5 1 1 16,-2 3-2-16,-4-4-2 0,-4 4 4 15,-2-2 1-15,-2 1 2 0,-3 1-1 0,-1 0 4 16,-5 1 0-16,-2 2-4 0,-6 2 0 16,-3 0-2-16,-1 4-2 0,-3-1 0 0,-2 0-3 15,3 4 3-15,-1-1-2 0,2 2 1 16,1 3 0-16,1-3-1 0,3 3 1 15,2-2 1-15,0 2-1 0,4-3-4 16,4 3 0-16,2-2-5 0,3 2-5 0,4-2-6 16,4 3-4-16,2-3-8 0,4 3-16 15,5 0-28-15,1 3-45 0,7 1-61 0,3 0-60 16,5 1-53-16,5-1-38 0,6 4-15 16,4-4 3-16,9 0 19 0,4 1 3 15,9-2 26-15,5-2 35 0,8-1 38 0</inkml:trace>
  <inkml:trace contextRef="#ctx0" brushRef="#br0" timeOffset="33942.3">17970 12634 21 0,'-4'0'47'0,"0"0"4"16,2 0 3-16,-2 0 2 0,2 0 1 16,-3 0-1-16,3 0-6 0,-2 0-9 15,0 0-8-15,0-1-7 0,-3 1-7 0,-1-3-5 16,-1 3-2-16,1 0 2 0,-5 0 3 16,0 0 4-16,1 0 1 0,-3 0 4 15,-2 0 0-15,-2 0 0 0,0 0-1 16,-2 0-1-16,-3 0 1 0,-1 0-2 0,0 0-1 15,-3 0-1-15,1 0-1 0,-3 3-1 16,-2-3-2-16,0 1 1 0,-1 3 0 16,-1-3 4-16,-2 3 2 0,0 4 6 0,0-1 4 15,-2 2 6-15,-3 1 2 0,1 5 1 16,0 0 2-16,0 4-4 0,-3 1-4 0,3 5-5 16,-2 1-5-16,2 2-6 15,-1 3-3-15,3 2-3 0,0 1-2 0,4 4-1 16,0-2-1-16,5 2-2 0,1 0-1 15,3 0-1-15,2 3-2 0,1 1-1 0,3 1-2 16,5 1 0-16,1 0 0 0,2 5-1 16,5-3-1-16,2 4 1 0,2 0 0 15,2 1-1-15,4 2 1 16,2-2-1-16,3 2 1 0,3-1 0 0,5-2 0 0,2 1 1 16,3-2 1-16,3 1 2 0,5-3 2 15,3 2 3-15,6-3 5 0,1 0 5 16,2-4 2-16,3 1 2 0,3 1 3 15,3-5-2-15,2-2-1 0,2-3 0 16,2 0 0-16,5-5 0 0,1-1 0 0,5-3 1 16,-1-5 2-16,8-5 4 0,1 0 2 15,2-5 4-15,5-6 6 0,1 0 5 0,3-8 6 16,0 0 6-16,0-6 4 0,-3-5 2 16,1-2 2-16,0-6-4 0,-3-1-5 15,-1-5-7-15,-3 0-3 0,-4-1-4 16,-2-3-1-16,-2 0-2 0,-5-1 2 0,-1-3-1 15,-7 3-1-15,-2-2 1 16,-6 1-3-16,-3-2 2 0,-3 2-1 0,-5-1 2 16,-4-2 1-16,-5 3-3 0,-3-1 0 0,-3-1-2 15,-4 2-1-15,-4-2-5 0,-5-1-4 16,-1 0-2-16,-5-1-4 0,-2-1-5 16,-6-3-5-16,-2-1-3 0,-5 2-3 15,-4-1-3-15,-4-2-3 0,-4-2 0 16,-5-2 0-16,-3 0-1 0,-3-1 0 0,-6-2-2 15,-5 1 4-15,-4-2-2 0,-3 2 1 16,-3-2 1-16,-5 6 0 0,-3 1-3 0,-3 0-4 16,-2 4-5-16,-4 1-10 0,-4 4-13 15,-2 2-16-15,-3 2-26 0,1 4-36 16,-2 3-44-16,1 1-45 0,5 1-43 0,2 7-37 16,2-1-23-16,6 3-12 15,5 2-4-15,4 5-9 0,6-1 16 0,2 0 30 16,5 4 39-16</inkml:trace>
  <inkml:trace contextRef="#ctx0" brushRef="#br0" timeOffset="53337.14">17352 15024 86 0,'-6'-2'88'0,"0"-1"-4"15,-1 1-3-15,3-1-2 0,-2 3-5 0,2-1-4 16,-3 1-5-16,1-4 1 15,0 4 1-15,-1 0 3 0,-1 0 2 0,-1 0 0 16,1 4-1-16,-5-3-4 0,0 2-6 16,1 2-8-16,-3 2-6 0,-2-2-8 0,0 3-5 15,0 0-7-15,-2 5-3 16,-2-3-4-16,0 4-2 0,-3 0 1 0,1 2-2 16,0 2 2-16,0-1 1 0,1 2 0 15,-1 0 1-15,2 5-2 0,-2-3-2 0,1 4-1 16,3 0-5-16,0 0-2 0,0 3-2 15,4-2-2-15,1 3-2 0,-1 1 0 0,4 4-2 16,1-1-1-16,1 5-1 0,3-1 0 16,0 5 1-16,3-2-2 0,1 4 0 0,4 1 1 15,3 2 0-15,1-1-1 0,2 3 0 16,5-2 0-16,4 3 0 0,0-4 0 16,6 3 1-16,1-5 1 0,3 4-1 0,1-4 0 15,3 0 1-15,1-4 0 0,2 0-2 16,0-1 0-16,2-3 1 0,2-2-1 15,0-2-1-15,0-2 1 0,2-5 2 0,1-6 0 16,-1 0 1-16,2-3 2 0,-2-7 1 16,3-4 2-16,-3-1-1 0,2-8 0 15,-2 0 1-15,1-6 0 0,-1-5 0 0,-2-3-1 16,2-3 2-16,-2-8 0 0,-2 0 1 16,0-1 2-16,0-5 3 0,-2-4 2 0,-2 1 5 15,0-4 2-15,-3-1 5 0,-1-5 8 0,-1 1 9 16,-1-4 11-16,-3 1 13 0,-2-3 17 15,-2 2 20-15,-2-2 15 0,-4 2 12 16,-5 0 8-16,1 1 3 0,-5 4-6 0,-4-2-15 16,-2 0-12-16,-2 3-15 0,-3 2-16 15,-3-2-15-15,-1 2-9 0,-2 1-9 16,-1 1-9-16,-3-1-8 0,0 0-2 16,-2 0-5-16,-2 1-1 0,-1 0-1 15,-3 2-3-15,-3 1-4 0,-1 1-1 0,-3-2-2 16,-4 2-3-16,0 4 0 0,-4 1-2 15,-2 1 2-15,-1 3-3 0,-3 2-1 16,-1 2-4-16,0 5-3 0,1 0 1 0,-3 3-1 16,3 6 1-16,-1 1-3 0,1 2 4 15,-1 4-5-15,3 3-4 0,-1 0-11 16,3 5-7-16,2 0-15 0,1 0-20 0,6 0-37 16,1 4-60-16,2-2-77 0,7 2-77 15,2 3-67-15,6 0-58 0,4 1-40 16,5 0 21-16,4 5 64 0,4 1 75 15</inkml:trace>
  <inkml:trace contextRef="#ctx0" brushRef="#br0" timeOffset="55092.78">18673 14891 14 0,'0'-3'68'0,"-2"3"-4"16,2-2-7-16,-2 2-1 0,2-3-4 16,-2 3-1-16,0-1-4 0,-2 1-1 15,1-2-2-15,-1 2-3 0,0-4-1 16,-2 4-4-16,-1 0-2 0,1 0-3 16,-3 0-3-16,-1 4-2 0,1-4 1 0,-1 2-1 15,-3-1 1-15,0 4 2 0,1-1 0 16,-3 1 1-16,-2-1 2 0,0 4-3 15,0 0-3-15,-2 1-3 0,-2 0-4 16,2 2-4-16,-2 3-5 0,-1 2-3 0,-1 3-2 16,2 0-3-16,0 6-1 0,0 0 0 15,0 4-1-15,1 0 0 0,4 4 0 16,-1 1 0-16,0 2-2 0,4 2 1 0,0 1 0 16,1 1 0-16,3 3 1 0,1 3-1 15,1-1 1-15,3-1-1 0,0 4 1 0,4-1 0 16,0 3-1-16,4-3 1 15,2 2-1-15,3-1 1 0,1 0 0 0,3-1 0 16,2 0 0-16,4-2 0 0,0-1 0 16,4-4 0-16,3 1 0 0,1 0 0 0,5-6 0 15,0 2 0-15,4-5 0 0,0-2 0 16,4-1 1-16,0-5 1 0,3-1 0 0,1-3 0 16,3-4-2-16,1-6 3 0,1-1 2 15,0-4 2-15,-1-5 3 0,3-5 3 0,-2-4 2 16,-1-4 1-16,1-3-1 0,-2-4-1 15,-1-5 0-15,1-1-4 0,-1-3 0 0,-1-5-2 16,-3-5 0-16,0-1 0 0,1-3 1 16,-5-2-1-16,0-5 2 0,-4-1 3 15,0 1 7-15,-5 1 6 0,-3-1 10 0,-3 2 10 16,-2-1 11-16,-4 3 10 0,-2-1 11 16,-4 1 8-16,-5 1 3 0,-2-1 2 15,-2 1-3-15,-4 2-4 0,-4-3-9 16,-3 4-6-16,-1-4-4 0,-7 5-5 0,-2-2-5 15,-2 1-1-15,-5 1-4 0,-3 2-4 16,-3-1-4-16,-2 2-4 0,-2 3-5 0,-4 0-7 16,-3 4-6-16,-1 2-7 15,-3 0-5-15,-1 4-3 0,-3 0-4 0,-2 4 0 16,0 0-1-16,0 4-7 0,0 0-14 16,2 5-25-16,1 0-30 0,1 1-35 15,5 1-34-15,-1 5-32 0,5 0-27 16,2 1-11-16,2-1-9 0,4-1-5 0,5 5-21 15,1-2-20-15,7 3 8 0,2 0 21 16,4 0 28-16</inkml:trace>
  <inkml:trace contextRef="#ctx0" brushRef="#br0" timeOffset="56410.02">21768 14901 22 0,'0'0'67'0,"0"-1"-5"15,0 1-3-15,0-3-1 0,-2 3-4 16,0-2-7-16,-1 2-5 0,1-3-5 16,-2 3 0-16,0-1 0 0,-2 1 2 0,1 0 2 15,-1 0 4-15,0 0 0 16,-1 0-1-16,-1 0-2 0,1 0-1 0,-1 0-3 0,-3 1-1 15,1 2-3-15,-1 2-1 0,-2-1-1 16,1 3-4-16,-3 2-2 0,-2 1-4 16,0 5-4-16,0 0-3 0,-2 5-4 0,0 5-2 15,0 3-2-15,2 3-1 0,-2 6 0 16,2-1-1-16,-2 4-2 0,2 4 0 16,2 0-1-16,-2 4-2 0,3 2 0 15,1-2-1-15,0 7 0 0,3 3 0 0,-1 1-1 16,5 5 1-16,-1 0 0 0,3-1-1 15,2 1 0-15,4 0 1 0,2 0 1 0,3-1 0 16,1-3 0-16,5-2-1 0,4 1 1 16,2 1 0-16,2-5 0 0,4 1-1 0,5-2 0 15,4-5 3-15,2-2 5 0,2-1 0 16,4-5 6-16,5-3 4 0,4-2 6 16,2-7 1-16,2-3 4 0,2-3 0 0,4-4-2 15,1-5-1-15,1-6-2 0,1-5-2 16,-1-6-3-16,1-3 0 0,-3-5-1 15,-2-8 2-15,-2-1 1 0,-2-4 6 0,-4-6 6 16,-2-3 2-16,-3-3 2 0,-1-3 4 16,-5-5 1-16,-2 0 4 0,-2-9 7 15,-4-2 10-15,-5-3 14 0,-1-2 14 0,-5-9 15 16,-4 0 11-16,-2-4 8 0,-7-4 6 0,-1 1-3 16,-7-1-7-16,-3-2-9 0,-5-3-16 15,-3 3-15-15,-6 0-14 0,-4 0-13 16,-4 6-13-16,-5 3-12 0,-4 2-7 15,-6 4-8-15,-2 8-6 0,-7 1-5 0,-2 9-4 16,-6 2-11-16,-2 5-21 0,-5 6-38 16,1 3-52-16,-3 5-60 0,1 5-59 15,-1 3-49-15,3 4-34 0,1-1-27 16,7 4-14-16,0 1 3 0,4 0 30 0,3 2 44 16,3-2 46-16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35:08.9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2940 3922 33 0,'-4'-2'43'0,"0"2"-5"0,-1-3-3 16,1 3-2-16,0-1-5 0,0 1-1 15,-1-4-5-15,-1 4 1 0,0-1-1 16,-1 1 1-16,-1-3 0 0,-1 3-2 0,-1-1 0 15,-1 1 0-15,1 0-6 16,-3 0 1-16,-2 0-2 0,2 0 0 0,-1 1 0 0,-3 2 1 16,0-2 2-16,0 3-3 0,0-3 0 0,0 4 0 15,-2-1-1-15,2 3-5 0,-2-3-1 16,0 4-2-16,0 1-1 0,-2-1-1 0,2 1 0 16,-3 0 3-16,3 3 1 0,-2 0 3 15,0 0 2-15,0 2 1 0,0 1 2 0,0-1 0 16,-3 2 0-16,3 1-3 0,-2 0-2 0,2 3-1 15,-3 2-1-15,3-2-2 0,-2 1 0 16,2 4-1-16,-3 0-1 0,3 3 0 0,-2 2-1 16,2-1 1-16,-2 2-1 0,1 2 0 15,-1 1 0-15,2 0 0 0,0 2 0 16,0 2 0-16,2 0 2 0,-3-2-1 0,3 2 0 0,-2 2 2 16,2 1-1-16,0 0-1 0,2 0 1 15,0-2 0-15,0 2 2 0,5 1 0 0,-3-3 1 16,2 2 1-16,3 2 0 0,-1 1 3 15,0-1 2-15,3 2 3 0,2 1 1 0,-1 1-1 16,1-1 1-16,2 2 1 0,1 0-2 0,1-2-1 16,0 3-1-16,2-2-2 0,2-2-1 15,0 2-3-15,1-1-1 0,1-1-2 0,2-1 0 16,1 1-1-16,-1-1 0 0,2-1-3 16,1-2 1-16,1-2 1 0,1 0-2 0,0-3 1 0,1 1-1 15,3-2 4-15,0 2 1 0,0-4 1 16,2 0 2-16,2-3 3 0,0 3 1 0,2-3 0 15,0 0-2-15,2-2-2 0,3-2-2 16,-1 2-1-16,3-3-3 0,-1-4 0 16,1 3-2-16,1-1 1 0,1-3-1 0,2-3-1 15,-3 1 1-15,3 1 1 0,0-3 0 0,0-1 0 16,-1-1-1-16,3 0 1 0,0-4 0 16,0 0 0-16,0-1 1 0,2-3 2 0,2-2 1 15,0 2 0-15,0-5 1 0,0-1 0 16,2-1 1-16,1-2 0 0,-1-1 3 15,2-4 0-15,1 3 1 0,-1-4 2 0,2-3 1 16,1 0 0-16,1 1 2 0,1-3 0 16,-1-2 0-16,1 2 3 0,0-2 1 0,-1-2 3 15,1-2-2-15,-1-1 4 0,-1-3 2 16,1 0 1-16,-1 0 2 0,-1-4 0 16,1-2 3-16,-1 4-1 0,3-3-1 0,-3-3-1 15,3 0-1-15,-3 1-2 0,1-3-2 16,-1 0-2-16,0 1-5 0,1-3-2 0,-5-2-3 15,0 3-2-15,1-2-1 0,-3 0 0 16,-2-1 0-16,-2 0 1 0,-1 1 0 0,-1-2 0 16,0 0-1-16,-2 1 0 0,-3-2-1 15,-2 1-1-15,1-1 0 0,-3 1 0 16,-2-1-1-16,-2 2 2 0,0-3-1 0,-2 3 1 16,-2-3-2-16,-2 3 1 0,-3-1 0 15,-1 0 0-15,-1 0 0 0,-3 1 2 16,-1 2 5-16,-2 1 3 0,-2-2 2 0,-2 2 0 15,-2 0 3-15,-1 1-2 0,-1 0-2 16,-2 0-1-16,-3 0-3 0,0 3 3 16,1-3 1-16,-1 3 2 0,-1-3-1 0,-3 2 1 15,0-2-1-15,0 2-2 0,0 2-4 0,-2-3-2 16,0 2-1-16,-2-1 0 16,2 2-1-16,-2 0-2 0,-2 0-1 0,0-2 1 15,0 2-1-15,0 1 1 0,-3 0 0 0,3 0 3 16,-2 2 2-16,2-1 1 0,-2 2 3 15,1 1-2-15,-1 2 2 0,2 1-3 16,-2-2 0-16,1 5-3 0,1-1-2 0,0 1-1 16,2 1-1-16,-2 1 0 0,2 1 0 15,0 2 2-15,0 0 2 0,0 0-1 0,2 2 0 16,-2-2 0-16,2 2-2 0,0-1 0 16,0 1-2-16,0 1-1 0,0 1-1 0,0-3 1 15,0 2-2-15,0 1 0 0,0 0 1 16,0-1 1-16,0 2 0 0,1-1-1 15,-1 1-1-15,0 0-2 0,0 1 1 0,0 0 1 16,0-1 0-16,0 4 1 0,0-2 0 0,2-1 1 16,-2 2-1-16,2-2-3 0,1 2 0 15,-1 1 0-15,0-1-2 0,0 2-1 16,2-4 0-16,-1 5 0 0,1-2 0 0,-2 1 0 16,2-1 0-16,-1 1 0 0,-1 0 1 15,0 0 0-15,0 1-1 0,-2-1-1 0,2 3 0 16,-2-4-2-16,3 2 1 0,-3 2 1 0,2-3 1 15,-2 3 0-15,2-2 1 0,-2 2-1 16,2-3 0-16,-2 2-1 0,3 1 0 0,-3-2 1 16,2 1-1-16,-2-1 1 0,2 2 0 15,-2-2 0-15,0 3 0 0,-2-2 0 16,2 2-1-16,-2 0 1 0,-2 0-1 0,0 0-1 16,-2 2 2-16,-3 2-2 0,-1 1 2 0,-1-1 1 15,-4 3-1-15,1 2 0 0,-1 0-1 16,-2 1 1-16,-2-1 0 0,0 1-2 0,0 5 0 15,0-5 1-15,-2 5-2 0,-2-1 0 0,0 2-1 16,-1 5-3-16,-3 1-15 0,-1 3-28 16,-1 4-52-16,-3 5-71 0,1 6-76 15,-3-1-71-15,0 5-56 0,4 4-46 0,1 1 2 16,-1 6 42-16,5-1 62 0</inkml:trace>
  <inkml:trace contextRef="#ctx0" brushRef="#br0" timeOffset="8312.67">6394 4619 48 0,'9'-12'73'15,"1"-2"-7"-15,3 0-4 0,-2 0-4 0,1 0-11 16,-1 3-9-16,2 2-8 0,-5 3 1 15,1 0 12-15,-1 1 19 0,-1 5 27 16,-3 1 27-16,-2 4 22 0,0 6 18 0,-4 3 8 16,0 6 7-16,-2 4 2 0,-1 2 4 15,1 3-1-15,-2 4-4 0,1-3-9 16,3 3-22-16,0-3-26 0,4 0-29 16,3-1-27-16,3 1-23 0,3-6-20 15,1 1-43-15,5-5-70 16,2 0-81-16,2-6-79 0,5-1-79 0,1-6-69 0,3-3-22 15,-2-4 34-15,1-4 62 0</inkml:trace>
  <inkml:trace contextRef="#ctx0" brushRef="#br0" timeOffset="8610.28">6989 4731 202 0,'0'-9'255'0,"-2"-1"2"0,-2 4-5 15,-2 2-17-15,-3 4-22 0,1 1-28 16,-3 7-34-16,0 3-37 0,1 4-29 15,-1 4-18-15,1-1-10 0,1 2-7 16,3 2-7-16,2-2-8 0,2-2-5 0,4 1-6 16,0-2-4-16,4 0 1 0,3-5 2 15,-1 1 3-15,5-4 1 0,-1-2 2 16,1-6-1-16,2 2-1 0,2-6-4 16,0-1-2-16,0-3-1 0,-2-3-4 0,-1-1 1 15,-1-2 0-15,-2-1-1 0,-5 2-1 16,0-4 1-16,-4 2-2 0,-4-1-2 15,0 1-5-15,-4 2-24 0,-3 0-48 0,-1 3-76 16,-1 4-82-16,1-1-91 0,-1 1-93 16,1 1-30-16,-1 3 21 0,2-4 57 15</inkml:trace>
  <inkml:trace contextRef="#ctx0" brushRef="#br0" timeOffset="8894.64">7192 4570 122 0,'-4'14'252'0,"-2"0"32"0,-3 2-9 16,3 2-48-16,-2-1-44 0,1 2-33 16,3-1-25-16,0-2-30 0,2 2-34 15,0-3-24-15,2-1-18 0,0-2-11 16,2 1-5-16,0-5-3 0,0 0 0 0,2-3 0 15,2-1 0-15,1-3 5 0,-1-2 9 16,5-3 11-16,-1-1 9 0,1-3 7 0,2 1 3 16,-1 1 0-16,1 2-9 0,0 0-9 15,-3 4-10-15,1 4-25 0,-1 0-45 16,1 4-65-16,-3 5-78 16,3 0-99-16,-2 0-62 0,-1 0-17 0,0-2 24 15,1 2 54-15</inkml:trace>
  <inkml:trace contextRef="#ctx0" brushRef="#br0" timeOffset="9196.79">7590 4703 28 0,'0'-9'291'0,"-2"2"53"0,-2 2 57 0,-2 4-29 16,-1 1-53-16,-1 5-58 0,-1-1-51 15,1 3-49-15,-1-1-55 16,1 3-46-16,2 1-30 0,1-4-18 0,1 3-10 15,0-2-5-15,2-2-2 0,2-2-1 0,0 2 0 16,0-5 4-16,4 0 1 0,0 0 0 16,1-5 3-16,3 2 1 0,0-2 2 15,1 1 1-15,-1-4 0 0,3 4 0 16,0 2 0-16,1 2 0 0,-1 0-1 16,2 5 2-16,-3 1 0 0,1 1 0 15,-1 5-13-15,-1-2-37 0,-1 1-69 0,1 2-89 16,-1-3-103-16,-2 1-99 0,-1-2-42 15,-1 0 9-15,0 1 54 0,-2-5 77 0</inkml:trace>
  <inkml:trace contextRef="#ctx0" brushRef="#br0" timeOffset="9903.58">9006 4318 92 0,'-2'-4'195'0,"-2"3"-8"15,0 1-9-15,0-3-4 0,-1 3 1 16,1-1-2-16,0 1-3 0,-2 0-9 15,1 1-10-15,-1 2-8 0,-3 2-6 16,1 3-2-16,0 1-1 0,-1 4 0 16,-1 6-1-16,-3 3-5 0,2 3-7 0,1 4-11 15,-1 0-12-15,3 4-15 0,-1-2-16 16,5 1-15-16,0-1-14 0,4-2-13 0,4-1-8 16,0-3-7-16,5 0-1 0,1-5 0 15,3-2 2-15,2-2 1 16,2-6-1-16,2 1 1 0,0-6 0 0,0-1 1 15,2-8-4-15,-2 3 2 0,2-7-1 0,-2 0 1 16,-2-5 1-16,-2-2 1 0,-2-3 1 16,-3 1-2-16,-3-7-1 0,-3 3-1 15,-2-4-10-15,-2-1-12 0,-4 1-32 0,-3 4-78 16,-1 1-114-16,-3 1-121 0,-1 4-132 16,-1 1-60-16,0-1-7 15,1 5 58-15,-1-1 101 0</inkml:trace>
  <inkml:trace contextRef="#ctx0" brushRef="#br0" timeOffset="10137.36">9311 4113 441 0,'2'4'540'0,"-2"1"58"0,0 6 37 0,-2-1-102 15,-2 9-160-15,0 0-137 0,0 6-87 16,-3 4-56-16,3 4-36 0,0 0-26 16,-1 4-28-16,3-2-38 0,-2 5-110 0,4-1-154 15,0-1-167-15,0-1-104 0,2 0-45 16,2-3 1-16,1-8 87 0,1-1 146 16</inkml:trace>
  <inkml:trace contextRef="#ctx0" brushRef="#br0" timeOffset="10454.11">9481 4525 45 0,'-3'-10'221'15,"-1"1"24"-15,2 4-19 0,-2-6-53 16,2 6-49-16,-3-3-38 0,3 2-27 16,-2 1-23-16,2-1-17 0,-2 1-10 0,2 1-6 15,-3-1-1-15,3 1 0 0,-2-2-3 0,2 5 0 16,-2-2-1-16,2 3-2 15,-3 0-1-15,3 0-2 0,2 3 1 0,-2 1-1 16,2 0 1-16,2 4 2 0,0 1 1 16,1-1 0-16,-1 1 0 0,2 3 2 0,2-4 2 15,-2 5 8-15,3-3 13 0,-3 1 22 16,0-2 30-16,-2 2 37 0,0-2 37 16,-2 4 28-16,0-5 15 0,-4 4-3 15,0-3-18-15,0-1-32 0,-5 1-34 16,1 0-42-16,-1 1-61 0,-1-4-85 0,-1 2-95 15,1-2-101-15,1 0-113 0,-1-1-56 16,-1-2 0-16,3-2 48 0,1 3 76 16</inkml:trace>
  <inkml:trace contextRef="#ctx0" brushRef="#br0" timeOffset="10635.14">9603 4414 62 0,'5'3'326'0,"-1"2"50"16,-2 0 36-16,-2 4-56 0,2 6-85 16,-2-1-96-16,2 1-112 0,0 1-127 15,0 2-133-15,3-1-118 0,1 0-63 16,-2-5-23-16,3 2 29 0,-1-3 68 0</inkml:trace>
  <inkml:trace contextRef="#ctx0" brushRef="#br0" timeOffset="10819.78">9991 4188 3 0,'6'-3'367'0,"0"-1"70"0,-4 4 51 16,1 6-2-16,-3 3-85 0,0 1-113 15,0 5-111-15,-3 3-118 0,3-1-145 0,-2 3-140 16,2 1-142-16,0 0-91 0,0-1-37 15,0-3 27-15,-2 1 81 0</inkml:trace>
  <inkml:trace contextRef="#ctx0" brushRef="#br0" timeOffset="10938.49">9986 4432 154 0,'-4'0'297'0,"2"3"27"0,-2 1-23 0,0-1-71 15,1 1-85-15,-1 2-93 0,2 2-90 16,2-2-77-16,2 0-70 0,0 2-65 15,3-3-35-15,-1-1 8 0,2 1 31 16</inkml:trace>
  <inkml:trace contextRef="#ctx0" brushRef="#br0" timeOffset="11132.68">10080 4471 81 0,'8'-3'136'0,"0"3"-18"0,1 0-24 0,-1 0-21 15,1 0-20-15,-1 0-17 16,3 0-15-16,-3 0-9 0,3 0-5 0,-3 3-2 15,3-2 4-15,0 3 9 0,-1-3 12 16,1 3 14-16,-1 4 10 0,1-1 9 0,0 2-3 16,-3 0-8-16,3 0-10 0,-3 3-21 15,1-2-35-15,-1 1-56 0,0 1-86 16,1-1-46-16,-5 0-23 0,0-2-6 0</inkml:trace>
  <inkml:trace contextRef="#ctx0" brushRef="#br0" timeOffset="21768.91">2845 8859 86 0,'-4'-4'175'0,"1"-1"-27"0,-1 4-26 16,2-3-16-16,-2 0-14 0,2 2-12 0,0 1-17 16,0-3-14-16,-1 4-12 0,1-1-9 15,0 1-8-15,0 0-6 0,2 0-4 16,-2 0-1-16,2 0-1 0,-2 0-4 0,2 0 1 15,-2 0-4-15,2 0 3 0,0 0-1 0,0 0 4 16,0 0 6-16,0 0 6 0,0 0 10 16,0 0 8-16,0 0 12 0,0 0 7 15,-2 0 3-15,2 0 1 0,-3 0-1 0,1 0-6 16,-2 0-8-16,0 0-6 0,0 0-7 16,-1 0-6-16,-1 0-5 0,-2 1-1 15,-1 3 0-15,1-3-1 0,-1 1 1 0,-1 3 2 16,-3-1 1-16,2 1 1 15,-1 3 2-15,-1-4 1 0,0 3 2 0,1-1 2 16,-3 3 2-16,2 1 2 0,-2-1 0 0,2 0 2 16,-1 0 2-16,1-1 1 0,-2 1-3 0,2 0 2 15,1 1-2-15,-1-1-3 0,2 1-6 0,-1 0-6 16,1 1-2-16,1 0-7 0,-1 1-5 16,0 2-3-16,1-2-2 0,1 2-2 0,-1 2-1 15,1 3 0-15,-1-1-1 0,1-1 1 0,-1 3 0 16,1 3 0-16,-1 1 5 0,1 1-2 0,-1 4 2 15,1-4 1-15,-1 5 1 0,1 3 2 16,-1-3 2-16,1 5 1 0,1-1 2 16,-1 0 0-16,1 1-1 0,-1-1 0 0,1 2-4 15,-1 1-1-15,3-2-1 0,-3 0-1 16,3 0 0-16,0-1 0 0,1 3-3 0,-1-1 1 0,2-1 0 16,2 3-1-16,-2 0-3 15,1-2 3-15,3 2 1 0,-2-3 1 0,2 5-2 0,2-5 1 16,1 2-1-16,1-1 0 15,0-2-3-15,2 0 1 0,3 0 1 0,-1-4 0 0,3 3 1 16,2-1 0-16,1-2 1 16,1 0-1-16,0-1 1 0,2-1 0 0,2 1 1 0,0-3-1 15,0-1-1-15,4 1 1 0,1-1 1 16,1-3 0-16,3-2-1 0,1-1 3 0,3-1 4 16,2-5 3-16,2 0 1 0,4-4 1 15,2 1 4-15,3-5 1 0,1-1 1 0,5-4-1 16,0-3 2-16,4 2-1 0,0-7 0 0,2 1-1 15,2-2-1-15,-1-1 1 0,1-1-4 16,-2-2 1-16,-2 1 0 0,0-5-1 16,0 1 4-16,-2 1 0 0,0-4 0 0,0-1 0 15,0 1 3-15,0-5 0 0,0-1-2 16,0 0 1-16,-3-1-2 0,3-2 0 0,-2-1-3 16,-2-1-5-16,-1 1-4 15,-3 3-2-15,-3-3-2 0,-4 0-3 0,0 4 0 16,-4-4 3-16,-4 3 1 0,0-2 0 15,-5 2 1-15,0-3 2 0,-3-1 1 16,-1 1 0-16,-4 0-3 0,0-4 0 0,-3 3-2 16,1-4-1-16,-2 0 2 0,-3-1-1 15,-1 1 2-15,-1-1 0 0,1 1 1 0,-3-1-2 16,-2 1-1-16,1 4 4 0,-1-3 0 16,-2 3 0-16,-2 0 1 0,2 2 1 0,-2 2 2 15,-2-2-3-15,0 3-2 0,0 3-1 16,-2-1 1-16,-1 0 0 0,-1 2 0 15,2 0 2-15,-3 1-1 0,-1-1 1 0,2 0-2 16,-3 1 0-16,1 1-1 0,-1 0-1 16,-1-2-1-16,1 3-1 0,-1-2 1 0,-1 3-1 15,0-3 1-15,-1 2-2 0,1-3 3 16,-2 2-1-16,1 0-1 0,-1 0 1 0,0-2-3 16,1 3 2-16,-3-2-3 0,2 3 3 15,-2-1-2-15,0-2-1 0,1 1 0 0,-1-1 0 16,-2 1 2-16,0-1-1 15,0 2 4-15,0-3-1 0,0 4-1 0,-2-1 2 16,0-1-3-16,0 2 0 0,0-1-4 0,-2-1 0 16,2 4 1-16,-2 0 0 15,2-1 1-15,-1-1 2 0,-1 4 2 0,2 0 1 16,0 0-3-16,-2 1 0 0,2 0 0 16,-2 0-3-16,2 3 1 0,-2-1-1 0,-1 0 1 15,3 1-1-15,-2 0 1 0,0 1 1 16,0 0-2-16,2-1 2 0,-2 2-2 15,0 2 1-15,-1-3-1 0,1 2 0 0,0-1 0 16,0 3-1-16,0-4 0 0,-3 3 0 16,1 1 1-16,0-1-2 0,-3 2 0 15,-1 0 1-15,2-2 1 0,-3 4 0 0,0-2 0 16,-1 1 0-16,-1 2 2 0,1-3 0 0,-1 3-1 16,-2 0 0-16,0 0-1 0,1 0 0 15,-3 3-5-15,-2-1 2 0,2 2-2 16,-2-1 3-16,-2 2-2 0,0-2 1 0,0 5 5 15,0-2 1-15,0 2-1 0,-1-1-4 16,3 2-7-16,0 0-6 0,3-1-12 0,1 1-14 16,0 0-17-16,5 0-30 0,-1 1-54 15,5 0-74-15,-1 0-73 0,5 0-64 0,0-1-54 16,5 3-44-16,-1-3-6 0,2 3 46 16,0 0 63-16,3 1 70 0</inkml:trace>
  <inkml:trace contextRef="#ctx0" brushRef="#br0" timeOffset="29035.17">6511 9138 13 0,'-2'-4'155'0,"0"-1"-17"15,2 2-26-15,0-1-21 16,0 0-21-16,2-1-16 0,2 1-14 0,0-1-12 15,3-3-10-15,-1 5-8 0,2-5-3 0,3 2-2 16,0-1-4-16,1 0 0 0,1 1 1 16,0 2 0-16,-1-4-2 0,3 3 1 15,-2 2 0-15,0-2 0 0,-1 1 1 16,-1 0-2-16,-1 4 2 0,1 0 0 0,0 0 5 16,-3 4 8-16,-2 0 11 0,1 3 10 15,-3 3 10-15,0 4 9 0,-4 2 5 16,0 3 2-16,0 0 0 0,0 1-1 15,-2 4-3-15,0-3-3 0,2 2-6 0,0 1-9 16,0-4-9-16,2-3-9 0,2 1-9 16,1 1-9-16,1-5-13 0,0-2-18 15,5 1-19-15,-1-6-21 0,1-2-21 16,4 0-16-16,0-5-6 0,-1 0 0 0,3-5 5 16,2 0 13-16,-2-2 13 15,2-2 15-15,-2 0 15 0,-2-3 13 0,0 0 13 16,0 1 10-16,-2 0 7 0,-3 2 12 15,-1 3 13-15,-3-2 13 0,-2 2 8 0,0 1 7 16,-4 2 2-16,0 3-2 0,-2 5-5 16,0-1-5-16,-2 5-4 0,-2 2-2 15,1 3 1-15,1 2-2 0,0 2-2 0,0-2-4 16,4 3-4-16,0-1-4 0,2-2-6 16,2-2-3-16,0 2-2 0,5-3-3 15,-1-2 0-15,1-2 3 0,1-3 2 16,3-1 3-16,0-4 5 0,1-1 4 0,3-1 2 15,0-6 3-15,0-2 4 0,-2-5 7 16,2 0 9-16,-4-2 9 0,-1 2 10 16,-1-5 10-16,-3 0 8 0,-1 3 2 15,-3-4-2-15,-4 2-8 0,0 1-9 0,-2 2-12 16,-2 1-17-16,-1 0-15 16,-3 3-34-16,2 2-49 0,-3 1-62 0,1 1-68 15,-1 6-90-15,1-2-46 0,-1 2-3 0,1 1 27 16</inkml:trace>
  <inkml:trace contextRef="#ctx0" brushRef="#br0" timeOffset="29348.54">7383 9096 26 0,'-4'5'241'15,"-3"-1"38"-15,-1 4 25 0,2-2-61 0,-1 1-52 16,3 1-43-16,0-3-32 0,-1 3-35 16,3-1-33-16,2-1-24 0,2-2-13 15,1 4-7-15,-1-3-4 16,2-4 0-16,0 1 0 0,3 1 0 0,1-3 2 16,0-3 2-16,3 1-1 0,0 1 1 0,1-3 1 15,3 3 1-15,-2 1 1 0,2 0 0 16,-3 0 0-16,1 1 0 0,0 4 0 15,-3 1-6-15,1 2-30 0,0 1-51 0,-1 3-65 16,1-3-93-16,-3 1-64 0,1 0-28 16,-1-4 12-16,1 2 40 0</inkml:trace>
  <inkml:trace contextRef="#ctx0" brushRef="#br0" timeOffset="30392.71">8640 9000 49 0,'-2'5'236'0,"-2"-1"20"16,-2 4-13-16,1 5-59 0,-1-1-57 16,2 5-45-16,-1 0-28 0,3 3-25 15,-2 3-32-15,2 1-38 0,2-3-45 0,0 3-56 16,0-3-68-16,0 2-33 0,0-4-3 16,0-2 19-16</inkml:trace>
  <inkml:trace contextRef="#ctx0" brushRef="#br0" timeOffset="30528.72">8649 9183 45 0,'2'-6'150'0,"-2"-2"-30"0,2 2-39 0,0 1-38 16,0 1-36-16,2 2-38 0,3-3-42 15,-1 2-39-15,3-2-20 0</inkml:trace>
  <inkml:trace contextRef="#ctx0" brushRef="#br0" timeOffset="30657.89">8843 9060 109 0,'3'4'165'0,"1"-3"-19"16,-2 4-30-16,-2 0-29 0,2 1-27 0,-2 1-33 16,0-1-43-16,2 1-51 15,-2 1-63-15,2-4-35 0,-2 1-15 0</inkml:trace>
  <inkml:trace contextRef="#ctx0" brushRef="#br0" timeOffset="30804.86">9032 8967 60 0,'2'0'148'0,"0"0"-36"0,0 0-49 16,-2 1-54-16,0 3-52 0,0 1-52 15,0-1-28-15</inkml:trace>
  <inkml:trace contextRef="#ctx0" brushRef="#br0" timeOffset="30955.6">8966 9065 32 0,'-6'7'101'0,"2"0"-28"16,-1-1-22-16,1 2-21 15,0-1-20-15,2-2-23 0,0 3-26 0,2-3-31 16,0 2-27-16</inkml:trace>
  <inkml:trace contextRef="#ctx0" brushRef="#br0" timeOffset="31187.12">9193 9013 140 0,'4'-4'191'0,"-2"1"-28"0,2 2-39 15,-2 1-37-15,3 0-30 0,-3 4-20 16,2 0-23-16,0 5-32 0,3 0-44 0,-3 2-59 15,0 2-44-15,0-3-24 0,-2 1-2 16</inkml:trace>
  <inkml:trace contextRef="#ctx0" brushRef="#br0" timeOffset="31353.54">9385 9041 27 0,'2'-2'200'0,"1"-2"14"15,-3 3-40-15,0 1-47 0,0 1-43 0,0 3-42 16,0-1-42-16,0 5-40 16,0-2-44-16,2 3-45 0,-2-2-47 0,2 0-18 15,0-2 7-15</inkml:trace>
  <inkml:trace contextRef="#ctx0" brushRef="#br0" timeOffset="41538.64">3641 10802 23 0,'-2'0'155'0,"-1"-3"-10"0,1 3-6 16,0-1-9-16,0 1-7 0,0-4-7 15,0 4-14-15,-2 0-11 0,-1 0-15 0,1 0-14 16,0 5-18-16,-2-1-14 0,-1 1-11 16,1 5-8-16,0-1-6 0,-3 1-2 15,3 5-1-15,-3-2-2 16,3 0 0-16,0 0 0 0,1 2 0 0,-1 0 0 0,2-1 0 15,-1 0 1-15,1-2-1 0,0 1-3 16,2-1-2-16,0-3-4 0,0 4-4 0,2-6-3 16,0 1-3-16,0-3 1 0,2-1 2 15,2 1 3-15,-2-5 4 0,2 0 3 16,3-3 4-16,-1-2 1 0,0 0 1 0,3-4 0 16,-1 2 0-16,3-2 0 0,-3-4 0 15,1 2 0-15,-1 1-1 0,-1-2 1 0,-1 0 7 16,0 3 10-16,-1 2 15 0,-3 2 13 15,0 0 12-15,0 0 6 0,-4 2-2 16,0 3-8-16,-3 0-14 0,1 5-13 0,-2-1-13 16,-3 5-7-16,1 2-3 0,0 2-3 15,-1-2-1-15,-2 3 0 0,3-4 0 0,0 5 1 16,1-5-4-16,1 0-9 0,2-1-7 16,-1 0-10-16,3-2-10 0,2-3-7 15,2 1-4-15,0-4 5 16,3-1 6-16,1-1 10 0,0-3 9 0,3 0 7 0,-1-3 7 15,1-2 2-15,1 0 3 16,-1 1 1-16,1-4 1 0,-1 2-1 0,1-5 1 0,-1 5 1 16,-1-2-1-16,1 0 1 0,-3 3 1 15,-2 2 8-15,1 3 7 0,-1-1 7 16,-2 1 6-16,-2 2 3 0,0 2 0 0,-2 2-4 16,0 2-9-16,-2 4-6 0,-3-1-7 15,3 2-4-15,-2 1-2 0,-1 0-1 0,1-1 0 16,0 0-2-16,1-3 0 0,3 1-5 15,0 1-1-15,0-4-5 0,2-3-1 0,2 3-3 16,0-3 0-16,2-2 2 0,3-3 1 16,-1 3 0-16,1-3 6 0,1-4-1 0,0 1 2 15,1-2 2-15,-1 3 1 0,1-2 2 16,-1 2 0-16,-1 0 2 0,-3 1 0 16,0 2 1-16,-2 3 1 0,0 0 3 0,-4 4-2 15,0 1 1-15,-2 5 0 0,0-1 0 16,-3 1 1-16,-1 2 0 0,2 1 1 15,-3-2 0-15,3 3-2 0,-1-2-2 0,1-4-1 16,2 1-2-16,2-1-3 0,0-1 0 16,-1-2 0-16,3-4 1 0,3-1 1 0,-1 0 1 15,2 0 0-15,0-5 1 16,0 2 0-16,3-2 1 0,-3 1 0 0,2-4-1 16,-1 3 1-16,-1 1-1 0,0 3 2 0,0-2 3 15,-2 0 1-15,-2 3 4 0,0 0 0 16,0 3 0-16,-2 0 0 0,0 1-1 0,0 1-2 15,0-1-2-15,0 2-2 0,0-2-1 16,0 2-2-16,-1-1 0 0,3-1-3 0,0 1 0 16,0-4 1-16,0 2-2 0,0-3 2 15,3 1 0-15,-3-1-1 0,2 4 1 16,0-4 2-16,-2 0 0 0,2 0-1 16,-2 0 1-16,2 0 1 0,-2 1 0 0,0-1 1 15,0 2 2-15,0 3 0 0,-2-1-1 16,2 1 1-16,-2-1-1 0,2 4-2 0,-2-1-1 15,2-3-2-15,0 2-10 0,0-2-6 16,2 1-8-16,0 1-5 0,0-2-4 0,0-3 1 16,2-1 3-16,1 0 8 15,-1 0 5-15,0 0 7 0,0-1 4 0,1-2 4 16,-1-1 2-16,-2 1 1 0,2 2 2 0,-2-3 6 16,0 4 7-16,-2-1 8 15,2 1 5-15,-2 0 4 0,0 0-1 0,-2 1-4 16,2 3-8-16,-2-3-9 0,0 2-3 15,0 1-6-15,0 0-2 0,0 1-6 0,2-2-8 16,-2 2-9-16,2-4-8 0,0 2-9 16,0-2-4-16,0-1-1 0,0 4 3 0,2-4 1 15,-2 0 1-15,2 0 1 0,-2 0 0 0,0 0-1 16,0 0-3-16,0 0-6 0,0 0-9 16,2 0-16-16,-2 0-24 0,0 0-31 15,0 0-24-15,0 0-4 0</inkml:trace>
  <inkml:trace contextRef="#ctx0" brushRef="#br0" timeOffset="62905.62">2879 9184 27 0,'-11'5'46'0,"-2"3"2"15,1-3 1-15,-1 2-2 0,0 1-7 0,-2 1-2 16,1 0-4-16,-1 2 0 0,0 0-2 15,-2 3-1-15,0 0-2 0,0 2-1 16,0 2-2-16,0 2-3 0,0 0-4 0,0 2-1 16,1 3 0-16,1 2-2 0,-2 3 1 15,2 1 0-15,2 1-3 0,1-1 1 0,-1 3-1 16,2 0-1-16,1 0-3 0,3 2-2 0,1-2-2 16,4-1-2-16,0 1-2 0,4-1 0 15,0 0-1-15,4-1-1 0,3 2 0 0,4-3 0 16,-1 2-2-16,5-4 0 0,0-3 1 0,4 2 1 15,3-3 0-15,1-4 2 0,2 0 0 0,3-3 3 16,2-4 2-16,2-5 1 0,2-3 2 16,0-1 1-16,0-6 3 0,0-4 1 15,2-4 0-15,-2-6 1 0,0-3-1 0,0-3 1 16,0-4-1-16,-5-4-1 0,1-4-1 16,-4-1 3-16,-1-2 4 0,-4 1 8 0,-3-4 11 15,-4-1 13-15,-5-2 13 0,-2 1 12 16,-7-1 7-16,-2-4 1 0,-2 3-1 15,-7 2-6-15,-2-1-11 0,-1 1-13 16,-5 2-15-16,-2 2-10 0,-2 0-9 0,-1 7-9 16,-1-3-5-16,0 7-3 0,-3-2-1 0,3 7-3 15,-2-2-14-15,2 4-24 0,-1 2-30 16,1 3-32-16,4 0-39 0,0 3-37 16,2 2-38-16,2 3-41 0,2-3-3 0,1 4 16 15,1 1 26-15</inkml:trace>
  <inkml:trace contextRef="#ctx0" brushRef="#br0" timeOffset="64566.7">2885 4506 3 0,'-4'-1'22'0,"0"1"-5"0,1-3 0 0,-1 3 0 16,2-1 2-16,0 1 5 0,0-4 3 0,0 4 4 16,0-1 2-16,2 1 4 0,-3 0-1 15,1 0 0-15,0 0-1 0,0 0-3 16,0-2-1-16,0 2-2 0,-2 0 1 0,2 0-2 16,-3 0 0-16,1 0-2 0,-2 0-2 15,2 0-3-15,-3 0-4 0,-1 2-4 16,1-2-3-16,-1 1-4 0,-1 3-4 0,-1 0 0 15,-1 1 0-15,1-1 1 0,-1 1 2 16,-2 1 0-16,1 4 1 0,-1 0 0 0,0 1 1 16,-2 3-3-16,1 1-2 0,-1 3 2 15,0 2-1-15,2 0 0 0,-2 1 1 0,3 2 2 16,-1 2 1-16,3 3 0 0,-3-2 0 16,2 2 0-16,3 2 0 0,1 0-2 0,1 3-2 15,2-3-2-15,4 2 0 0,0 2-1 0,4-2 0 16,0-1-1-16,5 2 0 0,1-4 1 0,3 1 1 15,0 0 2-15,4-2-1 0,2-2 1 16,2 2 2-16,2-6 0 0,3 1 2 0,1-5 2 16,3-2 2-16,-1-3 3 0,3-4 2 15,2-1 2-15,-2-4 0 0,2-4-1 16,2-4 0-16,-3-4-1 0,3-1 4 0,-2-4 1 16,-2-6 1-16,2 0 5 0,-2-6 1 15,-3 0 4-15,1-3 3 0,-5 2 6 0,1-3 7 16,-5-1 6-16,-4-2 7 0,-2 1 4 15,-5-2 0-15,-3 1 0 0,-3-6-2 0,-4 4-4 16,-2 0-3-16,-5-3-7 16,-1 0-7-16,-3 2-6 0,-4 1-8 0,-1-1-8 15,-1 1-7-15,-5 5-5 0,1 0-4 0,0 3-3 16,-2 1-1-16,0 0 0 16,-1 4-5-16,1 0-12 0,0 1-21 0,-1 5-28 15,1-1-38-15,4 3-41 0,0 2-47 16,2 2-51-16,2 1-37 0,3 4-4 0,1 1 21 15,0 2 33-15</inkml:trace>
  <inkml:trace contextRef="#ctx0" brushRef="#br0" timeOffset="88055">13705 13890 21 0,'-6'-6'129'0,"0"1"-35"0,-1 1-24 15,1-1-13-15,0 2-7 0,-1 0-3 0,1-1-5 16,2 3-7-16,-1-2-8 0,1 3-7 15,2-1-7-15,-2 1-3 0,2-4-1 16,0 4 1-16,2 0 0 0,-2 0-3 16,2 0-1-16,0 0-3 0,0 0-1 0,0 0-2 15,0 0 2-15,0 0 5 16,0 0 5-16,0 0 4 0,0 0 3 0,0 0 5 16,0 0 3-16,0 4-1 0,0-4 1 15,0 1 1-15,0 3-1 0,0 2-2 16,0 0-5-16,0 3-3 0,0 3-4 0,0 0-1 15,0 8-3-15,0-1-1 0,-3 5 0 16,1 5-2-16,0 1 0 0,-2 10-3 16,0-1 0-16,0 7-1 0,-1 1-1 15,-1 6 0-15,0-2-1 0,-1 3 1 0,1 4-2 16,0-4-3-16,-1 1-7 0,1-1-8 16,-1-1-13-16,1-1-14 0,0-1-15 0,-1-1-17 15,3-2-17-15,0-4-22 0,0 1-30 16,-1-3-15-16,1-1 1 0</inkml:trace>
  <inkml:trace contextRef="#ctx0" brushRef="#br0" timeOffset="89132.84">13536 13821 14 0,'4'-13'46'0,"1"5"0"0,-1-4 2 15,2 4 1-15,3-1 0 0,1 0 1 16,1 0 1-16,1 2 1 0,3-2 1 16,0 1 4-16,4 0 2 0,0 1 3 15,4 1 0-15,3-2-1 0,4 1-5 16,-1 2-5-16,5-3-7 0,4 2-9 0,2-1-7 15,3 3-6-15,3-4-2 0,3 3-5 16,2 1-2-16,2-1-1 0,2 2-3 16,2-2 1-16,2 1-3 0,2-1-1 0,1 1 0 15,3-1-1-15,1 0 0 0,2 0-1 16,0-1 0-16,-1 2 0 0,1-4 0 16,-2 4-2-16,-1-3 0 0,1 2-2 15,-1 1 0-15,-1-1-2 0,-3 1 1 0,3 0 1 16,-5 0 0-16,0-1 1 0,-4 1 1 15,-2-1 0-15,-2 1 0 0,-2-1-2 0,-5 0 0 16,-1 3 0-16,-5 2 0 0,0-3-2 16,-4 3 2-16,0 3 0 15,-5-3 0-15,1 2 1 0,-3 1 0 0,1 0 0 16,-5 1 1-16,0 0 0 0,-1-3-1 0,-3 3 0 16,-2-3-1-16,-1 2 0 0,-3-2 2 15,0 3 3-15,-5-3 8 0,1-1 4 16,-1 3 3-16,-3-3 3 0,1 3 0 15,-2-3-4-15,0 1-7 0,-2-1-5 16,3 3-1-16,-3-3-4 0,0 0 1 0,0 0-2 16,0 0 0-16,0 0 0 0,0 0 0 15,1 0 0-15,1 0 0 0,-2 0 2 16,2 0 2-16,0 0 3 0,1 0-1 16,-1 0 0-16,2 0 0 0,-2 0-2 0,1 0-3 15,-1 0-1-15,0 0 1 0,0 0 3 16,1 0 0-16,-3 1 2 0,2-1 2 15,-2 0 0-15,0 0 0 0,0 0-2 0,0 0 0 16,0 4-4-16,1-4-1 0,-1 1-2 16,0 2 1-16,2-2 0 0,-2 4 0 15,2 5 1-15,-1 0 0 0,1 4 0 16,0 6-1-16,0 4 0 0,0 5 0 0,1 2 0 16,-1 8-1-16,0 1 2 0,-2 2 2 15,3 4-3-15,-3-1 0 0,-2 2 1 0,2 2-2 16,-2-3 0-16,0 1 0 15,-2-1-1-15,2 2 1 0,-2-4 0 0,-1 0 2 16,1-1-1-16,-2-2 0 0,2-3 1 16,-2-3-1-16,-1 1 1 0,-1-2 0 15,0 0-1-15,-3-5 1 0,1 1-1 16,-5-1 2-16,0-1-1 0,-4-3 1 0,1 0 0 16,-6 0 0-16,-3-4 0 0,-3 1-3 15,-5-2 2-15,-5 0-2 0,-5-2-1 16,-6-1 0-16,-6 2-1 0,-4-1-1 15,-4-2 1-15,-5-1-1 0,-4 1 1 0,0-3 1 16,-4-1-2-16,0 0-8 0,-1-1-10 16,3-5-16-16,0 2-22 0,2-4-22 0,2 1-25 15,3-5-19-15,3 0-20 0,5-3-19 16,2-2-23-16,6-1-9 0,2-3 11 0</inkml:trace>
  <inkml:trace contextRef="#ctx0" brushRef="#br0" timeOffset="107882.52">2978 9105 68 0,'-4'-4'72'0,"-2"3"-5"16,-1-5-6-16,3 5-6 0,-2-4-4 16,1 2-6-16,-1-1-5 0,2 2-2 0,-3-2-2 15,3 1-1-15,-2 1-2 0,2-1-3 16,-3 1 0-16,3 1 0 0,-2-3 0 0,-3 3-1 16,1 1 3-16,-1-3 0 0,1 3 1 15,-3 0 0-15,-1 0-2 0,1 0 1 0,-2 0-2 16,-2 0-2-16,1 3-2 0,-1-2-3 15,0 3-3-15,-2-3-2 0,2 4-2 16,-2 0-3-16,3-1 0 0,-3 1-1 0,2 1 1 16,-2 0-3-16,2 2 1 0,-2 1-1 15,2 3-1-15,-2-2-1 0,3 3-1 16,-3 2-1-16,2 2-3 0,-2 1 0 0,0 2 0 16,0 4-1-16,0 1 0 0,0-1 1 0,-2 4 2 15,2 1 2-15,0-3 0 0,0 3 2 0,2 1 2 16,-2 1-1-16,3-1-3 0,1 2 0 15,0-2 0-15,1 0-2 0,3 0-2 0,1-1 1 16,-1 0-2-16,5 1 1 0,0-2-1 16,2-2 0-16,-1 2 3 0,3-2-2 0,3-1 2 0,-1 3 0 15,2-3 2-15,2 1 2 0,1 0 1 16,-1 0 3-16,2-1 0 0,1 0 1 0,2-1-1 16,-1 1 0-16,1-1-2 0,1 1-1 0,3-3-1 15,0 0 2-15,0 1-1 0,2-1 0 16,0-2 1-16,2 2 2 0,0-5 2 0,0 2 3 15,2-1 4-15,2-2 5 0,1-2 4 16,-1 2 4-16,2-2-2 0,3 0 0 16,-3-3-1-16,3 0-4 0,1 1-5 15,-1-3-4-15,1-1-5 0,1 0 0 0,0-2-4 16,-1-2 0-16,1 0-1 0,0-4 2 16,1-4-1-16,-1 3 1 0,2-7 1 15,-3 3 3-15,3-6 2 0,0-2 4 0,0 0 3 16,2-5 2-16,-1-1 1 0,1-2-3 0,0-5-2 15,0 0-3-15,-2-4-3 0,2-1-3 16,-3-2-2-16,-1 3 0 0,0-4-3 16,-3 0-1-16,-1 0 0 0,-1-1-1 0,-2 1 0 15,1 4 1-15,-5-4 3 0,0 1 5 0,-2 3 6 16,-3-2 10-16,-1-1 8 0,0 3 11 16,-3 0 6-16,-1-2 4 0,-3 2 3 15,1 1 2-15,-3 3 5 0,-2-3 2 0,-2 0 4 16,0 5 3-16,-4-1-3 0,-1 0-6 15,-1 1-9-15,0 1-11 0,-5 1-10 16,1-2-8-16,-3 3-7 0,-2-1-3 0,-2 2-2 16,0 3-2-16,-2-4-3 0,-2 4-3 15,-2-2-1-15,-3 1-5 0,1 2-2 16,-5-1-1-16,1 0-2 0,-3 1-1 0,0 1 0 16,-2 1 0-16,-2-1 0 0,-2 0 0 0,0 5 0 15,-2-1 0-15,0-1-1 16,-3 3 0-16,1 2 1 0,-3 1 0 0,1 2-2 15,0-1 2-15,-3 5-3 0,3 0-4 16,1 0-11-16,1 5-15 0,0-1-28 0,1 1-44 16,3 3-56-16,0 1-58 0,2 3-56 0,2 0-49 15,3 2-34-15,3 1-26 0,1-1-12 0,3 5 28 16,1-2 44-16,0 1 54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37:18.3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9159 6065 78 0,'-11'-3'104'0,"1"3"-14"0,-1-1-7 15,3 1-2-15,-3-4-1 0,3 4-5 0,-1-1-10 16,3 1-7-16,-3 0-4 0,3 0 1 0,-3 0 2 15,3 0 2-15,-2 0 6 16,-1 0 3-16,-1 0 0 0,-1 0-4 0,-2 1-10 16,-2 3-6-16,-1-3-9 0,-4 3-8 15,-1 4-5-15,-4 0-5 0,-5 1 1 16,1 4 3-16,-5-1 5 0,0 4 7 16,-2 1 3-16,0-1 5 0,-2 2 1 15,2 2 1-15,0-3-5 0,0 4-3 0,0 1-8 0,2 2-5 16,2-3-6-16,1 4-4 15,-1 3-4-15,2-2-5 0,3 2 0 0,-1 3-3 16,3 1 0-16,1 2-1 0,1 1 0 16,4 1 0-16,0 3-3 15,4-1 0-15,5 3 0 0,1-3-2 0,3 4 0 16,4-5 1-16,4 5 1 0,4-5 2 0,3 5-1 16,3-4 1-16,5 0-2 0,4 0 1 15,5-1 0-15,1 1 1 0,7-1-1 16,2 1 1-16,7-2 2 0,1-1 0 15,7 3 2-15,2-5 1 0,6 0 0 0,0 1-1 16,5-1-2-16,-1-4 0 0,3 0 0 16,2 1-2-16,1-5 0 0,1 0 2 15,4-4 3-15,0 0 9 0,5-4 11 0,3-1 12 16,3-2 12-16,4 0 8 0,2-5 6 16,4 0-2-16,5-1-3 0,-1 0-2 0,3-3-4 15,-1-1-1-15,5 1 3 16,0-5 2-16,4 0-3 0,0-5-4 0,2-3-2 15,3-1-7-15,1-2-7 0,0-2-10 0,1-3-5 16,-3-1-5-16,-4-1-3 0,0-3-4 16,-4-2-4-16,-4-2 2 0,-3 2-1 15,-4-2-1-15,-3 1-1 0,-4-2 1 16,-5 1 2-16,-3-3 0 0,-3 2-2 16,-3-3 1-16,-4 3 2 0,-5-3-1 0,-3 1 1 15,-3-2 4-15,-2 0 1 0,-4 1 4 16,-4-4 2-16,-5 2 4 0,-2-2 3 15,-1 1 1-15,-8-2 2 0,-1 0 0 16,-2-3 2-16,-7 3 0 0,-2 1 1 16,-2 0 0-16,-6 0-2 15,-2-1-1-15,-3 3-1 0,-4-1-3 0,-4 0-2 0,-2 2-2 16,-2 0-2-16,-5 1-4 0,-3 0-1 0,-1-1-5 16,-4 1-1-16,-4 1-4 0,0-2-1 15,-7 4 0-15,-1-3 0 0,-3 1-1 16,-4-2 1-16,-4 4 0 0,-3-3-2 15,-1 1-1-15,-5 2 0 0,-4-3 1 0,-2 0-2 16,-4 0 0-16,-4 3 2 0,-3-2-1 16,-2 2 1-16,-4-2 0 0,-2 2-2 0,-4 1-1 15,-3-1 1-15,-5 4 0 16,-3-1 0-16,-4 1-1 0,-5 2 3 0,-1 2 0 16,-3-1-2-16,-2 1 5 0,-1 2 3 15,-1 2-2-15,-2 3-1 0,0 1 2 16,-2 0-2-16,-2 1-4 0,-3 4-1 0,-1 1-1 15,-3 2-1-15,-1 2-1 0,-5 2 5 16,0 5-1-16,-4-1-1 0,0 5 0 16,-5 3 2-16,1 2-2 0,-3 2-2 15,1 2-1-15,2 4-2 0,-1-3-1 0,5 4-2 16,2 2-10-16,4-2-20 0,7 3-39 16,8-2-65-16,4 2-82 0,9-2-83 0,8 3-68 15,7-3-63-15,8 2-45 0,8-2 22 16,7 2 60-16,9-3 72 0</inkml:trace>
  <inkml:trace contextRef="#ctx0" brushRef="#br0" timeOffset="3627.35">18394 6204 22 0,'-13'-1'92'0,"0"-2"-19"0,-1-2-8 16,1 4 2-16,-2-4 1 0,2 3-1 15,1-2-8-15,-1 0-6 0,0 0-7 16,1 3-6-16,-1-3 0 0,0 3-1 16,0-2 1-16,-1 2 1 0,1-3-3 15,-2 2-3-15,0 2-2 0,1-1-3 0,-1 1 0 16,-2 0 1-16,0 0 2 0,0 0 3 16,-2 0 4-16,-2 1 0 0,-3 1-1 0,1 2-2 15,-2 0-3-15,-3 2-3 0,1 2-5 16,-3 0 0-16,0 4-1 15,1-2-4-15,-3 5-2 0,0 0 0 0,1 0-3 16,-1 5 0-16,0-1-1 0,0 1 0 0,1 4 0 16,1-3-1-16,-2 7 2 0,3-2-1 15,-1 4 1-15,0 2 0 0,3-1-2 0,1 3 0 16,1 3 0-16,2-1-4 0,1-1-1 16,3 4-2-16,0 0-1 0,5 1-3 15,1-2-3-15,2 3 0 0,3 2 0 16,4-3-3-16,4 3 0 0,2 1 1 0,2-1 0 15,4 2 0-15,5-3 2 0,4 4 0 16,2-4 0-16,4 1 0 0,3 1 3 16,6-6-1-16,1 1 0 0,5-3 2 0,3-6-1 15,3 3 1-15,5-7-1 16,2-1 0-16,2-4 1 0,2-4 1 0,4-1 1 16,4-4 4-16,1-6 9 0,4-1 6 0,1-3 7 15,1-4 6-15,2-4 6 16,-2-3 0-16,2-4-2 0,-2-2-1 0,0-1-1 15,0-3 2-15,-3-5 1 0,-1 2-1 16,0-6 1-16,-3 2 0 0,-2-2-1 16,-1-1-1-16,-5-2 1 0,0-1 7 0,-4 1 5 15,-5-3 8-15,-1 3 8 0,-5-3 9 16,-4 1 6-16,-2-1 3 0,-7 0 1 16,-1-2-2-16,-7 1-6 0,-2-3-9 0,-7-3-11 15,-1-1-12-15,-7 1-9 16,-2-6-7-16,-7 1-8 0,-1-3-6 0,-7 2-3 15,-4 1-4-15,-4-4-4 0,-5-2-2 16,-6-1-1-16,-2 2-1 0,-6-3 3 0,-4 1 2 16,-7 3 0-16,-2 2 0 0,-5-1-1 15,-3 8-1-15,-5 2-6 0,0 2-2 16,-4 6-1-16,-2 3-4 0,0 7 1 16,2 2-7-16,5 5-11 0,1 2-27 15,7 3-55-15,6 0-90 0,6 3-104 0,9 1-91 16,8 1-87-16,7 4-48 0,4 3 18 15,6 2 72-15,1-2 93 0</inkml:trace>
  <inkml:trace contextRef="#ctx0" brushRef="#br0" timeOffset="6768.16">9243 7788 50 0,'-8'-12'76'16,"-3"4"-11"-16,3-5-3 0,-1 3-2 15,-1-1 1-15,1-2 2 0,-1 2-3 16,1 2-6-16,-1-1-7 0,-1 0-2 0,-1 1-5 16,-1 0-3-16,0 1-1 15,-2 0-1-15,0 2-1 0,1 2-5 0,-5-1-5 16,0 0-4-16,-3 3-5 0,-1-1-3 15,-2 3 0-15,-5 3-1 0,0-1 3 0,-3 0 3 16,-1 2-1-16,-2 4 1 0,-2 1 0 16,-3 3-1-16,3-2 1 0,-2 2-1 0,2 1-1 15,-2 2 1-15,2 2-3 0,0-1-1 16,2 2-4-16,-2 2 0 0,2 1 0 16,2 0 0-16,-2 2 1 0,2 5 1 15,0-2 2-15,2 7 2 0,0-3 0 0,1 6 1 16,3 2 0-16,1 0-2 0,1 3 0 15,3-3-2-15,2 3-2 0,2-3-2 16,2 2-2-16,2-1-2 0,2 1 1 16,3 0-1-16,1 2-1 0,3 0 1 15,4-1-1-15,0 1 0 0,4 1 1 0,2 1-2 16,2-1 0-16,3-1 0 0,4 0 1 16,1-2 1-16,3 0 2 0,7-2 2 15,1 2 2-15,5-2 2 0,1-3 1 16,5 1 2-16,5-2 0 0,3 0-1 0,3 0 0 15,5 0-1-15,4-3-2 0,5-1 0 16,2 2 0-16,7-6 0 0,2 3 2 0,2-5-1 16,5-1 2-16,1-3 2 0,3 1-1 15,6-7 0-15,2 2 1 0,4-4-2 16,4 0-3-16,3-2-2 0,6-1-1 0,0 1-1 16,2-4-3-16,2 3 0 0,-2-2 0 15,2 0 0-15,-2-2 1 0,0-1 1 16,0-2 1-16,1 1-1 0,3-6-1 15,0 1 0-15,5-5-4 0,-1 1-1 16,3-5 0-16,-1-2 0 0,3-3 0 0,-2 2 4 16,2-5 1-16,-3-2 2 0,1 3 1 15,0-2 0-15,-5 0 1 0,0 0-2 16,-1 0-2-16,-7 1-1 0,-5 1 0 16,-3 1 0-16,-9-2 1 0,-4 1 0 0,-7 2 3 15,-6-1 5-15,-4-1 5 0,-4-1 6 0,-5 2 9 16,-4-1 10-16,-4-3 7 0,-4-2 5 15,-3 0 4-15,-3 2 1 0,-5-3 4 16,-2-1 4-16,-4 0 8 0,-3-1 11 16,-3-2 10-16,-5 2 8 0,-4-2 4 0,-5-2-3 15,-1 0-8-15,-7-3-16 0,-2 3-13 16,-4-3-11-16,-4-1-10 0,-5-2-8 16,-4 1-2-16,-1-2-4 0,-8 0-4 0,-1-2-6 15,-5 1-2-15,-4-3-7 0,-4-1-5 16,-2 1-1-16,-2-1 0 0,-7 0-2 15,-4 0-2-15,-4 2-2 0,-7 0 1 16,-3 2-3-16,-3-2-1 0,-4 5-2 0,-5-2 0 16,1 1-1-16,-4 2 3 15,-1 0-1-15,0 4-1 0,-1-4 2 0,1 1 0 16,-1 0-1-16,-1-1-4 0,-2 1-1 0,-2-1 0 16,-2 0 0-16,-2-1 1 0,-2 1 2 15,-5 3 3-15,-1 2 2 0,-3 1 2 16,-4 3-2-16,-2 5 0 0,0 2-4 15,-4 2-3-15,-3 6-1 0,-1 1-4 0,-5 3 2 16,-2 2 2-16,-2 2 4 0,0 2 3 16,0 0 2-16,0 5 1 0,0-1-2 15,2 0-3-15,2 4-2 0,1 1-3 0,-1-1 1 16,-2 5 0-16,2 3 0 0,-2 2-7 16,3 6-20-16,1-3-26 0,2 7-46 15,5-2-63-15,4 4-64 0,6 3-54 16,7 0-38-16,8 2-31 0,7 5-16 0,7-2-3 15,12 3 32-15,8-2 45 0,8 3 51 16</inkml:trace>
  <inkml:trace contextRef="#ctx0" brushRef="#br0" timeOffset="8376.79">18366 7776 14 0,'-12'-5'54'0,"1"2"-6"0,-2-2-7 15,1 1-7-15,-3-1-3 0,2 1-4 16,-2 0-1-16,-2 0 3 0,0 1 3 15,0 2 3-15,1-2 2 0,-3 2 3 16,-3-3 0-16,-1 3-1 0,0-2 3 0,-5 2 3 16,1-3 0-16,-3 4 2 0,-2-1 0 15,-2 1 2-15,-1 0 0 0,-4 1-1 16,1 3 1-16,-2-3-2 0,-2 2 0 0,-1 2-1 16,1-1-5-16,-2 0-2 0,1 4-5 15,-1 1-4-15,2 0-4 0,1-1-3 16,-1 4-2-16,2 0-5 0,2 2-3 15,0 2-1-15,-1 2-5 0,1 2-3 0,4 4-2 16,-1-3-2-16,3 8 0 16,0-4-1-16,0 5 0 0,5-1 1 0,-1 5-1 15,5 0 0-15,0 0 1 0,4 5 0 16,2 0-1-16,4-1 0 0,2 3-1 16,3 2-1-16,6-2 1 0,2 6-1 0,4-1 2 15,5 2 0-15,1 2 1 0,5 2 0 16,4-2 2-16,4 1-1 0,3-2-1 15,3 2 1-15,3-5-1 0,4 3 1 16,4-5 0-16,3 0 0 0,1-5 2 0,5 1 0 16,4-2 2-16,2-4-1 15,2-3 0-15,4-2-1 0,3-1 0 0,3-3-1 0,5-4 0 16,2 0 0-16,7-3 1 0,-1-3 0 16,5-2 0-16,2-5 0 0,0-3 1 0,-1-1-1 15,1-4-1-15,0-1 1 0,-2-4 3 16,-1-3 0-16,1-3 1 0,-5 1 0 15,1-5 1-15,-1 1 0 0,-4-6-4 16,1 4 0-16,-5-6 1 0,-3 1 3 0,-1-4 5 16,-2 0 7-16,-5-3 7 15,-4-2 6-15,-4 0 7 0,-2-3 2 0,-2-2 2 16,-5-1 3-16,-2-6 3 0,-3 3 6 16,-3-5 5-16,-3-1 9 0,-3 1 9 15,-5-2 6-15,-1-1 5 0,-5-2 2 0,-4 3 1 16,-5-3-6-16,-3-3-3 0,-5-1-7 15,-7-2-4-15,-5 0-8 0,-7 1-8 16,-6-4-9-16,-7 3-12 0,-6-3-10 0,-8 4-9 16,-9-1-10-16,-4 1-4 0,-7 1-3 15,-4-2-1-15,-6 5-1 0,-2-1-1 16,-2 1 0-16,-5 5-2 0,1 1-12 0,1 0-23 16,1 6-39-16,1 4-57 0,3 3-70 15,2 3-66-15,4 7-57 0,3 0-51 0,5 8-31 16,3 1 22-16,2 5 48 15,4 2 60-15</inkml:trace>
  <inkml:trace contextRef="#ctx0" brushRef="#br0" timeOffset="11562.19">9258 9438 23 0,'-8'0'26'0,"1"2"2"0,1-2 0 16,0 3-2-16,-1-3-3 0,1 1-4 15,0 2-3-15,-3 2 0 16,1-4 3-16,-1 4 2 0,1 0 5 0,-3 0 3 0,1-1 2 15,-3 2 2-15,0-2-1 16,1 4 1-16,-3 0 0 0,-2 0-1 0,0 1-3 16,0-1-3-16,-2 1-1 0,-2 4-4 15,-3-2 0-15,-1-1 0 0,0 1 2 0,-3 3 3 16,-1 0 1-16,-3 0 1 0,2-2-2 16,-2 2 1-16,1 0-2 0,-3 1 1 15,2 1-2-15,0 1 2 0,1-1-1 16,-1 2 0-16,0-1 0 0,0 2-2 0,3 0-2 15,-3 2-2-15,2 2-3 0,-1-1-1 16,1 3 0-16,2 1 1 0,-1-2 0 16,1 2 1-16,1 4 2 0,1-1-2 15,-1 0 1-15,1 6-3 0,3-4-1 0,2 3-1 16,0-2-3-16,4 2-2 0,2-3-3 16,2 2-1-16,3-2-2 0,1 0-2 15,3 3 1-15,2-2 0 0,2-1 1 0,4 3 1 16,2-2-1-16,2 1 2 0,5 0 1 15,4 1 1-15,2-4 1 0,4 4 0 16,2 1 2-16,7 0 0 0,1-1-1 16,5 3 0-16,3-1 0 0,5-1 0 0,3 3 1 15,5-3 0-15,3 1 1 16,7-3 0-16,1 0 1 0,5-2 2 0,2-2 0 0,2 0 2 16,2 0 0-16,2-5 2 15,3-2 2-15,1 2 1 0,2-2 0 0,3-1-1 16,2-5 1-16,2 3-1 0,2-4-1 15,4 1 1-15,0-3 2 0,3-3-1 0,-1 0 2 16,3-4-1-16,-3-2 2 0,2-1 0 16,1-1 2-16,2-2 1 0,-1-2-3 15,1-2-3-15,1-1-1 0,1-3-3 0,2 2-5 16,0-4-1-16,0-3 0 0,-1 2 1 16,-3-3 0-16,0-2-1 0,-3 2 1 15,-4-2-1-15,1-3-1 0,-5 0 0 16,0-2-1-16,-5 1-2 0,1-4 0 15,-4 2-2-15,-1 0 0 0,-3-1 0 16,-1 1 1-16,-4-3 3 0,-2 3 3 16,-2-3 0-16,-4 0 2 0,-3-3 0 0,-2 2-2 15,-3-2 0-15,-3 2-4 0,-3-3 2 16,-1 0 0-16,-2 3 0 0,-5-3 2 0,1 1 0 16,-5-2 3-16,-2 4 2 0,-4-2 10 15,-2 3 11-15,-5-1 16 0,-1 1 18 16,-5 1 18-16,-4-2 14 0,-4 4 7 15,-5-3-4-15,-2 0-10 0,-4-3-15 0,-2 3-17 16,-4-1-17-16,-4-3-14 0,-3 1-6 16,-2-2-8-16,-3 1-5 0,-4 0-2 0,-3-1-3 15,0 1-1-15,-5 0-3 0,-1-1-1 16,-3 1-2-16,-4 0-2 0,-2-1 0 16,-2 4 0-16,-5-3-1 0,-3 1 0 15,-5 2 1-15,-4-2 0 0,-3 2 1 0,-1-3-1 16,-5 5 0-16,-1-2-2 0,-3 1 2 15,-4 0-2-15,-3 0-2 0,-1-1-1 16,0 1-1-16,-3 4 2 0,-1-3-3 16,-3 3-3-16,-4-2-1 0,-2 3-1 15,-4 1 1-15,-5 1-1 0,-1 5-1 0,-3 0 3 16,-2 1 2-16,-2 3 3 0,0 1-1 0,3 5 1 16,-3 0 1-16,2 3 0 0,-2 3-2 15,2-1-2-15,0 3 2 0,0 0-4 16,1 3-23-16,-3 1-31 0,0 4-41 0,0 6-52 15,-2 0-62-15,0 9-52 0,-1 3-33 16,4 5-22-16,1 7-21 0,4 2-6 16,7 2 31-16,4 6 41 0,8-3 47 0</inkml:trace>
  <inkml:trace contextRef="#ctx0" brushRef="#br0" timeOffset="13338.75">18155 9351 39 0,'-9'-3'37'0,"3"0"-6"0,-3-2-2 16,3 4-4-16,-2-2-4 0,1 2-1 16,-1-3-5-16,-1 3-1 0,-1 1-1 0,-1 0 0 15,-2 0-1-15,1 0 0 0,-5 1 2 16,0 3 3-16,-2 0 3 0,-5 1 3 16,-1-1 4-16,-2 3 4 0,-5-1 4 0,-2 3 1 15,-2 1 4-15,-2-1 1 0,0 1-1 16,-2 5-1-16,-3-2-4 0,3 3-1 15,-2 2-4-15,1 3-3 0,-1 3 0 16,2 2 0-16,-2 3-2 0,1 1 1 16,3 4 2-16,0 0-1 0,2 5 0 0,0 1 0 15,4 4 0-15,3 3-1 0,1 3-2 16,3 0-3-16,6 8-3 0,2 2-2 16,6 2-2-16,7-1-1 0,4-1-1 0,6 2-1 15,7-2 2-15,6 2 2 0,7-4 2 16,5 2 3-16,7 0 3 0,7-5 4 15,8 3 4-15,6-6 4 0,7-6 2 0,8-2 0 16,4-5-2-16,9-5-4 0,4-9-4 16,6-4-6-16,5-4-2 0,-1-6-3 15,3-10 0-15,2-2-2 0,-2-10 2 0,2-6 2 16,-3-8 2-16,3-4 2 0,-2-6 1 16,0-9 1-16,-3-2 1 0,-3-5-2 0,-5-5 4 15,-4-8 2 1,-9-4 4-16,-6-3 4 0,-10-6 6 0,-9-2 4 15,-11-4-1-15,-10-4-2 0,-11 2-5 0,-12-3-5 16,-11 1-10-16,-13 2-10 0,-10 3-7 16,-13 3-11-16,-11 8-22 0,-10 4-32 0,-9 7-46 15,-8 7-45-15,-4 9-54 16,-2 5-63-16,-1 8-59 0,1 7-10 0,1 5 23 16,3 4 35-16</inkml:trace>
  <inkml:trace contextRef="#ctx0" brushRef="#br0" timeOffset="20770.62">8922 10837 3 0,'6'-4'60'0,"0"-1"0"0,1 1 1 0,-3-1-1 16,2 2 1-16,-1-1 3 0,-1 0 1 15,0 3 3-15,0-3 0 0,-2 3 0 16,1-2-3-16,-1 3-7 0,0-1-7 0,-2 1-4 15,0 0-2-15,0 0 2 0,-2 0 2 16,2 0 2-16,-2 0 0 0,-3 1-3 16,1-1-5-16,-4 3-6 0,-1 2-7 0,-4 0-5 15,-3 5-3-15,-6 1 1 0,-3 3 0 16,-3 4 0-16,-3 3 3 0,-5 0 2 16,-2 7 5-16,-1-2 2 15,-3 3 5-15,0 1 4 0,-1 3 4 0,-1 1 2 16,2-1-2-16,-1 4-4 0,3-2-3 0,2 3-6 15,0 1-3-15,4 0-5 16,2 0-2-16,3 2-3 0,3 1-2 16,1 0-4-16,4-1-2 0,2 1-2 0,4 0-4 15,2 0 0-15,3-1 1 0,1 0-2 16,5-1 0-16,2 1-1 0,4 1 0 0,2 0 0 16,2 0 0-16,3-1 1 0,4 1 0 15,4 1-1-15,0 1 0 0,4-1 0 0,2-1 1 16,4 3-1-16,3-2 3 15,4 2 0-15,2-2 4 0,6-3-1 0,3 3 0 16,6-4 0-16,1 0 2 0,8 0-2 0,3-4-1 16,3 0 0-16,4-5-3 0,2 3 1 15,4-3-2-15,0 0-1 0,4-2 0 16,3-2-2-16,4-1 1 0,4-2 7 16,6 0 9-16,7-6 8 0,8-1 3 0,5 1 0 15,5-6 0-15,3-1-7 16,2 3-8-16,4-6-6 0,1 1-3 0,1-2-1 15,0 2-2-15,5-1 0 0,-3-3-5 16,3-3-1-16,-3 3-2 0,-1-3 0 16,1-1 3-16,-1-1 1 0,-1-3 1 15,0 0 0-15,3-2 0 0,-1-1 0 0,1-2-1 16,-3-3-1-16,0 0 0 0,-3-5 0 16,-6 1 0-16,-1-5 1 0,-6 2 1 0,-5-4-3 15,-6-2 1-15,-3-1-1 0,-5-2 0 16,-3-3-2-16,-6-2 1 0,-2 3 2 15,-7-6 1-15,-2-2 0 0,-6 3 1 16,-4-4 2-16,-7 1 3 0,-3-2 10 0,-5 1 14 16,-5 0 17-16,-5 1 14 0,-5 1 13 15,-4-5 9-15,-5 5-1 0,-3-5-3 0,-5 3-12 16,-4-1-9-16,-7 0-9 0,-1-4-8 16,-7 5-6-16,-4-5-7 0,-5 4-5 15,-3-4-3-15,-5 1-4 0,-4-2-3 16,-4 2-1-16,-5-2-3 0,-2 3 1 0,-3-1 0 15,-6-1-1-15,-1 1-2 0,-2 3 0 16,-3-3-1-16,-3 3-3 0,-5 0-1 16,-2 1-1-16,-2 0 1 0,-3 0-1 15,-3 1 2-15,-3 2 1 0,-4 1 2 0,1-2-2 16,-5 2 1-16,-3 0-4 16,-5 4-2-16,-3-3 1 0,-6 2 0 0,-2 2 3 0,-4 1-4 15,-5 0 0-15,0 3 1 0,-3-3 1 16,-1 3-2-16,-4-2-1 0,0 3 2 15,-5 1-1-15,-3-1 0 0,-3 3-3 16,-4 1 2-16,-2 0-3 0,0 5 1 16,-4-3 3-16,0 5 3 0,-5 0 0 0,-1 6-1 15,-5 0-2-15,-8 4 0 0,-5 4-3 0,-4 4-4 16,-4 1 0-16,-2 2-3 0,-2 2-4 16,2 0-7-16,-2 2-11 0,2 3-22 15,2 0-45-15,2 0-61 0,6 2-70 16,7-2-68-16,8 6-64 0,7-4-61 0,10 6-37 15,7-1 22-15,6 4 51 0,8-1 67 16</inkml:trace>
  <inkml:trace contextRef="#ctx0" brushRef="#br0" timeOffset="29462.1">9656 12433 99 0,'-12'-11'90'0,"-3"1"-25"0,0-3-11 16,0 6-5-16,-2-2 0 0,0 0 3 15,-2-2 1-15,2 6-1 0,-2 0-1 0,2 1-1 16,-2-1-1-16,0 0 1 0,0 3 2 16,-2 2-1-16,2 0-3 0,-2 0-5 15,-3 4-5-15,1 0-5 0,-2 5-5 0,-1 0 0 16,-1 3 1-16,-3 1 4 0,-4 3 4 15,0 2 10-15,-2 2 7 0,-2 4 6 16,-2-2 3-16,-2 1 4 0,-1 1 0 0,1 4-6 16,-2 2-6-16,1-1-5 0,-1 2-7 15,2 3-7-15,1 1-3 16,3 3-4-16,0-1-2 0,0 5-3 0,4-1 1 16,0 6-1-16,3-2 0 0,1 1-1 0,2 2 0 15,3 0 1-15,4 2-1 0,4-3-2 16,4 3 0-16,3-4-2 0,5 4-3 15,3 1-4-15,7-2-3 0,3 1 0 0,7 0 0 16,6 2-2-16,4-3 0 0,9 1 0 16,9 0 0-16,7-3-2 0,8-2 0 15,5 0-3-15,7-5 1 0,4 2-2 16,6-5 0-16,7 0-1 0,4-3 1 0,4-5 3 16,5 1-2-16,6-6 1 0,4-2-1 15,6-2-1-15,5-2-1 0,4-3-1 16,0-5-1-16,4 0 0 0,2-4 4 15,0-3 2-15,3-3 2 0,-1-3-1 0,5-3 1 16,1-4 1-16,3 0-5 0,0-5-2 0,0-3-3 16,2-3 2-16,-3-3-1 0,3-1 1 15,-2-1 1-15,2-2-2 0,-2 2 2 16,0-7-3-16,-5 3 3 0,-1-3-3 16,-7-1 4-16,-4-1 4 0,-5-1 0 0,-3-1 2 15,-7-1 0-15,-4 1 1 16,-7-1-2-16,-1 3-4 0,-7-5-1 15,-5 5 0-15,-3-3-1 0,-7 2 0 0,-4-2 0 16,-4-1 1-16,-7 0-1 0,-4-1 0 16,-6 2 0-16,-2-3 0 0,-7-2 1 0,-4 3 1 15,-4-3 5-15,-4 2 11 0,-5-1 11 16,-1 2 13-16,-5 1 13 0,-5 0 11 16,-3-1 8-16,-3 2 1 0,-3 1-2 0,-3-2-3 15,-4 1-4-15,-5-2-6 16,-3 5-4-16,-3-3-9 0,-6-2-6 0,-2 5-8 15,-7-3-7-15,-3 2-2 0,-5-1-3 0,-5 2-1 16,-3 1-3-16,-5-1-1 16,-4 1-1-16,-4 5-3 0,-4-1-4 0,-5 1 1 15,-4 0 0-15,-4 3-2 0,-4 1-3 16,-5 0 0-16,-3-1-1 0,-10 5-3 16,-3 0-1-16,-7 2-1 0,-4 1 1 0,-6 1-1 15,-3 4 4-15,-4-2 2 0,0 1 0 16,-4 3 0-16,0 2-1 0,-2 3-1 15,-2 2-6-15,-2 2 1 0,-1 2-3 0,3 2 0 16,0-1 4-16,2 7-4 0,6-3-9 16,5 3-20-16,5 0-33 0,5 5-44 15,9-1-57-15,4 2-54 0,8 5-50 16,4 0-37-16,9 5-21 0,6 1-11 16,7 1-20-16,8-2 16 0,7 5 37 0,5-3 46 15</inkml:trace>
  <inkml:trace contextRef="#ctx0" brushRef="#br0" timeOffset="30938">18326 12570 8 0,'-10'-6'26'0,"-1"5"-4"0,-2-2-2 0,3 2 0 16,-3-3 4-16,0 4 3 0,-2-1 3 16,1 1 3-16,-1 0 0 0,-2 1-1 15,-2-1 1-15,-4 4-1 0,-1 0 0 16,-3 0 2-16,-3 0 2 0,-2 5 4 0,-4 0 1 16,0 1 2-16,-4 0 2 0,0 5 1 15,-2-1-1-15,-1-1-1 0,1 4-2 16,0 2-3-16,-1 1-3 0,1 3-3 15,2 2-3-15,2 1-3 0,0 2-2 16,2 3-3-16,2 1-1 0,2 1-1 0,0 1-2 16,5 3 0-16,-1-2-1 0,5 5-1 0,0-5-1 15,4 3-1-15,2-2-2 16,4 3-3-16,2-1-2 0,3 2-3 0,6-2 1 16,2 0-3-16,4 3 2 0,2-3-2 15,7 3 3-15,2-3-1 0,4 2 0 16,4-1 2-16,5-4-2 0,3 3 0 15,5-6 1-15,5 2-1 0,3-4 0 0,7-2-1 16,2-3 0-16,4-6-1 0,4 0-2 0,3-3 1 16,6-3 0-16,0-4-1 15,4-4 0-15,0-5 2 0,0-3 0 0,0-2-1 16,-2-4 1-16,0-1 0 0,-2-5 1 16,-3-2 4-16,-1-1-1 0,-5-5 2 0,1-2 0 15,-5 0 3-15,0-1-1 0,-4-3-1 16,-2-1 0-16,-5 1 0 0,-1-4-2 15,-3-1 0-15,-4 0 3 0,-4-2 3 16,-2-2 6-16,-5-1 2 0,-3-1 8 16,-7-3 5-16,-3 1 6 0,-5-4 3 0,-5 0-1 15,-4-3 0-15,-4-1-3 0,-5 3-3 16,-3 1-5-16,-3-3-4 0,-6 2-5 16,-3 2-2-16,-1 2-5 0,-5 1-4 0,-1-1-4 15,-1 4-4-15,-4 0-1 0,0 4-2 16,-4 0-1-16,-1 5-1 0,-1 0-7 15,-2 2-14-15,-1 3-24 0,-3 6-26 0,-3 0-28 16,-2 6-29-16,-2 4-22 0,0 2-14 16,-2 5-7-16,-1 4-7 0,3 2-11 0,3 1-12 15,3 5 9-15,4-1 17 0</inkml:trace>
  <inkml:trace contextRef="#ctx0" brushRef="#br0" timeOffset="35348.32">9121 14126 2 0,'-5'-4'48'0,"3"3"0"16,0-1-5-16,0-2-4 0,0 4-6 15,0-1-5-15,0 1-3 16,0-3-3-16,0 3 2 0,-1-1 0 0,1 1 1 0,0 0-1 15,-2 0-1-15,-2 0 1 16,-1 0 1-16,1 0 4 0,-3 1 4 0,-1-1 4 16,-1 3 3-16,-1-2 5 0,-1 3 0 15,-4-1-3-15,0 2-2 0,0-1-3 0,-2 4-2 16,-2 0-1-16,-2 1-2 0,-1 3 1 16,1 0 4-16,-2 1 2 0,-3 3 0 15,1 2 3-15,-3-1 3 0,0 7 2 16,1-3-1-16,-3 7 4 0,-2 0 3 15,0 3 3-15,0 0 0 0,0 1 1 0,1 2 2 16,1 0-1-16,0 0-1 0,0-1 0 16,5 1-1-16,-1-1-3 0,5 1-4 0,0 0-7 15,2 1-4-15,4-1-4 0,0 1 0 16,4 2-2-16,5-1 0 0,-1-1 2 16,5 4-1-16,4 1 0 0,4 2-2 0,2-1-4 15,7 2-1-15,2-3 0 0,4 3-5 16,4-1-1-16,5 1-4 0,4 1-1 15,4-1 0-15,6-1-3 0,4 1 1 0,7-3 0 16,4 3 2-16,5-2 5 0,3-3 0 16,5 0 3-16,2 2 3 0,7-5 0 15,3-1 2-15,7-1 0 0,2-4-3 0,6-3-3 16,5-1-4-16,2-2-4 0,6-6-6 16,0 1-3-16,4-2-2 0,1-3 1 15,3-2-1-15,1-5 5 0,3-2 2 16,1-4-2-16,4 0-1 0,0-4-3 0,2-2-1 15,0-1-6-15,-4-1-1 0,-2-1 0 0,-4-2 3 16,-5 2 1-16,-4-1 3 0,-2-5 0 16,-7 2 1-16,-1 0 0 0,-5-4-1 0,-4 0-1 15,-2-2-1-15,-2-3-1 0,-2 0 0 16,-5-3 0-16,0-3 0 0,-1 2 1 16,-1-3 1-16,-4-4 1 0,0 2-1 0,-4-1-1 15,0-1 0-15,-4-1-1 0,-1 0 1 16,-3 0-1-16,-5 1 1 0,-2-2 0 15,-2 1 2-15,-7 0 4 0,-1 0 7 0,-5 3 13 16,-2-1 9-16,-6 0 11 0,-3 2 10 0,-1 0 4 16,-5-2 0-16,-4 2-7 15,-2 0-6-15,-2-3-9 0,-4-1-6 0,-5 4-6 16,-4-5-4-16,-2 0-3 0,-2-3-1 16,-4 3-1-16,-5-1-1 0,0-2-2 15,-3-3-1-15,-3-1-1 0,-2 3-2 0,-5-5-1 16,-1 1-1-16,-3-2-3 15,-3 3-1-15,-3-4-1 0,-6 4 0 0,-3-1-2 16,-5 3 0-16,-8-2 0 0,-3 1 0 0,-9 3 0 16,-3-1 0-16,-6 3-4 0,-5 1 0 15,-3-2-1-15,-4 3-2 0,-2 4 2 16,-4-2 1-16,-2 3 1 0,-5 0 0 16,-2 6 1-16,-4 4-1 0,-6 3-5 0,-7 2 0 15,-1 9 1-15,-8 0 2 0,1 3-4 16,-4 4-3-16,2 3-1 0,0 0-8 15,1 4-7-15,-1 1-14 0,2 1-12 0,4 2-17 16,2-2-22-16,7 3-30 0,4-3-31 16,6 3-32-16,9-3-37 0,6 3-35 15,10-2-28-15,7-1-26 0,8-1-27 16,7 2-19-16,6 1 19 0,9-1 38 0,4 0 47 16</inkml:trace>
  <inkml:trace contextRef="#ctx0" brushRef="#br0" timeOffset="37109.5">17780 14298 41 0,'-4'-4'53'0,"0"-1"-5"0,-1 2-8 16,1-2-4-16,-2 1-2 0,-1-1 1 0,1 1-3 15,0 0 0-15,-1 0 2 0,-1 2 1 16,-3 1-3-16,1-3-3 0,-1 4 0 16,-2 0 0-16,-4 4 4 0,1-3 4 0,-4 5 5 15,-1 2 6-15,-4 2 2 16,0 5 1-16,-3 3-1 0,0 3-2 0,-1 0-1 15,-1 7-2-15,1-2-3 0,-1 7-1 16,0-3-1-16,1 4-3 0,1 2-1 0,3 2-2 16,-1 0 0-16,1 3-1 0,4 2-2 15,0 2-2-15,4 2-3 0,0 3-1 16,4 1-2-16,2 3-2 0,3 0-2 0,6 4-3 16,2-3-2-16,4 2-2 0,5-1-2 15,1-2 3-15,7-1 3 0,4-4 9 16,5-1 5-16,1-3 6 15,7-2 5-15,4-6 3 0,7 2-1 0,1-7-1 16,7-2-1-16,2-4 2 0,4-6-1 0,5-2-2 0,4-7 0 16,4-1-5-16,2-7-3 0,2-8-5 15,0-3-5-15,0-4-2 0,0-5-2 0,-4-4 0 16,0-4-1-16,-4-5 0 0,-4-2 3 16,-3-7 5-16,-4-1 7 15,-6-3 11-15,-2-7 9 0,-5-1 11 0,-6-3 8 16,-6-5 5-16,-5 1 1 0,-5-5-5 0,-10-2-5 15,-3 2-10-15,-9-1-10 0,-7-4-11 16,-5-1-11-16,-7 1-11 0,-5 2-7 16,-5-1-6-16,-7 3-2 0,-2 2-3 0,-5 4-2 15,-3 1-6-15,-5 8-25 0,0 0-41 16,-2 10-61-16,0 3-64 0,0 3-66 16,5 8-56-16,3 7-42 0,3 6-37 15,6 3 20-15,4 5 42 0,5 8 54 0</inkml:trace>
  <inkml:trace contextRef="#ctx0" brushRef="#br0" timeOffset="37722.55">19211 14286 38 0,'-23'-5'49'0,"-1"2"-1"0,1 2 0 0,-2 1 1 16,-3 4-2-16,1 1-1 0,-3 3 0 16,-2 5 4-16,-2 3 5 0,0 6 3 15,-2 2 6-15,-2 6 2 0,0 1 0 16,0 4 0-16,-2 3-4 0,2 2-3 16,0 0-3-16,0 5-4 0,0 1-1 15,-1 4 1-15,3 4 3 0,3 1-3 0,3 4-1 16,2 3 0-16,7 1-4 15,4-3-3-15,9 5-5 0,4-6-1 0,6 3-3 16,6-3-3-16,7 0-4 0,4-5-2 0,9 0-3 16,3-4 1-16,5-3-1 0,7-2 1 15,5-6-1-15,5-3 0 0,4-7 2 0,3-3-3 16,3-4-3-16,3-6-3 0,2-6 1 16,1-3 12-16,3-7 10 0,0-7 6 0,0-3 2 15,0-6 3-15,-2-7-1 0,-2-6-11 0,-5-6-9 16,-1-5-6-16,-5-8 2 15,-4-6-4-15,-5-5 0 0,-5-5-4 16,-3-6-5-16,-8-6-3 0,-5 1-5 0,-8 0-1 16,-6-1-3-16,-7 1-2 0,-6 0 0 15,-4 3 0-15,-6 2-10 0,-7 2-29 0,-2 5-48 16,-3 4-55-16,-3 6-60 0,2 7-64 16,-3 7-74-16,3 7-20 15,2 7 21-15,0 8 41 0</inkml:trace>
  <inkml:trace contextRef="#ctx0" brushRef="#br0" timeOffset="38320.58">20538 14357 16 0,'-32'-6'68'0,"1"2"-9"0,-3 2 2 16,0-2 1-16,0 4-3 0,0 4-4 15,-2-1-3-15,2 5-1 0,-2 1 5 16,-2 3 3-16,0 6 8 0,0 3 4 16,-2 7 2-16,-3 1 0 0,1 5-5 15,0 2-5-15,-3 4-5 0,1 5-5 0,1 6-4 16,1 0-4-16,0 3-3 0,4 4 0 16,4 1-3-16,4 3-1 0,5-3-3 15,4 2 0-15,6-2 1 0,6-4-1 0,7 2 0 16,4-1 1-16,9-3 2 0,4-1-1 15,8-3 0-15,5-2-2 0,3-4-1 0,5 1-2 16,4-6-2-16,3-4-3 0,6-3-2 16,1-1-1-16,3-8-4 0,4-5-1 0,3-2-3 15,3-9-4-15,1-3-3 0,1-6-3 16,1-5-3-16,-3-9-1 0,1-3 1 0,-1-5 2 16,-3-9 6-16,-1-5 7 0,-4-7 6 15,-4-8 5-15,-3-9 3 16,-5-6 0-16,-7-5-3 0,-5-5-6 0,-7-3-3 15,-9-1-5-15,-7-1-3 0,-10 4-3 16,-7-4-3-16,-5 4-1 0,-10 5-7 16,-3 1-27-16,-5 6-46 0,-2 9-52 0,-2 4-62 15,0 7-64-15,2 9-75 0,3 9-30 16,1 6 14-16,3 12 38 0,5 3 51 16</inkml:trace>
  <inkml:trace contextRef="#ctx0" brushRef="#br0" timeOffset="38917.68">21562 14332 42 0,'-19'-1'49'0,"0"1"1"0,-2 5 3 16,-2 0-2-16,-2 6 2 0,-3 8 3 15,-4 1 7-15,1 8 7 0,-5 1 4 0,0 6 2 16,-3 5-4-16,-1 3-4 0,2 2-11 16,0 6-10-16,2 3-11 0,2 5-8 15,5 3-5-15,1 2-4 0,7 2-2 0,2 1 1 16,6 1 0-16,5-2 2 0,6-3 4 16,6-5 4-16,4 1 4 0,5-5 5 0,6-1 4 15,4-3 4-15,7-3 1 0,2-5-1 16,6-3-3-16,2-2-7 15,4-8-7-15,5-3-7 0,4-5-5 0,2-6-3 16,4-2-1-16,5-8-3 0,-1-5-1 16,3-5-1-16,0-8 1 0,-1-2-4 0,-1-7-3 0,-3-7 0 15,-2-5 0-15,-2-9 2 0,-6-6-2 16,-4-6 0-16,-5-7 5 0,-8-3 1 16,-4-8 2-16,-9 2 2 15,-6-6 1-15,-9-1-1 0,-8 3-2 0,-9-4-3 16,-6-1-3-16,-6 4-3 0,-7-2-7 0,-6 4-18 15,-6 5-27-15,-4 2-36 0,-7 8-37 0,-2 5-48 16,-5 8-62-16,-1 8-31 16,0 5 2-16,-1 11 21 0</inkml:trace>
  <inkml:trace contextRef="#ctx0" brushRef="#br0" timeOffset="40029.97">24282 14263 88 0,'-6'-10'127'0,"-2"0"-12"16,-3 1-7-16,0 2-5 0,1-1-7 15,-3 3-12-15,0 1-11 0,1 3-13 16,-5 2-7-16,0 7-2 0,-4 1 2 16,-3 7 7-16,-1 4 6 0,-3 4 5 0,-3 6 1 15,-1 5-2-15,-4 4-3 0,0 5-2 16,0 0-6-16,-4 9-4 0,2 1-6 15,-2 1-5-15,1 8-5 0,1 2-8 0,4-1-3 16,3 4-2-16,5 2 1 0,5-2 4 0,6-2 5 16,7 0 6-16,4-2 6 0,8-1 6 15,4 2 7-15,9-5-1 0,9-2-2 16,3 1-5-16,9-1-6 0,5-4-9 0,3-3-8 16,7-4-9-16,2-3-4 0,4-4-4 15,5-4-1-15,2-4-2 0,-1-6 0 0,3-3-2 16,0-7-2-16,-1-3-1 15,1-6-2-15,-2-4-1 0,-3-7-2 0,-3-6 0 16,-1-5 1-16,-4-9-1 0,-4-6 1 0,-3-7 0 16,-1-8 1-16,-7-6 1 0,-2-8 1 15,-6-4 1-15,-5-7 0 16,-5-7 1-16,-5-2-4 0,-7-3-2 0,-6-2-2 16,-6 1-4-16,-6-2 0 0,-7-3-1 15,-6 0 0-15,-5 0-1 0,-5 1-9 0,-7 2-17 16,-3 2-31-16,-5 0-40 0,-3 9-48 0,-4 3-51 15,0 4-48-15,-2 8-49 0,-2 8-42 16,0 5 3-16,0 10 29 0,0 6 42 16</inkml:trace>
  <inkml:trace contextRef="#ctx0" brushRef="#br0" timeOffset="43266.61">9635 15795 26 0,'0'0'41'0,"0"-1"-3"0,0 1 2 16,0 0 0-16,0 0 6 0,0 0 3 0,0-3 4 15,0 3 3-15,0-1 4 0,-2 1 5 16,2-4 2-16,-2 3 5 0,0-1 3 15,-3-2 3-15,3 0 3 0,-2-1 1 0,-2 1 0 16,-1-1-2-16,1 1 0 0,-2 0 0 16,-3-3-2-16,0 2-5 0,-1-1 1 15,-3 2-2-15,0-3-3 0,0 3-3 0,-4-1-2 16,0 1-3-16,0-1-5 0,-4 2-4 16,2-1-4-16,-3 1-1 0,-1 2-5 0,0 1-3 15,-1-4-5-15,-1 4-3 0,-3 4-6 16,0-3-3-16,1 2-3 0,-3 1 0 0,-2 4-2 15,-2 1 2-15,0-2 3 0,0 2 3 16,-2 4 4-16,-2-1 3 0,0 2 4 0,-1 2 2 16,1 2 1-16,0 1-2 0,0 1-4 15,2-1-3-15,-2 6-4 0,1 0-4 16,-1 3-5-16,2 2-1 0,2-1-2 16,0 2-1-16,0-2 0 0,2 2 0 0,0 3 6 15,3 0 1-15,-3 0 3 0,2 6 1 16,2-2 1-16,-1 1 1 0,1 2-1 0,3 5-1 15,1 0-2-15,1-1 0 0,1 2-1 0,1-2 0 16,4 2-5-16,0-1 0 16,4-1-3-16,0-2-3 0,5 2-3 0,-1-2-1 15,5 2-1-15,2-2-2 0,4-1-1 0,0 3 3 16,4-2 0-16,2 2 0 0,3-2 1 16,3 1 0-16,3-1 1 0,4-1 0 15,2-1 0-15,5-3 1 0,3 3 0 16,3-2 4-16,2-3-1 0,4 2-1 0,5-3 1 15,3 0-1-15,3 0 3 0,6-1-4 16,2-1 2-16,4-3-2 0,3 0-1 16,4-2-1-16,1-2-1 0,3 2 0 0,2-3-3 15,3-4 1-15,1 3-4 0,0-5 1 0,3 0 1 16,1-3 1-16,1-2-1 0,-1-2-1 16,3-3 5-16,2 0-6 0,0-1 1 15,2-4-2-15,-1-1 1 0,1-6-1 0,2 0 1 16,2-1 1-16,3-5 2 0,3 0 8 15,1-3 0-15,3 2 1 0,3-4-1 16,0 0-3-16,2 2-1 0,0-2-7 0,-2-1-1 16,0 2-1-16,-5-1 0 0,-3 2 2 15,-3-4 1-15,-4-1 0 0,-2 0-1 0,-7-1 3 16,-1-2 3-16,-5-4-1 0,-4-1-2 16,-2-1 2-16,-7-6 1 0,-1 1-3 0,-3-6-3 15,-4 0-1-15,-4-6-1 0,-3-1 1 16,-1-4 0-16,-5 2 4 0,-4-4 3 15,-2 1 3-15,-6-2 5 0,-2 1 1 16,-7 1-1-16,-2 1 0 0,-7 2-4 0,-3-3-3 16,-5 3-2-16,-4-1-2 0,-4-2 0 0,-5 3 1 15,-3-2 0-15,-3 3 1 0,-4-3 1 16,-4 4 0-16,-5-2-1 0,-2 0 0 16,-3 4 0-16,-5 0-1 0,-1-3 0 0,-3 3-1 15,-2 1 2-15,-3 1 0 0,-2 0-2 16,-1-2-1-16,-3 5 0 0,-2-2-3 15,-5 2 0-15,-1 2-1 0,-5-1 0 0,-1 2 0 16,-7 1 1-16,-3 3-2 0,-3 1-2 16,-5 0 2-16,-2 5 1 0,-4-1 2 0,-4 3 1 15,-2 1 3-15,-1 4 0 0,-3 1-2 16,-1 3-3-16,-1 1-4 0,-3 3-7 16,0 1-7-16,0 4-10 0,0-1-15 0,3 4-22 15,3 1-45-15,3 1-57 0,4 4-71 0,8-1-69 16,7 4-61-16,6 1-57 15,8 3-34-15,9 1 19 0,6-1 55 0,7 2 67 16</inkml:trace>
  <inkml:trace contextRef="#ctx0" brushRef="#br0" timeOffset="45237.41">18078 16016 11 0,'0'-1'59'0,"0"-2"-4"15,0 2-3-15,0-1-5 16,0-2-2-16,0 3-1 0,0-2-3 0,-2 2 0 16,2-3-1-16,-2 3 1 0,0-2-1 15,-2 1-1-15,2-2-2 0,-2 1-2 0,-1-1-3 16,1 1-3-16,-2-2-2 0,1 4 0 0,-1-3 1 16,0 0 3-16,-3 0 2 0,3 3 3 15,-3-5 1-15,-1 5-3 0,-1-4-1 16,1 2-2-16,-3-2-2 0,-2 4-1 0,0-3 0 15,1 0 2-15,-3 1 2 0,-2 0 1 16,2 1 3-16,-2-1 2 0,-3 2 0 16,1-2 2-16,0 3-1 0,-2-2-1 0,-3 2 0 15,3 0-2-15,-2 2-1 0,-1 1-2 16,-1-2-1-16,-1 4-3 0,1 1-6 16,-5 2-4-16,0 2-5 0,-4 2 0 0,0 0 4 15,0 1 6-15,-2 4 5 0,-2-2 7 16,2 0 4-16,-2 4 2 0,-1-2-5 0,-1 5-4 15,2-2-3-15,0 0-4 0,0 3-2 16,1-2-4-16,1 4-1 0,4-1-2 16,1 1-2-16,3 1-2 0,0 2 0 15,5 2-1-15,0 3-2 0,3 2-2 0,3 6-1 16,4 2 0-16,3 2-3 0,1 1-2 0,5 4-2 16,2-1 1-16,4 2-2 0,2 3 0 15,4 1 0-15,5-1 1 0,1 1-1 0,5 0 0 16,4 0 1-16,5-1 0 0,1 0 1 15,5-1-1-15,2-2 3 0,4 2 0 16,2-6 0-16,3-1 0 0,3 3 0 16,5-5 2-16,2 0-1 0,4-1 2 0,2-2 0 15,7-3 1-15,2-1-1 0,4-3 1 16,2 0-4-16,4-1-1 0,5-7 0 0,-1-1-2 16,5-2 1-16,0-4 0 0,0-3 1 15,-1-3 1-15,-1-2-1 0,0-5-2 0,-1-2 0 16,-1-1 1-16,-1-3-1 0,1-3-2 15,-5-1 1-15,1-2 0 0,-3-3 1 16,-2-2-4-16,-2-3 1 0,-4-2-2 0,-5-3 2 16,-2 0-2-16,-3-5 0 0,-5 3 3 15,-3-7-1-15,-5 2 2 0,-3-7 1 16,-6 2 0-16,-2-6 1 0,-7 1 1 0,-1-4-1 16,-3-4 0-16,-6-3 0 0,-2 1 1 0,-2-7 0 15,-5-2-1-15,-4 0 3 0,-2-2 1 16,-2-2 2-16,-4 0 5 0,-4-1 5 15,-5-3 7-15,-2 0 8 0,-4-1 8 0,-4 0 8 16,-5 5 4-16,-3-5 1 0,-8 3-4 16,-5-1-6-16,-5 2-9 0,-6 2-6 0,-6-1-10 15,-7 1-8-15,-4 4-3 0,-4 0-7 16,-4 0-4-16,-5 4-14 0,-6 3-36 0,-4 5-46 16,-5 5-61-16,-1 6-62 15,-1 6-64-15,3 6-62 0,-1 9-38 0,7 6 8 16,2 4 40-16,6 4 54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38:20.5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18125 1140 42 0,'0'0'41'0,"0"3"2"0,-2-3 4 0,2 1 3 15,0-1 2-15,0 4 5 0,0-4 2 16,2 1 0-16,-2-1 2 0,2 3 2 0,2-3-2 16,-2 1-3-16,3 3-2 0,-1-3-6 15,2 2-2-15,1-1-3 16,-1 0-2-16,2 1-2 0,1 2-2 0,-1-1 0 15,1 1-1-15,1 0 1 0,-1 2 6 0,1 6 8 16,1 0 13-16,0 3 13 0,-1 5 14 16,1 4 14-16,-3 9 6 0,1 4 0 0,-3 11-2 15,0 5-6-15,-3 6-7 0,-1 8-7 16,-2 5-5-16,0 6-7 0,-2 1-6 0,-1 7-10 16,1 1-11-16,2 1-8 0,-2 4-13 15,2-2-7-15,0-4-7 0,0 1-4 16,2-4-6-16,-2-2-14 0,0-4-42 0,0 0-63 15,0-3-75-15,-2-6-67 0,2-4-67 16,-2-6-53-16,2-5-25 0,0-7 28 16,0-6 55-16,0-7 57 0</inkml:trace>
  <inkml:trace contextRef="#ctx0" brushRef="#br0" timeOffset="1820.76">18468 1304 29 0,'-2'-4'52'15,"0"3"2"-15,0-2 1 0,2 2 4 16,-3-3 0-16,3 4-2 0,-2-1-3 0,2 1-5 15,0 0-8-15,0 0-9 0,0 0-7 16,0 0-8-16,0 0-2 0,0 0 0 0,2 0 5 16,3 0 6-16,1 0 8 0,0 0 8 15,5 0 7-15,2 0 3 0,4 0 1 16,0 0 0-16,4 0-3 0,4 0-6 0,0 0-5 16,5 0-7-16,2 0-6 0,2 0-5 0,4 0-5 15,0 0 1-15,2-3 2 0,2 3 3 16,3-1 3-16,4 1 5 0,-1-4 6 15,5 3 3-15,0-2 3 0,4 0 2 0,0-1 2 16,5 3-3-16,1-4-3 0,3 1-3 0,2-1-4 16,2 1-3-16,1-3-2 15,4 2-2-15,-1-2 1 0,4 2 3 0,0-1 3 16,5 1 0-16,2 0 2 0,3 1-2 0,1 3-5 16,4-4-7-16,3 2-7 0,1 2-3 15,0-3-5-15,3 2-2 0,-3 2-3 16,-1-1 1-16,-1 1 0 0,0 0-2 0,-2 0 3 15,-2 0 3-15,-2 1 0 0,0 1 2 16,0 3 3-16,-2-1 1 0,-1 1-2 16,1-1-1-16,0 1 0 0,0 1-2 15,0-1-2-15,-3 0 1 0,-1-1-1 0,-3-1-2 16,1 2-1-16,-5-4 1 0,0 2-1 0,-2 0-2 16,-2-2 3-16,-2 2 1 0,-2-2-2 15,-3 4 2-15,-1-1-1 0,-1 1 0 0,1-1 0 16,-3 2 2-16,1 0 4 0,-1-2 4 15,0 4 2-15,3-3 5 0,-1-2 4 16,1 2 1-16,-1-2 0 0,1 1-1 0,-3-2-2 16,3 1-2-16,-3-3-6 0,3 1 0 15,-3-1-3-15,2 0-1 0,-1 0-1 16,-3 0 1-16,-2 0-2 0,-2 0-3 0,0 0-1 16,-4 0 0-16,-2 3-3 0,-5-1-2 15,1 1 0-15,-5-1 1 0,0-1 1 16,-2 3 3-16,0-3 6 0,3 2 6 0,-3-2 3 15,2 3 3-15,2-3 0 0,-2 2-2 16,3-2-4-16,-1 3-3 0,-2-3-4 0,-2 2-4 16,1 0-2-16,-1-2 0 0,-4-1 1 15,-1 3-1-15,-1-3-2 0,-4 1 4 16,-1-1-1-16,-4 0 0 0,1 0-2 16,-3 0 5-16,-2 0 2 0,-2 0 2 0,-2 0 3 15,0-1 2-15,-1 1 4 0,1-3 0 16,0 2 1-16,0-2 1 0,2 0-2 0,-2 2-1 15,1-3-3-15,-1 3-3 0,0 1-5 16,0-3-2-16,-2 3-1 0,-3-1-2 0,1 1-3 16,-3 0 2-16,-1 0 1 0,-1 0 1 15,-2-4-2-15,0 4 1 0,1 0-1 0,-1 0 0 16,0 0-2-16,0 0 1 0,1 0 0 16,-1 0 0-16,2 0 0 0,1 4-1 15,-1-4 2-15,0 1-2 0,3 2-2 16,-3-2 1-16,2 3-2 0,1-3 1 0,-3 5-1 15,3-2 2-15,-3 1 3 0,0-1-2 16,1 1 1-16,-1-1 0 0,1 3 2 16,-1-1-2-16,0 1-1 0,-2-1 0 0,3 4 0 15,-3-4 0-15,2 3 0 0,-1 1 0 16,-1-1 1-16,0 0 0 0,0 2 3 0,1 0-2 16,-1 1-1-16,0 0 4 0,0 5 0 15,-2-1 1-15,0 1-1 0,1 6 3 16,-3 0 4-16,0 3 1 0,0 7 2 15,-5-2 6-15,1 5 4 0,0 6 1 0,-5-1 0 16,1 6-1-16,0-1-1 0,-3 4-5 0,0 0-3 16,1 1-2-16,-1 2-3 0,1-2 0 15,-1 3-1-15,3 4 0 0,-1 0-3 0,1-2 0 16,-1 1 0-16,3-2 0 0,-3-1-1 16,3-5-2-16,-2 0 0 0,1-4 1 0,1 0-3 15,-1-3 1-15,1-2-2 0,0-4 1 16,2 1 1-16,-3-7 0 0,1-1 3 15,-1-5 3-15,1-2 4 0,0-1 5 0,-1-4 3 16,-1-1 4-16,-1-2-1 16,1-3-1-16,-3 1-3 0,-1-3-6 0,-1-3-3 15,0 0-3-15,-4-2-1 0,0 1-1 0,-4-4-3 16,-2 2 0-16,-4-2-2 0,-3-1 0 16,-4-1-1-16,-4 1 1 0,-4-3 0 15,-5-2 1-15,-4 4-2 0,-4-3 0 0,-4-2 1 16,0 1 0-16,-5 1 4 0,-1-1 1 15,-3 0 4-15,-2-3 3 0,-2 1 2 0,0 1 5 16,-2-3-3-16,0 3 2 0,-2-3 1 16,-1 1-4-16,1-1-2 0,-2 1-1 15,-3-1-3-15,1 0-2 0,-2-1-3 16,-1 1-1-16,-2 0-3 0,3 1-1 0,-3-1 1 0,-2 0 2 16,1-2 0-16,-1 2-1 0,-2 0 2 15,-2 1-3-15,0-1 1 0,-2 0-2 16,0-1 0-16,-5 1 3 0,1 0-2 15,2 0 0-15,-3 1 1 0,3-1 0 0,2 0-2 16,0-1 2-16,2 1-1 0,2 0 3 16,0 1-1-16,0-4 2 0,2 3-1 0,0-3-1 15,1 2-1-15,-1-5-1 0,-2 5 2 16,-2-4-4-16,0 0 1 0,0 2-3 16,0-2 1-16,-2-1-3 0,0 2 2 15,-1-1 0-15,-1 2 2 0,0-2-1 0,0 0 2 16,-1 4 0-16,1-2 0 0,-2 0-1 15,-1 3 1-15,1 1-2 0,0-1 0 16,4 1 1-16,2 0-2 0,4 0 0 16,2 3 1-16,5 0 3 0,3-2-1 0,6 3-4 15,3-1-3-15,6 1-8 0,5-1-14 0,6 1-30 16,5 0-47-16,4 1-72 0,3-1-81 16,6 3-71-16,1-2-61 0,4 3-50 0,3 3-32 15,2 2 26-15,-3 2 57 0,3 2 68 16</inkml:trace>
  <inkml:trace contextRef="#ctx0" brushRef="#br0" timeOffset="8146.53">19825 2880 12 0,'2'-9'142'0,"0"-4"0"0,0 5 3 0,0-1 2 0,-2 1 6 15,2 2 8-15,-2 0 14 0,0-2 22 0,0 3 30 16,0 1 28-16,-2 3 21 0,2-1 8 16,-2-2-14-16,0 4-31 0,0 0-40 15,-2 0-45-15,-1 6-44 0,-1-1-34 0,-2 9-23 16,-5 6-12-16,-2 10-6 0,-2 7-6 16,-2 8-2-16,0 5 0 0,0 5-1 15,2 3-2-15,2 1-3 0,5 4-1 16,5-5-5-16,3 2-4 0,6-2-4 15,5-3-4-15,4-1-16 0,4-4-26 0,0 0-69 16,2-4-133-16,4-1-142 0,0-6-141 0,3-2-65 16,-1-8-16-16,0-1 47 0,1-9 122 15</inkml:trace>
  <inkml:trace contextRef="#ctx0" brushRef="#br0" timeOffset="8393.36">20189 3445 275 0,'-2'-4'334'0,"0"-1"33"0,-1 5-12 16,3 0-31-16,-2 5-26 0,2 4-25 16,-2 2-21-16,2 6-17 0,-2 3-28 0,-2 2-49 15,0 2-46-15,-1 6-31 0,-3 3-20 16,-3-3-18-16,-1 7-12 0,-3-1-8 15,0 3-10-15,-2-4-9 0,-2 4-22 0,-2-5-50 16,-2 0-102-16,1-3-122 0,-1-3-134 16,0-3-100-16,0-8-38 0,1-1 21 15,-1-8 82-15,2 0 112 0</inkml:trace>
  <inkml:trace contextRef="#ctx0" brushRef="#br0" timeOffset="9255.94">21093 3735 56 0,'-7'1'231'0,"1"-1"40"0,0 4-6 0,1-4-46 0,3 0-41 16,0-4-27-16,2 3-30 0,4-4-31 15,1-1-27-15,3-3-17 0,0-2-11 16,3-3-7-16,2-1-6 0,-3 2 1 16,1-3 14-16,-1 3 29 0,-3 0 39 0,-1 0 44 15,-4 0 39-15,0 5 22 0,-4-1 3 16,-2 1-15-16,-4 2-32 0,-3 1-38 16,-2 4-33-16,-1 2-28 0,-6 2-23 0,1 4-14 15,0 2-8-15,-2 5-7 0,2-2-7 16,0 7-4-16,2 1 0 0,2 0-4 0,5 5 0 15,1 0-1-15,3 3 0 0,4 1 0 16,2 0-2-16,4 1 3 0,0-1 0 0,5-3-2 16,-1 3 0-16,3-4 0 0,-1 0 4 15,1 0-2-15,0-2 1 0,-1-3 2 16,-1-1-2-16,-3-4 1 0,0 1 0 0,-1-3 0 16,-5-2-2-16,0 3 0 15,-5-3 2-15,-3 3 0 0,-5 0-4 0,-2 0-6 16,-2 0-19-16,-4-2-36 0,0 4-75 15,-2-3-96-15,2 3-94 0,2-3-88 16,4-3-93-16,2 0-23 0,5-4 40 16,3-3 80-16,5-3 88 0</inkml:trace>
  <inkml:trace contextRef="#ctx0" brushRef="#br0" timeOffset="9440.01">21260 3936 16 0,'2'0'295'0,"-4"1"64"0,0 7 59 16,-3 2-15-16,-1 5-67 0,2 0-60 0,2 1-53 15,0 3-64-15,2 0-95 0,0 0-116 16,4-2-120-16,0 1-113 0,5-2-113 16,-1-3-55-16,0-1 4 0,1-3 55 15,-1-5 80-15</inkml:trace>
  <inkml:trace contextRef="#ctx0" brushRef="#br0" timeOffset="9570.27">21419 3980 132 0,'-3'-1'272'0,"-1"2"15"0,-2 3-8 0,-1-3-104 0,1 4-112 16,2 0-102-16,0-1-117 0,-3 1-70 0,3-4-36 15,0 2-10-15,2-3 23 0</inkml:trace>
  <inkml:trace contextRef="#ctx0" brushRef="#br0" timeOffset="9778.28">21560 3736 182 0,'9'-3'424'0,"-5"0"87"15,0 3 60-15,-4 5-49 0,0 1-93 0,-2 6-97 16,0 4-96-16,-2 2-83 0,-3 4-60 15,1 6-43-15,0 1-41 0,-1 2-63 16,1 1-97-16,-2 5-119 0,1-4-115 16,3 2-114-16,-2-1-60 0,1-2 7 0,1-3 68 15,2-1 103-15</inkml:trace>
  <inkml:trace contextRef="#ctx0" brushRef="#br0" timeOffset="9970.27">21836 3937 84 0,'-9'-8'330'0,"-2"1"96"0,-3 5 87 15,-5 2-26-15,0 2-59 0,0 5-52 16,-1 1-67-16,1 5-92 0,5 3-86 16,-1 2-65-16,4-1-58 0,5 3-67 15,2 4-94-15,1-5-105 0,3 1-99 16,5 0-88-16,1-3-69 0,3-4 0 0,-1-1 58 15,5-3 87-15</inkml:trace>
  <inkml:trace contextRef="#ctx0" brushRef="#br0" timeOffset="10101.5">21897 3992 115 0,'2'-2'263'0,"-2"-1"27"0,-2 3-26 0,-2 3-68 16,2 2-87-16,-3-4-95 0,1 4-106 0,2-1-108 15,0 1-58-15,0-2-24 0,0-2 11 16</inkml:trace>
  <inkml:trace contextRef="#ctx0" brushRef="#br0" timeOffset="10334.6">22132 3728 296 0,'2'-4'383'0,"0"-1"83"16,-2 1 3-16,-2 1-52 0,0 3-59 16,-2 3-58-16,-3 3-77 0,1 3-84 15,0 2-60-15,-3 2-47 0,1 7-56 0,-1 0-73 16,1 3-97-16,-3-2-99 0,3 4-96 16,1 0-91-16,-1-1-22 0,-1 1 33 15,3-3 77-15,2-2 88 0</inkml:trace>
  <inkml:trace contextRef="#ctx0" brushRef="#br0" timeOffset="10516.62">22276 3794 25 0,'0'-6'318'0,"-2"5"75"0,-5 1 77 0,1 1-8 16,-2 6-68-16,-1 2-71 0,-2 6-66 0,1-1-77 15,-1 6-97-15,1-1-111 0,1 1-105 16,1 0-98-16,1 1-85 0,3 0-69 16,2 0-47-16,0-4 0 0,2-1 48 15,2-4 67-15</inkml:trace>
  <inkml:trace contextRef="#ctx0" brushRef="#br0" timeOffset="10615.84">22253 4024 16 0,'10'-3'171'0,"1"-2"-10"16,-1 3-24-16,1 2-29 0,-1 0-29 15,1 2-34-15,2 3-46 0,-1-2-60 16,1 2-69-16,-2-1-34 0,1-3-21 0</inkml:trace>
  <inkml:trace contextRef="#ctx0" brushRef="#br0" timeOffset="10769.43">22672 3926 264 0,'10'-1'354'0,"-1"1"74"15,-1 1-20-15,1 6-49 0,-3 2-50 16,2 3-67-16,-1 4-121 0,-1 1-149 16,-2 4-142-16,3 1-125 0,-3 2-113 0,0-3-49 15,-4 4 14-15,0-3 60 0,-2 2 84 16</inkml:trace>
  <inkml:trace contextRef="#ctx0" brushRef="#br0" timeOffset="10914.32">22708 4080 54 0,'4'-5'168'0,"2"2"-4"15,3-2-88-15,3 2-116 16,1 2-63-16,0-3-35 0,2 3-19 0</inkml:trace>
  <inkml:trace contextRef="#ctx0" brushRef="#br0" timeOffset="11190.78">23487 3674 3 0,'-5'-18'328'0,"1"4"104"0,-4 3 95 15,1 2 10-15,-1 9-51 16,-3 5-63-16,1 8-72 0,-3 9-89 0,0 7-85 15,1 10-62-15,-1 6-36 0,0 4-26 16,0 5-19-16,1 1-19 0,-1 4-19 16,0 3-25-16,1-3-58 0,-1 4-122 0,0-4-140 15,3 0-136-15,-1-5-96 0,5-4-35 16,-1-5 25-16,1-7 105 0,0-4 130 16</inkml:trace>
  <inkml:trace contextRef="#ctx0" brushRef="#br0" timeOffset="11330.72">23222 4221 90 0,'2'-25'344'0,"2"1"84"0,1 7 81 0,-1 0-29 15,4 6-63-15,3 2-69 0,2 3-72 16,1 3-77-16,3 3-84 0,2 3-89 16,0 2-115-16,0-1-132 0,0 2-129 15,-2 1-133-15,0 1-63 0,0-3-4 0,-4 3 64 16,-2-4 106-16</inkml:trace>
  <inkml:trace contextRef="#ctx0" brushRef="#br0" timeOffset="22659.48">2002 11212 6 0,'-2'0'61'0,"0"0"-3"0,0 0-1 16,0 0-3-16,0 0-3 0,2 0-2 0,-2 0-2 16,2 0-2-16,-2 0-4 0,2 0-2 15,0 0-3-15,-3 0-3 0,3 0-5 0,0 0-6 16,0 0-6-16,0 0-4 0,0 3-2 15,0-3 2-15,0 1 4 0,0 3 8 0,0-3 9 16,0 3 8-16,0 1 8 0,0 3 6 0,3 0 2 16,-3 1 3-16,2 5-1 0,-2 0-2 15,2 3-1-15,-2 6 2 0,0 1 0 0,0 9 0 16,-2 4 0-16,0 5 0 0,-1 8-3 0,-3 4-6 16,0 5-4-16,-3 4-6 0,-1 4-5 15,-3 5-3-15,2 1-5 0,-1 1-1 0,1 0-5 16,1-1-6-16,-1-4-2 0,0-1-4 0,3-3-1 15,-1-1-5-15,1-2-1 0,-1-7-6 16,1 3-16-16,2-8-21 0,-1-1-26 0,1-2-30 16,0-6-32-16,1-3-27 15,1-3-23-15,0-4-17 0,4-4-19 0,0-7-14 0,0-3 7 16,2-4 22-16</inkml:trace>
  <inkml:trace contextRef="#ctx0" brushRef="#br0" timeOffset="26242.98">1871 11396 42 0,'0'-3'51'0,"0"1"-9"0,0 2-2 0,0-3 0 16,0 3 1-16,2-1 1 0,0 1 3 0,3-4 6 16,1 4 3-16,0-1 3 0,1 1 2 15,1-2 1-15,3 2 0 0,1-3-3 0,1 3-5 16,0-1-3-16,2-3-3 0,2 3-5 0,-1-2-3 16,4 3-4-16,1-1-4 0,0-3-2 15,2 3-1-15,3-2 3 0,-1 2 2 16,0-3 3-16,3 2 2 0,1 1 3 0,1-3-1 0,0 0-1 15,2 3 2-15,1-4 0 0,1 1 1 16,0-1 4-16,2 0 4 0,2 0 3 0,0 0 5 16,3 1 2-16,-1-1-2 0,2 1-4 15,3 1-7-15,-1-2-8 0,0 2-8 16,1-2-7-16,1 1-6 0,1-1-5 0,0 1-2 16,-3 0 0-16,3 0 0 0,-3 0 4 15,3 0 5-15,-3 3 7 0,0-4 7 16,-1 2 5-16,-1 2 8 0,-2 1 10 0,-2-4 11 15,3 4 12-15,-3 0 9 16,2 0 3-16,-2-2 4 0,4 2-6 0,1-1 1 16,5-3 5-16,3 0-2 0,6-1-1 0,7 1-6 15,4-2-7-15,6-4-20 0,4 4-20 16,7-1-16-16,4 1-14 0,4-1-4 0,4-1-3 16,0 4-2-16,5-1 0 0,0 4-1 15,-1-2 2-15,1 2 2 0,2 1-1 0,-1 0 0 16,1 1 0-16,0 2 0 0,2-2-2 15,2 4-2-15,-1-1-1 0,1 1 2 16,2 3 0-16,-2-5 0 0,3 2-1 16,-1-1 6-16,0 1 0 0,4-1 1 0,0 1 0 15,5 0-3-15,1 0 2 0,5-1-6 16,2 1 0-16,2-1 0 0,1 1 2 16,-1-2 2-16,0 2-1 0,2-1 0 15,2 4 0-15,3-3-1 0,1 1 0 16,3 0-3-16,0 2 2 0,2-2 0 0,-3 4 4 15,3-5-1-15,2 4 2 0,0 1 0 16,0 0-2-16,4-1 2 0,0 0-7 0,0 2 1 16,3-2-2-16,-3 2 4 0,0-2 2 15,0 2-2-15,3-1 2 0,-1 0-2 16,4-1 1-16,1 2-2 0,1 3-3 0,1-3 1 16,-2 3 2-16,1 0 3 0,1 0 2 15,2 2-2-15,-1-3 3 0,5 3-2 16,-2-1-4-16,2 4-2 0,-2-5 0 15,2 6 2-15,-2-5-1 0,2 0 2 0,2 1 2 16,0 1-2-16,0-1 1 0,2 2-1 16,-1-2 6-16,1-1 0 0,0 0 0 15,0 1 1-15,3 1-1 0,1 0-2 16,-2 0-4-16,-1 0-1 0,-1 2 1 0,-2-1 0 16,-2-1 0-16,-2 2 1 0,2-1-1 15,-2-1-1-15,-1 2 0 0,1-1-5 16,-2-1 1-16,-2 1 6 0,-3-2 3 15,-1 0 3-15,1 1-1 0,1-1 0 0,-1-2-3 16,1 1-4-16,-1 0 0 16,-1-1-5-16,-1 0 3 0,-4-2 3 0,0 2 3 15,0 0 1-15,-2 0-1 0,1-2 4 0,-4 2-2 16,1 1-2-16,-2-2 1 0,-2-2-5 16,-2 0 3-16,-3 1 0 0,-2-4 0 15,1 0-1-15,-3-3-1 0,2 3 3 0,-2-1-3 16,-1-2-3-16,-1 0 1 0,-4 0 1 15,-3-1 0-15,-1 1 2 0,-5 1 2 16,-1-2 0-16,-5 1 2 0,0-1 0 16,-4 2 1-16,0-1-2 0,-1 0-1 0,-1-1 0 15,-2 1-4-15,-1-1-2 0,-1-2 0 16,-1 1-2-16,-3-2 3 0,-1 2 0 16,0 0 5-16,-2-3 1 0,-2 0 2 15,0 0 1-15,-2 0-3 0,-2 0-1 0,-2 1-1 16,-1-1-2-16,-1 3-1 0,-1-3-2 15,-3 1 3-15,-1 3 0 0,-4-3-1 16,0 2 1-16,-4-3 1 0,0 1-2 16,-2-1 0-16,-3 4 2 0,1-4 0 0,-1 0-1 15,-1 0 0-15,-3 0 0 0,1 0 1 0,-3 0-1 16,2-4 0-16,-1 4-1 0,-3-1 3 16,2 1-2-16,-2-3-1 15,0 3 1-15,0-1 0 0,1 1 0 0,-1-4 0 16,-2 4 0-16,2-1 1 0,-2 1-3 15,-2-3 2-15,2 3 0 0,-2-1-1 0,-2 1 0 16,-1-3 0-16,1 3 3 0,0-3-1 16,-2 2-1-16,1-2 6 0,-1 1 0 15,2-1-3-15,-2 2 3 0,1-2-3 0,3-2-1 16,-2 4-3-16,2-4 2 0,0 0 1 16,2 0-2-16,-2 1 0 15,2-1 1-15,0 1 0 0,0-1-1 0,0 2 0 16,0-2 0-16,-2 2 1 0,0-2 0 15,-2 4 0-15,2-3 1 0,-3-1-2 0,3 0 0 16,-2 0 1-16,2 0-1 0,-2 1 2 16,2-2-2-16,0 2 1 0,0-3 0 15,0-2-2-15,2 1 2 0,-2 0-2 0,2-1 0 16,-3 0 0-16,1-1 3 16,0 1-2-16,0 0 0 0,0 0 0 0,0 1-1 15,0-1 0-15,0 0-1 0,-2-1 1 16,-1 1 0-16,1 0 0 0,-2 1 1 0,-2-1 1 15,-1 0-1-15,-1-3 2 0,-3 3-2 16,0-3 0-16,1 1-1 0,-3-3 1 16,-2 3-1-16,2-3-2 0,-2 2 1 0,0-2 2 15,-2-1 3-15,2 1-2 0,-2-1 2 16,-2 2 3-16,2 0 1 0,-2 0 0 0,-2 2-2 16,0-3-1-16,-1 2-1 0,1 0-1 15,-2 2-3-15,-1-1 0 0,-1 2 1 16,1-4-1-16,-1 5 1 0,0-1 1 15,-1 0-1-15,3-1 0 0,-3 1 1 0,3 0 1 16,-1 1 1-16,3 0-2 0,-2-1 1 16,2 4-2-16,-1-5 0 0,1 4-1 15,0-2-1-15,0 4 2 0,-3 0 1 16,-1 0-1-16,-1 0-1 0,1 0-2 0,-3 3 1 16,-2-3 2-16,1 3-2 0,-1-2 1 0,-2 2 4 15,-2-3 0-15,0 3 1 16,0-1-1-16,0-2 0 0,-2 3 0 0,-2-3-3 15,2 0 2-15,-2 3-1 0,0-2-1 0,-3 2 2 16,3-3-1-16,-2 3 1 0,0 1-1 16,-1-3 0-16,-1 3-1 0,2-2 0 0,-3 2 2 15,-1-2-1-15,1 2 0 0,-1-3 0 16,-3 3 1-16,3-1 2 0,-3 1-3 16,0-3 1-16,1 1-1 0,-1-1 0 0,0 2 1 15,-1-3-2-15,-1 3 0 0,0-2 3 16,0 2 0-16,0-3-2 0,1 2 3 0,-3 1-1 15,2-2-1-15,-2 3-1 0,0-1 2 16,0 1-2-16,-2-4-2 0,2 4 1 16,-2-1 0-16,3 1 1 0,-3-3-3 0,2 3 2 15,-2 0 0-15,0-1 0 0,0 1 1 16,0 0 1-16,0 0 2 16,0 0-2-16,0 0 2 0,0 0-4 0,0 0-2 15,0 0 0-15,0 0-2 0,0 0 2 0,0 0-1 16,0 0 0-16,0 0 3 0,0 0-1 15,0 0 3-15,0 0-1 0,0 0-2 0,0 1 2 16,-2-1-1-16,2 3 0 0,-3 2-2 16,3-1 2-16,-2-1 3 0,0 6-1 15,-2 1 1-15,2-1 1 0,-2 5-2 0,-1 0-1 16,1 3 0-16,0 2 0 0,-2 0-2 16,-1 5 2-16,1-3-1 0,0 7 0 0,-3-2-2 15,-1 7 1-15,-1-2 1 0,-2 6-2 16,1-1 2-16,-5 4 2 0,0 0 0 0,0 3-2 15,-2 2 0-15,0 2 0 0,0-2 0 16,0 0-1-16,-1-1 0 0,1 0 1 0,0-5 0 16,2 0 2-16,1 0-1 0,1-5 1 15,-2 0 0-15,2-5 1 16,2-3-1-16,1-2-1 0,-1-3 2 0,0-2-1 16,3-4-2-16,-1 0 0 0,0-5 0 0,1 3 0 15,-1-7 0-15,1 0 0 0,-3-1 1 16,-2-1-1-16,-2-1 0 0,0-3 0 15,-4 0 1-15,0 0-1 0,-4-3-1 0,-1-1 3 16,-3-1-2-16,-3 1 0 0,-2-3 0 16,-2 1-1-16,-2-2 0 0,-5-1 0 15,1 1 1-15,-4-1 0 0,-3 0-1 0,-4-1 0 16,0 1 4-16,-4 0 0 0,-4 1-1 0,-3-1-2 16,-4-3 1-16,-4 4 0 0,-6-5-5 15,-5 3 0-15,-5-1 0 0,-3-2 4 16,-5 1-3-16,-1-2-2 0,-5 0 5 15,-4 0 3-15,-1-2 1 0,-4 2 1 0,-3-5-4 16,-4 2 5-16,-5-1-5 0,-2-2-1 16,-4 0-3-16,0 1 1 0,-5-1 7 15,-1-4-1-15,-5 4-1 0,-2-3-2 16,-6 1 1-16,-2-1-2 0,-5 1-3 16,-3-1-4-16,-3-1 8 0,-2 0 1 15,-2-1 2-15,-2 1 0 0,-5-1 2 0,-1 0-2 16,-3 0-4-16,0 0 0 0,3 2-1 15,-3-2-1-15,0 0-1 0,-2 0 2 0,-1 0 0 16,-4 1-6-16,1 0 0 0,-2 0 6 16,0-1 2-16,0 0 2 0,-2-3 0 15,-5 2 0-15,1-3 1 0,-1 0-8 0,-1 0 2 16,-1 0-4-16,-2-1 3 0,1 1 1 16,-1 0 0-16,0-1 0 0,2 4-4 15,1-3 3-15,1 1 2 0,3 2-1 0,-3 1 1 16,-1-3-1-16,-1 3 1 0,1-1-2 15,-1 1-4-15,0-3 1 0,1 3 1 16,-3 0 2-16,0 2-1 0,1-1 2 16,-1-1 0-16,4 4 3 0,1-3 0 15,1 5-1-15,1-2 1 0,0 1-3 0,-3 0 1 16,3 2-9-16,-3-2 0 0,3 4 1 16,0-3 0-16,-1 4 2 0,-1-3 0 0,-1 2 2 15,1 0 0-15,1-1 3 0,3 1 0 16,2 2 2-16,0-1 3 0,2 1-1 0,0 2 0 15,0-2-3-15,2 3-4 16,2-1-1-16,4 2-3 0,1-2 1 0,1 3-1 16,1-3-1-16,-1 4 2 0,1-1-1 15,-1 1 0-15,1 0 4 0,4 0 4 0,0-1 4 16,-1 3 1-16,-1 0-1 0,0 1 1 16,-1-3-4-16,3 4-4 0,0 3 0 15,4-3 0-15,0 3 2 0,2-1 1 0,2 2 1 16,-2 0 1-16,3 0-2 0,1 2-2 15,0-1 0-15,3 3 3 0,-1 0 1 16,3-3-1-16,2 4 3 0,-1-1 0 0,1 4 1 16,0-4-5-16,0 4 0 0,4 1-1 15,0-4 1-15,2 5-2 16,2-1 0-16,2 0 0 0,0 3-1 0,5-3 0 16,-1 2 0-16,1-1-2 0,2 3-1 0,1-2 3 15,3-1-2-15,0 5 3 0,2-5 3 16,2 3 0-16,3-1 3 0,-1 1-1 15,2 2 1-15,3-2-4 0,-1 3 0 0,0-2 0 16,5 2-2-16,0-2 1 0,4 2 0 16,0 0-2-16,4 1 0 0,2-1-1 15,3-2 0-15,1 2-2 0,3 1 1 16,2-1 3-16,-1 0-1 0,1-3-2 0,2 3 2 16,2-2 1-16,2 1 0 0,0-1-1 15,4 2 0-15,1-3 3 0,3 3-1 16,1-2 0-16,4-2 3 0,2 2 3 0,2 0-2 0,2 0 1 15,2-2-1-15,2 2-1 0,5 0-4 16,0 0-3-16,1 0 3 0,3-2 0 0,2 2 1 16,0 0 1-16,0 0 2 0,2-2 0 0,2 2-5 15,1-3 3-15,1 3 0 0,0-3 1 16,5 2-1-16,-1 2-1 0,5-1 3 16,2-2-4-16,2 2 1 0,2 0-3 0,2 0 0 15,5-1 2-15,-1 0-1 0,5 0 2 0,0 2 0 16,0-1 1-16,1 1 1 0,3 1-2 15,0-1 1-15,0 1 0 0,2 1 1 0,2-1 0 16,1 1-1-16,1 0 1 0,2 3 0 16,1-2 0-16,-1-1-1 0,3 2-2 0,1-1-6 15,1-2-4-15,0 2-5 0,1-3-2 0,1 1-3 16,2-2 1-16,-2 2 2 0,2-3 4 0,2-3 5 16,0 5 0-16,0-5 2 0,0 0 1 15,2 0-3-15,0 0-4 0,0 0-13 0,0-1-22 16,2-4-34-16,1 6-55 0,-1-6-60 15,4 4-72-15,1 0-68 0,1 1-78 0,-1-1-30 16,1 0 20-16,1-1 48 0,0 5 66 0</inkml:trace>
  <inkml:trace contextRef="#ctx0" brushRef="#br0" timeOffset="28384.5">7053 12889 82 0,'-13'0'79'0,"0"0"-13"16,1 0-6-16,-3 0 3 0,0 0 0 0,-2 4-4 15,0-3-3-15,0 3-5 0,-4 3-2 16,0 1 1-16,0 1 3 0,-5 0 7 16,1 4 3-16,-1 0 1 0,-1 3-2 0,-3 3-6 15,1 0-4-15,-3 2-1 16,0 2 1-16,0-1 10 0,-1 4 8 0,-3-1 9 16,0-1 8-16,-2 2 6 0,-3 3 5 15,-1 1 0-15,-2 3 0 0,-3 3-1 0,-2-1-3 16,1 7-5-16,-3-2-5 0,2 4-7 15,0 2-4-15,1 3-2 0,3 1-5 16,1 2-3-16,2 1-7 0,1-2-5 16,3 2-6-16,2 1-8 0,2-3-2 0,5 3-1 15,1-2-1-15,5 2-2 0,2 0-3 16,6 0-1-16,4 1-9 0,5-1-6 16,4-1-2-16,6-2-4 0,5 2 0 15,3-5-4-15,5 1 2 0,4-3 2 0,7 0 3 16,4-4 3-16,4 0 1 0,4-1 4 15,6-6 1-15,3 2-1 0,6-7 1 16,2 0 1-16,3-2-1 0,3-7-3 16,3 3 1-16,1-7 0 0,7 0-2 0,1-5-1 15,5-3 2-15,3-1 2 0,3-8-3 16,5-3-1-16,2-2 1 0,7-5-1 16,-1-5-6-16,3 1 0 0,2-5-2 15,-3-3-3-15,3-2-1 0,-2-2 4 0,1-3-2 16,-1-4 1-16,-3 0 0 0,1-1 0 15,-3-2 3-15,1-3-4 0,-5 1 1 16,-2-3-1-16,-2-2 1 0,-2 1 1 16,-7 0-2-16,-2-4 2 0,-6 4 0 0,-2-4 1 15,-6 1 0-15,-5-1 3 0,-4 1 0 16,-6 1 2-16,-5-1 2 0,-4-1 1 0,-4 0 2 16,-6 1 0-16,-7 2-1 15,-4-2-2-15,-4 2-2 0,-7-2 0 0,-3 0-4 16,-5 1 0-16,-5-1 0 0,-5-2-4 15,-3 2 0-15,-4 0-2 0,-4 1 1 0,-4-1-1 16,-5-2-1-16,-6 2 0 0,-2 0 0 16,-6 1-3-16,-5-1 1 0,-6 2 2 0,-4-1 1 15,-5 1 0-15,-4 6 1 0,-6-1 1 16,-4 4 3-16,-7 4-2 0,-4 5-2 16,-6 2 0-16,-4 7-1 0,-5 2-1 15,-8 5-8-15,-3 6-9 0,-5 3-7 16,-1 3-12-16,-2 5-21 0,3 1-33 0,3-1-62 15,9 5-80-15,7 0-86 16,10-2-82-16,12 3-81 0,10-3-29 0,9-1 31 16,12 3 73-16,7-5 84 0</inkml:trace>
  <inkml:trace contextRef="#ctx0" brushRef="#br0" timeOffset="29479.6">9629 12810 12 0,'2'-1'59'16,"-2"-2"2"-16,0 2 3 0,0-3 5 15,0 3 2-15,0-2 5 0,-2 2 2 0,0-3 0 16,-1 2 1-16,-1 1-4 0,0-2-5 16,-2 1-8-16,-3 2-8 0,-1-3-10 15,-1 3-9-15,-4 0-6 0,-2 3 1 16,-4-1 2-16,0 2 5 0,-4 2 10 0,-5 3 10 15,0 0 9-15,-4 3 7 0,-4 2 7 16,-2 5 3-16,-2-1 2 16,-3 3-1-16,-3 4 2 0,-3 5-2 0,-2-1-2 0,-2 5-1 15,0 1-3 1,-2 0 2-16,2 2 0 0,0 0 1 0,0 5-1 0,4 0 2 16,0 1-1-16,2 5-3 0,3 0-7 15,1 3-7-15,3 6-2 0,4 2-3 16,4 1-5-16,4 4-3 0,7 0-2 0,4 4-1 15,4 2-6-15,9 2-6 0,6 3-5 16,8-1-6-16,5 2-5 0,8-2-6 16,9-2-4-16,4 0-3 0,8-2-2 15,7-2-1-15,6-2-1 0,4-5-1 0,7-2-1 16,1-4-1-16,3-3 4 0,4-3 3 16,0-4 0-16,5-6 6 0,-1-1 0 0,5-9 3 15,-1-3-1-15,3-6-5 0,-1-4-1 16,5-4-1-16,2-6-1 0,2-3-2 15,3-6 0-15,1-3 3 0,0-6 0 0,1 0 1 16,-1-5-2-16,-2-4 0 0,-1 1-1 16,-1-5-2-16,-4 0-2 0,-3-4-2 0,-1-2 1 15,-2-2-1-15,-5-5-1 0,-2-2 0 16,-4-4 0-16,-4-5 0 0,-5-1-1 16,-3-4 2-16,-7-1 0 0,-7-7-1 15,-6 2 0-15,-4-7-3 16,-8 1 2-16,-5-5-2 0,-8 0 1 0,-5-2 0 0,-7-1 3 15,-8-2 3-15,-5 1-3 0,-9-3 0 16,-5 2 0-16,-7-1 0 0,-5-1 1 16,-7 3 1-16,-3-3 5 0,-7 4 2 0,-6 1 4 15,-7 4 2-15,-4 4 0 0,-4 3-4 16,-4 3-2-16,-7 8 0 0,-4 0-8 16,-4 10-1-16,-6-1-2 0,-1 9-5 15,-4 0-11-15,1 9-24 0,1 4-52 0,0 5-84 16,7 6-104-16,4 1-108 0,9 6-116 15,5 4-44-15,10 2 18 0,7 4 65 16,12-2 95-16</inkml:trace>
  <inkml:trace contextRef="#ctx0" brushRef="#br0" timeOffset="30572.32">12037 12643 74 0,'-10'-9'71'15,"-1"4"-5"-15,-1-2 6 0,-1 2 5 16,-2-3 3-16,-2 4-3 0,-2 3-5 16,-2 1-1-16,-2 1-1 0,-5 3 5 15,-1 4 8-15,-7 4 7 0,-3 2 7 0,-5 7 4 16,-3 3 1-16,-3 6-1 0,-3 7-3 16,-2 0 0-16,-2 10-3 0,1 2-1 15,-1 5 0-15,2 2-2 0,2 2-5 16,3 6-10-16,3 5-8 0,3-2-12 15,3 6-10-15,7 1-11 0,9 5-9 0,4 0-6 16,8 1-6-16,9 2-3 0,4 1-2 16,8 1-3-16,9-1 0 0,5 4-1 15,7-3-1-15,5-4 0 0,8-1 0 16,5-5 0-16,8-1 0 0,6-8-1 0,5-2 3 16,4-5 0-16,4-4 7 0,4-7 0 15,5-1 4-15,1-8 2 0,7-5 1 16,3-4-2-16,3-6-4 0,5-8-2 0,3-2-1 15,3-6-5-15,0-7-2 0,2-4-2 0,-2-3-1 16,-2-3-1-16,-2-4-1 16,-5-4 1-16,-1-3 2 0,-7-4 1 0,-4-1 0 15,-5-6 2-15,-6-3-1 0,-4-6 1 16,-6-5-1-16,-5-4 9 0,-8-4 8 16,-4-1 10-16,-9-9 10 0,-6-2 11 15,-7-4 11-15,-5-5 1 0,-10-3 2 16,-3-4-1-16,-9-2-2 0,-4 0-6 15,-9 0-8-15,-6-3-5 0,-9 4-11 0,-6-1-6 16,-6 1-6-16,-9 3-8 0,-3-3-3 0,-8 8-4 16,-5-1 0-16,-5 5-5 0,-6 4-2 15,-9 4 0-15,-4 4-10 0,-8 4-16 16,-3 5-28-16,-1 2-41 0,-3 8-57 16,4 4-73-16,7 3-72 0,7 7-68 0,9 3-74 15,12 5-29-15,8 5 19 0,12 4 52 16,9 0 69-16</inkml:trace>
  <inkml:trace contextRef="#ctx0" brushRef="#br0" timeOffset="32936.25">14690 12735 35 0,'0'-4'116'0,"0"3"-19"15,0-2-14-15,0 2-8 0,-2-3-9 0,-3 3-9 16,3 1-12-16,-2-3-10 0,-2 3-13 15,1 0-6-15,-1 3-5 0,-2-2-1 16,-3 3-1-16,0 0 0 0,-1 1 5 0,-3 2-1 16,-2 2 0-16,-2 0 0 0,-4 3 4 15,-5 2 4-15,-2 1 8 0,-6 6 10 16,-2 0 10-16,-6 4 10 16,-5 4 7-16,-4 2 5 0,-2 4-2 0,-4 3 1 0,-2 5-1 15,-3 3-2-15,-1 4-1 0,-3 4 0 16,0 5-1-16,-2 4-2 0,2 5-2 15,5 5-2-15,2 3-1 0,3 6-3 16,6-2-2-16,7 5-4 0,5 1-5 0,8 2-3 16,9 1-3-16,6 4-4 0,8-2-1 15,9-1-1-15,11-1 2 0,8-5 4 16,9 0 4-16,8-4 4 0,10-6 3 16,7-4 3-16,11-6 3 0,5-6-3 15,12-7 0-15,6-5-6 0,8-8 0 0,4-6-6 16,5-10-9-16,6-5-6 0,2-8-5 0,3-7-3 15,3-8-7-15,3-4 0 0,2-6-1 16,-1-5-2-16,3-4-5 0,-4-4-1 16,-3-5-1-16,-3-3-2 0,-7-6 1 0,-7-6 1 15,-3-2 0-15,-7-7 2 0,-7-4 1 16,-5-3-1-16,-10-5 4 0,-5-5 5 16,-7 0 12-16,-10-4 9 0,-7-1 8 15,-6-4 10-15,-11-2 7 0,-6 1-1 0,-9-2-4 16,-10 2-9-16,-8-2-6 0,-9 4-8 15,-9 3-8-15,-8-3-9 0,-6 5-5 16,-9 4-5-16,-8-1-3 0,-7 4-3 0,-8 6-2 16,-8 5 1-16,-7 6-8 15,-4 2-14-15,-5 7-29 0,-1 6-43 0,-3 4-65 16,5 9-78-16,1 5-71 0,5 8-68 16,9 6-73-16,6 7-12 0,8 7 37 0,7 1 63 15,10 5 71-15</inkml:trace>
  <inkml:trace contextRef="#ctx0" brushRef="#br0" timeOffset="34012.18">17594 12692 58 0,'-15'-9'60'15,"-2"2"-4"-15,-2 3 1 0,-2-1 1 16,-5 1 3-16,1 0 2 0,-7 4-2 0,-2 4-4 15,-4 0-1-15,-6 2 2 0,-3 5 4 0,-6 6 1 16,-6 0 6-16,-2 3 2 16,-7 6 2-16,-2 2-2 0,0 6-3 0,-4 3 0 15,2 5 1-15,-2 1-1 0,2 6 2 16,2 1 0-16,3 6-1 0,1-1-3 16,7 6-9-16,2 6-9 0,8 2-11 15,9 5-8-15,6 4-9 0,8 1-7 0,12 2-2 16,7 3-2-16,9-1-1 0,9 1-1 15,10 1 4-15,11 1-1 0,8-2 2 16,9-4 0-16,8-1 1 0,8-4 2 0,12-3 0 16,7-7 2-16,9-3 2 0,7-6 1 0,6-3 0 15,4-10-2-15,8-5 1 16,3-6-2-16,6-10-3 0,6-5-4 0,3-4-3 16,-1-10-1-16,3-4-3 0,-5-5-3 15,-2-4 0-15,-6-6 4 0,-4-6 2 0,-7-6-1 16,-4-3 2-16,-8-8-4 0,-7-6 1 15,-6-9-4-15,-6-4-1 0,-9-8 0 16,-9-5 14-16,-5-5 25 0,-12-3 26 16,-7-4 28-16,-10-4 21 0,-7-1 15 0,-12-1-5 15,-7 1-12-15,-10 0-15 16,-10 1-23-16,-10 3-16 0,-9 1-14 0,-12 2-10 16,-9 2-10-16,-9 5-10 0,-10 2-6 15,-6 2-6-15,-7 3-4 0,-8 7-2 0,-5 1 0 16,-2 5 0-16,-1 1-4 0,3 8-20 15,3 6-40-15,4 5-60 0,8 5-69 16,9 8-74-16,10 2-72 0,9 9-50 16,13 5-40-16,8 10 17 0,12 4 47 0,10 7 62 15</inkml:trace>
  <inkml:trace contextRef="#ctx0" brushRef="#br0" timeOffset="34799.61">20616 12786 93 0,'-10'-14'81'0,"-5"2"-18"0,-2-1-10 0,-4 4-6 16,-2 1-1-16,-3-1-3 16,-3 1-5-16,-5 4-2 0,-4 4 1 15,-5 0 2-15,-3 4 7 0,-5 5 4 0,-6 6 1 0,-7 0 3 16,-4 5 4-16,-6 5 4 15,-4 8 3-15,-4 0 1 0,-5 7-1 16,-2 9 1-16,-4 1-3 0,-3 8-4 0,1 2-3 16,2 6-3-16,2 4-5 0,4 5-3 15,5 8-6-15,8 5-6 0,6 5-6 16,9 4-8-16,8 2-5 0,11 5-5 0,10-1-2 16,11 4 0-16,13-2 0 0,10 2 0 15,11-4 2-15,10 0 2 0,13-5 4 0,9-3 3 16,12-2 3-16,9-7 4 0,12-7 4 15,9-5 3 1,11-4-4-16,7-8-5 0,8-7-3 0,3-6-6 0,5-6-1 0,4-9-4 16,4-8 0-16,5-6 1 0,3-4-2 0,3-8-1 15,0-7-1-15,0-6-3 0,-2-6-2 16,-7-7-1-16,-2-8 1 0,-6-8 2 16,-4-7 3-16,-9-8 9 15,-6-9 12-15,-9-6 17 0,-8-7 17 0,-13-8 17 16,-10-5 19-16,-13-8 5 0,-13-4 0 0,-15-6-14 15,-14-5-16-15,-15-2-16 0,-13-4-20 16,-15 4-15-16,-15-3-12 0,-12 4-6 16,-15 2-9-16,-11 5-28 0,-10 5-31 15,-6 6-43-15,-7 6-45 0,2 8-50 16,6 6-56-16,9 11-49 0,11 8-59 0,12 13-10 16,11 8 23-16,8 11 38 0</inkml:trace>
  <inkml:trace contextRef="#ctx0" brushRef="#br0" timeOffset="35914.65">24234 12932 73 0,'2'-5'98'0,"-2"0"-7"0,0-3-5 16,0 4-12-16,-2-1-11 0,-3 3-11 15,1 1-8-15,-4 2-3 0,-3 5-2 16,-4-1 5-16,-6 9 7 0,-4 5 7 16,-7 2 8-16,-8 9 5 0,-7 7 0 0,-6 1 1 15,-6 8-4-15,-9 4-2 0,-1 8-5 16,-6 5-4-16,3 7-5 0,0 4-5 16,3 5-1-16,5 3-4 15,5 3-3-15,6 3-4 0,6 3-3 0,7 1-2 0,11 5-1 16,5-1 2-16,9 0 3 0,9 1 4 15,10-3 5-15,9 4 7 0,12-2 6 16,9-2 3-16,13-1 6 0,8-4 10 16,13-1 9-16,8-4 14 0,11-5 2 0,6-5 5 15,10-6-2-15,8-1-11 0,5-10-15 0,9-5-20 16,4-3-17-16,9-8-13 0,3-2-10 16,8-7-7-16,1-7-8 0,0-4 3 0,2-7-1 15,3-6 0-15,-3-6-2 0,3-7 2 16,-3-5-1-16,-1-10-3 0,-5-4 0 0,-7-10 0 15,-5-6-1-15,-9-8 2 16,-9-6 5-16,-8-6 7 0,-11-8 6 0,-6-7 8 0,-10-4 6 16,-11-4 4-16,-9-5 0 0,-10-8-3 15,-9-5-5-15,-12-4-6 0,-9 0-4 16,-13-3-7-16,-8 0 0 0,-8-4-1 16,-11 4-1-16,-11-1 0 0,-6 2-2 0,-10 0 1 15,-7 3-4-15,-9 1-4 0,-7 4-3 16,-10-1-3-16,-8 4 2 0,-8 7-1 15,-6 2-1-15,-9 7 1 0,-5 6 2 0,-5 3-2 16,-3 7-20-16,-4 9-36 0,-2 5-59 16,-3 6-76-16,-1 11-81 0,2 7-68 15,2 5-53-15,4 8-41 0,4 5 1 16,5 8 44-16,8 8 61 0,8 1 66 16</inkml:trace>
  <inkml:trace contextRef="#ctx0" brushRef="#br0" timeOffset="39349.51">6498 15387 57 0,'-2'0'79'0,"2"0"6"0,-2 0 2 0,2 2 0 16,-2-2-4-16,2 4-3 0,-2 1-1 16,-3 4 4-16,3 2 2 0,-2 7 7 0,-2 7 4 15,2 4 0-15,-3 10-7 0,1 5-11 16,-1 2-15-16,1 7-15 16,0 2-13-16,2 4-14 0,-3 3-7 0,3-2-9 0,0 2-17 15,-1-3-25-15,3 1-30 16,-2-2-35-16,2 0-39 0,-2-4-42 15,2-4-45-15,-3-4-10 0,1 0 13 0,-2-8 23 16</inkml:trace>
  <inkml:trace contextRef="#ctx0" brushRef="#br0" timeOffset="39648.48">6126 15545 43 0,'0'-14'159'16,"4"2"-18"-16,2-2-8 0,3 3-6 0,5 2 5 15,3 0 0 1,2-1-6-16,5 5-15 0,1 1-20 0,3 2-21 0,1-1-20 15,1 3-18-15,2 3-13 0,-1 2-9 16,1 1-21-16,0 1-30 16,-2 1-41-16,-1 5-47 0,1-2-60 0,-5 3-55 0,-1 1-12 15,-3 0 13-15</inkml:trace>
  <inkml:trace contextRef="#ctx0" brushRef="#br0" timeOffset="39878.47">6159 16276 84 0,'-23'14'181'16,"4"-3"-32"-16,4 1-21 0,5-4-10 16,3 0-3-16,7-2-1 0,5 2 5 15,3-2 14-15,7 0 4 0,4-1-8 0,4-1-16 16,5 1-21-16,1-2-24 0,3-2-22 15,4 3-20-15,0-2-28 0,0-1-50 16,2 2-65-16,0-2-78 0,0-1-82 0,-2 0-45 16,0 0-4-16,-2-1 30 0</inkml:trace>
  <inkml:trace contextRef="#ctx0" brushRef="#br0" timeOffset="40145.96">7286 15564 308 0,'-3'-15'377'0,"-3"6"71"16,2 0 16-16,-2 6-61 0,-1-2-66 16,1 5-54-16,-3 6-54 0,1 5-68 15,-1 9-56-15,-3 9-42 0,-1 4-26 0,0 7-19 16,-2 5-31-16,1 5-51 0,-3 1-85 0,0 3-97 15,2 0-102-15,0 0-105 16,0 0-55-16,3-3 6 0,-1-2 61 0,0-5 86 16</inkml:trace>
  <inkml:trace contextRef="#ctx0" brushRef="#br0" timeOffset="40311.24">7148 15761 217 0,'8'-21'269'16,"-1"5"17"-16,-1 3-29 0,3 5-46 0,1 6-39 16,1 4-23-16,-1 10-9 0,3 5-15 15,0 6-27-15,-1 8-48 0,1 3-64 0,0 4-77 16,-3 6-78-16,1-1-92 16,-3 4-74-16,-1 1-26 0,-3 0 20 0,-2-3 47 15</inkml:trace>
  <inkml:trace contextRef="#ctx0" brushRef="#br0" timeOffset="40459.83">7108 16188 28 0,'0'-17'212'0,"2"0"9"0,0 1-19 0,4 6-68 0,1-1-57 15,3 2-43-15,5 1-41 0,2 3-54 16,2 2-80-16,0 3-43 0,2 0-23 15,0 0-5-15</inkml:trace>
  <inkml:trace contextRef="#ctx0" brushRef="#br0" timeOffset="40643.51">7885 16024 137 0,'8'11'237'0,"-2"3"19"15,-1 1-48-15,-1 5-65 0,0 4-46 0,-2 1-38 16,-2 1-46-16,2 2-52 0,-2-2-67 16,0 3-80-16,0-1-45 0,0-2-16 15,-2 3 9-15</inkml:trace>
  <inkml:trace contextRef="#ctx0" brushRef="#br0" timeOffset="41355.89">8905 15389 41 0,'0'-4'188'0,"0"1"10"0,0 3-36 0,0 0-23 15,-2 7-7-15,0 5 1 16,-1 3 7-16,-1 10 9 0,-2 4 4 0,0 6-9 16,-3 5-16-16,1 5-23 0,-1 6-23 0,-1-1-23 15,1 3-19-15,-2 2-19 0,3-1-36 16,0 0-52-16,-1 0-59 0,3-3-64 0,-1 1-68 15,3-2-71-15,0-5-12 0,2-2 24 16,0-7 46-16</inkml:trace>
  <inkml:trace contextRef="#ctx0" brushRef="#br0" timeOffset="41588.43">9129 15489 194 0,'7'-19'249'0,"-1"6"11"16,-2 3-43-16,-2 9-36 0,0 7-26 15,0 8-22-15,-2 6-16 0,0 8-14 0,0 6-21 16,-2 4-26-16,2 4-22 0,-2 3-20 16,2 3-27-16,-2 1-40 0,2 1-51 0,-2-3-59 15,2 3-74-15,-4-1-61 0,0-4-15 0,-3-1 17 16,-1-4 36-16</inkml:trace>
  <inkml:trace contextRef="#ctx0" brushRef="#br0" timeOffset="41836.64">8822 15473 147 0,'7'-22'184'16,"1"-2"-31"-16,5 7-25 0,2-1-16 16,2-1-10-16,4 7-10 0,4-2-12 15,3 2-15-15,1 4-17 0,1 0-14 16,4 2-11-16,-3 2-8 0,3 0-5 0,-2 4-12 16,0 4-20-16,-3-3-31 0,1 7-43 15,-2-3-59-15,-5 5-55 0,-2 4-23 16,-2 0 3-16</inkml:trace>
  <inkml:trace contextRef="#ctx0" brushRef="#br0" timeOffset="42086.15">8744 16125 82 0,'-15'4'208'0,"5"1"10"0,5-1-33 16,5 1-41-16,5-1-26 0,7 2-8 15,7-1 4-15,5-1 4 0,5 1-5 0,7-1-19 16,2-3-22-16,3 4-20 0,3-3-20 16,0 3-31-16,1-2-44 0,-1 1-53 15,3-2-62-15,-1 1-86 0,-3-2-52 0,-1-1-10 16,-2-1 19-16</inkml:trace>
  <inkml:trace contextRef="#ctx0" brushRef="#br0" timeOffset="42428.75">10177 15353 69 0,'-4'-11'230'0,"-3"2"36"15,3-1-19-15,0 5-35 0,0 0-31 16,-1 1-21-16,3 0-21 0,0 2-25 0,0 1-17 16,0-3-12-16,0 4 0 0,0 0 8 15,0 0 17-15,-1 0 21 0,1 0 19 0,-2 4 12 16,2-3 2-16,-2 5-10 0,-3-2-18 15,1 5-26-15,-2 4-23 0,-3 8-21 16,-2 4-17-16,-1 5-13 0,-3 11-9 0,-2 5-12 16,-3 8-4-16,1 2-9 0,-2 8-14 15,0-1-34-15,-1 1-64 0,1 0-87 16,2 0-96-16,2-4-87 0,4-1-82 0,2-5-43 16,3-1 23-16,-1-9 65 0,3 0 84 15</inkml:trace>
  <inkml:trace contextRef="#ctx0" brushRef="#br0" timeOffset="42649.58">9953 15707 43 0,'12'-35'212'16,"-1"4"31"-16,-1 2-15 0,1 7-19 15,2 6-7-15,-1 6 6 0,1 5 3 0,0 5-3 16,2 9-16-16,-1 5-23 0,1 6-30 15,-2 6-34-15,0 7-36 0,-1 2-45 16,-1 5-63-16,-3 2-73 0,-1 0-82 0,-1 4-83 16,0-4-98-16,-3 3-38 0,-3-2 14 15,0-1 47-15,-5-5 69 0</inkml:trace>
  <inkml:trace contextRef="#ctx0" brushRef="#br0" timeOffset="42818.78">9898 15887 72 0,'-7'-21'221'0,"5"3"18"0,2 2-19 0,4 4-49 15,5 1-46-15,1 5-29 0,7-2-18 16,2 7-17-16,5 1-21 0,3 1-40 16,1 4-46-16,3 3-61 0,-1 0-79 0,0 1-56 15,-3 3-25-15,-1 0 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39:16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12770 4888 14 0,'-9'-1'80'0,"3"-3"-4"15,-2 3-4-15,1-2-6 0,-1 2-12 0,1-3-10 16,-1 4-7-16,2-1-6 0,-3 1-4 16,3-3-1-16,-3 3 1 0,1-1 0 0,-1 1 1 15,-1-4-1-15,1 4-1 0,-1-1 0 16,-3 1 0-16,0-2 2 0,1 2 0 16,-3-3 3-16,0 3 1 0,-2-2 2 0,-2-1 1 15,0 2 2-15,0-3 2 0,-2 3-2 16,-3-2-1-16,1 3-1 0,0-1-2 15,-3 1-5-15,-1-4-3 16,-1 4 0-16,1 0-3 0,-3 0-2 0,-1 4 1 16,-1-4-1-16,0 1-2 0,-2 2 0 0,-2 2 1 15,2-4 2-15,-2 4 2 0,-2 1 4 16,-2-1 4-16,0 3 2 0,0 1 1 16,-5-2 1-16,1 2 0 0,-3 1 1 15,-2 1-2-15,3 1 2 0,-3 0 1 0,1 1 1 16,1 1 1-16,0-2 1 0,1 2 1 15,1 0 1-15,3 1-1 0,2 1 2 16,0 0 1-16,2 2 0 0,-1 1-3 16,3-2-4-16,0 4-4 0,3 1-2 0,-1 1-7 15,2-1-3-15,2 1-2 0,3 1-3 0,-1 1-1 16,5 3-3-16,0-3-3 16,2 1-2-16,4 2-2 0,0-2-4 0,4 3-1 15,0-3-1-15,3 2-2 0,1-2 0 16,3 2 2-16,2-2-1 0,2 2 2 15,2-2 0-15,0 2 0 0,4-2 1 16,0 1-1-16,4 2 0 0,1 0 1 0,4-3 2 16,-1 3 0-16,5 0 1 15,0-3 1-15,4 2 1 0,1-2-1 0,3 2-2 16,2-3 1-16,3 0-2 0,4-1-1 16,0 1 2-16,4-3 0 0,4 0 3 15,3-1 2-15,3-1 3 0,5 0 3 0,4-2 2 16,1-2 0-16,3 2-1 0,0-2 1 0,5-2-2 15,0 1-2-15,1-1 0 0,3 1 1 16,2-5-1-16,0 1-2 0,4 1-2 16,1 0 2-16,-1-3 0 0,4 0-2 0,1-1-1 15,1 1 1-15,1 0 1 0,1 0 1 16,3 1-3-16,-2-1 3 0,2 0 2 16,-1-2 1-16,3-2 1 0,0 3 1 0,0-2 5 15,2 0 0-15,0-2 1 0,0 1 0 16,2-1 0-16,-2 1-1 0,2-4-2 15,1 3-1-15,-1-1-1 0,-2 0 3 16,-2-2-1-16,-1 2 2 0,-1-1 2 16,0 1 3-16,-2-3-1 0,2 1-1 0,-3-1 0 15,3 0-4-15,2 0-2 0,-2-1-2 16,4-2-3-16,0 1-3 0,0-2-1 0,2-2-1 16,0 1 0-16,0-3-2 15,-2 2-2-15,-2-1 1 0,-4-1-2 0,-1 3-1 16,-5-3 0-16,-3 2 2 0,-4-4 0 15,-4 4-1-15,-5-3-1 0,-4 3-1 16,-2-3 0-16,-6 0-1 0,-2-2 1 0,-2 1-1 16,-5 1 1-16,-2-2 1 0,0-3 0 15,-2 0-1-15,-2 0 0 0,0 2 1 16,0-5 2-16,-4 4 1 0,0-4 0 0,-3 5 3 16,-1-5 3-16,-3 5 5 0,-3-2 3 15,-1-1 2-15,-4 2 4 0,0 1-1 16,-5-2-1-16,1-1-2 0,-2 1-3 0,-3-1-2 15,1 0-3-15,-3 1-2 0,-2-1-3 16,0-4-1-16,1 2-4 0,-3-1 0 16,-2-1 0-16,0-2 0 0,-2 2 0 15,-1-1 2-15,-1-4-2 0,-2 3 2 0,-3-2 0 16,1-2 1-16,-5 0 2 0,1 0-2 16,-3 1 0-16,-2-5-1 0,-2 3-3 15,0-3 0-15,-5 1-1 0,1-1-1 16,-2-1 4-16,-1 0 1 0,-3 0 0 0,-1-2-2 15,-2 1-2-15,-2-2 2 0,-2 1-3 16,0-1-1-16,-4 2 3 0,-2-1 0 16,-3 1 0-16,-1-2-1 0,-3 4 2 0,-4-1-1 15,-2 0-3-15,-2-1-1 0,-4 1 2 16,-3 1-1-16,-6 0-1 0,-2 0 2 16,-4 0 0-16,-4 3-2 0,-3-2 0 15,-1 2 1-15,-5-1 0 0,-4-1 1 0,-1 3 1 16,-3-1 1-16,0 1-2 0,-3 0-1 15,-1 1 0-15,-3 3-3 0,-4-2-1 0,-2 3 1 16,-2 1 2-16,-3 1 1 0,-1 1 3 16,2 1 4-16,-3 3 0 0,5 1 0 15,-2 0-3-15,4 2 1 0,-3 3-4 16,3-1-3-16,-2 2-3 0,2 3-7 16,0 2-12-16,0 1-23 0,0 1-36 0,0 2-53 15,2 3-66-15,0 4-65 0,2 0-53 16,2 4-41-16,3 2-23 15,-1 4-16-15,5 1 21 0,0 1 44 0,6 3 52 16</inkml:trace>
  <inkml:trace contextRef="#ctx0" brushRef="#br0" timeOffset="3890.88">23946 4874 13 0,'-19'4'40'0,"-2"0"1"16,-1-3 0-16,1 4-2 15,-4 1-4-15,-1-2-2 0,1 1-3 0,-5-1-5 16,1 2-4-16,-1-2-2 0,-2 3 0 15,1 2-3-15,-3 0 3 0,0 1-1 0,-2-1 2 16,-2 1 2-16,0 5 0 0,0-1 2 16,-3-2-1-16,1 5 3 0,0 0-2 15,-2 2 2-15,-1-1 1 0,3-1-1 0,2 2-1 16,0-1-1-16,0 3-1 16,4-1-2-16,0-1-1 0,4 1-5 0,1 4-1 15,3-3-3-15,1 1-3 0,4 0-2 0,2 1-3 16,2 2-2-16,2-3-1 0,2 2 1 15,3 2 0-15,1-1-1 0,3 1 2 16,0-1 0-16,4 3-2 0,-1-2 0 16,6-1 0-16,1 3 1 0,2-3-1 15,5 1 1-15,1-1 1 0,3 0 1 0,2-3 0 16,4 3 1-16,5-1-1 0,1-3 2 16,3 0 1-16,6 1 0 0,0-2 1 15,4 1 0-15,2-1 0 0,5-2-2 16,-1 2-2-16,5 0-1 0,0-6 0 0,4 2-1 15,0 1 1-15,4-4-2 0,1-1 3 16,1-2 1-16,3 1-3 0,1-2 2 16,-1-1-2-16,1-4 0 0,3 0 0 0,0 0-1 15,0-4 1-15,1 0 1 0,3-4 0 16,-2 0 1-16,2-3-2 0,-2 2 0 16,0 0 0-16,-2-4-1 0,-1-1 0 0,1 1 0 15,-2-2 0-15,-3 0 0 0,-1-1 0 16,-3-1 0-16,-2 0-1 0,-2-3-1 15,-4-1 1-15,0 1 1 0,-5 2 0 16,1-6 0-16,-3 3 0 0,-1-1 0 0,-3-1 0 16,-2-1 0-16,0 1 0 0,-2-2 0 15,-2 1 0-15,-2 0 0 0,-3-3 0 16,-1-1 7-16,-3 3 7 0,-2-4 8 0,-1 1 6 16,-6 0 9-16,1 1 6 15,-4-2 4-15,0 0 1 0,-5 0 0 0,1 1-1 16,-3-1-1-16,0 0 2 0,-1 1 0 0,-3-1 1 15,0 1 2-15,0-1 2 0,-2 0-1 16,-2 0-2-16,0 0-2 0,0 0 0 16,-5 1-3-16,1-2-3 0,-3 1-5 15,-1 0-5-15,-3 0-4 0,-2-1-5 0,-2 1-4 16,-2-3-3-16,-4 2-3 0,-4-3-3 16,-5 1-3-16,-6-2-3 0,-7 1-3 15,-5-1-3-15,-12 5-1 0,-8-4-4 0,-8 8-15 16,-11-2-33-16,-10 7-46 0,-7 3-46 15,-9 3-53-15,-3 4-69 0,-5 6-46 16,-2 1-2-16,2 7 28 0,3 0 37 16</inkml:trace>
  <inkml:trace contextRef="#ctx0" brushRef="#br0" timeOffset="10775.27">12719 5819 28 0,'-2'-4'30'0,"-2"-1"-1"0,2 1 1 15,-3-1 0-15,1 1-2 0,0 0-1 16,0 1-3-16,-1-1-2 0,-1 0-2 0,0 3 0 16,-1-4 0-16,-1 1 2 0,-1 0 2 15,-1 1 0-15,-1 0 1 0,1-2-1 16,-1 4-4-16,-2-2-3 0,-1 1-2 0,1-1-4 16,-2 3-4-16,-2 0 0 0,0 0 0 15,0 0-2-15,0 3 0 0,-2-1 2 16,-2 2 2-16,2-1 0 0,-2 2 2 15,-2 2 1-15,-1-2 1 0,1 3 0 0,-2 0 1 16,-1 5 0-16,1-3 1 0,-3 4 3 16,1 0 2-16,-1 2 3 0,1 2 2 15,-1-1 2-15,-1 2 0 0,1 0 0 0,1 5-1 16,-1-4-1-16,1 2-2 16,1-2 0-16,-1 3-1 0,1 0-2 0,3-1-1 0,0 1-2 15,-1-1 0-15,3 0-2 0,0 2-2 16,0 1-1-16,0 0-1 0,2 0-2 15,2 0 1-15,0-1 0 0,2 0-1 16,2 1 1-16,3 0 0 0,1 0-2 0,5 3 3 16,0-2-1-16,4 2 2 15,2-2-2-15,4 3 2 0,3 1 0 16,1-1 0-16,7 4 1 0,2-4 0 0,2 0 1 16,7 1 0-16,2-4 1 0,1 2-1 15,7-2-1-15,3-2 1 0,3-3 2 16,3 1 2-16,3-2 2 0,6-3 0 0,3 0 1 15,4-1 1-15,5-3-1 16,4-2-1-16,2 0 0 0,6-1 1 0,3-1-1 0,2-4 0 16,4 0-1-16,0-1 0 0,4 2-3 15,2-6 3-15,2 0 1 0,3-2 1 16,3-2 0-16,3 0 1 0,2-2 1 16,2-2-1-16,0 3 4 0,0-5 0 0,1 4 0 15,-4-3-1-15,-1 2-3 0,-2-1-3 0,-2 3-6 16,-3 0-3-16,-2-3-3 15,-1 1-2-15,-1 2-2 0,-4-3-1 0,0 2-1 16,-4-1 0-16,-3-2-2 0,-1 0 1 16,-5-1 1-16,-4 0 1 15,-4-2 0-15,-4-1 2 0,-7 0 1 0,-2-2 2 16,-6 1 1-16,-4-1 4 0,-5-2 6 16,-4 0 8-16,-2 0 6 0,-4-1 8 0,-5 2 6 15,-3-3 3-15,-1 4 3 0,-4-4 2 16,-4 1 2-16,0 1-2 0,-5-2 0 15,1 1 1-15,-5-3-2 0,0 1-1 16,-3 0-3-16,-1 0-3 0,-2-3-4 0,-2 2-5 16,-3 0-5-16,-1-2-6 0,0-1-6 15,-5 0-1-15,0-1-3 0,-1 0-2 0,-3-1-2 16,-2 1-2-16,-4-3-1 0,0 2-2 16,-5-3-3-16,-3 1-1 0,-3-2-2 0,-2 0 0 15,-6 0 1-15,-3-2 0 16,-5 2 0-16,-3 0 0 0,-2-3 0 0,-4 3 2 15,-4-3-2-15,-1 1 0 0,-3 2 2 16,-5-3 0-16,0 3 0 0,-2 0-2 16,-2 1 2-16,0 0-3 0,-2-1 0 15,-3 1-1-15,-1 1-1 0,-3 2 2 16,-4-3-1-16,-4 5 0 0,-2 2 0 16,-4 1 0-16,-3 0-1 0,-1 6 2 0,-5 0 1 15,0-1-1-15,0 4 1 0,3 0-3 0,-3 3-9 16,2 4-21-16,0 0-28 0,3 2-33 15,3 2-50-15,3 2-54 0,4 3-47 16,4 4-31-16,5 1-22 0,6 3-21 0,6 1-16 16,2 4 11-16,4 2 30 0,5 0 38 15</inkml:trace>
  <inkml:trace contextRef="#ctx0" brushRef="#br0" timeOffset="13844.65">23986 5820 20 0,'-2'-4'26'0,"0"3"-2"15,0-3 1-15,-3 0-1 16,3 3-3-16,-2-3 0 0,0 3-2 0,0-2-4 15,-1 2-2-15,1-3-2 0,0 2-1 0,-2 1-1 16,-1-3-2-16,1 3 3 0,0-2 1 0,-3 2 3 16,1-3-1-16,-1 3 2 15,1-2 2-15,-3 2 1 0,1 1-2 16,-1-4 2-16,-2 4-3 0,-2-1-1 0,1 1-1 16,-1-2-2-16,0 2 0 0,-2 0-4 15,-2 2 0-15,2-2 0 0,-2 1-2 0,-2 4 0 16,2-1 0-16,-2 1 1 0,-1-1 1 15,1 3 0-15,0 1 0 0,-2 1 1 0,2 0 0 16,-3-1 2-16,1 5 0 0,0-2 3 16,0-1 1-16,-1 4 0 0,1 0 2 15,0 1 1-15,-1 0-1 0,3-1-1 16,-2 2-2-16,2 0-2 0,2 1-3 16,0-1-2-16,0-2-1 0,2 2-1 15,0 1-2-15,2-1 1 0,0 0 0 16,0 2 0-16,1-1-1 0,1 1 1 0,0 1 0 15,3-2 0-15,-1 1-1 0,0 2 0 0,3 0 0 16,2 1-1-16,-1 0 0 16,1 0 0-16,2 0-1 0,1 0 1 0,3 1 1 15,0 2 0-15,0-3-2 16,5 3 2-16,-1-2 0 0,0 0 0 0,5 1 0 16,-1-1 0-16,1 3 0 0,3-2-1 15,1 1-1-15,0 1 1 0,4 0-1 0,0 0 1 16,2 0-1-16,0-2 2 0,2 2 1 15,2-2-2-15,3-2-1 0,1 3 2 0,3-3 0 16,1 0 0-16,5 0-1 0,0-1 2 16,5-3 1-16,1 1 2 0,2 2-1 15,3-6 2-15,2 1-2 0,-1-2 0 0,1 0 1 16,0 0-1-16,1-2 2 0,1-2 0 16,0 0 2-16,2-3 1 0,2 0 2 15,2-1 3-15,0-2 0 0,5-2 0 0,-1 2 0 16,0-1-1-16,3-2 1 0,2-2-2 15,1-1 1-15,3-1 3 0,2-1 4 16,2-1 1-16,2 0 1 0,-1-2 2 16,1 2-3-16,-2-3-2 0,0 2-5 0,0-2-2 15,0 1-2-15,-2 0-2 16,2 1-1-16,-2-3 1 0,2 1-2 0,0 2 0 16,0-2 3-16,3 0-1 15,1-3 4-15,0 3 3 0,5-2 5 0,-1 2 3 16,1-4 2-16,1 6 0 0,-1-6-4 0,0 4-2 15,-1 1-2-15,-1-1-4 0,-1 0-1 16,-4-1 0-16,0 1-2 0,-4 0-1 16,0 1-1-16,-4-1-2 0,0 1-1 0,-3-1-1 15,-3 1-1-15,-1-1-2 0,-2 0 2 16,1-1 0-16,-5 1 1 0,0 0-2 16,-2-2 2-16,-5 2 0 0,-1 0-1 15,-3-3 1-15,-3 3 0 0,-3-1 1 16,-4 0 1-16,-3 0 2 0,-1 0 1 0,-3-1 2 0,-3-1 0 15,-3 1 3-15,-4 1 1 16,0-2 4-16,-5 0-1 0,1 2 1 0,-2-2-1 16,-3 0-2-16,-1 1-3 0,-1-3-5 15,-4 4 0-15,0-5-3 0,-2 2 0 16,-2 0-3-16,-2 0 0 0,-3-2-1 16,-1 0-1-16,-3 0 0 0,-3-2 0 0,-3 0-1 15,-2-2 0-15,-7 0-1 0,-1-1 1 16,-5 0-1-16,-4 0 0 15,-4-3 0-15,-7 1 1 0,-6-1 0 0,-4-2-1 0,-6 4 1 16,-7-4 0-16,-6-1 1 0,-9 1-1 16,-6-1 1-16,-6 1-1 0,-7 1-2 15,-11 3-2-15,-5-3-1 0,-7 6-3 16,-9 1-19-16,-1 4-21 0,-5-2-30 16,-2 6-34-16,0 3-41 0,-2 3-44 0,0 6-42 15,2 2-25-15,0 4 6 0,7 3 21 16</inkml:trace>
  <inkml:trace contextRef="#ctx0" brushRef="#br0" timeOffset="53923.2">19173 1030 47 0,'-2'-4'128'0,"0"-2"-10"0,-1 2-12 16,1 3-15-16,0-4-8 0,0 2-11 15,-2-2-9-15,0 4-4 0,-1-2 2 0,1 2 12 16,-2-2 10-16,-1 3 16 0,-1 3 15 16,-1-2 18-16,-1 3 13 0,-3 5 17 15,-2 4 15-15,1 2 8 0,-1 2 4 0,-2 8-2 16,0 3-8-16,0 3-21 0,2 3-23 0,5 4-27 15,-1 2-26-15,5 3-26 0,4-2-19 16,2 2-13-16,4 1-11 0,2-4-23 16,3 0-49-16,1-2-79 0,3-3-98 0,2-3-91 15,2-6-91-15,0-1-69 0,2-4-3 16,-2-3 56-16,-1-7 83 0</inkml:trace>
  <inkml:trace contextRef="#ctx0" brushRef="#br0" timeOffset="54139.03">19253 1199 55 0,'0'-21'237'15,"0"6"53"-15,0 0 4 0,0 4-8 16,0 2-16-16,0 1-26 0,-4 3-37 16,0 5-46-16,-1 3-52 0,-3 7-42 0,0 2-28 15,-3 5-16-15,-2 0-10 0,1 7-6 16,-3-2-21-16,2 0-41 0,-2 2-59 0,3 0-70 15,-1-4-79-15,2 0-91 0,1-1-32 16,-1-3 14-16,3-6 45 0</inkml:trace>
  <inkml:trace contextRef="#ctx0" brushRef="#br0" timeOffset="54520.67">19473 1044 53 0,'2'5'279'16,"-2"1"39"-16,-4 4 47 0,0 6-43 15,0 2-45-15,-3 3-44 0,3 3-36 0,-2 1-31 16,2 5-44-16,-1-2-45 16,3 1-30-16,-2 1-24 0,2-1-10 0,0-3-7 0,2-1-7 15,0-3-4-15,0-1-2 0,0-2 0 16,0-6-1-16,0 0 1 0,2-4 2 15,-2 0 3-15,2-4 2 0,2-5 1 0,0-2 1 16,3-2 2-16,-1-5 0 0,3-5 0 16,1-2 0-16,3-3-1 0,0 0 1 0,1-5-1 15,3 3-3-15,-2 0 0 0,2 0 0 16,-2 4-2-16,0 1 1 0,-3 4 1 16,1 2 4-16,-2 3 9 0,-3 4 10 0,1 3 10 15,-1 4 6-15,-2 6 4 0,-1 0 0 16,-1 6-11-16,0 2-35 0,-2 3-68 0,3-1-87 15,-1 1-96-15,0-4-101 0,2 2-81 16,3-5-21-16,-1-3 37 0,1-2 66 16</inkml:trace>
  <inkml:trace contextRef="#ctx0" brushRef="#br0" timeOffset="54702.88">19975 1163 105 0,'4'-19'357'0,"-2"4"98"0,-2 0 65 15,-2 4-33-15,0 3-54 0,-2 3-77 0,0 5-89 16,-3 5-92-16,-1 7-76 0,-1 5-44 16,1 3-24-16,-1 4-18 0,1 2-31 15,2 2-69-15,-1 2-102 0,1-4-109 0,4 3-101 16,0-3-107-16,2-1-32 0,0-5 31 0,2-3 80 16,2 0 99-16</inkml:trace>
  <inkml:trace contextRef="#ctx0" brushRef="#br0" timeOffset="54836.44">20038 1242 105 0,'3'-11'336'0,"-1"2"74"15,-2 3 40-15,-2 1-38 0,-1 2-61 16,1 3-75-16,-2 4-78 0,-2 1-98 0,2 1-122 16,-1 4-130-16,1 2-114 0,0-4-119 0,2 1-71 15,-3 0-13-15,3-2 43 0,0-3 83 16</inkml:trace>
  <inkml:trace contextRef="#ctx0" brushRef="#br0" timeOffset="55002.89">20191 1090 202 0,'6'-4'307'16,"-2"-1"35"-16,1 3-37 0,-5 2-60 0,0 2-66 15,0 2-82-15,-2 1-93 0,2 3-95 16,-3 1-92-16,3-1-93 0,-2 1-50 15,0 0-4-15,0 1 32 0</inkml:trace>
  <inkml:trace contextRef="#ctx0" brushRef="#br0" timeOffset="55217.13">20233 1140 44 0,'4'-3'237'16,"1"-2"42"-16,-3 1-10 0,2 0-22 15,-2 0-32-15,2 2-31 0,-2 2-27 0,3 0-22 16,1 0-17-16,-2 2-5 0,3 2 3 15,-3 4 9-15,2 0 8 0,-2 4 8 0,1 1 6 16,-3 4-2-16,0 0-10 16,-4 4-16-16,-2 1-21 0,-3 2-24 0,-1 5-21 15,-5-3-18-15,-2 3-15 0,-2 4-23 16,0-4-52-16,0 0-97 0,1 1-124 0,-1-5-127 16,2-4-108-16,0-1-41 0,0-3 16 0,2-4 77 15,3-4 112-15</inkml:trace>
  <inkml:trace contextRef="#ctx0" brushRef="#br0" timeOffset="55416.94">20786 1069 208 0,'2'1'433'0,"-4"3"54"0,-3 3 35 15,-1 6-63-15,0 2-116 0,-3 4-117 0,3 1-111 16,0 1-127-16,1 2-146 16,3 2-155-16,0 0-124 0,0-1-64 0,2 0-12 15,-2-2 56-15,0-1 104 0</inkml:trace>
  <inkml:trace contextRef="#ctx0" brushRef="#br0" timeOffset="55553.33">20760 1045 203 0,'0'-30'302'0,"0"1"26"0,0 8-45 0,0-2-71 16,0 4-74-16,4 7-95 0,3-2-104 15,1 5-108-15,3-1-87 0,2 6-45 0,1-1-8 16,1 4 22-16</inkml:trace>
  <inkml:trace contextRef="#ctx0" brushRef="#br0" timeOffset="55931.07">21840 1007 154 0,'-15'8'373'0,"-4"1"85"15,-2 3 48-15,-3 2-44 0,-1 5-62 16,2-2-72-16,-3 6-90 0,3 0-81 0,2-2-63 16,0 4-47-16,4-1-26 0,2 1-14 15,2-3-8-15,5-1-2 0,1-1-4 0,3-3 5 16,4-3-3-16,4 0 5 0,3-4-1 16,3-2-1-16,3-3-1 0,2-5-2 15,2-4 2-15,2 0 0 0,2-2 1 16,2-2 3-16,-1 0 3 0,1 1 1 15,-4 2-1-15,0 1 2 0,-2 4 1 0,-2 0 1 16,-3 4 1-16,1 5 1 0,-4 2-14 16,-1 3-45-16,-2 2-101 0,1 1-123 0,-3 0-133 15,0 1-99-15,0 1-43 0,1-7 16 16,-1 2 84-16,2-5 112 0</inkml:trace>
  <inkml:trace contextRef="#ctx0" brushRef="#br0" timeOffset="56130.92">22140 1152 232 0,'11'-23'490'0,"-1"3"82"0,-3 5 42 15,-1 2-67-15,-2 5-106 0,-1 4-129 0,-1 4-126 16,0 4-78-16,-2 9-41 0,0 5-26 16,0 6-17-16,0 0-19 0,-2 6-26 15,2 4-57-15,-2-1-107 0,-1 0-124 16,3 1-112-16,0 0-104 0,0-5-51 0,3-1 16 15,-1-3 86-15,0-4 113 0</inkml:trace>
  <inkml:trace contextRef="#ctx0" brushRef="#br0" timeOffset="56279.06">22200 1353 373 0,'0'-8'484'0,"0"3"69"0,-3 0-11 0,3 0-72 0,0 3-85 0,0-1-125 16,3 6-106-16,-1-1-70 0,0 3-50 0,4 1-69 15,1 2-109-15,1-3-125 16,3 3-117-16,1-4-118 0,1-1-51 0,2-3 13 16,0-3 79-16,-1-1 108 0</inkml:trace>
  <inkml:trace contextRef="#ctx0" brushRef="#br0" timeOffset="56445.46">22595 1090 210 0,'11'-11'378'0,"0"2"77"0,-5 3 35 15,0 3-28-15,1 6-49 0,-5 3-75 16,0 5-80-16,0 6-74 0,-2 3-72 16,0 2-59-16,0 3-60 0,-2 2-104 0,2 3-125 15,-2 0-127-15,0 0-129 0,-3 0-62 16,1-1-6-16,0 0 66 0,-2-4 106 16</inkml:trace>
  <inkml:trace contextRef="#ctx0" brushRef="#br0" timeOffset="56577.82">22568 1383 77 0,'2'-14'314'0,"-2"3"62"16,2 2 19-16,0 1-52 0,2 2-60 15,-1-1-66-15,1 3-92 0,2-1-120 0,3 1-120 16,1 1-120-16,1-2-107 0,2 2-54 16,-1-2-13-16,1-3 44 0</inkml:trace>
  <inkml:trace contextRef="#ctx0" brushRef="#br0" timeOffset="56843.58">22915 1074 209 0,'2'4'351'15,"0"-1"76"-15,-2 5 13 0,-2 1-34 16,0 2-41-16,0 0-59 0,0 6-73 16,0-2-72-16,2 1-64 0,-2-1-60 0,2 4-51 15,0-4-43-15,2 4-32 0,0-6-21 16,0 0-9-16,2 0 7 0,0-2 23 15,1-2 26-15,1-5 22 0,2 1 27 0,1-5 28 16,-1 0 24-16,3 0 22 0,-3-4 22 16,3 3 19-16,-3-2 7 0,1 2-5 15,-1-4-12-15,1 1-16 0,1-1-17 0,1-1-20 0,0 1-22 16,1-4-41-16,3 0-63 0,-2-1-83 16,2-1-87-16,2-3-81 0,0 4-75 15,-3-5-52-15,1 1 14 0,-4 4 55 0,-3 0 74 16</inkml:trace>
  <inkml:trace contextRef="#ctx0" brushRef="#br0" timeOffset="57207.73">23429 1143 65 0,'-6'-3'330'0,"0"2"86"16,-3-1 61-16,1-2-50 0,1 3-64 0,-1 1-62 0,2 0-83 16,1 0-85-16,1 1-70 0,0 3-56 0,0-2-43 15,2 2-35-15,2 1-25 0,0 0-17 16,0 0-3-16,2 2 13 0,0 1 19 16,0-3 21-16,0 3 20 0,0 0 16 0,0 1 11 15,0 4 8-15,0-2 7 0,1 2 2 16,-1 0 9-16,0 4 11 0,-2-5 16 15,2 5 18-15,-2-4 19 0,2 3 24 0,-2-3 19 16,2 4 10-16,-2-5 5 0,0 2 2 16,0-3-8-16,0 1-13 0,0-1-19 15,0-1-20-15,-2-1-14 0,0 0-22 0,-2-1-28 16,-1 1-57-16,1-1-100 0,-2-2-125 16,2 0-128-16,-3-1-111 0,3-2-44 15,2-6 14-15,0-2 77 0,2-1 113 0</inkml:trace>
  <inkml:trace contextRef="#ctx0" brushRef="#br0" timeOffset="57341.04">23514 1333 321 0,'11'0'500'0,"-5"0"71"0,-2 3 19 0,0 2-73 0,-1 3-115 16,-1 1-131-16,-2 2-134 0,2-1-135 16,-2 5-171-16,2-2-160 0,0 0-155 0,0-1-81 15,0-3-26-15,-2-1 42 0,0 1 120 16</inkml:trace>
  <inkml:trace contextRef="#ctx0" brushRef="#br0" timeOffset="57491.55">23586 1174 146 0,'8'-22'428'0,"-1"-1"95"0,-3 5 53 0,0 1-55 16,-2 2-83-16,1 1-97 0,-1 4-134 15,0 0-129-15,-2 1-158 16,0 5-172-16,2-1-186 0,0 2-97 0,0-1-46 15,0 0 8-15,0 3 89 0</inkml:trace>
  <inkml:trace contextRef="#ctx0" brushRef="#br0" timeOffset="58103.96">24416 656 188 0,'2'0'271'0,"2"2"49"16,-2 2 7-16,2 5-5 15,-1 5-16-15,-1 7-20 0,0 8-31 0,0 1-52 16,0 10-63-16,0 3-51 0,2 2-45 16,-2 4-58-16,1 0-77 0,-1 1-92 0,-2-1-95 15,0 1-100-15,0-3-70 0,-5-1-7 0,1-5 46 16,-4 0 71-16</inkml:trace>
  <inkml:trace contextRef="#ctx0" brushRef="#br0" timeOffset="58269.92">24257 1310 65 0,'-2'-15'236'0,"2"-2"39"16,2 4-9-16,2 0-33 0,3 1-32 0,3 3-32 15,1 0-34-15,4-1-35 0,1 5-42 16,4-3-60-16,1 1-75 15,4 1-88-15,1-2-99 0,1-1-56 0,-2 1-22 16,3-4 21-16</inkml:trace>
  <inkml:trace contextRef="#ctx0" brushRef="#br0" timeOffset="58402.82">24837 939 171 0,'8'-2'288'0,"-3"2"53"0,-1 5-13 16,-2 4-37-16,-2 5-42 0,0 2-37 15,-2 4-48-15,0 5-59 0,0-1-88 0,2 4-97 16,-2-2-99-16,2 2-109 0,0-2-79 16,-3 2-34-16,3-3 19 0,-2-3 56 15</inkml:trace>
  <inkml:trace contextRef="#ctx0" brushRef="#br0" timeOffset="58651.68">24953 1144 145 0,'2'-11'230'16,"3"2"4"-16,-3 0-50 0,0 1-41 0,0 0-38 16,2 4-33-16,3-1-30 15,-1 1-20-15,0 3-15 0,1 1-14 0,1 0-9 0,-1 0-5 16,-1 4-4-16,0 1 0 0,-2 4 5 16,-1-1 7-16,-3 4 13 0,0 2 12 15,-5-2 11-15,1 7 11 0,0-1 4 0,-2-1 2 16,-1 3-4-16,1 2-7 0,-1-2-24 15,1 1-35-15,0-3-52 0,2-1-67 16,1 2-67-16,-1-5-35 0,2 1-6 16,-2-1 19-16</inkml:trace>
  <inkml:trace contextRef="#ctx0" brushRef="#br0" timeOffset="58949.77">25161 1281 168 0,'4'-3'238'0,"0"3"17"0,1 3-20 0,-1-2-15 16,2 4 2-16,0 3 12 0,1 1 8 15,-1 2-1-15,0 2-14 0,-1 3-23 0,-3 2-33 16,-2 3-34-16,-2-1-35 16,-3 5-32-16,-1 0-26 0,-2-1-18 0,-3 2-34 15,-2 2-59-15,-1 0-94 0,-1-2-95 0,0-1-104 16,2-1-102-16,-2-3-35 0,3-2 21 16,-1-4 72-16,2-1 88 0</inkml:trace>
  <inkml:trace contextRef="#ctx0" brushRef="#br0" timeOffset="59217.43">25313 1404 130 0,'4'-6'215'15,"-1"-1"-6"-15,-1 3-35 0,0 0-32 16,0 0-23-16,0 0-17 0,0 3-13 0,0-4-6 15,0 2 0-15,3 2 4 0,-3-2 2 16,0 0 0-16,0 3 0 0,0 0 1 16,0 0 4-16,0 3 5 0,0 1 0 15,1 5-7-15,-3 0-10 0,2 5-13 0,-2 1-20 16,2 4-26-16,-2 2-49 0,0-2-66 16,0 1-78-16,-2 4-81 0,2-4-97 0,-2-1-53 15,-3 2 2-15,1-2 40 0,0-6 64 16</inkml:trace>
  <inkml:trace contextRef="#ctx0" brushRef="#br0" timeOffset="59391.03">25449 1139 251 0,'4'-21'341'0,"-2"2"52"0,-2 1-23 0,2 6-68 0,-2-2-69 15,2 3-93-15,-2-1-118 0,2 4-133 16,3 0-136-16,-3-1-99 0,0 3-50 0,-2-4 3 16,2 4 43-16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40:43.96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9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13.38583" units="1/cm"/>
          <inkml:channelProperty channel="Y" name="resolution" value="113.60947" units="1/cm"/>
          <inkml:channelProperty channel="T" name="resolution" value="1" units="1/dev"/>
        </inkml:channelProperties>
      </inkml:inkSource>
      <inkml:timestamp xml:id="ts1" timeString="2026-04-07T08:41:51.085"/>
    </inkml:context>
  </inkml:definitions>
  <inkml:trace contextRef="#ctx0" brushRef="#br0">13650 485 35 0,'-10'-1'64'0,"-3"-2"-13"0,0 2 2 16,3-4 12-16,-3 2 11 0,3-2 3 0,-3 4-3 15,2-4-8-15,1 3-7 0,1-2-6 16,-1 0-3-16,1 0 2 0,-1 3 4 0,-1-4 0 16,0 2 0-16,-1 2-6 0,-1-3-7 15,0 3-5-15,1-1-2 0,-5 2-1 0,0 0-1 16,-2 0 1-16,-2 0 3 0,-3 2 3 15,-3-1 2-15,-3 4-1 0,-2 3 2 16,-4-3 6-16,-4 5 5 0,-2 0 8 16,-3 0 8-16,-3 4 7 0,-1 0 6 0,-2 2-1 15,-2-2-5-15,0 2-5 0,0 1-8 16,-2 0-5-16,2 2-7 0,-2-1-1 16,0 3-2-16,0 0-2 0,0 3 0 0,0-3-4 15,-2 6-3-15,2 2-5 0,-2 2-5 0,2 4-3 16,-2 2 1-16,2 4 4 0,0 2 4 15,0 2 6-15,0 3 4 0,4-3 0 16,0 1-2-16,2 1-6 0,3-1-6 16,1 2-7-16,3-4-4 0,4 1-9 0,4 2-2 15,4-6-6-15,5 2 0 0,4-2-3 16,4 2-2-16,6-3-1 0,3 2 1 0,6-1-1 16,4-2 0-16,6 1 2 0,3-1 2 15,6 0 4-15,2 1 1 0,4-1 5 0,5-1 2 16,1 2 4-16,7-2-1 0,2-1 0 15,3 2 2-15,5-1-3 0,5-2 1 16,4 3-2-16,6-2 2 0,5-3 0 0,4-3-2 16,6 0 2-16,7 1-2 0,6-6-2 15,6 3-2-15,6-5-5 0,3-1-2 16,4-6-2-16,2 2-3 0,2-4 2 0,3 0-3 16,1-2 2-16,3-2-1 0,1 0-1 0,5 1 0 15,0-4-1-15,2 1-1 16,2 0-1-16,-2 1 0 0,2-4 0 0,2 3 4 15,1-1 1-15,3-2 1 0,1 0 1 0,1-1 2 16,5-1 0-16,0 1-8 16,0 0 0-16,2-4 0 0,0-1 1 0,-1 4 0 15,6-4 4-15,1 0 3 0,4 0 0 0,5 0-2 16,2-4-2-16,4 4 0 0,0-1 4 16,0 1-1-16,0-2 1 0,3 2 1 0,1 2-2 15,-2-1 0-15,0 4-6 0,-4-1-2 16,-2 4 2-16,-2-2 0 0,-4 4 0 0,-3-4 0 15,2 3 1-15,-1-2 0 16,1-3-4-16,-1 1 2 0,-3-1 0 0,0-4 5 16,-4 0 1-16,0-1 2 0,-4-2-1 0,0-3-2 15,-2-1-2-15,-3-1-5 0,-1-1 0 16,-7-2-3-16,-4 1 3 0,-7-3 1 16,-5 1 1-16,-6-5 1 0,-3 1 0 0,-9-1 0 15,-1-1 2-15,-8-2 0 0,-1 0 0 16,-5-3-1-16,-3-2-1 0,-3-3 1 15,-2 3-2-15,-2-1-1 0,-3-3-2 0,-1 1 0 16,-3-2 0-16,-1 4 0 0,-5-3 2 16,-2 1 2-16,-2 2 1 0,-2-2 3 0,-5 2-1 15,-3-3-1-15,-3 3 0 16,-2-2-1-16,-4 3 3 0,-5-1-1 0,-1-2 1 0,-3 2 2 16,-4-2-1-16,-4 2 3 0,-4-2 2 15,-2 2-2-15,-3-4 4 0,-4 2 0 16,-1-1-1-16,-6 0-1 0,-1-1-4 15,-2 1-1-15,-3-2-2 0,-1 2-1 0,-5-4 0 0,-2 3-2 16,-2-3-1-16,-4-1-1 0,-3 3-2 16,-1-3 1-16,-5 0 1 0,-2 0 0 15,-4-1 1-15,-2-1 0 0,-5-1 0 0,-1-2-1 16,-5 2 0-16,-2-1 2 0,-2-1 0 16,-4-1 1-16,-3 1 0 0,-1-1 4 15,-5-2-2-15,-4 1 0 0,-2 2 2 0,-2 0-1 16,-2-1-2-16,-7 1-2 0,-2 1-1 15,-4-2-1-15,-4 2-1 0,-5 1-1 16,-1-1 0-16,-5 0 0 0,-2 3-1 16,-4-4 3-16,0 4-3 0,-5-3 3 0,-1 2 1 15,-3 2-2-15,-4 0-1 0,-2 1 0 16,-2-1 1-16,0 2-2 0,0 3 5 16,0-1 3-16,0 4 2 0,-1 2-1 0,1-2 0 0,-4 5 1 15,0 1-3-15,-5 5-5 0,3-1-3 16,-3 3-1-16,0 2 5 0,3-2 1 15,0 5-3-15,-1 0 3 0,-2 3 2 0,1-3 1 16,-3 7-5-16,-2-3-3 0,3 2 1 16,-3 2 3-16,2 0 2 0,3 0 2 0,-1 2 4 15,0 2 0-15,3-3 1 0,-1 7-2 16,1-3-3-16,0 6-5 0,-1-1-1 16,-2 3 2-16,1 6 1 0,-1-2-1 15,1 5 1-15,1-1 1 0,-1 3 0 0,1 1-1 16,1 1-1-16,-1 2-1 0,3-2-1 15,0 3-5-15,-1 4 0 0,5-2-2 0,2 1-10 16,2-1-16-16,2 2-21 0,5-2-37 16,-1 0-64-16,5 1-76 0,2 2-74 0,6-3-69 15,7 3-63-15,3-2-44 0,7 0 18 16,5-3 54-16,5 1 72 0</inkml:trace>
  <inkml:trace contextRef="#ctx0" brushRef="#br0" timeOffset="25166.1">1988 11525 5 0,'0'-3'28'0,"0"3"0"0,0 0 3 15,0 0 5-15,0 0 6 0,0 0 8 0,0 0 3 16,0 0 7-16,0 0 0 0,-3 0 1 16,3 0-3-16,-2 0-3 0,2 0-3 0,-2 0-6 0,0 0-3 15,0 0 0-15,-2 3-1 0,-1-3 3 16,-1 1 1-16,0-1 2 0,-1 3 4 0,-1-2-1 16,-3 3-1-16,1-3-4 0,-1 2-5 15,-1-2-4-15,-3 4-3 0,0-1-2 0,0 2-3 16,-2-2 0-16,-2 2 2 0,0 2 1 0,0-2 1 15,-4 4 3-15,-1 0 4 0,1 1 3 16,-2 3 5-16,-1 0 2 0,-1 0 3 0,-1 2-1 16,1-1-1-16,-1 4 0 0,-1-1 0 0,-1-1 2 15,-2 3 0-15,3 4 3 0,-3-5 5 16,0 6 1-16,-2-2-1 0,3 2-1 16,-3 1 0-16,2 4-2 0,0-1-1 15,0 4-2-15,1-3-3 0,-1 7 1 16,0 0-1-16,3 2 3 0,-1 6-1 0,0 3-1 15,1 1 1-15,1 4 1 0,3-2-4 16,-1 7-4-16,3-3-5 0,0 3-5 16,4 0-6-16,0 2-7 0,4 2-4 0,2-2-5 15,3 1-2-15,1 1-5 0,5-2-1 0,4 2 0 16,4-3 0-16,2-4 0 0,5 4 3 16,2-2-3-16,6-1 3 0,2 1 1 15,4-1-1-15,3 1 2 0,1-3-3 16,5 0 3-16,4 1 0 0,3-5-2 0,1 0 0 15,5-2 2-15,1-3 1 0,3-2-2 0,2-3 0 16,2-1-1-16,2-2 1 0,0-4-7 0,5-1 0 16,-1-2 1-16,5-5 0 0,1-1-1 0,3-4 1 15,2-1-2-15,0-6-2 0,0 0 0 16,2-4-3-16,2-1 2 0,1-5-1 0,-1 2 2 16,4-5 4-16,1 0-3 0,1 0 2 15,1-2-3-15,1-2 0 0,3-2-1 16,2 1-1-16,0-4 1 0,0 0 0 15,2-3 1-15,-2-1-1 0,-2-3 0 16,-1-1-2-16,1-3 2 0,-2-1-1 0,-3 0 2 16,1-4 2-16,0-3 2 0,-5 2 0 15,0-3-1-15,-4-1 1 0,0-3-4 0,-4 0-1 16,0-1 1-16,-4 0 1 0,-3-2 0 16,-4-3-2-16,-1 4 1 0,-6-4-1 0,-1 0 1 15,-6 0 0-15,-3-1-1 0,-4 1-1 16,-2-1 1-16,-6 2 1 0,-3 0-1 0,-3-3 1 15,-3 1 1-15,-4 0-2 0,-3-2 0 16,-1 0-1-16,-4 1-1 0,-5-1 0 0,0 0 2 16,-4-1 0-16,-2 2 3 0,-2 3 1 15,-3 1 3-15,-3-2 0 0,-1 2 0 16,-4 1-2-16,1 1-2 0,-5 1-2 0,0 0 1 16,-5 0-1-16,1-1 1 0,-5 2 1 15,-1 2 0-15,-3-3 1 0,0 2 2 0,-4 2-1 16,0 0-1-16,-2 0 2 15,-2 0 1-15,-2 3-3 0,-3-1-1 0,-1 0 1 16,-3 0-1-16,-2 2 1 16,-2 1-1-16,0-3 3 0,0 3-1 0,-2-1-1 0,0-2-1 15,0 2-3-15,-2-2 2 0,2 2 0 16,-2-2 3-16,-2 2 0 0,-3-2-1 0,1 3 0 16,-3 0 1-16,-1 2-1 15,-1 2 3-15,1-3 0 0,-3 4 3 0,-2 1 2 16,-2 0 3-16,0 2 5 0,-4-1-3 0,2-2 1 15,-2 5-2-15,-1 1-2 0,1 0-5 16,0 3-4-16,0 2-4 0,-2 3-1 0,-3 0 0 16,-1 2-3-16,-1 4 1 0,-2 4 0 15,1 0-2-15,-3 4-4 0,-2 6-5 16,-2 5-7-16,0 1-15 0,2 3-21 0,0 2-31 0,4 4-63 16,5 1-92-16,6 5-91 0,6-1-84 15,7 0-80-15,6 1-41 0,6 0 30 0,7-4 74 16,6 1 91-16</inkml:trace>
  <inkml:trace contextRef="#ctx0" brushRef="#br0" timeOffset="32547.94">7677 14377 18 0,'-6'-6'94'15,"-1"1"-5"-15,1-1-2 0,0 2-1 16,-1-1 0-16,1 1-3 0,0-2-9 16,-1 2-6-16,1 3-4 0,-2-4-1 15,1 2 3-15,-1 1 2 0,-1-1 5 0,1 2 2 16,-3 1-2-16,-2-3-4 0,-1 3-3 16,-1 0-3-16,-2 0-3 0,-2 3-2 0,-2-2-1 15,-5 7 0-15,-1-2 1 16,-5 5 2-16,0 1 4 0,-4 4 4 0,0 2 5 15,-2-1 3-15,-2 7 1 0,0-2-3 16,-3 4-6-16,-1 3-2 0,2 2-6 0,-3 0 0 16,1 3 2-16,-1 3 2 0,1 1 2 15,-1-1-2-15,3 2 0 0,0 5-6 16,2-1-4-16,-1 2-5 0,5 1 1 0,0 2-1 16,5 5-2-16,1-4-1 0,5 1 0 15,1-1-2-15,3 0-9 0,6 4-4 0,3-3-7 16,5 1-5-16,7 1-6 0,2 1-4 15,7 1-3-15,6 0-2 0,4 0-1 16,4 1-2-16,7-1 1 0,6-3-2 16,2-1 4-16,6 0 1 0,5-5 0 0,2-2 1 15,6-2 0-15,4-3 0 16,5-3-3-16,4 0-2 0,4-4 0 0,4 1 0 0,2-6 0 16,1 2 0-16,1-3 1 0,3-1 0 15,0-4 2-15,2-1-1 0,1 0 0 16,-1-7-1-16,2 0 0 0,0-4 0 0,2 0-1 15,0-3-1-15,0-4 0 0,0-1 0 16,2-1 1-16,-2-4-1 0,0-3 1 0,0 0 0 16,-2-1 0-16,-2-3-2 0,0 0 1 15,0-5 4-15,-3 1-2 0,-1 0 2 0,-3-2-1 16,1-2 1-16,-3-1-1 0,-2 2-4 16,-2-1 1-16,-2-1 0 0,-2-2-3 0,0 4 2 15,-4-5 0-15,-3-1 2 0,-2 0 1 16,-1 0-2-16,-3-1 3 0,-2-3 0 15,-4-4-3-15,-1-1 0 0,-1 1-1 16,-2-4 0-16,-3-1-2 0,-2 0 3 0,-1 0 1 16,-3 0-1-16,-2 0 0 0,-4-2 0 15,-1 2 1-15,-3-1-1 0,-3 3 3 0,-2-2 1 16,-3 3 3-16,-4 0 0 16,-3 0 4-16,-2 1 3 0,-5-3 0 15,-2 3 3-15,-2-2 1 0,-4 2-2 0,-2 0-2 16,-4 0-3-16,-1 1 0 0,-1 0-5 0,-5-1-4 15,0 0-2-15,-2 0 2 0,-4-1 0 16,0 1-3-16,-3 4 3 0,-1-4 1 0,-3 1 3 16,-1 3-2-16,-5 0-2 0,0-3 3 15,-4 5-3-15,-4-1 1 0,-3 0-1 16,-1-1 0-16,-7 2-1 0,-2 2-1 16,-2 0 0-16,-7 1 1 0,-2 4 0 0,-1-3-1 15,-5 4 0-15,-4 2 1 0,-1 1 2 16,-3-2 1-16,-3 4 1 0,-1-1 2 15,-3 2 1-15,-4 0-1 0,-2 4-1 16,-5 1-3-16,-3-2-1 0,-1 6-3 0,-2 0 0 16,-1 1 3-16,-3 0 4 15,2 4 0-15,-2 4-1 0,0-3 2 0,0 3-3 0,-2 4-11 16,2-2-12-16,-2 5-24 16,2 2-55-16,0 2-93 0,4 4-105 15,5 1-90-15,4 1-85 0,6 4-67 0,4 0 6 16,7 3 68-16,4-2 93 0</inkml:trace>
  <inkml:trace contextRef="#ctx0" brushRef="#br0" timeOffset="42581.21">1791 15305 4 0,'-2'0'45'0,"-3"4"-5"0,3-4-3 0,-2 1-2 15,0 2-3-15,0-2 0 0,-3 3 1 16,1 0-1-16,-1-3 3 0,1 4 4 0,-2 0-1 16,1 0 1-16,-1-1 3 0,-1 1-2 0,1 0-1 15,-3-1 0-15,1 1 0 0,-1-2-1 16,-2 1-1-16,-1 4 1 0,-1-2-4 0,0 1-2 15,-2 2 3-15,-2 3 4 0,0-4 4 0,0 5 3 16,-2 0 6-16,-3 0 5 0,1 0 0 0,0 3 2 16,0 3 0-16,-3-1 1 0,1-1 2 0,-1 7 0 15,1-2 1-15,0 0-1 0,1 3 1 16,-1-1-3-16,2 5-1 0,-1-3 1 0,1 3 0 16,0 4 4-16,2-3 2 0,2 3 1 15,-3-3 3-15,3 5 0 0,2 0-2 16,3 3-3-16,-1-2-5 0,2 2-8 0,0 1-5 15,5-2-2-15,-1 5-6 0,3-3-5 0,0 5-4 16,4-2-2-16,0 4-4 0,4-1-5 16,2-1-4-16,2 5-2 0,3-4-1 15,1-1-1-15,3 0-2 0,4-1-1 0,0-2 0 16,4-3 3-16,4 0-1 0,3 0 3 16,2-4 0-16,6-1 1 0,0-3-3 0,4-1-1 15,2-4-2-15,3 0 1 0,1-5-1 0,3 2 0 16,2-7 0-16,2 1 1 0,-1-6-2 15,6 3-1-15,-1-5 0 0,0 1 0 0,2-5 1 16,3 1-1-16,-3-5 2 0,2 0 0 0,-2-5 1 16,3 1-2-16,-1-2 0 0,3-4 0 15,-1 0 0-15,1-4 0 0,1-2-1 0,1-3 1 16,0 1 0-16,-1 1 0 0,1-3 0 0,-1-3-4 16,-1 0-1-16,-1 1 0 0,1-2-2 15,-3 0 1-15,-1-1-1 0,-1 1 3 0,-4-4-1 16,-2 2-1-16,-5-4 2 0,1-1 1 15,-4-2-1-15,-5 3 0 0,0-4 1 0,-4-3 1 16,-2-1-3-16,-4 0 2 0,-3 0 3 0,-2-7 1 16,-1 3 1-16,-5 0 1 0,-2-7 3 15,-2 2 0-15,-5 1 2 0,-1-4 2 16,-5-3 5-16,-2 4 5 0,-4-4 1 0,-2 4 1 16,-5-2 0-16,-4 1-2 0,-1-1-3 15,-5 2-4-15,-5 2-3 0,-1-3-3 16,-7 3-3-16,-2-1-1 0,-4 1-3 0,-4 1 0 15,-5 0 0-15,-1 0 0 0,-3 0 0 0,-4 1-2 16,-2 2 1-16,-3 3 0 16,-3 0-3-16,-3-2 3 0,1 6 2 0,-3 1 0 15,0 3 0-15,0 1-1 0,1 2 0 0,1 1-7 16,-2 2-2-16,3 2 0 0,-1 2-1 0,3 2 0 16,-3-1 0-16,2 4 2 0,3 0-3 15,0 1-6-15,-1 2-11 0,3 3-14 0,0 1-28 16,2 3-49-16,-3 3-62 0,3 0-71 0,2 8-69 15,0 2-63-15,4 4-46 0,1 0-33 0,3 4 20 16,0 1 54-16,3 1 67 0</inkml:trace>
  <inkml:trace contextRef="#ctx0" brushRef="#br0" timeOffset="45670.42">15585 15755 25 0,'-6'-2'35'0,"-3"-1"-1"0,3 2 0 0,-3-2 0 16,1 1 3-16,-1-1 3 0,1 2 0 15,-3-3-1-15,1 3-2 0,-1-2-2 16,-1 2-2-16,-3 1-4 0,2-4 0 16,-4 4-1-16,0-2 2 0,0 2 5 0,-2-1 5 15,-2 1 4-15,0 0 5 0,0 0 2 16,-3 0 3-16,-1 1-2 0,0-1-2 16,-1 2-3-16,-1 2-4 0,-1 0-2 0,1 1-3 15,-1-1-5-15,-2 2-1 0,3 4-1 16,-3-1-1-16,1 1-3 0,-1 2-1 15,0 5 1-15,1-2 1 0,-3 6-1 0,2-2 1 16,-1 5 0-16,1 0 3 0,0 1 2 0,1 5 3 16,-1-4 2-16,0 6 1 0,1-2 1 15,1 0-1-15,3 4-2 0,-3-1-3 16,5 0-1-16,0 0-2 0,0 1-2 0,4 4-2 16,-1-6-3-16,4 5-3 0,-1 2-2 15,4-4-2-15,0 4-3 0,5 1-2 16,-1-1-1-16,5 1-1 0,0 1-1 0,4 1-1 15,0 0-1-15,2 0 1 0,2 2 0 0,5-1-2 16,-1-1-1-16,5 4 0 0,-1-4 0 16,5 4-2-16,2-4-1 0,3 4 1 15,1-4 0-15,2 3 2 0,5-2 1 0,2-1-1 16,2-1 0-16,2 1 1 0,4-5-1 16,2 2-1-16,5-2-1 15,-1-1 1-15,5-2-1 0,2-3 0 0,0 1-1 16,4-2 0-16,0-1 0 0,2-3 0 0,3 2 0 15,-1-3 0-15,3-4 2 0,1 0-2 16,-1 0 2-16,1-5-1 0,3-2 0 0,0-3 1 16,0-2 1-16,4-3 2 0,0-2 8 15,4-4 9-15,2 0 7 0,3-4 2 0,1-2 2 16,5-3-3-16,4-1-5 16,0 1-11-16,2-1-5 0,0-2-5 0,-2-1-3 0,-2 1-1 15,0-1-1-15,-4 0-1 0,-3 1-1 16,-3-2 1-16,-1 0 1 0,-4-1 0 15,-4-1 1-15,0-3-1 0,-3 0-1 0,-1-5 0 16,-3-1 0-16,-1-1 0 0,-3-3-2 16,-2-4 2-16,-2 3-1 0,-4-6-1 0,0-2 1 15,-5 3 1-15,-1-4 0 0,-5 1 0 16,-2-1 1-16,-4 2-1 0,-2-1-1 16,-5-1 0-16,-3 0 1 0,-5 4 2 15,-2-4 1-15,-3 3 5 0,-3-1 7 0,-5 3 6 16,-1-1 7-16,-3 0 6 0,-4 0 3 15,-3 1 3-15,-1 0-1 0,-2 0 0 16,-5-2 1-16,-2 2-2 0,-4 1 1 0,0-1-4 16,-4-1-1-16,-3 1-2 0,-1 0-3 15,-3 0-3-15,-2 0-3 0,-4 2-2 0,0-2-3 16,-4 0-5-16,-2 0-1 0,-3 0-1 16,-1-2 2-16,-5 2 0 0,-4 0 3 0,0-3 1 15,-4 3 3-15,-1 1 4 0,-3 0-1 16,-3-1 5-16,-1 0 0 0,-3 1 5 15,-4 1-4-15,-3 2 0 0,-1-3-2 0,-2 4-5 16,-3 0-5-16,1 3-4 0,-1-3-5 16,-2 3-1-16,1 2-1 0,1 1 1 15,1-1-2-15,-1 4-2 0,1 3 3 0,1 0-8 16,1 5-16-16,-1-1-31 0,-1 8-43 0,1 0-59 16,-1 2-69-16,1 6-66 15,3 3-56-15,4 3-35 0,2 2-23 16,6 6-10-16,3 0 32 0,1 4 50 0,7 0 60 15</inkml:trace>
  <inkml:trace contextRef="#ctx0" brushRef="#br0" timeOffset="51509.7">7377 16020 9 0,'0'-4'38'0,"-3"3"-1"0,3-2-2 0,-2 3 0 16,0-1-2-16,0-1-3 0,-2-2-2 0,2 3-2 15,-2-2-2-15,1 2-1 0,-1 1-3 16,0-4-2-16,0 3-3 0,-1-2 0 16,-1 3-2-16,2-2 1 0,-2 2 1 0,-1-3 1 15,1 2 2-15,-1 1-2 0,1-3 2 16,-2 0-3-16,1 3 1 0,-1-1 2 16,-1 1 0-16,1-3 1 0,-1 3 2 0,-1-1 1 15,1 1 0-15,-1-4-1 16,-1 4 0-16,1-1 1 0,-1 1 0 0,0-3 1 15,1 3 2-15,-3 0-1 0,3 0 2 16,-3 0-3-16,0 0 0 0,1 0-2 0,-1 0-1 16,0 3 0-16,0-3-4 0,1 1 2 0,-3-1-2 15,2 4 0-15,-2-3 2 0,3 2 1 16,-3-2 2-16,2 2 2 0,-2 0 5 16,3-2 2-16,-3 2 2 0,2-1 0 0,-2 1 0 15,1 2-3-15,-1-4-1 0,-2 3-1 16,2 2-3-16,-2-2 1 0,0 2-1 15,0-2 0-15,0 4-1 0,0-1 0 0,0-1 2 16,0 2 2-16,0-3 0 0,1 2 2 16,-1 2 0-16,0-1-1 0,-2 1 1 0,2-1 0 15,-2 1 1-15,2 0 1 16,0 2 3-16,0-2 1 0,-2 4 1 16,2-2 0-16,-2-1 0 0,2 2-1 0,-2 1 2 15,2 2 0-15,0-2 1 0,0 0 2 16,0 4 2-16,0-2 5 0,0 4 0 0,0-4-1 15,0 2 0-15,0 5-1 0,0-2-3 16,1 0-3-16,-1 2-1 0,2 0 1 0,-2 2-1 16,2-2-2-16,0 1-2 0,3 2 0 15,-3-1-5-15,2 4-3 0,0-2-5 0,3 2-2 16,-1 2-1-16,1-1-4 0,1 0 0 16,3 3-1-16,-1 2 1 0,1-4-1 0,2 3-2 15,2-3 1-15,0 3-2 0,-1-4 0 16,3 2-2-16,3-2 4 0,-1 3 1 0,2 1 2 15,0-3 1-15,3 3 1 0,1-3-2 16,3 3-1-16,1-2-1 0,3 1 0 0,2-2-1 16,4 1 1-16,0-1 1 15,5-1 1-15,1 0 2 0,3 1-2 0,2-4 0 16,4 3 0-16,0-1-4 16,2-2 0-16,4 2-4 0,0-3 0 0,5-1 0 0,0 1 0 15,3 0 0-15,1-2 2 0,4-2 1 16,0-2-1-16,4 1-2 0,1-1 0 0,3-4 0 15,1 1-1-15,1-4 0 0,3 0-3 16,0-3 1-16,-3-4 1 0,3 3-1 16,-2-6 0-16,-1 0-3 0,-1-2 1 0,-1 0 0 15,1-2-1-15,-1-3 0 0,-1-1 2 16,1-2 3-16,-1-2 0 0,1-1 1 0,1-6 0 16,-3 1-2-16,3-1-1 0,-3-4-4 15,2-1 1-15,-1-3-1 0,-3 0-1 0,0 1-1 16,-4-1 2-16,0 0 1 0,-4-3 0 15,-2 4 1-15,-5-4 2 0,1 3 2 16,-5-1-1-16,-2-2-1 0,-2 2-2 0,-2-2 3 16,-4 2-4-16,-1-3-1 0,-1 0-1 15,-3 3 1-15,-2-3 0 0,-1-1-1 0,-3 1 0 16,-2 0 1-16,-3-1 1 0,1-2 0 16,-4 1 3-16,-1 0 1 0,-1-2-3 15,-1 2 1-15,-3-1-1 0,-1 1-1 16,-2 2 0-16,-2-1-1 0,0 1 0 0,-4 1-1 15,-1-2 1-15,-1 5-1 0,0-5-2 16,-5 2 3-16,1 2 1 0,-5 1 1 16,0-3 1-16,-4 3 0 0,-2 0 2 15,-3 0-4-15,-1 2-1 0,-5-2 1 0,-1 0-1 0,-3 0 0 16,-4 0-1-16,-5 1 0 16,1-1-1-16,-5 0 0 0,1-1 0 0,-5 1 2 15,0 0 0-15,-2 0-1 0,-2 1 0 0,0-1 1 16,-4 0 2-16,0 0 0 0,-3 0 1 15,1 2-1-15,0-2 2 0,-1 1-2 16,1-1-3-16,2 4-3 0,-1-3 1 0,1 5-4 16,2-2-13-16,-2 2-34 0,-1 5-60 15,1-1-82-15,0 5-87 0,2 2-88 0,2 7-82 16,0 1-44-16,4 4 19 0,2 2 60 16,3 3 77-16</inkml:trace>
  <inkml:trace contextRef="#ctx0" brushRef="#br0" timeOffset="53053.59">16971 11965 31 0,'-10'-8'70'0,"1"2"4"0,-1 0-3 0,-3-2-5 15,0 3-7-15,1 1-7 0,-1-1-4 16,-4 1-1-16,0 1 0 16,-2 3-1-16,-2 0 1 0,-2 3 0 0,-3 1 0 15,-3 4-1-15,-3 1 3 0,-2 3 0 0,-4 2 7 16,-4 5 3-16,-1-2 8 0,-3 6 7 16,-3 2 5-16,0-1 4 0,-2 6 2 15,3-1-2-15,-1 5-3 0,0 1-4 16,3 3-8-16,1 1-9 0,3 1-11 0,2 3-8 15,2-1-14-15,2 5-8 0,4 2-5 16,2 1-6-16,5-1-4 0,2 5-2 16,4 0 0-16,4 3-1 0,4 1 0 15,5 4 0-15,2-4-1 0,6 2 3 0,2 2 0 16,7 2 2-16,3-3 1 16,5 2 1-16,5-3 1 0,3 3 0 0,5-1 1 15,4 0 2-15,6 0 3 0,3-3 4 0,6 0 0 16,2-4 1-16,4-1-1 15,4-1 1-15,5-4-4 0,4-1-4 0,1-3 0 16,6-5 1-16,1-2 7 0,5-2 8 16,1-6 9-16,3-2 17 0,4-7 12 0,4-3 4 15,5-2-6-15,3-3-8 0,5-4-9 16,5-3-19-16,3-4-11 0,3 1-7 16,-1-6-2-16,3-2-4 0,-3-2 0 15,-1-2 1-15,-1-4 1 0,-4-3 2 0,-2-1-1 16,-4-4 1-16,-4-4 0 0,-5 0-2 15,-4-5-1-15,-4 0 1 0,-4-6 0 16,-7-1 3-16,-2-3 6 0,-8-1 10 0,-4-1 12 16,-5-2 13-16,-8 1 10 0,-5-2 8 15,-6 0 2-15,-4 0-2 0,-6 0-7 0,-5-1-8 16,-3 0-9-16,-8-3-9 0,-5 1-6 16,-5-2-7-16,-4-4-6 0,-6-1-3 15,-5-2-2-15,-8 2 0 0,-4-4 0 16,-7 0 0-16,-4 0 1 15,-6 1-3-15,-4-1 1 0,-7 0-2 0,-2 0-1 16,-4 3-1-16,-5-2 3 0,-1 0 3 16,-3 4-1-16,-1 2-3 0,-3 1 1 0,-4 1-5 15,-3 2-7-15,-1 4-2 0,-7 0-7 16,-1 5-14-16,-5 6-38 0,-5 2-46 16,1 2-63-16,-2 4-69 0,-1 5-52 0,3 4-46 15,2 2-23-15,4 5-24 0,2 2 3 0,3 4 35 16,3 3 41-16,5 3 51 0</inkml:trace>
  <inkml:trace contextRef="#ctx0" brushRef="#br0" timeOffset="58626.3">10202 11460 24 0,'-14'0'41'0,"-3"0"6"0,-2 0 1 16,-1 0 2-16,1 0-1 0,-2 0 0 0,-2 0-4 15,0 0-2-15,-3 0 1 0,-1 4 0 16,-1-4-2-16,1 1-1 0,-5 1 1 0,0 3-3 16,-2-1-2-16,1 1-4 0,-3 2 0 15,-3 0 0-15,1 2 1 0,0 0 0 16,0 3 1-16,0 1 1 0,-2 3 0 16,2 3 3-16,0 1-1 0,0 5 2 0,-1 0-1 15,1 4 1-15,0 1 3 16,2 4 1-16,0 0 2 0,0 2 4 0,2 2 4 15,3 4 1-15,-1 0 1 0,0 4 1 16,3 0-2-16,1 7 3 0,3-2-2 0,3 7-2 16,1-3-3-16,4 4-6 0,3 3-3 15,3-4-10-15,2 2-5 0,3-1-7 16,6 2 1-16,2 1 2 0,5-2 0 16,3 3 3-16,7 0 2 0,2-2 2 15,9 2 0-15,3-4 1 0,5 0 1 0,9 0 2 16,4-2 4-16,6-3 1 0,6-3-1 15,5-1-3-15,3-3-3 0,8-2-4 16,5 2-4-16,3-7-6 0,6 0-1 0,2-4-2 16,2-2-2-16,3-1 2 0,-1-8 1 15,2-1 3-15,3-9 9 0,0 0 4 16,3-6 3-16,1-5 0 0,4-4-2 16,3-4 1-16,1-4-9 0,0-4-8 0,0-1-3 15,1 0-3-15,-1-5 12 0,2-1 12 16,1-1 15-16,4-3 7 0,1-2 2 15,3-1-1-15,2-3-11 0,0-4-17 16,-2 1-17-16,-2-2-9 0,-5 0-4 0,-5-3 0 16,-5-1-3-16,-7-3-1 0,-6 0 3 15,-6 1 1-15,-10-2 0 0,-7-4 0 16,-11 2 3-16,-6 0 4 0,-11-4-1 0,-5 2 2 16,-8-2 3-16,-7-2 4 0,-10-3 3 15,-3 3-3-15,-7-8 1 0,-6 3 2 16,-6-3 3-16,-3-1-4 0,-6 4 0 0,-4-4 2 15,-4 2 0-15,-5-2-4 0,-4 4-4 16,-4-3-2-16,-2 4-2 0,-7-1-4 0,-2 1-2 16,-6-1-1-16,-6 2-3 0,-5 0 0 15,-3 0 2-15,-6 4-2 0,-5-1 0 16,-3 0-2-16,-5 3 3 16,-3 2 2-16,-5 1-1 0,-1 3 0 0,-3 3-1 15,-1 1 0-15,-5 4-3 0,-4 0-2 0,-2 7 0 16,0 1 0-16,-3 2 3 0,-1 4-2 15,2 7 2-15,-1-1 1 0,1 4-8 16,4 5-17-16,0 4-31 0,4 3-42 16,0 2-57-16,2 4-59 0,3 3-56 15,1 5-42-15,7 0-28 0,2 7-17 16,7 2-13-16,5 1 8 0,3 4 34 0,6 3 45 16</inkml:trace>
  <inkml:trace contextRef="#ctx0" brushRef="#br0" timeOffset="61180.62">17765 12104 31 0,'-10'-5'62'0,"-3"1"-1"0,2-1-1 0,-1 2-4 16,-1-2-1-16,-2 1-2 0,0-1-4 0,0 1-2 16,-1-1-3-16,-4 1-2 0,1-3-3 15,0 2 0-15,-4-3 1 0,0 3 2 16,0-2 1-16,-3-2 4 0,-1 1 2 16,-1-1 0-16,-4 2-2 0,1 2-1 15,-3-3-2-15,0 2-1 0,-4-1-1 16,0-1 1-16,-5 3-4 0,-1 0-1 0,-3 1-5 15,-1 2-1-15,-3-2-3 0,0 3 0 16,-2 1 8-16,0 0 6 0,0 0 8 0,0 0 4 16,0 1 3-16,1 3-2 0,-1-1-3 15,0 1-5-15,0 4-3 0,0-2-3 16,2 4 0-16,0 0 1 0,0 4 2 16,3 2 1-16,-1 3 1 0,0 0-1 0,1 5-2 15,1 1-5-15,3 1-2 0,-1 3-5 16,1 4-1-16,1 1-2 0,1 3-1 15,2 1 0-15,2 6-3 0,0-1 0 0,2-1-2 16,0 4-2-16,4-1-2 0,4 2-1 16,1-1 0-16,4 0-3 0,4 2-1 15,2 0 1-15,2 2 0 0,2-1-2 0,5 0-1 16,3 1-1-16,3-1 1 0,4 1-2 16,3 1 0-16,5-2 0 0,5 1 1 15,4 0 1-15,4 1 3 0,7-1 1 16,4 1 3-16,4-1 0 0,4 3 2 0,3-3 1 15,4 2 0-15,3-2-1 0,6 3-3 16,1-3 1-16,4-4 0 0,5 2-2 16,2-3-2-16,2 1-1 0,4-4-1 15,2 0-1-15,3-5-4 0,4 0-1 16,1-3 0-16,3-5 0 0,2 1 2 16,0-5-2-16,0-4 2 0,5-2 0 0,1-4 11 15,0 0 6-15,5-5 6 0,4-2 9 16,2-2 2-16,4-4 2 0,4 1-7 0,1-3-11 15,1 0-6-15,-1-3-8 0,1-1-6 16,-1-4-2-16,-3 3-2 0,0-3 0 16,-4 0 1-16,0-5 0 0,-4 3-2 0,-4-4-2 15,-3-1 0-15,-6-1-1 0,-2-4-2 16,-6-2 1-16,-7-2 2 0,-4-1-1 16,-4-5 1-16,-6 1 1 0,-5-1 0 0,-6-5 2 15,-2 0 1-15,-7-4 2 0,-1 0 1 16,-5-1 0-16,-5-4 3 0,-1 5-1 0,-6-5-1 15,-3 4-1-15,-4-2-1 16,-2 2-1-16,-4 0 0 0,-5-1 0 0,-2 0 1 16,-3 0 0-16,-3-2 0 15,-5 1-1-15,-1-1 0 0,-5-2-3 0,-1-2 2 16,-5 2 3-16,-2-4-3 0,-5 1 1 16,-3-2 0-16,-3 0 1 0,-6 1-2 0,-2-1-3 15,-6-1 1-15,-5 2 0 16,-4-2-2-16,-4 1 0 0,-4-2 2 0,-3-1 0 15,-6 2 1-15,-2-2-1 0,-4 2 3 16,-2 2 0-16,-5-2-1 0,-4 5-2 0,-1 1-2 16,-3-2 0-16,-7 7-3 0,-1 0-3 15,-7 3-7-15,-4 5-12 0,-5 3-17 0,-1 6-35 16,-5 3-58-16,1 4-75 0,1 7-72 16,5 3-59-16,4 6-46 0,8 2-29 15,7 2-17-15,4 5 33 0,11 2 54 16,5 3 59-16</inkml:trace>
  <inkml:trace contextRef="#ctx1" brushRef="#br0">6691 4104 0,'1399'1106'0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42:15.3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29661 7161 114 0,'-9'-1'103'0,"1"1"-10"0,-1-3-1 15,3 3 3-15,-2-1 2 16,1 1 0-16,1-4-5 0,0 4-3 0,-1-1-1 0,1 1 3 16,0-3 3-16,-1 3 4 0,-1-2-2 15,1 2-5-15,-1 0-8 0,-3-1-10 16,3 1-9-16,-3 0-6 0,-1 0 0 0,-1-4 6 15,0 4 7-15,-2 0 9 0,-2 0 6 16,0 0 7-16,1 0 5 0,-4 0 4 0,-1 0 2 16,0 0-5-16,-2 4 0 0,-3-4-7 15,-1 1-5-15,-3 1-9 0,1 2-8 16,-3 0-8-16,-2 0-10 0,0 1-5 0,-2 0-7 16,0 2-5-16,0 1-3 0,0 1 0 15,0 0-5-15,0 2-4 0,0 3-2 0,-2 2-2 16,0 1-6-16,0 4-5 0,0 4 1 15,-2 0-1-15,2 1-1 0,-3 3 2 16,3 1 2-16,2 2 0 0,0-1-2 0,0 3-1 16,2 2-1-16,3-2-1 0,1 3-2 15,3 0 0-15,1 2 2 0,3-1-3 16,2 3-1-16,2 1-1 0,2 2-1 16,2-1 0-16,4 3 2 0,3-1 1 15,4-1 2-15,-1 1 1 0,5 1-1 0,5-1-2 16,1 0-2-16,5-1 1 0,3 2-2 15,3 0 2-15,4-1-1 0,5 0 1 0,4-1 4 16,3 0 0-16,3-1 1 0,2-2-1 16,3-2-1-16,3 0 2 0,5-3-7 0,2 1 1 15,2-6-1-15,4 1 0 0,4-6 2 16,3 3-1-16,3-8 2 0,3 3-2 16,2-6-1-16,0-2 2 0,4-3-1 0,0-2 1 15,3-2 0-15,1-4 0 0,1-4 1 16,-1-1-1-16,1-1-1 0,1-7-1 0,-1 2 0 15,1-5 1-15,-1-1 0 16,1-2-2-16,-4-3 1 0,1-2-2 0,-3 0 0 16,-2-5-1-16,-2-1 3 15,-4-1 0-15,-3-3 0 0,-3-4-1 0,-3 3 0 0,-4-5-1 16,-2 0 0-16,-7-4 1 0,-1 0 1 16,-5 0 1-16,-4 0 2 0,-4-5 1 0,-3 1-1 15,-3-2 2-15,-5 0 1 0,-2-3 1 16,-4 2-1-16,-4-3 2 0,-5 2 3 0,-2 1-2 15,-4-3 3-15,-4 2-1 0,-5 2 2 16,-3-2 0-16,-3 1 0 0,-4 0-1 0,-4 1-2 16,-1-3 0-16,-3 3 0 0,-5-3-3 15,0 4 0-15,-4-5-1 0,-4 5 0 16,-2 0-2-16,-3 1 0 0,-3 1 0 0,-3 0 0 16,-2 2-5-16,-2 1 0 0,0 4 1 15,-2-1-2-15,-1 2 0 0,-1 1-3 0,2 0 0 16,-2 4-7-16,2-1-8 0,-3 4-9 15,-1 1-26-15,2 1-58 0,-3 0-93 0,-1 7-96 16,1-1-89-16,-1 2-84 0,2 2-67 16,1 0 10-16,1 5 69 0,4 0 89 15</inkml:trace>
  <inkml:trace contextRef="#ctx0" brushRef="#br0" timeOffset="4695.38">3228 6813 67 0,'-11'-6'54'0,"1"5"-1"0,-1-4 5 0,1 1 6 0,-3 0 5 16,2 0 4-16,-1 3-5 0,-1-4-6 15,0 3-6-15,-2-1-4 0,1 1-5 0,-1 2 0 16,-2-3 0-16,0 3-1 0,-2 0-2 16,0 0-3-16,0 0 0 0,-2 0-2 0,-1 0-3 15,-1 3 1-15,0-1 4 16,0 1 7-16,-3-1 3 0,-1-1 5 0,-1 4 2 15,1-1-2-15,-1 1-4 0,-2-1-8 0,3 1-7 16,-3 2-7-16,1 1-7 0,-3 1-4 0,2-1-4 16,-1 1-1-16,-1 0 1 0,-2 2 3 15,2 1 3-15,-2-1 7 0,-2 0 5 16,0 2 2-16,0 2 3 0,0-1-1 0,-2 1 0 16,-2-1-2-16,2 2-3 0,-2-2-2 15,2 6-2-15,-3-3-2 0,1 1-4 0,0 1-2 0,0 1-4 16,-3 3-1-16,3 2 1 15,-2-1 3-15,2 2 6 0,-41 32 38 16,41-29-25-16,4 1 3 0,0-1 1 0,0 0-2 16,2 2-1-16,2-1-5 0,3 1-3 0,1-2-5 15,1 4-5-15,3-4-2 0,1 2-1 16,4 1-2-16,0-1 2 0,2 3 1 0,0-3 1 16,5 3-1-16,-1 0 2 0,4 0 0 15,1 0-1-15,2 1 1 0,1 0 2 0,1 3 4 16,4 2 1-16,0-1 0 0,4 4 3 15,1-2 0-15,1 2-4 0,2-3-3 16,5 3-4-16,0-2-4 0,4 2-3 0,0-3 0 16,4 2 1-16,4-1 0 0,1-3-1 15,3 2 0-15,3 0 1 0,2-1-3 0,2 1-3 16,4-1-1-16,0 1-1 0,5-1 0 0,-1-2 0 16,5-2-2-16,0 1 2 15,3-3-1-15,1-3 1 0,2 3 1 0,3-4 0 16,-1-3 0-16,2-1 0 0,0 0 0 0,3 0 0 15,1-1 0-15,1-5-2 0,3 1 0 0,1-1 2 16,4-1 0-16,0-5 0 0,4 0 0 16,3 2 0-16,3-6-2 0,3 0 2 15,2-1-1-15,1 0-2 0,3-4 0 0,0 1-2 16,3-1 0-16,1-4 0 0,0 0 4 16,0 0 1-16,3-4 1 0,1-1 2 0,1 1 1 15,-1-4-4-15,3 0-3 0,-1-1-1 16,-1 0-3-16,-1-2 1 0,-1-2 0 0,-3 2 0 15,-4-3 0-15,0 1 1 0,-4 0-1 16,0 0 2-16,-3-3 0 0,1-3 1 0,-3 0 0 16,1-2-2-16,0 1 0 0,-3-4-2 15,3 1 1-15,-1-1 0 0,1-1 1 16,-3 0 0-16,-2 0 1 0,1 1 1 16,-1-2-2-16,-4 1 1 0,0-3-1 15,0 2 0-15,-2-3 0 0,0 2 3 16,-2 1 0-16,-4-2 0 0,-1 3 0 0,-3 0 0 15,-3 1-1-15,-2-1-3 0,-2 0-1 16,-4 0 1-16,0 0 0 0,-5 2-1 16,-1-2 0-16,-5-3 1 0,0 3 1 15,-4-1 0-15,0-2 0 0,-2 2 3 0,-2-3 1 0,-3 0 0 16,-1 0 0-16,-3-1 0 16,-1 1 0-16,-3 0-1 0,-4 3 1 0,0-4 1 15,-5 2 0-15,-1 2 2 0,-3-2 2 16,-1 2 1-16,-5 1-1 0,-2 0 2 15,-2 0-1-15,-3 1-1 0,-1-2-1 0,-2 1 2 16,-3 0-2-16,-2-1-1 0,-1 1-2 16,-1-3-1-16,-4 2 0 0,0-2-2 15,0 2-2-15,-5-4-2 0,1 1 1 16,-2 0-1-16,-3-1 0 0,-2-2 2 16,-1 1-2-16,-3-2 3 0,-2 2-2 15,0 0-1-15,-2-1 0 0,-2 2-1 0,-3 1 3 16,1-1-2-16,0 1-2 0,-3 3 2 15,1-2 0-15,-3 2 2 0,3 1-2 16,-3 0 4-16,-2-1-1 0,1 2 0 0,-1 2-2 16,-4-2 0-16,0 3-1 15,-2-3-1-15,0 5-2 0,-4-5 0 0,2 4 1 16,-3 1-1-16,-1-2 0 0,2 2 2 16,-3 1 2-16,1 1 2 0,0-2 0 0,-3 4 5 0,-1 0 0 15,-1-2 1-15,0 4-2 0,1 1-2 16,-1 1-2-16,-2 0-3 15,1 2 0-15,-3 3 0 0,0-2 2 0,-2 2 0 0,-2-2 0 16,-2 5 0-16,2-2-2 0,-3 2-1 16,1 2 0-16,0-3 1 0,0 4 0 15,-3 0 0-15,-1 0 2 0,0 4-1 16,-3 0 1-16,0 3 0 0,-1-1-2 0,-5 2 0 16,-2 2-1-16,-2 1 0 0,-5 3-2 15,-1 1-3-15,-1 3 0 0,-1 2 1 16,1-3 3-16,1 4 1 0,2-1 2 15,1 1 2-15,3-1 0 0,4-1 1 0,2 1-4 16,5 1 0-16,1-1-2 0,3 2-2 0,2-2 2 16,4-3-2-16,2 4 2 0,2-4-5 0,3 2-6 15,3 1-8-15,1-1-13 0,4 1-22 0,0 3-37 16,2-2-68-16,0 3-72 0,4 2-70 16,2-1-57-16,5 3-44 0,6-2-24 0,4 2 5 15,4-2 32-15,5-1 53 0,4 0 56 16</inkml:trace>
  <inkml:trace contextRef="#ctx0" brushRef="#br0" timeOffset="8473.39">8488 6831 29 0,'-7'0'44'0,"1"0"2"0,0 1 0 0,-1-1-4 16,1 0-2-16,0 3 0 16,1-3-4-16,-1 1 0 0,2-1 1 0,0 3 1 15,-1-3-2-15,1 3 1 0,0-3 2 16,0 1 3-16,0-1 2 0,-3 3 4 16,3-3 4-16,-2 2 0 0,-3-2 1 0,1 3-2 15,-1-2-5-15,1 3-5 0,-3-3-6 16,-2 2-3-16,1-2-5 0,-1 3-2 0,-2-2-1 15,0 2-1-15,1-3 3 0,-3 4 3 16,0-1 2-16,-2 1 5 0,0 3 3 16,-3-5 4-16,-1 5 3 0,0-2-2 15,0 2-2-15,-5 0 2 0,1 4 3 0,-1-2 1 16,-2 1 3-16,-1 3 6 16,-1 2 3-16,0-3 0 0,-2 7 0 15,-2-3-3-15,0 1 1 0,0 1 1 0,-2 1-2 16,-2 3-1-16,0-2-4 0,0 4-2 0,-3 3-3 15,-1 2-3-15,1 0 0 0,-1 3-1 16,2-2 3-16,-1 3 6 0,3 1 4 16,2-1 2-16,0 3 0 0,2-4 1 15,2 4-7-15,2-2-6 0,1 1-7 16,1 3-6-16,0-2-4 0,5 0-4 0,0 2-1 16,3-1-1-16,1 3 0 0,2-3-1 15,4 4-2-15,1-1-2 0,3-2-2 0,0 5-3 16,5-4-3-16,2 0-2 0,2 2-3 15,2-1 2-15,2-3-3 0,4 0-1 16,0 0 2-16,5-1-2 0,2-2 3 16,2 1-3-16,1 1 1 0,4-3 3 0,3 1 0 15,2 0 0-15,3 0 2 16,3-1 3-16,5 3 1 0,3-3-1 0,3-1-2 16,4 1 0-16,3-2-3 0,2-1-2 15,4 2-2-15,0-3-1 0,4 0 0 16,1-2-1-16,3-2-2 0,5 2 1 0,0-2 3 15,3-2-1-15,4-3 2 0,1 3 2 16,4-6 1-16,5-1-1 0,2 2-2 16,4-6-2-16,4 0-2 0,0 0 0 0,3 0 0 15,-1-5-3-15,2 0 1 0,-1 1 1 16,1-5 3-16,-1 0 1 0,-1 0-1 16,0-1 3-16,1-3-1 0,1-3-1 0,1 2-3 15,1-2 1-15,-1-1-1 16,-1 0 3-16,1-1-3 0,-3-3 0 0,-2-1-1 15,1 1 1-15,-3-4 0 0,-2 1-2 0,0-3 2 16,0 2 4-16,-2-2-1 0,-3-2-3 16,-1-1-1-16,0 0 1 0,-3 1 0 15,1-1-1-15,-5-3 1 0,-4 1 0 0,0 0 0 16,-4-1 0-16,-4-3-2 0,-3 2 0 16,-1-3-1-16,-5-1 2 15,0 0 0-15,-4 0 0 0,0-1-1 0,-4-3 2 16,-1 1 6-16,-1-1-1 0,-5-1-2 0,0 1 4 15,-3-2 2-15,-1 2 3 0,-4 0 1 16,-3-4-1-16,-3 4 4 0,-1-1 0 16,-3 0 1-16,-3 0 0 0,-2-2-2 15,-4 0 2-15,-1 2 0 0,-3-3 0 0,0-1-3 16,-5 0-2-16,0 0 0 0,-4-2-1 16,1 1-2-16,-6-2-4 0,1 0 0 15,-4-2 0-15,-3 1-1 0,-1-2 0 16,-3 1 0-16,-2-1 2 0,-2 1-2 0,-2-3 2 15,-4 1-3-15,-2-1 0 0,-3 1-1 0,-4-2 1 16,-1 1 0-16,-3-4-1 16,-5 4 1-16,-1-3 0 0,-2 2 0 0,-3-1-1 15,-4 1-1-15,-2 1 0 0,-4 1 2 16,0 0 0-16,-4 1-2 0,-1 2 1 16,-1 2 0-16,-1-2-2 0,-1 0 0 15,1 4 1-15,-1-2-1 0,-1 2 2 0,0 4 5 16,-1-3 0-16,1 4 0 0,-2 0-1 15,0 3 1-15,-1 1-3 0,-1 0-3 16,-4 0 2-16,-5 5-1 0,-1-2-1 0,-5 5-1 16,-4 0 0-16,-4 5-1 0,0-2-4 15,-4 4-1-15,-3 1-2 0,-1 4-1 16,1 0-5-16,-1-1-5 0,1 5-7 0,1 1-11 16,-1 0-16-16,5 0-26 0,2 1-41 15,4 3-53-15,4-1-57 0,7 2-55 16,4-1-42-16,8 4-23 0,5-2-1 15,6 1 13-15,4 1 20 0,6-3 11 0,7 3 27 16,2-1 36-16</inkml:trace>
  <inkml:trace contextRef="#ctx0" brushRef="#br0" timeOffset="18609.68">15820 6718 9 0,'-6'-5'48'16,"-1"1"0"-16,1-1 1 0,0 1 5 15,-1-2 2-15,1 2-1 0,0-1-2 0,-1 1-3 16,1-1-1-16,-1 1-2 0,1 0-2 15,0 0-2-15,-1-1-3 0,-1 1 0 16,2 0-4-16,-3 0 1 0,3 3 1 0,-3-4 0 16,-1-1 4-16,1 5 3 0,-1-3 3 15,-3 0 2-15,0 0 1 0,1 3 0 16,-3-4 0-16,-2 2-2 0,-2-1-2 16,0 1 0-16,0-1 1 0,-2 2-3 15,-1-1-2-15,1 2-2 0,-2-3-1 0,-3 3 0 16,3-2 0-16,-2 3-1 0,-1-1 1 15,-1 1 1-15,1 0-1 0,-1 0-3 16,2 0-5-16,-3 0-4 0,1 1-4 16,-3 2-7-16,0-2-3 0,1 4 0 0,-3 0 2 15,0 2 5-15,0-3 8 0,1 4 6 16,-1 1 4-16,0-4 3 0,0 6-6 16,1-1-2-16,-3 2-6 0,2-1-4 0,0 3-4 15,-2 2-2-15,3-2-1 0,-3 2 0 16,2 3-2-16,-2-1-2 0,0-1 1 0,0 3 2 15,1-1 3-15,-1 1 6 0,0 0 8 16,-2 2 5-16,2-1 6 0,-2 3 5 16,2-3 2-16,0 4-1 0,0 4-3 15,1-3-4-15,-1 2-3 0,0 1-4 0,2 2-6 16,0 2-4-16,1 1-4 0,-1 4-2 16,2-2-5-16,3 2-5 0,-1-3-2 0,3 5 0 15,1-5-2-15,3 2 2 0,0-1 0 16,2-1 2-16,2 2 0 0,2-3-1 15,1-1 4-15,1 1-4 0,0 0 1 16,3-1-1-16,1 1 0 0,3 1 0 16,-1-1-2-16,3 0 1 0,2 1 1 0,2-1 2 15,2 2-1-15,2 1-2 0,1-2 3 16,1 1-1-16,2 2-3 0,3 0-2 16,2-3-1-16,2 4-2 0,-1 0-1 0,5 2 0 15,0-2-1-15,5 2 2 0,1 0-1 16,5-1 0-16,-1 1 1 0,5-3 0 15,4 3 0-15,5-3 0 0,1-1-1 16,5-1 2-16,4-1 1 0,0-1-1 0,4-1 3 16,4-3 1-16,3 3 2 0,1-3 2 15,3-4 3-15,4 2 1 0,2-3 1 0,4-1 2 16,1-2-1-16,3-2-1 0,5 2-3 16,2-2-1-16,2-3-4 0,2 0 0 15,0-1 0-15,2-2-1 0,1 1-1 16,1-1-4-16,0-3 3 0,1-1-1 15,-1-1 1-15,5-2-1 0,-1 1-1 0,5-3-1 16,2 0 0-16,0 0-1 0,2 0-3 16,-2-4 1-16,0 2-2 0,0-1 3 15,-4 1 3-15,-1-3 1 0,-1 1-1 16,-2-1 0-16,-1 0 1 0,-2 0-4 0,3-1-2 16,-1 1-3-16,1-3 3 15,-1-2 0-15,-1 4 2 0,-1-4 3 0,0-1-3 16,-1 1 1-16,-1-3 0 0,0 3 1 15,0-6-1-15,-1 6 0 0,-1-4 1 0,0-1-1 16,-2 1 1-16,2 0-2 0,0-3 0 16,0 3-3-16,-2-1 0 0,0-1 0 0,-2-2 2 15,-2 2 0-15,0 1-2 0,-5-4 2 16,1 3 2-16,-5-2 1 0,0-2 0 16,-1 0-1-16,-3-1 2 0,-2-1 0 15,-2 2-3-15,-1-2 0 0,1-1-2 0,-2-3 0 16,0 1-1-16,-1-1 2 0,1 0 0 15,-2 0 0-15,-3 0 0 0,-1 0 1 16,-3 1 2-16,-4-1-1 0,-2 1-1 16,-2 2 1-16,-3-2 2 0,-3 3 1 0,-3-5 0 15,-2 5 1-15,-4-3 2 0,0-1 0 16,-4 0 0-16,0 0 1 0,-2-3 2 16,-3 2-1-16,1-3 1 0,-3 0 0 0,0 0 1 15,1-1-2-15,-5-2-3 0,0 2 1 16,-2-2-2-16,0 2 1 0,-4-3 1 15,0 4-1-15,-5-4 2 0,1 4 1 0,-5 0 1 16,1 0-1-16,-5-2-1 16,-2-2 3-16,-2 3-2 0,-3-2-2 0,-1 3 3 15,-2-1 0-15,-3-2-1 0,-2 2-3 16,-4-2-1-16,0 2 2 0,-4-3-5 0,0 0-1 16,-2 0 2-16,-5 0-2 0,1-1 0 15,-5 0 0-15,0-3 3 0,-4 2-3 0,0-3-1 16,-4 0 4-16,0 0-1 0,-5-1-1 15,-3 0-4-15,-1 0 2 0,-4 1-2 16,0-3-5-16,-2 4 1 0,-2-1 2 16,2 0 4-16,-2 0-2 0,0 1 2 15,0 0 2-15,-3 1 0 0,3 2-2 0,-2 0 1 16,0 1 0-16,-1 0 0 16,1-1-1-16,0 2 0 0,0 3 0 0,-3-1-2 15,1 2 2-15,-1-2 1 0,-3 1 2 0,-1 0-1 16,1 0-1-16,-3 4 3 0,0-4-1 15,-2 1-1-15,3 2-2 0,-1 0 2 16,0 2-3-16,0-1 0 0,1 0 1 0,-1 4 1 16,-2 1 4-16,0-1-3 15,0 1 4-15,-2 3-1 0,-2 2-3 16,-4 0-4-16,-2-1-1 0,-5 4 2 0,-2 0 0 16,-4 4-2-16,-2-1 0 0,-2 1 2 15,-3 3 1-15,3 1 0 0,-2-3 0 0,1 3 1 16,-1 0-1-16,2 3-2 0,-3-3-1 15,-1 1-1-15,0 3-2 0,-5 1 2 16,0-1 2-16,0 4 0 0,1 0 0 0,-3 1-1 16,-2 4 6-16,0-2-2 0,0 2 0 15,0 3 2-15,-2-1-1 0,0 1-2 16,0 3-4-16,0-1-5 0,0 2-4 16,2-3-4-16,4 5-4 0,0-5-6 15,5 3-15-15,4-2-20 0,4 1-42 0,4-2-64 16,6 1-73-16,5 1-62 0,4 2-50 15,9-3-37-15,6 2-12 0,6-3 5 16,6 4 26-16,7 0 43 0,9-1 54 0</inkml:trace>
  <inkml:trace contextRef="#ctx0" brushRef="#br0" timeOffset="20442.8">23590 6984 21 0,'-8'-3'49'0,"1"3"3"0,-1-1 2 16,-1 1 3-16,-1-3 3 0,1 0 2 15,-3 2 0-15,1-2 0 0,-2 1 0 16,-1-2-1-16,-1 0-2 0,0 0-6 0,-2 3-6 16,-2-3-7-16,0 2-6 0,-2 1-6 15,0-2-2-15,-5 3 1 0,1 0 2 16,-3 0 3-16,-3 0 1 0,-1 3 4 15,-4-2 1-15,-2 5 0 0,-2-1 0 0,-5 5-2 16,-1 1 3-16,-3 2-1 0,-2 3 2 16,0 2 2-16,-4 1 5 0,0 3 7 15,0 2 7-15,0-2 7 0,2 3 5 16,0 0 1-16,2 0 2 0,3 1-2 0,1 3-1 16,3 0-5-16,1 1-3 0,1 4-4 15,2-1-5-15,2 4-3 0,2 0-2 16,0 1-1-16,0 3 4 0,4 2-1 0,0-3 0 15,5 3 0-15,-1 2-7 0,5-1-3 16,2 2-8-16,4 2-6 0,2 2-6 16,2-2-5-16,5 2-3 0,4 3-6 15,2-2-2-15,2 2-2 0,4-5-3 16,4 2-2-16,5 0-1 0,2-1 1 0,2-1 0 16,4-3 0-16,4 4 0 0,3-7 0 15,1 0 2-15,5 1-1 0,4-2-1 0,1-3 0 16,3-1 0-16,2-2 0 0,1-3 0 15,3 1-1-15,1-4 0 0,4-3 1 16,2 2 2-16,4-5 10 0,3-2 13 16,5 3 15-16,3-4 10 0,6-2 10 15,5-1 5-15,4 3-6 0,3-6-11 16,6 2-12-16,3 1-9 0,0-1-7 0,3 0-7 16,-1-3-6-16,1 1-1 0,-3-3-1 15,-2-1-2-15,-1 0-1 0,-1-4 3 16,-2-2 2-16,0 0-2 0,0-4-3 0,0-4 0 15,0 0-2-15,2-2-2 16,-2-5 0-16,2-1 2 0,-2-4 1 0,-2-2-1 0,0-4 1 16,-4-3 1-16,-3-3 3 15,-1-1 9-15,-3-5 8 0,-4-2 12 0,-4-3 5 16,-5-3 7-16,-3-4 0 0,-7 0-7 16,-2-5-4-16,-7 1-6 0,-5-4-3 15,-6 0-2-15,-5-1 0 0,-9 1 0 0,-4-4-4 16,-6 0 0-16,-9-1-2 0,-6-1-4 0,-9-2-3 15,-10-4-1-15,-11 2-4 0,-11-6-3 16,-10-1-3-16,-12-4 0 0,-18-5 0 16,-17-3-7-16,-16-5-5 0,-18-5-8 15,-12 2-5-15,-8 3-20 0,-10 3-60 16,-5 1-116-16,0 10-118 0,5 3-122 16,3 10-101-16,11 6-37 0,4 4 30 0,6 9 104 15,11 0 116-15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43:35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4066 4209 184 0,'-4'-12'273'0,"0"3"64"0,-1 2 0 15,1 2 9-15,2-3 2 0,-2 3-3 0,2 4-19 16,2 1-41-16,0 4-57 0,0 6-61 16,0 2-44-16,2 11-25 15,0 5-26-15,2 8-20 0,-2 7-12 0,3 3-11 0,-1 12-8 16,2 0-8-16,-2 6-4 16,3 1-5-16,-3 3-11 0,2-1-20 0,-1 0-56 15,-1 0-98-15,0-4-115 0,0-3-115 16,0 0-117-16,3-5-49 0,-3-4 21 0,0-6 79 0,0-6 104 15</inkml:trace>
  <inkml:trace contextRef="#ctx0" brushRef="#br0" timeOffset="386.01">4064 4378 150 0,'-6'-20'220'0,"-1"1"12"0,3 3-47 0,0 2-41 16,0-1-27-16,4 5-18 0,0-3-19 16,2 2-16-16,2 2-14 0,2 0-11 15,3 1-5-15,-1 0-6 0,5 3-4 16,-2-3-3-16,1 4-5 0,1 1-6 15,2 2-3-15,-3 1-1 0,3 0-2 0,-2 1-1 16,2 4-2-16,-3 0 1 0,1 1 2 16,-2 3 4-16,1 0 8 0,-1 6 15 0,-3-2 23 15,3 4 33-15,-2 2 32 0,-3 0 32 16,2 5 25-16,-1 1 11 0,1-4-6 0,-1 4-20 16,1 3-25-16,3-3-33 0,-1 1-29 15,1 0-23-15,4-4-18 0,-1 1-16 0,1-1-47 16,2-3-80-16,2-1-104 0,0-5-101 15,5-1-109-15,-3-6-77 0,4-3-8 16,-2-6 55-16,3-3 88 0</inkml:trace>
  <inkml:trace contextRef="#ctx0" brushRef="#br0" timeOffset="588.31">4934 4329 80 0,'-2'0'334'0,"-5"5"83"0,1 4 78 0,-2 0-22 16,-1 3-55-16,1 7-64 16,-1 0-63-16,3 5-75 0,2 2-78 0,-1 2-60 15,3 2-56-15,2 0-75 0,0 0-102 16,0 2-117-16,5-2-106 16,-1-1-114-16,-2-3-50 0,2-1 21 0,0-5 72 0,1-1 100 15</inkml:trace>
  <inkml:trace contextRef="#ctx0" brushRef="#br0" timeOffset="734.91">4976 4536 61 0,'-8'-5'277'16,"-3"5"29"-16,-1 5 15 0,-1 4-82 0,-2 2-78 16,2 3-86-16,3 1-94 15,-1 2-107-15,3 0-100 0,1 0-53 0,1 0-28 16,2-1 12-16</inkml:trace>
  <inkml:trace contextRef="#ctx0" brushRef="#br0" timeOffset="1049.37">5285 4393 89 0,'-8'0'358'0,"-5"4"85"0,-2 1 85 0,-4 6-20 16,0-1-69-16,-2 3-79 0,2 6-72 0,-2-2-81 16,4 1-81-16,0 3-54 0,2-2-32 15,2-1-17-15,3-1-12 0,1-1-6 16,5-3-4-16,0 2-3 0,4-5-1 16,0 3-1-16,4-7 1 0,0 0 0 0,3-1 1 15,1-2 2-15,3-2 1 0,2-1 0 16,-1 0 2-16,1-1-1 0,2 1 1 0,-3 0 0 15,1 1-5-15,0-1-12 0,0 3-28 16,-3 2-59-16,-1-2-92 0,-1 2-102 16,1-1-93-16,-3 1-87 0,0-2-50 0,1-3 17 15,-3 0 69-15,0-4 91 0</inkml:trace>
  <inkml:trace contextRef="#ctx0" brushRef="#br0" timeOffset="1248.35">5397 4264 273 0,'7'-18'399'16,"-3"6"84"-16,0 3 29 0,1 1-36 16,-3 8-68-16,2 5-79 0,-2 4-70 15,0 7-77-15,0 5-66 0,0 4-45 0,0 4-33 16,1 2-29-16,-1 4-55 0,-2 0-114 16,2 3-140-16,0-2-135 0,0 2-109 15,0-8-47-15,0-1 14 0,3 0 91 16,-1-8 126-16</inkml:trace>
  <inkml:trace contextRef="#ctx0" brushRef="#br0" timeOffset="1514.48">5620 4480 35 0,'-4'-4'267'0,"-1"-1"37"0,1 2 24 0,0 1-75 0,0 1-70 16,-1 1-57-16,5 1-48 0,0 1-49 15,0 2-41-15,2 4-25 0,3-2-16 16,-1 2-6-16,0 0 2 0,3 1 9 16,-1 0 18-16,0 2 13 0,3-2 17 0,-1 2 20 15,1 2 25-15,-1-3 31 0,1 1 38 16,-3 2 36-16,-2-1 26 0,0 2 7 0,-2 0-11 16,-2 1-24-16,0 1-33 15,-4-3-43-15,0 3-72 0,-2-2-93 0,-1 0-99 16,-1 0-96-16,-1-3-108 0,-1-2-50 0,1-3 8 15,1-2 58-15,-1-4 77 0</inkml:trace>
  <inkml:trace contextRef="#ctx0" brushRef="#br0" timeOffset="1632.27">5772 4602 7 0,'11'8'173'0,"-1"1"8"0,1 5-52 0,-3 0-84 16,1 1-105-16,-3 1-61 15,1 0-31-15,-5 1-18 0</inkml:trace>
  <inkml:trace contextRef="#ctx0" brushRef="#br0" timeOffset="1812.94">5814 4211 136 0,'3'-15'249'0,"-1"0"17"0,0 6-44 16,0 0-63-16,0 3-58 0,2 1-65 16,1 4-78-16,-1-3-109 0,-2 4-62 15,-2 0-34-15,0 0-17 0,0 0 15 16</inkml:trace>
  <inkml:trace contextRef="#ctx0" brushRef="#br0" timeOffset="4218.17">7070 4389 67 0,'-7'4'171'0,"1"0"2"16,2 0-3-16,-3-3-2 0,3 4-4 15,-2-2 1-15,2 1 3 0,-1-1-3 16,3-2-8-16,-2 3-10 0,2-4-15 16,2 1-5-16,0-1 6 0,4 3 18 15,2-2 20-15,3 3 17 0,6-3 9 0,4 2-8 16,6-2-20-16,7 2-30 0,10-3-29 15,9-3-24-15,8 2-19 0,9-3-13 16,6-4-12-16,9-1-12 0,6 1-11 0,4-5-6 16,4 3-5-16,0-1-4 0,3-1-8 15,-3 0-16-15,-1 3-35 0,-5 0-103 0,-5 1-136 16,-7 0-126-16,-7-1-126 0,-9 4-52 16,-8-5-1-16,-8 4 82 0,-9-3 124 15</inkml:trace>
  <inkml:trace contextRef="#ctx0" brushRef="#br0" timeOffset="4550.24">8611 3995 217 0,'-3'0'291'0,"-1"0"21"0,2 0-53 16,0 0-62-16,2 0-50 0,0 1-44 15,4 2-20-15,0 3-5 0,5 2 6 16,4 3 7-16,-1 3 5 0,3 2 5 0,2 2 8 16,0 2 5-16,2 1 11 15,-2 3 8-15,-2 2 8 0,0 2-1 16,-5 3-7-16,-1 2-10 0,-5 0-19 15,-2 2-19-15,-6 5-22 0,-3-1-18 0,-3 2-16 0,-3 1-20 16,-2-2-36 0,-4-1-78-16,0-4-115 0,-2-1-124 0,-2-3-142 15,0 2-68-15,-3-7-11 0,1-3 51 0,-1-3 103 16</inkml:trace>
  <inkml:trace contextRef="#ctx0" brushRef="#br0" timeOffset="10125.11">10416 3665 36 0,'4'-8'43'0,"1"3"-2"16,1-2-1-16,0-2-1 15,3-3 1-15,-1 0 3 0,1 2 4 0,-1-5 1 16,3 5 7-16,-3-4 5 0,3 3 9 15,-3-2 7-15,3 2 8 0,-3-3 6 0,1 3 6 16,-1-2 9-16,-1 3 4 0,1 0 6 16,-2 1 1-16,1 0 3 0,-3 2 1 0,2 3 1 15,-1 2 8-15,-1 2 9 0,0 2 6 16,2 7-1-16,-1 6-12 0,1 9-15 16,0 6-25-16,1 3-30 0,-1 2-33 15,0 6-44-15,1 5-60 0,-1-1-75 0,0 1-75 16,1 1-72-16,-3-2-67 15,0-2-47-15,-2-2 14 0,-2-2 48 0,0-3 61 0</inkml:trace>
  <inkml:trace contextRef="#ctx0" brushRef="#br0" timeOffset="10323.06">10471 4142 186 0,'-4'-8'242'0,"2"1"24"0,2 1-31 15,2-2-30-15,4 3-21 0,5-3-15 16,2 0-14-16,1 0-25 0,5-1-32 16,3 1-32-16,1-1-27 0,2 0-26 15,1-1-58-15,-1 4-73 0,3-2-90 0,-3 3-94 16,0-1-52-16,-1 0-16 0,-1 2 34 16</inkml:trace>
  <inkml:trace contextRef="#ctx0" brushRef="#br0" timeOffset="10492.15">11261 3849 210 0,'2'0'244'0,"-2"-1"3"0,0 1-80 15,2 0-111-15,-2 0-116 0,2 0-95 0,2-2-50 16,0-1-21-16,1 1 2 0</inkml:trace>
  <inkml:trace contextRef="#ctx0" brushRef="#br0" timeOffset="11524.24">12321 3339 107 0,'-6'-2'204'0,"-1"1"-4"16,1 1-22-16,-2 1-20 0,-1 1-13 15,1 6-11-15,-1-2-14 0,-1 6-12 0,1 4-11 16,-1 1-11-16,1 5-13 0,1 3-12 16,-1 3-10-16,3 2-12 0,-1-1-9 15,5 2-10-15,0 0-7 0,4 2-5 0,0-4-17 16,5 1-36-16,1-1-54 0,3-3-60 15,2-2-78-15,-1-5-66 0,3 0-22 16,-2-5 13-16,2-7 44 0</inkml:trace>
  <inkml:trace contextRef="#ctx0" brushRef="#br0" timeOffset="11701.19">12393 3465 259 0,'-2'-15'315'0,"0"1"33"15,0 4-45-15,0 0-58 0,2 4-54 16,-3 2-48-16,3 4-43 0,-2 4-33 16,2 5-24-16,-2 2-23 0,0 4-35 0,0 5-44 15,-2 1-54-15,0 2-60 0,-1 1-68 16,1 0-78-16,-2-3-18 0,-3 3 12 0,3-6 39 16</inkml:trace>
  <inkml:trace contextRef="#ctx0" brushRef="#br0" timeOffset="11998.75">12512 3402 60 0,'4'-5'238'0,"0"2"23"0,-2 6-14 16,-2 1-59-16,2 5-58 0,-2 1-42 15,0 5-28-15,0 0-23 0,0 4-17 16,-2-2-13-16,2 0-10 0,0 0-4 0,-2-4-5 15,2 2-1-15,0-5-1 0,0 1 3 16,0-3 3-16,0-2 2 0,0-2 4 0,2-4 2 16,2 0 1-16,1-4 4 0,1-2 2 15,0-2 6-15,5 0 7 0,0-4 6 0,-1 3 7 16,3-2 1-16,0 2 2 0,-1 3-2 16,1 1-4-16,0 3-5 0,-1-1-7 15,1 6-5-15,0 1-17 0,-3 4-39 16,3-3-55-16,-2 6-70 0,1-2-80 15,-1 1-40-15,-1-1-9 0,-1 1 24 0</inkml:trace>
  <inkml:trace contextRef="#ctx0" brushRef="#br0" timeOffset="14852.92">3410 9226 18 0,'2'-3'139'0,"0"2"-3"16,0-3-5-16,-2 3-1 0,2-2 2 15,-2 2 2-15,0 1 0 0,-2-4-3 16,2 4-4-16,-2-2-7 0,0 2-8 0,0-1-9 15,0 1-10-15,0 0-5 0,0 0-3 16,-1 0 6-16,1 0 1 0,0 0 5 16,0 0 1-16,-2 0 2 0,0 1 0 0,-1-1-7 15,-3 2-10-15,-1 2-11 0,-3-3-6 16,-1 3-8-16,-2 1-6 0,-2-1-3 0,-2 4-1 16,-2-1-1-16,-2 2-3 0,-3 0-4 15,-1 2-5-15,-1-1-4 0,-3 5-4 16,-1 0 0-16,-2 4-2 0,-2-1 0 15,-2-1 1-15,0 7-3 0,0-3 2 0,0 2-2 16,0 2-1-16,2-1 1 0,-3 5-1 0,3-3-2 16,1 2-3-16,1 1-5 0,0 1-3 15,0 0-3-15,2 3-3 0,3-2-1 0,-1 0 2 16,2 2 3-16,3-3-2 0,4-1 1 16,0 4-1-16,4-3-1 0,2-5-1 0,4 5-3 15,3-2 0-15,1-2-1 0,5 2 1 16,2-2 0-16,5 2 0 0,1-2 1 0,5 3 2 15,1-3 2-15,3 2 1 0,4-2 0 0,2 2 2 16,3-3 1-16,1-1 0 0,5 0 0 0,1 1-2 16,3 0 3-16,2-1-1 0,2 1 0 15,3-4 0-15,3 2-2 0,0-3-1 16,5 4 0-16,2-4-3 0,4-2 0 16,2 2 1-16,2-3 1 0,5 0 0 0,1-1-1 15,3-1 2-15,0-1-1 0,2 0 0 0,2-2-2 16,0 2 1-16,0-3 2 0,2 2 2 15,0-3 2-15,2 0 2 0,-2-1-4 16,2 0 0-16,3-1-2 0,-1 1-4 0,0-1-2 16,5 0-2-16,-1 0 5 0,1-3-1 15,-1 0 3-15,3 3-1 0,-2-5 0 16,1 2 0-16,-1-1-2 0,-1 1 2 0,1-2-4 16,0 1 5-16,1-2-2 0,-1 3 1 15,1-4 3-15,3 4-2 0,0-1-1 16,0 1-1-16,2-1 1 0,2 3 1 15,-2-2-3-15,0 3 1 0,-1-4 1 0,-1 2 0 16,2-2 1-16,-2 2 2 0,2-2 1 16,0 1 1-16,2 0 0 0,0-4-1 0,2 3-3 15,2 0-4-15,2-2-3 0,1-2 1 16,1 1-1-16,-1-1-1 0,-1 0 0 16,0 0-1-16,1 0 4 0,-3-1-4 0,0-5 2 15,-2 2 2-15,3-1 0 0,-3-1 1 16,0-4 1-16,0 1 0 0,2-1-2 15,-2-1-1-15,1-3 1 0,-1-2-2 16,-2 3-1-16,-2-3-2 0,-3-1 3 0,1 1-1 16,-2 2 6-16,-3-5 1 15,-1 3 2-15,-1-2 0 0,-1 2 0 0,-3-2 1 16,-2 2-3-16,0-1-2 16,0-1-7-16,-2-1 4 0,-2-2-1 0,0 2 2 0,0-1 0 15,-5-4-1-15,1 3 4 16,-3-2 0-16,-1-2-2 0,-1 1-2 0,-4-1 0 15,0-3 1-15,-4 2 0 0,0-4-2 0,-2 2 2 16,-2-1-1-16,-3 3-1 16,-1-4 0-16,-3 1-3 0,-2 0 4 0,0-1-2 0,1 2 1 15,-5-1 1-15,0 3-1 16,0-3 1-16,0 4 0 0,-5 0 1 0,1 0 2 16,-2 0-3-16,-3 1 3 0,-1 5-1 15,-5-1 0-15,-2-1-1 0,-2 3 1 0,-4-1 3 16,-3 3 0-16,-1-2 2 0,-3 3 0 15,-2-3 1-15,-2 2-3 0,0-1-1 16,-2 0-1-16,-2 0-1 0,-2 0 3 16,-2 0-3-16,-3-2 1 0,-1 1 0 0,-3 1-1 15,-2-3 1-15,-4 1-4 16,0-1 1-16,-4 0-2 0,-5-2 3 0,1 2-4 16,-5 0 0-16,-4 2 0 0,-2 1 4 15,-2-2 0-15,-3 0 2 0,-1 3 0 16,-1 0 2-16,-1-2 0 0,-1 2 0 15,1-1-1-15,-1 1 0 0,1 1 0 0,-1 0-2 16,0-1-1-16,1 2 3 0,-1-1 0 0,-1 1-2 16,-3-2 2-16,0 3 1 0,-2-2 2 15,-2 1-4-15,-2 2 1 0,-2-2 3 16,-3 0-2-16,-3 0-2 0,-1 2 1 16,-4-2 1-16,-2 1 1 0,-4-3-3 0,-2 1 2 15,-3 1-2-15,-1-2 2 0,-5-1 1 16,0 1 1-16,0 1 1 0,1 0 2 15,1-2-1-15,2 4-1 0,1-4-3 16,1 5-3-16,3-2-1 0,0 3 4 16,-1-1 1-16,3 0 0 0,2 2-1 15,-2 1 2-15,0-1-1 0,-3 4-5 0,1-3 0 16,-2 1 0-16,-1 2 2 0,-1 0-1 0,-1-2-1 16,1 4 0-16,-1-3 0 0,1 2 0 15,1 1-1-15,1-1-2 0,-1 1 1 16,1-1 1-16,1 2 1 0,1-2 0 0,0 1 0 15,2-1 0-15,-1 1 0 0,1 0-1 16,0 3-1-16,-2-2-1 0,-3 1 2 16,1 2 1-16,-1 0-3 0,-1 0 0 15,-1 0 1-15,1 2-2 0,-1 2 4 16,1 0 4-16,-1 0 2 0,3-3-1 0,-1 4 0 16,5-1 2-16,0 3-3 0,2-2-2 15,2 3-2-15,2-3 1 0,0 5-1 0,0-4-1 16,0 3 1-16,1 2 0 0,-3 2-1 15,2-3 2-15,-2 5-1 0,0-1 0 16,-2 5-1-16,2-3 0 0,-2 2 1 0,2-1-2 16,0 1 2-16,2 2 2 0,2-5-1 0,3 3-2 15,3-2-3-15,5-2 4 0,2-2 0 16,2 2 1-16,4 0-2 0,3 0 5 16,1-3-2-16,3-1-2 0,0 3-2 15,-1-2 0-15,1-1 2 0,0 5-2 16,1-5 2-16,-1 5-1 0,0-5 1 0,-1 5-2 15,1-2 2-15,0 1-1 0,2-3-2 0,1 3 3 16,1-3 0-16,5-1 0 16,1-1-3-16,2 1-3 0,3-1-6 0,3-3-8 15,5 1-10-15,2-3-8 0,3 1-13 0,1-1-18 16,0 1-45-16,3-1-82 0,-1 2-103 16,2-2-96-16,3 2-91 0,0-2-72 0,-1 1-1 15,5 0 64-15,2-5 99 0</inkml:trace>
  <inkml:trace contextRef="#ctx0" brushRef="#br0" timeOffset="23063.78">3550 10538 16 0,'-2'-6'55'0,"2"5"-5"0,-3-3-10 0,3 0-8 15,-2 3-9-15,2-2-6 16,-2 3 1-16,2-1 3 0,0 1 6 0,0-4 9 16,-2 4 8-16,2-1 7 0,-2 1 2 15,0-3-3-15,0 3 1 0,0-1-1 0,-3 1 0 16,1-3-1-16,-2 3 0 0,-1-3-1 16,1 2-3-16,-2 1-7 0,-1-4-5 0,1 4-4 15,-1-1-5-15,-1 1-5 0,-1 0-2 16,-2 0-5-16,1 0-4 0,-1 1-3 0,-2 3-1 15,0-3 3-15,-2 5-2 0,3-2 2 16,-3 1 1-16,0-1 0 0,0 2 0 16,-2 1 1-16,2 0 1 0,-2-1 0 0,0 3 0 15,0 1 0-15,0 0 3 0,-3 3-2 16,1-2 0-16,0 3 2 0,0 2 1 0,0-2 0 16,0 2 2-16,-1 0 0 0,1 2 0 15,2 1 0-15,-2-1 0 0,2-1 2 16,-2 2 1-16,2 0 3 0,-2 1 1 15,2 0 3-15,-1 0 0 0,1-1-1 0,0 2 0 16,0-1-3-16,2 4-2 0,0-5-4 16,1 5-2-16,-1-3-1 0,0 3-2 0,0-2 0 15,0 3 1-15,0 1 0 0,2-1 1 0,-2 3 0 16,2-2 3-16,-2 2 2 0,3-2 4 16,-1 3 4-16,0-3 1 0,0-2 2 0,0 5 0 15,3-4 0-15,-1 0-2 0,0 1-2 0,0 0-1 16,3-1 0-16,-1 3-4 0,1-3-1 15,-1 0-5-15,3-3-1 0,1 2-5 0,-1 0-1 16,2-5-3-16,1 5-1 0,1-4 0 0,0 2 2 16,0 0 2-16,1 2 4 0,1-2 2 15,0 1 4-15,2-1 3 0,2-1 2 16,0 1 4-16,1-2 1 0,3 4 1 0,0-5 0 0,1 5-1 16,1-4 1-16,3 0 2 0,-1-1 3 15,3 2 6-15,2-1 4 0,0 1 5 0,2 0 1 16,2-1-3-16,0-3-3 0,2 4-6 0,0-4-2 15,2 4-3-15,3-3 1 0,-1 2 2 16,5-1 4-16,-1 0 1 0,3 1 3 16,2 0-2-16,0-2-3 0,4 2-4 0,0-3-6 15,2 1-2-15,3 2-6 0,1-5-3 16,3 3-2-16,-1-2-2 0,3-1 1 16,2 1-4-16,-1 1 0 0,1-2-1 15,2 1-1-15,0-1 1 0,0 0 0 0,4-2 1 16,0 0 2-16,5 0 3 0,1 0 2 15,3-2 3-15,4-2 1 0,4 0-1 0,2-1 0 16,2 1-4-16,3-1-2 0,1-2 0 0,3-1 0 16,2 1 0-16,-3-2-1 0,1 0 2 15,0 0 2-15,-3-3-1 0,1 1-2 16,-1-2-1-16,-1 4 0 0,1-4 0 0,-1 1-4 16,-1-1-2-16,3 3-1 0,-3-2 0 15,3 3-2-15,-1-3 0 0,1 2-2 16,-1-1-1-16,1 1 3 0,-3-2-2 15,1 2 0-15,-1-1-1 0,-1 0 2 0,-1 1-1 16,0-2-1-16,-2 4 6 0,3-2 0 16,-3 2 5-16,2-4 0 0,0 2-1 15,1-2 1-15,-1 3-5 0,5-4 0 0,-1 2-1 16,1-2-3-16,1 0 2 0,3 0-2 16,-2 0 0-16,0-2-2 0,-3 2 0 15,1-4 0-15,-1 3 3 0,-1-2 0 0,1-2 1 16,-1 4 3-16,1-3-3 15,1-1 3-15,1-2-1 0,3 3-1 0,2-4-1 16,2 2-3-16,0-2 4 0,0 2-5 16,0 0-1-16,0-2 0 0,0 2 0 15,-2 0 1-15,-2-2 2 0,0 2 0 0,-1-2 2 16,-3 5-3-16,2-5 2 0,-3 3-2 16,1 0-2-16,-1 0-1 0,1-1-1 15,2-2 1-15,-3 2 0 0,1-2 0 16,-3 1 1-16,0-2-2 0,-1 0 3 0,-1 1-1 15,0-1 0-15,-3 0 1 0,-1-2-1 16,0-1 0-16,-4 1-2 0,-1 0 2 16,1-2 1-16,0 1-2 0,-4-1 1 0,-1 1 1 15,1-1 1-15,-5 0-1 0,1 1 2 16,-3-1-1-16,0 1 1 0,-2-1 1 16,-2-2-4-16,-2 1 1 0,0 2-2 15,-2-2 1-15,0 0-1 0,0 0-2 0,-5 2 1 16,3-2 0-16,-3 0 0 15,-1 3 1-15,-3-1 1 0,1 1 5 0,-1 1 1 16,-4-2 1-16,0 3 0 0,-2-3 0 16,-2 1-2-16,-2 0-4 0,-3-1 1 0,1 1 0 15,-3 1 0-15,-1-2 0 0,-1 0-2 16,-4 2 1-16,1-2 0 0,-5 0 2 16,-1 1-1-16,-1 1 1 0,-2-3 1 15,-2 1-1-15,-1-1 1 0,-1 1-2 0,-3-1 3 16,-2 1-2-16,0-2 2 0,-1 0 0 15,-3-1 1-15,0 0-3 0,0 1 1 16,-5-2 1-16,1-1-1 0,-2 1-1 0,-1-1-1 16,-3-1 1-16,-1-1-2 0,-1 2-1 15,-3-1 1-15,0-2 0 0,-4 1-1 0,0-1 2 16,-4 0 1-16,-1 0 0 0,-3-3-1 16,-1 3 2-16,-4-4-2 0,1 4-4 15,-1-2 1-15,-4 1 1 0,0-1-1 16,0 2 0-16,-4-4 3 0,0 5 1 15,-1-4-2-15,-3 2 1 0,-1 1-1 0,-3 1 0 16,-1-2-4-16,-4 1 1 16,-2-1-2-16,0 0-1 0,-4 1 1 0,0 0-2 15,-1 0 5-15,-3 0 1 0,-1 0 0 16,1-2 4-16,-3 5 3 0,-2-3 0 0,3 2-1 16,-3-1-1-16,0 3-1 0,1-2-4 15,-3 2-4-15,0 2 1 0,0-2-2 16,0 0 2-16,-2 2-1 0,2 1 3 0,1-2-1 15,-1 2-1-15,2 0 2 0,2 1-1 16,-1-1 1-16,1 1 0 0,0 1 2 16,1 0 2-16,-1-1-3 0,1 1-1 15,-1 1 2-15,0-2-1 0,3 0-2 0,-3 2-3 16,3-2 5-16,-3 0-1 0,3 1 0 16,-3 1 1-1,0-3 1-15,1 2 0 0,-1 1-1 0,1-2 2 16,1 0-3-16,1 2 0 0,-1 0-1 0,1 0 1 0,1 0-1 15,1 0 1-15,-1 1 4 0,-1 0 0 16,-1 1 0-16,1-1 2 0,-1 0 1 16,1-1-3-16,-1 1-1 0,-1 3-1 15,-1-4 1-15,-2 5-1 0,-1-4 0 0,-1 1 0 0,0 1-1 16,-2 1 0-16,0-3 2 16,2 1-1-16,2 0 2 0,1 1 4 15,1-2 0-15,2 1 0 0,1-1 1 16,4-4-1-16,-1 5-4 0,1-4 0 0,2 3-1 15,2 1-2-15,0-1 1 0,2 0 0 0,0-1 1 16,0 4-1-16,2-3-3 0,-2 1 3 16,3 1-2-16,-3 2 0 0,0 0 1 15,0-3 0-15,-2 4 0 0,2 0-1 0,-2 0 0 16,2-1 0-16,0 1 0 0,0 0 2 16,0 3-1-16,0-2 2 0,3 2-1 15,-3-1 2-15,2-2-2 0,-2 3 1 16,2 1 0-16,-2-3 2 0,2 3-2 0,1 0-1 15,-1 3-1-15,0-2 0 0,0 3 0 16,3-2 0-16,-1-1 1 0,0 3 0 16,0 1 3-16,1-1-3 0,-1 1-1 0,0 0 0 15,1 1 1-15,1 2-2 0,-1-2 1 16,1 2 0-16,0-1 2 0,3-2-1 0,-3 4 1 16,3-1-1-16,-3 0-1 0,3 4 0 15,-3-3 0-15,3 3-1 0,-3-3-2 16,3 2 2-16,-3-1 2 0,1 3-2 15,-1-2-1-15,1-1 0 0,-1 5 1 0,0-5-3 16,1 5 4-16,1-5 0 0,-1 3 0 0,1-1 2 16,1 1-1-16,0 2 3 0,-1-2-4 15,1 0-1-15,-1 0 0 0,1 2 0 16,-1-1 0-16,1-2-1 0,1 2 3 16,1-3-3-16,2 2 2 0,0 0-1 0,2-2-2 15,2-2 0-15,2 0 0 0,0-1 2 16,2 1-2-16,3-1 3 0,-3-1-2 0,2-2-7 15,3 3-7-15,-3-2-7 16,2-2-10-16,3 2-11 0,0-1-16 0,-1-1-19 16,3-3-54-16,0 3-84 0,4-3-93 15,0 2-83-15,4 2-73 0,2-3-66 0,5 2 7 16,1-2 64-16,3 1 87 0,4-3 85 0</inkml:trace>
  <inkml:trace contextRef="#ctx0" brushRef="#br0" timeOffset="29798.72">3854 12070 70 0,'-2'-5'78'0,"2"4"-5"0,-2-2-4 16,2 2-6-16,-2-2-8 15,2 0-9-15,-2 2-13 0,2-2-9 16,-2 3-6-16,2-2-3 0,0 2-1 0,-2-3 3 0,2 3 4 15,0 0 5-15,-2 0 5 0,2 0 9 16,0 0 8-16,-2-1 8 0,2 1 9 16,-3-4 8-16,3 4 3 0,-2-1 1 0,0 1-3 15,0-3-3-15,0 3-5 0,-2-1-6 16,2-3-5-16,-3 4-7 0,1-2-9 0,0 2-6 16,0-1-5-16,-3 1-5 0,1-3-3 15,0 3 1-15,-3-1-1 0,1 1 0 0,-1 0 1 16,1 0-2-16,-3 0-1 15,-2 0 1-15,1 1-2 0,-1-1 2 0,0 3 3 16,-1-2 7-16,-1 1 7 0,0 2 9 16,-2-3 5-16,2 2 4 0,-2-2 1 0,0 3-5 15,0-3-5-15,0 4-9 0,-2-2-8 16,2 1-6-16,-2-1-5 0,2 1-2 16,-2 1-2-16,2-1 0 0,-2 1 1 0,2-1 1 15,1 1 1-15,-4-2 3 0,4 2 1 16,-3-1 7-16,2 1 3 0,-2-1 4 0,-1 3 3 15,1-2 4-15,0 2 6 0,0-2-1 16,-2 1 2-16,0 0 2 0,0 2-2 16,0-2-1-16,-1 3-6 0,1-2-7 0,0 2-8 15,0 0-6-15,0 2-5 0,0-2-6 16,-1 4-5-16,1-2 0 0,0 2-1 16,0-1 0-16,0 1 0 0,0 3 1 0,-3-1-1 15,3 0 3-15,-2 4 0 0,2 0 1 0,-3 1 0 16,-1 0 1-16,2 0 0 0,-3 0-1 0,3 4 0 15,0-5 1-15,2 4 2 0,-1-2 0 16,1 0-2-16,2 0-2 0,2 1-2 16,-2 2-1-16,2-3-1 0,0 3-1 15,0 1 0-15,3-3 1 0,-1 3-2 0,0 0 0 0,2 0 0 16,1 0-1-16,-1 0 1 0,2-1 0 0,3 1 0 16,-1-1 0-16,1 4-1 0,2-3 1 15,1 1-2-15,1-1 2 0,0 3 2 16,2 1-2-16,2 1 3 0,-2-1 0 0,2 2 1 15,2 1 1-15,0 0-1 0,0-2 2 0,2 0 0 16,0 2 2-16,3-2 5 0,-1 0 0 16,3 0 2-16,-1-1 3 0,3 0-1 0,-1 1 1 15,3-1-6-15,2 0 0 0,0 4-3 0,2-3-1 16,-1 1-1-16,6-2 0 0,-1 2 0 16,0-2-3-16,2 1 0 0,3-1-1 0,1-1 0 15,1-2 1-15,1 2 4 0,1-3 0 16,4-1 0-16,0 1-1 0,2 0-1 15,2-2-1-15,2-1-1 0,0-2 2 0,0 2 0 16,5-2-1-16,-1 0-4 0,1-1 1 16,1 2 1-16,3-2-2 0,2-1 0 0,0-1 1 15,-1 2 3-15,3-1 1 0,2-2-3 16,0-1 1-16,0-1-1 0,3 1 1 0,1 0 2 16,0-2 2-16,3 0-1 0,1 0 0 15,3-2 4-15,-1 3-1 0,3-3-1 16,2 2-3-16,2-3 1 0,2 1-1 15,0-2-1-15,4 1 0 0,1-1-1 16,-1-3 1-16,2 2-1 0,1-1 2 0,1-2 1 16,3 0-1-16,0-1 2 0,4 0 4 0,-1-3-4 15,3-1 0-15,5 0 0 0,-1 0 0 16,2-1-2-16,3-4-5 0,-3 2-1 16,3-2 0-16,-3 1 0 0,-2-3-3 0,3 1 0 15,-3-1 3-15,0-3 3 0,0 3 2 16,3-2 1-16,-1 0 0 0,3-2-1 0,-1 2-1 15,3-1-2-15,1 0-2 0,-1 0 0 16,0-1-1-16,-1-3 1 0,-1 2-1 16,-1-1 1-16,-1 1 0 0,-1-1-2 15,-4 1-1-15,0 0 2 0,-2-1 2 16,0 3-1-16,0-1 0 0,-2-3 1 0,2 3 1 16,-2-2-1-16,0 1-1 15,0 0-3-15,0-2 2 0,-2 2-2 0,1-2 0 16,-1-1 5-16,0 2 0 0,0 0 0 15,0 0 3-15,-1-2 0 0,1 2-1 0,0 0-1 16,0 0-3-16,0 1 1 0,-1-1-2 16,-1-2-2-16,-2 5 3 0,-1-5-3 15,-2 5 3-15,-1-3-2 0,-1-2 1 0,-4 1 1 16,0 2-1-16,-2-2 2 0,-2 0-2 16,-2-1 1-16,63-18-1 15,-70 16 1-15,1-2-3 0,-5 1 0 16,0 1 3-16,-4-2 2 0,0 1 0 0,-4 1 0 15,-1-2 2-15,-3 1 1 0,-1 1 1 16,-1-2-4-16,-1 1 2 0,-2-3-1 16,-2 4 2-16,0-1-3 0,-2-2-2 0,-2 1 0 15,0 0 0-15,-2-1 0 0,-3 0-2 16,1 2 3-16,-5-2 0 0,1 3-1 16,-3-1 2-16,-2 2-1 0,-2-2 1 0,0 2 0 15,-4 0 3-15,0-1 2 0,-2 1 1 16,-3 2 2-16,-1-2 1 15,-3-1 0-15,0 1-2 0,-1 2-1 0,-1-6 0 16,-2 3-1-16,-2-4-2 0,0 1 0 16,-2-1-3-16,-2 1 3 0,-3-3 1 0,1-1 1 15,-2-1 1-15,-3 0-1 0,-4 0 1 16,0-1-1-16,-4 1 1 0,0-3-1 16,-4 2 0-16,-2-2 0 0,-5 2 0 15,0-2 0-15,-4 2-2 0,-2-2-3 0,-2 4-2 16,-2-4 1-16,-2 3-1 0,-1-1-2 15,-3 1-3-15,-1 0 4 0,-3 0 1 0,-3-3 0 16,-2 3 0-16,0 0 7 0,-5 2 2 16,1-1-2-16,-4-1 0 0,-3 4 1 15,-4-4-1-15,0 1-5 0,-4 5-3 16,-4-5 1-16,-3 4 0 0,-3 2-2 0,-1-2 2 16,-2 3 0-16,0 0 0 0,1 1-1 15,-1 0 1-15,0 1 2 0,0 1-1 16,1 0 0-16,-1 2 0 0,0-2 0 15,0 2 1-15,-2 1-1 0,-2 1 1 0,0-1-2 16,-2 2 1-16,0 0-1 16,-2 4-1-16,2-6-1 0,-1 6 0 0,1 0 7 15,2-3 3-15,2 5 0 0,1-5 1 0,1 3 2 16,0 1-1-16,2-1-6 0,1 1-1 16,-1 1-1-16,0-1 0 0,1 0-2 15,1 3-1-15,-2-3 1 0,3 3-2 16,-1-2 3-16,1 3 0 0,-3 0-1 0,0 0 1 15,1 0 0-15,-5 3-1 0,0 2-1 16,-2-1 1-16,-4 1-1 0,-1 1-2 16,-3 3 0-16,-1-3 3 0,3 4-4 0,0-4 1 15,1 2 0-15,3-3 2 0,2 2 0 16,2-2 1-16,3 3 5 0,1-3 0 0,2 3-1 16,1-1 1-16,1 2 0 0,1 1-8 15,0 5-10-15,-1-2-9 0,1 0-8 16,-1 5-13-16,1 1-15 0,2 1-14 15,1 1-25-15,5 1-60 0,3 3-78 0,7 0-78 16,5 0-69-16,8-1-60 0,9 1-44 16,4-5 2-16,6 0 52 0,3 0 73 0,6-3 72 15</inkml:trace>
  <inkml:trace contextRef="#ctx0" brushRef="#br0" timeOffset="31026.15">1801 14625 1 0,'0'-5'86'0,"-2"2"0"15,2 1-1-15,-2-1-2 0,2 2-4 16,-2-4-1-16,2 2 1 0,-2 2 4 0,2-5 7 15,0 5 14-15,0-2 16 0,0 2 22 0,0-3 21 16,0 3 17-16,0 1 17 0,0-3 14 16,0 3 8-16,0 0 0 0,0 3-1 0,-2 3-8 0,2 8-17 15,-2 5-28-15,-1 6-30 0,1 10-30 16,-2 4-32-16,2 6-26 0,-2 7-18 0,2 2-10 16,0 1-9-16,2 4-3 0,0 2-3 15,0-2-3-15,0 0-4 0,2-1-12 0,-2 0-23 16,0-4-43-16,0 0-69 0,0-5-79 15,0-1-77-15,0-3-61 0,2-5-44 0,0-3-24 0,0-6 0 16,2-3 45-16,0-7 63 0,-1-1 60 0</inkml:trace>
  <inkml:trace contextRef="#ctx0" brushRef="#br0" timeOffset="31258.89">1793 15392 111 0,'-9'-24'129'16,"3"3"-5"-16,-2 1-6 0,-1-2-6 0,1 6-4 15,-3 1 0-15,0 4-2 0,1-1-3 16,-3 5-3-16,0 3-4 0,-1 4-2 0,-3 3-3 16,0 4 1-16,0 3 7 0,0 4 9 0,0 1 10 15,0 1 11-15,2 2 10 0,0 1 3 16,3 0-1-16,-1-3-10 0,5 4-16 0,-1-2-20 16,3-2-22-16,4-1-20 0,-1 0-19 0,6 1-12 15,1 1-8-15,4-5-20 0,1 5-50 16,3-4-82-16,1 0-92 0,4 2-97 0,2-2-109 15,2-4-46-15,0-1 17 0,1 1 65 0,-3-4 83 16</inkml:trace>
  <inkml:trace contextRef="#ctx0" brushRef="#br0" timeOffset="31407.87">2070 15441 341 0,'13'-9'434'0,"-3"0"63"0,-1 2 2 16,-3 1-84-16,-2 2-87 0,3-1-89 15,-3 1-85-15,2-1-61 0,1 2-47 0,-1 1-70 0,3 2-111 16,-1 2-120-16,0 1-118 0,1-2-102 16,-3 4-49-16,1-1 20 0,-3 1 79 0,0-1 103 15</inkml:trace>
  <inkml:trace contextRef="#ctx0" brushRef="#br0" timeOffset="32219.66">3359 14716 98 0,'-6'-7'198'0,"-3"-2"-5"15,1 4-29-15,-3-3-20 0,3 1-13 0,-3 2-12 16,1 1-9-16,-3 3-6 0,0 1-2 16,1 1 3-16,-3 3 6 0,-2 6 11 0,0 1 17 15,0 2 15-15,0 6 9 16,-2 3 3-16,0 3-6 0,0 3-15 0,0-2-21 15,2 3-27-15,2-1-25 0,2 2-23 16,5-4-15-16,-1-1-13 0,5 3-8 0,4-6-6 16,0 3-3-16,4-4 1 0,1-1 0 0,3-2 0 15,1-1-2-15,1-4-1 0,3-1-3 16,0-3 0-16,-1-1-3 0,3-5 1 0,-2-3 1 16,2-3 0-16,-1-6 3 0,1-5 0 15,2-2 0-15,-2-3-1 0,2-4 1 0,-2-1-1 16,0-1 0-16,-1 0-1 0,-1 4 1 15,-2 0 4-15,-1 3 0 0,-1 2 3 16,-3 4 3-16,0 4 8 0,1 0 9 0,-3 8 1 16,0 3 1-16,0 5 0 0,1 6-2 15,-1 5-12-15,-2 0-40 0,0 5-80 0,0 2-99 16,2 2-95-16,1 2-92 0,1-4-97 16,0 2-28-16,1-7 43 0,-1 0 79 15,0-3 84-15</inkml:trace>
  <inkml:trace contextRef="#ctx0" brushRef="#br0" timeOffset="32536.16">3543 15019 174 0,'5'-19'317'0,"-3"4"69"0,0 1 7 16,-2 3-13-16,0 2-21 0,0 3-30 16,0 3-51-16,0 6-54 0,-2 3-56 0,0 6-47 15,-1 4-39-15,1 1-29 0,-2 1-20 16,2 6-13-16,0-4-10 0,0 1-3 0,0 2-4 15,-1-3-3-15,3 0 0 0,0-6 1 0,0 1 0 16,0-5 0-16,0-1-1 0,3 1 0 16,-1-5-3-16,0-4 0 0,2-2 1 15,2-4 2-15,3-5 1 0,-1 0 1 16,1-7 2-16,1 1-1 0,1-1 0 0,0-1-3 16,-1 2-2-16,1 3 2 0,-3-2 0 15,1 6 2-15,-1 0-3 0,-2 6 3 0,3-1-2 16,-3 8 0-16,1-3-18 0,-1 6-47 15,0 2-83-15,1 0-102 0,-1 5-93 0,3 0-91 16,-1-2-76-16,-2 1-2 16,3-4 60-16,-3-1 85 0</inkml:trace>
  <inkml:trace contextRef="#ctx0" brushRef="#br0" timeOffset="32818.83">3852 15017 91 0,'5'-17'277'0,"-3"5"61"0,-2 0 12 15,2 3-11-15,-2 1-15 0,0 0-27 0,0 3-38 16,0 1-44-16,0 3-49 0,0-3-41 0,0 4-33 16,0 4-28-16,0 0-23 0,0-3-12 15,2 4-12-15,-2-1-4 0,2 1-7 16,0 2-2-16,2-3 0 0,1 4-3 16,-1-2-1-16,0 2 0 0,2-1 0 0,1 6 0 15,-1-2 0-15,0 4 0 0,3 1 0 16,-3 5 0-16,-1-1 6 15,-1 5 2-15,0 0 5 0,-4 0 9 0,0 1 4 0,-4 3 2 16,-3-1-2-16,-1 2-1 0,-3-1-6 16,-1 0-12-16,-3 1-32 0,-2-1-65 0,0-3-94 15,0-1-102-15,0 0-102 0,0-3-102 0,2-1-29 16,1-5 32-16,1-3 78 0,0-2 90 16</inkml:trace>
  <inkml:trace contextRef="#ctx0" brushRef="#br0" timeOffset="33134.39">4121 15168 31 0,'0'-13'227'0,"-2"1"30"16,2 4-8-16,-2-1-52 0,0 0-46 0,2 4-38 15,-2-2-33-15,2 3-29 0,0 1-22 16,-2-2-14-16,2 4-7 0,0-3-3 15,0 3 2-15,-3 1 8 0,3-3 12 0,0 3 11 16,0-1 11-16,-2 1 10 0,2-4 4 16,0 4-4-16,0-2-7 0,0 2-10 15,0-1-9-15,0-2-9 0,-2 2-8 0,2-3-7 16,0 3-3-16,0 1-3 0,0-3 0 16,0 2-3-16,0 1-3 0,0-4-8 0,0 4-16 15,0 0-23-15,0 0-29 0,-2 0-34 16,2 0-37-16,0 0-34 0,0 0-40 15,0 0-43-15,-4-1-6 0,2 1 15 0,-2-3 28 16</inkml:trace>
  <inkml:trace contextRef="#ctx0" brushRef="#br0" timeOffset="33664.17">3873 14529 35 0,'3'-9'203'16,"-1"2"28"-16,-2 1-25 0,0-2-24 15,0 3-23-15,0 0-20 0,0 2-20 0,0 0-16 16,2 2-3-16,-2 2 16 0,2 6 31 16,-2 7 39-16,0 5 32 0,0 6 16 15,0 5-6-15,-2 7-28 0,2 5-46 0,-2 5-50 16,2-1-39-16,0 4-27 0,0 1-26 15,0 2-33-15,0 2-59 0,2-5-83 16,0 0-89-16,0 0-83 0,2-4-75 0,1-4-66 16,-3-4 8-16,0-4 55 0,-2-1 74 0</inkml:trace>
  <inkml:trace contextRef="#ctx0" brushRef="#br0" timeOffset="33865.33">3852 15147 10 0,'-10'-26'228'15,"-5"1"46"-15,0 2 10 0,-2 4-22 0,0 3-21 16,-2 2-23-16,0 4-29 16,-2 4-34-16,2 6-35 0,0 1-29 0,0 4-21 0,2 5-18 15,2-1-16-15,2 5-10 0,3-2-9 16,3 2-7-16,3 5-5 0,2-2-18 0,4 1-39 16,5 1-53-1,1-2-59-15,3 0-59 0,3-1-63 0,3-6-62 0,2 2-7 16,5-5 32-16,-1-2 45 0</inkml:trace>
  <inkml:trace contextRef="#ctx0" brushRef="#br0" timeOffset="34344.43">4121 15017 42 0,'6'-12'282'0,"-1"2"69"0,-5 0 44 16,0 4-9-16,-2-2-24 0,-1 7-31 0,-1-2-44 15,0 6-60-15,0-2-62 0,0 2-52 16,-1 2-40-16,1 1-30 0,0 2-22 15,2-2-10-15,0 0-5 0,2 2-4 16,0-4-2-16,2 3-1 0,2-2-1 0,0-1 1 16,3-3-3-16,-1 3 1 0,2-3 0 15,3-1 0-15,-3 0-5 0,3 0-12 0,-3 0-19 16,1 0-25-16,-1 3-29 16,1-2-34-16,-3 3-35 0,1-1-32 0,-1 2-28 15,2-1-17-15,-1 1-7 0,1-1 1 0,-1 1 17 16,1-2 22-16,-2-2 31 0,1-1 33 15,-1-1 33-15,0-3 31 0,1-1 26 16,-3 1 34-16,0-4 34 0,0 1 34 0,-1 2 31 16,-3 0 26-16,2 0 24 0,-2 1 9 15,0 0-4-15,0 1-17 0,0 0-21 16,0 1-23-16,0-1-24 0,2 2-21 16,0 1-15-16,0-4-7 0,2 4-6 0,1 0-4 15,-1 0-5-15,0-1-3 0,2 1-2 0,-1 0-2 16,1 0 1-16,-2 0 1 0,0 0 3 15,1 1 3-15,-1 3 5 0,0-3 1 0,0 4 3 16,1 1 1-16,-1 2 3 0,0 1 0 16,0 3 0-16,0-2 0 0,-1 2-1 15,1 0-2-15,0 2 0 0,-2 1 0 0,2-2-2 16,-1 3-11-16,-3-2-26 0,2 1-38 0,-2-1-47 16,0 2-62-16,-2-3-61 0,-1-1-23 15,-1-2 9-15,0 0 27 0</inkml:trace>
  <inkml:trace contextRef="#ctx0" brushRef="#br0" timeOffset="34627.54">4635 15047 92 0,'9'-8'218'0,"-1"3"12"15,-1 1-46-15,-3-1-53 16,0 5-42-16,0 0-29 0,1 5-19 0,-1 3-9 15,0 1-10-15,-2 3-3 0,0 2-8 0,-2 5-3 16,0 1-2-16,-2-1 0 0,0 6 3 16,0-1 7-16,-2 1 11 0,0 0 11 0,-1-1 12 15,-1 1 8-15,0-1 2 0,-1 1-2 0,-1 0-10 16,1-1-10-16,-1 1-12 0,0 0-10 16,-1 0-7-16,-1 0-8 0,-1-3-18 15,0 3-29-15,-1-1-39 0,-1-4-44 0,0-2-53 16,1-2-65-16,-1-3-27 0,0-1 6 15,0-3 25-15</inkml:trace>
  <inkml:trace contextRef="#ctx0" brushRef="#br0" timeOffset="34908.28">4860 15209 197 0,'13'-17'305'0,"-3"5"52"0,-1 0-17 15,-3 4-34-15,0 0-40 0,-4 2-49 0,1 2-54 16,-1-1-55-16,0 5-45 0,-2 0-31 16,0 0-19-16,0 0-8 0,2 1-7 0,-2 3-4 15,2-3-2-15,0 2-1 0,0-3 0 16,0 1 1-16,3-1 1 0,1 0 1 16,0 0 1-16,1 0 2 0,1 0 0 15,1 4 1-15,-1-3 2 0,3 3 1 0,-3 3 2 16,1 1 0-16,-1 2 1 0,0 1-2 15,1 3-26-15,-3 1-49 0,1-2-59 0,-1 1-66 16,2-2-73-16,-1 2-88 0,-1-3-21 16,-2-2 23-16,1-1 45 0</inkml:trace>
  <inkml:trace contextRef="#ctx0" brushRef="#br0" timeOffset="35922.49">6248 14465 111 0,'-4'-4'236'0,"0"0"26"0,0 1-9 16,2 2-10-16,-1-2-6 0,1 6 24 16,2 1 24-16,0 4 4 0,0 10-8 15,0 11-16-15,0 3-24 0,2 11-55 0,-2 6-65 16,3 5-48-16,1 5-31 0,0 1-20 15,0 3-15-15,1 2-32 0,1 2-55 16,0-3-91-16,1 3-98 0,-1-6-85 0,2-6-71 16,1-1-49-16,-1-6-13 0,-1-8 55 15,-1-2 77-15,-2-9 77 0</inkml:trace>
  <inkml:trace contextRef="#ctx0" brushRef="#br0" timeOffset="36171.22">6303 15201 73 0,'0'-29'182'0,"0"4"-17"16,3 4-28-16,1 0-25 16,0 3-23-16,0 3-18 0,3 2-15 0,1 2-11 15,3 5-9-15,-1-2-4 0,1 7-5 0,-1-2-2 16,1 3 1-16,0 3 4 0,-1 2 9 16,-1-1 13-16,-3 4 10 0,0 1 7 0,-4 5 4 15,1 1 0-15,-6 5-9 0,-1-1-13 16,-2 5-14-16,-3-3-18 0,-1 3-33 0,-1-5-49 15,1 5-54-15,-1-7-65 0,3 1-80 16,-3-4-37-16,0 0 2 0,3-6 28 16</inkml:trace>
  <inkml:trace contextRef="#ctx0" brushRef="#br0" timeOffset="36467.11">6701 15038 225 0,'0'-9'321'0,"-2"2"55"0,-2 2-16 0,-2 2-50 0,-1 3-50 15,-1 8-49-15,-1 0-54 0,1 5-52 16,2 3-42-16,-1 2-26 0,3 1-16 16,0 2-9-16,2-1-5 0,2-2-2 15,0-1-3-15,2-3-1 0,0 0-2 16,2-4 0-16,2 1 1 0,3-6-1 0,-1 0 1 15,1-5 1-15,4-1 2 0,-1-4-1 16,1-2-1-16,2-5-1 0,-3 2-2 0,3-2-2 16,-2 3 1-16,0 0 1 0,-3 3 0 15,1 1 2-15,-3 2 0 0,-1 6-2 16,-1 3-27-16,0 4-53 0,1 0-63 0,-3 5-70 16,2-1-74-16,1 1-89 0,-1-1-21 15,-2-3 27-15,0-1 47 0</inkml:trace>
  <inkml:trace contextRef="#ctx0" brushRef="#br0" timeOffset="36753.31">7036 15084 240 0,'2'-8'361'16,"-2"0"67"-16,-2 4 13 0,2 3-47 0,-2 1-56 15,0 4-62-15,-1 1-67 16,1 2-65-16,0 2-54 0,2 4-37 0,2-2-25 0,3-1-14 15,-1 5-7-15,0-5-3 0,2-1-3 16,3 1-2-16,-3-4 0 0,3-1-1 16,1-2 0-16,1-6 0 0,-1 1 2 0,1-2 2 15,2-4 0-15,-1 5 5 0,-1-2-1 16,2 1-1-16,-3 0 0 0,3 4-2 16,-2 5 0-16,-1 4 0 0,3 5-10 15,-3 3-43-15,1 1-84 0,0 6-96 0,1-2-98 16,3 1-107-16,-2 0-60 15,2-3 6-15,-1-3 63 0,1 1 85 0</inkml:trace>
  <inkml:trace contextRef="#ctx0" brushRef="#br0" timeOffset="37736.99">8484 14745 198 0,'-5'-8'347'0,"1"1"72"15,0 2 25-15,-2 5-33 0,-1 5-43 16,-1 4-52-16,1 5-62 0,1 2-67 15,0 2-63-15,1 2-46 0,1 1-33 0,2-2-18 16,0 0-11-16,2-2-9 0,0 1-1 16,0-3-4-16,2-2 1 0,2-1-1 15,1-3 0-15,1-5 4 0,0 1-2 0,3-5 1 16,1-4 1-16,3-1 1 0,2-3-1 16,0-4-1-16,-1 2-1 15,3-4 1-15,0 0 1 0,0 4 1 0,-2-1 1 16,-2 2 10-16,-1 4 10 0,-1 2 10 15,0 3 8-15,-5 4 6 0,0 5 4 16,-1 6-3-16,-5 3-6 0,-3 3-6 0,-1 4-3 16,-4 5-7-16,-5 2-8 15,-2 2-4-15,-2 0-6 0,-2 3-5 0,-4 1-7 16,-2 0-1-16,-3 3-2 0,-2-3-14 16,1 3-16-16,-3-3-40 0,-2-3-91 0,2 1-130 15,3-3-121-15,3-7-118 0,1-4-61 0,6-6 0 16,2-3 68-16,2-10 119 0</inkml:trace>
  <inkml:trace contextRef="#ctx0" brushRef="#br0" timeOffset="38026.89">8738 15039 98 0,'14'-22'340'0,"-1"1"87"0,-2 4 58 15,-3-2-32-15,-1 5-55 16,-1 2-65-16,0 3-76 0,-2 0-82 0,1 2-69 16,-3-1-49-16,2 7-27 0,0-2-20 15,0 3-15-15,1 3-8 0,-1 1-7 16,0 1-3-16,3-2 2 0,-3 5 0 0,2 1 6 0,0-1 5 16,-1 1 7-16,-1 0 3 0,0 6 0 15,-4-1 2-15,0 1 2 0,-4 0-3 16,-2 5-1-16,-3 1-2 0,-1 1-34 15,-5 3-74-15,0 0-102 0,0-1-104 0,0-3-123 16,0-1-64-16,3-2-3 0,-1-2 56 16,2-3 93-16</inkml:trace>
  <inkml:trace contextRef="#ctx0" brushRef="#br0" timeOffset="38326.55">10061 14498 220 0,'12'-16'500'15,"-3"4"71"-15,-3 6 48 0,-2 3-31 16,0 7-132-16,-1 9-156 0,-1 4-111 15,0 8-69-15,2 4-43 0,-2 4-30 0,2 2-22 16,-1 4-15-16,1 1-18 0,-2 3-25 16,-2-3-60-16,0 3-100 0,0 1-116 15,-2-1-106-15,0-1-92 0,-3-4-59 0,1-2 12 16,-2-3 77-16,-1-7 105 0</inkml:trace>
  <inkml:trace contextRef="#ctx0" brushRef="#br0" timeOffset="38483.44">9950 15005 168 0,'-2'-17'310'0,"0"-1"66"0,4 2 11 16,3-1-19-16,1 5-37 0,2-1-41 15,3 5-50-15,2 1-61 0,1 2-57 0,3 4-52 16,0-2-71-16,2 3-94 0,0 0-106 16,0 4-105-16,1-1-120 0,-1 2-60 15,0-5 5-15,-5 0 57 0,1 0 86 16</inkml:trace>
  <inkml:trace contextRef="#ctx0" brushRef="#br0" timeOffset="38640.92">10473 14704 53 0,'7'-4'388'16,"-5"4"93"-16,-2 5 65 0,-2 5-5 0,-3 3-90 15,3 4-108-15,-2 5-101 16,2-1-95-16,0 7-95 0,0-2-125 0,0 4-135 15,2 2-126-15,0-2-125 0,0 0-79 16,0-1-11-16,0-5 58 0,0-2 102 0</inkml:trace>
  <inkml:trace contextRef="#ctx0" brushRef="#br0" timeOffset="38891.94">10604 14937 267 0,'3'-3'334'15,"-1"-2"38"-15,0 1-40 0,0 0-59 16,-2 4-62-16,2 0-58 0,0 0-50 16,0 4-39-16,0-3-26 0,1 2-17 0,1-2-10 15,0 4-2-15,0-3 5 0,0 3 16 0,3-2 19 16,-3 2 15-16,2-1 11 16,1 2 3-16,-1 4-6 0,0-1-13 0,1 0-33 15,-3 2-72-15,2 3-99 0,1-2-101 16,1 2-120-16,1-3-75 0,-3-2-26 15,2 0 34-15,1-4 77 0</inkml:trace>
  <inkml:trace contextRef="#ctx0" brushRef="#br0" timeOffset="39088.35">10907 14741 56 0,'4'-30'364'0,"-1"6"106"0,-1 2 77 16,0 2-26-16,-2 6-63 0,0 3-78 0,0 2-98 15,0 6-102-15,0 7-76 0,-2 9-47 16,-3 2-44-16,1 7-62 0,0 3-93 16,-2 3-103-16,-1 2-94 0,1 3-75 0,0-2-51 15,1 1-6-15,1-6 41 0,2 2 70 16,0-6 72-16,0-2 70 0</inkml:trace>
  <inkml:trace contextRef="#ctx0" brushRef="#br0" timeOffset="39191.31">10873 15000 49 0,'9'-4'63'0,"-1"-3"-15"15,1 3-17-15,1-2-12 0,1 1-10 0,-1 2-4 16,-1 3-7-16,-1 0-3 16,1 5-2-16,-3-1 2 0,-2 1 0 0,1 3 0 15,-1-1 3-15,-2 2-1 0,-2 1-12 16,2 0-33-16,-2-5-25 0</inkml:trace>
  <inkml:trace contextRef="#ctx0" brushRef="#br0" timeOffset="39371.49">11170 14904 171 0,'4'-4'354'0,"-4"-1"37"16,2 2 20-16,-2 3-93 0,2 3-101 0,-2-1-91 16,2 2-88-16,2 4-87 0,1-1-74 15,1 2-64-15,3-4-53 0,-1 2-45 16,0-2-15-16,3-2 7 0,0-2 31 0,1-1 39 15</inkml:trace>
  <inkml:trace contextRef="#ctx0" brushRef="#br0" timeOffset="39535.92">11570 14769 178 0,'8'9'249'16,"1"6"-2"-16,-3 4-20 15,2 6-30-15,-1 1-34 0,1 3-36 0,-1 4-52 16,1 2-65-16,1 1-84 0,-1 2-107 16,-2 0-75-16,1-5-39 0,-1 0-8 0,-2 0 23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44:52.8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4331 15770 116 0,'-5'-5'129'0,"1"-3"-23"0,2 4-15 0,-2 0-15 16,2-1-13-16,-2 1-6 0,1 0-5 15,-1 3-3-15,2-2-1 0,-2 2-2 16,2-3 3-16,-3 2 3 0,1 1 4 0,-2-2 5 16,0 2 3-16,-1-4 1 0,1 2-4 0,-3-2-4 15,-1 4-7-15,-1-4-6 0,-1 3-2 0,-3-2 1 16,0-1 6-16,-2 1 11 0,-2-1 13 16,-2 1 12-16,0 0 8 0,-5 1 8 15,1-1 10-15,-3 0 5 0,-1 3 0 16,-3 1-6-16,0 0-9 0,0 0-11 0,-2 4-18 15,-1 1-16-15,1-2-16 0,-2 6-13 0,0 0-7 16,-2 3-6-16,-1 1-6 0,1 3-3 16,-2 2-2-16,-2 6-2 0,-3-3-1 0,3 7 0 15,-2-2-1-15,-3 4-1 0,3 2 1 16,-3 2 1-16,3 0 3 0,-3 2 1 0,3-1 4 16,-3 4 2-16,3 1 5 0,1 2 4 15,1-1 3-15,0-2 5 0,3 5 2 0,1-1 1 16,4-1 0-16,3 1 0 0,1-3-5 15,3 3-3-15,1-2-5 0,3-3-4 0,4 1-4 16,0 0-3-16,4 0-5 0,0-4-1 0,2 1-1 16,5 1 0-16,0-2-1 0,3-1-2 0,1 1 2 15,4-1 1-15,2 0 0 0,5 0 1 0,1-4-1 16,3 4 4-16,3-3-1 0,5 2-1 16,3-2 4-16,3-2-1 0,5-1 1 0,1-2-2 15,3 2 0-15,4-3-1 0,0-2-2 0,5 2 0 16,-1-4 1-16,5-1 1 0,1 1 0 15,3 0 0-15,2 0 1 0,4-5-2 0,0 1-2 16,3-1 1-16,1-1-1 0,0 0 0 16,5-2 1-16,0-2 1 0,3 0-1 15,1 1 1-15,2-4 1 0,0 0 2 0,2-3 1 16,3 3 0-16,-1-4 0 0,2-1-2 16,0-2 1-16,3 3-2 0,-1-3-1 15,1 2 1-15,1-3 0 0,-1 1 0 0,-1-1-2 16,1 4 0-16,-1-4 0 0,0 0-2 15,1-4 2-15,-1 0 0 0,-1-1 1 0,1 0 0 16,-2-2-1-16,3-2 2 0,-3-4 0 16,3 1 2-16,-3-2 0 0,2 0-2 0,-1 0 2 15,-3-2-3-15,-2 2 0 0,-2-5-2 16,-2 2 0-16,-3-1 1 0,-1-2 0 16,-2-1 0-16,-1-3 3 0,-2 2 3 0,1-3 2 15,-3-1 6-15,2-2 0 0,-1-2 0 0,1 1 0 16,-2-2 1-16,3-4-1 0,1 2-2 15,-1-2-2-15,1-3 1 0,-1 2-2 0,-3 1-3 16,-2-2-5-16,-4 2 0 0,-2-1 1 16,-5-1 1-16,-3 2-3 0,-5-2 2 15,-7 0 1-15,-3 2-1 0,-5-2-1 0,-6 1-1 16,-4 1 1-16,-5-4-1 0,-1 3 0 16,-7-2 3-16,-2-4-2 0,-5 5 0 15,-3-5 1-15,-5 0 0 0,-2 1-2 0,-2-1 2 16,-4-1-1-16,-5-1 3 0,0 1-1 15,-3 1 3-15,-3 0 1 0,-2 1 0 16,-2-1 1-16,-2 5-1 0,-3-2-1 16,-1 2 0-16,-5 3-2 0,0 3 1 0,-3 1 0 15,-6 1-1-15,-1 5-2 0,-2-1 0 16,-3 5 1-16,-4 0-2 0,-3 2 0 0,-4 2 1 16,-3 2 2-16,-4 0 0 0,-5 0 0 15,-4 3 2-15,-2 2 0 0,-3 3-1 0,-3-1 3 16,-3 4 0-16,-1 3 0 0,-3 3 1 0,-2 5-2 15,-2 5-2-15,-5-1-5 0,-1 6 1 16,-3 2-3-16,-1 4-3 0,-1 2-1 16,-4 3-5-16,0 4-13 0,1 2-30 0,-3 6-38 15,2 2-62-15,0 2-74 0,2 2-71 16,2 2-60-16,7 0-52 0,6 2-55 0,6 0 14 16,11-5 50-16,7 3 60 0</inkml:trace>
  <inkml:trace contextRef="#ctx0" brushRef="#br0" timeOffset="1509.6">10621 15795 77 0,'-17'-5'133'0,"-2"0"-56"0,0 3-28 15,-4-2-9-15,0 3-2 0,0 1 3 16,-5 0 4-16,1 1 5 0,-3 3 2 0,-4-1-1 15,-2 2 1-15,-2 4 1 0,-4 0 4 16,-5 2 3-16,-2 3 4 0,-4 0 1 0,-2 4 2 16,-4-1 0-16,-2 7 3 0,-3-3 2 15,-3 8 3-15,-3 0 5 0,-2 1 2 16,-2 4-1-16,0 4-1 16,-3-1-5-16,-1 6-4 0,0 2-1 0,-1 6 4 15,1-1 9-15,2 8 8 0,2 2 4 0,2 4-1 16,2 1-9-16,2 2-13 0,5 7-14 15,1 1-14-15,5 4-7 0,2 3-4 0,2 5-3 16,5-4 0-16,3 2-2 0,3 2-2 16,6-4-2-16,6-3-4 0,5-1-3 0,6-1 0 15,6-5 1-15,7-3 3 0,6-3 1 0,6-1 5 16,11-2 2-16,6-1 1 0,9-1-3 0,10-3-2 16,7 0-4-16,10-4-6 15,9-1-2-15,8-1-6 0,7-3-3 16,6-5 0-16,6-2-4 0,9-2 2 0,4-7 3 15,8-4 0-15,5-2 0 0,6-3-1 0,2-6 1 16,4 0-3-16,3-3-3 16,1-1-2-16,-1 0 3 0,-1-5 4 0,-2-1-1 0,3 1 0 15,-1-1-1-15,3-3 6 0,2-2 4 0,-1-2-1 16,1-2-1-16,2 0 2 0,2-3 4 16,-2-5 0-16,2 3-5 0,-3-7-4 15,3 0 0-15,-2-2 0 0,2-2-6 0,-4 1-2 16,-3 0-3-16,-3-4 0 0,-3 1-2 0,-6-3-4 15,-2 1-7-15,-7-1-4 0,-2-5-5 16,-6 1-2-16,-2-5-5 0,-4 1-1 0,-5-4 3 16,-4-5 4-16,-4-4 1 0,-6 0 3 15,-5-6 7-15,-6-4 5 0,-6-2 5 16,-5-1 2-16,-6-4 3 0,-6-1 1 0,-9 0 0 16,-4-2 0-16,-9 2 1 0,-6-3 1 0,-6-2 2 15,-6-2 0-15,-7 3 0 0,-4-5 2 16,-5 1 1-16,-5 0 4 0,-5 2 3 15,-6-2 3-15,-3-1 4 0,-6 1 6 0,-2 4 1 16,-6-5 2-16,-2 5 2 0,-7-3-1 16,-2 2-1-16,-4 1-4 0,-4 1-2 0,-4 3-7 15,-5-1-3-15,-4 3-1 0,-6 0-2 16,-5 4 0-16,-2 1-2 0,-6 0-1 0,-4 2-3 16,-4 1 0-16,-5 2-2 15,-6 4 2-15,-4-1 1 0,-3 2 1 0,-3 2 6 16,-3 3 0-16,-2 4 0 0,-4 5-1 15,-2 0-2-15,-5 8-3 0,-4 1-4 16,-1 3-4-16,-6 5-3 0,-1 3 4 0,-2 4 2 16,0 1 2-16,-1 4-2 0,1 4 3 15,2 0-3-15,2 5-16 0,0 2-38 16,0 4-80-16,4 4-96 0,4 1-98 0,7 4-92 16,4 6-86-16,7-1-23 0,5 6 45 0,7-4 82 15,11 1 86-15</inkml:trace>
  <inkml:trace contextRef="#ctx0" brushRef="#br0" timeOffset="2984.54">15867 15568 83 0,'0'0'147'0,"-3"0"-42"16,-3 0-23-16,0 0-11 0,-5 0-6 15,1 0-2-15,-5 0-6 0,0 0-7 16,-4 0-10-16,-2 1-5 0,-3 3 0 0,-3-3 4 16,-5 3 6-16,-2 1 6 0,-6 2 9 15,-2 1 3-15,-7 1 1 0,-2 3-4 0,-4 2-7 16,-4 5-3-16,-5 1-1 0,-3 4 6 15,-5 4 9-15,-4 3 11 0,-3 5 9 16,-1 2 7-16,-3 3 5 0,-1 2-1 0,-3 2-1 16,-2 2-2-16,0 3 0 0,2 3-2 0,0 1-5 15,3 1-6-15,1 4-5 0,5 4-6 16,4 6-9-16,4-1-2 0,4 0-6 16,3 2-5-16,1 2-1 0,7 2-5 15,3 2 0-15,5 3-5 0,2 1-2 0,7 0-2 16,5-1-2-16,3 0-4 0,7-1-6 15,6-1-3-15,4-1-5 0,7-2-3 0,6-2-3 16,6 2-1-16,7-5-1 0,6 0-2 16,6-2 3-16,7-4-1 0,6 0 0 0,4-1 1 15,9-4-1-15,4-2 0 0,7-2-3 0,5-1 0 16,7-1-1-16,7-2 0 16,6-4-1-16,4 2-2 0,4-4 4 0,6 0 0 15,5-1 1-15,6-5 4 0,3 0 0 16,5-4 2-16,3 0 0 0,4-5-3 0,4 0-3 15,1-4-2-15,1-1 0 0,0-7 0 0,3 0 1 16,-3-6 1-16,3-5 0 0,-1 2 2 0,1-7 0 16,1-1-4-16,1-1-2 0,-5-4-1 15,0-3-2-15,1 0 2 0,-5-4 1 0,2-2 0 16,-2-1-1-16,2-6 1 0,3-4 0 16,-1-4-2-16,3-1-1 0,-1-8-1 0,-2-2 0 15,1 0 3-15,-1-5 0 0,-4-1-1 16,-2-1-2-16,0-2 0 0,-4-2-2 0,-4 0-3 15,-3-2 0-15,-8 2 3 0,-6-2 4 16,-7 5 5-16,-11-5 0 0,-7 3 4 0,-10-1-1 16,-7 1-2-16,-7-3 2 0,-9 2-1 15,-6 0 0-15,-8-3 1 0,-5-4 0 16,-4-1 1-16,-6-1-1 0,-4-4 2 0,-5 0 3 16,-4-4 0-16,-4-1 2 0,-4 0 3 15,-5 0 2-15,-4 1 3 0,-6 0 0 16,-4-2 6-16,-5 2 4 0,-8-1-1 0,-4 1 0 15,-9 2-3-15,-6 3-2 0,-7-1-6 16,-4 1-6-16,-6 5-2 0,-6-1-1 16,-7 1 3-16,-4 3 0 0,-6 2-3 15,-5 2 0-15,-4 3-2 0,-8 0-2 0,-4 6-3 16,-5 1-1-16,-6 3 1 0,-7 4 4 0,-4 5 3 16,-3 1 0-16,-8 6-1 0,-3 2-1 15,-7 7 0-15,-4 0-7 0,-2 5 4 16,-3 0 0-16,1 7 1 0,-3 1 0 0,1 1 0 15,2 7 0-15,-1-1-19 0,3 2-25 16,4 1-37-16,7 2-69 0,5 0-89 0,9 0-84 16,9 5-78-16,10-1-88 0,7-1-23 15,6 1 39-15,6 0 73 0,9-3 78 16</inkml:trace>
  <inkml:trace contextRef="#ctx0" brushRef="#br0" timeOffset="4332.56">21821 15549 42 0,'2'-10'130'0,"-4"-1"-43"16,-3 2-24-16,-1 1-10 15,-2 2-2-15,-3-1-3 0,-2-1-2 16,-1 4-2-16,-3-1-5 0,-2 1-2 0,-5 3 1 0,-1 1 1 16,-5 0 7-16,-4 0 3 0,-6 4 5 15,-4 1 4-15,-5 0-1 0,-8 4 3 0,-7 6-1 16,-5 0 3-16,-10 4 4 0,-5 2 8 15,-7 8 8-15,-5 0 10 0,-5 5 13 16,-3 4 13-16,-2 3 7 0,0 2 5 0,-2 2 2 16,3 0-10-16,-3 4-14 0,2 0-19 15,0 4-16-15,2 2-10 0,3 3-6 16,3 1 3-16,5 4 5 0,6-1 5 0,7 5 1 16,4 1-6-16,6 2-10 0,6-2-13 0,7 2-15 15,6 6-7-15,9-1-10 16,6 0-5-16,6 2-2 0,11 2-2 0,7-1-1 15,7-4 0-15,10 0 1 0,7 0 1 0,10-1 1 16,7-3 0-16,9 1-1 0,9-1 3 16,8-2-1-16,8-2-1 0,7 1 1 15,9-4-1-15,3-3-2 0,7 1-1 0,6-4-1 16,3-2 2-16,3-3 1 0,5 1 2 16,4-3 0-16,2-4-1 0,5 1 1 0,3-6-6 15,3-2-1-15,0-2-1 0,4-5 3 16,0-3 0-16,2-6 1 0,2-3 7 0,0-4-1 15,3-3-1-15,-1-4-2 0,1-5-2 16,-1 0-2-16,-2-4-5 0,0-1 1 0,1-3 0 16,-3-7 3-16,-2 2 3 0,0-3 2 0,0-5-2 15,-2 0-1-15,-1-1-2 0,1-6-8 16,-4 3-9-16,0-4-9 0,-5-3-9 0,-2-2-7 16,-1 0-6-16,-3-4 1 0,-5 0 2 15,-3-5 3-15,-2 0 7 0,-7-2 5 16,-2-2 7-16,-7-2 2 0,-5-2 6 0,-5 1 4 15,-7-3 5-15,-5 1 1 0,-7-1 3 16,-6 0 2-16,-7-1 2 0,-4 1 0 16,-6-4 0-16,-7 3 4 0,-2-5 4 0,-6-2 6 15,-4 2 6-15,-4-4 5 0,-5-3 4 16,-2 2 4-16,-4-1-3 0,-5-2 0 16,-1-4-2-16,-3 3 0 0,-3-2 2 0,-5-1-1 15,-3-3 1-15,-1 2-4 0,-4 0-3 0,-5-1-4 16,-4 2-2-16,-4 1-4 0,-7 2-1 15,-4-3 2-15,-4 4 0 0,-8-3 0 0,-5 3-4 16,-4 0-1-16,-6 1-2 0,-7 0-4 16,-8 3 0-16,-7 4 0 0,-5-3 4 15,-8 7 0-15,-5-1 4 0,-5 4-1 0,-4 2 2 16,-4 3-1-16,-7-1-2 0,-4 5-2 16,-4 4-5-16,-4 0-1 0,-2 5-3 0,-5 2-1 15,0 6 0-15,-3 1-10 16,-1 5-24-16,0 6-43 0,-2 2-57 0,2 6-69 15,4 2-66-15,7 2-51 0,6 6-39 0,9-3-27 16,8 3-8-16,8 0 32 16,11 1 48-16,11 0 51 0</inkml:trace>
  <inkml:trace contextRef="#ctx0" brushRef="#br0" timeOffset="5905.92">28097 15907 113 0,'-5'-19'127'15,"-3"-2"-41"-15,-3 3-22 0,-3 1-8 16,-1-1-3-16,-4 3-2 0,-3-5-4 0,-1 6-2 16,-2-2-5-16,-3 2-3 15,-3-1-2-15,-3 1 3 0,-2 3 4 0,-2-2 4 16,-5 3 1-16,-1 0 3 0,-5 1 1 0,-2 3-4 16,-2 0-4-16,-4 2-5 0,-4 3-1 15,-5 1-1-15,-4 5-1 0,-2-2 2 16,-4 6 4-16,-4 0 7 0,-3 6 4 0,-6-2 3 15,-2 4 4-15,-2 3 4 0,-4 3 0 16,-3 1-2-16,-1 2-1 0,-1 3-1 0,-2 0-1 16,1 5-1-16,-1 1 2 0,0 0 0 15,3 3 4-15,-1 0 1 0,3 3-1 0,-1-2-2 16,5 5-2-16,4-1-6 0,2-1-4 16,4 3-6-16,7 2-2 0,4 6-2 15,4-2-3-15,7 7-3 0,1-3-2 0,5 7-3 16,4 1-2-16,2 3-2 0,7 2-1 15,2 0 2-15,6 2 1 0,4 4 1 0,4-1 0 16,7 1-2-16,4-2 1 0,4-2-5 16,7 2-2-16,6-2-2 0,4-2-3 15,5-2 1-15,6 2-1 0,4-1 1 0,4-2-2 16,4 0 0-16,7-2-3 0,2-1-2 16,7-1-4-16,1-2-3 0,7-4 0 15,6-1-1-15,2 1 1 0,7-5 1 0,2 0 1 16,6-1 4-16,4-5 2 15,5 2 2-15,3-4 3 0,5-1 2 0,7-3-1 0,3-1-2 16,5-4-2-16,4-3-3 0,5-1-4 0,3-4-1 16,5-2 3-16,2-4 2 0,4-2 4 15,4-4 1-15,3 2 1 0,3-6-1 0,3-3-4 16,4 0-3-16,0-1-3 0,2-2-1 16,3-2 1-16,-3 3 2 0,0-4 1 0,-2 0-2 15,0 0-2-15,0-4 3 0,0 3-5 0,-2-2-2 16,-2-2-1-16,0-1 1 0,0-3-1 15,-5 0 1-15,1 1 2 0,-1-5-1 0,-1 3 1 16,-3-1 1-16,1-2 0 0,-3 1-3 16,-2-2 0-16,-4 0 2 0,-5-1-3 0,-3-1 1 15,-5-4 2-15,-4-2 0 0,-6-2 3 0,-7-1 1 16,-4-5-1-16,-9 1 1 0,-5-5 0 16,-7 1-1-16,-7-5-3 0,-6-4-2 0,-6 2 0 15,-7-4-1-15,-3-5 0 0,-8-1 3 0,-5 0 3 16,-3-5 2-16,-6-2-2 0,-4 2 3 15,-6-3 0-15,-3-1-3 0,-6-1 1 0,-4 2-3 16,-7-4 1-16,-1 2 1 0,-7-2 0 16,-5 1-3-16,-3-2 0 0,-7-1 2 15,-2 0 2-15,-6 0 1 0,-5-1 1 0,-2 2 1 16,-6-4 0-16,-2 2 0 0,-4-3-2 16,-5 4-2-16,-4-5-3 0,-6 1 0 0,-6 2-1 15,-5-1-2-15,-9 4 2 0,-5 0 1 0,-7 1 5 16,-8-2-2-16,-7 2 3 0,-6 4-1 15,-9-1-3-15,-6 0 2 0,-10 0-3 0,-7 2-1 16,-6-1 2-16,-5 5 1 0,-6 0 1 16,-6 2-4-16,-6 3 0 0,-3 4 0 0,-4 0 0 15,0 4-7-15,5 4-12 0,1 3-29 16,3 4-53-16,4 4-78 0,2 3-88 16,8 5-77-16,11 2-63 0,9 6-56 15,7 0-12-15,10 4 41 0,12 5 67 0,6 0 73 16</inkml:trace>
  <inkml:trace contextRef="#ctx0" brushRef="#br0" timeOffset="15346.99">24333 2943 63 0,'-4'3'72'0,"0"2"4"0,-1-1 2 15,1 1 5-15,0-2 6 0,0 2 5 16,0-4 3-16,1 1 1 0,-1 1 2 16,2-1 2-16,-2 1 3 0,2-2 0 15,0 2 0-15,0-3 1 0,-1 2-2 0,3-2-6 16,-2 0-11-16,2 0-11 0,0 0-10 15,0 0-13-15,2 0-7 0,1-2-4 16,1-2 3-16,2-1 8 0,3-5 12 0,1 1 18 0,5-3 18 16,2-2 17-16,4-5 10 0,4 1 3 15,5-3 0-15,2-3-6 0,6-2-14 16,4-3-16-16,5-1-14 0,4-4-14 0,6 0-13 16,6-2-12-16,3-2-9 0,2 1-9 15,4-1-6-15,-3 1-4 0,3 3-4 16,0 0-1-16,-2 4-4 0,-2-2-1 0,0 5 0 15,-3-1-1-15,-1 2-1 0,-5 2-8 0,-4 3-19 16,-6-3-54-16,-5 4-92 0,-4 2-108 16,-1 1-106-16,-6-1-109 0,-1-1-53 15,-4-2 14-15,-3 1 69 0,-4-3 99 16</inkml:trace>
  <inkml:trace contextRef="#ctx0" brushRef="#br0" timeOffset="15693.12">25965 1633 52 0,'-6'-8'192'0,"2"3"19"15,-1-2-53-15,1 2-43 0,0 1-29 16,4-1-22-16,0 5-23 0,2 0-17 15,0 0-12-15,4 5-6 0,1-1-1 0,1 4-4 16,1 5 2-16,1 1 1 0,3 6 4 16,0 0 4-16,-1 1 5 0,1 8 7 15,-2-3 5-15,1 6 11 0,-1-1 9 0,-3 2 9 16,-1 0 9-16,-3 1 10 16,-2 2 4-16,-2-1 0 0,-2 3-5 0,-4-1-8 15,-3 1-12-15,-1 1-14 0,-1 0-12 0,-4 0-18 16,0-4-38-16,1 4-55 0,-3-4-66 15,2-1-86-15,-2-1-68 0,-2-4-30 16,2-4 13-16,-2-4 37 0</inkml:trace>
  <inkml:trace contextRef="#ctx0" brushRef="#br0" timeOffset="18481.22">27349 1605 149 0,'-2'-6'156'0,"0"2"-16"15,-2-3-19-15,0 3-18 0,0-1-18 16,-1 2-14-16,1-2-14 0,0 5-10 16,-3 0-7-16,-1 4-2 0,-3 1 4 15,-1 7 5-15,-1 6 11 0,-4 5 12 0,0 3 15 16,0 8 15-16,0 2 10 0,2 6 9 0,1 1-1 15,1 2-7-15,4 0-14 0,3-1-17 16,4 1-19-16,4 2-20 0,2-7-39 0,3 0-63 16,3-1-74-16,3-4-81 15,4-2-100-15,0-4-58 0,0-4-7 0,0-4 33 16,0-7 62-16</inkml:trace>
  <inkml:trace contextRef="#ctx0" brushRef="#br0" timeOffset="18679.64">27491 1780 229 0,'-4'-12'270'0,"0"3"36"0,0 5-54 16,-5 4-49-16,1 4-35 0,-1 9-32 16,-4 3-34-16,1 7-33 0,-1 5-35 15,-2 1-46-15,-2 3-53 0,2 2-64 0,-1 1-65 16,1-2-77-16,2 1-44 0,0-2 1 15,1-3 30-15</inkml:trace>
  <inkml:trace contextRef="#ctx0" brushRef="#br0" timeOffset="18979.62">27565 1846 193 0,'2'0'239'15,"-2"1"11"-15,-2 7-46 0,0 2-42 0,-2 5-30 16,0 5-27-16,0 2-30 0,-1 0-28 16,1 3-20-16,2-1-12 15,0 1-6-15,0 0-4 0,2-2-5 0,-2-3 0 16,2-4-4-16,-3 1 1 0,3-6-1 16,0-2 1-16,3-3 3 0,-1-2 3 0,2-4 8 15,0-4 9-15,5-5 8 0,-1 0 10 0,3-4 11 16,1 0 7-16,3-2 2 0,-2 1-5 15,2 3-5-15,-3 1-8 0,3 2-10 16,-2 1-10-16,2 6-5 0,-3 1-6 0,-1 1-25 16,2 6-52-16,-3 2-67 0,1 4-81 0,-1-2-86 15,-1-1-42-15,-1 1-3 0,1-2 37 16</inkml:trace>
  <inkml:trace contextRef="#ctx0" brushRef="#br0" timeOffset="19211.8">28171 1601 59 0,'10'-25'352'0,"-1"4"92"0,-3 7 73 0,-2 2-25 16,1 3-68-16,-5 6-72 0,0 8-83 16,-3 9-87-16,-1 4-69 0,0 8-47 0,-2 7-26 15,1 0-20-15,-1 5-33 0,0 4-63 16,-1 0-94-16,3-1-94 15,2 0-90-15,0-1-76 0,0-3-59 0,2-1 2 0,-2-7 62 16,2-3 77-16,-2-4 80 0</inkml:trace>
  <inkml:trace contextRef="#ctx0" brushRef="#br0" timeOffset="19343.38">28130 1967 18 0,'-8'-9'203'15,"0"-1"21"-15,-1 6-18 0,-1 3-31 16,1 1-32-16,-2 4-31 0,3 2-30 15,2 4-28-15,-1-1-25 0,3 1-29 0,2 5-42 16,2-2-45-16,4 0-55 0,0 0-68 16,3 2-34-16,-1-6-3 0,3-3 22 15</inkml:trace>
  <inkml:trace contextRef="#ctx0" brushRef="#br0" timeOffset="19476.73">28351 1890 102 0,'6'-11'264'0,"-2"3"35"15,0 2-22-15,-1 1-50 0,-3 4-53 16,0 1-49-16,0 1-46 0,2 3-50 16,-2 0-62-16,2 3-62 0,2-2-67 15,2 3-68-15,1-2-54 0,-1 1-12 0,0-3 25 16</inkml:trace>
  <inkml:trace contextRef="#ctx0" brushRef="#br0" timeOffset="19633.18">28592 1817 4 0,'8'4'189'0,"1"1"1"0,-3 8-14 16,-2 3-22-16,1 4-30 0,-1 2-32 16,0 3-31-16,-2 1-28 0,2 4-34 0,1-1-49 15,-1 0-63-15,0 1-65 0,-2-1-35 0,0 1-14 16,1 0 10-16</inkml:trace>
  <inkml:trace contextRef="#ctx0" brushRef="#br0" timeOffset="19842">28689 1964 102 0,'-4'-30'246'0,"-2"1"29"0,1 3-35 16,3 3-53-16,0 6-46 0,4 0-36 16,0 4-39-16,5 1-30 0,-1 3-16 0,3 6-9 15,-1-2-4-15,1 5-2 0,1 1-3 16,-1 5 0-16,-3 3 0 0,0 0 1 15,-1 2 2-15,-3 3-1 0,-4-2 1 0,-1 6 1 16,-3 1-2-16,0-1-13 0,-1-1-36 0,-1 3-52 16,-1-2-75-16,3-3-69 0,2-1-38 15,-2-2-7-15,1-3 25 0</inkml:trace>
  <inkml:trace contextRef="#ctx0" brushRef="#br0" timeOffset="20139.52">29159 1785 104 0,'4'-8'318'0,"-1"3"72"0,-3 1 67 0,-3-1-57 15,1 4-67-15,0-2-57 0,0 0-58 16,2 3-72-16,0 0-79 0,0 0-65 16,2 3-45-16,0 0-30 0,3-2-21 15,-1 2-8-15,0-1 6 0,0 1 20 0,3-2 23 16,-3-1 21-16,2 0 18 0,1 0 20 0,-1 0 16 15,0 0 13-15,1 0 13 0,-1 4 7 16,0-3 6-16,1 2 0 0,-1 4-6 0,2-2-7 16,1 4-9-16,-1 4-7 0,3-1-8 15,2 1-15-15,-3-1-34 0,3 1-56 0,2-1-72 16,-3 0-73-16,3 0-75 0,0-3-80 16,-2 0-32-16,-1-4 22 0,-3 1 54 0,-1-5 60 15</inkml:trace>
  <inkml:trace contextRef="#ctx0" brushRef="#br0" timeOffset="20471.99">29659 1713 91 0,'-7'4'270'0,"1"-4"41"0,0 1 5 16,-1 2-70-16,1 2-61 0,2-4-47 0,2 5-43 16,0-2-44-16,2 1-39 15,2 0-33-15,2 0-24 0,0 2-20 0,0-3-12 16,3 1-2-16,1-1 9 0,-2 0 14 0,3 0 16 15,-3-3 17-15,3 3 9 0,-3-4 6 0,0 2 2 16,-1-1 5-16,1 2-5 0,-2-2-23 16,1 3-38-16,-1 0-51 0,2 1-68 15,-2-1-44-15,1 1-15 0,-1-2 13 0</inkml:trace>
  <inkml:trace contextRef="#ctx0" brushRef="#br0" timeOffset="20703.32">29904 1797 96 0,'4'4'198'0,"1"1"-2"16,-1 3-39-16,2 0-34 0,-1 4-29 0,1 1-21 15,-2 0-21-15,0 3-16 0,1 2-12 16,-3 1-10-16,0-2-3 0,-2 5-4 0,0-5 0 16,-2 3 0-16,-3 1 1 0,-1-4 1 15,0 4-1-15,-1-3 0 0,-1-3 0 0,-1 1-1 16,1-2-3-16,2-2-7 0,-1-1-15 15,1-1-26-15,0-1-31 0,1-3-37 16,3-1-34-16,0-1-29 0,2-4-14 16,0 0 0-16,2-3 15 0</inkml:trace>
  <inkml:trace contextRef="#ctx0" brushRef="#br0" timeOffset="20802.14">29978 2090 32 0,'5'12'27'0,"-1"1"-30"0,0 3-39 15</inkml:trace>
  <inkml:trace contextRef="#ctx0" brushRef="#br0" timeOffset="24053.94">6149 8884 81 0,'0'-1'188'15,"0"1"-12"-15,-2 5-21 0,2 4-17 16,-2 6-15-16,0 7-18 0,-1 7-12 16,1 5-14-16,0 8-18 0,0 3-19 0,2 0-15 15,-2 4-9-15,2 0-10 0,0 1-21 16,2 0-35-16,-2 0-44 0,2-3-54 15,0-2-68-15,0-2-34 0,-2-4-3 0,-2-4 23 16</inkml:trace>
  <inkml:trace contextRef="#ctx0" brushRef="#br0" timeOffset="24286.27">5965 9410 33 0,'-2'-11'191'16,"2"1"20"-16,2-2-32 16,2 0-30-16,2 3-24 0,3-2-20 0,4 2-15 15,3 3-16-15,3-4-18 0,5 5-17 16,-1 0-14-16,2 0-8 0,1 2-10 16,-1 3-26-16,3-1-41 0,-3 1-56 15,3 1-81-15,-5-1-45 0,0-1-20 16,1 1 9-16</inkml:trace>
  <inkml:trace contextRef="#ctx0" brushRef="#br0" timeOffset="24518.92">6701 8992 30 0,'-2'-9'282'0,"-2"6"55"0,-2-1 54 15,1 0-24-15,1 8-17 0,-2 3-26 16,2 7-36-16,-1 6-39 0,-1 9-51 16,2 1-53-16,-3 7-46 0,3 4-37 0,-2 3-25 15,2 1-17-15,-3 5-9 0,3 1-33 16,-2-1-71-16,1 0-95 0,1 0-97 16,2-3-95-16,2-3-104 0,-2-5-31 15,0-6 38-15,0-3 77 0,2-9 89 16</inkml:trace>
  <inkml:trace contextRef="#ctx0" brushRef="#br0" timeOffset="24753.96">6979 8988 299 0,'6'-17'368'16,"-2"4"52"-16,0 2 1 0,1 7-30 15,3 23 258-15,-4 0-400 0,1 9-44 16,-1 9-57-16,0 2-50 0,-2 6-39 16,0 5-26-16,0 5-20 0,1 1-49 0,-3 3-87 15,-3 0-110-15,3 0-107 0,-2-4-103 16,2-2-83-16,-2-5-10 16,-2-3 57-16,0-6 94 0</inkml:trace>
  <inkml:trace contextRef="#ctx0" brushRef="#br0" timeOffset="24933.15">6771 9565 248 0,'-8'-19'306'0,"1"4"32"16,3 0-40-16,4 5-44 0,2-2-44 0,3 4-48 0,1-1-36 16,4 4-28-16,1 1-31 15,2 0-32-15,2 4-60 0,1 0-79 0,4 4-86 16,-1 0-100-16,0-3-70 0,2 3-31 15,-2-4 22-15,2-4 58 0</inkml:trace>
  <inkml:trace contextRef="#ctx0" brushRef="#br0" timeOffset="25232.89">7607 9139 144 0,'-2'-13'271'16,"-2"1"44"-16,-2 3-30 0,-3 0-33 15,-4 6-29-15,1-2-33 0,-5 5-42 16,-2 5-31-16,-2 6-15 0,-3 4-1 0,-1 9 12 16,-1 2 20-16,1 7 21 0,2 7 11 15,0 3 0-15,3 2-16 0,4 2-26 16,3 0-33-16,6-2-27 0,5 1-23 0,4-4-19 15,5 0-8-15,6-6-7 0,1-2-15 16,5-5-45-16,3-4-82 0,1-4-107 16,2-4-101-16,3-8-110 0,1-5-74 15,-1-7-4-15,2-6 59 0,-3-1 94 16</inkml:trace>
  <inkml:trace contextRef="#ctx0" brushRef="#br0" timeOffset="25432.09">7976 9030 41 0,'12'-28'254'0,"1"7"71"16,-2 8 67-16,-3 8 28 0,-2 10 2 15,1 8-14-15,-3 11-24 0,-2 10-56 0,-2 6-89 16,-2 10-86-16,0 4-62 0,0 2-38 16,-2 6-22-16,1-2-20 0,3-2-31 15,0 1-74-15,0-2-117 0,3-2-127 0,-1-9-126 16,-2-3-91-16,0-4-27 0,0-5 44 15,-2-9 101-15</inkml:trace>
  <inkml:trace contextRef="#ctx0" brushRef="#br0" timeOffset="31571.71">6049 10401 101 0,'0'-1'115'0,"0"-2"-8"16,0 3-8-16,0-1-8 0,0 1-8 15,-2 0-5-15,2 0-1 0,0 1 9 16,0 3 13-16,-2 9 11 0,0 4 8 16,-2 6 0-16,0 7-9 0,-3 4-19 0,1 5-22 15,0 5-21-15,-1 0-19 0,3 6-13 16,0 3-24-16,0-2-45 0,1 2-56 15,3-5-68-15,0 2-80 0,0-1-42 16,3-4-3-16,-3-7 26 16</inkml:trace>
  <inkml:trace contextRef="#ctx0" brushRef="#br0" timeOffset="31854.32">6035 10568 119 0,'0'-20'114'0,"0"4"-24"15,2 2-22-15,2-1-20 0,0 5-15 0,3-3-9 0,1 7-8 16,3 0 0-16,-1 1 0 16,1 1 3-16,1 4 5 0,1 0 3 15,2 1 4-15,-2 4 3 0,1-1 1 16,-1 6 0-16,0-1 2 0,-3 5 0 0,-1-2 2 15,-1 6 3-15,-3 1 0 0,-5 2-1 16,0-1-6-16,-5 4-6 0,-3 1-9 16,-1 0-10-16,-3 3-26 0,-1-3-39 0,0 1-53 15,-1-2-70-15,1 0-35 0,-2-5-18 16,2-3 10-16</inkml:trace>
  <inkml:trace contextRef="#ctx0" brushRef="#br0" timeOffset="32083.9">6488 10242 189 0,'0'-3'253'0,"-3"7"29"0,-1 6-47 0,-2 5-33 15,0 10-32-15,-1 4-29 0,-1 9-29 16,-1 3-30-16,1 6-46 0,-1 2-68 0,1 2-77 15,1 2-91-15,3 2-78 0,-2 0-44 16,2-2-6-16,2-5 32 0</inkml:trace>
  <inkml:trace contextRef="#ctx0" brushRef="#br0" timeOffset="32317.19">6483 10811 130 0,'2'-8'178'0,"1"4"-26"0,1-1-45 0,-2 4-35 15,2 1-20-15,3 1-10 0,-1 4-6 16,0 3-5-16,1-3-4 0,1 5-2 16,-2-1 1-16,-1 0 10 0,-1 3 12 0,-2 1 10 15,-2 0 5-15,-2 0-1 0,-5 3-5 16,1 1-12-16,-4-1-24 0,-3 2-39 15,-2-2-53-15,0 1-67 0,0 0-72 0,-2-5-39 16,1 2-11-16,-1-3 17 0</inkml:trace>
  <inkml:trace contextRef="#ctx0" brushRef="#br0" timeOffset="32747">5984 11490 136 0,'0'-5'237'0,"0"4"18"16,0 1-28-16,-2 4-16 0,2 3-7 15,-2 8-8-15,-3 9-9 0,1 5-8 0,0 6-18 16,-2 6-27-16,1 5-32 0,-1 0-28 16,0 7-23-16,1 1-25 0,-1 2-54 0,2 1-79 15,0 2-89-15,-1-4-91 0,5 3-90 16,0-4-41-16,0-6 17 0,0-7 58 16</inkml:trace>
  <inkml:trace contextRef="#ctx0" brushRef="#br0" timeOffset="32978.85">6242 11623 157 0,'9'-31'301'16,"-3"3"39"-16,-2 7-19 0,0 3-37 0,-2 6-22 15,3 8-28-15,-3 8-29 0,-2 9-25 16,0 9-21-16,0 8-28 0,0 6-39 0,-2 6-49 15,0 3-76-15,-3 2-95 0,3 3-95 0,0 1-93 16,0 2-102-16,0-4-42 0,-2-1 20 16,-1-3 64-16,-1-2 81 0</inkml:trace>
  <inkml:trace contextRef="#ctx0" brushRef="#br0" timeOffset="33096.24">6136 12044 53 0,'-4'-19'207'0,"0"1"14"15,2 5-47-15,2 1-48 0,0 4-40 16,4-1-36-16,0 4-44 0,5 2-57 16,1 2-74-16,1 1-53 0,1 1-27 15,1-1-12-15</inkml:trace>
  <inkml:trace contextRef="#ctx0" brushRef="#br0" timeOffset="33344.22">6500 11893 33 0,'2'0'206'0,"1"-4"24"0,-1 4-34 16,0-2-41-16,-2 2-37 0,2-1-28 0,-2 1-29 15,2 0-23-15,-2 0-13 0,2 0-11 16,0 0-4-16,2 1 5 0,-1 5 12 16,1-2 19-16,-2 5 22 0,2 1 24 0,-2 5 21 15,2 2 17-15,-1 1 14 0,-3 6 5 16,-3 1-6-16,1-1-11 0,-2 2-15 15,-2 4-22-15,-3-2-26 0,1 1-28 0,-1-3-52 16,-1 4-80-16,-1-1-93 0,1-1-97 16,-3-2-106-16,0-2-54 0,1-5 4 15,-3 0 52-15,0-4 76 0</inkml:trace>
  <inkml:trace contextRef="#ctx0" brushRef="#br0" timeOffset="33759.07">6052 12702 202 0,'0'-1'307'0,"-3"-2"57"0,-1 6-16 0,0 1-10 15,0 4-11-15,-3 6-20 0,-1 6-36 16,-3 8-43-16,1 6-47 0,-3 5-49 0,0 6-42 16,1 1-35-16,-3 5-27 0,2-1-21 15,-2 0-49-15,3 3-95 0,-1 2-109 16,0-5-107-16,5 5-113 0,-3-5-58 16,3-3 7-16,1-3 71 0,1-9 96 0</inkml:trace>
  <inkml:trace contextRef="#ctx0" brushRef="#br0" timeOffset="33958.25">6020 12893 32 0,'6'-42'255'16,"0"6"48"-16,1 7 3 0,-3 7-35 16,0 1-21-16,1 5-6 0,1 7-11 15,0 4-14-15,1 10-14 0,1 4-14 16,-2 10-29-16,3 3-44 0,-3 6-44 15,3 2-64-15,-3 7-94 0,3 2-108 16,-3 1-107-16,2 0-115 0,-1 4-68 0,-1-4-8 16,0-3 55-16,-1-1 86 0</inkml:trace>
  <inkml:trace contextRef="#ctx0" brushRef="#br0" timeOffset="34094.36">6102 13152 14 0,'-2'-4'153'0,"2"-1"-5"16,2 5-62-16,3 0-67 0,1 2-72 16,2 1-50-16,1-2-28 0</inkml:trace>
  <inkml:trace contextRef="#ctx0" brushRef="#br0" timeOffset="34365.01">6505 12972 177 0,'2'-4'210'0,"2"4"-24"16,-2 0-43-16,-2 0-36 0,2 4-27 0,-2 0-21 15,2 1-14-15,-2-1-9 16,2 3-7-16,-2-1 1 0,2 2 0 0,-2-3 5 16,3 6 6-16,-1-2 7 0,2 0 5 15,0 2 5-15,0-1 3 0,1 2 2 0,-1 0 1 16,2 1 7-16,-2-1 11 0,1 1 16 15,-3 0 13-15,0 0 7 0,-2 3 0 16,-2 2-10-16,-2 1-16 0,-1-2-23 0,-3 5-22 16,-1-1-27-16,-3-1-49 15,-3 4-66-15,-2-1-79 0,0-2-82 0,-2 3-104 16,-2-3-53-16,0-2 0 0,-3-1 42 16,-1-2 65-16</inkml:trace>
  <inkml:trace contextRef="#ctx0" brushRef="#br0" timeOffset="35653.25">11949 8792 157 0,'0'-2'191'0,"2"4"-14"0,-2 2-12 0,2 5-4 16,-2 7 6-16,2 8 5 16,-2 2-3-16,0 7-14 0,0 5-25 0,0 1-28 15,0 6-28-15,0 1-25 0,0 1-20 16,0 3-35-16,0 3-56 0,0-4-63 0,0 0-72 16,0 1-92-16,-2-5-48 0,-2-2-6 15,-3-4 36-15</inkml:trace>
  <inkml:trace contextRef="#ctx0" brushRef="#br0" timeOffset="35866.11">11807 9256 164 0,'-2'-17'228'0,"2"4"7"16,2 0-38-16,2-2-32 0,4 1-20 0,5 3-12 15,4 2-14-15,2 0-14 0,4 1-20 0,5 0-19 16,2 4-19-16,1-1-14 16,3 1-13-16,0 3-12 0,0 1-26 0,2 0-50 15,-2 0-63-15,0 1-86 0,-3-1-70 16,-1 3-36-16,0-3 3 0,-5-3 38 16</inkml:trace>
  <inkml:trace contextRef="#ctx0" brushRef="#br0" timeOffset="39631.68">12497 8654 4 0,'-2'0'73'0,"2"0"-6"16,-2 0-5-16,2 0-2 0,-3 0 2 0,3 3 9 15,-2-2 13-15,2 4 14 16,-2 6 19-16,0 6 15 0,-2 8 11 15,0 9 3-15,-3 6-5 0,1 8-15 0,-3 6-18 16,3 5-23-16,-2 3-21 0,1 1-21 0,3 5-14 16,0-3-8-16,2 3-8 0,0-1-12 15,2-5-22-15,0 0-37 16,2-4-45-16,0-2-51 0,0-7-60 0,2-1-66 16,-2-7-16-16,0-3 15 0,1-5 29 15</inkml:trace>
  <inkml:trace contextRef="#ctx0" brushRef="#br0" timeOffset="39898.18">12852 8649 40 0,'7'-17'203'0,"-3"4"23"0,0 6-20 16,-2 7-22-16,-2 11-14 0,0 9-7 16,-2 11-11-16,0 11-13 0,0 4-25 0,-2 8-28 15,2 4-30-15,0 1-22 0,-1 0-18 16,1 5-33-16,0 2-45 0,0-4-46 16,2 2-58-16,-2-2-66 0,2-4-64 15,-4-3-12-15,-1-6 22 0,1-6 34 0</inkml:trace>
  <inkml:trace contextRef="#ctx0" brushRef="#br0" timeOffset="40098.98">12613 9277 42 0,'-4'-6'93'0,"2"0"-32"16,2 1-37-16,0 1-45 0,2-1-46 16,0 2-25-16</inkml:trace>
  <inkml:trace contextRef="#ctx0" brushRef="#br0" timeOffset="40411.87">12946 9232 78 0,'0'-5'160'0,"2"1"-35"0,0 3-35 0,2-4-28 15,-2 2-23-15,2 2-14 0,1 1-10 16,-1-4-6-16,0 4-3 0,0 0-3 15,1 4 1-15,-1-3 2 0,0 2 2 0,0 2 6 16,0-1 5-16,-1 2 5 0,-1 1 7 16,0 0 5-16,-2 3 4 0,2-1 1 15,-2-2 1-15,2 6-2 0,0-2-6 16,0-1-6-16,2 3-8 0,3-2-6 0,-1-1-5 16,3 1-7-16,-1 2-18 15,3-4-29-15,1-1-41 0,1 0-52 0,2-4-51 16,2-4-23-16,0-4 2 0</inkml:trace>
  <inkml:trace contextRef="#ctx0" brushRef="#br0" timeOffset="40793.01">13642 8883 7 0,'6'-19'178'0,"1"1"6"0,-3 2-14 0,-2 2-16 0,0 2-9 15,0-2-10-15,-2 4-5 0,0 1-5 16,0 0-3-16,0 2-2 0,-2 3 0 16,2-1-1-16,-2 1-3 0,2 3-9 15,-2 1-8-15,0 1-11 0,-3 3-10 0,3 5-10 16,-2 3-4-16,0 1-1 0,0 6 1 16,-1 3 0-16,1 3 0 0,0 4-5 15,0 5-7-15,2 0-9 0,0 4-10 0,2 2-8 16,2-2-8-16,0 3-7 15,0-3-4-15,2-3-3 0,2 1 0 0,-1-2 0 16,1-1 1-16,-2-4 7 0,0-3 17 0,-1-1 23 16,-1-4 20-16,-2 0 15 0,-2-5 8 15,-3-2-1-15,1 1-12 0,-4-5-22 16,-3 0-21-16,-2-4-14 0,-1 2-9 16,-5-3-6-16,-1 0-12 0,-1-2-29 15,-2 1-69-15,0 0-115 0,-1 1-113 0,1-1-125 16,0 0-86-16,0-3-27 0,-1-2 44 15,1-3 99-15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3.57616" units="1/cm"/>
          <inkml:channelProperty channel="Y" name="resolution" value="63.82979" units="1/cm"/>
          <inkml:channelProperty channel="T" name="resolution" value="1" units="1/dev"/>
        </inkml:channelProperties>
      </inkml:inkSource>
      <inkml:timestamp xml:id="ts0" timeString="2025-04-22T10:09:25.7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1129 1076 0,'0'53'109,"0"212"-93,-18-36 0,18 18-1,-35 18 1,0-18 15,35-142-31,0 37 31,0 52-15,0-124-16,17 1 16,-17 34-1,0 107 1,0-53 0,0 17-1,0-123-15,0 53 16,0-35-1,0-18 1,18 35 0,17-18-1,-35 1 1,0-54-16,18 19 16,35 17-16,0 17 15,35 18 16,-18-52-31,-17-1 0,18-17 16,52 52 0,-70-35-16,0-35 15,18 36-15,35 17 16,17-36 0,18 54-1,71-36 1,-36-17-1,-52-18 1,-54 0-16,36 17 16,35-17-1,-105 0 1,34 0-16,-35 0 16,89-17-16,17-1 15,-88 0 1,17 1-16,1-1 15,0 1-15,17-19 16,53-17 0,353-176 15,-336 106-15,-16 34-1,-72 36-15,18-17 16,-52-1-16,87-17 15,-70 35-15,0 0 16,0 0-16,35-52 16,-35 16-1,0-16 1,-18 69-16,-17-70 16,35-35-1,-36-17 1,-17-178 15,0 125-15,-53-195 15,53 265-15,-17 0-1,-1 88-15,1-35 16,-1-18-1,0 71-15,18-1 16,0 1-16,-17 0 16,17-18-1,0 35 1,-18 18 15,18-17 0,0-1 1,0 0-17,0-52-15,0 17 16,0 35 0,0 1-1</inkml:trace>
  <inkml:trace contextRef="#ctx0" brushRef="#br0" timeOffset="3241.44">970 1976 0,'106'0'156,"300"18"-125,-265-18-31,-18 17 16,195 18 0,-212-35-16,17 0 15,-17 18-15,53-18 16,-71 18-16,71-18 15,-89 0 1,177 17 0,-71-17-1,160 18 1,-178 17 0,-34-35-1,-54 0 1,19 0-16,-19 0 31,107 0 0,-125-17-15,142-19 15,-105-17-15,34 18-1,-88 35-15,71-17 16,-18-1 0,-17 0-1,-53 18 1,17-17-16,0 17 16,-17 0-1,35-18 1,0-17-1,-18-988 1,18 1993 0,-18-970 15,0-18 0,1 18-15,-19-18-1,-87 1 189,-124-1-189,53 18 1,0 0-1,70 0-15,-17 0 16,0 0 0,35 0-1,17 0 1,1 0-16,17 0 31,-34 0 0,16 0-31,1 0 32,17 0-32,-52 0 15,17 0 1,-141 0 15,70 0-15,-70 0-1,124 0-15,-177 0 16,53 0 0,35 0-1,-53 0 1,71 0 0,18 0-1,35 0-15,-71-17 16,18-1-1,35-17 17,0 17-32,-17 0 15,-71 1 1,70 17 0,-35-36-1,89 19 1,52 17-1,1 0 1,-1 0 0,0 0 46,1 0 1,-1 0-32,18 17-15,-18-17-16,18 18 15,-17 0 16,17 17-15,0-17 0,0-1-1,-18 1 1,18 17 0,0-17-1,0-1 1,0 19-1,0-19 17,0 1-1,0 0 0,-18-18 0,18 17 1,-35 19-17,18-19-15</inkml:trace>
  <inkml:trace contextRef="#ctx0" brushRef="#br0" timeOffset="36423.46">22472 2293 0,'0'71'141,"0"158"-126,0-88 1,0-17-1,0-54 1,18-17 0,-1 141-16,-17-70 31,35 17-15,-35-88-16,0 53 15,0 17 1,0-70-16,0 0 15,0 88 1,0-17 0,18-19-1,-18-69-15,0 17 16,18 17 0,-18-52-16,17-1006 15,19 2064 1,-19-1041-1,19 18 17,-19-53-32,19 53 15,52 18 1,-53-71-16,159 70 31,-88-52-15,17 17-1,-52-17-15,70 35 16,0-53 0,0 17-1,36 36 1,-89-18 0,88-17-1,-88 17 1,1 1-1,-54-36 1,53 0-16,36 0 31,17-18-15,-88 0-16,52-17 16,19 0-1,-54-36 1,-34 54-16,17-19 15,17-105 1,1 53 0,-18-71-1,17 89 1,-52-1 0,-1 18-1,1-70-15,-36-106 16,18 17-1,-17 71 1,-1-124 0,-70-35-1,70 142 1,1 105-16,17-18 16,-36 1-1,1-36 1,18 70-16,-1 19 15,-17-89 1,35 88 0,-18-35-1,18 18 1,-18 35 0,18-18-1,0 1-15,0-1 94,0 1-63</inkml:trace>
  <inkml:trace contextRef="#ctx0" brushRef="#br0" timeOffset="39033.37">22454 3087 0,'106'0'125,"35"0"-110,230 35 1,-89 1 15,-247-36-31,53-18 16,-52 18-16,69 0 15,1 0 1,18-18 0,105 1-1,-70 17 1,35 0-1,-106 0 17,18 0-17,-71 0-15,18-18 0,0 18 16,35-18 0,0 18-1,18-17 1,18-1-1,-71 1 1,-18-1-16,71 18 16,-18 0-1,-53 0 1,0 0 0,1 0-16,-36-18 15,-106-52 157,0 34-156,-123-52-1,123 18 1,-18 17-16,36-18 16,-35 36-1,35-18 1,-18 0-1,53 35 1,0 1 15,-18-1-15,36 18 0,-18 0-1,0 0 1,36 0-16,-19 0 15,-34 18 1,-36-1 0,88 1-16,-35 0 15,-35 17 1,-35 0 0,52 36-1,-17-36 1,35-17-1,0-1-15,-17 19 16,34-19 0,19-17-1,-36 18 1,-18 17 0,-17 1-1,-18-1 1,36-18-1,17 1 1,17 0-16,-16-1 16,16-17-1,19 0 1,-19 18 0,1-18-1,17 0 1,18 18-1,-35-18-15,0 17 32,17-17-17,1 0 1</inkml:trace>
  <inkml:trace contextRef="#ctx0" brushRef="#br0" timeOffset="40767.61">22525 4322 0,'53'0'94,"370"0"-63,-88 35 1,-88-17-17,-123-1-15,-19-17 16,125 36 0,-124-36-16,35 17 15,-35-17 1,17 0-1,-70 0-15,-18 0 0,1 0 16,34 18 0,-35-18-1,54 18 1,-37-18 0,19 0-1,-53 17 1,17-17-16,106 0 15,-123 0 1,17 0-16,-17 0 16,-1-17 15,1 17 94,17 0-63,36 0-46,-54 0 0,19 0-1,17 0 1,-36 0 0</inkml:trace>
  <inkml:trace contextRef="#ctx0" brushRef="#br0" timeOffset="46663.48">23195 4551 0,'247'18'62,"-35"-1"-46,-124-17-16,-18 18 15,-17-18 1,-35 0 0,-36 18 93,-176-1-93,71-17-1,-195 0 1,213 0-16,-37 0 0,-87 0 31,159-17-15,52 17-1,89-36 64,405 19-64,-18 17 1,-34 53-1,-301-53 1,71 53-16,-106-53 31,-52 0-15,-36 17 31,-71 19-32,-70-19 1,-18 1 0,71-18-16,0 0 15,17 0 1,71-18 0,106 1 62,0 17-63,88 35 1,18 0 0,-177-17-1,-17-18 1,-18 35-1,-18-17 1,-70 35 0,-53-18-1,52-35 1,1-18 0,53-17-1,17-36 1,36 1-1,88-18 17,0 70-32,35 18 31,-106 0-15,-17 0-1,-18 18 16,-18 17-15,-17 0-16,35-17 16,-53-1-16,-18 1 15,36-18 1,17 0 0,36-35 15,53-36-16,-18 71-15,88-35 16,0 35 15,-71 0-31,-17 0 16,35 0 0,-70 18-1,-36 35 32,-87-18-31,69-35-16,-34 17 15,-1 1 1,54-18 15,52-18 32,106 18-32,-123 0-31,-1 0 16,1 0-1,-36 53 16,-17 18-15,0-18-16,-18 17 16,35-52-1,-17 0-15,0-1 16,35-34 46,70-107-30,18 36-32,18 0 31,-71 70 0,-211 18 235,-89-70-219,195 70-47,-36-18 15,35 18 1,54-18-16,-1 18 16,-35 0-1,36 0 1,-1 0-16,-35 0 15,18-17-15,0 17 16,-1 0 0,-17-18 15,18 18-15,-18-18-1,-70 18 1,70 0-1,17 0 1,19 0-16,52 18 141,53 35-110,-52-35-31,52 17 31,-53-35-15,-17 0-16,17 0 15,-17 0 1,-1 0 0,-140 18 109,-18-1-94,123-17-15,0 0-1,36 18 79,247 35-78,-89-18-1,142 36 1,-213-54-1,-34-17 1,-53 0 0,-1 0-1,18 0 17,1 0-17,-19 0-15,19 0 16,-19-17-1,1 17-15,0 0 16,-18-18-16,17 18 31,18-18-15,-17 18-16,17 0 16,18-17-1,-53-1 1,18 18-16,0-18 15,-1 1 48,1-1-32,-1 18-15,1-18-1,-18 1 1,18 17-16,-18-18 16,0 1-1,0-1 110,-18-17-109,-88 17 15,36 0-15,34 18-1,-16-17 1,34 17 0,-17 0-1,17 0-15,-17-18 16,-1 18 0,19 0-1,17-18 1,-18 18-16,1 0 15,-1 0 1,0 0 0,1 0-16,-1 0 31,-35 0 0,18 0-15,0 0 15,17 0-15,-17 0-1,-18 0 1,35 0 0,-17 0-16,-1 0 15,19 0-15,-1 0 0,-35 0 16,36 0-1,-36 0 1,17-17 15,-16 17-15,-72-18 15,71 18-15,18 0-1,17 0-15,1 0 16,-19 0 0,1 0-1,0 0 1,-1 0 0,-16 0-1,34 0 1,0 0-1,-35-17 17,18 17-32,0 0 31,0 0-15,-36 0-1,53 0 1,-17 0-1,0 0 1,17 0 15,-17 0-15,17 0 0,1 0-1,-19 0 1,19-18-1,-1 18 1,0 0 0,1 0 15,-1-18 0,0 18-15,-34-17 15,16 17-15,19-1006-1,-1 1994 1,0-988 46,18-18-46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46:06.9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7508 881 28 0,'0'0'55'0,"0"-3"4"0,0 3 5 15,0 0 1-15,0 0 0 0,0 0 0 16,0 0-4-16,0 0-6 0,0 0-5 0,0 0-4 16,0 0-5-16,0 0-3 15,0 0-5-15,0 0-3 0,0 0-3 0,0 0-4 16,-2 0-2-16,2 0-2 0,0 0 3 0,0 3 1 15,-2-3 3-15,2 0 3 0,0 3 1 16,0-2 3-16,0 2 2 0,0 2-1 16,0 0-1-16,0 4-2 0,0 2-3 15,0-2-4-15,0 1-3 0,0 4-2 0,0 0 1 16,0-2 0-16,0 8 3 0,0-2 4 16,0 2 2-16,0 0 5 0,0 4 4 0,-3 1 2 15,3 0 1-15,-2 4-1 0,2 0 4 16,0 1-2-16,-2 2-1 0,2 1 1 0,-2 1 3 15,2 3 6-15,-2 1 2 0,2 3 6 16,-2 4 0-16,2 0 1 0,-2 4-4 16,2 1-4-16,0 3-5 0,0-1-3 0,0 2-4 15,0 0-3-15,0 0-3 0,0 2-3 16,0 1-4-16,0-1-2 0,0 2-2 0,0 4 4 16,0 0 5-16,0 2 7 0,0 2 7 15,-2 1 6-15,2 4 3 0,-2 0 0 16,-1 5-3-16,1-1-5 0,0 4-8 0,0 0-8 15,0 2-7-15,0-2-5 0,2-4-7 16,0 3-3-16,2-4-3 0,0 0 1 16,2 1-3-16,1-3 0 0,-1-2 0 15,2 1-1-15,0-7-2 0,1 1-1 16,1-6 1-16,-1-1-2 0,1-7-19 0,-2 0-28 16,1-5-44-16,-1-2-54 0,0-6-57 15,1-4-56-15,-1-3-36 0,1-3-21 16,-1-7-5-16,0 0-2 0,-2-4 7 0,1-6 30 15,-5-5 40-15</inkml:trace>
  <inkml:trace contextRef="#ctx0" brushRef="#br0" timeOffset="3833.39">7328 840 34 0,'0'0'41'0,"0"3"6"16,0-3 8-16,2 1 9 0,0 3 4 16,0-3 1-16,2 2-4 0,1-2-4 0,-1 5-1 15,2-5-2-15,3 3-1 16,-1 0 1-16,3 0 3 0,2-2 1 0,-1 2 2 15,3-1 4-15,2 1 2 0,2-1 2 0,2 2-1 16,2-4 1-16,1 2 2 0,3-2 3 16,1 3 3-16,4-4 6 0,-1 1 7 15,3-1 9-15,2-1 4 0,2 1 2 16,5-4 7-16,-1 0 7 0,4-1 4 0,1 1 0 0,2 0-6 16,2-3-8-16,-1 2-15 0,1 0-13 15,2 4-15-15,-2-3-10 0,2 0-7 16,0 2-4-16,0 1-3 0,2-2-6 15,0 2-5-15,0-3-3 0,2 3-5 0,0-2-3 16,0 2-2-16,2-3-3 0,1 0-1 16,1-1-2-16,0 2-1 0,5-2 2 15,0 1 2-15,-1-1 0 0,3 1 0 0,2-1 1 16,-2 0-4-16,1 0-3 0,-1 4-4 16,0-3-3-16,0 3-4 0,-1 1-2 0,-1 0 1 15,0 0-2-15,-3 1 1 0,3-1 1 16,-3 4 1-16,1-3 5 0,-1 2-1 0,1-1 2 15,-1 1-1-15,1-3-2 0,1 0 0 16,1 0-1-16,0 0 2 0,-1-3-1 16,3 1 2-16,0-1 5 0,-1-2-1 15,3 4-3-15,2-3 1 0,2-1 0 0,2-1-1 16,3 1-4-16,-1-3 0 0,3 2 3 0,-1-4-2 16,0 5-3-16,1-4 0 0,-1 1-1 15,-1 1 4-15,-1 1-2 0,-2-2 2 0,0 3 2 16,-2-2 0-16,-2 2 1 0,0-2-3 15,0 2-3-15,-4-1-1 0,2 2-1 16,-4-2-3-16,1 2 1 0,-1-1 0 0,-3 4 2 16,1-3 1-16,-1 0 0 0,-1 3 0 15,1-2 1-15,-1 3 0 0,1-3 0 16,3 3-1-16,-1-1 0 0,3 1 1 0,2-3 1 16,2 2 2-16,2-3-2 0,4 3-2 0,1-3 2 15,3 0 0-15,1 0-2 0,1 3-2 16,1-5 1-16,0 5 0 0,-1-2-2 15,-1 1 0-15,-1-1 0 0,1 2-1 0,-3-2 2 16,1 1 3-16,-1-1 1 0,-1 2 2 16,-1-2-1-16,0 1 2 0,1 0 0 15,-1-1-4-15,0 2-1 0,3-3 0 16,-3 0 1-16,2 3-1 0,1-4-1 16,-1 2 0-16,-1-2-3 0,-1 2 3 0,0-2-3 15,3 1 1-15,-3-1-2 0,-2 1 3 0,0-1 2 16,1 2 0-16,-5 1 0 0,0 0 2 15,-3-1-2-15,1 3 1 0,-4 0-1 0,-1 0 1 16,1 0-2-16,-2 0 1 0,-3 0 0 16,-2 0 0-16,0 0-1 0,1 0-1 15,-1 0 1-15,-2 0 0 0,0 0-1 0,0 0-1 16,1 0 2-16,-1 3-2 0,0-3 3 16,0 2 0-16,2 0 1 0,1 1 2 0,1 2 2 15,-2-4-1-15,3 3 0 0,-1 1-3 16,3-1 2-16,-3 2-1 0,2-1-3 15,1-1 2-15,-1 1-3 0,1-1 2 16,-1 1-1-16,1-1 0 0,-3 0 1 0,3 0-1 16,-3 1 1-16,1-2-2 0,-1 1 1 15,0-2-1-15,3 1 0 0,-3-2-1 16,3 1-1-16,-3 2 3 0,3-3 0 0,-3-1-1 16,0 3 1-16,-1-2 3 0,1 3 1 15,-4-3-1-15,0 2 0 0,0-2-2 16,-4 3 0-16,0-3 0 0,-4 2-2 0,0-2 2 15,-5 2-2-15,-2 0 2 0,-1-2 2 16,-3 3 0-16,0-3-2 0,-4 2 0 0,-3-2 1 16,-1 3-1-16,-2-3 2 0,-3-1-1 15,0 3 3-15,-3-2 0 0,1 3 1 0,-4-2 1 16,2-1-5-16,-2 2 3 0,-2 2-3 16,2-4 1-16,-2 4-2 0,2-2 0 0,-2 1 6 15,0 1-5-15,0-2 3 0,0 2-2 16,-2-1-1-16,-1 1-1 0,1-1-3 15,-2 1 0-15,0 1 2 0,-1-2 1 16,-1 1 2-16,-3-1 1 0,1 1-1 16,-1-1-1-16,-1 0-1 0,-1 0 0 0,0 1-1 15,1-1-2-15,-3 1 3 0,2-1 4 16,-1 3 0-16,-1 1-2 0,0-3 1 0,0 5 2 16,1 1-1-16,-1 2-3 0,-2 3 0 15,-2 2 1-15,0 3-3 0,0 2 0 16,-2 3-1-16,-2 2-2 0,-3 3-2 0,1 2 4 15,-3 2 1-15,1 1-3 0,-3 6 2 0,-1-2 2 16,-1 4 3-16,0 1-2 0,1 5-1 16,-3 1 1-16,2 3 0 0,-2 1 0 0,2 4-1 15,-1 3-1-15,1 0 1 0,-2 1 1 16,2 1-1-16,-1-1 0 0,1 1-1 16,-2-1 2-16,2 1-1 0,1-1 0 0,-1 2 4 15,2 0 1-15,-1 2 0 0,1-1-3 16,3 2 3-16,-3-2-5 0,3 0 0 15,-1 1 0-15,1-1 0 0,-1 2 0 0,3-1 0 16,-3 0 1-16,3 0 2 0,-2-3-2 16,-1 1 1-16,1-1 0 0,-1-2-2 0,1-4 0 15,-1 1 0-15,-1-5 1 0,1 0 0 16,-1 1-1-16,1-1 1 0,1-3-1 0,-1-2-2 16,1 2 0-16,-1-1-1 15,1-5 0-15,-1-1 1 0,-1 0-2 0,1-4 2 16,-1-1 1-16,1-4 1 0,-1-1 0 15,1-1 1-15,1-3 2 0,-1-1 1 16,1 0-2-16,-1-4-1 0,1-1 1 0,-1-3-1 16,3-2-2-16,-2-3-3 0,1-1 3 15,-1-1 1-15,-1 1 0 0,1-5-1 16,-1-1 1-16,-1 1 1 0,1-1 0 16,-1 0-1-16,1-3-2 0,-1-1 1 0,1 1 0 15,1-1 1-15,-1-1-1 0,1 1 3 16,-1-2-2-16,1 0 2 0,-1 1-1 15,1 0-1-15,-1-3 1 0,-1 3-1 0,-1-3 0 16,1 2-1-16,-3-2 2 0,-2 3-1 16,3-3-2-16,-3 2 1 0,-2 0 1 15,0-2 0-15,0-1-2 0,0 3 2 16,0-3 0-16,-2 1-1 0,0-1 2 0,0 0 1 16,0 0 0-16,-2 0-2 0,0 0-1 15,-1 0 1-15,-3 0-1 0,0-1 0 16,-3 1 2-16,1-3 0 0,-5 3 3 15,0-1-1-15,-2 1 2 0,0-3-3 16,-2 0 0-16,-2 2-2 0,-2-3 1 0,0 3 1 16,0-2-2-16,-3 2 0 0,-1-3-1 15,-3 3 0-15,1-2 1 0,-3 2-4 0,-2-3 3 16,-2 3-1-16,2-1 2 16,-1-1 1-16,1 1-2 0,-2-1 3 0,2 2-2 15,0-2 0-15,0 1-3 0,1-2 0 16,-3 1 3-16,0-2 0 0,-2 2-1 0,0-2 0 15,-2 1-1-15,-3-1 0 0,1-3 1 16,0 4 0-16,-3-3-2 0,1 1 0 16,0-2 3-16,-1 3 0 0,-1-2-2 15,1-1 2-15,3 2 2 0,0-2-2 0,2 2 0 16,-1 0-1-16,6-2-2 0,-1 3 1 16,0-2 2-16,0 2 1 0,2-3-1 15,-2 4 1-15,0-2 0 0,0 1 2 16,-4-1-1-16,0 1 1 0,-2 1 0 0,-1-1 1 15,-1 1 2-15,0-2-6 0,-1 2 0 16,1-1-2-16,-3 1 1 0,3-1 1 16,-2-1-1-16,1 0 1 0,1-2-1 0,1 2 1 15,1-2 0-15,2 0-1 0,2 0 0 16,-2-1 0-16,2 2 2 0,0-1 2 16,0-1-3-16,0 1-2 0,-2 0 1 15,2-1 0-15,-3 3 1 0,1-1-2 0,-2-1 2 16,2 3 4-16,-2 0 0 0,1-3 1 15,-1 5-2-15,2-2 1 0,0 1 0 16,0 1-1-16,0-2 0 0,2 4-3 0,2-4 0 16,0 2 0-16,2 1-2 0,2 1 1 15,3 1 1-15,1-4 0 0,1 4 0 16,-1 0 3-16,3 0-1 0,-2 0 0 16,1 4-3-16,-1-3 1 0,1 1 0 0,-1 1 2 15,0-1 3-15,-1 1 2 0,1-3 2 16,-1 1 2-16,3-1-1 0,2 0-2 15,-1 0-1-15,1 0-1 0,2-1-1 16,0 1-3-16,0-3 1 0,2 3 0 0,-2-2-2 16,2 2-1-16,-2 0-1 0,0 0 2 15,0 0-1-15,-1 0 0 0,-1 2 1 16,-2-2 1-16,-3 3 0 0,1 1-3 0,0-2 0 16,-5 2-1-16,2 1-1 0,-1-1 0 15,-1 2 0-15,0-2 3 0,3 1 0 16,-3-1 1-16,2-3 2 0,1 4-2 15,-1-2-1-15,1 1-1 0,-1-1 0 16,3 2-2-16,-1-4 1 0,1 3 0 0,-1 1-1 16,1-1 0-16,-1 3 2 0,-1-2-1 15,1 2 1-15,-1-2-1 0,-1 1 3 16,1-1 0-16,-1 0-1 0,-2-1 0 0,3 1 0 16,-1-1 0-16,3-3 0 15,-1 4-1-15,1-3 1 0,2 3 1 0,1-2 0 16,1-2 1-16,0 3-3 0,2-3 0 0,-2 2 1 15,2-2-1-15,-1 3 1 0,-1-3-2 16,2 2 1-16,-2-1 2 0,0-2 1 16,-3 2 1-16,3 1-2 0,-2-2 2 15,0 2 2-15,-1-1-2 0,3 1-1 16,-2-2-2-16,1-1 2 0,1 4-1 0,2-4-2 16,-2 1 0-16,2-1 0 0,0 0-1 15,0 0 3-15,-1 0-2 0,1 0 0 16,0 0 1-16,-2 0 0 0,2 0 0 15,-2 0-1-15,2 0 1 0,-3 0 0 0,3 0-1 16,0 0 2-16,2 0-3 0,-2 0 2 16,2 0-1-16,2 0 1 0,0-1-1 0,1 1-1 15,1-4 2-15,2 3 0 0,1-2 0 16,-1 1 2-16,0-1 1 0,1 3-1 16,-1-1-2-16,0 1-3 0,1-3 0 15,-3 3 1-15,2 0-3 0,-1 0 4 0,-1 0-2 16,0 0 3-16,0 3 0 0,1-3 0 15,-1 1 3-15,0-1-3 0,2 3 1 16,1-3-2-16,-1 0 1 0,1 0 0 16,1 0-1-16,1 0 0 0,-1 0 1 15,1 0 3-15,-3 0-1 0,2 0 1 0,-1 0-2 16,-3 0-1-16,2 0 0 0,-1 2 1 16,-3-2-2-16,2 3 1 0,-2-2-1 15,0 3 1-15,0-3 0 0,1 2-1 0,-1-3 3 16,0 1-1-16,0-1 0 0,0 4-1 15,0-4 0-15,0 2 0 0,0-2-1 16,1 1 2-16,-1-1 3 0,0 3 0 16,0-3 4-16,0 1 2 0,2 3 0 0,-2-3-2 15,3 2 0-15,-3 2 1 0,2-4-4 16,0 4-1-16,-1 0 1 0,1 0-3 16,-2-1 1-16,2 1 1 0,-2-1 0 0,3 2 1 15,-3 0 0-15,2-1 0 0,-2 0 1 16,0 3-5-16,0-4 3 0,0 3-1 15,-2-3 0-15,3 2 2 0,-3-1-3 0,2 2 2 16,0 0-2-16,0-1 2 16,0-2-6-16,2 4 1 0,1-1 3 0,-1-1 0 15,2-2-1-15,1 4-1 0,1-3 4 16,3 1-1-16,-1-1 1 0,1-1-2 16,2 1 1-16,1-4 3 0,3 4-1 0,2-2-2 15,1-1 1-15,3-1 1 0,2 3-4 16,1-4-3-16,1 1 1 0,3-1 0 15,2 0-1-15,-1 0 0 0,1 0-3 16,0 0-1-16,2 0-7 0,0 0-9 0,2 0-6 16,-2 0-14-16,2 0-16 0,-3 0-26 15,3 0-66-15,0 0-98 0,0 3-102 16,5-2-91-16,-1 3-89 0,2-3-41 0,3 3 34 16,-1-4 86-16,1 0 99 0</inkml:trace>
  <inkml:trace contextRef="#ctx0" brushRef="#br0" timeOffset="25299.64">9271 4255 48 0,'-2'-4'172'16,"0"4"-21"-16,0-1-11 0,0 1-13 15,-1 0-15-15,1 0-20 0,0 0-17 16,0 0-16-16,0 1-18 0,2-1-15 0,-2 4-8 16,2-4-1-16,-2 1 3 0,2-1 7 15,-2 3 7-15,-1-3 9 0,3 1 9 16,-2-1 9-16,2 0 8 0,-2 0 11 16,0 4 13-16,0-4 12 0,0 0 12 0,0 0 9 15,0 0 3-15,0 0-4 0,-1 0-9 16,1 0-11-16,0 0-20 0,-2 0-16 15,0 0-19-15,-1 0-16 0,-1 0-12 16,-2 0-8-16,-3 0-5 0,1 0-2 0,-5 0 2 16,0 0 1-16,-2 0 4 0,-2 0 3 15,-2 0 3-15,0 1 2 0,-5-1 0 16,1 3 0-16,-3-1 0 0,-1-1 2 16,-3 4 3-16,-2 0 2 0,0-1 3 0,0 1 0 15,-2 2 1-15,-2 0 0 0,0-1-2 16,0 2-3-16,0 0 0 0,0 1-2 15,-2 0-1-15,1 0-1 0,-1 2-2 16,0 1-1-16,0 1-2 0,0 0-1 0,-3 2 0 16,3-1 0-16,0 1-1 0,0 0 0 0,2 4 0 15,-3-2-1-15,3 1-2 16,2 2-1-16,0 0-2 0,0-1-2 0,0 1 0 16,2 4-1-16,3-4 1 0,1 3 0 15,0-3-1-15,1 2-1 0,1-2-1 16,3 3 1-16,-1 0-3 0,1-1 0 0,2 3 0 15,2-1 1-15,-1 1 0 0,1 4-1 16,2-6 1-16,2 5-2 0,2-3 0 16,1 1-1-16,3-1-1 0,0 0 1 15,3 3 1-15,2-3 1 0,1 0 0 16,1 1 3-16,2-1 1 0,2 3-1 0,2-2 1 16,2 1-2-16,3-2-2 0,1 0-1 15,1-2-3-15,3-1 1 0,1 1-2 16,4 0 2-16,0-3-1 0,4 1 0 0,0-4 1 15,3 4 1-15,1-4 0 0,2 2 0 16,3-4 1-16,2 1 1 0,0 1-2 16,4-2 0-16,2-1 2 0,2-2-3 15,2 1 1-15,3-1-1 0,1 1 1 0,3-3 0 16,2 1-2-16,2-2-1 0,0 2 1 0,2-2 0 16,2 0 0-16,2-1-3 0,2 0 3 15,3 0 2-15,2-3-3 0,-1-1-1 16,1 1 1-16,2-3 2 0,-1-2-2 15,1-2 1-15,4-2 2 0,0 0 3 16,2-2-1-16,0-2-2 0,2 0 4 16,3-4 0-16,1 2 0 0,0-2-4 15,3-1-1-15,2-3 0 0,-3-1-1 16,3 1-2-16,-5-1 0 0,1-1 1 0,-3-1 2 16,-4 2-1-16,0-1 1 0,-4-2 0 15,0 0-1-15,-2-3 1 0,-3 3-2 0,-1-4-1 16,-1 2 0-16,-1-1 2 0,-3-1-2 15,0 0 1-15,-4 0 0 0,0-1 0 0,-4 3 1 16,-2-3-2-16,-5 3 4 0,-1-3 0 16,-5 1 2-16,-4 3-1 0,-5-3-1 15,-1 3 2-15,-5-2 0 0,-2-1 2 16,-4 3 2-16,-4-3 3 0,-3-1 3 0,-3 3-3 16,-3-3-1-16,-4 4-2 0,-4-4-1 15,-1 0-1-15,-3-3-1 0,-5 3-3 16,1-1 0-16,-5-2 1 0,-5-2-2 0,-1 4 0 15,-2-3-1-15,-3 0 1 0,-3-1-1 16,-5 1 0-16,0 0 0 0,-5-1 4 0,-3 1 1 16,-1-1 3-16,-3 2 1 15,-3 2 0-15,-2 1 1 0,-4 1-3 0,-2 1-3 16,-7-1-2-16,-6 7-2 0,-4-1-2 16,-9 3 2-16,-4 0-1 0,-6 5 0 0,-7 1 0 15,-6 1 3-15,-6 4 0 0,-4 4-6 16,-9 2-8-16,-5 4-9 0,-7 7-19 15,-9-1-38-15,-5 10-84 0,-6-1-107 16,-4 8-111-16,-2 5-105 0,-6 6-75 16,6 3-14-16,4-2 57 0,6 6 99 0</inkml:trace>
  <inkml:trace contextRef="#ctx0" brushRef="#br0" timeOffset="29611.69">18214 4358 41 0,'-2'-3'66'0,"0"1"-2"0,0 1-4 16,-1-3-6-16,1 3-8 16,0 1-6-16,-2-3 0 0,2 3 4 0,-2-1 6 15,2 1 9-15,-3-4 5 0,1 4 2 16,0-1-3-16,-3-2-6 0,1 2-9 16,-2-3-5-16,-3 3-3 0,0-2 0 15,-1 0 0-15,-1 2 3 0,-4-2 4 0,0 2 3 16,-2-3 0-16,0 3-4 0,-2-2 0 15,-2 3-2-15,-3-1-2 0,1 1-3 16,-1 1-2-16,-1-1-1 0,-3 3-1 16,1-2 0-16,-1 4 4 0,-4-1 3 15,0 2 3-15,0-1 5 0,-2 0 3 16,-2 4 1-16,0 1-2 0,0-1-3 0,-2 5-1 16,-2-2 0-16,-1 2 1 0,1 2 3 0,0 0 2 15,-3 2 2-15,1 1-1 0,-3-1-3 16,1 2 0-16,-1 1-1 0,0-1 0 15,3 2 2-15,-3 0-1 0,3 2-1 16,2 0-2-16,-1 1-4 0,1 0-7 0,2 1-3 16,2 3-3-16,0 1-5 0,2-1-2 15,2 0-3-15,0 4-3 0,4-2-3 16,1 1-2-16,3-1-3 0,1 2-3 0,4-1-3 16,-1 2-2-16,3 3 0 0,2 2 1 15,3-2 1-15,1 5 0 0,2-1 0 16,5-2 2-16,2 2 0 0,2 0-2 15,2-1-3-15,4 1 2 0,0 1-3 16,5-1 1-16,3 1 1 0,1 0 0 0,4-1 0 16,2 0-3-16,2 2 1 0,2-2-2 15,3-2 0-15,1 0-2 0,3 0 3 16,2-1 2-16,2-3 0 0,2 0 1 0,2-1-2 16,2-3 4-16,2-2-1 15,1 0 1-15,3 0 1 0,1-3 1 0,-1-2 0 16,3 0 0-16,2-1 1 0,2-2 4 15,2 0 1-15,4-2 0 0,0-1 2 16,3-2 1-16,1-3 0 0,3 0-2 0,1-1-2 16,1-1-2-16,4-2-5 0,0-3-1 15,4 2-2-15,1-1-2 0,-1-2 1 16,2 0 0-16,0-1 0 0,-1 1-1 0,-1-1 1 16,0 2 0-16,0-2-2 0,0 1 0 15,1-4 2-15,-1 2 1 0,0-1 0 16,0-2 2-16,2 0-1 0,1-2 2 0,1 2-3 15,3-3-1-15,-1 2-1 0,1-2-1 16,-1 1 2-16,1-2 2 0,0-2 0 16,-1 2 2-16,-1-1-2 0,-1 0 1 0,0 0 1 15,-1-2-2-15,1-2 1 0,-2 1 1 0,3-1-1 16,-3 1-2-16,3-4-2 16,-3 1-2-16,2 1 0 0,1-4-3 0,-1-2 2 15,1 0 2-15,-3 0 1 0,0-1 0 16,-1-1 0-16,-1-3 0 0,-2 1 0 15,0 0 0-15,-2-2 3 0,-2 2 0 16,0-2 0-16,-1 1 0 0,-3 1 0 16,0-1 1-16,-1 0-3 0,-1-1 2 0,-1 1 1 15,1-3-1-15,-3 3-1 0,-2-3 1 16,1 1 0-16,-3 2-1 0,-2-3-1 0,-2 3 3 16,0-4-2-16,-5 1-1 0,-1 1 2 15,-5-1 0-15,1-1 0 0,-5 4 2 16,-4-4 3-16,-3 1 1 0,-1 2 0 0,-5 0 1 15,-1-2 2-15,-3 0 1 0,-2 2-1 16,-4-1-3-16,-1-1 0 0,-3 0-1 16,0-1-4-16,-3 4 1 15,-2-4-3-15,-1 2 0 0,-1-2-2 0,-4 2 2 16,0-2 0-16,-2 3-1 0,-2-2 0 0,-3 0 5 16,-1 0 1-16,-1 0-2 0,-3 0 1 15,-1 2-2-15,-2-2 0 0,0 2-3 16,-4 0 1-16,0-1-1 0,-2 1 3 0,-2-1-2 15,-3 3 1-15,-1-3 1 16,-3 2-4-16,-4 0 1 0,0-1-2 0,-4 1 0 16,0 1 0-16,-2-4 2 0,-2 5-2 15,-3-2 0-15,-1 1 1 0,-1 0 0 0,-2-3-1 16,-1 3-2-16,-3 0 3 0,0-4 2 16,0 5 1-16,-2-5 0 0,0 4 1 0,0-2 1 15,-2 1-1-15,2 0-1 0,-3 1-1 16,1 3 0-16,0-4-2 0,-2 4 0 15,-3 0-1-15,-1 0-1 0,-3 1 1 16,1 3 1-16,-3-3 2 0,-2 2 1 16,0 0 1-16,0 3-2 0,-4-3 0 0,0 4 0 15,-2-3 0-15,0 5-1 16,-2-4-1-16,-1 3 0 0,-1 1-1 0,-1-1-2 16,-1 1 2-16,-3 0-2 0,-4 0 2 15,0-1 2-15,-4 4 1 0,0-2 4 0,-2 2-2 16,0-3 3-16,-3 4 1 15,-1-1-1-15,1 4-2 0,3-2-1 0,0 1 1 16,0 2-3-16,2-2-2 0,-3 2 0 0,3 0 1 16,2 0 0-16,0 0-3 15,2 0 0-15,2 0 2 0,1 0 0 0,1 2-4 16,2-2-4-16,1 2-9 0,1 2-19 16,1 4-37-16,0-2-66 0,1 5-79 0,-1 2-82 15,-1 2-71-15,-1 3-56 16,-1 3-49-16,-4 4 3 0,3 1 52 0,-1 2 71 15,5-2 71-15</inkml:trace>
  <inkml:trace contextRef="#ctx0" brushRef="#br0" timeOffset="44127.06">9301 7588 52 0,'-5'-4'51'0,"1"-1"1"0,0 1-1 15,-2 0-3-15,1 0 2 0,-1-1-1 16,0 2 0-16,-1-2-1 16,1 4 0-16,0-3-1 0,-3 0-7 0,1 1-4 0,-1-1-6 15,-1 0-3-15,-1 3-4 0,0-3 1 16,-1 3 0-16,-1-2 2 0,0 2 5 16,-1-3 4-16,-1 3 5 0,-2 1 0 15,0-3 2-15,0 3-2 0,0-2-2 0,-2 2-5 16,0 0-4-16,-2 0-2 0,0 2-2 15,-1-2-3-15,-1 3 3 0,-2-2-2 16,-1 3-1-16,-1 0 1 0,-1-3-1 0,-1 4 2 16,-3-1 2-16,0 3 1 0,0 1 3 15,1-2 1-15,-3 2 6 16,2 0 2-16,-2 0 2 0,2 1 3 0,-1-2 3 16,1 2 2-16,0 4 4 0,0-5-1 15,3 4 3-15,-3-2-4 0,2 2-1 0,-1 0-5 16,1 1-9-16,-2 0-7 0,2 2-2 15,-1-1-4-15,-1 6-2 0,0-2 2 16,3 2 2-16,-1 0 1 0,2 2 1 0,-1 0-1 16,1 3-1-16,3 0-4 0,-3 0-1 15,3 3-1-15,2 1-3 0,-1 1-1 16,1-1 0-16,2 0 0 0,2 1 1 0,2-1 0 16,0 2 2-16,0-2 1 0,2 3 1 15,3-3-2-15,1 4 0 0,0-4-4 16,3 0-2-16,2 1-4 0,1-1-2 15,3-3-2-15,0 3-1 0,4 0-2 0,0 0 0 16,3-3-1-16,-1 3 0 0,2 0 0 16,3 0 0-16,1 0 1 0,1 1 0 15,-1-4 2-15,5 3-2 0,0-1 3 0,0 1-3 16,2-3 1-16,2 4 0 0,2-2 2 16,0-2-2-16,5 2 0 15,-1-3 0-15,5 0 0 0,-1 0-2 0,3-2 0 16,0 1 1-16,4-2 0 0,0-2 2 0,2 1 0 15,0 0 1-15,4-4-1 16,1 0-1-16,1-2 2 0,0-1-3 16,3-2-1-16,2 1 0 0,2-5 1 0,-1 1 0 0,1 0 0 15,2-5 0-15,0 2 0 0,2-2 0 16,-2-3-1-16,2-1 0 0,-2 0 0 16,2-1 1-16,-2-3-1 0,2-2 0 0,0 2 0 15,0-5 1-15,2 0 0 0,2 1-1 16,1-6 2-16,1-1 0 0,2 2-1 15,1-3-1-15,-1-2 0 0,3 1 1 16,0-3-1-16,-1 2-1 0,1-3 1 0,0 1-2 16,-3 0 1-16,-2-2-1 0,-1 2 1 15,-3-1 1-15,-2-1 0 0,-2 1-1 16,-2 0 2-16,-3-2-1 0,-1 1 0 16,-1 1-1-16,-1-1 1 0,-3-1 2 0,-2 2-2 15,1-1 1-15,-1 0 1 0,-4-1 0 16,0 1 1-16,-2 2-1 0,-3-3 3 15,1 3-2-15,-4 0-2 0,-3-1 1 16,-2 3-1-16,-1-1 1 0,-5 1-2 16,-1 2-1-16,-3 0 1 0,0 2 2 0,-5-2-1 15,1-1-1-15,-3 1 2 0,-2-2 0 16,-2 2 0-16,1-1-2 0,-3-1 1 16,-3-1 1-16,1 2 2 0,-2-4 1 15,-2 4 5-15,-1-4 4 0,1 0 6 0,-2-1 5 16,-1 2 3-16,-1-4 3 0,-1 2-2 15,-2 0-2-15,-2-1-4 0,-1 1-3 0,-1 2-6 16,-5-3-3-16,1 0-2 0,-4 2-1 16,-1 0-1-16,-1-1-3 15,-3 1 0-15,-1 1-1 0,-1-1 1 0,0 0-1 16,-4 1-2-16,2-1 1 0,-4 3 2 0,0-2 0 16,0 3 1-16,-4-3 1 0,-1 2 2 15,-1-2 1-15,-3 2 4 0,-1 1 8 16,-3-2 2-16,0 1 3 0,0 1 3 0,-2 1 3 15,-2-2-2-15,0 3-4 16,0-2-3-16,-2 0-2 0,0 1-2 0,-2-1-4 16,-1 0-2-16,1 0-4 0,0 0-2 15,-1 1-3-15,1-1-3 0,0 2-1 0,0 0 0 16,-3-1-1-16,-1-1 1 16,-1 5 0-16,-3-2-1 0,-1 0-10 0,-2 3-25 15,-4 2-43-15,0-1-58 0,-4 6-70 0,-1 4-64 16,-3 3-62-16,-1 6-48 0,1 2-50 15,-3 7 4-15,2 4 40 0,-1 6 52 16,1-2 61-16</inkml:trace>
  <inkml:trace contextRef="#ctx0" brushRef="#br0" timeOffset="50878.95">18282 7592 28 0,'-5'-4'63'15,"1"3"0"-15,0-2-2 0,0 2-2 16,-3-3-1-16,3 3 0 0,-2 1-2 16,2-3-3-16,-3 3 1 0,3-2 0 15,-2 2-2-15,-1-2-1 0,1-1-2 0,-3 3-4 16,3-1-3-16,-2-3-2 0,-3 4-2 16,0-1-3-16,1 1-1 0,-3-3 1 15,-2 3-1-15,1-1 2 0,-3 1 3 0,-2-4 3 16,0 4 1-16,-3 0 2 0,1 0 4 15,-2 0 0-15,0 0-2 0,-3 0-4 16,-1 4-4-16,-1-3-5 0,-1 2-7 0,-3 2-6 16,-2-1-1-16,-2 3-2 0,-2-1-1 15,0 2 3-15,-2-1 0 0,-3 6 1 16,3-3 0-16,-2 1 0 0,-1 2 2 16,1-1 3-16,0 2 6 0,-1 2 8 0,1-3 5 15,0 3 8-15,-1 1 5 0,3 0 1 16,-2 0-5-16,2 0-3 0,-1 3-5 0,1 0-6 15,0 3-8-15,2 1-6 16,2 0-3-16,0 2-4 0,0 4-4 0,2-1-3 16,2 4 0-16,3-3-4 0,1 3 0 15,1 0-2-15,1-1-3 0,3 2 0 16,2-3-1-16,0 3 1 0,1-2 0 0,4 1 1 16,1 0 3-16,0 1-1 0,2 0-1 15,3-1 0-15,1 1-1 0,1 2 1 16,1-1 1-16,3 3-1 0,2-1 1 15,0 1 2-15,2 1 0 0,0 0 0 0,2 0 1 16,2-1 0-16,-2-2 1 0,3 3-2 16,1-4 2-16,0 4-1 0,3-4-1 15,1 3 0-15,1-1-1 0,4 0 0 0,0-2-1 16,4 4 1-16,0-4-1 0,4 4-1 16,0-3 1-16,5 2 1 0,1 1 2 15,5 0 3-15,0 1 1 0,4-2 1 16,2-2 4-16,3 2-1 0,-1-4 2 0,5 0 0 15,-1 1 2-15,5-4 2 0,0-2 1 16,4 0 1-16,2 0 1 0,2-5 0 16,3-1 1-16,1-2-1 0,3 3 1 15,2-4-1-15,3-1-1 0,4-3-1 0,1 4-4 16,4-6 0-16,1 1-1 16,1-5 0-16,3 1-3 0,0 2 0 0,-1-4 1 15,1-2-3-15,2-2 2 0,-3 0-2 16,3-1 3-16,-2 0 0 0,2-3-2 0,-3 2 1 15,3-2-4-15,0 3-1 0,2-2-1 16,0-2-3-16,-1 1-2 0,1-1 0 0,0 0 2 16,-2 0-2-16,2-1 1 0,0 1 1 15,0-2 2-15,0-2 2 0,0 3 0 16,2-2 0-16,-3 2-2 0,3 1-1 0,-2-4-3 16,2 3 0-16,0 1-4 0,0-3 1 15,0 2 1-15,0-3 1 0,-2 3 0 16,0-2-1-16,-2 2 2 0,2-2-1 15,-2 0 1-15,2 2-1 16,-3-4 2-16,3 2 3 0,2-2-1 0,2 4 1 0,1-3-2 16,1 0 1-16,0 1 0 0,2-1-4 15,-1-1 0-15,-1 1 0 0,2-1-1 16,-1 1 3-16,-1-3-2 0,2-1 2 0,-2 2 1 16,3-2 1-16,1 0-1 0,1 0-2 15,1-1-4-15,3 4 0 0,0-5-2 16,-3 1 0-16,3 0 1 0,-2-3 0 15,-3 3 0-15,1-2 3 0,-3 2-2 0,0-1 0 16,-3-2-1-16,-1-1-3 0,0 2 3 16,-2-3-2-16,0-2-1 0,-2-1 0 0,0 2 2 15,-3-3 1-15,-1-3 0 0,-2 1-1 16,-3 0 2-16,-6-3 2 0,-2-2 0 16,-2 4 0-16,-4-4 2 0,-5 1 1 0,-2-1-1 15,-2 3 0-15,-4-3-2 0,-2 3 0 16,-2-2 1-16,-3 0-1 0,-3-1-1 15,-3 2-2-15,-2-1 3 0,-2-1-2 0,-2 0-2 16,-2 0 0-16,-1-1-1 0,-3-3 2 16,-1 1 2-16,-3-2 0 15,-1 1 1-15,-4-2 1 0,0 2 1 0,-4-4-2 16,-2 4-2-16,-3-1-1 0,-3 0 2 0,-1-1-2 16,-2 1 0-16,-2 1 1 0,-2-4 1 15,-2 4-2-15,-2-2 0 0,0 2 0 16,-3-4-1-16,-1 4-2 0,-3-2 2 15,-1 2 4-15,-3-4-2 0,-2 4 0 16,-2-3 1-16,-5 3 1 0,1-2-3 16,-4 2 0-16,-1 0 1 0,-4-1-1 0,-1 1-1 15,-1 0-1-15,-4 0 1 0,-1 0-1 0,1 3-2 16,-2-2 1-16,-2 3 0 0,-1-1 2 16,-1 1-2-16,0-3 3 0,-5 4 2 15,0 0-1-15,-4-1 1 0,-4 0-1 16,-2 0 0-16,-3 0-3 0,-3 0-1 0,-1 1 2 15,-1-2 1-15,-3 1-1 16,0 0-1-16,0 0 1 0,-2 0 1 0,0 0 2 16,-2 1-1-16,2-1 2 0,-2 2 1 15,0-2 1-15,0 0-4 0,-2 1-1 0,-3-1 0 16,-1 0-4-16,-1 4 0 0,-1-5 1 16,-1 4 0-16,-1-3-1 0,1 2 3 15,-2 1 1-15,-1 1 1 0,-1 0 0 16,0 1 0-16,0 3-1 0,-2 0-4 15,0 0 4-15,1 0-2 0,-3 5 1 0,0-5-2 16,-3 5 3-16,3-2 1 0,-2-1-1 16,2 2-1-16,2 0-1 0,0 0-1 15,1-2 2-15,1 2 1 0,2 1 3 0,3 2 1 16,-1-2 1-16,3 0 2 0,-1 3-4 16,1 0 0-16,-3 1-2 0,1 1-1 0,-1 2 0 15,0 1 0-15,-1-1-1 16,1 2-1-16,-1-1 0 0,1 4 0 0,0-1 0 15,1 1 0-15,1 1 4 0,-1-1-1 16,2 4 0-16,1-3 1 0,3 4-1 0,0 0-1 16,0-1-3-16,2 1 2 0,-3 1-2 15,3-2 0-15,0 3-1 0,0 1 1 16,2 1 1-16,-2-2 0 0,2 2 1 16,-2 0 1-16,2 2 1 0,-2-2 3 0,0 1 1 15,0 1-2-15,0 3 1 0,0-3-1 16,-1 3 0-16,4 0-2 0,-1 0-1 15,0 2 1-15,0-3 0 0,0 3-1 16,2-1 0-16,0 4 1 0,0-4-2 0,2 4-1 16,1-2-1-16,1 4 1 0,3-4 2 15,1 4 0-15,1 0 0 0,4-1 2 16,-1 1 1-16,6-1-1 0,1-2-2 16,2 2-7-16,2-3-7 0,5 1-13 0,0 2-16 15,4-6-32-15,0 5-51 0,2-2-67 16,2 1-78-16,0 2-68 0,0 1-61 0,2 3-51 15,-2-2-19-15,1 3 35 0,-1 0 63 16,0 0 71-16</inkml:trace>
  <inkml:trace contextRef="#ctx0" brushRef="#br0" timeOffset="57297.41">17653 8131 46 0,'-8'-4'164'0,"-3"-1"-27"0,2 1-16 16,-1 0-15-16,-1 3-12 0,1-2-13 15,-1 2-10-15,1 1-9 0,-3 0-8 0,2 0-7 0,-1 1-4 16,-3 3-1-16,2 1-1 0,-2-1-1 16,0 5 1-16,-2 1 0 15,3 1-2-15,-3 0 1 0,-2 6 0 0,2-1 1 16,-2 3 3-16,-2 5 2 0,1 0 6 15,-1 2 0-15,2 7 0 0,-2-2-3 16,2 5-6-16,2 1-5 0,0 1-9 16,2 3-8-16,3-2-6 0,1 7-6 0,3-3-3 0,1 1-4 15,3-2-1-15,2-1-1 0,2-3 0 16,2 1 0-16,2-3-1 0,3-2 0 16,1-4 1-16,5 0 1 0,-1-6-1 15,3 1 2-15,2-3 2 0,2-5 2 16,2-3 2-16,3-3 5 0,1-2 2 0,3-5 5 15,-1-4 1-15,3-4 1 0,2-2 9 16,-1-3 15-16,1-6 10 0,0-3 7 16,0-3 9-16,-1-4 10 0,1-3 7 0,-2-3 3 15,-3-3 2-15,-1-2 8 0,-3-2 2 16,-4-4-2-16,-2 0-7 16,-4-3-15-16,-5-2-10 0,-2-2-12 0,-6 3-14 15,-2-2-10-15,-4 0-9 0,-3 2-8 16,-3-1-7-16,-5 2-5 0,0 2-11 0,-4 6-27 15,-3-1-59-15,1 4-80 0,0 4-99 16,2 2-95-16,4 7-104 0,2 0-44 16,2 5 18-16,5 3 63 0,1 4 87 0</inkml:trace>
  <inkml:trace contextRef="#ctx0" brushRef="#br0" timeOffset="57978.18">18728 8123 133 0,'-6'-5'191'0,"0"0"-30"0,-1 1-18 16,1 1-15-16,-3-1-16 0,3 0-15 15,-2 4-22-15,-3 0-20 0,0 5-16 0,1 5-12 16,-3 0-5-16,-2 5 1 16,0 3 3-16,-1 3 7 0,-1 8 7 15,0 0 6-15,-2 1 5 0,0 8 4 0,-3 2 4 16,3 3 1-16,0 2 2 0,0 2 1 15,0 5 0-15,4 1 0 0,1 1 2 16,1 0-1-16,2 0-3 0,5-3-5 16,4 2-5-16,2-3-7 0,6-3-9 0,3-1-6 15,3-3-5-15,5 1-4 0,2-5-2 16,5-2-2-16,1-3-2 0,3-1-2 16,1-7-3-16,3-2 1 0,0-5 1 0,-1-4 0 15,1-2 3-15,0-5 7 0,0-5 16 16,-3-3 18-16,-1-4 17 0,-3-7 12 15,1-2 7-15,-3-4 5 0,-2-8-1 0,-2-4-9 16,-2-5-12-16,-2-8-10 0,-2-3-9 16,-5-5-14-16,-4-4-14 0,-2 0-11 0,-4-1-7 15,-4-1-2-15,-5 2-2 0,-3 0-2 16,-1 4-10-16,-4 4-20 0,-3 0-41 16,-1 8-72-16,2 1-91 0,-2 7-98 15,4 1-98-15,0 8-71 0,4 4-7 16,0 5 45-16,2 3 79 0</inkml:trace>
  <inkml:trace contextRef="#ctx0" brushRef="#br0" timeOffset="58760.95">20295 8303 130 0,'-9'-17'195'0,"1"4"-25"0,-1 0-16 16,-1-2-12-16,-3 5-6 0,0-4-5 0,1 3-4 16,-1-1 1-16,-2 0 1 0,0 3 4 15,0 0 7-15,-2 3 4 0,3 0 3 16,-3 1 1-16,-2 1-6 0,0 4-9 15,0 0-15-15,-3 4-15 0,-1 6-16 0,-2 2-14 16,-3 5-7-16,-1 4-2 16,-1 4-3-16,-2 8 0 0,-2 1-1 0,-2 3-4 15,2 6-6-15,1 5-9 16,-1 2-7-16,4 1-8 0,0 1-8 0,7 1-8 0,2-2-6 16,4-2 0-16,4 0-4 15,5-5-1-15,2 0-2 0,6-5 2 0,2-1 3 16,4-6 0-16,2-2 1 0,5-2-1 15,4-5 2-15,0-6 1 0,4-2-1 0,0-2 0 16,5-8 0-16,-1-1 1 0,1-8 2 16,1-1-3-16,-2-10-1 0,1 0 0 15,-1-8-1-15,-1-7 0 0,-3-4-3 0,-2-6 1 16,-2-3 0-16,-2-3 1 0,-3-4-1 16,-1-1 0-16,-5 2 2 0,-4-1-1 15,-2 6-1-15,-2-1-10 0,-4 3-23 16,-3 6-53-16,-1 2-89 0,-1 3-103 15,-2 3-108-15,3 7-112 0,-1 0-40 0,1 8 21 16,-1 0 69-16,5 6 95 16</inkml:trace>
  <inkml:trace contextRef="#ctx0" brushRef="#br0" timeOffset="59290.33">20695 8118 67 0,'0'-8'164'0,"0"1"-28"0,-2 1-25 15,2 2-19-15,-3-1-18 0,1 2-18 0,0 2-13 16,0 1-7-16,-2 0-1 0,-3 4 3 16,-1 2 6-16,-3 6 6 0,1 1 9 15,-3 6 7-15,-2 4 12 0,-2 2 10 16,-2 10 6-16,0 0 10 0,0 7 4 16,-2 3 2-16,2 2-4 0,0 3-6 0,2 0-7 15,2 1-10-15,5-1-11 0,1 0-13 16,5 0-7-16,4-4-8 0,4 1-5 15,5-7-7-15,1 0-3 0,7-4-3 0,2-3-4 16,4-4-3-16,5-3-5 0,4-5 0 16,2-4-1-16,2-2 5 0,4-6 6 15,4-4 3-15,1-5 4 0,1-8 6 16,1 0 6-16,-3-9 5 0,-1-5 8 0,-3-6 4 16,-6-7 8-16,-3-5 4 0,-5-7-1 15,-7-4-4-15,-6-3-3 0,-7-4-6 16,-8-1-8-16,-7 0-6 0,-5 0-11 0,-10 2-7 15,-5 2-12-15,-7 2-21 0,-5 2-38 16,-3 6-60-16,-5 2-83 0,-1 5-94 16,-3 9-92-16,0 4-88 0,0 8-43 0,2 5 16 15,4 4 62-15,3 3 83 0</inkml:trace>
  <inkml:trace contextRef="#ctx0" brushRef="#br0" timeOffset="60002.71">21514 8173 119 0,'2'-5'148'0,"-2"1"-23"16,2 2-13-16,-2 1-13 16,-2 1-11-16,-2 1-10 0,-3 4-7 0,-3 4-3 15,-3 5 4-15,-4 6 9 0,-2 6 11 16,-4 7 8-16,-1 4 7 0,-1 5 6 0,0 3 3 15,-1 4 4-15,3 0 5 0,2 4 7 16,2 2 5-16,2-5 2 0,6 1-1 16,3-1-6-16,4-4-10 0,1-1-16 0,8-3-15 15,1-2-16-15,5-4-15 16,1-3-16-16,5 0-13 0,2-3-6 0,2-6-10 16,3-3-3-16,3-3-4 0,1-6-1 15,-1-3 3-15,5-4 3 0,-2-5 6 0,1-5 6 16,3-5 6-16,0-9 2 15,0-6 3-15,2-4 0 0,-2-10-5 16,0-2-8-16,-2-7-5 0,-3-5-1 0,-1-2-6 16,-7-3-1-16,-2 3-3 0,-6-4 2 15,-3 0 1-15,-6 2-1 0,-1 3 0 16,-8 3-1-16,-3 2 0 0,-3 5 0 0,-1 4-4 16,-5 1-7-16,-2 7-18 0,-5 2-35 15,1 4-60-15,-2 3-83 0,-3 6-84 16,3 3-77-16,-1-1-63 0,1 6-58 15,2 4 5-15,1-1 52 0,1 2 69 0,4 2 76 16</inkml:trace>
  <inkml:trace contextRef="#ctx0" brushRef="#br0" timeOffset="64067.37">22507 7938 7 0,'-3'0'38'0,"1"0"1"0,0 0 4 0,-2 4 5 16,0-4 2-16,-3 1 1 0,3 2 1 16,-2-2-2-16,-3 3 0 0,-1 0-1 0,-1 2 1 15,-4 4 1-15,0-1 0 16,-4 4-1-16,0 3 3 0,-4 5-2 0,0 0 0 15,-3 5 1-15,-1 3 0 0,-3 4-3 0,1 4-1 16,-1 2-2-16,0 2-3 0,1 7-1 16,1 0-3-16,1 3-2 0,1 7-2 15,3 0-1-15,2 1-2 0,2 4-5 16,4-2-3-16,2 3-3 0,5-5-1 0,4 0-5 16,4-1-2-16,4-4-4 0,2-4 1 15,3-3-1-15,3-2 0 16,5-3 5-16,2-5 5 0,2-3 9 0,3-5 11 15,3-3 13-15,5-5 10 0,2-4 7 16,2-10 4-16,2 1-2 0,4-8-5 16,1-4-9-16,1-7-8 0,3-3-8 0,-1-6-5 15,1-4-3-15,-3-5 0 0,1-2 3 16,-1-7 6-16,-4-3 12 0,-2-6 15 0,-4-3 15 16,-4-3 11-16,-5-2 7 15,-3-3 3-15,-8-2-5 0,-1-2-9 0,-7 2-10 16,-3-4-17-16,-6 4-10 0,-3-2-14 15,-2 2-9-15,-3 3-9 0,-4 1-7 0,-2 3-4 16,-2 4-3-16,-2 1-6 0,-2 8-12 16,-1 1-29-16,1 3-48 0,-2 6-74 15,2 1-83-15,-1 6-73 0,3 2-65 0,2 6-51 16,2 2-26-16,0 4 34 16,4 6 59-16,3-1 66 0</inkml:trace>
  <inkml:trace contextRef="#ctx0" brushRef="#br0" timeOffset="64879.44">24018 8172 42 0,'-15'1'97'0,"-2"2"-13"15,0 3-10-15,0 2-6 0,-2 3-4 16,-2-1-7-16,-2 6-8 0,-1 2-5 16,-1 6-3-16,-3 1 0 0,1 4 2 0,-3 5 1 15,1-1 0-15,-1 5 3 0,3 5 0 16,-3 2-2-16,2 4 0 0,3-1-4 15,0 2-2-15,3 3-4 0,3-2-5 16,2 2-1-16,7-5-3 0,1 2-1 0,7 0-3 16,2-2-5-1,7-4 0-15,1 0-5 0,7-4-2 0,4-1-1 16,2-4-2-16,5-1 0 0,3-1-2 0,1-7-1 16,4-2 1-16,0-4-1 0,-1-2 0 15,3-7 2-15,-2-2 0 0,2-8 4 16,-2-1 9-16,2-5 10 0,-2-7 12 0,-2-4 13 15,-1-6 18-15,-1-6 21 0,-2-3 17 16,-3-10 10-16,-4-5 6 0,0-3-1 0,-4-7-10 16,-2-6-19-16,-4-2-21 0,-3-1-21 15,-2-3-16-15,-6 0-11 0,-2 3-9 16,-2 1-7-16,-4 1-4 0,-5 1-2 16,-2 2-3-16,-2 3-2 0,-2 2-19 0,-4 5-40 15,-3 0-55-15,-3 5-58 0,-5 3-59 16,-2 7-57-16,-4 2-52 0,-3 7-26 0,-3 6 16 15,-5 1 42-15,-2 4 45 16</inkml:trace>
  <inkml:trace contextRef="#ctx0" brushRef="#br0" timeOffset="77868.84">8979 10812 10 0,'-4'-1'46'0,"2"1"-6"16,-3-3-5-16,3 3-2 15,-2-1 2-15,2 1 4 0,0-4 7 0,-3 4 2 16,3 0 2-16,-2 0 2 0,2-1 1 15,-2 1-1-15,0-3-3 0,-1 3 1 16,1-1 0-16,-2 1 0 0,2-4 1 0,-3 4 0 16,1-1-2-16,-3-2 0 0,3 0-3 15,-2 2-1-15,-1-2-4 0,1 2-2 0,-1-4 0 16,1 2 0-16,-1-2 1 0,-1 4 2 16,-1-3 5-16,0 0 2 0,1 2 5 15,-3 1 4-15,0-4 0 0,-1 2 1 16,-1 2-1-16,0-2 0 0,0 1-2 0,-2-1 1 15,2 2 0-15,-1 1-1 16,1-3-1-16,-2 3 0 0,0-2-4 16,0 2-4-16,0-2 0 0,2 2 1 0,-2 0 1 15,2 0 0-15,1 0 1 0,-1 0 2 0,0 0-6 16,2 0-2-16,-2 2-4 0,3-2-3 16,-3 2-3-16,2-2 0 0,-2 3-1 15,1-2-3-15,-1 2-1 0,0-1 1 16,0 1-4-16,-2-2-1 0,0 4-1 0,0-1 2 15,0 2 0-15,-2-2-2 0,-2 2 4 16,-2 3 0-16,-3 1-1 0,1-1 2 16,0 1-1-16,-3 2 2 0,3 1-2 15,-3 2 1-15,3-2-1 0,-3 0 0 0,3 4-3 16,2-2-2-16,-3 0-1 0,3 1-3 16,-2 1-1-16,1 0-4 0,1-1-1 15,0 2-2-15,-1 1-1 0,1 1-2 0,-2-2 0 16,1 3 2-16,-1 0 2 0,2 3 2 15,-3-2-2-15,-1 3-3 0,1 1-1 16,-1 2-2-16,-3 2 1 0,3 0 0 0,-3 2 3 16,3 1 1-16,-1-3-2 0,1 4 1 15,1-1-2-15,1 0-2 0,2 1 0 16,1-1-1-16,1 1 0 0,0 0-2 16,2 0 0-16,2 0 0 0,0 1-1 0,2-2 0 15,0 1 0-15,3 0 3 0,1 0 0 16,3-1 1-16,-1 1 0 0,1-1 0 15,1 1-1-15,3 0 0 0,0 1-2 16,2-1 2-16,2 0-3 0,2 0 0 16,0 2 2-16,4-2-2 0,1 0 1 0,3 0-2 15,1-1 1-15,4-2 1 0,0 4 0 16,4-5-1-16,2 3 1 0,2-4 0 16,3 1-1-16,3-1 0 0,1-3 0 0,4 2-1 15,2-3-1-15,2 0 0 0,0-4 0 16,2 2 0-16,2 1 2 0,3-4 0 15,-1-2 0-15,1-2 0 0,3 0-1 0,1-2 0 16,0-2-1-16,4 0-1 0,-3-3 0 16,6-1 2-16,-1-3 1 0,0-1 1 0,4-1 0 15,0-3-1-15,3 0-2 0,1-4-2 16,3-1-1-16,3-5-1 0,1 1 1 16,0-1 3-16,2-5-1 0,2 1 1 15,0-2 1-15,0-3-3 0,0 0 0 16,3-5 3-16,-1 2 2 0,0-1-1 15,2-2 2-15,1 1 0 0,-1-1 1 16,0 0-3-16,1-3-1 0,1-1 0 0,-2 3 1 16,1-3-1-16,-3 0 1 0,0 0 0 15,-2 0 0-15,-2-1-1 0,-2 0 0 16,0 0-2-16,-2-1 0 0,-3-2-2 0,1 3 0 16,-1-4 3-16,-1 0-1 0,-3-2 4 0,1-1-2 15,-3-2-1-15,0 2-2 0,-4-1 1 16,0-1 0-16,-4-2-3 0,-2 3-1 15,-5-4 3-15,-1 5 1 0,-3-1-3 16,-6 0 0-16,-3 1 4 0,-3 0 3 0,-5 2-1 16,-2 0 0-16,-6 0 2 0,-2 1-2 15,-5-3-1-15,-3 4 1 0,-5-4-2 16,-5 2 0-16,-1-2 0 0,-5 4 0 16,-1-4 0-16,-3 2-2 0,-4-3-1 0,-2 6-2 15,-5-6-1-15,1 4 1 0,-5 1 1 16,-1 0-1-16,-5-1 4 0,0 1-2 15,-5 4 4-15,1 0 4 0,-4-1 0 16,-1 4 2-16,-1 1-2 0,-3 1 1 0,-2-1-2 16,0 2-3-16,-2-1 1 15,1 3-2-15,-6 1 2 0,1-2-2 0,-4 5 0 16,-1-3-2-16,-1 2-2 0,-3-1 1 0,1 3 1 16,-1-2 1-16,1 2 1 0,-3 1 4 15,2 1 0-15,-2-1 0 0,3 0-4 16,-3 2 3-16,2 0-1 0,3 0-5 15,-1-2 1-15,1 5 0 0,-1 0 0 0,3 1-1 16,-2 0 3-16,-1 3 0 0,1 1-1 16,-3 0 1-16,-2 4 0 0,-2 1 0 0,3 0-2 15,-3 4-2-15,0 0-3 16,0 4-8-16,2 1-10 0,1 1-19 0,-1 1-31 16,2 2-60-16,3-1-79 0,1 5-83 15,5 0-70-15,0 3-57 0,4 3-46 0,2 5-3 16,3-2 49-16,1 2 71 0,3 2 71 15</inkml:trace>
  <inkml:trace contextRef="#ctx0" brushRef="#br0" timeOffset="87158.98">17924 11230 27 0,'0'-1'49'0,"-2"1"-6"0,2-4-3 15,-2 4-2-15,2-1 1 0,-2 1 1 16,-1-3 0-16,1 3 1 0,0-1 2 0,-2 1 0 15,2-4 2-15,-2 4-1 0,-1-1-2 16,1 1 2-16,0 0-1 0,-2 0 1 16,-1 0-1-16,1-3-1 0,0 3 1 15,-3 0-1-15,1 0-2 0,-3 0-2 0,3 0-1 16,-3 0-4-16,-2 0-1 0,3 0-3 16,-3 0-1-16,0 3-2 0,1-3 0 0,-1 1 0 15,-2-1-1-15,2 4 0 16,-1-3 1-16,-1 3 0 0,-2 0-1 15,0 0 0-15,0 1-2 0,0 2-2 0,-2-2 1 16,0 4 0-16,-2 1 2 0,0 1-1 16,-1 2 1-16,-1 3 2 0,0 0 2 15,0 2 2-15,-1 1 2 0,1 1 1 0,0 3 2 16,-1-2-1-16,1 3-2 0,0-2 1 16,0 2-3-16,1 2 1 0,1 0 0 15,0 3-1-15,2-4 1 0,-2 4-1 0,2 0 3 16,0 0 0-16,2 3 1 0,0-3 2 15,0 2 2-15,0 2 0 0,2-3 2 16,0 3 0-16,3-3 2 0,-1 3 0 16,0-2-2-16,3 0 0 0,1 2-1 0,3 1-5 15,0-4-2-15,1 4-3 0,3 0-1 16,2 1-3-16,2-1-3 0,3 0-2 0,1 0-2 16,2-1 0-16,3 0-5 0,2 0-2 15,1 1 0-15,3-4-1 0,2 3-1 16,3-3-2-16,1 3-1 15,0-2-2-15,3 0 1 0,1 2-2 0,3-3 0 16,1 3-1-16,1-2 3 0,4 1 1 0,2-1 0 16,3 2 1-16,1-2 1 0,2 0 2 15,1 1-2-15,3-1 2 0,1-2 0 0,4 1 0 16,0-1 1-16,2-1 0 0,2-2 1 16,2-1 2-16,5-1 3 0,-1-2 4 15,5 0 2-15,0-2 0 0,0-1 0 16,1-1-2-16,-1-2-1 0,2-1-6 0,2 1 0 15,-2-3-1-15,2-2 0 0,0 3 2 16,0-3 2-16,2-2 2 0,0 0-2 16,0 2-2-16,0-2 1 0,2-4-4 15,3 3-4-15,-3-1 2 0,2-1 0 0,-2-2 1 16,1 1 0-16,-1-1 2 16,-2 2 2-16,0-2 1 0,0 1 0 0,0-4 0 15,-2 3 3-15,0 0-1 0,0-3-1 16,-2-1-1-16,2 3-1 0,0-3 1 0,2 0-3 15,0 0-2-15,4 0 2 0,1-3 0 16,3 3 0-16,-1-1 0 0,1-3-3 16,1 3-1-16,1-2-4 0,-1 2-1 0,2-3-1 15,-3 0-1-15,3 3 3 0,-1-5 0 16,1 2 2-16,0-2 0 0,2 1 0 16,1-3 0-16,3 1 0 0,0-1-2 0,5-1 1 15,-1-3 1-15,4 3-1 0,5-1 1 16,4-5 1-16,2 5 6 0,2-4 0 15,3 3-7-15,3 0 1 0,1-1-2 16,1 2-4-16,1-1-3 0,0 2 0 0,-3 0-1 16,-1 2-3-16,-3-6 1 0,-2 4 2 15,-2-2 1-15,-2 1 1 0,-2-2 1 16,0-1 4-16,-3-2-4 0,1 2-1 16,0-3 0-16,-5-2 0 0,1 2-3 0,-5-2-1 15,-4 1 2-15,-2-3-2 0,-2 2 3 16,-5-3 1-16,-3 2 2 0,-3 0 3 15,-2 0 0-15,-4 2 1 0,-2-1-1 16,-3-3-1-16,-3 2-3 0,-3 1-1 16,-2 1 1-16,-2-3-1 0,-4 2-1 0,-2-3 0 15,-3 1 1-15,-1 0-2 0,-3-2-1 16,-4 1 2-16,0-3 1 0,-4 3-1 0,-2-2 0 16,-3-2 1-16,-3 0 1 0,-1 1-2 15,-4-1-1-15,-2 0 3 0,-2 0 2 16,-2-3 1-16,-2 3 0 0,-3-1 2 15,-1 0 1-15,-3 0-3 0,-2 1-2 0,-1 0-1 16,-3 1-1-16,-3-1-1 0,-1 0 0 16,-2 0 1-16,-1 0-1 0,-3-1 2 15,-1 2-1-15,-1-1 0 0,-3 0 0 0,-2 0 0 16,0 0 0-16,-4 0-1 0,0 1-1 16,-3 0 0-16,1-1 1 0,-4-3-1 15,-1 3 0-15,0-1 1 0,-3 1 2 16,-1-3-1-16,0 3 0 0,-4 0 0 0,0 0-1 15,0 1-1-15,-4 0 2 0,0-1-2 16,-2 0 2-16,-3 0 0 0,-2 0-2 16,-1 1 2-16,-1-1-2 0,-2 0 2 15,1-1-1-15,-6 5 2 0,1-4-1 0,-4 1 0 16,-2-1-2-16,-3 4-1 0,-1-2 1 16,-3-1-2-16,-2 3 2 0,0-3 1 15,0 4 1-15,1-3 1 0,-3 3 0 0,-2 3 4 16,-1-4 2-16,1 4-1 0,-2-2-2 15,-2 1 0-15,0 1 0 0,-3-3-6 16,-4 2-1-16,1 1 0 0,-5-2 0 0,-2 5-2 16,0-6 1-16,-2 2 0 0,0 2 1 15,-1 0 0-15,1-1 2 0,0 0 1 16,2 0 1-16,2 1-1 0,0 2-2 0,0-1 0 16,3 1 1-16,-1 2-3 0,0-2 0 15,0 3 1-15,1-2 0 0,1 2 2 16,-2 1-1-16,2 1 2 0,1-1 0 15,-1 1 0-15,0 0 6 0,-1 3 0 0,1 0-1 16,0 1-1-16,1 0 2 16,-1 1-2-16,0-1-4 0,3 2-2 0,-3-1 1 15,3 1 0-15,-1 2 1 0,3-2-1 16,1 1 1-16,5 2-1 0,0-3 0 0,4 3-2 16,0 0 2-16,5 3 1 0,-1-3 0 15,5 2 1-15,-1 1-1 0,1 1-1 16,2-2 0-16,2 3 1 0,-1 0-2 0,3-1-2 15,0 2 3-15,0-2 1 0,0 3-2 16,2 1-1-16,0-2 1 0,1 3 1 16,-1-2 0-16,-2 2-1 0,2-2 1 0,0 1 0 15,0 0 1-15,0 1-2 0,0 0 2 16,0-1 0-16,2 1-1 0,-2 0-2 16,3 1 2-16,-3-1 1 0,2 2-1 15,-2-1 3-15,0 0 4 0,0 1 4 16,0 2 0-16,0 0-2 0,0 0 2 15,0 0-4-15,0 2-1 0,-2 0-4 0,0-1-2 16,0 1-1-16,-2 1 2 0,-2-1-1 16,0 4 0-16,-1-4-2 0,-1 3 3 15,2 2 0-15,0-3-2 0,-1 1 0 0,3 1-1 16,2-2 2-16,0 1 0 0,4 1-1 16,0-2-3-16,3 0-3 0,1 0-3 15,3 0-5-15,1-2-9 0,3 0-7 16,2 1-12-16,0 0-21 0,4 1-26 0,0-1-38 15,0-2-50-15,3 5-54 0,1-4-49 16,2 4-37-16,1-2-28 0,2 1-12 16,1 1-9-16,3-2 8 0,0 1 37 0,4-2 44 15</inkml:trace>
  <inkml:trace contextRef="#ctx0" brushRef="#br0" timeOffset="91556.69">17558 11589 14 0,'0'0'31'15,"0"0"-1"-15,0 0 0 0,0 0 3 16,0 0 0-16,0 0 1 0,0 0 3 15,0 0 0-15,0 0-1 0,0 0 1 0,-2 0 0 16,2 0 1-16,-2 0-4 0,-1 3-2 16,1-3-3-16,-2 1-4 0,2 3-3 15,-2 0-3-15,-1-3-3 0,1 5 0 16,0-1-1-16,0-1 1 0,-3 1-1 16,3-1 3-16,-2 1-1 0,2 1 3 0,-3 0 0 15,3 2 1-15,-2-2-1 0,-1 0 1 16,1 3-1-16,0 1 0 0,-3 1-1 15,3-2 2-15,-3 3 3 0,1 0 0 16,-1 1 5-16,1 0 4 0,-1 0 3 0,-1 2 5 16,-1-1 3-16,1 2 3 0,-1 1 0 15,1-1-1-15,-1 2-1 0,0-1-4 0,1 3-5 16,1 1-1-16,-1 0-2 0,1-1 0 16,1 2-4-16,1 3 0 0,1-1 0 15,0 2-3-15,2 0-1 0,1 3-4 0,1-3-1 16,0 2-3-16,4-2-5 15,0 2 0-15,1-2-2 0,1 2-1 0,2-2-2 16,3-1 0-16,-1 0 0 0,3 0-1 0,-1-2-1 16,5-3-2-16,0 0 2 0,2-1-1 15,2-4-1-15,0-1 0 16,2-3 0-16,0-2 0 0,2-3 1 0,1-1-1 0,-1-2 2 16,0-3-2-16,1-3-1 15,-1-2 0-15,0-1 0 0,0-5 2 16,-1-3 2-16,-1-1 1 0,0-4 3 15,-2 0 4-15,-2-6 1 0,0 0 3 0,-2-4 2 16,0-1 2-16,-3-2 1 0,-1-1 0 16,-1-4 3-16,-1 2 2 0,-3-5 7 0,-2 1 13 15,1-3 13-15,-3 1 12 0,-2-2 11 16,-2 3 10-16,-3-3 3 0,-1 2-5 0,0-2-6 16,-3 3-7-16,-1 1-13 0,-3 4-11 15,-2-1-10-15,0 3-10 0,1 3-11 16,-3 0-5-16,0 2-6 0,0 3-5 15,0 4-7-15,-2 0-22 0,2 4-54 0,-2 3-72 16,0-1-83-16,2 6-81 0,0 4-82 16,-2-1-64-16,2 6 5 0,-2 0 50 15,2 3 67-15</inkml:trace>
  <inkml:trace contextRef="#ctx0" brushRef="#br0" timeOffset="92488.12">18487 11518 37 0,'-6'0'54'16,"-1"1"-2"-16,-1 5 3 0,-1-2 2 15,-1 1 4-15,-1 4 2 0,-2-1-1 16,-1 5 1-16,-1 1 0 0,-2 5-4 16,-2-2-3-16,0 6-3 0,0 1-2 15,-2 4-2-15,-1-2-2 0,1 4-2 0,2 1 0 16,0 2-3-16,2-2-2 0,2 2-4 15,1 1-5-15,3 4-4 0,3-6-7 0,1 6-5 16,3-5-1-16,4 1-3 0,2-1-1 16,2 1-1-16,5 0 2 0,3-2-2 15,3-1 2-15,2-2-2 0,2 0-1 16,2-8 1-16,1 3-2 0,1-6 2 0,2-2-2 16,-1-6 1-16,1 0 0 0,-2-4 0 15,3-3 1-15,-3-6 1 0,0-2 2 16,0-6 5-16,-1-3 6 0,-3-3 12 15,0-4 13-15,-4-5 19 0,-1-4 20 0,-3-1 24 16,-3-6 15-16,-1-2 12 0,-5-1 7 16,-4-3-1-16,-2-2-13 0,-3 1-18 15,-1-5-18-15,-3 3-20 0,-2-2-21 16,1 0-18-16,-3 1-10 0,0 5-10 0,-2-2-8 16,2 5-6-16,-2 4-26 0,-2 0-51 15,2 6-68-15,-2 4-75 0,2 2-74 16,1 6-80-16,-1 2-59 0,0 1 7 0,0 5 43 15,0 2 64-15</inkml:trace>
  <inkml:trace contextRef="#ctx0" brushRef="#br0" timeOffset="94046.19">19230 11518 64 0,'-2'0'56'0,"2"0"-7"16,-2 1-5-16,-3 2-1 0,1 0 1 0,0 1 2 16,-2 2 3-16,-3 3 4 0,1 1 1 15,-1 0-1-15,-3 6 1 0,-1 1-1 16,0 3 0-16,-4 2 2 0,0 2 1 15,0 4 5-15,0 3 3 0,-2 3 1 0,0 0 4 16,0 4 3-16,2-2 1 0,2 3 1 16,1 3 1-16,3-5 2 0,3 5 2 15,1-1 0-15,5 1-2 16,4 0-3-16,3 4-4 0,1-4-7 0,4 4-9 0,5-4-9 16,2 0-6-16,2-2-7 0,5-5-4 15,1-1-2-15,2-1 1 0,3-7-2 16,2-1 3-16,0-5 1 0,1-1 1 0,3-5-2 15,0-5 0 1,0-6-1-16,2-3-5 0,1-7-2 0,-3-2-5 0,0-6 0 16,0-3 5-16,-5-7 15 0,-3-1 19 0,-3-8 22 15,-4-6 21-15,-4-2 16 0,-4-4 8 16,-7-2-6-16,-4-5-12 16,-6-1-18-16,-4-2-17 0,-5-2-18 0,-4-1-10 0,-2 0-12 15,-4 2-8-15,-5 1-4 16,1-1-5-16,-3 6-1 0,1 2-3 15,-3 4-2-15,0 6 0 0,2 0-6 0,-1 7-20 16,1 3-47-16,0 7-87 0,3 1-105 16,1 6-101-16,3 2-103 0,2 4-69 15,2 8-1-15,4 1 60 0,2 1 92 16</inkml:trace>
  <inkml:trace contextRef="#ctx0" brushRef="#br0" timeOffset="95185.62">20201 11544 84 0,'-8'3'83'0,"0"-2"-17"16,-1 2-11-16,-2 4-7 0,1-1-9 15,-1 7-4-15,1-1-2 0,-3 5 0 16,-2 0 2-16,3 7 3 0,-3 0 3 15,-2 2 5-15,0 7 0 0,0 1 4 16,0 1 2-16,-2 1-1 0,2 2 1 0,2 4-1 16,0-5-2-16,3 5-3 0,1-5 0 15,5 2-1-15,-1-2-2 0,5-2-4 16,2 1-1-16,2-2-2 0,3-1-2 0,3-3-3 16,1 0-2-16,1-2 2 15,3-3 0-15,0-4 3 0,1-2 2 0,3-4 4 16,0 0 1-16,0-5 0 0,2-2 1 0,2-7-2 15,1-1-2-15,-1-1-2 0,2-7-3 16,-2-2-4-16,2-5-5 0,-1 0-4 16,1-4-2-16,-2-2-4 0,-2-3-1 0,0-2-1 15,0-2 7-15,-2-3 12 0,-2-1 23 16,-2-3 22-16,-5-3 23 0,1-2 27 16,-5 0 14-16,-4-4 6 0,-4 0-7 0,-5-1-9 15,-1 0-14-15,-3-1-19 16,-4 4-18-16,0-1-16 0,-4 2-16 0,2-1-16 15,-2 7-11-15,-1 0-8 0,1 5-8 16,0 1-4-16,2 0-9 0,2 5-23 16,-2 1-48-16,2 3-71 0,2 3-81 0,0 0-82 15,1 4-76-15,1 1-75 16,-4 4-16-16,0 4 35 0,0 0 63 0,-2 4 73 16</inkml:trace>
  <inkml:trace contextRef="#ctx0" brushRef="#br0" timeOffset="97014.52">20729 11593 29 0,'0'4'62'0,"0"-4"-2"15,0 0-1-15,0 1 4 0,0-1 1 16,-3 3 0-16,1-2-4 0,-2 3-5 0,-2 3-6 16,-1-2-5-16,-1 4-1 0,-3 3-1 15,-1 1 0-15,-1 2 0 0,0 3 0 16,-2 2-1-16,-2 2-1 0,3 3-2 15,-3 4 1-15,2 0-2 0,0 4 1 0,0 1-2 16,3 1 2-16,-1 1 0 16,4 6-1-16,1-3-1 0,4 2-4 0,2 1-1 15,4-2-3-15,0 0-4 0,4-1-2 0,3 0-2 16,3-1-1-16,1-5-1 0,4 1 1 16,2-5 1-16,2-1 4 0,2-3 2 15,3-6 4-15,3 0 1 0,1-5-1 0,4-6-4 16,0 0-2-16,0-7-4 0,2-2-3 15,0-7-3-15,-2 0-1 0,-1-6 1 16,-1-5 0-16,-2-3 1 0,-3-7 1 0,-1-3 1 16,-3-7 1-16,-4 0 1 0,-2-5 2 15,-2-2 5-15,-5-5 4 0,-1 0 7 16,-5-3 8-16,-4 1 8 0,-2-2 4 16,-2 5-2-16,-3-3-3 0,-3 4-9 0,-1 4-12 15,-4 0-18-15,1 3-43 0,-3 7-60 16,0 1-66-16,0 4-68 15,2 6-80-15,0 0-67 0,2 4-7 0,1 5 35 16,-1 1 53-16</inkml:trace>
  <inkml:trace contextRef="#ctx0" brushRef="#br0" timeOffset="98358.54">21943 11601 82 0,'-4'-3'89'0,"0"-2"-5"0,0 4-6 16,0-2-9-16,-1 2-9 0,-1-3-8 15,0 4-6-15,-3 0-6 0,-1 0-4 16,-1 5 0-16,-2-1 1 0,1 5 3 15,-3 2 2-15,-2-1 0 0,-2 4 2 0,0 1 2 16,-2 4 2-16,-1-1 1 0,-1 4 2 16,2 2 1-16,-2 0 1 0,1 1 0 15,-1 5-6-15,2-1-3 0,0 1-5 0,0 4-5 16,2 4-6-16,2-2-2 0,2-1-3 16,0 3-2-16,5 2-2 0,1-1-2 0,3 1-1 15,1-1 0-15,3-1-2 16,4-1 0-16,1 0 1 0,3-3 2 0,0 0 3 15,5-5 4-15,-1 0 4 0,5-4 4 16,0-3 2-16,2-3 2 0,2-1 2 0,2-6-2 16,3 1 0-16,-1-8-3 0,2 1-3 15,3-5-4-15,-1-2-4 0,1-6-4 16,-1-2-4-16,1-3-4 0,-1-5-2 0,1-2-3 16,-3-6-3-16,-2-2-1 0,1-5 0 15,-3-3 0-15,-2-3 0 0,-2-3 0 16,-2-5 1-16,-5 1 2 0,-1-2 11 15,-5 0 22-15,-2-2 26 0,-2 0 24 0,-2 1 19 16,-4-1 12-16,-3 2-1 0,-1 0-15 16,-3-2-22-16,-2 4-22 0,-2 6-17 15,-2-2-14-15,0 3-9 0,0 4-8 16,-2 0-9-16,-2 5-32 0,1-1-54 0,-1 5-72 16,-2 2-79-16,-1 2-79 0,1 4-85 15,0 4-47-15,-3 0 12 0,3 6 48 16,-3-1 68-16</inkml:trace>
  <inkml:trace contextRef="#ctx0" brushRef="#br0" timeOffset="99965.96">23396 11495 20 0,'-3'-2'64'0,"1"-1"-8"0,0 1-7 0,0 2-5 15,0-3-4-15,0 3-3 0,-2 0-1 16,-1 0-1-16,1 3 3 0,0-1 3 16,-2 1 3-16,-3-1 0 0,1 3 1 15,-1 0-1-15,-4 4 1 0,1 3 1 16,-1 1 0-16,-2 3 0 0,-2 2 1 0,0 2 0 15,0 5-1-15,0 0-4 0,-2 4-2 0,2 1-4 16,1 4-2-16,-1 0-5 0,2 2-2 16,0 1-6-16,0 2-3 0,2 2-4 15,3 2-2-15,1 1-3 0,3 0-1 16,2 1-1-16,2 4 0 0,2-5 0 16,2 4-1-16,2-3 0 0,5-1 0 15,1 1 0-15,3-3-3 0,4-1 0 0,2-3-2 16,2-3 1-16,2-2 0 0,3-2 0 15,1-3-1-15,3-3-1 0,2-4 2 16,-1-5 1-16,5-2-1 0,0-5 0 0,0-7 0 16,0-2 1-16,2-7-1 0,-2-2 2 15,-2-7 3-15,0-2 7 0,-2-7 8 0,-3-1 11 16,-1-8 13-16,-3-2 14 0,-3-7 15 16,-6-2 11-16,1-2 6 0,-4-3 6 15,-4 1 0-15,-3-5-2 0,-2 4-10 0,-2-2-9 16,-4-1-11-16,0 2-11 0,-4-2-11 15,-1 3-13-15,-1 2-8 0,-3-2-8 16,-1 1-5-16,-3 5-3 0,0 0-5 16,-2 1 0-16,0 6-2 0,-2-1 0 0,2 4-1 15,-2 2-15-15,2 3-31 16,-2 3-39-16,2 1-47 0,0 5-49 0,0 3-49 16,2 3-39-16,3 3-29 0,-1 2-26 15,0 1 13-15,1 7 29 0,-1-2 42 16</inkml:trace>
  <inkml:trace contextRef="#ctx0" brushRef="#br0" timeOffset="114365.77">8454 14043 56 0,'0'-1'77'0,"0"1"2"0,0-3 4 0,0 3 2 16,0-1-1-16,0 1-2 0,0 0-3 16,0-4-4-16,0 4-5 0,0-2-4 15,0 2 1-15,-2-1 1 0,2 1 0 0,-2-4-1 16,2 4 1-16,-2-1 3 0,-1-2 2 15,1 2 2-15,0-3 3 0,0 3 8 0,0-2 6 16,0 2 6-16,-2-3 3 0,-1 3 4 16,1-1 4-16,0-1 1 0,-2 1 0 15,-1-1-6-15,1 3-6 0,-3-1-5 16,1 1-3-16,0-4-9 0,-1 4-11 0,-2-1-8 16,1 1-9-16,-1-3-6 0,-1 3-10 15,-1-1-8-15,0 1-2 0,1 0-2 16,-3 0 1-16,0 0-1 0,-2 0-1 15,0 0 2-15,0 0-4 16,-2 0-2-16,0 1-1 0,-2-1-4 0,0 3-1 16,-1-2 0-16,1 4 0 0,0-2 0 0,-2 2-1 15,2-2 0-15,0 2-4 0,-3-1-2 16,3 1-1-16,-2 3 1 0,2-5-4 16,-3 5 1-16,3 1-1 0,-2-3 0 0,0 4-2 15,-1-1-1-15,1 0 2 0,0-1 0 16,-1 1 4-16,1 3 0 15,0-4 2-15,0 5 0 0,-1-4-2 0,1 2 0 16,-2-1-3-16,1 1-1 0,1 3-1 0,-2-2-3 16,1 1 0-16,-1 4 1 0,2-5 1 15,-3 4 2-15,3 2-1 0,-2 1 2 0,-1-1 2 16,1 3-3-16,2 0-2 0,-3 3 1 16,3-3-1-16,-3 2 1 0,3 2-2 15,-2-1 1-15,2 1 2 16,-3 3 0-16,1-2 0 0,1 3 0 0,-1-3 3 0,2 3-2 15,-3-1 0-15,3 2 0 0,0 0 2 16,-1 3-4-16,1-3-2 0,0 3-1 16,2-3 2-16,2 5-1 0,0-1-2 15,0 0 2-15,2 5 2 0,2-3 1 16,2 2-1-16,0 0 0 0,3 0 1 0,1 0 0 16,3 2-1-16,0-5 0 0,4 3 0 15,-1-1-2-15,3 0 0 0,3 1 0 0,1-3 0 16,2 0 0-16,3 0 1 0,1-1 2 15,3-1 3-15,2 0-2 0,2 0 1 0,2 1 3 16,2-1-6-16,2 0 0 0,0-2-3 16,5 3 2-16,-1-3 1 0,3 2-2 0,2-4 4 15,0 1 0-15,4-1 0 0,0-3-3 16,2-1 1-16,2 1-1 0,0-1 0 0,5-4 2 16,-1-1 0-16,0 1-1 0,3-3-2 15,2 1 1-15,-3-4 2 0,3-1-1 16,2-3-1-16,0 0 0 0,-1-2 3 0,5-1-4 15,0-4-4-15,3 0 2 0,-1-1 1 16,4-2 1-16,1-1 1 0,1-1 3 16,1-3 0-16,1-2-2 0,3 1-1 0,0 0 0 15,1-4 0-15,1-1-2 0,0 1-2 16,2-2 2-16,-2 0-1 0,2-2 1 16,-2-2 0-16,0 1 1 0,-1 2 0 0,1-6-1 15,0 2 3-15,-2-3-2 0,2 0 3 16,-3-2 1-16,1 1 0 0,-2-4-1 15,-1 2-2-15,1 0 1 0,-2-1-1 0,-3 2 0 16,0-1 0-16,1 1 1 0,-3 0 0 16,-2 1-2-16,-2-3 0 0,-2 3-2 0,-2-4 0 15,-2 4 1-15,-3-2 0 0,1 0 2 16,-3-3-2-16,-2 1 2 0,1-1 0 0,-3-1 0 16,-2-2 1-16,0 2-3 15,0-3 2-15,-2 1-1 0,-2-2 1 0,2 1 0 16,-4-2 0-16,0 2 0 0,-1-4 2 15,-1 3 1-15,-2 0-1 0,-1-2 1 0,-2 2-1 16,1 1-2-16,-5 1 2 0,0-2-2 16,0 1 0-16,-4 0 0 0,0 1 0 15,0 2 0-15,-4-3 0 0,0 2 1 16,-1 2-1-16,-1 1 2 0,-3-1 1 0,1 0-2 16,-3 0-1-16,1 0-2 0,-1 0 1 15,-2 1 1-15,-2 0 0 0,0-1 1 16,-2 0-1-16,-2-3 2 0,0 3 0 0,-4-1-1 15,-1 1 0-15,-1-3 1 0,-3 3-1 16,1-1-1-16,-5 1 0 0,0-2 1 16,-2 3 2-16,-2-1 0 0,0 1 0 15,-2-1 6-15,-2 4 0 0,-1-3-1 0,-1 1-2 16,0 3 1-16,-1 0 0 0,-1 1-2 16,-3-1-1-16,0 3 0 0,1-1 0 0,-3 3 0 15,-2-1-4-15,-2 2 0 16,0 1 0-16,-2-2-1 0,-2 1-1 0,-2 3 0 0,-3 1 2 15,-2-1-1-15,1-2 0 16,-3 4 1-16,-2-2 0 0,-1 2 0 0,-1 0-1 16,-2 1 1-16,0-1 0 0,-3 0-2 15,-1 2 1-15,0-2-2 0,-3 1 1 16,1 3 2-16,0-2 0 0,-3-1 3 16,1 3 1-16,-3 1-1 0,0-1 1 15,1 2-2-15,-3 0 2 0,-2 1-1 0,-2-1 4 16,-2 3 0-16,-2-1 1 0,0 1-2 15,-2 1-1-15,-3-1-3 0,-1 5-2 16,-1-2 4-16,0 0-1 0,-1 5 4 16,1-2-2-16,1 3 0 0,1 2-1 0,3 3-2 15,0 0-2-15,1 0-4 0,3 2-9 16,2 2-7-16,2-1-12 0,3 2-20 16,3 0-39-16,5 2-63 0,4 2-77 0,4-2-79 15,7 0-70-15,3 2-57 0,6 0-44 16,3-1 13-16,4 1 57 0,5 2 72 15</inkml:trace>
  <inkml:trace contextRef="#ctx0" brushRef="#br0" timeOffset="123615.95">18011 14319 16 0,'-2'0'64'0,"-1"0"1"0,1 0 0 0,0 0-2 15,0-2-3-15,0 2-1 0,0 0-1 16,-2-2-4-16,2 2-4 0,-3 0-2 0,1 0 0 16,-2-3-3-16,1 3-1 15,-1 0 1-15,0 0 1 0,-3-1-1 0,1 1 0 16,-1 0 0-16,1 0-2 0,-3 0-4 15,1 0-4-15,-3 1-4 0,0 2-4 16,-1-1-5-16,-1 3-5 0,0-1-3 0,-2 1-2 16,0 1-1-16,0 4-2 15,-2-1 1-15,0 0 1 0,0-1 3 0,-2 4 0 16,0 2 2-16,-1-3 3 0,1 3 1 0,-2 1 0 16,2-1 2-16,-2 2 0 0,1 1 4 15,-1 0-2-15,2 0 2 16,-2 4-1-16,1-4-1 0,-1 3 0 0,2 4-3 15,-2-1-1-15,2-2-1 0,-3 4 1 0,1 3 1 16,0-2 1-16,-1 2 2 0,1 2 4 16,0-1 3-16,0 0 2 0,-3 2 2 15,3 1 4-15,-2-1 1 0,-1 1 4 16,1 1 5-16,-1 1 0 0,3 0 0 0,-2 3-2 16,1-4-3-16,1 4-8 0,0-2-5 15,2 3-5-15,2-2 0 0,0-1-6 0,2 2 1 16,0-1-1-16,4 3-1 0,0-4-3 15,3 4 0-15,-1-4 0 0,5 3 2 16,-1 2 0-16,3-2 0 0,2 1-1 0,2-3 1 16,0 2-2-16,4-3 0 0,1 5-1 15,3-5-2-15,0 2-1 0,5-3 1 16,0 2-1-16,4-2-3 0,2 1 0 0,0-1 2 16,4 2 1-16,0-2-3 0,3 3 2 15,1-2-1-15,3 1 2 0,0 1-2 16,1-2 2-16,3 3 0 0,2-2 0 0,2-2 0 15,3 1 2-15,1-2-1 0,4-1 1 16,1 1 2-16,4-4 3 0,2-3 2 0,2 2 1 16,2-5 2-16,2-2 1 0,0 3-2 15,5-4 0-15,-1-2-4 0,3-1-1 16,0 3-1-16,1-6-1 0,3 2-3 0,-2 1 0 16,2-5-1-16,-2 1 1 0,1-1-2 15,1 1 0-15,0-4 2 0,0-3 0 0,0 3 1 16,2-3 1-16,0-1-2 15,0 0-2-15,2 0 1 0,0-4-2 0,0 2-2 16,2-2-3-16,2 3 1 0,1-4 0 0,-3 0-4 16,2-4 0-16,-1 4-1 0,-3-1 1 15,-2-3 1-15,0-1-1 0,0 0 0 16,-3 0 0-16,-1-1 5 0,2-3-2 16,-2-1 2-16,-3 1 2 0,3-1 0 0,-2-1 3 15,-1-2-4-15,1 1 0 0,4-2 4 16,2-1 12-16,2-2 7 0,6 1 1 0,5-2 4 15,2 2 1-15,4-1-6 0,4 0-15 16,0 0-7-16,3 0 0 0,1 1-5 0,-2 1-5 16,3 0 2-16,-3-1 2 0,-2 3-2 15,-1-3-2-15,-5 2-1 0,-7-2 2 0,-4 3-1 16,-6-3-2-16,-4 3 0 0,-7-3 0 16,-5-2 2-16,-4-3 1 0,-3 1 0 15,-4-4 1-15,-3 0 1 0,0-2 0 16,-4-2-2-16,0 0 0 0,1-1 0 15,-3-3 0-15,-1 2-2 0,1-3 5 0,-2 3 1 0,0-3-1 16,0 3 0-16,-4 0-1 0,-1 1 0 16,1-4-3-16,-3 4 0 0,-1-3 3 15,-1 3 1-15,-1-1-2 0,-1 1 1 16,-2 0 0-16,-2-1-2 0,0 1-1 0,0 0 0 16,-2-1 0-16,0 1 1 0,-2-1 0 15,0 4 2-15,-1-3-2 0,-1 1 0 16,0 2 0-16,-3-2 0 0,-1 2 1 0,-1 1 2 15,-1-3 3-15,-1 3 3 0,-4 1 1 16,0-1 0-16,-2 0 0 0,0-3 0 0,-4 3-2 16,0-1-1-16,-2 2 0 0,-1-5 0 15,-1 3 0-15,-3-2-3 0,-2 3 2 0,1-1-1 16,-1 0 2-16,0 2 0 0,-1-1-1 16,-1 3 2-16,-2-1 0 0,0 1-1 15,0 1 0-15,0 0-1 0,-2 1 1 0,0 1-1 16,-2-1-2-16,-3-1-1 0,1 2-3 15,-2 0 0-15,-1 0 0 0,-3-2 0 16,-1 3 0-16,-4 1-3 0,0-2 2 16,0 5-2-16,-4-6 2 0,0 6-2 0,0-2 3 15,-2 2 1-15,-2-2-1 16,-3 3 3-16,1-2-3 0,-3 2 0 0,-2 1-3 16,1-1 0-16,-1 2 0 0,-2 0-1 15,0-1 3-15,1 4 0 0,-1-4 1 16,-2 3 0-16,0-3 1 0,-2 3-1 0,0 1 5 15,-2-1 0-15,0 2 1 0,0-3-1 16,-3 4 0-16,1 1 0 0,0 0-4 0,-3 0-3 16,-1 1 0-16,-3-2 1 0,-1 1 1 15,-1 1-2-15,-4-1 0 0,2 1 2 16,-2-1 0-16,-2 1-1 0,2 2 0 16,-2-3 2-16,0 4 0 0,-2-4 0 0,1 2 0 15,-1 2-2-15,2-3 0 0,0 4-1 16,2-1-1-16,0 1-1 0,0-3 0 15,-2 3 2-15,0 0 1 0,-2 0-2 16,0 3 2-16,-5-2-1 0,-1 3 0 0,-3 0 0 16,-2 2 1-16,-4 4 3 0,-6-1 0 15,-3 5 4-15,-5 3-5 0,-6 3-9 16,-3 8-16-16,-9 2-32 0,-4 3-63 0,-4 7-102 16,-2 5-104-16,-1 8-91 0,3 2-95 15,6 4-45-15,5 4 22 0,10 1 79 16,8-3 97-16</inkml:trace>
  <inkml:trace contextRef="#ctx0" brushRef="#br0" timeOffset="127289.6">17564 15024 2 0,'-4'0'22'16,"0"0"3"-16,2 0 4 16,-3 0 9-16,1 0 5 0,0 0 5 0,0 0 1 15,-1 1-1-15,1-1-2 0,0 4-5 16,-2-3-2-16,-1 3-1 0,1 1 2 0,-3-1 3 15,1 3 3-15,-3 2 1 16,1 4 0-16,-1-1 0 0,1 2-3 0,-3 5-4 16,2-1-4-16,-1 3-4 0,1 3-2 15,0 1-5-15,1 1-1 0,-1 2-1 0,3-2-1 16,-1 3 0-16,1-1 2 0,-1 2 1 16,3-4 1-16,2 3 0 0,0 1 0 0,1-1-1 15,1 0-2-15,2 1-1 0,2-1 1 16,1 4-1-16,1-4-1 0,2 1 0 15,0 0 1-15,3-1 1 0,2 1 1 0,-1-2-1 16,5-2 0-16,0 2 3 0,2-3-3 16,4-4-3-16,0 3-1 0,4-4-1 0,1-2-1 15,3-5-2-15,1 0 0 0,4-4-2 16,0-3-2-16,2-5-1 0,0-1-2 0,2-4 0 16,2-4-1-16,-2-5 1 0,2-3 2 15,1-3 0-15,-1-4 3 16,-2-2-1-16,0-1 1 0,-2-4 1 0,0-2 1 0,-2-2 3 15,-4-2 7-15,-1 1 13 16,-3-3 19-16,-3 2 22 0,-4-2 20 0,-4 0 17 16,-3 0 13-16,-5 0 1 0,-3-4-8 15,-6 5-13-15,-4-5-12 0,-5 1-15 0,-2 3-18 16,-6-1-13-16,-2-1-10 0,-4 2-11 16,-3 3-10-16,-2-1-6 0,1-2-5 15,-5 4-3-15,2 4-3 0,-2-3-2 0,0 2 1 16,-1 5-1-16,1-3-4 0,0 7-17 15,0 2-41-15,2 3-64 0,0 3-80 0,5 5-84 16,-1 3-82-16,7 5-83 0,0 2-10 16,4 6 34-16,2 1 65 0,3-2 76 15</inkml:trace>
  <inkml:trace contextRef="#ctx0" brushRef="#br0" timeOffset="128316.28">19052 14897 14 0,'-6'3'55'0,"-3"-3"-1"15,1 1-3-15,-1 2-1 16,-1-1-3-16,1 3 0 0,-1 0 0 0,-1-1 1 16,1 1 1-16,-1 0 0 0,-2 6-1 15,1-2 2-15,-3 1-3 0,2 1 0 0,-2 6-1 16,0-1 1-16,-2 4 0 0,3-1 1 15,-3 6 4-15,2 0 2 0,0 4 6 0,0 1-1 16,3 2 0-16,-3 2-2 0,2-1-6 16,2 1-5-16,1 0-9 0,-1 0-4 15,5-2-6-15,0 1-6 0,1 0-2 0,3-3-1 16,0 3 0-16,4-4 0 0,0 1 1 0,5-4 0 16,-1 2 1-16,3-3 4 0,1-4 2 15,3 1 5-15,2-5 4 0,2-2 4 0,2-1 3 16,2-2 1-16,4-4-1 0,1 0-3 15,1-7-1-15,1-1-5 16,1-1-3-16,1-7-5 0,-3 2-3 0,3-5-2 16,-2-1 0-16,-3 0 5 0,0-7 2 0,-1 0 6 15,-1-2 6-15,-2-3 7 0,-2-2 7 16,-2-2 5-16,0-3 5 0,-4-1 5 16,-1-2 9-16,-3-1 4 0,-3-5-1 15,-2 1 1-15,-1-5-6 0,-3 1-10 0,-5 1-13 16,-1-4-11-16,-2 4-7 0,-3 0-10 15,-2 2-4-15,-4 0-3 0,0 3-5 16,-2 4-5-16,-2 0-5 0,0 4-12 16,-2 4-37-16,-3 3-59 0,1 1-83 0,0 6-86 15,1 4-90-15,-1 2-101 0,4 4-22 0,0 4 28 16,1 1 65-16,4 0 80 0</inkml:trace>
  <inkml:trace contextRef="#ctx0" brushRef="#br0" timeOffset="129280.56">20284 14926 4 0,'-4'0'45'16,"-3"0"-2"-16,3 3-2 0,-2-2 3 0,-1 3 0 15,-1-1 2-15,0 5 5 0,-1-2 5 16,-4 3 3-16,1 2 2 0,-1 3 2 16,-2 1-1-16,-2 4-2 0,-2 1 1 15,2 5 0-15,-2-1 1 0,0 5 1 0,0 0 2 16,2 2-1-16,0 1-5 0,0-1-2 15,5 3-3-15,-1-3-4 0,2 3-3 16,3 0-4-16,2 0-6 0,1 0-4 16,3 1-5-16,4-1-6 0,0-1-2 0,5 1 1 15,-1-3 2-15,3-2 4 0,1-1 7 16,3-2 4-16,0-1 8 0,3-1 5 0,1-7 6 16,2 1 5-16,3-3 4 0,1-5 1 0,0-1-3 15,5-4-5 1,-1-3-9-16,3-2-8 0,-1-2-11 0,3-4-9 0,2-3-6 15,2-4-5-15,-2 1-3 0,2-7-2 16,0 0-2-16,-2-2-2 0,-2-3 1 0,-3 3-1 16,-1-7 1-16,-5 1 2 0,-2 1 8 0,-2-6 9 15,-6-1 12-15,-3-1 13 0,-3-1 12 16,-5-4 12-16,-6 0 6 0,-3 1-1 16,-5-3-5-16,-3 3-7 0,-6 0-15 15,-3 0-13-15,-5 5-14 0,-1-1-8 0,-4 4-6 16,0 1-11-16,-2 4-23 15,3 1-45-15,-3 4-63 0,4 5-74 0,0 4-74 16,5 2-69-16,3 1-71 0,1 7-14 0,4-2 32 16,2 6 58-16,4-2 64 15</inkml:trace>
  <inkml:trace contextRef="#ctx0" brushRef="#br0" timeOffset="130725.39">21632 14945 42 0,'0'0'69'0,"0"0"-3"0,-2 0 1 16,2 0 0-16,-2 0-1 0,2 0-1 15,-2 0-2-15,-2 0-3 0,2 0-5 0,-3 0-2 16,-1 0 2-16,0 1 1 0,-1-1 1 16,-1 4 4-16,-3 0 2 0,-1-3 1 15,-1 4 0-15,0 2 1 0,-2 2-3 0,-2 0-2 16,3 2-4-16,-3 2-2 0,0 3-2 16,0 2-3-16,0 3 3 0,0 2 4 15,0 2 8-15,0 1 9 0,2 4 10 16,-2 2 9-16,3 2 5 15,-1 0 4-15,2 0 3 0,0 2-4 0,1-1-6 0,3-1-7 0,1 3-6 16,1-4-9-16,3 1-8 0,2 0-4 16,4-2-4-16,0-2-7 0,5-4-4 15,1 2 0-15,3-3-6 0,3 0-5 0,1-5-4 16,4-2-1-16,2-6-1 16,3 2-4-16,1-4 1 0,3-5-1 0,1-5-3 0,3-4 0 15,0-3-3-15,2-3-4 16,0-4-4-16,-1-5-2 0,-1-2-2 0,-2-4-3 15,-1-3-3-15,-3-6 1 0,-3-1 2 16,-6-6-3-16,-2-5 1 0,-7 0 2 0,-1-7 1 16,-7-1 0-16,-5-2-1 0,-3 2 0 15,-5 0 0-15,-4 2-2 0,-4-1-2 16,-4 7-13-16,-1-3-35 0,-3 6-59 0,-1 3-81 16,0 5-88-16,-1 1-87 0,1 4-86 15,-2 6-43-15,1 0 20 0,1 4 59 0,0 5 78 16</inkml:trace>
  <inkml:trace contextRef="#ctx0" brushRef="#br0" timeOffset="137490.63">8575 5184 10 0,'0'-5'68'0,"0"4"-6"15,0-2-2-15,0 3-6 0,0-2 0 16,0 2-1-16,0-2-1 0,0 2 2 15,0-3-3-15,-3 3 2 0,3 0-4 0,-2 0-1 16,2 3 0-16,-2 1 2 0,0 5 2 16,-2 3 0-16,0 0 2 0,-1 7-3 0,-1 4-4 15,2-1-8-15,0 6-3 0,-1-2-7 16,1 2-4-16,2 1-3 0,0 1-1 16,0-4-3-16,4 2-2 0,0-2 0 15,0-2-2-15,5-2-1 0,-1-1-3 0,2-5 1 16,1 3 1-16,3-5 3 15,1-4 5-15,2-3 11 0,4-2 8 16,2-5 10-16,5-5 5 0,3-3 0 0,3-9-2 16,4 0-8-16,2-7-9 0,4-6-9 0,1-4-5 15,3-4-4-15,1-3-7 0,-1-2-2 0,3-2-1 16,0 2-1-16,-3-2-4 16,1 1-1-16,0 5 1 0,-5-3-2 0,-2 6-2 15,-2 2-15-15,-2 3-38 0,-4 2-50 16,-5 1-67-16,1 3-93 0,-7 0-48 15,0 0-12-15,-2 1 22 0</inkml:trace>
  <inkml:trace contextRef="#ctx0" brushRef="#br0" timeOffset="141227.78">8922 8595 1 0,'0'-1'20'0,"0"1"2"0,0-3 4 0,0 3 2 15,0-2 1-15,0 2 1 0,0 0 3 16,0 0 0-16,0 0 0 0,0 0 1 16,0 2 2-16,0 1 3 0,0 2 2 15,0 0 0-15,0 4-1 0,2 2-1 0,-2 6-4 16,2 0-7-16,-2 4-6 0,2 2-4 16,0 1-4-16,0 1-5 0,3 3-1 15,-1-3-1-15,0 1-1 0,2-1 1 16,1-2-2-16,1-1 0 0,1-1-1 0,-1 0 0 15,1-5-1-15,1-2 3 0,1 1 2 16,1-5 6-16,1-1 7 0,0-3 7 16,4-5 10-16,0-1 8 0,2-7 3 0,4-7-3 15,5-2-2-15,3-9-8 0,7-9-9 16,7-8-9-16,4-3-7 0,3-6-4 16,6-6-2-16,3 1-6 0,5-2-19 15,1 0-34-15,1 3-56 0,0 2-68 0,-3 4-38 16,-3 1-16-16,-5 2 7 0</inkml:trace>
  <inkml:trace contextRef="#ctx0" brushRef="#br0" timeOffset="143909.69">8551 12374 29 0,'0'10'55'0,"0"5"3"15,0 7-2-15,2-1-3 0,-2 8-6 16,3 0-6-16,1 5-6 15,-2-1-6-15,2 0-6 0,2 5-6 0,1-3-4 0,1 1-1 16,1 1-4-16,1-2-1 16,3-2 0-16,0-3 2 0,2-2 4 0,2-3 8 15,2-4 13-15,2-7 10 0,4-2 16 16,5-9 12-16,2-6 8 0,3-9-1 0,6-7-8 16,3-10-10-16,3-5-14 15,6-10-15-15,2-2-11 0,4-7-8 0,4-3-4 16,3-6-3-16,4 2-1 0,0-2-3 0,0 2-5 15,2-2-12-15,0 4-21 0,0 2-29 16,-5 3-40-16,1 2-56 0,-7 3-45 16,-3 5-15-16,-8 2 4 0</inkml:trace>
  <inkml:trace contextRef="#ctx0" brushRef="#br0" timeOffset="146597.84">8503 15593 14 0,'0'0'27'16,"0"-3"3"-16,0 3 2 0,0 0-2 15,2 0 2-15,-2 0-1 0,2 0-2 0,-2 0-1 16,2 3-1-16,-2-2 1 0,2 3-3 0,-2 0-4 15,2-3-3-15,0 4-1 0,0-1-3 16,1 2-1-16,-1-2-1 0,0 1-1 16,0-1-2-16,0 1 0 0,0 1 2 0,2-1-2 15,-1 1 2-15,1 2 0 0,-2 1 2 16,2-1 1-16,-2 1 2 0,2 3 4 0,-1 0 3 16,1 2 3-16,-2 2 2 15,2 0 2-15,-2 2 1 0,2 2-4 0,-1 4-2 16,1-3-2-16,0 2-5 0,0 2-3 15,1 0-2-15,1-1-3 0,-2 1-3 0,2 0-1 16,1 3 1-16,-1-3 1 0,1 1-1 16,1 0 2-16,0 0-1 0,1-1 2 0,2-1-1 15,1-3-2-15,1 3 0 0,0-5-2 16,4 1-1-16,-1-1 0 0,1-4-1 16,2 0 3-16,3-5 2 0,1-2 8 15,0-5 8-15,5 1 5 0,-1-10 8 16,3-3 4-16,4-5 3 0,0-3-4 0,4-6-4 15,0-7-3-15,4 0-8 0,3-7-5 0,1-4-6 16,3-3-4-16,2-1-3 0,-1-5-3 16,1-1-1-16,0 2-1 0,2-2 0 0,-2 1-1 15,0-1 0-15,-3 5 0 0,-1-2-1 16,-1 1-3-16,-1 1-12 0,-1 4-23 16,-4-1-31-16,1 3-38 0,-3-2-43 0,-2 4-56 15,-2 1-29-15,-3 2 2 0,-3-2 19 16</inkml:trace>
  <inkml:trace contextRef="#ctx0" brushRef="#br0" timeOffset="151114.34">10598 16205 7 0,'-2'-3'43'16,"2"1"6"-16,0-1 2 16,-2 2 2-16,2-2 2 0,0 1-1 0,-2 2-2 15,2-3 0-15,-2 2 1 0,2-2 0 0,-2 1 0 16,-1-1 4-16,-1 0 1 0,0-1-1 16,0 3-1-16,0-3-2 0,-1 0-1 0,-1 0-4 15,0 3-2-15,-1-4-2 0,1 3-4 16,-3-3-3-16,1 1-2 0,-1 0-2 15,1 0-2-15,-3-1-2 0,1 1 3 0,-1 0 1 16,1 0 0-16,-3-1 2 0,0 1 0 16,-2 0-1-16,1 0 0 0,-1-1-1 15,0 3-1-15,-2-2-1 0,-2 3 2 16,0-4 1-16,0 2 3 0,-2-2 2 0,-3 4 1 16,1-2 1-16,0 2-1 0,-2 1-4 15,-3-4-3-15,3 4-5 0,-3 0-2 16,-2 4-1-16,1-4-2 0,-1 1 1 15,-2 2-2-15,1 2 3 0,-1-1-1 0,-2 1 3 16,-2-1 3-16,0 3 1 0,0 2 1 16,-4 0 0-16,2-1-1 0,-2 4-2 0,1-2-4 15,1 5-2-15,0-5-1 0,0 5-3 16,4 0-2-16,-2-1-1 0,5 1-2 0,-1 4-3 16,0-2-3-16,2 1 1 0,3 2-1 0,-1 1-1 15,1 0-1-15,4 1 1 0,-1 1 2 16,1-1 0-16,4 2 0 0,0-2-1 0,2 3-2 15,2-4-1-15,0 4-2 0,5 0-2 16,-1 0-1-16,3 0-1 0,4 0 0 16,-1 1-1-16,3-2-1 0,4 1-2 0,0 1 1 15,5-1-1-15,-1 3 2 0,5-3 1 16,-1 1 0-16,5 2 1 0,2 2 0 0,2-4 0 16,2 3-1-16,5 0 3 15,1 4 0-15,5-4 1 0,2 2 1 0,2 2 1 16,2-3 0-16,4 3-3 0,1-2-2 15,3-1 0-15,1-1-3 0,1 0-1 16,3 1 2-16,0-4-3 0,2 2 2 0,2-2 1 16,2-1 0-16,0 1 2 0,2-1-1 15,3-4 2-15,-3-1 2 0,2 1 2 0,3 0 1 16,-3-4 0-16,3 0 2 0,1-1-1 16,3-3 3-16,-2 0 0 0,2-4 0 0,1 1 1 15,-1-1-3-15,2-3-1 0,-2-2-3 16,-1 1-1-16,1 0-3 0,0-4 0 15,0 3 0-15,-1-4 0 0,-1 0 0 0,0 0 1 16,-1 0 1-16,1-4 2 0,-3 0-2 16,-1 1 2-16,-1-5 0 0,1-1 0 0,-3 0 0 15,0 1-1-15,-2-5 4 0,0 2-1 16,0 1-2-16,-1-4-1 0,-4 0-1 0,1-2 0 16,-2 2-3-16,-2-2-1 0,0-2 0 15,-5 3-1-15,0-4 1 0,-1-1-1 16,-3 3 2-16,-2-4 0 0,0-1 2 15,-2 2 1-15,-2-4-1 0,0-1 0 0,0 3 0 16,-2-3-1-16,-3 4 0 0,-1-4 0 16,-1 0 1-16,1 0 0 0,-3-3 0 0,-2 3 0 15,1-1 1-15,-1-2 0 0,-2 2 0 16,0-1 1-16,-2-4 1 0,-2 4 0 16,0 1 0-16,-2-2-2 0,0 3-1 15,-2 0-1-15,-3 1 1 0,-1-1 0 0,-1 3 0 16,-2-1 2-16,1 0-1 0,-3 2 3 0,-2-3 2 15,0 2 8-15,-2-2 9 0,-2 1 8 16,0-2 7-16,-2 1 1 0,-3 0-2 0,-1-1-6 16,-1-1-9-16,-1-2-7 0,-1 2-7 15,-4-3-1-15,1 0 2 0,-3 3-3 16,-2-3 2-16,-2-1 1 0,-1 1 0 0,-3-4 1 16,0 4-2-16,-5-2 2 0,0-2 0 15,1 0-1-15,-5 0 2 0,0-1 1 16,-2 0 2-16,-2-3 3 0,-2 1-1 0,-3 1 2 15,-3-3-4-15,-3 0 0 0,-6 1-2 16,-2 0-2-16,-7-2-2 0,-3 3-6 16,-5-2-2-16,-7 0-2 0,-3 0-1 0,-7 1 2 15,-6-1 0-15,-5 2 5 0,-6-3 0 16,-6 4 2-16,-4 0 0 0,-3 1-1 16,-1 5-6-16,-3 3-17 0,0 2-43 0,-4 6-66 15,2 6-98-15,2 7-91 16,5 5-92-16,6 9-90 0,6 8-14 0,6 7 38 0,7 5 79 15,2 2 83-15</inkml:trace>
  <inkml:trace contextRef="#ctx0" brushRef="#br0" timeOffset="177353.99">25955 1791 7 0,'0'0'117'0,"0"-3"0"0,0 3-1 16,0 0-4-16,0 0-3 0,0 0 0 15,0-1-1-15,0 1 0 0,0 0-1 16,0 0 3-16,0 0-3 0,0 0-2 16,0 0-2-16,0 0 1 0,2 0 19 15,0 0 28-15,2 0 28 0,2 1 23 0,3 2 19 16,4-2 10-16,-1 7-18 0,5-2-28 0,2 5-32 15,2 6-28-15,5 0-27 0,3 8-24 16,3 3-18-16,2 2-14 0,4 3-12 16,0 2-10-16,0 5-8 0,3-2-5 15,-1 2-2-15,0 0-1 0,0 3 1 0,-2-2 0 16,-2 1 0-16,0-5-1 0,-2 0-4 16,-2-2-13-16,-5-2-23 0,1-3-69 0,-5-1-124 15,0-8-126-15,-3-2-135 16,-1-5-81-16,-5-6-25 0,1-4 41 0,0-4 110 0</inkml:trace>
  <inkml:trace contextRef="#ctx0" brushRef="#br0" timeOffset="177655.33">26926 1678 166 0,'-4'-11'269'0,"2"2"47"0,-2 0 6 15,-1 3 8-15,-1 2 4 0,-3 4-3 0,-1 4-19 16,-5 7-35-16,-4 7-47 0,-4 3-44 16,-7 12-36-16,-6 3-34 0,-2 3-36 15,-4 6-23-15,-3 2-18 0,-1-2-12 16,1 1-7-16,1 1-6 0,1-2-6 0,3-1-10 15,2-4-32-15,4-1-89 0,5-2-145 16,3-5-158-16,5-3-114 0,2-3-54 0,4-3-3 16,0-4 68-16,3-3 136 0</inkml:trace>
  <inkml:trace contextRef="#ctx0" brushRef="#br0" timeOffset="179958.04">26431 2094 32 0,'0'0'61'0,"-2"1"5"0,0-1 1 15,-1 2 1-15,1-2 0 0,0 4-2 0,0-3-4 16,0 2-5-16,-2-2-2 0,2 3-6 16,-3-3-2-16,3 2-5 0,-2-2-3 15,0 3 1-15,0 0 1 0,-1-2 3 0,1 3 6 16,0-1 7-16,-2 1 6 16,-3 0 7-16,1 0 7 0,-1 5 9 0,-1 0 6 15,-3 2 7-15,-2 1 6 0,-2 3 6 0,-2 2 2 16,0 3 1-16,-2 2 2 0,-2-1-2 15,-1 4-5-15,1-2-10 0,2 1-14 0,-2 0-14 16,1 0-15-16,3 0-16 0,0-4-14 16,2 1-10-16,3-5-6 0,1 2-5 0,0-4-9 15,3-1-24-15,1 0-51 0,1-3-77 16,-1-2-87-16,5-3-101 0,-5 2-79 16,3-2-20-16,2-1 28 0,-2-1 64 0</inkml:trace>
  <inkml:trace contextRef="#ctx0" brushRef="#br0" timeOffset="181653.95">27807 2114 13 0,'-7'1'57'0,"1"3"6"0,0-4 9 16,-1 1 7-16,1-1 5 15,0 3 2-15,-1-3 1 0,1 2 2 0,-1-2 1 16,1 2 2-16,2-2-1 0,0 3-3 15,2-3-7-15,-3 0-9 0,3 0-11 0,0 0-12 16,2 0-9-16,0 0-2 0,2 0 8 16,2 0 16-16,3 0 25 0,1-3 35 0,7 3 41 15,2-2 34-15,4 0 25 0,5-1 7 0,5 2-5 16,3-3-21-16,6 3-34 16,5-2-39-16,6 3-32 0,4-1-29 0,4 1-22 15,2-4-14-15,5 4-11 0,2-1-4 0,-1 1-8 16,1 0-1-16,-4 1-9 0,-3-1-15 15,-4 4-53-15,-6-4-101 0,-7 1-117 16,-1 2-118-16,-7-2-115 0,-2-1-49 0,-7 0 18 16,-4 0 83-16,-1-4 108 0</inkml:trace>
  <inkml:trace contextRef="#ctx0" brushRef="#br0" timeOffset="181966.09">29000 1646 78 0,'5'0'124'16,"1"3"-9"-16,2 2-3 0,-1 4-4 15,1 2-8-15,1 2-12 0,1 3-11 0,-1 3-10 16,-1 2-9-16,1 2-5 0,-3 2 3 16,-2 1 0-16,-4 3 8 0,0-4 5 0,-4 5 4 15,-2 3-1-15,-3-4-10 0,-1 1-11 16,-3 0-14-16,0 2-12 0,-4-2-17 0,0-1-37 16,1 1-55-16,-4-1-75 0,-1-3-83 15,0 2-44-15,-2-2-16 0,-3-1 18 0</inkml:trace>
  <inkml:trace contextRef="#ctx0" brushRef="#br0" timeOffset="183193.87">29612 1516 20 0,'2'-4'169'0,"0"3"9"0,1 1-2 15,-1 5 9-15,2 1 22 0,-2 5 30 16,0 6 26-16,-2 8 11 0,0 4-13 15,0 6-30-15,0 9-43 0,0 0-43 0,-2 6-41 16,2 3-33-16,0 1-26 0,2 0-20 0,0 1-31 16,0 0-51-16,0-2-70 0,1-5-77 15,1 1-75-15,-2-4-73 0,0-6-67 16,-2 0-2-16,0-4 39 0,0-9 60 0</inkml:trace>
  <inkml:trace contextRef="#ctx0" brushRef="#br0" timeOffset="183442.34">29911 1633 80 0,'6'-19'241'0,"0"6"30"0,1 2 10 15,-1 5-8-15,0 2 0 0,-1 8 7 16,1 7 5-16,-2 4-6 0,3 8-32 0,-3 3-50 15,0 7-56-15,0 2-47 0,-2 4-34 0,3 1-23 16,-3 1-14-16,0 2-15 0,-2 1-41 16,0-5-72-16,0 2-95 0,-2-3-89 0,0-1-89 15,-3-3-89-15,1-2-18 0,0-6 38 16,-5 0 78-16,1-5 80 0</inkml:trace>
  <inkml:trace contextRef="#ctx0" brushRef="#br0" timeOffset="183593.58">29714 2095 157 0,'2'-10'245'0,"0"-3"40"0,4 6-29 0,3-1-33 15,4 3-26-15,-1 1-23 0,5 2-34 16,2 2-43-16,2 0-40 0,1 2-46 16,1 1-63-16,2-2-76 0,1 4-85 0,-1-1-84 15,3 0-43-15,-3-4-1 0,2 0 36 16</inkml:trace>
  <inkml:trace contextRef="#ctx0" brushRef="#br0" timeOffset="183842.21">30397 1834 52 0,'7'-17'244'0,"-3"5"58"0,-2-2 15 0,0 3-7 16,-2 2-4-16,0 1-16 0,-2 1-24 15,-2 6-40-15,-2 2-40 0,-5 5-33 0,0 4-26 16,-3 5-14-16,-3 3-7 0,0 3-3 15,-2 4-8-15,2 0-9 0,2 3-10 0,2 2-15 16,3-4-14-16,3 3-13 0,3-1-9 16,4-2-8-16,2 2-6 0,5-4-3 0,3 0-4 15,1-3-6-15,3-2-18 0,1-4-49 0,2 0-94 16,2-6-114-16,2-4-112 16,3-1-110-16,-1-4-60 0,2-5 7 0,-1-3 70 15,-1-1 105-15</inkml:trace>
  <inkml:trace contextRef="#ctx0" brushRef="#br0" timeOffset="184022.6">30800 1621 133 0,'4'-16'255'0,"0"3"48"16,-2 6 3-16,0 7-1 0,-2 5-2 0,-2 6-1 16,0 8-8-16,0 4-27 0,-2 8-47 0,-1 4-52 15,-1 3-46-15,0 6-36 0,-1-1-28 16,1 2-19-16,2-1-14 0,-2 2-26 15,1-1-68-15,1-2-111 0,0-3-122 0,0-1-135 16,1-1-81-16,-1-4-26 0,2-3 39 0,-2-2 95 16</inkml:trace>
  <inkml:trace contextRef="#ctx0" brushRef="#br0" timeOffset="185681.74">31530 1383 33 0,'-2'0'93'16,"2"0"-2"-16,-2 0 1 0,2 0-2 16,0 0-6-16,0 0-5 0,0-4-8 0,0 4-10 15,0 0-7-15,0 0-9 0,0 0-6 0,0 0-5 16,0 0 0-16,2 0 8 0,0 0 10 16,0 4 18-16,4-3 25 0,1 3 31 0,1 6 37 15,3-1 34-15,1 7 27 0,5 2 17 0,0 7-2 16,4 1-19-16,3 8-31 0,1 2-41 15,3 3-41-15,-1 3-34 0,3-1-27 16,-1 2-18-16,1 1-11 0,0-4-9 16,-3-1-16-16,1-4-40 0,-1-1-75 0,-1-1-97 0,-3-7-101 15,0-3-107-15,-2-2-71 16,-2-7-8-16,-2-2 52 0,0-3 85 0</inkml:trace>
  <inkml:trace contextRef="#ctx0" brushRef="#br0" timeOffset="185946.96">32319 1391 72 0,'-14'-3'225'0,"-3"6"52"0,-7 4 15 15,-1 7-1-15,-7 2 8 0,-4 5 4 0,-4 7-11 16,-4 3-34-16,-5 6-55 0,0 2-55 16,-2-2-45-16,3 5-34 0,-1-4-28 15,2-1-28-15,3 2-58 0,2-2-93 0,1-4-104 16,8-1-109-16,1-2-97 0,2-4-41 0,5 2 19 16,-3-7 71-16</inkml:trace>
  <inkml:trace contextRef="#ctx0" brushRef="#br0" timeOffset="188170.16">27536 3690 10 0,'-2'0'81'16,"2"1"2"-16,-3-1-5 0,3 0-4 0,0 0-4 15,0 0-4-15,-2 0-3 0,2 0-3 16,0 4 0-16,0-4 2 0,0 0 0 15,0 0 2-15,0 0 1 0,0 0 3 16,0 0-2-16,0 0 2 0,0 0-2 0,0 0-1 16,0 0-3-16,0 0-3 0,0 0-2 0,0 0-2 15,0 0-2-15,0 0-7 16,0 0-6-16,0 0-2 0,0 0 2 0,0 0 7 16,2 0 11-16,3 0 16 0,-1 0 18 15,2 0 16-15,3 0 15 0,1 0 8 0,5-4 5 16,2 4-3-16,2-1-12 0,4-2-10 0,5 2-17 15,4-3-17-15,-1 3-16 0,5-2-10 16,5 0-6-16,-1 2-5 0,4-2-3 16,3 2-4-16,2 1-5 0,1-4-1 0,3 4-3 15,2 0 0-15,2 0 0 16,5 0-1-16,-1 0 2 0,1-1-3 0,1 1-4 16,1-3-4-16,-1 3-3 0,-2-1-1 15,-1 1-3-15,-3 0-2 0,-4 0 2 0,-4 0 0 16,-5 0-3-16,-6 0-2 0,-4 1-2 0,-4-1 3 15,-7 3-2-15,-4-3 0 0,-2 1 0 0,-7-1-11 16,-1 4-37-16,-3-3-88 0,-4 3-124 16,3-1-134-16,-5-3-125 0,0 0-57 15,0 0 0-15,-3-3 68 0,3-1 113 16</inkml:trace>
  <inkml:trace contextRef="#ctx0" brushRef="#br0" timeOffset="190028.91">28778 3327 42 0,'0'0'69'16,"0"0"1"-16,2 0 1 0,-2 0 1 0,0 0-2 16,0 0-1-16,0 0-1 0,0 0-3 15,2 0 2-15,-2 0 5 0,0 0 5 16,3 0 4-16,-3 0 6 0,0 0 5 0,0 0 6 16,0 0 4-16,0 0 4 0,2 0 5 0,-2 0 4 15,0 0 3-15,2 0 1 0,-2 0 0 16,2 0-3-16,-2 0 2 0,2 0 1 15,-2 0-1-15,2 0 1 0,0 0-2 0,0 0-6 16,3 0-9-16,-3 0-8 0,2 0-12 16,-2 1-10-16,2-1-10 0,-2 0-10 0,3 3-8 15,-1-3-11-15,0 1-5 0,0-1-6 16,1 4-4-16,1-4-4 0,-2 1-2 16,3-1-2-16,-1 2-3 0,2 1-3 0,-1-1-1 15,1 1 1-15,1 1-2 0,-1-2-2 0,3 2 1 16,-1 1-1-16,1 1 0 0,2-1-1 15,-1 3 1-15,1 1 1 0,2-1 2 0,0 1 1 16,-1 3 0-16,3-1 0 0,-2 0 2 0,0 3-3 16,0 0 2-16,0-2 2 15,-3 5 5-15,-1 0 3 0,-3 1 4 0,-1 6 6 16,-5-3 4-16,-4 8 2 0,-5 0-2 0,-3 1-3 16,-5 4-3-16,-2 2-6 0,-2 3-6 15,-4-2-2-15,-1 0-4 0,-1 2 1 16,0-2-5-16,-3 0-8 0,3 0-12 0,-3-3-27 15,3 0-68-15,-3-1-116 0,3-4-121 16,2 1-121-16,-1-4-89 0,3-5-28 16,0-2 39-16,0-4 100 0,2 0 114 0</inkml:trace>
  <inkml:trace contextRef="#ctx0" brushRef="#br0" timeOffset="192061.65">29777 3004 121 0,'0'-4'144'0,"2"4"-12"0,0 0 0 16,1 0 13-16,-1 5 26 0,2 4 30 0,-2 3 34 15,0 5 29-15,0 8 10 0,-4 8-5 16,0 2-17-16,-2 5-30 0,0 8-42 0,-3 2-43 15,1 3-36-15,0 2-34 0,1 2-25 16,-1-1-16-16,2 3-12 0,2-1-5 0,0 0-16 16,-1-4-35-16,3-3-60 15,0-2-81-15,0-2-84 0,3-7-83 0,-3-5-73 16,2-2-43-16,-2-8 19 0,2-8 58 0,0-5 71 16</inkml:trace>
  <inkml:trace contextRef="#ctx0" brushRef="#br0" timeOffset="192334.25">30135 3139 12 0,'8'-17'271'0,"-1"6"48"0,-3 2 64 15,2 4-3-15,-1 5-12 0,-3 9-21 0,0 6-21 16,0 5-30-16,-2 8-53 0,0 3-69 15,-2 4-59-15,2 4-44 0,-2 1-29 0,2 3-16 16,-2 2-11-16,2 3-13 0,-3-3-27 16,1 0-63-16,-2 1-95 0,2-1-104 15,-2-5-92-15,2-1-89 0,2-4-53 0,-2-5 18 16,-3-2 72-16,3-8 91 0</inkml:trace>
  <inkml:trace contextRef="#ctx0" brushRef="#br0" timeOffset="192765.22">29900 3558 103 0,'-2'-1'134'0,"2"-4"-21"16,0 2-18-16,2 2-13 0,2-3-8 16,3 3-3-16,1-2 0 15,3 2-2-15,1 1-4 0,1 0-10 0,4 0-11 0,0 0-13 16,0 0-11-16,2 1-7 0,2 2-13 15,0 2-28-15,0-4-46 0,1 4-73 0,-1-2-48 16,-2-3-25-16,0 0-6 0</inkml:trace>
  <inkml:trace contextRef="#ctx0" brushRef="#br0" timeOffset="193147.65">30387 3636 123 0,'-9'-5'298'0,"3"1"60"0,0-1 22 0,1 0-41 16,3 0-45-16,0 1-42 0,0 3-50 15,2-4-56-15,0 2-50 0,2 2-36 16,2-3-25-16,1 3-16 0,-1 1-10 0,2 0-2 16,1 0-4-16,-1 1-1 0,0 3-2 15,1 0 1-15,-1 1 0 0,-2-1 1 0,-2 2 1 16,0 4 1-16,-2-1 4 0,0 1 12 16,-2 1 14-16,-2 2 14 0,2-1 8 0,0 2 4 15,0 0-1-15,2 0-7 0,2-2-14 16,2 2-14-16,0 1-13 0,3-5-38 0,1 2-76 15,3-1-93-15,1-1-94 0,3-5-97 0,2 1-86 16,2-6-19-16,2-6 45 0,-2 2 77 16</inkml:trace>
  <inkml:trace contextRef="#ctx0" brushRef="#br0" timeOffset="193479.29">30956 3394 70 0,'9'-26'237'0,"-1"2"48"15,-4 3 1-15,1 1 7 0,-3 2 13 16,0 2 9-16,-2 1-7 0,-2 1-23 0,-2 4-33 16,-1-2-42-16,-1 4-47 0,-3 3-48 15,-1 1-35-15,-1 4-24 0,1 5-17 0,-3 3-9 16,0 2-6-16,3 6-4 0,-1 3-1 16,1 0-4-16,1 5-3 0,3 1-2 0,-1 1-3 15,5 3 0-15,0 0-2 0,2 1-1 16,2-1-2-16,3-1-1 0,1 2 1 0,2-4 0 15,1 2-2-15,-1-2 0 0,1-1 1 0,-1-2 3 16,1-1-3-16,-3-4 1 16,0 1 4-16,-1-4 6 0,-3 0 3 0,-4-1 3 15,-1-3-1-15,-5 2 3 0,-3-2-4 0,-1-2-4 16,-5 0-11-16,-2-1-7 0,-2 0-20 0,-1-4-66 16,-1 2-124-16,2-1-133 0,0-2-147 15,4-1-77-15,0-2-22 0,2-5 42 0,2 0 110 16</inkml:trace>
  <inkml:trace contextRef="#ctx0" brushRef="#br0" timeOffset="194196.81">31640 3322 98 0,'4'0'239'0,"3"5"40"15,1 0 26-15,3 7 38 0,3 4 28 16,1 6 6-16,4 6-23 0,0 3-47 0,2 6-63 15,3 4-69-15,-3 1-61 0,2 4-43 16,0 0-30-16,1 1-18 0,-1 2-17 0,0-3-43 16,1-3-91-16,-1-2-121 0,0-3-111 15,-2-5-128-15,1-7-62 0,-1-6 2 0,-2-6 68 16,-2-8 106-16</inkml:trace>
  <inkml:trace contextRef="#ctx0" brushRef="#br0" timeOffset="194393.49">32396 3410 256 0,'-11'-8'344'0,"-4"7"83"16,-8 2 51-16,-5 8-55 16,-3 6-50-16,-7 3-38 0,-7 3-48 0,-4 8-78 15,-1 1-80-15,-5 7-57 0,-3 0-28 0,3 2-18 16,0 2-15-16,2 0-41 0,1 5-107 0,3-3-135 15,4 2-155-15,5-6-105 16,2 2-47-16,4-4 6 0,0-6 87 0,5-3 126 0</inkml:trace>
  <inkml:trace contextRef="#ctx0" brushRef="#br0" timeOffset="196797.59">27388 5487 4 0,'0'0'59'0,"0"-3"1"0,0 3 6 15,0-2 1-15,0 2 6 0,0-1 2 16,0 1-2-16,0 0 2 0,0 0-3 16,0 0 0-16,0 0-4 0,0 0-2 15,0 0-2-15,0 0-4 0,0 0-3 0,0 0-4 16,0 0-3-16,0 0-3 0,0 0-4 16,0 0-1-16,0 0 0 0,0 0-1 0,0 0-1 15,0 0-1-15,0 0-1 0,0 0-3 16,0 0-2-16,2 0 7 0,0 0 7 15,0 0 8-15,2 0 11 0,2 0 10 0,3 0 9 16,-1 0 1-16,5-4 2 0,0 4 3 16,4-1 4-16,2 1 8 0,2-3 10 0,4 1 11 15,3 2 7-15,6-3 3 0,2 2-3 16,6-2-9-16,5 1-15 0,3-1-17 16,8 2-21-16,1-2-18 0,4 0-15 15,3 3-11-15,4 0-6 0,2 0-3 0,2 0-3 16,2 0-1-16,0 0 0 0,0-1-3 15,-1 1-4-15,-1 0-3 0,-2 0 0 16,-3-3-8-16,-3 3-22 0,-5 0-53 0,-6-1-87 16,-4 1-101-16,-4-4-98 0,-5 0-96 15,-4-1-72-15,-4 1 4 0,-2-4 61 16,-7-1 89-16</inkml:trace>
  <inkml:trace contextRef="#ctx0" brushRef="#br0" timeOffset="197112.72">29199 4932 186 0,'-8'-8'224'0,"2"3"-16"0,-1-1-33 0,1 1-26 15,2 4-20-15,2-2-18 0,2 2-20 16,0 1-13-16,4 1 6 0,0 2 10 15,2 2 13-15,1 2 8 0,1 2 5 16,3 5 1-16,-1 1-7 0,1 3-8 0,0 3-6 16,-3 4 2-16,0 3 2 0,-1 3 3 15,-3 3 6-15,-4 5 0 0,-4 4-6 16,-5-1-11-16,-3 6-17 0,-5-4-20 0,-4 5-20 16,-3-2-16-1,-1 0-15-15,-1 1-47 0,-1-4-83 0,2 0-113 0,-1-5-113 0,5-2-127 16,2-4-62-16,2-4 4 0,0-4 60 15,4-6 100-15</inkml:trace>
  <inkml:trace contextRef="#ctx0" brushRef="#br0" timeOffset="197543.02">29697 4916 203 0,'2'-3'293'0,"-2"3"67"15,0 4 2-15,0 11-22 0,-2 2-20 0,-2 11-21 16,1 6-40-16,-1 5-59 0,2 10-61 15,0 1-49-15,0 2-38 0,0 2-52 0,0 1-81 16,0-1-102-16,-1 0-103 16,1-1-107-16,0-3-81 0,0-4-16 0,0-3 44 15,-2-4 84-15</inkml:trace>
  <inkml:trace contextRef="#ctx0" brushRef="#br0" timeOffset="197759.63">29663 5137 125 0,'8'-17'306'0,"3"10"99"0,0 7 34 16,1 3-9-16,3 10-19 0,2 7-36 0,2 2-66 16,2 3-91-16,0 4-80 0,1 2-56 0,1 0-39 15,-2-1-64-15,2-1-96 0,-2 1-111 16,1-6-111-16,-1-2-123 0,0-5-73 0,-2-4 1 15,-2-3 60-15,0-5 92 0</inkml:trace>
  <inkml:trace contextRef="#ctx0" brushRef="#br0" timeOffset="197957.72">30249 4941 4 0,'0'-13'335'0,"-2"9"101"0,-2 7 94 15,-2 3 17-15,-3 10-67 0,-1 5-70 16,-3 5-79-16,0 7-93 0,0 4-89 0,-1 5-57 16,-1 0-32-16,0 4-22 0,2-1-17 0,1 1-17 15,-1 2-39-15,2-3-106 0,-1 1-148 16,3-4-140-16,1 0-119 0,1-5-56 0,3-4-1 16,2-7 81-16,4-6 134 0</inkml:trace>
  <inkml:trace contextRef="#ctx0" brushRef="#br0" timeOffset="198242.08">30472 5368 56 0,'-7'-14'320'15,"-1"2"84"-15,-5 4 85 0,0 3-23 0,1 2-55 16,-3 3-58-16,2 4-61 0,0 1-81 15,1 5-83-15,1-1-55 0,3 0-34 0,1 2-19 16,1 0-10-16,4 1-5 0,0-1-3 16,4-2-3-16,0 0-1 0,4-2 1 15,1-2-3-15,3-1 1 0,1 1 2 16,-1-4 0-16,3 2 1 0,0 1 2 0,-1 0-1 16,-1 1-1-16,-2 2 2 0,5 9-35 15,-7-7-74-15,-3 1-110 0,0 1-113 16,0-2-136-16,1 0-69 0,-1-3-7 15,0 0 52-15,0-1 100 0</inkml:trace>
  <inkml:trace contextRef="#ctx0" brushRef="#br0" timeOffset="199036.83">31054 4932 41 0,'0'-4'109'0,"2"4"-12"0,-2-1-12 0,2-2-10 16,-2 3-6-16,2-1-4 0,-2 1-4 16,2-4-7-16,-2 4-3 0,0-2-2 0,0 2-3 15,0-1 0-15,0 1-1 0,0-3 0 16,0 3 3-16,0 0 3 0,0 0 5 15,0-1 6-15,0 1 8 0,0 0 9 0,0 0 10 16,0 0 8-16,-2 0 7 0,2-4 4 16,-2 4 4-16,2 0 3 0,-2 0-1 15,2 0-2-15,0 0-6 0,0 0-8 16,-2 0-7-16,2 0-7 0,0 0-7 0,0 0-7 16,0 0-3-16,0 0-4 0,0 0-4 15,0 0-2-15,0 0-4 0,0 0-4 16,0 0-5-16,0 0-6 0,0 0-3 0,0 0-6 15,0 0-4-15,0 0-2 0,0 0 0 16,0 0 1-16,0 4 3 0,0-4 2 0,-3 1 2 16,3-1 0-16,-2 3-3 0,0-2-2 15,-2 5-6-15,0-1-3 0,-5 5-4 0,1 1-4 16,-3 2-1-16,-1 7 2 0,-1 1-1 16,0 5-1-16,0 0-1 0,1 3-1 15,1 3 1-15,1 2-3 0,1 3-1 16,1-3 1-16,3 1-2 0,1 0 0 0,4-1 2 15,2 0-2-15,3-4 1 0,1-1 0 16,2 0-1-16,3-5 0 0,2-2-3 0,1-3-1 16,3-1-1-16,2-5 1 0,1-4 0 15,1-1 3-15,2-4 5 0,-2-4-2 0,2-3 3 16,1-3 0-16,-1-6 0 0,-2-1-3 16,0-5-3-16,-2-6 1 0,-2-2 1 15,-2-3-2-15,-4-4 4 0,-1-3-1 16,-3 1 2-16,-5 1 2 0,-2-3-2 0,-2 4-1 15,-5 1-1-15,-1 2-2 0,-5 1-10 0,0 4-26 16,-4 0-82-16,3 3-127 0,-1 1-142 16,-2 6-138-16,2 0-67 0,2 4-14 0,-1-2 59 15,1 4 118-15</inkml:trace>
  <inkml:trace contextRef="#ctx0" brushRef="#br0" timeOffset="199303.07">31593 4795 70 0,'5'-10'373'0,"-3"0"94"0,-2 4 78 16,2 3-9-16,-2 3-74 0,-2 4-74 15,0 11-86-15,-1 4-84 0,-1 10-68 16,-2 3-49-16,-3 7-36 0,1 6-23 0,-3 6-12 15,3-1-9-15,-3 5-8 0,3-1-14 16,-1 3-22-16,1-2-47 0,-1-6-106 0,1 0-128 16,4-5-123-16,2-5-122 0,0-4-52 15,-1-5 12-15,3-8 84 0,3-5 113 0</inkml:trace>
  <inkml:trace contextRef="#ctx0" brushRef="#br0" timeOffset="199483.01">31885 5070 301 0,'13'-12'406'0,"-4"8"98"0,-1 8 0 15,-4 4-44-15,-2 10-53 0,1 6-70 16,-3 5-93-16,0 5-93 0,-3 3-61 0,-1 5-43 16,0 3-51-16,0-2-90 0,-3 2-116 15,1 1-119-15,0-4-112 0,1-1-98 16,-3-2-25-16,0-6 48 0,-1-3 92 0,1-4 106 15</inkml:trace>
  <inkml:trace contextRef="#ctx0" brushRef="#br0" timeOffset="199652.28">31606 5399 220 0,'-8'-25'307'0,"3"5"53"15,1 4-10-15,4-1-35 0,4 6-36 16,3 2-40-16,3 3-42 0,5 2-49 0,4 0-55 15,0 4-80-15,4 0-102 0,1 4-110 16,-1 0-129-16,0-2-86 16,-1 2-40-16,-3-1 15 0,-3-1 62 0</inkml:trace>
  <inkml:trace contextRef="#ctx0" brushRef="#br0" timeOffset="200163.67">32770 4707 40 0,'2'-5'283'0,"0"-3"65"0,1 4 57 0,-3 0-12 0,0 4-7 16,0 0-15-16,0 4-28 16,-3 4-41-16,1 6-47 0,0 5-61 0,-2 6-56 15,0 5-40-15,0 9-26 0,-5 6-16 0,1 4-10 16,-1 7-6-16,1 1-7 0,-3 5-5 0,3 2-4 15,-3-5-9-15,3 5-6 0,-1-3-13 0,1-3-20 16,1 1-40-16,-1-1-97 0,1-4-140 16,1-2-140-16,2-7-122 0,-2-3-52 15,1-4 1-15,-1-4 75 0,2-6 132 0</inkml:trace>
  <inkml:trace contextRef="#ctx0" brushRef="#br0" timeOffset="200461.95">32489 5561 203 0,'-13'3'245'0,"0"0"17"16,-2 10-34-16,3 0-22 0,-1 4-9 15,0 7-5-15,5 1-7 0,-1 1-13 16,5 3-7-16,2-1-8 0,4 2-2 0,5-1-1 15,1-3-4-15,7-1-2 0,4 1-8 0,2-6-9 16,7-4-17-16,1-2-22 0,3-7-24 16,4-2-23-16,2-2-15 0,4-6-13 0,1-2-10 15,1-1-6-15,1-4-14 0,-1-6-46 0,1-2-99 16,-1-3-126-16,0-3-128 0,-5-5-110 16,-1 0-49-16,-2-5 16 0,-5 0 81 15,1-2 116-15</inkml:trace>
  <inkml:trace contextRef="#ctx0" brushRef="#br0" timeOffset="203316.29">25633 1319 83 0,'-2'0'95'16,"2"0"-16"-16,0 0-14 0,0 0-9 15,0 0-10-15,0 0-6 0,0 0-3 0,0 0-2 16,0 0 4-16,-2 0 8 0,2 2 10 16,0-2 21-16,-3 4 33 0,3 1 37 0,-2 5 41 15,0 3 44-15,-2 3 34 16,0 6 16-16,0 5 0 0,-3 8-14 0,-1 4-28 16,-1 11-40-16,-1 7-39 0,-1 8-37 15,-2 8-34-15,1 6-28 0,-1 5-20 0,2 4-11 16,-1 5-10-16,1 3-7 0,3 0 0 15,-1 0-2-15,1-3-3 0,1-3-5 0,3-5-1 16,0 2-1-16,0-7-4 0,2-3-6 16,-3-4-12-16,1-5-27 0,0-8-57 15,0-1-87-15,-1-7-101 0,1-5-96 16,2-6-99-16,-4-4-50 0,1-8 16 0,1-8 66 16,0-4 89-16</inkml:trace>
  <inkml:trace contextRef="#ctx0" brushRef="#br0" timeOffset="204578.84">25588 1477 64 0,'0'0'80'0,"0"0"4"0,0 0 3 15,2 0 3-15,1 0 2 0,-1 0 5 16,2 0-1-16,0 0 1 0,3 0 0 16,1 0 0-16,0-2-1 0,3-1-3 0,2 2-1 15,2-3-6-15,2 3-2 0,2-2-3 16,2 2 5-16,4-4 8 0,5 2 7 0,2-2 12 15,6-2 6-15,2 3 4 0,6-2-5 16,3-3-13-16,6 3-13 0,2-4-16 0,3 1-16 16,3-1-14-16,1 0-11 0,-1 1-8 15,3-2-6-15,-1-2-6 0,-1 1 0 16,-1 0-1-16,1-2 1 0,-5 3 4 0,0-3 5 16,-2 3 2-16,-2 1 4 0,-2-2 3 15,-4 3 0-15,-4-3-5 0,-5 4-4 16,-4 0-1-16,-5 3-3 0,-3-3-3 0,-3 3-2 15,-3 2 2-15,-6-1 0 0,-1 0-1 16,-2 3 2-16,-2-3-2 0,-3 4 2 16,1-1-1-16,-3 1-3 0,0 0-1 15,-2 0-2-15,1 0 1 0,-1 0 0 16,0 0 0-16,-2 1 2 0,0-1 0 0,1 4-1 16,-1-3 0-16,0 2-1 0,0 2-1 15,-2-2-2-15,2 2-1 0,-2 3-1 0,2-3 2 16,-2 5-1-16,2 1-1 0,-2 1-1 0,0-1-1 15,0 3 1-15,0 2-1 0,0-2 0 16,-2 5 1-16,0 2 2 0,0 1 3 0,0 3-2 16,-2 1 2-16,-1 7-1 0,1 0-1 15,0 5-3-15,0 4 0 0,-3 3 0 16,1 1-2-16,0 5 2 0,-1 0 1 0,1 3-1 16,-1 4 3-16,-1-3 0 0,2 7 0 15,-3-1 1-15,1 2-1 0,1 0 3 0,-1 1-2 16,2-2 3-16,1 1-5 15,1-4-1-15,0-1 2 0,0-4-4 16,-1 0-1-16,3-7-3 0,0-2-1 0,0-2 0 0,0-6-2 16,0 1 2-16,0-8 0 0,2-1 0 15,-2-4 2-15,2-1-1 0,-3-4 2 16,1-5-1-16,0 0 1 0,0-5 1 0,0-1-3 16,0 1 0-16,-2-4 2 0,-1-2-1 15,-1 1-2-15,0-1 1 0,-1-2 4 16,-1 2-1-16,-1-3 3 0,-1-1 0 15,-1 0 1-15,-1 0-1 0,-1 0-1 0,-2-1 1 16,-2-3-3-16,0 1 0 0,-4 0 2 0,0-2 2 16,-2 1 3-16,-3-1-1 0,-1 1 3 15,-3-1-1-15,-2-2-2 0,-4 3-3 16,-4-1 0-16,-2 1 0 0,-7-1 1 16,-4 2 4-16,-4-1 1 0,-4 0 2 0,-5 3 3 15,-4-3-2-15,-2 4-1 0,-6 0-6 0,0 4 2 16,-5-3-4-16,0 2-2 0,1 2 0 15,1-2-3-15,1 5 1 0,4-3-3 16,2 0 0-16,2 2-2 0,4 1-6 0,5-2-11 16,3 3-12-16,3-3-22 0,6 3-52 15,3 0-116-15,5 2-133 0,5-2-144 16,6 1-89-16,3 0-31 0,3 0 23 16,1-1 103-16,4-2 131 0</inkml:trace>
  <inkml:trace contextRef="#ctx0" brushRef="#br0" timeOffset="-201020.72">26221 3252 79 0,'0'-4'107'15,"2"-1"3"-15,-2 2 3 0,0-2 3 0,0 4 3 16,0-2 4-16,0 2 3 0,0 1 4 15,0-4 0-15,0 4 19 0,0 4 32 16,0 1 30-16,0 4 20 0,0 7 13 16,-2 5 1-16,-2 5-25 0,0 4-43 15,0 6-50-15,-3 2-41 0,1 6-29 0,0 0-23 16,-3 6-19-16,3 0-30 0,-1-1-69 16,1 3-96-16,2-2-97 0,0 0-91 0,-1-4-88 15,3-5-44-15,0-6 29 0,-2-2 75 16,0-4 86-16</inkml:trace>
  <inkml:trace contextRef="#ctx0" brushRef="#br0" timeOffset="-200732.99">25940 3813 112 0,'-9'0'121'0,"5"4"-15"0,0-2-10 0,0 3-5 16,4 3-1-16,0 1 2 0,4-1 7 16,2 5 11-16,3-1 9 0,1 1 10 15,5-3 6-15,4 0-1 0,2-1-7 0,3 0-16 16,3-5-19-16,3 0-22 0,1-1-21 16,3-3-15-16,2-3-14 0,-2-1-14 15,2-3-25-15,-2-3-41 0,-2-1-52 0,-1-2-70 16,-1-3-93-16,-2-2-54 0,-5-3-11 15,-2 0 22-15,-2-3 42 0</inkml:trace>
  <inkml:trace contextRef="#ctx0" brushRef="#br0" timeOffset="-197811.72">30311 1086 30 0,'-5'-1'31'0,"-1"-3"0"16,0 4 2-16,-1-2-1 0,-1 2-1 15,-1-1-1-15,1 1 1 0,0 0-1 16,-3 0-1-16,0 0 1 0,1 0-1 0,-1 0-2 16,-2 0-1-16,1 0-2 0,-3 0-3 15,0 0 0-15,0 0 2 0,-2 0 1 0,0 0 2 16,1 0 0-16,-1 0 1 0,-2 0 2 0,-1 1 1 15,1-1-2-15,0 2 0 0,0 2 0 0,-2-3 0 16,0 2 0-16,0 2 1 0,-2-1 0 16,-1 2 0-16,-1-1 2 0,-1 1-1 15,1 2 1-15,-2 1-3 0,-1-2-1 0,1 2-1 16,-1 0 1-16,-2 2-4 0,3-2 0 16,-3 1-2-16,3 5 0 0,-1-1-1 15,1-2-4-15,-1 2 0 0,1 1-2 0,1 3-1 0,-1 2 0 16,-1-3-1-16,1 4 0 0,-1 0 2 15,1 3-1-15,-1-2 0 0,1 2 1 16,-1 1 2-16,3 3 1 0,-3-2 2 16,3 2 0-16,-1 3 0 0,3-1 0 0,-2 2 1 15,1 2 1-15,3 0 1 0,0 0 3 0,0-1 2 16,2 0 4-16,0 0 3 0,2 1 1 16,2-3 1-16,0 2 0 0,3-1-3 0,1 1-2 15,3-3-3-15,1 0-2 0,3 2-1 16,2-2-2-16,4 0-2 0,0-1-1 0,4 1-2 15,3-1 0-15,1-1-1 0,3 2 0 0,2-4-2 16,4 2 0-16,0-2-2 0,4 2 0 16,1-2-2-16,3 2 2 0,1-2 1 15,3-1 2-15,1 0 4 0,2-2 3 0,0 1 7 16,4 0 4-16,0-4 7 0,0 1 8 0,5-3 6 16,-1-1 7-16,0-4 2 0,5 2-3 15,-1-2-3-15,1-1-4 0,4-3-7 0,-3 0-10 16,3-1-7-16,0 0-4 0,0-4-6 15,-3 1-5-15,3-1-3 0,-2-3-2 16,-2-1 1-16,1 0 2 0,-1 0 1 0,1-4 2 16,-1-1 4-16,2 1-1 0,-3-5 1 0,1 1 0 15,-1-1-2-15,1-4 0 16,-3 1-2-16,-1-5-3 0,-1 1-3 0,0-1-2 16,-3-4-1-16,-1 1-1 0,0-2-1 0,-2-3-1 15,-2 0 0-15,-1-3 3 0,-1 2 0 16,-2-3 3-16,-3 1 6 0,-1-2 2 0,-3 0 2 15,0-3 2-15,-4 3 2 0,0-4-1 0,-4-4-2 16,0 2-1-16,-4 1-1 0,-3-2-2 16,-2 0-3-16,-1-2-1 0,-5-2-5 15,0 0 0-15,-5 2-1 0,1-5-1 0,-4 0-2 16,-3-1-1-16,-2 0-1 0,-1 1 1 16,-5-1-1-16,0-2 0 0,-5 2-1 0,-1-1 0 15,-3 0 1-15,-1 4-1 0,-3-4 0 0,-2 4 2 16,-2 1 0-16,-2-1-1 0,-4 3-2 15,-3 0 0-15,-3 0-2 0,-3 6-7 16,-6 2-10-16,-3 2-23 0,-5 1-44 16,-3 6-66-16,-6 3-78 0,0 4-73 0,-2 1-65 0,-1 5-52 15,5 3-41-15,0 1 21 16,5 0 52-16,5 4 69 0</inkml:trace>
  <inkml:trace contextRef="#ctx0" brushRef="#br0" timeOffset="-194911.1">30438 2177 28 0,'0'0'38'0,"0"-3"2"0,0 3 1 0,-2-1-2 16,2-3 0-16,-3 3 0 0,1-2-3 15,0 2-1-15,0-3-2 0,-2 3-2 0,0-2-3 16,-1 2-2-16,1-5-5 0,-2 5-3 15,-3-2-2-15,1 2 0 0,-1-3-3 0,-1 3 1 16,-3-2 2-16,0 3 1 0,1-2 2 16,-3 2 2-16,-2-3 5 0,0 3-1 15,-2 0 1-15,0 3 1 0,-2-3 1 0,-3 2 0 16,1 2-1-16,-2 0 0 0,-3 0 2 0,1 3 0 16,-3-2 2-16,-2 3 1 0,1 1 1 15,-1-1 4-15,-2 5 1 0,0-3 1 0,0 1 3 16,-2 3 0-16,2 2 0 0,-2-3-3 15,3 6 0-15,-1-3 2 0,0 3 0 0,0 2 0 16,0-1-2-16,0 4 0 0,0-1-2 0,3 2-3 16,-3 0-3-16,2 3-2 0,0 2 0 15,3-1 0-15,-1 0 0 0,0 2 2 16,1 4 1-16,1-1 0 0,1 1 0 0,-1 3 1 16,1 1-2-16,1 1-2 0,1 4 0 0,-1-1 1 15,3-1-1-15,2 4-1 16,0-1 0-16,2 1-2 0,0 1-3 15,4-2-2-15,0-2 0 0,5 2-1 0,-1-3-1 16,5 1 0-16,-1-2 1 0,5 0-1 0,0-2-2 16,2 2-2-16,2-2-1 0,0 1-1 15,5-1-3-15,-1-1 1 0,5 3 1 0,-1-3 0 16,5 3 0-16,2-3-1 0,4-1 4 16,2 0-2-16,3 1 1 0,3-4-1 0,3-1 1 15,2 1 2-15,4-4 1 0,2-2 1 16,3-1 0-16,3-2 0 0,3-1 0 0,2-4-3 15,6-3 1-15,2 0 0 0,2-1-3 16,3-6-3-16,2 2-2 0,-1-4-4 0,3 0-6 16,2-4-3-16,0 1 0 0,-1-4 0 15,1-1 1-15,2-1 3 0,-2-2 2 16,2-2 1-16,-2 1 0 0,0-2 0 16,0-4 2-16,-3 1 1 0,-1-1 0 0,0-5 2 15,-3 1 2-15,-1 2 0 0,-1-6-2 0,-4-1 0 16,-2 2 1-16,-4-5 1 15,-2 1 2-15,-3-3 2 0,-4 3 2 0,-1-4 5 16,-5-3 4-16,-2 2 7 0,-3-3 6 16,-3 0 6-16,-3-1 5 0,-2-3 2 0,-3 2 0 15,-4-3-5-15,-1-3-5 0,-2 1-6 16,-2-2-2-16,-3-3-4 0,-2 2-2 0,-1-5-2 16,-3 0-3-16,-2-2-2 0,-2-1-3 0,-3-3-3 15,-1 1-2-15,-5-1 0 0,-1-3-1 16,-3 1 0-16,-2 1-2 0,-4-2-1 0,-5 3 0 15,-1 0-2-15,-3-1 0 0,-4 1 0 16,-2 0 1-16,-2 4 0 0,-2 0-1 0,0 1-3 16,-2 1-3-16,-1 3-6 0,-1-1-12 15,-3 6-27-15,-1 1-47 0,-3 2-69 0,-2 4-85 16,-2 3-83-16,-2 6-71 0,-3 2-66 16,1 3-17-16,-2 6 38 0,1 5 66 0,1 2 79 15</inkml:trace>
  <inkml:trace contextRef="#ctx0" brushRef="#br0" timeOffset="-187924.45">8503 9551 3 0,'-2'-3'82'0,"2"1"-7"16,-3 1-8-16,3 1-4 0,-2-4-8 15,2 4-5-15,-2-1-5 0,2 1-4 0,0 0-4 16,0 0 0-16,0 0 2 0,0 0 0 15,0 0 3-15,-2 0 3 0,2 0 1 16,0 1 3-16,-2-1 4 0,2 4 7 16,-2-1 3-16,0 5 4 0,0-3 8 15,-1 4 4-15,-1 3 4 0,0 1 2 0,0 3 4 16,0 4 0-16,-3 6-1 0,3 4 0 16,-2 3-2-16,-1 8-3 0,-1 9-5 15,-1 5-5-15,1 12-8 0,-1 7-11 0,-1 5-9 16,-1 6-10-16,-1 8-11 0,1 3-8 15,0 0-5-15,1 5-2 0,-1-2-3 16,3 2-1-16,-1-6-3 0,3-3-6 0,0-2-23 16,1-4-33-16,1-5-39 0,0-2-42 15,2-7-47-15,2-2-38 0,0-7-37 0,0-5-39 16,2-12-8-16,2-3 18 0,-2-8 34 16</inkml:trace>
  <inkml:trace contextRef="#ctx0" brushRef="#br0" timeOffset="-186815.06">8511 9545 8 0,'9'-5'70'16,"-1"0"9"-16,3 1 9 0,1-1 2 16,3 1 0-16,4-2 3 0,2 2 0 0,3-1 0 15,5 1 1-15,3-2-1 0,2-1 1 16,6-1 1-16,2-1 1 0,7 0 3 15,2 1-2-15,6-4-6 0,2 1-6 0,7-3-7 16,4 4-8-16,6-5-7 0,4 2-3 16,7-3-3-16,8 1 0 0,5 0-4 0,8-1-7 15,4-2-4-15,2-2-8 16,5 4-7-16,2-6-2 0,1 2-5 0,3-2-2 16,0-1-4-16,2 0-1 0,2 2-3 15,-2-3-4-15,0 2-2 0,-4 1-2 0,-4 4-2 16,-5-2 0-16,-4 4 0 0,-6 1 2 15,-5 3 1-15,-8 1-1 0,-4 1 0 16,-7 5-1-16,-6-1-1 0,-6 1-1 16,-4 3 0-16,-5 1 0 0,-6-4 1 0,-7 4-1 15,-1 0 1-15,-7 0 1 16,-4 0 4-16,-5 0 2 0,-1 0 4 0,-7 0 8 16,-2 0 9-16,-2 0 7 0,-2 0 12 15,-4 0 9-15,-1 0 9 0,-1 0 1 0,-3 0-1 16,-2 4-6-16,0-4-8 0,1 1-12 15,-3 2-11-15,0-2-7 0,0 4-6 16,-2 3-3-16,2-3-3 0,-2 5 0 0,0 4-1 16,0-2 2-16,-2 6-1 0,0 6 3 15,0 1 1-15,0 4 0 0,-3 5 0 16,1 7 0-16,-2 6-2 0,2 4 3 16,-3 8-1-16,3 6-3 0,-2 6-2 0,1 0-1 15,-1 6-1-15,0 6-3 0,-1-3-2 16,1 3-1-16,0 0 0 0,1-3-2 15,-1-2 0-15,2-5 0 0,0 0 1 0,-1-5 1 16,1-2 1-16,0-6 1 16,2 2-1-16,-2-7 1 0,1-1-1 0,-1-1 0 15,2-4-2-15,-2-1 1 0,0-6 1 16,-1 0-1-16,1-7 0 0,-2-2 0 16,-1-4 2-16,1-3 0 0,0-2 1 0,-3-4 3 15,-1-3 2-15,-1-4 5 0,-2 2 2 16,-1-6 5-16,-3 0 0 0,-2-4 3 0,-3-2-1 15,-1 0-1-15,-4-1-1 16,-3-4-1-16,-4-1 1 0,-4 0-2 0,-2-2-2 16,-5 1-3-16,-3-4 0 0,-5 0 0 15,-6 0-2-15,-5-1-1 0,-6 0 1 16,-6-2 1-16,-7 1 1 0,-3-1 0 0,-5 1-1 16,-5-2-3-16,-3-1 3 0,-5 1-2 15,-4-1-1-15,-4 1-4 0,-4 2 1 0,-5-1-2 16,-4 1-3-16,-4 3-2 0,-2 0-4 15,-1 1 3-15,1 3 1 0,0 2-2 16,4-3-4-16,0 8-16 16,4-3-40-16,3 3-72 0,1 4-94 0,3 0-89 0,6 5-82 15,4 2-84-15,4 3-27 0,5 3 35 16,6 0 73-16,4 3 80 0</inkml:trace>
  <inkml:trace contextRef="#ctx0" brushRef="#br0" timeOffset="-182120.48">787 6346 39 0,'-2'0'89'15,"2"0"3"-15,-2 0-1 0,2 0 0 16,-2 0-4-16,2-1-8 0,-2 1-6 0,2 0-7 15,0 0-10-15,0 0-10 16,0 0-8-16,0 1 4 0,2 3 14 0,0 0 33 16,2 8 38-16,3 2 41 0,1 10 35 15,1 2 24-15,3 8 11 0,3 6-14 0,2 3-23 16,0 6-36-16,4 2-33 16,0 2-32-16,1 1-33 0,1-1-25 0,2 1-16 15,-1-1-10-15,1-2-6 0,-2-2-13 0,3-2-38 16,-3-5-74-16,2-4-92 0,-1-2-94 15,1-6-104-15,-4-4-69 0,0-6-6 0,-4-8 51 16,0-4 78-16</inkml:trace>
  <inkml:trace contextRef="#ctx0" brushRef="#br0" timeOffset="-181838.3">1681 6279 29 0,'0'-13'188'0,"0"1"24"0,0 3-28 0,0 1-27 16,-2 3-17-16,2 1-1 16,-3 0-5-16,1 4-6 0,0 5-10 0,-2 4-8 15,-2 6-9-15,-3-1-9 0,-1 10-10 0,-3 1-13 16,-2 4-13-16,-2 5-13 0,-2 2-13 0,-2 3-11 15,2 0-6-15,-2 5-13 0,-1-1-34 0,1 2-44 16,2 0-67-16,0-1-72 0,2 2-87 16,-2-5-45-16,0 0 0 0,2-2 32 15</inkml:trace>
  <inkml:trace contextRef="#ctx0" brushRef="#br0" timeOffset="-181555.48">1240 7094 36 0,'-2'-4'190'0,"2"0"5"0,-2 0-24 15,2 4-14-15,-2 0 7 0,2 8 20 0,-2 4 26 16,0 8 26-16,0 9 23 0,-3 10 11 15,-1 7-12-15,-2 8-31 0,-1 8-40 0,1 3-43 16,-1 5-38-16,1 1-36 0,1-2-26 16,1 4-18-16,0-2-11 0,1 0-21 0,3-3-56 15,0-2-84-15,2 1-103 0,2-7-110 16,3-2-113-16,-3-4-46 0,2-8 19 0,0-3 67 16,3-7 93-16</inkml:trace>
  <inkml:trace contextRef="#ctx0" brushRef="#br0" timeOffset="-179581.57">2339 7166 79 0,'0'-6'207'0,"2"2"7"0,0-4-44 16,0 5-63-16,2-5-47 0,3 3-27 15,-1-1-15-15,3 2-9 0,1 2-4 0,1-2-13 16,2 3-31-16,1 1-51 0,-1 1-62 16,-2 3-34-16,-1-1-17 0,-1 5 0 0</inkml:trace>
  <inkml:trace contextRef="#ctx0" brushRef="#br0" timeOffset="-179414.96">2366 7318 129 0,'-4'-2'172'0,"0"2"-34"0,2 0-45 15,2-3-37-15,2 3-22 0,2-1-14 0,3 1-7 0,1 0-3 16,3 0-3-16,1 0-2 0,1 0-13 16,4 1-27-16,0 2-46 0,0-3-50 0,0 2-26 15,0-1-14-15</inkml:trace>
  <inkml:trace contextRef="#ctx0" brushRef="#br0" timeOffset="-179011.59">3023 6596 116 0,'0'-4'195'0,"0"0"-15"16,0 3-33-16,0 1-16 0,0 0 11 16,2 5 28-16,2 8 27 0,-2 4 23 0,2 11 15 15,-2 7-11-15,1 6-32 0,-1 9-45 16,-2 5-42-16,0 3-37 0,0 4-26 0,-2 5-19 16,-1 1-31-16,-1 2-60 0,2-1-70 15,-2 0-75-15,2-5-83 0,0-2-93 0,-1-3-31 16,1-9 25-16,2-4 54 15</inkml:trace>
  <inkml:trace contextRef="#ctx0" brushRef="#br0" timeOffset="-178784.54">3321 6793 285 0,'6'-24'339'0,"1"3"29"0,-3 3-24 0,0 7-36 16,0 5-30-16,3 7-22 0,-3 11-16 16,0 6-13-16,0 10-23 0,1 6-47 15,-1 6-55-15,0 3-44 0,-2 3-28 0,0 3-37 16,1 2-78-16,-3 4-104 0,-3 1-110 16,3 1-116-16,-2-3-91 0,-2 1-26 0,-2-6 42 15,-3-4 87-15</inkml:trace>
  <inkml:trace contextRef="#ctx0" brushRef="#br0" timeOffset="-178635.47">3152 7361 25 0,'-2'-13'189'16,"-1"1"7"-16,3 3-39 0,3 1-54 16,1 5-47-16,2 0-26 0,3 2-16 0,3 1-25 15,3 0-44-15,2 0-63 0,4-4-40 16,3 3-22-16,3-7-10 0</inkml:trace>
  <inkml:trace contextRef="#ctx0" brushRef="#br0" timeOffset="-178420.77">3719 6905 120 0,'2'-16'236'0,"-2"3"23"0,-2 2-16 0,-2 2-20 15,0 1-21-15,-3 3-16 0,-1 8-14 16,-3 3-9-16,-2 7 0 0,1 7 12 0,-1 5 18 15,-2 4 9-15,2 5-5 0,3 2-19 16,-1 2-30-16,5 1-36 0,4 1-42 16,2-1-28-16,4-4-16 0,2 1-13 15,3-3-14-15,4-3-43 0,1-2-76 0,3-6-102 16,5-4-101-16,-1-3-103 0,4-6-86 16,-2-5-13-16,1-7 49 0,1-6 85 0</inkml:trace>
  <inkml:trace contextRef="#ctx0" brushRef="#br0" timeOffset="-178239.02">4045 6860 143 0,'4'-28'289'0,"0"5"33"0,-1 6-19 15,-1 3-28-15,0 5-1 0,0 7 20 0,0 11 2 16,-2 8-6-16,0 12-7 0,-4 6-33 16,0 9-66-16,-5 4-74 0,1 10-48 0,-1 3-28 15,-1 3-28-15,-1 4-70 0,2 2-127 16,3-2-137-16,2-5-152 0,4-2-77 15,0-4-28-15,2-5 35 0,2-10 112 0</inkml:trace>
  <inkml:trace contextRef="#ctx0" brushRef="#br0" timeOffset="-177691.23">4826 6503 152 0,'8'1'207'15,"3"4"35"-15,6 4 55 0,2 6 64 16,6 7 35-16,3 6 5 0,2 11-31 15,3 4-47-15,3 6-75 0,0 6-84 0,3 2-65 16,-1-2-45-16,0 4-36 0,0 0-49 16,0-5-88-16,-2 0-112 0,-2-4-111 15,0-4-118-15,-3-9-70 0,-1-3-10 0,-2-4 59 16,-7-10 95-16</inkml:trace>
  <inkml:trace contextRef="#ctx0" brushRef="#br0" timeOffset="-177463.31">5656 6672 191 0,'-19'0'278'0,"-5"7"44"16,-5 8-12-16,-7 9-34 0,-4 6-29 15,-7 10-37-15,-4 4-37 0,-4 5-41 0,0 9-52 16,-4 2-40-16,2 2-39 0,0-1-59 15,2-1-73-15,2-2-89 0,6 0-110 16,3-7-57-16,1-4-14 0,5-3 31 0,2-5 61 16</inkml:trace>
  <inkml:trace contextRef="#ctx0" brushRef="#br0" timeOffset="-175733.3">2963 8186 47 0,'2'-1'66'0,"-2"-2"8"16,0 3 5-16,3-1 3 0,-3 1 4 15,0 0 10-15,2 1 18 0,-2 7 22 16,2 3 15-16,-2 9 10 0,0 10 0 0,0 5-9 16,0 11-26-16,-2 5-32 0,0 6-26 0,-1 3-24 15,1 6-17-15,2 0-13 0,0-1-14 16,0 4-33-16,2-5-44 0,-2-1-52 15,3-4-65-15,-1-2-81 0,0-2-39 16,-2-9 6-16,0-1 28 0</inkml:trace>
  <inkml:trace contextRef="#ctx0" brushRef="#br0" timeOffset="-175465.43">3236 8221 25 0,'9'-28'213'0,"-1"7"17"0,-1 2-7 16,-1 8-18-16,0 5-9 0,1 8 6 0,-1 7 10 16,-2 8 8-16,3 10-11 0,-3 8-34 15,0 3-43-15,0 8-42 0,1 2-35 0,-1 6-23 16,-2 0-19-16,2 4-34 0,-2 1-64 15,3-4-78-15,-3 3-88 0,0-3-107 16,-2-2-55-16,-2-3-4 0,0-4 43 16,-1-4 66-16</inkml:trace>
  <inkml:trace contextRef="#ctx0" brushRef="#br0" timeOffset="-175317.56">3154 8904 149 0,'-4'-7'215'0,"-1"-1"7"0,1 2-68 0,4-2-61 16,0 4-42-16,4 0-23 0,1 0-27 15,3-1-39-15,5 1-74 0,-1 0-55 0,3 3-30 16,0-2-14-16</inkml:trace>
  <inkml:trace contextRef="#ctx0" brushRef="#br0" timeOffset="-175085.48">3554 8775 84 0,'6'-8'158'0,"-2"3"-27"0,3-2-44 16,-3 3-33-16,2-2-19 0,-1 2-10 16,-1-1-7-16,0 1-5 0,0 0-3 0,-2 4 4 15,1 0 10-15,-1 4 15 0,0-3 13 16,-2 7 12-16,0 1 8 0,0-1-2 0,0 4-10 15,2 2-13-15,-2-2-13 0,4 2-13 16,0 0-15-16,1-4-29 0,3 2-49 0,1 0-72 16,-1-6-56-16,3 1-30 0,1-4-9 15</inkml:trace>
  <inkml:trace contextRef="#ctx0" brushRef="#br0" timeOffset="-174771.89">4043 8382 133 0,'0'-18'259'0,"-2"3"47"0,-3 5-23 16,1 0-30-16,-2 4-30 0,0 2-31 15,-3 0-38-15,1 4-44 0,-1 5-39 0,-1 3-30 16,-1 4-18-16,0 5-12 0,1 3-5 16,1 5-6-16,1 1 0 0,-1 7 0 0,5-3 0 15,0 8 0-15,2-2 0 0,2-1-1 16,2 2-1-16,2-3 1 0,3-1-1 15,-1-4 1-15,2 0-1 0,3-4 1 0,-3 1 1 16,1-6 2-16,-1-3 0 0,1 1 1 16,-5-3 1-16,0-1 2 0,-2-3 1 0,-4-2-1 15,-2 2 0-15,-2-2-2 0,-3 1 1 16,-3 1-5-16,-3-2-21 0,-2 0-46 16,-2 2-66-16,0-2-80 0,0 0-99 0,0-1-51 15,0 0-6-15,2-4 30 0,2-3 57 16</inkml:trace>
  <inkml:trace contextRef="#ctx0" brushRef="#br0" timeOffset="-173909.01">4748 8255 85 0,'4'-3'202'0,"0"3"41"16,5 4 6-16,1 9 4 0,5 3 12 0,2 5 20 16,2 8 2-16,0 4-29 0,4 6-54 15,1-1-54-15,-1 4-47 0,2 3-38 16,1-2-28-16,1 2-35 0,-1-2-65 0,1-2-91 16,-1-3-102-16,-3-1-120 0,0-6-70 15,-2-3-22-15,-2-3 36 0,-2-8 77 0</inkml:trace>
  <inkml:trace contextRef="#ctx0" brushRef="#br0" timeOffset="-173692.48">5414 8431 103 0,'-10'-14'254'15,"-3"5"33"-15,-4 4-3 0,-2 9-50 16,-2 1-47-16,-4 10-36 0,-5 3-29 0,0 7-33 15,-4 4-32-15,-2 4-23 0,0 5-17 16,1 4-23-16,-1-1-43 0,2 2-58 0,0-2-79 16,2 1-90-16,2-5-47 0,3 1-12 15,-1-8 25-15</inkml:trace>
  <inkml:trace contextRef="#ctx0" brushRef="#br0" timeOffset="-172016.02">2970 9836 21 0,'-5'-5'201'16,"1"3"25"-16,2 2-31 0,-2 0-28 16,2 2-24-16,0 7-18 0,2 5-13 0,-2 7-15 15,-1 12-15-15,3 3-10 0,-2 8-18 16,2 6-16-16,-2 3-14 0,2 2-10 16,-2 3-6-16,2 2-12 0,0 2-36 0,0-2-46 15,0 3-62-15,0-2-75 0,0 1-54 16,0-3-20-16,0-4 18 0</inkml:trace>
  <inkml:trace contextRef="#ctx0" brushRef="#br0" timeOffset="-171784.94">2860 10129 145 0,'2'-32'198'0,"2"7"-19"0,2 3-13 15,5 5-3-15,2 5 0 0,4 4-3 16,2 8-11-16,4 5-19 0,2 5-22 0,3 4-29 16,1 6-26-16,1 1-18 0,2 5-13 15,2 3-8-15,0 1-28 0,-1-2-45 16,1 1-60-16,-2 1-73 0,0-1-83 0,-5-4-44 16,-1-4-3-16,-3-4 31 15</inkml:trace>
  <inkml:trace contextRef="#ctx0" brushRef="#br0" timeOffset="-171602.96">3522 9939 28 0,'-4'-15'224'0,"-2"0"34"0,-1 10 5 16,1 1-23-16,-1 9-20 0,1 5-10 16,-2 8-11-16,-1 3-21 0,1 12-33 15,-1 2-32-15,1 6-35 0,-1 5-28 0,3-1-21 16,0 1-15-16,-1 5-44 0,3-5-70 15,2 4-89-15,4-1-112 0,0-2-71 16,0-5-35-16,3-4 17 0,1 0 56 0</inkml:trace>
  <inkml:trace contextRef="#ctx0" brushRef="#br0" timeOffset="-171321.1">3670 10331 159 0,'-2'-5'220'0,"-2"0"3"0,0 1-38 0,-1 0-38 16,1 4-32-16,0-1-25 0,0 1-25 16,2 0-24-16,2 0-19 0,0 0-8 15,0 0-7-15,2 0-4 0,0 0-2 0,2-3-1 16,2-1-2-16,1 0 1 16,1-1 0-16,1 1-1 0,-1-1 2 0,1 1-1 15,-1 2 1-15,1-2 3 0,-3 4 11 0,0 4 10 16,1-2 9-16,-3 2 7 0,0 2 2 15,-2 3-2-15,2 1-8 0,-1-1-11 16,1 0-15-16,-2 3-30 0,2-3-43 0,0 0-56 16,1-2-64-16,-1 3-70 0,0-3-29 15,-2-1 6-15,2-3 31 0</inkml:trace>
  <inkml:trace contextRef="#ctx0" brushRef="#br0" timeOffset="-170884.68">3912 10262 140 0,'0'-4'140'0,"2"-1"-35"0,-2 3-35 0,2-1-30 16,-2 2-27-16,2-4-21 0,0 2-15 0,0-2-8 15,0 0-4-15,3-2 2 0,-3-1 10 16,2 2 10-16,-2-3 12 16,0 3 13-16,0-2 13 0,0 2 15 0,-2-2 16 15,0 5 16-15,0-2 15 0,0 1 8 0,0-1 2 16,0 2-3-16,-2 2-5 0,2-3-10 15,-2 4-9-15,2-1-9 0,0 1-8 0,-2 0-9 16,2 0-8-16,-2 1-8 0,2 4-5 16,-2 3-2-16,0 3 2 0,0 4 2 0,-1 5 8 15,-1 4 5-15,2 2 4 0,0 3 0 16,0 4 1-16,2-4-4 16,2 2-4-16,0-2-6 0,4 0-2 0,1-1-4 0,3-3 0 15,1-3 1-15,4-4 0 0,0 1 3 16,1-9 3-16,4 0 7 0,1-5 5 15,2-4 4-15,0-6 4 0,3-1 5 16,-1-8 12-16,-2-2 11 0,3-3 14 0,-5-5 16 16,0-2 14-16,-4-6 9 0,-4 1-3 0,-5-5-10 15,-6-1-12-15,-2 2-22 0,-6-2-21 16,-3 4-17-16,-5 0-17 0,-3 4-15 16,-2 4-27-16,-5 6-43 0,1 0-86 15,2 5-104-15,0 6-108 0,2 0-122 0,2 4-57 16,2 3 2-16,2 1 62 0,3 1 91 15</inkml:trace>
  <inkml:trace contextRef="#ctx0" brushRef="#br0" timeOffset="-170690.2">4290 9925 223 0,'5'-1'324'16,"-3"-3"38"-16,0 8-8 0,0-3-32 15,0 8-31-15,-2 2-38 0,0 7-31 0,0 7-27 16,0 5-39-16,-2 3-44 0,-2 8-42 0,0 2-32 16,-1 2-53-16,1 0-92 0,0 3-104 15,2-3-109-15,0 1-113 0,2-5-61 0,2-6 0 16,0-3 65-16,0-7 89 16</inkml:trace>
  <inkml:trace contextRef="#ctx0" brushRef="#br0" timeOffset="-170491.88">4591 10106 33 0,'13'-23'282'0,"-5"6"33"15,1 6 35-15,-1 2-42 0,-2 9-46 16,1 4-55-16,-1 9-40 0,-2 10-26 0,-1 3-30 16,-1 8-37-16,-2 5-36 0,-2 1-63 15,-1 7-80-15,1-2-91 0,-2 2-109 0,0 3-75 16,-5-4-33-16,1 3 21 0,-3-5 59 15</inkml:trace>
  <inkml:trace contextRef="#ctx0" brushRef="#br0" timeOffset="-170363">4373 10518 119 0,'4'-20'185'0,"3"2"-26"0,1 6-41 0,5-2-31 16,4 3-27-16,2-1-27 0,4 6-40 15,0-1-59-15,3 3-66 0,1-1-37 16,-1 1-19-16,-1 0-4 0</inkml:trace>
  <inkml:trace contextRef="#ctx0" brushRef="#br0" timeOffset="-170093.69">5385 9796 56 0,'0'6'240'0,"4"3"52"16,4 4 49-16,5 8-27 0,2 5-11 0,6 3-8 15,2 8-19-15,3 1-46 16,3 5-57-16,1 5-64 0,0-2-64 15,2 5-91-15,-3-1-109 0,-1-4-102 0,-1 2-118 16,-1-3-74-16,-3-1-24 0,-2-6 44 16,-2-4 81-16</inkml:trace>
  <inkml:trace contextRef="#ctx0" brushRef="#br0" timeOffset="-169910.66">5935 10116 70 0,'-10'-24'311'0,"-5"8"61"0,0 6 67 16,-4 2-32-16,0 8-39 0,-4 9-53 16,-5 10-59-16,-4 5-53 0,-4 12-64 15,-2 6-60-15,-4 4-46 0,-5 3-57 0,1-1-82 16,-1 2-102-16,3 0-106 0,-1-2-124 16,5-4-59-16,2-3 2 0,2-3 54 0,2-5 84 15</inkml:trace>
  <inkml:trace contextRef="#ctx0" brushRef="#br0" timeOffset="-167289.66">2929 11195 156 0,'0'-3'203'0,"0"1"-22"15,-2 4-49-15,2 5-34 0,-2 6-21 0,2 9-15 16,-2 8-10-16,0 6-5 16,0 10-6-16,0 4-8 0,-2 1-10 0,1 6-9 15,-1-1-6-15,2 1-7 0,-2 2-16 0,2-4-36 16,0 4-60-16,2-5-71 0,-3 0-38 16,1-4-16-16,-2-4 4 0</inkml:trace>
  <inkml:trace contextRef="#ctx0" brushRef="#br0" timeOffset="-167074.28">2841 11459 171 0,'0'-29'214'0,"0"4"-13"0,4 7-24 0,2 7-14 15,3 6-10-15,5 10-4 0,3 6 2 16,5 7-9-16,1 7-18 15,2 4-32-15,1 5-28 0,1 3-22 0,1 2-16 16,-1 0-21-16,1 1-42 0,-1-3-57 16,-1-1-68-16,1-2-79 0,-1-5-70 0,-1-4-27 15,-4-6 15-15,0-4 44 0</inkml:trace>
  <inkml:trace contextRef="#ctx0" brushRef="#br0" timeOffset="-166875.35">3482 11196 73 0,'2'-20'235'16,"-2"5"34"-16,-2 5-3 0,0 5-10 0,0 10 3 15,0 6 1-15,-3 11-2 0,1 3-13 16,0 7-27-16,0 5-44 0,-1 6-49 0,-1 3-38 16,0 0-31-16,-1 6-24 0,1 1-43 15,0-2-83-15,-1 2-103 0,3-4-114 16,2 1-111-16,-2-6-58 0,2-3-4 15,-1-4 60-15,3-7 88 0</inkml:trace>
  <inkml:trace contextRef="#ctx0" brushRef="#br0" timeOffset="-166559.22">3778 11617 146 0,'-6'-16'267'16,"0"4"37"-16,-3 3-27 0,1 2-42 0,-3 3-30 16,0 2-35-16,1 2-39 0,-1 5-35 15,1 0-30-15,-1 2-22 0,1 2-21 0,1 0-9 16,3 2-6-16,-1-1-4 0,3-1-1 16,0 1-3-16,4-4-1 0,0 3-1 15,2-3-1-15,2-1-1 0,3-2 1 16,1-2 0-16,1 3 0 0,1-4 1 15,3 0 0-15,-3 0 0 0,1 0 1 0,0 0 1 16,-1 1 0-16,-1 2 1 0,-3 2 1 16,-2 1 0-16,0 4 0 0,1 0-19 0,-3 1-49 15,0 3-65-15,0 0-90 0,-2 0-86 16,2-4-43-16,0 0-7 0,2-4 35 0</inkml:trace>
  <inkml:trace contextRef="#ctx0" brushRef="#br0" timeOffset="-165646.4">4085 11714 8 0,'-2'-4'153'15,"0"-4"-15"-15,0 2-25 0,2-1-20 16,2 3-11-16,0-4-13 0,0 3-14 16,2 1-10-16,1 3-7 0,-1 1-7 0,0 1-8 15,2 3-4-15,-1 4-4 0,1 3-4 16,-2 4-2-16,3 1-5 0,-1 2-11 0,0 1-24 16,5-2-37-16,-1 1-50 0,5-3-52 15,0-5-25-15,2-2-4 0</inkml:trace>
  <inkml:trace contextRef="#ctx0" brushRef="#br0" timeOffset="-165398.58">4701 11346 98 0,'2'-21'208'16,"0"5"-4"-16,-4 4-14 0,0-1-9 15,-4 4-16-15,-1 3-21 0,-3 1-26 0,-3 5-26 16,0 3-23-16,-4 5-18 0,1 5-11 15,-3 3-7-15,-1 5-5 0,1 5-2 16,0 0-2-16,0 3-3 0,2 6-5 16,3-1-3-16,1 1-5 0,2 3-1 0,5-2-2 15,0 3-3-15,3-2-1 0,3-4 2 16,5 1-2-16,1-2-7 0,3-1-23 0,3-3-35 16,3-3-41-16,2-4-50 0,4 1-62 15,0-6-63-15,3-3-13 0,-1-6 15 16,0-3 30-16</inkml:trace>
  <inkml:trace contextRef="#ctx0" brushRef="#br0" timeOffset="-164984.36">4913 11334 6 0,'-4'-5'190'16,"-1"4"19"-16,-1 2-36 0,-3 4-35 0,1 4-21 15,-3 7-23-15,-1 7-14 0,-1 4-9 16,0 6-5-16,1 6-3 0,1 2-4 16,0 0-5-16,5-2-4 0,2 1-7 15,2-5-8-15,4-1-6 0,4-5-8 0,5-1-5 16,2-6-3-16,1-3-2 0,3-5-2 0,2-5 0 16,0-7-1-16,3-2 0 0,-1-7-2 15,0-5-1-15,0-1-1 0,-4-5-1 16,-2-5-1-16,-5 1-16 0,-3-3-36 15,-3-3-50-15,-4-1-56 0,-2 3-74 0,-7-3-51 16,1 7-11-16,-5 2 20 0</inkml:trace>
  <inkml:trace contextRef="#ctx0" brushRef="#br0" timeOffset="-164734.89">5080 11608 129 0,'4'0'112'0,"3"1"-42"16,-1 4-30-16,2 3-13 0,-1 1-6 0,1 3-9 15,-1 5-10-15,1 3-7 0,-2 1-5 16,1 4-5-16,-3-3-1 0,2 3 3 0,-1-4 9 16,-1 3 13-16,-2-2 17 0,0-1 17 15,0-4 13-15,-2 2 9 0,0-1 0 0,-2-5-7 16,0 0-11-16,0-2-19 15,0 2-44-15,0-4-77 0,-3-2-52 0,1-3-29 16,0-4-15-16</inkml:trace>
  <inkml:trace contextRef="#ctx0" brushRef="#br0" timeOffset="-164436.66">5658 11204 196 0,'8'11'273'0,"5"4"16"16,2 5-46-16,2 5-35 0,2 0-32 0,2 4-49 16,0 1-46-16,2 2-42 0,3-1-61 0,-3 2-79 15,3-3-103-15,-5-1-72 0,-2 1-36 16,0-5-13-16,-2-5 31 0</inkml:trace>
  <inkml:trace contextRef="#ctx0" brushRef="#br0" timeOffset="-164254.35">6187 11269 168 0,'-8'-14'288'15,"-5"5"47"-15,-4 4-21 0,-2 9-54 16,-7 1-46-16,-1 8-45 0,-7 7-48 0,-4 5-44 16,-2 4-36-16,-3 5-33 0,-1 1-50 15,-3 6-64-15,3 0-78 0,0-3-97 16,-1 0-60-16,5-1-21 0,0-3 24 15,2-2 48-15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51:08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13365 5851 135 0,'-2'-2'149'16,"2"2"-10"-16,-3 0-9 0,3 0-9 0,-2 0-13 16,2 0-13-16,-2 2-12 0,2-2-5 15,-2 0-3-15,2 1 0 16,-2-1 4-16,2 0 6 0,-2 0 11 0,2 0 9 15,-2 0 8-15,0 0 8 0,-3 0 12 16,1 0 12-16,0 0 6 0,0 0 4 0,-3 0-3 16,-1 0-7-16,1 0-17 0,-1 0-21 15,0 0-21-15,-3 3-22 0,0-3-16 0,1 1-13 16,-3 4-11-16,0-1-8 0,-1 1-4 16,-1 5-5-16,-2-1-2 0,0 1-2 15,0 5-1-15,-2 0-2 0,-2 4 0 16,0-2 5-16,-1 5 1 0,1 2 4 0,-2 1 3 15,2 0 3-15,-2 4-1 0,-1 0-1 16,3 5 0-16,-2 0-1 0,2 2-3 16,-1 3 0-16,3-1-2 0,2 3-1 15,3 2 0-15,1 2-3 0,2 0 1 16,5 2 0-16,2 3 1 0,2 0 1 0,2-1-1 16,4-1-2-16,4 1-1 0,3-2-3 15,2-1-1-15,4 0 1 16,2-3 0-16,4 1 0 0,0-4 3 0,3-1-1 0,1-4 0 15,1-2-2-15,1-4 0 0,1-3 3 16,2-2 1-16,-3-7-1 16,3-4 2-16,-2-1-2 0,1-8 2 0,1 0-1 15,0-9-2-15,0-2 1 0,-1-6 0 0,-1-3 2 16,0-5 0-16,-1-4-5 0,-1 0 0 16,-1-4-3-16,-3-1 2 0,-1-4-2 15,-4 2 1-15,0-6 2 0,-4 3 5 0,0-4 3 16,-5-1 1-16,1-4 4 0,-5 5 2 15,1-4 1-15,-3-2-1 0,0 0 2 0,-4-2-1 16,0 2-2-16,-2-1-1 0,0 0-1 16,-2-1 1-16,-3 1-2 0,1 1 0 15,-3 0-1-15,-1 1 2 0,-1-1-1 16,1-2-1-16,-3 5-1 0,-2 1-1 16,0 0-1-16,0 3-2 0,-1 3-2 0,-4-1-2 15,1 3-1-15,-2 3-5 16,0 5-7-16,0 0-13 0,-2 1-28 0,1 5-77 15,-1 0-123-15,2 4-131 0,-2-1-133 0,-1 4-62 16,3 0-12-16,-2 3 56 0,2 0 112 16</inkml:trace>
  <inkml:trace contextRef="#ctx0" brushRef="#br0" timeOffset="2004.99">14895 5590 14 0,'-2'0'26'0,"0"3"11"16,0-3 7-16,0 2 10 0,-3-2 6 0,3 2 3 15,-2-2-1-15,0 3 0 0,-1-3-2 16,1 1-5-16,0 3-6 0,-2-3-4 15,-1 2-4-15,1 2-5 0,-3-1-2 16,1 1 0-16,0 2-1 0,-3-2 0 0,0 3 0 16,1 1 2-16,-3 2 2 0,0 0 4 15,1 0 4-15,-3 2 4 0,2 2 5 16,-2 0 3-16,1 1 3 0,-3 0 2 16,0 1 2-16,0 4-1 0,0 0 2 0,-2 1 4 15,0 2 4-15,0 5 4 0,-3-3 2 16,1 3 1-16,0 4 0 0,0 1-4 15,0-2-4-15,2 2-8 0,-2 3-8 0,2 2-8 16,2-2-8-16,0 1-6 0,4 1-6 16,0 2-3-16,5-3-3 0,1 3-3 15,3 0-1-15,2 0-1 0,4 2-2 16,2-1-2-16,3 1 0 0,1 1-1 0,3-5-1 16,4 2-1-16,0 0-3 0,4-6-1 15,0 2 0-15,2-4 1 0,2 0-1 16,2-7 1-16,1 2-1 0,-1-6 1 15,3 0 0-15,1-2-3 0,1-5 1 0,0-1 0 16,1-4 2-16,1-3-1 0,0 1-1 16,2-7 2-16,0-1-1 0,2-5 1 15,-2 1-2-15,1-4-1 0,-1-4 1 0,0-2 0 16,0-2 1-16,0 0-1 0,-2-3 2 16,-3-5 3-16,1 0 4 0,0-2 5 15,-3-4 5-15,1-4 9 0,-3 1 7 16,0-7 5-16,-1 1 6 0,-1-2 2 0,-2-2 1 15,-2-2-2-15,-2-3-3 0,-2 0-2 16,-2 2-1-16,-3-4 1 0,-3-2-1 16,-1 2-1-16,-4-3 1 0,-4 3-2 15,-2-4-6-15,-3 4-5 0,-3-1-4 0,-3 5-4 16,-4-3-7-16,-2 5-5 0,-2-1-3 16,-2 3-3-16,-3 1-4 0,1 3 1 15,-5 3-4-15,1-1-3 0,-1 2-4 0,-2 1-10 16,-2 4-21-16,3 0-36 0,-3 4-72 15,4 3-106-15,0 1-110 0,5 4-119 16,2 2-67-16,-1 5-9 0,1 2 50 0,2 4 95 16</inkml:trace>
  <inkml:trace contextRef="#ctx0" brushRef="#br0" timeOffset="5455.23">16514 5706 2 0,'-2'-3'71'0,"0"3"-10"16,2-1-7-16,-2 1-10 0,2-4-7 0,-2 4-8 15,2 0-6-15,-2 0-5 16,2 0-2-16,-2 0 0 0,2 0 3 0,0 0 4 16,-3 0 6-16,3 0 6 0,-2 0 6 15,2 0 6-15,-2 0 1 0,0 0-2 0,-2 0-2 16,0 0-5-16,-1 0-4 0,-1 4-3 16,0 0-4-16,-3 0-1 0,1 0-1 15,-3 5-1-15,1 0-3 0,-1 3-2 16,-2 0-3-16,-2 0 0 0,1 5 0 0,-1 0 1 15,0 1 1-15,-2 6 3 0,0-3 3 16,-2 4-1-16,2 4 1 16,-2-4 3-16,0 5-1 0,2 3-1 0,-2 0 0 0,2 1 1 15,0-1 0-15,0 4 0 16,0 2-2-16,3-2-1 0,-1 5-3 0,0-1-2 16,2 2-3-16,3 3-4 0,-1 1 0 15,3 3-1-15,1 3-2 0,3-3-1 16,2 8 0-16,2-4 1 0,0 2-2 0,4 1-1 15,2-2-3-15,3 0 3 0,1-1-2 16,3-2-1-16,0-4-1 0,4-1 2 16,0-5-1-16,2-2 1 0,2-5 0 15,2-2 3-15,3-4 2 0,1-7 3 0,3-2 4 16,2-3 3-16,-1-5 1 0,3-4 1 16,2-3-2-16,0-5-5 0,0-4-2 15,2-1-4-15,-2-7-2 0,2 0-3 0,-2-4 1 16,0 1-1-16,-2-5-1 0,2 0 0 15,-2-3 0-15,-2-2-1 0,-3 0-1 16,1-3 0-16,-5-1 0 0,1 0 1 0,-3-5-1 16,-2 1 1-16,-2-4 1 0,-2-2 2 15,-4-1 6-15,0-3 9 0,-3 1 11 16,-1-5 11-16,-3-2 15 0,-2 3 11 16,-2-4 9-16,-2-1 6 0,-2 2 5 0,0-2 5 15,-2 1 4-15,-2-1 1 0,-3 1 4 16,1 0 4-16,-5-3 5 0,0 2-3 0,-2-2-2 15,-4 1-4-15,-2 1-13 0,-2-2-15 16,-2 4-17-16,-3 1-15 16,-2 2-11-16,1-3-10 0,-3 6-8 0,-2 2-1 15,2-1-4-15,-1 5-1 0,1-1-5 16,0 4-7-16,0 4-20 0,3 1-47 0,1 0-88 16,1 5-107-16,3 3-114 0,1 4-118 15,0 0-49-15,2 7 13 0,2 0 67 16,-1 6 97-16</inkml:trace>
  <inkml:trace contextRef="#ctx0" brushRef="#br0" timeOffset="17979.56">13058 5497 4 0,'0'-1'9'0,"0"1"1"0,0-3 7 16,2 3 6-16,-2-1 12 0,2 1 8 16,-2-4 6-16,2 4 3 0,-2-1-3 15,2 1-1-15,-2-3-3 0,2 1-6 0,-2 2 0 16,2-1-4-16,-2 1 1 0,3-4-2 15,-3 4-2-15,2-1-2 0,-2 1-2 16,2-3-1-16,-2 3 1 0,2 0 1 16,0 0 1-16,0 3 4 0,0-3 1 15,0 1 1-15,0 4-2 0,3 0-2 0,-1 1-4 16,0 2-4-16,0-3-5 0,3 6-4 16,-1-2-3-16,0 0-2 0,3-1 2 0,-1 1 0 15,1 0 1-15,-1 1 4 0,3-5 5 16,-1 0 9-16,1 0 9 0,2-2 12 15,-1-3 11-15,3-5 10 0,2-4 6 16,2-2 0-16,2-6-3 0,3-4-8 0,1-4-8 16,3-5-10-16,3-3-11 0,1-5-7 15,0 1-9-15,2-1-8 0,0-1-4 16,-5 3-6-16,1 3-2 0,-5 4-3 16,-4 3 0-16,-2 2 1 0,-2 6 0 15,-4 3-9-15,-2 1-34 0,-1 3-51 0,-1 1-65 16,-1 1-82-16,-1-2-71 0,-1 2-30 15,2-2 13-15,-3 1 40 0</inkml:trace>
  <inkml:trace contextRef="#ctx0" brushRef="#br0" timeOffset="19838.39">14726 5242 21 0,'0'-1'26'0,"0"1"-1"0,0-3-1 16,0 3 0-16,0 0 3 0,0 0-2 15,0 0-1-15,0 0-3 0,0 0-1 0,0 0 0 16,0 0 2-16,0 0 2 0,0 0 7 16,0 0 6-16,0 3 5 0,0 2 4 0,0 0 0 15,0 2 1-15,0 6-7 0,2-3-6 16,-2 4-7-16,2 0-7 0,2-2-6 0,-2 2-1 15,2 1 0-15,3-5 3 0,1 1 5 16,1 1 6-16,-1-3 7 0,3-2 7 16,1-2 8-16,1-5 6 0,4-4 4 15,0 1 0-15,4-9-4 0,0-2-6 16,5-6-9-16,1-2-12 0,3-6-10 0,2-1-7 16,-3-2-5-16,3 2-7 0,-2-1-23 15,-3 1-35-15,-1 4-53 0,-1 0-70 16,-2 1-49-16,-2 0-23 0,3-1 6 0</inkml:trace>
  <inkml:trace contextRef="#ctx0" brushRef="#br0" timeOffset="21755.05">16535 5171 34 0,'3'0'65'0,"1"-3"3"15,-2 3-3-15,2 0-2 0,-2 0-2 16,0 3-1-16,0-3 0 0,1 2-5 15,-1 3-4-15,0-1-5 0,2 1-7 16,-2 1-8-16,2 4-8 0,1-5-8 0,1 4-3 16,0 1-2-16,3 0 3 0,1-1 7 15,1-4 5-15,4 0 8 0,2 1 10 0,2-5 8 16,2-1 2-16,2-1 1 0,7-6 0 16,2-6-3-16,1 0-7 0,6-8-9 15,1 0-8-15,2-4-7 0,0-4-6 16,1-1-7-16,-1 1-4 0,0-4-4 15,3 3-18-15,-3-3-37 0,5 3-56 16,-1-6-84-16,5-2-44 0,4-3-21 0,0-6 4 16</inkml:trace>
  <inkml:trace contextRef="#ctx0" brushRef="#br0" timeOffset="33009.08">3171 11132 37 0,'-4'-4'93'0,"1"2"-7"0,-1 1-9 0,2-2-9 15,-2 1-8-15,2 2-5 0,-3-3-6 16,3 3-4-16,-2 0 0 0,0 0-3 0,0 0-1 15,-3 3-2-15,1-3 0 0,-3 2 2 16,1 1 1-16,0 0 5 0,-3 1 6 0,0 0 9 16,1 1 3-16,-3-1 5 0,0 1 6 15,1-1-1-15,-1 0-3 0,-2 0-2 0,0 4-2 16,-2-2-3-16,3 2-2 0,-3-2-1 16,0 3 0-16,-2-3 3 0,2 4 5 15,-2-1 0-15,0 0-4 0,0 3 0 0,0-3-2 16,-3 1-5-16,1 4-6 0,-2 0-6 15,2-2-3-15,-2 7-3 0,-1 0-5 16,-1-2-3-16,2 4 0 0,-3 1-1 0,3 1 1 16,-3 2 0-16,3 0 3 0,0 1 1 0,0 2-2 15,-1-2-2-15,1 3-2 0,2 1-3 0,-2-1-6 16,1 0-3-16,1 4-4 16,2-2-2-16,0 3-1 0,0-1-1 0,0 4 2 0,2 0 0 15,2 1-1-15,0-2 0 0,3 3 0 16,1-1-5-16,1-1 0 0,3 2-2 0,1 1-1 15,4-1 1-15,0 3-4 0,4-2 2 0,2 0 0 16,2 0-2-16,3 2 1 0,1-1-2 0,3-2 2 16,2 3-1-16,2-5 0 0,2 0 1 15,2 2-1-15,0-3 1 0,3-2-1 0,1 0 0 16,2-4 0-16,1 3-1 0,2-3 1 16,1 1 0-16,1-2 3 0,2 1-1 15,2-4 2-15,2 2 2 0,0-1-1 0,5-1 0 16,-1-1-4-16,2 0 1 0,1-1-1 15,1 1-2-15,1-4 1 0,-1 0 2 0,3-4 1 16,2-1-1-16,0-3 0 0,0 0 0 16,1-5 2-16,3-4-1 0,1-4 3 15,-1-1 2-15,0-4 3 0,0-5 1 0,0 0 0 16,0-3 1-16,0-3-1 0,0-3 0 16,0-1-4-16,0 0 0 0,-2 0-2 15,-2-4-1-15,-1 1-2 0,1 2 0 0,-2-4-1 16,-3 0-1-16,1 1 0 0,0-5 0 0,-3 0-1 15,-2 0-1-15,3-2 0 0,-3-2 0 16,-2 0 1-16,1 0 2 0,-1-1-1 16,0-3 2-16,-2 2 0 0,-2-1 0 0,0-3-1 15,-2-3 0-15,-2 2-1 0,-1 0-1 16,-1 0 0-16,-2-2-1 0,-3 1 0 16,0 2 0-16,-4-3 0 0,1 1 0 15,-3 2 0-15,-2-1 0 0,0 2 1 16,-5-1 0-16,1 2 0 0,0-1 1 0,-5-2 0 0,1 1 0 15,-1 0-1-15,-4-1 0 0,1-2 1 16,-3 1-1-16,-2 2 4 0,0 0 2 16,-5-1 4-16,1 1 0 0,-2 0 2 0,-3 4 1 15,1-3-1-15,-5 1-2 0,1-1-2 16,-3 1-1-16,-2 2-1 0,0-1 1 16,-2-2-1-16,-2 5 1 0,-1-2 0 15,1 0 4-15,-2 4 0 0,0-3-3 0,-1 1 0 16,-3 4-2-16,-1 0 1 0,1-1-1 15,-3 4-1-15,-2 2 1 0,-1 0 0 0,-1 2 0 0,-2 0-2 16,0 2 0-16,-4 0 2 16,-1 2-2-16,-3 1-1 0,-3 2 0 15,-1 1 1-15,-3-1-4 0,-2 2-2 0,0 0 1 16,-2 1 0-16,-2 3 0 0,0-2 0 0,0 2-3 16,-1 0-1-16,-1 2-2 0,-2 1 3 15,-1-2-3-15,1 3-2 0,0 0-4 0,-1-1-8 16,1 5-19-16,2-3-40 0,1 0-63 15,1 4-70-15,4 0-75 0,5 4-63 16,1 0-57-16,7 1-52 0,2-2 7 16,4 2 44-16,4 3 65 0,3-4 66 0</inkml:trace>
  <inkml:trace contextRef="#ctx0" brushRef="#br0" timeOffset="43880.25">5980 11317 16 0,'-15'0'72'16,"0"1"-6"-16,-2 2-3 0,2-1-7 15,-2 0-9-15,0 2-11 0,0 4-8 0,0-2-6 16,1 2 1-16,-1 0 3 0,0 1 0 16,2 3 1-16,-2 1-2 0,2 0-1 0,-2 2-2 15,2 2-5-15,-2 1-2 16,0 2-2-16,-2 4-1 0,2 1-3 0,-2 1-2 16,-2 3 0-16,0 4-1 0,0 1 0 15,0-1-3-15,0 2 2 0,-1 5 1 0,3-5-1 16,-2 3 1-16,2-2 1 15,2 3 1-15,0 3-1 0,0-5 1 0,3 5-1 0,1-2 2 16,2 0 0-16,3 4 1 0,1-5 1 16,3 5 1-16,2-4 0 0,4 4 0 15,5-5 1-15,1 0 0 0,5 0 0 16,2 0 1-16,4-4 3 0,4 0 1 16,2-5 3-16,5-1 3 0,4-4 3 0,2 1 6 15,4-5 4-15,4-5 3 0,1 1 3 16,4-4 3-16,1-4 0 0,3-1-2 15,2-5-6-15,0-3-4 0,0-1-6 16,0-5-8-16,-2 1-5 0,0-4-6 0,-2-3-3 16,-2-1-1-16,-1-6-2 0,-3 1 1 15,-1-4-2-15,-3-2 1 0,-1-2 1 0,-2-2 1 16,-2-2-1-16,-2-3 1 0,-3-2 2 16,1-1 2-16,-4-6 1 0,-1 2 3 15,-1-3 6-15,-3-3 7 0,-2-1 10 0,-2 2 14 16,-2-1 16-16,-4-2 13 15,-3 0 15-15,-3 1 15 0,-3 1 7 0,-2 0 2 16,-4 1-2-16,-4-2-8 0,-3 6-11 16,-1-2-15-16,-3-1-17 0,-4 4-15 15,0 1-14-15,0 4-10 0,-4-3-10 0,0 5-7 16,0-1-2-16,-3 2-6 0,1 3 0 16,0 3-2-16,-3-2-1 0,1 4-1 0,-1 0-1 15,-1 3-1-15,2 1-5 16,-1 2-22-16,1 3-39 0,-1 0-51 0,1 4-56 15,0-2-53-15,-1 5-51 0,3 0-35 16,2 4-21-16,0 3-10 0,-1 1 24 16,3 1 41-16,0 3 45 0</inkml:trace>
  <inkml:trace contextRef="#ctx0" brushRef="#br0" timeOffset="53480.63">7040 9125 26 0,'0'0'43'0,"0"0"-7"0,0 0-3 15,0 0-4-15,0 0-3 16,0 0 2-16,0 0 1 0,0 0 3 0,0 0 5 16,0 0 8-16,0 1 11 0,-2 2 12 15,2-2 14-15,0 7 17 0,-2 1 14 16,2 2 12-16,-2 8 8 0,-3 5 5 15,1 7 0-15,-2 8 1 0,0 10-2 0,-3 11-7 16,1 7-10-16,-1 9-10 0,-1 11-14 16,-1 6-16-16,-2 7-20 0,3 5-17 0,-3 0-13 15,2 3-10-15,1 0-8 0,-1-1-5 16,5 0-3-16,0-6 1 0,-1-1-3 16,3-5-1-16,2-7-3 15,0-8-18-15,0-3-27 0,-1-7-42 0,1-7-53 0,0-4-57 16,2-6-64-16,0-8-67 0,-2-6-23 15,0-5 14-15,0-5 37 0</inkml:trace>
  <inkml:trace contextRef="#ctx0" brushRef="#br0" timeOffset="54824.65">7097 9039 42 0,'-2'0'73'0,"0"-4"-1"15,0 4-4-15,2-1-2 16,-2 1-2-16,2 0-2 0,-2 0-2 0,2 0 0 0,-3 0 1 16,3 0 0-16,0 0 0 0,0 0-1 15,-2 0-3-15,2-3-4 0,0 3-3 16,0 0-3-16,0 0-3 0,0 0 0 16,2-1 1-16,1 1 5 0,-1 0 5 0,2-4 5 15,2 4 5-15,3-1 8 0,1 1 5 16,5-3-3-16,2 3-3 0,4-1-6 15,5 1-6-15,3-4-11 0,5 4-10 0,6-1-6 16,3 1-4-16,1-3-2 0,5 3-3 16,4-1-1-16,0 1-2 0,4-3-1 15,0 3-2-15,4 0-1 0,5 0 0 16,0 0 1-16,3-3-2 0,3 3-3 0,2 0-1 16,3 0-1-16,1 0-5 0,0 0-4 15,3 0 0-15,-3 0 1 0,0 0-2 16,-1 0-1-16,-3 0 0 0,-4 0 0 15,-5 0 1-15,-1 0 1 0,-5 3 0 0,-4-3 0 16,-4 3 2-16,-5-3-1 0,-3 1-2 16,-5 2 0-16,-4-2-1 0,-5 3 1 0,-1-3-2 15,-5 2 1-15,-2-3 1 0,-4 1-1 16,0-1 2-16,-4 4-1 0,-1-4 0 16,-1 1 0-16,-2-1 0 0,-3 3 1 15,0-3 1-15,1 1 1 0,-3-1 0 16,-2 4 2-16,2-4 0 0,-2 2 0 0,0-2 0 15,1 1 2-15,-1 4 3 0,0-1 2 16,0 1 4-16,-2 4 3 0,2 1 3 16,-2-1 0-16,2 3 3 0,-2 2-1 15,0 5 1-15,-2-1 1 0,2 4-1 0,-2 1-2 16,0 3 3-16,0 7-1 0,0 1 0 16,-3 3 0-16,3 5 0 0,-2 3-2 15,2 4-2-15,-2 4-1 0,-1 2-2 0,-1 3-4 16,2 1-2-16,-3 2-1 0,1 3-4 15,0-1-1-15,-1 0-1 0,3 2-2 16,-2-1-1-16,2-2-1 0,-1-2-1 16,1-2 1-16,2 0 1 0,-2-4-2 0,2 0 1 15,-1-4-1-15,1 0 2 0,0-6-2 16,0 0-1-16,0-5 2 0,0 0-1 16,0-3 2-16,0-2-1 0,-3-2-1 0,3-2 0 15,-2-4 3-15,0 2 0 0,0-7 5 16,-1 0 6-16,-1-3 11 0,2-3 8 15,-3-1 9-15,1-3 3 0,0 2 1 16,-3-4-4-16,1-2-4 0,-3-3-6 16,1-3-8-16,-3 3-4 0,-2-4-2 0,0-4-5 15,-4 0-2-15,0-3-3 0,-4 1 0 16,0-6 1-16,-5 1 0 0,-1-3-1 0,-3 2 2 16,-6-2 1-16,-3-2-1 0,-5-2-1 15,-5 2-2-15,-4-2 0 0,-4-1 0 16,-5 2 0-16,-1-1 3 0,-7-2 2 15,-5 1 1-15,-1-1 0 0,-2-3-3 0,-3 2-4 16,-1 0-2-16,-3-1-4 0,0 1-2 16,-2 1-1-16,0-1-1 0,0 0 1 15,2 4-2-15,5 1 1 0,-1-1-2 16,5 1-16-16,2 3-43 0,4 2-82 16,2 2-93-16,4 3-100 0,7 1-98 0,2 2-81 15,4 3-7-15,4 3 51 0,3 2 80 16</inkml:trace>
  <inkml:trace contextRef="#ctx0" brushRef="#br0" timeOffset="66886.14">22123 10321 10 0,'-6'-3'60'0,"0"-2"-1"16,-1 4-5-16,1-4-5 0,0 3-6 15,-1-2-6-15,1 0-6 0,0 3-5 16,-1-2 0-16,1 2 1 0,0 1 2 16,-1-4 3-16,1 4 0 0,-1-1 1 0,1 1 0 15,0-3-1-15,-3 2 1 0,1-1 0 16,-1-2 3-16,-3 3 1 16,-1-2 2-16,0 2 2 0,-4 1 1 0,0-4-1 15,-2 3-2-15,0 1-2 0,-4-3-4 16,0 3-3-16,-1 0-4 0,-1 0 0 15,0 0-3-15,-3 0 2 16,3 0-3-16,-3 3-2 0,3-2-4 0,-3 3-1 0,3 0-2 0,-3 1-2 16,3-2-2-16,-3 5-1 0,3-3-1 15,-2 3-1-15,-1 0-1 0,1 1-1 16,-1 4 0-16,-2-5 0 0,1 4 3 16,-3 0 3-16,0 2 3 0,1 1 3 15,-3-1 3-15,0 6 1 0,0-2 1 0,-2 2-2 16,0 0-1-16,0 5-4 0,0 0-1 15,2-1-4-15,0 4-1 0,0 1-2 16,3-1 0-16,1 2-3 0,2-1 0 0,1 4-1 16,-1 1-1-16,5 0 3 0,0-1-2 15,2 4 4-15,0-2-2 0,1 3 2 16,4-2 1-16,1 2 0 0,0 1 1 16,2 0-1-16,3 0 1 0,1 0 0 15,3 2 0-15,2 1 0 0,1-2-1 0,3 3 1 16,3-2 1-16,1 2 1 0,2-1 1 15,5 0 2-15,1-1 3 0,3 2 4 16,4-2 5-16,5-3 2 0,1 4 2 0,5-6 3 16,4 2-1-16,1-4-3 0,6 0-5 15,1-1-3-15,2-1-5 0,3-2-4 16,0-4-4-16,-1 2-1 0,3-2-1 16,-3-2 0-16,3-2 1 0,-2 0 0 15,1-3 2-15,1-1 4 0,0-2 3 0,2 0 5 16,-1-6 3-16,3-1 3 0,0-1-2 15,2-5-1-15,2 0-3 0,1-3-1 0,1-4-4 16,2-3 0-16,3-2 2 0,-1-3-2 16,5-1-2-16,0-4-3 0,-1 0-2 15,1-3-1-15,-2 0-3 0,-1-3-2 0,1-1 0 16,-3 3-2-16,-1-4 0 16,-3 0 0-16,0 1 1 0,-1-2 0 0,-1 1 1 15,-4-1-2-15,-1-2 1 0,1 2 0 16,-2-4-1-16,-2-2 0 0,0-1 1 0,-1-1 0 15,-1 0 1-15,-3-3 1 0,1 1 3 16,-3-3 3-16,-2 1 3 0,0 1 4 16,-1-2 1-16,-1 1 1 0,-4-3 0 15,-3 3-1-15,-1-3-1 0,-5-1 0 16,-1 3-1-16,-3-2 4 0,-4 0 3 16,-5 3 4-16,-1-4 7 0,-3 4 5 0,-3 2 5 15,-5-2 1-15,-2 3-2 0,-3-2-4 16,-3 0-5-16,-3 3-5 0,-1 1-5 15,-3 0-3-15,-2-1-4 0,-2 1-3 0,-2 3-3 16,-3-3-1-16,-1 2-4 0,-3 2 0 0,-1 0-2 16,-3-1 1-16,-2 2-3 0,-4 2 0 15,0 1-1-15,-4 1 0 0,-1 0 0 16,-3 2 0-16,-1 1 0 0,-1 4-1 16,-1-3 1-16,0 2 0 0,3-2-5 0,-1 5-8 15,0-3-17-15,3 2-20 0,2 2-27 16,-1 2-26-16,1-2-29 0,2 3-28 15,2-1-22-15,0 3-19 0,-1 2-20 0,1 1-17 16,0 3-16-16,2 2-27 0,0 2-10 16,0 3 16-16,0 3 30 0</inkml:trace>
  <inkml:trace contextRef="#ctx0" brushRef="#br0" timeOffset="70780.95">16140 13218 36 0,'-3'-2'49'0,"3"-2"-2"15,-2 3-6-15,2-2-2 0,-2 3-1 16,0-1-1-16,0 1-1 0,0-4 1 0,0 3 2 16,-2 1 0-16,1-3 3 15,-1 2 2-15,2-3 0 0,-2 4-1 0,0-1-2 16,-1-2-1-16,1 3-5 0,0-1-6 15,-2 1-4-15,1-3-3 0,-1 3-2 16,2-3-3-16,-3 3 0 0,3-1-1 16,-2 1 1-16,2 0-1 0,-3 0 2 0,1 0 3 15,0 0 0-15,-1 0 4 0,1 0 3 0,-1 0 5 16,1 0 5-16,0 0 1 16,-3 0 1-16,3 0 1 0,-3 1-2 0,1-1-2 15,0 3-2-15,-1-3-2 0,1 3-2 16,-1-3-4-16,1 1-2 0,-1-1-4 0,1 3-3 15,-1-3-3-15,1 1-3 16,-1-1-3-16,1 4-2 0,-1-3 0 0,1 2 0 16,-1-2-1-16,1 3 1 0,0 0 0 15,-1-3 1-15,1 5-1 16,-1-2 1-16,1 1 0 0,-3-1 0 0,3 1 0 16,-3 0 0-16,3 1 0 0,-3-1 0 0,3 0 1 15,-3 3 1-15,2-2-1 0,-1 4 2 16,-1-4 2-16,1 3 0 0,-1-2 1 15,1 2 2-15,-1 0 0 0,-2 1-1 0,3-1 0 16,-3 0 0-16,0-1 2 0,1 1-1 16,-1 0 1-16,0 0 1 0,0 1 2 15,1-1-2-15,1 0 0 0,-1 2-1 16,1-2-1-16,0 3-2 0,1-3-2 0,-1 1-1 16,1 5-4-16,-1-5-1 0,3 4-3 0,-3 1 1 15,2 0-3-15,1-1 1 0,0 2 1 16,-1 1-1-16,1 0-1 0,-1-1 1 15,1 2 2-15,-1-2-2 0,3 2 0 16,-3 1 1-16,3 1-2 0,0-2 1 16,-1 3 0-16,3-1 0 0,-2 2 0 0,2-1 1 15,-3 0 1-15,3 3 0 0,0 1-2 16,2-4 1-16,-3 4-2 0,3 1 0 16,0-1-1-16,0 0 1 0,0 0 0 15,2 1 0-15,0 2 0 0,2-2 0 0,0 2 0 16,0 1 1-16,2 1-2 0,1-1 1 15,1 0 1-15,3 2 0 0,-1 2-1 16,0-3 0-16,3 0-1 0,2 1 2 0,-1-2 2 16,3 0 3-16,0 0 5 0,4-3 5 15,0 0 7-15,2-1 4 0,1 0 8 16,3-1 5-16,0-2 5 0,1-2-1 16,1 2-1-16,3-5-3 0,-3 2-5 0,3-4-7 15,0-1-4-15,-1 0-3 0,1-2-1 16,0 1 3-16,1-4 4 15,-1-1 5-15,2-1 3 0,-3-2 3 0,3-1 1 16,2-2 0-16,0-2-3 0,0-2 0 0,2-2-5 0,-2-4-4 16,2 0-7-16,-1-4-3 15,4 2-6-15,-3-6-4 16,0-1 0-16,0 0-3 0,0-2 2 0,-3-3-2 16,1 0 2-16,0-3-1 0,0-3 0 0,-2 2-1 15,-3-7-1-15,3 2 1 0,-2-1 1 16,-3-1-2-16,1-1-1 0,-1-3 1 15,-1 3 2-15,-3 1 0 0,-2-1 0 0,0 0 3 16,-2 1 4-16,-2-1 2 0,-2 1 4 16,0 0 4-16,-2 1 4 0,-3-2 1 15,1 0 1-15,-1-1 1 0,-1 0 0 0,-3 0-4 16,-2-2 0-16,1 0-6 0,-3 2-2 16,-2-2 0-16,-2 2-3 0,-3 0 1 0,1 0-2 15,-2 1-2-15,-3-3-3 0,-1 4-2 16,-1-4 1-16,-1 3 0 15,-3 0-3-15,0 4 3 0,-2-3 2 0,0 2-2 16,-2 0-1-16,0 2-3 0,0-1-2 0,-2 2 1 16,0 2-3-16,-1-2 1 15,1 2-1-15,-2 0 0 0,2 1 3 16,-3 4-3-16,1-4 0 0,0 1 1 0,-2 3 0 16,1-1 0-16,-1 2-1 0,-1 0-1 15,1 2 0-15,0 1-2 0,-1-3 0 16,3 6 1-16,-2-1 1 0,1 2-3 15,3 0-5-15,-2 1-11 0,2 3-18 0,2 2-23 16,0 1-38-16,-1-2-54 0,1 7-72 0,3-2-74 16,1 3-70-16,0 3-80 15,2-2-34-15,0 4 21 0,1 3 59 0,1 0 73 16</inkml:trace>
  <inkml:trace contextRef="#ctx0" brushRef="#br0" timeOffset="74730.78">17433 12124 78 0,'0'-1'111'0,"0"-2"-11"0,0 1-11 0,0-1-12 15,0 1-4-15,-2 1 0 0,2-3-4 16,0 3-1-16,0 1 2 0,0-3 9 16,0 6 16-16,0-2 17 0,-2 9 14 0,0 8 9 15,-1 7 0-15,-1 10-10 0,0 9-24 16,0 6-24-16,-1 5-23 0,1 7-18 16,0 2-14-16,2 0-9 0,0 5-20 0,0-5-37 15,2 5-58-15,2-6-67 0,0 0-90 16,0-7-64-16,0-2-20 0,0-5 16 15,2-10 46-15</inkml:trace>
  <inkml:trace contextRef="#ctx0" brushRef="#br0" timeOffset="74946.7">17733 12367 17 0,'5'-22'215'0,"-5"6"18"0,0 7-12 16,-2 5-63-16,-1 8-51 0,-1 9-36 0,0 4-24 16,0 8-17-16,-1 4-9 15,1 8-8-15,0 2-17 0,0 1-30 16,2 3-50-16,0 2-72 0,-1 0-50 0,1-2-27 16,0-2-5-16</inkml:trace>
  <inkml:trace contextRef="#ctx0" brushRef="#br0" timeOffset="75079.5">17585 12760 45 0,'-2'-9'142'16,"2"0"-30"-16,2 2-66 0,2-1-62 16,5 2-63-16,2-2-31 0,1 2-17 0</inkml:trace>
  <inkml:trace contextRef="#ctx0" brushRef="#br0" timeOffset="75311.67">17930 12579 80 0,'5'0'163'0,"-1"-3"-30"0,-2 3-35 16,0 0-25-16,2 3-10 0,-2-2-8 15,3 4-1-15,-3 3 2 0,2-1 0 16,-2 2 0-16,2 4-3 0,-2-1 1 0,3 2 1 15,-3 1 3-15,0-1 4 0,-2 5-2 16,0-2-1-16,-2 1-7 0,-3 2-5 16,1 0-9-16,-2 1-11 0,-3 1-9 15,1-1-11-15,-3 0-29 0,1 2-47 0,-1-4-66 16,1 2-88-16,-1-1-47 0,-2-2-19 16,1-2 9-16</inkml:trace>
  <inkml:trace contextRef="#ctx0" brushRef="#br0" timeOffset="77767.39">21952 9139 65 0,'-4'-1'130'0,"-3"-2"-22"16,3 2-14-16,-2-3-9 0,2 3-8 16,-1-2-13-16,1 2-14 0,0-2-13 15,0 0-7-15,-1 3-7 0,1-1-2 0,-2 1-1 16,2-4 2-16,-3 4-1 0,1-1 2 16,-3 1 0-16,1-3 0 0,-1 3-1 0,1 0-2 15,-3 3 0-15,-1-2-3 0,-3 3 1 16,0 0-2-16,-4 3 1 0,0 2 2 15,-4 1 3-15,-1 5 4 0,-3 0 2 16,-1 0 2-16,1 6 2 0,-5 0-1 16,2 1 1-16,-1 2-3 0,-1 5-2 15,-2 0-5-15,2 0-1 0,1 5-6 16,-1-1-2-16,0 4-3 0,2 2-2 0,1-2-1 16,-1 1-2-16,3 4-1 0,-1-1-1 15,3 2 0-15,1-3 0 0,1 3 3 0,2-1 1 16,0 4 1-16,4-4 3 0,0 3 0 15,4-2 2-15,3 1 0 0,3-1-1 16,3-2-2-16,2-3-3 0,2 0-1 0,2 0-1 16,4-1-2-16,3-3 0 0,2-4 1 15,1 3 2-15,3-3-1 0,2-1 1 16,4-3 1-16,0-2 2 0,5 1 0 16,-1-1 4-16,5-4 5 0,-1-1 5 0,5 1 6 15,0-5 8-15,4-1 8 0,0-4 6 16,5 1 3-16,3-3 5 0,3-3-1 15,2-4-4-15,2-1-6 0,4-1-7 16,0-4-5-16,2 1-7 0,3-4-3 0,-1 1-4 16,0-2-1-16,1 0 1 15,-1 1 4-15,0-4 2 0,-1 2 1 0,-3-2 5 16,0-1 0-16,0-3-2 0,-4-1-3 0,0 0-3 16,0-2-2-16,-4 0-3 15,-1-5-3-15,1 3 0 0,-5-4-2 0,1-3 1 16,-5 3-1-16,0-1-1 0,-4-4 0 0,0 2 1 15,-2-1 4-15,0-1 3 0,-4 0 2 16,-1-3 2-16,-3 3 1 0,-1-3-4 16,-4 3-4-16,-2-4-3 0,-2 2-5 0,-2-2-5 15,-4-3-1-15,-1 2-2 16,-3-1-2-16,-3-3-1 0,-2-2-1 0,-2 0 0 16,-2 2 0-16,-2-2 2 0,-3-1-1 15,1 1 4-15,-5 3 2 0,1 0 2 0,-3 2 1 16,-2 2 0-16,-2 0 0 0,-2 0-2 15,0 4 0-15,-2 0-2 0,0 1-1 16,-2-1-3-16,-1 2-1 0,1 2 0 16,-5 1-1-16,1 1 0 0,-1-1-1 0,-3 1 4 15,-1 4 0-15,-4 1-4 0,-2-1-2 16,-2 3 0-16,-3 0 1 0,-1 5-3 16,-3 0 1-16,1 2 1 0,-5-1 1 15,2 6 1-15,-2 0-1 0,3 1 1 16,1 0-1-16,-1 3-13 0,1 1-21 0,2 0-30 15,-1 1-36-15,1 3-45 0,3-3-46 16,-2 3-35-16,3 1-28 0,1 3-20 0,2-1-17 16,4-2-29-16,-2 4 0 0,5-1 24 15,1 0 35-15</inkml:trace>
  <inkml:trace contextRef="#ctx0" brushRef="#br0" timeOffset="84419.2">26412 15990 27 0,'0'0'52'16,"0"-3"9"-16,0 3 6 0,-2-1 6 16,2 1 4-16,-2-3-1 0,2 3-5 15,-3-3-6-15,1 3-9 0,0-1-8 0,0-2-7 16,-2 2-7-16,0-3-3 0,-1 3-4 16,1-2-3-16,0 2-3 0,-2-3-4 0,-1 3-3 15,1-2 0-15,-3 2 0 0,1-3 0 16,-1 2 2-16,1 2 3 0,-3-1 2 0,1 1 0 15,-1-4 1-15,-1 4 3 0,-1-1-2 16,0 1 1-16,-2 0 1 0,0 0 0 16,1 0 1-16,-1 1-1 0,-2-1-2 0,0 4-3 15,0-3 0-15,0 1-4 0,-2 2-3 16,2 0-1-16,-2-3-3 0,2 4-1 16,-2-1-2-16,2 4-3 0,-2-4 0 0,2 3-2 15,0-1 1-15,0 3 1 16,0-2-1-16,3 2 0 0,-3 0 2 0,0 2 0 0,2 2 1 15,-2-3 2-15,0 1 2 0,2 3 2 16,-2 0 1-16,2 0 2 0,1 2 2 0,-1-3 4 16,0 3-1-16,0-1-1 0,2 1 0 15,-1-1-2-15,1 3 0 0,0 2-3 16,1-2 0-16,1-1-2 0,-2 2-1 16,3 0 0-16,-1 1 1 0,1 1-1 0,-1 2 1 15,0 2 2-15,3-2-2 0,-1 2 0 0,1 1-1 16,0-2-2-16,-1 5-1 0,3-3-1 15,-1 2 0-15,3-2 0 0,0 3 1 0,0-1 1 16,-1 2 1-16,3-1 1 0,2 0 2 16,0 1 1-16,2-1 1 0,1 0 3 15,3 1 1-15,0-1 1 0,5 0-1 0,-1 1-2 16,5-4 1-16,0 3-2 0,4-1-2 16,0-2-2-16,2-1-1 0,3 3-2 15,1-3-3-15,0-3 0 0,1 3-1 0,3-4-2 16,1-1-1-16,0 1 1 0,1-3 1 15,3-3-1-15,0-2 2 0,0 0-1 16,2 1 1-16,2-4-1 0,0-1 1 16,0 0-2-16,5-2-1 0,-1-3 1 0,0 1 1 15,3-4-1-15,-1 3 0 0,1-4 1 16,-1-4 0-16,1 0 0 0,-1-2 0 0,0-1 2 16,-1-5-1-16,1-2 3 0,-1-2 0 15,1 0 2-15,-2-6 1 0,3 1 2 0,-3-3 2 16,0-2 1-16,-1-2 1 0,-1-2-1 15,0 0-2-15,-2-3-1 0,0-1-5 0,-2-2 0 16,-2 1-1-16,0-7-2 0,-4 2-2 16,-1-4 0-16,-1-1 5 0,-1-5 0 0,-3-3 5 15,-1-1 7-15,-2-2 11 0,-2-1 8 16,-4 1 9-16,-2-2 7 0,-3-1 8 16,-1 0 2-16,-5-3 5 0,-4 2 5 15,-4-3 3-15,-3 1 2 0,-3 0-5 0,-3 0-6 16,-4 3-11-16,-4 1-13 0,-2 2-13 15,-3 2-13-15,-1 4-7 0,-5 3-4 16,0 2-5-16,-4 1-13 0,0 5-26 0,0 6-38 16,2 2-60-16,-2 3-75 0,5 6-78 15,-1 2-75-15,0 2-78 0,3 2-14 16,1 3 30-16,-2-2 59 0,3 5 74 0</inkml:trace>
  <inkml:trace contextRef="#ctx0" brushRef="#br0" timeOffset="102867.37">4902 2553 74 0,'-2'4'256'0,"-2"1"41"0,0 8 16 15,-1 4-15-15,1 6-9 0,0 8-6 0,2 7-10 16,0 7-22-16,0 5-37 0,-1 4-50 16,3 4-51-16,3 2-41 0,-1 2-31 0,0-2-18 15,2 2-16-15,0-4-33 0,3 1-60 16,-3-5-80-16,2 0-83 0,1-4-83 15,-1-4-88-15,-2 1-39 0,0-10 19 0,1 0 57 16,-1-6 74-16</inkml:trace>
  <inkml:trace contextRef="#ctx0" brushRef="#br0" timeOffset="103207.46">4866 2779 102 0,'-4'-20'187'0,"2"3"-7"16,0 0-42-16,2 4-36 0,0 0-21 16,4-2-15-16,0 5-11 0,3 1-7 0,1-1-9 15,3 4-8-15,1 2-3 0,3-1-3 0,0 2-1 16,0 2 2-16,2 1 2 0,0 1 3 15,-3 3 8-15,3 1 9 0,-2 4 15 0,-2 1 18 16,0 0 24-16,-3 5 21 0,-1 0 18 16,-3 4 9-16,-4 0-3 0,-2 5-14 15,-2 1-25-15,-4 0-24 0,-3 5-28 0,-1-1-22 16,-3 1-22-16,-2-1-42 16,-2-1-61-16,0-2-72 0,0-1-72 0,2-1-77 0,-1-4-84 15,-1-5-16-15,2-4 30 0,0-2 55 16</inkml:trace>
  <inkml:trace contextRef="#ctx0" brushRef="#br0" timeOffset="103446.23">5203 2493 209 0,'4'-14'456'0,"-4"5"76"15,0 4 52-15,-2 4-47 0,0 2-104 16,0 8-120-16,-3 5-100 0,3 6-68 0,0 8-51 16,0 3-33-16,0 8-26 0,2 4-17 0,0 4-8 15,0 2-15-15,2 3-26 0,2 1-69 16,-2 1-111-16,3 1-119 0,1-1-121 16,-2-3-99-16,3-2-33 0,-3-1 37 0,0-8 94 15,0-1 111-15</inkml:trace>
  <inkml:trace contextRef="#ctx0" brushRef="#br0" timeOffset="103711.95">5258 3038 75 0,'0'-20'276'0,"0"6"27"0,-2 2 8 15,2 0-74-15,0 3-71 0,0 2-53 16,2 2-37-16,2 0-23 0,2 2-15 0,3 2-11 15,1 1-8-15,3 1-5 0,0 2-6 0,2 2-1 16,-3-1 0-16,1 2 1 0,-2 1 7 16,-1 2 17-16,-1 3 28 0,-3 0 27 0,-2 5 23 15,-4 0 18-15,-2 4 4 0,-4 2-12 16,-1 0-23-16,-3 2-26 0,-1-4-24 0,1 4-31 16,-3-1-56-16,0-3-78 0,1 2-89 15,-1-3-99-15,0-1-101 16,0-1-42-16,3-5 15 0,1 0 56 0,1-3 76 0</inkml:trace>
  <inkml:trace contextRef="#ctx0" brushRef="#br0" timeOffset="103977.1">5908 3030 33 0,'-3'17'243'0,"-3"3"17"16,0 5 9-16,-1 4-86 0,-1 5-75 15,2 1-79-15,1 5-85 0,1-2-105 16,0 0-55-16,0 0-29 0,-3 0-13 0</inkml:trace>
  <inkml:trace contextRef="#ctx0" brushRef="#br0" timeOffset="105703.26">6646 2340 105 0,'0'-3'212'0,"0"1"1"16,0-1-22-16,0 3-16 0,2 3-1 15,-2 3 11-15,3 5 13 0,-1 7 12 16,2 7 1-16,-2 8-15 0,2 4-29 0,-2 10-32 16,3 2-35-16,-3 5-29 0,2 5-24 0,-2 1-16 15,2 3-12-15,-2 2-10 0,1-2-13 16,-1-3-26-16,0 2-37 0,2-7-49 16,-2-2-60-16,2-7-60 0,1 1-62 0,-1-10-56 15,0-3-25-15,0-5 15 0,1-5 42 16,-3-6 54-16</inkml:trace>
  <inkml:trace contextRef="#ctx0" brushRef="#br0" timeOffset="105952.3">6926 2445 124 0,'4'-26'363'0,"-2"2"69"0,-2 4 53 15,2 6-39-15,-2 4-53 0,2 8-63 16,0 4-61-16,1 8-58 0,-1 11-44 16,2 8-46-16,0 5-41 0,2 9-30 0,-1 5-19 15,1 2-11-15,-2 4-5 0,3 2-9 16,-3 2-14-16,0 1-32 0,0 0-65 0,1-2-97 16,-3-1-102-16,2-3-95 0,0-3-82 15,0-3-51-15,1-6 22 0,-5-3 74 0,0-4 88 16</inkml:trace>
  <inkml:trace contextRef="#ctx0" brushRef="#br0" timeOffset="106117.25">6837 3082 168 0,'-7'-14'327'0,"1"4"30"0,2 0-10 0,0 1-74 15,-1 3-83-15,5 2-74 0,3-2-60 16,3 1-67-16,4 1-76 0,3-1-84 15,4 0-104-15,0-1-54 0,2 0-21 0,0 2 20 16,0-4 52-16</inkml:trace>
  <inkml:trace contextRef="#ctx0" brushRef="#br0" timeOffset="106486.98">7353 2779 175 0,'0'-4'320'0,"-2"0"67"0,-2 4 29 16,0 0-27-16,-3 1-44 0,-1 5-46 16,-1-2-50-16,1 6-64 0,-3-1-66 15,1 3-49-15,-3 2-31 0,3 0-17 0,-1 0-8 16,2-3-2-16,1-1 1 0,0 1 0 16,1-2 0-16,3-1-1 0,0-2-2 0,2 0-4 15,-1-5-3-15,3 2-1 0,3-2 0 16,-1-1 1-16,2-1 1 0,2-2-1 0,3 2 2 15,-1-5 0-15,1 5-4 0,1-4 2 16,1 2-1-16,-1 3-1 0,1 3 0 16,0-1 9-16,-1 5 12 0,1 1 12 15,-5 5 12-15,0-1 10 0,-1 5 6 16,-5 3-3-16,0 1-8 0,-5 4-9 0,-1 2-11 16,-2 1-8-16,-3 1-7 0,-2 1-6 0,-1-1-7 15,-1 0-17-15,-2 0-39 16,-2-5-92-16,0 0-127 0,0 1-131 0,0-5-125 15,2-1-55-15,-2-4 3 0,2 0 70 0,0-6 119 16</inkml:trace>
  <inkml:trace contextRef="#ctx0" brushRef="#br0" timeOffset="106851.66">7870 3030 204 0,'0'8'402'0,"-2"1"54"0,-3 6 39 0,1 4-74 16,-2 1-109-16,2 5-102 0,-1-1-104 16,1 6-122-16,2-1-132 0,0 1-127 15,2-4-126-15,0 2-66 0,-2-3-5 0,0-1 51 16,0-4 85-16</inkml:trace>
  <inkml:trace contextRef="#ctx0" brushRef="#br0" timeOffset="108807.64">8769 2287 7 0,'0'-1'168'0,"0"-3"-4"0,0 3-16 15,0 1-15-15,-2 0-12 0,2 1-8 16,-4 4-5-16,0 6-1 0,0 11-2 0,-5 4-3 15,1 13-2-15,-3 9-7 0,0 7-13 16,-1 6-14-16,-3 5-15 0,2 2-15 0,-2-1-12 16,3 4-9-16,-1-1-10 15,0-1-23-15,5-3-34 0,-1-4-40 16,1-3-44-16,2-5-56 0,1-3-63 0,1-9-30 16,0-4 3-16,2-8 26 0</inkml:trace>
  <inkml:trace contextRef="#ctx0" brushRef="#br0" timeOffset="109070.16">8784 2420 173 0,'4'-21'276'0,"-1"4"34"0,1 4-10 0,-2 5-13 16,2 8-9-16,2 9-9 0,1 7-6 15,1 8-16-15,1 6-32 0,1 8-53 0,3 3-49 16,0 6-38-16,-1-1-29 0,1 7-19 16,2-4-14-16,-2 4-33 0,-1-4-66 15,1-2-83-15,-2 0-88 0,1-2-81 16,-1-2-85-16,-1-3-48 0,-3-5 21 0,-1-6 59 16,-4-1 76-16</inkml:trace>
  <inkml:trace contextRef="#ctx0" brushRef="#br0" timeOffset="109236.43">8846 2989 192 0,'-3'-9'264'16,"1"5"20"-16,2-1-37 0,5 2-54 0,-1-1-56 16,4 4-34-16,1 0-22 0,3 0-16 15,3 4-25-15,2-4-34 0,2 1-50 16,2-1-60-16,3 0-76 0,-1 0-80 0,-2-1-41 15,2-4-5-15,-1 1 28 0</inkml:trace>
  <inkml:trace contextRef="#ctx0" brushRef="#br0" timeOffset="109603.43">9476 2712 53 0,'-2'-3'267'0,"-4"3"50"0,-1 3 31 0,-1 2-10 16,-3 3-18-16,1 1-22 0,-1 2-23 16,1 3-32-16,-3-1-41 0,2 2-42 0,3-1-40 15,-1-3-28-15,1-1-20 0,2 0-16 16,1-4-15-16,1 2-11 0,0-3-11 16,0 0-8-16,4-3-5 0,0 2-3 15,0-4 1-15,2 0-2 0,2-6 2 0,2 1 0 16,1 1 1-16,1-2-3 0,3-2 2 15,-1 2-1-15,1 1 1 0,2 0-3 0,-1 1 0 16,1 3 0-16,-2-3 1 0,1 8-1 16,-1-3 4-16,-3 7 6 0,1 1 7 0,-3 3 6 15,-2 4 4-15,-1 6 4 0,-6-1-3 16,-3 7-6-16,-2 3-3 0,-3 3-7 0,-4 1-4 16,-2 0-9-16,0 2-21 0,-4-2-42 15,0 0-98-15,2-5-117 0,0 3-122 16,0-7-117-16,0-2-49 0,0-2 10 0,0-5 77 15,0-1 106-15</inkml:trace>
  <inkml:trace contextRef="#ctx0" brushRef="#br0" timeOffset="117703.43">4343 4013 119 0,'-4'1'165'0,"2"1"-40"0,-2-2-29 0,2 4-15 16,2-4-9-16,0 1-12 15,0-1-10-15,4 3 1 0,0-3 14 0,5 1 24 16,-1-1 30-16,5 4 29 0,4-4 22 0,2 0 14 16,2 0 4-16,6 0-5 0,3 0-20 15,6 0-20-15,4 0-16 0,5 0-17 0,6 0-13 16,4 0-9-16,4-4-2 0,4 3 0 15,5-2-3-15,6-2-2 0,4 3-2 16,5-2-4-16,4-1-10 0,8 1-3 16,5 2-8-16,5-2-4 0,8 1-12 0,5-2-2 15,5 2-4-15,6-2-7 16,6 1 1-16,7-4-2 0,9 0 2 0,5-5 0 16,9 3-2-16,5-4-4 0,1 0-8 0,3-2-1 15,1 3-3-15,3-3-6 0,0 2-1 16,0 2 3-16,0-1-1 0,-5 2-4 0,-1 1 3 15,-5 1 3-15,-4 2 2 16,-7-1-4-16,-3 3 1 0,-5 0 3 0,-6 2-5 16,-7-2-2-16,-8 3-3 0,-6 1 1 15,-9 1-1-15,-6-4 3 0,-11 4 2 0,-6-1 1 16,-9 1 3-16,-8-3 1 0,-6 3 3 0,-7-1 3 16,-8 1 1-16,-6-4 4 0,-5 4-1 15,-8-1 3-15,-5 1-1 0,-4-3-1 0,-4 3 2 16,-2-1 0-16,-4 1 1 0,0 0-2 15,-5 0-3-15,1-4-4 0,-3 4-3 16,-2 0-5-16,0-1-3 0,1 1 0 0,-3-2-1 16,0 2-1-16,-2-3-3 0,2 3-2 15,-2-2-7-15,0-1-12 0,-2 2-14 16,0-2-22-16,0 1-56 0,-5-1-117 0,1 2-129 16,-2 1-130-16,-3 0-91 15,-4 0-32-15,0 0 25 0,0 0 107 16,1 0 127-16</inkml:trace>
  <inkml:trace contextRef="#ctx0" brushRef="#br0" timeOffset="123969.49">5357 2702 127 0</inkml:trace>
  <inkml:trace contextRef="#ctx0" brushRef="#br0" timeOffset="124182.92">5243 4825 42 0,'-2'-14'204'0,"2"3"22"0,0 2-22 15,2-1-23-15,2-1-18 0,5 2-11 16,-1 0-7-16,5 3-12 0,2-3-21 0,4 3-26 16,0-2-28-16,4 5-31 0,2-2-47 0,3 1-63 15,2-1-74-15,1 1-90 16,3-1-57-16,0-1-23 0,2 2 17 0,-4-2 43 16</inkml:trace>
  <inkml:trace contextRef="#ctx0" brushRef="#br0" timeOffset="124831.4">5421 4347 139 0,'-2'-3'211'0,"2"2"8"0,0 1 3 0,0 0-4 16,0 4 3-16,0 4 3 16,0 9-5-16,-2 4-19 0,2 9-23 0,-3 7-26 15,1 0-28-15,0 6-38 0,2 6-31 0,-2-2-22 16,2-1-21-16,0 3-40 0,0-3-65 16,0 1-70-16,2-2-76 0,2-1-87 0,1-4-71 15,-1 2-11-15,0-7 36 0,0 0 58 16</inkml:trace>
  <inkml:trace contextRef="#ctx0" brushRef="#br0" timeOffset="125311.89">6369 4187 132 0,'0'-7'313'0,"0"3"67"0,0-1 27 15,0 5-6-15,0 1-13 0,0 7-33 16,0 4-46-16,0 12-54 0,0 7-60 0,0 7-63 16,0 11-53-16,0 5-36 0,0 4-22 15,0 2-27-15,0 2-51 0,2 2-95 16,-2-5-110-16,2 1-102 0,3-1-105 16,-3-5-66-16,2-5 2 0,-2-5 68 0,0-6 97 15</inkml:trace>
  <inkml:trace contextRef="#ctx0" brushRef="#br0" timeOffset="125527.73">6572 4407 71 0,'2'-26'387'0,"-2"5"79"0,-2 4 61 15,2 4-13-15,-2 9-71 0,2 4-102 0,0 12-95 16,0 5-76-16,0 9-57 0,2 7-49 15,0 4-41-15,0 6-55 0,3-1-88 16,-3 3-116-16,2 2-112 0,0-2-113 16,-2 2-75-16,3-6-6 0,-5 1 56 0,0-6 99 15</inkml:trace>
  <inkml:trace contextRef="#ctx0" brushRef="#br0" timeOffset="125694.66">6426 4691 241 0,'-4'-13'343'16,"0"4"22"-16,2 1-19 0,2 0-87 0,2 2-98 15,2 2-79-15,4 1-69 0,3 1-77 16,2 0-81-16,4-2-93 0,2-1-71 16,0 1-35-16,2-1 10 0,2-4 45 0</inkml:trace>
  <inkml:trace contextRef="#ctx0" brushRef="#br0" timeOffset="125953.16">7027 4300 49 0,'13'-21'252'0,"-5"2"49"16,1 1 20-16,-5 1-15 0,0 1-8 0,-1 3 2 16,-3-2-4-16,-3 2-17 0,-1 4-29 15,-2 1-35-15,-5 0-42 0,-1 8-39 16,-3 3-30-16,-2 6-22 0,-2 7-11 15,-2 5-5-15,-1 9-1 0,3 4-2 0,0 4-6 16,2 3-3-16,5 5-8 0,3-1-7 16,5 0-10-16,4-2-8 0,6-1-6 0,5-4-9 15,2 0-10-15,6-6-14 0,2-5-24 16,0-2-57-16,4-6-113 0,1-5-125 16,3-7-114-16,3-6-106 0,0-2-44 0,0-9 17 15,-1-5 94-15,1-5 117 0</inkml:trace>
  <inkml:trace contextRef="#ctx0" brushRef="#br0" timeOffset="126124.46">7497 4176 208 0,'11'-25'347'0,"-3"1"74"0,-1 9 22 16,-1 1-3-16,0 5-29 0,-1 4-46 16,-1 8-60-16,0 8-63 0,0 9-69 0,0 9-65 15,-1 9-47-15,-1 7-30 16,0 4-33-16,-2 2-72 0,-2 7-126 15,2 0-138-15,0-2-141 0,2-2-88 0,-2-1-31 0,0-4 38 16,0-4 107-16</inkml:trace>
  <inkml:trace contextRef="#ctx0" brushRef="#br0" timeOffset="130469.9">5021 2177 29 0,'-5'-3'130'0,"1"-2"-2"0,0 4-11 15,-2-2-8-15,1 2-8 0,-1-3-13 16,2 3-13-16,-2-2-15 0,1 2-9 0,1 1-9 16,0-2-4-16,0 2-1 0,-1-4-3 15,-1 4-2-15,2-1 2 0,-3 1-3 0,3 0 2 16,-2 0 1-16,-1 0 0 0,1 0 1 15,-2 1 0-15,-1 3-2 0,-1-2-1 0,-1-1-2 16,-2 3-2-16,-1 4 0 0,-1 1 1 16,-2-1 0-16,-2 1 2 0,0 5 0 15,-3 1 1-15,-1 0-3 0,0 3 2 0,0 3 1 16,-3 0 2-16,1 4 0 0,-1 1 4 0,1 3 6 16,0 0 2-1,-1 3 7-15,1 2 3 0,2-3 2 0,1 3 1 0,-1-1-4 16,4 4-6-16,0 0-6 0,0-2-8 0,2 4-7 15,0 1-6-15,2 4-5 0,3 0-4 16,-1 4-5-16,2 2-2 0,3 2-3 0,-1 2-1 16,5 1 1-16,2 3-2 0,2 1 1 0,2-1 0 15,2 0 0-15,5 1-2 0,1-1 0 16,3-3 0-16,4-1 1 0,2 1 2 16,4-4 1-16,5-1 1 0,2-1 2 0,1-2 1 15,5-6 0-15,4 1-2 0,1-6 1 16,3-2-2-16,1-5 0 0,1-4 0 0,1-4 1 15,1-7 1-15,1-1 1 0,2-7 5 16,-2-6 1-16,1-3 4 0,1-5 5 0,2-5 2 16,-2-8 1-16,0-2 1 0,-1-7-2 15,-1-4-2-15,0-1-5 0,0-4-5 16,-5-4-2-16,-2 1-5 0,-1-4-4 16,-5 1 3-16,-5-5 8 0,1 2 16 0,-7-7 17 15,-1 1 15-15,-3-5 16 0,-4 1 7 16,-4-4 0-16,-1 0-7 0,-3-1-12 0,-5 0-8 15,-2 0-8-15,-2 1-8 0,-2-1-8 16,-4 1-5-16,-3 2-3 0,-4-2-3 16,1 2-5-16,-5 0-4 0,-2 5-3 0,-2-3-1 15,-3 5-4-15,1 0-6 0,-5 3-1 16,1 1 2-16,-1 5-7 0,-3-1-11 0,-1 3-27 16,0 5-64-16,0-1-108 0,-1 4-113 15,1 5-97-15,2 4-100 0,1 0-33 16,1 5 36-16,3 0 89 0,1 2 105 0</inkml:trace>
  <inkml:trace contextRef="#ctx0" brushRef="#br0" timeOffset="131365.7">6363 1935 32 0,'-9'0'163'0,"-3"0"-24"16,-1 3-17-16,0-2-8 0,0 3-12 16,-1 0-12-16,-3 1-12 0,2 1-11 0,-2 3-8 15,0 0-9-15,0 4-7 0,0 4-2 16,-2 0 1-16,0 6 4 0,0 2 0 15,-4 6 0-15,-1 7-1 0,-3 6 3 16,-1 8 11-16,-3 6 11 0,1 5 10 0,0 3 8 16,1 4 5-16,1-1-1 0,3 5-8 15,4-1-11-15,2 2-12 0,6-1-8 0,4-2-9 16,5 3-6-16,8-4-7 0,5-1-9 16,6-2-3-16,8-4-6 0,5 2-4 0,5-4-5 15,5-4 0-15,7-3-1 0,1-5 1 16,5 1 2-16,2-5 1 0,4-2 1 0,1-5-1 15,3-4 0-15,2-6 0 0,3-1 0 16,4-7 2-16,0-4 4 0,4-5 4 16,0-3 5-16,2-8 1 0,0-2 3 15,3-7 1-15,-3-2 3 0,2-6 2 16,-2-4 0-16,-4-3-1 0,-2-6-5 0,-2-4-2 16,-5 0-5-16,-3-5-4 0,-3-6-1 15,-4-3 6-15,-5-3 11 0,-1-1 10 0,-7-6 11 16,-4 1 11-16,-6-2 9 0,-3-4 1 15,-6 2-2-15,-6-2-2 0,-4 1-10 16,-5-3-5-16,-6 0-10 0,-4-3-4 16,-4 1-4-16,-9-2-5 0,-5-1-3 0,-3 5-3 15,-7-3 0-15,-4 2-6 0,-4 5-6 0,-2-2-3 16,-7 3-3-16,0 4-2 0,-4 1-2 16,3 1-2-16,-3 5-2 0,0 3-6 0,2 3-10 15,0 1-27-15,0 6-54 0,3 2-99 16,1 3-110-16,5 5-99 0,4 1-101 0,6 3-46 15,4 5 18-15,5-1 80 0,4 4 100 16</inkml:trace>
  <inkml:trace contextRef="#ctx0" brushRef="#br0" timeOffset="132195.01">8879 1683 52 0,'-14'-3'162'0,"-1"3"-28"0,0 3-21 0,-2-2-14 15,-2 4-16-15,0 2-16 0,-4 5-16 16,-3 1-14-16,-1 4-2 0,-5 7 4 0,-4 1 12 15,0 5 14-15,-4 4 20 0,-3 8 19 16,-1 0 13-16,-3 5 7 0,-1 6 0 16,1 2-1-16,1 8-1 0,-1 2-2 15,5 4-5-15,2 4-11 0,1 1-9 0,6 0-9 16,1 4-14-16,6 1-14 0,3 1-10 16,6 2-5-16,7 0-6 0,3-2-4 15,5-1-3-15,8 0-2 0,7-3-3 0,6-5-3 16,7-3 0-16,5-3-2 0,7-3-1 15,7-7-4-15,6-1 0 0,4-6-1 0,6-4-1 16,7-4-3-16,2-5 1 0,6-9 1 16,0 0 0-16,2-11 1 0,3-4 5 15,-3-6 4-15,3-5 4 0,-1-7 5 0,-2-6 6 16,3-6 4-16,-3-6 3 0,0-5-2 16,1-5-3-16,-5-9-4 0,0-4-2 15,-2-10-3-15,-4-2-1 0,-5-10 3 0,-4-4 1 16,-6-6 0-16,-4-4 0 0,-9 0-3 0,-8-4-4 15,-7-3-2-15,-8-1-5 0,-8 0-3 16,-11 3-5-16,-9 1-3 0,-8 2-2 0,-11 2-6 16,-6 3 1-16,-10 2-4 0,-9 1-2 15,-7 6-6-15,-5 2-14 0,-5 7-39 16,-7 3-87-16,1 6-113 0,-2 5-117 0,-3 7-127 16,1 4-55-16,-1 4 1 0,0 2 65 15,5 2 107-15</inkml:trace>
  <inkml:trace contextRef="#ctx0" brushRef="#br0" timeOffset="-213626.09">2817 5409 110 0,'0'-1'135'0,"0"1"-16"15,0-3-10-15,0 3-13 0,0 0-9 16,0 0-8-16,0 0-4 0,-2 3 4 0,2 3 6 16,-2 3 12-16,0 6 8 0,0 5 8 15,0 4-1-15,-3 7-11 0,1 7-13 0,0 1-18 16,0 6-16-16,0 4-16 0,1 3-10 16,1-2-9-16,2 5-6 0,0-1-5 15,0 0-5-15,0-4-12 0,0-1-26 16,2-1-39-16,-2 0-44 15,0-5-55-15,0-1-60 0,-2-4-58 0,0-2-11 0,0-2 21 16,-2-1 34-16</inkml:trace>
  <inkml:trace contextRef="#ctx0" brushRef="#br0" timeOffset="-212962.55">2807 5452 17 0,'2'-1'32'0,"2"-3"-4"16,0 0-5-16,1 3-1 0,1-2-2 15,0 3 0-15,1-1 0 0,1 1 0 16,0 0-2-16,1 0 0 0,-1 0-1 0,3 0 1 16,2 1 1-16,-3 3 0 0,3 1 1 15,0-1 0-15,-1 3 1 0,3 2 2 16,-2 0 4-16,0 1 8 0,-1 0 12 0,-1 5 15 16,-3 0 16-16,1 1 20 0,-5 2 23 15,-4 5 22-15,-2-1 17 0,-2 6 14 16,-5-2 9-16,-1 2 1 0,-3 2-11 15,-2-1-17-15,-2 0-25 0,0-3-27 0,-2 2-28 16,0-3-25-16,0 0-24 0,0-2-37 16,2-3-60-16,-2 0-65 0,2-2-71 0,2-2-75 15,3-2-85-15,1-3-30 0,0-5 22 16,5-2 47-16</inkml:trace>
  <inkml:trace contextRef="#ctx0" brushRef="#br0" timeOffset="-212647.18">3255 5464 97 0,'0'-2'270'0,"0"4"43"0,0 2 26 15,-2 4-14-15,0 4-22 0,-2 10-19 16,0 4-24-16,-1 9-32 0,-1 3-49 16,2 5-56-16,-2 3-50 0,1 4-48 0,1 4-77 15,0 0-93-15,0 4-98 0,-1-3-99 16,3 3-99-16,0-7-38 0,0 0 31 0,0-6 68 15</inkml:trace>
  <inkml:trace contextRef="#ctx0" brushRef="#br0" timeOffset="-212391.34">3219 6112 2 0,'3'-16'164'0,"1"6"11"0,0-2-44 0,0 0-39 16,5 3-26-16,-1 2-17 0,1 1-9 0,1 2-12 16,1-1-9-16,-1 5-7 0,-1 0-2 15,1 0 1-15,-1 5 10 0,-3-1 13 0,-1 2 15 16,-3 4 7-16,-2 4 5 0,-2-2-1 16,-3 5-6-16,1-1-15 0,-4 1-15 15,1 0-15-15,-1-1-34 0,-1-2-47 16,3 1-68-16,0-5-65 0,-1 3-34 0,1-7-11 15,2 0 17-15</inkml:trace>
  <inkml:trace contextRef="#ctx0" brushRef="#br0" timeOffset="-211733.02">3981 5488 154 0,'3'-6'170'15,"-1"0"-43"-15,0-2-46 0,0-1-31 16,0 2-18-16,-2-2-12 0,2 0-6 15,-2 1 3-15,0 0 7 0,-2-1 15 0,-2 4 17 16,0 0 23-16,-5-2 24 0,-1 3 24 0,-3 1 29 16,-2 3 36-16,-2 4 36 0,-4 4 33 15,0 3 20-15,-3 4 0 0,-1 5-19 16,0 5-34-16,1 4-43 0,1 4-45 16,2 2-38-16,4 1-28 0,2 2-18 0,7 0-13 15,1-1-12-15,7 2-8 16,2-1-9-16,5-2-5 0,1-2-3 0,7 0-4 15,0-5-8-15,4-4-20 0,0 0-54 0,2-5-116 16,2-3-128-16,3-4-129 0,-1-6-103 16,1-2-37-16,1-8 23 0,-1-2 100 15,-1-6 119-15</inkml:trace>
  <inkml:trace contextRef="#ctx0" brushRef="#br0" timeOffset="-211528.48">4261 5422 24 0,'4'-22'342'16,"-2"5"83"-16,0 3 76 0,0 5 7 0,1 8-42 16,-1 2-67-16,0 8-77 0,-2 5-70 15,2 8-68-15,-2 6-67 0,0 3-45 0,-2 7-28 16,2 3-18-16,-2 5-19 0,0 4-32 16,-1-1-99-16,1 5-157 0,0 2-172 0,0-2-112 15,2 0-52-15,0-2-7 0,0-3 79 16,2-10 146-16</inkml:trace>
  <inkml:trace contextRef="#ctx0" brushRef="#br0" timeOffset="-211267.79">4485 5978 63 0,'2'-13'325'0,"0"2"40"0,-2 0 29 16,3 0-52-16,-1 2-90 0,2 1-88 15,0 3-59-15,2-2-39 0,1 2-27 16,-1 2-18-16,1 3-8 0,-3 3-7 0,2-2-3 16,-2 6-2-16,-2 1-2 0,1-2 0 15,-1 2 0-15,0-3 1 0,0 2 0 0,0-3 1 16,2 4 2-16,1-3 4 0,-1 2 3 16,4-3 4-16,1 1 0 0,3-1 2 0,1-3-3 15,4 3-17-15,0-3-56 0,0 2-80 16,2-3-98-16,0-3-100 0,0 2-52 15,0-4-14-15,0 1 37 0</inkml:trace>
  <inkml:trace contextRef="#ctx0" brushRef="#br0" timeOffset="-210506.48">2862 6792 135 0,'0'-3'217'16,"0"3"-5"-16,0 0-8 0,2 3 1 0,-2 2 15 15,2 4 16-15,-2 3 12 0,0 6 1 16,0 7-11-16,0 5-22 0,-2 5-40 0,0 4-41 16,-3 5-41-16,3 5-34 0,0 0-22 15,0 5-19-15,0 1-38 0,0 2-63 16,0-3-80-16,0 1-85 0,2-5-90 0,0-2-100 15,-2 0-29-15,2-8 27 0,-3-1 62 16,3-5 75-16</inkml:trace>
  <inkml:trace contextRef="#ctx0" brushRef="#br0" timeOffset="-210290.9">3105 6990 273 0,'6'-13'321'0,"1"1"44"0,-3 7-10 16,2 9-46-16,-1 2-57 0,-1 8-42 15,-2 5-31-15,2 10-38 0,-2 0-46 16,0 7-68-16,-2 2-85 0,3 2-93 16,-3 4-88-16,0 1-97 0,0-2-81 0,-3-1-13 15,1 0 35-15,-2-4 66 0</inkml:trace>
  <inkml:trace contextRef="#ctx0" brushRef="#br0" timeOffset="-210158.19">2974 7465 119 0,'-2'-10'209'0,"2"1"8"16,2 0-57-16,4 1-61 0,3 0-43 15,1 2-36-15,5-1-53 0,4 2-82 0,-2-2-54 16,4 3-28-16,0-1-15 0</inkml:trace>
  <inkml:trace contextRef="#ctx0" brushRef="#br0" timeOffset="-209876.88">3528 7185 208 0,'-2'-4'287'0,"-2"0"45"0,2 2-30 15,-2 1-46-15,2-3-45 0,0 4-40 0,-1-1-41 16,3 1-46-16,0 0-37 0,0 1-24 16,3-1-14-16,1 4-4 0,0-1-1 15,2 5 3-15,1-2 8 0,-1 2 11 0,0 0 19 16,1 4 25-16,-1-2 28 0,0 5 25 16,-1 0 19-16,-3 0 4 0,-2 5-5 15,-2-1-20-15,-3 4-30 0,-1-1-25 0,-2 3-27 16,-3 3-19-16,-2-2-41 0,-4 2-76 15,0-2-97-15,1 2-111 0,-1-2-120 16,0-3-85-16,0-3-17 0,0-4 43 0,4-4 82 16</inkml:trace>
  <inkml:trace contextRef="#ctx0" brushRef="#br0" timeOffset="-209409.09">3829 7392 28 0,'-2'-5'180'0,"0"1"5"15,2 3-42-15,2-4-56 0,0 2-39 16,0 3-21-16,2 0-11 0,-1 3-7 0,1 2-4 16,-2 0 0-16,0 4-2 0,0 1 2 15,0 1 3-15,0 3 3 0,0-4 1 0,3 4 0 16,-1-3 0-16,2 2-3 0,1-2-2 16,3-2-17-16,1-3-36 0,4 2-66 0,-3-7-46 15,3-1-25-15,2-5-12 0</inkml:trace>
  <inkml:trace contextRef="#ctx0" brushRef="#br0" timeOffset="-209112.44">4451 6915 114 0,'2'-18'349'0,"-4"2"83"0,0 2 73 16,-2-1-32-16,0 5-58 0,0-1-64 15,-3-2-64-15,-1 8-76 0,-1-2-68 16,1 3-57-16,-5 4-35 0,0 4-19 0,-1 4-10 16,-3 4-5-16,-2 5 2 0,-3 5 1 15,3 2 1-15,0 2 2 0,0 7 3 0,2 0 0 16,3 4-2-16,3 1-2 0,2 3-1 16,3-1-1-16,6 0-6 0,2-1-2 0,7-1-5 15,1 2-1-15,5-7-6 0,2-2-9 16,2-2-18-16,2-4-52 0,0-1-104 15,3-5-128-15,-1-3-117 0,4-3-112 0,-1-3-51 16,-1-5 13-16,1-5 86 0,-5-5 117 0</inkml:trace>
  <inkml:trace contextRef="#ctx0" brushRef="#br0" timeOffset="-208796.89">4775 6835 321 0,'2'-12'454'0,"-2"3"83"0,0 2 13 0,0 1-53 0,0 2-85 16,0 4-95-16,2 1-92 0,-2 8-73 16,3 6-50-16,-3 6-32 0,-3 8-21 15,3 5-18-15,-2 5-12 0,0 1-10 16,0 7-9-16,0-1-14 0,2 2-44 0,-2 1-116 16,2 1-154-16,0-1-169 0,0 0-91 15,0-2-36-15,0-5 14 0,0-4 102 16</inkml:trace>
  <inkml:trace contextRef="#ctx0" brushRef="#br0" timeOffset="-208516.11">4896 7383 175 0,'2'-9'294'15,"0"2"18"-15,2 1-22 0,1 2-80 16,1-4-79-16,0 4-59 0,3 0-47 0,-1 1-39 15,1 3-31-15,-1 0-19 0,-2 3-10 0,-1 1-3 16,-1 3 13-16,-2 2 28 0,0 1 35 16,-2 2 36-16,-2 1 30 0,2 2 26 0,0-2 20 15,0-1 9-15,0 1-4 0,2-1-14 16,2-2-21-16,1 2-18 0,1-4-19 16,2 1-17-16,3 0-10 0,2-2-37 15,-1-3-58-15,1 1-74 0,2-1-89 16,0-4-79-16,0 0-42 0,-1 0 6 0,1-4 43 15</inkml:trace>
  <inkml:trace contextRef="#ctx0" brushRef="#br0" timeOffset="-207201.91">3173 8072 84 0,'-2'-3'229'0,"0"3"37"15,-3 3-12-15,1 2-12 0,0 3-5 0,0 5 2 16,-1 8-5-16,-1 8-17 0,-2 5-26 15,-1 5-36-15,1 5-34 0,-5 10-35 0,0 0-27 16,1 1-20-16,-1 4-16 0,0-1-23 16,1 5-53-16,-1-5-76 0,0-2-79 15,3 1-85-15,-1-6-97 0,0-3-48 16,1-5 12-16,-1-5 53 0,3-5 70 0</inkml:trace>
  <inkml:trace contextRef="#ctx0" brushRef="#br0" timeOffset="-206973.15">3078 8383 229 0,'6'-19'319'0,"-2"3"36"0,3 3 15 16,-1 7-12-16,0 6-22 0,3 5-26 0,1 9-20 15,1 3-22-15,-1 5-53 0,3 8-66 0,0 5-59 16,0 3-41-16,-1 2-36 0,1 4-67 15,-2-3-106-15,-1 6-121 0,-1-2-118 16,1-1-110-16,-3-3-46 0,-1 0 23 0,-4-6 79 16,-2-3 108-16</inkml:trace>
  <inkml:trace contextRef="#ctx0" brushRef="#br0" timeOffset="-206857.73">3194 8841 36 0,'2'-11'197'15,"0"2"9"-15,0 3-40 0,5 1-55 0,1 3-51 0,3-2-46 16,4 1-58-16,4 1-73 16,0-1-46-16,0-1-23 0,4-1-11 0</inkml:trace>
  <inkml:trace contextRef="#ctx0" brushRef="#br0" timeOffset="-206558.88">3730 8516 242 0,'-3'-4'304'0,"1"2"60"0,-2 2-13 16,-2 2-32-16,-1 1-34 0,1 1-29 15,-2 2-39-15,1 1-50 0,1 1-54 16,0 1-40-16,-1-4-29 0,3 6-17 16,2-6-12-16,0 4-7 0,0 1-4 0,2 0-2 15,2-1 0-15,2-2-1 0,0 2 1 16,3 4-1-16,1-2 0 0,-2-1 1 15,3 3 7-15,-1-1 11 0,-1 5 14 0,-3-1 11 16,0 0 11-16,-2 2 4 0,-2 2-4 0,-4 2-10 16,-2 1-13-16,-3 1-12 15,-1 1-30-15,-5 0-65 0,-2-1-95 0,0 0-107 0,0-2-113 16,0-1-101-16,0-4-35 16,0-1 32-16,2-7 75 0,5 0 98 0</inkml:trace>
  <inkml:trace contextRef="#ctx0" brushRef="#br0" timeOffset="-206211">4303 8207 9 0,'-4'-10'295'0,"0"-2"57"0,-5 3 60 16,3 0-10-16,-3 4-49 0,-1 0-62 15,-1 5-53-15,-1 5-50 0,-1 1-59 16,-2 8-52-16,-2 5-37 0,0 6-16 0,0 1 1 16,2 8 17-16,1 3 21 0,-1 1 19 15,4 3 13-15,3-1 8 0,4 0-3 16,1-1-17-16,8-2-20 0,1-1-20 0,2-6-11 15,5 3-11-15,2-7-11 0,4-2-27 16,0-6-74-16,4-6-126 0,1-3-133 0,3-4-145 16,1-5-79-1,1-5-22-15,3-4 45 0,-2-2 114 0</inkml:trace>
  <inkml:trace contextRef="#ctx0" brushRef="#br0" timeOffset="-206026.93">4731 8132 80 0,'8'-18'438'16,"-4"7"97"-16,1 5 63 0,-1 7-2 0,-2 11-86 16,2 6-135-16,0 7-114 0,1 7-91 15,-1 9-59-15,-2 2-42 0,2 7-27 0,-2 0-16 16,3 5-18-16,-3-1-23 0,2 0-31 16,-2-2-87-16,0 1-130 0,0-7-140 15,0-1-141-15,-2-6-59 0,3-2-12 16,-6-11 62-16,1-1 117 0</inkml:trace>
  <inkml:trace contextRef="#ctx0" brushRef="#br0" timeOffset="-204004.27">5359 5506 105 0,'7'-4'131'0,"1"-1"-19"0,3 1-17 0,1-1-15 0,1 1-18 15,0 1-15-15,4-2-14 0,0 0-5 16,0 1-6-16,4 1-1 0,0 1-1 0,0-1 1 15,2 2 1-15,-1 1 3 0,1 1 6 16,-2 2 9-16,-2-1 7 0,0 2 13 0,0 1 15 16,-2 3 16-16,-2-1 15 0,2 2 20 15,-2 0 26-15,-3 6 20 0,1-1 21 16,-2 3 14-16,-1 2 9 0,-3 3-1 16,-1 4-15-16,-4 4-20 0,-2 1-28 0,0 7-28 15,-4 1-27-15,0 5-24 0,-1 4-19 16,-1 1-17-16,0 1-6 0,-1 1-9 15,1 3-6-15,2 0-3 0,2 0-1 16,-3 2-1-16,5-2-4 0,0 1 0 16,0-1 0-16,3 4-1 0,1-4-4 0,2 1-2 15,3 0 1-15,1-2 1 0,3-4-1 16,2-1 1-16,0-7-1 0,4 2 4 16,0-3 0-16,2-6-3 0,2-4-2 15,0 0-1-15,1-7-1 0,1-2-1 0,-2-3 0 16,3-7-1-16,-3-2 2 15,-2-3 0-15,0-3 1 0,-2-3 1 0,0-5-2 16,-4 1 2-16,0-1 0 0,-4-2 0 0,-1 2 1 16,-1-2-1-16,-1 3 1 0,-4-1-1 15,1 4 2-15,-3-3 1 0,0 0 2 16,-4 4 2-16,0 0 2 0,-3 0 4 0,-1 4-1 16,0 0 1-16,-5 2 0 0,1 3 3 15,-1 2-3-15,-2 3 2 0,1 1-2 16,-1 5-1-16,0-2-1 0,0 3-3 15,3 3 0-15,-1 2-1 0,1 2-2 0,1 2-3 16,1 3 0-16,-1 2-1 0,3 2-1 16,2 1-1-16,-1 0 2 15,1 3-1-15,2 2 0 0,0-3 0 0,0 3-3 16,2 1 2-16,2-1 1 0,0-1 1 16,0 1-1-16,2 1 1 0,1-1 2 0,1-2 2 15,-2 1-1-15,3 0-2 16,-3 0 2-16,2-5-2 0,-2 1 2 0,1 0-2 15,-3-3-2-15,2-4 1 0,-4 2-1 0,0-7 0 16,0 2 0-16,-2-4 0 0,-2 0 0 16,-1-3 0-16,-3-2-1 0,0-1 2 15,-5-1 3-15,-2-3 0 0,-4 0 1 0,0 0-2 16,-4-3 1-16,-1-2-3 0,-3-3-1 16,-1 1-2-16,-1-3-9 0,-1 1-8 15,0-5-17-15,1 0-41 0,-1 0-98 16,1-1-134-16,-1-3-135 0,0 3-114 0,-1-3-46 15,1-2 6-15,-2 1 81 0,5 1 126 16</inkml:trace>
  <inkml:trace contextRef="#ctx0" brushRef="#br0" timeOffset="-202062.3">7019 6224 141 0,'0'-4'281'0,"-2"1"41"0,2-1-9 16,-2 4-22-16,2 0-8 0,0 7-8 15,0 5-14-15,0 10-23 0,0 7-29 16,0 13-40-16,0 4-51 0,0 8-41 0,2 8-33 16,0 2-27-16,0 2-56 0,2 5-92 15,0-4-106-15,3 4-107 0,-1-6-115 16,0-1-51-16,1-4 14 0,-1-6 69 0,-4-7 93 16</inkml:trace>
  <inkml:trace contextRef="#ctx0" brushRef="#br0" timeOffset="-201781.84">7025 6487 118 0,'-2'-23'169'0,"2"5"-36"0,2 1-32 0,0 3-27 16,3 0-17-16,1 3-12 0,2 0-12 15,3 3-10-15,2 3-8 0,-1 1-5 16,3 3-2-16,2 1-2 0,-2 1 0 0,0 3 0 16,0 1 4-16,-3 3 7 0,-1 3 9 15,-3 0 11-15,-1 4 10 0,-5 3 6 16,-4 3 2-16,0 2-4 0,-5 2-9 16,-1 0-10-16,-3-1-17 0,1 1-33 15,-1 0-49-15,3-2-74 0,-3-6-63 16,2 0-34-16,1-4-13 0,0-4 15 0</inkml:trace>
  <inkml:trace contextRef="#ctx0" brushRef="#br0" timeOffset="-201432.12">7338 6420 94 0,'3'-5'243'16,"-1"5"33"-16,-2 1-10 0,0 7-43 15,0 1-36-15,0 7-29 0,0 2-25 0,0 2-27 16,0 5-28-16,0 0-27 0,2 0-18 16,2 0-14-16,0-3-7 0,1 0-4 15,1-2-3-15,2-1 0 0,1-4-5 0,-1 0 1 16,1-6 0-16,1-5-1 0,3-3-1 16,0-5 1-16,-1-2-1 0,3-5 1 15,0-6 0-15,0 1-1 0,0-3 0 16,0-1 1-16,-3-4 0 0,3 4-2 15,-2 2 1-15,-3 1 0 0,1 3 7 0,-3 3 15 16,-1 3 25-16,-1 3 26 0,0 4 19 16,1 6 14-16,-3 0 0 0,-2 8-13 0,2 3-21 15,-2-1-24-15,1 4-36 0,-3 1-59 16,2 0-83-16,-2-2-94 0,2 3-104 16,0-6-83-16,2-1-28 0,-2-5 21 0,3-2 66 15</inkml:trace>
  <inkml:trace contextRef="#ctx0" brushRef="#br0" timeOffset="-201250.72">7787 6449 20 0,'7'-11'308'0,"-1"2"62"16,-2 1 74-16,0 3 0 0,-2 9-36 0,3 0-53 16,-3 6-55-16,0 5-55 0,-2 3-68 15,2 4-66-15,-2 1-50 0,2 2-56 16,-2 1-82-16,0 3-107 0,0 4-116 15,0-3-114-15,0-1-96 0,0 0-28 0,-4-4 38 16,0-3 86-16</inkml:trace>
  <inkml:trace contextRef="#ctx0" brushRef="#br0" timeOffset="-201100.79">7751 6705 112 0,'2'-9'244'16,"3"3"32"-16,1 1-33 0,0 1-48 0,3-1-44 15,-1 1-35-15,3 2-38 0,1 2-54 16,1-2-74-16,2 2-88 0,0-3-89 0,-2-2-47 16,1 1-23-16,-1-1 12 0</inkml:trace>
  <inkml:trace contextRef="#ctx0" brushRef="#br0" timeOffset="-200917.54">8122 6288 49 0,'6'-10'322'0,"-2"-2"60"16,0 4 62-16,1 4-17 0,-3 4-47 0,0 4-57 15,0 5-59-15,-2 6-52 0,0 3-59 16,-2 4-60-16,2 2-82 0,-2 5-104 0,0 0-113 16,-3 0-112-16,3 1-117 0,0-4-74 15,0 2-1-15,2-7 58 0,-2-2 84 16</inkml:trace>
  <inkml:trace contextRef="#ctx0" brushRef="#br0" timeOffset="-200670.16">8204 6463 87 0,'2'-8'240'0,"3"2"29"0,-3-1-22 16,2 3-30-16,0-1-26 0,0 2-18 0,3-2-15 15,1 4-11 1,1-3-7-16,-1-1 1 0,3 0 5 0,-1 0 8 0,3 1 12 15,0-1 9-15,-1-1 0 0,3 1-15 16,0 0-22-16,0 1-26 0,0-1-29 16,-1 4-24-16,3 1-21 0,-2 1-13 0,2 4-8 15,-2 4-6-15,0 1-4 16,0 3-1-16,-1 0-16 0,-3 4-45 0,0 0-91 16,-1 2-123-16,-1-1-133 0,-3-2-119 15,0-2-48-15,-1 1 11 0,-3-5 72 0,2 2 111 16</inkml:trace>
  <inkml:trace contextRef="#ctx0" brushRef="#br0" timeOffset="-199989.95">7961 6198 36 0,'4'-4'241'0,"-2"1"30"0,2 3 19 16,-2 3-9-16,3 3-14 0,-3 6-16 16,2 4-13-16,-2 4-20 0,0 6-36 0,0 3-49 15,1 4-49-15,-1 1-44 0,-2 0-55 16,2 1-79-16,-2 1-91 0,2 1-102 15,-2-3-103-15,0 0-45 0,-2-3 3 16,0-1 53-16,-3-3 75 0</inkml:trace>
  <inkml:trace contextRef="#ctx0" brushRef="#br0" timeOffset="-199758.44">7959 5860 1 0,'-2'-8'71'0,"2"1"-80"0,0 2-47 15</inkml:trace>
  <inkml:trace contextRef="#ctx0" brushRef="#br0" timeOffset="-189919.79">2481 11269 21 0,'0'15'70'0,"2"5"8"16,0 9 6-16,2 1-1 0,-2 12-3 0,3 3-8 16,-1 6-11-16,0 8-11 0,0 4-11 15,-2 5-6-15,3 5-9 0,-3-2-5 16,0 6-6-16,0 1-4 0,0-3-2 0,0 4-2 0,0-2-5 16,0-2-11-16,1-1-19 0,-1-3-26 15,-2-3-32-15,0-3-37 0,0-6-32 0,0-4-7 16</inkml:trace>
  <inkml:trace contextRef="#ctx0" brushRef="#br0" timeOffset="-188974.28">2697 11293 55 0,'6'-1'66'0,"2"-2"-15"0,3 2-7 16,2-3 2-16,2 3 4 0,4-4 3 16,4 1 0-16,4-1-6 0,5 0-1 15,4 0-4-15,6 0-1 0,5 0 2 0,4-3-2 16,6 5-3-16,4-5-5 0,3 2-7 15,4-2-5-15,4 2 2 0,2 0 0 16,2-2 1-16,4 2-1 0,5-4 2 0,0 1-1 16,1 0-7-16,1 4-6 15,0-6-2-15,0 6-2 0,0 0 0 0,-5 1 0 16,1 0 0-16,-7 2 3 0,-4 4-2 16,-4 2 1-16,-7 0 3 0,-6 1 3 0,-4 0 3 15,-5 3 3-15,-5 0 3 0,-3 0 4 16,-7 1 0-16,-1-2 3 0,-5 2 5 0,-3 0 8 15,-1-3 11-15,-4 4 5 0,-3-1 10 16,1 0 8-16,-2-1 8 0,-2 1 2 16,-3 0 1-16,1 2-1 0,-1 3-3 0,-2 0-7 15,1 0-9-15,-1 3-10 0,-2 1-7 16,3 6-4-16,-3-3-4 0,0 7-4 0,0 2 0 16,1 3 1-16,-1 4 1 0,0 2 3 0,-2 5 2 15,0 5 2-15,0 4 1 0,-2 1-2 16,0 1-5-16,0 4-8 0,-2 3-4 15,2-2-5-15,-2 4-6 0,2-1-3 0,-2 1-4 16,2-6-1-16,0 1-2 0,0-4-5 16,0 0-1-16,0-2 0 0,0-4-1 15,0-2 1-15,0-5-1 0,-2 0 4 16,0-5-2-16,0-3-1 0,0 0 1 0,-3-4-1 16,1-2-1-16,0-7-1 0,-2 3 0 15,-3-6 1-15,1-1 0 0,-1-2 0 0,-4-2 1 16,1-3 0-16,-5 0-1 15,0 0 0-15,-4-5-1 0,0 1-1 0,-5-2 1 16,-1-3 1-16,-5 3 0 0,-2-3 0 16,-2 2 2-16,-4-3 5 0,-5 1 0 0,-1-1 2 15,-3 0 7-15,-6-1 9 0,-2 1 9 0,-2-3 5 16,-5 3 4-16,-4-1-1 0,-1-3-3 16,-6 3-8-16,1-2-13 0,0 2-7 15,-2-1-7-15,0-2-5 0,-2 3-2 0,1-3-2 16,-1-1-2-16,2 0 1 0,2 1 1 15,0-2-2-15,4 1-6 0,2-3-19 0,2 2-40 16,5-2-65-16,2 5-86 0,2-5-84 16,6 3-78-16,2 0-64 15,7-2-37-15,4-1 25 0,6-1 65 0,7-1 73 0</inkml:trace>
  <inkml:trace contextRef="#ctx0" brushRef="#br0" timeOffset="-188209.29">5423 11091 116 0,'0'5'209'0,"0"3"11"16,-2 5-11-16,0 7 3 0,0 9 18 16,-1 9 21-16,-1 7 5 0,0 10-13 15,0 9-20-15,-1 9-34 0,-1 0-45 0,2 6-46 16,0 4-34-16,-1 0-24 0,1-2-14 0,2 1-11 15,2-4-7-15,0-4-21 0,2 0-40 16,0-7-56-16,0-3-61 0,3-6-67 0,-1-7-59 16,0-2-54-16,0-6-41 0,-2-11 13 15,1-2 40-15,-3-8 52 0</inkml:trace>
  <inkml:trace contextRef="#ctx0" brushRef="#br0" timeOffset="-187531.2">5402 11323 105 0,'2'-14'181'0,"2"2"-17"0,2-2-18 15,5 0-8-15,2 3 3 0,4-1 13 16,4 0 10-16,2 3 6 0,7 0-1 0,1 2-1 16,8 2-9-16,1-3-15 0,2 4-21 15,7 2-23-15,-1-1-20 0,5 2-20 16,2-1-20-16,3-2-16 0,-1 4-8 16,0-1-6-16,0-2-3 0,-2 2-3 0,2-3-1 15,-4 3 0-15,0-2 0 0,-2 2-1 16,-2-3 0-16,-5 4 0 0,-2-1-1 15,-1 1 1-15,-5 1-2 0,-3-1 2 0,-1 4-1 16,-4 0-1-16,-3 1 2 0,-2-1-1 16,1 3 2-16,-5 2-1 0,0 0 1 15,-2 2 2-15,-3 3 3 0,1-2 5 16,0 5 6-16,-2 0 7 0,-3 5 10 0,3-1 8 16,-2 3 6-16,-1 2 6 0,-1 3 4 15,1 5 2-15,-1 0 1 0,-1 5 1 16,-1 4-2-16,-1 2-6 0,0 2-7 15,-1 5-4-15,-3 1-10 0,-2 2-8 0,0 2-9 16,0-1-2-16,0 1-4 0,-2-2-5 16,2-1 1-16,-3 0-2 0,3-4-1 0,-2-1-3 15,0-1 0-15,0-7 2 0,0 1-3 16,0-5 1-16,-2-3-2 0,1-1 0 16,-1-7 3-16,-2-1 0 0,-3-1 1 15,-1-5-1-15,-3 0 2 0,-2-4-1 0,-2-1-2 16,-4-4-2-16,0 1 1 0,-4-2 1 15,-3-4 3-15,-4 0 2 0,1 0 2 16,-5 0 1-16,0-4 0 0,-5-1 0 16,1 4-3-16,-2-4-1 0,-3 0-5 0,1 0 1 15,-3 0-2-15,-1 0-1 0,1 0 1 16,-1 0 0-16,3 0 0 0,1-4-11 16,1 3-24-16,3-2-58 0,2 1-89 0,2-3-101 15,4 0-95-15,3 1-94 16,-1-2-54-16,2-3 17 0,1-1 67 0,4 1 88 15</inkml:trace>
  <inkml:trace contextRef="#ctx0" brushRef="#br0" timeOffset="-179573.94">24799 1967 56 0,'0'-4'216'16,"0"1"37"-16,0-2-20 0,0 3-24 15,0 1-21-15,0 1-16 0,2-4-12 0,0 4-1 16,0 4 12-16,2-1 28 0,3 6 26 16,1 3 15-16,3 4-2 0,2 5-22 0,1 2-37 15,1 7-52-15,4 5-40 0,0 0-29 16,2 6-21-16,3 5-10 0,-1-1-8 0,0-1-4 15,3 4-4-15,-3-4-1 0,0 0 0 16,1-4-11-16,-5 0-20 0,0-2-62 16,-2-4-99-16,0-5-115 0,-1-4-111 15,-1-4-112-15,-2-2-43 0,0-5 25 0,-3-5 80 16,1-6 105-16</inkml:trace>
  <inkml:trace contextRef="#ctx0" brushRef="#br0" timeOffset="-179331.53">25366 2139 210 0,'-6'-16'304'16,"-1"4"77"-16,-1 2 12 0,-3 3 1 0,-1 3-8 16,-5 4-23-16,-2 5-41 15,-5 6-67-15,-3 8-78 0,-9 5-65 0,-4 8-44 16,-5 6-27-16,-1 4-15 0,-5 3-7 15,2 1-6-15,-2 2-5 0,5 0 0 0,-1-1-3 16,3-4-11-16,4 1-27 0,4-6-67 0,2-4-110 16,6-4-119-16,3 0-125 0,4-7-85 15,6-2-25-15,4-8 41 0,5-2 94 0</inkml:trace>
  <inkml:trace contextRef="#ctx0" brushRef="#br0" timeOffset="-177627.81">25830 2487 98 0,'-2'0'105'0,"-1"0"-10"0,3 0-5 16,3 0 6-16,1 0 15 0,4-4 28 0,3 3 31 16,2-3 41-16,3 0 46 0,6 3 44 15,1-2 23-15,4 2-1 0,3-3-19 0,2 4-40 16,2 0-57-16,2 0-60 0,0 0-52 16,2 0-34-16,2 0-22 0,-2 4-14 0,0-3-9 15,0 2-12-15,-2-3-30 0,-2 1-80 16,0-1-118-16,-4 0-121 15,-1 0-113-15,-3 0-87 0,-3-1-22 0,-2-2 51 0,-4-2 101 16</inkml:trace>
  <inkml:trace contextRef="#ctx0" brushRef="#br0" timeOffset="-177359.87">26611 2247 147 0,'-2'-4'257'0,"2"-1"32"0,-3 0-37 16,3 0-46-16,-2 4-41 0,2 1-33 16,0 0-22-16,2 0-16 0,1 1-7 0,1 3-1 15,0 0 5-15,2 3 8 0,1 2 1 16,-1 1 1-16,0 5-4 0,1-1-2 0,-3 6-1 16,2 0 2-16,-3 1 8 0,-1 5 8 15,-2-1 0-15,-2 1 0 0,-3 3-12 16,-1 0-14-16,-3 0-23 0,1-3-23 0,-3 3-16 15,1 0-25-15,-1-5-67 0,-1 1-111 16,-1-3-128-16,0 1-143 0,0-3-85 16,-1-1-33-16,-1-3 36 0,0-3 92 15</inkml:trace>
  <inkml:trace contextRef="#ctx0" brushRef="#br0" timeOffset="-176314.23">27481 1934 72 0,'0'-4'279'0,"0"3"36"15,2-1 30-15,-2 4-16 0,2-1-11 16,0 8-11-16,0 5-12 0,0 5-14 15,2 6-33-15,-1 5-55 0,-1 4-58 0,0 7-49 16,0 2-35-16,0 2-24 0,0 3-14 16,0 1-33-16,0 1-70 0,1-1-94 15,-3-1-101-15,0-3-92 0,-3-5-99 0,1 2-42 16,-2-7 28-16,0-2 74 0,-3-7 88 16</inkml:trace>
  <inkml:trace contextRef="#ctx0" brushRef="#br0" timeOffset="-176118.17">27383 2378 178 0,'5'-13'257'16,"-1"0"40"-16,2 2-28 0,3 2-37 16,-1 3-28-16,5 0-23 0,2 1-28 15,2 2-34-15,-1 2-39 0,6-3-30 0,-1 3-34 16,0 1-58-16,0 0-75 0,2 0-84 0,1 0-103 15,-1-3-53-15,0-2-18 0,-2 1 30 16,-2 0 60-16</inkml:trace>
  <inkml:trace contextRef="#ctx0" brushRef="#br0" timeOffset="-175891.43">28023 1943 91 0,'4'-9'344'0,"-2"2"86"0,0 2 75 16,-2 2-27-16,0 6-50 0,-2 4-58 16,0 3-67-16,-2 6-75 15,-1 7-72-15,-1 5-60 0,0 2-38 0,-1 6-25 16,-1 3-16-16,1 3-6 0,-1-2-10 16,2 3-18-16,-1-1-56 0,1 0-98 0,2-2-115 15,-1-5-112-15,1-2-111 0,2-4-54 16,-2-7 13-16,2-2 81 0,2-6 102 15</inkml:trace>
  <inkml:trace contextRef="#ctx0" brushRef="#br0" timeOffset="-175687.34">28272 1927 135 0,'11'-23'355'0,"-5"7"69"16,1 3 64-16,-1 3-28 0,-2 9-54 15,-2 1-60-15,3 7-61 0,-3 7-56 0,0 5-66 16,-2 4-59-16,0 5-41 0,0 5-24 16,0 2-17-16,-2 2-12 0,0 0-11 15,-1 5-34-15,-1-4-75 0,-2 0-115 16,2 0-113-16,-1-1-110 0,1-1-93 0,-2-5-23 16,-1-3 43-16,1-3 99 0,0-7 107 15</inkml:trace>
  <inkml:trace contextRef="#ctx0" brushRef="#br0" timeOffset="-175537.18">28116 2262 97 0,'-2'-9'272'0,"-1"3"21"16,1 2-8-16,2-1-75 0,0 3-74 16,5-1-57-16,-1 3-54 0,4 3-75 0,3-1-100 15,-1-1-77-15,3 3-43 0,0-4-23 16,2 0 8-16</inkml:trace>
  <inkml:trace contextRef="#ctx0" brushRef="#br0" timeOffset="-175288.22">28660 1993 249 0,'6'-11'342'0,"-4"1"82"15,0 1 0-15,-2 1-32 0,-2 5-39 16,-2-1-44-16,-2 8-62 0,-3-1-70 15,-4 6-60-15,1 5-38 0,-3 1-18 0,-2 6-8 16,2 5-6-16,2-1-6 0,1 0-2 0,3 5-2 16,3-1-6-16,2-1-7 0,2 2-5 15,2-4-5-15,2-1-7 0,2-1-21 0,2-3-67 16,1-1-120-16,3-3-132 0,3-5-143 16,0-3-81-16,4-1-29 0,-1-3 41 15,1-5 105-15</inkml:trace>
  <inkml:trace contextRef="#ctx0" brushRef="#br0" timeOffset="-175103.9">28943 2010 7 0,'11'-18'324'0,"-3"2"68"0,1 4 74 0,-3 6 14 16,1 1-36-16,-3 5-60 0,2 5-62 16,-2 6-56-16,3 4-65 0,-3 8-67 0,-2 2-51 15,0 4-34-15,0 5-17 0,-2 1-15 16,0 0-7-16,-2 3-6 0,2-2-8 0,-2 2-14 15,0-3-48-15,-2-1-102 0,2 1-132 16,-3-6-141-16,1-3-104 0,0 0-45 16,-2-6 15-16,-3-4 87 0,5-6 120 0</inkml:trace>
  <inkml:trace contextRef="#ctx0" brushRef="#br0" timeOffset="-173993.99">29519 2290 5 0,'0'0'158'0,"0"-3"0"0,2 2-15 0,4-3-3 16,1 3 4-16,3-2 12 0,3 2 12 16,2 1 6-16,4 0 1 0,4 0-8 15,1 0-16-15,3 1-20 0,1 3-25 0,3 1-25 16,1-1-24-16,0 2-17 0,2 0-16 0,0-2-39 15,-3 4-68-15,1-3-83 0,0-2-100 16,-3 0-82-16,-1-1-43 0,-3-2 5 0,-3-2 51 16</inkml:trace>
  <inkml:trace contextRef="#ctx0" brushRef="#br0" timeOffset="-173728.98">30215 2055 76 0,'-4'-4'234'0,"2"-1"29"15,-2 2-19-15,2 2-57 0,0 1-46 0,2 0-35 16,-3 1-27-16,3 2-28 16,3 3-18-16,-1 3-11 0,0 2-6 0,0 6-5 0,-2 0-4 15,0 7 0-15,0 1-1 0,-4 4-2 16,-1 2 0-16,-3 1 1 0,-3 3 1 0,-1 3-2 15,-3-1 0-15,-2 0-3 0,-2 2-24 16,0-3-46-16,0-2-70 0,2-4-87 0,0-1-48 16,2-4-22-16,2-1 10 0</inkml:trace>
  <inkml:trace contextRef="#ctx0" brushRef="#br0" timeOffset="-173182.17">30933 1868 40 0,'0'-9'231'16,"0"0"52"-16,0 1 12 0,-2 5-4 16,2-2 0-16,-2 1 0 0,2 0-16 0,-2 4-19 15,2 4-22-15,-3-3-24 0,3 7-26 16,-2 3-22-16,-2 4-20 0,2 5-26 0,-2 8-29 15,-3 2-24-15,3 5-16 0,-2 4-13 16,2 4-8-16,2 3-6 0,-1 3-6 0,6-1-1 16,-1 5-1-16,4-3-3 0,0 0-2 15,5-3 0-15,-1-2-3 0,3-2-18 16,0-6-41-16,2 1-97 0,0-8-129 0,-1-2-137 16,3-6-119-16,-2-3-53 0,0-9 6 0,-2-1 75 15,-3-5 121-15</inkml:trace>
  <inkml:trace contextRef="#ctx0" brushRef="#br0" timeOffset="-172913.65">30863 2416 137 0,'-17'3'256'16,"0"3"49"-16,0 3-13 0,2 6-26 0,1 5-11 15,3-1-6-15,1 5-6 0,3 0-13 16,3 2-13-16,2 3-17 0,4 0-19 0,2-3-21 16,3 3-25-16,3-1-27 0,3-3-30 0,4-3-22 15,4-4-14-15,0-2-15 0,4-3-10 16,5-3-6-16,0-5-4 0,1-4-11 16,1-2-32-16,0-7-76 0,0-3-122 0,-1-3-134 15,1-6-133-15,-2-2-64 0,-1-6-7 0,-1-2 55 16,0-8 111-16</inkml:trace>
  <inkml:trace contextRef="#ctx0" brushRef="#br0" timeOffset="-172433.62">31631 2120 98 0,'0'0'249'0,"0"3"55"0,0 4 10 0,0 3 1 15,-2 9 5-15,0 3 0 0,0 5-14 16,-2 8-38-16,0 4-52 0,-3 5-56 0,3 4-52 16,0 1-39-16,-3 1-36 0,3 1-68 15,-2 0-103-15,2 0-115 0,-1-3-115 16,1-2-106-16,0-3-49 0,0-2 18 0,-1-4 78 16,-1-3 100-16</inkml:trace>
  <inkml:trace contextRef="#ctx0" brushRef="#br0" timeOffset="-172203.07">31621 2277 150 0,'4'-16'187'0,"-2"2"-27"15,2 3-27-15,1 3-18 0,1 3-9 0,0 0-1 16,1 5-1-16,1 0-2 0,1 1-4 15,-1 4 0-15,-2 3-5 16,-1-1-5-16,-1 6-10 0,-2 0-14 0,-2 3-11 0,-4 1-14 16,0 5-22-16,-3-5-47 0,1 3-57 15,0-2-67-15,1-2-84 0,-1 0-68 0,2-3-23 16,2 0 17-16,-3-7 41 0</inkml:trace>
  <inkml:trace contextRef="#ctx0" brushRef="#br0" timeOffset="-171909.51">31883 2215 196 0,'-2'-1'249'0,"-2"1"13"0,-2 5-33 0,-3 4-32 16,-1 2-27-16,-1 3-25 0,0 2-34 16,1 2-35-16,1 2-29 0,1-1-19 0,2 1-11 0,1-1-7 15,3-2-7-15,0 1-6 0,4-2-7 16,0-3-5-16,3-2-5 0,1-2-2 15,2-4 2-15,1-1 3 0,1-4 7 0,3-1 4 16,-2-3 6-16,1-4 1 0,1 2 4 0,0-4 2 16,-3 4 2-16,1-1 1 0,-3 2 0 15,1 1-1-15,-3 0-1 0,1 4-2 16,-1 0-2-16,-2 4-3 0,0 0-19 16,-1 5-38-16,-1 0-52 0,0 6-65 0,0-2-79 0,-2 0-47 15,0-1-7-15,0-1 24 0</inkml:trace>
  <inkml:trace contextRef="#ctx0" brushRef="#br0" timeOffset="-171754.53">32099 2321 166 0,'4'-6'202'0,"1"2"-25"15,-3 0-43-15,0 4-36 0,-2 5-32 0,-2 4-20 16,-2 2-18-16,1 3-20 0,-1 1-34 0,-2 5-47 15,0-2-74-15,-3 2-39 0,1 1-21 16,-3 1-3-16</inkml:trace>
  <inkml:trace contextRef="#ctx0" brushRef="#br0" timeOffset="-171255.69">32211 2153 175 0,'0'-5'244'0,"-2"2"27"15,0 6-44-15,0 2-41 0,-2 1-28 0,0 3-22 16,-1 0-25-16,1 4-29 0,0 0-25 16,0 2-20-16,-1-1-14 0,1 1-9 15,2 0-5-15,-2 1-3 0,2 0 0 0,-2-3-2 16,1 1 0-16,1-3 1 0,0-2 2 0,0-1 4 15,2-1 7-15,-2-2 6 0,2 0 10 16,0-2 7-16,2-2 6 0,0 3 1 0,0-4-2 16,3-4-4-16,1 3-7 0,0-2-8 15,1 2-7-15,-1-3-7 0,2 3-4 16,1-2-4-16,-1 3-3 0,1-1-1 16,-1 1-1-16,3 1-1 0,-3 2 0 0,1 2 0 0,-1 0 1 15,1 3 2-15,-1 0 2 0,-1 5-1 0,-3-1-17 16,0 5-49-16,0-1-71 0,-2-2-91 15,-2 6-102-15,-2-5-52 0,0 0-11 16,0 1 34-16,0-2 62 0</inkml:trace>
  <inkml:trace contextRef="#ctx0" brushRef="#br0" timeOffset="-168153.86">27241 3294 11 0,'3'-1'60'0,"-3"1"6"0,2-4 4 16,-2 4 9-16,2-1 6 0,-2 1 5 16,2-3 2-16,0 3 5 0,-2-1 1 15,2 1 0-15,-2 0 0 0,2 0-1 0,-2 0-4 16,2 0-3-16,-2 0-5 0,3 0-1 15,-1 0 5-15,0 0 21 0,0 4 31 0,0 1 37 16,2 4 35-16,-2 3 24 0,0 6 5 16,1 7-24-16,-1 3-34 0,-2 6-42 15,0-1-43-15,0 5-37 0,0 4-24 16,2 0-14-16,-2 1-10 0,2 1-19 0,-2-1-44 16,0-2-96-16,-2 1-123 15,0-1-122-15,0-3-116 0,-3-4-51 0,-1-5 9 16,-2-4 75-16,-1-3 113 0</inkml:trace>
  <inkml:trace contextRef="#ctx0" brushRef="#br0" timeOffset="-167922.72">27074 3735 106 0,'-2'-10'251'0,"2"1"40"16,2 0 1-16,0 2-17 0,5 2-10 15,-1-3-1-15,5 2 0 0,3-1-10 0,1-1-24 16,4 4-37-16,3-1-41 0,1 1-37 16,0 3-35-16,0 1-27 0,3-4-22 15,-1 4-11-15,1 0-13 0,-3 4-32 0,-2-4-80 16,0 1-102-16,0 2-115 0,-2-3-129 16,-2 1-65-16,-2-2-10 15,-2-2 57-15,-3 2 91 0</inkml:trace>
  <inkml:trace contextRef="#ctx0" brushRef="#br0" timeOffset="-158367.37">28327 3323 143 0,'-2'-1'167'0,"0"-2"-12"16,0 2-11-16,0 1-13 0,0-4-17 0,2 4-17 15,-2 0-13-15,2 0 3 16,0 0 20-16,0 5 31 0,0 4 30 0,0 5 20 16,-2 6 9-16,-1 8-10 0,-1 2-30 0,2 6-41 15,-2 3-38-15,2 5-28 0,0 0-20 16,-1 4-13-16,1 2-4 0,0-1-29 0,0 4-67 15,0-4-88-15,2-2-88 0,0-4-99 16,-2-3-69-16,2-3-13 0,-2-6 46 16,2-3 75-16</inkml:trace>
  <inkml:trace contextRef="#ctx0" brushRef="#br0" timeOffset="-157983.74">28613 3529 119 0,'-2'-5'212'0,"2"1"0"16,-2-1-20-16,0 1-17 0,0 2-18 16,-3 0-20-16,-1-1-18 0,0 3-21 0,-3 3-19 15,-1 1-9-15,-1 4-4 0,-4 1 1 0,0 2 8 16,1-1 9-16,-1 4 8 0,0 1 5 16,2 1-1-16,1 1-9 0,1-1-14 0,3 2-16 15,1-1-17-15,5 2-12 0,0-1-8 16,4-1-7-16,2 2-5 0,3-1-17 0,1-1-62 15,5 0-83-15,0-1-103 16,3-6-107-16,1 0-57 0,0-5-16 0,2-4 42 16,0-1 73-16</inkml:trace>
  <inkml:trace contextRef="#ctx0" brushRef="#br0" timeOffset="-157761.87">29026 3427 53 0,'4'-11'324'16,"-2"2"77"-16,0 0 66 0,-2 5-23 0,0 0-44 15,0 4-47-15,0 4-57 0,-2 4-64 0,0 6-58 16,-2 5-49-16,0 2-45 0,-1 8-27 16,1 0-24-16,0 5-12 0,2 0-7 15,-2 1-10-15,1 1-30 0,-1 1-71 0,2-2-110 16,-2 1-112-16,2-2-118 0,0-5-92 15,0 0-25-15,-3-4 39 0,-1-6 96 16,2-4 105-16</inkml:trace>
  <inkml:trace contextRef="#ctx0" brushRef="#br0" timeOffset="-157538.5">28884 3470 210 0,'0'-15'293'0,"0"1"42"0,2 0-17 16,0 6-39-16,2-1-41 0,3 0-41 16,1 2-31-16,3 3-39 0,2 0-43 15,1 3-34-15,3 1-23 0,2 0-29 0,-2 1-66 16,2 4-81-16,-2 2-87 0,-2 1-107 16,-2-3-57-16,-3 4-13 0,-3 3 42 0,-5-3 67 15</inkml:trace>
  <inkml:trace contextRef="#ctx0" brushRef="#br0" timeOffset="-157338.25">28780 3808 124 0,'-6'9'253'0,"2"-2"33"0,2 1 8 16,2-2-25-16,2 2-25 0,4-1-16 15,3-2-12-15,1 4-25 0,5-2-41 0,4 2-50 0,0 0-41 16,2-1-66-16,2 0-94 0,-1 0-109 16,1-2-130-16,-2 1-69 0,0-4-35 15,0-2 19-15,1-1 69 0</inkml:trace>
  <inkml:trace contextRef="#ctx0" brushRef="#br0" timeOffset="-156542.62">29684 3675 125 0,'4'0'166'0,"3"-1"2"0,-1 1 3 0,5 0 5 16,-1 0 6-16,5 0 1 0,0 0-1 15,2 0-9-15,0 1-16 0,2 5-22 0,2-5-27 16,-2 4-29-16,2 3-27 0,2-4-21 16,-1 3-29-16,1-1-58 0,-2 1-74 0,2-2-90 15,-1-1-97-15,-1-2-52 0,0-2-12 0,-2 0 37 16</inkml:trace>
  <inkml:trace contextRef="#ctx0" brushRef="#br0" timeOffset="-156260.78">30167 3411 8 0,'-5'-5'185'15,"3"0"20"-15,-2 1-43 0,2 1-39 0,0 0-28 16,0 2-23-16,2 1-25 0,2 1-17 16,0 5-12-16,0-2-5 0,2 5-4 0,3 0-1 15,-3 2 1-15,2 3 0 0,-1 2 2 16,-1 2 2-16,-2 2 1 0,-2 2 3 16,-2 1-1-16,-2 2 2 0,-3 1-2 0,-1 2-2 15,-5-2-3-15,0 4-7 0,-1-2-25 0,-1 1-46 16,-2-3-74-16,0 0-57 0,0-4-31 15,0 1-11-15,0-6 14 0</inkml:trace>
  <inkml:trace contextRef="#ctx0" brushRef="#br0" timeOffset="-155629.09">30567 3269 142 0,'0'-6'230'0,"2"-2"5"0,-2 2-27 0,2 1-21 16,-2 4-17-16,0-2-7 0,0 3 7 15,0 3 21-15,0 6 20 0,0 4 12 16,-2 6 4-16,0 4-15 0,0 9-33 0,-3 5-44 16,3 3-43-16,-2 5-35 0,2 1-20 15,2 4-18-15,-2 0-39 0,2 0-89 0,0 0-108 16,2 1-111-16,0-5-118 0,-2-1-66 15,0-6-6-15,-2-2 64 0,0-7 94 0</inkml:trace>
  <inkml:trace contextRef="#ctx0" brushRef="#br0" timeOffset="-155431.71">30442 3888 18 0,'-9'4'217'15,"3"4"28"-15,2-1 9 0,2 2-29 16,4 1-18-16,2 5-4 0,2-2-1 0,5 0-10 16,2-1-25-16,2 1-32 0,1-1-33 15,6-3-34-15,-1-1-34 0,0 0-62 0,2-4-86 16,3-3-95-16,-1-2-112 0,-2-3-65 16,-2-5-28-16,1-3 24 0,-1-1 68 0</inkml:trace>
  <inkml:trace contextRef="#ctx0" brushRef="#br0" timeOffset="-155132.62">31098 3239 3 0,'0'-5'312'0,"-2"1"69"0,-2 4 64 16,-1 1 3-16,1 3-42 0,0 5-51 0,-2 6-56 16,-1 3-55-16,1 7-56 0,0 1-57 0,-1 3-46 15,1 5-34-15,2 1-23 0,-3 0-24 16,3 3-65-16,0 2-123 0,0-2-133 0,4 1-145 15,-2-3-83-15,2-6-34 0,-3 3 34 16,3-7 108-16</inkml:trace>
  <inkml:trace contextRef="#ctx0" brushRef="#br0" timeOffset="-154915.12">31212 3470 95 0,'-14'-9'232'0,"-3"3"44"0,0 1-23 16,0 4-29-16,2 2-23 0,2 4-26 15,1 1-37-15,1 3-41 0,2 2-38 16,3 3-24-16,2 2-17 0,2 2-15 0,2 1-31 0,2-2-47 16,2 1-52-16,2-2-60 15,3 1-68-15,2-5-51 0,-3-3-2 0,0-1 26 0</inkml:trace>
  <inkml:trace contextRef="#ctx0" brushRef="#br0" timeOffset="-154651.75">31339 3461 164 0,'-6'3'263'0,"-2"2"34"0,1-1-39 0,1 3-47 16,-1-1-40-16,1 3-37 15,2-1-37-15,0 0-33 0,2 0-25 0,2-3-17 16,0 3-11-16,0-1-5 0,2-3-2 0,0 1-4 16,0-1-1-16,2-2-1 0,2-2 1 15,1 0 1-15,-1-2 0 0,1-1 0 0,1-2 1 16,-2 4-1-16,1-3 0 0,-3 0-1 16,0 2 0-16,0 2-1 0,1 0 0 15,-3 2-17-15,0 2-41 0,0 1-57 0,0 3-77 16,0-2-78-16,0 4-42 0,-2-4-5 0,0 2 29 15</inkml:trace>
  <inkml:trace contextRef="#ctx0" brushRef="#br0" timeOffset="-154137.65">31471 3514 143 0,'-3'-3'172'15,"1"3"-44"-15,0 0-42 0,0 0-32 0,0 3-21 16,0-2-13-16,2 3-12 0,0-3-7 0,0 2-8 16,0-2-5-16,2 3-1 0,-2-3-1 15,2 2-1-15,2-3 3 0,-2 0 7 16,3 0 7-16,-1-3 10 0,2 2 9 0,1-3 8 16,-1 3 9-16,0-2 4 0,3 2 1 15,-3-3-3-15,3 3-3 0,1-2-4 0,-1 3-5 16,1-2-3-16,3 2-5 0,-2 0-4 15,1 0-3-15,3 0-3 0,-2 0-3 0,2 2-3 16,-3 1 3-16,3-2 3 0,-2 3 10 16,-1 0 13-16,-1 2 16 0,0 4 19 0,-1 0 13 15,-1 4 8-15,-3 5 2 0,0-2-8 0,-1 6-12 16,-3 1-15-16,0 4-14 0,-2 2-14 16,-2-1-7-16,-2 3-7 0,-1 1-4 15,-1-2-3-15,-3 2-3 0,1-3-2 0,-3 0-10 16,-1-2-13-16,-1-3-16 0,-2-4-17 15,-2-3-15-15,-2 1-10 0,0-6 1 16,-2-4 5-16,0-1 14 0,-2-7 14 0,1-2 15 16,3-4 14-16,0-3 10 0,2 0 16 15,5-1 13-15,1-3 12 0,5-1 10 16,1 1 9-16,8 1 4 0,1 2-3 16,4 0-6-16,3 3-9 0,4-1-9 0,4 4-8 15,0 2-17-15,4 1-46 0,0 0-65 16,5 1-97-16,-3 2-69 0,1-3-36 0,-3 0-10 15,0 0 28-15</inkml:trace>
  <inkml:trace contextRef="#ctx0" brushRef="#br0" timeOffset="-152998.47">24153 1590 59 0,'2'0'100'0,"-2"0"0"0,0 0-2 15,0 0-1-15,0 0-1 0,0 2 1 16,0-2 5-16,0 3 10 0,0-2 29 0,0 7 45 16,0 2 47-16,-4 9 34 0,-2 7 19 15,-3 11 1-15,-1 10-25 0,-1 7-49 16,-2 8-58-16,-1 6-50 0,1 3-34 0,0 8-25 16,1 4-16-16,-1 4-13 0,2 1-20 15,3-3-35-15,-1 2-52 0,3-7-70 0,0-1-80 16,1-3-73-16,1-5-64 0,0-4-57 15,-2-8-8-15,1-1 35 0,-1-12 60 16,2-5 66-16</inkml:trace>
  <inkml:trace contextRef="#ctx0" brushRef="#br0" timeOffset="-152127.1">24079 1668 72 0,'4'-4'105'15,"3"-1"-14"-15,-1 1-11 0,0-1-8 16,1 1-8-16,1 0-4 0,3 0-3 0,-1 0-1 16,5 0 3-16,0 3 7 0,4-3 6 15,0 3 2-15,4-2 5 0,5 2 1 16,0-3-2-16,3 1-6 0,5 0-7 15,2-2-5-15,7 1-4 0,1-1-2 0,7 1-1 16,7-3-3-16,5-2 3 0,5 0 2 16,4 1 4-16,2-1 2 0,0 0 2 15,1-1-2-15,-1 4-5 0,-4-2-10 0,-4 2-11 16,-5 2-13-16,-4 0-6 0,-6 2-4 16,-6 1 1-16,-7 1 8 0,-4 0 18 0,-6 0 28 15,-5 0 38-15,-4 1 31 16,-4-1 23-16,-2 0 10 0,-2 0-10 0,-3 0-25 15,-1 0-33-15,-3 2-33 0,0-2-24 0,1 4-20 16,-3 0-7-16,2 1-2 0,-1-1-2 0,-1 5-2 16,0 3 3-16,0 1-1 0,1 4 1 15,-3 7-2-15,-2 2 1 0,0 7 0 16,0 0-1-16,-2 7-5 0,-3 4 0 0,1 1-4 16,2 3-3-16,-2 1-1 0,2 2-1 15,-1 2 0-15,1 2-2 0,2 3 3 16,-2 1 1-16,2-1 3 0,0 2 1 0,0-1-1 15,0 0 3-15,0-1 2 0,-2 0-2 16,0-3-2-16,-2-2 0 0,2-2 0 16,-3-1 1-16,1-3-3 0,0-2-1 15,0-2 2-15,0-2 0 0,-1-3-2 16,1-2-1-16,0-2 0 0,0-4-1 0,-1-2 1 16,1-3 1-16,-2-3-2 0,2-5 1 15,-3 2 0-15,1-5 3 0,-1-2 1 16,-1 1-2-16,-3-4 4 0,1-2-1 0,-5-2 1 0,0 0-1 15,-2-2-3-15,-2-2 3 0,-4-1 2 16,0 0 4-16,-5-1 3 0,-4-2 3 16,-1 2 4-16,-8-3-2 0,-3 3 0 0,-5 1-4 15,-4-3-1-15,-6 3-5 0,-2 3-1 16,-7-2-1-16,-4 4-3 0,-4 3-2 0,-5-2-1 16,1 3 2-16,-3-3 0 0,3 3 1 15,2-2-4-15,1 2-6 0,3 0-11 16,4 1-27-16,1-1-62 0,5 0-117 0,5-1-126 15,6 0-136-15,4-2-87 16,7-2-28-16,4 1 32 0,4-5 102 0</inkml:trace>
  <inkml:trace contextRef="#ctx0" brushRef="#br0" timeOffset="-130695.77">24276 3783 65 0,'0'-4'77'0,"0"4"-1"0,0 0 2 16,0 0 1-16,0 0 1 0,0 0 4 15,0 0 2-15,0 0 3 0,0 0 6 16,2 0 4-16,-2 0 4 0,2 0 5 0,-2-1 6 16,0 1 10-16,2 0 8 15,-2-3 11-15,0 3 10 0,0-1 11 0,0 1 4 0,0 0 1 16,0 0-2-16,0 0-3 16,0 0-9-16,0 0-10 0,0 0-12 0,0 4-10 15,0 1-11-15,0 6-16 0,0 4-18 0,0 9-12 16,-2 9-14-16,2 4-12 0,-2 10-17 15,2 2-9-15,0 6-3 0,2 0-7 16,0 4-8-16,1 3-15 0,1-2-29 16,0-2-77-16,0 1-111 0,0-5-111 0,1 0-100 15,-1-4-97-15,0-5-26 16,-2-3 45-16,2-7 94 0,-1-6 103 0</inkml:trace>
  <inkml:trace contextRef="#ctx0" brushRef="#br0" timeOffset="-130363.34">24308 3911 71 0,'-2'-20'212'16,"0"0"23"-16,-1 3-25 0,3 1-29 0,3 1-23 15,-1 4-20-15,0-1-20 0,2 0-21 16,2 3-17-16,3 4-10 0,-1-3-7 0,1 3-2 16,1 3 1-16,3 1 2 0,0 1 4 15,-1 1 5-15,1 5 12 0,0-1 14 16,0 3 17-16,-3 2 24 0,-1 2 14 0,-3 1 8 16,-4 6-4-16,-2-2-18 0,-2 6-22 15,-4 1-33-15,-5 0-28 0,-2 1-25 16,-1 0-28-16,-3 0-48 0,0 0-74 0,-2-3-88 15,0-1-86-15,2-4-81 0,2 0-72 16,0-5-40-16,4-3 26 0,3-5 63 16,2-4 71-16</inkml:trace>
  <inkml:trace contextRef="#ctx0" brushRef="#br0" timeOffset="-130113.72">24678 3686 26 0,'7'-8'331'0,"-1"4"61"0,-2 0 68 16,0 0 14-16,1 4-45 0,-1 8-61 16,-2 4-62-16,2 2-50 0,-2 11-62 0,3 4-71 15,-3 8-52-15,0 4-36 0,0 5-31 16,0 1-64-16,-2 3-110 0,-2 0-131 15,0 5-131-15,0-2-101 0,0-5-44 0,-3 2 23 16,1-5 90-16,0-3 121 0</inkml:trace>
  <inkml:trace contextRef="#ctx0" brushRef="#br0" timeOffset="-129867.7">24704 4142 102 0,'6'-13'237'0,"2"5"40"0,3 0-25 16,2 4-36-16,2-1-30 0,-1 5-27 15,1 0-31-15,2 4-36 0,2 0-31 16,-2 2-21-16,2 3-13 0,-4 6-3 0,0-2 2 16,-5 3 6-16,-3 1 3 15,-3 1 3-15,-6 2-2 0,-5 4-6 0,-3-4-27 0,-5 3-56 16,-2-3-65-16,-4-3-76 0,0 1-103 15,0-3-54-15,-3-5-9 0,1 0 29 16,0-4 52-16</inkml:trace>
  <inkml:trace contextRef="#ctx0" brushRef="#br0" timeOffset="-129268.58">23882 3444 205 0,'0'-3'263'0,"0"3"10"0,0 0 10 16,0 3 21-16,0 2 24 0,-2 6 14 16,0 7-3-16,-2 8-24 0,0 10-38 15,-3 10-55-15,1 10-57 0,0 8-55 0,-3 8-38 16,3 7-28-16,-3 5-16 0,3 4-14 16,0 1-8-16,1 2-13 0,1-3-25 0,0-1-57 15,0-5-95-15,-1-4-104 0,3-7-97 16,2-5-94-16,0-7-65 0,2-9 13 15,-2-5 70-15,3-11 93 0</inkml:trace>
  <inkml:trace contextRef="#ctx0" brushRef="#br0" timeOffset="-128414.81">23823 3430 156 0,'0'-3'211'0,"2"2"-14"16,0-2-17-16,0-1-11 0,3 1-4 0,1-2 1 15,2 1 4-15,3-1 2 16,2 1-1-16,2 0-1 0,2 0-2 0,4-1-3 16,2 1-8-16,4-1-9 0,5 2-17 15,2-2-19-15,6 4-23 0,3-1-19 16,5 2-13-16,3-3-8 0,8 3 0 0,5 0 1 15,4 0 1-15,8 0-4 0,2 0-7 16,5 0-12-16,1-2-10 0,1 2-7 0,-2-3-4 16,-5 3-5-16,-4 0 1 0,-4 0-1 15,-9 0-2-15,-4 0-1 0,-8 3-2 0,-7-3 2 16,-6 2 4-16,-6-2 6 0,-5 3 8 16,-3-3 7-16,-6 0 3 0,-1 0 3 0,-2 0-3 15,-2 2-3-15,-3-2-4 0,1 0-3 16,-3 1-2-16,0 3-2 0,1-3 0 15,-3 3-3-15,2 4-1 0,-2-2 1 0,1 5 0 16,-3 2 0-16,0 2 0 0,0 5 1 16,-2 3 1-16,0 2-4 0,-2 6 0 0,-2 5-1 15,-1 7-3-15,-1 5 2 0,-2 3-5 16,1 7 2-16,-1 0-1 0,-1 6-2 16,-1 0 1-16,1 1-3 0,-1-1 1 15,1-1 0-15,1 0 1 0,1-4 0 16,1-2 0-16,0-6 1 0,1-1-1 0,1-2-1 15,2-5 1-15,-2-2 0 0,2-6 1 16,-2-1-1-16,1-2 1 0,-1-6 1 16,0-2 0-16,-2-2 2 0,-1-4 2 15,-1-3 4-15,-3 1 2 0,-2-3 2 0,-3-3 2 16,-4 1 2-16,-1-2-1 0,-4-1 0 16,-5-1 1-16,-1-2-2 0,-5 3-3 0,-5-2 0 15,-3-1-2-15,-3 1 1 0,-3-1-5 16,-6 3 0-16,-1-3-2 0,-4 2 1 15,-5 1-4-15,-4-2-1 0,-1 2 4 16,-4-3-1-16,-3 2 0 0,-4-3-3 0,-1 4 1 16,-4-3-8-16,3-1-12 0,-3-1-11 15,4-3-17-15,3 0-25 0,4-6-55 16,6 2-94-16,8-1-109 0,12-1-111 0,5-4-109 16,11 1-41-16,9-1 21 0,6-5 84 15,6 2 105-15</inkml:trace>
  <inkml:trace contextRef="#ctx0" brushRef="#br0" timeOffset="-108318.81">8124 11337 51 0,'-4'-4'172'0,"-1"-1"-9"16,1 0-36-16,0 0-30 15,0 0-16-15,-1 4-9 0,1-3-5 16,0 0 0-16,-2 3 1 0,1-2 0 0,1 2-1 16,-2-1-1-16,-1-2-6 0,1 4-5 0,-2 0-7 15,-3 0-9-15,0 0-8 0,-1 6-7 16,-3-2-4-16,-4 2-1 0,0 6 0 15,-5 1 1-15,-1 5 2 0,-5 2 2 0,1 5 4 16,-5 4 1-16,-2 5-1 0,-2 2-1 16,-2 3-2-16,-3 4 0 15,-3 5-1-15,-1-2 0 0,-1 8 0 0,-3 1 3 16,0 2 3-16,0 3 1 0,0 7 1 0,3-1 2 16,-1 10 5-16,0 3-2 0,3 1-1 15,1 8-3-15,1 4-2 0,-1 3-6 16,3 3-5-16,2 1-3 0,2 3-2 15,2 2-2-15,2 3-2 0,4 0 1 16,3 1-2-16,1 0 2 0,5 0-1 0,4-3 2 16,2 0 0-16,5-4 0 0,1 1 1 15,5 0-1-15,4-6 1 0,4 0-1 16,5-7 0-16,6-2-2 0,2-7-2 0,6-2-1 16,2-5-1-16,5-4 3 0,4-4 3 15,4-2 2-15,2-5 6 0,2-3 3 16,5-1 4-16,4-5-2 0,0-3-2 0,4-3-1 15,2-4-4-15,2-5-5 0,2-4-4 16,-1-1-4-16,1-5 0 0,0-5 1 0,3-4-1 16,-1-6 2-16,1-8 3 0,-1-2 2 15,3-8 4-15,2-6 3 0,-1-8 5 16,1-9 3-16,2-6 2 0,2-7 2 16,-2-6-6-16,2-3-5 0,-2-5-5 0,-3-3-5 15,1-6-4-15,-2-3-5 0,-3-3-2 16,-1-5 2-16,-5-2 0 0,-4-2 1 15,-2-4-1-15,-3-2 3 0,-3-3 2 0,-5-1 0 16,-4-2 0-16,-2-1 2 16,-5 0 5-16,-3-5-1 0,-5 2 1 0,-2-2 2 15,-4 0 4-15,-5-3 0 0,-1-1-1 0,-3 1 1 16,-4 1-1-16,-4-4 1 0,-2 2-1 16,-4-2-2-16,-3 2-2 0,-6-1-2 15,-2 2-2-15,-6 0-2 0,-5 3-3 16,-4-2-2-16,-6 6 1 0,-5 2-2 15,-3 6 0-15,-7 2-1 0,-2 7 0 0,-7 2-3 16,-4 9-9-16,-6 6-19 0,-2 9-37 16,-4 5-49-16,-3 10-63 0,3 6-62 15,3 11-57-15,3 3-58 0,7 6-72 0,5 6-7 16,5 6 32-16,2-3 47 0,4 3 59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8:57:36.2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15591 2356 20 0,'-10'-5'51'0,"-1"0"-3"0,-2 0-3 0,3 1-2 15,-3-1 0-15,1 1 1 0,-1-1-3 16,0 2-1-16,-2-2-1 0,0 1-1 16,1 0-5-16,-3 0-2 0,0 3-1 0,-2-3-2 15,0 3 0-15,-2-2 0 0,-3 0 4 0,1 2 2 16,-2-2 3-16,-1 3 3 0,-1-1 3 16,-1 1 0-16,-2-4 0 0,-1 4 0 15,-1-1-1-15,0 1-3 0,-2 0-2 0,-2 1-1 16,0 3-3-16,0-3-2 0,-2 6 0 15,0 1-1-15,0-3 2 0,-2 4 2 0,0 3 3 16,-1 1 2-16,-1 2 4 0,0-1 3 16,-1 2-1-16,-1 5 2 0,0 0 0 15,-1-1 1-15,-1 5-2 0,-1 0 0 0,0 0-3 16,3 1-4-16,-3 3-2 0,3 1-4 16,2-1-2-16,-1 4-4 0,1 0-2 15,2 1-2-15,2 1-2 0,2 5-3 0,0-5-1 16,4 3-1-16,0 3-2 0,5 1-2 0,-1-2-2 15,5 0 0-15,2 0-2 0,2 2-1 16,2-3-2-16,2 1 0 0,4-1-1 16,1-2 0-16,3 1-1 0,1 1 0 15,4 0 0-15,0-4 1 0,4 3 2 16,2-1 0-16,2 0 3 0,3-2 0 0,2-1 2 16,3 2 2-16,3-2 3 0,2 0 6 15,3-1 4-15,3 1 2 0,2-2 4 0,5 2 3 16,4-1 1-16,2-4 1 0,7 0 2 15,1 1 6-15,5-4 3 0,4-2 3 16,4 1 4-16,1-1 1 0,3-1 1 16,5-7-5-16,2 4-5 0,2-6-1 0,2 2-6 15,4-2-7-15,0-3-6 0,5 1-5 0,2-3-4 16,1-2-5-16,3-1-1 0,2-3 2 16,0-2 0-16,0-1-1 0,0 0 2 15,0-1-1-15,-2-3-1 0,0-4 0 16,-2 1-2-16,0 1 0 0,0-3-1 15,-1-2-2-15,-3 2-1 0,-1-3-4 16,-1-1 0-16,-3 0 0 0,0-3-3 0,-1-3 0 16,-3 1 0-16,-2-3 1 0,-2 0-1 15,-5-4 0-15,1-3 3 0,-5 2 1 0,-2-4-1 16,-1 1 1-16,-5-4-1 0,-3 4-1 16,-1-1-1-16,-5 0-1 0,-1 1 2 15,-5-1 0-15,-4 1 5 0,-2 1 3 16,-3-1 1-16,-3 3 3 0,-5-4 3 0,-2 2 2 15,-2-1-2-15,-5-1-1 0,-3 1 1 16,-1 0-4-16,-3-2-4 0,-3-3-2 0,-2-1-2 16,-2 0-2-16,-3-3-3 0,-3-2-1 0,-1 2 1 15,-3 0 0-15,-1-3 0 0,-4 1 0 16,-4 0 3-16,0-2-3 0,-5 1 0 16,-3-2 2-16,-1 2-2 0,-4-2 0 0,-4-1 0 15,-2 0 3-15,-5 0 2 0,-3 0-2 16,-3 0 4-16,-4-1-1 0,-4 2-2 15,-3 1-2-15,-1 0-2 0,-5 4-3 16,-4 0-4-16,-4 1 4 0,-5 3 2 0,-3 4-1 16,-5-3-3-16,-6 7-2 0,-5 1-11 15,-8 5-21-15,-4 1-35 0,-7 4-49 16,-3 0-59-16,-3 6-57 0,0 4-52 0,2 1-44 16,3 3-32-16,5 2-33 0,3 4 2 15,6 3 30-15,5 1 47 0,3-2 54 0</inkml:trace>
  <inkml:trace contextRef="#ctx0" brushRef="#br0" timeOffset="23260.38">2337 1672 138 0,'-4'-4'142'0,"-1"4"-10"0,3-1-11 0,-2 1-7 16,2-3-11-16,0 3-14 0,2 0-22 15,-2 0-18-15,2 0-19 0,0-1-13 0,0 1-5 16,0-4-3-16,0 4 4 0,2-1 5 15,2-2 7-15,0-2 9 0,0 1 5 0,1 0 5 0,1 0 3 16,0-1 3-16,3 1 2 0,-3-1 3 0,3-3 1 16,-1 5 1-16,3-5 1 0,-3 4-3 15,3-2-4-15,1 1-6 0,-1 0-5 0,2 0-6 16,-1 1-8-16,3-1-4 0,-2 1-4 0,2-1-4 16,0 4-3-16,2-1-2 0,-3-2-1 15,3 4 0-15,-2 4 5 0,0-2 10 0,0 3 14 16,0-1 15-16,-1 5 18 0,-1 2 17 0,-2 3 12 15,-1 6 9-15,-1 2 7 0,-1 6 10 16,-1 2 2-16,-1 4-4 0,-2 4-5 0,2-3-11 16,3 1-15-16,-1 1-19 0,3-3-17 15,2-4-15-15,4 3-10 0,2-7-9 0,2-1-5 16,2-2-7-16,0-2-8 0,3-3-20 0,-1-2-65 16,1-6-101-16,-1 1-110 0,0-2-110 15,-1-1-113-15,-1-7-42 0,0 3 30 16,-4-8 82-16,-2 0 99 0</inkml:trace>
  <inkml:trace contextRef="#ctx0" brushRef="#br0" timeOffset="23539.67">2523 1842 16 0,'-19'0'211'0,"2"-2"31"0,2 2-12 0,3-1-34 16,1 1-13-16,5-4 5 0,4 4 16 0,2-1 20 15,4-2 20-15,4 2 11 0,5-4-12 0,2 2-26 16,4-2-36-16,4 4-44 0,2-1-39 0,5-3-31 16,0 2-23-16,4-2-15 0,-1 4-11 15,3-2-9-15,0 2-29 0,3-4-67 16,-3 2-87-16,2 0-104 0,-2-2-110 0,2-3-102 15,0-1-33-15,-2-2 31 0,0 1 72 16,0-5 93-16</inkml:trace>
  <inkml:trace contextRef="#ctx0" brushRef="#br0" timeOffset="24847.73">4049 1865 130 0,'-6'0'150'0,"2"0"-5"0,-1 0-10 0,1 0-11 0,0 0-15 16,2 0-8-16,2 0 4 16,0 0 23-16,4-1 43 0,2-3 57 0,3 4 64 15,6-1 31-15,2 1 7 0,4-3-20 16,6 3-41-16,5 0-58 0,4 0-65 0,2 3-44 15,7-3-33-15,1 1-21 0,3-1-17 0,2 4-11 16,2-3-8-16,-1 2-5 0,-1 0-12 16,0 1-20-16,-2 0-50 0,-3 1-100 0,-1-1-124 15,-5 1-124-15,-4-1-119 0,-2-1-45 16,-7-2 12-16,-1 2 82 0,-7-2 113 0</inkml:trace>
  <inkml:trace contextRef="#ctx0" brushRef="#br0" timeOffset="25116.53">4892 1646 234 0,'-3'-4'259'0,"-1"0"5"0,2-1-49 16,2 2-46-16,0 3-29 0,2 3-14 15,0-2-7-15,5 4-4 0,-1 2-12 0,3 2-17 16,1 3-20-16,1 4-20 0,-1-1-13 15,1 5-2-15,-1 0 7 0,-1 5 13 16,-1 0 14-16,-1 4 14 0,-3 1 11 0,-4-1 2 16,0 4-8-16,-4-3-13 0,0 3-15 0,-3-3-14 15,-1 3-24-15,-1-3-43 0,1-5-69 0,-3 0-90 16,1 0-103-16,-1-1-114 0,-2-3-52 16,-2-3 2-16,1 2 44 0,-3-7 76 0</inkml:trace>
  <inkml:trace contextRef="#ctx0" brushRef="#br0" timeOffset="26774.43">6030 1423 168 0,'0'0'270'16,"-2"0"37"-16,2 1-5 0,-2 3-6 16,2 1-10-16,-2 8-15 0,2 3-25 0,-2 4-37 15,2 5-45-15,-2 4-47 0,2 5-41 16,0 1-31-16,0 3-21 0,0 2-15 0,0-2-32 16,0 0-58-16,0 0-72 0,0 0-80 15,0-2-75-15,0-2-79 0,0 0-45 0,0-4 17 16,-2-1 52-16,-3-4 67 0</inkml:trace>
  <inkml:trace contextRef="#ctx0" brushRef="#br0" timeOffset="26957.16">5857 1943 71 0,'-7'-14'237'0,"3"-1"30"15,2 5-4-15,2-1-20 0,2-2-18 0,2 2-15 16,3 1-14-16,3 1-19 0,3-1-31 15,2 4-39-15,2-3-35 0,4 1-27 0,0 2-19 16,2 1-19-16,1-1-45 0,1 2-67 16,1-1-82-16,-1 1-91 0,2-3-86 15,-1-1-36-15,1 2 16 0,-1-4 49 16</inkml:trace>
  <inkml:trace contextRef="#ctx0" brushRef="#br0" timeOffset="27207.15">6568 1365 70 0,'-2'-6'317'0,"-2"5"72"0,2-3 73 16,-3 3-21-16,3 1-38 0,0 1-42 0,0 7-48 15,0 0-59-15,2 9-65 16,0 5-60-16,0 6-47 0,0 2-32 0,0 10-20 15,-2-1-12-15,2 7-9 0,-2 1-4 16,2-2-8-16,0 4-16 0,0-5-42 0,0 0-77 16,2-5-106-16,0 1-109 0,0-6-118 15,0-4-72-15,0-1-5 0,0-4 53 0,0-3 94 16</inkml:trace>
  <inkml:trace contextRef="#ctx0" brushRef="#br0" timeOffset="27423.24">6784 1479 168 0,'4'-22'417'0,"-2"3"69"15,0 5 56-15,0 3-41 0,1 2-82 16,-1 5-102-16,2 2-86 0,2 7-61 0,-1 5-52 16,1 9-43-16,-2 3-29 15,0 7-22-15,1 5-20 0,-3 4-29 0,0 2-58 16,-2 3-88-16,-2-3-102 0,0 3-95 15,2-2-82-15,-3-2-74 0,1-1 4 0,-2-2 61 16,-2-6 85-16</inkml:trace>
  <inkml:trace contextRef="#ctx0" brushRef="#br0" timeOffset="27555.29">6636 1922 3 0,'-2'-12'225'16,"0"3"21"-16,2 1-4 0,2-1-55 0,2 1-61 15,4 3-49-15,5-1-44 0,2 1-66 0,2 1-90 16,2-2-71-16,0 2-39 0,0-3-21 16,2-1 8-16</inkml:trace>
  <inkml:trace contextRef="#ctx0" brushRef="#br0" timeOffset="27802.85">7197 1412 238 0,'0'-12'381'16,"0"6"85"-16,-5-1 37 0,1 4-47 16,0 3-61-16,-2 3-68 0,-3 5-72 15,1 6-77-15,-1 5-67 0,1 2-40 16,-1 7-23-16,3 3-12 0,0 3-3 0,1 0-6 16,3 3-4-16,2-1-5 0,2-2-5 15,3-4-3-15,1 0-3 0,2-2-12 0,3-3-31 16,2-5-88-16,-1-2-123 0,5-2-134 15,0-6-137-15,2-2-65 0,2-5-8 0,1-5 66 16,-1-2 112-16</inkml:trace>
  <inkml:trace contextRef="#ctx0" brushRef="#br0" timeOffset="27987.34">7586 1394 168 0,'6'-19'427'0,"-1"6"94"16,-1 4 60-16,-2 1-45 0,0 4-85 15,0 7-103-15,0 6-98 0,1 4-88 16,-3 8-55-16,2 4-42 0,-2 5-27 0,0 5-15 16,0 4-16-16,0 0-19 0,-2 2-38 15,-1 2-98-15,1-2-133 0,2-3-147 0,-2 0-118 16,0-3-52-16,0-1 0 0,0-4 79 0,2-5 123 16</inkml:trace>
  <inkml:trace contextRef="#ctx0" brushRef="#br0" timeOffset="29346.07">8547 1252 53 0,'2'-3'79'16,"0"0"5"-16,0 2 9 0,1 1 11 15,1-3 11-15,2 3 17 0,0 3 27 0,3-2 45 16,4 6 48-16,1 2 48 0,3 3 31 15,7 5 7-15,1 4-18 0,5 2-48 16,4 1-59-16,-1 4-66 0,6 2-53 16,-1-1-38-16,2 0-28 0,-2-1-40 0,2 0-74 15,-2 2-117-15,-2-3-119 0,0-2-141 16,0-4-82-16,-4-1-18 0,-4-2 44 0,-3-6 100 16</inkml:trace>
  <inkml:trace contextRef="#ctx0" brushRef="#br0" timeOffset="29577.72">9362 1266 27 0,'-11'-10'413'0,"-1"3"95"16,-5 3 66-16,0 1 11 0,-4 7-92 0,-5 6-124 15,-1 4-117-15,-5 7-91 0,-4 7-64 16,-6 7-38-16,-3 9-27 0,-3 4-18 0,-3 2-24 15,-2 4-32-15,-2-3-67 0,2 3-103 16,2-5-114-16,2-1-116 0,1-3-94 16,5-3-27-16,1-5 36 0,4-4 83 15,4-4 106-15</inkml:trace>
  <inkml:trace contextRef="#ctx0" brushRef="#br0" timeOffset="31269.81">6096 2512 136 0,'0'-4'219'0,"0"3"-2"0,0 1-13 16,2 0-9-16,-2 1 5 0,2 4 17 15,-2 5 15-15,2 3 6 0,-2 4-8 0,2 8-27 16,-2 3-37-16,0 2-43 0,0 4-42 16,0-1-31-16,3 1-37 0,-3 1-54 0,2 1-73 15,0 2-82-15,0-3-81 0,0 1-89 16,0-2-64-16,-2-2 0 0,0-2 43 15,0-4 65-15</inkml:trace>
  <inkml:trace contextRef="#ctx0" brushRef="#br0" timeOffset="31486.7">5916 2921 138 0,'-4'-11'245'0,"2"2"30"0,2 0-16 0,4 1-20 16,2-1-16-16,3 1-8 0,1 3-11 16,5-2-21-16,2-1-33 0,4 3-45 15,0 1-39-15,3 3-31 0,1-3-34 0,1 3-63 16,-1-1-79-16,2-1-97 0,1 1-108 16,-1 2-57-16,-1-3-14 0,1 2 38 15,-1-3 67-15</inkml:trace>
  <inkml:trace contextRef="#ctx0" brushRef="#br0" timeOffset="32568.48">6708 2337 11 0,'-2'-2'229'0,"-1"-1"35"0,1 3 10 15,0 3-14-15,0 3-14 0,2 4-13 16,-2 5-14-16,2 4-20 0,-2 6-28 16,2 1-38-16,0 7-41 0,0-3-36 15,0 4-22-15,2 3-16 0,-2-3-10 0,2-1-20 16,-2 1-35-16,2 0-46 0,-2-2-55 15,2-2-56-15,0-1-58 0,1-3-55 16,-1-1-39-16,-2 0 12 0,0-5 32 0,0-2 46 16</inkml:trace>
  <inkml:trace contextRef="#ctx0" brushRef="#br0" timeOffset="32797.41">6875 2390 189 0,'2'-16'321'0,"-2"2"43"15,2 5 2-15,-2-1-18 0,2 6-24 16,0 4-23-16,1 4-25 0,1 7-31 0,-2 6-35 16,2 5-52-16,0 6-56 0,1 2-44 15,-1 4-32-15,0 2-37 0,-2 3-65 0,0-1-83 16,0 2-99-16,0-1-99 15,1 0-110-15,-3-3-48 0,0 1 15 0,-3-3 60 16,1-4 86-16</inkml:trace>
  <inkml:trace contextRef="#ctx0" brushRef="#br0" timeOffset="32962.11">6780 2784 80 0,'-2'-6'206'0,"-1"-1"7"0,3-1-41 16,0 4-66-16,3-1-65 0,1 1-67 15,4-1-88-15,1 2-52 0,-1-1-27 0,3 3-14 0</inkml:trace>
  <inkml:trace contextRef="#ctx0" brushRef="#br0" timeOffset="33199.06">7099 2608 148 0,'2'-2'195'0,"1"-3"-19"16,-3 4-53-16,2 1-50 0,0-4-31 16,0 4-17-16,0 4-12 0,0 0-5 0,0 3-3 15,0 2-2-15,-2 1-1 0,0 1 3 16,0 3 5-16,0 1 12 0,0-1 11 0,0 1 10 15,0-5 8-15,2 1 1 0,3 2-4 16,1-4-11-16,0-1-10 0,5-4-18 0,0 1-37 16,3-2-63-16,1-3-83 0,2-3-46 15,0-2-23-15,0 1-4 0</inkml:trace>
  <inkml:trace contextRef="#ctx0" brushRef="#br0" timeOffset="33559.68">7601 2278 82 0,'0'-10'227'0,"0"0"30"16,-2 1-23-16,0 3-33 0,0 1-26 16,-1 0-18-16,-1 4-17 0,-2 1-13 15,2 1-12-15,-3 4 0 0,1 1 9 16,0 3 15-16,1 3 9 0,-1 1 10 0,2 0-1 15,2 3-11-15,0 3-22 0,2-1-27 0,2 3-24 16,0-1-20-16,4-1-19 0,0 5-12 16,3-4-9-16,2 1-5 0,1-3-4 0,-1-1-3 15,2 2-1-15,-1-1 0 0,-1-2 0 16,-1-3 8-16,-1 0 17 0,-1 0 17 16,-3-1 13-16,-3 0 6 0,-2-2 5 15,-2 1-6-15,-7 2-15 0,-1-1-15 0,-3 2-11 16,-2 0-6-16,-4 0-8 0,0-2-11 15,-4 5-39-15,-1-4-84 0,1 4-128 16,-2-5-128-16,1 2-132 0,3 0-60 0,0-5-1 16,0 0 65-16,4-2 113 0</inkml:trace>
  <inkml:trace contextRef="#ctx0" brushRef="#br0" timeOffset="35799.33">8659 2202 159 0,'0'-4'254'0,"0"0"26"0,0 3-6 0,0 1-8 16,0-3-4-16,0 3-5 0,0 0-7 15,0 0-10-15,0 0-8 0,0 4-18 16,0 1-25-16,2 4-26 0,-2 6-22 0,3-2-30 16,-3 4-33-16,2 2-27 15,-2 0-19-15,2 5-12 0,0 1-8 0,0-4-6 16,0 4-10-16,2 0-20 0,-2-2-44 15,3 1-78-15,-3 0-100 0,2 1-104 0,-2-4-97 16,0 3-74-16,0-1-10 0,-2-3 51 16,0 0 86-16</inkml:trace>
  <inkml:trace contextRef="#ctx0" brushRef="#br0" timeOffset="36080.64">8481 2617 111 0,'-6'3'186'0,"0"1"-21"0,-1 2-25 16,3 1-23-16,2 1-18 0,0 1-14 0,2 2-12 16,0-1-12-16,4 3-5 0,0-2 3 15,5-1 8-15,-1 0 13 0,3 0 12 0,2-1 12 16,4-2 11-16,0 1 10 15,4-3 4-15,2-1 0 0,2-4-7 0,3-3-10 16,2-2-20-16,1 0-19 0,1-2-28 0,0-2-61 16,0-4-95-16,-1 2-105 0,1-2-128 15,0 0-69-15,-5-4-32 0,1 1 24 0,-3-2 69 16</inkml:trace>
  <inkml:trace contextRef="#ctx0" brushRef="#br0" timeOffset="45586.68">6195 3509 125 0,'0'-2'136'0,"0"2"-12"0,0-3-13 0,0 3-12 16,3 0-2-16,-3 0 9 0,2 3 20 15,0-1 28-15,0 4 28 0,0 7 19 0,0 2 2 16,0 5-20-16,-2 4-31 0,2 6-42 15,-2 5-37-15,3 0-29 0,-3 6-17 0,2 0-13 16,-2 2-24-16,0-1-42 0,0 1-58 16,0-3-66-16,0-1-70 0,0-1-76 15,0-3-42-15,-2-4 4 0,-3-2 39 16,1-1 54-16</inkml:trace>
  <inkml:trace contextRef="#ctx0" brushRef="#br0" timeOffset="45801.75">6001 3992 68 0,'-4'-8'208'0,"-1"-1"16"0,5 1-30 0,0 3-27 16,2 2-15-16,5-2-11 0,1 1-6 15,3-1-6-15,1 2-18 0,5 2-27 16,0 1-26-16,5-4-21 0,-1 4-23 0,0 0-40 15,2 4-57-15,3-4-74 0,-1 0-97 16,0-4-53-16,1 3-21 0,-3-2 18 16</inkml:trace>
  <inkml:trace contextRef="#ctx0" brushRef="#br0" timeOffset="47266.84">6805 3394 122 0,'0'-3'263'0,"-2"3"40"0,2 0-2 15,-2 0 0-15,2 6 11 0,0 4 10 16,0 6-9-16,0 6-22 0,0 7-38 16,-2 6-56-16,2 4-61 0,-2 0-58 0,2 7-32 15,0-1-21-15,0 1-13 0,0 0-37 16,2 1-74-16,0-6-94 0,0 2-105 16,2-2-107-16,3-4-98 0,-3-3-24 15,2-5 40-15,0-4 79 0,3-5 95 16</inkml:trace>
  <inkml:trace contextRef="#ctx0" brushRef="#br0" timeOffset="47527.85">7108 3603 72 0,'-13'-10'205'16,"-2"0"29"-16,0 5-38 0,-2 1-35 15,-2 4-26-15,0 4-18 0,0 5-19 16,-2 3-14-16,2 1-7 0,0 3 9 0,0 1 18 16,4 0 23-16,0 2 18 0,5-1 7 15,1-2-8-15,3-1-20 0,2 0-25 0,6 1-26 16,2-2-26-16,5-1-16 0,3 2-29 16,3-5-65-16,2 0-91 0,4-4-110 0,2-2-109 15,3 0-60-15,-1-4-14 0,1-4 41 16,-1 3 78-16</inkml:trace>
  <inkml:trace contextRef="#ctx0" brushRef="#br0" timeOffset="47933.64">7548 3456 148 0,'-2'-4'209'0,"-2"-3"-15"16,-1 3-24-16,1-1-15 0,-2 4-6 16,0-2-7-16,-5 3-8 0,-2 3-5 15,-2 1 9-15,-2 7 16 0,-2 3 29 0,-2 3 33 16,0 6 23-16,0 2 9 0,2 4-14 16,0 0-27-16,4 4-43 0,2 0-48 0,5 0-40 15,1-3-27-15,7 3-17 0,3-3-13 16,3 0-9-16,5-2-7 0,3-2-12 15,1-2-41-15,4-3-86 0,0 0-112 0,2-4-114 16,3-2-125-16,-1-6-72 0,0-4-3 16,1-5 63-16,-3-4 100 0</inkml:trace>
  <inkml:trace contextRef="#ctx0" brushRef="#br0" timeOffset="48140.55">7781 3515 44 0,'4'-12'345'16,"0"-1"88"-16,-4 8 84 0,2 0-11 16,-2 3-49-16,-2 5-73 0,0 6-80 15,-2 5-83-15,0 5-80 0,0 2-57 0,-1 8-38 16,1 0-26-16,0 2-23 16,0 1-44-16,-1 2-80 0,1 2-119 0,0-2-120 15,2 1-127-15,-2-2-64 0,1-4-4 16,-1-3 56-16,2-2 104 0</inkml:trace>
  <inkml:trace contextRef="#ctx0" brushRef="#br0" timeOffset="48325.88">7696 3674 24 0,'4'-9'326'0,"1"5"99"0,1 4 89 0,2 4-13 16,1 5-56-16,4 4-69 0,-1 4-76 15,5 0-98-15,0 3-110 0,0 0-135 0,0 6-149 16,2-4-141-16,-2 1-141 0,0-1-73 16,-2-4-18-16,0-2 62 0,-3-3 109 15</inkml:trace>
  <inkml:trace contextRef="#ctx0" brushRef="#br0" timeOffset="48502.42">8058 3490 250 0,'0'-4'402'16,"-2"4"90"-16,0 4 39 0,-2 9-56 15,-3 4-77-15,-1 6-84 0,2 3-82 0,-3 4-85 16,3 4-84-16,-3-1-101 0,3 5-117 16,0-2-124-16,-1-1-125 0,1-1-112 15,-1-2-40-15,1-2 31 0,0-5 79 16,2-1 104-16</inkml:trace>
  <inkml:trace contextRef="#ctx0" brushRef="#br0" timeOffset="49535.62">8778 3118 148 0,'0'-5'233'0,"0"2"6"16,0-2-19-16,0 1-22 0,0 0-14 16,0 3-10-16,0 1 5 0,0 0 26 0,2 5 35 15,0 4 19-15,0 3 3 0,0 9-8 16,-2 5-28-16,2 5-50 0,-2 4-62 0,3 7-49 16,-1-1-29-16,0 1-17 15,2 0-17-15,0 1-46 0,0 1-98 0,3-1-118 16,-3-1-122-16,2 0-124 0,1-5-59 0,-1-3 5 15,0-2 77-15,-1-2 108 0</inkml:trace>
  <inkml:trace contextRef="#ctx0" brushRef="#br0" timeOffset="49768.68">8708 3636 33 0,'-9'4'195'16,"1"2"22"-16,4 4-33 0,0-1-34 0,4 0-22 16,0 3-13-16,4-2-5 0,4 1-3 15,1 1-1-15,3-1 5 0,3-1 1 0,2-5 1 16,2 3-3-16,2-3-12 16,3-4-15-16,1-1-18 0,3-1-19 0,-3-4-41 15,3-3-66-15,-1-1-86 0,3-2-102 16,-5-2-85-16,0-4-45 0,-1-3 0 0,-3-2 41 15</inkml:trace>
  <inkml:trace contextRef="#ctx0" brushRef="#br0" timeOffset="50513.71">9417 2998 42 0,'-2'-4'268'16,"0"-1"42"-16,0 4 25 0,2 1-7 0,0 1 7 16,0 4 3-16,0 6-11 0,2 6-17 15,0 4-31-15,0 9-56 0,0 3-73 16,0 7-64-16,0-1-40 0,1 7-26 0,-1 0-28 16,0-1-64-16,0 1-105 15,0 1-124-15,0-2-125 0,2-2-99 0,-2-2-37 16,3-2 29-16,-3-2 87 0,2-4 113 15</inkml:trace>
  <inkml:trace contextRef="#ctx0" brushRef="#br0" timeOffset="50746.21">9572 3348 93 0,'-11'-9'225'0,"-2"2"28"0,3 3-33 16,-3 4-39-16,2 3-33 0,3 3-27 0,-1 1-23 16,3 5-25-16,2-1-22 0,0-1-20 15,4 4-12-15,0 1-9 0,2-5-10 0,0 4-25 16,4-3-39-16,1-2-55 0,1 1-73 16,1-1-63-16,1-5-30 0,1 1 3 15,1-5 31-15</inkml:trace>
  <inkml:trace contextRef="#ctx0" brushRef="#br0" timeOffset="51079.68">9756 3152 57 0,'-2'-5'239'0,"-3"4"28"0,1 1-11 15,0 1-49-15,2 4-50 0,-2 3-38 16,1 1-33-16,1 2-25 15,0-1-20-15,0 5-18 0,2-1-10 0,0 1-6 0,0 0-2 16,0-1-3-16,2 0-1 0,0-2-1 16,0 1 1-16,1-5-1 0,1 0-1 15,0-3-1-15,2 0 0 0,1-2 1 0,-1-2-1 16,3-2 1-16,-1-2 1 16,3-3 0-16,-3-2-2 0,3 0-1 0,-1-4 1 15,-1-1-1-15,1 1 1 0,-1-2 0 0,-3 3 5 16,0 2 10-16,1 4 16 0,-3-2 17 15,0 2 22-15,-2 2 13 0,0 6 8 0,1-2-3 16,-1 6-12-16,-2 6-22 0,0-3-48 0,-2 4-73 16,2 1-83-16,0 1-96 0,0-3-87 15,2 3-40-15,-2-2 6 0,2-3 42 16</inkml:trace>
  <inkml:trace contextRef="#ctx0" brushRef="#br0" timeOffset="51409.13">10012 3143 161 0,'0'-7'333'0,"-2"2"52"0,0 4 16 16,-3 1-47-16,3 5-66 0,-2-1-67 0,0 4-58 16,0 1-49-16,1 4-44 0,-1-1-31 15,2 2-19-15,2 0-11 0,-2-4-5 16,2 2-6-16,-2 0-3 0,2-3-2 0,0-2-3 15,0-1-1-15,0-2 0 0,0-1 1 16,2-1 1-16,2-4 3 0,0-1 2 16,3-1 3-16,-1-2 0 0,3-1 1 0,1-2 0 15,1-3 0-15,-1 4 0 0,1-1-2 16,-3 1 1-16,1 2 1 0,-1-1 1 0,1 4 1 16,-3 2 3-16,-2 1 1 0,3 1-2 15,-3 4-22-15,-2 1-62 0,2 2-79 16,-2 1-92-16,3-3-111 0,-3 4-60 0,2-4-10 15,-2 3 41-15,0-3 71 0</inkml:trace>
  <inkml:trace contextRef="#ctx0" brushRef="#br0" timeOffset="51906.36">10211 3122 151 0,'0'-4'230'15,"-2"-1"5"-15,2 3-51 0,-2 1-54 16,2-3-46-16,0 3-31 0,2-2-21 16,0 2-17-16,0-4-7 0,2 2-3 0,2-2-2 15,-1 4-1-15,1-4-2 0,-2 4 0 16,3-4 0-16,-3 2 2 0,2-2 3 0,-2 4 3 16,1-2 4-16,-1 1 3 0,0 2 0 15,0-3 0-15,1 3-4 0,1 0-3 16,0 0-3-16,1 0-2 0,-1 3-1 0,3-1-1 15,-1 1-1-15,0 1 0 0,1 1 1 16,1 0-1-16,-1-2 0 0,-1 5 2 0,1 1 0 16,-1 0 0-16,1-1 0 0,-3 1 0 15,3 3-1-15,-3 1 1 16,2 0-1-16,-1 2-1 0,-1 0 0 0,-2 0 0 0,3 1-1 16,-3 2 1-16,-2-2 0 0,0 2-2 15,-2 1-4-15,-2-2-5 0,-2 1-6 16,0 1-4-16,-5-3-4 0,1-2 0 0,-3-1 3 15,1 0 3-15,-3-1 6 0,-2-4 4 16,0 0 2-16,0-4 1 0,-2 1 4 0,1-5 1 16,-1 0 5-16,2-5 10 0,2 1 11 15,0-1 11-15,5-5 10 0,2 5 6 0,1-4 1 16,5 0-6-16,2-2-8 0,5 2-10 16,3 0-7-16,3 3-6 0,2 0-5 15,4 1-17-15,0 2-37 0,2 2-58 16,2-2-95-16,-1 3-58 0,-1-2-29 0,-2 2-6 15,0-3 28-15</inkml:trace>
  <inkml:trace contextRef="#ctx0" brushRef="#br0" timeOffset="53848.48">2049 1124 118 0,'-2'4'240'0,"-2"-3"33"0,-1 2-18 0,1 4-16 0,0 2 4 16,-2 6 12-16,1 8 6 0,-1 8-4 15,-3 9-25-15,3 8-38 0,-2 6-49 16,1 10-49-16,1 1-38 0,2 6-25 0,-1 0-14 0,1 2-11 16,4 0-6-16,0-2-25 0,0 0-49 0,2-5-59 15,3 1-60-15,-3-4-55 0,2-3-48 16,0-2-24-16,0-8-3 0,1 0-1 16,-1-7 9-16,-2-2 29 0,0-8 34 0</inkml:trace>
  <inkml:trace contextRef="#ctx0" brushRef="#br0" timeOffset="54611.04">1873 1168 24 0,'2'-7'167'16,"0"-1"-1"-16,3 3-19 0,-1-3-19 16,2 1-4-16,3-2 1 0,1 3 0 0,3-3-1 0,2 3-6 15,2-3-8-15,4 0-5 0,0-2-2 0,5 2-2 16,-1 0 1-16,5 3-2 0,-1-3-4 15,3 3-10-15,2-3-12 0,2 2-13 16,0-1-11-16,2 4-10 0,2-2-6 0,0 2-3 0,5-3-4 16,-1 2 0-16,5 1 0 0,0-1-6 15,1 1-3-15,3-3-5 0,0 2-2 16,0-2-4-16,-2 2-4 0,0 1 0 0,-3-1-2 16,-1 2 2-16,-7-2-1 0,-2 2-2 15,-4 2 1-15,-4 1-1 0,-5 0 0 16,-2 0 0-16,-3 0 0 0,-4 1 1 15,-3 2 0-15,0-2 4 0,-3 3 10 0,1-1 15 0,-3 5 17 16,1-2 18-16,-1 3 15 0,1 2 12 16,-3 2 0-16,1 3-7 0,-1 2-9 0,0 7-16 15,1 3-9-15,-3 3-10 16,0 4-10-16,0 4-6 0,-2 5-7 0,1 5-5 0,-1 4-2 16,0 6-7-16,-2 0 1 0,2 6-3 15,-2 3 1-15,2-1 0 0,-2 3-1 0,2-2 0 16,0-2-1-16,3-2 1 0,-3-2-1 15,2-3-1-15,0-5 0 0,0-3 2 0,1-2-1 16,-1-2 1-16,0-7 0 0,-2-1 1 0,-2-6-1 16,0-3 0-16,0-4 0 0,-2-1 0 15,-2-5-2-15,0-1 1 0,-3-5 3 16,-1-1 5-16,-3-5 3 0,-2 0 2 0,-1-3 3 16,-5-4 5-16,0-1 1 0,-5 0 1 0,-1-1 2 15,-3-4 1-15,-3 1 3 0,-3-1-2 16,-4 0-2-16,-5-1-3 0,-1 1-3 15,-5 1 1-15,-2 0-4 0,-4 3-3 0,0 1 4 16,-2 0-3-16,-2 1-1 0,0 4-7 0,-1-1-1 16,1 1-3-16,0 2-4 0,2-3-5 0,-3 4-5 15,5-3-11-15,0 0-20 0,2 1-40 0,3-2-96 16,1 1-124-16,7-1-132 0,-1-2-111 16,5 1-46-16,2-3 6 0,2 0 79 0,7 0 117 15</inkml:trace>
  <inkml:trace contextRef="#ctx0" brushRef="#br0" timeOffset="117118.72">17822 13428 19 0,'-2'-3'83'16,"0"1"-9"-16,0 2-5 0,0-3-10 15,0 3-9-15,2-1-9 0,-2 1-7 16,2 0-1-16,-2 0 7 16,2 0 10-16,-3 0 12 0,3 0 14 0,-2 0 11 0,2 0 7 15,-2 0 4-15,0 0-3 0,0 0-6 16,0 0-6-16,0 0-3 0,-3 0-1 16,-1 0 0-16,0 0 1 0,-1 0 6 0,-1 1 1 15,-1-1-3-15,-1 3-5 0,-1-1-8 16,-1 2-8-16,-1 1-10 0,0-1-9 15,-2 2-4-15,3-1-8 0,-3 4-4 16,2-1-4-16,-2 0-4 0,3 5-3 0,-3-3-4 16,2 1-2-16,0 3-1 0,1 1 0 15,-3 5 0-15,2-2-1 0,-2 3 2 0,3 3-3 16,-1 2 0-16,0 3 0 0,1 4 0 16,-1-3 2-16,2 8-3 0,1-2 0 15,-1-1 0-15,3 2-1 0,-1 0 0 0,3 2-1 16,0-1 1-16,-1 2 0 15,3-1 0-15,2-1 0 0,2 3 0 16,0 2 0-16,0-2 0 0,2 1 1 0,2-1-3 16,3 2 0-16,-1-2-1 0,2 0-1 15,1 0 0-15,4-1 0 0,-1-2 2 16,3-2-1-16,2 1 1 0,0-2 3 0,4-1 0 16,0-2 1-16,3-3 1 0,1-1 0 15,0-4 0-15,5 0-2 0,0-4 0 0,1-3 0 16,3-3 2-16,2-2 2 0,2-4-1 15,2-4 1-15,1-4 0 0,3-1 1 16,1-7 0-16,1-3-2 0,3-4 2 0,0-5-1 16,1-5-1-16,-1-3-2 0,0-2-2 15,-1-8-1-15,-1 2 0 0,-3-3-1 16,-1-3 1-16,-3 0 3 0,-4-3 6 16,0 2 6-16,-4-2 8 0,-5 2 6 0,1-1 11 15,-5 1 7-15,-2 1 2 16,-4-1 2-16,0-1-3 0,-4 2-2 0,-1 0-9 15,-3-5-7-15,-1 2-6 0,-3 0-5 16,-1 1-1-16,-2-1-3 0,-2-1 0 16,-2 1-3-16,-2 3 4 0,-1-1 0 15,-3 2-2-15,-1 3-2 0,-1 1 1 0,-3 2-2 16,-2 3 0-16,1-1 1 0,-6 3-1 16,1 0 1-16,-2 2-3 0,-2 2 0 15,-2 1-2-15,-1 1-2 0,-3 1-1 0,-1 3-1 16,-4-1-3-16,-2 3-3 0,-2 2-1 15,-2 1 2-15,0 2-3 0,-5 3-2 0,1 0 1 16,-1 1 1-16,1 4 0 0,-3 1-4 16,3 3 0-16,-1-3-3 0,3 4-2 15,0 4-7-15,-1-3-16 0,3 2-36 16,2 2-66-16,2-1-89 0,4 1-90 16,3-1-85-16,3 3-85 0,3-2-38 0,4 0 30 15,2 0 69-15,0-1 83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00:31.1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22435 1830 80 0,'0'0'88'0,"0"-4"-18"0,0 4-15 15,0-1-16-15,0 1-12 0,0-3-8 16,0 3-5-16,0 0 3 0,0 0 6 16,0-1 10-16,0 1 15 0,0 0 14 0,0 0 14 15,0 0 16-15,0 0 12 0,0 0 11 16,0 0 7-16,0 0 5 0,0 0 2 0,0 0-2 15,0 0-4-15,0 0-3 0,0 0 0 16,-3 0 0-16,3 0 2 0,0 0 3 0,-2 0 2 16,2 4 1-16,-4 2 1 15,0 9-2-15,0 3-7 0,-5 3-8 0,1 8-16 0,-3 5-13 16,1 7-19-16,-3 2-18 0,-2 2-14 16,2 5-12-16,-2 2-6 0,3 1-8 15,-3-3-2-15,2 3-2 0,1-3-9 0,-1-1-26 16,2-4-54-16,-1 0-71 0,1-2-82 15,3-2-78-15,-1-4-61 0,3-3-49 16,-1-4-24-16,1-1 33 0,2-4 59 16,-3-4 65-16</inkml:trace>
  <inkml:trace contextRef="#ctx0" brushRef="#br0" timeOffset="266.61">22335 1998 90 0,'6'-14'190'16,"1"3"0"-16,-1 2-10 0,5 3-5 16,-1 6 3-16,3 2 5 0,2 10-4 15,2 4-17-15,2 6-23 0,0 8-28 0,2 2-30 16,0 10-25-16,2 3-20 0,-1 4-14 0,-1 4-15 15,0 1-27-15,0 0-38 0,-2 0-45 16,-2 1-50-16,0-6-55 0,-2 1-60 16,-2-3-40-16,-3-5 2 0,-1 0 25 0,-3-7 40 15</inkml:trace>
  <inkml:trace contextRef="#ctx0" brushRef="#br0" timeOffset="480.11">22333 2620 37 0,'-15'-12'254'0,"5"0"32"0,-1 3 7 16,5 4-48-16,3-6-44 0,3 6-40 16,5-3-35-16,3 2-29 0,5-1-22 0,2 0-23 15,6 1-18-15,0-2-25 0,4 1-38 16,1 2-49-16,1-3-55 0,3-1-68 15,2 2-88-15,-3-2-39 0,3 0 6 0,-2 1 33 16</inkml:trace>
  <inkml:trace contextRef="#ctx0" brushRef="#br0" timeOffset="1409.74">23224 2478 130 0,'0'-4'143'0,"0"3"-17"16,0-2-14-16,0 2-10 0,2-3-5 16,0 3-3-16,3-1 2 0,-1-3 6 0,4 2 11 15,1-2 18-15,3 1 21 0,5-1 32 16,4 1 31-16,5 1 25 0,1-1 9 15,7 0-8-15,2 2-21 0,4-2-37 16,5 1-47-16,-1 1-45 0,3-1-35 0,2 3-25 16,-3-1-32-16,3 1-58 0,-3 0-87 0,-1 0-101 15,1-3-91-15,-1 3-99 16,-3-3-66-16,-2-1 3 0,-1-1 56 16,-3 1 88-16</inkml:trace>
  <inkml:trace contextRef="#ctx0" brushRef="#br0" timeOffset="1673.43">24204 2106 145 0,'-4'-1'227'15,"2"-2"10"-15,0 3-48 0,2 0-58 0,2 4-41 16,0 4-27-16,4 1-12 0,1 4-8 15,1 6-11-15,0-1-12 16,1 7-9-16,-3 0-3 0,-1 4-1 0,-3 1-1 0,-2 4-1 16,-5 1 0-16,-1 0-1 15,-2 4-12-15,-5-2-27 0,0 0-48 0,-2 0-68 16,-2-3-64-16,-2-3-34 16,2-3-5-16,3-3 17 0</inkml:trace>
  <inkml:trace contextRef="#ctx0" brushRef="#br0" timeOffset="2155.02">24932 1939 246 0,'4'-4'298'0,"-1"-1"56"0,1 5 8 15,2 5-7-15,-2 7-14 0,3 4-17 0,-1 3-26 16,0 12-48-16,1-1-73 0,1 8-67 15,-1 4-47-15,1 0-33 0,-2 3-23 16,1 3-33-16,-1 0-58 0,0-3-84 0,1-1-88 16,-3 0-73-16,2-1-65 0,-1-6-55 15,-1 1-6-15,0-4 48 0,-4-4 69 0,-2-2 68 16</inkml:trace>
  <inkml:trace contextRef="#ctx0" brushRef="#br0" timeOffset="2338.83">24824 2498 227 0,'-2'-15'308'0,"4"6"63"15,2 0 4-15,3 1-34 0,1 0-45 0,5 3-38 16,4 0-42-16,0-1-59 0,4 1-72 16,2 0-92-16,1 1-94 0,1-4-96 0,3 4-88 15,-1-3-92-15,-2 1-62 0,1-2 9 16,-1 3 50-16,-4-6 72 0</inkml:trace>
  <inkml:trace contextRef="#ctx0" brushRef="#br0" timeOffset="2520.23">25440 2010 245 0,'2'-8'353'0,"0"7"72"0,1 2 37 16,-3 7-42-16,2 5-62 0,-2 6-57 15,0 4-51-15,0 2-69 0,-2 8-72 0,2 0-67 16,-3 4-73-16,3-2-93 0,-2 5-96 16,2-2-94-16,0 0-92 0,0 0-78 15,-2 0-7-15,2-4 51 0,-2-1 72 0</inkml:trace>
  <inkml:trace contextRef="#ctx0" brushRef="#br0" timeOffset="2736.24">25745 1998 234 0,'6'-20'438'0,"1"5"62"16,-3 0 61-16,0 10-53 0,0 1-109 0,1 9-104 16,-1 4-82-16,-2 10-57 0,2 2-60 0,-2 9-41 15,0 2-27-15,1 7-32 16,-3-2-52-16,0 6-84 0,0 1-102 15,0-1-94-15,0 2-94 0,2 0-83 16,-4-1-15-16,-3-3 49 0,1 1 81 0,-2-7 86 0</inkml:trace>
  <inkml:trace contextRef="#ctx0" brushRef="#br0" timeOffset="2921.08">25559 2425 378 0,'-7'-15'513'0,"1"4"53"16,2-2 32-16,2 5-91 0,2-1-162 0,4 1-133 16,2 4-94-16,7-2-77 0,2 1-111 15,2 0-138-15,4 1-124 0,4 2-117 0,1-2-85 16,1-1-22-16,1 0 57 0,-1-1 103 16</inkml:trace>
  <inkml:trace contextRef="#ctx0" brushRef="#br0" timeOffset="3131.55">26156 2043 168 0,'10'-16'311'0,"-1"3"78"0,-3 1 16 0,-2 3-14 15,-2 0-30-15,-2 6-37 0,-4 0-59 0,-2 3-67 16,-3 6-64-16,-3 3-45 0,-3 8-22 16,-2 5-6-16,-2 3 0 0,2 3 4 15,2 2 1-15,0 3-1 0,3-2-7 16,3 4-13-16,5-5-11 0,2-1-9 0,2 1-10 0,6-1-12 15,3-4-20-15,1 0-62 16,3-4-114-16,4-5-127 0,4-2-125 0,0-7-104 16,5 1-39-16,-1-8 30 0,2-3 97 15,-1-3 115-15</inkml:trace>
  <inkml:trace contextRef="#ctx0" brushRef="#br0" timeOffset="3316.36">26598 1923 91 0,'4'-13'447'0,"-2"7"96"16,-2 6 63-16,-2 6 0 0,0 7-117 16,0 8-132-16,0 7-123 0,0 2-94 15,0 8-63-15,0-1-43 0,-1 1-43 16,3 3-72-16,-2 2-123 0,2-3-124 0,0 3-126 16,0-2-99-16,0 1-37 0,-2-7 32 15,2-1 100-15,-2-3 112 0</inkml:trace>
  <inkml:trace contextRef="#ctx0" brushRef="#br0" timeOffset="5210.37">27682 1752 28 0,'6'4'231'0,"0"3"53"16,5 6 25-16,2-1 16 0,2 9 15 0,1 1-7 16,6 3-22-16,1 4-36 0,4 0-51 15,1 4-64-15,2 1-54 0,1-2-36 16,1 1-21-16,0-2-35 0,-3-2-63 0,3-1-87 16,-2-2-100-16,-3-1-99 0,1-2-99 15,-1-3-56-15,-3-1 5 0,-3-4 64 0,-2-5 82 16</inkml:trace>
  <inkml:trace contextRef="#ctx0" brushRef="#br0" timeOffset="5429.82">28423 1850 132 0,'-7'-11'379'0,"-1"3"85"0,-5 7 80 0,-4 2-35 16,0 8-76-16,-6 7-76 0,-2 4-80 15,-3 5-80-15,-4 8-79 0,-2 2-50 16,-4 6-33-16,0 0-21 0,-2 2-16 16,-2-1-17-16,1 1-38 0,-1 1-71 0,2-6-104 15,2-1-103-15,2 0-105 0,2-6-89 16,4-2-17-16,3-1 42 0,1-7 91 16,5-3 97-16</inkml:trace>
  <inkml:trace contextRef="#ctx0" brushRef="#br0" timeOffset="7447.32">23156 3543 58 0,'-4'1'218'15,"2"-1"29"-15,-2 4-35 0,2-4-31 16,2 0-21-16,0 0-5 0,4 0 7 0,4 0 27 15,3-4 41-15,6 4 37 16,2 0 20-16,6 0-6 0,7 0-24 0,2 0-43 16,6 0-57-16,5 0-53 0,5 0-39 15,3 0-25-15,2-1-17 0,5-2-15 0,-3 2-28 16,2-5-62-16,-4 2-110 0,0-2-118 0,0 2-116 16,-4-4-106-16,-2 1-37 0,-3-2 28 15,-6 0 92-15,-4-3 108 0</inkml:trace>
  <inkml:trace contextRef="#ctx0" brushRef="#br0" timeOffset="7712.14">24168 3218 131 0,'-8'-3'240'0,"-1"3"19"15,5 0-42-15,0 0-49 0,2 3-38 16,4 2-26-16,0 2-19 0,4 3-16 0,3 2-11 16,-1 4-16-16,3 1-15 0,-1 4-10 15,1 1-6-15,-3 6-4 0,1-2-3 16,-5 3-2-16,-4 4 0 0,-2 1-2 0,-2-1-12 16,-7 4-23-16,-2-2-34 0,-1 2-43 15,-3-1-57-15,0-2-72 0,-2-3-33 0,0-2 1 16,0-1 22-16</inkml:trace>
  <inkml:trace contextRef="#ctx0" brushRef="#br0" timeOffset="8243.09">25063 3102 262 0,'5'-5'347'0,"-1"4"66"0,0 1 21 16,0 1-13-16,-2 7-32 0,3 0-45 0,-3 9-49 16,2 5-60-16,-2 6-78 0,0 2-66 15,3 8-40-15,-3-1-26 0,2 5-25 0,-2-2-40 16,2 3-68-16,-2-3-106 15,3 4-106-15,-3-5-103 0,2 2-90 0,-2-3-29 16,-2-2 35-16,0-3 87 0,-2-2 97 16</inkml:trace>
  <inkml:trace contextRef="#ctx0" brushRef="#br0" timeOffset="8443.67">24864 3574 34 0,'0'-11'269'16,"3"2"45"-16,-1-1 49 15,4 1-35-15,3 3-50 0,1-3-44 0,5 3-38 16,4-1-38-16,4 3-60 0,3-4-94 0,1 3-95 16,3 1-94-16,-1-1-93 0,5 2-92 0,-2-2-37 15,0 1 20-15,0-4 52 16</inkml:trace>
  <inkml:trace contextRef="#ctx0" brushRef="#br0" timeOffset="8724.84">25732 2980 315 0,'-4'0'418'0,"0"3"81"0,0 3 36 16,-1 9-62-16,3 3-86 0,-2 3-79 16,0 9-72-16,2 2-79 0,0 4-67 15,-1 3-42-15,1-1-35 0,2 3-47 0,-2-3-84 16,2 2-108-16,2-1-111 0,0 0-108 15,3-4-87-15,-1 0-20 0,-2-6 50 0,0-3 88 16,0-1 102-16</inkml:trace>
  <inkml:trace contextRef="#ctx0" brushRef="#br0" timeOffset="8957.01">25950 2963 292 0,'5'-25'489'0,"-3"4"72"0,0 5 44 0,0 6-73 16,0 3-119-16,0 7-124 0,0 3-101 15,0 11-68-15,0 5-43 0,1 7-28 0,-1 7-23 16,0 2-19-16,0 3-22 0,0 3-50 16,-2 1-90-16,-2-1-122 0,2 2-115 15,-2 1-118-15,0-4-62 0,-3-1 2 0,1-4 68 16,-2-1 108-16</inkml:trace>
  <inkml:trace contextRef="#ctx0" brushRef="#br0" timeOffset="9271.57">25933 3382 18 0,'7'-1'146'16,"1"-4"-12"-16,-1 1-19 0,1-1-21 15,3 0-21-15,-1 0-21 0,1 1-19 16,1-1-15-16,1 1-9 0,0 2-9 15,0 2-6-15,1 0-4 0,-1 2-1 0,0 1-3 16,-3 1-2-16,-1 1 2 0,-1-1 3 16,-1 1 3-16,-1 2-1 0,-2-2-9 15,0 3-15-15,1-2-29 0,-1 1-47 0,-2-3-30 16,2 1-11-16</inkml:trace>
  <inkml:trace contextRef="#ctx0" brushRef="#br0" timeOffset="9785.28">26537 3023 216 0,'-2'-1'261'0,"-1"-4"19"0,1 2-20 15,0 2-24-15,0-3-25 0,0 4-25 16,0-1-34-16,0 1-38 0,0 0-35 15,-1 1-24-15,1 3-12 0,0 0-4 0,0 2-1 16,-2 4 2-16,0 0 3 0,-1 5 0 16,1-2-3-16,2 4-4 0,-2 1-6 0,2 3-6 15,2 2-9-15,0-2-6 0,0 1-3 16,2 0-5-16,2-2 0 0,0 0-1 0,1 2 0 16,-1-6 0-16,0-2 2 0,0 2 2 15,0-2 7-15,1 0 8 16,-1 0 18-16,0-3 27 0,-2-2 32 0,0 0 28 15,1-1 16-15,-3 0 6 0,0-2-12 0,0-2-20 16,-5 3-32-16,1-2-29 0,-2-1-28 16,-3 1-30-16,-3-2-53 0,-1 2-87 15,-2-4-112-15,0 4-113 0,0-4-113 0,-2 3-66 16,3-3 1-16,1-1 60 0,0 0 97 16</inkml:trace>
  <inkml:trace contextRef="#ctx0" brushRef="#br0" timeOffset="11263.21">27559 2833 89 0,'-2'-1'197'0,"2"1"-7"0,0-2-16 0,0 2-13 16,0-3-10-16,0 3-5 0,0-2-1 15,2 2 7-15,0 0 12 0,2 0 19 0,3 2 31 16,-1 3 33-16,5 0 15 0,-1 4-8 16,5 0-18-16,2 3-30 0,2 6-44 0,4 3-51 15,3 2-37-15,1 3-24 0,5 2-18 16,0 2-11-16,2-1-8 15,2 0-6-15,0 1-1 0,0-4-7 0,-3 2-17 0,3-3-46 16,-4 0-94-16,2-6-130 0,-2 1-128 16,-3-1-122-16,1-4-50 0,-5-4 11 0,-3-3 76 15,-3-2 120-15</inkml:trace>
  <inkml:trace contextRef="#ctx0" brushRef="#br0" timeOffset="11494.76">28378 2784 28 0,'-8'-6'361'0,"-5"3"72"0,-2 6 65 0,-6 1 26 16,-2 7-84-16,-5 4-95 0,-1 7-77 0,-5 3-64 15,-4 4-65-15,-1 4-72 0,-3 4-70 16,0 1-90-16,-1 3-98 0,-1-3-101 0,2 2-88 15,1-1-77-15,1-4-48 0,4-1 27 16,0-4 64-16,5-1 82 0</inkml:trace>
  <inkml:trace contextRef="#ctx0" brushRef="#br0" timeOffset="12457.65">23146 4527 29 0,'4'-4'242'0,"2"0"66"0,3-1 39 0,3 1 20 16,5-1 14-16,5 1 3 15,3-1-17-15,7-1-45 0,4 2-64 0,4-1-68 0,7 1-60 16,3-1-47-16,5 4-34 0,0-4-28 16,3 4-46-16,-1-4-87 15,-2 2-121-15,0 1-122 0,-4-2-128 0,-3 1-75 16,-1-2-13-16,-7 1 59 0,-2 0 105 15</inkml:trace>
  <inkml:trace contextRef="#ctx0" brushRef="#br0" timeOffset="12740.46">24147 4054 144 0,'-6'-4'201'0,"3"4"4"0,1 4-59 15,4-3-47-15,1 7-33 0,3-3-16 16,0 7-10-16,1 1-13 0,1 2-11 16,1 3-7-16,-3 2-3 0,0 2 0 15,-4 2-1-15,0 5 1 0,-4 0 3 0,-4 2-3 16,0 2-11-16,-5 1-22 0,-2 1-37 15,-1 0-57-15,-3-1-61 0,2-1-30 16,-2-3-7-16,0 0 13 0</inkml:trace>
  <inkml:trace contextRef="#ctx0" brushRef="#br0" timeOffset="13452.78">24843 4092 204 0,'2'-3'309'0,"1"3"53"0,-1 0 1 16,0 3-12-16,0 3-18 0,0 8-32 15,0 1-40-15,0 9-45 0,0 1-58 16,3 5-60-16,-3 3-47 0,2 3-52 16,-2-1-64-16,2 3-79 0,1 2-84 15,-1-1-83-15,0 0-80 0,2-3-64 0,-1 1 3 16,-3-3 46-16,0-5 69 0</inkml:trace>
  <inkml:trace contextRef="#ctx0" brushRef="#br0" timeOffset="13669.67">24869 4326 106 0,'-2'-13'318'0,"-1"1"49"0,6 5 73 0,-1 6-25 15,4 1-39-15,3 4-46 0,1 4-37 16,5 6-42-16,0 1-65 0,4 3-68 16,0-1-52-16,2 2-50 0,2 0-64 15,-2 0-87-15,3-2-100 0,-3 1-94 0,0 1-93 16,0-5-79-16,-2-2-4 0,-2-3 52 16,0-1 79-16</inkml:trace>
  <inkml:trace contextRef="#ctx0" brushRef="#br0" timeOffset="13870.9">25305 4138 248 0,'0'-9'330'0,"0"7"71"0,0 2 11 16,-2 7-25-16,0 6-31 0,-3 6-41 0,3 3-49 15,-2 6-66-15,0 2-71 0,-1 3-57 16,1 1-47-16,0 1-54 0,0 1-73 0,0 3-87 15,1-2-89-15,1-1-88 0,0-2-82 16,2 0-34-16,-2-5 29 0,2-4 63 16,0-3 76-16</inkml:trace>
  <inkml:trace contextRef="#ctx0" brushRef="#br0" timeOffset="14099.44">25491 4137 212 0,'4'-20'364'0,"0"1"76"0,1 4 31 16,-3 0-28-16,2 6-42 0,-2 5-56 15,2 3-60-15,1 5-64 0,-1 5-64 16,0 7-52-16,0 4-40 0,-2 6-25 16,-2 7-20-16,0 1-16 0,0 4-22 0,-2-1-54 15,-2 5-96-15,2 0-115 16,2 0-101-16,0-4-104 0,0-1-66 0,0-3 5 15,2-4 73-15,0-2 101 0</inkml:trace>
  <inkml:trace contextRef="#ctx0" brushRef="#br0" timeOffset="14300.47">25726 4155 214 0,'6'-22'398'0,"-1"2"76"16,-3 5 44-16,2 4-45 0,-2 7-69 15,0 4-79-15,0 4-85 0,-2 9-73 16,2 5-65-16,-2 6-70 0,0 0-89 0,-2 6-101 16,2 0-105-16,-2 4-94 0,2 0-93 15,0 1-67-15,-2-1 12 0,0 0 60 16,0-4 86-16</inkml:trace>
  <inkml:trace contextRef="#ctx0" brushRef="#br0" timeOffset="14449.57">25597 4388 245 0,'-4'-7'269'0,"-1"2"11"0,3 2-66 16,2 2-93-16,0 1-92 0,4 0-85 16,3 1-89-16,1-1-70 0,3 3-35 0,-1-1-4 15,1 1 23-15</inkml:trace>
  <inkml:trace contextRef="#ctx0" brushRef="#br0" timeOffset="14663.42">25893 4305 5 0,'7'-1'193'0,"-3"-3"17"16,2 1-26-16,-2 3-53 0,3 0-41 15,-3 0-28-15,2 3-27 16,-1-2-21-16,1 3-17 0,-2 4-10 0,0-2-6 15,-2 1-4-15,1 1 2 0,-1 1 5 16,-2 0 7-16,0-1 8 0,-2 1 7 16,2-2 4-16,0 0 2 0,0-1 2 15,2-2-2-15,0 1-8 0,0-1-19 0,2 0-38 16,2-3-59-16,3-1-52 0,-1 0-26 16,1-1-11-16</inkml:trace>
  <inkml:trace contextRef="#ctx0" brushRef="#br0" timeOffset="15096.89">26187 4364 84 0,'-2'-1'350'0,"2"-4"74"0,-2 5 68 15,2 0-28-15,-2 2-53 0,2 5-70 0,-2 4-72 16,2 4-68-16,-2 5-68 0,2 2-66 16,-2 3-77-16,0 1-96 0,-1 3-107 15,3 0-102-15,-2 0-98 0,2 0-88 16,0-3-15-16,-2 2 47 0,0-6 82 15,-2 2 86-15</inkml:trace>
  <inkml:trace contextRef="#ctx0" brushRef="#br0" timeOffset="15309.97">26132 4413 176 0,'-14'-12'256'0,"-1"3"23"15,-2 5-50-15,0 4-56 0,0 1-44 0,2 3-36 16,2 1-33-16,1 3-27 16,3 0-17-16,3 0-9 0,2 1-4 0,2-4-2 0,2 5-1 15,2-4-3-15,4 2-13 0,0-3-27 16,5-4-41-16,0 1-52 0,3-2-76 16,3-2-45-16,0-3-13 0,2-1 12 15</inkml:trace>
  <inkml:trace contextRef="#ctx0" brushRef="#br0" timeOffset="15692.13">26535 4013 161 0,'2'-12'370'0,"-2"3"90"15,0 1 61-15,0 0-40 0,0 2-61 16,-2 3-73-16,2 2-80 0,-3 2-88 15,-1 7-73-15,0 2-46 0,0 6-30 0,-3 4-12 16,-1 4-8-16,-1 3-3 0,1-1-1 16,2 2-6-16,-3 1 0 0,5 1-2 15,0-4 0-15,2 2-1 0,2-3-8 0,4-4-12 16,0-1-19-16,4-2-25 16,1-2-21-16,4-3-19 0,-1-5-10 0,5-4 0 15,0-1 11-15,0-6 19 0,2-3 17 0,0-4 19 16,0 0 15-16,-2-5 16 15,0-3 18-15,-2 1 27 0,-2-6 40 16,-5-2 33-16,-1-2 32 0,-3-1 21 0,-4-5 7 16,-4 3-15-16,-3 0-30 15,-1 2-30-15,-5 2-29 0,-2 2-24 0,-2 6-22 16,0 2-33-16,-2 3-71 0,0 7-109 16,0 0-118-16,2 5-116 0,2 1-99 15,1 1-32-15,1 5 36 0,4-1 90 0,1-1 108 16</inkml:trace>
  <inkml:trace contextRef="#ctx0" brushRef="#br0" timeOffset="15891.4">26782 3857 143 0,'7'-3'433'0,"-1"2"87"0,-2 2 67 16,-2 3-28-16,0 5-101 0,-2 6-120 0,0 3-106 15,0 7-86-15,0 1-74 0,-2 7-67 16,2 3-103-16,-2-1-135 0,0 3-128 16,0 3-123-16,0-3-81 0,0 1-17 15,0-3 60-15,-1-2 109 0</inkml:trace>
  <inkml:trace contextRef="#ctx0" brushRef="#br0" timeOffset="16106.55">27100 3987 106 0,'6'-11'451'0,"-4"2"89"0,0 8 60 16,-2 5-8-16,-2 5-115 0,0 4-142 16,0 8-124-16,0 0-97 0,0 8-105 15,0 1-125-15,-1 3-140 0,-1 0-132 0,2 4-127 16,-2-3-61-16,0 1 9 0,-3 0 71 15,1-5 112-15</inkml:trace>
  <inkml:trace contextRef="#ctx0" brushRef="#br0" timeOffset="16256.05">26901 4260 116 0,'-5'-14'339'16,"3"-1"60"-16,0 5 46 0,2-2-67 0,4 3-81 15,1 1-80-15,3 3-97 0,3-1-128 0,1 2-133 16,3-1-130-16,2 4-108 0,0-4-54 16,0 2 4-16,2 3 54 0</inkml:trace>
  <inkml:trace contextRef="#ctx0" brushRef="#br0" timeOffset="16656.95">28228 3724 126 0,'2'-8'318'0,"0"2"83"16,0 0 46-16,-2 1-6 0,0 2-24 16,0 2-39-16,0 1-57 0,0 4-69 15,-2 7-72-15,0 4-60 0,0 5-37 0,-2 9-25 16,2 0-11-16,-1 1-13 0,1 4-8 15,0 2-7-15,0 2-7 0,2-3-3 16,0-1-9-16,2 2-15 0,0-2-42 16,3-2-97-16,-1-1-132 0,0-3-139 0,4-2-118 15,1-2-54-15,-1-6 5 0,1-2 79 16,-1-3 122-16</inkml:trace>
  <inkml:trace contextRef="#ctx0" brushRef="#br0" timeOffset="16855.7">28160 4216 93 0,'-17'5'408'0,"2"-1"79"0,3 1 70 0,3 0-4 16,3 2-91-16,6 1-110 0,2 1-95 16,6 0-73-16,5-1-65 0,6 1-46 15,2 0-33-15,5-2-23 0,1 1-33 0,3-3-70 16,2 0-116-16,-3-1-114 0,3 2-114 15,2-5-110-15,0-1-39 0,-5 0 30 16,1-1 95-16,-5-5 103 0</inkml:trace>
  <inkml:trace contextRef="#ctx0" brushRef="#br0" timeOffset="17949.84">23222 5320 170 0,'0'-3'220'0,"0"-1"-1"0,2 1-23 15,2 2-11-15,1-2 5 0,3 1 17 16,0-1 23-16,5 2 21 0,0-2 17 0,4 1 10 15,2 2-10-15,2-3-21 0,4 3-33 16,5-1-39-16,4-3-42 0,6 1-36 16,5 0-25-16,5-2-11 0,5 1-11 0,9-2-9 15,4 2-7-15,4-3-4 0,6-1-9 16,0 2-19-16,3-3-25 0,-1 2-59 16,-4-2-143-16,-2 1-159 0,-4 3-155 0,-4-2-74 15,-9-1-27-15,-6 4 32 0,-7-1 129 16</inkml:trace>
  <inkml:trace contextRef="#ctx0" brushRef="#br0" timeOffset="18263.09">24778 4966 124 0,'-5'-4'231'0,"3"3"16"0,0 1-39 15,2-3-48-15,0 3-31 0,4 3-18 0,3-2-12 16,1 4-5-16,3-1-6 0,-1 7-12 16,3-2-10-16,2 1-3 0,-2 1 7 15,1 6 18-15,-3-1 24 0,0 1 26 16,-3 4 21-16,-4 1 13 0,-4 2-4 0,-2 5-20 15,-2-3-30-15,-4 3-37 0,-3 0-63 16,-4 1-101-16,0-1-108 0,-4-1-111 16,0-2-118-16,-2-1-75 0,0-1-3 15,0-5 51-15,0 0 84 0</inkml:trace>
  <inkml:trace contextRef="#ctx0" brushRef="#br0" timeOffset="33425.03">25557 4938 131 0,'0'-5'201'0,"-2"0"-14"0,2 1-18 16,-3 3-15-16,3-5-16 0,-2 5-12 15,2 1-10-15,0-3-7 0,0 3 7 16,0 3 24-16,2-2 43 0,1 6 37 0,-1 7 27 15,0 5 8-15,-2 2-16 16,0 12-35-16,0 1-52 0,0 4-49 0,0 4-39 16,0 1-27-16,0 2-17 0,0 0-30 15,0 1-50-15,-2-4-80 0,2 0-98 0,0-1-97 16,0-2-100-16,0-2-72 16,0-1-1-16,0-5 51 0,-2-2 82 15</inkml:trace>
  <inkml:trace contextRef="#ctx0" brushRef="#br0" timeOffset="33642.46">25502 5171 75 0,'0'-13'243'0,"2"4"51"0,2 3 17 16,4 8-18-16,3 7-24 0,2 5-22 15,2 2-30-15,4 4-45 16,2 3-53-16,2 1-55 0,2 5-66 0,1-5-77 0,-1 1-79 16,3 0-84-16,-3 0-95 0,1-5-57 15,-5-1 2-15,0 1 40 0,-2-6 60 16</inkml:trace>
  <inkml:trace contextRef="#ctx0" brushRef="#br0" timeOffset="33828.75">25950 5108 40 0,'-2'-14'288'0,"-2"4"42"15,0 6 46-15,0 4-36 0,-1 8-59 16,3 3-54-16,0 4-47 0,0 5-40 0,0 5-68 16,0 3-90-16,2 2-87 0,0 3-83 15,0-2-86-15,2 4-92 0,-2-5-27 16,0 3 21-16,0-4 47 0</inkml:trace>
  <inkml:trace contextRef="#ctx0" brushRef="#br0" timeOffset="34090.94">26137 5369 111 0,'-9'0'260'0,"1"5"41"15,-3 0-2-15,3-1-52 0,1 1-48 16,1-1-38-16,0 1-38 0,1-2-43 0,3 2-35 16,0-1-23-16,0 1-12 0,4-2-3 15,0-2 4-15,0 3 17 0,3-3 19 16,1-1 16-16,0 0 9 0,3 0 5 16,-1 0-7-16,1 0-16 0,-1 0-30 15,1 3-54-15,-1 0-74 0,1 1-78 0,-1-3-87 16,3 4-93-16,-1-1-38 0,1 1 13 15,-1-2 49-15</inkml:trace>
  <inkml:trace contextRef="#ctx0" brushRef="#br0" timeOffset="34321.51">26636 4912 331 0,'0'-5'459'0,"0"5"81"16,-4 6 37-16,0 5-81 0,-1 10-110 15,1 1-98-15,0 7-91 0,2 5-79 0,0 2-52 16,0 3-39-16,2-1-43 0,0 3-83 16,0-3-108-16,0 3-109 0,2-3-106 15,-2-1-106-15,2-1-32 0,-2-5 42 0,0-2 89 16,0-4 96-16</inkml:trace>
  <inkml:trace contextRef="#ctx0" brushRef="#br0" timeOffset="34674.25">26630 4970 37 0,'0'-17'265'15,"0"5"23"-15,0-1 14 0,0 4-77 0,0 3-76 16,2 1-59-16,2 4-39 0,0 1-22 16,1 0-14-16,1 1-12 0,0 3-10 15,1 0-6-15,-1 3-5 0,2 2 0 16,-1 0-1-16,-1-1 11 0,1 4 17 0,-1-2 23 16,2 2 24-16,-1 1 30 0,-1 2 29 15,0-2 18-15,1 0 5 0,-1 0-4 16,0 2-14-16,3-5-24 0,-3 5-24 0,1-5-23 15,-3 4-16-15,2-3-12 0,-2 2-8 16,-1-1-3-16,-3 1-10 0,-3 2-21 16,1-1-28-16,-2-2-36 0,-2 1-40 15,-3 2-55-15,1-1-56 0,-1-4-56 0,-1 0-54 16,-1-1-9-16,1 0 18 0,-1-2 41 16</inkml:trace>
  <inkml:trace contextRef="#ctx0" brushRef="#br0" timeOffset="35134.41">27159 4864 139 0,'-4'-5'350'16,"-3"3"70"-16,1 2 66 0,-5 7-51 15,1 2-67-15,-3 6-66 0,-2 5-63 0,1 5-68 16,-1 4-66-16,0 4-46 15,0 2-31-15,0 5-14 0,5-1-8 0,-1 2-4 16,5-3-2-16,1 1-1 0,5-4 0 16,3-5-4-16,1-1 0 0,4-5 2 0,5-5 4 15,2-3 1-15,2-4 1 0,2-7 3 16,4-3 1-16,0-7 0 0,1-4 1 16,-1-5 13-16,0-3 13 0,-2-7 11 15,1 0 9-15,-6-6 7 0,-1 0-2 16,-4-4-10-16,-5-3-13 0,-2 0-15 0,-1-1-19 15,-6 3-44-15,-3-1-98 0,-4 2-128 16,-3 1-130-16,-2 4-123 0,-2 3-58 16,0 2 3-16,0 6 77 0,-2 2 115 0</inkml:trace>
  <inkml:trace contextRef="#ctx0" brushRef="#br0" timeOffset="35582.18">27603 5284 98 0,'-2'-8'220'0,"0"4"17"16,0-2-49-16,2 2-52 0,2-2-43 15,0 5-31-15,0-3-25 0,5 3-19 0,-1 1-10 16,0 1-6-16,1 4-2 0,1 1-2 15,-1-1 2-15,1 4 3 0,-2 1 11 16,1-1 20-16,-1 2 25 0,1 0 33 0,-1 2 35 16,-2-1 34-16,-2 1 16 15,0 0-1-15,0-1-17 0,-4 2-30 0,0 0-65 0,-4 0-95 16,0 2-102-16,-3-3-107 0,-2 0-114 16,3-1-58-16,-3-1-2 0,1-2 42 15,-1 0 67-15</inkml:trace>
  <inkml:trace contextRef="#ctx0" brushRef="#br0" timeOffset="36278.72">28679 4751 63 0,'-2'-14'291'16,"-1"3"76"-16,1 1 42 0,2 5-7 15,-2 0-11-15,2 2-20 0,0 6-38 0,0 6-56 16,0 7-58-16,0 5-55 0,0 9-54 15,0 7-42-15,0 1-30 0,0 4-17 0,0 4-14 16,0 0-24-16,2-1-62 0,0-2-99 16,1 2-116-16,-1-2-124 0,2-3-111 15,0 0-42-15,0-3 26 0,-1-1 79 0,-1-5 107 16</inkml:trace>
  <inkml:trace contextRef="#ctx0" brushRef="#br0" timeOffset="36511.51">28488 5329 28 0,'-15'10'275'0,"3"2"52"16,1 5 61-16,3 0-19 0,3 3-27 16,3 1-21-16,7 0-13 0,3 0-24 0,7-1-40 15,2-2-47-15,6-2-48 0,2-2-39 16,3-3-36-16,4-2-26 0,2-1-19 0,-1-7-22 15,1 1-39-15,0-4-90 0,0 1-120 16,0-7-125-16,0-1-137 0,0-3-65 0,-5-5-6 16,1 0 65-16,-5-3 106 0</inkml:trace>
  <inkml:trace contextRef="#ctx0" brushRef="#br0" timeOffset="37026.61">29724 4869 3 0,'-4'-7'275'0,"-4"4"63"0,-1 3 69 16,-1 3-11-16,-3 4-16 0,0 3-23 15,-2 6-35-15,1 5-50 0,-1 4-61 0,2 1-63 16,2 3-52-16,1 1-39 0,4 2-36 0,-1 0-49 16,3-2-83-16,2 0-97 0,2-2-102 15,2-2-109-15,0-1-89 0,2-3-14 0,3-1 46 16,-1-6 78-16</inkml:trace>
  <inkml:trace contextRef="#ctx0" brushRef="#br0" timeOffset="37839.01">29612 4481 336 0,'0'-5'455'16,"0"0"82"-16,-2 0 18 0,0 4-66 16,0 1-90-16,0 1-92 0,-3 9-91 0,3 3-76 15,-2 8-51-15,0 8-32 0,0 5-19 16,-3 7-16-16,3 1-9 0,0 5-5 15,0 1-4-15,-1 0-3 0,3 1-4 0,-2-2 1 16,2-1 0-16,0-1 0 0,2-5-1 16,-2-1 2-16,2-4 3 0,0-2-1 0,0-4 2 15,0-4-1-15,0-4 1 0,0-2-1 16,0-4-5-16,0-2-2 0,0-2-6 16,0-5-3-16,0-3-2 0,0-3-1 15,2-4 1-15,-2-4 2 0,2-4 1 0,0-2 6 16,2-2 2-16,0-4 1 0,3-3 0 15,1-1 2-15,1-1 2 0,-1 4 0 0,3 1 6 16,2-2 2-16,-3 6 4 16,1 2 4-16,-1 2 4 0,1 3 0 0,-1 2 1 15,1 5 1-15,0 2 0 0,-1 2-2 0,-1 5-4 16,-1 4-3-16,1 0-5 0,-1 6-1 16,-2-1-8-16,1-2-12 0,-1 5-25 0,0-3-79 15,-1-1-131-15,1 1-132 0,-2 1-141 16,3-5-73-16,-3 5-15 0,0-6 53 0,0-1 121 15</inkml:trace>
  <inkml:trace contextRef="#ctx0" brushRef="#br0" timeOffset="38021.9">29980 4919 223 0,'-2'8'395'15,"-4"1"64"-15,0 4 46 0,-1 5-78 16,1 2-109-16,0 4-118 0,1-3-144 16,1 5-168-16,2 0-166 0,0-1-134 0,2 3-69 15,0-2-10-15,2-1 57 0,-2 0 98 16</inkml:trace>
  <inkml:trace contextRef="#ctx0" brushRef="#br0" timeOffset="38320.87">30112 5129 23 0,'4'-15'241'0,"0"1"32"0,0 2 12 0,3-1-51 0,-3 4-53 16,2 1-42-16,-1-1-33 0,1 5-28 16,-2-1-21-16,2 2-9 0,-1 3 2 0,-1 4 9 15,0 4 17-15,0 1 20 0,1 4 21 16,-3 6 18-16,-2 0 21 0,2 5 14 15,-2 2 6-15,-2 2 1 0,2-2-13 0,-2 3-20 16,0 0-24-16,-3-3-24 0,1-2-26 16,0 0-24-16,0-1-14 0,-5-2-8 15,1-1-11-15,-3 1-12 0,-2 0-15 0,-1-5-36 16,-3-1-76-16,-2-1-101 0,0 0-106 16,-1-6-96-16,4 1-100 0,-1-1-24 15,4-4 43-15,0-2 83 0,5-2 96 16</inkml:trace>
  <inkml:trace contextRef="#ctx0" brushRef="#br0" timeOffset="38718.85">30357 5138 176 0,'7'-5'411'15,"-5"-3"76"-15,0 3 57 0,-2 4-59 16,0 1-96-16,0 0-102 0,0 0-88 15,2 1-81-15,0 3-70 0,2 0-56 0,1-3-47 16,-1 4-30-16,4-2-14 0,1-2-3 0,-1-1 12 16,1 0 27-16,1 0 39 15,1 0 45-15,-1 0 33 0,1 0 25 16,0 0 19-16,-1 0 13 0,-1 0-5 0,1 0-17 16,-1 5-20-16,-1 1-21 0,1-2-16 0,-1 2-16 15,0 2-25-15,1 0-46 0,-1-1-58 16,1 3-64-16,1-5-63 0,-1 2-47 0,2 1-17 15,-1-4 17-15,1 1 44 0,-1-1 59 16,1-4 59-16,-1 0 57 0,-1 0 53 16,1-3 48-16,-1 2 44 0,2-4 42 0,-3 2 44 15,3 2 32-15,-3-3 23 0,3 4 9 16,-3 4-5-16,3 0-21 0,-3 2-31 16,3 4-34-16,-1 0-44 0,-1 3-73 0,1-1-101 15,-1 5-118-15,1-4-108 0,1 3-116 16,0-3-82-16,-1 0-9 0,-1 2 51 15,-1-5 87-15</inkml:trace>
  <inkml:trace contextRef="#ctx0" brushRef="#br0" timeOffset="40013.54">21620 1554 168 0,'0'-3'292'0,"-2"2"63"16,2 1-4-16,-3 0-23 15,3 1-11-15,-2 3-10 0,2 7-18 0,-2 2-32 16,0 7-35-16,0 11-33 0,0 13-35 0,-2 8-39 16,-1 10-35-16,1 9-28 0,0 4-19 15,2 5-8-15,-2 3-6 0,1 1-5 16,1 3-3-16,2-6-2 0,-2-1-2 0,2-2-7 15,0-7-10-15,2 0-13 0,-2-6-32 16,2-4-59-16,-2-4-80 0,0-5-92 0,0-7-80 16,0-5-85-16,0-5-61 0,0-9 10 15,0-4 54-15,0-7 79 0</inkml:trace>
  <inkml:trace contextRef="#ctx0" brushRef="#br0" timeOffset="40754.31">21419 1734 92 0,'0'-5'183'0,"2"3"-11"15,0-3-14-15,2 1-8 0,2-1-4 16,3 0 3-16,1 0 2 0,3-2 2 16,2 3 8-16,2-4 10 0,4 2 11 0,0 0 5 15,5-2 0-15,3 2-10 0,1-2-20 16,4 1-28-16,4 2-28 0,2-4-20 15,4 0 0-15,5-1-3 0,6 1-5 16,4 0 0-16,7-3-4 0,2 2-10 0,4-1-25 16,-2-2-15-16,2 4-11 15,-5-2-3-15,-1 2-4 0,-3 3 0 0,-5-4 6 0,-3 5 2 16,-7 0 6-16,-3 1 4 0,-5-1 8 16,-6 2 1-16,-5 1-1 0,-3 0 3 15,-3-1 1-15,-6 2 0 0,0 1-2 16,-4-4-1-16,-3 4-1 0,-1 0-6 0,-1 0-4 15,-1 0-4-15,-1 4-1 0,-2 0 0 0,3 4 2 16,-3 5-2-16,0 2 1 0,0 7 1 16,0 7-1-16,-1 8 1 0,-3 6-2 0,0 7-2 15,0 5 2-15,-3 4-5 0,1 4 0 16,0 2-5-16,0 2-2 0,0 0-1 16,0 1 4-16,2-1 2 0,0-1 3 0,0-3 0 15,2-1-1-15,-2-7 1 16,2 0-5-16,-2-7-4 0,0-4-3 0,0-3 1 15,0-4 0-15,0-6 0 0,-2-3 3 16,0-3 2-16,0-5 2 0,-2-2-2 0,-3-6 2 16,1 2-2-16,-3-4 1 0,-1-4 0 15,-3-2-3-15,-4 0 1 0,-4-4 1 16,-2 0 2-16,-3 0-3 0,-5-4-2 0,-3 3 1 16,-4-2 0-16,-5 3 0 0,-3 0-3 15,-5 0-3-15,-4 4-1 0,-2 1-10 0,-3-1-10 16,-3 3-28-16,-1 2-54 0,-1 4-83 15,-1-6-92-15,3 6-92 0,3-4-84 0,5-1-77 16,7 0-10-16,3-4 50 0,7-3 78 16,2 3 89-16</inkml:trace>
  <inkml:trace contextRef="#ctx0" brushRef="#br0" timeOffset="41305.74">20263 2203 43 0,'-2'0'213'0,"4"-1"42"0,2 1 3 15,2 0 6-15,7 0 26 0,2 0 25 16,6 1 10-16,2 4-13 0,5-3-37 0,4 3-51 16,4 3-57-16,4-4-56 0,0 2-44 15,5 0-38-15,-1 2-69 0,0-2-99 0,-1-1-107 16,1 2-101-16,-4-3-111 0,-1 0-60 0,-6 0 15 16,-3-3 69-16,-5 2 90 0</inkml:trace>
  <inkml:trace contextRef="#ctx0" brushRef="#br0" timeOffset="41686.75">20337 1909 237 0,'-11'-8'330'0,"1"1"53"16,-1 1-3-16,-2 3-23 0,-1 2-26 16,-1 5-44-16,-2 2-42 0,-2 5-44 15,-2 7-54-15,-3 7-45 0,-1 8-33 0,0 0-23 16,-1 5-12-16,1 0-5 0,-1 3-3 15,5 1 2-15,0-1-2 0,4-3 2 0,4 0-1 16,3 0-1-16,4-1-5 0,3-3-2 16,8 0-4-16,3-2-5 0,5 1-2 0,4-4-3 15,6-3-15-15,2-1-51 0,5-2-97 16,4-4-111-16,4-2-117 0,2-4-120 16,3-1-51-16,1-4 15 0,0-4 77 0,1-3 104 15</inkml:trace>
  <inkml:trace contextRef="#ctx0" brushRef="#br0" timeOffset="61494.51">5389 9163 21 0,'-2'-3'70'16,"0"3"-6"-16,0-2-7 0,0 2-8 16,2 0-6-16,-3 0-3 0,3 0 2 0,-2 0 5 15,2 0 6-15,-2 0 4 0,2 0 2 16,-2 0 1-16,0 0-3 0,0 2-5 0,0-2-4 16,-2 3-1-16,-1-3-1 0,1 1-1 15,0 2 1-15,0-1 2 0,-3 2 2 16,-1 1 2-16,-1 0 1 0,1 1 4 15,-3 3 2-15,-1 0 0 0,-1 2 1 0,0 3-1 16,-2 0-2-16,1 5 0 0,-3-3-1 16,0 8-1-16,0-2-2 0,-2 6 3 0,0 1 5 15,-3 2-2-15,3 6 0 0,-2 1 0 16,0 3 4-16,-2 2 3 0,2 2 3 16,-1 5 6-16,1-1 3 0,2 3 5 0,0-1-4 15,4 7-5-15,1-3-8 0,3 4-11 16,2-1-11-16,3 1-12 0,4-1-8 0,2-3-7 15,4 3-7-15,5-8-1 16,1 3-3-16,5-3 1 0,4-4-2 16,2 1 0-16,3-6-4 0,3 1-1 0,3-7 2 0,2-3-2 15,4-4 1-15,2-4 3 0,4-5 3 16,0-7 0-16,3-3 2 0,1-5 2 0,3-9-1 16,2-6 0-16,2-6-3 0,0-8-1 15,0-4-1-15,2-5-1 16,0-7-1-16,0-6 0 0,0-3-1 0,-5-5 5 15,-1-7 2-15,-2 0 7 0,-7-5 7 16,-4 3 9-16,-4-5 10 0,-7 5 5 0,-6-3 3 16,-4 2-3-16,-9 0 0 0,-4-1-5 15,-6 2-6-15,-6 2-5 0,-7 0-7 16,-5 3-4-16,-7 4-6 0,-3 1-4 16,-6 1-4-16,-2 4-4 0,-5 4 2 0,-3 5-3 15,-3 1-1-15,-4 5-1 0,-2 5-4 16,0 1-16-16,-3 6-43 0,1 3-75 0,0 6-98 15,4 4-95-15,2 2-91 0,2 6-90 16,4-3-19-16,5 4 45 0,2 4 79 0,2-4 89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01:42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23324 1776 160 0,'0'-4'198'0,"-3"4"-17"0,3 0-19 16,-2 4-10-16,2-3-4 0,-2 3-2 15,2 7 0-15,0 3 5 0,-2 10 8 16,2 2 6-16,-2 11-1 0,0 4-10 0,0 3-16 16,0 9-23-16,-1 1-25 15,3 5-27-15,0 0-21 0,0 3-15 0,0 1-10 16,3-1-17-16,-1-3-35 0,2-1-52 0,-2-3-64 15,2-2-69-15,1-6-72 0,-1 0-69 16,0-6-33-16,0-3 16 0,0-5 45 16,1-4 58-16</inkml:trace>
  <inkml:trace contextRef="#ctx0" brushRef="#br0" timeOffset="631.45">23370 1944 7 0,'-2'0'98'0,"0"-1"-6"16,0 1-8-16,0-4-4 0,0 4-2 15,2 0 0-15,-3 0-1 0,3 0 1 16,-2 0 6-16,2 0 3 0,-2 0 4 0,2 0 4 15,-2 0 3-15,2 0 0 0,0 0-4 16,-2 0-6-16,2 0-8 0,0 0-12 0,0 0-10 16,2-1-9-16,0 1-6 0,0-3-4 15,3 3 0-15,1-1 1 0,2 1-1 0,3-4-5 16,0 3-5-16,-1 1-7 0,3-2-4 16,2 2-7-16,-1 2-2 0,1-1-2 15,0 3 2-15,-2 0 0 0,-1 2 4 0,1 2 2 16,0 0 5-16,-3 1 0 0,1 3 3 15,-3 0 0-15,3 2 0 0,-2 2-2 0,1 3-3 16,1-1-2-16,-1-1-3 0,1 1-1 0,-1 1 1 16,3 1 1-16,-2-1 10 0,1 1 8 15,1-3 10-15,0 3 11 0,0-2 9 16,-1 1 9-16,-1-1 7 0,-3 3 10 16,1-4 11-16,-3 3 8 0,-2 1 3 0,-2 0-7 15,-4 0-9-15,-4 4-18 0,-2 0-19 16,-5-3-17-16,-2 3-14 0,-2-1-7 15,-2-3-10-15,-2 3-20 0,0-5-47 0,-3 1-94 16,1-3-110-16,0-1-109 0,4-3-108 16,-2-1-64-16,4-3 3 0,2-2 69 0,2-2 96 15</inkml:trace>
  <inkml:trace contextRef="#ctx0" brushRef="#br0" timeOffset="1133.49">24325 2291 1 0,'-5'-1'237'0,"1"-2"47"16,2 3 25-16,-2-1-30 0,2 1-26 0,2-4-2 15,2 4 15-15,2 0 10 0,5 0-3 16,3 0-7-16,3 4-14 0,6-4-33 16,5 1-55-16,1 2-52 0,5-2-41 15,2 5-27-15,2-1-17 0,2 0-11 16,2 0-5-16,0 3-8 0,1-2-7 0,1 0-17 0,-2 2-54 15,0-2-109-15,1-1-129 16,-1-4-121-16,-2 3-107 0,-2-4-45 16,-2-4 22-16,-5 1 91 0,-3-5 118 0</inkml:trace>
  <inkml:trace contextRef="#ctx0" brushRef="#br0" timeOffset="1347.15">25093 2072 51 0,'-6'-11'277'15,"1"1"42"-15,1 2 27 0,0 1-52 0,0 3-48 16,2-1-29-16,2 5-28 0,0 0-20 16,2 5-17-16,2 5-16 0,2 3-20 0,1 3-24 15,-1 3-24-15,3 5-21 0,-3 2-15 16,-2 3-13-16,0 5-7 0,-2 1-4 0,-2 4-2 16,-2-1-3-16,-4 3-16 0,-5 2-31 15,-1-3-56-15,-5-1-69 0,0-1-78 0,0-5-84 16,0 0-86-16,0-4-18 0,2-3 26 15,0-4 55-15</inkml:trace>
  <inkml:trace contextRef="#ctx0" brushRef="#br0" timeOffset="2605.75">26094 2002 110 0,'2'-1'219'0,"0"-2"21"0,1 6-10 0,-1 2-7 15,2 3 3-15,0 5 6 0,0 11 1 16,1 2-14-16,-1 7-34 16,0 2-47-16,0 4-43 0,3 4-37 0,-1 2-25 15,0 3-32-15,1-2-57 0,-3-1-76 0,2 1-76 16,-1-4-81-16,-1 0-83 0,-2-5-36 15,0 0 20-15,-4-3 55 0</inkml:trace>
  <inkml:trace contextRef="#ctx0" brushRef="#br0" timeOffset="2787.66">26003 2552 17 0,'-6'-19'239'16,"0"3"35"-16,3 3 22 0,3 0-21 15,3 1-22-15,3 2-22 0,4-2-23 0,3 3-24 16,2 0-36-16,4-1-44 0,2 4-38 0,0-1-42 16,5 1-60-16,-1 0-73 0,1 2-80 15,1-1-83-15,1 0-93 0,1 0-36 16,-1-2 19-16,1-2 49 0</inkml:trace>
  <inkml:trace contextRef="#ctx0" brushRef="#br0" timeOffset="3021.07">26805 1855 154 0,'3'-4'349'0,"-3"8"61"16,-3 5 76-16,1 3-32 0,-2 9-62 15,0 4-59-15,0 6-49 0,-1 5-56 16,3 6-70-16,-2-1-67 0,2 6-42 0,2-1-22 15,0 3-19-15,0-2-38 0,0-1-83 16,0-1-117-16,0 2-118 0,0-7-129 0,0-1-74 16,0-4-9-16,0-6 55 0,0-1 105 15</inkml:trace>
  <inkml:trace contextRef="#ctx0" brushRef="#br0" timeOffset="3235.73">27157 1822 245 0,'13'-21'381'15,"-3"8"59"-15,-1 5 76 0,-1 5-58 16,1 11-85-16,-3 3-72 0,-2 9-45 0,0 4-52 16,1 7-74-16,-3 3-57 0,0 5-36 15,0 1-33-15,0 3-58 0,-2-2-100 0,-2 2-117 16,0-1-119-16,0-1-118 0,0 1-50 15,-3-1 12-15,-1-6 76 0,-2-1 105 0</inkml:trace>
  <inkml:trace contextRef="#ctx0" brushRef="#br0" timeOffset="3368.3">27015 2302 4 0,'0'-12'243'0,"0"0"20"16,0 6 10-16,2-1-74 0,0 3-71 15,5-1-54-15,-1 1-43 0,5 1-52 16,-1 3-70-16,5 0-90 0,0 0-49 0,0-2-27 16,1 2-3-16</inkml:trace>
  <inkml:trace contextRef="#ctx0" brushRef="#br0" timeOffset="3617.23">27603 1859 67 0,'5'-17'288'0,"-3"5"70"16,-2-1 56-16,-4 7-36 0,-1 1-38 16,-3 4-37-16,-1 5-40 0,-3 4-50 0,-1 6-51 15,-2 5-34-15,0 2-19 0,1 5-16 16,1 4-10-16,4-2-12 0,3 1-11 0,2 4-14 16,6-4-11-16,4-3-6 0,5 3-7 15,4-3-5-15,2-4-3 0,6-2-11 16,2 0-26-16,3-6-82 0,1-2-122 0,1-3-135 15,2-1-138-15,2-4-70 0,-3-2-15 16,-1-4 58-16,2-2 110 0</inkml:trace>
  <inkml:trace contextRef="#ctx0" brushRef="#br0" timeOffset="4927.63">28099 1729 1 0,'6'4'244'0,"-2"1"44"0,1 8 71 15,-1 7-1-15,-2 9-8 0,0 6-4 16,0 9-7-16,0 6-27 0,0 2-62 0,0 3-72 15,1 4-65-15,1 2-44 0,-2 1-28 0,2-2-18 16,0-1-20-16,1-2-31 0,1-3-58 16,-2-4-80-16,3-6-90 0,1-3-80 15,1-3-73-15,-1-5-68 0,-2-4 4 16,1-7 50-16,-1-3 71 0</inkml:trace>
  <inkml:trace contextRef="#ctx0" brushRef="#br0" timeOffset="7996.33">29195 1855 155 0,'0'-5'148'0,"0"2"-14"0,2 2-7 15,0-3 7-15,3 4 25 0,3 5 51 0,5 3 63 16,2 2 60-16,2 5 30 0,6 9 2 16,2 2-28-16,3 7-59 0,4 1-74 15,3 1-71-15,1 4-49 0,3 0-35 0,-1 0-20 16,2 2-12-16,-2-3-7 0,2 2-6 15,-2-2-24-15,-2-4-64 0,0-4-115 0,0 0-127 16,-2-5-133-16,-4-5-94 0,-1-3-32 0,-1-6 36 16,-3-5 101-16</inkml:trace>
  <inkml:trace contextRef="#ctx0" brushRef="#br0" timeOffset="8207.76">30245 1885 3 0,'-13'-10'272'0,"-4"4"37"16,-4 6 43-16,-6 7-10 0,-7 5-56 15,-2 9-44-15,-6 4-32 0,-5 4-28 0,-4 6-36 16,-2 3-47-16,-2 6-53 0,0-1-66 16,0 2-76-16,2 2-79 0,2-1-76 0,3 0-76 15,1-1-70-15,5-2-2 0,0-4 37 16,3 0 61-16</inkml:trace>
  <inkml:trace contextRef="#ctx0" brushRef="#br0" timeOffset="10392.56">26293 3150 23 0,'0'-3'204'0,"0"-1"26"16,0 2-27-16,0 2-28 16,0 0-13-16,0 2-2 0,0 7-3 0,2 4-5 15,0 7-8-15,1 9-14 0,1 5-22 0,-2 3-27 16,2 6-25-16,0 2-21 0,1 2-13 15,-1 2-10-15,0 1-15 0,0-4-32 16,1 5-49-16,-1-5-61 0,0 2-67 0,0-4-81 16,-4 0-48-16,0-5-1 0,0-4 30 15,-4-4 49-15</inkml:trace>
  <inkml:trace contextRef="#ctx0" brushRef="#br0" timeOffset="10622.32">26170 3710 187 0,'-4'-14'254'0,"2"4"26"16,2-2-44-16,0 0-43 0,4 2-30 16,1 0-29-16,3 1-25 0,5 3-22 0,2-1-28 15,1-1-22-15,4 3-19 0,3 0-36 16,0 2-51-16,0-2-68 0,1 4-83 15,-1-1-71-15,-2-2-34 0,0 3 6 0,0-3 37 16</inkml:trace>
  <inkml:trace contextRef="#ctx0" brushRef="#br0" timeOffset="11815.44">26964 3068 76 0,'0'-1'170'0,"2"1"-19"16,0 0-17-16,1 0-4 15,-1 4 7-15,0 2 10 0,2 9 6 0,-2 4-5 16,0 9-15-16,0 5-23 0,0 4-31 0,3 6-26 16,-3 2-22-16,2 0-11 0,0 3-10 15,1 1-14-15,-1-2-32 0,0 0-50 0,0 2-60 16,0-3-76-16,-1-3-62 0,-1 1-23 16,0-6 11-16,0-4 39 0</inkml:trace>
  <inkml:trace contextRef="#ctx0" brushRef="#br0" timeOffset="12029.04">27356 3013 187 0,'6'-16'261'0,"-2"7"44"0,1 9-14 16,-3 6-22-16,-2 13-24 0,0 6-18 15,0 5-26-15,0 8-39 0,0 8-53 0,0-1-43 16,2 6-39-16,-2-2-54 0,2 1-72 16,-2 1-75-16,2 1-84 0,0-3-97 15,0 0-46-15,-2-6 9 0,-2-3 45 0,0-1 64 16</inkml:trace>
  <inkml:trace contextRef="#ctx0" brushRef="#br0" timeOffset="12193.57">27313 3540 49 0,'0'-5'113'0,"5"2"-44"0,-1-1-41 16,4-1-32-16,3 2-34 0,2-2-27 15,1 4-28-15</inkml:trace>
  <inkml:trace contextRef="#ctx0" brushRef="#br0" timeOffset="12312.29">27534 3469 35 0,'6'0'91'0,"-2"0"-11"0,3 0-11 0,-1 0-15 15,0 1-12-15,1 2-11 0,3-2-10 16,1 3-8-16,-1-2-16 0,5-2-30 16,0 1-45-16,-2-1-34 0,1-1-17 0</inkml:trace>
  <inkml:trace contextRef="#ctx0" brushRef="#br0" timeOffset="12707.83">28080 2954 14 0,'-5'-8'191'15,"-1"5"31"-15,2-2-26 0,-2 2-24 16,1 2-15-16,-1 2-12 0,2 2-17 16,-3 2-16-16,3-2-15 0,-2 6-8 0,2-1 1 15,-1 0 4-15,1 1 5 0,2 0 6 16,0 2 0-16,0-2-3 0,0 4-10 0,2-2-14 16,0 3-15-16,0-2-14 0,0 6-15 15,2 1-10-15,2 3-7 0,0 3-4 16,0 3-4-16,3-2-5 0,1 3 2 0,-1-1-2 15,1 2-2-15,1-4-2 0,-3 1 0 16,0-2 2-16,1-2-2 0,-3-1 5 0,-2-2 14 16,0-2 19-16,-2-2 17 0,-2 1 13 15,0-1 8-15,-5-3 0 0,1 0-10 0,-4 0-19 16,-1-2-16-16,-2 2-14 0,-2-2-27 16,-2-2-51-16,1 0-81 0,-1-1-88 15,0 1-90-15,2-1-96 0,-2-3-59 16,2-4 9-16,0-2 56 0,5-3 74 0</inkml:trace>
  <inkml:trace contextRef="#ctx0" brushRef="#br0" timeOffset="13521.67">29182 2945 59 0,'0'-2'151'15,"0"-2"-14"-15,3 3-12 0,-1 1-9 16,0-3 1-16,4 3 8 0,1 3 19 0,3 4 30 16,1 2 39-16,4 5 36 0,1 3 27 0,3 6 7 15,3 3-14-15,1 4-33 0,0 3-50 16,3 1-50-16,-1 0-47 0,0 2-35 0,3-2-22 15,-3 3-20-15,3-3-42 0,-3-3-75 16,-1 0-97-16,1-1-103 0,-2-2-101 16,1-4-89-16,-3-4-17 0,0-4 45 0,0-3 80 15</inkml:trace>
  <inkml:trace contextRef="#ctx0" brushRef="#br0" timeOffset="13704.76">29955 3014 61 0,'-13'-6'262'0,"-4"2"34"0,-4 5 31 0,-4 7-64 15,-7 5-51-15,-2 8-40 0,-2 0-34 16,-2 8-29-16,0 4-34 0,-2-2-44 0,0 3-56 16,2 1-57-16,2-2-59 0,2 1-64 15,2-3-73-15,0-2-48 0,5-1 4 0,-1-3 28 16,3 0 44-16</inkml:trace>
  <inkml:trace contextRef="#ctx0" brushRef="#br0" timeOffset="15861.38">26486 4389 25 0,'0'-5'230'0,"0"2"40"15,-2 0 4-15,2 3-27 0,0 0-21 16,0 0-14-16,0 5-17 0,0 4-24 16,2 6-26-16,-2 9-28 0,2 2-30 15,-2 6-25-15,2 2-23 0,-2 3-24 0,2 5-38 16,0-1-59-16,0-3-73 0,1 3-81 15,1-3-99-15,-2-3-55 0,-2 3-3 0,0-7 39 16,0-1 58-16</inkml:trace>
  <inkml:trace contextRef="#ctx0" brushRef="#br0" timeOffset="16075.4">26346 4697 185 0,'-2'-15'248'0,"0"5"33"16,4-1-38-16,4-1-43 0,3 1-35 15,4 1-26-15,1 1-22 0,5 0-31 0,5 1-34 16,-1-1-44-16,4 1-52 0,-1 0-58 16,1 1-62-16,3 1-77 0,-2-3-58 15,-1-1-14-15,-2 1 24 0,1 0 39 0</inkml:trace>
  <inkml:trace contextRef="#ctx0" brushRef="#br0" timeOffset="17287.18">26954 4205 55 0,'2'0'176'0,"-2"0"-10"15,2 0-8-15,0 6-3 0,0 4-1 16,0 8-4-16,2 8-11 0,-1 10-15 15,1 6-25-15,-2 4-28 0,2 7-26 16,-2 1-18-16,2 1-13 0,1 1-8 0,-3-2-21 16,2-3-32-16,-2-2-47 0,2 0-61 15,-1-5-72-15,-1-4-46 0,0-6-10 16,-2-1 17-16</inkml:trace>
  <inkml:trace contextRef="#ctx0" brushRef="#br0" timeOffset="17502.34">26954 4577 196 0,'4'-12'278'16,"4"6"66"-16,5 6-10 0,0 5-23 0,4 5-17 16,0 6-20-16,4 1-42 0,0 3-61 15,0 0-64-15,2 2-50 0,1 0-69 0,-1 2-84 16,0-2-92-16,1-2-93 0,-3-2-102 15,0-2-57-15,-4-4 7 0,0-4 49 16,-5 0 73-16</inkml:trace>
  <inkml:trace contextRef="#ctx0" brushRef="#br0" timeOffset="17692.87">27424 4313 11 0,'4'-32'297'16,"0"7"88"-16,-2 3 84 0,-2 5-7 0,0 5-30 15,0 7-42-15,0 6-55 0,-4 14-76 16,0 4-77-16,-1 14-65 0,-3 8-45 0,-1 3-28 16,1 5-20-16,-3 4-10 0,3-2-7 15,-1 2-18-15,3-2-49 0,0-3-95 0,2-3-114 16,-1-4-111-16,5-4-119 16,-2-7-60-16,2-5 7 0,2-4 74 0,0-8 102 15</inkml:trace>
  <inkml:trace contextRef="#ctx0" brushRef="#br0" timeOffset="17900.12">27601 4038 214 0,'11'-34'367'0,"-3"6"66"0,1 3 28 16,-3 7-25-16,1 5-44 0,-1 5-55 15,0 7-58-15,1 7-55 16,1 9-58-16,-2 4-57 0,-1 9-41 15,-1 6-26-15,0 3-17 0,-4 6-13 0,0 2-5 16,0 2-7-16,0-1-19 0,-2 4-62 0,0-2-119 16,0-4-131-16,2 1-140 0,-2-2-89 15,2-3-33-15,-2-6 36 0,2-5 102 16</inkml:trace>
  <inkml:trace contextRef="#ctx0" brushRef="#br0" timeOffset="18101.93">27889 4127 93 0,'11'-27'465'16,"-5"5"86"-16,0 3 49 0,-1 6 1 15,-1 5-121-15,0 8-155 0,0 4-126 16,1 9-83-16,-1 10-47 0,-2 3-30 16,2 8-20-16,-2 4-23 0,-2 2-44 0,0 3-81 15,-2 2-103-15,0 3-105 0,-2-2-102 16,2 2-93-16,-5-5-20 0,1-1 47 15,-2-3 86-15,-3-6 97 0</inkml:trace>
  <inkml:trace contextRef="#ctx0" brushRef="#br0" timeOffset="18236.43">27800 4556 49 0,'-2'-20'243'0,"0"4"33"0,2 1-1 0,2 4-54 15,0-2-53-15,5 8-42 0,1-3-46 16,3 5-67-16,1-1-81 0,3 3-93 15,2 1-81-15,0 1-44 0,0-1-14 0,0 4 23 16</inkml:trace>
  <inkml:trace contextRef="#ctx0" brushRef="#br0" timeOffset="18382.18">28217 4319 153 0,'7'4'245'0,"-3"3"20"16,0 7-45-16,0 2-45 0,1 7-37 0,-3 1-35 15,0 4-38-15,-2 2-47 0,2-1-55 16,-2 2-59-16,2 0-69 0,-2-2-72 16,0 1-32-16,0-5-2 0,-2-3 26 0</inkml:trace>
  <inkml:trace contextRef="#ctx0" brushRef="#br0" timeOffset="18546.34">28217 4422 2 0,'-10'-9'256'16,"-1"2"43"-16,1 3 27 0,-1 8-53 0,5 0-56 16,-1 3-49-16,5 2-50 0,2 0-59 15,2 2-79-15,5 3-84 0,1-3-90 0,3-2-86 16,1-3-45-16,3-3-8 0,0-3 33 16</inkml:trace>
  <inkml:trace contextRef="#ctx0" brushRef="#br0" timeOffset="18847.75">28605 4080 144 0,'0'-6'314'0,"-2"0"63"16,-3 5 35-16,1 2-30 0,-4 6-36 0,-1 5-37 16,1 4-44-16,-3 7-51 15,0 3-59-15,1 7-47 0,-1-1-36 0,3 6-24 0,1-3-17 16,1 1-13-16,2 1-7 15,2-7-5-15,2 3-3 0,4-7-1 0,2-2-1 16,3-4-2-16,1-6 0 0,3-4-1 0,4-5 4 16,0-5-2-16,0-5 1 0,2-4 4 15,0-1 8-15,0-10 11 0,0 0 8 0,-2-2 5 16,-2-3 3-16,-2-1 0 0,-3-2-7 16,-3-2-10-16,-3 1-15 0,-2-1-16 15,-4 5-40-15,-5 0-85 0,-1 4-115 16,-5 1-113-16,1 3-120 0,-3 5-67 0,-2-1-6 15,-4 4 59-15,-1 2 102 0</inkml:trace>
  <inkml:trace contextRef="#ctx0" brushRef="#br0" timeOffset="19094.6">29058 3990 88 0,'10'-10'376'0,"-3"1"78"16,-3 5 83-16,-2 3 4 0,0 1-90 16,0 5-85-16,-2 9-72 0,-2 9-68 15,2 3-76-15,-2 12-56 0,0 2-36 0,0 7-24 16,0 3-16-16,-1 1-17 0,3 3-27 16,-2 1-66-16,2-1-119 0,0-1-131 15,2-4-121-15,3-4-101 0,1-5-33 0,0-6 33 16,1-1 105-16,-1-12 118 0</inkml:trace>
  <inkml:trace contextRef="#ctx0" brushRef="#br0" timeOffset="19245.3">29373 4271 30 0,'15'-29'307'16,"-3"8"67"-16,-1 5 73 15,-2 3-9-15,-3 12-44 0,0 2-53 0,-2 12-57 0,1 3-61 16,-3 5-72-16,0 7-91 0,0 3-109 15,0 3-124-15,-2 3-119 0,0 1-112 16,-2 0-91-16,0 3-21 0,-2-3 42 0,-3 0 87 16</inkml:trace>
  <inkml:trace contextRef="#ctx0" brushRef="#br0" timeOffset="19411.79">29153 4589 7 0,'-15'-25'296'0,"2"5"64"0,5-1 68 15,2 3-6-15,1 2-44 0,7 3-55 16,3 2-56-16,5-2-59 0,3 4-69 16,4 2-111-16,4 3-126 0,0-1-126 0,5 4-128 15,-3-2-105-15,0 2-49 0,-2-3 20 16,0 4 71-16,-1 0 99 0</inkml:trace>
  <inkml:trace contextRef="#ctx0" brushRef="#br0" timeOffset="19825.24">30440 3933 224 0,'15'4'336'0,"-1"5"97"0,3 7 28 16,2 2-23-16,3 7-34 0,-1 3-44 16,0 2-66-16,2 4-92 15,-2 2-90-15,3-1-78 0,-3 2-106 0,0 0-123 0,0 0-122 16,0-3-114-16,0 0-94 16,-1-5-28-16,-4-3 51 0,1-1 93 0</inkml:trace>
  <inkml:trace contextRef="#ctx0" brushRef="#br0" timeOffset="19973.78">30891 4084 62 0,'-24'-9'272'0,"-5"6"41"0,-5 3 43 16,-6 8-60-16,-3 5-59 0,-1 6-45 0,-5 6-42 15,-2 1-61-15,3 8-92 0,-1 0-99 16,0 5-101-16,5 0-107 0,2-1-53 0,1 3-9 15,1-3 36-15</inkml:trace>
  <inkml:trace contextRef="#ctx0" brushRef="#br0" timeOffset="21521.9">26769 5468 170 0,'3'0'205'15,"-3"0"-24"-15,2 0-29 0,-2 5-19 0,2 4-17 16,-2 5-16-16,2 3-16 15,-2 6-16-15,2 5-18 0,0 1-20 0,0 4-16 16,0 4-30-16,1-2-40 0,-1 3-52 0,0-1-70 16,-2 0-53-16,0-3-27 0,0-3 7 15</inkml:trace>
  <inkml:trace contextRef="#ctx0" brushRef="#br0" timeOffset="21716.17">26653 5816 145 0,'0'-9'220'15,"0"3"18"-15,0 2-47 0,4-2-50 16,3 1-36-16,1 1-23 0,5 3-13 16,2-4-15-16,2 2-26 0,2-2-41 0,2 4-57 15,0-4-75-15,0 3-69 0,0-2-37 16,0-1-14-16,1-2 16 0</inkml:trace>
  <inkml:trace contextRef="#ctx0" brushRef="#br0" timeOffset="24851.21">27735 5262 185 0,'0'-7'249'0,"-2"-1"24"15,-3 2 0-15,1 2 7 0,0 0 1 0,-2 3-3 16,-3-2-19-16,-2 6-33 0,1-2-38 15,-3 7-34-15,0 1-23 0,-1 7-12 0,-1 2-8 16,-2 7-8-16,2 1-7 0,-2 3-10 16,4 6-11-16,1-1-15 0,1 1-14 15,3 3-8-15,3 2-10 0,5-2-8 0,5 1-7 16,3-3-7-16,5-1-3 16,4 2-6-16,4-6-17 0,4-2-57 15,1-1-114-15,3-6-122 0,5-3-117 16,0-6-110-16,2-5-44 0,0-4 27 0,-2-8 97 15,0-4 113-15</inkml:trace>
  <inkml:trace contextRef="#ctx0" brushRef="#br0" timeOffset="25034.04">28156 5374 117 0,'2'-32'296'16,"0"3"78"-16,-2 7 39 0,-2 2-14 15,2 5-22-15,-2 6-21 0,0 8-36 0,0 10-63 16,0 7-64-16,-1 5-51 0,1 12-41 15,0 2-36-15,0 4-24 0,2 4-16 16,-2 2-22-16,2-2-41 0,0 2-85 0,2-2-117 16,0-1-120-16,2 0-120 0,1-5-73 15,-3 0-11-15,0-7 62 0,-2-4 102 16</inkml:trace>
  <inkml:trace contextRef="#ctx0" brushRef="#br0" timeOffset="25216.2">28150 5442 6 0,'2'-24'246'0,"0"6"48"15,2 10 73-15,2 4-9 0,3 8-27 0,1 4-26 16,3 6-19-16,2 6-39 0,0 1-68 0,2 5-74 16,2-2-100-16,-2 2-120 0,2-1-119 15,2 0-116-15,-2-1-96 0,-2-4-40 16,0-5 25-16,-5-1 74 0</inkml:trace>
  <inkml:trace contextRef="#ctx0" brushRef="#br0" timeOffset="25386.33">28501 5232 13 0,'0'-11'237'0,"0"2"47"0,-2 5 39 0,0 9-25 16,-3 7-33-16,1 4-29 0,0 6-32 0,-2 6-41 15,-1 2-53-15,1 4-53 16,0 0-66-16,-1 3-80 0,1 1-89 0,0-1-100 0,-1-2-83 16,1 0-32-16,-1-5 12 15,1 0 52-15</inkml:trace>
  <inkml:trace contextRef="#ctx0" brushRef="#br0" timeOffset="25599.95">28683 5175 30 0,'11'-25'314'0,"-5"8"56"15,0 3 60-15,-2 4 5 0,1 10-35 0,-3 7-49 16,0 6-49-16,0 11-42 0,-2 5-52 16,0 6-68-16,-2 6-55 0,0 7-41 15,-2 1-37-15,-1 4-79 0,-1 1-113 0,0 1-124 16,-1 0-124-16,-1 3-96 0,1-8-36 15,1 2 38-15,0-7 92 0</inkml:trace>
  <inkml:trace contextRef="#ctx0" brushRef="#br0" timeOffset="25797.94">28956 5250 161 0,'13'-37'389'0,"-3"6"66"15,-1 8 53-15,-3 6-42 0,-2 8-72 0,1 5-79 16,-1 9-74-16,-2 10-61 0,-2 7-48 16,0 4-48-16,0 6-49 0,-2 6-64 0,-2 1-100 15,-3 5-116-15,3-2-108 0,-2 0-111 16,-1 0-74-16,-1-1 0 0,-1-6 64 16,-1-1 98-16</inkml:trace>
  <inkml:trace contextRef="#ctx0" brushRef="#br0" timeOffset="25963.15">28782 5552 165 0,'-4'-11'275'0,"2"0"24"0,2 3-24 0,0 3-66 0,2 0-59 16,2 3-45-16,3-2-29 16,1 4-28-16,3 4-41 0,2-2-56 0,-1-1-64 15,3 3-73-15,2 0-78 0,-2-3-38 0,0 3-1 16,-1-4 31-16</inkml:trace>
  <inkml:trace contextRef="#ctx0" brushRef="#br0" timeOffset="26245.98">29320 5530 21 0,'2'16'224'0,"-4"3"28"16,0 5-7-16,0 2-55 0,-2 2-45 15,-3 3-39-15,3-2-54 0,-2 4-73 16,1-1-84-16,1 1-91 0,-2-4-48 0,2 1-25 16,-3-5 9-16</inkml:trace>
  <inkml:trace contextRef="#ctx0" brushRef="#br0" timeOffset="26410.95">29210 5689 7 0,'-8'-5'248'16,"1"-1"33"-16,1 5 27 0,2 1-65 0,1 1-61 16,3 5-47-16,5-1-38 0,-1 4-36 15,4 0-53-15,3-2-68 0,2 1-79 16,2-2-99-16,-1-3-52 0,1-2-22 0,0-2 12 16</inkml:trace>
  <inkml:trace contextRef="#ctx0" brushRef="#br0" timeOffset="26676.38">29527 5145 217 0,'-2'-21'340'0,"0"2"57"0,0 5-2 0,2 2-54 16,-2 3-48-16,2 4-37 0,0 2-45 15,0 7-36-15,2 4-32 0,2 2-18 16,1 5-18-16,-1 0-19 0,0 5-16 0,2 5-12 15,-1 0-7-15,1 4-8 0,-2 0-10 16,0 5-6-16,-1 0-6 0,-3 1-6 16,0-1-7-16,-3 1-2 0,-1-1-3 0,-2 2-16 15,-3-2-62-15,-1 0-115 0,-1-2-134 16,3-2-152-16,-3-4-82 0,3-3-29 16,-1-2 37-16,1-7 103 0</inkml:trace>
  <inkml:trace contextRef="#ctx0" brushRef="#br0" timeOffset="27074.22">29583 5678 12 0,'-3'-4'210'0,"-1"-1"19"0,2 4-7 16,-2 1-69-16,2 0-53 0,2 0-32 15,0 1-23-15,0 4-20 0,4-1-11 0,0 3-6 16,3-3-4-16,1 4-4 0,0-3-6 16,3 0-11-16,2 1-19 0,-1-5-31 0,1 3-47 15,2-4-64-15,0 0-31 0,0-4-8 16,-1 0 10-16</inkml:trace>
  <inkml:trace contextRef="#ctx0" brushRef="#br0" timeOffset="27655.12">29705 5719 12 0,'2'0'127'0,"-2"-1"-32"0,0 1-29 15,3 0-23-15,-3 0-17 0,2 1-13 0,0-1-6 16,0 3-7-16,2-2-3 0,-2 3 0 15,2-3-1-15,1 2 2 0,-1-2 0 0,0-1 2 16,0 4 3-16,1-2 1 0,-3-1-1 16,2-1-1-16,0 3-2 0,0-1-16 0,1 1-31 15,-3-2-44-15,0 2-21 0</inkml:trace>
  <inkml:trace contextRef="#ctx0" brushRef="#br0" timeOffset="27971.08">29807 5694 69 0,'-2'0'193'0,"0"0"0"0,2 0-29 0,-2 0-26 15,2 0-24-15,0 3-20 0,0-3-18 16,0 1-13-16,0-1-5 0,0 4 1 0,0-3 7 16,0 2 4-16,0 1 1 0,0 0-1 15,0 1-9-15,0 3-10 0,0 1-13 16,2-1-9-16,-2 1-9 0,0 3-7 16,0-1-4-16,0-1-4 0,2 2-4 0,-2 0-14 15,2-2-33-15,-2 0-39 0,2 0-51 0,-2-1-59 16,2-3-76-16,0-1-29 0,0-1 9 15,0-4 29-15</inkml:trace>
  <inkml:trace contextRef="#ctx0" brushRef="#br0" timeOffset="28251.65">30222 5329 139 0,'6'-20'296'0,"-2"2"79"0,-2 2 33 16,1 3-7-16,-1 1-12 16,-2 3-24-16,-2 0-43 0,-1 4-63 0,1 0-70 15,-2 0-63-15,-2 5-43 0,-1 0-32 0,-3 8-18 16,-1 0-11-16,-1 6-2 0,-1 5-2 16,-2 1-1-16,0 3 2 0,3 3-1 15,-1 2-3-15,0-2-3 0,5 3-4 0,-1 1-2 16,5-1-3-16,0-1-13 0,2-2-53 15,-1 3-111-15,3-5-136 0,3-2-137 16,1-2-106-16,0-2-43 0,0-2 21 0,3-4 95 16,3-4 128-16</inkml:trace>
  <inkml:trace contextRef="#ctx0" brushRef="#br0" timeOffset="28551.1">30404 5351 273 0,'2'-16'348'0,"-2"2"72"16,-2 6-20-16,-2 1-39 0,-3 5-36 0,-1 7-45 16,-3 3-59-16,-2 5-58 0,-1 8-40 0,-3 2-28 15,0 3-20-15,0 4-9 0,2-1-7 16,0 4-6-16,0-3-6 0,5 3-7 0,1-4-5 16,5-3-7-16,2-1-4 0,2-1-3 15,4-5-5-15,5-3 0 0,1-3-1 16,3-2-3-16,6-6-1 0,0-5-4 0,4-1-1 15,1-7-2-15,1-3-1 0,-2-3-1 16,1-1-1-16,-3-3 2 0,-2-4-2 16,-2-2-4-16,-5-2-10 0,-3-2-26 0,-3 2-60 15,-4-2-102-15,-4 3-107 0,0 0-108 16,-2 6-106-16,-2 0-35 0,-1 4 29 16,-1 4 81-16,-1 2 100 0</inkml:trace>
  <inkml:trace contextRef="#ctx0" brushRef="#br0" timeOffset="28816.56">30605 5442 106 0,'4'1'232'0,"2"3"33"16,-1-3-31-16,1 3-36 0,-2 3-27 15,3 1-21-15,-1-2-28 0,0 3-29 16,1 2-26-16,-1 1-20 0,0 0-14 0,1 1-6 15,-1 3 1-15,0-2 12 0,-1 1 18 16,1 3 23-16,-2-2 27 0,0 1 21 0,1 1 15 16,-1 1 4-16,0-4-12 0,-2 1-22 15,0 0-26-15,-2 1-26 0,0-5-36 16,0 2-58-16,0 0-85 0,-2-4-95 0,-2-1-101 16,0 2-113-16,-3-2-53 0,-1-4 5 15,0 0 58-15,-3-1 78 0</inkml:trace>
  <inkml:trace contextRef="#ctx0" brushRef="#br0" timeOffset="31654.35">31670 4715 149 0,'8'-8'236'0,"-2"4"17"0,-1 3-35 0,-1 5-26 15,0 5-12-15,0 8 0 0,1 8 7 16,-1 8 1-16,0 5-11 0,2 4-31 15,-1 4-34-15,1 5-34 0,0 3-22 16,3 4-22-16,-3 0-21 0,3 1-53 0,-1 1-76 16,-2 1-87-16,1 2-95 0,-3-1-83 0,0-2-38 15,-4 2 18-15,-2-7 60 0</inkml:trace>
  <inkml:trace contextRef="#ctx0" brushRef="#br0" timeOffset="31934.53">31739 5609 165 0,'-14'14'187'16,"-1"3"-35"-16,2 6-19 0,0-1-8 0,3 6 2 15,3-2 4-15,3 2 4 0,2-2 0 16,6 1 3-16,3-2 5 0,3 0 6 15,3 0 3-15,4-5-1 0,4 0-6 0,0-3-13 16,5-4-20-16,-1-1-24 0,3-6-21 0,1-3-22 16,-1-3-17-16,1-3-10 0,1-3-9 15,-3-6-16-15,1-1-34 0,0-4-54 0,-3 1-62 16,0-8-63-16,-1 2-56 0,-3-6-48 16,0-1-38-16,-2-2 1 15,-2-3 31-15,-2-3 47 0</inkml:trace>
  <inkml:trace contextRef="#ctx0" brushRef="#br0" timeOffset="44094.21">26888 6337 82 0,'-6'14'177'0,"-1"5"-12"16,1 3-50-16,2 6-37 0,-1 1-28 15,1 5-24-15,2 0-25 0,2 4-34 0,2-1-43 16,0 2-54-16,0-2-31 0,1-1-12 15</inkml:trace>
  <inkml:trace contextRef="#ctx0" brushRef="#br0" timeOffset="44361.85">26740 6690 154 0,'2'-6'197'0,"0"1"-21"0,2 1-31 0,3-1-26 16,1 3-19-16,3-2-18 15,1 0-21-15,1 3-22 0,4-2-27 16,0 3-33-16,0-1-48 0,2 1-62 0,-2 0-61 0,0 0-31 15,0 0-7-15,-2 0 14 0</inkml:trace>
  <inkml:trace contextRef="#ctx0" brushRef="#br0" timeOffset="45421.94">27938 6150 21 0,'0'-1'108'0,"2"-3"1"15,-2 0 0-15,2 3 3 0,-2-3-1 16,2 3 4-16,-2-2 4 0,2 1 3 0,0 2 9 16,1 0 18-16,-1 2 29 0,2 2 29 15,0 5 26-15,3 7 14 0,-3 7-4 16,0 6-23-16,0 6-36 0,0 4-46 15,1 0-46-15,-3 6-33 0,0 4-23 0,0-2-19 16,0 3-33-16,-2 1-53 0,-2-2-72 16,0 2-88-16,0-1-83 0,0-5-86 0,0-2-63 15,-3-3 0-15,1-1 48 0,0-9 70 16</inkml:trace>
  <inkml:trace contextRef="#ctx0" brushRef="#br0" timeOffset="45723.81">28251 6471 64 0,'2'-25'225'0,"-2"3"39"16,-2 3-12-16,0 1-22 0,0 2-19 15,-2 3-21-15,-3 1-24 0,1 3-34 16,-2 4-34-16,-3-1-33 0,-4 5-23 15,-2 1-16-15,-2 1-8 0,-4 6 1 0,0 1 10 16,-3 1 19-16,1 2 25 0,-1-1 31 16,3 3 31-16,2-2 18 0,4-1-2 15,2 0-15-15,5-1-23 0,1 0-31 16,7 3-32-16,2-3-25 0,4 1-10 0,5 1-5 16,3 1-18-16,3-2-50 0,2 1-78 15,2-2-90-15,0 2-89 0,5-2-97 16,-3 0-73-16,2-3 2 0,-2 1 54 15,0-3 74-15</inkml:trace>
  <inkml:trace contextRef="#ctx0" brushRef="#br0" timeOffset="46685.52">28560 6664 22 0,'-2'-4'132'16,"2"3"-24"-16,0-2-21 0,0-2-16 15,4 4-13-15,1-3-9 0,-1 0-10 0,2 3-10 16,3-1-8-16,-3-2-5 0,2 4-4 15,-1 0-1-15,-1 0-1 0,0 4-1 0,-1-1 3 16,-3 5 1-16,0 1 3 0,0 2 4 0,0 0 3 16,-2 1 0-16,2 0-2 0,-2 1-2 15,2-2-5-15,3-1-7 0,-1-1-14 16,2 1-22-16,3-4-40 0,1-1-52 0,3-2-46 16,0-6-20-16,1-2-3 0</inkml:trace>
  <inkml:trace contextRef="#ctx0" brushRef="#br0" timeOffset="47013.81">29189 6346 55 0,'8'-14'197'16,"-3"-2"15"-16,-1 2-18 0,0 3-20 0,-2 2-14 15,-2-1-11-15,2 1-15 0,-2 3-16 16,-2-2-14-16,0 4-13 0,0 0-11 15,-2 0-5-15,-3 0-1 0,3 4 9 0,-2 0 14 16,-3 0 17-16,1 4 15 16,-1 0 15-16,-1 0 4 0,-3 4-6 0,0 1-13 15,-1 1-17-15,-1 6-16 0,-2 3-21 16,0 3-19-16,-2 4-15 0,2 6-11 0,0 1-9 16,2 2-8-16,2 2-5 0,5-1-1 15,4 3-1-15,2-4-4 0,2 2-1 0,4-4-1 16,4-1 1-16,3-2-2 0,4-4-10 15,-1-2-27-15,6-2-49 0,-1-5-67 0,0-1-76 16,2-4-76-16,2-6-67 0,0-2-58 16,1 0-19-16,-3-8 29 0,0 0 56 15,-2-2 65-15</inkml:trace>
  <inkml:trace contextRef="#ctx0" brushRef="#br0" timeOffset="47230.64">29458 6559 169 0,'-5'-2'234'0,"3"2"-6"0,-2 0-34 16,0 2-34-16,0 1-32 0,-1 3-34 0,-1 2-39 15,2-1-46-15,0 2-49 0,-1 1-56 16,3 1-69-16,-2-2-62 0,2 0-26 0,0 1 4 15,-3-4 22-15</inkml:trace>
  <inkml:trace contextRef="#ctx0" brushRef="#br0" timeOffset="47363.57">29379 6563 59 0,'-2'-6'166'0,"2"0"-10"0,2 1-51 0,0 1-40 15,3 0-33-15,1 3-39 0,0-2-51 0,5 3-56 16,0 0-31-16,-1 0-17 16</inkml:trace>
  <inkml:trace contextRef="#ctx0" brushRef="#br0" timeOffset="47810.59">29968 6332 7 0,'0'-7'231'0,"-2"-1"53"16,2 2 27-16,-2 2-3 0,-1-1 1 15,1 0-2-15,0 0-14 0,-2 4-28 16,0 1-34-16,-1 1-36 0,-3 3-32 0,0 2-26 15,-5 5-21-15,-2 2-18 0,-2 3-16 16,-4 8-12-16,0 0-15 0,0 2-14 16,-3 4-9-16,3 2-5 0,0-1-7 15,2 3-7-15,2 0-4 0,4-2-3 16,5 1-2-16,1 0-1 0,5-4-1 0,4 1-2 16,3-4 2-16,3-3-1 0,5 0 0 15,4-6-2-15,0-4 0 0,4-1 1 0,0-3-2 16,2-5-1-16,3-4-1 0,-3-1-2 15,2-7 1-15,-1-2 0 0,-3-6 0 0,0-3 4 16,-2-5-3-16,-2-4-4 0,-2-1-9 16,-5-4-16-16,-1-4-26 0,-3 3-50 15,-4 0-76-15,-4 1-91 0,0 4-91 0,-2 1-88 16,-2 1-59-16,-3 5 2 0,1 3 57 16,-1 4 83-16</inkml:trace>
  <inkml:trace contextRef="#ctx0" brushRef="#br0" timeOffset="47993.21">30169 6522 28 0,'8'7'296'0,"-1"1"80"0,-1 1 73 0,0 2-21 16,-1 4-47-16,-1 4-49 0,0 1-60 15,-2 3-76-15,2-1-96 0,-1 3-120 0,-1-1-118 16,0 0-113-16,0 1-105 0,2-6-104 15,-2 1-29-15,0 0 35 0,0-6 69 16,1-2 86-16</inkml:trace>
  <inkml:trace contextRef="#ctx0" brushRef="#br0" timeOffset="48142.21">30230 6650 133 0,'-15'-9'275'0,"-2"2"59"0,3 3-5 0,-1 0-31 15,2 3-36-15,3 2-37 0,1 3-49 0,3 0-59 16,4 3-63-16,4 2-66 0,2 0-68 16,2 0-75-16,5-1-86 0,4 1-99 15,2-1-41-15,0-5 6 0,2 1 36 0</inkml:trace>
  <inkml:trace contextRef="#ctx0" brushRef="#br0" timeOffset="48806.18">30927 6116 188 0,'0'-4'246'15,"-3"-1"10"-15,3 4-5 0,0-1 10 16,-2-2 24-16,2 8 34 0,0-1 17 15,0 9-7-15,-2 4-26 0,0 8-40 0,0 6-59 16,-2 5-70-16,0 4-51 0,-1 5-35 16,1 0-22-16,2 1-14 0,0 4-22 15,0-5-59-15,0 4-99 0,0-2-115 0,2 1-109 16,2-7-115-16,-4-1-57 0,2-5 14 16,-3-4 75-16,1-2 106 0</inkml:trace>
  <inkml:trace contextRef="#ctx0" brushRef="#br0" timeOffset="49021.4">30781 6719 67 0,'-11'3'306'0,"0"1"69"0,3 0 78 0,2 1-14 16,1 4-28-16,5 1-39 0,5-1-43 15,1 0-54-15,5 0-75 0,3-1-69 0,5 0-52 16,0-3-34-16,5 2-20 15,-1-2-16-15,2-2-17 0,1-2-44 0,-1-1-81 16,1 0-111-16,-1-1-109 0,0-2-109 16,1-4-80-16,-3 1-9 0,-2-3 54 0,-4-2 96 15</inkml:trace>
  <inkml:trace contextRef="#ctx0" brushRef="#br0" timeOffset="49502.91">29775 7249 1 0,'6'-9'280'15,"-1"2"61"-15,-1 2 70 0,0 2 6 16,-2 6-5-16,0 5-24 0,1 5-40 16,-3 8-47-16,0 7-63 0,-3 3-76 0,1 2-67 15,0 6-43-15,0 1-25 0,-2 2-21 16,0 0-45-16,-1 0-93 0,-1-1-117 15,-2 1-128-15,1 0-129 0,-1 0-62 0,-1-2 0 16,3-1 69-16,0-5 105 0</inkml:trace>
  <inkml:trace contextRef="#ctx0" brushRef="#br0" timeOffset="49720.55">29959 7544 193 0,'-8'-15'310'0,"-3"5"71"16,-1 4 23-16,-1 2-19 0,0 8-22 15,0 2-32-15,1 3-48 0,3 1-65 0,1 5-72 16,4 0-66-16,1 1-64 0,3 3-69 16,3-4-79-16,1 0-83 0,2-1-80 15,3 1-74-15,1-2-56 0,1-4-24 0,1-1 30 16,1-3 56-16,0-2 67 0</inkml:trace>
  <inkml:trace contextRef="#ctx0" brushRef="#br0" timeOffset="50300.54">30124 7542 179 0,'7'-9'311'0,"-5"4"64"0,0 1-1 0,0 4-15 16,-2 0-20-16,-2 1-31 0,2 3-49 15,-2 4-54-15,2-3-53 0,-2 2-48 16,2-2-39-16,0 3-35 0,0-2-31 0,2-1-35 15,0 0-29-15,0 0-23 0,2-1-19 16,3-4-10-16,-1 0 3 0,2 0 8 16,3-3 8-16,0-2 8 0,-1 4 4 15,1-4-1-15,-1 0 0 0,1 0 4 0,-3 1 3 16,3 3 2-16,-2-3 7 0,-3 3 2 0,2 1 2 16,-1 0-6-16,-1 0-7 0,-2 0-10 15,3 0-7-15,-3 0-1 0,2 0 4 0,1 0 12 16,-1 0 16-16,0-3 22 0,1 2 26 15,-1-3 28-15,0 1 31 0,3-2 30 16,-3-3 32-16,0 4 30 0,-1-1 23 0,1 4 13 16,-2-4 5-16,1 4-4 0,-3 1-11 15,2 0-20-15,0 0-26 0,2 1-25 16,1 4-23-16,1 0-23 0,3-1-19 16,2 1-11-16,-1 0-13 0,1 2-9 0,2 1-6 15,0-2-4-15,-1 3-1 0,1 1 1 16,0 0 7-16,-2 1 4 0,-1 6 6 15,-1-1 3-15,-3 3 3 0,1 2 3 0,-5 2 1 16,0-1 1-16,-1 3 2 0,-3 1-1 16,-3-2-2-16,1 1-2 0,0 0-3 0,-2-3-3 15,-2 2-11-15,-1 0-16 0,1-5-16 16,-3 2-20-16,-1-2-17 0,-3-4-16 0,0-1-4 16,-3-4 3-16,-1-1 9 0,-2-2 12 15,-3-3 16-15,1-4 14 0,0-4 11 16,-2-3 11-16,2-2 8 0,-1 0 12 0,3-2 13 15,5-3 13-15,1 2 12 0,4 0 9 16,3-2 4-16,6 2 2 0,2-1-8 16,7 2-7-16,1 1-9 0,5 2-8 0,4 1-12 15,2 2-35-15,3 0-50 0,1 2-68 16,0 1-92-16,1-1-66 0,-1 3-26 16,1-1 9-16,-1-2 38 0</inkml:trace>
  <inkml:trace contextRef="#ctx0" brushRef="#br0" timeOffset="50833.16">29191 7194 28 0,'4'-4'190'16,"0"0"20"-16,1 4 27 0,1 4 44 16,-2 5 49-16,3 6 37 0,-3 10 12 15,0 14-19-15,-2 7-50 0,0 8-74 0,0 9-76 16,-2 4-63-16,0 3-44 0,-2-1-40 16,2 0-61-16,-2 0-83 0,0-3-104 0,0 0-97 15,-2-3-109-15,2-3-71 16,-3-3 3-16,-1-7 54 0,0-4 84 0</inkml:trace>
  <inkml:trace contextRef="#ctx0" brushRef="#br0" timeOffset="51363.04">29223 7411 175 0,'6'-24'253'0,"3"3"37"16,-1 3-28-16,3-1-21 0,3 2-10 16,5 0-4-16,5 1-10 0,5 1-14 15,7 0-19-15,7 1-27 0,7-1-31 0,5 0-24 16,9 0-19-16,2-1-22 0,6-1-26 16,0 1-17-16,4-2-7 0,-2 2-8 15,2 2-4-15,-2-2-2 0,-4 0 0 0,-2-1 0 16,-7 5-2-16,-4-1 3 0,-4 3-2 15,-6 0 4-15,-7 4 5 0,-4-2 12 0,-4 7 16 16,-5-2 18-16,-1 6 20 16,-5 3 16-16,-4 7 6 0,0 7 0 0,-5 6-11 15,1 11-12-15,-5 5-17 0,1 7-17 16,-5 9-10-16,0 1-12 0,1 5-7 0,-3 2-5 16,0 1-2-16,-2 1 0 0,2 0-1 15,0 0 1-15,0-3 2 0,0 4 1 0,0-5 0 16,1-1 1-16,1-1-1 0,-2-2 0 15,2-2-3-15,-2-8 1 0,0 0-1 16,1-5 3-16,-3-2 4 0,0-6 4 0,0-4 6 16,-3-3 0-16,-1-2 3 0,-4-6 2 0,-3-1 0 15,-2-4-2-15,-6-4-6 0,-4 2-3 16,-7-6-2-16,-3 0-4 0,-10-2-6 0,-3-3-5 16,-9 1-7-16,-5-4-8 0,-5-1-18 15,-7 0-34-15,-7 0-73 0,-1-1-101 16,-5-3-107-16,-1 3-105 0,-1-3-89 15,0-1-22-15,0-1 46 0,3-3 90 0,3 0 104 16</inkml:trace>
  <inkml:trace contextRef="#ctx0" brushRef="#br0" timeOffset="55673.78">6627 9913 48 0,'-4'0'122'0,"0"-4"-15"16,0 4-11-16,-1 0-6 0,1 0-5 0,0 0-9 16,0 0-8-16,-3 4-3 0,3-4 1 15,-2 2 4-15,1-2 8 0,-1 1 8 16,0 2 5-16,-3 2 7 0,1-4 0 0,-1 3-1 15,1 4-6-15,-5-1-6 0,1 2-11 16,-3 1-13-16,-2 6-8 0,0 4-3 16,-4 9 6-16,-1 0 5 15,1 6 9-15,-2 3 9 0,2 6 6 0,2 5-2 16,0 4-8-16,2 2-9 0,2 7-9 16,7 4-10-16,1 3-7 0,5 1-7 0,4 5-6 15,7-3-3-15,5 1-1 0,6-1-2 0,3-4 0 16,6-3-2-16,7-1-4 0,5-9-2 15,3-2-4-15,5-9-1 0,2-3 0 16,4-4 0-16,2-11-1 0,0-2-1 16,2-9 0-16,-2-6-1 0,0-7-4 0,1-7-1 15,-3-6 0-15,-5-7 1 0,1-8 1 16,-4-8 1-16,-5-10 3 0,-4-6 14 0,-4-4 21 16,-6-6 26-16,-7-7 18 0,-6-2 14 15,-9-5 9-15,-6-4-6 0,-6-1-17 16,-9-1-23-16,-4-3-16 0,-9-1-13 15,-1 0-11-15,-7 4-9 0,-5 6-4 0,-3 6-4 16,-5 6-4-16,-2 8-9 0,-4 3-17 16,-4 10-38-16,0 7-89 0,-2 10-107 15,3 3-114-15,1 8-128 0,4 4-63 0,0 4-4 16,5 3 66-16,-1 1 95 0</inkml:trace>
  <inkml:trace contextRef="#ctx0" brushRef="#br0" timeOffset="70820.5">16933 12069 29 0,'-8'-5'134'0,"-3"1"-10"16,3-2-7-16,-3 2-8 0,3-1-6 16,-1 0-7-16,3 1-8 0,0 3-7 15,-1-3-8-15,3 2-4 0,0 1-4 16,0-2-5-16,1 2-3 0,1 1-7 16,0-4-3-16,2 4-2 0,2-1 6 0,0-2 9 15,3 2 13-15,1-4 14 0,5 1 13 16,3-2 9-16,3 0 0 0,2-2-8 15,5 3-11-15,3-5-10 0,3 4-6 0,2-3-8 16,1 1-5-16,3 1-5 16,3 2-7-16,-1 0-10 0,2 2-11 0,0 3-10 15,0 3-6-15,-2 2-4 0,0 0-1 16,-2 5 0-16,-2 0 6 0,-2 5 6 0,-4 0 12 16,-3 5 17-16,-6 0 16 0,-2 6 20 15,-2-1 8-15,-5 0 5 0,-1 1-7 16,-3 2-11-16,3-2-17 0,-3 2-17 15,2-2-14-15,1 3-10 0,2-3-8 0,1 2-6 16,3-3-2-16,4-4-1 0,2 1-2 16,3-5-1-16,3-1 0 0,3-4-8 15,1-2-27-15,3-3-62 0,2-3-88 16,-2 0-94-16,2-8-85 0,0 3-71 16,-2-5-55-16,0 1 3 0,-5-4 59 0,-3 0 76 15,-5-3 77-15</inkml:trace>
  <inkml:trace contextRef="#ctx0" brushRef="#br0" timeOffset="71070.95">17560 12020 74 0,'-36'-9'151'0,"4"4"-4"16,5-1-2-16,3 1-11 0,5 1-12 0,4-1-18 15,7 4-18-15,4-3-15 0,6 0-9 0,6 3 5 16,7-1 10-16,6-3 9 0,5 2 0 16,5-2-7-16,8 1-14 0,1-1-16 15,6 0-16-15,3-1-13 0,2 1-22 16,2 0-38-16,2 0-51 0,2 1-63 0,0-2-88 16,-2 2-51-16,0-1-15 15,0 1 18-15</inkml:trace>
  <inkml:trace contextRef="#ctx0" brushRef="#br0" timeOffset="71682.52">17338 12211 42 0,'-7'0'157'16,"1"0"-31"-16,2 0-24 0,2 0-17 15,2-3-7-15,4 3-3 0,4-2 6 16,5-2 11-16,6-2 16 0,4 2 11 0,5-1 2 16,8-4-9-16,4 1-16 0,4-1-18 15,7-3-24-15,2 1-21 0,4-3-25 16,5 3-43-16,-1 1-58 0,0 1-79 16,1-3-79-16,-1 3-41 0,-4-3-11 0,-4 4 22 15</inkml:trace>
  <inkml:trace contextRef="#ctx0" brushRef="#br0" timeOffset="72567.55">18957 12104 53 0,'0'-1'200'0,"2"-3"16"15,0 0-34-15,7 3-19 16,1-4-10-16,7-1 0 0,6 1 10 0,5 0 12 15,4-3 0-15,6 4-10 0,6-3-21 16,5 3-21-16,2-1-24 0,4 0-23 16,2 1-22-16,2 3-19 0,-2-3-13 0,-2 2-17 15,0 2-40-15,-4 2-63 0,-2 2-71 16,-3-3-77-16,-1 3-86 0,-7 0-58 16,-2-3 2-16,-4 2 40 0,-7-3 60 15</inkml:trace>
  <inkml:trace contextRef="#ctx0" brushRef="#br0" timeOffset="72800.13">20009 11735 26 0,'6'-5'171'0,"-2"2"17"16,3 6-36-16,1 2-38 0,1 4-17 0,-1 3-9 0,1 6-5 15,-3 6-11-15,0 2-14 16,1 6-14-16,-5 1-12 0,0 4-10 0,-4 2-7 16,-2-2-6-16,-5 5-2 0,1-3-9 15,-5 5-21-15,0-4-40 0,-4 1-64 0,-2-3-68 16,-2 1-35-16,0-5-14 0,-2-3 11 16</inkml:trace>
  <inkml:trace contextRef="#ctx0" brushRef="#br0" timeOffset="73923.95">20883 11592 29 0,'2'-8'195'0,"2"2"15"0,-2 0-40 0,1 3-32 16,-1 1-18-16,0 7-1 0,0 3 4 15,0 5 2-15,0 11-1 0,-2 6-9 0,0 3-20 16,-2 6-28-16,2 3-26 0,-2 0-21 16,2 4-34-16,0 2-45 0,0 0-49 15,0-3-51-15,0 1-51 0,0-3-53 16,0-2-20-16,-2-3 15 0,-2-4 33 0</inkml:trace>
  <inkml:trace contextRef="#ctx0" brushRef="#br0" timeOffset="74090.77">20758 12202 85 0,'-6'-19'173'0,"-1"3"-8"16,3 1-15-16,2-1-19 0,2 3-15 15,4-2-14-15,3 2-16 0,1 0-16 16,3 1-15-16,4 3-13 0,1 1-13 0,6-1-10 16,-1 0-19-16,4 2-33 0,1 3-48 15,1-4-70-15,-1 3-61 0,1 0-32 16,-2-6-6-16,1 2 18 0</inkml:trace>
  <inkml:trace contextRef="#ctx0" brushRef="#br0" timeOffset="74286.6">21539 11522 27 0,'4'-9'260'0,"-4"1"35"0,0 8 48 0,-4 5-37 15,0 7-37-15,0 9-30 0,-3 8-28 16,1 5-27-16,-2 7-43 0,1 3-45 16,-1 5-39-16,1 1-42 0,1 4-65 0,0 0-83 15,-1 4-87-15,3-4-98 0,0 0-78 16,0-5-28-16,-1-1 28 0,1-3 63 16</inkml:trace>
  <inkml:trace contextRef="#ctx0" brushRef="#br0" timeOffset="74520.45">21795 11639 147 0,'13'-31'297'0,"-5"3"35"0,1 11 16 16,-3 2-43-16,-1 11-33 0,-1 8-32 15,0 11-29-15,-4 6-23 0,0 12-36 0,0 2-46 16,-2 6-39-16,-2 5-49 0,2 0-71 15,-3 4-92-15,-1 2-88 0,2-2-94 16,-3-1-95-16,3 0-32 0,-2-6 28 16,-1-3 67-16</inkml:trace>
  <inkml:trace contextRef="#ctx0" brushRef="#br0" timeOffset="74654.7">21675 12044 182 0,'-2'-19'245'0,"-1"4"11"15,3 0-67-15,0 6-60 0,3 0-46 16,1 6-36-16,2-2-30 0,5 5-38 16,-1 0-49-16,5 0-62 0,0 2-65 15,4 1-34-15,0-3-12 0,0 0 19 16</inkml:trace>
  <inkml:trace contextRef="#ctx0" brushRef="#br0" timeOffset="74868.43">22229 11697 86 0,'11'-25'209'16,"-5"5"9"-16,-2 0-19 0,-4 5-14 0,-4 4-18 16,-4 2-19-16,-3 4-17 15,-2 6-13-15,-4 8-4 0,1 7 9 0,-4 5 25 16,1 3 23-16,0 6 14 0,5 4 3 16,-1 0-9-16,4-1-21 0,5 5-36 15,4-6-32-15,2 2-26 0,6-1-23 16,3-3-22-16,1-1-53 0,5-4-93 15,2-4-101-15,4-3-97 0,2-2-99 0,3-4-73 16,1-5 4-16,3-6 64 0,-3-2 85 16</inkml:trace>
  <inkml:trace contextRef="#ctx0" brushRef="#br0" timeOffset="75049.89">22790 11522 164 0,'13'-22'273'0,"-3"3"46"0,-3 5-4 15,-3 11 5-15,-2 4 11 0,-2 13-1 0,-2 8-15 16,0 11-29-16,-2 6-47 0,-3 6-65 16,3 4-62-16,0 3-49 15,0-1-56-15,-1 3-104 0,3 3-131 0,2-2-133 16,0-1-123-16,2-5-66 0,0-5-6 0,3 0 68 16,-1-9 111-16</inkml:trace>
  <inkml:trace contextRef="#ctx0" brushRef="#br0" timeOffset="75613.92">23476 11383 93 0,'8'4'224'0,"3"0"51"0,4 10-15 16,2 3-11-16,6 8-6 0,2 7-17 0,3 7-29 15,2 1-46-15,1 4-50 0,1 5-43 16,2-3-63-16,0 5-81 0,0-5-87 15,0 3-103-15,-3-5-74 0,-1-3-36 16,-3-4 16-16,-1-3 55 0</inkml:trace>
  <inkml:trace contextRef="#ctx0" brushRef="#br0" timeOffset="75813.37">24257 11672 64 0,'-11'-29'263'0,"-3"8"31"0,-10 5 38 16,-3 7-56-16,-9 10-48 0,-4 9-32 0,-9 9-27 16,-4 10-26-16,-6 4-37 0,-5 5-41 15,-1 8-38-15,-1-1-57 0,5 5-73 16,3-3-93-16,6-1-115 0,3 0-61 0,7-3-22 16,3-6 20-16,6-4 55 0</inkml:trace>
  <inkml:trace contextRef="#ctx0" brushRef="#br0" timeOffset="77093.64">21035 12647 74 0,'3'-5'252'0,"-3"5"30"0,0 0-12 0,-3 5-38 16,3 3-33-16,-2 9-31 16,-2 4-30-16,2 12-24 0,0 2-21 15,0 9-26-15,0 2-24 0,2 6-29 0,0 1-42 16,2 1-51-16,-2 0-53 0,2 1-61 16,-2-1-67-16,2-3-56 0,-2-2-5 15,-2-1 26-15,-2-4 38 0</inkml:trace>
  <inkml:trace contextRef="#ctx0" brushRef="#br0" timeOffset="77272.39">20811 13307 175 0,'-11'-17'211'0,"5"-2"-26"0,0 5-25 15,4-1-17-15,4 1-16 0,2 2-10 16,4-2-14-16,3 1-13 0,6 1-15 0,2 0-18 15,2 1-15-15,5 2-14 0,-1 3-15 16,3-2-28-16,-1 1-47 0,1 3-52 16,1-1-66-16,1 1-72 0,-3-1-33 15,3-2 3-15,-3 2 30 0</inkml:trace>
  <inkml:trace contextRef="#ctx0" brushRef="#br0" timeOffset="77960.7">21560 12516 133 0,'0'-5'222'0,"0"5"9"15,2 0-26-15,-2 6-13 16,3 6-6-16,-3 5-3 0,2 8-5 0,-2 9-14 16,0 4-25-16,0 6-34 0,0 4-38 15,0 3-28-15,0 2-16 0,0 1-27 16,-2 0-43-16,2 0-51 0,-3-3-51 0,3 0-60 16,-2-5-71-16,0-1-50 0,0-2 2 0,0-3 27 15,-2-5 41-15</inkml:trace>
  <inkml:trace contextRef="#ctx0" brushRef="#br0" timeOffset="78169.35">21802 12709 189 0,'8'-36'294'0,"-2"5"35"15,-1 6-35-15,-1 7-35 0,0 4-25 16,0 9-23-16,1 8-27 15,-3 10-24-15,-2 8-20 0,0 5-30 0,0 10-31 16,0 7-34-16,-2 6-40 0,-3-1-67 16,1 7-84-16,0 2-88 0,0-1-99 0,-3-2-78 15,1 3-22-15,-2-6 30 0,-3 2 66 16</inkml:trace>
  <inkml:trace contextRef="#ctx0" brushRef="#br0" timeOffset="78301.69">21673 13257 255 0,'-5'-21'315'16,"-1"1"25"-16,2 3-52 0,2 1-72 15,2 6-69-15,2 1-70 0,2 2-77 0,4 2-75 16,3 2-80-16,2 3-94 0,2 3-55 16,1-1-14-16,1 1 19 0</inkml:trace>
  <inkml:trace contextRef="#ctx0" brushRef="#br0" timeOffset="78449.98">21999 13129 126 0,'4'-5'199'15,"0"1"-12"-15,0 3-53 0,0-3-45 16,1 3-34-16,1 1-26 0,2 0-26 0,3 0-23 16,2 0-26-16,2 1-30 0,-1-1-29 0,3 0-31 15,0 0-27-15,0 0-2 0</inkml:trace>
  <inkml:trace contextRef="#ctx0" brushRef="#br0" timeOffset="78815.62">22638 12764 161 0,'10'-18'215'0,"-3"-1"7"0,-1 4 5 16,-4 1 3-16,0 0 0 0,-4 3-6 15,0 1-11-15,-2 0-15 0,-3 4-18 0,-1 1-26 16,0 2-23-16,-1 3-20 16,-2 3-18-16,1 2-15 0,-1 3-12 0,1 4-6 15,-1 0-8-15,1 7-6 0,-1 4-6 16,2 2-7-16,3 4-8 0,0 2-8 0,2 3-6 16,1 5-4-16,3 0-3 0,3-1 0 15,1 3 1-15,2-3-1 0,0-3-1 16,1 0-2-16,1-1 0 0,-1-5-2 0,1-3-2 15,-2-1 1-15,-1-2 2 0,-1-4 5 16,-2-3 8-16,-2-3 6 0,-2-2 4 16,-2-2-1-16,-5-3 3 0,-1-1-5 15,-3-2-10-15,-4-2-8 0,0 3-25 0,-4-2-60 16,0-2-85-16,0 1-94 0,-3-1-96 16,5 3-113-16,0-2-37 0,0 3 24 15,2-4 68-15,2-4 84 0</inkml:trace>
  <inkml:trace contextRef="#ctx0" brushRef="#br0" timeOffset="79282.31">23370 12653 11 0,'0'-10'220'15,"0"1"24"-15,2 5 14 0,2 4-19 16,5 8-7-16,2 2 1 0,1 9 4 0,3 6-2 15,0 5-26-15,4 9-44 0,0 5-48 16,0 2-58-16,2 6-77 0,0 1-95 16,0-2-95-16,1 2-102 0,1-3-88 0,0-6-36 15,1 0 21-15,-1-5 64 0</inkml:trace>
  <inkml:trace contextRef="#ctx0" brushRef="#br0" timeOffset="79462.42">24024 12976 107 0,'-4'-32'236'0,"-7"6"30"0,-1 2-31 15,-7 9-50-15,-7 5-39 16,-6 10-33-16,-6 8-29 0,-6 8-29 0,-5 5-25 0,-2 9-24 16,-4 2-33-16,2 3-44 15,1 5-59-15,1-5-86 0,4 3-48 0,3-4-17 16,1 1 11-16</inkml:trace>
  <inkml:trace contextRef="#ctx0" brushRef="#br0" timeOffset="80554.67">21209 13797 66 0,'0'-6'280'0,"-2"2"27"0,-4 8 22 16,-1 5-74-16,1 8-64 0,-3 12-55 16,3 1-40-16,-2 8-26 0,1 8-30 15,3 2-59-15,-2 4-66 0,1 2-69 0,3 0-82 16,-2 2-66-16,0-2-28 0,0-1 20 16,-1-3 42-16</inkml:trace>
  <inkml:trace contextRef="#ctx0" brushRef="#br0" timeOffset="80740.59">20987 14345 1 0,'-9'-23'194'0,"5"4"20"0,0 2-23 16,4 0-31-16,2 1-30 0,4 3-25 15,5 0-21-15,2 1-20 0,1 3-18 16,5 1-17-16,0-1-22 0,5 1-32 15,-1 3-41-15,2 2-56 0,1-2-76 16,1 1-39-16,-1-1-11 0,-1 1 11 0</inkml:trace>
  <inkml:trace contextRef="#ctx0" brushRef="#br0" timeOffset="82449.7">21954 13782 33 0,'2'-6'115'0,"0"1"-11"0,-2 1-11 0,0-1-6 16,0 1-1-16,0-1-1 0,0-1 3 16,0 2 5-16,-2-1 6 0,-2 4 5 15,0-3 1-15,-5 4 3 0,1 0-1 16,-5 1-3-16,0 3-2 0,-4 9 1 0,1-1 0 15,-4 9 4-15,-1 3 3 0,0 6 2 16,0 4 0-16,0-1-4 0,4 6-4 16,2 0-5-16,4 0-9 0,5-1-11 0,6-1-9 15,4 1-8-15,7 0-14 0,4-5-13 16,6 1-19-16,4-2-53 0,3-2-82 16,4-6-81-16,1-3-75 0,3-7-82 15,3-2-87-15,-1-4-5 0,0-7 48 0,-2-2 64 16</inkml:trace>
  <inkml:trace contextRef="#ctx0" brushRef="#br0" timeOffset="82750.61">22483 13675 58 0,'-2'-4'114'0,"0"0"-20"15,0 1-8-15,0 6 1 0,0 1 6 16,0 5 12-16,-1 6 13 0,1 7 9 16,0 4 7-16,-2 8-6 0,2 2-15 15,-2 2-20-15,-1 1-22 0,3 1-21 16,0 2-19-16,0-1-33 0,2-2-46 0,2 2-57 15,0-3-68-15,0-1-74 0,0-3-37 16,1-2-2-16,-1-6 27 0</inkml:trace>
  <inkml:trace contextRef="#ctx0" brushRef="#br0" timeOffset="85039.64">22587 13599 42 0,'-4'-7'193'0,"-1"2"9"0,1 1-23 16,0 0-21-16,2 1-10 0,2 3 7 15,0 0 21-15,4 7 33 0,2 2 38 0,3 8 39 16,4 4 19-16,4 8-12 0,2 4-37 15,2 4-52-15,4 5-56 0,3-1-54 16,1 2-41-16,1 2-24 0,4-1-21 0,-2 0-40 16,1-1-70-16,-1-2-94 15,0-2-94-15,0 0-82 0,-3-5-69 0,1-4-41 16,-5-6 9-16,-1-4 64 0,-3-9 77 16</inkml:trace>
  <inkml:trace contextRef="#ctx0" brushRef="#br0" timeOffset="85220.63">23161 13746 14 0,'-5'-32'204'0,"1"6"31"15,0 2-16-15,0 6-16 0,-1 5-16 0,1 5-17 16,0 8-22-16,0 9-29 0,-3 7-24 16,3 8-20-16,-2 6-17 0,2 4-17 15,-3 8-21-15,3-1-37 0,2 4-57 16,0-1-65-16,2 0-80 0,0-1-76 15,2-2-32-15,0-3 6 0,0-8 38 0</inkml:trace>
  <inkml:trace contextRef="#ctx0" brushRef="#br0" timeOffset="85437.17">23304 13616 25 0,'7'-36'234'0,"-3"7"38"0,0 3 2 0,-2 5-29 15,1 5-15-15,-1 7 0 16,0 8-5-16,-2 5-13 0,-2 10-15 16,0 7-24-16,-1 7-34 0,1 7-41 0,-2 6-34 15,0 5-29-15,0 1-46 0,-1 2-72 16,3 4-91-16,0-3-90 0,2-2-102 0,2 1-72 16,0-4-8-16,0-5 42 0,1-3 73 15</inkml:trace>
  <inkml:trace contextRef="#ctx0" brushRef="#br0" timeOffset="85616.8">23487 13714 114 0,'4'-31'245'0,"0"6"29"0,0 1-38 0,-2 10-28 16,0 3-23-16,1 6-24 0,-1 6-27 15,-2 10-24-15,0 11-20 0,0 3-27 16,0 5-36-16,-2 6-54 0,-1 6-61 0,1-1-69 15,0 3-80-15,0 0-72 0,-2 0-25 16,-2 1 15-16,-1-3 41 0</inkml:trace>
  <inkml:trace contextRef="#ctx0" brushRef="#br0" timeOffset="85743.4">23383 14047 115 0,'2'-9'123'0,"4"2"-43"0,1 2-30 15,1 2-30-15,3 2-37 0,1 2-57 16,1-1-34-16,0 3-18 0</inkml:trace>
  <inkml:trace contextRef="#ctx0" brushRef="#br0" timeOffset="85899.63">23777 13930 84 0,'6'5'196'15,"-2"3"8"-15,-2 4-57 0,-2 5-46 0,2 0-33 16,-2 7-27-16,2-3-30 0,-2 5-39 0,3 0-47 16,-3-1-65-16,2-1-38 15,-2-3-19-15,0-1 1 0</inkml:trace>
  <inkml:trace contextRef="#ctx0" brushRef="#br0" timeOffset="86033.79">23743 14023 72 0,'-7'-15'209'0,"1"4"14"16,2 2-50-16,-1 1-52 0,3 7-40 16,2 1-33-16,2 1-34 0,3 3-39 15,1 1-52-15,3 3-75 0,-1-2-39 0,3-1-21 16,-1-4 0-16</inkml:trace>
  <inkml:trace contextRef="#ctx0" brushRef="#br0" timeOffset="86364.1">24143 13621 19 0,'0'-17'216'0,"-2"0"30"0,-3 6-6 0,-1 5-44 16,0 2-37-16,-3 5-33 0,1 8-27 16,-3 5-28-16,-2 5-25 0,3 5-17 15,-3 7-12-15,3 4-5 0,-1 3-7 0,3 1-3 16,1 1-2-16,3 0-2 0,2-1 0 15,4-4 0-15,4-2 2 0,3-4-1 16,1-3 0-16,5-5 3 0,2-3 4 0,2-7 16 16,4-7 21-16,1 0 27 0,-1-9 38 15,2-5 38-15,-1-3 31 0,-3-4 20 16,0-6 7-16,-4-2-3 0,-4-4-24 16,-3-6-31-16,-3 0-27 0,-3-3-34 15,-4-3-29-15,-4 3-21 0,-5-1-12 0,-1 4-19 16,-3 1-47-16,-2 8-83 0,-2 2-109 0,0 2-109 15,0 6-122-15,2 3-66 16,-2 6-2-16,3 2 62 0,1 4 95 16</inkml:trace>
  <inkml:trace contextRef="#ctx0" brushRef="#br0" timeOffset="86613.31">24617 13415 114 0,'10'-12'314'0,"-1"0"47"15,-1 4 37-15,1 3-17 0,-3 2-13 0,1 6-23 16,-1 5-34-16,0 9-27 0,-2 5-45 16,-1 10-63-16,-1 3-64 0,0 9-44 0,-2 6-26 15,0 2-20-15,0 2-21 0,-2 1-38 16,2 3-94-16,-2-4-120 0,2 0-113 15,0-4-107-15,2-5-80 0,0-2-14 16,0-8 64-16,2-6 102 0</inkml:trace>
  <inkml:trace contextRef="#ctx0" brushRef="#br0" timeOffset="86795.35">24968 13714 83 0,'11'-31'342'0,"-1"3"52"15,-3 7 43-15,-1 8-36 0,0 4-56 16,-1 9-65-16,-3 8-65 0,-2 5-44 0,0 9-39 16,-2 6-50-16,0 3-69 0,-3 2-95 15,-1 7-109-15,-3-2-107 0,1 1-113 16,-5 1-69-16,3-1-9 0,-3-3 50 0,-2-6 85 16</inkml:trace>
  <inkml:trace contextRef="#ctx0" brushRef="#br0" timeOffset="86959.6">24742 13881 196 0,'-5'-22'254'0,"3"1"22"15,2 4-50-15,2 1-54 0,5 4-39 0,-1 3-29 16,5 2-22-16,1 2-20 0,3 4-22 16,2 1-38-16,2 1-54 0,0 3-73 15,0 0-101-15,0 3-53 0,-2-1-26 16,0 1 4-16</inkml:trace>
  <inkml:trace contextRef="#ctx0" brushRef="#br0" timeOffset="87541.47">25891 13211 84 0,'6'5'284'0,"1"6"76"16,3 6 61-16,1 9-10 0,4 5-12 15,0 4-28-15,4 7-42 0,0 0-66 16,4 5-79-16,0 2-64 0,3-3-56 0,1 2-74 16,1-3-115-16,-1-1-122 0,1-5-113 15,1-1-123-15,1-8-64 0,-3-2 3 16,1-7 78-16,0-9 101 0</inkml:trace>
  <inkml:trace contextRef="#ctx0" brushRef="#br0" timeOffset="87708.42">26587 13482 9 0,'-6'-28'334'0,"-7"3"68"0,-6 8 65 16,-6 5 23-16,-7 7-69 0,-6 9-73 15,-4 5-67-15,-5 6-64 0,-4 7-59 16,-2 6-60-16,-2 6-47 0,0 4-37 16,0 0-63-16,2 3-91 0,3 2-106 0,1-2-105 15,5-2-120-15,3 2-61 0,3-4 12 16,2-2 63-16,4-2 90 0</inkml:trace>
  <inkml:trace contextRef="#ctx0" brushRef="#br0" timeOffset="88952.3">21080 14273 88 0,'2'-5'204'0,"0"0"1"0,-2 0-12 15,2 4-3-15,0 1 9 0,0 1 31 16,1 5 37-16,-1 8 21 16,-2 6 4-16,-2 8-12 0,-1 7-35 0,1 6-53 15,-2 7-61-15,0 1-48 0,0 4-34 16,-1-2-40-16,-1 3-66 0,2 0-98 0,-3 2-108 16,3-2-105-16,2-3-113 0,-2-2-38 15,0-3 21-15,-3-4 74 0,1-4 95 16</inkml:trace>
  <inkml:trace contextRef="#ctx0" brushRef="#br0" timeOffset="89150.05">20875 14900 31 0,'0'-17'196'0,"2"1"24"15,0 0-30-15,4 6-28 0,5-2-15 16,1 1-8-16,3 2-11 0,4 3-14 0,0-1-16 15,3-1-20-15,1 4-24 0,-2 3-20 16,2 1-13-16,-2 0-16 0,-2 0-38 16,1 1-49-16,-1 3-63 0,0 0-90 0,-2 0-53 15,-1-2-18-15,-1 3 16 16</inkml:trace>
  <inkml:trace contextRef="#ctx0" brushRef="#br0" timeOffset="93546.4">22092 15022 81 0,'4'-5'101'0,"-2"2"6"15,0-2 9-15,0 1 4 0,0-1 6 16,-2 1 5-16,2 1 6 16,-2-2 6-16,0 1 2 0,0-1 0 0,-2 0 3 0,0 1 4 15,0-2 10-15,0 2 12 0,-4-1 6 16,-1 4 1-16,-1 1-7 0,-3 0-16 16,-4 5-25-16,1 3-26 0,-5 5-22 0,0 6-15 15,-5 6-7-15,3 1-5 0,0 8-4 16,0 3-2-16,4 3-6 0,2 4-2 15,2 2-9-15,5 0-5 0,4 1-10 0,6-2-5 16,4-2-5-16,5 1-5 0,6-6 0 0,2 0-5 16,4-4-14-16,4-2-54 0,1-3-106 15,4-4-118-15,-1-2-119 0,1-7-114 16,2-3-48-16,-2-6 19 0,0-3 89 16,-3-4 110-16</inkml:trace>
  <inkml:trace contextRef="#ctx0" brushRef="#br0" timeOffset="93745.57">22572 15050 70 0,'0'-17'309'0,"0"3"52"0,-2 4 58 16,-2 10-32-16,2 5-44 0,-3 10-51 15,3 4-44-15,-2 9-45 0,2 4-51 0,0 3-55 16,0 3-52-16,2 2-73 0,-2-1-94 15,2 3-98-15,0-2-94 0,2-1-97 0,-2-4-64 16,0 0 8-16,-2-6 56 0,-1-3 79 16</inkml:trace>
  <inkml:trace contextRef="#ctx0" brushRef="#br0" timeOffset="93928.9">22496 15226 226 0,'0'-26'327'0,"0"3"34"15,0 6 0-15,4 4-26 0,5 8-34 16,1 1-48-16,3 12-30 0,4 2-23 16,2 6-47-16,2 2-54 0,0 6-76 15,0 1-99-15,3 1-109 0,-3-2-100 0,2 5-99 16,-2-8-84-16,-2 3-11 0,-2-6 48 16,-2-6 80-16</inkml:trace>
  <inkml:trace contextRef="#ctx0" brushRef="#br0" timeOffset="94110.42">22915 15009 55 0,'0'-29'315'0,"0"3"72"0,0 6 64 0,-2 3-34 0,0 9-38 16,-2 8-42-16,1 7-55 0,-1 6-64 16,-2 9-56-16,2 7-50 0,-3 5-36 15,1 2-33-15,0 6-38 0,-1-3-68 0,1 5-97 16,2-4-109-16,-1-1-105 0,1 0-115 15,2-5-43-15,0-5 25 0,2-4 74 16,0-5 95-16</inkml:trace>
  <inkml:trace contextRef="#ctx0" brushRef="#br0" timeOffset="94326.17">23152 14813 4 0,'9'-30'308'0,"-3"5"53"16,0 6 46-16,-2 5-6 0,1 8-44 0,-3 6-46 16,2 6-48-16,-2 10-39 0,0 5-37 15,0 5-49-15,1 7-46 0,-3 3-37 0,-3 2-48 16,1 2-64-16,0 1-89 0,-2 5-93 16,2-4-96-16,-2-1-97 0,1-3-55 0,-1-4 6 15,2-2 59-15,-2-7 78 16</inkml:trace>
  <inkml:trace contextRef="#ctx0" brushRef="#br0" timeOffset="94514.4">23400 14824 14 0,'12'-26'340'16,"-1"6"60"-16,-3 4 56 0,-1 7 5 0,1 9-70 15,-1 6-85-15,-1 9-76 0,0 3-54 16,1 6-56-16,-5 6-79 0,0 4-106 15,-2 2-109-15,0 2-98 0,-2 1-89 16,0 1-97-16,-5-1-27 0,1-2 41 16,-2-3 75-16,-3-2 81 0</inkml:trace>
  <inkml:trace contextRef="#ctx0" brushRef="#br0" timeOffset="94659.57">23256 15087 145 0,'-4'-15'241'0,"-1"2"17"15,3 2-46-15,4 5-60 0,0-2-47 16,5 7-39-16,1 1-27 0,3 0-44 16,2 5-60-16,1-1-79 0,1 1-67 0,2-2-36 15,-2 2-13-15,0-1 16 0</inkml:trace>
  <inkml:trace contextRef="#ctx0" brushRef="#br0" timeOffset="94824.16">23810 14888 256 0,'13'-2'315'0,"-2"2"51"16,-3 6-29-16,1 8-52 0,-5 5-52 15,0 2-44-15,0 9-48 0,-4 2-60 16,0 2-73-16,0 1-82 0,-2 5-80 16,0-5-83-16,0 2-91 0,-2-4-50 0,-3-1 1 15,3-2 38-15,-2-9 58 0</inkml:trace>
  <inkml:trace contextRef="#ctx0" brushRef="#br0" timeOffset="95023.15">23853 14995 92 0,'-15'-24'216'0,"-2"7"18"0,-2 4-32 16,0 2-29-16,0 6-24 0,0 1-18 15,4 8-19-15,2-3-20 0,3 7-16 16,3-1-16-16,5-2-8 0,4 4-10 15,5 0-6-15,3 1-6 0,3 0-6 16,4-5-24-16,0 1-52 0,4-2-69 0,0 1-91 16,-2-4-73-16,-2-1-38 15,0 3-2-15,-2-3 33 0</inkml:trace>
  <inkml:trace contextRef="#ctx0" brushRef="#br0" timeOffset="95951.28">24293 14457 144 0,'4'-7'134'0,"0"2"-18"0,3 1-13 0,1-1-12 16,1 0-6-16,-1 4 0 0,3 1 1 15,1 0 1-15,1 0 6 0,0 1 13 16,2 4 15-16,0 3 17 0,1 2 11 0,-1 5 11 15,0-1 16-15,-2 10 8 0,2 1 3 16,-5 4-3-16,1 2-6 0,-5 8-6 16,0 1-21-16,-3 4-24 0,-6 0-22 0,-1 4-26 15,-2-1-18-15,-3 0-20 0,-1 2-14 16,-3-3-10-16,0 0-9 0,-1-4-22 16,1 0-73-16,0-2-118 0,1-5-126 0,1-2-145 15,2-4-76-15,-1-4-22 0,1-3 48 16,3-4 102-16</inkml:trace>
  <inkml:trace contextRef="#ctx0" brushRef="#br0" timeOffset="98008.8">24636 15280 119 0,'2'0'122'15,"-2"-1"-33"-15,2-2-27 0,2 1-22 16,1 1-14-16,-1-3-8 0,0 4-4 16,2-1-3-16,1 1-2 0,-1-3 0 15,0 3 3-15,1-2 2 0,-1 2 3 0,0 0 9 16,1 2 13-16,-3-2 13 0,0 3 18 16,-2 2 18-16,1-2 21 0,-1 5 16 0,-2-3 16 15,0 4 8-15,-2 3-1 0,2 0-9 16,0 1-16-16,2-1-21 0,0 2-24 0,2-3-24 15,2-1-20-15,3 1-31 16,1-2-62-16,5-1-75 0,0-3-88 0,2-4-93 16,2-2-49-16,2-4-9 0,-2-3 38 0</inkml:trace>
  <inkml:trace contextRef="#ctx0" brushRef="#br0" timeOffset="98293.13">25377 14662 146 0,'-7'-17'284'0,"-1"0"52"0,-1 4-1 16,-1 1-26-16,-3 8-18 0,-2 1-15 16,1 9-17-16,-3 3-22 15,-2 6-23-15,-3 5-27 0,-1 5-25 0,0 8-29 16,2 0-28-16,-3 4-28 0,3 1-19 15,4 1-18-15,0 2-12 0,7 1-10 0,1-5-6 16,5 1-5-16,2 0-17 0,4-6-43 16,4 1-87-16,3-3-113 0,1-6-106 15,7-1-100-15,0-6-81 0,4-2-9 0,1-10 59 16,1 0 100-16</inkml:trace>
  <inkml:trace contextRef="#ctx0" brushRef="#br0" timeOffset="98589.64">25535 14779 18 0,'5'-29'216'0,"-3"4"46"0,-2 5-9 0,0 2-13 15,-2 5-10-15,0 4-7 16,-5 5-6-16,1 8-9 0,-5 5-9 0,1 7-2 16,-3 5-1-16,0 5-8 0,1 4-17 0,3 1-22 15,1 0-26-15,3 2-27 0,3-3-23 16,2-1-21-16,5 1-17 15,3-5-14-15,3-2-7 0,3-5-4 0,3-2-2 0,2-6-4 16,3-3-1-16,-1-3 0 16,2-8 1-16,0-3 4 0,1-2 1 15,-3-1 5-15,-2-6 2 0,-2-4 3 0,-5-4 1 16,-1 1-5-16,-3-7-4 0,-3 1-4 16,-3-3-6-16,-4 0-22 0,-3 1-57 15,-3 3-107-15,0 2-119 0,-3 2-124 0,-2 6-108 16,1 2-38-16,-1 6 23 0,0 2 92 15,3 7 112-15</inkml:trace>
  <inkml:trace contextRef="#ctx0" brushRef="#br0" timeOffset="98859.03">25855 14875 42 0,'4'5'162'0,"3"1"-23"0,-3 3-26 16,2 2-20-16,-2 3-19 0,1 0-11 15,-1 2-11-15,-2 1-3 0,2 0 3 0,-2-1 10 16,3 1 10-16,-3-1 11 0,0-1 9 16,0 1 4-16,-2-3-2 0,0 3-10 15,-2-1-14-15,-2-1-21 0,-1 2-44 16,1-2-67-16,-2 2-86 0,-1-3-93 0,-1-2-49 15,-3-2-22-15,1-1 15 0</inkml:trace>
  <inkml:trace contextRef="#ctx0" brushRef="#br0" timeOffset="99352.46">26530 14561 239 0,'11'-12'439'15,"-1"6"96"-15,1 4 65 0,2 9-65 16,2 6-102-16,1 8-97 0,4 8-89 16,3 5-95-16,0 4-62 0,3 3-38 15,1 4-39-15,-2-1-65 0,1 1-130 0,-3 3-133 16,0-4-131-16,-4-1-115 0,0-7-47 15,-4-2 19-15,0-9 105 0,0 0 120 16</inkml:trace>
  <inkml:trace contextRef="#ctx0" brushRef="#br0" timeOffset="99535.4">27106 14916 90 0,'2'-33'389'0,"-4"7"112"15,-2 2 75-15,-5 4-30 0,-3 5-77 16,-5 4-84-16,-2 3-101 0,-7 12-108 15,-6 1-72-15,-3 11-44 0,-8 4-25 16,-3 6-17-16,-5 6-18 0,-4 2-20 0,0 0-51 16,-2 1-99-1,4 2-136-15,2-1-140 0,2-6-104 0,3 3-43 0,-1-7 19 16,3-1 83-16,-1-1 126 0</inkml:trace>
  <inkml:trace contextRef="#ctx0" brushRef="#br0" timeOffset="101193.84">21203 15832 130 0,'2'-4'201'16,"-2"-1"-17"-16,2 2-20 0,-2 2-7 15,2 1 12-15,0 4 27 0,0 2 29 16,0 10 18-16,-2 5 5 0,0 4-17 16,0 4-35-16,-2 4-49 0,-2 4-49 0,2 2-39 15,-2-2-24-15,-1 5-15 0,1-4-10 16,2 0-22-16,-2 0-45 0,2-4-70 16,-3 0-76-16,3 1-81 0,-2-6-87 0,2 0-56 15,-2-3 4-15,-3-3 48 0,1 1 65 16</inkml:trace>
  <inkml:trace contextRef="#ctx0" brushRef="#br0" timeOffset="101444.26">20949 16289 77 0,'0'-14'183'0,"4"3"-2"0,0-2-24 15,5 3-13-15,1-1-6 0,5 2 1 16,0 0-3-16,4-1-6 0,2 1-10 0,2 3-15 16,3-2-17-16,-1 5-20 0,0-5-18 15,1 3-17-15,1 1-15 0,-1-1-8 0,-1 4-22 16,-2-1-35-16,1-2-49 0,-1 3-53 16,-2 1-66-16,-2-3-72 15,-2 3-23-15,0 3 13 0,-4-3 36 0</inkml:trace>
  <inkml:trace contextRef="#ctx0" brushRef="#br0" timeOffset="108244.83">22269 15844 167 0,'3'-15'296'0,"-1"6"49"0,-2 1-15 0,0 4-24 15,0 0-16-15,0 12-12 16,0 5-22-16,0 10-25 0,0 11-32 0,0 6-34 16,0 8-45-16,2 3-43 0,-2 8-34 0,2-1-19 15,0 4-15-15,2-2-31 0,-2 1-62 16,3 1-89-16,-3-6-95 0,2 1-95 0,0-6-100 15,-4-4-38-15,2-1 27 0,-2-5 69 16,0-5 87-16</inkml:trace>
  <inkml:trace contextRef="#ctx0" brushRef="#br0" timeOffset="108493.34">22521 16208 112 0,'-8'-24'245'0,"-3"2"35"16,-1 3-14-16,-1 5-28 0,-2 6-19 0,2 1-13 15,-1 5-13-15,1 4-15 0,0 5-24 16,0 1-26-16,3 5-23 0,1 3-25 0,1-2-21 16,4 5-22-16,2 2-17 0,2-3-32 15,4 2-69-15,2-3-85 0,3 5-86 16,1-6-97-16,3 0-66 0,2 1-16 15,-3-6 44-15,3 0 69 0</inkml:trace>
  <inkml:trace contextRef="#ctx0" brushRef="#br0" timeOffset="108776.65">22699 16177 192 0,'-4'-9'291'0,"0"4"39"0,-1 5-15 0,-1 4-48 16,2 0-45-16,-3 4-40 0,3 4-35 15,0 2-35-15,2 2-34 0,2 0-29 16,0-2-21-16,2 2-13 0,2-2-8 0,0 0-4 16,1 0-3-16,-1-5-2 0,2-1-1 15,3-4-3-15,-1 1 1 0,1-5 0 0,1-5 0 16,1 0 0-16,-1-6 3 0,3 1 2 16,0-4 2-16,0-1 11 0,-1-4 19 15,1 4 17-15,-2-1 14 0,-1-1 9 16,1 6 5-16,-3 1-3 0,-1 2-8 0,1 1-14 0,-2 6-8 15,-1 1-8-15,-1 5-8 0,0 3-34 16,-2 1-72-16,0 4-101 0,0 3-102 16,3 0-119-16,-5 1-70 0,2 0-11 15,-2 0 46-15,0-2 82 0</inkml:trace>
  <inkml:trace contextRef="#ctx0" brushRef="#br0" timeOffset="109539.53">23089 16109 173 0,'2'-10'296'0,"-2"-1"40"0,0 2-21 0,-2 1-53 16,2 3-47-16,-3 3-37 0,3 4-32 16,0 3-28-16,0 3-16 0,0 2-14 15,0 4-16-15,-2 0-18 0,2 2-15 0,-2 2-11 16,2-2-9-16,0-1-6 0,0 0-3 15,2-4-1-15,-2 2-2 0,2-3-2 0,-2 0 1 16,3-4-1-16,-3-2 2 16,2 1 3-16,-2-1 4 0,2 2 8 0,-2-5 9 15,2 2 11-15,-2-1 10 0,2-2 11 0,-2 3 10 16,2-3 9-16,-2 0 2 0,2-3-1 16,-2 1-7-16,2-1-9 0,1 0-14 0,-1-5-16 15,0-1-10-15,2 0-8 16,0 1-6-16,0-5-4 0,1 1 0 0,1 0 3 15,0-2 2-15,1 3 2 0,-1 1 1 0,-2-2 1 16,3 3 1-16,-3 1-1 0,0 4-3 16,0 0-2-16,1 0 0 0,-3-1-3 0,2 2-2 15,-2 3-1-15,2 0-1 0,-2 0-3 16,3 3-1-16,-3-1-1 0,2 2-1 16,0-1 1-16,0 1-1 0,1-1 1 15,1-2-2-15,-2 3-5 0,3-4-1 0,-1 0-5 16,0 0-1-16,3-4-2 0,-3 0 1 15,3 0 1-15,-1 0 3 0,1-4 4 16,1 2 1-16,-1-4 2 0,1 5 2 16,1-4 1-16,-1 1 1 0,1 1 0 0,2 2 0 15,-1 0-1-15,3 0 1 0,-2 2-1 16,2 2 0-16,-1 1-2 0,1 0 0 0,2 4 1 16,-2 1 0-16,2 4-1 0,-2 2 2 15,2 4 0-15,-2 4 2 0,-1 1 1 0,1 5 1 16,-2 1 1-16,-3 3 1 0,1 1-1 15,-2 2 2-15,-3 2-1 0,-2-3-2 0,-2 3 1 16,-2-2 1-16,-2 1 0 0,-2 0-3 16,-2-4 1-16,-3 1-1 0,-4-4 1 0,-4-2-2 15,0 2 1-15,-4-5 0 0,-2-6-2 16,-4-1 1-16,-1-3 0 0,0-6-3 0,-1-4-2 16,-1-1 2-16,1-6-2 0,1-4-3 15,3-3 0-15,1-4 1 0,7-1 2 16,3-3-3-16,5-2 2 0,3 1 4 0,6-2-1 15,6 5 0-15,5-1-2 0,4 0 2 16,4 2-2-16,4 2-1 0,4 2-13 16,1 3-45-16,2 2-86 0,-1 1-112 15,3 1-109-15,0 6-127 0,-1-2-59 0,-1 2 5 16,0-3 68-16,-3 4 101 0</inkml:trace>
  <inkml:trace contextRef="#ctx0" brushRef="#br0" timeOffset="111993.88">16554 11377 71 0,'-2'-9'182'0,"-2"0"-5"0,2 2-7 16,-2 2-2-16,0 4-4 0,-1 1-4 16,1 5-9-16,-2 6-5 0,-3 10-3 15,-1 17 0-15,-3 11 5 16,-2 16 1-16,-4 17-6 0,0 11-16 0,-2 7-20 16,2 9-28-16,0 8-24 0,4 4-18 0,0 1-17 15,2-2-33-15,3 2-43 0,1-4-49 16,3-6-52-16,2-7-52 0,0-8-47 0,4-9-31 15,0-6-23-15,2-7-17 16,2-12 18-16,-2-9 36 0,2-9 43 0</inkml:trace>
  <inkml:trace contextRef="#ctx0" brushRef="#br0" timeOffset="112690.97">16296 11530 81 0,'9'-12'166'15,"1"-2"-15"-15,1 3-32 0,4-3-18 16,2 2-4-16,4 0 3 0,2-1 4 16,7 1 1-16,4-1-2 0,4 1-5 15,4-2-9-15,7 0-8 0,6 0-7 0,4 2-10 16,2-5-12-16,5 0-9 0,2-1 2 16,-1-1 5-16,3-3 11 0,0-2 10 15,-2 2 16-15,0-3 19 0,-5 4 12 16,-4-3 8-16,-4 4 2 0,-4 0-3 0,-6 5-8 15,-5-1-18-15,-6 3-18 0,-7 3-20 16,-1 3-13-16,-5 0-9 0,-4 2-3 16,0 0-2-16,-5 4-3 0,1 1-4 0,0 0-3 15,-3 0-6-15,1 0-4 0,0 1-2 16,-1 4-4-16,1 0-1 0,-1-1-2 0,1 3 3 16,2 2 3-16,-3 0 2 0,3 6 5 15,0-1 4-15,-1 5 8 0,1 6 4 16,2 6 4-16,-3 11-3 0,1 4-3 15,0 12-2-15,0 12-6 0,-3 7-8 16,1 10-7-16,-1 5-3 0,1 4-2 16,2 4-1-16,-3 2 0 0,3 0 0 15,0-3 1-15,1 0 1 0,-1-3-3 0,0-7 0 16,-3-2-1-16,1-7-1 0,-3-2 0 0,-1-8 0 16,-3-6 0-16,-2-2 0 0,-4-7 0 15,-2-9 4-15,-3-3 5 0,-3-5 4 16,-5-6 5-16,-4-4 0 0,-2-9 1 0,-7 0-3 15,-3-5-3-15,-5-3 0 0,-5-5-4 16,-5-2 1-16,-5 0-1 0,-4-4-2 16,-4 0-1-16,-5 0-2 0,-1 0 0 15,-5 1-3-15,-4-1-4 0,-5 3-8 0,1-3-15 16,-5 3-29-16,3-2-75 0,0 2-116 16,1-2-124-16,7-1-143 0,2 4-66 15,5-4-13-15,3-4 51 0,3 0 106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05:25.9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3876 13728 76 0,'-9'-7'211'0,"3"0"1"16,-3 2-11-16,3-1-11 0,-2 2-8 0,1-3-24 0,-1 3-16 15,-1-1-13-15,1 1-8 0,-1-1-2 16,1 0 1-16,-1 0 5 0,1 0 3 0,-1 4 6 16,1-3-5-16,-1 0-11 0,1 3-14 15,0-2-15-15,-3-2-18 0,0 4-16 0,1-1-11 16,-3-3 0-16,-2 2 2 0,0-2 3 15,-1 4 2-15,-1-3 2 0,-5 0 0 16,1 0-4-16,-4 2-8 0,-1 1-4 0,-1-3-7 16,-3 3-3-16,-1 1-3 15,-3-3-2-15,-2 3-3 0,-2 0-6 0,0 3 1 16,-3-2-3-16,-1 3-4 0,0-1-2 0,-3 1-1 16,-1 4 0-16,-3-2 1 15,0 2 2-15,1 0 6 0,-3 1 1 0,2 3 0 16,-2 0 0-16,3-2 2 0,-1 1-2 15,0 3-3-15,1 1-1 0,-3 3 2 0,2 2 0 0,-2 0-4 16,0-1 0-16,1 5-1 16,-1-3-1-16,2 4 0 0,3 0-3 0,-3 0-1 0,4 0 1 15,1 3 0-15,0 1 1 0,1 2-3 0,3 1 0 16,0 2 1-16,2 1-1 0,2 5-1 16,0-1 0-16,4 2 1 0,0 1 1 0,3 1 3 15,1-3-3-15,3 3 2 0,1-1-1 16,3 1 0-16,0 1 0 0,4-2-2 0,0 4-1 0,2-1 0 15,1-1 0-15,3 5-2 0,0-4 0 16,3 2 0-16,2-1 1 0,1 3 2 0,1-5 1 16,4 5 2-16,0-4-2 0,4 2 2 0,1-2 0 15,3 3-1-15,1-3-3 0,3 1 1 16,1 0-1-16,4 1-1 0,0-2 0 0,4 2-1 16,0-2 2-16,5 4 0 0,1-2 0 15,3-1 1-15,1 0-1 0,5 0 2 0,3-4-1 16,1 1 0-16,2 1-1 0,3-5 0 15,-1 1 1-15,5-2-2 0,-3 1 0 0,5-3-1 16,0-1 1-16,0 2-1 0,-1-3 1 0,3 0 1 16,2-3 2-16,0 3 0 0,0-3-1 0,5 1 1 15,-1-1 1-15,2 2 0 0,1-4-1 0,3 1 1 16,1 0-1-16,2 1 0 0,2-1-2 16,2-1 0-16,-1 0 0 0,4 0-1 0,-3 0 0 15,2-3 1-15,-2 2 0 0,2-3-2 0,-2-1-2 16,2 1 3-16,0-1 5 0,2 0-1 15,0-2 2-15,0-1 1 0,3-1 1 0,1 1-1 16,1-1-4-16,-1-2-3 0,3-1 2 16,-1 2-1-16,1-1 0 0,-1-2 0 15,1-1-1-15,-1 0 1 0,1 2-2 0,-1-4 1 16,1 0 1-16,2 2-1 0,-3-1 1 16,3-3 0-16,2-1 0 0,-1 1-1 0,3 2-2 15,2-3 1-15,2 0 2 0,3-1-1 16,-1 0-1-16,0-1 0 0,3 0 2 15,-3-2-2-15,2-2 3 0,1 3 4 16,-1-3 0-16,0 1-2 0,1-1 2 0,1 1 1 16,1-1-4-16,-1 1-2 0,1 1-1 15,-1-2 1-15,-2 2-1 0,3-2-2 0,-3 1 1 16,-1 0 0-16,1 0 1 0,-2-4 1 16,0 4 1-16,1-2 0 0,-1-2 0 0,2 3-1 15,-1-4 1-15,1 1-2 0,-2-1-1 16,0 0 2-16,-1 3 0 0,-1-3-1 15,-4 0-2-15,-1 0 1 0,1 0 2 16,-2 0 1-16,-2 0 3 0,-3 0 3 0,1 0-1 16,-1 0 2-16,-1-3-2 0,-1 3-3 15,1-1-6-15,-1 1 1 0,-1-4 2 16,-1 3-1-16,0-2 2 0,-2-2-1 0,-2 4 2 0,1-4-1 16,-1 0-1-16,-2 0 2 15,-3 1-1-15,1-2 2 0,0 2 1 0,0-3-2 16,-2 2-1-16,-1-3-1 0,-1 4 0 15,2-2 2-15,-3 0-3 0,3-2 0 0,-2 2 1 16,1-2 0-16,-1 1 0 16,2 2-2-16,-3-3 2 0,-1 2-1 0,-1 2 2 0,1-3-1 15,-3 2 0-15,-1-3 0 0,1 4 0 16,-2-1 0-16,-2 2-1 0,3-2 4 16,-3 1 1-16,0-4 2 0,0 4 0 0,0-3-1 15,0 2-1-15,1 0-4 0,-1 0 0 16,2-3-1-16,0 5 0 0,1-5 3 15,-1 2 0-15,2-2 1 0,1 3-1 0,-1-1 0 0,0 0-1 16,-1 2-1-16,1-4-1 0,-2 1 0 16,1 3 1-16,-1-2 0 0,0-2 0 15,0 3 0-15,1-2 0 0,-1-1-1 0,0 2 0 16,2-2-1-16,-1 0 2 0,1-1 0 16,1-3-1-16,1 4-1 0,-2-4 1 15,3-1-1-15,-1 1-1 0,3-2 1 16,-2 2 2-16,-1-4 0 0,1 2 0 0,-3-1 0 15,-2-2 1-15,0 1-1 0,-1-2-1 16,-3 1 1-16,0-2 3 0,0 1-2 0,-2-3 0 16,0 0 1-16,-1-1 1 0,1-2 0 15,0 2-3-15,0-6 2 0,0 2 1 16,2-2-1-16,-2-2-2 0,0 1-2 0,0 0 1 16,0-1-1-16,0 0 0 0,-2 1-2 15,-1-4 3-15,1 5 1 0,-2-2-1 0,-1 1 2 16,-1 0 2-16,-2-1 0 0,-1-3 1 15,-2 4-4-15,-1-1 2 0,-3-4-1 16,0 1-1-16,0-1-1 0,-4 1-1 0,0-4 2 16,-3 3 1-16,1 0-2 0,-4 2 2 15,-1-2 0-15,-4 0 0 0,1 0 0 0,-3 1-1 16,-2-1 3-16,-2 3-1 0,0 0 0 16,-5 2 1-16,1-4 1 0,-4 4 1 15,-1 0-1-15,-2 3 1 0,-1-4 0 0,-3 2-1 16,-2-1 0-16,0 3 1 0,-4-4-1 15,-1 2-1-15,-1 2 2 0,-3-3 1 0,1 1-1 16,-5 2 2-16,1-3-3 16,-5 3 1-16,0-2 0 0,-4 3-4 0,-1-1 1 15,-3 0-2-15,-3 2 1 0,-1-1 0 16,-3 3-1-16,-4-2-1 0,-2 0 0 0,-2 1 2 16,-5 2 1-16,-3-3-2 15,-3 3-2-15,-2 0 0 0,-2-1 2 0,-2 1-2 16,-5 1-3-16,1 0 4 0,-5-2 1 15,-1 2 1-15,-1 0-3 0,-4 2 2 0,0-3 1 16,-2 4 0-16,0-4-1 0,-4 4-3 16,-3-3 1-16,-1 2 0 0,-5-3 0 15,0 2 0-15,-2-1 0 0,0 2 3 0,-2-3-3 16,-2 4 3-16,0-4 3 0,0 4 3 16,0-3 2-16,-3 2 0 0,1-3 3 15,0 2-5-15,-5 1-2 0,1 1-3 16,-3-2-4-16,1 4-1 0,-3-4 1 0,0 4 0 15,1-4 2-15,-1 5 0 0,0-2 0 16,0 0 1-16,1 2 0 0,-1-1 0 16,0 1-4-16,-2-2 0 0,-2 3-1 0,3-3 2 15,-3 2-2-15,0 0 1 0,0 0 2 16,0 2 3-16,0-2 3 16,0 0-2-16,0 0 3 0,0 2-2 0,0-2 0 15,0-1-4-15,-2 2 0 0,-2-1 0 0,0 2-5 16,2-2 2-16,-3 0 1 0,3 0 2 15,0 2-1-15,0-2-1 0,0-1 1 16,2 2 1-16,0 2-2 0,0-3-1 16,0 3 0-16,0 1-1 0,-2-3 3 15,0 2 0-15,0 1-1 0,2 0-2 0,-2-1 6 16,2 2 4-16,2-2-1 0,1 2 1 16,-1 0-2-16,0-1 2 0,0 4-3 0,0-3-3 15,0 1 0-15,1 1 0 0,1 2-2 16,0-3-4-16,3 3-2 0,-1 1 2 15,2 1 2-15,1-2 1 0,0 0 3 0,1 1 2 16,1 1 0-16,-1-2-2 0,-1 4-2 16,-1-2-1-16,1 0-2 0,-3 3 2 15,3-1 2-15,2 1 0 0,-1-3 1 0,1 3 3 16,-1-1 1-16,3 1 0 16,2-4-4-16,0 4 3 0,0-1 2 0,2 1-6 15,-2 0 1-15,-1 0 0 0,1 0 3 16,0 0-3-16,0-3-1 0,2 3 1 0,0 0-1 15,0 0-2-15,0 0 1 0,2 0 1 16,2 0 1-16,1 0-1 0,3 0-1 0,0 0 2 16,3 0 1-16,2 0-1 15,1 0-1-15,1 0-1 0,0 0 1 0,2 3-3 16,2-3 2-16,0 1 1 0,4-1 1 0,1 4-1 16,3-4-1-16,1 1 2 0,1 2-1 15,3-2 0-15,2 2-1 0,0 0 3 0,4-2 4 16,0 2-2-16,4-1 1 0,0 1 0 15,5-2 0-15,2 2-3 0,4-1-1 0,-1 1 1 16,6-2 0-16,-1-1-1 0,4 4 0 0,0-4 2 16,5 1 2-16,0-1-1 0,4 2-3 15,-1-2 0-15,5 3-1 0,3-3-1 0,-1 0 0 16,4 0 0-16,1 0-1 0,1 0 3 16,1 0-2-16,1 0 2 0,3 0 0 0,0 0 0 15,2 0 1-15,0 0-1 0,0 0-1 0,-1 0 1 16,1 0-3-16,2 0 1 0,0 0 1 15,0 0 1-15,0 0-1 0,0 0-2 16,0 0-3-16,0 0-7 0,2 0-7 0,-2-3-4 16,3 3-10-16,-1-2-11 0,0 2-12 0,0-1-29 15,0-3-60-15,2 3-90 0,-2 1-87 16,3-3-84-16,1 3-100 0,-2 3-37 16,0-3 27-16,1 1 76 0,1 4 88 0</inkml:trace>
  <inkml:trace contextRef="#ctx0" brushRef="#br0" timeOffset="5359.96">22007 13566 148 0,'0'-8'181'0,"0"4"-39"0,0 0-31 0,0 0-20 16,0 0-13-16,0 3-11 0,0-3-10 15,0 3-6-15,0-2-2 0,0 2 2 16,0-3 6-16,0 4 10 0,0-1 9 0,0 1 9 16,0-2 7-16,0 2 4 0,-2-3 2 15,2 1 0-15,-2 2 1 0,2-3 2 16,-2 2 0-16,2-2 3 0,-2 1 1 16,-1-2 0-16,-1 1 0 0,2-2-3 15,-2 3-4-15,0 1-7 0,-3-3-10 0,3 3-9 16,-2-2-10-16,-3 2-9 0,3-3-12 15,-3 3-6-15,-1-2-2 0,-1 2-4 16,1-3-3-16,-3 3 0 0,0-2 1 0,1 0-1 16,-3 3-2-16,-2-1 0 0,0 1 1 15,0-3-2-15,-2 3 1 0,-2-1-4 16,0 1-1-16,-1-4-2 0,-1 4-1 0,0 0-2 16,-1 0-2-16,-1 0-3 0,-2 4-1 15,1-4-1-15,-1 1 0 0,-3 2 0 16,0 1 0-16,1-1-1 0,-3 2 0 15,0-1-1-15,1 1-2 0,-1 0 2 0,-2 0-3 16,-2 2 3-16,2 0-1 0,-2-1 2 16,-2 4 1-16,0-4-1 0,0 3 3 15,0 0-1-15,-3 1 1 0,1-1-2 0,-2 1 0 16,2 2 0-16,-3 1-2 16,-1 2-1-16,2-1 1 0,-3 6-1 15,3-3 1-15,-3 1 2 0,3 2 0 0,-2 0 0 16,1 4-1-16,-1-1 0 0,1-2 0 0,3 3-2 15,0 1 1-15,0-4-1 0,2 5 3 16,2-1-2-16,0 1 0 0,0 2-1 16,2-2-1-16,2 2 0 15,0 2 0-15,1-1 2 0,1 0-1 0,2 1 1 0,1 0-1 16,-1 5 1-16,3 0 1 0,0 2-4 16,1 1 0-16,1 3-1 0,0-1 1 15,2 4-1-15,2-2-1 0,0 1 2 0,2 1 1 16,0-5 0-16,4 5-1 0,2-4-1 15,3 1-2-15,2 0-1 0,3-3 1 16,1 0-1-16,4 0 2 0,1 0 0 0,3 2 1 16,2-2-1-16,1 1-1 0,4-2-1 15,-1 1-1-15,3 0-1 0,2-1 1 16,2 0 2-16,0 2-1 0,4-3 3 16,1-1 1-16,1 2 1 0,3-2-1 0,1 1-1 15,3 1-1-15,2-2-2 0,2 1 1 16,2 2-2-16,2-3 2 0,2 2 2 0,3-4 3 15,-1-1 2-15,5 2 0 0,0-3 0 0,2-2 0 16,4 0-4-16,0 1 0 16,2-2-2-16,2-2-2 0,2-1 1 0,3 0 0 15,-1-1 3-15,1 0-2 0,1 0-2 16,-1 0 2-16,2-3-3 0,-3 3 2 0,3-3-2 16,1 1 0-16,1-2 5 0,0 0-1 15,2-2 1-15,2-1 0 0,0 2 0 16,4 0-1-16,0-3-1 0,5 0-2 0,-1 2-2 15,3-2 0-15,-1 2 1 0,1-2 2 0,-1 0 0 16,1 1 1-16,-1-1 1 0,3-3 0 16,0 3-1-16,-1-3 2 0,3 0 2 0,2 0 0 15,2-1 2-15,2 1-1 0,2 0 1 16,5-1-2-16,-1 0-3 0,5 0 1 16,-2-2-3-16,1-1 0 0,3 2-1 0,-2-2 3 15,2 0-2-15,0-2 0 0,-1 1 1 16,1-2 0-16,4 2 3 0,0-5-3 15,0 1 1-15,1 1-1 0,-1-1 0 0,-2 1 0 16,-1-2-3-16,1 2 0 0,-4-3 3 16,0-1 2-16,0-1 3 0,-3 4-1 15,3-4 0-15,-3 1 2 0,3-1-5 0,-2 0 1 16,2 0-3-16,-3 0 0 0,-1 0 1 16,-3-1 1-16,-2 1-1 0,0-4 0 15,1 3 1-15,-3-5 1 0,-2 2-2 0,0-1-2 16,2 1 2-16,-2-2 0 0,2 0-3 15,2-2-1-15,1 2 1 0,-3-3 1 0,2 2-2 16,-2-2 3-16,-2 0 0 0,0-2 1 16,0-2 2-16,-2 3 3 0,-2-4 1 0,0 3-1 15,-1-3 0-15,-1 0 0 0,-2 2-3 16,1-1-1-16,-1 1-1 0,-1 0-1 0,1-1 1 16,0 1-1-16,-3-2 1 0,0 3 1 15,-1-3 0-15,-3 2-1 0,0-5 3 16,-2 5-1-16,0-5-1 0,-2 1-1 0,0-1 1 15,-2-1 3-15,0-1-3 0,0 2 2 0,0-5-2 16,-3 2 0-16,3 0 1 0,-2 0 0 16,0-3-1-16,-3 1-1 0,3-1 0 15,-2-2 2-15,-3 0-1 0,1 1-1 0,-1-4 0 16,-1-1 0-16,-3-3 0 0,0 3-1 0,0-2 0 16,1-3 0-16,-3 2-1 0,-2-2 4 15,2 0 2-15,-4 1 3 0,0 0-1 16,-2 3 1-16,-1-3 3 0,-3 4-1 0,0-1-1 15,-3 1-3-15,-2 3 0 0,-1-2 0 16,-3 2-3-16,-2-2-1 0,-3 2-3 0,-1-4 1 16,-2 2 0-16,-1-1 3 0,-3-1 3 0,-1 1 0 15,-1 0 1-15,-3-1 0 0,-2 0-1 16,-2 1-4-16,-2-1-1 0,-3 1 3 16,-3 0-2-16,-1-1-1 0,-1 1 1 0,-5-2 0 15,0 2 2-15,-2 0 0 0,-4-1 2 16,-1 1 0-16,-1 0 0 0,-3-1-1 15,-1 1-1-15,-3-2-1 0,-2 2 1 16,-2 0 0-16,1-1 0 0,-6 1-1 0,1-4 0 16,-2 4-2-16,0 0 0 0,-3-1 0 15,-1 1 1-15,-1 3 1 0,-1-3 2 16,-1 0-4-16,0 3-2 0,-4-2 2 0,1 3 1 16,-1-1 0-16,-2 1-1 0,-2-3 2 15,-1 3 2-15,-1-1-6 0,-2 2-2 0,0-5 2 16,-3 6 1-16,-1-6 1 0,-1 5 2 15,-2-2 3-15,-1 1 0 0,-3 0 1 0,0 0-1 16,-2 0 0-16,-2 0-2 0,-1 3-3 16,3-3 1-16,-2 1-1 0,0 0 0 15,0 2-1-15,0-3 1 0,-3 2-1 0,3 0 2 16,-2 2 0-16,0-3 4 0,-3 2-3 0,3-1 5 16,-2 3 3-16,1-3-5 0,-1 2 0 15,-2 2-4-15,1 0 3 0,-1-1-3 0,-3 2 0 16,0 1 2-16,1-2 1 0,-3 0 2 15,3 3-1-15,-1-4 0 0,0 2 0 0,1 2-2 16,-1 0 2-16,0-1-3 0,1 0 2 16,-1 0-1-16,1 0 0 0,-1 0-1 15,0 1-2-15,1 0 1 0,-1 2-1 16,1-2 0-16,-1-1 0 0,-2 4 2 0,-2-3-1 16,0 3 4-16,1 0-1 15,-1 1 1-15,0-1 1 0,0 1 0 0,0 3 0 16,0-3-3-16,3 4 1 0,1-1-2 15,-2 1 1-15,3-1-3 0,-1 2 3 16,3 2 0-16,-1-3-2 0,1 3 5 0,1 2-4 16,-1-2 3-16,-1 1-4 0,1-1 0 15,-3 2 0-15,0 2-1 0,1-3-2 16,-3 3-1-16,0-2 0 0,3 3 1 0,-3-1 1 16,2 1-3-16,3 0 3 0,-1 0 0 15,1 0 1-15,1 1 1 0,3-1-3 16,-2 3 3-16,4-2 0 0,0 3 0 0,-1-3-2 15,1 3 0-15,2 0 0 0,0 0-1 16,0 1 0-16,0-2 0 0,0 2 1 16,-2-1 1-16,-2 4 2 0,2-2-2 15,-3 1 0-15,1 1 2 0,0-3 0 0,-1 3-3 16,1-1-2-16,0-2 1 16,2 3 0-16,-3-2-1 0,3 1 0 0,0 1 3 15,0-3 3-15,0 3 1 0,0-1 0 16,0-1 1-16,2 2-1 0,-3-3-2 0,3 2-2 15,0 1-2-15,0-2-1 0,0 3 3 16,0-3 0-16,-2 3 0 0,2-1 0 16,-2 1 3-16,-2-1 0 0,1 1-3 15,-1 0 0-15,0 1 0 0,0 1 0 16,-3-2-1-16,3 2 1 0,-2 1 0 0,1-4-1 16,-1 5 1-16,2-4 0 0,-1-1 1 0,1 1 1 15,2 0 4-15,0-1 3 0,2-2 0 16,0 0 2-16,0 2 1 0,2-2-3 15,-2 4-2-15,0-5-4 0,0 4 1 0,-2 2-3 16,-1-2 1-16,1 1-2 0,-2 0-2 16,2 0 4-16,0-1-3 0,0 2 0 15,2-2 0-15,0 3 1 0,0-3 4 16,4 3-5-16,-2-4 1 0,4 1 0 0,0 0 2 16,1 1-1-16,3-1 1 15,1 0 0-15,4 0 0 0,-1-2-1 0,5 2 0 16,0 0-3-16,5-1-7 0,-1 1-13 15,0 4-15-15,3-1-12 0,-1 1-14 0,0 3-14 16,1 3-13-16,-1 1-25 0,0 5-68 16,-1-1-94-16,1 6-92 0,0 2-96 15,1-1-92-15,1 4-19 0,3-1 52 16,2-4 91-16,8 0 96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05:47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12179 7261 13 0,'-10'0'73'16,"-1"-2"-2"-16,1 2-6 0,-1-2-4 15,0 2-4-15,1 0-5 0,-1 0 0 16,1 2 0-16,-3-2-2 0,2 2-1 16,-1 1 0-16,-1-2 0 0,0 4-1 0,-2-1-2 15,1 1 2-15,-1 3 1 0,-2 0 0 16,-2 1 2-16,0 3 2 0,-2 1 1 15,-1 3 0-15,-3 1-1 0,0 4 1 16,-5 2 1-16,0 2-2 0,1-1 2 16,-3 4 0-16,0 2-3 0,0-1-3 0,1 2-5 15,1 3-5-15,0 0-6 0,5 0-6 16,0 1-6-16,3 1-3 0,6 1-1 0,1-2-2 16,2 5-1-16,5-1 1 0,3 2 1 15,3 2-1-15,4 1 1 0,3 0-1 16,3 1-2-16,5 2-1 0,2-6-2 0,1 2-3 15,6 1 0-15,1-5 5 0,4-2 7 16,1-3 9-16,4-2 9 0,-1-2 7 16,3-4 6-16,2-3 1 0,2-1-2 15,1-4-3-15,3-2-2 0,2-3-1 0,5-1 0 16,2-4 3-16,2-4 2 0,2-4-1 16,2-3-3-16,0-2-4 0,2-1-6 15,1-5-8-15,-1-1-5 0,0-4-3 16,0 1 2-16,1-4 5 0,-3-1 5 0,-2 1 7 15,-2-5 3-15,-5-1 7 0,-1 0 4 16,-5 0 1-16,-4-1 1 0,-4-2-2 16,-2-1-3-16,-4-1-5 0,-5 1-7 15,-2-5-6-15,-2 4-4 0,-4-4-4 0,-5-2-5 16,-1 2-4-16,-3-3-3 0,-4 2-3 16,-4-5-3-16,-2 5-2 0,-2-3 0 15,-5 2 0-15,-4-3-3 0,-2 2 1 0,-4 0 0 16,-4 0 0-16,-5-2 1 0,-4 3-3 15,-4 2 1-15,-6 0-5 0,-5 0-9 16,-4 5-19-16,-6 0-33 0,-3 3-48 16,-1 1-60-16,-3 0-64 0,1 5-57 15,1 2-40-15,3 2-33 0,6 2-24 0,4 0 3 16,2 5 35-16,7 2 47 0,4 1 52 16</inkml:trace>
  <inkml:trace contextRef="#ctx0" brushRef="#br0" timeOffset="1278.79">8367 8364 35 0,'-4'-3'45'0,"0"0"6"15,-1 2 5-15,1-2 1 0,-2 1-3 16,2-1-2-16,-3 3-1 0,3-1-1 16,-2 1 1-16,-1 0 1 0,1 1-2 0,0 2-3 15,-3 2-6-15,-1 3-5 0,-3 1-1 16,-2 4 0-16,-2 7 5 0,-2 0 7 0,-2 1 7 15,0 5 9-15,-2 0 6 0,-1 6 2 16,-1 1 1-16,2 2-3 0,-1 2-3 16,1 0-4-16,0 5-3 15,-1 0-5-15,3 4-3 0,2-1-7 0,0 3-3 16,0-2-4-16,4 2-5 0,0 2-6 0,5-1-2 16,1 0 1-16,3 1-4 0,2 3 1 15,6-2-1-15,2 1 0 0,5 1 1 16,1-4-3-16,7 2-1 0,2-1-1 15,7-3 0-15,1 2 3 0,7-3 1 0,4-3 2 16,7 1 2-16,1-4-2 0,9 0-2 16,4-3-2-16,5-2-2 0,6-2 2 15,4-3 1-15,6-6 0 0,3-2 0 0,1-2-2 16,5-3 1-16,0-6-4 0,4-2-1 16,3-4-1-16,1-5 0 0,0-3 0 15,3-3-2-15,1-5-1 0,-1-3-3 0,2-2-2 16,-5-2 0-16,0-6-2 0,-4 3 0 15,-4-4 0-15,-4-3 4 0,-7-1 0 16,-1-2 2-16,-8-2 3 0,-5 3 3 0,-5-4 3 16,-4-2 6-16,-6 2 9 0,-7-3 8 15,-4-2 9-15,-4 2 10 0,-6-1 6 16,-7-2 3-16,-4 1-4 0,-7-3-4 16,-5 1-10-16,-8 2-8 0,-3-5-10 15,-4 0-7-15,-7-1-8 0,-7 0-5 0,-1-3 0 16,-7-2 0-16,-4 2 2 0,-6-2 2 15,-5 3 1-15,-4 2 0 0,-6 1-2 16,-4 0-3-16,-5 4-5 0,-1 1-1 0,-5 4-2 16,0 1-2-16,-5 1-1 0,1 4-2 15,-2 3 0-15,-2 1-5 0,1 1-14 16,3 7-32-16,2-1-48 0,4 3-61 16,2 5-71-16,3 1-65 0,3 2-55 0,5 3-45 15,4 1-31-15,0 3 20 0,5 4 49 16,-1 4 57-16</inkml:trace>
  <inkml:trace contextRef="#ctx0" brushRef="#br0" timeOffset="6452.18">4862 11544 55 0,'-13'-5'61'0,"-2"1"-16"16,3 3-6-16,-3-3-1 0,2 3-1 15,-2 1 1-15,3 0-6 0,-3 0-4 16,0 0-4-16,0 1-5 0,0 3-1 0,1-3 3 16,-3 3 5-16,2 1 2 0,-2 2 0 15,2-3 2-15,-2 4-3 0,0 1-3 16,-2-1-3-16,0 4-1 0,0-2 2 0,-2 5 2 15,0 0 1-15,0 1 2 0,-3 3 3 16,1-1 2-16,0 2-1 0,-1 2 1 0,-1 1-1 16,2 0 0-16,-3 2-2 0,3 0-1 15,-2-1 0-15,1 2-2 0,1 4-1 16,-2-1-1-16,1 4-1 0,1 1 2 16,2-2-1-16,0 2-2 0,0 0 0 0,4 3-2 15,0-3-2-15,2 2-4 0,2-2-4 0,3 0-3 16,3 0-1-16,3-1-2 0,2 0-2 15,4-3-2-15,4 3-2 0,3-3 1 16,4 0 1-16,4 2-1 0,2-2 1 0,6-1 1 16,3-3 3-16,3 3-2 0,5 0 0 15,5-5 0-15,3 1-1 0,3 0 0 16,5-3 0-16,3-1-1 0,7-4 0 0,1 2 3 16,3-4-1-16,2-1 1 0,4 0 1 0,0-5 3 15,4-1 1-15,0-4 3 0,4 1 5 16,5-5 8-16,2-1 8 0,2-4 7 0,6-3 4 15,2 0-1-15,5-1-4 0,2-4-6 16,-1-2-10-16,1-2-7 0,0-1-6 16,-2-1-2-16,-3-1-1 0,0-3 0 15,-1 2 1-15,-3-3 0 0,-4 4 0 16,-2-2-2-16,-2 1-1 0,-7-1 1 16,-1-1 2-16,-7 1 5 0,-3 0 13 0,-5-3 16 15,-7-3 14-15,-4 2 19 0,-7-3 20 16,-5 3 17-16,-5-3 12 0,-5-4 12 0,-3 4 7 15,-7-2-2-15,-6-4-9 0,-2 2-14 16,-7-2-18-16,-4-3-24 0,-4 1-20 16,-4-5-14-16,-5 2-13 0,-4-3-12 15,-6-2-6-15,-2-3-5 0,-7 2 0 16,-2-4-3-16,-4 1-2 0,-4-2 2 0,-4 1-1 16,-5 4-1-16,-6-3-1 0,-4 6 1 15,-5 3-5-15,-3 5-24 0,-5 1-44 0,-5 6-64 16,-3 3-78-16,-5 7-71 0,-4 5-63 15,-2 4-43-15,-2 5-26 0,-2 5 6 16,2 3 45-16,2 5 56 0,0 6 59 0</inkml:trace>
  <inkml:trace contextRef="#ctx0" brushRef="#br0" timeOffset="7613.54">4807 12516 34 0,'-4'0'52'15,"2"0"-10"-15,-3 1-3 0,1-1-5 0,0 3-4 16,0-3-7-16,-1 1-9 0,-1 3-2 15,0 0 1-15,-1-3 2 0,1 4 5 16,-2 1 5-16,-3-1 5 0,3 0 2 0,-3 3 3 16,-2 0 2-16,1 1 1 0,-1 0-1 15,-4 5 3-15,0 0 3 0,0 2 2 16,-2-2 1-16,-2 7 1 0,-2-1-2 16,-1 5-2-16,1 3-4 0,-2 1-3 15,-1 5-4-15,1 0-5 0,-1 1-3 0,1 5-3 16,0-2 0-16,1 2-3 0,1 0-1 0,0 3 1 15,2-2-1-15,1 2-2 0,1 2-1 0,3-2-1 16,1 2-3-16,2 3-3 0,2-4-3 16,3 5 0-16,2-4-1 0,3 2-2 15,6 0 1-15,3-2 1 0,5 2-1 0,3-2 0 16,5-2 0-16,7 1-1 0,6-4 1 16,4-1-2-16,8 0 0 0,7-4 0 0,6 0 1 15,6-5 0-15,5 3-1 0,6-7 1 16,5-1 0-16,1-3 1 0,3-2-1 15,3-3 3-15,3-4 0 0,0 2 1 16,2-6 0-16,2 0-2 0,3-2 2 16,-1-3-4-16,0 1-1 0,2-4-1 0,1-1-1 15,-1-1 1-15,0-4 1 16,1-2-1-16,-1-5 2 0,1 2 3 0,-1-6-1 16,0-1 1-16,-1-3-2 0,-1-1 2 15,-2 1-3-15,0-3 0 0,-2-1 4 0,-4-1 3 16,0 0 3-16,-7 0 4 0,-2 0 5 15,-6-1 5-15,-4-3 7 0,-6 0 10 0,-5-1 16 16,-4 1 19-16,-7-4 20 0,-6-1 18 16,-4 0 18-16,-4-2 11 0,-7-2 2 15,-3-3-2-15,-5 2-4 0,-5-6-10 0,-3-2-15 16,-7 1-16-16,-2-2-15 0,-6-4-13 16,-3 1-12-16,-6-3-9 0,-6-1-10 15,-4 1-6-15,-5 0-5 0,-8 0-7 0,-7 0-7 16,-5 4-2-16,-10-1-4 15,-5 5-3-15,-9-3-1 0,-7 6-3 16,-5 6 1-16,-10 0-3 0,-3 6-11 0,-7 3-23 16,-2 7-44-16,-6 3-64 0,-5 3-78 15,1 9-76-15,-3 3-67 0,0 6-65 16,1 3-29-16,3 4 25 0,1 4 55 0,6 3 67 16</inkml:trace>
  <inkml:trace contextRef="#ctx0" brushRef="#br0" timeOffset="8608.06">4750 13586 39 0,'-7'-3'47'16,"3"0"-7"-16,-2 3 1 0,0-1 1 15,-1 1 1-15,-1-3-1 0,1 3-7 16,-1 0-5-16,-1 0-4 0,-1 0-3 16,-1 0 3-16,-1 3 2 0,-3 1 2 0,-2 0 3 15,0 4-1-15,-4 1 0 0,0 2-1 16,-3 3 0-16,-1 3 0 0,-3 4 2 0,1 1 4 16,-1 6 2-16,-1 1-1 0,-1 2 1 0,0 4 3 15,1 0 0-15,-1 2-2 0,5 0-3 16,-1 5-3-16,3-2-6 0,2 4-7 15,4-2-6-15,2 5-4 0,5 1-4 0,3 0-4 16,5 1 0-16,4 2-1 0,7-1 0 16,3-1-2-16,5-1 1 0,9 0 0 15,3-1 1-15,7-4 0 0,7 1 1 16,5-5 1-16,7 0-1 0,7-3 1 0,3-2-2 16,7-2 1-16,5-6-1 0,1-2-1 15,4-4-1-15,3-2 3 0,2-5 1 16,2-4-1-16,2-1 1 0,2-4 0 0,0-4-1 15,4-4-2-15,1-4-1 0,-1-2 0 0,-2-5 0 16,1 0 0-16,-3-4 0 16,-2-1 0-16,-7-5 1 0,-1 0 0 0,-7-4 1 15,-4-1 0-15,-6-3 3 0,-5-1 5 16,-8-5 10-16,-6 2 15 0,-9-6 16 0,-7-1 19 16,-5 0 24-16,-9-4 11 0,-9-2 4 15,-8 0-4-15,-6 2-11 0,-7-5-18 16,-8 2-22-16,-6-2-16 0,-9 2-15 0,-5-2-6 15,-5 4-6-15,-5 0-5 0,-8-1-3 16,-5 4-4-16,-4 4-18 0,-6 4-37 16,-2 1-42-16,-2 8-47 0,0 1-54 0,-1 9-61 15,1-1-60-15,4 7-8 0,0 5 20 16,4 3 38-16</inkml:trace>
  <inkml:trace contextRef="#ctx0" brushRef="#br0" timeOffset="9640.04">4877 14287 40 0,'-11'0'49'0,"-1"2"-1"16,1 2-2-16,-2 0 0 0,-2-3-4 0,1 4-3 15,-1 3 0-15,-2-4-4 0,0 4-4 16,-2 1-2-16,0 4-4 0,0-1-4 0,-2 4-1 15,-3 2 0-15,1 2 1 0,0 0 1 16,-3 6 2-16,3-1 4 0,-2 1 1 16,1 2 2-16,1 2-4 0,2 0 0 15,0 0-4-15,2 1-5 0,2 3-4 0,0 0-4 16,4 0-2-16,0 0-2 0,5 2 0 16,2 1 1-16,1-2 0 0,3 1-2 0,4 1 2 15,5 2-1-15,1-4-1 0,5 4 0 16,4-4-1-16,6 4 1 0,3-3-1 0,5-2-1 15,5 3-1-15,7-3 1 0,1-3-1 16,7 0-1-16,2-2 0 0,4 1 0 0,4-2 0 16,3-3 0-16,4-3 0 0,1 0 0 15,5-2 1-15,5 0 2 0,3-3 0 0,5-1 0 16,2-2-1-16,2-3 0 0,4-2-2 16,3 0-1-16,-1-4 0 0,-2-2 0 15,3-3-1-15,-3-2 0 0,0-3 1 0,-2-1 2 16,0-6 0-16,-2 0 1 0,-2-5 2 15,-2-4-1-15,-2 0 1 0,-7-4-3 0,-2-3 4 16,-6-1 2-16,-4-5 7 16,-7 0 12-16,-4-1 12 0,-8-1 13 0,-5-6 9 15,-8 1 9-15,-9-2 2 0,-4-3 0 16,-8-1-3-16,-7-6-3 0,-6-2-3 0,-6 0-6 16,-7-7-3-16,-6 1-1 0,-4-2 2 15,-7 0-1-15,-6-1-1 0,-2 5 1 16,-6-1-3-16,-7 1-3 0,-4 5-5 15,-4 2-7-15,-5 6-7 0,-1 2-7 0,-5 4-7 16,-4 6-7-16,-5 2-8 0,-3 7-13 16,-3 4-29-16,-4 7-37 0,0 2-45 0,0 3-49 15,3 5-51-15,-1 0-56 0,4 9-40 16,5 3 2-16,2 1 25 0,2 3 39 16</inkml:trace>
  <inkml:trace contextRef="#ctx0" brushRef="#br0" timeOffset="11262.71">4862 15678 56 0,'-4'-5'56'0,"0"2"-2"0,-1-2-3 16,1 2-1-16,0-2-2 0,0 4 0 16,-1-2 0-16,-1 2-1 0,0-3 2 0,-1 3-2 15,-1 1-1-15,-1 0-5 0,1 0-3 16,-5 0-3-16,3 0-4 0,-3 1-4 15,-2 3-3-15,-2-3-1 0,0 3-3 0,0 4 0 16,0-1-1-16,-2-1-1 0,0 3 2 16,-2 3-3-16,2 1 0 0,-2 2-2 15,2 2-2-15,-2 4-3 0,-1-1-2 0,1 4 0 16,0 1-1-16,0 3 1 0,0-2 2 16,0 6 2-16,2-1 1 0,-3 1 4 0,3 1 4 15,0 5 1-15,2-4 1 0,3 2-2 0,-1 2 0 16,4-3-3-16,1 5-4 0,5-1-3 15,3-1-2-15,4 3-3 0,7 2-1 16,6 1-1-16,6 0-2 0,8 1 1 0,7 0-1 16,7 2-1-16,8-2-1 0,6-1 0 0,4 0 0 15,7-1 0-15,4-3 0 0,2-1 0 0,2-3 0 16,2-2 0-16,3-4 3 0,1-2 0 16,3-2 0-16,0-2 1 0,-1-5 0 15,3-3 1-15,2-2-4 16,0-4 0-16,0-5-1 0,0-5-1 0,-2-1 1 0,-1-3-2 15,-1-6 2-15,-2-4 0 0,-3-3 0 0,-4-3 1 16,-2-3 0-16,-2-2 2 16,-6-4-2-16,-3-4 1 0,-5-3 2 0,-6-2-1 15,-3-2 6-15,-4-8 8 0,-9-2 12 16,-5-1 9-16,-5-6 8 0,-9-3 7 0,-7-3 1 16,-6-6-3-16,-6 0-4 0,-8-5 6 15,-7-3 6-15,-6-2 11 0,-7 0 8 0,-6 0 6 16,-4 2 8-16,-9-1 7 0,-4 7 1 15,-6 0 1-15,-7 4 4 0,-6 4 3 16,-4 1-3-16,-9 7-14 0,-1 1-17 0,-8 10-17 16,-1 0-19-16,-2 9-13 0,-1 3-13 15,1 7-5-15,4 3-14 0,2 3-30 0,6 6-46 16,7 1-72-16,8 7-81 0,11-3-88 16,8 3-101-16,9 4-36 0,10-2 13 0,11-1 51 15,4 0 70-15</inkml:trace>
  <inkml:trace contextRef="#ctx0" brushRef="#br0" timeOffset="12442.34">12004 11790 68 0,'-15'0'93'0,"0"0"-19"0,-2 0-12 16,-2 0-2-16,0 3-1 0,-2 2 1 15,-3 0-2-15,-1 7-5 0,-5 1-3 0,-1 6 1 16,-3 6 2-16,-6 1 1 0,-3 8 3 16,-1 3 1-16,-1 5-4 0,-1 4-7 15,3 1-3-15,1 6-7 0,2 2-7 16,6 3-5-16,2-3-5 0,7 4-2 0,2 3-1 15,6-4-2-15,4 2-2 16,7 0 1-16,6 0 1 0,4-1 3 0,9-2 7 16,6-1 8-16,8-3 5 0,5-5 6 15,8 1 3-15,5-10 1 0,5 1-6 0,5-10-6 16,5-2-4-16,3-7-9 0,5-3-5 16,2-7-4-16,4-5-2 0,2-6-3 15,2-1-1-15,-1-8 3 0,1-6 1 16,-2-5 6-16,-2-3 13 0,0-5 18 0,-6-6 18 15,-2-4 16-15,-7-6 17 0,-4-1 12 16,-9-8 7-16,-5-1-1 0,-7-4-6 0,-7-2-7 16,-8-4-11-16,-8-4-13 0,-9 0-18 15,-6-2-17-15,-9 2-12 0,-8-2-10 0,-7 2-10 16,-8 4-9-16,-4-1-5 0,-9 1-2 16,-4 1-11-16,-4 4-22 0,-6 2-41 15,-5 3-51-15,0 4-57 0,1 6-58 16,1 3-52-16,0 4-43 0,3 7-43 15,6 1-3-15,2 9 29 0,4 7 43 16,4 1 52-16</inkml:trace>
  <inkml:trace contextRef="#ctx0" brushRef="#br0" timeOffset="13323">11572 12844 42 0,'-9'-4'59'16,"-1"3"-3"-16,-1-3-2 0,-2 3 0 16,1-2-8-16,-3 3-5 0,0 3-7 15,-4-2 0-15,0 4 1 0,-4 3 7 16,-1-2 4-16,-3 5 6 0,-1 1 4 0,-3 4 0 15,-1 1-2-15,0 1-2 0,-2 6 0 16,-2 0 0-16,2 2-1 0,-2 4 2 16,3 2 1-16,-3-1 0 0,4 5 0 0,0 1-4 15,3 3-3-15,3 0-7 0,7 7-7 16,4-1-7-16,5 4-1 0,8 3-4 16,6-1-3-16,6 2-1 0,9 0-2 15,7 0-2-15,6-3-2 0,8 2-1 0,8-3-1 16,7-3-2-16,7-5 1 0,6 0 1 15,6-5 1-15,4-3 0 0,5-5 3 0,1-1 0 16,7-6 1-16,0-4 3 0,7-3 2 16,1-5 1-16,5-6-1 0,6 0-1 15,6-4 0-15,5-8-4 0,2-1-3 16,2-3-1-16,-1-2-1 0,3-5-2 0,-2-2 2 16,0-1 0-16,0-3-1 0,-2-1-1 15,-2-4 0-15,-1-3 0 0,-3-2-2 16,-5-4 0-16,-4 1 0 0,-9-3 0 15,-6-2-1-15,-8-2 1 0,-9 1-2 0,-8-4 0 16,-11 1 0-16,-10-6 2 0,-9 2 1 16,-9-6 3-16,-12 2 8 0,-8-8 9 15,-9 0 10-15,-11 0 6 0,-10 0 5 0,-11 1-1 16,-8-1-3-16,-11 0-6 0,-8 4-5 16,-9-3-6-16,-6 3-5 0,-8 3-2 15,-5 2-5-15,-6 1 0 0,-5 4-6 16,-3 3-2-16,-3 7-15 0,-4 2-31 0,0 6-46 15,-4 7-59-15,2 8-57 16,2 2-64-16,4 9-69 0,3 5-24 0,5 5 20 16,8 9 41-16</inkml:trace>
  <inkml:trace contextRef="#ctx0" brushRef="#br0" timeOffset="14149.63">11610 13791 7 0,'-11'-9'51'0,"-1"4"-6"0,-3 0-4 15,0 1-1-15,-4 3 0 0,0 1-6 16,-2 0-8-16,-3 4-3 0,1 1-5 0,-2 3 1 15,-3 4 1-15,3 0 4 0,-3 5 5 16,1 0 2-16,-1 5 1 16,1-1-1-16,-1 7-3 0,1-2 0 0,3 7-3 15,1-2-2-15,2 5-1 0,4 1 0 16,2 1 0-16,3 3 0 0,5 2-2 0,3 2 1 16,6-1-2-16,7 5 1 0,3-3-4 15,7 2-3-15,9-4-1 0,8 2-4 0,6 0-1 16,11-6-3-16,6-1 0 15,7-4 1-15,6-4-3 0,4-3 1 0,7-4 2 16,3-4 4-16,5-5 2 0,5-6 2 0,3-3 2 16,3-3 2-16,4-6-2 15,2-1-3-15,0-5-2 0,2-4-2 0,-5-5-1 16,1-6-3-16,-4-2 0 16,-5-6-1-16,-4-5 2 0,-4-2 1 15,-6-6 1-15,-7-3 0 0,-8-5 8 0,-7 3 8 0,-8-8 9 16,-9 3 6-16,-8-7 8 0,-10 2 3 15,-11-5-3-15,-9 2-6 0,-8-1-7 16,-13-3-7-16,-8 2-7 0,-9 2-5 0,-10-2-3 16,-7 4-2-16,-8-1-3 0,-9 3-2 15,-8 5-3-15,-6 3-1 0,-5 1-7 16,-6 8-22-16,-2 3-37 0,0 6-46 16,-2 4-51-16,1 9-69 0,3 8-31 15,3 3 3-15,1 4 26 0</inkml:trace>
  <inkml:trace contextRef="#ctx0" brushRef="#br0" timeOffset="14997.02">11574 14544 42 0,'-17'0'51'15,"0"4"3"-15,-2 0-1 16,-2 1-1-16,0 0 0 0,-5 6 1 0,1-2 2 16,-3 4 4-16,1 0 3 0,-5 5 4 15,0 2 0-15,1 4-2 0,-5 1-4 16,2 0-4-16,-2 8-5 0,-2 1-4 0,2 1-3 15,-2 6-3-15,2 5-1 0,2 0 2 16,0 4-2-16,4 4 0 0,1 5-3 16,5 0-4-16,3 3-7 0,4-3-7 0,5 6-5 15,5-2-6-15,7 0-5 0,4 2 2 16,5 0-2-16,6 2 1 0,6-4-2 0,6-3 0 16,7 1 1-16,4-4-2 0,7-4-1 15,8 0 0-15,4-7 0 0,6-7 0 16,7-3 1-16,4-3-1 0,2-12 2 0,5-3-1 15,1-3 0-15,5-10 2 0,0-5-1 16,0-5 1-16,2-6-1 0,2-7 1 0,-2-6 1 16,0-2-3-16,-1-8-1 0,-3-5 1 15,-2-4-1-15,-7-7-1 0,-4-1 0 16,-9-6 1-16,-6-3 0 0,-10-3-1 16,-7-3 0-16,-12-2 2 0,-7-4 0 15,-10-1-1-15,-11-3 1 0,-9-1 1 0,-10 0 2 16,-6 1-1-16,-7-2 1 0,-8 1 0 0,-3 2 2 15,-5 0 2-15,-5 3-1 0,-4 2 0 16,-3 2 1-16,-1 5 0 0,0 2-3 16,-3 6-1-16,-2 5-6 0,3 5-17 15,-1 5-24-15,3 4-36 0,0 3-46 0,1 9-62 16,3 1-53-16,2 7-18 0,2 6 7 16,2 0 26-16</inkml:trace>
  <inkml:trace contextRef="#ctx0" brushRef="#br0" timeOffset="27851.42">29312 7579 121 0,'-22'-12'147'0,"-3"-2"-56"16,-2-1-35-16,-3 5-16 0,0-4-5 15,-2 3 0-15,-1-2 3 0,1 2 2 16,-2-2 1-16,-2 2-3 0,2 1 1 0,-2-3-1 16,-2 2 2-16,0 1 4 0,0-1 2 15,-2 2 2-15,-3-4-2 0,-1 5-2 16,2-4-2-16,-5 3-3 0,0-2 0 0,1 2 2 15,-3-1 5-15,0 3 3 0,-1-2 5 16,-3 0 3-16,0-2 8 16,-4 2 1-16,0 4 1 0,-5-5 1 0,-1 4 1 0,-3 1-1 15,-4-3-7-15,0 4-1 0,0 3-1 16,-4 1-3-16,0 0-3 0,0 1-1 0,0 3-1 16,-2 4-2-16,0-2-1 0,0 4-2 15,-1 0 3-15,3 4 4 0,0 2 1 16,0-1 2-16,0 4-2 0,0 1 2 15,2 4-2-15,-2 0-4 0,2 1-6 0,2 5-4 16,0 0-5-16,0 7-7 16,3 2-5-16,1 1-6 0,5 4-5 0,1 2-4 15,7-1-2-15,5 5-3 0,5 0-1 16,5 1 2-16,4 3-3 0,7 4-1 16,6 0 1-16,4 2-1 0,6 2 0 0,7 4 0 15,6-2 3-15,7 3-1 0,5-1 0 16,8 5 3-16,7-3-3 0,5-2 0 0,8-2-1 15,9-1 2-15,6-2-2 16,9-2-1-16,6-1 1 0,6-4-1 0,7-6-1 16,4 2 0-16,6-5 3 0,7-2 4 15,4-4 1-15,6-4 0 0,6-1 1 0,7-5-1 16,6-3-4-16,3-3-2 0,3-5-2 16,1-2 0-16,2-2 1 0,-3-6 2 15,1-1-2-15,-3-2 0 0,1-5-5 16,-5-3-4-16,-2-2-9 0,-6-4-4 0,-5-3-4 15,-5-5-1-15,-10 0 3 0,-3-7 5 0,-9-2 6 16,-7-7 4-16,-7-1 6 0,-5-1 3 16,-9-5 1-16,-8-3 2 0,-4-2 7 0,-9-5 5 15,-8 0 4-15,-4-5 2 0,-9 1 0 16,-6-5-1-16,-7 2-4 0,-6-5-3 16,-6-2-4-16,-7 0-2 0,-5-5-1 0,-8 1 1 15,-5-3 0-15,-7-1-2 16,-5-1-2-16,-7 0-2 0,-5 2-1 0,-9-1-13 15,-3-1-24-15,-9 4-46 0,-5 0-61 16,-1 1-64-16,-5 6-70 0,1 0-62 0,-1 7-62 16,-2 2-21-16,3 5 25 0,1 6 47 15,3 4 60-15</inkml:trace>
  <inkml:trace contextRef="#ctx0" brushRef="#br0" timeOffset="29660.66">9428 8230 70 0,'-13'-4'85'0,"-2"-1"-16"0,0 0-13 15,-2 0-6-15,-2 4-2 0,0-2 1 16,-2 3-4-16,-2 0-1 0,-3 3 3 16,-1-2 4-16,-5 4 1 0,0 2 3 0,-1 0-2 15,-6-1 0-15,1 7-1 16,-4-2-2-16,0-1-2 0,-5 5-3 0,1-1 1 16,-1 6-1-16,-2-4 2 0,1 3-1 15,-1 4 1-15,2-1 2 0,-1 3-3 0,1-1-3 16,1 6-4-16,-1-1-6 0,3 4-6 15,1 1-6-15,3 1-6 0,0 4-3 16,2 1-4-16,2 0-2 0,0 3-4 16,4 2 1-16,0 2 0 0,5-2-2 15,1-1 0-15,5 4 0 0,2 2 1 0,2 0-1 16,4 2 0-16,5 3 1 0,4 3 3 0,6-1-2 16,4 5 1-16,5-3-1 0,6 1 2 15,6-2 1-15,7 5-1 16,8-5-1-16,4-2 1 0,9-2-1 0,6 0-1 15,6-4 0-15,9-2-2 0,9-4 2 16,4-3-2-16,6-4-1 0,6-6 0 0,5-3 0 16,5-7 2-16,4-4 0 0,3-4 0 15,4-6 0-15,3-5 1 16,2-4-1-16,0-2-2 0,-1-5 0 0,-1-6-1 16,-2 1 0-16,-3-6 0 0,-2 0 1 0,-6-1 3 15,-2-4 0-15,-4-1 0 0,-3-4 1 16,-4 1 0-16,-4 1-3 0,-4-6-1 15,-2 0-1-15,-7 0 0 0,-2-4 0 0,-6 2 1 16,-6-3 1-16,-5-1 1 0,-6-2 4 16,-7 2 7-16,-5-4 11 0,-7 5 16 0,-5-5 16 15,-8 1 17-15,-4 1 16 16,-6-1 8-16,-5-1 5 0,-6-1 3 0,-6 1-1 16,-5-4 1-16,-6 1 1 0,-6 0 3 15,-7-3 3-15,-3 1-3 0,-6-4-8 16,-5 4-9-16,-7-4-14 0,-4 3-17 0,-4 4-17 15,-7-5-11-15,-6 6-7 0,-4-1-10 16,-4 3-3-16,-5-1-5 16,-4 4-1-16,-6 1-5 0,-5 4-2 0,-5 1-2 15,-3 1-1-15,-7 4 0 0,1 7-5 16,-5 2-10-16,1 2-26 0,-1 7-48 0,1 2-69 16,-1 5-77-16,1 4-77 0,-1 8-75 15,5 1-81-15,4 4-5 0,2 6 37 16,4 0 63-16,5 1 71 0</inkml:trace>
  <inkml:trace contextRef="#ctx0" brushRef="#br0" timeOffset="32895.75">19797 10715 37 0,'-10'-5'82'0,"-1"0"-12"0,-2-1-7 16,-2 2-2-16,1-1-3 0,-5 1-6 15,0 3-4-15,-5 1-6 0,-1 0-4 16,-3 0-1-16,-1 1 1 0,-1 3 4 15,-2 0 3-15,-2 0-1 0,3 3 4 0,-3-2-2 16,0 4-2-16,0-4-3 0,0 7-3 16,-2 0 1-16,2-2-2 0,-2 6 1 15,3 0 1-15,-3 2-1 0,2 2 1 0,-2 4-3 16,2 1-3-16,2 1-4 0,0 3-2 16,1 4-4-16,3 1-3 0,1 1-5 0,1 4-2 15,3-1-3-15,2 2-3 0,2 4-2 16,2-1-2-16,4-1-2 0,2 3 0 15,3 2 0-15,4 2 0 0,4-3 2 16,4 1 2-16,2 3 2 0,7 0 1 16,2-1 0-16,6 2 1 0,2-1-1 0,7-4 2 15,2 0 0-15,6-4-2 0,2 1 3 16,7-2 0-16,6-3-1 0,4-1 0 0,6-4 0 16,5 0 1-16,6-7-2 0,4-2 1 15,5-6-1-15,-1-6 1 0,5-3-1 16,0-4-2-16,2-5 2 0,0-5-1 0,0-4 2 15,-3-2-1-15,3-3-1 16,-2-2 2-16,-2-4-1 0,-1 1-2 0,-3-6-2 16,-3 0 0-16,-2-4 0 0,-6 0-2 15,-2-5 0-15,-7-2-1 0,-1-3 1 0,-7-3 0 16,-5-3-2-16,-5 0 5 0,-5-3 9 16,-4-2 16-16,-7-3 22 0,-6 2 23 15,-4-3 23-15,-8 0 14 0,-5-1 8 0,-8 0 1 16,-5 0-8-16,-6 1-9 0,-8-4-13 15,-4 4-10-15,-9 3-13 0,-5-2-14 16,-5 2-14-16,-5 4-15 0,-4-2-9 16,-2 4-10-16,-5 1-7 0,1 3-5 0,-5 0-7 15,-1 5-25-15,-1 1-44 0,-2 1-57 16,2 4-59-16,-1 2-56 0,3 3-58 16,0 8-43-16,3 0-38 0,-1 8 15 0,5 6 36 15,-2 3 44-15</inkml:trace>
  <inkml:trace contextRef="#ctx0" brushRef="#br0" timeOffset="35085.75">26666 10798 40 0,'-2'-8'59'0,"0"4"-4"0,-1 0-2 16,1-1 3-16,0 1-1 0,0 0-2 16,0 0-4-16,0 3-3 0,-2-3 1 15,-1 2 2-15,1 1 0 0,-2-2-2 0,-3 1 0 16,-1-1-2-16,-3 2-6 16,-2-2-6-16,-4 1-3 0,-4-1-2 0,-3 3-1 15,-5 0 4-15,-3 0 6 0,-2 0 4 16,-4 3 6-16,-3-1 4 0,-1 1 2 0,-3-2-1 15,1 4-3-15,-1-1-3 0,1 2-5 16,-1 3-5-16,0 0-4 0,3-1-3 16,-3 5-3-16,1 2 1 0,-1 4 4 15,1 5 8-15,-3 1 5 0,3 4 6 0,-3 1 6 16,-42 40 67-16,44-31-64 16,3 3-2-16,1-1-5 0,1 6-4 15,4-2-7-15,2 1-6 0,2 2-5 0,5 0-4 16,3 2-4-16,5-4-2 0,4 1 0 15,4 2 2-15,7-3 3 0,6 2 4 0,4 1 9 16,7 1 5-16,6 0 6 16,6 0 0-16,7 1-2 0,4 2-6 15,6 2-9-15,6-5-5 0,9 5-9 0,5-1-2 16,7-2-1-16,7-3 2 16,9 0 1-16,6-5 2 0,10-3 3 0,7-3 2 0,6-2 1 15,5-3 4-15,6-7 0 0,1-4 4 16,8-3 2-16,1-6 1 0,7-4 1 15,2-1-1-15,6-4-2 0,0-4-1 16,4-4-10-16,-1-1 2 0,1-4-6 0,-2-1-2 16,-2 0-3-16,-2-5-4 0,1 1 0 15,-4-7-6-15,-3 1-2 0,-4-6-1 0,-7 0 0 16,-4-3-1-16,-5-3 2 0,-8-2 0 16,-4-3-1-16,-6 2 0 0,-5-6-1 0,-8-2 0 15,-4-1 0-15,-7-3 3 0,-6 1 7 16,-6-4 6-16,-9 0 5 0,-4-3 6 0,-9 0 4 15,-8-4-1-15,-4 3-2 0,-9-2-4 16,-4-1-4-16,-8-2-2 0,-5 1-3 16,-6 0-2-16,-4-1-4 0,-6-4 0 15,-7 1-3-15,-5-2-3 0,-3 5-2 0,-7-6-2 16,-4 5 1-16,-8-3 1 0,-7 1 0 16,-6 2 1-16,-9-1-2 0,-6 3 0 0,-10 0-1 15,-13 4-5-15,-11 5-2 16,-11 1-8-16,-12 3-5 0,-11 6-8 0,-10 4-16 0,-11 6-34 15,-8 5-60-15,-13 7-66 0,-6 8-75 16,-3 9-64-16,3 6-53 0,8 9-51 16,8 4-7-16,7 6 38 0,9 4 63 0,12 0 60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09:07:03.6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9188 4786 40 0,'0'0'41'0,"0"-1"0"0,0 1-2 15,0 0-5-15,0 0-5 0,0 0-6 16,0 0-6-16,0 0-5 0,0 0-3 15,0 0 0-15,0 0-1 0,0 0 2 0,0 0 0 16,0 0 4-16,0 1 5 0,0 3 7 16,0-3 7-16,0 3 8 0,3 4 6 15,-3 0 4-15,2 5 3 0,-2 2 2 16,2 3 2-16,-2 4 1 0,2 6 1 16,-2 3 0-16,0 6-2 0,0 3-4 0,0 6-7 15,0 6-5-15,0 6-5 0,-2 3-5 16,2 4-5-16,-2 6-7 0,0-1-5 15,-1 2-5-15,1 2-2 0,0-2-2 16,0 0-2-16,2-2-1 0,0-4-1 0,0-6 0 16,0-1 0-16,0-5 0 0,2-4-2 15,-2-1-4-15,2-2-16 0,-2-6-28 16,2-2-41-16,-2 0-51 0,3-5-67 0,-3-3-32 16,0-3-3-16,2-7 17 0</inkml:trace>
  <inkml:trace contextRef="#ctx0" brushRef="#br0" timeOffset="1096.81">9394 4627 9 0,'0'0'30'0,"-2"0"-4"0,2 1-1 15,0-1-2-15,0 0 4 0,0 4 6 16,2-4 0-16,2 1 6 0,0-1 3 15,0 3 3-15,5-3 3 0,2 2 2 0,1-2 1 16,3 0 0-16,4 0 1 16,4 0 8-16,5 0 5 0,4-2 5 0,4-1 2 0,6 2-1 15,7-4-6-15,4 1-9 0,6-1-11 16,4-3-6-16,7 0-2 16,4-1-2-16,2-3-2 0,3 1-2 15,-1-3-2-15,3 2-5 0,-1-2-3 0,-2-1-3 0,-2 1-1 16,-1-1-1-16,-3 1-2 15,-7 3-2-15,-1 1-1 0,-7-2-1 0,-4 4-1 16,-5-1 2-16,-5 1 1 16,-5 1 5-16,-4 2 3 0,-5 1 5 0,-1-1 6 0,-5 1 2 15,-4 3 3-15,0-3-2 16,-4 3-4-16,-2-1-5 0,-3 2-6 0,1-3-4 16,-3 3-3-16,-1 0 0 0,-1 3 0 0,0-1 6 15,1-1 10-15,-3 7 14 16,2-2 15-16,1 6 15 0,-1 4 12 0,0 1 10 15,1 8 4-15,-1 4-3 0,0 9-3 16,-1 0-7-16,1 7-6 0,-2 5-8 0,3 4-6 16,-3 1-6-16,2 8-4 0,-2 4-1 15,3 3-1-15,-1 3 0 0,3 2-4 16,-3 4-5-16,2-2-7 0,1 2-9 16,-1-1-8-16,1-4-7 0,-1 0-5 0,1-4-1 15,-1-3-2-15,-1 0-1 0,1-8 2 16,-2-4 2-16,-1-2-1 0,-1-3 2 0,-2-9 3 15,0 1 3-15,-2-3 2 16,-2-7 0-16,0 1 2 0,-2-7 2 0,-3 2-4 16,-1-5-1-16,-5-2-2 0,0 0-3 15,-4-2-1-15,-2-1-3 0,-4-6-3 16,-2 2 1-16,-5-3-2 0,-4 1-1 16,-4-3-3-16,-2-2 0 0,-5-1-2 15,-1 2-1-15,-5-4 3 0,-2-3 2 0,-2 3 4 16,-2-4-1-16,-2 0 1 0,-3 0-1 15,1-4-4-15,-3 3-2 0,1-2-3 0,-3 2-7 16,1-3-9-16,-3 3-30 16,0-2-60-16,1 3-81 0,-1 3-89 0,2-2-80 15,3 7-81-15,1-2-60 0,1 1 16 16,4 1 54-16,0 1 77 0</inkml:trace>
  <inkml:trace contextRef="#ctx0" brushRef="#br0" timeOffset="3600.33">6744 6778 90 0,'6'-6'99'0,"3"-3"-8"0,-1-2-4 16,3-2-7-16,-1 0-11 0,3-3-7 0,2 0-6 15,-1-2-4-15,1 1-1 0,0-3 2 16,0 2 4-16,-2-3 8 0,-1 2 6 15,-1 0 9-15,-1 0 10 0,-1 2 10 16,-3-1 8-16,-1-1 10 0,-3 4 13 0,0-1 9 16,-2 0 7-16,-2 3 7 0,0-1 0 0,-3 0-7 15,-1 0-9-15,-3 3-13 16,1 1-14-16,-3-2-16 0,1 3-16 16,-3 1-13-16,-2 3-14 0,1-1-11 0,-1 5-10 15,0 1-11-15,2 1-6 0,-2 5-6 16,3-1-4-16,-1 4-2 0,2 3-2 0,1 5 1 15,3 0-1-15,1 4 1 16,2 0-2-16,2 4 1 0,2 3-1 0,2-2-1 16,2 3 2-16,2 0 0 0,3 0 3 15,-1 1-1-15,1-4-1 0,1 2 0 16,-1-2 0-16,-1-2 1 0,1-3 0 0,-3 0 1 0,-2 0 5 16,1-4 4-16,-5 1 5 15,-2 1 4-15,-5-3 2 0,-3 2 1 0,-3-2-2 16,-2-2-3-16,-4 2-5 15,0-2-7-15,-2 1-4 0,0-1-3 0,-1 1-8 0,-1-2-26 16,2 0-59-16,2-1-82 0,0 1-92 16,4-1-92-16,2-3-86 0,7-1-54 15,2-4 14-15,4-4 60 0,4 0 79 16</inkml:trace>
  <inkml:trace contextRef="#ctx0" brushRef="#br0" timeOffset="4030.75">7281 6455 42 0,'5'-16'179'0,"-1"6"-1"16,0-3-10-16,-2 5-9 0,-2-1-6 15,0 2-10-15,0 2-17 0,-2 3-21 0,-2 4-18 16,-3 3-13-16,-3 7-5 0,-1 5 0 15,-4 7 8-15,1 2 11 0,-3 7 8 16,0 5 7-16,0 0-1 0,2 3-2 16,2-2-7-16,5 2-11 0,2 1-11 0,1-4-13 15,5-1-8-15,5 1-7 0,3-5-6 16,3-2-5-16,3-3-1 0,3-2-2 16,2-2-2-16,5-4-3 0,1-3-3 15,0-3 0-15,3-5-4 0,2-5-2 0,-3-2 0 16,3-4 2-16,-3-4 8 0,-1-6 9 15,-3-4 10-15,0-3 12 0,-4-6 8 16,-2-8 3-16,-2 1 2 0,-2-10-4 16,-5 1-7-16,-4-3-9 0,-4-1-7 15,-2 2-10-15,-2-1-9 0,-4 1-8 0,-5 6-4 16,0 0-5-16,-4 3-9 0,0 3-27 0,-2 3-73 16,0 7-115-16,2 0-125 0,2 5-145 15,3 3-70-15,3 1-14 0,1 3 50 16,4 2 103-16</inkml:trace>
  <inkml:trace contextRef="#ctx0" brushRef="#br0" timeOffset="5209.14">7804 7040 26 0,'-2'3'48'0,"2"-3"2"0,-2 1 1 16,2-1 5-16,-2 0 2 0,2 3 1 15,0-3-1-15,0 0 0 0,0 0 1 16,-2 0-2-16,2 0 0 0,0 2 3 16,0-2 6-16,0 0 4 0,0 0 7 0,0 0 6 15,-2 3 5-15,2-3 6 0,-3 0 0 16,3 0 2-16,-2 0 2 0,2 0-1 15,-2 0 0-15,2 0-1 0,0 0-2 16,0 0-5-16,-2 0-8 0,2 0-9 0,0 0-13 16,0 0-15-16,0 0-13 0,0 0-11 15,0 0-8-15,2 0-6 0,0 0-3 16,0-3-2-16,3 1 1 16,-1-1-1-16,0 2-1 0,2-2 0 0,1 1-1 0,-1-1 1 15,1 3-1-15,-1-2-3 0,0 2 3 16,-2 0-2-16,3 2 1 0,-3-2 0 15,0 3-1-15,1 2 1 0,-1-4 1 16,0 4 0-16,0 2 1 0,0-1-2 16,1 1 2-16,-1 2 1 0,0 0-1 0,0 1 1 15,3 0-1-15,-3 3 1 0,2-1-1 16,-1 1 1-16,-1-1 3 0,-2 0 4 0,2 1 7 16,-2 0 11-16,-2 2 9 15,0-5 10-15,0 5 8 0,-2-2 1 0,-2 0-2 16,-2 0-5-16,-1 1-9 0,-1 1-10 0,-3-2-13 15,-2-2-36-15,3 0-69 0,-3 0-93 16,3-2-106-16,-3-1-110 0,0-4-54 16,0-4-2-16,3-3 49 0,4-2 80 15</inkml:trace>
  <inkml:trace contextRef="#ctx0" brushRef="#br0" timeOffset="6104.9">8295 6395 72 0,'2'-8'62'0,"3"5"-9"15,-1-5-7-15,2 3-10 0,0 0-8 16,1 0-5-16,-3-1-4 0,2 5-5 16,-1-2 1-16,-1 2 3 0,0-3 5 0,0 8 4 15,-2-3 6-15,-2 3 9 0,0 3 7 16,0 2 7-16,0 5 7 15,-2 0 5-15,2 0 3 0,0 2 0 0,0 0-1 16,2-2-10-16,1 2-9 16,3 1-11-16,0-5-9 0,3 5-10 0,3-4-9 0,1-1-19 15,2-1-39-15,2-5-53 0,2 2-71 16,0-7-48-16,0 3-24 0,0-8 0 16</inkml:trace>
  <inkml:trace contextRef="#ctx0" brushRef="#br0" timeOffset="6286.57">8674 6325 137 0,'2'-3'134'0,"0"3"-40"0,5 0-32 16,-1 0-20-16,5 3-11 0,1-2-6 15,3 2-7-15,2 1-16 0,4 0-37 0,0 1-62 16,-2-2-34-16,0 2-18 15</inkml:trace>
  <inkml:trace contextRef="#ctx0" brushRef="#br0" timeOffset="8609.61">6579 8043 8 0,'2'0'94'16,"0"-3"0"-16,2 2-3 0,0-3-4 15,3 0-5-15,-3-1-9 0,2 2-8 16,3-5-8-16,-1 2-4 0,1-3-7 15,3-2-6-15,1-3-4 0,0-1-7 0,2-3-6 16,1-2-7-16,-1 0-4 0,2 1-4 16,-2-2-2-16,-2-2 3 0,-1 2 10 15,-1 3 14-15,-3 1 17 0,-1-2 17 0,-3 1 21 16,-2 2 24-16,-2 3 17 0,0 0 12 16,-4 0 11-16,0 2 8 0,-3 2 4 15,1 0-3-15,-2 2-14 0,-1-1-20 0,1 7-20 16,-3-3-23-16,3 8-27 0,-3 1-19 15,3 7-14-15,-1 5-7 0,1 0-4 16,1 7-4-16,1 5 2 0,2 0-3 0,2 1-1 16,2 3-2-16,2 1 1 0,2 0 0 15,2-1-2-15,3 0-2 0,-1 0-2 0,3-3 3 16,-1-1-2-16,1-3-2 16,0-1 3-16,-1-2 0 0,-1-3 1 0,-1-1 10 15,-2-3 16-15,-1-2 17 0,-3 1 12 16,-4-1 8-16,-3-3 6 0,-3 2-8 15,-7 0-15-15,-2 0-14 0,-6 1-14 0,-3 2-8 16,-1-2-6-16,-5 1-8 16,0 1-24-16,1-3-53 0,-1 3-85 0,2-3-103 15,5-3-105-15,4 0-119 0,4-4-45 16,4-3 18-16,7-6 69 0,4-2 92 16</inkml:trace>
  <inkml:trace contextRef="#ctx0" brushRef="#br0" timeOffset="9040.78">7358 7686 70 0,'0'-15'200'0,"-3"1"25"0,-1 3-41 0,-2 2-37 16,-1 1-25-16,1 4-18 0,-2 4-18 15,-3 4-21-15,-2 5-15 16,1 4-4-16,-1 7 10 0,-2 0 17 0,0 5 20 16,1 4 20-16,-1 2 16 0,0 2 7 0,2 5-2 15,3-2-8-15,3 2-9 0,3 2-12 16,2-1-15-16,4 1-13 0,4-3-10 0,3-1-10 16,4-2-9-16,3-5-7 0,4-3-2 15,1-1-3-15,4-3-2 0,0-7-1 16,5-4-4-16,0-1-4 0,2-9-2 0,-3-1-3 15,3-6 3-15,-2-4 6 0,-3-5 6 16,1-5 8-16,-5-5 5 0,-4-4 4 16,-2-5-3-16,-4-4-7 0,-3-3-9 15,-6-4-8-15,-2-2-7 0,-4 2-5 16,-2 1-5-16,-4-1-3 0,-5 3-3 16,0 5-1-16,-4 0-5 0,0 6-19 0,-2 3-50 15,0 7-94-15,0 2-110 0,0 8-111 16,2 3-116-16,2 8-45 0,1 5 15 15,-1 7 78-15,0 5 101 0</inkml:trace>
  <inkml:trace contextRef="#ctx0" brushRef="#br0" timeOffset="9257.99">7749 8097 180 0,'9'1'254'0,"-1"7"40"16,-2 0-32-16,1 6-42 0,-3 6-40 15,0 5-24-15,-2 3-28 0,0 6-37 16,1 1-60-16,-3 5-80 0,0-2-86 0,0 4-95 16,-3 1-74-16,1 1-37 15,-2-5 5-15,-2 3 40 0</inkml:trace>
  <inkml:trace contextRef="#ctx0" brushRef="#br0" timeOffset="9473.59">7713 8314 110 0,'-19'-16'214'15,"0"3"17"-15,0 3-37 0,-2 5-27 16,2 0-23-16,2 5-21 0,0 5-26 0,2 0-29 15,2 5-24-15,5-1-18 0,4 1-12 16,6 1-7-16,2 2-7 0,7-2-25 16,6-2-43-16,2-3-63 0,6-2-85 0,3-1-46 15,1-3-20-15,1-3 8 0</inkml:trace>
  <inkml:trace contextRef="#ctx0" brushRef="#br0" timeOffset="9919.6">8263 7534 111 0,'-4'-6'150'0,"0"2"-37"15,2 0-30-15,2 0-23 0,0 2-15 16,0 1-9-16,2-3-4 0,2 3-1 16,-2-2 2-16,3 3 3 0,-3 3 4 15,2-2 6-15,-2 4 7 0,2 1 10 0,-2 3 8 16,1 4 5-16,-1-1 3 0,0 5-5 16,2-1-11-16,0 1-11 0,3 1-14 15,1 2-22-15,3 0-46 0,1-1-68 0,3 0-93 16,2-3-58-16,2-2-29 0,0 1-9 15,0-5 29-15</inkml:trace>
  <inkml:trace contextRef="#ctx0" brushRef="#br0" timeOffset="10085.57">8763 7554 14 0,'2'-4'196'0,"2"-1"8"0,3 2-23 15,-1-2-66-15,5 2-50 0,1 2-30 16,3 1-15-16,4 0-13 0,4 0-25 16,3 0-37-16,4 0-47 0,-1 0-54 15,3 0-28-15,-2 0-10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87459-10C8-4C56-A512-2BC62DC3E46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92143-20F1-43C0-9DE2-1AEB6B19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22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8450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6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92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0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89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1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5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01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33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4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FEDA9-57BE-487C-93C1-E96AE7F149F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ustomXml" Target="../ink/ink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customXml" Target="../ink/ink25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86527" y="3878693"/>
            <a:ext cx="2792686" cy="128871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+mj-lt"/>
              </a:rPr>
              <a:t>Pemeriksaan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Pendahuluan</a:t>
            </a:r>
            <a:r>
              <a:rPr lang="en-US" sz="2400" dirty="0">
                <a:latin typeface="+mj-lt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607989" y="2589977"/>
            <a:ext cx="2792686" cy="128871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Pendahuluan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Kering</a:t>
            </a:r>
            <a:r>
              <a:rPr lang="en-US" sz="2400" dirty="0">
                <a:latin typeface="+mj-lt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607989" y="5167408"/>
            <a:ext cx="2792686" cy="128871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Pendahuluan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Basah</a:t>
            </a:r>
            <a:endParaRPr lang="en-US" sz="2400" dirty="0">
              <a:latin typeface="+mj-lt"/>
            </a:endParaRPr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 flipV="1">
            <a:off x="5279213" y="3234335"/>
            <a:ext cx="1328776" cy="12887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  <a:endCxn id="6" idx="1"/>
          </p:cNvCxnSpPr>
          <p:nvPr/>
        </p:nvCxnSpPr>
        <p:spPr>
          <a:xfrm>
            <a:off x="5279213" y="4523051"/>
            <a:ext cx="1328776" cy="12887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7095" y="1614402"/>
            <a:ext cx="11357809" cy="1055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</a:rPr>
              <a:t>Analisis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pendahuluan</a:t>
            </a:r>
            <a:r>
              <a:rPr lang="en-US" sz="2200" dirty="0">
                <a:latin typeface="+mj-lt"/>
              </a:rPr>
              <a:t> = </a:t>
            </a:r>
            <a:r>
              <a:rPr lang="en-US" sz="2200" dirty="0" err="1">
                <a:latin typeface="+mj-lt"/>
              </a:rPr>
              <a:t>tahap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analisa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awal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untuk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analisis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kualitatif</a:t>
            </a:r>
            <a:r>
              <a:rPr lang="en-US" sz="2200" dirty="0">
                <a:latin typeface="+mj-lt"/>
              </a:rPr>
              <a:t> yang </a:t>
            </a:r>
            <a:r>
              <a:rPr lang="en-US" sz="2200" dirty="0" err="1">
                <a:latin typeface="+mj-lt"/>
              </a:rPr>
              <a:t>dilakukan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berdasarkan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pengamatan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terhadap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sifat</a:t>
            </a:r>
            <a:r>
              <a:rPr lang="en-US" sz="2200" dirty="0">
                <a:latin typeface="+mj-lt"/>
              </a:rPr>
              <a:t> – </a:t>
            </a:r>
            <a:r>
              <a:rPr lang="en-US" sz="2200" dirty="0" err="1">
                <a:latin typeface="+mj-lt"/>
              </a:rPr>
              <a:t>sifat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fisik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sampel</a:t>
            </a:r>
            <a:r>
              <a:rPr lang="en-US" sz="2200" dirty="0">
                <a:latin typeface="+mj-lt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B43A1A-6C36-488A-8714-F8F1B9B33CE8}"/>
              </a:ext>
            </a:extLst>
          </p:cNvPr>
          <p:cNvSpPr txBox="1"/>
          <p:nvPr/>
        </p:nvSpPr>
        <p:spPr>
          <a:xfrm>
            <a:off x="3303251" y="401876"/>
            <a:ext cx="60974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pendahuluan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E00DD2-AB1F-3968-71D8-980098E05EF3}"/>
                  </a:ext>
                </a:extLst>
              </p14:cNvPr>
              <p14:cNvContentPartPr/>
              <p14:nvPr/>
            </p14:nvContentPartPr>
            <p14:xfrm>
              <a:off x="2864520" y="258120"/>
              <a:ext cx="8584200" cy="624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E00DD2-AB1F-3968-71D8-980098E05EF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5160" y="248760"/>
                <a:ext cx="8602920" cy="625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244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80908" y="1113587"/>
            <a:ext cx="2792686" cy="128871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Pendahuluan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Kering</a:t>
            </a:r>
            <a:r>
              <a:rPr lang="en-US" sz="2400" dirty="0">
                <a:latin typeface="+mj-lt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24967" y="3834059"/>
            <a:ext cx="1797391" cy="16844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latin typeface="+mj-lt"/>
              </a:rPr>
              <a:t>Pengamatan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bentuk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dan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warna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analit</a:t>
            </a:r>
            <a:endParaRPr lang="en-US" sz="23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91176" y="3834060"/>
            <a:ext cx="1741245" cy="168442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latin typeface="+mj-lt"/>
              </a:rPr>
              <a:t>Pemanasan</a:t>
            </a:r>
            <a:endParaRPr lang="en-US" sz="2300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01239" y="3834056"/>
            <a:ext cx="1580826" cy="168442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latin typeface="+mj-lt"/>
              </a:rPr>
              <a:t>Uji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Nyala</a:t>
            </a:r>
            <a:endParaRPr lang="en-US" sz="23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73594" y="3834055"/>
            <a:ext cx="1782027" cy="168442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latin typeface="+mj-lt"/>
              </a:rPr>
              <a:t>Uji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Reaksi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Arang</a:t>
            </a:r>
            <a:endParaRPr lang="en-US" sz="23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847150" y="3834054"/>
            <a:ext cx="1797393" cy="168442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latin typeface="+mj-lt"/>
              </a:rPr>
              <a:t>Uji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Manik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Boraks</a:t>
            </a:r>
            <a:endParaRPr lang="en-US" sz="2300" dirty="0">
              <a:latin typeface="+mj-lt"/>
            </a:endParaRPr>
          </a:p>
        </p:txBody>
      </p:sp>
      <p:cxnSp>
        <p:nvCxnSpPr>
          <p:cNvPr id="12" name="Straight Arrow Connector 11"/>
          <p:cNvCxnSpPr>
            <a:stCxn id="4" idx="2"/>
            <a:endCxn id="5" idx="0"/>
          </p:cNvCxnSpPr>
          <p:nvPr/>
        </p:nvCxnSpPr>
        <p:spPr>
          <a:xfrm flipH="1">
            <a:off x="1523663" y="2402303"/>
            <a:ext cx="4553588" cy="14317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2"/>
            <a:endCxn id="6" idx="0"/>
          </p:cNvCxnSpPr>
          <p:nvPr/>
        </p:nvCxnSpPr>
        <p:spPr>
          <a:xfrm flipH="1">
            <a:off x="3861799" y="2402303"/>
            <a:ext cx="2215452" cy="14317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  <a:endCxn id="7" idx="0"/>
          </p:cNvCxnSpPr>
          <p:nvPr/>
        </p:nvCxnSpPr>
        <p:spPr>
          <a:xfrm>
            <a:off x="6077251" y="2402303"/>
            <a:ext cx="14401" cy="14317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2"/>
            <a:endCxn id="8" idx="0"/>
          </p:cNvCxnSpPr>
          <p:nvPr/>
        </p:nvCxnSpPr>
        <p:spPr>
          <a:xfrm>
            <a:off x="6077251" y="2402303"/>
            <a:ext cx="2287357" cy="14317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2"/>
            <a:endCxn id="9" idx="0"/>
          </p:cNvCxnSpPr>
          <p:nvPr/>
        </p:nvCxnSpPr>
        <p:spPr>
          <a:xfrm>
            <a:off x="6077251" y="2402303"/>
            <a:ext cx="4668596" cy="14317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1F3AAE2-AA10-D90B-B199-857C9D9BB0E1}"/>
                  </a:ext>
                </a:extLst>
              </p14:cNvPr>
              <p14:cNvContentPartPr/>
              <p14:nvPr/>
            </p14:nvContentPartPr>
            <p14:xfrm>
              <a:off x="2939040" y="943560"/>
              <a:ext cx="8653680" cy="4524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1F3AAE2-AA10-D90B-B199-857C9D9BB0E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29680" y="934200"/>
                <a:ext cx="8672400" cy="454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155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2765" y="935901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8519" y="179513"/>
            <a:ext cx="3185039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Identifikasi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Warna</a:t>
            </a:r>
            <a:r>
              <a:rPr lang="en-US" sz="3200" b="1" dirty="0">
                <a:latin typeface="+mj-lt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3238" y="1317876"/>
            <a:ext cx="11111055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Beberapa</a:t>
            </a:r>
            <a:r>
              <a:rPr lang="en-US" sz="2400" dirty="0">
                <a:latin typeface="+mj-lt"/>
              </a:rPr>
              <a:t> ion – ion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larutan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memberikan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–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khusus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misalnya</a:t>
            </a:r>
            <a:r>
              <a:rPr lang="en-US" sz="2400" dirty="0">
                <a:latin typeface="+mj-lt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Ni(II), Cr(III), Cu(II), Cr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, Hg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I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K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MnO</a:t>
            </a:r>
            <a:r>
              <a:rPr lang="en-US" sz="2400" baseline="-25000" dirty="0">
                <a:latin typeface="+mj-lt"/>
              </a:rPr>
              <a:t>4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Cu(II), Co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Pb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As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S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HgO</a:t>
            </a:r>
            <a:r>
              <a:rPr lang="en-US" sz="2400" dirty="0">
                <a:latin typeface="+mj-lt"/>
              </a:rPr>
              <a:t>, HgI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Sb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S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CrO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, Cu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O, K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[Fe(CN)</a:t>
            </a:r>
            <a:r>
              <a:rPr lang="en-US" sz="2400" baseline="-25000" dirty="0">
                <a:latin typeface="+mj-lt"/>
              </a:rPr>
              <a:t>6</a:t>
            </a:r>
            <a:r>
              <a:rPr lang="en-US" sz="2400" dirty="0">
                <a:latin typeface="+mj-lt"/>
              </a:rPr>
              <a:t>], </a:t>
            </a:r>
            <a:r>
              <a:rPr lang="en-US" sz="2400" dirty="0" err="1">
                <a:latin typeface="+mj-lt"/>
              </a:rPr>
              <a:t>bikromat</a:t>
            </a:r>
            <a:endParaRPr lang="en-US" sz="2400" dirty="0">
              <a:latin typeface="+mj-lt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:		: </a:t>
            </a:r>
            <a:r>
              <a:rPr lang="en-US" sz="2400" dirty="0" err="1">
                <a:latin typeface="+mj-lt"/>
              </a:rPr>
              <a:t>Mn</a:t>
            </a:r>
            <a:r>
              <a:rPr lang="en-US" sz="2400" dirty="0">
                <a:latin typeface="+mj-lt"/>
              </a:rPr>
              <a:t>(II)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Co(II)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Fe(III), </a:t>
            </a:r>
            <a:r>
              <a:rPr lang="en-US" sz="2400" dirty="0" err="1">
                <a:latin typeface="+mj-lt"/>
              </a:rPr>
              <a:t>CdS</a:t>
            </a:r>
            <a:r>
              <a:rPr lang="en-US" sz="2400" dirty="0">
                <a:latin typeface="+mj-lt"/>
              </a:rPr>
              <a:t>, As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S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, SnS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PbI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HgO</a:t>
            </a:r>
            <a:r>
              <a:rPr lang="en-US" sz="2400" dirty="0">
                <a:latin typeface="+mj-lt"/>
              </a:rPr>
              <a:t>, K</a:t>
            </a:r>
            <a:r>
              <a:rPr lang="en-US" sz="2400" baseline="-25000" dirty="0">
                <a:latin typeface="+mj-lt"/>
              </a:rPr>
              <a:t>4</a:t>
            </a:r>
            <a:r>
              <a:rPr lang="en-US" sz="2400" dirty="0">
                <a:latin typeface="+mj-lt"/>
              </a:rPr>
              <a:t>[Fe(CN)</a:t>
            </a:r>
            <a:r>
              <a:rPr lang="en-US" sz="2400" baseline="-25000" dirty="0">
                <a:latin typeface="+mj-lt"/>
              </a:rPr>
              <a:t>6</a:t>
            </a:r>
            <a:r>
              <a:rPr lang="en-US" sz="2400" dirty="0">
                <a:latin typeface="+mj-lt"/>
              </a:rPr>
              <a:t>].3H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O, </a:t>
            </a:r>
            <a:r>
              <a:rPr lang="en-US" sz="2400" dirty="0" err="1">
                <a:latin typeface="+mj-lt"/>
              </a:rPr>
              <a:t>kromat</a:t>
            </a:r>
            <a:endParaRPr lang="en-US" sz="2400" dirty="0">
              <a:latin typeface="+mj-lt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PbO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CdO</a:t>
            </a:r>
            <a:r>
              <a:rPr lang="en-US" sz="2400" dirty="0">
                <a:latin typeface="+mj-lt"/>
              </a:rPr>
              <a:t>, Fe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4</a:t>
            </a:r>
            <a:r>
              <a:rPr lang="en-US" sz="2400" dirty="0">
                <a:latin typeface="+mj-lt"/>
              </a:rPr>
              <a:t>, Ag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AsO</a:t>
            </a:r>
            <a:r>
              <a:rPr lang="en-US" sz="2400" baseline="-25000" dirty="0">
                <a:latin typeface="+mj-lt"/>
              </a:rPr>
              <a:t>4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SnS</a:t>
            </a:r>
            <a:r>
              <a:rPr lang="en-US" sz="2400" dirty="0">
                <a:latin typeface="+mj-lt"/>
              </a:rPr>
              <a:t>, Fe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, Fe(OH)</a:t>
            </a:r>
            <a:r>
              <a:rPr lang="en-US" sz="2400" baseline="-25000" dirty="0">
                <a:latin typeface="+mj-lt"/>
              </a:rPr>
              <a:t>3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</a:t>
            </a:r>
            <a:r>
              <a:rPr lang="en-US" sz="2400" dirty="0" err="1">
                <a:latin typeface="+mj-lt"/>
              </a:rPr>
              <a:t>PbS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CuS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CuO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HgS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FeS</a:t>
            </a:r>
            <a:r>
              <a:rPr lang="en-US" sz="2400" dirty="0">
                <a:latin typeface="+mj-lt"/>
              </a:rPr>
              <a:t>, MnO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CoS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NiS</a:t>
            </a:r>
            <a:r>
              <a:rPr lang="en-US" sz="2400" dirty="0">
                <a:latin typeface="+mj-lt"/>
              </a:rPr>
              <a:t>, Ni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, Ag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S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379" y="2066885"/>
            <a:ext cx="808235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+mj-lt"/>
              </a:rPr>
              <a:t>Hijau</a:t>
            </a:r>
            <a:endParaRPr lang="en-US" sz="24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6379" y="2676425"/>
            <a:ext cx="808235" cy="461665"/>
          </a:xfrm>
          <a:prstGeom prst="rect">
            <a:avLst/>
          </a:prstGeom>
          <a:solidFill>
            <a:srgbClr val="00B0F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+mj-lt"/>
              </a:rPr>
              <a:t>Biru</a:t>
            </a:r>
            <a:endParaRPr lang="en-US" sz="24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177" y="3285965"/>
            <a:ext cx="1224625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Merah</a:t>
            </a:r>
            <a:endParaRPr lang="en-US" sz="24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6379" y="3895505"/>
            <a:ext cx="2040323" cy="461665"/>
          </a:xfrm>
          <a:prstGeom prst="rect">
            <a:avLst/>
          </a:prstGeom>
          <a:solidFill>
            <a:srgbClr val="FF6699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Jambu</a:t>
            </a:r>
            <a:endParaRPr lang="en-US" sz="24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6379" y="4453684"/>
            <a:ext cx="1224625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Kuning</a:t>
            </a:r>
            <a:endParaRPr lang="en-US" sz="2400" b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6320" y="5711759"/>
            <a:ext cx="1224625" cy="461665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Hitam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6379" y="5118931"/>
            <a:ext cx="1224625" cy="461665"/>
          </a:xfrm>
          <a:prstGeom prst="rect">
            <a:avLst/>
          </a:prstGeom>
          <a:solidFill>
            <a:srgbClr val="6633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Coklat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4B50AC-F25A-42E0-A004-7396F8146A04}"/>
                  </a:ext>
                </a:extLst>
              </p14:cNvPr>
              <p14:cNvContentPartPr/>
              <p14:nvPr/>
            </p14:nvContentPartPr>
            <p14:xfrm>
              <a:off x="3266640" y="148680"/>
              <a:ext cx="8220240" cy="6355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4B50AC-F25A-42E0-A004-7396F8146A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57280" y="139320"/>
                <a:ext cx="8238960" cy="63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555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69793" y="284292"/>
            <a:ext cx="1128989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Beberapa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apabila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dilarutkan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asam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encer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atau</a:t>
            </a:r>
            <a:r>
              <a:rPr lang="en-US" sz="2400" dirty="0">
                <a:latin typeface="+mj-lt"/>
              </a:rPr>
              <a:t> air,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menghasilkan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ion yang </a:t>
            </a:r>
            <a:r>
              <a:rPr lang="en-US" sz="2400" dirty="0" err="1">
                <a:latin typeface="+mj-lt"/>
              </a:rPr>
              <a:t>berbeda</a:t>
            </a:r>
            <a:r>
              <a:rPr lang="en-US" sz="2400" dirty="0">
                <a:latin typeface="+mj-lt"/>
              </a:rPr>
              <a:t>.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ion yang </a:t>
            </a:r>
            <a:r>
              <a:rPr lang="en-US" sz="2400" dirty="0" err="1">
                <a:latin typeface="+mj-lt"/>
              </a:rPr>
              <a:t>terdapat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larutan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encer</a:t>
            </a:r>
            <a:r>
              <a:rPr lang="en-US" sz="2400" dirty="0">
                <a:latin typeface="+mj-lt"/>
              </a:rPr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</a:t>
            </a:r>
            <a:r>
              <a:rPr lang="en-US" sz="2400" dirty="0" err="1">
                <a:latin typeface="+mj-lt"/>
              </a:rPr>
              <a:t>nikel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besi</a:t>
            </a:r>
            <a:r>
              <a:rPr lang="en-US" sz="2400" dirty="0">
                <a:latin typeface="+mj-lt"/>
              </a:rPr>
              <a:t> (II), </a:t>
            </a:r>
            <a:r>
              <a:rPr lang="en-US" sz="2400" dirty="0" err="1">
                <a:latin typeface="+mj-lt"/>
              </a:rPr>
              <a:t>kromium</a:t>
            </a:r>
            <a:r>
              <a:rPr lang="en-US" sz="2400" dirty="0">
                <a:latin typeface="+mj-lt"/>
              </a:rPr>
              <a:t> (III)</a:t>
            </a:r>
            <a:endParaRPr lang="en-US" sz="2400" baseline="-25000" dirty="0">
              <a:latin typeface="+mj-lt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</a:t>
            </a:r>
            <a:r>
              <a:rPr lang="en-US" sz="2400" dirty="0" err="1">
                <a:latin typeface="+mj-lt"/>
              </a:rPr>
              <a:t>tembaga</a:t>
            </a:r>
            <a:r>
              <a:rPr lang="en-US" sz="2400" dirty="0">
                <a:latin typeface="+mj-lt"/>
              </a:rPr>
              <a:t> (II)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</a:t>
            </a:r>
            <a:r>
              <a:rPr lang="en-US" sz="2400" dirty="0" err="1">
                <a:latin typeface="+mj-lt"/>
              </a:rPr>
              <a:t>dikromat</a:t>
            </a:r>
            <a:endParaRPr lang="en-US" sz="2400" dirty="0">
              <a:latin typeface="+mj-lt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:		: </a:t>
            </a:r>
            <a:r>
              <a:rPr lang="en-US" sz="2400" dirty="0" err="1">
                <a:latin typeface="+mj-lt"/>
              </a:rPr>
              <a:t>kobalt</a:t>
            </a:r>
            <a:endParaRPr lang="en-US" sz="2400" dirty="0">
              <a:latin typeface="+mj-lt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</a:t>
            </a:r>
            <a:r>
              <a:rPr lang="en-US" sz="2400" dirty="0" err="1">
                <a:latin typeface="+mj-lt"/>
              </a:rPr>
              <a:t>kromat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heksasianoferat</a:t>
            </a:r>
            <a:r>
              <a:rPr lang="en-US" sz="2400" dirty="0">
                <a:latin typeface="+mj-lt"/>
              </a:rPr>
              <a:t>(II)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: permanganate </a:t>
            </a:r>
            <a:endParaRPr lang="en-US" sz="2400" baseline="-25000" dirty="0">
              <a:latin typeface="+mj-lt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+mj-lt"/>
              </a:rPr>
              <a:t>		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379" y="1604369"/>
            <a:ext cx="808235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+mj-lt"/>
              </a:rPr>
              <a:t>Hijau</a:t>
            </a:r>
            <a:endParaRPr lang="en-US" sz="24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6379" y="2213909"/>
            <a:ext cx="808235" cy="461665"/>
          </a:xfrm>
          <a:prstGeom prst="rect">
            <a:avLst/>
          </a:prstGeom>
          <a:solidFill>
            <a:srgbClr val="00B0F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+mj-lt"/>
              </a:rPr>
              <a:t>Biru</a:t>
            </a:r>
            <a:endParaRPr lang="en-US" sz="24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177" y="2823449"/>
            <a:ext cx="2049525" cy="461665"/>
          </a:xfrm>
          <a:prstGeom prst="rect">
            <a:avLst/>
          </a:prstGeom>
          <a:solidFill>
            <a:srgbClr val="FF7C8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Jingga</a:t>
            </a:r>
            <a:endParaRPr lang="en-US" sz="24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6379" y="3432989"/>
            <a:ext cx="2040323" cy="461665"/>
          </a:xfrm>
          <a:prstGeom prst="rect">
            <a:avLst/>
          </a:prstGeom>
          <a:solidFill>
            <a:srgbClr val="FF6699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Jambu</a:t>
            </a:r>
            <a:endParaRPr lang="en-US" sz="24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6379" y="3991168"/>
            <a:ext cx="1224625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Kuning</a:t>
            </a:r>
            <a:endParaRPr lang="en-US" sz="24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6379" y="4656415"/>
            <a:ext cx="1224625" cy="461665"/>
          </a:xfrm>
          <a:prstGeom prst="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Ungu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E7F3E1-A139-18A9-887F-41450CB856CA}"/>
                  </a:ext>
                </a:extLst>
              </p14:cNvPr>
              <p14:cNvContentPartPr/>
              <p14:nvPr/>
            </p14:nvContentPartPr>
            <p14:xfrm>
              <a:off x="606600" y="1278720"/>
              <a:ext cx="9790560" cy="4296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E7F3E1-A139-18A9-887F-41450CB856C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240" y="1269360"/>
                <a:ext cx="9809280" cy="431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208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8926BD-3AFA-4C3C-9626-31701902D5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14" t="7710" r="5657" b="48352"/>
          <a:stretch/>
        </p:blipFill>
        <p:spPr>
          <a:xfrm>
            <a:off x="141565" y="848074"/>
            <a:ext cx="6328713" cy="21486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3FF547-A266-4EF9-A8A6-A33C34B290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79" t="50000" r="7099" b="1520"/>
          <a:stretch/>
        </p:blipFill>
        <p:spPr>
          <a:xfrm>
            <a:off x="141565" y="3861289"/>
            <a:ext cx="6328712" cy="2662556"/>
          </a:xfrm>
          <a:prstGeom prst="rect">
            <a:avLst/>
          </a:prstGeo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314B3730-74A3-4790-8DB4-789E665A4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216" y="821042"/>
            <a:ext cx="5801784" cy="4351338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2FBDBA-503C-8FBF-0DA4-5CB83D4364D4}"/>
                  </a:ext>
                </a:extLst>
              </p14:cNvPr>
              <p14:cNvContentPartPr/>
              <p14:nvPr/>
            </p14:nvContentPartPr>
            <p14:xfrm>
              <a:off x="283320" y="104040"/>
              <a:ext cx="10425600" cy="6167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2FBDBA-503C-8FBF-0DA4-5CB83D4364D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3960" y="94680"/>
                <a:ext cx="10444320" cy="618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261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9800" y="17037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err="1">
                <a:latin typeface="+mj-lt"/>
              </a:rPr>
              <a:t>Contoh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cairan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tak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berwarna</a:t>
            </a:r>
            <a:r>
              <a:rPr lang="en-US" sz="2400" dirty="0">
                <a:latin typeface="+mj-lt"/>
              </a:rPr>
              <a:t> : air, </a:t>
            </a:r>
            <a:r>
              <a:rPr lang="en-US" sz="2400" dirty="0" err="1">
                <a:latin typeface="+mj-lt"/>
              </a:rPr>
              <a:t>alkohol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aseton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eter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asam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asetat</a:t>
            </a:r>
            <a:r>
              <a:rPr lang="en-US" sz="2400" dirty="0">
                <a:latin typeface="+mj-lt"/>
              </a:rPr>
              <a:t>, ester, ammonia, </a:t>
            </a:r>
            <a:r>
              <a:rPr lang="en-US" sz="2400" dirty="0" err="1">
                <a:latin typeface="+mj-lt"/>
              </a:rPr>
              <a:t>asam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sulfat</a:t>
            </a:r>
            <a:r>
              <a:rPr lang="en-US" sz="2400" dirty="0">
                <a:latin typeface="+mj-lt"/>
              </a:rPr>
              <a:t> dan </a:t>
            </a:r>
            <a:r>
              <a:rPr lang="en-US" sz="2400" dirty="0" err="1">
                <a:latin typeface="+mj-lt"/>
              </a:rPr>
              <a:t>asam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klorida</a:t>
            </a:r>
            <a:r>
              <a:rPr lang="en-US" sz="2400" dirty="0">
                <a:latin typeface="+mj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err="1">
                <a:latin typeface="+mj-lt"/>
              </a:rPr>
              <a:t>Larutan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memiliki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khas</a:t>
            </a:r>
            <a:r>
              <a:rPr lang="en-US" sz="2400" dirty="0">
                <a:latin typeface="+mj-lt"/>
              </a:rPr>
              <a:t>: </a:t>
            </a:r>
            <a:r>
              <a:rPr lang="en-US" sz="2400" dirty="0" err="1">
                <a:latin typeface="+mj-lt"/>
              </a:rPr>
              <a:t>alkohol</a:t>
            </a:r>
            <a:r>
              <a:rPr lang="en-US" sz="2400" dirty="0">
                <a:latin typeface="+mj-lt"/>
              </a:rPr>
              <a:t>, ester, </a:t>
            </a:r>
            <a:r>
              <a:rPr lang="en-US" sz="2400" dirty="0" err="1">
                <a:latin typeface="+mj-lt"/>
              </a:rPr>
              <a:t>asam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asetat</a:t>
            </a:r>
            <a:r>
              <a:rPr lang="en-US" sz="2400" dirty="0">
                <a:latin typeface="+mj-lt"/>
              </a:rPr>
              <a:t> dan ammonia.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B9B52F5-5C2B-E411-1E97-F87CE4B82A66}"/>
                  </a:ext>
                </a:extLst>
              </p14:cNvPr>
              <p14:cNvContentPartPr/>
              <p14:nvPr/>
            </p14:nvContentPartPr>
            <p14:xfrm>
              <a:off x="908280" y="1611720"/>
              <a:ext cx="10397160" cy="1467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B9B52F5-5C2B-E411-1E97-F87CE4B82A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8920" y="1602360"/>
                <a:ext cx="10415880" cy="148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1ABFFF-A3CD-AEE7-9711-38B752B1BD67}"/>
                  </a:ext>
                </a:extLst>
              </p14:cNvPr>
              <p14:cNvContentPartPr/>
              <p14:nvPr/>
            </p14:nvContentPartPr>
            <p14:xfrm>
              <a:off x="3669120" y="3559320"/>
              <a:ext cx="6636600" cy="965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1ABFFF-A3CD-AEE7-9711-38B752B1BD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59760" y="3549960"/>
                <a:ext cx="6655320" cy="98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9329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060" y="91440"/>
            <a:ext cx="292336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Sifat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Higroskopis</a:t>
            </a:r>
            <a:r>
              <a:rPr lang="en-US" sz="3200" b="1" dirty="0">
                <a:latin typeface="+mj-lt"/>
              </a:rPr>
              <a:t>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3818" y="960696"/>
            <a:ext cx="11289894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Garam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seperti</a:t>
            </a:r>
            <a:r>
              <a:rPr lang="en-US" sz="2400" dirty="0">
                <a:latin typeface="+mj-lt"/>
              </a:rPr>
              <a:t> CaCl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, MgCl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FeCl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bersifat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higroskopis</a:t>
            </a:r>
            <a:r>
              <a:rPr lang="en-US" sz="2400" dirty="0">
                <a:latin typeface="+mj-lt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3060" y="2525543"/>
            <a:ext cx="2011256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Bau</a:t>
            </a:r>
            <a:r>
              <a:rPr lang="en-US" sz="3200" b="1" dirty="0">
                <a:latin typeface="+mj-lt"/>
              </a:rPr>
              <a:t>/Aroma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22916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3060" y="3374789"/>
            <a:ext cx="112898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Beberapa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larutan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memiliki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khas</a:t>
            </a:r>
            <a:r>
              <a:rPr lang="en-US" sz="2400" dirty="0">
                <a:latin typeface="+mj-lt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Bau</a:t>
            </a:r>
            <a:r>
              <a:rPr lang="en-US" sz="2400" dirty="0">
                <a:latin typeface="+mj-lt"/>
              </a:rPr>
              <a:t> NH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garam-garam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NH</a:t>
            </a:r>
            <a:r>
              <a:rPr lang="en-US" sz="2400" baseline="-25000" dirty="0">
                <a:latin typeface="+mj-lt"/>
                <a:sym typeface="Wingdings" panose="05000000000000000000" pitchFamily="2" charset="2"/>
              </a:rPr>
              <a:t>4</a:t>
            </a:r>
            <a:r>
              <a:rPr lang="en-US" sz="2400" baseline="30000" dirty="0">
                <a:latin typeface="+mj-lt"/>
                <a:sym typeface="Wingdings" panose="05000000000000000000" pitchFamily="2" charset="2"/>
              </a:rPr>
              <a:t>+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sym typeface="Wingdings" panose="05000000000000000000" pitchFamily="2" charset="2"/>
              </a:rPr>
              <a:t>H</a:t>
            </a:r>
            <a:r>
              <a:rPr lang="en-US" sz="2400" baseline="-25000" dirty="0">
                <a:latin typeface="+mj-lt"/>
                <a:sym typeface="Wingdings" panose="05000000000000000000" pitchFamily="2" charset="2"/>
              </a:rPr>
              <a:t>2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S 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garam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sulfide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sym typeface="Wingdings" panose="05000000000000000000" pitchFamily="2" charset="2"/>
              </a:rPr>
              <a:t>Bau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Cuka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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garam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asetat</a:t>
            </a:r>
            <a:endParaRPr lang="en-US" sz="2400" dirty="0">
              <a:latin typeface="+mj-lt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sym typeface="Wingdings" panose="05000000000000000000" pitchFamily="2" charset="2"/>
              </a:rPr>
              <a:t>Bau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halogen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sym typeface="Wingdings" panose="05000000000000000000" pitchFamily="2" charset="2"/>
              </a:rPr>
              <a:t>Bau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gas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nutrous</a:t>
            </a: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2840447-C4A8-9182-73A1-357971D84CC6}"/>
                  </a:ext>
                </a:extLst>
              </p14:cNvPr>
              <p14:cNvContentPartPr/>
              <p14:nvPr/>
            </p14:nvContentPartPr>
            <p14:xfrm>
              <a:off x="89280" y="213840"/>
              <a:ext cx="9356040" cy="6419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2840447-C4A8-9182-73A1-357971D84C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920" y="204480"/>
                <a:ext cx="9374760" cy="643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935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F79929-A9CD-487B-B6E7-2EC19706DBAB}"/>
              </a:ext>
            </a:extLst>
          </p:cNvPr>
          <p:cNvSpPr txBox="1"/>
          <p:nvPr/>
        </p:nvSpPr>
        <p:spPr>
          <a:xfrm>
            <a:off x="193060" y="91440"/>
            <a:ext cx="280211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Sifat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Asam</a:t>
            </a:r>
            <a:r>
              <a:rPr lang="en-US" sz="3200" b="1" dirty="0">
                <a:latin typeface="+mj-lt"/>
              </a:rPr>
              <a:t> Basa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B92D2E-3972-4BCE-8C75-A3EC8672860C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D298CAF-129A-4C5C-B86A-529DFDA69242}"/>
              </a:ext>
            </a:extLst>
          </p:cNvPr>
          <p:cNvSpPr txBox="1"/>
          <p:nvPr/>
        </p:nvSpPr>
        <p:spPr>
          <a:xfrm>
            <a:off x="216568" y="960696"/>
            <a:ext cx="760395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Sifat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asam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basa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diidentifikasi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pengujian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menggunakan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kertas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lakmus</a:t>
            </a:r>
            <a:r>
              <a:rPr lang="en-US" sz="2400" dirty="0">
                <a:latin typeface="+mj-lt"/>
              </a:rPr>
              <a:t>. </a:t>
            </a:r>
            <a:r>
              <a:rPr lang="en-US" sz="2400" dirty="0" err="1">
                <a:latin typeface="+mj-lt"/>
              </a:rPr>
              <a:t>Senyawa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asam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menghasilkan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lakmus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merah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sedangkan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senyawa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basa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menghasilkan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lakmus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biru</a:t>
            </a:r>
            <a:r>
              <a:rPr lang="en-US" sz="2400" dirty="0">
                <a:latin typeface="+mj-lt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FF9A6B-A211-4B3C-8EA3-3FE8CE620A18}"/>
              </a:ext>
            </a:extLst>
          </p:cNvPr>
          <p:cNvSpPr txBox="1"/>
          <p:nvPr/>
        </p:nvSpPr>
        <p:spPr>
          <a:xfrm>
            <a:off x="193060" y="3933760"/>
            <a:ext cx="387638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Uji </a:t>
            </a:r>
            <a:r>
              <a:rPr lang="en-US" sz="3200" b="1" dirty="0" err="1">
                <a:latin typeface="+mj-lt"/>
              </a:rPr>
              <a:t>dengan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pemanasan</a:t>
            </a:r>
            <a:endParaRPr lang="en-US" sz="3200" b="1" dirty="0">
              <a:latin typeface="+mj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13A3F2-328C-4B9A-94B4-183F7DD11706}"/>
              </a:ext>
            </a:extLst>
          </p:cNvPr>
          <p:cNvCxnSpPr/>
          <p:nvPr/>
        </p:nvCxnSpPr>
        <p:spPr>
          <a:xfrm>
            <a:off x="0" y="3592628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741E24D-1D74-41BC-AF23-16BCF2359209}"/>
              </a:ext>
            </a:extLst>
          </p:cNvPr>
          <p:cNvSpPr txBox="1"/>
          <p:nvPr/>
        </p:nvSpPr>
        <p:spPr>
          <a:xfrm>
            <a:off x="193060" y="4626297"/>
            <a:ext cx="825310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Pemanasan</a:t>
            </a:r>
            <a:r>
              <a:rPr lang="en-US" sz="2400" dirty="0">
                <a:latin typeface="+mj-lt"/>
              </a:rPr>
              <a:t> pada </a:t>
            </a:r>
            <a:r>
              <a:rPr lang="en-US" sz="2400" dirty="0" err="1">
                <a:latin typeface="+mj-lt"/>
              </a:rPr>
              <a:t>suatu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senyawa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kimia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menghasilkan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sublimasi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lelehan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penguraian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disertai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perubahan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adanya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uap</a:t>
            </a:r>
            <a:r>
              <a:rPr lang="en-US" sz="2400" dirty="0">
                <a:latin typeface="+mj-lt"/>
              </a:rPr>
              <a:t> air </a:t>
            </a:r>
            <a:r>
              <a:rPr lang="en-US" sz="2400" dirty="0" err="1">
                <a:latin typeface="+mj-lt"/>
              </a:rPr>
              <a:t>atau</a:t>
            </a:r>
            <a:r>
              <a:rPr lang="en-US" sz="2400" dirty="0">
                <a:latin typeface="+mj-lt"/>
              </a:rPr>
              <a:t> gas yang </a:t>
            </a:r>
            <a:r>
              <a:rPr lang="en-US" sz="2400" dirty="0" err="1">
                <a:latin typeface="+mj-lt"/>
              </a:rPr>
              <a:t>dihasilkan</a:t>
            </a:r>
            <a:r>
              <a:rPr lang="en-US" sz="2400" dirty="0">
                <a:latin typeface="+mj-lt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+mj-lt"/>
            </a:endParaRPr>
          </a:p>
        </p:txBody>
      </p:sp>
      <p:sp>
        <p:nvSpPr>
          <p:cNvPr id="8" name="AutoShape 2" descr="Hasil gambar untuk uji lakmus asam basa">
            <a:extLst>
              <a:ext uri="{FF2B5EF4-FFF2-40B4-BE49-F238E27FC236}">
                <a16:creationId xmlns:a16="http://schemas.microsoft.com/office/drawing/2014/main" id="{84E03AFE-9E4A-455D-A82F-FFF3F542E9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9DC46D-DDF2-42EF-AABF-17F9E4123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099" y="1209215"/>
            <a:ext cx="4090333" cy="2042282"/>
          </a:xfrm>
          <a:prstGeom prst="rect">
            <a:avLst/>
          </a:prstGeom>
        </p:spPr>
      </p:pic>
      <p:pic>
        <p:nvPicPr>
          <p:cNvPr id="5124" name="Picture 4" descr="Hasil gambar untuk pemanasan dengan tabung reaksi">
            <a:extLst>
              <a:ext uri="{FF2B5EF4-FFF2-40B4-BE49-F238E27FC236}">
                <a16:creationId xmlns:a16="http://schemas.microsoft.com/office/drawing/2014/main" id="{780550BC-DD46-4823-B66D-C0C0A2040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662" y="3676199"/>
            <a:ext cx="2941770" cy="287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C63136B-DCE8-6FBA-1BAF-B49921F5F4B0}"/>
                  </a:ext>
                </a:extLst>
              </p14:cNvPr>
              <p14:cNvContentPartPr/>
              <p14:nvPr/>
            </p14:nvContentPartPr>
            <p14:xfrm>
              <a:off x="1936080" y="217800"/>
              <a:ext cx="9604080" cy="5976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C63136B-DCE8-6FBA-1BAF-B49921F5F4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6720" y="208440"/>
                <a:ext cx="9622800" cy="599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295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650934"/>
              </p:ext>
            </p:extLst>
          </p:nvPr>
        </p:nvGraphicFramePr>
        <p:xfrm>
          <a:off x="419767" y="1610000"/>
          <a:ext cx="11395243" cy="484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69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6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Pengamatan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Kesimpulan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Menghitam</a:t>
                      </a:r>
                      <a:r>
                        <a:rPr lang="en-US" sz="2400" dirty="0">
                          <a:latin typeface="+mj-lt"/>
                        </a:rPr>
                        <a:t> (</a:t>
                      </a:r>
                      <a:r>
                        <a:rPr lang="en-US" sz="2400" dirty="0" err="1">
                          <a:latin typeface="+mj-lt"/>
                        </a:rPr>
                        <a:t>karena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karbon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memisah</a:t>
                      </a:r>
                      <a:r>
                        <a:rPr lang="en-US" sz="2400" dirty="0">
                          <a:latin typeface="+mj-lt"/>
                        </a:rPr>
                        <a:t>), </a:t>
                      </a:r>
                      <a:r>
                        <a:rPr lang="en-US" sz="2400" dirty="0" err="1">
                          <a:latin typeface="+mj-lt"/>
                        </a:rPr>
                        <a:t>disertai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pembakaran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Zat</a:t>
                      </a:r>
                      <a:r>
                        <a:rPr lang="en-US" sz="2400" dirty="0">
                          <a:latin typeface="+mj-lt"/>
                        </a:rPr>
                        <a:t> – </a:t>
                      </a:r>
                      <a:r>
                        <a:rPr lang="en-US" sz="2400" dirty="0" err="1">
                          <a:latin typeface="+mj-lt"/>
                        </a:rPr>
                        <a:t>zat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organik</a:t>
                      </a:r>
                      <a:r>
                        <a:rPr lang="en-US" sz="2400" baseline="0" dirty="0">
                          <a:latin typeface="+mj-lt"/>
                        </a:rPr>
                        <a:t> (ex: </a:t>
                      </a:r>
                      <a:r>
                        <a:rPr lang="en-US" sz="2400" baseline="0" dirty="0" err="1">
                          <a:latin typeface="+mj-lt"/>
                        </a:rPr>
                        <a:t>tartat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sitrat</a:t>
                      </a:r>
                      <a:r>
                        <a:rPr lang="en-US" sz="2400" baseline="0" dirty="0">
                          <a:latin typeface="+mj-lt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Menghitam</a:t>
                      </a:r>
                      <a:r>
                        <a:rPr lang="en-US" sz="2400" dirty="0">
                          <a:latin typeface="+mj-lt"/>
                        </a:rPr>
                        <a:t>,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tidak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disertai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pembakaran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atau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bau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garam</a:t>
                      </a:r>
                      <a:r>
                        <a:rPr lang="en-US" sz="2400" baseline="0" dirty="0">
                          <a:latin typeface="+mj-lt"/>
                        </a:rPr>
                        <a:t> – </a:t>
                      </a:r>
                      <a:r>
                        <a:rPr lang="en-US" sz="2400" baseline="0" dirty="0" err="1">
                          <a:latin typeface="+mj-lt"/>
                        </a:rPr>
                        <a:t>garam</a:t>
                      </a:r>
                      <a:r>
                        <a:rPr lang="en-US" sz="2400" baseline="0" dirty="0">
                          <a:latin typeface="+mj-lt"/>
                        </a:rPr>
                        <a:t> Cu, </a:t>
                      </a:r>
                      <a:r>
                        <a:rPr lang="en-US" sz="2400" baseline="0" dirty="0" err="1">
                          <a:latin typeface="+mj-lt"/>
                        </a:rPr>
                        <a:t>Mn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Ni </a:t>
                      </a:r>
                      <a:r>
                        <a:rPr lang="en-US" sz="2400" baseline="0" dirty="0" err="1">
                          <a:latin typeface="+mj-lt"/>
                        </a:rPr>
                        <a:t>pada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suhu</a:t>
                      </a:r>
                      <a:r>
                        <a:rPr lang="en-US" sz="2400" baseline="0" dirty="0">
                          <a:latin typeface="+mj-lt"/>
                        </a:rPr>
                        <a:t> yang </a:t>
                      </a:r>
                      <a:r>
                        <a:rPr lang="en-US" sz="2400" baseline="0" dirty="0" err="1">
                          <a:latin typeface="+mj-lt"/>
                        </a:rPr>
                        <a:t>tinggi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ketika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dirty="0">
                          <a:latin typeface="+mj-lt"/>
                        </a:rPr>
                        <a:t>,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putih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ketika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SnO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atau</a:t>
                      </a:r>
                      <a:r>
                        <a:rPr lang="en-US" sz="2400" baseline="0" dirty="0">
                          <a:latin typeface="+mj-lt"/>
                        </a:rPr>
                        <a:t> Bi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baseline="0" dirty="0">
                          <a:latin typeface="+mj-lt"/>
                        </a:rPr>
                        <a:t>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ketika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PbO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beberapa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garam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Pb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Coklat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ketika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CdO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banyak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garam</a:t>
                      </a:r>
                      <a:r>
                        <a:rPr lang="en-US" sz="2400" dirty="0">
                          <a:latin typeface="+mj-lt"/>
                        </a:rPr>
                        <a:t> 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Merah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saampai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hitam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ketika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panas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coklat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ketika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Fe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Biru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ketika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dingin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putih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ketika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CuSO</a:t>
                      </a:r>
                      <a:r>
                        <a:rPr lang="en-US" sz="2400" baseline="-25000" dirty="0">
                          <a:latin typeface="+mj-lt"/>
                        </a:rPr>
                        <a:t>4</a:t>
                      </a:r>
                      <a:r>
                        <a:rPr lang="en-US" sz="2400" dirty="0">
                          <a:latin typeface="+mj-lt"/>
                        </a:rPr>
                        <a:t>.5H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Hijau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muda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ketika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dingin</a:t>
                      </a:r>
                      <a:r>
                        <a:rPr lang="en-US" sz="2400" dirty="0">
                          <a:latin typeface="+mj-lt"/>
                        </a:rPr>
                        <a:t>,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putih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ketika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panas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FeSO</a:t>
                      </a:r>
                      <a:r>
                        <a:rPr lang="en-US" sz="2400" baseline="-25000" dirty="0">
                          <a:latin typeface="+mj-lt"/>
                        </a:rPr>
                        <a:t>4</a:t>
                      </a:r>
                      <a:r>
                        <a:rPr lang="en-US" sz="2400" dirty="0">
                          <a:latin typeface="+mj-lt"/>
                        </a:rPr>
                        <a:t>.7H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9629" y="193630"/>
            <a:ext cx="707401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Uji</a:t>
            </a:r>
            <a:r>
              <a:rPr lang="en-US" sz="3200" dirty="0"/>
              <a:t> </a:t>
            </a:r>
            <a:r>
              <a:rPr lang="en-US" sz="3200" dirty="0" err="1"/>
              <a:t>pemanasan</a:t>
            </a:r>
            <a:r>
              <a:rPr lang="en-US" sz="3200" dirty="0"/>
              <a:t> (</a:t>
            </a:r>
            <a:r>
              <a:rPr lang="en-US" sz="3200" dirty="0" err="1"/>
              <a:t>Perubahan</a:t>
            </a:r>
            <a:r>
              <a:rPr lang="en-US" sz="3200" dirty="0"/>
              <a:t> </a:t>
            </a:r>
            <a:r>
              <a:rPr lang="en-US" sz="3200" dirty="0" err="1"/>
              <a:t>Warna</a:t>
            </a:r>
            <a:r>
              <a:rPr lang="en-US" sz="3200" dirty="0"/>
              <a:t>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8498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67E981-1603-AF53-D868-E7747DFB4099}"/>
                  </a:ext>
                </a:extLst>
              </p14:cNvPr>
              <p14:cNvContentPartPr/>
              <p14:nvPr/>
            </p14:nvContentPartPr>
            <p14:xfrm>
              <a:off x="330120" y="315720"/>
              <a:ext cx="11282400" cy="6282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67E981-1603-AF53-D868-E7747DFB409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760" y="306360"/>
                <a:ext cx="11301120" cy="630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245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534046"/>
              </p:ext>
            </p:extLst>
          </p:nvPr>
        </p:nvGraphicFramePr>
        <p:xfrm>
          <a:off x="409629" y="1537810"/>
          <a:ext cx="11395243" cy="493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94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Pengamatan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Kesimpulan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Sublimat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putih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HgCl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, HgBr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, ammonium</a:t>
                      </a:r>
                      <a:r>
                        <a:rPr lang="en-US" sz="2400" baseline="0" dirty="0">
                          <a:latin typeface="+mj-lt"/>
                        </a:rPr>
                        <a:t> halide, Sb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baseline="0" dirty="0">
                          <a:latin typeface="+mj-lt"/>
                        </a:rPr>
                        <a:t>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senyawa</a:t>
                      </a:r>
                      <a:r>
                        <a:rPr lang="en-US" sz="2400" baseline="0" dirty="0">
                          <a:latin typeface="+mj-lt"/>
                        </a:rPr>
                        <a:t> organic lain yang </a:t>
                      </a:r>
                      <a:r>
                        <a:rPr lang="en-US" sz="2400" baseline="0" dirty="0" err="1">
                          <a:latin typeface="+mj-lt"/>
                        </a:rPr>
                        <a:t>mudah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menguap</a:t>
                      </a:r>
                      <a:r>
                        <a:rPr lang="en-US" sz="2400" baseline="0" dirty="0">
                          <a:latin typeface="+mj-lt"/>
                        </a:rPr>
                        <a:t> (</a:t>
                      </a:r>
                      <a:r>
                        <a:rPr lang="en-US" sz="2400" baseline="0" dirty="0" err="1">
                          <a:latin typeface="+mj-lt"/>
                        </a:rPr>
                        <a:t>asam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oksalat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asam</a:t>
                      </a:r>
                      <a:r>
                        <a:rPr lang="en-US" sz="2400" baseline="0" dirty="0">
                          <a:latin typeface="+mj-lt"/>
                        </a:rPr>
                        <a:t> benzoate)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Sublimat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abu-abu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mudah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digosok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menjadi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butir</a:t>
                      </a:r>
                      <a:r>
                        <a:rPr lang="en-US" sz="2400" baseline="0" dirty="0">
                          <a:latin typeface="+mj-lt"/>
                        </a:rPr>
                        <a:t> – </a:t>
                      </a:r>
                      <a:r>
                        <a:rPr lang="en-US" sz="2400" baseline="0" dirty="0" err="1">
                          <a:latin typeface="+mj-lt"/>
                        </a:rPr>
                        <a:t>butir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bulat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Sublimat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abu</a:t>
                      </a:r>
                      <a:r>
                        <a:rPr lang="en-US" sz="2400" dirty="0">
                          <a:latin typeface="+mj-lt"/>
                        </a:rPr>
                        <a:t> – </a:t>
                      </a:r>
                      <a:r>
                        <a:rPr lang="en-US" sz="2400" dirty="0" err="1">
                          <a:latin typeface="+mj-lt"/>
                        </a:rPr>
                        <a:t>abu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baja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bau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seperti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bawang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putih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baseline="0" dirty="0">
                          <a:latin typeface="+mj-lt"/>
                        </a:rPr>
                        <a:t>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Sublimat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S ( </a:t>
                      </a:r>
                      <a:r>
                        <a:rPr lang="en-US" sz="2400" dirty="0" err="1">
                          <a:latin typeface="+mj-lt"/>
                        </a:rPr>
                        <a:t>melebur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ketika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dipanaskan</a:t>
                      </a:r>
                      <a:r>
                        <a:rPr lang="en-US" sz="2400" baseline="0" dirty="0">
                          <a:latin typeface="+mj-lt"/>
                        </a:rPr>
                        <a:t>), As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baseline="0" dirty="0">
                          <a:latin typeface="+mj-lt"/>
                        </a:rPr>
                        <a:t>S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  <a:r>
                        <a:rPr lang="en-US" sz="2400" baseline="0" dirty="0">
                          <a:latin typeface="+mj-lt"/>
                        </a:rPr>
                        <a:t>, HgI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baseline="0" dirty="0">
                          <a:latin typeface="+mj-lt"/>
                        </a:rPr>
                        <a:t> (</a:t>
                      </a:r>
                      <a:r>
                        <a:rPr lang="en-US" sz="2400" baseline="0" dirty="0" err="1">
                          <a:latin typeface="+mj-lt"/>
                        </a:rPr>
                        <a:t>merah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bila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digosok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dengan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batang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kaca</a:t>
                      </a:r>
                      <a:r>
                        <a:rPr lang="en-US" sz="2400" baseline="0" dirty="0">
                          <a:latin typeface="+mj-lt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Sublimat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hitam</a:t>
                      </a:r>
                      <a:r>
                        <a:rPr lang="en-US" sz="2400" dirty="0">
                          <a:latin typeface="+mj-lt"/>
                        </a:rPr>
                        <a:t> – </a:t>
                      </a:r>
                      <a:r>
                        <a:rPr lang="en-US" sz="2400" dirty="0" err="1">
                          <a:latin typeface="+mj-lt"/>
                        </a:rPr>
                        <a:t>biru</a:t>
                      </a:r>
                      <a:r>
                        <a:rPr lang="en-US" sz="2400" dirty="0">
                          <a:latin typeface="+mj-lt"/>
                        </a:rPr>
                        <a:t>; </a:t>
                      </a:r>
                      <a:r>
                        <a:rPr lang="en-US" sz="2400" dirty="0" err="1">
                          <a:latin typeface="+mj-lt"/>
                        </a:rPr>
                        <a:t>uap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berwarna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lembayung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9629" y="193630"/>
            <a:ext cx="707401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Uji</a:t>
            </a:r>
            <a:r>
              <a:rPr lang="en-US" sz="3200" dirty="0"/>
              <a:t> </a:t>
            </a:r>
            <a:r>
              <a:rPr lang="en-US" sz="3200" dirty="0" err="1"/>
              <a:t>pemanasan</a:t>
            </a:r>
            <a:r>
              <a:rPr lang="en-US" sz="3200" dirty="0"/>
              <a:t> (</a:t>
            </a:r>
            <a:r>
              <a:rPr lang="en-US" sz="3200" dirty="0" err="1"/>
              <a:t>Pembentukan</a:t>
            </a:r>
            <a:r>
              <a:rPr lang="en-US" sz="3200" dirty="0"/>
              <a:t> </a:t>
            </a:r>
            <a:r>
              <a:rPr lang="en-US" sz="3200" dirty="0" err="1"/>
              <a:t>Sublimat</a:t>
            </a:r>
            <a:r>
              <a:rPr lang="en-US" sz="3200" dirty="0"/>
              <a:t>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8498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2C9002B-A790-0D1E-3880-1074F97C91D0}"/>
                  </a:ext>
                </a:extLst>
              </p14:cNvPr>
              <p14:cNvContentPartPr/>
              <p14:nvPr/>
            </p14:nvContentPartPr>
            <p14:xfrm>
              <a:off x="0" y="227880"/>
              <a:ext cx="9106920" cy="5871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2C9002B-A790-0D1E-3880-1074F97C91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360" y="218520"/>
                <a:ext cx="9125640" cy="588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4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755654"/>
              </p:ext>
            </p:extLst>
          </p:nvPr>
        </p:nvGraphicFramePr>
        <p:xfrm>
          <a:off x="409629" y="1273117"/>
          <a:ext cx="11395243" cy="521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2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Pengamatan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Kesimpulan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Menghasilkan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dirty="0">
                          <a:latin typeface="+mj-lt"/>
                        </a:rPr>
                        <a:t> air, </a:t>
                      </a:r>
                      <a:r>
                        <a:rPr lang="en-US" sz="2400" dirty="0" err="1">
                          <a:latin typeface="+mj-lt"/>
                        </a:rPr>
                        <a:t>uji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dengan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kertas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lakmus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Garam</a:t>
                      </a:r>
                      <a:r>
                        <a:rPr lang="en-US" sz="2400" dirty="0">
                          <a:latin typeface="+mj-lt"/>
                        </a:rPr>
                        <a:t> ammonium, </a:t>
                      </a:r>
                      <a:r>
                        <a:rPr lang="en-US" sz="2400" dirty="0" err="1">
                          <a:latin typeface="+mj-lt"/>
                        </a:rPr>
                        <a:t>garam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asam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asam</a:t>
                      </a:r>
                      <a:r>
                        <a:rPr lang="en-US" sz="2400" baseline="0" dirty="0">
                          <a:latin typeface="+mj-lt"/>
                        </a:rPr>
                        <a:t> – </a:t>
                      </a:r>
                      <a:r>
                        <a:rPr lang="en-US" sz="2400" baseline="0" dirty="0" err="1">
                          <a:latin typeface="+mj-lt"/>
                        </a:rPr>
                        <a:t>oksi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hidroksida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oksigen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NO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ClO</a:t>
                      </a:r>
                      <a:r>
                        <a:rPr lang="en-US" sz="2400" dirty="0">
                          <a:latin typeface="+mj-lt"/>
                        </a:rPr>
                        <a:t>, ClO</a:t>
                      </a:r>
                      <a:r>
                        <a:rPr lang="en-US" sz="2400" baseline="-25000" dirty="0">
                          <a:latin typeface="+mj-lt"/>
                        </a:rPr>
                        <a:t>4</a:t>
                      </a:r>
                      <a:r>
                        <a:rPr lang="en-US" sz="2400" dirty="0">
                          <a:latin typeface="+mj-lt"/>
                        </a:rPr>
                        <a:t>, BrO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  <a:r>
                        <a:rPr lang="en-US" sz="2400" dirty="0">
                          <a:latin typeface="+mj-lt"/>
                        </a:rPr>
                        <a:t>, IO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Asam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coklat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tua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atau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kemerahan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baseline="0" dirty="0" err="1">
                          <a:latin typeface="+mj-lt"/>
                        </a:rPr>
                        <a:t>Nitrat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atau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nitrit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dari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logam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berat</a:t>
                      </a:r>
                      <a:endParaRPr lang="en-US" sz="2400" baseline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dirty="0">
                          <a:latin typeface="+mj-lt"/>
                        </a:rPr>
                        <a:t>CO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baseline="0" dirty="0">
                          <a:latin typeface="+mj-lt"/>
                        </a:rPr>
                        <a:t> (</a:t>
                      </a:r>
                      <a:r>
                        <a:rPr lang="en-US" sz="2400" baseline="0" dirty="0" err="1">
                          <a:latin typeface="+mj-lt"/>
                        </a:rPr>
                        <a:t>mengeruhkan</a:t>
                      </a:r>
                      <a:r>
                        <a:rPr lang="en-US" sz="2400" baseline="0" dirty="0">
                          <a:latin typeface="+mj-lt"/>
                        </a:rPr>
                        <a:t> air </a:t>
                      </a:r>
                      <a:r>
                        <a:rPr lang="en-US" sz="2400" baseline="0" dirty="0" err="1">
                          <a:latin typeface="+mj-lt"/>
                        </a:rPr>
                        <a:t>kapus</a:t>
                      </a:r>
                      <a:r>
                        <a:rPr lang="en-US" sz="2400" baseline="0" dirty="0">
                          <a:latin typeface="+mj-lt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CO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  <a:r>
                        <a:rPr lang="en-US" sz="2400" dirty="0">
                          <a:latin typeface="+mj-lt"/>
                        </a:rPr>
                        <a:t>, H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CO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  <a:r>
                        <a:rPr lang="en-US" sz="2400" dirty="0">
                          <a:latin typeface="+mj-lt"/>
                        </a:rPr>
                        <a:t>, C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O</a:t>
                      </a:r>
                      <a:r>
                        <a:rPr lang="en-US" sz="2400" baseline="-25000" dirty="0">
                          <a:latin typeface="+mj-lt"/>
                        </a:rPr>
                        <a:t>4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senyawa</a:t>
                      </a:r>
                      <a:r>
                        <a:rPr lang="en-US" sz="2400" baseline="0" dirty="0">
                          <a:latin typeface="+mj-lt"/>
                        </a:rPr>
                        <a:t> organic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aseton</a:t>
                      </a:r>
                      <a:r>
                        <a:rPr lang="en-US" sz="2400" baseline="0" dirty="0">
                          <a:latin typeface="+mj-lt"/>
                        </a:rPr>
                        <a:t> (</a:t>
                      </a:r>
                      <a:r>
                        <a:rPr lang="en-US" sz="2400" baseline="0" dirty="0" err="1">
                          <a:latin typeface="+mj-lt"/>
                        </a:rPr>
                        <a:t>terbakar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dengan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nyala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terang</a:t>
                      </a:r>
                      <a:r>
                        <a:rPr lang="en-US" sz="2400" baseline="0" dirty="0">
                          <a:latin typeface="+mj-lt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asetat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fosfina</a:t>
                      </a:r>
                      <a:r>
                        <a:rPr lang="en-US" sz="2400" dirty="0">
                          <a:latin typeface="+mj-lt"/>
                        </a:rPr>
                        <a:t> (</a:t>
                      </a:r>
                      <a:r>
                        <a:rPr lang="en-US" sz="2400" dirty="0" err="1">
                          <a:latin typeface="+mj-lt"/>
                        </a:rPr>
                        <a:t>bau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ikan</a:t>
                      </a:r>
                      <a:r>
                        <a:rPr lang="en-US" sz="2400" dirty="0">
                          <a:latin typeface="+mj-lt"/>
                        </a:rPr>
                        <a:t>; </a:t>
                      </a:r>
                      <a:r>
                        <a:rPr lang="en-US" sz="2400" dirty="0" err="1">
                          <a:latin typeface="+mj-lt"/>
                        </a:rPr>
                        <a:t>mudah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terbakar</a:t>
                      </a:r>
                      <a:r>
                        <a:rPr lang="en-US" sz="2400" baseline="0" dirty="0">
                          <a:latin typeface="+mj-lt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Fosfit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hipofosfit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dirty="0">
                          <a:latin typeface="+mj-lt"/>
                        </a:rPr>
                        <a:t>SO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 (</a:t>
                      </a:r>
                      <a:r>
                        <a:rPr lang="en-US" sz="2400" dirty="0" err="1">
                          <a:latin typeface="+mj-lt"/>
                        </a:rPr>
                        <a:t>bau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belerang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terbakar</a:t>
                      </a:r>
                      <a:r>
                        <a:rPr lang="en-US" sz="2400" dirty="0">
                          <a:latin typeface="+mj-lt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Sulfit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sulfat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tiosulfat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 H</a:t>
                      </a:r>
                      <a:r>
                        <a:rPr lang="en-US" sz="2400" kern="1200" baseline="-250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 (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bau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telur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busuk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Sulfida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asam</a:t>
                      </a:r>
                      <a:r>
                        <a:rPr lang="en-US" sz="2400" baseline="0" dirty="0">
                          <a:latin typeface="+mj-lt"/>
                        </a:rPr>
                        <a:t>, sulfide </a:t>
                      </a:r>
                      <a:r>
                        <a:rPr lang="en-US" sz="2400" baseline="0" dirty="0" err="1">
                          <a:latin typeface="+mj-lt"/>
                        </a:rPr>
                        <a:t>berhidrat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9629" y="193630"/>
            <a:ext cx="707401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Uji</a:t>
            </a:r>
            <a:r>
              <a:rPr lang="en-US" sz="3200" dirty="0"/>
              <a:t> </a:t>
            </a:r>
            <a:r>
              <a:rPr lang="en-US" sz="3200" dirty="0" err="1"/>
              <a:t>pemanasan</a:t>
            </a:r>
            <a:r>
              <a:rPr lang="en-US" sz="3200" dirty="0"/>
              <a:t> (</a:t>
            </a:r>
            <a:r>
              <a:rPr lang="en-US" sz="3200" dirty="0" err="1"/>
              <a:t>Terbentuk</a:t>
            </a:r>
            <a:r>
              <a:rPr lang="en-US" sz="3200" dirty="0"/>
              <a:t> gas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uap</a:t>
            </a:r>
            <a:r>
              <a:rPr lang="en-US" sz="3200" dirty="0"/>
              <a:t>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8498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DEF9B6B-BBB8-3EA1-3434-ABBDD321237F}"/>
                  </a:ext>
                </a:extLst>
              </p14:cNvPr>
              <p14:cNvContentPartPr/>
              <p14:nvPr/>
            </p14:nvContentPartPr>
            <p14:xfrm>
              <a:off x="2027520" y="1605960"/>
              <a:ext cx="6801480" cy="4500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DEF9B6B-BBB8-3EA1-3434-ABBDD32123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8160" y="1596600"/>
                <a:ext cx="6820200" cy="45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107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3576"/>
              </p:ext>
            </p:extLst>
          </p:nvPr>
        </p:nvGraphicFramePr>
        <p:xfrm>
          <a:off x="525379" y="2499393"/>
          <a:ext cx="11395243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2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Pengamatan</a:t>
                      </a:r>
                      <a:r>
                        <a:rPr lang="en-US" sz="2400" b="1" baseline="0" dirty="0">
                          <a:latin typeface="+mj-lt"/>
                        </a:rPr>
                        <a:t> 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Kesimpulan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 Cl</a:t>
                      </a:r>
                      <a:r>
                        <a:rPr lang="en-US" sz="2400" kern="1200" baseline="-250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(gas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hijau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kekuningan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Klorida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tidak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stabil</a:t>
                      </a:r>
                      <a:r>
                        <a:rPr lang="en-US" sz="2400" dirty="0">
                          <a:latin typeface="+mj-lt"/>
                        </a:rPr>
                        <a:t>, ex: Cu, Au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Pt; </a:t>
                      </a:r>
                      <a:r>
                        <a:rPr lang="en-US" sz="2400" dirty="0" err="1">
                          <a:latin typeface="+mj-lt"/>
                        </a:rPr>
                        <a:t>klorida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asam</a:t>
                      </a:r>
                      <a:r>
                        <a:rPr lang="en-US" sz="2400" baseline="0" dirty="0">
                          <a:latin typeface="+mj-lt"/>
                        </a:rPr>
                        <a:t> yang </a:t>
                      </a:r>
                      <a:r>
                        <a:rPr lang="en-US" sz="2400" baseline="0" dirty="0" err="1">
                          <a:latin typeface="+mj-lt"/>
                        </a:rPr>
                        <a:t>disertai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zat</a:t>
                      </a:r>
                      <a:r>
                        <a:rPr lang="en-US" sz="2400" baseline="0" dirty="0">
                          <a:latin typeface="+mj-lt"/>
                        </a:rPr>
                        <a:t> – </a:t>
                      </a:r>
                      <a:r>
                        <a:rPr lang="en-US" sz="2400" baseline="0" dirty="0" err="1">
                          <a:latin typeface="+mj-lt"/>
                        </a:rPr>
                        <a:t>zat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pengoksidasi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Menghasilkan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 Br</a:t>
                      </a:r>
                      <a:r>
                        <a:rPr lang="en-US" sz="2400" kern="1200" baseline="-250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uap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coklat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kemerahan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Klorida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stabil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, ex: Cu, Au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Pt;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klorida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asam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disertai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zat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zat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pengoksidasi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Menghasilkan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iod</a:t>
                      </a:r>
                      <a:r>
                        <a:rPr lang="en-US" sz="2400" baseline="0" dirty="0">
                          <a:latin typeface="+mj-lt"/>
                        </a:rPr>
                        <a:t> (</a:t>
                      </a:r>
                      <a:r>
                        <a:rPr lang="en-US" sz="2400" baseline="0" dirty="0" err="1">
                          <a:latin typeface="+mj-lt"/>
                        </a:rPr>
                        <a:t>uap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lembayung</a:t>
                      </a:r>
                      <a:r>
                        <a:rPr lang="en-US" sz="2400" baseline="0" dirty="0">
                          <a:latin typeface="+mj-lt"/>
                        </a:rPr>
                        <a:t> yang </a:t>
                      </a:r>
                      <a:r>
                        <a:rPr lang="en-US" sz="2400" baseline="0" dirty="0" err="1">
                          <a:latin typeface="+mj-lt"/>
                        </a:rPr>
                        <a:t>mengembun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menjadi</a:t>
                      </a:r>
                      <a:r>
                        <a:rPr lang="en-US" sz="2400" baseline="0" dirty="0">
                          <a:latin typeface="+mj-lt"/>
                        </a:rPr>
                        <a:t> Kristal)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Iod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iodide </a:t>
                      </a:r>
                      <a:r>
                        <a:rPr lang="en-US" sz="2400" dirty="0" err="1">
                          <a:latin typeface="+mj-lt"/>
                        </a:rPr>
                        <a:t>tertentu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9628" y="193630"/>
            <a:ext cx="998565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Uji</a:t>
            </a:r>
            <a:r>
              <a:rPr lang="en-US" sz="3200" dirty="0"/>
              <a:t> </a:t>
            </a:r>
            <a:r>
              <a:rPr lang="en-US" sz="3200" dirty="0" err="1"/>
              <a:t>pemanasan</a:t>
            </a:r>
            <a:r>
              <a:rPr lang="en-US" sz="3200" dirty="0"/>
              <a:t> (</a:t>
            </a:r>
            <a:r>
              <a:rPr lang="en-US" sz="3200" dirty="0" err="1"/>
              <a:t>Terbentuk</a:t>
            </a:r>
            <a:r>
              <a:rPr lang="en-US" sz="3200" dirty="0"/>
              <a:t> gas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uap</a:t>
            </a:r>
            <a:r>
              <a:rPr lang="en-US" sz="3200" dirty="0"/>
              <a:t>) </a:t>
            </a:r>
            <a:r>
              <a:rPr lang="en-US" sz="3200" dirty="0" err="1"/>
              <a:t>lanjutan</a:t>
            </a:r>
            <a:r>
              <a:rPr lang="en-US" sz="3200" dirty="0"/>
              <a:t>…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8498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C3897AC-FADD-C1B8-362A-F19F46119F71}"/>
                  </a:ext>
                </a:extLst>
              </p14:cNvPr>
              <p14:cNvContentPartPr/>
              <p14:nvPr/>
            </p14:nvContentPartPr>
            <p14:xfrm>
              <a:off x="2249280" y="2544840"/>
              <a:ext cx="6335640" cy="2637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C3897AC-FADD-C1B8-362A-F19F46119F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39920" y="2535480"/>
                <a:ext cx="6354360" cy="265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746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2765" y="1203463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29316" y="4487639"/>
            <a:ext cx="78670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pipa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tiup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dilakukan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pada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sebuah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bongkah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blok</a:t>
            </a:r>
            <a:r>
              <a:rPr lang="en-US" sz="2400" dirty="0">
                <a:latin typeface="+mj-lt"/>
              </a:rPr>
              <a:t>) </a:t>
            </a:r>
            <a:r>
              <a:rPr lang="en-US" sz="2400" dirty="0" err="1">
                <a:latin typeface="+mj-lt"/>
              </a:rPr>
              <a:t>arang</a:t>
            </a:r>
            <a:r>
              <a:rPr lang="en-US" sz="2400" dirty="0">
                <a:latin typeface="+mj-lt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Pembakaran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menandakan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adanya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pengoksidasi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nitrat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nitrit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klorat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dll</a:t>
            </a:r>
            <a:r>
              <a:rPr lang="en-US" sz="2400" dirty="0">
                <a:latin typeface="+mj-lt"/>
              </a:rPr>
              <a:t>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5146" y="192504"/>
            <a:ext cx="361536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Uji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Pipa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Tiup</a:t>
            </a:r>
            <a:endParaRPr lang="en-US" sz="4000" b="1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795" y="1355000"/>
            <a:ext cx="4866585" cy="29811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11A4B8-559C-6B53-AC29-79A5F46BBEC3}"/>
                  </a:ext>
                </a:extLst>
              </p14:cNvPr>
              <p14:cNvContentPartPr/>
              <p14:nvPr/>
            </p14:nvContentPartPr>
            <p14:xfrm>
              <a:off x="1086480" y="1509120"/>
              <a:ext cx="5707800" cy="3757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11A4B8-559C-6B53-AC29-79A5F46BBE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7120" y="1499760"/>
                <a:ext cx="5726520" cy="377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082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2765" y="1203463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12408" y="288757"/>
            <a:ext cx="522199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Identifikasi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Uji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Pipa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Tiup</a:t>
            </a:r>
            <a:endParaRPr lang="en-US" sz="4000" b="1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933138"/>
              </p:ext>
            </p:extLst>
          </p:nvPr>
        </p:nvGraphicFramePr>
        <p:xfrm>
          <a:off x="1999917" y="2773056"/>
          <a:ext cx="81280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+mj-lt"/>
                        </a:rPr>
                        <a:t>Pengamatan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+mj-lt"/>
                        </a:rPr>
                        <a:t>Kesimpulan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Putih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ketika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ZnO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Putih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bau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bawang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putih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As</a:t>
                      </a:r>
                      <a:r>
                        <a:rPr lang="en-US" sz="2400" baseline="-25000" dirty="0">
                          <a:latin typeface="+mj-lt"/>
                        </a:rPr>
                        <a:t>2</a:t>
                      </a:r>
                      <a:r>
                        <a:rPr lang="en-US" sz="2400" dirty="0">
                          <a:latin typeface="+mj-lt"/>
                        </a:rPr>
                        <a:t>O</a:t>
                      </a:r>
                      <a:r>
                        <a:rPr lang="en-US" sz="2400" baseline="-250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Coklat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CdO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Kerak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logam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dapat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ditempa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Pb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+mj-lt"/>
                        </a:rPr>
                        <a:t>Manik-manik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dapat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ditempa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j-lt"/>
                        </a:rPr>
                        <a:t>Ag, Sn </a:t>
                      </a:r>
                      <a:r>
                        <a:rPr lang="en-US" sz="2400" dirty="0" err="1">
                          <a:latin typeface="+mj-lt"/>
                        </a:rPr>
                        <a:t>putih</a:t>
                      </a:r>
                      <a:r>
                        <a:rPr lang="en-US" sz="2400" dirty="0">
                          <a:latin typeface="+mj-lt"/>
                        </a:rPr>
                        <a:t>, Cu </a:t>
                      </a:r>
                      <a:r>
                        <a:rPr lang="en-US" sz="2400" dirty="0" err="1">
                          <a:latin typeface="+mj-lt"/>
                        </a:rPr>
                        <a:t>serpih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merah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3FCCB00-AB99-6ED3-D389-DCBA74536EAC}"/>
                  </a:ext>
                </a:extLst>
              </p14:cNvPr>
              <p14:cNvContentPartPr/>
              <p14:nvPr/>
            </p14:nvContentPartPr>
            <p14:xfrm>
              <a:off x="1812960" y="3014640"/>
              <a:ext cx="6446880" cy="3037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3FCCB00-AB99-6ED3-D389-DCBA74536E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03600" y="3005280"/>
                <a:ext cx="6465600" cy="305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392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2765" y="1203463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33503" y="1506537"/>
            <a:ext cx="68093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Menguji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atsiri</a:t>
            </a:r>
            <a:endParaRPr lang="en-US" sz="2400" dirty="0">
              <a:latin typeface="+mj-lt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Bagian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terpanas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nyala</a:t>
            </a:r>
            <a:r>
              <a:rPr lang="en-US" sz="2400" dirty="0">
                <a:latin typeface="+mj-lt"/>
              </a:rPr>
              <a:t>; </a:t>
            </a:r>
            <a:r>
              <a:rPr lang="en-US" sz="2400" dirty="0" err="1">
                <a:latin typeface="+mj-lt"/>
              </a:rPr>
              <a:t>zona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pelelehan</a:t>
            </a:r>
            <a:endParaRPr lang="en-US" sz="2400" dirty="0">
              <a:latin typeface="+mj-lt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Mengoksidasi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–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terlarut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manik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boraks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natrium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karbonat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atau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garam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mikrokosmik</a:t>
            </a:r>
            <a:endParaRPr lang="en-US" sz="2400" dirty="0">
              <a:latin typeface="+mj-lt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Terdapat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kelebihan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oksigen</a:t>
            </a:r>
            <a:r>
              <a:rPr lang="en-US" sz="2400" dirty="0">
                <a:latin typeface="+mj-lt"/>
              </a:rPr>
              <a:t> (proses </a:t>
            </a:r>
            <a:r>
              <a:rPr lang="en-US" sz="2400" dirty="0" err="1">
                <a:latin typeface="+mj-lt"/>
              </a:rPr>
              <a:t>oksidasi</a:t>
            </a:r>
            <a:r>
              <a:rPr lang="en-US" sz="2400" dirty="0">
                <a:latin typeface="+mj-lt"/>
              </a:rPr>
              <a:t>), temperature </a:t>
            </a:r>
            <a:r>
              <a:rPr lang="en-US" sz="2400" dirty="0" err="1">
                <a:latin typeface="+mj-lt"/>
              </a:rPr>
              <a:t>tidak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tinggi</a:t>
            </a:r>
            <a:endParaRPr lang="en-US" sz="2400" dirty="0">
              <a:latin typeface="+mj-lt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>
                <a:latin typeface="+mj-lt"/>
              </a:rPr>
              <a:t>Kaya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karbon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mereduksi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oksida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kerak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menjadi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logam</a:t>
            </a:r>
            <a:endParaRPr lang="en-US" sz="2400" dirty="0">
              <a:latin typeface="+mj-lt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Mereduksi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boraks</a:t>
            </a:r>
            <a:endParaRPr lang="en-US" sz="2400" dirty="0">
              <a:latin typeface="+mj-lt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endParaRPr lang="en-US" sz="2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5146" y="192504"/>
            <a:ext cx="361536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Uji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Nyala</a:t>
            </a:r>
            <a:endParaRPr lang="en-US" sz="4000" b="1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62" y="1506537"/>
            <a:ext cx="4310964" cy="48424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3D3215-69C9-7BEF-1CDA-9D5C48ABA453}"/>
                  </a:ext>
                </a:extLst>
              </p14:cNvPr>
              <p14:cNvContentPartPr/>
              <p14:nvPr/>
            </p14:nvContentPartPr>
            <p14:xfrm>
              <a:off x="628560" y="1307160"/>
              <a:ext cx="5235480" cy="4101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3D3215-69C9-7BEF-1CDA-9D5C48ABA45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9200" y="1297800"/>
                <a:ext cx="5254200" cy="411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313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702" y="1203463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51043" y="192504"/>
            <a:ext cx="5871696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Identifikasi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Uji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Nyala</a:t>
            </a:r>
            <a:endParaRPr lang="en-US" sz="4000" b="1" dirty="0"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293491"/>
              </p:ext>
            </p:extLst>
          </p:nvPr>
        </p:nvGraphicFramePr>
        <p:xfrm>
          <a:off x="2192421" y="1545835"/>
          <a:ext cx="8128000" cy="4667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Pengamatan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Kesimpulan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Nyala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emas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Nyala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lembayung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Nyala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merah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bata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Nyala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merah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darah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Sr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Nyala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hijau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kekuningan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Nyala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biru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abu</a:t>
                      </a:r>
                      <a:r>
                        <a:rPr lang="en-US" sz="2400" dirty="0">
                          <a:latin typeface="+mj-lt"/>
                        </a:rPr>
                        <a:t> - </a:t>
                      </a:r>
                      <a:r>
                        <a:rPr lang="en-US" sz="2400" dirty="0" err="1">
                          <a:latin typeface="+mj-lt"/>
                        </a:rPr>
                        <a:t>abu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Pb</a:t>
                      </a:r>
                      <a:r>
                        <a:rPr lang="en-US" sz="2400" dirty="0">
                          <a:latin typeface="+mj-lt"/>
                        </a:rPr>
                        <a:t>, As, Sb, Bi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Nyala</a:t>
                      </a:r>
                      <a:r>
                        <a:rPr lang="en-US" sz="2400" dirty="0">
                          <a:latin typeface="+mj-lt"/>
                        </a:rPr>
                        <a:t> magenta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B1AE50-9CA8-6AED-6CAA-E40D1E319610}"/>
                  </a:ext>
                </a:extLst>
              </p14:cNvPr>
              <p14:cNvContentPartPr/>
              <p14:nvPr/>
            </p14:nvContentPartPr>
            <p14:xfrm>
              <a:off x="2779920" y="2067120"/>
              <a:ext cx="6236280" cy="4419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B1AE50-9CA8-6AED-6CAA-E40D1E3196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70560" y="2057760"/>
                <a:ext cx="6255000" cy="443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76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702" y="1203463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23055" y="192504"/>
            <a:ext cx="678329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Uji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Spektroskopi</a:t>
            </a:r>
            <a:r>
              <a:rPr lang="en-US" sz="4000" b="1" dirty="0">
                <a:latin typeface="+mj-lt"/>
              </a:rPr>
              <a:t> – spectra </a:t>
            </a:r>
            <a:r>
              <a:rPr lang="en-US" sz="4000" b="1" dirty="0" err="1">
                <a:latin typeface="+mj-lt"/>
              </a:rPr>
              <a:t>Nyala</a:t>
            </a:r>
            <a:endParaRPr lang="en-US" sz="40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7022" y="1795295"/>
            <a:ext cx="10635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Pemanfaatan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nyala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adalah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memisahkan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cahaya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penyusunnya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mengidentifikasi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kation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ada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komponen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khas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masing</a:t>
            </a:r>
            <a:r>
              <a:rPr lang="en-US" sz="2400" dirty="0">
                <a:latin typeface="+mj-lt"/>
              </a:rPr>
              <a:t> – </a:t>
            </a:r>
            <a:r>
              <a:rPr lang="en-US" sz="2400" dirty="0" err="1">
                <a:latin typeface="+mj-lt"/>
              </a:rPr>
              <a:t>masing</a:t>
            </a:r>
            <a:r>
              <a:rPr lang="en-US" sz="2400" dirty="0">
                <a:latin typeface="+mj-lt"/>
              </a:rPr>
              <a:t> ion.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Unsur</a:t>
            </a:r>
            <a:r>
              <a:rPr lang="en-US" sz="2400" dirty="0">
                <a:latin typeface="+mj-lt"/>
              </a:rPr>
              <a:t> – </a:t>
            </a:r>
            <a:r>
              <a:rPr lang="en-US" sz="2400" dirty="0" err="1">
                <a:latin typeface="+mj-lt"/>
              </a:rPr>
              <a:t>unsur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dapat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diidentifikasi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spektroskopi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nyala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analisis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kualitatif</a:t>
            </a:r>
            <a:r>
              <a:rPr lang="en-US" sz="2400" dirty="0">
                <a:latin typeface="+mj-lt"/>
              </a:rPr>
              <a:t> : </a:t>
            </a:r>
            <a:r>
              <a:rPr lang="en-US" sz="2400" dirty="0" err="1">
                <a:latin typeface="+mj-lt"/>
              </a:rPr>
              <a:t>natrium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kalium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litium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talium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kalsium</a:t>
            </a:r>
            <a:r>
              <a:rPr lang="en-US" sz="2400" dirty="0">
                <a:latin typeface="+mj-lt"/>
              </a:rPr>
              <a:t>, strontium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barium.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33A9026-92CF-213F-343D-73F158B9BCA8}"/>
                  </a:ext>
                </a:extLst>
              </p14:cNvPr>
              <p14:cNvContentPartPr/>
              <p14:nvPr/>
            </p14:nvContentPartPr>
            <p14:xfrm>
              <a:off x="547200" y="410400"/>
              <a:ext cx="10130400" cy="5508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33A9026-92CF-213F-343D-73F158B9BC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7840" y="401040"/>
                <a:ext cx="10149120" cy="552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724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04" y="455696"/>
            <a:ext cx="10243637" cy="62677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07313A6-0BCA-2A91-ED7C-19A652895CFB}"/>
                  </a:ext>
                </a:extLst>
              </p14:cNvPr>
              <p14:cNvContentPartPr/>
              <p14:nvPr/>
            </p14:nvContentPartPr>
            <p14:xfrm>
              <a:off x="3870360" y="236160"/>
              <a:ext cx="6241680" cy="2305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07313A6-0BCA-2A91-ED7C-19A652895C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61000" y="226800"/>
                <a:ext cx="6260400" cy="232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0774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702" y="1131274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23055" y="192504"/>
            <a:ext cx="678329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Uji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Manik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Boraks</a:t>
            </a:r>
            <a:endParaRPr lang="en-US" sz="40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213" y="1131274"/>
            <a:ext cx="1139497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ini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digunakan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mengidentifikasi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logam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tertentu</a:t>
            </a:r>
            <a:r>
              <a:rPr lang="en-US" sz="2400" dirty="0">
                <a:latin typeface="+mj-lt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Tujuan</a:t>
            </a:r>
            <a:r>
              <a:rPr lang="en-US" sz="2400" dirty="0">
                <a:latin typeface="+mj-lt"/>
              </a:rPr>
              <a:t> = </a:t>
            </a:r>
            <a:r>
              <a:rPr lang="en-US" sz="2400" dirty="0" err="1">
                <a:latin typeface="+mj-lt"/>
              </a:rPr>
              <a:t>oksida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logam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menghasilkan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khas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apabila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terkena</a:t>
            </a:r>
            <a:r>
              <a:rPr lang="en-US" sz="2400" dirty="0">
                <a:latin typeface="+mj-lt"/>
              </a:rPr>
              <a:t> Bunsen.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Kawat</a:t>
            </a:r>
            <a:r>
              <a:rPr lang="en-US" sz="2400" dirty="0">
                <a:latin typeface="+mj-lt"/>
              </a:rPr>
              <a:t> Pt, </a:t>
            </a:r>
            <a:r>
              <a:rPr lang="en-US" sz="2400" dirty="0" err="1">
                <a:latin typeface="+mj-lt"/>
              </a:rPr>
              <a:t>dibengkokkan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menjadi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suatu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lingkaran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kecil</a:t>
            </a:r>
            <a:r>
              <a:rPr lang="en-US" sz="2400" dirty="0">
                <a:latin typeface="+mj-lt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Dipanaskan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nyala</a:t>
            </a:r>
            <a:r>
              <a:rPr lang="en-US" sz="2400" dirty="0">
                <a:latin typeface="+mj-lt"/>
              </a:rPr>
              <a:t> Bunsen, </a:t>
            </a:r>
            <a:r>
              <a:rPr lang="en-US" sz="2400" dirty="0" err="1">
                <a:latin typeface="+mj-lt"/>
              </a:rPr>
              <a:t>dibenamkan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bubuk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boraks</a:t>
            </a:r>
            <a:r>
              <a:rPr lang="en-US" sz="2400" dirty="0">
                <a:latin typeface="+mj-lt"/>
              </a:rPr>
              <a:t> (Na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B</a:t>
            </a:r>
            <a:r>
              <a:rPr lang="en-US" sz="2400" baseline="-25000" dirty="0">
                <a:latin typeface="+mj-lt"/>
              </a:rPr>
              <a:t>4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7</a:t>
            </a:r>
            <a:r>
              <a:rPr lang="en-US" sz="2400" dirty="0">
                <a:latin typeface="+mj-lt"/>
              </a:rPr>
              <a:t>.10H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O) , </a:t>
            </a:r>
            <a:r>
              <a:rPr lang="en-US" sz="2400" dirty="0" err="1">
                <a:latin typeface="+mj-lt"/>
              </a:rPr>
              <a:t>diletakkan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pada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nyala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terpanas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manik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mirik</a:t>
            </a:r>
            <a:r>
              <a:rPr lang="en-US" sz="2400" dirty="0">
                <a:latin typeface="+mj-lt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+mj-lt"/>
                <a:sym typeface="Wingdings" panose="05000000000000000000" pitchFamily="2" charset="2"/>
              </a:rPr>
              <a:t>kaca</a:t>
            </a:r>
            <a:endParaRPr lang="en-US" sz="2400" dirty="0">
              <a:latin typeface="+mj-lt"/>
              <a:sym typeface="Wingdings" panose="05000000000000000000" pitchFamily="2" charset="2"/>
            </a:endParaRPr>
          </a:p>
          <a:p>
            <a:endParaRPr lang="en-US" sz="2400" dirty="0">
              <a:latin typeface="+mj-lt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400" dirty="0"/>
              <a:t>Na</a:t>
            </a:r>
            <a:r>
              <a:rPr lang="en-US" sz="2400" baseline="-25000" dirty="0"/>
              <a:t>2</a:t>
            </a:r>
            <a:r>
              <a:rPr lang="en-US" sz="2400" dirty="0"/>
              <a:t>B</a:t>
            </a:r>
            <a:r>
              <a:rPr lang="en-US" sz="2400" baseline="-25000" dirty="0"/>
              <a:t>4</a:t>
            </a:r>
            <a:r>
              <a:rPr lang="en-US" sz="2400" dirty="0"/>
              <a:t>O</a:t>
            </a:r>
            <a:r>
              <a:rPr lang="en-US" sz="2400" baseline="-25000" dirty="0"/>
              <a:t>7 	</a:t>
            </a:r>
            <a:r>
              <a:rPr lang="en-US" sz="2400" baseline="30000" dirty="0"/>
              <a:t> </a:t>
            </a:r>
            <a:r>
              <a:rPr lang="en-US" sz="2400" dirty="0"/>
              <a:t>=	 2NaBO</a:t>
            </a:r>
            <a:r>
              <a:rPr lang="en-US" sz="2400" baseline="-25000" dirty="0"/>
              <a:t>2</a:t>
            </a:r>
            <a:r>
              <a:rPr lang="en-US" sz="2400" dirty="0"/>
              <a:t>	+	B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3</a:t>
            </a:r>
          </a:p>
          <a:p>
            <a:pPr>
              <a:lnSpc>
                <a:spcPct val="150000"/>
              </a:lnSpc>
            </a:pPr>
            <a:endParaRPr lang="en-US" sz="2400" baseline="-25000" dirty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Manik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boraks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berwarna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karena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terbentuk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borat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berwarna</a:t>
            </a:r>
            <a:r>
              <a:rPr lang="en-US" sz="2400" dirty="0">
                <a:latin typeface="+mj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CuO</a:t>
            </a:r>
            <a:r>
              <a:rPr lang="en-US" sz="2400" dirty="0">
                <a:latin typeface="+mj-lt"/>
              </a:rPr>
              <a:t>	+	B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O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		=	Cu(BO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)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tembaga</a:t>
            </a:r>
            <a:r>
              <a:rPr lang="en-US" sz="2400" dirty="0">
                <a:latin typeface="+mj-lt"/>
              </a:rPr>
              <a:t> (II) </a:t>
            </a:r>
            <a:r>
              <a:rPr lang="en-US" sz="2400" dirty="0" err="1">
                <a:latin typeface="+mj-lt"/>
              </a:rPr>
              <a:t>metaborat</a:t>
            </a:r>
            <a:r>
              <a:rPr lang="en-US" sz="2400" dirty="0"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CuO</a:t>
            </a:r>
            <a:r>
              <a:rPr lang="en-US" sz="2400" dirty="0">
                <a:latin typeface="+mj-lt"/>
              </a:rPr>
              <a:t>	+	NaBO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		=	NaCuBO</a:t>
            </a:r>
            <a:r>
              <a:rPr lang="en-US" sz="2400" baseline="-25000" dirty="0">
                <a:latin typeface="+mj-lt"/>
              </a:rPr>
              <a:t>3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ortoborat</a:t>
            </a:r>
            <a:r>
              <a:rPr lang="en-US" sz="2400" dirty="0"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8D9EFF0-C2C1-FCDB-F97B-7BC2A68CB47B}"/>
                  </a:ext>
                </a:extLst>
              </p14:cNvPr>
              <p14:cNvContentPartPr/>
              <p14:nvPr/>
            </p14:nvContentPartPr>
            <p14:xfrm>
              <a:off x="266760" y="-18000"/>
              <a:ext cx="7914600" cy="645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8D9EFF0-C2C1-FCDB-F97B-7BC2A68CB4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7400" y="-27360"/>
                <a:ext cx="7933320" cy="647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828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159266"/>
              </p:ext>
            </p:extLst>
          </p:nvPr>
        </p:nvGraphicFramePr>
        <p:xfrm>
          <a:off x="516021" y="2139395"/>
          <a:ext cx="11202737" cy="3931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3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9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Nyala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  <a:r>
                        <a:rPr lang="en-US" sz="2400" b="1" dirty="0" err="1">
                          <a:latin typeface="+mj-lt"/>
                        </a:rPr>
                        <a:t>Pengoksidasi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Nyala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  <a:r>
                        <a:rPr lang="en-US" sz="2400" b="1" dirty="0" err="1">
                          <a:latin typeface="+mj-lt"/>
                        </a:rPr>
                        <a:t>Pereduksi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+mj-lt"/>
                        </a:rPr>
                        <a:t>Logam</a:t>
                      </a:r>
                      <a:r>
                        <a:rPr lang="en-US" sz="2400" b="1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Hijau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bila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biru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bila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Tak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berwarna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bila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merah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bila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Hijau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Kuning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tua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bila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panas</a:t>
                      </a:r>
                      <a:r>
                        <a:rPr lang="en-US" sz="2400" baseline="0" dirty="0">
                          <a:latin typeface="+mj-lt"/>
                        </a:rPr>
                        <a:t>, </a:t>
                      </a:r>
                      <a:r>
                        <a:rPr lang="en-US" sz="2400" baseline="0" dirty="0" err="1">
                          <a:latin typeface="+mj-lt"/>
                        </a:rPr>
                        <a:t>hijau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bila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Hijau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panas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dingin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Cr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Lembayung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Tidak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berwarna</a:t>
                      </a:r>
                      <a:r>
                        <a:rPr lang="en-US" sz="2400" dirty="0">
                          <a:latin typeface="+mj-lt"/>
                        </a:rPr>
                        <a:t>, </a:t>
                      </a:r>
                      <a:r>
                        <a:rPr lang="en-US" sz="2400" dirty="0" err="1">
                          <a:latin typeface="+mj-lt"/>
                        </a:rPr>
                        <a:t>panas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dan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Mn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Biru</a:t>
                      </a:r>
                      <a:r>
                        <a:rPr lang="en-US" sz="2400" dirty="0">
                          <a:latin typeface="+mj-lt"/>
                        </a:rPr>
                        <a:t>,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panas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dan</a:t>
                      </a:r>
                      <a:r>
                        <a:rPr lang="en-US" sz="2400" baseline="0" dirty="0">
                          <a:latin typeface="+mj-lt"/>
                        </a:rPr>
                        <a:t> </a:t>
                      </a:r>
                      <a:r>
                        <a:rPr lang="en-US" sz="2400" baseline="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Biru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panas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dingin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 err="1">
                          <a:latin typeface="+mj-lt"/>
                        </a:rPr>
                        <a:t>Coklat</a:t>
                      </a:r>
                      <a:r>
                        <a:rPr lang="en-US" sz="2400" dirty="0">
                          <a:latin typeface="+mj-lt"/>
                        </a:rPr>
                        <a:t> – </a:t>
                      </a:r>
                      <a:r>
                        <a:rPr lang="en-US" sz="2400" dirty="0" err="1">
                          <a:latin typeface="+mj-lt"/>
                        </a:rPr>
                        <a:t>kemerahan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bila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dingin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Abu –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bila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dingin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latin typeface="+mj-lt"/>
                        </a:rPr>
                        <a:t>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0" y="1468159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23055" y="192504"/>
            <a:ext cx="678329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Identifikasi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Manik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Boraks</a:t>
            </a:r>
            <a:endParaRPr lang="en-US" sz="4000" b="1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9816DF3-F2B9-84E8-4026-B24A654204DC}"/>
                  </a:ext>
                </a:extLst>
              </p14:cNvPr>
              <p14:cNvContentPartPr/>
              <p14:nvPr/>
            </p14:nvContentPartPr>
            <p14:xfrm>
              <a:off x="425160" y="2319120"/>
              <a:ext cx="10790280" cy="1025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9816DF3-F2B9-84E8-4026-B24A654204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800" y="2309760"/>
                <a:ext cx="10809000" cy="10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6330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702" y="1131274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23055" y="192504"/>
            <a:ext cx="678329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Uji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Manik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Fosfat</a:t>
            </a:r>
            <a:endParaRPr lang="en-US" sz="40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213" y="1362159"/>
            <a:ext cx="113949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Uji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ini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digunakan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untuk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mengidentifikasi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garam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mikroskomik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natrium</a:t>
            </a:r>
            <a:r>
              <a:rPr lang="en-US" sz="2400" dirty="0">
                <a:latin typeface="+mj-lt"/>
              </a:rPr>
              <a:t> ammonium hydrogen </a:t>
            </a:r>
            <a:r>
              <a:rPr lang="en-US" sz="2400" dirty="0" err="1">
                <a:latin typeface="+mj-lt"/>
              </a:rPr>
              <a:t>fosfat</a:t>
            </a:r>
            <a:r>
              <a:rPr lang="en-US" sz="2400" dirty="0">
                <a:latin typeface="+mj-lt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Manik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tembus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cahaya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tak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berwarna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mengandung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natrium</a:t>
            </a:r>
            <a:r>
              <a:rPr lang="en-US" sz="2400" dirty="0">
                <a:latin typeface="+mj-lt"/>
              </a:rPr>
              <a:t> meta </a:t>
            </a:r>
            <a:r>
              <a:rPr lang="en-US" sz="2400" dirty="0" err="1">
                <a:latin typeface="+mj-lt"/>
              </a:rPr>
              <a:t>fosfat</a:t>
            </a:r>
            <a:endParaRPr lang="en-US" sz="2400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	Na(NH</a:t>
            </a:r>
            <a:r>
              <a:rPr lang="en-US" sz="2400" baseline="-25000" dirty="0"/>
              <a:t>4</a:t>
            </a:r>
            <a:r>
              <a:rPr lang="en-US" sz="2400" dirty="0"/>
              <a:t>)PHO</a:t>
            </a:r>
            <a:r>
              <a:rPr lang="en-US" sz="2400" baseline="-25000" dirty="0"/>
              <a:t>4 	</a:t>
            </a:r>
            <a:r>
              <a:rPr lang="en-US" sz="2400" baseline="30000" dirty="0"/>
              <a:t> </a:t>
            </a:r>
            <a:r>
              <a:rPr lang="en-US" sz="2400" dirty="0"/>
              <a:t>=	 NaPO</a:t>
            </a:r>
            <a:r>
              <a:rPr lang="en-US" sz="2400" baseline="-25000" dirty="0"/>
              <a:t>3</a:t>
            </a:r>
            <a:r>
              <a:rPr lang="en-US" sz="2400" dirty="0"/>
              <a:t>		+	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	</a:t>
            </a:r>
            <a:r>
              <a:rPr lang="en-US" sz="2400" dirty="0"/>
              <a:t>+	NH</a:t>
            </a:r>
            <a:r>
              <a:rPr lang="en-US" sz="2400" baseline="-25000" dirty="0"/>
              <a:t>3</a:t>
            </a:r>
          </a:p>
          <a:p>
            <a:pPr>
              <a:lnSpc>
                <a:spcPct val="150000"/>
              </a:lnSpc>
            </a:pPr>
            <a:endParaRPr lang="en-US" sz="2400" baseline="-25000" dirty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Bereaksi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logam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oksida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membentuk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ortofosfat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sering</a:t>
            </a:r>
            <a:r>
              <a:rPr lang="en-US" sz="2400" dirty="0">
                <a:latin typeface="+mj-lt"/>
              </a:rPr>
              <a:t> kali </a:t>
            </a:r>
            <a:r>
              <a:rPr lang="en-US" sz="2400" dirty="0" err="1">
                <a:latin typeface="+mj-lt"/>
              </a:rPr>
              <a:t>berwarna</a:t>
            </a:r>
            <a:r>
              <a:rPr lang="en-US" sz="2400" dirty="0">
                <a:latin typeface="+mj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	NaPO</a:t>
            </a:r>
            <a:r>
              <a:rPr lang="en-US" sz="2400" baseline="-25000" dirty="0"/>
              <a:t>3</a:t>
            </a:r>
            <a:r>
              <a:rPr lang="en-US" sz="2400" dirty="0"/>
              <a:t>	+ </a:t>
            </a:r>
            <a:r>
              <a:rPr lang="en-US" sz="2400" dirty="0" err="1"/>
              <a:t>CoO</a:t>
            </a:r>
            <a:r>
              <a:rPr lang="en-US" sz="2400" dirty="0"/>
              <a:t>	= NaCoPO</a:t>
            </a:r>
            <a:r>
              <a:rPr lang="en-US" sz="2400" baseline="-25000" dirty="0"/>
              <a:t>4</a:t>
            </a:r>
            <a:endParaRPr lang="en-US" sz="2400" baseline="-25000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5474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758"/>
            <a:ext cx="12067806" cy="656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5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8702" y="1131274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23055" y="192504"/>
            <a:ext cx="678329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+mj-lt"/>
              </a:rPr>
              <a:t>Reaksi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b="1" dirty="0" err="1">
                <a:latin typeface="+mj-lt"/>
              </a:rPr>
              <a:t>Basah</a:t>
            </a:r>
            <a:endParaRPr lang="en-US" sz="40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213" y="2148222"/>
            <a:ext cx="49729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Reaksi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basah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dilakukan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dalam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bentuk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larutan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hasilnya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berupa</a:t>
            </a:r>
            <a:r>
              <a:rPr lang="en-US" sz="2400" dirty="0">
                <a:latin typeface="+mj-lt"/>
              </a:rPr>
              <a:t>:</a:t>
            </a: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Terbentuknya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endapan</a:t>
            </a:r>
            <a:endParaRPr lang="en-US" sz="2400" dirty="0">
              <a:latin typeface="+mj-lt"/>
            </a:endParaRP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Adanya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pembebasan</a:t>
            </a:r>
            <a:r>
              <a:rPr lang="en-US" sz="2400" dirty="0">
                <a:latin typeface="+mj-lt"/>
              </a:rPr>
              <a:t> gas</a:t>
            </a:r>
          </a:p>
          <a:p>
            <a:pPr marL="457200" indent="-457200">
              <a:lnSpc>
                <a:spcPct val="150000"/>
              </a:lnSpc>
              <a:buAutoNum type="alphaLcPeriod"/>
            </a:pPr>
            <a:r>
              <a:rPr lang="en-US" sz="2400" dirty="0" err="1">
                <a:latin typeface="+mj-lt"/>
              </a:rPr>
              <a:t>Adanya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perubahan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warna</a:t>
            </a:r>
            <a:r>
              <a:rPr lang="en-US" sz="2400" dirty="0">
                <a:latin typeface="+mj-lt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19882" y="1506538"/>
            <a:ext cx="497293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</a:rPr>
              <a:t>Cara </a:t>
            </a:r>
            <a:r>
              <a:rPr lang="en-US" sz="2400" dirty="0" err="1">
                <a:latin typeface="+mj-lt"/>
              </a:rPr>
              <a:t>pengerjaan</a:t>
            </a:r>
            <a:r>
              <a:rPr lang="en-US" sz="2400" dirty="0">
                <a:latin typeface="+mj-lt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Pengendapan</a:t>
            </a:r>
            <a:r>
              <a:rPr lang="en-US" sz="2400" dirty="0">
                <a:latin typeface="+mj-lt"/>
              </a:rPr>
              <a:t> (</a:t>
            </a:r>
            <a:r>
              <a:rPr lang="en-US" sz="2400" dirty="0" err="1">
                <a:latin typeface="+mj-lt"/>
              </a:rPr>
              <a:t>konstanta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zat</a:t>
            </a:r>
            <a:r>
              <a:rPr lang="en-US" sz="2400" dirty="0">
                <a:latin typeface="+mj-lt"/>
              </a:rPr>
              <a:t> yang </a:t>
            </a:r>
            <a:r>
              <a:rPr lang="en-US" sz="2400" dirty="0" err="1">
                <a:latin typeface="+mj-lt"/>
              </a:rPr>
              <a:t>dilarutkan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lebih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besar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dari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Ksp</a:t>
            </a:r>
            <a:r>
              <a:rPr lang="en-US" sz="2400" dirty="0">
                <a:latin typeface="+mj-lt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Pengendapan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dengan</a:t>
            </a:r>
            <a:r>
              <a:rPr lang="en-US" sz="2400" dirty="0">
                <a:latin typeface="+mj-lt"/>
              </a:rPr>
              <a:t> H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dirty="0">
                <a:latin typeface="+mj-lt"/>
              </a:rPr>
              <a:t>S (</a:t>
            </a:r>
            <a:r>
              <a:rPr lang="en-US" sz="2400" dirty="0" err="1">
                <a:latin typeface="+mj-lt"/>
              </a:rPr>
              <a:t>mengalirkan</a:t>
            </a:r>
            <a:r>
              <a:rPr lang="en-US" sz="2400" dirty="0">
                <a:latin typeface="+mj-lt"/>
              </a:rPr>
              <a:t> gas </a:t>
            </a:r>
            <a:r>
              <a:rPr lang="en-US" sz="2400" dirty="0" err="1">
                <a:latin typeface="+mj-lt"/>
              </a:rPr>
              <a:t>dari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satu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tempat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ke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tempat</a:t>
            </a:r>
            <a:r>
              <a:rPr lang="en-US" sz="2400" dirty="0">
                <a:latin typeface="+mj-lt"/>
              </a:rPr>
              <a:t> lain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Penggunaan</a:t>
            </a:r>
            <a:r>
              <a:rPr lang="en-US" sz="2400" dirty="0">
                <a:latin typeface="+mj-lt"/>
              </a:rPr>
              <a:t> filtrate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Penguapan</a:t>
            </a:r>
            <a:endParaRPr lang="en-US" sz="2400" dirty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Pengeringan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endapan</a:t>
            </a:r>
            <a:r>
              <a:rPr lang="en-US" sz="2400" dirty="0">
                <a:latin typeface="+mj-lt"/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10F5A72-214E-056A-3E01-CD383B96F053}"/>
                  </a:ext>
                </a:extLst>
              </p14:cNvPr>
              <p14:cNvContentPartPr/>
              <p14:nvPr/>
            </p14:nvContentPartPr>
            <p14:xfrm>
              <a:off x="538560" y="1200960"/>
              <a:ext cx="4052880" cy="4455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10F5A72-214E-056A-3E01-CD383B96F0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9200" y="1191600"/>
                <a:ext cx="4071600" cy="447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649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54EA-5722-4F0E-867D-34E1DEFEE1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Kualitatif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dan Anion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473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9C7C55-C265-4FE2-8162-D8FB7076D715}"/>
              </a:ext>
            </a:extLst>
          </p:cNvPr>
          <p:cNvSpPr txBox="1">
            <a:spLocks/>
          </p:cNvSpPr>
          <p:nvPr/>
        </p:nvSpPr>
        <p:spPr>
          <a:xfrm>
            <a:off x="1635096" y="539515"/>
            <a:ext cx="9144000" cy="97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Penggolongan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72CF07-2C6C-4EBF-A87D-784E2B9A33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" t="2996" r="78843" b="4514"/>
          <a:stretch/>
        </p:blipFill>
        <p:spPr>
          <a:xfrm>
            <a:off x="1524000" y="3495232"/>
            <a:ext cx="437262" cy="2512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F82250-1F09-4996-B3BD-91B3BE2BB8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1" t="3126" r="61796" b="4515"/>
          <a:stretch/>
        </p:blipFill>
        <p:spPr>
          <a:xfrm>
            <a:off x="3659945" y="3512818"/>
            <a:ext cx="427119" cy="25124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99E161-9E0E-4D0F-9F03-A866A793E7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6" t="2996" r="43853" b="5041"/>
          <a:stretch/>
        </p:blipFill>
        <p:spPr>
          <a:xfrm>
            <a:off x="5643576" y="3514460"/>
            <a:ext cx="443376" cy="25124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EE7127-59E6-4A2A-92D4-7BC856562C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1" t="3128" r="26506" b="5042"/>
          <a:stretch/>
        </p:blipFill>
        <p:spPr>
          <a:xfrm>
            <a:off x="7665490" y="3530405"/>
            <a:ext cx="427119" cy="24772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86248F-91F7-43D9-BD03-F0C4660B13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75" t="3128" r="8762" b="5042"/>
          <a:stretch/>
        </p:blipFill>
        <p:spPr>
          <a:xfrm flipH="1">
            <a:off x="9749063" y="3495232"/>
            <a:ext cx="433183" cy="2512464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A088958-8373-4640-B791-05DE464E7BA7}"/>
              </a:ext>
            </a:extLst>
          </p:cNvPr>
          <p:cNvCxnSpPr>
            <a:cxnSpLocks/>
          </p:cNvCxnSpPr>
          <p:nvPr/>
        </p:nvCxnSpPr>
        <p:spPr>
          <a:xfrm flipH="1">
            <a:off x="1742631" y="1530899"/>
            <a:ext cx="4153967" cy="17966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65677A4-85FA-4D7C-BF44-56FA4266C343}"/>
              </a:ext>
            </a:extLst>
          </p:cNvPr>
          <p:cNvCxnSpPr>
            <a:cxnSpLocks/>
          </p:cNvCxnSpPr>
          <p:nvPr/>
        </p:nvCxnSpPr>
        <p:spPr>
          <a:xfrm flipH="1">
            <a:off x="3873504" y="1530899"/>
            <a:ext cx="2023094" cy="18981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C066D08-16E9-4D6D-9B56-C6450D005247}"/>
              </a:ext>
            </a:extLst>
          </p:cNvPr>
          <p:cNvCxnSpPr>
            <a:cxnSpLocks/>
          </p:cNvCxnSpPr>
          <p:nvPr/>
        </p:nvCxnSpPr>
        <p:spPr>
          <a:xfrm>
            <a:off x="5896598" y="1513312"/>
            <a:ext cx="0" cy="18142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EAC6249-F40F-4E29-A2F5-5EBED8F45B48}"/>
              </a:ext>
            </a:extLst>
          </p:cNvPr>
          <p:cNvCxnSpPr/>
          <p:nvPr/>
        </p:nvCxnSpPr>
        <p:spPr>
          <a:xfrm>
            <a:off x="5896598" y="1530899"/>
            <a:ext cx="1982624" cy="17966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073C75F-B2E4-4204-8922-423398E2F246}"/>
              </a:ext>
            </a:extLst>
          </p:cNvPr>
          <p:cNvCxnSpPr/>
          <p:nvPr/>
        </p:nvCxnSpPr>
        <p:spPr>
          <a:xfrm>
            <a:off x="5896598" y="1530899"/>
            <a:ext cx="4014839" cy="1796696"/>
          </a:xfrm>
          <a:prstGeom prst="straightConnector1">
            <a:avLst/>
          </a:prstGeom>
          <a:ln w="38100">
            <a:solidFill>
              <a:srgbClr val="EA1EE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F2638C4-6A48-4B35-8E80-93AA31367F6C}"/>
              </a:ext>
            </a:extLst>
          </p:cNvPr>
          <p:cNvSpPr txBox="1"/>
          <p:nvPr/>
        </p:nvSpPr>
        <p:spPr>
          <a:xfrm>
            <a:off x="1011501" y="6103041"/>
            <a:ext cx="1462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89F1FC-281A-4D62-B0A5-C5EF06DB0B74}"/>
              </a:ext>
            </a:extLst>
          </p:cNvPr>
          <p:cNvSpPr txBox="1"/>
          <p:nvPr/>
        </p:nvSpPr>
        <p:spPr>
          <a:xfrm>
            <a:off x="3142374" y="6103041"/>
            <a:ext cx="15568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5F4E85-4DFF-4F3F-99B0-7568B13BFD55}"/>
              </a:ext>
            </a:extLst>
          </p:cNvPr>
          <p:cNvSpPr txBox="1"/>
          <p:nvPr/>
        </p:nvSpPr>
        <p:spPr>
          <a:xfrm>
            <a:off x="5134134" y="6112384"/>
            <a:ext cx="16514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32522A-E314-4F4E-8AE4-1CA934E15D01}"/>
              </a:ext>
            </a:extLst>
          </p:cNvPr>
          <p:cNvSpPr txBox="1"/>
          <p:nvPr/>
        </p:nvSpPr>
        <p:spPr>
          <a:xfrm>
            <a:off x="7115777" y="6112383"/>
            <a:ext cx="1665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C3C64D-0EFB-4A09-978A-B7E86B897DCE}"/>
              </a:ext>
            </a:extLst>
          </p:cNvPr>
          <p:cNvSpPr txBox="1"/>
          <p:nvPr/>
        </p:nvSpPr>
        <p:spPr>
          <a:xfrm>
            <a:off x="9316836" y="6103040"/>
            <a:ext cx="15661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AF30531-4566-AC92-DB59-756777D8C0AB}"/>
                  </a:ext>
                </a:extLst>
              </p14:cNvPr>
              <p14:cNvContentPartPr/>
              <p14:nvPr/>
            </p14:nvContentPartPr>
            <p14:xfrm>
              <a:off x="921240" y="546120"/>
              <a:ext cx="10431360" cy="6271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AF30531-4566-AC92-DB59-756777D8C0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1880" y="536760"/>
                <a:ext cx="10450080" cy="628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281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AFF481-3B1F-4B45-851A-9E9D64583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075" y="100012"/>
            <a:ext cx="7181850" cy="66579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D07465E2-0E76-588D-DD49-1BF6BF173E79}"/>
                  </a:ext>
                </a:extLst>
              </p14:cNvPr>
              <p14:cNvContentPartPr/>
              <p14:nvPr/>
            </p14:nvContentPartPr>
            <p14:xfrm>
              <a:off x="349200" y="311400"/>
              <a:ext cx="8852400" cy="151776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D07465E2-0E76-588D-DD49-1BF6BF173E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9840" y="302040"/>
                <a:ext cx="8871120" cy="15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550CDB2-221E-E685-E766-7A33C6761A2B}"/>
                  </a:ext>
                </a:extLst>
              </p14:cNvPr>
              <p14:cNvContentPartPr/>
              <p14:nvPr/>
            </p14:nvContentPartPr>
            <p14:xfrm>
              <a:off x="280440" y="183600"/>
              <a:ext cx="11653560" cy="6183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550CDB2-221E-E685-E766-7A33C6761A2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1080" y="174240"/>
                <a:ext cx="11672280" cy="620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8327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BECC0C-B147-403D-A89D-D6DD43EE3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561975"/>
            <a:ext cx="11201400" cy="57340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B9284F5-9E71-7C72-9CFF-8260EF0C7A83}"/>
                  </a:ext>
                </a:extLst>
              </p14:cNvPr>
              <p14:cNvContentPartPr/>
              <p14:nvPr/>
            </p14:nvContentPartPr>
            <p14:xfrm>
              <a:off x="781920" y="540000"/>
              <a:ext cx="10846440" cy="5718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B9284F5-9E71-7C72-9CFF-8260EF0C7A8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2560" y="530640"/>
                <a:ext cx="10865160" cy="573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5529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0AE12A-9EE4-4465-8003-914437498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9562"/>
            <a:ext cx="11277600" cy="62388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C00700-F645-6959-1B93-67FC0A93FB2F}"/>
                  </a:ext>
                </a:extLst>
              </p14:cNvPr>
              <p14:cNvContentPartPr/>
              <p14:nvPr/>
            </p14:nvContentPartPr>
            <p14:xfrm>
              <a:off x="658440" y="333720"/>
              <a:ext cx="6101640" cy="5038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C00700-F645-6959-1B93-67FC0A93FB2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9080" y="324360"/>
                <a:ext cx="6120360" cy="505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6415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0CF4B5-7AE3-4F72-8BFF-6BBDED1F4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485775"/>
            <a:ext cx="11268075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98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7445E0-1C71-48CB-A1F7-756A77D67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500062"/>
            <a:ext cx="11287125" cy="58578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2800BB-D445-8E1B-8ABF-AF6B9892CDD6}"/>
                  </a:ext>
                </a:extLst>
              </p14:cNvPr>
              <p14:cNvContentPartPr/>
              <p14:nvPr/>
            </p14:nvContentPartPr>
            <p14:xfrm>
              <a:off x="1757160" y="528120"/>
              <a:ext cx="9353880" cy="3350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2800BB-D445-8E1B-8ABF-AF6B9892CD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47800" y="518760"/>
                <a:ext cx="9372600" cy="336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0398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9382E3-12E5-4D96-BB92-98B4BBC0E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523875"/>
            <a:ext cx="11315700" cy="58102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E039CD-7B86-7400-469B-AE4AA0A9E1F1}"/>
                  </a:ext>
                </a:extLst>
              </p14:cNvPr>
              <p14:cNvContentPartPr/>
              <p14:nvPr/>
            </p14:nvContentPartPr>
            <p14:xfrm>
              <a:off x="2253960" y="622440"/>
              <a:ext cx="9338040" cy="5396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E039CD-7B86-7400-469B-AE4AA0A9E1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44600" y="613080"/>
                <a:ext cx="9356760" cy="54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4543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8059C-ED29-4472-AA51-DF4530E18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391" y="835144"/>
            <a:ext cx="10515600" cy="1325563"/>
          </a:xfrm>
        </p:spPr>
        <p:txBody>
          <a:bodyPr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Penggolongan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08CA53-ADF4-4164-B34E-06C1A22B2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35" y="2935599"/>
            <a:ext cx="2515357" cy="1846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6C5D48-38A5-418D-B524-70392E0A7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538" y="2935599"/>
            <a:ext cx="2515357" cy="18463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2D0D6D-19A7-4938-9FA0-A61D7DC02E67}"/>
              </a:ext>
            </a:extLst>
          </p:cNvPr>
          <p:cNvSpPr txBox="1"/>
          <p:nvPr/>
        </p:nvSpPr>
        <p:spPr>
          <a:xfrm>
            <a:off x="854070" y="4787383"/>
            <a:ext cx="47868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</a:p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Bereaksi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menghasilkan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2A47FE-DF6A-4894-ACB3-51E774D347DD}"/>
              </a:ext>
            </a:extLst>
          </p:cNvPr>
          <p:cNvSpPr txBox="1"/>
          <p:nvPr/>
        </p:nvSpPr>
        <p:spPr>
          <a:xfrm>
            <a:off x="7245408" y="4787383"/>
            <a:ext cx="3902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Golongan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</a:p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Reaksi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pengendapan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9A66F4-668B-4907-86AC-2ECEDFA85232}"/>
              </a:ext>
            </a:extLst>
          </p:cNvPr>
          <p:cNvCxnSpPr/>
          <p:nvPr/>
        </p:nvCxnSpPr>
        <p:spPr>
          <a:xfrm flipH="1">
            <a:off x="3760150" y="1837346"/>
            <a:ext cx="2558041" cy="8716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D4A39F-5274-4897-B6BB-782CAD0F6B32}"/>
              </a:ext>
            </a:extLst>
          </p:cNvPr>
          <p:cNvCxnSpPr/>
          <p:nvPr/>
        </p:nvCxnSpPr>
        <p:spPr>
          <a:xfrm>
            <a:off x="6318191" y="1837346"/>
            <a:ext cx="2595073" cy="8545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71A1FBD-B5F3-DDA7-60DF-0393BE75B08E}"/>
                  </a:ext>
                </a:extLst>
              </p14:cNvPr>
              <p14:cNvContentPartPr/>
              <p14:nvPr/>
            </p14:nvContentPartPr>
            <p14:xfrm>
              <a:off x="523440" y="4666680"/>
              <a:ext cx="10905480" cy="1593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71A1FBD-B5F3-DDA7-60DF-0393BE75B08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080" y="4657320"/>
                <a:ext cx="10924200" cy="161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922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57BF69-B3D0-4E3D-B946-42B3150D3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257175"/>
            <a:ext cx="11315700" cy="63436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3A980A0-9E28-31FF-2777-B034FA02009F}"/>
                  </a:ext>
                </a:extLst>
              </p14:cNvPr>
              <p14:cNvContentPartPr/>
              <p14:nvPr/>
            </p14:nvContentPartPr>
            <p14:xfrm>
              <a:off x="1437120" y="2604600"/>
              <a:ext cx="9446760" cy="3558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3A980A0-9E28-31FF-2777-B034FA0200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7760" y="2595240"/>
                <a:ext cx="9465480" cy="357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1708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DA7DEE-0D65-4D32-8E1F-39924419C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2" y="238125"/>
            <a:ext cx="11344275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7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82150DC-6E10-B54D-5590-4A3387310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77A2A8A-291D-3D35-2307-9AFB55DCB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Ion karbonat = CO</a:t>
            </a:r>
            <a:r>
              <a:rPr lang="id-ID" sz="1400" dirty="0"/>
              <a:t>3</a:t>
            </a:r>
            <a:r>
              <a:rPr lang="id-ID" baseline="30000" dirty="0"/>
              <a:t>2-</a:t>
            </a:r>
          </a:p>
          <a:p>
            <a:r>
              <a:rPr lang="id-ID" baseline="30000" dirty="0"/>
              <a:t>Ion </a:t>
            </a:r>
            <a:r>
              <a:rPr lang="id-ID" baseline="30000" dirty="0" err="1"/>
              <a:t>sulfit</a:t>
            </a:r>
            <a:r>
              <a:rPr lang="id-ID" baseline="30000" dirty="0"/>
              <a:t> = </a:t>
            </a:r>
          </a:p>
          <a:p>
            <a:r>
              <a:rPr lang="id-ID" baseline="30000"/>
              <a:t>Ion sulfat = </a:t>
            </a:r>
            <a:endParaRPr lang="id-ID" baseline="30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592035E-2680-3C05-B985-DAC38DF2D3C5}"/>
                  </a:ext>
                </a:extLst>
              </p14:cNvPr>
              <p14:cNvContentPartPr/>
              <p14:nvPr/>
            </p14:nvContentPartPr>
            <p14:xfrm>
              <a:off x="2316600" y="1576080"/>
              <a:ext cx="1825200" cy="1505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592035E-2680-3C05-B985-DAC38DF2D3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7240" y="1566720"/>
                <a:ext cx="1843920" cy="152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8548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4"/>
          <p:cNvSpPr txBox="1">
            <a:spLocks noGrp="1"/>
          </p:cNvSpPr>
          <p:nvPr>
            <p:ph type="ctrTitle" idx="4294967295"/>
          </p:nvPr>
        </p:nvSpPr>
        <p:spPr>
          <a:xfrm>
            <a:off x="2853400" y="1298333"/>
            <a:ext cx="6485200" cy="15464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8000"/>
              <a:t>Thanks!</a:t>
            </a:r>
            <a:endParaRPr sz="8000"/>
          </a:p>
        </p:txBody>
      </p:sp>
      <p:sp>
        <p:nvSpPr>
          <p:cNvPr id="572" name="Google Shape;572;p34"/>
          <p:cNvSpPr txBox="1">
            <a:spLocks noGrp="1"/>
          </p:cNvSpPr>
          <p:nvPr>
            <p:ph type="subTitle" idx="4294967295"/>
          </p:nvPr>
        </p:nvSpPr>
        <p:spPr>
          <a:xfrm>
            <a:off x="2853400" y="2897767"/>
            <a:ext cx="6485200" cy="10464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4800" b="1" dirty="0"/>
              <a:t>Any questions?</a:t>
            </a:r>
            <a:endParaRPr sz="4800" b="1" dirty="0"/>
          </a:p>
        </p:txBody>
      </p:sp>
      <p:sp>
        <p:nvSpPr>
          <p:cNvPr id="574" name="Google Shape;574;p34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ctr"/>
            <a:fld id="{00000000-1234-1234-1234-123412341234}" type="slidenum">
              <a:rPr lang="en"/>
              <a:pPr algn="ctr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8400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1019</TotalTime>
  <Words>1390</Words>
  <Application>Microsoft Office PowerPoint</Application>
  <PresentationFormat>Widescreen</PresentationFormat>
  <Paragraphs>231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Analisis Kualitatif Kation dan Anion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Penggolongan Anion</vt:lpstr>
      <vt:lpstr>PowerPoint Presentation</vt:lpstr>
      <vt:lpstr>PowerPoint Presentation</vt:lpstr>
      <vt:lpstr>PowerPoint Presentation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Reaksi – Reaksi Pendahuluan Dalam Suatu Analisis</dc:title>
  <dc:creator>USER</dc:creator>
  <cp:lastModifiedBy>Tunas Alam</cp:lastModifiedBy>
  <cp:revision>67</cp:revision>
  <dcterms:created xsi:type="dcterms:W3CDTF">2020-03-06T02:42:36Z</dcterms:created>
  <dcterms:modified xsi:type="dcterms:W3CDTF">2026-04-07T10:37:45Z</dcterms:modified>
</cp:coreProperties>
</file>