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95" r:id="rId4"/>
    <p:sldId id="296" r:id="rId5"/>
    <p:sldId id="297" r:id="rId6"/>
    <p:sldId id="298" r:id="rId7"/>
    <p:sldId id="299" r:id="rId8"/>
    <p:sldId id="303" r:id="rId9"/>
    <p:sldId id="308" r:id="rId10"/>
    <p:sldId id="259" r:id="rId11"/>
    <p:sldId id="261" r:id="rId12"/>
    <p:sldId id="260" r:id="rId13"/>
    <p:sldId id="305" r:id="rId14"/>
    <p:sldId id="264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9:37:46.5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14330 7750 13 0,'-15'1'177'0,"-2"1"14"0,-3-2-21 0,0 0-68 0,1-2-35 0,-1 2-19 0,1-1-10 16,-2-1-10-16,1 0-8 0,0-2 1 16,1 2 7-16,0 0 7 0,0 0 9 0,2 0 5 15,2 0 2-15,0 2-6 0,1-2-9 16,1 2-9-16,1 2-10 0,1 0-8 16,0 2-4-16,-2 2-2 0,5 1-2 15,-4 3 2-15,2 1 5 0,1 5 5 16,-1 1 3-16,1 2 3 0,1 4 1 0,-1 1 0 15,1 3-4-15,1 2-3 0,-2-1-2 16,4 5 0-16,0-1 2 0,-1 2 1 16,2 1 5-16,2-1 1 0,0 2 5 0,4-2 1 15,0 1 2-15,2-1 3 0,2-2-2 16,1-1-2-16,5-1-5 0,-2-3-3 0,6-2-4 16,-1 0-5-16,2-5-1 15,2 1 0-15,3-3 2 0,-1-1 7 0,1-4 7 16,3-2 14-16,-1-3 15 0,2-2 21 15,1-6 21-15,-2-2 17 0,3-6 14 16,-1-1 5-16,0-6-4 0,1-6-14 0,-1-2-15 16,-1-4-19-16,-1-3-16 0,-1-3-14 15,0-1-11-15,-1-2-3 0,-3-2-7 0,-1-2-6 16,-2 1-4-16,1-1-4 0,-6 2-3 16,2-2-4-16,-4 2-4 0,-3 2-1 15,-4 0-3-15,-3 2-3 0,-1 1-8 16,-4 3-13-16,-6 3-13 0,-1 4-18 15,-5 2-21-15,-3 4-22 0,-4 4-21 0,-2 5-22 16,-1 2-20-16,-2 5-23 0,-1 1-24 16,-3 3-24-16,3 3-22 0,-3 2-22 0,1 1-37 15,-2 3 5-15,-1 1 26 0,1 2 36 16</inkml:trace>
  <inkml:trace contextRef="#ctx0" brushRef="#br0" timeOffset="1146.16">11923 5755 70 0,'-11'-11'81'0,"2"1"-11"0,-3-1-12 0,1 1-8 16,0 2-1-16,-2-1-3 0,1 1-2 15,0 3-4-15,-1-1-2 0,1 2-4 16,1 2-2-16,0 0 0 0,-2 2 1 16,3 2-1-16,-1 2 1 0,-1 2 0 0,-2 1 0 15,3 3 2-15,-2 3 3 0,0 4 0 16,-1 4 1-16,0 4-2 0,2 2-2 16,0 3-6-16,2 4-7 0,1 1-6 15,1 3-5-15,3 0-3 0,1 2-3 16,1 0-2-16,6 2 0 0,-1 0-2 0,4 0 0 15,1 0 2-15,4 0-1 0,3-2 1 16,3-2 0-16,1 0 1 0,4-4 2 16,3-3 2-16,4-5 3 0,1-3 6 0,2-6 7 15,3-3 6-15,3-7 11 0,2-7 7 16,0-4 8-16,4-7 8 0,-1-8 6 16,3-4 7-16,0-7-4 0,-2-5-5 0,-1-5-8 15,-1-2-11-15,-3-3-14 0,-1-3-13 16,-9 0-7-16,0 3-6 0,-5-3-4 15,-7 2-3-15,-5 2-2 0,-5 1-2 16,-7-1-5-16,-7 4-12 0,-5 0-10 0,-8 2-10 16,-8 2-9-16,-6 3-8 0,-6 3-5 15,-9 3-6-15,0 4-6 0,-6 4-12 16,-3 2-15-16,-2 6-12 0,-1 1-14 0,-3 2-18 16,-3 5-10-16,-2 1-7 15,0 4-9-15,0 3-15 0,3 5 6 0</inkml:trace>
  <inkml:trace contextRef="#ctx0" brushRef="#br0" timeOffset="2248.52">9971 8054 28 0,'-2'-9'85'0,"0"1"-1"16,-2-1-9-16,2 1-8 0,-1 0-5 15,-3 1-2-15,0-1-2 0,1 2-2 16,-3 1-1-16,-1-1-5 0,-4 2-3 0,3 2-7 16,-4 0-8-16,1 2-6 0,-2 0-7 15,-2 4-4-15,-2 0-4 0,0 4-2 16,-1-1-2-16,-2 3-1 0,-1 1 0 0,-1 3-3 15,-2 1-1-15,2 2 3 0,-4 4 1 16,2 0 1-16,1 4 1 0,1-1 0 0,-2 3 0 16,6 4 0-16,-1-1-2 0,4 4-2 15,2 1-2-15,1 1-1 0,6 0-1 16,3 2-1-16,3-2-1 0,4-1 2 16,3-1-1-16,7-2 1 0,3-1 0 0,5-5 2 15,6-3 1-15,3-4 1 0,3-5 0 16,4-5 1-16,2-5 3 0,6-6 6 15,2-4 7-15,2-7 8 0,1-4 5 16,1-8 4-16,1-3 1 0,0-5-5 0,-1-5-6 16,-4-2-8-16,-3-4-6 0,-2 0-5 15,-5-1-3-15,-6 1 3 0,-6 0 3 16,-4 0 2-16,-5 0 7 0,-7 4 2 16,-8 0 3-16,-6 0-3 0,-7 2-6 0,-6 2-5 15,-10 0-5-15,-5 4-6 0,-7 3-5 16,-4 2-1-16,-7 6-2 0,-2 4-6 0,-2 4-7 15,-2 5-9-15,0 4-11 0,1 4-15 16,2 2-18-16,0 4-14 0,4 4-17 16,5 1-18-16,3 2-18 0,4 5-25 15,7 1-22-15,6 2-1 0,7 1 12 0</inkml:trace>
  <inkml:trace contextRef="#ctx0" brushRef="#br0" timeOffset="3497.11">12208 9672 147 0,'-17'2'170'0,"-2"-1"-46"15,-3 1-33-15,2 0-19 0,-1 0-11 16,-3 0-5-16,2 0-10 0,-1 2-8 0,0 0-1 16,0 1 0-16,1 3 0 0,1 0-3 15,0-1-4-15,2 5-4 0,-1-1-6 16,1 4-3-16,0 1-2 0,2 3-1 0,0 2 0 15,0 1 4-15,0 7 2 0,0 1 1 16,1 5 4-16,1 1 2 0,0 4 1 16,0 4-3-16,0 0-1 0,5 1-4 15,-1 1-5-15,0 2-1 0,4-3-3 0,2 3-3 16,0-2-2-16,4-1 1 0,1 1-3 16,1-4 1-16,4 0 1 0,2-2 1 15,0-4 0-15,3-3 2 0,2-3 1 16,3-1 1-16,0-7 2 0,4-1 2 0,0-3 0 15,3-5 1-15,2-4 2 0,0-5 0 16,4-4 4-16,0-4 5 0,-2-5 12 16,3-6 18-16,0-2 14 0,0-6 13 0,-3-4 4 15,-1-3-2-15,-2-1-10 0,-5-3-15 16,-1-1-11-16,-2 1-5 0,-2 0-1 16,-4-2 2-16,-1 1 8 0,-6 1 8 15,-2 0-3-15,-2 0-1 0,-2-1-9 0,-4 3-10 16,-3 1-11-16,0 1-14 0,-5 1-17 15,-1 3-30-15,-2 1-30 0,-3 4-33 0,2 0-36 16,-1 4-38-16,-3 3-27 0,4 1-19 16,0 4-10-16,0 1-11 0,3 0-16 15,2 5-24-15,2-1 6 0,0 0 22 16,5 2 29-16</inkml:trace>
  <inkml:trace contextRef="#ctx0" brushRef="#br0" timeOffset="100296.99">2223 7570 111 0,'-3'-3'216'0,"-3"1"11"16,2 0-11-16,-2 0-2 0,1 0 18 0,-4 0 18 16,5 0 14-16,-4 0 7 0,-2 0 3 15,3 2-8-15,-3-1-25 0,0 1-33 16,1-2-37-16,-2 2-37 0,0 0-38 0,1 0-28 15,-2 2-20-15,0-1-17 0,2 1-10 16,-2 2-4-16,-1 2-4 0,0 0-4 16,1 1 3-16,-1 3 1 0,-1 1-1 0,0 2-1 15,4 1 2-15,-2 1-1 0,1 2-1 16,-2 0-4-16,5 2 5 0,-1 0 0 16,4 0-1-16,0 2-2 0,0 0 3 0,3 0 1 15,2 0-1-15,5 2 1 0,-1-2 3 16,2 2 2-16,3-2-2 0,1-2 1 0,3-2 1 15,0 0-1-15,0-3 3 0,3-1 0 16,1-4 2-16,0 1 2 0,0-2-1 0,2-3 2 16,-2-1-1-16,1-2-5 0,-1-2 0 15,-1 0-6-15,1 0-6 0,-3-2-5 16,1-2-4-16,-3 2-6 0,-2-1-13 0,3-1-12 16,-4 0-13-16,0 0-17 0,-1 0-38 15,-2 1-91-15,2 1-121 0,-3 0-114 0,0 0-118 16,-1 2-60-16,1 2-1 0,-3 2 74 15,1-1 122-15</inkml:trace>
  <inkml:trace contextRef="#ctx0" brushRef="#br0" timeOffset="101406.47">2677 7614 17 0,'-2'0'165'0,"0"0"-11"16,0 0-7-16,0 0-3 0,2 0 3 15,-1 0 6-15,1 0 7 0,-3 0 15 16,3 0 20-16,0 0 24 0,-2 0 23 0,2 0 16 16,-2 2 8-16,2-2-11 0,-1 2-21 15,-1-2-35-15,0 2-36 0,0-2-40 16,0 2-35-16,2-2-23 0,-2 2-18 16,2-2-10-16,-2 2-8 0,2-2-7 0,-2 2-2 15,2-2-4-15,2 0-3 0,2-2-3 16,0 2-1-16,1-2-3 0,3-2-4 0,1 2-1 15,1-2 1-15,2 0 2 16,-2 1 1-16,7-3 2 0,-2 2-1 0,0-2 1 16,2 3-2-16,-2-3 0 0,3 2-1 15,-3-2-1-15,2 3-1 16,-2-1 0-16,0 2-2 0,-1-2 0 0,-1 2 0 0,0 0 0 16,-1 0 2-16,-1 2 0 0,0-2 2 15,-1 2 0-15,-2-1-3 0,1 1-1 16,-1-2 2-16,-2 2-4 0,-1-2 0 0,1 2 0 15,0-2 1-15,-3 2 2 0,3-2-4 16,-2 2 3-16,0-2-1 0,-2 2-7 16,1-2-3-16,-1 2-8 0,1-2-8 15,-2 2-9-15,-1 0-25 0,2 0-39 0,-2 0-67 16,0 0-76-16,0 0-74 0,0 0-59 16,0 0-36-16,0 2-7 0,0 0 20 15,0-2 30-15,-2 2 43 0,1 2 51 16,-2 0 48-16</inkml:trace>
  <inkml:trace contextRef="#ctx0" brushRef="#br0" timeOffset="101983.24">2779 7879 12 0,'-5'4'164'0,"-2"-2"-11"0,0 2-9 0,2-2-1 15,1 1 3-15,0-1 2 0,0 0 4 0,1 0 4 16,1 0 9-16,0-2 12 0,-2 2 211 16,1 0-174-16,2-2 9 15,1 2 1-15,-1 0-10 0,1-2-20 16,-2 1-26-16,2-1-31 0,0 2-29 0,2-2-28 16,-1-2-20-16,3 2-13 0,2-1-9 15,1-3-8-15,1 0-5 0,1 0-6 16,3 0-1-16,0-1-1 0,3-1-1 15,0-2 2-15,2 3-1 0,0-3-1 0,2 0-3 16,1 3 1-16,0-3-1 0,0 2-4 16,-1-1-2-16,0 1-2 0,-2-2 2 15,-2 3-5-15,-2-1 1 0,0 2-1 0,-3 0-2 16,0 0 1-16,-3 1-2 0,1 1 1 16,-4 0-3-16,0 0 2 0,-2 2-2 15,3-2-4-15,-3 2-8 0,0-2-10 16,0 2-11-16,0-2-14 0,-2 2-32 0,2-2-69 15,-2 0-92-15,0 2-91 16,1-2-71-16,-1 2-60 0,2-1-39 0,-1-1 11 16,2-2 66-16,-1 2 81 0,-2-2 75 15</inkml:trace>
  <inkml:trace contextRef="#ctx0" brushRef="#br0" timeOffset="102671.53">3525 7460 9 0,'0'-4'203'16,"0"0"36"-16,0 1 1 0,0-1 7 0,-2-2 17 15,2 2 18-15,-2 0 9 16,2 1-1-16,-2-1-10 0,0 0-18 0,-1 0-31 16,-1 0-38-16,2 1-40 0,-2-1-35 15,0 0-32-15,-1 0-27 0,0 2-20 0,0 0-11 16,-3 0-11-16,1 2-4 0,-2 0-3 15,2 0-1-15,-2 2-2 0,-1 0-1 16,1 0 0-16,-2 2-3 0,3 2 1 16,-3 1-1-16,3 1 3 0,-1-1 1 15,0 3-3-15,2 1 1 0,1 1 1 0,-1 1 0 16,3 1 0-16,0 3 1 0,2 0 2 16,2 0 0-16,2 2 1 0,2 2 0 0,0 0 3 15,5 0-1-15,0 0 3 0,2-2 2 16,3 2 0-16,3-4 2 0,1 0-2 15,2-2 4-15,2-1 0 0,-2-3-4 16,2-3 1-16,4-1-4 0,-2-3 2 0,2-2-4 16,-3-4-1-16,1 0-4 0,0-3-3 15,0-1-6-15,-3 0-8 0,-1-1-8 16,-1-1-14-16,-1 0-19 0,-4 1-61 0,0-1-111 16,-2 2-122-16,-2 3-109 0,0-3-106 15,-1 2-44-15,-4 2 27 0,0 0 99 16,2 2 117-16</inkml:trace>
  <inkml:trace contextRef="#ctx0" brushRef="#br0" timeOffset="107181.55">1880 6887 75 0,'-2'-4'173'0,"1"0"-11"0,-1 0-10 15,0 2-8-15,0-2-6 0,2 3-6 16,-2-3-7-16,2 2-5 0,-2 0-3 0,2 0-3 15,-2 0-3-15,2 0-4 0,0 0-2 16,0 2-6-16,0-2-4 0,0 2-4 16,0-2-3-16,0 2-4 0,0 0-5 0,0 0 0 15,0 0 0-15,0 0-1 0,0 0 0 16,0 0 0-16,0 0 5 0,0 2 1 0,0 0 6 16,0 2 3-16,0 2-1 0,2 0-3 15,0 1-12-15,0 1-7 0,0 1-16 0,0 3-11 16,0-1-10-16,-1 2-9 0,1 1-3 15,0-1-3-15,1 2-3 0,-2-1-4 16,3 1-3-16,-2-2-1 0,-1 1-4 16,1-1 1-16,0 0-3 0,1 1-1 0,-1-3 0 15,0 2 0-15,0-1-2 0,-1-1-4 16,1 1-4-16,-1-1-15 0,1-1-24 0,-2-1-48 16,2-1-68-16,1 1-79 0,-1-1-73 15,0 0-60-15,0-1-41 0,0 1-25 16,-1-2 5-16,-1-1 47 0,1-1 63 0,1 2 63 15</inkml:trace>
  <inkml:trace contextRef="#ctx0" brushRef="#br0" timeOffset="108191.9">2165 8306 103 0,'-2'-6'202'0,"2"2"-9"15,-2 0-7-15,2 1 2 0,-3-1 9 0,3 0 9 16,0 0 9-16,0 0 8 0,0 3 10 16,0-3 5-16,-2 2-2 0,2 2-11 0,-1-2-16 15,1 2-24-15,-2 0-32 0,2 0-31 16,-2 0-27-16,2 0-25 0,-2 0-21 0,2 2-12 16,-2 0-7-16,2 2-6 0,0 1-4 15,0 1 0-15,0 3 0 0,0 3 2 16,2 3-1-16,0 0-2 0,0 4 3 0,0 0-2 15,-1 1-4-15,4 0-3 0,-3 3-1 16,2 0-1-16,-3 0-5 0,2 0-2 16,-1-2 0-16,3 2-2 0,-3-2-2 15,2-2 1-15,-2 0-1 0,0 0 1 0,0-2-1 16,3-2-6-16,-3 0-1 0,2-1-9 16,-2-3-11-16,1-1-20 0,-2-3-35 0,2 1-70 15,-1-2-85-15,0-2-77 0,0-1-60 0,0-1-46 16,-2-2-21-16,0 0 9 0,2-2 30 15,-2-1 52-15,0-1 56 0,-2-2 54 16</inkml:trace>
  <inkml:trace contextRef="#ctx0" brushRef="#br0" timeOffset="109955.28">1544 6157 54 0,'0'-6'189'0,"-2"2"-1"0,2-1-9 16,-3 1-5-16,3 0-4 0,-2 0 3 16,2 2-6-16,0 0-3 0,0 1-4 0,-2-1-5 15,2 2-7-15,0 0-7 0,0 0-5 16,0 0-2-16,0 2 3 0,0 1 5 0,0 1 5 16,2 2-1-16,0 0-5 0,1 1-14 15,-1 3-17-15,-1 1-24 0,3 1-19 16,-3 1-15-16,3 0-9 0,1 3-9 0,-1 1-6 15,-1 0-4-15,0 0 0 0,2 2-5 16,-1 0-3-16,2 0-3 0,-4 0-2 16,3 0-1-16,-1 0-2 0,0-2-3 0,-1 2-3 15,1-1 2-15,0-3-4 0,0 0 1 16,-2-2-2-16,1 1 1 0,0-3 0 0,0-1-4 16,-1-1 2-16,0 1-8 0,0-3-6 15,-1-1-12-15,1 0-18 0,0 0-33 16,-2-3-53-16,3-1-57 0,-3 0-56 0,2 0-50 15,0 0-33-15,0 0-10 0,-1-2 10 16,1 0 24-16,-2 0 23 0,0 0 17 16,0 0 2-16,0 0 19 0,0-4 28 0</inkml:trace>
  <inkml:trace contextRef="#ctx0" brushRef="#br0" timeOffset="110375.74">1545 6439 43 0,'-3'-2'163'0,"-2"0"-12"0,3 0-10 0,1 0-8 16,-1 0-8-16,2 0-7 0,0 1-10 16,2-3-3-16,-1 2 0 0,1-2 5 15,3 0 4-15,0 0 11 0,0-1 11 0,4 1 9 16,-1-2 10-16,3 0 7 0,-2 1 3 15,1-1 0-15,1 0-4 0,1 1-10 16,-2-1-15-16,3 2-19 0,-2-2-18 0,-1 1-21 16,3 1-20-16,-2-2-16 0,0 2-12 15,1 1-7-15,-2-1-6 0,0 0-4 0,2-2-5 16,-2 2-1-16,1-1-4 0,-1 1-2 16,0 0-3-16,-3 0 2 0,0 0-1 15,1 1 0-15,-1-1-1 0,0 0-4 0,-2 2-8 16,0-2-20-16,0 2-23 0,-3 0-33 15,2 1-42-15,-2-1-41 0,-1 2-39 0,0-2-33 16,-1 2-22-16,3-2-10 0,-3 2 1 16,0 0 5-16,0 0 10 0,0 0 3 15,0 0-2-15,0 0 16 0,-4 0 29 0</inkml:trace>
  <inkml:trace contextRef="#ctx0" brushRef="#br0" timeOffset="110662.12">1763 6102 129 0,'-2'-4'198'0,"2"0"-11"0,-2 2-9 0,2 0-6 0,0 0-6 0,0 0-8 16,0 2-3-16,0 2 11 0,0 2 20 0,2 4 28 15,-2 3 22-15,2 3 15 0,-2 3 0 16,1 4-23-16,1 0-33 0,-1 3-45 16,2 1-42-16,-1 2-37 0,2-1-29 0,-2 1-17 15,1 0-12-15,2-2-7 0,-2-1-12 16,3 1-14-16,-3-2-28 0,4 0-50 0,-4-2-66 16,1 0-80-16,2 0-64 0,-2-2-56 15,1-2-37-15,0 0-30 0,4 0 10 16,-4-2 43-16,3 1 59 0,-1-3 60 0</inkml:trace>
  <inkml:trace contextRef="#ctx0" brushRef="#br0" timeOffset="111742.62">2180 9060 8 0,'-5'-4'196'15,"3"1"29"-15,-1-1-3 0,1 2-4 16,1-2 4-16,-1 2 4 0,2 0 3 0,-2 0-6 16,2 0-6-16,-2 2-5 0,-1-1-2 15,3 1-8-15,-2 0-16 0,2 0-16 0,-1 1-15 16,1 1-23-16,0 2-26 0,0 2-21 15,0 1-18-15,0 3-13 0,0 1-12 16,1 3-9-16,1 1 0 0,1 2-9 0,-1 4-4 16,0 0-2-16,1 2-6 0,0 0 0 15,1 0-6-15,1-1 0 0,-1 1-3 16,-1 0 1-16,0-2-2 0,2 0-1 16,1 0-1-16,-3-2 0 0,0 0-1 0,4 0 1 15,-3 0 0-15,-1-2-4 0,1 1 1 16,0-5-8-16,-2 0 2 0,2-1-8 0,-3-3-9 15,3 1-13-15,-1-5-27 0,-1 1-39 16,0 0-62-16,-1-2-69 0,1-2-67 16,-2-1-56-16,2-2-37 0,-2-3-19 0,0-2-2 15,0-3 25-15,0-1 49 0,0 0 57 16</inkml:trace>
  <inkml:trace contextRef="#ctx0" brushRef="#br0" timeOffset="112124.85">2146 9247 63 0,'-5'-2'189'0,"2"2"-5"0,1-2-16 16,-2 2-14-16,2-2-9 0,2 0-5 15,-2 0-7-15,2 0 1 0,2-1 5 16,0-3 9-16,0 2 11 0,2-2 10 0,-1 1 10 16,2-1 6-16,0 0 6 0,0 1-2 15,2-1-12-15,0 0-16 0,3 0-21 0,-2 1-25 16,3-1-26-16,0-2-21 0,0 3-15 16,1-1-15-16,0 0-12 0,0 0-6 0,0 1-2 15,2-1-11-15,-3 0-1 0,2 3-6 16,-2-3 0-16,1 2 0 0,0 0-3 15,-4 0 3-15,3 1-8 0,-3-1-1 0,1 0-6 16,-3 2-16-16,-1-2-23 0,1 2-26 16,-2 0-44-16,-1 1-55 0,2 1-61 15,-4 0-51-15,1 0-40 0,0 0-31 16,-2 0-15-16,0 0-7 0,0 0 20 0,0 0 43 16,0 0 50-16</inkml:trace>
  <inkml:trace contextRef="#ctx0" brushRef="#br0" timeOffset="112470.81">2337 8896 143 0,'-2'0'252'0,"2"-2"37"0,0 2-11 16,0-1-3-16,0 1-1 0,0 0-5 15,0 0-9-15,0 0-13 0,0 1-15 0,2 3-15 16,0 2-23-16,1 2-18 16,1 3-27-16,-1 4-29 0,2 2-24 0,2 2-28 15,-1 4-16-15,-2 0-14 0,3 4-6 16,-1 0-11-16,-1-1-7 0,1 3-5 16,1-3-4-16,-1 1-1 0,2 0-3 0,-2-2-3 15,1-1 3-15,-2-3 0 0,2 0-6 16,-1-4-8-16,-2 0-9 0,3-1-13 15,-3-3-36-15,1-1-68 0,-1-3-82 16,0-1-78-16,0-1-67 0,-2-1-56 0,1-2-35 16,-1-2-10-16,2-4 48 0,-2-2 63 15,-2-2 65-15</inkml:trace>
  <inkml:trace contextRef="#ctx0" brushRef="#br0" timeOffset="113659.07">4151 7300 111 0,'-4'2'238'0,"1"0"30"0,-1 0 5 16,0-2 7-16,1 2 18 0,1-2 16 16,0 1 5-16,0-1-12 0,0 2-27 15,0-2-36-15,2 0-41 0,-2 0-46 0,2 0-40 16,0 0-33-16,0 0-21 0,2 0-15 15,2 0-12-15,0 0-6 0,-2 0-4 16,7-2 2-16,-2 2-2 0,3-1 0 16,2 1-1-16,-2-2 2 0,4 0-1 15,2 0 2-15,1 0 1 0,0-2 3 0,-1 2 4 16,3-2-1-16,1-1-3 0,-1 1 0 16,2-2 7-16,-1 2-3 0,2-1-3 0,-1-1 1 15,0 0-1-15,-3-1-5 0,-1 1-13 16,0-2-3-16,0 3-1 0,-3-1-7 15,0 0-2-15,-4 2-3 0,-2 1 1 16,1-1-4-16,-4 2-4 0,0 0-9 16,0 0-10-16,-3 0-14 0,0 0-11 15,0 0-13-15,-2 2-10 0,0 0-8 0,-2 0-11 16,2 2-31-16,-2-2-68 0,0 2-90 16,0 0-83-16,2 0-67 0,0-2-55 0,0 0-36 15,0 0 33-15,0 0 78 0,0-2 84 16</inkml:trace>
  <inkml:trace contextRef="#ctx0" brushRef="#br0" timeOffset="114007.8">4942 6782 89 0,'2'-2'300'0,"-2"0"73"0,0 0 85 0,-2 2-26 15,2 2-39-15,-2-2-26 0,0 2-38 0,2 2-60 16,0 0-73-16,0 1-63 0,2 3-42 16,2 1-28-16,-2 5-10 0,1 1-9 15,3 6-7-15,-2 2-5 0,1 2-5 16,-1 3-4-16,2 3-8 0,-2 1-4 0,1 0-4 15,0 1-5-15,1 1-2 16,-4-2-3-16,2-1-2 0,1-3-9 0,-3 1-15 16,2-4-19-16,-2-4-48 0,0 0-72 15,1-4-90-15,-1-4-76 0,0 1-61 0,0-5-41 16,0-1-22-16,0-5 8 0,-1 1 57 16,-1-4 66-16,0 0 65 0</inkml:trace>
  <inkml:trace contextRef="#ctx0" brushRef="#br0" timeOffset="114322.24">4951 7184 106 0,'-5'-6'217'0,"1"0"13"0,0 1-5 16,0-1-6-16,2 0-4 0,1 0 5 15,-1 1 0-15,2-1-3 0,2 0 0 0,1-1 3 16,1 1 3-16,2-2-6 0,-1 3-16 15,3-3-23-15,1 2-28 0,1-1-34 16,0 1-32-16,0-2-23 0,5 3-16 0,-2-3-10 16,0 0-9-16,3 1-7 0,-4-1-3 15,1 2-4-15,2-1-5 0,-2 1-4 16,0-2-3-16,-2 3 2 0,1-1-4 0,0 2 0 16,-4-1-2-16,1 1-4 0,-3 0-8 15,3 0-18-15,-3 2-36 0,-4-2-72 16,3 2-91-16,-1 1-88 0,0 1-74 0,-3-2-57 15,3 2-40-15,0-2 13 0,0-2 64 16,-2 2 74-16,0-2 74 0</inkml:trace>
  <inkml:trace contextRef="#ctx0" brushRef="#br0" timeOffset="114626.7">5227 6715 216 0,'-5'-4'301'0,"1"1"71"16,1 1-8-16,-2 0-24 0,2 0-22 15,1 2-17-15,0 0-35 0,0 0-49 16,2 2-44-16,0 3-30 0,2 3-15 0,0 3-16 16,1 5-17-16,1 3-18 0,0 4-14 15,0 1-16-15,1 5-15 0,-1 0-12 0,2 3-8 16,-2 0-6-16,-1 3-9 0,2-1-7 15,-1 0-15-15,0 2-27 0,-2 1-52 16,0-3-69-16,0 2-74 0,1-2-74 16,-1 1-55-16,0-1-28 0,0 0-21 0,0 0 3 15,0 1 43-15,-2-3 57 0,0-1 59 16</inkml:trace>
  <inkml:trace contextRef="#ctx0" brushRef="#br0" timeOffset="115314.69">4082 8127 39 0,'-5'-6'143'0,"0"2"-6"0,-2-2-7 15,2 3-1-15,1-1-1 0,0 2-1 16,2-2 3-16,1 2 6 0,-1 0 9 15,0 2 18-15,0-2 20 0,0 2 21 0,2-1 23 16,-2 1 15-16,2 1 8 0,-3 1-12 16,3 0-25-16,0 4-29 0,0 0-39 15,3 3-36-15,-1 3-35 0,0 3-24 0,0 0-17 16,2 0-12-16,0 2-10 0,1 3-9 16,1-3-5-16,-1 2-12 0,1-2-19 15,0 0-33-15,-3 0-57 0,4 0-81 0,-2-1-83 16,0-3-70-16,4 2-62 0,-3-2-48 15,3 1-6-15,-3-1 48 0,-1 2 68 16,1 1 71-16</inkml:trace>
  <inkml:trace contextRef="#ctx0" brushRef="#br0" timeOffset="115738.7">4166 8856 156 0,'-3'-5'300'0,"-1"-1"78"0,0 2 14 0,2-2-11 0,-2 3-20 16,1-3 287-16,1 4-395 16,2 0-53-16,-2 0-42 0,2 2-32 15,0 2-26-15,0 0-23 0,2 2-21 0,0 1-11 16,-1 3-11-16,1 4-7 0,2 3-6 16,-2 2-4-16,2 2-2 0,-2 2-6 15,1 2-2-15,1 0-4 0,0 3-1 16,0 1-1-16,-1 0-4 0,1 1-1 0,3-1-3 15,-2 1-1-15,0-1-10 0,2-2-9 16,-2-2-19-16,1-4-38 0,-2 0-63 16,2-4-77-16,-3-2-77 0,1-1-67 15,0-3-52-15,0-1-30 0,-1-2-6 0,2-4 39 16,-5-2 61-16,0 0 65 0</inkml:trace>
  <inkml:trace contextRef="#ctx0" brushRef="#br0" timeOffset="116062.8">4168 9125 192 0,'-2'-4'221'16,"0"0"-16"-16,1 1-12 0,1-1-7 0,0-2 3 15,1 2 7-15,3-2 11 0,0-1 17 16,2 1 21-16,2-1 14 0,-1-1 3 15,0 0-13-15,4 1-25 0,-2-1-34 16,0 0-37-16,1 1-41 0,2-1-32 0,-3 1-23 16,3-1-17-16,-2 0-12 0,1 3-8 15,2-3-6-15,-2 2-7 0,-1-1-5 16,1 1-2-16,-2 0-3 0,3 2-3 0,-2-1-3 16,-2 1-5-16,3 0-11 0,-5 0-15 15,3 2-33-15,-2-1-59 0,-1 1-80 16,0 0-83-16,-3 0-68 0,4 0-50 0,-4 0-36 15,1-2-11-15,-2 0 38 0,-1 1 60 16,1-3 67-16</inkml:trace>
  <inkml:trace contextRef="#ctx0" brushRef="#br0" timeOffset="116345.58">4412 8675 196 0,'-2'-2'315'0,"0"1"68"16,1 1-9-16,-1 1-17 0,2 1-22 16,-2 2-28-16,2 2-46 0,2 2-51 0,0 3-41 15,-1 0-34-15,3 5-28 0,0 1-27 16,0 2-19-16,0 2-19 0,-1 2-14 16,2 1-8-16,0-1-9 0,0 2-10 15,2 0-12-15,-2 0-14 0,0-1-21 0,2 1-28 16,0-2-34-16,-1 0-41 0,0 0-42 15,-1-4-38-15,1 2-31 0,-2-4-22 16,2 0-8-16,-3-2 2 0,1 0 5 0,0-3 7 16,0-1 0-16,-1-1 21 0,-1-3 31 15</inkml:trace>
  <inkml:trace contextRef="#ctx0" brushRef="#br0" timeOffset="118374.7">1778 8127 86 0,'0'-2'122'15,"0"0"-1"-15,0 0 0 0,0 0-1 0,0 0 2 16,0 2 0-16,0-2 7 0,0 0 10 16,0 0 14-16,0 1 16 0,0-1 16 0,0 0 19 15,0 0 12-15,0 2 9 0,0 0 4 16,-2 0-10-16,2 0-15 0,-2 0-24 15,2 0-29-15,0 2-33 0,0-2-30 0,-2 2-22 16,2-2-20-16,0 2-14 0,0-2-8 16,0 1-3-16,0 1-3 0,2 0-1 15,-2 2-1-15,2 0 3 0,1 4-1 0,-1-1 1 16,3 5-2-16,-2-1-2 0,1 0-2 16,-1 3-4-16,1-1-2 0,1 2 0 15,-2-1-4-15,-1 1-2 0,1-2-1 0,-1 1 1 16,3-3 0-16,-3 0-7 0,2 1-3 15,-3-3-9-15,0 1-18 0,1-2-28 16,0-3-54-16,1 1-69 0,-1 0-82 0,0-2-72 16,0-3-55-16,2 3-38 0,-3-2-18 15,3 0 11-15,-4-2 53 0,0 0 62 0,0 0 63 16</inkml:trace>
  <inkml:trace contextRef="#ctx0" brushRef="#br0" timeOffset="121437.14">3553 8060 85 0,'-2'0'178'16,"1"0"-7"-16,-2 0-6 0,1 0-3 15,0 0 1-15,2 0 5 0,-1 0 8 16,1 0 15-16,-2 0 19 0,2 0 25 0,-2 0 23 16,2 0 10-16,0 2-6 0,0-2-21 15,0 0-33-15,0 0-39 0,2 0-44 16,-2-2-36-16,2 0-21 0,-1 0-16 15,1-2-9-15,0 1-7 0,2-1-4 0,0-2-7 16,1 0-6-16,0 1-3 0,0-1-3 16,0-2-5-16,2 3 0 0,1-1 0 15,-4 0-1-15,5 0-2 0,-4 3-1 16,1 1-2-16,2 0-1 0,-3 0-2 0,1 4-3 16,0 0 3-16,-1 3 0 0,1 3-1 15,0 2 0-15,-3 1 0 0,2 2 4 0,-1 3-2 16,-2 1-3-16,-2 0 1 0,0 0-2 15,0 0-1-15,-2 0-4 0,-2 0 1 16,-1 1 2-16,2-3 1 0,-1 0-2 16,-1 0 1-16,-1-1 2 0,0-3 3 15,-2-1 1-15,3-1 1 0,-3-1 6 0,2-2-4 16,1-1-3-16,-2-1 2 0,2-2-3 16,0 0 1-16,-2 0-4 0,3-2 4 15,1-2 1-15,0 2-1 0,-1-2 6 0,1 0-2 16,3 0 4-16,-2-2 1 0,2 2-1 15,2-1 1-15,1 1-4 0,1-2 1 16,1 2-6-16,0 0 0 0,4 0 3 0,-1 0-3 16,4 2 0-16,0 0 0 0,-1 0 2 15,0 0-1-15,3 2-1 0,-2-2 0 16,1 2-2-16,-3 0-2 0,3 0 0 0,-4-2-9 16,0 2-4-16,1 0-5 15,-3-2-5-15,0 2-16 0,-3-2-48 0,-1 0-75 16,0 0-97-16,-1 0-92 0,3 0-84 15,-5 0-68-15,0 0-30 0,0 0 45 0,0 0 79 16,0 0 85-16</inkml:trace>
  <inkml:trace contextRef="#ctx0" brushRef="#br0" timeOffset="122876.9">1755 8003 167 0,'-5'-6'161'0,"1"2"-10"0,2 1-7 0,-4-1-3 16,1 0-4-16,0 2-9 0,2-2-8 15,-4 2-5-15,0 0-7 0,1 1-8 0,-1-1-4 16,-1 2-4-16,-1 2 1 0,-1-1-1 16,1 3 6-16,-4 0 8 0,3 4 8 0,-2-1 7 15,-1 3 7-15,1 1 5 0,-1 3 0 16,2 1-4-16,-1 2-13 0,3 0-14 0,-1 4-14 16,2 0-16-16,4 0-17 0,1 2-17 15,3 2-7-15,2-3-7 0,3 3-8 16,3 0-6-16,4-2-3 0,0 0-4 0,3-2-1 15,5-2-1-15,-1-2 0 0,2-4 0 16,1 1-1-16,4-5 5 0,-4 1-3 16,4-5-2-16,-4-1 2 0,3-2 4 15,-2-4 6-15,-3 0 6 0,2-4 6 0,-1-1 7 16,-4-3 2-16,0-3 1 0,-1-2-3 0,-3-4-5 16,-2 0-5-16,0 0-4 0,-3-2-1 15,-1 0-3-15,-3 0-4 0,1 0 0 16,-5 0-2-16,0 0-1 0,-2 0-5 15,-3 0-2-15,0 4 0 0,-1 0-4 0,-1 1-1 16,-3 3-7-16,-1 2-6 0,-2-1-8 16,-2 5-14-16,-2-1-25 0,1 2-43 0,-1 2-53 15,-2 3-61-15,2-1-57 0,-2 2-51 16,3 0-36-16,1 2-16 0,2 1-13 16,0 1 13-16,5 0 37 0,1 2 48 0</inkml:trace>
  <inkml:trace contextRef="#ctx0" brushRef="#br0" timeOffset="124040.08">3608 7784 34 0,'-3'-8'164'0,"-1"1"-4"16,-1-1-19-16,1 0-12 0,2 1-3 16,-4 1 3-16,1 0 3 0,0 1 1 0,0 1 6 15,-2 0 4-15,0 0 8 0,-1 0 5 16,1 2 2-16,-1 1-1 0,1-1-3 15,-4 2-8-15,1 2-13 0,-1-1-19 0,0 3-16 16,0 2-18-16,-2 2-15 0,1-1-10 16,-2 5-10-16,4 1-5 0,-3 2-1 15,0 2-1-15,3 0 1 0,0 4-3 16,0 0-3-16,3 4-3 0,1 0-3 0,0 2-5 16,3-1-2-16,1 1-3 0,2 2-3 15,2-3 0-15,1 1-4 0,3 0 0 16,2-1-1-16,1 1 2 0,2 0 2 15,4-3 4-15,1 3 4 0,2-4 3 0,2 0 1 16,1-4-2-16,0-4 0 0,1 0-6 16,4-3 0-16,-1-5-4 0,0-1-1 15,-4-2 0-15,5-4-1 0,-4-4 4 16,2-2 3-16,-3-3 2 0,-1-5 1 0,2-1 3 16,-3-4 1-16,-2 0-5 0,-2-4-3 15,-1 0-7-15,-5 0-1 0,1 1-6 16,-5 1 0-16,-2-2-1 0,2 4 0 15,-5-2 0-15,-3 4-1 0,-1 0-4 0,-1-1-3 16,-3 3 2-16,-1 2-7 0,-2-1-1 16,-3 1-3-16,0 2-7 0,2 1-7 15,-3 1-13-15,-1-1-17 0,-1 1-34 0,2 1-51 16,0 2-60-16,0 1-64 0,-1-1-63 16,3 2-49-16,1 2-36 0,3 0-28 15,-1 0 22-15,1 2 49 0,0 2 63 0</inkml:trace>
  <inkml:trace contextRef="#ctx0" brushRef="#br0" timeOffset="126787.03">18494 6572 132 0,'-2'-4'249'0,"0"1"33"0,0-1 7 16,0 0 17-16,0 0 30 0,1 2 24 16,-1 0 0-16,0 0-20 0,0 1-40 15,-2-1-51-15,1 0-64 0,0 0-59 0,0 0-43 16,-1 0-26-16,-1 0-16 0,0 2-9 16,-2-2-7-16,-2 2-4 0,3 0-1 15,-4 2-5-15,1 0-1 0,-3 0-4 0,1 4-1 16,-4-1 0-16,5 1-1 0,-3 4 1 15,-1-1 0-15,0 3-2 0,1 1 0 16,0 0 2-16,0 2 1 0,3 1 1 16,1-1 1-16,-1 0-2 0,5 0 2 0,-2 3-3 15,4-1 0-15,1 0 2 0,2 0 1 16,2 0 4-16,1 0 0 0,2-1-1 16,0-1 3-16,2 0-2 0,4-2-1 15,-2-1 5-15,1-3 1 0,-1 1 6 0,2-3 0 16,1-1-1-16,-1 0-1 0,0-2-10 15,0 0-3-15,2-3-5 0,-5-1-6 16,5 2-6-16,-4-2-9 0,0-2-10 16,1 2-11-16,0-1-15 0,-1-1-9 0,-1 0-13 15,0 0-7-15,-4-2-35 0,3 2-95 16,-1-2-112-16,-2 2-104 0,5-1-98 0,-4-1-69 16,3 0-3-16,0 0 83 0,1-2 111 15</inkml:trace>
  <inkml:trace contextRef="#ctx0" brushRef="#br0" timeOffset="127454.32">19100 6521 161 0,'-4'2'190'0,"-1"0"-11"0,2-2-2 16,2 2 11-16,-1-2 21 0,0 0 28 15,0 1 33-15,0-1 37 0,0 2 19 0,-1-2-8 16,1 2-27-16,1-2-42 0,0 2-46 16,1-2-58-16,-2 2-46 0,2-2-29 15,2 2-20-15,-1 0-10 0,0 0-11 16,6 0-5-16,-1 1-5 0,0-1 0 0,3 0-6 16,2 0 0-16,0-2-1 0,4 2 0 15,0-2 1-15,4-2-3 0,1 2 3 16,1-2 0-16,0-2-4 0,-1 3 1 15,0-3 1-15,1 0 0 0,-2 0-3 0,-1 0-8 16,-1 1 0-16,-2 1-3 0,-2-2-1 16,1 2-2-16,-6 0 3 0,3 0-2 0,-5 0-2 15,3 2-5-15,-3-2-4 16,-4 2-5-16,3-2-8 0,-1 2-5 0,0 0-5 16,-2-2-14-16,-1 2-29 0,1 0-52 15,-2 0-70-15,0 0-74 0,0 0-72 0,-2 2-52 16,1 0-34-16,-3 0-5 0,-2 2 15 15,-1 2 51-15,-1-1 62 0,-2 3 64 16</inkml:trace>
  <inkml:trace contextRef="#ctx0" brushRef="#br0" timeOffset="127831.08">19127 6719 139 0,'-5'0'225'0,"2"0"-3"0,1 0-12 0,0 0-3 0,2 0-1 15,-2 0-1-15,2 0 7 0,0 0 11 16,0 0 10-16,0 0 6 0,0-2-2 0,2 2-12 16,0 0-22-16,0 0-32 0,1 0-30 15,4 0-32-15,-2 0-29 0,2 0-18 16,2 0-14-16,0 0-12 0,2-2-8 15,1 2-4-15,1-2-4 0,3 0-1 0,-1 0-3 16,0-1-3-16,-1 1-5 0,2-2-6 16,-3 2-2-16,3-2-4 0,-3 0-2 15,-1 2 1-15,-2-1-3 0,3 1-1 0,-4-2-6 16,0 2-8-16,-1 0-6 0,-1 0-15 16,2 0-17-16,-4 0-37 0,0 0-47 15,2 1-60-15,-3-1-64 0,-1 2-53 0,0-2-40 16,0 2-18-16,-1 0-7 0,-2 0 8 15,0 0 29-15,0 0 45 0,0 4 51 16</inkml:trace>
  <inkml:trace contextRef="#ctx0" brushRef="#br0" timeOffset="128141.47">19201 6833 94 0,'-10'6'259'0,"1"-2"46"0,-2 1-5 15,3-1-35-15,-1 0-18 0,5 0-11 16,-2-2-10-16,-1 2-11 0,4-2-6 0,0-1 0 16,-1 1-6-16,4 0-15 0,0 0-22 15,2-2-23-15,1 2-21 0,2-2-26 16,4 2-26-16,-3-2-18 0,7 0-16 0,-2 0-9 15,0-2-13-15,1 2-8 0,1-2-4 16,1 0-2-16,1 0-1 0,-3 0-6 16,4 1-2-16,-1-3-12 0,1 2-21 15,-1-2-43-15,1 0-65 0,-1 0-76 0,2-1-72 16,-2 1-61-16,2-2-47 0,0 0-26 16,1 1-10-16,-1-1 35 0,-1-2 55 15,1 1 60-15</inkml:trace>
  <inkml:trace contextRef="#ctx0" brushRef="#br0" timeOffset="128790.67">20197 6507 117 0,'1'-5'282'0,"-2"-1"45"0,-1 0 7 0,-1 1-59 0,-4-1-42 0,0 0-12 0,-1 2 5 16,-3-1 8-16,0 1 9 0,-2 2 6 16,-2 0-11-16,1 0-31 0,-1 0-40 15,-2 2-48-15,-2 2-39 0,2 0-26 0,0 0-16 16,0 2-8-16,0 1-8 0,0 1-7 16,0 0-2-16,1 2-5 0,1 1-4 15,3 1-2-15,0-1-2 0,1 3 3 16,1-1-2-16,3 2 0 0,-1 3 1 0,3-1-2 15,2 0 0-15,2 0-3 0,1 2 3 16,1 1 2-16,2-1 1 0,2 0-2 16,3 0 2-16,-1 0 3 0,3-2-1 15,1-1 2-15,3-1 1 0,3-2 2 0,0-1 0 16,2 0-2-16,0-5-1 0,1 1-1 16,2-2-2-16,1-2 3 0,-3-2 0 15,2-2 0-15,-1 0-3 0,-2 0-1 16,-1-2 1-16,1 0-3 0,-4 1 0 0,0-1-2 15,1 0-3-15,-4 2-3 0,-1-2-1 16,-1 2-6-16,-1-2-2 16,-3 3-2-16,-1-1-2 0,2 0-3 0,-4 0-5 15,0 0-5-15,-1 0-11 0,0 0-15 0,1 0-26 16,-3 0-37-16,0 0-46 0,0 1-52 16,-3-1-48-16,3 0-39 0,-2 0-24 15,2 2-6-15,-2-2 8 0,2 2 6 16,0 0 2-16,0 0 27 0,-1 0 36 0,-3 0 41 15</inkml:trace>
  <inkml:trace contextRef="#ctx0" brushRef="#br0" timeOffset="130360.03">17641 6793 155 0,'-3'-2'183'0,"-1"2"-10"0,3 0-7 0,-1 0 3 15,0 0 10-15,2-2 15 0,-2 2 18 16,2-1 21-16,-1 1 21 0,1-2 17 16,-2 2 3-16,2 0-12 0,-3 0-24 0,3 0-31 15,0 0-43-15,0 0-40 0,0 0-36 16,3 0-25-16,-3 0-14 0,2-2-9 16,1 2-3-16,1 0-2 0,-1-2 1 15,4 2 1-15,0-2-2 0,1 2-2 0,1-2-1 16,1 2-4-16,-1-2 0 0,3 2 3 15,-1-2 0-15,0 2 2 0,1-2 3 16,2 0 9-16,1 2 1 0,0-2 3 16,0 2 1-16,2-1-1 0,1-1-1 0,-1 0-5 15,-2-2-5-15,0 2-8 0,0-2-9 16,-1 2-7-16,-2-1-4 0,-1 1-7 16,-2 0-5-16,-1 0-3 0,-2 0 0 0,1 2-6 15,-3-2-15-15,-2 2-8 0,1 0-19 16,0 0-13-16,-3 2-20 0,0-2-3 15,-3 2-3-15,1 0 1 0,-1 0 0 0,-1 1-14 16,-3-1-40-16,3 0-79 0,0 0-82 16,-2 2-71-16,1-2-56 0,3 2-37 15,-2-2-4-15,-3 1 32 0,2 1 64 16,-2 0 67-16,-2 2 64 0</inkml:trace>
  <inkml:trace contextRef="#ctx0" brushRef="#br0" timeOffset="131221.01">17058 6549 60 0,'0'-5'199'0,"-2"-1"11"0,2 0 4 0,0 1 10 15,0-1 17-15,0 2 21 0,0-2 22 16,0 2 17-16,0 3 11 0,-2-3-10 16,2 2-27-16,-2 0-41 0,2 2-47 0,-3-2-48 15,3 2-42-15,-2 0-32 0,2 0-18 16,-1 2-12-16,0 0-8 0,1 4-4 15,-2-1-2-15,2 5-2 0,-2 3-1 0,2 2 0 16,0 4-4-16,2 4 2 0,-2 2 3 16,2 4 1-16,0 3-1 0,3 0-2 15,-1 5-1-15,2-3-2 0,-2 2-7 16,5-4-2-16,-4 1-3 0,3-3-2 16,-2-1-1-16,2-4-4 0,-3-1-2 0,0-3-6 15,2-2-7-15,-1-3-1 0,-3-1-11 16,0-4-4-16,2-1-11 0,-1-2-13 15,-2-3-28-15,1-1-56 0,-2-2-69 0,1 0-76 16,1-4-68-16,-1 0-51 0,0-2-28 16,-2-1-4-16,2-3 19 0,-2 0 54 15,0 1 62-15,0-3 62 0</inkml:trace>
  <inkml:trace contextRef="#ctx0" brushRef="#br0" timeOffset="131592.13">17058 6828 15 0,'-6'-6'204'15,"1"0"25"-15,4 2 3 0,0 0-2 0,-1 1 6 16,2-1 10-16,0 0 15 0,0 0 17 16,2 0 13-16,-1 1-2 0,2-1-15 0,4 0-31 15,-1-2-40-15,1 1-46 16,3-1-38-16,1 0-32 0,1-1-21 0,0-1-14 15,3 0-11-15,1 1-7 16,0-1-7-16,-1 0-10 0,0 1-5 0,0-1-2 0,-1 1-2 16,-1 1-1-16,0 0-5 15,-1 2 1-15,-3-1-1 0,0 1-4 0,0 0-2 16,-3 2-7-16,1-2 2 0,-3 2-4 16,0 0-4-16,-2 2-6 0,0-1-6 15,0 1-9-15,1-2-24 0,-3 2-49 0,0-2-64 16,-3 2-74-16,1 0-68 0,0 0-55 15,1 0-40-15,0 0-10 0,1 0 10 16,-2-2 27-16,0 0 49 0,0 0 54 16</inkml:trace>
  <inkml:trace contextRef="#ctx0" brushRef="#br0" timeOffset="131971.84">17235 6399 79 0,'0'-4'214'0,"-2"0"18"15,2 0-24-15,0 1-14 0,0 1-1 16,0 0 9-16,0 0 10 0,0 2 13 0,0-2 11 16,0 2 1-16,2 0-10 0,-2 0-18 15,2 2-21-15,0 0-25 0,0 0-26 16,0 3-24-16,1 1-20 0,1 4-17 0,0 1-14 15,1 4-14-15,-1 4-8 0,2 4-9 16,1 2-5-16,0 4-6 0,0 1-4 16,1 1-3-16,0 1 0 0,-2 0-3 15,3-1 0-15,-4 1-2 0,3-1-1 16,-2-3 1-16,1 1-6 0,-1-2 3 0,-1-3-7 16,0 1-1-16,0-2 1 0,-1-2-3 15,-1-2 5-15,2 0-2 0,-1-4 0 16,-1-1-5-16,0-3-8 0,-1-2-11 0,1 1-25 15,-1-2-54-15,0-3-72 0,0 1-80 16,0 0-72-16,1-2-61 0,-2-3-45 16,4-1-17-16,-1 0 9 0,0-1 50 15,-2-3 63-15,-1 2 62 0</inkml:trace>
  <inkml:trace contextRef="#ctx0" brushRef="#br0" timeOffset="133003.59">20786 6481 134 0,'-6'2'167'0,"0"0"-11"0,2-2 1 16,-1 2 8-16,1-1 15 0,-1-1 16 0,4 2 26 15,-2-2 25-15,1 2 22 0,0-2 20 16,0 2-1-16,0-2-13 0,-1 2-29 0,3-2-37 15,-2 2-38-15,2-2-44 0,0 2-32 16,0-2-24-16,2 2-17 0,3-2-8 16,-1 2-6-16,1-2-1 0,3 2-3 15,3-2 3-15,1 1-2 0,1-1-2 16,3 0 0-16,1-1-2 0,2 1-4 0,-1-2-7 16,4-2-2-16,1 2-5 0,-3-2-6 15,3 0-4-15,-2 1-3 0,-2 1-6 16,-1-2-2-16,-2 2-6 0,-2-2-6 15,-1 2-6-15,-4 0-5 0,1 2-3 0,-5-2-6 16,2 2-2-16,-1-2-2 0,-4 2-4 16,3-1-10-16,-3 1-26 0,0-2-60 15,0 2-81-15,-2-2-84 0,2 0-73 0,0 0-60 16,-1 0-38-16,1 0-12 0,2 0 45 16,0-2 71-16,0 3 72 0</inkml:trace>
  <inkml:trace contextRef="#ctx0" brushRef="#br0" timeOffset="133333.37">21356 6256 102 0,'1'-6'308'15,"0"1"87"-15,1 1 44 0,1 0-4 0,-3 2-17 16,0 0-29-16,0 0-51 0,0 0-72 15,0 2-70-15,0 0-52 0,0 0-40 16,0 0-32-16,0 2-17 0,0 4-13 16,2 2-4-16,-2 1-6 0,0 4-4 0,0 5-3 15,0 1-5-15,0 2-1 0,0 1-3 16,0 3-7-16,0 2-5 0,0 0 1 16,0-1-3-16,0 1-4 0,0-2-4 0,0-1-2 15,0 1-6-15,0-2-10 0,2-2-8 16,-2-2-11-16,2-2-25 0,-2-2-53 15,2-1-81-15,-2-3-84 0,2-1-74 16,-1-1-61-16,1-1-45 0,-1-2-16 0,4-3 34 16,-3 1 65-16,0 0 69 0</inkml:trace>
  <inkml:trace contextRef="#ctx0" brushRef="#br0" timeOffset="133676.87">21338 6517 83 0,'-5'-8'234'15,"-4"3"30"-15,4 1-31 0,2-2-30 16,-2 2-22-16,3 1-15 0,2-1-8 0,4 0 10 16,0 0 17-16,3-2 14 0,2 3 12 15,-1-3 3-15,5 2-1 0,-2-2-16 0,1 3-26 16,1-1-26-16,0 0-27 0,-1 0-23 15,0 0-21-15,-1 2-24 0,4-1-17 16,-4 1-10-16,2-2-5 0,-2 2-7 16,3-2-4-16,-2 2 0 0,-2-2-4 0,1 3-6 15,-2-1-8-15,0 0-8 0,-1 0-14 16,-2 0-23-16,-1 0-34 0,1 2-48 16,-2-2-61-16,0 2-69 0,-1-2-66 15,0 2-53-15,-1-2-35 0,-2 2-27 16,0 0 23-16,0 0 56 0,0 0 65 0</inkml:trace>
  <inkml:trace contextRef="#ctx0" brushRef="#br0" timeOffset="134001.9">21638 6197 90 0,'-3'-2'253'15,"2"2"38"-15,-3 0-10 0,2 2-33 16,0 0-13-16,0 0 3 0,2 2 11 16,-3 1 12-16,3 3 9 0,0 3-1 0,0 3-22 15,3 1-40-15,-3 2-44 0,2 4-46 16,-2 0-39-16,2 4-29 0,0-2-21 16,0 1-11-16,0 1-6 0,1 0-4 0,-2 0-5 15,2-1-2-15,-1-1 1 0,2-2 0 16,-2 0-2-16,0 0-6 0,1-2-6 15,-1-2-11-15,0-1-23 0,0-1-30 0,0-2-45 16,0-1-49-16,0-1-47 0,-2-1-43 16,1-3-31-16,-1 1-11 0,2-1 3 15,0-1 16-15,1-2 22 0,-1 0 19 16,0 0 17-16,-2-3 5 0,1 1 9 0,-1-2 16 16</inkml:trace>
  <inkml:trace contextRef="#ctx0" brushRef="#br0" timeOffset="139674.04">17829 9184 51 0,'0'-2'311'0,"0"0"73"0,0 0 74 16,0 0-4-16,0 2-31 0,0-2-37 15,0 2-41-15,0 0-56 0,0 0-59 16,-1 0-64-16,1 0-46 0,-2 0-33 16,2-1-18-16,-2 1-13 0,2 0-8 0,-2 0-7 15,2 0-5-15,-2 0-2 0,-3 0-4 16,2 0-4-16,-2 1-5 0,-4 1 2 15,0 0 3-15,-2 2 1 16,-2 0 0-16,-4 2 7 0,2 1 5 0,-2 1 4 16,-1 1 0-16,-1 1 6 0,0 1 4 0,2 3 5 15,-2-1 1-15,3 0 1 0,1 3 2 16,0 1 1-16,4 0 1 0,-2 0 0 16,5 2 5-16,1 2 3 0,2-2 3 0,3 2 2 15,0 0 4-15,4 0 0 0,0 0 2 16,3-2 1-16,2 0 0 0,1 0 3 0,3 0-4 15,2-4-1-15,0 1-4 0,2-3-9 16,3 0-9-16,1-3-10 0,0-1-9 16,0-1-13-16,0-2-13 0,-3-1-23 15,3-3-32-15,-4 0-36 0,1 0-50 0,-1-2-61 16,-1-2-69-16,-1 0-50 0,1 0-23 16,-4-3-37-16,1 1-83 0,-2-2-81 15,2 0-56-15,1-1-55 0,0-3-15 16,-2 1 34-16,2-3 114 0,2 1 132 0</inkml:trace>
  <inkml:trace contextRef="#ctx0" brushRef="#br0" timeOffset="139879.97">18061 9415 197 0,'-2'-2'387'0,"1"0"104"0,-1 0 41 16,2 0-27-16,0 0-52 0,0 0-71 0,3 0-88 15,1 0-97-15,2-2-78 0,0 3-47 16,2-3-33-16,-1 2-21 0,1-2-17 0,0 2-17 16,-2 0-19-16,3-2-36 0,-2 3-61 15,1-1-82-15,-1 0-78 0,3 0-68 16,0 2-50-16,-1-2-31 0,3 0-6 0,1-2 34 16,-2 0 54-16,1 1 63 0</inkml:trace>
  <inkml:trace contextRef="#ctx0" brushRef="#br0" timeOffset="147974.37">18492 9209 182 0,'-2'-4'254'0,"-2"2"24"15,2 0-13-15,-1 0 0 0,1 0 16 16,0 0 25-16,2 2 11 0,-2-1-4 16,2 1-22-16,-2-2-32 0,2 2-43 0,-3 0-58 15,3 0-48-15,0 0-34 0,0 0-22 16,0 2-14-16,0-1-7 0,0 3-5 15,0 2 0-15,0 2 0 0,-1 3 2 0,1 2 1 16,-2 3-1-16,2 3 1 0,-1 3-2 16,1 1-2-16,-2 4 1 0,2 0-4 15,0 1-4-15,0 1 1 0,0-1-4 16,0 1-3-16,0-2-6 0,0-3-2 0,2 1-1 16,-2-2-2-16,1 0-2 0,-1-4-6 15,0 0-2-15,0-4-12 0,0 0-5 16,0-1-12-16,0-3-9 0,0-1-5 0,2-1-7 15,-2-3-10-15,1 0-31 16,-1-2-65-16,3-1-84 0,1-3-88 0,0-2-73 16,-1-1-59-16,3-3-41 0,0-4 15 0,-1 1 65 15,2-3 78-15,-4 1 77 0</inkml:trace>
  <inkml:trace contextRef="#ctx0" brushRef="#br0" timeOffset="148257.04">18479 9449 136 0,'-4'-4'223'15,"2"0"-1"-15,-1 0-12 0,2 2-4 16,1-1 4-16,0 1 11 0,0 0 11 16,1-2 18-16,4 2 19 0,1-2 7 15,-1 2-11-15,3-1-23 0,1 1-34 0,1-2-44 16,0 2-46-16,-1-2-40 0,1 2-27 15,-2 0-20-15,3 0-15 0,-2 1-9 16,-1-1-6-16,2 0-8 0,-3 2-11 16,0-2-26-16,1 0-46 0,-1 0-70 0,2 2-86 15,-3-2-79-15,3 0-68 0,-2 0-47 16,1-1-29-16,-1-3 16 0,0-2 56 16,-2-1 69-16,0-1 69 0</inkml:trace>
  <inkml:trace contextRef="#ctx0" brushRef="#br0" timeOffset="148457.94">18702 9201 200 0,'-3'-4'248'0,"1"2"2"0,0 1-19 15,1-1-6-15,-1 4 10 0,0-1 16 16,1 5 13-16,-4 4 8 0,3 1-3 0,-1 2-19 16,1 5-38-16,0 3-44 0,0 1-49 15,0 1-45-15,1 4-46 0,-2 0-50 16,1 1-67-16,2 1-77 0,-2-1-74 0,2 1-68 15,2-2-57-15,-2-1-41 0,2-3-31 16,1-4 24-16,-3 0 49 0,0-4 58 16</inkml:trace>
  <inkml:trace contextRef="#ctx0" brushRef="#br0" timeOffset="149127.04">17664 8712 22 0,'0'-2'237'0,"0"0"33"0,0 0 8 0,0 0-37 16,0 2-27-16,0 2-6 0,0 0 6 0,0 2 11 15,-2 1 2-15,2 5 2 0,0-1-13 16,0 5-32-16,0-1-39 0,0 2-41 0,0 2-35 15,0 2-36-15,0-1-37 0,0 1-42 16,0-2-56-16,0 0-63 0,0-2-65 16,0 0-62-16,0-1-43 0,2-3-35 15,-2 1-33-15,0-5 18 0,0 1 41 0,0-2 56 16</inkml:trace>
  <inkml:trace contextRef="#ctx0" brushRef="#br0" timeOffset="149532.23">17604 8188 16 0,'-2'-6'200'0,"1"2"26"16,-1 0-9-16,0 1 0 0,2 1 11 0,0 2 19 15,2 2 22-15,0 1 21 0,-1 5 10 0,1 0-5 16,2 3-24-16,-2 2-38 15,2 3-47-15,-2 1-44 0,0 0-42 16,-1 0-33-16,1 2-22 0,-2 0-13 0,3 0-8 16,-3 0-7-16,2 0-9 0,-2 0-4 15,0 0-5-15,0-1-12 0,0-3-16 0,0 0-34 16,0-2-49-16,-2 1-70 0,2-5-72 16,0 1-64-16,0-3-49 0,0 1-28 15,0-4-6-15,2 0 7 0,-2-4 28 0,0 0 47 16,0 0 52-16</inkml:trace>
  <inkml:trace contextRef="#ctx0" brushRef="#br0" timeOffset="149777.94">17561 8372 147 0,'0'-7'187'0,"0"1"-15"15,4 0-5-15,-1 1 7 0,2-1 20 16,4 0 25-16,0 2 22 0,2 1 12 15,1-1-3-15,0 2-20 0,0 0-37 16,0 0-44-16,0 0-44 0,-1 2-37 16,-1-2-25-16,1 2-18 0,-2 0-12 0,1 0-21 15,-3 0-29-15,3 0-36 0,-2 0-44 16,1 0-49-16,-1-2-48 0,0 2-37 16,-2-1-26-16,3-1-14 0,-2-2-8 0,1 0-14 15,-3 0 19-15,2-2 34 0,-4-1 40 16</inkml:trace>
  <inkml:trace contextRef="#ctx0" brushRef="#br0" timeOffset="149968.69">17830 8106 180 0,'0'-4'191'0,"0"0"-23"16,0 0-10-16,-1 2-4 0,1 2 0 15,-1 4 2-15,-1 2 5 0,-2 2 7 0,-1 5-1 16,2 2-13-16,-1 4-23 0,1 2-29 15,-2 4-39-15,1 4-57 16,3-1-68-16,-3 4-65 0,2 1-63 0,2-1-60 16,0 1-65-16,0-1-26 0,0-2 19 15,0 3 39-15</inkml:trace>
  <inkml:trace contextRef="#ctx0" brushRef="#br0" timeOffset="150562.49">17106 9514 28 0,'0'1'129'0,"-2"1"3"0,2 0 9 0,-2-2 15 0,2 2 20 0,0-2 26 0,0 2 27 16,0-2 31-16,0 0 28 0,0 0 19 15,0 0 3-15,-3-2-15 0,3 2-32 0,-2 0-40 16,2 0-44-16,2 0-40 0,1 0-38 15,2-2-25-15,0 2-13 0,6-2-9 16,-3 0-9-16,5-1-9 0,0 1-8 16,-2-2-6-16,2 0-7 0,-1 2-7 0,-2-2-10 15,0 3-7-15,-1-3-7 0,-1 2-12 16,-1 0-12-16,-1 0-24 0,-1 2-50 16,-1-2-84-16,0 2-92 0,-1 2-83 0,-1 2-73 15,0 0-59-15,1-1-19 0,-2 1 51 16,-1 0 78-16,-1 2 85 0</inkml:trace>
  <inkml:trace contextRef="#ctx0" brushRef="#br0" timeOffset="151035.23">16575 9422 182 0,'-3'-6'255'16,"1"3"18"-16,-2-3-17 0,2 2 6 16,1 0 14-16,-2 0 19 0,3 3 4 0,-2-3-7 15,2 2-15-15,-1 2-28 0,1 0-42 16,0 0-50-16,1 4-42 0,1 1-32 15,1 3-24-15,-2 5-17 0,1 3-11 0,0 3-10 16,2 3-4-16,-3 1-4 0,1 2-3 16,0 2-7-16,-2-1-3 0,3 1-4 15,-3-2-7-15,2 2-9 0,-2-5-20 16,0 1-28-16,0-4-52 0,2 0-65 0,-2-1-68 16,1-5-66-16,-1 0-49 0,2-3-32 15,-2-1-9-15,2-3-5 0,-2-4 36 16,0-2 53-16,0 0 58 0</inkml:trace>
  <inkml:trace contextRef="#ctx0" brushRef="#br0" timeOffset="151308.76">16575 9658 119 0,'0'-3'199'15,"0"-1"-16"-15,2 0-12 0,3 0-7 16,-2-2 7-16,2 3 12 0,2-1 13 0,1 0 8 15,3 0 7-15,-3 0 4 0,5 1-3 16,-2-1-9-16,0 0-20 0,1 0-23 0,-2 2-28 16,-2 0-28-16,1 0-31 15,-2 0-27-15,1 1-20 0,-2-1-12 0,-1 2-13 16,1-2-22-16,0 2-35 0,-1-2-46 16,1 2-51-16,-1-2-59 0,2 2-51 0,-1-2-38 15,-2 0-23-15,3-2-11 16,-1-1-7-16,-3-1 7 0,0-2 32 0,2 1 42 15</inkml:trace>
  <inkml:trace contextRef="#ctx0" brushRef="#br0" timeOffset="151511.74">16785 9329 36 0,'0'-2'216'0,"-1"-2"29"16,1 2-23-16,-2 2-26 0,2 0-15 15,-2 4-10-15,2 0-6 0,-2 3-12 16,2 5-12-16,0 3-21 0,2 2-25 0,-2 2-27 16,2 4-40-16,-2 0-52 0,2 4-60 15,-1-1-56-15,0 3-55 0,4-1-61 16,-1 3-62-16,0-2-10 0,-1-1 25 0,5 1 40 16</inkml:trace>
  <inkml:trace contextRef="#ctx0" brushRef="#br0" timeOffset="152105.16">17862 9887 203 0,'-4'2'306'0,"0"0"64"16,2 0 6-16,-2 0 16 15,3-1 9-15,-3 3-13 0,2 0-43 0,-2 2-53 16,1 1-61-16,1 1-69 0,0 2-57 16,2 3-35-16,-1 0-23 0,1 4-17 0,-1 1-10 15,1 1-13-15,-2 2-7 0,2-2-12 16,0 2-9-16,0-2-26 0,0 2-50 15,0-2-75-15,-2 2-87 0,2-2-82 16,0 2-68-16,0 1-51 0,2-1-39 16,-2 2 29-16,0 0 65 0,-2 0 76 0</inkml:trace>
  <inkml:trace contextRef="#ctx0" brushRef="#br0" timeOffset="152756.64">17938 10493 16 0,'4'-6'271'15,"-2"0"71"-15,-1 1 62 0,-1-1 3 0,2 2 2 16,-2 0-10-16,0 0-29 0,-2 1-49 15,1-1-65-15,-1 0-65 0,0 2-63 0,-2-2-45 16,-3 2-31-16,3 0-19 0,-5 1-8 16,2 1-5-16,-3 1-1 0,-1 1 1 15,0 4 1-15,-3 2 0 0,-1 1 1 0,-1 3 3 16,1 1 0-16,0 2 6 0,2 1 4 16,-2 3 1-16,2 0-3 0,0 3 0 15,3 1 5-15,-1 2-3 0,0 0 0 16,4 0 0-16,1-3-3 0,3 1-6 0,1-2-6 15,0 0-11-15,2 0-14 16,2-4-13-16,1 0-16 0,2-1-12 0,0-1-16 16,2-4-11-16,2 1-11 0,-3-5-16 15,3-3-51-15,-1-2-82 0,5-2-89 16,-2-4-78-16,3-1-62 0,0-3-48 0,1-2-8 16,0 3 56-16,1-3 82 0,-2 1 81 15</inkml:trace>
  <inkml:trace contextRef="#ctx0" brushRef="#br0" timeOffset="153174.21">17942 10758 172 0,'2'-4'252'16,"-1"2"15"-16,1 0-9 0,-1 0 0 0,2 0 13 15,1 2 22-15,2-2 17 0,0 0 6 16,-1-2-12-16,2 1-29 0,2-3-45 16,-1-2-52-16,4-1-53 0,0-5-43 15,-2 1-30-15,4-4-17 0,0 0-12 0,-1-2-11 16,1-2-7-16,-4 2-5 0,3-2-3 15,-4 2-4-15,-2-2 2 0,1 2-1 16,0-2 0-16,-5 2 4 0,2 2-2 16,-4-1 1-16,1 3-3 0,-2 2-2 0,-2 0 1 15,1 3 0-15,-2 2 4 0,-2 1-3 16,-1 3 2-16,0 4 4 0,1 0-1 16,-3 4-4-16,1 3 2 0,-1 3 4 0,-1 1-1 15,3 3 0-15,-3 1 0 0,2 2 1 16,-1 0 0-16,1 4 0 0,-1-2 2 15,3 4 2-15,1-2 2 0,-3 2 3 0,5 2 2 16,1-2 4-16,0 1-1 0,2-1-2 16,0 0-3-16,6 0-2 0,-1-4-3 15,1 0-7-15,3-2-4 0,1-2-1 16,3-1-4-16,1-3-5 0,-1-3-7 0,2-3-15 16,-1-1-32-16,-1-2-55 0,1-2-75 15,-1 0-77-15,1-4-72 0,-2 1-56 16,2-1-41-16,-2 0-22 0,-1-2 32 0,-2 2 60 15,-3-1 66-15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9:42:02.7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8363 2503 6 0,'0'-2'33'16,"0"2"0"-16,0-2 0 0,0 2 0 16,0 0 0-16,0 0-1 0,0 0-1 15,0 0-4-15,0 0-1 0,2 0-2 0,-2 0-4 16,0 0-1-16,2 0-4 0,-2 0-1 15,2 0 0-15,-2 0 1 0,2 0 2 16,-2 0 1-16,2 0 3 0,1 0 0 0,-1 0 0 16,3 0-1-16,-2 0 0 0,3 0-3 15,-1 0 0-15,1 0-2 0,1 0-1 0,2 0 0 16,-1 0 0-16,3 0-2 0,-2 0-2 16,2 0 0-16,1 0 0 0,0 0-2 0,-2 0 0 15,4 0-1-15,0-2 0 0,-1 2 0 16,0-1 0-16,0 1 3 0,0-2 0 15,3 0 2-15,-2 0 1 0,1-2-1 0,0 2-1 16,0-2 0-16,1 2-1 0,-1-1-1 16,0-1-2-16,0 0-2 0,2 0 2 15,-2 0-3-15,3 1 0 0,-4-1 1 0,4 0-1 16,-4 0-1-16,2 0-2 0,-1 0 1 16,0 1-1-16,0-1 1 0,0 0-1 0,-2 0 0 15,0 0-1-15,-2 3 1 0,3-3 2 16,-2 2-1-16,-1-2-1 0,-1 2 1 15,1-2 0-15,-2 2 1 0,3-1-1 0,-3 1 0 16,2-2 0-16,-1 0 0 0,0 0 1 16,0 2-1-16,1-1-1 0,-3 1 1 0,5-2-1 15,-4 2 1-15,2-2 0 0,-1 2-1 16,2-2-1-16,-2 2 1 0,3-1 1 16,0 1-2-16,-2-2-1 0,2 2 1 0,-1-2 0 15,1 2-1-15,1-1 0 0,1 1 1 16,-2-2 0-16,2 2 0 0,0-2 0 15,0 2 0-15,-1-2 1 0,2 2 0 0,-1-1-1 16,0 1 0-16,0 0 1 0,1 0 0 16,-1 0-1-16,2 0 0 0,-2 0 0 0,2 0 0 15,-1 0 0-15,1-1 0 0,-2 1 0 16,2 0 0-16,-2 0 0 0,3 0 0 16,-3 0 0-16,2 0 1 0,-2 0 0 15,2 0 0-15,-1 0 0 0,1 1 0 0,-2-1-1 16,0 2 0-16,-1-2 0 0,2 2 0 15,-1-2 0-15,0 2 0 0,0-2 0 0,2 2 0 16,-4 0 1-16,2 0 0 0,-1 2 0 16,1-2-1-16,-3 2 0 0,3-2-1 0,-1 2-1 15,0-2 1-15,-1 2 0 0,1-2 0 16,-2 1 0-16,1-1 1 0,2 2 1 0,-2-2-1 16,0 0 1-16,1 0 0 0,-2 2 0 15,1-2-1-15,2 0 0 0,-2 2-1 0,0-2 0 16,3 2 1-16,-4-2-1 0,3 2 1 15,0-2 0-15,0 2 0 0,-2-2 1 16,2 2-1-16,1-2 0 0,-1 2 0 16,0-2 2-16,0 2-2 0,0-2 1 0,0 0-1 15,0 0 0-15,0 0 1 0,1 0-1 16,0 0 0-16,-1 0 0 0,0 0 0 16,0 0 1-16,1 0-1 0,-1 0-1 0,0 0 0 15,0 0 1-15,1 0 0 0,-1 0 0 16,-1-2-1-16,1 2 1 0,1-2 1 15,-1 0-1-15,0 0 1 0,1 0-1 0,-2 0 0 16,1 0 0-16,-2-2 0 0,1 3 0 0,-2-1 0 16,2-2 1-16,0 2 0 0,-1-2-1 15,2 2 0-15,-1-2 0 0,0 3 0 16,-1-3 0-16,2 2-1 0,0-2 1 0,0 2-2 16,0-2 1-16,0 2 0 0,1 0 1 15,-1 1 0-15,0-1 0 0,0 0 1 16,2 0 1-16,-1 0-1 0,1 0 0 0,0 0-1 15,0 0 1-15,0 2-1 0,2-2 0 16,-1 0 0-16,1 1 0 0,-1-1-1 0,1 0 0 16,1 0 1-16,-1 0-1 0,0 0-1 15,0-2 1-15,-1 2 1 0,4 0 1 0,-3 0-1 16,0 1 0-16,0-1 0 0,-1 0 0 16,1 0 0-16,1 0 1 0,-1 0-1 15,0 0 0-15,0 0 0 0,-1 0-1 16,1-1 1-16,1 1-2 0,0-2 2 0,-3 2 0 15,2-2 1-15,-2 2-1 0,0-2 0 16,-2 2 0-16,2-1-2 0,-1 1 1 0,-1-2 0 16,0 2 1-16,0-2 0 0,1 2 0 15,-3-1 1-15,1 1 0 0,0-2-1 16,1 2 0-16,-1-2 0 0,-1 2 0 0,1 0 0 16,-4 0 0-16,4 0 0 0,-2 1 0 15,1-1 0-15,-2 0 0 0,1 0 0 16,0 2 0-16,-1-2 0 0,-1 2 0 0,1-2 0 15,0 2 0-15,-1 0 0 0,1 0 0 16,-2 0 0-16,3 0-1 0,-2 0 1 0,0 0 0 16,1 0 0-16,-2 0 0 0,1 0 0 15,-3-2 0-15,3 2 0 0,-2 0 0 0,-1 0 0 16,1 0 1-16,-1 0-1 0,0 0 2 16,0 0-2-16,-1 0 1 0,1 0 0 15,-1 0-1-15,-1 0 0 0,-1 0 0 16,2 0 0-16,-2 0 2 0,-1 0-1 0,1 0 5 15,0 0 2-15,0 0 4 0,-3 0 4 16,1 0 5-16,0 0 7 0,1 0 5 0,-1 0 5 16,-2 0 6-16,2 0 4 0,-2 0 3 15,0 0 3-15,0 0 0 0,-2 0-5 16,0 0-7-16,-1 0-7 0,-1 0-7 0,-1 0-9 16,-3 0-8-16,1 0-4 0,-2 0-3 15,3 0-4-15,-5 0-3 0,1 0-4 16,0 0-8-16,-2 2-12 0,3-2-17 0,-2 2-16 15,-1 0-20-15,-7 2-136 16,10-2 85-16,-1-1-13 0,3 3-15 0,-2 0-10 16,3 0-12-16,1 2 7 0</inkml:trace>
  <inkml:trace contextRef="#ctx0" brushRef="#br0" timeOffset="2059.31">12689 2616 13 0,'0'0'62'0,"-2"0"-5"0,2 0-4 0,0 0-5 16,0 0-3-16,0 0-3 0,0 0-3 15,0 0-3-15,0 0-2 0,0 0 0 0,0 0 0 16,0 0 0-16,0 0-2 0,0 0 0 15,0 0-3-15,0 0-2 0,0 0-6 16,0 0-1-16,0-2-5 0,2 0-4 0,3 0-2 16,-4-2-4-16,3 0-2 0,1 0-2 15,2 1-1-15,-2-3-1 0,2 2 1 16,2-2 0-16,-3 3 0 0,5-3 0 0,-2 0 1 16,1 0-1-16,-1 1 0 0,2-1-1 15,-1 0 1-15,2 1 0 0,-2 1 0 16,3-2 0-16,-2 2 1 0,2-1 0 0,-2 1-1 15,3-2 1-15,-1 2-1 0,1-2 1 16,-1 3-1-16,2-3 1 0,-2 2 1 0,2 0-2 16,0 0 2-16,1 1-1 0,0-3 0 15,1 2 1-15,-2 0-1 0,2 1 0 0,-2-1 0 16,3 0 1-16,-1-2 2 0,0 2 2 16,-1 1 3-16,3-3 3 0,3 2 1 0,-1-2 1 15,1 3 0-15,2-3-1 0,-1 0-4 16,1 0-2-16,0 1 0 0,2-1-4 15,-2 0-1-15,3 1-2 0,-1 1 0 0,2-2 1 16,-2 2-1-16,3 0 1 0,-2 1-1 16,3-1 1-16,-1 0 1 0,1 0 0 0,2 0-1 15,1 1-1-15,-1-1 1 0,3 0-1 16,-1 0 0-16,0 2 0 0,2-2 0 0,-2 1 2 16,2-1 0-16,-1 2 0 15,1-2-1-15,-1 0 3 0,-1 0-2 0,0 1 0 16,0-1 2-16,0 0-1 0,0 0 2 15,-2 0 0-15,3 1 1 0,0-3 1 0,-4 2-2 16,5-2 1-16,-4 3-1 0,2-3-2 16,-1 2 1-16,1-2-2 0,-2 2-1 0,3-1-1 15,-3 1 1-15,0-2 1 0,1 2-1 16,-1-1 0-16,1 1 0 0,-1-2 0 16,0 2 0-16,1 1-1 0,-1-1 0 15,1 0 1-15,-1 0 0 0,0 0 0 0,1 1-1 16,-1-1 1-16,-2 0 0 0,2 0-1 15,-2 0 0-15,3 0 1 0,-2 1-1 0,0 1 1 16,-3-2-1-16,3 2 2 0,-4-2-2 16,3 2 0-16,-3 0 0 0,1 1-2 15,-1-1 2-15,0 0 0 0,-4 0 0 16,5 0 0-16,-4 0 1 0,3 0 0 0,0 0-1 16,-1 0 1-16,1 0 0 0,0 2-1 15,-1-2 1-15,1 1-1 0,0 1 1 0,0-2-1 16,-1 2 0-16,0-2 1 0,2 2 1 0,-2 0 0 15,0 0-2-15,2 0 0 0,-2 0 1 16,0 0 0-16,2 0 0 0,-2 0 1 0,1 0 3 16,0 0 2-16,-1 0 2 0,1 0 1 15,0 0 3-15,-1 0 0 0,1 0 0 16,0 0-3-16,-1 0 2 0,1 0-2 0,-3 0 1 16,0 0-2-16,-1 0-1 0,-3 0 1 15,2 0-1-15,-3 0 0 0,-2 0 1 16,-2 0-1-16,0 0 0 0,-1 0-1 15,-4 0 1-15,2 0-1 0,0 0-1 0,-5 0 0 16,1 0 1-16,0 0-2 0,-4 0-1 16,3 2 0-16,-3-2-1 0,-1 0 1 15,2 2-2-15,-4-2 3 0,3 0-1 0,-2 0-1 16,0 0 3-16,-2 0-1 16,1 0 2-16,-1 0-1 0,2 0 1 0,-2 0 0 0,0 0-1 15,2 0-1-15,-2 0-3 0,0 0 1 16,0 0-1-16,3 0-2 0,-3 0 1 15,2 0-1-15,0 0 1 0,1 1-1 0,-1-1 1 16,1 2 1-16,2-2-2 0,-1 2 2 16,-1-2-2-16,2 0 1 0,0 0 0 0,1 0 0 15,-2 0 1-15,3 2-2 0,-1-2 1 16,-1 0 0-16,1 2 1 0,0-2 1 0,2 0-1 16,-3 2 1-16,2-2 1 0,0 0-1 15,-1 0 1-15,1 0-1 0,-1 0 1 0,-1 0 0 16,1 0-1-16,0 0 2 0,-1 0-2 15,1 0-1-15,-2 0 0 0,1 0-1 16,-1 0 0-16,0 0-1 0,-2 2 0 0,2-2 0 16,-3 0 0-16,1 0 0 0,-2 0 1 15,2 0-1-15,-2 2-6 0,0-2-15 16,0 0-22-16,0 0-26 0,-2 0-30 16,0 0-33-16,-3 2-37 0,-1-2-35 0,-3 2-12 15,-4 0 7-15</inkml:trace>
  <inkml:trace contextRef="#ctx0" brushRef="#br0" timeOffset="3156.44">15429 2673 45 0,'-4'-6'68'15,"0"0"-2"-15,0 1-1 0,-1-1-1 16,-3 0-2-16,1 0-2 0,-3 3-3 0,-1-3-4 16,-1 2-2-16,-2 0-5 0,-1 2-1 15,0 0-6-15,-4 1-2 0,0 1-3 0,-2 1 0 16,1-1-3-16,-3 4-1 0,-2 0 0 16,1 0 2-16,0 2 1 0,-1 1 0 0,1 1 1 15,-1-1 0-15,2 3-2 0,-1 1-3 16,2 1-4-16,3-1-4 0,0 3-4 0,-1 1-4 15,6 0-2-15,-1 0-2 0,1 4 2 16,3 0-1-16,1 0 1 0,1 1 2 16,3 0 5-16,0 0 3 0,5 1 5 15,-1-2 1-15,2-2 3 0,2 2 1 0,0-2 1 16,5-2-1-16,2 0 2 0,1 1 2 16,4-3 2-16,1-2 0 0,4 1 2 0,0-1 1 15,3-3-2-15,3-1-4 0,1-1-2 16,3-2-5-16,0-2-7 0,0-2-5 15,-1 0-6-15,-1-2-2 0,0 0-4 0,-1-2-4 16,-3 2-13-16,-1-1-25 0,-1-1-34 16,-1 2-35-16,-3-2-36 0,-1 2-36 0,-1 0-27 15,-5 2-20-15,3-2-17 0,-4 2 0 16,-3-2 17-16,-2 2 30 0</inkml:trace>
  <inkml:trace contextRef="#ctx0" brushRef="#br0" timeOffset="4230.41">10487 2648 34 0,'-2'-4'65'0,"0"2"0"0,1 0-3 0,-1 0-1 16,2 2-3-16,-2-1-4 0,2 1-7 0,-2-2-9 15,2 2-7-15,0 0-9 0,0 0-6 16,0 2-6-16,0-1-4 0,0 5 1 16,0 2 3-16,0 1 6 0,2 7 7 15,-2 1 8-15,2 2 4 0,-2 4 4 0,2 3 2 16,-2 1 2-16,1 3 0 0,-1 1 0 15,2 1-2-15,0 1-2 0,0-1-1 0,0-1-4 16,0 1-3-16,0-2-2 0,2-1-3 16,-3 0-2-16,4-3-5 0,-2 1-4 15,1-4-2-15,-1 0-5 0,1-2-1 0,1-2-3 16,0-2 1-16,-2 0-1 0,2-2-2 16,-1-2 0-16,0-1-1 0,-1-3 0 0,-2 1-7 15,4-2-14-15,-3-1-20 0,2-1-23 16,-2 0-22-16,1-3-25 0,-1 1-21 0,2-2-20 15,0 0-19-15,1 0-11 0,-1-4 5 16</inkml:trace>
  <inkml:trace contextRef="#ctx0" brushRef="#br0" timeOffset="4638.22">10430 3176 28 0,'-3'0'67'0,"1"2"-3"16,0-2-3-16,2 0-2 0,2-2-1 15,3-2 0-15,0 0-3 0,6 0-1 16,0-2-1-16,1 1-6 0,2-3-5 0,2 1-4 16,-1-1-5-16,0 0-6 0,3 1-2 15,-3-1-3-15,0 0-3 0,0 1-3 0,1-1-3 16,-1 1-2-16,-2 1-2 0,-2-2-2 16,1 3-2-16,-1-1-2 0,-2 2-2 15,1-2 1-15,-3 2-1 0,4 1-1 0,-5-1 1 16,3 2 0-16,-2-2-1 0,-1 2-2 15,2 0-7-15,-3 0-11 0,1 1-12 16,-2-1-15-16,1 2-16 0,0-2-15 0,0 0-15 16,-2 0-13-16,1 0-16 0,1 0-16 15,0-2 0-15</inkml:trace>
  <inkml:trace contextRef="#ctx0" brushRef="#br0" timeOffset="5127.89">10808 2678 7 0,'-2'0'62'16,"0"0"-1"-16,0 0 0 0,0 0 2 0,-1 0-1 0,1 0-2 16,2 0-5-16,-2 0-5 0,2 0-7 0,-1 0-9 15,1 0-7-15,-2 0-8 0,2 2-7 16,0 2-2-16,-1 2 1 0,1 3 5 0,-2 3 6 15,2 3 7-15,-2 6 6 0,0 2 5 16,2 5 2-16,-3 3 2 0,3 3-1 16,0 2-2-16,0 1-1 0,3 1-1 0,-3 2-5 15,2-2-4-15,2-2-6 0,-1 0-6 16,0-2-4-16,4-1-4 0,0-3-4 16,-1-1-2-16,2 0 0 0,1-5-1 0,-1-1-2 15,1-2-3-15,0-2-13 0,2-2-21 16,-3-1-24-16,3-3-28 0,0-2-33 15,-2 1-36-15,3-3-39 0,-1-1-7 0,-2-2 10 16</inkml:trace>
  <inkml:trace contextRef="#ctx0" brushRef="#br0" timeOffset="145294.71">3386 9887 129 0,'0'0'129'0,"0"-2"-20"0,0 2-8 16,0-2-2-16,-3 2 1 0,3-2-1 15,0 0-2-15,0 0 1 0,0 2 5 16,0-1 2-16,0 1 1 0,-2-2 0 16,2 2-1-16,-2 0-2 0,2 0-2 15,-1 0-4-15,1 0-3 0,-2 0-2 0,2 0 0 16,0 0-1-16,-2 0 1 0,2 2 2 15,0-2 0-15,0 0 2 0,0 0 0 16,0 0-3-16,0 0-6 0,0 1-4 0,0-1-5 16,0 0-7-16,0 0-8 0,2 0-5 15,-2 0-5-15,2 2-6 0,-1-2-9 16,1 0-5-16,0 2-5 0,3-2-7 16,-3 2 0-16,1-2-4 0,0 2-2 0,4-2 1 15,-3 2-1-15,1-2-1 0,1 2-4 16,0-2 2-16,-1 2-2 0,1-2-1 15,2 2-2-15,-3-2 1 0,3 0-2 16,-1 0-1-16,1 0 0 0,1 0 2 0,1 0 0 16,0 0-1-16,0 0 3 0,-1 0-2 15,2 0-1-15,1 0-2 0,-1 0 1 16,3 0-1-16,-4 0-1 0,4 0 1 0,0 0 0 16,-1 0-2-16,0 0-1 0,0 0 1 15,0-2-1-15,15 0 2 16,-15 2 0-16,-2-2-1 0,2 2-2 0,-1-2 0 15,2 2-1-15,-4-2-1 0,3 2 0 16,-2-2 2-16,0 0 2 0,0 2-1 16,-1-2-1-16,1 2 2 0,-1-1-1 15,2 1-2-15,-4-2 2 0,3 2 1 16,-2 0 1-16,1 0-3 0,1-2 0 0,-2 2 0 16,1-2-1-16,2 2 0 0,-4-2 1 15,3 2 2-15,-3-2-3 0,3 2 2 16,-2-2 0-16,1 2-2 0,-1-2 1 0,0 2 0 15,1-2 2-15,0 2-4 0,-1-2 1 16,1 2-1-16,-1-2 1 0,1 2-2 16,-1-1 1-16,1 1 4 0,0-2 0 0,-1 2-1 15,1-2 1-15,-2 2 0 0,3-2-1 16,0 0-2-16,-2 2 1 0,3-2 2 16,-3 2-2-16,2-2 1 0,0 0 2 15,-1 2-3-15,1-2 0 0,0 2 0 0,-2-2 0 16,1 2-1-16,0 0-1 0,0-1 2 15,1 1-1-15,-1 0-1 0,0 0 0 16,2 0 1-16,-4 0 2 0,5 0-1 16,-4 0 1-16,2 0 1 0,-1 0-2 15,2 1-3-15,-4-1 1 0,5 2 2 0,-5-2-1 16,4 2 0-16,-2-2 3 0,-1 2 0 16,3-2-2-16,-2 2-2 0,0 0 2 0,1-2 0 15,0 2-1-15,-2-2 0 0,3 2 1 16,-3-2 0-16,2 2-3 0,0-2 2 15,-1 2 4-15,0-1-2 0,2-1 0 16,-4 2 0-16,3-2 2 0,-2 2-3 16,1-2-4-16,1 2 4 0,-2-2-1 0,1 2 0 15,2-2 0-15,-4 2 3 0,3-2 0 16,-2 2-2-16,1-2 0 0,1 0 1 16,-2 0-1-16,1 0 0 0,-1 0 0 15,2 0 1-15,-2 0 0 0,0 0-4 0,-1 0 2 16,1 0-1-16,-1 0 2 0,1 0-4 15,-1 0 3-15,1 0 0 0,0 0-4 16,-1 0 2-16,1 0 1 0,-1 0 5 0,1 0-1 16,0 0-1-16,-1 0 2 0,2 0-2 15,-3 0-4-15,3 0 1 0,-3 0 1 16,3 0 0-16,-2 0 1 0,3 0-1 0,-2 0 2 16,1 0 0-16,0 0-3 0,0 0 3 15,0 0 0-15,2 0 0 0,-2 0-2 16,3 0 1-16,-2 0-3 0,2 2 0 15,-1-2 3-15,1 2 0 0,1-2 3 0,-1 0-1 16,-1 2-2-16,2-2 0 0,2 0-1 16,-3 2-2-16,2-2 2 0,1 1 0 15,-1-1 2-15,0 2 1 0,0-2 2 16,3 2-3-16,-3-2-1 0,2 2 1 16,-2-2 0-16,2 2-1 0,0-2 1 0,1 2 2 15,-1-2 0-15,0 2 0 0,0-2-1 16,0 2-1-16,0-2-1 0,0 0-1 15,1 0 0-15,-1 0-1 0,-1 0 0 0,1 0 2 16,-2 0-2-16,2-2 1 0,-1 2 1 16,0-2 0-16,-1 2-3 0,0-2 2 15,1 2 2-15,-1-2-1 0,0 2 0 16,-2 0 0-16,3-2 0 0,-2 2-1 0,-1-2 0 16,3 2 5-16,0-2-1 0,-1 2-1 15,-2-1 1-15,3-1-2 0,-3 0-2 16,2 0-2-16,-2 0 0 0,2 0 0 0,0 0-1 15,0 0 4-15,1 0 2 0,0 0 1 16,-1 0-1-16,0 1 0 0,0-1 2 16,1 0-2-16,1-2 4 0,-2 2-4 15,2-2 0-15,-2 2-1 0,3-1-1 16,-1 1-2-16,0 0-1 0,0-2 3 0,0 2 0 16,1-2 0-16,-1 2 2 0,2-2 2 15,-1 3-3-15,0-3-1 0,-1 2 0 16,0-2 2-16,0 2-1 0,0-2-1 0,0 2-2 15,1-1 1-15,-1 1 0 0,0-2-1 16,0 2 2-16,0-2 1 0,0 2 0 16,0-2 0-16,1 3 1 0,-2-3 0 0,3 2 0 15,-2-2-3-15,3 0 1 0,-1 2 0 16,0-1-3-16,0 1 1 0,-1-2-1 16,4 2 3-16,-1-2 0 0,0 2 0 15,-1-2 0-15,2 2-1 0,-1-1-2 0,-1 1 1 16,2-2 1-16,1 2 0 0,-3-2 1 15,3 2 1-15,-2-2 2 0,1 3 1 16,0-1-1-16,-1-2-1 0,0 2 3 0,-1 0-5 16,2-2 1-16,-1 2 1 0,-1 0-3 15,-1 1 0-15,3-1 1 0,-3 0 2 16,0-2-1-16,-1 2 1 0,1 0 0 0,-2 0 0 16,3-2-2-16,-2 2-2 15,-3 1 1-15,2-1-3 0,-2 0 1 0,0 0 2 16,0 0 2-16,0 2 0 0,0-2 0 15,0 2-1-15,2-2 1 0,-2 2-1 16,0-2-2-16,0 2 2 0,1 0 1 0,-1 0 1 16,0 0-2-16,0 0 1 0,0 0-1 15,1 0 1-15,-1 0 0 0,-1 0 0 16,2 0-1-16,1 0-1 0,0 0 1 16,1 0-1-16,-1 0 0 0,0 0 1 0,0 0 0 15,0 0 2-15,3 0 0 0,-3 0 1 16,2 0-1-16,-2 0-1 0,1-2 5 0,-1 2-5 15,3 0-1-15,-3 0 1 0,2-2 0 16,-2 2 0-16,2 0-2 0,-1 0 3 16,0 0 0-16,-1 0-2 0,0 0 2 0,0 0-2 15,0-1 0-15,-1 1-2 16,1-2 3-16,-2 2 2 0,2-2-1 16,-2 2 1-16,2-2 1 0,-1 2 0 0,-1-2-2 15,1 2 1-15,-1-2 0 0,1 2 0 0,-3-2 3 16,0 2-3-16,0 0-1 0,0-2-1 15,1 2 2-15,-2 0 1 0,1 0-2 16,-2 0 1-16,1 0 1 0,-1 0-1 16,0 0-2-16,1 0-2 0,0 0-1 15,-1 0 2-15,-1-2 3 0,1 2-2 16,-2 0-1-16,3 0 2 0,-2 0-2 0,0 0 0 16,0 0 0-16,0 0 2 0,0 0-1 0,-1 0 1 15,0 0 2-15,1 0 0 16,-1 0-1-16,1 0 2 0,-3 0 1 0,1 0-3 15,-1 0 1-15,0 0 4 0,-2 0-1 16,0 0 1-16,0-2 0 0,-1 2-1 0,0 0-1 16,-2 0-1-16,1 0 2 15,-1 0-3-15,0 0 2 0,0 0 0 0,-2 0 1 16,2 0-1-16,-2 0-5 0,2 0 1 16,-2 0-3-16,0 0 4 0,0 0-2 15,0 0-2-15,0-2 3 0,0 2 1 0,1 0-1 16,-1 0-5-16,0-1 3 0,0 1 0 15,0 0-3-15,2-2-6 0,-2 2-2 16,0 0-5-16,0-2-11 0,0 2-12 16,0 0-24-16,0 0-42 0,-2 0-75 0,1 0-90 15,-1 2-82-15,2-2-69 0,-2 2-51 16,2-2-39-16,0 0 37 0,0 0 71 0,-4 0 78 16</inkml:trace>
  <inkml:trace contextRef="#ctx0" brushRef="#br0" timeOffset="147220.12">3298 9847 12 0,'1'-11'85'15,"4"-1"-1"-15,-1 1-1 0,-1-3-3 0,2 1-3 16,0 0-2-16,1-1-2 0,-2-1 0 16,1 2 0-16,1-3 1 0,-2 3 1 15,-1 0 4-15,1-1 5 0,0 1 8 0,-2 2 9 16,0-1 14-16,0 3 13 0,-2-1 12 15,0 1 14-15,0 1 5 0,-2 2-3 16,0 1-13-16,0-1-17 0,-2 2-24 16,0 2-26-16,1 2-24 0,-5 0-16 0,0 4-7 15,1 2-5-15,-3 1 4 16,1 3 7-16,-1 3 8 0,-2 4 5 0,1 1 1 16,2 2-1-16,-4 3-2 0,5 0-5 15,-2 4-5-15,1 0-5 0,1 1-3 16,3 1-1-16,0-1-5 0,3 3-5 15,2-1-3-15,2 3-2 0,3-3-4 0,2 1-2 16,1-3-1-16,2 1-2 0,5-5 0 16,0 1-2-16,2-4 3 0,1 0 1 15,6-4 1-15,0-1 5 0,3-3 7 0,2-4 10 16,-3-3 5-16,3-2 10 0,-2-4-1 16,-2-2 0-16,3-6-2 0,-1-1-4 0,-1-6-4 15,1-4-5-15,-1-6 0 0,0-4-2 16,-3-5-4-16,3 0-3 0,-6-4-4 15,-1-2-5-15,-2 0-3 0,-1 0 1 16,-6 1-2-16,-3 1-1 0,-3 2-3 16,-2 4 1-16,-4-1-1 0,-4 5-2 0,-3 1 1 15,-2 4 2-15,-4 2-3 0,-3 4-5 16,-3 4-3-16,-2 3-9 0,-1 5-10 16,-2 3-15-16,0 2-17 0,0 4-36 15,1 1-59-15,2 3-71 0,2 1-74 0,4 1-62 16,2 1-48-16,4 3-35 0,5-3-5 15,2 2 43-15,4 1 62 0,4-1 67 16</inkml:trace>
  <inkml:trace contextRef="#ctx0" brushRef="#br0" timeOffset="149108.74">8664 9403 4 0,'-1'-2'95'0,"1"0"-9"0,-2 0-6 16,2 0-6-16,0 1-6 0,0-3-2 16,0 2-6-16,0-2 0 0,0 2-2 0,0-2 2 15,0 1 3-15,0-1 3 0,0 0 1 16,-3 0 6-16,3 0 5 0,-2 0 4 16,2 1 5-16,-2-1 3 0,2-2 7 15,-1 0 2-15,-1 1 5 0,0-1 6 0,0 0 5 16,0 1 10-16,-2-1 5 0,0 0 4 15,1 0 2-15,-1 1-3 0,-1 1-7 16,1-2-9-16,-2 2-14 0,-1 1-12 16,1 1-14-16,0-2-11 0,-2 2-10 0,1 2-9 15,-3 0-8-15,2 0-6 0,-1 2-4 16,-3 2-3-16,3 1-7 0,-2 1-4 16,-2 2-2-16,3 1 2 0,-2 3 2 15,-1 1 0-15,1 4 0 0,1 2-1 0,2 2 3 16,-1 2-6-16,1 0-1 0,1 4-2 15,1-1 0-15,2 3 3 0,-1-1 1 16,2 1 1-16,1-1-2 0,1 1 1 16,2 0 2-16,2-3-1 0,0 1-3 0,3 0 2 15,1-4 4-15,3-1 1 0,2-1-1 16,2-2 2-16,0-1 1 0,4-3-1 16,2-4-2-16,2-1-2 0,2-5-2 15,2-1-1-15,0-4 2 0,0-4 1 0,3-3 2 16,-2-5-2-16,2-3-1 0,0-2 1 15,-2-4-3-15,1-2-2 0,-2-2-4 0,0-1 0 16,-5-1 1-16,0-2-1 0,-5 3-2 16,-3-3 0-16,-1 3 0 0,-6 1-1 15,-1 0-1-15,-6 0-2 0,-1 2-1 16,-5 2-7-16,-1 1-2 0,-6 2-6 0,-2 1-8 16,-1 4-3-16,-3 0-8 0,0 3-6 15,-4 1-11-15,3 3-26 0,-5 0-48 16,1 2-82-16,2 4-88 0,-1 0-86 15,3 4-74-15,1 0-74 0,-1 0 2 0,2 1 57 16,1 3 83-16,2 0 87 0</inkml:trace>
  <inkml:trace contextRef="#ctx0" brushRef="#br0" timeOffset="-213106.38">4690 9386 28 0,'3'-2'47'0,"-3"-2"-10"0,1 0-9 0,-1 3-9 16,2-3-8-16,-2 2-3 0,2 0-3 15,-2 0-2-15,2 0-1 0,-2 0-2 16,2 0 1-16,-2 0-1 0,1 2 0 16,1-2-1-16,1 2 0 0,-3-1-1 15,2 1-1-15,0 0-1 0,-2 0 1 16,1 0 2-16,-1-2-1 0,2 2 2 0,-2 0 1 16,2 0 0-16,-2-2 0 0,1 2-1 15,-1 0 1-15,2-2-1 0,-2 2 1 16,2-2 2-16,-2 2-1 0,0-2 5 15,0 2 3-15,0-2 5 0,0 2 7 0,0-2 4 16,0 0 7-16,0 0 3 0,3 2 4 16,-3-2 2-16,0 1-1 0,2-1 3 0,-2 0 1 15,0 0 1-15,0 2 2 0,2-2 2 16,-2 0 5-16,0 2 1 0,0-2 4 16,0 2 6-16,0-2 3 0,2 2 2 0,-2-2 0 15,0 2 1-15,0 0-4 0,2 0-4 16,-2 0-6-16,0 0-6 0,0 0-2 15,0 0-4-15,0 2-2 0,1-2 4 16,-1 4 5-16,1 0 7 0,1 0 8 0,0 3 4 16,3 1 2-16,-3 0 1 0,2 1-4 15,-1 1-4-15,1-1-7 0,0 3-2 16,0-1-5-16,-2 2-4 0,1 1-2 16,1-1-2-16,0 0-2 0,-2 3-7 15,2-1-4-15,-3-2-3 0,4 2-5 0,-3-1-6 16,1 1-5-16,-1-2-1 0,0 1-1 15,-1-1-5-15,3 0-3 0,-1 1 0 16,-1-3-1-16,0 2 0 0,0-1-1 0,-1 1 3 16,1-1-2-16,-1-1-1 0,1 0 1 15,-2-1 0-15,3 1-1 0,-3-1-2 16,2-1 2-16,-2-1-1 0,2 0 0 0,-2-1-1 16,2 1 1-16,-2-2 0 0,2-1 0 15,-2 1 0-15,0 0 0 0,2-2 0 16,-2-1 0-16,1 1 0 0,-1 0 0 15,0-2 1-15,0 2-1 0,0-2 0 0,0 1-2 16,0-1-1-16,0 2 1 0,0-2 1 16,0 2 0-16,1-2 1 0,-1 2 2 15,2-2-1-15,-2 1 0 0,0-1 0 16,0 2 1-16,0-2-1 0,0 0-1 0,0 0 2 16,0 0-1-16,0 0-1 0,0-1 0 15,0 1-1-15,3 0 1 0,-3 0-1 16,0-2-1-16,0 2 1 0,0-2-1 15,0 2 1-15,0 0 1 0,0-2 0 0,0 2 0 16,0-2 0-16,0 2 2 0,0-2 1 16,0 2-1-16,0-2-1 0,0 0 1 15,0 0-1-15,0 0-1 0,0 0 1 0,0 0 0 16,0 0-1-16,0 0 1 0,0 0-1 16,0 0 0-16,0 0 0 0,0 2-2 15,0-2 0-15,0 1-1 0,0-1-2 0,-3 2-6 16,3-2-11-16,-2 2-13 0,2-2-17 15,-1 0-21-15,1 0-27 0,-1 0-27 16,1 0-30-16,-2 0-30 0,2 0-30 16,-2 0-31-16,2-2-30 0,0-1-34 0,0-1 3 15,2-2 24-15,0 0 38 0</inkml:trace>
  <inkml:trace contextRef="#ctx0" brushRef="#br0" timeOffset="-211825.01">6441 9786 76 0,'0'0'75'0,"-2"2"0"16,2-2 0-16,0 0 0 0,-2 0-1 0,2 2 3 15,-2-2 2-15,2 0 0 0,-2 0-1 16,2 0 4-16,0 2 1 0,-1-2 3 16,1 0 5-16,-2 0 5 0,2 2 6 15,0-2 3-15,-2 0 2 0,2 0-2 0,0 0-3 16,0 0-5-16,0 2-5 0,-2-2-2 16,2 1-5-16,0-1-1 0,-2 2-1 15,2 0 1-15,0 0 0 0,0 0 1 16,0 2 1-16,2 2 3 0,-2 1-2 0,2 1-2 15,2 3-2-15,-1 1-3 0,1 1-4 16,0 2-7-16,2 2-8 0,-1 2-6 16,3 0-9-16,-3 1-6 0,4 0-5 0,-3 3-3 15,3 2-3-15,-2 0-4 16,1 0-2-16,0-3-8 0,-4 1-3 0,5-4-4 16,-4 0-1-16,1-1-3 0,0-3-1 0,-1-2-1 15,0 1 2-15,-1-3-2 0,-1-2 0 16,0 1-1-16,-1 0 0 0,3-3 2 15,-3-1-1-15,0 0-1 0,-2-3-1 16,2 1-4-16,-2 0-9 0,1-2-17 0,-1 0-32 16,0-2-46-16,0 2-60 0,0-2-63 15,0 2-60-15,0-2-44 0,0 2-23 16,0-2-6-16,0 1 12 0,0-1 11 16,0 0 25-16,0 0 38 0,0 0 44 0</inkml:trace>
  <inkml:trace contextRef="#ctx0" brushRef="#br0" timeOffset="-210229.34">7798 9165 100 0,'-2'0'201'0,"0"0"-10"0,-1-2-11 0,1 0-5 16,1 0 1-16,1 0 0 0,-2 0 0 16,2 1 2-16,-2-1 4 0,2 0 1 0,-2 0 2 15,2 0-4-15,-1 2-10 16,1-2-10-16,-2 2-21 0,2-2-24 0,0 2-22 15,0 0-22-15,0 0-18 0,0 0-21 16,0 0-12-16,0 2-3 0,0 0-4 16,2 2 3-16,-2 1 4 0,1 3 4 0,3 2 8 15,-1-1-3-15,2 3 1 0,-1-1-5 16,-1 2-6-16,0 3-4 0,1-3-4 0,3 2 0 16,-3 0-3-16,0 1-2 0,1 1 1 15,1-2 1-15,-3 2-5 0,3 0-2 16,-2 0 0-16,2 1 1 0,-3-3 3 15,3 2-4-15,-2-2 3 0,0 0-4 0,-1-1-1 16,2-1 0-16,-1 0-2 0,-3-1 2 16,2-3-1-16,-1 1 4 0,0-2-2 15,1-3 2-15,-1 3-3 0,0-4 0 0,-2 1 1 16,2-1 1-16,-2-2-2 16,2 2 0-16,-2-2 0 0,0 0 2 15,0-2 0-15,0 2-1 0,0-2-1 16,0 2 0-16,0-2 0 0,0 1-2 0,0-1-1 15,0 0-1-15,0 0 3 0,0 2 0 16,0-2 0-16,0 2-1 0,0-2 0 0,0 2 0 16,0-2 1-16,0 2-3 0,0-2 1 15,0 2 2-15,0-2 0 0,0 2-2 16,0-2 1-16,0 0-1 0,0 0-1 0,0 0 2 16,0 2-2-16,0-2 3 0,0 2 1 15,0-2 0-15,0 2-2 0,0-1 2 16,0 1 0-16,0 0 0 0,-2 2-1 15,2-2 0-15,-2 2 0 0,2-2-2 0,0 2 0 16,0-3 1-16,0 1-3 0,-2 0-4 16,2-2-5-16,0 2-10 0,0-2-14 15,0 2-14-15,0-2-14 0,0 2-10 16,0-2-12-16,0 0-10 0,0 2-5 0,0-2 0 16,0 2 1-16,0-2 5 0,0 2 11 15,0 0 13-15,-2 1 12 0,2-1 9 16,0 0 4-16,0 0-4 0,0 0-11 15,0 0-15-15,0 0-26 0,0 0-26 0,0 0-22 16,0 0-22-16,0-2-19 0,0 1-20 16,0-1-29-16,0 0-12 0,0 0 9 15,0 0 22-15</inkml:trace>
  <inkml:trace contextRef="#ctx0" brushRef="#br0" timeOffset="-154657.22">3659 13171 57 0,'0'0'69'15,"-2"0"-3"-15,2-2-3 0,0 2 2 16,0-2 0-16,0 2 3 0,0-2 2 15,0 2 2-15,0-1 3 0,0 1 2 0,0-2 2 16,0 2 2-16,0-2 2 0,0 2 1 16,0 0 2-16,-1 0 0 0,1 0-2 15,0 0-1-15,-2 0-5 0,2 0 0 16,0 0 3-16,0 2 10 0,2 1 16 0,-1 1 22 16,1 4 26-16,0 0 20 0,1 3 9 15,-1 2-3-15,0 3-11 0,0 1-22 16,-1 2-25-16,1 2-24 0,-1-2-21 0,1 2-15 15,1 0-16-15,-1 0-10 0,0 0-10 16,0-2-9-16,0 0-5 0,0 0-6 16,-1-2-3-16,0 0-3 0,1-2-1 15,1 0-1-15,-1-1 1 0,-2-3 0 0,2 1-6 16,-2-1-11-16,0-3-22 0,0-1-27 16,0 1-50-16,0-2-57 0,0-3-60 15,0 1-55-15,0-2-40 0,0 0-32 16,2-2-14-16,-2 0-5 0,2-4 16 0,-2 0 40 15,0-1 49-15</inkml:trace>
  <inkml:trace contextRef="#ctx0" brushRef="#br0" timeOffset="-152339.47">3664 13154 17 0,'0'0'109'0,"-3"-2"-22"0,3 2-14 15,-2-2-9-15,2 2-3 0,0 0-6 0,-2 0-3 16,2 0-3-16,0 0 1 0,0 0-1 16,0 0 2-16,0 0 1 0,0 0 0 15,0 0 2-15,2 0 2 0,-2 0 2 0,2 0-2 16,1 0 1-16,-1 0-4 0,0 0-4 16,1-2-9-16,0 2-7 0,4-2-7 0,-1 2-6 15,-2-2-5-15,5 2-1 16,-2-1 4-16,3 1 2 0,2-2 4 0,-2 0 3 15,2 0 3-15,2 0 1 0,1 0-5 16,0-2-3-16,2 2-4 0,2-1-4 16,-1-1-2-16,1 0-3 0,1 2-1 15,0-2-2-15,1 2-2 0,-2-2 0 0,1 3 1 16,-1-1-1-16,1 0 0 0,-1 0 0 16,0 0 1-16,-2 0-1 0,2 2-2 15,-2-2 2-15,-1 2 1 0,1 0 0 0,-1 2 1 16,0-2 0-16,-1 2 0 0,0-2-2 15,1 2-1-15,-1 0 0 0,-2 0-2 16,2 0 0-16,-2-1 0 0,0 1 0 0,1-2-1 16,0 2 0-16,-1-2 0 0,0 2-2 15,0-2 1-15,-1 2 0 0,2 0 0 16,-3-2 0-16,-1 2 0 0,3-2 0 0,-2 2 0 16,0-2-1-16,-1 2 1 0,0-2 0 15,-1 2 0-15,1-2 0 0,-2 2 0 16,1-2 0-16,-2 1 0 0,1-1 2 15,0 2-1-15,-3-2-1 0,1 2 1 0,-1-2 0 16,2 2-1-16,-3 0-2 0,-1-2-1 16,0 2 2-16,1-2-2 0,-1 2 0 15,-1-2 1-15,0 2 1 0,0-2 0 16,-2 2 2-16,1-2 1 0,-1 2 1 0,2-2 2 16,-2 1 3-16,0 1 5 0,0 0 0 15,0 2 4-15,0-2 4 0,0 2 2 16,-2-2 1-16,2 2 2 0,-1-1 0 15,1 1-1-15,0 0 1 0,-2 2-2 0,2-1 1 16,0 1-1-16,-2 0 0 0,2 1-2 16,0 1-1-16,0 2 0 0,0-1-1 15,0 1 0-15,0-1 2 0,0 1 1 0,0 1 0 16,0-1 2-16,0 1-1 0,0 1 0 16,0-1-1-16,0 0-2 0,0 1-1 15,0-1-3-15,0 1-2 0,0-1-2 16,0 2 0-16,0-1-2 0,0-1 0 0,0 1 1 15,0-1-2-15,0 1 2 0,0-1 0 16,0 0-2-16,0-1 1 0,0 1-1 16,0-1-1-16,0-1 0 0,0 1-2 0,0-2 0 15,0 1-1-15,0-1-3 0,0-1 1 16,0 1-1-16,0 0-1 0,-2-1 2 16,2 1-3-16,-3-1 0 0,3 1 2 15,0 0-1-15,0-3-1 0,0 3-1 0,0-2 0 16,0-1 0-16,0-1-1 0,0 2 1 15,0-2 1-15,0 0-1 0,0-2 2 16,0 1 0-16,0-1 2 0,0 0-3 16,0 0 0-16,0 0 1 0,0 0-2 0,0 0 1 15,0 0 0-15,0-2 0 0,-2 2 0 16,2-2-2-16,-2 1 3 0,1-1-1 16,-1 2 0-16,0-2-1 0,1 2 2 0,-1-2 0 15,0 0 0-15,-3 0-2 0,3 0 2 16,-1 0-1-16,1 0 1 0,-2 0-2 15,0 0 0-15,-1-2 0 0,-1 2-1 16,0-2 1-16,1 2-1 0,-3-1 1 16,2 1-1-16,-1-2 1 0,-2 2-2 0,3-2 1 15,-4 2 0-15,2 0 0 0,-1 0 1 16,-1 0-2-16,1 0 1 0,-2 0-2 16,3 0 1-16,-4 0 1 0,3 2-2 0,-1-2 3 15,0 0-1-15,1 0 2 0,0 2-1 16,-1-2 1-16,1 0 1 0,-2 0-1 15,5 0 0-15,-5 0-2 0,4 1 1 0,-1-1 0 16,1 0-3-16,0 2 1 0,1-2 0 16,-2 0 2-16,2 0 1 0,-1 0-1 15,1 2 0-15,0-2 0 0,1 0 2 16,-2 0-2-16,2 0-1 0,0 0-1 0,-2 0 2 16,3 0 0-16,1 0-1 0,-1 0-2 15,0 0 0-15,0 0 2 0,1 0-3 16,-1 0 2-16,0 0-1 0,0 0 2 15,-1 0 1-15,1 0-1 0,-3 0 0 0,5 0 1 16,-4 0-1-16,-1 0 1 0,2 0 0 16,0 0 1-16,1 0-1 0,-2-2 1 15,0 2 0-15,0-2-1 0,1 2-1 16,1-1-1-16,-1 1-1 0,-2 0 1 0,2 0 0 16,-2 0 0-16,4 0 0 0,-2 0 0 15,1 0 2-15,-3-2 0 0,4 2 0 16,0-2 0-16,-1 2-1 0,-1-2-2 15,2 2-1-15,-1 0-3 0,3-2 3 0,-3 2 0 16,1 0-1-16,1-2 4 0,0 2 0 16,1 0 0-16,-1 0-2 0,0 0 1 15,-2 0 1-15,3 0-2 0,-2-2 0 0,0 2 1 16,1 0 0-16,0 0 2 0,0 0-1 16,0 0 0-16,-3 0 1 0,4 0 1 15,-2 0-2-15,1 0 0 0,-2 0 1 0,0 0 0 16,-1 0-1-16,3 0 1 0,-2 0 1 15,0 0 2-15,-3 0-2 0,4 0-1 16,-2 0-1-16,0 0 1 0,1 0 1 16,1 0-1-16,-1 0 0 0,3 0 0 0,-4 0 0 15,3 0 0-15,1 0 0 0,-1 0-1 16,0-2 1-16,0 2 1 0,0-2 2 16,0 2-3-16,0-2 1 0,0 2 1 15,0-1 0-15,1 1 0 0,1-2-2 0,-2 2 0 16,2-2 0-16,-2 2-1 15,2-2 0-15,-2 2 1 0,2-2-1 0,-2 2 1 16,2 0 0-16,-2-2 0 0,-1 2-1 0,2-2-2 16,0 2 1-16,-1 0 0 0,0 0 0 15,0 0 1-15,0-2-1 0,0 2 0 16,-1 0 0-16,1 0 1 0,0 0 1 16,1 0 0-16,0 0 0 0,-1 0-1 0,0 0 1 15,0 0 0-15,0 0-2 0,-1 0 0 16,1 0 0-16,0 0 1 0,1 0-1 15,-3 0 0-15,3 0 2 0,-4 2 1 16,3-2 0-16,0 2 1 0,1-2-1 0,-1 0 1 16,0 0-1-16,0 0 0 0,0 0-1 15,1 0 0-15,1 0 0 0,-3 0 0 16,3 0 0-16,-2 0 1 0,2 0 1 16,-2 0-1-16,2 0 0 0,-1 0-1 0,-1 0 0 15,0 0 0-15,0 0 0 0,0 0 1 16,0 0 1-16,0 0-1 0,2 0 1 15,-2 0 1-15,2 0-3 0,-1 0 1 16,1-2-1-16,-2 2 2 0,2 0-2 0,-2-2 0 16,2 2 0-16,0 0 0 0,0 0 0 15,0 0-1-15,0-2 1 0,-2 2 1 16,2-2-1-16,-2 2 0 0,2-2 0 16,-2 2-1-16,2-1 1 0,-3 1 0 0,3-2 0 15,-2 2 0-15,2-2 0 0,0 2 0 16,-2 0-2-16,2 0-3 0,0 0-8 15,0-2-14-15,0 2-23 0,-2 0-37 0,0 0-42 16,0 0-42-16,0 0-37 0,0 0-27 16,-1 0-19-16,0 2-10 0,1 2-6 15,-1-1 4-15,1 1 21 0,-5 0 30 0</inkml:trace>
  <inkml:trace contextRef="#ctx0" brushRef="#br0" timeOffset="-149343.37">2700 13604 28 0,'-3'0'90'16,"3"0"-16"-16,-2 0-8 0,2 0-3 0,-2 0-1 15,2 0-2-15,0 0 1 0,0 0 2 16,0 0 3-16,0 0 2 0,0 0 1 16,0 0 3-16,0 0-1 0,0 0 0 15,0-2-2-15,0 0-2 0,0 0 0 0,2 0-3 16,-2 0-5-16,2-2-5 15,1 0-6-15,-1-1-6 0,0 1-8 16,2-2-5-16,-2-1-5 0,2-1-4 0,3 0-6 16,-1-1-3-16,-1-3-2 0,5 1-2 15,-1-2-3-15,0-3 0 0,5-1 0 0,0-2-2 16,3-2-1-16,0 0-1 0,0 0 0 16,1 0 0-16,-1 0 0 0,0 2 1 0,1 2-1 15,-3 2 0-15,-1 0 0 0,-3 1 0 16,-2 3 0-16,2 1-1 0,-2 1 1 15,-1-1 0-15,-4 3 1 0,3 1 0 16,-1 0-1-16,-3 1 1 0,1-1-1 0,0 2-2 16,0 0 1-16,-1 1-1 15,-1 1 0-15,3-2 2 0,-4 2 0 0,1 0 0 16,0 0-1-16,0 0 0 0,-1 0 1 16,-1 2-1-16,2-2 1 0,-2 2 0 0,2-2 0 15,-2 2 0-15,3 0 0 0,-3 0 0 16,0-1 0-16,0 1 0 0,0 0 0 15,2 0 0-15,-2 0 0 0,0-2 0 0,2 2-1 16,-2 0 0-16,0 0 0 16,0 0 1-16,0 0-1 0,0 0 0 0,2 0 0 15,-2 0-1-15,0 0-2 0,0 0 2 16,0 0-1-16,0 0 0 0,0 0 1 0,0 0 2 16,1 0 0-16,-1 0 0 15,2 2-1-15,-1-1 0 0,3 1 0 0,-1 2-2 16,1 0 3-16,0 0-1 0,0 2 1 15,1 1 1-15,1 1 2 0,-1-1 0 0,1 1-2 16,0 2 4-16,-1-1 1 0,3 1 0 16,-3-1 2-16,4 3 2 0,-4-1 1 15,0 0 1-15,4 1 0 0,-5-1-3 16,3 1 1-16,-1-3-2 0,-1 3 0 0,1-3-1 16,0 1-3-16,-1-1-1 15,1 1 0-15,0-3-2 0,-1 3-1 0,2-3-2 16,-4 1 2-16,2 0 1 0,2-1 1 0,-3 1 0 15,0 0-2-15,3-3 2 16,-3 3-2-16,2-2 0 0,-4 1 0 0,5-1 0 16,-3 0 0-16,1-1 1 0,-1 1 2 15,0-2-2-15,0 2 0 0,-1-3-1 0,1 1 0 16,-1 0-1-16,0-2 1 0,-1 2-1 16,2-2 0-16,-3 1 0 0,4-1 1 15,-3 2 0-15,2-2 0 0,-3 2 0 16,2-2 0-16,-1 2 0 0,3-2-1 0,-3-1 0 15,0 1 1-15,0 0 0 0,0 0-1 16,-1 0 1-16,-1-2 2 0,1 2 0 16,-1-2-2-16,2 2 0 0,-2-2 0 0,0 2 0 15,0-2 0-15,0 2 0 0,0-2 2 16,0 0-1-16,-2 0 1 0,2 0 1 16,-1 0-2-16,0 0 0 0,-1 2 0 15,0-2 0-15,0 0-1 0,-3 0 0 0,1 0 0 16,1 2 0-16,0-2-1 15,-1 1 1-15,-1-1 0 0,0 2 0 0,1-2 0 16,-2 2 0-16,1 0 1 0,-1-2 0 16,0 2 0-16,1 0 1 0,-1-2 0 0,-1 2 3 15,1 0 2-15,-1 0 0 16,0-2 2-16,2 2 3 0,-3-2 2 0,2 1 0 16,-2 1 3-16,3 0 2 0,-3 0 0 0,1 0 0 15,-1-2-2-15,1 2-1 16,-1 0 0-16,-1 0-3 0,3 0 0 0,-3 0-1 15,3-2 1-15,-3 2-1 0,2-2 2 16,-1 1 4-16,1-1 5 0,-2 2 3 16,5-2 1-16,-4 0 3 0,1 0 1 0,1 0-4 15,-1 0-2-15,0 0-1 0,2 0 0 16,-2 0-2-16,2 0 0 0,0-2-2 16,-2 2-4-16,2 0-3 0,-1 0-1 0,0 0-5 15,1 0 0-15,1 0 0 16,-2 0 0-16,3 0-3 0,-3 0-1 0,1 0-1 15,1 0 0-15,2 0-2 0,-2 0 1 16,0 0 0-16,-1 0 0 0,2 0 2 16,-1 0-3-16,3 0 1 0,-4 0-1 0,3 0 0 15,-1 0-1-15,1 0-1 0,-2 2 1 16,2-2 0-16,-2 2 0 0,2-2-2 0,-1 2 3 16,1-2 0-16,-2 0 0 0,2 2 0 15,-1-2 0-15,2 2 0 0,-1-2 0 16,-1 0 1-16,1 0 1 0,-2 2 0 15,2-2 1-15,-3 2 2 0,2-2 2 16,2 0 0-16,-3 0 4 0,0 0 2 0,-1 0-2 16,2 0 2-16,1 0 0 0,-1 0-1 15,-2 0-2-15,3 0-2 0,-1 0 1 0,1 0-1 16,-2 0-1-16,2 0-1 16,-2-2-1-16,2 2 0 0,-1 0-4 15,1 0 1-15,-2 0-1 0,2 0-2 0,-2 0-1 16,2 0 0-16,-1 0 0 0,1 0-2 0,0 0 0 15,0 0 2-15,-3 0 1 16,3 2 1-16,1-2-1 0,-2 2 1 0,1-2 0 16,0 2 0-16,-3-2-1 0,3 1 1 15,-1-1 1-15,1 2-1 0,-1-2-2 16,1 2-1-16,-3 0 1 0,1 0-2 16,1 0 0-16,-1 0 1 0,1 0 1 0,-2 0-7 15,2 0-9-15,1 0-10 0,-2-1-16 0,2 1-21 16,-2 0-22-16,2-2-20 15,1 2-22-15,-3-2-19 0,2 0-15 0,-2 0-7 16,1 0-2-16,2 0 1 0,0 0 4 16,-1-2 7-16,0 2 8 0,0-2 7 0,2 2 2 15,0 0-4-15,0 0-4 16,0 0 9-16</inkml:trace>
  <inkml:trace contextRef="#ctx0" brushRef="#br0" timeOffset="-148059.58">5539 13055 67 0,'0'-4'63'0,"3"2"-6"0,-3-2-5 0,2 3 1 15,-2-3-2-15,2 2 1 0,-2 0 0 16,0 2 0-16,0-2 7 0,0 2 2 15,0-2 6-15,0 2 3 0,0 0 7 16,-2 0 6-16,0 2 2 0,-1-2 4 16,-1 2 2-16,0 2 0 0,-5 1-3 0,2 1-3 15,-5 2-1-15,2 1 2 0,-4 1 0 16,-1 1 3-16,-2 3 3 0,0-1 7 0,-2 0 2 16,-3 2 3-16,4 1 1 15,-3-1 2-15,2 0-5 0,2-1-6 0,-1-1-13 16,3-2-16-16,0 1-14 0,4-3-17 15,-2 1-13-15,5-3-11 0,-2-1-5 16,2 0-7-16,2 0-4 0,1-3-8 0,1 1-10 16,-1-2-17-16,2 2-21 0,2-2-25 15,-3 0-30-15,2-2-31 0,0 2-31 16,0-2-27-16,-1 2-22 0,3-2-13 16,-2 0-7-16,2 0-6 0,0 0-7 0,0 0-2 15,0 0 18-15,5-2 31 0</inkml:trace>
  <inkml:trace contextRef="#ctx0" brushRef="#br0" timeOffset="-147171.54">5550 13017 30 0,'0'-2'96'0,"0"2"-8"0,0-2-4 0,0 2-5 0,0-2-4 16,0 2-2-16,0-2-8 0,0 2-4 0,0 0-3 15,0 0-5-15,0 0-4 0,0 0-7 16,0 0-4-16,0 0-3 0,0 0-2 0,0 0-2 16,0 0-2-16,0 0-1 0,0 0 0 15,1 2 2-15,-1-2-1 0,2 2 5 16,2 2 3-16,-2 0 3 0,2-1-2 0,0 3-3 15,1 0-1-15,1 0-3 0,0 1-3 16,2 1 0-16,-1 1 0 0,1-1-1 16,1 2 0-16,1-1-1 0,-1 1-4 15,3-1-1-15,-1 1-1 0,0 1-3 16,1-1-2-16,0 1 1 0,1-1-1 0,-3 1-1 16,5 0 1-16,-4 1 2 0,3-3 0 15,-4 3-1-15,3-3 1 0,0 1 0 16,-2-1 0-16,0 1 2 0,1-2 0 0,-2-1 2 15,-1-1 0-15,1 1 0 0,-2-1-3 16,1-2-2-16,-3 0-3 0,3 0-4 16,-3-2-4-16,-2-1-1 0,3 1-1 15,-3 0-3-15,-1-2-7 0,-1 0-12 0,2 0-15 16,-2-2-23-16,0 0-27 0,-2 1-32 16,2-1-28-16,-2-2-27 0,0 0-25 15,0 0-24-15,-2 0-28 0,0 2-1 0,-2-1 19 16</inkml:trace>
  <inkml:trace contextRef="#ctx0" brushRef="#br0" timeOffset="-146449.18">5242 13314 6 0,'0'0'57'0,"0"-2"-4"0,0 2-1 15,-1 0-1-15,1 0 1 0,0 0 1 16,0 0 0-16,0 0-1 0,0 0 1 15,0 0-1-15,0 0 1 0,0 0-1 16,0 2 2-16,1 0 3 0,-1 0 3 0,2 2-2 16,1-1 2-16,-1 3 0 0,0 0 1 15,0 2 0-15,1 1 7 0,-2 1 5 16,3 1 0-16,-1 0 1 0,1 3 0 16,-2-1-2-16,2 2-8 0,-2-1-5 0,1 1-3 15,1 0-1-15,-2 0-4 0,2 1-4 16,-3-1-5-16,3 0-6 0,-2-2-8 15,0 1-8-15,0-3-6 0,0 1-7 16,0-1-4-16,0-1-13 0,-1-3-18 0,1 1-27 16,-2-1-32-16,2-1-35 0,-2 0-32 15,3-2-24-15,-3 0-17 0,1-1-6 16,1-1-3-16,0 0-5 0,0 0-3 0,1-4 13 16</inkml:trace>
  <inkml:trace contextRef="#ctx0" brushRef="#br0" timeOffset="-144992.74">5829 13312 12 0,'2'-2'44'0,"-2"0"-4"0,2 0-3 0,1 1-5 16,-2-1-2-16,1 0-2 0,0 0-2 16,0 0-2-16,1 0 2 0,-1 0 4 0,1 0 1 15,-1 0 2-15,0 2 1 16,-2-2 1-16,1 2 5 0,-1 0 0 0,2 0 4 15,-2 0 3-15,2 0 4 0,-2 2 2 16,1 2 1-16,-1 0 0 0,2 0-3 0,0 1-5 16,1 3-4-16,-1 0-3 0,0-1-2 15,0 3-4-15,0 1-1 0,0 1 0 16,0-1 0-16,3 2-3 0,-3 3-1 16,2-3 1-16,-2 2 0 0,1 0 3 0,-2 3 1 15,4-3 1-15,-3 2-1 16,2-2-2-16,-2 2-4 0,-1-1-5 0,3-1-6 15,-2 0-5-15,0 0-3 0,2-1-3 16,-2-3-3-16,0 2 0 0,1-1-1 16,0-3 1-16,-1 1 0 0,-1-1-1 0,1-1 0 15,0-2-1-15,0 1-1 0,-1-1 0 16,-1-2 0-16,2 0 0 0,-2 0 1 0,2-1 0 16,-2-1 2-16,0 0 0 0,0 0-1 15,0 0 0-15,0 0-1 0,0-2-1 16,0 2 0-16,0-2-1 0,0 0-2 15,0 0-3-15,-2 0 0 0,2-2-2 0,-2 2-2 16,1-2 0-16,-1 0 0 0,-2 0 3 16,3-2-3-16,-4 2 2 0,2-1-2 15,-1 1 1-15,0-2-3 0,-2 2 1 16,1-2 2-16,-1 2 3 0,0-1 1 0,-1 1 3 16,0-2-1-16,1 2 2 0,-2-2-1 15,0 2 3-15,1-2-1 0,-1 2 0 16,-1 1 1-16,1-1 1 0,0 0 1 0,-1 0-2 15,1 0-1-15,1 2 0 0,-1-2 1 16,-1 2-1-16,1-2 0 0,0 0 0 16,1 2 1-16,-2-2-1 0,2 0 0 15,-1 2 0-15,1-1 1 0,-2 1 0 0,3-2 0 16,-3 2 0-16,3-2 0 16,-3 2 1-16,2-2 0 0,0 2 0 0,-1 0 0 15,0 0 2-15,1 0 1 0,1-2-1 16,-2 2 1-16,3-2 0 0,-1 2-1 0,-1-2-2 15,3 2 1-15,-2-2-1 0,-1 2-1 16,3-2 0-16,-2 2 0 0,1-2-1 16,0 2 0-16,1-2 1 0,-2 2 0 15,3-1-1-15,-3 1 1 0,2-2 0 16,0 2 2-16,1-2 1 0,-1 2-1 0,0-2 2 16,-1 2-2-16,3 0 2 0,-2 0-2 0,2 0-1 15,-2 0-1-15,-1 0 0 0,2 0 2 16,0 0-1-16,-1 0 0 0,-1 0 2 15,2 0-1-15,-1 0 2 16,1 0 0-16,-2 0 0 0,1 0-1 0,1 0 1 0,-1 2-1 16,0-2 0-16,0 2-2 0,3-2-1 15,-3 2 3-15,0-2 0 0,-1 1 0 16,2-1 3-16,0 0 1 0,-1 0 3 16,0 0 0-16,-1 0-1 0,2 0 3 15,0 0 0-15,-4 2 1 0,3-2 0 0,-1 2 1 16,0-2-1-16,-2 2-1 0,2-2-3 15,0 2-1-15,-3-2-2 0,2 2-1 16,-2 0 1-16,3 0 1 0,-1-2 1 0,0 2 2 16,3 0 1-16,-1-2-1 0,-1 2-1 15,1-2-2-15,3 1-3 0,-1-1-2 16,1 0-1-16,-1 0-1 0,2 0 0 0,-2 0-1 16,2 0 0-16,0 0-2 0,0 0-5 15,0 0-11-15,0 0-10 16,0 0-12-16,0 0-14 0,0 0-17 0,0 0-13 15,0 0-14-15,0 0-14 0,0 0-14 16,0 0-16-16,2 0-17 0,-2 0-23 16,2 0-15-16,1-1 4 0,-2-1 17 15</inkml:trace>
  <inkml:trace contextRef="#ctx0" brushRef="#br0" timeOffset="-143485.3">6817 13263 55 0,'-5'2'113'0,"1"-2"-10"0,3 1-5 0,-1-1-3 15,0 0 1-15,0 2-3 0,0-2-4 16,0 0 0-16,2 0 0 0,-2 0 2 16,2 0 1-16,0 0 2 0,0 2-2 15,0-2-2-15,0 0-6 0,-2 0-9 0,2 0-10 16,0 0-11-16,0 0-12 0,0 0-11 15,0 0-10-15,0 0-7 0,2 0-4 16,2 0-4-16,0-2-2 0,0 0-1 16,1-1-2-16,3-1 0 0,1 0-1 0,1 0-1 15,2-2-1-15,-2-1 1 0,4-1 0 16,1 1-2-16,1-3 0 0,0-1 1 16,1 1-1-16,1-1 2 0,1-1-2 15,1-1-1-15,-1 1 0 0,0-1-3 0,-2 2-4 16,-2-1-4-16,0 1 0 0,1 1-4 15,-3 3 1-15,-3-1 1 0,1 0 3 16,-2 3 3-16,1 1 2 0,-2 0 3 0,-3 0 2 16,0 1-1-16,2 1 3 0,-3 0 0 15,-3 0 2-15,3 2 1 0,-3-2 0 0,1 2 0 16,1-2-1-16,-1 2 3 16,-2-2-3-16,2 2 0 0,-2-2 0 0,2 2 0 15,-2 0-1-15,2 0 1 0,-2 0 0 16,0 0-2-16,0 0 2 0,0 0 0 15,0 0 2-15,0 0 1 0,0 0-1 16,0 0 1-16,0 0-1 0,0 0 0 16,2 0-1-16,-2 0 4 0,2 0 0 0,0 0 2 15,3 0 0-15,-1 0 0 0,0 2-1 16,-1-2-2-16,3 2-2 0,-2 0-2 0,1 0 0 16,3 0 0-16,-2 0 0 0,2 0 0 15,-1 1 5-15,3 1 6 0,-2 0 3 16,3 2 3-16,0 1-1 0,0 1 2 0,3 0-4 15,-3 1-5-15,3-1-3 0,-2 1-2 16,2-1-1-16,0 1 1 0,-1-1 1 16,0 0 2-16,0-1 4 0,-1 1 2 15,2-1 1-15,-3-1 2 0,0 0 1 0,-1 0 1 16,0-1-1-16,-1-1 0 0,-1 0 1 16,-3 0 0-16,0 0-2 0,0-3 0 15,-1 3-2-15,0-2-1 0,-3-2-3 0,0 2-3 16,1-2-2-16,0 2-4 0,-2-2-11 15,0 0-20-15,0 0-27 0,0 0-34 16,0-2-37-16,-2 0-35 0,0 0-28 0,1-2-23 16,0 3-20-16,-1-3-24 15,-2 2 6-15,-1 0 21 0</inkml:trace>
  <inkml:trace contextRef="#ctx0" brushRef="#br0" timeOffset="-142765.48">6822 13282 31 0,'0'0'64'0,"0"0"-4"0,0-2 2 0,0 2 1 0,0 0 0 16,2 0 4-16,-2 0 4 0,1 2 3 15,-1-2 5-15,2 2 2 0,-2-2 4 16,2 1 4-16,-2 1 4 0,3 2 3 0,-3 0 2 15,2 0 4-15,0 2 2 0,0 1 1 16,-1 1 0-16,1 1-1 0,-1 3-1 16,1-1-5-16,1 2-1 0,-1 3-7 15,0-1-10-15,0 0-7 0,2 0-12 0,-3 3-12 16,2-3-12-16,0 0-13 0,-1 0-10 16,0-1-6-16,0-1-8 0,0 0-14 15,0 1-22-15,-1-3-31 0,1-1-36 16,-2-1-41-16,2-1-37 0,-2-1-29 0,2-1-19 15,-2-2-11-15,2 0-11 0,-2-4-19 16,0 0 11-16,2-2 23 0</inkml:trace>
  <inkml:trace contextRef="#ctx0" brushRef="#br0" timeOffset="-141635.33">7629 13232 29 0,'0'0'47'0,"0"0"-2"0,0-2 1 0,0 2-5 0,0-2-4 15,-2 2-3-15,2-2-4 0,-2 2 2 16,2-1-3-16,0 1-1 0,0-2 4 0,-1 2 0 15,1 0 3-15,0 0 1 0,0 0 3 16,0 0 1-16,0 0 3 0,0 0 3 16,0 0 4-16,0 0 3 0,0 0 4 0,0 0 3 15,0 0 0-15,0 0 3 0,0 0 0 16,0 0 1-16,0 0-3 0,0 0-1 16,0 0-1-16,0 0-5 0,-2 0-3 15,2 2-4-15,0-2-2 0,-1 1 0 0,1 3 2 16,-2-2 5-16,2 2 6 0,0 2 5 15,0-1 7-15,0 1 6 0,0 4 3 16,0-1 3-16,0 3-5 0,0-1-8 16,0 2-9-16,2 1-10 0,-2 1-12 15,1-2-10-15,-1 2-8 0,2-1-5 0,-2 1-7 16,1-2-3-16,-1 1-4 0,2-1-11 16,-2-2-18-16,2 1-29 0,-2-3-36 0,3-1-41 15,-3-2-43-15,0-1-33 0,0-1-19 16,2 0-8-16,-2 0 1 0,0-2 7 15,0-2 8-15,0 0 5 0,0 4 13 16,0-1 24-16</inkml:trace>
  <inkml:trace contextRef="#ctx0" brushRef="#br0" timeOffset="-140325.43">6986 13636 73 0,'0'0'92'15,"0"-2"-11"-15,0 2-5 0,0-2-7 16,0 0-5-16,0 0-3 0,0 0-4 16,0 1-1-16,0 1-2 0,0-2 2 0,0 2-1 15,0-2-1-15,0 2 0 0,2-2-2 16,-2 2-2-16,1-2 0 0,-1 2-1 16,2-2 1-16,1 2 1 0,-1 0 2 0,1 0-1 15,-1 0-1-15,1 0-1 0,1 0-3 16,3 2-3-16,-2 0-4 0,0 0-4 15,4 0-4-15,-3 1-4 0,5 1-3 16,-4 0 0-16,3 2-2 0,0 0 0 0,0-1-2 16,1 1-1-16,0 2-2 0,-1-1-5 15,3 1-2-15,-4 1-3 0,2-1-1 16,-1 1 1-16,2-1 1 0,-3 0 0 16,1-1 4-16,-2 1 1 0,3 0 1 0,-2-1-2 15,-1 1 0-15,-1-2-5 0,1-1-1 16,-3 1-1-16,4 0 1 0,-4-3 0 15,0 1 1-15,0 0 2 0,-1 0-2 16,-1 0 0-16,0-2-1 0,2 0 0 16,-3-1-3-16,0 1 1 0,0-2 2 0,0 2 2 15,0-2-1-15,-1 0-1 0,0 0 1 16,2 0 1-16,-1-2-3 0,0 2-3 0,0-2 2 16,0 1-1-16,0-3-3 0,1 2-2 15,-1-2 1-15,2 0 0 0,0-2-1 0,1 3-1 16,0-3 2-16,0 0-1 15,0 1-5-15,4-1 3 0,-4 0-2 0,2-2 0 16,4 3-2-16,-4-3-1 0,3 1 1 16,1-1-3-16,-2 0-2 0,3 1-3 15,0-1-3-15,-1-1-2 0,1 1-3 16,1-2-2-16,0 3-2 0,-1-3-1 16,-2 3-1-16,2-1 1 0,-2 0 1 0,0 3 2 0,1-3 3 15,-3 2 6-15,1 1 2 16,0 1 4-16,-1-2 5 0,-3 2 1 15,3-1 2-15,-2 1 0 0,-1 0 0 0,2 0 1 16,-2 0-3-16,-2 1 0 0,4-1-2 16,-1 0-1-16,-2 0-3 0,1 0-1 15,1 0-3-15,-3 1-2 0,0-1-1 0,2 2 1 16,-1-2 2-16,-2 2 0 0,0 0 7 16,-1 0 0-16,1 2 4 0,-2-2 2 15,3 2 1-15,-3-1 2 0,1 1 0 0,-1-2 0 16,0 2 1-16,0-2-2 0,0 2 0 15,0-2-1-15,0 2-2 0,0-2-4 16,0 2-7-16,-1-2-8 0,1 2-11 16,0-2-12-16,-3 2-10 0,3-2-12 0,-2 2-11 15,2-2-13-15,-1 2-11 0,1-2-17 16,-2 2-22-16,2 0-32 0,0 0-23 16,0 0 1-16,0 0 12 0</inkml:trace>
  <inkml:trace contextRef="#ctx0" brushRef="#br0" timeOffset="-138574.45">8765 13324 89 0,'-5'-2'193'0,"-2"0"3"16,0 0-30-16,-1 0-16 0,1 2-6 16,-1 0-5-16,-1 0-5 0,-1 0-6 15,1 2-4-15,-1 0-2 0,1 2 1 16,-1-1 10-16,0 1 12 0,1 0 12 0,-1 2 11 16,1-1 1-16,2 1-4 0,-3 2-14 0,2-1-17 15,1 1-17-15,-1 0-17 0,1-1-18 16,-2 1-14-16,6-1-12 0,-3 1-10 15,2 0-14-15,2-3-11 0,1-1-2 16,-1 2-8-16,4-2-5 0,-1 0-1 16,4-3-2-16,-2 1 1 0,3-2-4 15,2 0 3-15,1-3-2 0,-1-1-5 0,0-2-6 16,3-2-10-16,-2-1-15 0,1-3-16 16,0-1-15-16,-3-2-15 0,3 0-12 15,-3-2-6-15,-2-3-4 0,2 3 6 0,-3-2 11 16,-2 2 15-16,0 0 15 0,0 0 15 15,-2 2 14-15,0-1 11 0,0 3 2 16,-2 0 4-16,0 1 4 0,0 1 4 16,0 1 7-16,-2 3 7 0,2-1 10 0,-1 2 10 15,1 3 5-15,1-1 3 0,-1 0 3 16,0 4 3-16,0 0 1 0,1 2 0 16,-1 4 4-16,2 1 8 0,0 3 4 0,0 1 1 15,0 4-1-15,2 1-4 0,-1 1-4 16,3 2-10-16,-2 0-11 0,1 2-7 15,2-2-9-15,-1 2-5 0,-1-2-6 16,0 0-6-16,2 0-11 0,-1-2-21 0,0-2-36 16,-1 1-53-16,1-3-61 0,0 0-59 15,0-3-51-15,-1-1-33 0,3-1-15 16,0 0 6-16,1-5 18 0,-1 1 19 16,1-2 12-16,2-2 29 0,-2 0 35 0</inkml:trace>
  <inkml:trace contextRef="#ctx0" brushRef="#br0" timeOffset="-138291.89">8824 13356 62 0,'0'-6'161'0,"0"1"-5"15,0-1-8-15,0 2-5 0,-1 2-8 0,1 0-9 16,0 0-11-16,-3 2-7 0,3 0-8 16,0 2-6-16,0 0-5 0,0 4-4 15,3 0-4-15,-2 1-8 0,1 3-6 16,2-1-6-16,-1 1-8 0,1-1-5 0,1 3-3 15,-2-3-4-15,2 1-1 0,-1-1 1 16,1-1-1-16,-1 1-1 0,-2-1-2 16,0-2-6-16,3 1-7 0,-3-1-6 0,0-2-5 15,0 0-6-15,-2-1-8 0,0 1-17 16,0-2-30-16,-2 0-41 0,0-2-46 16,0 0-46-16,-3 0-40 0,2-2-27 15,0-2-14-15,-4-1-5 0,3-1-1 0,-1-2 21 16,2-1 33-16</inkml:trace>
  <inkml:trace contextRef="#ctx0" brushRef="#br0" timeOffset="-137948.29">9013 13091 86 0,'-2'-2'149'0,"-2"4"-13"0,2 0-8 0,1 2-4 0,-2 2-2 0,1 1-5 15,0 5-2-15,2-1 0 0,0 4-3 0,0 2-5 16,2 4-4-16,0 0-9 0,1 2-14 16,-2 2-18-16,1 0-16 0,0 0-13 0,2-1-26 15,-3 1-38-15,4-2-43 0,-3 0-45 16,0-2-48-16,0-2-52 0,-2-2-51 16,1-2-11-16,-1-3 17 0,-1-1 31 0</inkml:trace>
  <inkml:trace contextRef="#ctx0" brushRef="#br0" timeOffset="-137765.84">8975 13409 198 0,'0'-9'315'15,"2"-1"64"-15,0 3 16 0,-1-1-23 16,3 0-34-16,2 1-35 0,0-1-48 0,2 1-60 16,1-1-65-16,3-2-72 0,-1 3-79 15,-1-3-85-15,5 3-77 0,0-3-69 16,0 2-65-16,0 1-67 0,1-1-40 15,-3 4 20-15,-3 1 43 0,1 1 52 16</inkml:trace>
  <inkml:trace contextRef="#ctx0" brushRef="#br0" timeOffset="-100635.4">4715 15343 22 0,'3'-4'70'0,"1"-2"3"0,1 3 0 0,-3-1 4 15,0 2-2-15,0-2 3 0,-1 2 4 16,0 0 5-16,-1 2 4 0,2-2 6 0,-2 2 8 16,0 0 8-16,-2 2 13 0,1 0 10 15,-2 4 15-15,-3 0 11 0,-2 3 9 16,-1 2 7-16,-5 3 6 0,1 1 8 0,-4 4-1 16,0 4-8-16,-5 0-9 0,1 4-17 15,-3-1-24-15,-1 3-28 0,-1 1-25 16,-3 1-16-16,1-1-16 0,-3 1-12 0,2-1-7 15,-1-1-2-15,1-3-4 0,1 3-4 16,0-2-4-16,1-3-2 0,0-1 1 16,2 0-7-16,0 0 0 0,0-4-5 0,4 0 3 15,3-2-2-15,1-2-5 0,1 1 1 16,1-5 1-16,3 1-1 0,1-3-6 0,3-1-4 16,1-1-5-16,-2-1-9 0,5-2-20 15,0 0-28-15,0-1-52 0,-1-1-67 16,2 0-69-16,1 0-65 0,2-2-45 0,0 2-24 15,2-2-1-15,1 0 15 0,4-2 31 16,-1 0 45-16,-2-2 51 0</inkml:trace>
  <inkml:trace contextRef="#ctx0" brushRef="#br0" timeOffset="-99790.6">4729 15362 38 0,'2'-2'42'0,"0"0"0"0,-1 0 3 0,0 0 0 0,1 0 2 0,0 0 3 16,1 2 3-16,-1-1 3 0,-2 1 3 15,2-2 5-15,-2 2 2 0,2-2 2 16,-2 2 3-16,2-2 1 0,-2 2-1 0,1-2-2 16,-1 2-2-16,2 0-3 0,-2 0-5 15,1 0-3-15,2 0-3 0,-1 0-1 0,0 0 4 16,2 2 5-16,-1-2 3 0,3 2 4 15,0 2 8-15,-1-1 5 0,3 3 6 0,1 2 3 16,2 1 13-16,0 3 20 0,1 1 11 16,4 4 4-16,-1 0-3 0,2 4-4 15,3 0-11-15,-1 2-21 0,0 2-19 16,2 0-11-16,-1-1-8 0,4 3-5 0,-3 0-7 16,2-1-5-16,-2 1-4 0,0-2-8 15,-1 0-2-15,0-1-5 0,-3-1-1 0,0-2-6 16,-2 0-3-16,-1-4-2 0,0 0-4 15,-2-1-3-15,-2-1-2 0,-1-4-2 16,-1 1-2-16,-1-1 0 0,1-1-1 0,-2-3 1 16,-1 1-2-16,1-2-3 0,-2 1-7 15,0-1-17-15,-1-2-28 0,1 0-37 0,-2-1-50 16,0-1-51-16,0 0-47 0,0 0-37 16,0 0-26-16,-1-2-11 0,-1 0 1 15,2-2 6-15,-2 2 10 0,0-4 11 0,2 2 29 16,-2-1 36-16</inkml:trace>
  <inkml:trace contextRef="#ctx0" brushRef="#br0" timeOffset="-98498.22">4140 15952 27 0,'0'-1'60'16,"0"1"-2"-16,0-2-1 0,0 2-1 0,0-2 0 15,0 2-2-15,0-2-1 0,0 2 0 16,0-2-2-16,0 2-2 0,0 0 0 0,0 0 1 16,0 0-3-16,0 0-1 0,0 0 0 15,0 0 1-15,0 2 0 0,2 0 2 0,0 0 4 16,0 1 4-16,-1 3 2 0,1 0-1 16,2 2-2-16,-2 1-3 0,2 2 1 0,0 3 2 15,-1-1 5-15,2 4 3 0,-4 0 4 16,3 2 5-16,-2 1 6 0,1 0 6 15,-1 1 2-15,1 0 4 0,-1 2 3 16,0 0 0-16,0 0-3 0,-1 0-6 0,1 0-1 16,-1 0-5-16,1 1-4 0,0-1-5 15,1 0-4-15,-1 0-9 0,0 0-9 16,0-2-5-16,-2-2-6 0,2 2-7 0,-2-4-3 16,1 0-6-16,-1 0-2 0,1 0-4 15,-1-1-1-15,0-3-3 0,0 2-1 0,0-2 3 16,0 1-1-16,0-1-2 0,0 0-2 15,0-1-2-15,2-3-3 0,-2 1-1 0,0-1-2 16,0-1 0-16,0 0-4 0,0-1 5 16,0-1 0-16,0 0-1 0,0-2 1 0,0-1 0 15,0 1 2-15,0-2-3 0,0 0 1 16,0 0 0-16,0 0-1 0,0-2-2 0,0 2-5 16,0-2-7-16,0 2-12 0,0-2-14 15,0 0-23-15,0 0-23 0,0 0-31 0,0 0-35 16,0 0-35-16,0 0-30 0,0-2-22 15,0 0-16-15,0 0-4 0,3-4 5 16,-3 0 8-16,2 1 6 0,2-3-2 0,-2-1 17 16,1-3 28-16</inkml:trace>
  <inkml:trace contextRef="#ctx0" brushRef="#br0" timeOffset="-97182.27">5329 16017 26 0,'2'-2'55'0,"-2"-1"-2"0,2 1-1 0,-2 0-6 16,0-2-4-16,2 2-3 0,-2-2-3 15,1 2-2-15,-1-2-1 0,2 3 2 16,-2-3 4-16,1 2 3 0,-1 0 2 0,0 0 3 16,0 0 2-16,0 0 4 0,0 0 3 15,0 0 3-15,2 1 1 0,-2 1 4 0,0-2-1 16,0 2-1-16,0 0-3 0,0 0-3 16,0 0-4-16,0 0-2 0,0 0 0 0,0 0-1 15,0 2 0-15,-2 1 0 0,2 1 1 16,0 0 2-16,0 2 3 0,0 1 3 0,0 3 6 15,0-1 6-15,0 5 6 0,0-1 5 16,0 4 8-16,2 0 5 0,-2 2 10 16,2 2 7-16,-2 2 6 0,3 2 5 0,-1 0-2 15,0 1-3-15,0 1-15 0,0 0-12 16,-1 1-15-16,2-1-13 0,0 2-12 16,1-3-8-16,-2 3-7 0,0-3-5 0,0 3-6 15,-1-2-9-15,1-1-4 0,-1-1-4 16,2 0-2-16,-1 0-3 0,0-4 0 0,0 0 1 15,-2-4-3-15,2 0-1 0,-2-4-3 16,0 1-10-16,0-5-11 0,0 1-20 0,0-5-22 16,0 1-25-16,0 0-36 0,0-2-37 15,0-1-40-15,0 1-31 0,0 0-26 0,0 0-17 16,0-2-6-16,-2-2 7 0,2 2 11 16,0-2 11-16,0 0 1 0,-4-2 17 15,2 0 27-15</inkml:trace>
  <inkml:trace contextRef="#ctx0" brushRef="#br0" timeOffset="-95461.68">4261 16730 7 0,'0'0'108'0,"0"0"-13"0,0 0-10 15,0 0-6-15,0 0-5 0,0 0-4 0,0 0-7 16,0 0-1-16,2 0-2 0,-2 0-2 16,0 0-1-16,0 0-1 0,2 0 1 15,-2 0 1-15,3 0 1 0,-3 0 0 0,2 0 3 16,0 0 1-16,1 0 3 0,-1 2 5 15,1-2 5-15,4 2 5 0,-2 1 2 0,0 1 2 16,4 2 1-16,-3 0-4 0,3 1-3 16,0 3 3-16,3 1 10 0,-1 1 5 0,1 1 3 15,0 2 2-15,3 0-1 0,-2 1-7 16,0 1-11-16,1 0-10 0,1 0-3 0,-3 0-5 16,3 0-1-16,0 0-4 0,0 1-5 0,-2-1-3 15,1 0-11-15,-4 0-3 0,4-2-6 16,-2 2-2-16,-1-1-5 0,0-1-3 15,1-2-2-15,-2 1-1 0,-1-1-3 0,-1 0-2 16,-1-1-1-16,1-3-3 0,-2 1 0 16,-2-3-1-16,3-1-4 0,-3 0-2 0,0 0-1 15,-2-3-2-15,-1 1 1 0,1-2-2 0,0 0 2 16,0 0-1-16,-2 0 0 0,2 0 0 16,-2-2 2-16,2 0-1 0,-2 0 0 15,2 0 0-15,-2 0 1 0,2-2-1 16,-1 0-1-16,1 0 0 0,0 0 0 0,2-2 0 15,-2 0 0-15,2 1 0 0,1-1-4 0,0-2 3 16,0 0-4-16,0-1 3 0,2 1-1 16,-1-2-3-16,0 3-1 0,3-3-4 0,-3 0 3 15,3 1-4-15,0-1 1 0,-1 1 0 16,2-1 1-16,-1 0-1 0,1 1 0 0,-2-1-1 16,3-1-1-16,-3 1-2 0,3-2-2 0,0 3 0 15,-2-3 1-15,3 1-3 0,0-1-1 16,-2 1 2-16,3-1 0 0,-2 1-4 15,2-1-1-15,-2 1-2 0,3-1 0 0,-3 1-1 16,3-1-3-16,-4 1 0 0,5 1-2 16,-4-2-3-16,0 3 2 0,0-1-1 0,-1 1 0 15,2 1 3-15,-3-2 2 0,-1 2 5 0,1 1 2 16,-1-1 2-16,0 0 2 0,-4 1 4 16,5-1 2-16,-4 2 3 0,1-2 1 15,0 3 1-15,-1-3 3 0,2 2 0 0,-2-2 1 16,0 3-1-16,0-3 0 0,1 2 3 15,-4-2-5-15,5 2-2 0,-3 1-4 0,0-1-4 16,-1 0-6-16,0-2-4 0,2 3-1 16,-1-1 0-16,-1 0 0 0,1 0-1 0,0 0 6 15,-2 0 1-15,2 3 5 0,-2-1 3 16,-1 0 5-16,-1 0 5 0,2 0 1 16,-2 2 1-16,2-2 1 0,-2 2-1 0,3 0 3 15,-3 0-1-15,0 0-1 0,0 0 1 0,0-2-1 16,0 2 2-16,0 0-3 0,2-2-1 15,-2 2 0-15,1 0-1 0,-1-2 1 0,2 2-1 16,-2-2-2-16,2 2 2 0,0 0-2 16,-1-1 2-16,1 1-2 0,3 0 1 0,-3-2 1 15,0 2 2-15,1 0 0 0,-2 0-1 16,3 0 1-16,-1 0-1 0,-1 0 2 0,0 0 0 16,0 0 1-16,-2 0-2 0,2 0 1 15,-2 0 1-15,2 0-2 0,-2 0-1 0,0 0-1 16,0 0-1-16,0 0-5 0,1 0-3 15,-1 0-9-15,1 0-7 0,2 0-14 0,-1 0-16 16,0 0-15-16,0 0-20 0,0 0-18 16,0 0-16-16,1 0-14 0,-1 0-13 0,0 0-9 15,0-2-13-15,0 0-15 0,0 0-26 16,0 0-15-16,-2-2 4 0,-2 0 19 16</inkml:trace>
  <inkml:trace contextRef="#ctx0" brushRef="#br0" timeOffset="-94295.08">4490 16019 44 0,'-1'2'87'0,"-1"0"-5"15,0 0-2-15,0 0 0 0,0-2 2 0,0 2 0 16,-1-2-2-16,3 2 0 0,-2-2 0 15,2 1 1-15,-1-1-1 0,1 0 4 16,0 0 0-16,0 0 4 0,0 0 1 16,0 0 1-16,0 0 3 0,0 0 2 0,0 2 2 15,0-2-3-15,0 0-1 0,0 0-5 16,0 0-6-16,0-2-9 0,0 2-5 16,1-1-4-16,1-3-2 0,1 0-1 0,-1 0-2 15,2 0-3-15,1-1-6 0,-2-3-10 16,4 0-6-16,0 1-10 0,1-3-6 15,-1 1-5-15,2-1-3 0,-2-1-2 0,3-3-3 16,-2 3-3-16,3-2 0 0,-3-1-1 0,5 1-1 16,-2-2-2-16,3 1 2 0,-4-1 2 15,3 0-2-15,0 2-1 0,0-1-2 16,-2 1 2-16,-1 1-1 0,0 3 0 16,-1-1 2-16,-1 1 1 0,-1 1-1 0,1 3 2 15,-2-1-2-15,-3 0 0 0,2 0-1 16,0 3-1-16,-3-1 1 0,2 2-1 0,-3-2 2 15,1 2 1-15,-1 0-1 0,2 2-1 16,-3-2-6-16,2 2-5 0,-2-2-6 0,0 2-9 16,0-1-9-16,0 1-9 0,2-2-7 15,-2 2-10-15,0-2-10 0,0 2-13 16,0-2-14-16,0 2-17 0,0-2-23 16,0 2-25-16,0-2-22 0,-2 2-24 0,2 0-25 15,0 0-32-15,-2 2-4 0,-1 0 17 16,2 2 29-16</inkml:trace>
  <inkml:trace contextRef="#ctx0" brushRef="#br0" timeOffset="-93386.86">5082 16101 7 0,'0'-2'61'0,"0"-2"-2"16,0 2-1-16,0 1-2 0,0-1-1 15,0 2-1-15,0-2-2 0,0 2 0 16,0-2 0-16,0 2 2 0,0 0 2 0,0-2 0 16,0 2-1-16,0 0 0 0,0 0-2 15,0 0-2-15,0 0-5 0,0 0-3 0,0 0 2 16,0 2 1-16,3 0 7 0,-3 0 7 16,2 1 11-16,-2 3 8 0,2 0 6 15,-2 1 6-15,2 1 6 0,0 4 8 0,-1-1 10 16,0 2 9-16,1 3 1 0,1 1 0 15,-1 0-6-15,2 2-9 0,-2 0-16 0,1 2-11 16,-1-2-8-16,2 2-8 0,-2-2-8 16,2 0-9-16,0 0-9 0,-3 0-9 15,4-2-10-15,-4-2-7 0,3 1-6 16,-2-3-6-16,0-2-7 0,-1-1-16 0,1-2-22 16,-2-1-32-16,2-1-40 0,-2-2-45 15,0 1-38-15,0-1-34 0,0-2-23 0,0 0-9 16,0 0-3-16,0-2 5 0,0 0 3 15,0 0-4-15,0 0 19 0,0 0 27 0</inkml:trace>
  <inkml:trace contextRef="#ctx0" brushRef="#br0" timeOffset="-92232.45">4517 16560 42 0,'-2'0'98'0,"2"0"-7"16,0 0-6-16,0 0-3 0,0 0-4 16,0 0-4-16,0 0-1 0,0 0 0 15,0 0 2-15,0 0 1 0,0 0 2 0,0 0-2 16,0 0 1-16,0 0 0 0,0 0 4 16,2 0 11-16,2 0 11 0,-3 2 14 15,3 0 15-15,3 0 13 0,-2 2 7 0,0 1 2 16,2 1-3-16,-1 2-4 0,5-1-9 15,-5 5-11-15,5-1-14 0,0 1-13 0,-2-1-15 16,3 2-7-16,-3 3-3 0,2-3-8 16,2 2-6-16,-2 0-8 0,0 1-2 0,-1-3-14 15,2 0-16-15,-3 1-4 0,-1-3-6 16,-1 1-5-16,1-3-3 0,-2 1 0 0,-3-3 1 16,2-1-2-16,0-2 1 0,-3 0 2 15,2-1-1-15,-3 1-6 0,1-2-8 0,-2 0-16 16,1-2-23-16,-1 2-43 0,0-2-52 15,0 0-57-15,-1 0-52 0,-1 0-46 16,1 0-27-16,-1-2-8 0,0 0 9 0,0 0 13 16,0 0 6-16,-1-2 19 0,-1 1 31 15,3-1 36-15</inkml:trace>
  <inkml:trace contextRef="#ctx0" brushRef="#br0" timeOffset="-90949.74">5999 16293 66 0,'0'-1'198'0,"-2"-1"11"16,0 0-37-16,0 0-27 0,2 0-21 16,-1 0-16-16,1 0-14 0,0 0-10 15,1 0-1-15,1 0 6 0,2 1 14 0,0-1 28 16,1 0 29-16,4 0 26 0,-1 0 21 15,3 0 13-15,0 0-1 0,-1 2-15 0,3 0-24 16,0 0-26-16,2 0-29 0,1 2-26 16,-1 0-23-16,2 0-20 0,0 2-15 0,2-2-10 15,-2 1-6-15,2-1-2 0,0 2-4 16,1-2-3-16,0 0-2 0,0 0 0 16,-1 0-2-16,0 0-5 0,-4-2-1 0,0 1-3 15,0-1 0-15,-1 2 0 0,-4-2-4 16,1 2 0-16,-2-2-2 0,0 0 1 0,-1 0-4 15,-2 0 0-15,-3 0-3 0,1 0-11 16,0 0-12-16,0 0-25 0,-2 0-49 16,-2-2-73-16,0 2-86 0,0-2-72 15,0 2-58-15,-2-1-33 0,2-1-6 0,-2 0 23 16,0 0 45-16,-2-2 58 0,0 0 61 16</inkml:trace>
  <inkml:trace contextRef="#ctx0" brushRef="#br0" timeOffset="-90729.68">6398 16200 85 0,'1'-4'94'0,"0"2"-2"16,3-1 1-16,3 1 6 0,-1 0 6 0,-1 2 7 15,1 0 12-15,1 0 12 0,1 4 17 16,-1-1 17-16,1 1 14 0,-2 2 12 0,2 2 9 16,-2-1 9-16,-2 3-4 0,0-1-11 15,-1 3-18-15,-1-1-25 0,0 1-26 16,-2-1-35-16,-2 0-27 0,0 3-26 0,-3-3-35 15,2 2-49-15,-2-1-68 0,-2-1-67 16,0 1-68-16,2-3-59 0,-2 1-37 16,2-1-15-16,-1-1 0 0,2 0 2 0,1-3 33 15,-3 1 43-15,2 0 44 0</inkml:trace>
  <inkml:trace contextRef="#ctx0" brushRef="#br0" timeOffset="-89818.23">7530 15663 7 0,'11'-10'78'0,"-5"1"-5"0,5-1-4 15,-4 1-4-15,1-1-4 0,-1 1-1 0,1 1-2 16,-1-1 2-16,1 1 0 0,-3 2 2 16,2 1 2-16,-1-1 5 0,-3 2 9 15,-2 0 10-15,3 0 11 0,-1 3 13 0,-3-1 14 16,0 0 11-16,-3 2 4 0,1 2 7 15,-3 0 3-15,0-1 6 0,-5 5 6 16,0 2 9-16,-3 1 5 0,0 3 2 0,-4 1-6 16,-2 4-14-16,-5 0-20 0,2 4-22 15,-4 0-24-15,1 2-20 0,-4 0-16 0,0 2-9 16,-2-1-9-16,-1 1-6 0,1 2-5 16,-1 0-8-16,2-1-7 0,0-1-4 15,-1 2-7-15,3-3-1 0,1-1-2 0,2 0 1 16,2-4 2-16,2 0-3 0,2-3 0 15,3-3 0-15,6-2-7 0,-2-1-8 16,4-3-12-16,1-1-18 0,1 0-32 0,1-2-47 16,1-1-57-16,2-1-59 0,0 0-56 15,2 0-39-15,2-2-19 0,2-2 2 0,1 0 18 16,3-1 27-16,-1-1 13 0,5-4 25 16,0 1 33-16,-2-3 36 0</inkml:trace>
  <inkml:trace contextRef="#ctx0" brushRef="#br0" timeOffset="-89265.65">7670 15549 14 0,'2'-2'160'0,"-2"0"1"0,0 0-47 0,2 2-32 0,-2-2-19 16,1 2-8-16,4-2-7 0,-2 2 0 0,1-2 3 16,1 2 7-16,4 0 12 0,-3 0 13 15,7 0 9-15,-2 0 7 0,1 2 10 16,2 0 5-16,1 0 5 0,2 2 7 0,2 1 12 16,1 1 14-16,-1 0 14 0,2 3 14 15,1 3 7-15,2 1 1 0,-2 2-9 0,4 3-17 16,-4 1-23-16,3 2-27 0,-2 1-26 15,-1 3-21-15,2 0-16 0,-2 2-15 16,1-3-5-16,-2 3-2 0,-1 0 2 0,-1-1-3 16,1 1-6-16,-1 0-3 0,-1-4-2 15,-3-1-6-15,-2-1-6 0,0-2-3 0,-1-1-1 16,-1-3 1-16,-2-4-1 0,0 1-7 16,-3-3-6-16,1-1-10 0,-3-1-18 15,0-3-30-15,-2 0-47 0,0-2-68 0,1-2-76 16,-1 0-66-16,0-4-49 0,2 0-35 15,-2-3-11-15,-1-1 8 0,1 0 43 16,-2-1 60-16,-2-1 61 0</inkml:trace>
  <inkml:trace contextRef="#ctx0" brushRef="#br0" timeOffset="-88213.57">7036 16105 6 0,'-2'-2'39'0,"2"2"0"0,-2 0-2 15,2 0 0-15,0 0 1 16,0-2-3-16,0 2-4 0,0 0-3 0,0 0 0 16,0 0 0-16,0-2-1 0,0 2 2 15,0-2 2-15,2 2 3 0,-2 0 1 0,2 0 1 16,-2-2 0-16,1 2 2 0,-1-2 1 16,2 2 1-16,-2 0 0 0,1 0 1 15,-1 0 0-15,3 0 1 0,-3 0 2 0,2 0 2 16,-2 0 1-16,2 0 2 0,0 2 2 15,0 2 1-15,0-2 1 0,-1 2 2 0,1 2-3 16,0-1 2-16,0 1 3 0,-2 2 4 16,2 1 4-16,-2 1 8 0,2 1 7 0,0 1 9 15,0 3 10-15,0 0 10 0,-1 2 10 16,1 2 10-16,1 0 6 0,-3 2 4 16,2 2-2-16,-2 0-8 0,0 0-13 0,0 0-17 15,0 0-20-15,0-1-18 0,0-1-18 16,0 2-14-16,0-2-11 0,0 0-7 0,0 0-5 15,0 0-7-15,0-4-14 0,0 0-25 16,0-1-33-16,0-3-45 0,0 0-54 16,0-3-54-16,0-1-48 0,1-1-32 0,-1-2-19 15,2-3-8-15,0-1-7 0,1-2 10 16,1-3 34-16,1-1 42 0</inkml:trace>
  <inkml:trace contextRef="#ctx0" brushRef="#br0" timeOffset="-86945.55">8363 16109 62 0,'-2'-2'91'0,"1"2"-17"0,1-2-11 0,-2 2-7 16,2-2-5-16,-2 2-5 0,2-2-6 15,-2 2 0-15,2-2 1 0,0 0 4 16,0 2 5-16,0-2 5 0,0 2 5 0,0-2 1 16,0 2 2-16,0-1-2 0,0 1 2 15,0-2-2-15,0 2 0 0,0-2 0 16,0 2 1-16,0-2 1 0,0 2 1 0,0 0 2 15,0 0 4-15,0 0 6 0,0 0 12 16,0 2 13-16,0 0 16 0,0 1 17 0,2 1 12 16,-2 4 12-16,2-1 7 0,-2 5 0 15,2-1-10-15,-2 5-12 0,1-1-16 0,1 4-19 16,0 0-23-16,0 2-16 0,0 0-16 16,0 0-10-16,0 2-12 0,0 0-4 15,-1-1-7-15,1-1-6 0,0 2-3 0,1-2-6 16,-2-2 0-16,1 2-4 0,-2-2 0 15,2 0-2-15,-2-2-1 0,0 2-3 16,0-1-2-16,0 1-8 0,0-2-12 0,0-2-11 16,0 0-17-16,0-1-28 0,0-3-39 15,-2 0-41-15,2-1-44 0,0-2-42 16,0-1-37-16,0-1-23 0,2-2-16 0,-2-2-10 16,0-2-20-16,0-4 18 0,0-4 35 15,-2 1 44-15</inkml:trace>
  <inkml:trace contextRef="#ctx0" brushRef="#br0" timeOffset="-85417.36">7110 16589 30 0,'0'2'47'16,"0"-2"-1"-16,0 2 0 0,0-2 3 0,0 0 4 16,0 0 3-16,0 0 3 0,0 0 6 15,0 0 2-15,0 0 3 0,0 0 2 0,0 0 5 16,0 0 2-16,0 0 3 0,0 0 5 15,0 0 5-15,0 0 3 0,2 0 5 16,-2 0 6-16,2 0 4 0,-2 0 5 0,2 0 4 16,0-2 6-16,-1 2-1 0,0 0-1 15,1-2 1-15,3 2-4 0,-3 0-1 16,2 0 0-16,1 2 0 0,-1-2-7 0,2 2-2 16,1 1-10-16,1-1-11 0,-1 2-15 15,2 2-14-15,-1-2-10 0,3 1-12 0,0 3-9 16,0-2-5-16,1 1-3 0,-1 3-7 0,3-3-3 15,1 3 0-15,-1 1 2 0,1 1-5 16,3-1 0-16,0 1 2 0,1 1-3 16,0 2-3-16,0-1-2 0,1 1-2 15,-1 0 1-15,3 0-3 0,-3 1 2 0,1-1-2 16,-1 0 2-16,1-2-1 0,-1 3 0 0,-2-3 1 16,-2-2-1-16,1 1 1 0,-1-1-2 0,-3 1 3 15,1-3-2-15,-4-1 5 0,0-1-1 16,-1 1 3-16,0-2 1 0,-1-1 2 0,-1 1-1 15,-3-2-3-15,1 0 0 0,1 0-1 16,-2-1 2-16,-1-1-2 0,0 0 0 16,-1 0 0-16,1 0 0 0,0 0-1 0,-2-2-3 15,3 0-2-15,-3 0 4 0,2 0-3 0,0 0 2 16,0-2-1-16,-1 0 0 0,2 0 4 16,-1-2-4-16,3 3-1 0,-1-3-1 0,0 0-1 15,-2 0 2-15,5 0-4 0,-1-1-1 16,-1 1 1-16,1-2-1 0,1 0-2 15,2 1-3-15,-1-1 2 0,3-2-1 0,-3 3 3 16,3-3 1-16,0 0 2 0,0 1-2 16,2-3-1-16,1 3 3 0,0-3-4 0,-1 0-1 15,2 1 0-15,0-1 0 0,2 1 0 16,-1-1-1-16,1 1 0 0,-2 1 1 16,2-1-3-16,-2 1 3 0,0-1 0 0,0 1 0 15,0 0 1-15,0 3 1 0,-4-1 4 0,0 0-3 16,0 0 2-16,-1 1 1 0,-1 1 3 15,1 0-3-15,0 0-1 0,-2 1 0 0,1-1 1 16,-1 0-2-16,1 0-1 0,-1 0 2 16,-1 0-3-16,1 1-1 0,0-1-3 0,-1 0 0 15,-2 0-3-15,2 2-1 0,-2-1 1 16,-2 1-1-16,2 0 3 0,-1 0 1 0,-2 0 4 16,0 2 0-16,0-2 2 0,-1 2 4 15,-1-2 0-15,1 2 2 0,-1-2-2 0,0 2 1 16,0-2-1-16,0 2-2 0,0-2-2 15,0 2-3-15,0-2-7 0,0 2-8 0,0-1-5 16,0 1-10-16,0-2-9 0,0 2-5 16,0-2-5-16,0 2-3 0,0 0-7 0,0 0-5 15,0 0-9-15,0 0-11 0,-1 0-15 16,1 0-20-16,-1-2-19 0,-1 2-24 16,0-2-24-16,0 2-16 0,0-2-14 0,0 0-8 15,-1 0-9-15,1 0-12 0,1-1 13 16,-1 1 23-16</inkml:trace>
  <inkml:trace contextRef="#ctx0" brushRef="#br0" timeOffset="-84336.33">7644 15958 121 0,'-3'-6'110'16,"0"1"-5"-16,-1 1-3 0,2 0 3 0,-3 0 4 0,3 1 3 0,1 1-1 0,-1 0-1 0,2 0 1 16,-1 0-1-16,1 2-1 0,-2-2 1 0,0 2 4 15,0 2 6-15,-1 0 6 0,1 0 5 16,-1 2 11-16,-1 1 7 0,1 1 8 15,-2 0-4-15,2 1-2 0,-1 3-9 0,0-1-16 16,0 3-13-16,0 1-17 0,1 0-14 16,-1 3-17-16,2 1-11 0,0 0-9 15,-1 0-9-15,2 2-8 0,1 0-4 16,0 0-5-16,1 0-5 0,2 0-2 16,-1 0-2-16,0 0-3 0,2-1-1 0,-1-1 3 15,1 0-1-15,0-2 0 0,2 0-3 16,1-1 2-16,1 1-3 0,-1-2-4 0,3-1 1 15,2 1 0-15,-2-2-1 0,3-1 0 16,0 0 0-16,0-1 0 0,3-1 0 0,-4-3 0 16,3 1 3-16,-1 0-3 0,2-4 1 15,-3 0 1-15,2-2-1 0,-1 0 2 0,1-4-1 16,-3 0-1-16,2-2 1 0,0-1-2 16,-3-1 0-16,3-1-4 0,-4-1 3 15,3 0 1-15,-4-1-3 0,0 0 1 0,1-1 3 16,-3-1-1-16,1 1-2 0,-1-1 1 15,0 2 2-15,-3-3-1 0,-1 3 0 0,-1-2-1 16,-1 1 1-16,-1-1 1 0,0-1-1 16,-1 1 1-16,-3 0 0 0,1-1 1 15,-2 1 0-15,0 0-1 0,-3 1 0 16,1 1 1-16,-1-1-3 0,-1 1 0 0,-4 2 0 16,3-1 0-16,-2 0 1 0,-1 3-2 15,-1-3-1-15,-1 3 3 0,2-3-2 0,-2 3-1 16,2-1-6-16,-1 0-3 0,0 3-8 15,3-1-10-15,-2 0-24 0,2 2-30 16,-4 2-36-16,4 2-40 0,1 0-43 0,-1 0-40 16,2 2-26-16,0 2-14 0,1 0-3 15,2 0 3-15,1 0 9 0,1 1 5 0,2 3-10 16,-1 0 13-16,1-1 28 0,2 3 31 16</inkml:trace>
  <inkml:trace contextRef="#ctx0" brushRef="#br0" timeOffset="-83376.09">8183 16615 21 0,'0'0'54'0,"0"0"-13"0,0 0-12 0,0 0-10 15,0 0-6-15,0 0-6 0,-1 0-2 0,1 0-3 16,0 0-2-16,0 0 1 0,0 0 2 16,0 0 3-16,0-1 3 0,0 1 3 0,0-2 4 15,0 2 3-15,0 0 1 0,0 0-1 16,-2 0-3-16,2 0-3 0,0 0-3 16,0 0-1-16,0 0 1 0,0 0 0 0,0-2 4 15,0 2 0-15,0 0 4 0,0 0 3 16,0 0 2-16,0-2 1 0,0 2 0 0,0 0-1 15,0 0-2-15,0 0-1 0,0 0-4 16,2 0-3-16,-2 0-1 0,1 0-3 16,-1 0-1-16,3 0-1 0,-3 0-4 0,2-2 0 15,0 2-1-15,0-2 1 0,0 2-1 16,0-2 4-16,-1 2 4 0,1-2 2 16,0 2 1-16,0 0 2 0,-2 0 0 0,2-2-2 15,0 2-4-15,0 0 0 0,0-2-2 16,0 2-4-16,-1-2-7 0,1 2-7 15,1-1-9-15,0 1-11 0,-1-2-12 0,0 0-13 16,1 0-16-16,-1 2-20 0,3-2-36 16,-3 2-13-16,-2 0-2 0</inkml:trace>
  <inkml:trace contextRef="#ctx0" brushRef="#br0" timeOffset="-82743.61">8289 16724 85 0,'-2'0'107'0,"0"0"-23"0,2 0-17 0,-2 0-11 0,2 0-6 0,-2 0-1 0,2 0-1 15,-2 0 2-15,2 0 5 0,0 0 5 16,-1 0 6-16,1 0 4 0,-2 0 6 16,2 0 1-16,0 0 1 0,0 0-2 0,0 0-5 15,0 0-5-15,0 0-12 0,0-2-10 16,0 2-12-16,0-2-11 0,2 0-8 0,-1 0-7 15,1 0-3-15,0 1-3 0,0-1-1 0,2-2-1 16,0 2 3-16,1 0 7 0,1-2 6 16,0 2 6-16,-1-1 1 0,3 1 1 0,-3-2-2 15,4 2-7-15,-3-2-3 0,1 2-4 16,-1 0-1-16,-1-2-3 0,1 3-1 16,0-1-1-16,-1-2-2 0,1 2-3 0,0-2-1 15,-1 2-3-15,0 0-7 0,-2 0-7 16,-1 2-6-16,1-1-7 0,-1 1-7 15,0 0-5-15,-2 0-4 0,3 0-12 0,-3 0-14 16,0 0-22-16,0 0-28 0,0 0-39 16,0 0-42-16,0 0-11 0,-5-2 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9:50:14.7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2747 1370 41 0,'2'-4'99'0,"0"0"-4"0,0-2-3 0,0 3-6 15,0-3-6-15,-2 0-1 0,2 2-3 16,-2-1 2-16,1 1-4 0,-1-2 1 0,2 0 1 15,-2 1 1-15,0-1 2 0,-2 0 3 16,2 2 4-16,-1-1 5 0,-3 1 8 16,0-2 6-16,0 2 7 0,-1 1 7 0,-3 1 5 15,1-2 2-15,-1 2-2 0,-1 0-3 16,1 2-6-16,-4-2-10 0,2 2-4 16,-1 2-8-16,-2 0-2 0,2 2-6 0,-4 1-1 15,3 1-2-15,1 2-9 0,-3-1-6 16,2 3-9-16,1 1-5 0,0 1-11 0,0 1-6 15,5 0 1-15,-3 3-2 16,3 1-1-16,2 0-2 0,-1 0 0 0,3 2-3 16,2 0-5-16,0 0-5 0,5 0-1 0,-1 0 3 15,1-1-3-15,1-1-1 0,4-2 1 16,-1 0-1-16,0-2 0 0,3-1-5 0,1-1 0 16,3-1-4-16,-1-1 2 0,0-3-2 15,0 0 0-15,3-2-3 0,-1-1-1 16,0-3 0-16,0 0-8 0,0 0-1 0,0-1-6 15,0-3-8-15,1 0-14 0,-3 0-22 16,0-2-44-16,0 1-86 0,0-1-95 16,1 0-91-16,-1-1-73 0,2 1-75 0,0-2-16 15,-1 1 54-15,1-1 82 0,0 0 89 16</inkml:trace>
  <inkml:trace contextRef="#ctx0" brushRef="#br0" timeOffset="841.83">3294 1360 119 0,'-2'0'126'0,"-1"0"-5"0,0 0 0 0,1 0-2 0,0 0 3 0,1 0 3 15,-1 0 4-15,0 0 8 0,0 0 11 16,0 0 14-16,2 0 16 0,-2 0 14 16,0 2 11-16,2-2 12 0,-2 2-3 15,2-2-8-15,-2 2-16 0,2-2-23 0,-1 2-26 16,1-2-25-16,0 2-20 0,0-2-17 16,0 2-12-16,1 0-11 0,1-1-6 0,0 1-6 15,2 0-7-15,0 0-4 0,1 0-7 16,2-2 0-16,0 2-4 0,1-2 1 0,-1 0-5 15,3 0 2-15,-1 0-3 0,1 0 0 16,0 0 1-16,1 0-6 0,0 0 3 16,-2-2-4-16,3 2 4 0,-2-2-5 0,0 2 0 15,1-2-1-15,0 2 1 0,0-2 0 16,4 0 0-16,1-1 0 0,-1 1 0 0,3-2-1 16,-1 0-3-16,1 0-1 0,-1-1-3 15,0 1-5-15,0-2-9 0,1 2-3 16,-5-2-10-16,1 3-9 0,-3-3-12 0,-2 2-15 15,0 0-29-15,-5 1-61 0,3 1-78 16,-3-2-77-16,-2 2-64 0,0 0-52 0,-1 2-33 16,-1 0-12-16,0 0 42 15,0 0 63-15,0 0 65 0</inkml:trace>
  <inkml:trace contextRef="#ctx0" brushRef="#br0" timeOffset="1366.51">4086 1048 65 0,'-4'-8'201'0,"3"2"5"0,-3 1 0 15,2-1 15-15,0 2 21 0,1 0 23 0,-2 1 11 16,1-1 5-16,0 2-5 0,1 2-23 16,-1-2-30-16,0 2-36 0,0 4-30 0,0 0-26 15,-1 5-23-15,2 3-12 0,-2 5-13 16,-1 4-8-16,-2 3-9 0,1 5-12 0,1 3-5 16,-2 1-10-16,1 1 0 0,0 0-9 15,2 2-6-15,-1-1-5 0,-1-3-7 16,3 1-1-16,1-5-9 0,1 1-1 15,0-5-7-15,0 1-9 0,1-4-11 0,1-2-16 16,3-4-21-16,-3 1-43 0,1-5-64 0,-1-1-80 16,1-3-68-16,-1-1-57 0,3 0-39 15,-1-4-14-15,-1 0 13 0,0-2 25 0,2-2 49 16,-3-2 54-16,0-2 52 0</inkml:trace>
  <inkml:trace contextRef="#ctx0" brushRef="#br0" timeOffset="1669.66">4031 1372 107 0,'-1'-6'203'0,"1"2"-10"16,-2 0-10-16,2 0-3 0,2 1-3 0,-1-1 0 16,2-2 3-16,2 2 3 0,3 0 6 15,-2 1 8-15,3-1 10 0,1 0 4 0,0 2-1 16,0 0-14-16,2 0-21 0,-2 2-27 15,3-2-30-15,-2 2-29 0,0-1-24 16,1 1-19-16,-1-2-13 0,3 2-7 16,-4-2-9-16,5 2-5 0,-4-2-5 0,2 0-2 15,-2 0-7-15,1 0-13 0,0 0-17 0,-4-2-33 16,5 2-53-16,-4-1-70 0,-1 1-79 16,-2-2-68-16,3 2-61 0,-2-2-46 15,-1 2-19-15,-2-1 30 0,-1-1 62 0,-1 0 69 16</inkml:trace>
  <inkml:trace contextRef="#ctx0" brushRef="#br0" timeOffset="1879.18">4353 1076 30 0,'-3'-2'221'0,"-4"2"46"0,4 2 1 0,-3 0 10 16,2 2 16-16,-1 2 14 0,1 1 0 0,-3 3-13 15,4 3-27-15,0 2-40 0,1 5-47 16,-2-1-48-16,2 2-41 0,-1 1-32 16,1 3-40-16,-1 0-48 0,2 0-71 0,-3-1-80 15,2 3-79-15,-3-2-70 0,3 2-49 16,-1-1-26-16,0-1-8 0,-1 2 26 16,-1-3 50-16,0-1 56 0</inkml:trace>
  <inkml:trace contextRef="#ctx0" brushRef="#br0" timeOffset="2559.85">2835 1760 14 0,'0'-2'209'0,"0"2"37"0,0-2-12 0,0 4-6 0,-2 0 7 0,2 2 11 0,-2 2 4 16,-1 1 2-16,2 5-3 0,1-1-13 16,0 4-26-16,0 3-33 0,0-1-34 0,0 2-35 15,1 0-31-15,-1 0-26 0,3 0-19 16,-3 0-18-16,2-2-26 0,-2 0-44 16,2-1-62-16,-2 1-72 0,0-2-73 15,0 0-67-15,0-2-50 0,0 3-33 0,2-3-5 16,-2-2 36-16,0 3 55 0,0-3 59 15</inkml:trace>
  <inkml:trace contextRef="#ctx0" brushRef="#br0" timeOffset="2951.53">2811 2402 217 0,'0'-4'270'0,"0"-1"23"16,0-1 0-16,0 0 23 0,0 1 22 15,0 1 7-15,0 0-16 0,0 0-34 16,0 0-43-16,0 2-55 0,-2 2-52 0,2 0-46 15,0 2-29-15,0 2-21 0,0 2-12 16,0 3-8-16,-1 3-9 0,1 1-7 0,-1 2-5 16,1 2 0-16,-2 1-5 0,2-1-1 15,-2 2 1-15,0 0 1 0,2 2-3 0,-2-2-7 16,2 0-6-16,-3 0-10 0,3 0-16 16,-2-2-28-16,2-2-44 0,0 1-59 15,0-3-62-15,0-2-60 0,0 1-47 0,0-5-25 16,2-1-3-16,1-2 16 0,-1-2 18 15,-2-2 21-15,2-2 36 0,0-2 38 0</inkml:trace>
  <inkml:trace contextRef="#ctx0" brushRef="#br0" timeOffset="3188.5">2799 2576 81 0,'-3'-4'193'0,"3"0"-11"0,-2 0-9 16,2 0-3-16,-2 2-3 0,2-1-1 15,2-1-2-15,0 0 5 0,1 0 7 0,1 0 10 16,1 1 12-16,3-1 7 0,0 0 1 16,-1 0-5-16,3 2-10 0,1-2-22 15,1 3-29-15,0-1-29 0,1 0-27 0,2 0-24 16,-2 0-24-16,0 2-15 0,0 0-8 16,0 0-5-16,0 0-6 0,0 0-6 0,-2 0-9 15,-1 0-26-15,1 0-38 0,-2 0-56 16,-1 0-65-16,-1 0-70 0,2 0-60 15,-3 0-39-15,3-2-20 0,-3-2-14 16,-2 0 11-16,3-1 44 0,-3-3 54 0</inkml:trace>
  <inkml:trace contextRef="#ctx0" brushRef="#br0" timeOffset="3404.48">3089 2307 186 0,'-3'-2'259'0,"0"2"22"15,-1 0 3-15,-3 2 13 16,4 2 14-16,-2 1 5 0,1 3-17 0,-1 2-28 16,2 3-40-16,1 0-47 0,-1 3-49 0,1 1-45 15,0 2-31-15,2 0-33 0,-3 0-38 16,3 0-47-16,-2 0-59 0,2 0-65 0,-2 0-63 16,2 0-50-16,-1 0-34 0,1 0-14 15,-2-2 1-15,0 0-1 0,-1 1 20 16,-2-3 37-16,2-2 42 0</inkml:trace>
  <inkml:trace contextRef="#ctx0" brushRef="#br0" timeOffset="4224.79">2069 1591 2 0,'-8'3'173'0,"1"1"-1"0,1 0 1 16,0 0 4-16,1 0 7 0,-1 0 11 15,1-3 11-15,3 3 11 0,0-2 13 0,0 0 8 16,0 0 7-16,2 0-1 0,2-2-12 16,0 2-19-16,2-2-27 0,3 2-28 0,2-2-33 15,3 0-27-15,0-2-27 0,1 0-19 16,-1 0-16-16,3 0-10 0,-2 0-11 0,0 0-10 16,-2-2-2-16,1 3-6 0,0-3-9 15,-1 2-12-15,-2-2-14 0,1 2-25 0,-1-2-42 16,-1 2-51-16,-1 0-57 0,1-1-54 15,-1 1-47-15,0-2-32 0,-2 2-17 0,0-2-3 16,-1 2-11-16,1 0 26 0,-3 1 41 16,-2 1 47-16</inkml:trace>
  <inkml:trace contextRef="#ctx0" brushRef="#br0" timeOffset="4685.95">1485 1354 165 0,'-2'-3'221'0,"-2"-1"-15"0,0 0-12 0,-1 2-5 0,4 0-9 15,-3 0-14-15,3 2-12 0,-3 4-5 0,1 2 6 16,-1 3 17-16,3 5 22 0,-3 7 18 0,2 3 8 16,-1 5-8-16,0 3-23 0,-1 3-35 15,3 3-42-15,-3-2-34 0,2 2-29 0,2-2-18 16,-2-1-12-16,2-3-7 0,0-2-7 16,2-1-7-16,-2-4-21 0,2-2-31 15,-2-2-47-15,2-4-60 0,-2-2-64 0,2-2-61 16,-1-1-39-16,1-3-20 0,3-1 1 0,-3-2 16 15,1-3 20-15,1-3 15 0,-1 0 28 16,-1-3 34-16</inkml:trace>
  <inkml:trace contextRef="#ctx0" brushRef="#br0" timeOffset="4953.33">1438 1714 127 0,'-2'-11'153'16,"1"2"-6"-16,1 1 3 0,-2-2-1 0,2 3 0 15,2-1 3-15,-1 2 3 0,6-1 5 16,-2 1 10-16,2-2 10 0,5 3 4 0,0-1-6 16,1 0-9-16,0 1-19 0,0-1-28 15,3 2-30-15,-3 0-30 0,1 2-21 0,-1-1-18 16,-1 1-10-16,1 0-7 0,-2 0-7 16,1 0-14-16,-2 0-28 0,1 2-32 0,-3-2-38 15,1 0-40-15,-1 0-38 0,1 0-32 16,-2 1-18-16,-1-1-8 0,0-2-7 0,-1 2-5 15,1-2-9-15,-2-2 14 0,-2 1 28 16</inkml:trace>
  <inkml:trace contextRef="#ctx0" brushRef="#br0" timeOffset="5126.42">1694 1400 127 0,'-2'-2'167'0,"-2"0"-13"16,0 2-9-16,1 4-4 0,-3 0-3 0,2 4 0 15,-2 3-2-15,1 4-6 0,-2 4-7 16,3 2-15-16,1 2-16 0,0 4-23 0,-1 1-18 16,1 3-22-16,3 1-35 0,0 3-45 15,3-1-45-15,1 2-47 0,-1-2-47 0,4 1-48 16,2-5-38-16,-3-1 2 0,5-3 24 16,-2-5 34-16</inkml:trace>
  <inkml:trace contextRef="#ctx0" brushRef="#br0" timeOffset="5718.15">2553 693 44 0,'0'-3'197'0,"0"1"3"0,0-2-11 0,0 2-13 0,0 2-13 15,0 0-13-15,-3 0-10 0,3 4-8 16,-2 2-4-16,1 1-3 0,-2 3-7 0,1 1-13 16,0 2-19-16,0 1-21 0,0-1-20 15,2 0-15-15,-3 1-18 0,3 1-27 0,-2-2-31 16,2 3-34-16,-1-3-33 0,-1 0-36 0,1 1-26 15,-1-1-15-15,0-2-6 0,0-1-5 16,2-1-5-16,-3 1-17 0,3-2 7 16,0-3 20-16</inkml:trace>
  <inkml:trace contextRef="#ctx0" brushRef="#br0" timeOffset="6127.56">2581 137 84 0,'0'-4'166'0,"0"2"-10"0,0 1-8 0,0-1-8 16,0 2-4-16,-2 0 0 0,2 3 12 0,-1 3 21 16,1 4 26-16,-2 3 26 0,2 2 17 15,-2 2 2-15,0 2-13 0,0 2-26 16,2 0-34-16,-2 0-41 0,2-2-37 0,-2 2-31 15,2-2-20-15,0-1-13 0,0 1-11 16,-2-2-8-16,2-2-12 0,-1-2-22 0,1 1-36 16,-2-1-51-16,2-2-54 0,-2-1-55 0,2-2-46 15,0-1-27-15,0-1-6 0,0 0 5 16,0-5 11-16,0-1 10 0,0 0 11 0,0 0 22 16,2-1 34-16</inkml:trace>
  <inkml:trace contextRef="#ctx0" brushRef="#br0" timeOffset="6374.07">2546 392 87 0,'-2'-3'123'15,"2"1"-4"-15,0-2-4 0,0 2-6 16,0-2-4-16,2 0-4 0,0 1-2 0,3 1 0 16,-1-2 1-16,2 0 3 0,1 2 3 15,1-2 5-15,0 2-1 0,2-1-7 16,2 1-10-16,0-2-14 0,-2 2-19 0,3-2-19 0,-4 2-15 15,2 0-11-15,-1 2-16 0,-1-2-21 16,-1 2-26-16,2-1-30 0,-2 1-33 16,-2-2-34-16,1 2-24 0,-1 0-17 0,-1 0-11 15,1-2-8-15,-2 2-12 0,1-2 4 16,-1-2 16-16</inkml:trace>
  <inkml:trace contextRef="#ctx0" brushRef="#br0" timeOffset="6591.19">2772 133 96 0,'-2'-2'133'0,"0"2"-12"16,1 0-8-16,-1 0-10 0,-1 2-11 0,1 2-8 16,1 2-7-16,-1 1-7 0,2 5-7 0,-2-1-10 15,2 5-10-15,-2-1-9 0,2 2-10 16,0 2-14-16,0 0-20 0,2 2-20 0,-2 0-27 15,2 0-29-15,-2 0-35 16,2 0-42-16,-1 2-32 0,-1-2-5 0,0 0 11 0</inkml:trace>
  <inkml:trace contextRef="#ctx0" brushRef="#br0" timeOffset="9845.54">5179 1225 61 0,'-2'2'114'16,"-1"-2"-11"-16,2 2-9 0,-3 0-6 15,2 0-9-15,0-1-5 0,-1 1-7 0,1 2-2 16,1 0-1-16,1 2-1 0,0-1 0 0,0 5 1 16,0-1 0-16,0 3 2 15,0 1 2-15,0 2 0 0,0 1-1 0,-2 1-1 16,2 0-1-16,-2 0-5 0,2 2-3 0,-1 0-4 15,1-2-5-15,-2 1-5 0,2-1-6 16,0-4-6-16,0 0-3 0,0-1-6 16,0-3-2-16,0-1 1 0,0-2 6 15,0-1 7-15,0 1 10 0,0-2 16 0,0-2 13 16,0 0 9-16,0 0-2 0,-2-4-4 16,2 0-11-16,0-4-17 0,-3-2-15 15,3-1-14-15,0-3-9 0,0 1-6 0,0-2-4 16,3-3-1-16,-3 1-3 0,2 0-2 15,0 0 0-15,-1-2 1 0,3 1 0 0,-3 1 0 16,4 0 1-16,-1 2 0 0,0-1 0 16,-2 3 0-16,2-1-1 0,1 3-1 15,-1 1 0-15,0 2-1 0,-2 1 0 0,5 1 0 16,-3 2 0-16,1 2 1 0,1 2 2 16,0 4 1-16,-1 1 0 0,2 1 0 15,-2 3 2-15,-2 1 1 0,4-1 0 0,-3 1 1 16,-1-1 0-16,0-1 1 0,2-1-1 0,-3-1 1 15,2-1 1-15,-2-1 1 0,0-2 3 16,-2 0 2-16,1 0 0 0,-1-4-1 16,1 0-1-16,-1-2-6 0,0-2-10 0,0-2-10 15,0-2-5-15,3-1-6 0,-3-2-3 16,2-1-2-16,0 1 5 0,0-3 2 16,0 1 2-16,1-2 3 0,1 1 3 15,0-1 3-15,0 2 2 0,0 1 5 0,-1-1 4 16,2 4 2-16,-2-1 2 0,1 0 0 0,-1 5 1 15,2-1-1-15,-1 0-1 0,-1 3-2 16,0 1 2-16,1 0 5 0,1 2 5 16,-1 2 11-16,0 1 8 0,1 5 10 0,-1 0 8 15,0 3 2-15,-1 1 0 0,0-1-7 0,2 2-6 16,-1 3-6-16,0-3-6 0,-3 2-9 16,4-2-4-16,-4 3-4 0,3-3-5 15,-2 0-14-15,0 1-27 0,-1-1-34 0,1-2-40 16,0-1-42-16,1 0-37 0,1-1-27 15,-1-1-11-15,0-3-3 0,4 1 5 0,-1 0-3 16,0-2-5-16,5-2 14 16,-5-2 23-16</inkml:trace>
  <inkml:trace contextRef="#ctx0" brushRef="#br0" timeOffset="10346.44">5592 1198 24 0,'-2'8'66'0,"2"-1"-6"0,0 1-8 16,0 0-6-16,2 1-3 0,2 1-3 0,-1-1-1 16,0-1-3-16,2 1 0 0,1-1 2 15,-2 0 2-15,3-3 6 0,-1 1 2 0,-1 0 3 16,1-2 3-16,0-1 4 15,-1-1 4-15,1 0 3 0,1-2 4 0,0-2 1 16,0-1 2-16,-2-1-4 0,2 0-7 16,-3 0-7-16,0-2-4 0,1-1-6 0,-1-1-8 15,-2 1-2-15,2-1-3 0,-3 0 0 16,-1 1-1-16,0-1 1 0,0 0 6 0,-1 3 6 16,-3-3 6-16,0 2 6 0,-1-1 1 15,0 1-2-15,-2 2-2 0,0 0-8 0,1 1-10 16,-5 1-7-16,4 0-6 0,-2 2-6 15,1 2-3-15,-1 0-5 0,1 3-2 0,0 1-1 16,1 0-3-16,0 1 1 0,2 3 1 16,2-1-2-16,-1 3 0 0,-1 1 2 0,4 1 0 15,1-1 0-15,0 0 1 0,0 2 1 16,1-1-1-16,4-1 0 0,-3 0-2 16,2 1 1-16,-1-3 0 0,2 1-2 0,0-1 3 15,1-1-2-15,-4-3 0 0,5 1 2 16,-1-1-2-16,5 3-15 15,-5-6-18-15,-1 0-22 0,1-1-26 0,0-1-27 16,2-2-31-16,-1 0-21 0,3 0-21 16,-1-2-18-16,1-1-22 0,0-3-32 15,1 0-3-15,-2 0 15 0,0-3 28 0</inkml:trace>
  <inkml:trace contextRef="#ctx0" brushRef="#br0" timeOffset="11246.43">5877 935 46 0,'0'-2'127'0,"-1"1"-15"0,-1-1-12 0,0 2-9 0,0 2-3 15,0-1-4-15,-1 3-1 0,1 2 3 16,0 2 0-16,1 1 0 0,-1 3-4 16,0 3-2-16,1 0-5 0,-3 4-4 0,1 0-5 15,1 4-7-15,1 0-4 0,-1 4-9 0,0-1-8 16,2 3-10-16,-2 1-5 0,2-1-7 0,0-1-6 16,0 1-5-16,0-2-11 15,2-5-18-15,-2 1-18 0,2-2-20 0,0-4-19 16,-1-1-20-16,1-3-8 0,1-2-1 15,-1-3 9-15,0 0 9 0,-2-3 12 0,1-1 13 16,-1-2 7-16,0-4 9 0,0 0 3 16,0-3 6-16,0-1 6 0,-1-4 6 0,1 1 8 15,-2-3 8-15,0-1 4 0,-1-2 4 16,1 0 3-16,1-1 3 0,-1-1 1 0,0 0 0 16,2 2 6-16,-2 0 4 0,2-1 2 15,0 1 1-15,0 4 1 0,2-1 2 16,0 1-3-16,0 1-3 0,1 3-2 0,2 1-4 15,0 0 0-15,0 1-1 0,2 1 0 16,0 2 2-16,3-2 2 0,-1 2 3 16,1 0 9-16,1 2 9 0,0-2 6 0,3 2 4 15,0-2 4-15,-1 2 5 0,0-2-1 0,0 1 0 16,0-1-3-16,-1 0-1 0,0 0-5 16,-2 0-8-16,-1 0-4 0,-3 2-8 0,3-2-5 15,-3 2-1-15,-3 0 0 0,1 0 1 16,0 0 0-16,-2 0 3 0,-2 0 2 0,0 0 0 15,-2 2-2-15,0 2-2 0,-2 0-2 16,1 1-4-16,-1 1-4 0,-2 2-1 16,-1-1-1-16,1 3 2 0,-1-1 0 0,0 1 0 15,2 1-1-15,-2 1 1 0,2-1-2 16,0 1 1-16,0-1-2 0,2 0 0 0,1-1-1 16,0 0 0-16,0-1 1 0,0 1 0 15,2-3 0-15,0-1 2 0,0 0 1 0,0-1 0 16,2-1-1-16,-2-2 6 0,2 2 7 15,2-4 6-15,-3 0 6 0,3 0 6 0,1-2 7 16,-2 0 2-16,2-2-2 16,-1 0-1-16,3-1 3 0,-4 1 2 0,0-2 3 15,2 2 4-15,-3-1 3 0,2 1 3 16,-2 0-4-16,0 2-6 0,0-2-9 0,0 2-12 16,1 1-11-16,-3 1-10 0,2-2-6 0,0 2-4 15,0 0-2-15,0 2 2 0,0 1-1 16,1 1-2-16,-1 0-6 0,2 4-9 15,0-1-18-15,1 1-27 0,0-1-26 0,0 1-28 16,0 0-24-16,4-3-19 0,-4 3-7 16,3-2 0-16,0-2 2 0,-2 1 5 15,3-1 3-15,-3-2 3 0,3 0-4 0,-2-2 6 16</inkml:trace>
  <inkml:trace contextRef="#ctx0" brushRef="#br0" timeOffset="11645.23">6245 1278 62 0,'2'-4'93'0,"-2"3"-10"0,2-1-8 0,-2 2-5 0,0 2-4 0,0 3-2 0,0 1-3 15,0 2-6-15,0 1-7 0,0 1-8 16,0-1-8-16,0 1-5 0,0-1-3 0,0-1-3 16,0-1-2-16,0-1 1 0,0 0 5 15,2-2 3-15,-2-2 2 0,0 0 0 16,2-4-1-16,-2-2-5 0,1-2-8 0,-1-2-8 15,2-1-5-15,-1-1-1 0,2-1-1 16,-1 0-1-16,0-1-1 0,0 1 0 16,2-1 2-16,-3 1-1 0,4-1 2 0,0 1 5 15,-1 0 7-15,1-1 6 0,2 3 9 0,-2 1 9 16,3 0 10-16,-2 1 6 0,0 1 7 16,1 2 3-16,-1 0 0 0,-2 1-1 15,3 1 0-15,-2 2 5 0,-1 0 5 0,2 2 6 16,-2 1 7-16,-1 1 2 0,1 4-2 15,1-1-4-15,-2 5-11 0,1-1-10 16,-3 1-11-16,1 1-13 0,1 2-12 16,-1-1-10-16,0 1-3 0,-2 0-9 0,0 0-9 15,0 1-19-15,0-1-28 0,0 0-34 0,0-2-40 16,0-1-42-16,0-1-39 0,0-1-23 16,0-1-15-16,2-1-1 0,1-2 5 15,0-1 4-15,2-1 12 0,-1 0 26 0</inkml:trace>
  <inkml:trace contextRef="#ctx0" brushRef="#br0" timeOffset="11983.13">6579 1318 154 0,'0'-4'200'0,"-1"1"-36"0,0-1-34 15,-5 2-29-15,-1 2-23 0,2 0-22 16,-3 0-15-16,-1 4-10 0,1 0-5 0,1 1-4 15,-2 3-7-15,3-1-4 0,0 1-4 16,1 2-1-16,3-3-4 0,1 1 0 16,0 0 1-16,1-1 0 0,0-1 5 0,0-2 7 15,1-1 9-15,2 1 11 0,2-2 19 16,-1-2 20-16,0 2 22 0,0-2 21 16,3 0 21-16,-1-2 13 0,0 2 8 0,-1 0-6 15,-1 0-17-15,1 0-22 0,0 2-28 16,0 0-24-16,0 0-23 0,2 2-18 15,-2 1-11-15,3-1-5 0,0 2-13 0,-2 2-25 16,3-3-32-16,-2 3-36 0,3-2-41 16,0-3-43-16,-1 3-38 0,1-2-26 15,-2 0-19-15,3-2-25 0,-3 0-9 0,3-1 20 16,-4-1 33-16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9:52:33.7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8257 4602 49 0,'0'-1'171'16,"0"-3"-13"-16,0 0-21 0,0 0-12 0,0 0-2 15,2 1 0-15,-2-3 2 0,2 0 9 16,-2-2 9-16,1 3 13 0,0-3 10 0,1 1 3 16,-2-1-2-16,3 0-6 0,-3 1 0 15,2-1-8-15,-2 0-11 0,0 1-3 0,-2 1-13 16,2-2-12-16,-5 1-18 0,3-1-11 15,-2 3-13-15,-2-3-17 0,-2 2-12 16,1-1-10-16,-1 1-6 0,-1 2-11 0,-3-2-4 16,1 3-7-16,-3 1 2 0,-2 0-1 15,1 0 2-15,-2 4 2 0,-2 0 2 16,1 1 3-16,-1 3 0 0,-2 2 1 0,-1 1-1 16,2 3 1-16,-1 1 0 0,-1 2-1 15,1 2-2-15,3 2 1 0,-1 1 0 0,0 2-1 16,4 1 0-16,-1 2 1 0,3 0 1 15,3 1-1-15,1 3-1 0,2-2-2 0,5-1-2 16,2 1 1-16,5 0 0 16,1-3 2-16,3-1 0 0,4 0 4 15,1-2 0-15,2-2-2 0,1-2-2 0,2-1 0 16,1-1-2-16,0-4-5 0,-1 1-1 16,-2-3-1-16,0-1 1 0,0-1-2 15,0-1 2-15,-2-2-3 0,1 0 0 0,-3-2-5 16,0-2-5-16,0 0-7 0,0 0-10 15,-1-2-5-15,0 0-15 0,-2-2-29 16,3 2-50-16,-2-2-76 0,0 1-80 0,1-1-70 16,-1 0-56-16,3 0-36 0,-4 0-24 15,4 0 31-15,-2-1 58 0,-1 1 67 16</inkml:trace>
  <inkml:trace contextRef="#ctx0" brushRef="#br0" timeOffset="294.42">8489 4875 16 0,'-2'-2'195'0,"0"2"31"0,0 0-33 0,1 0-24 0,1 0-9 16,-2 0-8-16,2 0-3 0,-3 2 5 15,3 0 14-15,0 4 14 0,0-1 6 0,0 5-5 16,0-1-12-16,3 3-27 0,-3 1-33 0,0 0-31 16,0 3-22-16,0-1-22 0,-3 0-15 15,3 2-8-15,-2 0-20 0,1 1-40 16,-1-1-55-16,0 0-56 0,0 0-54 16,2 0-49-16,2 0-33 0,0-2-15 15,0-1-11-15,1-3 3 0,0 1 24 0,0-5 35 16</inkml:trace>
  <inkml:trace contextRef="#ctx0" brushRef="#br0" timeOffset="951.85">8832 4507 109 0,'0'-2'176'0,"-2"0"-18"0,2 2-15 0,-2-1-13 0,0 1-9 0,0 0-9 16,1 0-6-16,-2 3 1 0,0 1 5 0,1 4 8 15,-2 1 8-15,0 3 7 0,0 3 4 16,1 2-2-16,-1 4-5 0,0 0-13 16,-1 4-10-16,2 0-15 0,0 3-17 15,-1-1-16-15,-1 1-17 0,3-1-13 0,0 0-13 16,1-1-9-16,-1-1-4 0,1-2-10 16,1-2-19-16,-2 0-29 0,2-2-34 15,-2 0-39-15,2-2-39 0,0-2-33 0,0-1-21 16,0-1-9-16,2-2-2 0,-2-1-6 15,2-2-12-15,-2-1-6 0,1-3 12 16,-1 0 25-16</inkml:trace>
  <inkml:trace contextRef="#ctx0" brushRef="#br0" timeOffset="1248.8">8721 4829 77 0,'0'-6'186'0,"4"3"-15"0,0-3-20 0,2 0-13 16,2 1-5-16,0-1-4 0,3 0-8 16,-1 2-5-16,3-1-11 0,0 1-16 15,0 0-20-15,-1 0-20 0,-2 0-16 16,2 2-14-16,-3 2-9 0,2 0-3 0,0 0-4 15,-1 2 0-15,1 0-2 0,-2 0-1 16,-1 0-7-16,2 0-10 0,-3 0-13 16,1 0-14-16,-1 0-15 0,1 0-14 0,0-1-11 15,-4 1-8-15,3-2-12 0,-1 2-12 16,-3-2-19-16,3-2-32 0,-2 0-30 16,0-1-5-16,-1-1 9 0</inkml:trace>
  <inkml:trace contextRef="#ctx0" brushRef="#br0" timeOffset="1516.75">9014 4543 155 0,'0'-3'204'0,"-1"1"-24"16,1 0-28-16,-2 0-15 0,2 2-4 15,-2 2 5-15,0 4 16 0,-1-1 17 16,0 5 13-16,-1 3 3 0,1 0-8 0,-1 5-22 15,-2 1-31-15,2 3-31 0,1 1-31 16,-3 4-21-16,1 2-19 0,3-1-20 16,-2 5-18-16,0-1-29 0,-1 2-37 0,1 1-45 15,1 1-45-15,2-2-37 0,-1 0-35 16,2 1-24-16,0-3-11 0,0 0 5 16,0 1 2-16,0-1 22 0,0-1 33 15</inkml:trace>
  <inkml:trace contextRef="#ctx0" brushRef="#br0" timeOffset="2231.05">9135 5134 4 0,'-2'-2'174'0,"-3"0"5"0,4-2-17 16,-1 2-12-16,1-1-7 0,1-1-5 16,0-2-2-16,0 2 2 0,1-1 4 15,2-1 9-15,2-2 3 0,-1 3 1 0,2-3-3 16,-2 2-6-16,3-1-9 0,-1 1-14 16,-1 0-18-16,1 2-15 0,-1 1-17 15,2-1-18-15,0 0-16 0,-2 2-13 16,2 2-11-16,-2 0-7 0,0 2-5 0,2 2-4 15,-1 0-1-15,-4 1 0 0,3 3 2 16,-3-1 0-16,0 3 1 0,-2 1 2 0,-2 1 1 16,-3 1-1-16,1-1 0 0,2 1-2 15,-4-2 1-15,-1 1 0 0,1-1-1 16,-3 1 1-16,2-3 2 0,-3 1-1 16,-1-3 1-16,2 1-1 0,-4-2 2 15,3-2-4-15,-1-1 2 0,0 1 1 0,3-2 1 16,-3-2 3-16,4 0 6 0,1 0 3 15,1-2 9-15,-1-2 8 0,0-1 49 16,6 1-36-16,0 0 6 16,1 0 3-16,4 0 0 0,1 2 0 0,-1 1-3 15,1-1-2-15,1 0-7 0,4 2-3 16,-3 2-4-16,4 0-3 0,0-1-3 16,-2 3-5-16,3 2-5 0,-4-2-4 0,2 2-6 15,-1-1-3-15,0 3-4 0,-2-2-2 16,3 1 0-16,-3 1 1 0,3-1-6 15,-2-1-8-15,1 2-10 0,-2-3-21 16,-1 1-42-16,1-2-68 0,-1 2-78 0,0-2-74 16,2-1-64-16,-3 1-48 0,3 0-36 15,-2 0-2-15,-1-2 43 0,-2-2 62 16,1 0 63-16</inkml:trace>
  <inkml:trace contextRef="#ctx0" brushRef="#br0" timeOffset="2434.44">9398 5281 143 0,'0'-2'296'0,"0"2"69"0,0-2 0 0,0 2-19 15,0-2-29-15,0 2-42 0,0-2-60 16,0 2-67-16,0-2-67 0,2 2-69 0,-2-2-69 16,2 2-69-16,-2 0-63 0,2 0-58 15,-1 0-45-15,0 2-26 0,-1-2-19 16,0 0 10-16,0 0 32 0,0 0 43 0</inkml:trace>
  <inkml:trace contextRef="#ctx0" brushRef="#br0" timeOffset="2696.2">9521 5081 66 0,'0'-4'219'16,"2"0"29"-16,-2 2-31 0,3 2-22 16,-3 0-4-16,1 0 5 0,-1 4 0 0,0 0-2 15,0 1-6-15,-1 3-17 0,1 2-29 16,-3 1-34-16,3 0-31 0,-2 5-26 0,2-1-23 16,-2 0-14-16,2 2-25 15,-1 0-40-15,1 1-48 0,-2 1-45 0,2-2-44 16,-2 2-44-16,2-2-27 0,0 2-12 15,2-2-11-15,-2-2-7 0,2-1 17 16,-1-1 30-16</inkml:trace>
  <inkml:trace contextRef="#ctx0" brushRef="#br0" timeOffset="3038.79">9737 5201 175 0,'0'-2'218'0,"0"0"-16"16,0 0-23-16,2 0-13 0,0-2-10 16,0 2-12-16,0-1-5 0,0 1-5 15,2-2 1-15,1 2-1 0,-1 0-3 0,1 0-4 16,-2 0-7-16,4 0-9 0,-2 2-16 15,2-2-13-15,-2 2-18 0,0-2-18 16,2 2-14-16,-2 0-12 0,2 0-10 0,0 0-7 16,-1 2-10-16,1-2-17 0,1 2-23 15,-4-2-33-15,5 2-38 0,-4 0-39 16,1 0-31-16,-2-2-22 0,0 2-9 0,-1-2-3 16,1 2 0-16,-1-2-4 0,-3 0-21 15,0 0 5-15,0 0 17 0</inkml:trace>
  <inkml:trace contextRef="#ctx0" brushRef="#br0" timeOffset="3235.52">9846 5048 38 0,'0'-2'196'0,"-2"0"17"15,2 1-30-15,-2 1-24 0,2 1-14 16,-2 1-8-16,2 2-12 0,-2 2-12 15,2 1-15-15,-2 3-21 0,2 1-19 0,-3 3-21 16,3-1-19-16,-2 2-25 0,2 2-28 16,-2-1-29-16,1 1-30 0,0 2-28 15,-1-2-26-15,0 0-19 0,2 0-25 0,0-3-26 16,0-1-1-16,0-3 14 0</inkml:trace>
  <inkml:trace contextRef="#ctx0" brushRef="#br0" timeOffset="3573.19">9889 5151 46 0,'9'-8'171'0,"1"3"-13"16,0-3-21-16,0 2-16 0,3 3-15 0,-2-3-15 16,-2 2-13-16,3 2-13 0,-2 0-14 15,-3 2-11-15,0 2-7 0,-2 0-8 0,-1 4-1 16,-3 1 3-16,0 3 10 0,-1-1 14 15,-1 3 18-15,0-1 16 0,-1 3 19 16,0-3 14-16,0 2 9 0,2-1 4 0,0-1-1 16,0-1 0-16,0-1-3 0,2 1-3 15,0-2-6-15,0-3-5 0,0 3-7 16,2-2-9-16,3-3-15 0,-1 1-16 16,-2 0-17-16,3-2-17 0,0 0-17 15,1 0-33-15,-1-2-45 0,2 0-59 0,-1 0-69 16,1 0-73-16,-1-2-71 0,3 0-71 15,-3 0-34-15,3 0 17 0,-2-2 49 16,0-1 60-16</inkml:trace>
  <inkml:trace contextRef="#ctx0" brushRef="#br0" timeOffset="4257.58">11145 5008 18 0,'-9'2'222'0,"3"0"49"15,-1-2-1-15,3 0 1 0,1 0 8 0,1-2 5 16,0 0-3-16,4-2-14 0,0 1-28 15,1-1-36-15,4 0-43 0,-2 0-41 16,2 0-45-16,0 1-43 0,-1-1-45 16,1 2-53-16,1 0-66 0,-2 2-67 0,3 0-61 15,0 0-48-15,-1 2-30 0,2 0-11 16,-3 0-9-16,1 0 25 0,-2-1 41 0,-3 3 47 16</inkml:trace>
  <inkml:trace contextRef="#ctx0" brushRef="#br0" timeOffset="4406.35">11177 5046 99 0,'-5'4'202'16,"2"-2"-10"-16,0 2-20 0,-1-2-8 15,2 0-4-15,2 0-5 0,0-1-10 16,4-1-13-16,1 0-20 0,3 0-31 0,3 0-51 16,1 0-62-16,3 0-60 0,0 0-59 15,5 0-76-15,0 0-56 0,0-1-11 16,1 1 17-16,-1-2 32 0</inkml:trace>
  <inkml:trace contextRef="#ctx0" brushRef="#br0" timeOffset="5098.63">12351 4654 148 0,'0'-6'216'0,"0"-1"-6"0,-3 1-34 16,3-2-16-16,-2 3-4 0,-1-3 2 15,-1 0 8-15,0 1 16 0,-2-1 11 0,-1 2 2 16,-3-1-9-16,1 1-15 0,-2 2-26 16,-3 0-29-16,0 1-25 0,-1 3-20 15,-2 0-13-15,-2 1-12 0,0 1-3 0,0 4 2 16,-2 0-1-16,0 3 4 0,1 1-1 16,0 3-1-16,3 1 1 0,0 1-8 15,2 2-2-15,2 0-4 0,-1 4-2 0,2 0 0 16,3 0-5-16,1 2-1 0,3 0 0 15,1 0-1-15,2 1-5 0,2-1-1 16,4 0 2-16,0 0 0 0,3-2-4 0,1 0-2 16,2 0 4-16,0-2-1 0,2-2-2 15,2 0-3-15,1-2 1 0,-2-1 3 16,3-3-3-16,1 0 0 0,-2-3 0 0,2 0 2 16,-2-3-2-16,0-1-6 0,0-2-1 15,0 0-3-15,-1 0-3 0,0-2-7 16,-1 0-6-16,-1 0-11 0,-2-2-27 15,1 2-54-15,-3-2-75 0,3 2-81 0,-5-2-79 16,5 2-66-16,-5-2-51 0,3-1-32 16,-2-1 30-16,1 0 60 0,-3-2 75 15</inkml:trace>
  <inkml:trace contextRef="#ctx0" brushRef="#br0" timeOffset="5422.27">12612 4677 7 0,'2'-15'199'0,"-2"1"33"0,0 3-16 0,-2-1-25 16,2 3 0-16,-3-1 5 0,3 3 0 0,-2 1-7 16,0 0-14-16,2 2-18 0,-1 3-19 15,-1 1-17-15,0 1-8 0,0 3 3 0,-2 4 9 16,2 3 6-16,-1 1 1 0,-1 3-9 15,0 2-19-15,-1 2-22 0,2 4-22 16,2 0-17-16,-3 2-12 0,2-1-11 16,0 1-10-16,0 0-4 0,-1-2-6 0,1 0-19 15,2 0-28-15,-1-4-41 0,1 0-42 16,0-2-51-16,0-2-50 0,0 0-36 16,1-3-20-16,-1-1-5 0,2-3 5 0,-2-1 9 15,3-1 2-15,-3-2-2 0,0-4 20 16,0 0 27-16</inkml:trace>
  <inkml:trace contextRef="#ctx0" brushRef="#br0" timeOffset="5719.87">12482 4850 167 0,'-2'-4'220'0,"-1"2"-14"0,3 1-12 16,0-3 2-16,3 2 7 0,1-2 6 0,2 2 7 15,1-2 11-15,1 2 8 0,1 0 6 16,2 1-3-16,1-1-16 0,2 0-26 16,-1 2-30-16,-1-2-30 0,4 2-35 15,-3-2-35-15,3 2-19 0,-3-2-9 0,1 2-13 16,-1-2-11-16,0 2-5 0,-1-2-2 16,-1 2-5-16,1-2-7 0,-3 2-6 15,1 0-12-15,-2 0-24 0,1 0-40 16,-3 0-55-16,-3 0-62 0,3 0-58 0,-2 2-52 15,0-2-33-15,-1 0-15 0,-1 0-2 16,2-2-2-16,-2-1 21 0,-2-3 38 16,2-2 45-16</inkml:trace>
  <inkml:trace contextRef="#ctx0" brushRef="#br0" timeOffset="5950.18">12791 4582 120 0,'2'-8'202'0,"-2"0"1"0,1 1-2 0,1 1 4 16,0 2 5-16,-2 0-5 0,2 1-10 0,-2-1-7 16,1 2-3-16,-1 2-1 0,2 4-2 15,-2-1-1-15,0 7 2 0,0 1-12 16,-2 3-21-16,1 1-30 0,-1 4-31 0,-2 2-29 16,1 2-24-16,-2 2-12 15,2 1-13-15,-1 1-18 0,-2 1-29 0,2 1-42 16,1-2-58-16,-1 1-63 0,0-1-61 15,0-2-43-15,2-2-27 0,2-1-10 0,-1-2 4 16,1-3-1-16,1-2 19 0,-1-2 35 16,0-3 40-16</inkml:trace>
  <inkml:trace contextRef="#ctx0" brushRef="#br0" timeOffset="6436.51">12984 4940 107 0,'11'-4'205'0,"-7"0"-9"0,3 0-18 15,-1 2-8-15,-3-1-7 0,-2 1-15 16,-1 0-18-16,0 2-18 0,-1 0-16 0,-2 0-20 16,-1 2-21-16,-5 1-13 0,3 1-9 15,-3 2-7-15,0 0-1 0,-1-1 0 16,3 3 1-16,-3-2 3 0,3-1 3 0,-1 1 2 15,1 0 0-15,0 0-1 0,3-3 3 16,0 3-1-16,0-2 1 0,-1 2 2 16,2-3 0-16,1 3 3 0,-1-2 2 0,1 2 4 15,0-3 2-15,-1 3 3 0,1-2 2 16,0 0 3-16,2 0 2 0,0-1 0 16,0 1 1-16,0 0-2 0,0-2 3 15,2 2 0-15,0-2-1 0,1 0 2 0,1-1 2 16,-1 1-1-16,0 0-6 0,2 0-5 15,1-2-7-15,-2 2-7 0,0-2-10 16,3 2-5-16,-1-2-6 0,-1 0-5 16,1 0-4-16,1 0 3 0,-1 0-6 0,0 0-5 15,-1 0 5-15,2 0-3 0,-2 0-2 16,0-2-4-16,0 2-1 0,1 0-2 16,-4 0-12-16,0-2-13 0,3 2-30 15,-3 0-43-15,0 0-50 0,-2 0-50 0,2 0-51 16,-2 0-44-16,2-2-26 0,-2 0-11 15,2 0-5-15,-2-1-11 0,1-3 26 16,-1 2 40-16,0-3 47 0</inkml:trace>
  <inkml:trace contextRef="#ctx0" brushRef="#br0" timeOffset="6673.46">13010 4945 28 0,'-2'-3'215'0,"2"1"31"0,-2 0-4 0,2 0 1 0,-2 0 1 0,2 2-7 0,-3-2-7 15,3 2-2-15,0 2 1 0,0 0-8 16,0 4-13-16,0-1-19 0,0 5-24 16,0-1-32-16,-2 3-39 0,2 1-33 15,-2 2-25-15,2 1-16 0,-1-1-18 0,1 2-14 16,-1 2-21-16,1 0-38 0,0 0-51 16,0 0-48-16,0 0-47 0,0 0-39 15,0 0-27-15,1 0-5 0,-1-1 6 0,1 1 12 16,-1-2 9-16,0 0-10 0,0-2 11 15,0 0 22-15,-1 1 29 0</inkml:trace>
  <inkml:trace contextRef="#ctx0" brushRef="#br0" timeOffset="86186.15">10853 7698 9 0,'0'-2'53'0,"-2"-2"-1"0,2 2 1 0,0-1-2 16,-2 1 0-16,2-2-1 0,0 2-1 16,0-2-3-16,0 2-2 0,0-1-3 15,0 1-1-15,0-2-1 0,0 2-3 0,0-2-2 16,0 2-2-16,0-2 1 0,0 2 0 16,0 1-2-16,0-1 3 0,0 0-1 15,0-2 3-15,0 2 1 0,0 0 1 0,0 0 3 16,0 0 2-16,0 0 4 15,0 1 3-15,0-1 3 0,-1 0 4 0,1 0 4 16,0 2 2-16,0-2 1 0,0 2-1 16,0-2-2-16,0 2-2 0,0-2-3 0,0 2-6 15,0 0-3-15,0 0-4 0,0 0-3 16,0 0-6-16,0 0-3 0,0 0 2 16,0 0-1-16,0 0 1 0,0 0 3 15,0 4 10-15,0 0 5 0,-3 0 4 0,3 1 2 16,-2 3 3-16,2-1-1 0,0 1-9 15,0 0-7-15,0 1-8 0,0-1-9 16,0-1-6-16,0 1-8 0,0-2-2 16,0 1-5-16,0-1-1 0,2 0-1 0,-2-2-1 15,0 1-2-15,0-1 0 0,0 0-7 16,0 0-19-16,0-2-20 0,0 2-30 16,0-3-31-16,0 1-35 0,0 0-28 0,0 0-22 15,3 0-13-15,-3-2-8 0,1 2-15 16,-1-2-22-16,4-2-16 0,-2 0 8 15,1-2 22-15</inkml:trace>
  <inkml:trace contextRef="#ctx0" brushRef="#br0" timeOffset="86966.07">10821 7576 41 0,'0'-2'105'0,"0"-2"-7"0,0 3-6 0,0-1-5 0,0 0-6 16,0 0-4-16,0 0-7 0,0 2-6 0,0-2-4 16,-2 2-2-16,2-2-4 0,-2 2-4 15,0 0-2-15,-3 0-3 0,3 0-1 16,-2 0-3-16,-3 2 1 0,3 0 3 0,0 0 0 15,-2 0 0-15,-1 2 0 0,2-1 1 16,0 3-4-16,-3 0-4 0,2 0-2 16,-2 1 0-16,3 3 1 0,-1-1 2 15,1 3 3-15,-1-1 0 0,-1 0 0 0,2 3-3 16,2-3-6-16,-1 3-7 0,-1-1-7 16,3 0-6-16,2 1-2 0,0-1-1 15,0 0-2-15,2 1-1 0,3-3-1 16,-1 2 0-16,-1-1-1 0,2-1 0 0,4-1 0 15,-4-1-2-15,3 1 1 0,1-3-2 16,1 1 1-16,0-2 0 0,0-2 0 16,3-1 1-16,-2 1-1 0,-1-2 1 0,3-2-2 15,0-2 1-15,0 0-1 0,0-2-1 16,0 1 0-16,1-3 0 0,0-2 3 16,-1 1-2-16,1-1 0 0,-4-1 0 0,2-1 0 15,-2-1-1-15,-1-1-1 0,1 1 0 16,-2-3 2-16,-3 3 1 0,1-2 3 15,-2-1 2-15,-3 1 5 0,1 0 3 0,-2-1 6 16,-2 3 2-16,1-2 1 0,-3 1-1 16,0 1-3-16,-3-1-3 0,-1 1-5 15,-1 1-6-15,1 1-4 0,-2-1-1 16,-2 3-2-16,3-1-1 0,-2 2-1 0,-1 1 0 16,1-1-4-16,0 2-9 0,-2 0-14 15,3 0-19-15,-2 3-17 0,2-1-23 16,1 2-20-16,0-2-17 0,1 2-13 15,0 0-9-15,1 0-13 0,0 0-13 0,4 0-17 16,0 0-28-16,3 0-10 0,-4 0 7 16,4 0 23-16</inkml:trace>
  <inkml:trace contextRef="#ctx0" brushRef="#br0" timeOffset="88320.19">11904 7605 153 0,'-3'-2'153'0,"-1"2"-13"15,0-2-7-15,0 0-2 0,2 2-6 0,1-2-8 16,-1 2-10-16,0-2-8 16,2 0-8-16,0 0-9 0,0 1-9 0,2-1-7 15,0 0-7-15,1 0-8 0,1 0-8 0,0 0-7 16,0 0-8-16,1 2-5 0,0 0-4 16,0 0-2-16,-2 2-1 0,4 2 1 15,-3 0 6-15,-1-1 6 0,-1 5 9 16,-1 0 10-16,1-1 9 0,-2 3 9 0,-2-1 8 15,1 1 7-15,-1 1 2 0,-1-1 1 16,1 1-1-16,-3-1-4 0,1-1-6 16,1 1-5-16,1-1-9 0,-1-1-5 15,1 0-7-15,-1-1-5 0,1-1-4 16,1 0-6-16,1-3-4 0,-2 3-3 0,2-2-5 16,0 0-1-16,2 0-6 0,-2-3 1 15,1 3-2-15,1-2 0 0,3 0 1 0,-4 0 2 16,3-2-2-16,-1 2-3 15,1-2 1-15,1 0-4 0,-1-2-2 16,0 2-2-16,0-2 3 0,3 0-3 0,-3 0 0 16,0 0-1-16,1 0-2 0,-1-1 1 0,0 1-1 15,-1 0-1-15,1 0-2 0,0 0-10 16,0 0-16-16,-1-2-23 0,-1 2-27 16,2 1-33-16,-2-1-35 0,0 0-35 0,0 0-31 15,0 0-25-15,-1 0-15 0,-1-2-8 16,0 2-4-16,0-2-1 0,0 1-7 15,0-1 6-15,0 0 21 0,-1-2 31 16</inkml:trace>
  <inkml:trace contextRef="#ctx0" brushRef="#br0" timeOffset="88918.47">12018 7492 26 0,'-1'-5'117'0,"-1"1"-10"0,0-2-7 16,1 2-4-16,-1-1-7 0,-3 1-4 16,1-2-4-16,1 2 0 0,-1 0-1 0,-2 3-1 15,1-3 3-15,-3 2-2 0,1 2 0 16,-1 0 2-16,-1 0 2 0,-4 0 1 15,5 2-3-15,-4 2 0 0,0-1-3 16,-1 1-6-16,2 2-8 0,-2 0-8 0,0-1-6 16,1 3-7-16,0 0-4 0,1-1-5 15,2 1-2-15,-1 1-1 0,0 3 1 16,3-1-3-16,1 1-1 0,-1-1-2 0,3 2 0 16,2 3-4-16,0-1-4 0,2 0-4 15,0 0-4-15,4 2-1 0,0-1-3 16,0 1 0-16,3-2 0 0,0 0-1 15,3 1 0-15,-1-1-3 0,1-2 2 0,2-1-3 16,-2-1 4-16,3-1-1 0,2-1 0 16,-2-1 1-16,2-3 0 0,2 1-1 15,1-2-2-15,-1-2 2 0,0-2-1 16,-2 0 0-16,2-2 2 0,-2-2 1 0,1-2 0 16,-1 1-2-16,-2-3 1 0,0-1-3 15,0-3-1-15,1 1 0 0,-2-1 0 0,-4 1 5 16,3-3 6-16,-5 3 6 15,1-2 7-15,-3-1 2 0,-2 1 4 0,-1 0-6 16,-2-3-5-16,-1 3-3 0,-2-2-7 16,-3 0-3-16,1 1-5 0,-3-1-1 0,1 2-1 15,-3 1-3-15,3 1-2 0,-4-1-10 16,2 3-17-16,-1 1-21 0,0 1-32 16,-2-1-33-16,3 2-34 0,0 3-28 0,-2-1-17 15,3 0-10-15,0 2-4 0,-1 0-2 16,3 0 0-16,-3 2-10 0,3 0-14 15,-4 2 8-15,4-2 19 0</inkml:trace>
  <inkml:trace contextRef="#ctx0" brushRef="#br0" timeOffset="90636.67">10510 7212 80 0,'0'-2'95'0,"0"2"-5"15,0-1-5-15,0 1-2 0,0-2-4 16,0 2 3-16,0-2-3 0,0 2 4 15,0-2 2-15,0 2 7 0,2 0 7 16,-2 0 4-16,0-2 8 0,0 2 5 0,0 0 2 16,0 0-2-16,0 0-2 0,2 0 2 15,-2 2 2-15,1-2 3 0,1 4 1 16,0-1 3-16,3 1 1 0,-3 4-3 0,1-1-5 16,-1 1-9-16,1 0-9 15,2 1-10-15,-1 1-9 0,0-1-11 0,-2 1-9 16,3-1-12-16,-1 1-6 0,-2-1-6 15,2-1-6-15,-3-2-4 0,3-1-5 16,-2 1-1-16,0 0 1 0,0-2-5 16,0-2 1-16,0 1-1 0,-1-1 0 0,3-2 0 15,-1 0-3-15,0 0 1 0,1-2-2 16,-1-1-1-16,1-3-1 0,3 0-3 0,-4-3-5 16,2-1-1-16,2-1 1 0,-1-1 0 15,1 1-5-15,-1-3-1 0,1 1 2 16,-1-2 1-16,1 2-3 0,0-3 2 0,-2 3 4 15,0-2 0-15,-1 1 0 0,2 3-3 16,-2 0 1-16,-1-1-3 0,-1 3-3 16,3-1-9-16,-3 1-8 0,0-1-18 15,0 2-31-15,-2 1-59 0,1 1-74 0,-1 0-71 16,0 3-67-16,0-1-48 0,0 0-33 16,0 0-17-16,0 0 29 0,-1 0 54 15,-1 3 61-15</inkml:trace>
  <inkml:trace contextRef="#ctx0" brushRef="#br0" timeOffset="91735.48">10966 6738 42 0,'-2'-4'112'16,"0"2"-3"-16,-1-2-2 0,1 3-1 15,1-3-5-15,-1 2-3 0,0-2-1 16,2 2 0-16,-2-2 5 0,2 2 5 0,-1-1 5 15,1 1 6-15,0-2 2 0,0 2 6 16,0 0 2-16,0 0 0 0,0 2-5 16,0-2-6-16,0 2-11 0,0 0-13 0,1 0-7 15,1 0-6-15,2 2-2 0,-3 2 1 16,4 0 2-16,1 2 1 0,-3-1-1 16,2 1-3-16,0 2-5 0,1-1-6 15,-3 1-7-15,3-2-5 0,-2 1-3 0,1-1-4 16,-1 0-3-16,0-3-1 0,0 1-5 15,0 0 0-15,-1 0-7 0,2-2-3 16,-2 0-5-16,1-2-3 0,-1 0-1 16,2 0-3-16,1-2-3 0,-2-2-3 0,3 0-2 15,1 0-2-15,-1-1-2 0,1-3-3 16,-2 0-1-16,5 1 0 0,-3-3 1 16,1 3-3-16,-1-3 0 0,1 1-3 0,-1-1 3 15,-1 0-2-15,1 1 0 0,0-1-3 16,-2 3-4-16,1-1-4 0,-3 1-11 0,-1 1-11 15,1 0-19-15,0 0-30 16,-2 3-41-16,-2-1-50 0,2 0-53 16,-2 0-48-16,0 0-41 0,0 2-19 0,0 1-6 15,-2-1 0-15,2 2-3 0,0 0 27 16,-2 2 41-16,-2 1 44 0</inkml:trace>
  <inkml:trace contextRef="#ctx0" brushRef="#br0" timeOffset="92784.95">11466 7189 18 0,'0'0'134'16,"3"-1"0"-16,-3 1-2 0,0-2 5 0,0 2 1 16,0 0-3-16,0-2 1 0,0 2 0 15,0 0 7-15,0 0 2 0,0-2 4 16,0 2 1-16,2 0 0 0,-2 0-3 0,1 2-8 16,1-2-8-16,0 2-7 0,0 1-9 15,1 1-9-15,-1 0-7 0,3 2-7 16,-2 1-7-16,0 1-7 0,1 0-7 0,1-1-7 15,-1 3-5-15,0-3-7 0,-4 3-5 16,4-2-4-16,-1-1-4 0,1 1-6 16,-2-2-5-16,2-1-2 0,-3 1-4 15,1-2-1-15,0 0-5 0,0-3 2 0,0 1-3 16,2 0-3-16,-2-2-3 0,1-2-2 16,2-1-1-16,-2-1-3 0,3-2 2 15,-3-2-2-15,4 1-1 0,-4-3-2 0,2 1-2 16,2-1 0-16,-1 1-1 0,-4-1-1 15,5 1 1-15,-3-1-3 0,1 3-5 16,-2-3-9-16,2 2-8 0,-1 1-16 16,0-1-19-16,-1 1-24 0,1-1-33 15,-2 0-31-15,2 3-33 0,-2-1-29 0,0 0-20 16,-1 0-15-16,1 3-7 0,-2-1-1 16,3 2 0-16,-3-2-5 0,0 4-15 15,-3-2 1-15,0 2 22 0,-1 0 29 0</inkml:trace>
  <inkml:trace contextRef="#ctx0" brushRef="#br0" timeOffset="93873.63">11029 7896 55 0,'0'0'59'15,"0"0"4"-15,0 0 3 0,0 0 2 16,0 0 2-16,0 0 3 0,0 0-1 0,0 0 2 16,0 0 1-16,0 0 4 0,0 0 4 15,0 0 6-15,0 0 8 0,0 0 11 16,0 0 13-16,0 0 16 0,1 0 16 15,-1 0 21-15,2 0 20 0,0 0 16 0,0 2 6 16,-1-2-4-16,1 2-11 0,3 2-19 16,-1-2-25-16,-1 2-29 0,0-1-26 15,1 3-20-15,1-2-17 0,-1 2-16 16,-1-3-12-16,0 1-10 0,2 0-4 0,-1 0-2 16,0-2-6-16,0 2-4 0,1-3-1 15,1-1 2-15,-1 0-3 0,3 0-4 16,-3-1 0-16,4-3 2 0,-2-2-3 0,3 0-5 15,-4 1 1-15,5-3-3 0,-4-2-4 16,1 3-6-16,0-3-4 0,-3 3-15 16,1-3-31-16,-1 3-52 0,-1-1-72 15,1 0-76-15,-4 3-71 0,3-1-56 0,-2 0-37 16,1 2-28-16,0 1 20 0,-1-1 51 16,-2 0 64-16</inkml:trace>
  <inkml:trace contextRef="#ctx0" brushRef="#br0" timeOffset="96230.92">12162 6717 60 0,'0'-2'108'0,"0"-2"1"0,0 2-1 15,0-1 4-15,0 1 0 0,0-2 3 16,2 0 1-16,-2 0 6 0,1 0 5 15,-1 3 3-15,2-3 7 0,-2 2 5 0,2 0 1 16,-2 0 3-16,3 0-1 0,-2 0-8 16,1 0-15-16,-2 0-16 0,2 2-16 0,0-2-21 15,-1 2-17-15,1 0-12 0,0 2-7 16,3 0 2-16,-1 0 5 0,-1 2 6 16,0 2 5-16,4-2 5 0,-3 1 3 15,0 1-4-15,1 0-3 0,1-1-4 0,-2 1-4 16,0 0-1-16,1-2-3 0,-1 1 1 15,0-1 0-15,-1 0-3 0,1-2 1 16,-2 0-2-16,2 0-2 0,-2 0-4 16,1 0-5-16,-1-2-4 0,3 0-5 0,-2 0-3 15,1-2-1-15,1-2-5 0,2-2-3 16,-3 0-1-16,3 1-2 0,1-3-1 16,-4 0-3-16,5 1 1 0,-3-1 1 15,1 1-2-15,-1-1 0 0,-1 0 0 0,2 1-2 16,-2-1-4-16,-2 2-11 0,2 1-14 15,-1-1-21-15,-1 0-35 0,0 2-42 16,1-1-46-16,-1 1-45 0,1 0-42 16,-2 0-31-16,2 2-19 0,-4-1-3 0,4 1-4 15,-1 2 2-15,1 0 9 0,0 0 31 16,-1 0 38-16</inkml:trace>
  <inkml:trace contextRef="#ctx0" brushRef="#br0" timeOffset="97177.05">12585 7195 12 0,'0'0'106'0,"0"0"-1"0,0 0-3 0,0 0-5 15,0 0-4-15,2 2-4 0,-2-2-5 16,0 0-1-16,0 0 0 0,2 2 6 15,-2 0 13-15,1 0 15 0,1 2 17 0,0 1 20 16,0 1 23-16,0 0 16 0,0 1 8 16,2 1 3-16,-3 2-4 0,3-1-13 15,-1 1-16-15,0 1-21 0,1 0-19 16,-1 1-23-16,1-1-19 0,1-1-15 0,-2 1-17 16,0-1-14-16,1-3-11 0,1 1-8 15,-1 0-4-15,0-3-5 0,0-1 1 16,1 0-1-16,1-2 0 0,1-2 1 0,1-2-3 15,-1-2-2-15,1-2-4 0,2-1 0 16,-1-3-5-16,1 1-1 0,-2-3-3 16,1 1 2-16,0-1 0 0,-1 3-2 15,-1-2-5-15,-1 1-3 0,2-1-5 16,-3 1-17-16,0 1-27 0,0 1-41 0,-2 0-54 16,1 1-59-16,1-1-57 0,-1 0-42 15,-3 1-27-15,2 1-5 0,-1 0 3 16,1 1 12-16,-1 1 5 0,-2-2 26 0,-2 2 37 15</inkml:trace>
  <inkml:trace contextRef="#ctx0" brushRef="#br0" timeOffset="98005.7">12152 7862 49 0,'0'0'133'0,"2"0"-5"16,-2 0 0-16,2 0 1 0,0 0 1 15,2 0 1-15,-2 0 7 0,1 0 5 0,2 2 8 16,-2 0 7-16,1 0 6 0,-1 0 4 15,2 1 4-15,-1-1 1 0,-1 2-1 16,0-2-4-16,1 2-4 0,1 0-9 16,-1-1-14-16,-1 1-14 0,-2-2-15 15,4 2-18-15,-3-2-17 0,2 2-15 0,-2-2-13 16,1-1-13-16,-1 1-8 0,2 0-8 16,-2 0-6-16,2-2-2 0,-2 2-4 0,1-2-1 15,2-2-4-15,-2 0 1 0,3 0 0 16,-3-1 0-16,4-3-2 0,-2-2-4 15,0 1-6-15,2-1-9 0,-3-2-16 16,0-1-27-16,1 2-38 0,-1-3-40 0,0 3-46 16,-2-1-42-16,-1 0-39 15,0 3-29-15,1-1-18 0,-2 3-12 0,0-1-12 16,-2 0-13-16,1 2 20 0,0-1 38 16,-3 1 45-16</inkml:trace>
  <inkml:trace contextRef="#ctx0" brushRef="#br0" timeOffset="99086.03">11826 7317 58 0,'0'-2'64'16,"0"0"-1"-16,0 0 2 0,0 0 0 15,0 1 0-15,0-1 1 0,0 0-2 16,0 0 1-16,0 0 1 0,0 0 4 0,0 0 3 16,3 0 3-16,-3 0 6 0,0 0 7 15,2 1 5-15,-2 1 2 0,0-2 2 16,1 2-4-16,-1 0-9 0,0 0-7 0,2 0-4 16,-2 0-1-16,2 2 8 0,-1-1 13 15,1 3 16-15,3 0 10 0,-3 0 9 16,2 2-1-16,-2-3-6 0,0 1-6 15,0 0-11-15,0 0-9 0,1 0-8 0,-1-2-7 16,0-1-6-16,0 1-7 0,2 0-9 16,-3-2-8-16,3 0-10 0,-2 0-9 15,2 0-10-15,0 0-4 0,-1-2-6 16,1 0-3-16,0-1-5 0,0-1 0 0,-1 0-4 16,2 0-7-16,-2-2-13 0,1 3-25 15,-1-3-37-15,-1 0-48 0,3 1-53 16,-3 1-53-16,2-2-41 0,-3 2-26 0,1 0-13 15,-1 1-4-15,1-1-2 0,0 0-5 16,1-2 23-16,-1 1 34 0,-2-1 41 16</inkml:trace>
  <inkml:trace contextRef="#ctx0" brushRef="#br0" timeOffset="121061.14">2477 5427 9 0,'-4'2'33'0,"2"-2"-5"16,-1 2-4-16,2-2-3 0,-1 0-2 0,1 0-4 15,1 0-3-15,-2 0-3 0,2 0-3 16,-2 0-2-16,2 0-3 0,0 0 0 16,0 0-1-16,0 0-1 0,0 0 1 0,-2 0 0 15,2 0-1-15,0 0-3 0,-2 0-9 16,2 0-9-16,0 0-9 0,-5 2-9 0,2-2-10 15</inkml:trace>
  <inkml:trace contextRef="#ctx0" brushRef="#br0" timeOffset="161623.44">17696 7721 5 0,'0'0'88'0,"-2"-2"-7"0,2 2-10 0,-2 0-5 0,2 0-6 15,-2 0-6-15,2 0-3 0,0 0-2 16,0 0-2-16,0 0-2 0,0 0 0 16,0 0-3-16,0 0-3 0,0 0 38 15,0 0-42-15,-3 0-2 0,3 0-4 16,0 0-1-16,0 0-2 0,0 0-3 15,0 0-1-15,3 0 2 0,-1 0 1 0,0 2 0 16,2-2-2-16,-1 2-1 0,3 0 2 16,0 0 1-16,-1 0 1 0,4-1 1 15,10 3 32-15,-10 0-28 16,2-2-2-16,1 2 0 0,-1-2-1 0,2 2-1 16,0-3-1-16,2 3 0 0,2-2 0 15,-2 2-3-15,0-2-3 0,2 0 1 16,0 0-2-16,0 0 1 0,0-1 0 0,2-1 0 15,-2 2 0-15,3-2 0 0,-3 2-3 16,2-2-4-16,-2 2-1 0,0-2-4 16,0 2-2-16,1-2-1 0,-3 2-2 15,2-2 0-15,-2 0-1 0,2 0-1 0,-1 0 1 16,-1 0-1-16,0 0 1 0,0 0-1 16,3 0 0-16,-3 0-1 0,2 0 2 15,-2-2 0-15,2 2 0 0,-1-2 0 0,1 2 1 16,-2-2 0-16,0 2-1 0,0-2 0 15,0 2 1-15,0-2-2 0,-2 2 3 16,3-1-2-16,-2 1 1 0,1-2 1 16,-2 2-1-16,3-2 0 0,-4 2-1 0,3-2 1 15,-1 0-2-15,2 0-1 0,-3 0 0 16,2 0 1-16,-1 0 0 0,1 0-1 0,-3 1 2 16,2-1-1-16,0 0-1 0,-1 0 0 15,1 0 0-15,-1 0-2 0,-1 0 1 16,4 0-1-16,-2 0 2 0,-1 2-2 15,2-2 1-15,-1 2 1 0,-2-2-1 16,3 2 1-16,-1-1 0 0,0-1 0 0,1 2 1 16,-1-2-1-16,1 0 1 15,-2 0-1-15,1 0-1 0,0 0 1 0,0 0 0 16,-1 0 0-16,1 0-1 0,-1 2 1 16,-2-1 1-16,3-1 1 0,-3 2-2 0,0-2 1 15,-1 2 0-15,2-2-1 0,-4 2 0 16,5-2-1-16,-4 2-1 0,0-2-1 15,1 2 1-15,-1 0-1 0,1 0 2 16,0 0 0-16,-1 0 1 0,1 0 2 0,0 0 0 16,1 0 0-16,0 0-2 0,-2-2 1 15,3 2-1-15,-2-2 0 0,0 2 0 16,1-2-1-16,0 2 0 0,-1 0 0 0,-1 0 1 16,0 0 0-16,1 0 0 0,-1 0 0 15,1 2 1-15,0-2-1 0,-2 2 0 16,3-2 0-16,-3 2 0 0,3-2 2 15,-2 2-1-15,1-2 2 0,-3 0 0 0,2 0-2 16,0 0 2-16,-1 0-1 0,1 0-1 16,-1 0 0-16,3 0 1 0,-5 0 2 15,5 0 1-15,-4-2 0 0,3 2 2 16,-3-2 0-16,3 2 0 0,-3-2-1 0,3 2 0 16,-2 0-1-16,2 0-1 0,-3 0-1 15,3-2-1-15,-3 2 0 0,2-2 1 16,1 2-2-16,-1-2 2 0,1 2-1 15,0-1-1-15,-1 1 0 0,1-2-1 0,-1 2-1 16,1 0-1-16,1-2 2 0,-1 2 1 16,1-2-1-16,-2 2 1 0,3-2 0 15,-2 2 1-15,0-2-2 0,1 2 0 0,-2-2 1 16,0 2 1-16,1-2 0 0,-1 2-2 16,1-2 1-16,-3 2-1 0,4 0 1 15,-5 0-1-15,5 0 0 0,-4 0 0 0,1 0 0 16,-1 0 0-16,1-2 0 0,-1 2 1 15,0 0 0-15,-1 0-1 0,1 0 2 16,1 0-1-16,-4 0 1 0,5 0 0 16,-3 0 1-16,-1 0-3 0,3 0 1 0,-3 0 0 15,3 0 3-15,-2 0-3 0,2 0 0 16,-3 0 1-16,2 0 1 0,0 0-2 16,-1 0-1-16,1-1 0 0,1 1 0 15,-4-2 0-15,3 2 0 0,0 0 0 0,-1 0 1 16,0-2-1-16,1 2 0 0,-1 0 0 15,1 0 0-15,0-2 0 0,0 2 0 16,1-2 0-16,0 2 1 0,-2-2 0 0,3 2-1 16,-2-2 0-16,1 2 0 0,-1-2 0 15,1 2 0-15,-1-2 0 0,0 2-1 16,0-2 1-16,1 2 0 0,-2-2-1 16,0 2 0-16,1-1 1 0,1 1 0 0,-3-2-2 15,3 2 2-15,-3-2-2 0,3 2 2 16,-2-2 0-16,2 2 0 0,-3-2 0 15,2 2 0-15,0-2 1 0,-1 2-1 16,1 0 0-16,1-2 1 0,-4 2-1 0,3-2 0 16,-1 2 0-16,-2-2 0 0,3 2 1 15,-3-2-1-15,1 2 0 0,-1-1 1 16,2 1-1-16,-3-2 1 0,4 0 1 16,-3 0 0-16,1 0 0 0,-2 0-1 0,4 0 0 15,-3 0-1-15,0 0-1 0,1-2 1 16,1 3-1-16,-2-1 1 0,-2 0-1 15,3 0 0-15,-1-2 0 0,0 2 1 0,-1-2 0 16,1 2 0-16,0-1 2 0,0 1-1 16,-1-2 2-16,-1 2-2 0,3-2 0 15,-3 0 1-15,1 1-2 0,-1-1 0 0,1 0 0 16,-1 0 0-16,3 0 0 0,-3 1 0 16,0-1 0-16,1 0 0 0,-2 0 0 15,1 0 1-15,0 0-1 0,3 1 1 16,-3-1-1-16,0 0 0 0,0 0 0 15,0 0-1-15,-2 1 0 0,2-1 0 0,0 0 0 16,1 0 0-16,-1 0 1 0,0-1 0 16,0 1 1-16,0-2-1 0,-1 2 1 15,-1-1-1-15,2 1-1 0,-2-2 0 0,2 2 0 16,-2 0 1-16,2 1 0 0,-2-3 0 16,0 2 0-16,0-2 1 0,0 3-1 15,0-3-1-15,-2 2 0 0,2-2 1 16,-2 1 0-16,2-1 1 0,-2 0-2 0,2-1 1 15,-1 1-1-15,1-2 0 0,0 3-2 16,-2-3 0-16,2 0 2 0,0 1 0 16,0-1-1-16,0 0 1 0,0 1 1 15,-2-1-1-15,2 2-1 0,-2-1 2 0,2 1-1 16,-2-1-1-16,2 1 0 0,0-2 1 16,-3 2 0-16,3-1 1 0,0 1-1 15,-2-1 0-15,2-1-2 0,0 0 0 0,0 1-1 16,0-1-3-16,0 0 0 0,0 1 0 15,0 1 2-15,0-2 1 0,0 3 2 16,0-1 1-16,0 0 0 0,0 1 1 16,-2-1 0-16,2 0 0 0,0 0-1 0,0 1 1 15,-2-1 1-15,2 0-2 0,-2 3 1 16,2-3 0-16,-2 2 0 0,2-2 0 16,-2 2-1-16,2-1 0 0,-2 1 0 15,-1-2-1-15,1 2-1 0,-1-1 1 0,1 1-1 16,-1-2 1-16,1 0 2 0,-3 1-1 15,2-1 1-15,-1-2 0 0,1 3 1 16,-4-3 0-16,4 2-1 0,-3 1 0 16,2-1-1-16,-1 0 0 0,-1 0 1 0,-1 1 0 15,3 1-1-15,-2-2 1 0,-1 2-1 16,1 1-1-16,-3-1-1 0,2 0 2 16,0 0-1-16,-3 0 0 0,3 1 0 0,-3-1 1 15,0 0-1-15,-1 0-1 0,2 0 2 16,-4 1 1-16,3-1 0 0,-4 0 0 0,3 0 0 15,-3 0-1-15,1 0 0 16,0 3 0-16,-2-3 0 0,1 2-1 0,-1-2 2 16,0 2-1-16,0-2 1 0,-2 2 0 15,2 1 0-15,0-1 0 0,-2 0 0 0,2 0 0 16,-3 0 0-16,3 0-1 16,-2 2 0-16,0-2 1 0,0 2-2 0,1-2 1 15,-3 2 0-15,1 0 1 0,-1 0 0 16,0 0 0-16,-1 0 0 0,0 0 0 15,1 0-1-15,-2 2 0 0,-1-2-1 0,2 2 2 16,-1-2 1-16,0 2-1 0,-2-2 0 16,3 2 0-16,-3-2 0 0,1 2-1 15,2-2-1-15,-1 2 1 0,-1-2 0 16,2 2 0-16,-1-1 0 0,0 1-1 0,1 0 0 16,0 0 1-16,1 0 0 0,-2 0 0 15,1 0 0-15,0 0 1 0,1 0 0 16,-2 0 0-16,2-1 0 0,-3 1-1 0,4 0 1 15,-3 0 0-15,2 0-1 0,-3 0 0 16,3 0 2-16,-1 0 0 0,1 0-1 16,0 0 0-16,-1-2 1 0,1 2 0 0,1-2-1 15,-1 1 0-15,2-1-1 16,-2 0-1-16,1 0 0 0,1 0 2 0,0 0-1 16,0 0 1-16,-3 0 0 0,3 0 1 15,-1-1-1-15,1 1 0 0,-2-2 0 16,1 2-1-16,-1-2 0 0,2 2 0 0,-3-2 0 15,3 2 2-15,0-2-2 0,-2 2 2 16,3 0-1-16,-1-2 0 0,-1 2-1 16,1-2-1-16,0 2 2 0,0-2-1 15,0 2 0-15,0-2 1 0,1 2 0 0,-1 0 0 16,2-2 0-16,0 2-1 0,-2 0 0 16,1 0 0-16,-1 0 0 0,2 0 0 0,-2 0 0 15,2 0 1-15,-3 0 0 16,3 0 0-16,-2 0 1 0,2 0 1 0,-2 0 0 15,1-2-2-15,1 2 1 0,-1-1 0 16,1 1 0-16,0-2-1 0,-1 2 0 0,1-2 0 16,3 0 0-16,-2 2 0 0,1-2 0 15,-1 0 0-15,2 2-1 0,0-2 1 16,0 0-1-16,0 2 0 0,2-2-2 16,-2 0 1-16,1 2-1 0,-4-1-1 0,5 1 1 15,-3-2-1-15,1 2 1 0,-2-2-1 16,3 2 1-16,-2 0-1 0,2 0 0 15,-4 0 1-15,5 0-1 0,-3 0 1 16,1 0 1-16,0 2 2 0,1-2-1 0,0 2-1 16,-1-2 2-16,1 1-1 0,0 1 0 15,-1 0-2-15,0 0 0 0,1 0 1 16,0 0 0-16,-1 0-1 0,1 2 2 0,0-2 0 16,-2 1 0-16,3 1 1 0,-2 0 0 15,1 0-2-15,1 0 0 0,-1-1 2 16,0 1-1-16,3 0-3 0,-2 0 2 0,1 0 1 15,1-1-1-15,-1 3 0 0,1-2 0 16,-2 2 2-16,3-1-1 0,-4 1 1 16,5 0-1-16,-5 0 1 0,5-1 0 15,-3 1 0-15,2 0-1 0,-1 1-1 16,1-1 0-16,0 2 1 0,0-3-1 0,2 3 1 16,-1-2 0-16,1-1 0 0,1 1 0 15,0 0 0-15,2 2 0 0,-1-3 0 16,1 3 1-16,0-1 0 0,2 3 2 0,0-2-1 15,0 1 1-15,2 1 0 0,-2-1-1 16,2 1-1-16,1-1-1 0,-1 3 1 16,0-3 0-16,2 3 0 0,-2-1 1 0,-1 0 0 15,1 1 0-15,2-1 0 0,-2 3 1 16,0-3 1-16,0 2-3 0,0-1 2 16,-1 1-1-16,-1 1 0 0,2-1-1 15,-2-2 0-15,0 3 0 0,0-3 1 16,0 0-1-16,0 1 1 0,0-3 0 0,0 1 0 15,0-1 1-15,0 1 1 0,0-2-1 16,0-1 1-16,0 1 0 0,0 0-2 16,0-1 1-16,2 1 0 0,-2-3 2 0,3 3 1 15,-2 0 0-15,1-3 2 0,0 3 2 16,0-2 0-16,0-1 0 0,1-1 0 16,-1 0 0-16,3 0-1 0,-2 0-1 15,0-2-1-15,1 0 0 0,3-1 0 0,-2-1-3 16,3 0-1-16,-2 0-1 0,0-1-5 15,3-1-9-15,-2 0-15 0,-1 0-16 16,2 0-21-16,-2 0-24 0,1 0-27 0,-2 0-22 16,4 0-23-16,-4 0-25 0,3 0-33 15,-2 1-20-15,-3-1 6 0,0 2 19 16</inkml:trace>
  <inkml:trace contextRef="#ctx0" brushRef="#br0" timeOffset="167969.16">2218 1497 75 0,'0'-3'80'0,"0"-1"-1"0,0 0 0 16,0 0-3-16,0 0 0 0,0 0-2 16,0 1-4-16,0-3-1 0,0 2-3 0,0 0 2 15,0-1-1-15,0 1 0 0,-2 0 1 0,2 0-3 16,-2 0-1-16,0 1-1 0,-3-1-2 16,4 0 0-16,-2 0 0 0,-1 2-1 0,0-2-3 15,-3 3-4-15,3-1-4 0,-2 0-4 16,-1 0-3-16,1 0-2 0,-3 2-4 0,2 0-2 15,-1 0-5-15,1 0-3 0,-3 2-5 16,3 2-5-16,-4-2-2 0,3 1 0 16,-2 3 0-16,1-2 2 0,-1 3 3 0,0-1 3 15,1 2 6-15,0 1 6 0,-1 1 5 16,3 1 5-16,-1 3 8 0,-1-1 8 0,3 0 4 16,-1 3 4-16,4 1 4 0,-1 0 3 0,1 2-4 15,1-2-5-15,2 2-3 0,0 0-4 16,2-2-8-16,0 0-5 0,1 1-5 0,2-1-3 15,2-2-4-15,-2-2-3 0,3 1 2 16,2-1-3-16,-1-4 1 0,0 1-3 16,3 0-4-16,0-3-2 0,1 1-4 0,-1-3-5 15,3-1-3-15,-2 0-2 0,2 0-1 0,-2-2-5 16,1-2 0-16,-2 0-1 0,2-2-1 16,-2-2 1-16,-1 2 2 0,-1-2-2 0,-1-1-11 15,0 1-19-15,0-2-31 0,-4 2-41 16,0 1-52-16,2-1-50 0,-4 0-45 0,0 0-36 15,-1 0-26-15,1 0-18 0,-1 3-15 16,-2 1-6-16,0-4 26 0,-2 2 40 0,-3 2 47 16</inkml:trace>
  <inkml:trace contextRef="#ctx0" brushRef="#br0" timeOffset="168604.51">2643 1577 105 0,'0'0'157'0,"-2"0"-9"0,2 0-2 0,-2 0-2 0,2 0-6 16,-2 2-6-16,2-2-8 0,0 2-5 15,0-2-1-15,0 2 2 0,0 0 5 0,0 0 8 16,0 0 9-16,2 0 9 0,0 0 3 15,0 1 7-15,1-1-5 0,3 2-4 16,0-2-12-16,-1 2-17 0,3-2-16 0,-1 2-19 16,5-3-11-16,0 1-10 0,3-2-11 15,0 0-8-15,2 0-5 0,2 0-7 0,2-2-8 16,-1-1-9-16,2 1-6 0,-1-2-4 16,1-2-2-16,0 2-3 0,-1-1-1 15,0-1-1-15,-4 0 0 0,-2 1 1 0,-1 1-3 16,-3 0-3-16,-2 0-1 0,-1 0-6 15,-2 2-8-15,-3 0-20 0,-1 1-29 16,-2-1-45-16,-2 0-53 0,1 0-54 0,-5 2-51 16,2-2-36-16,-2 2-22 0,1-2-1 15,-1 2 7-15,1-2 12 0,-1 2 4 0,2-2 26 16,-3 2 37-16</inkml:trace>
  <inkml:trace contextRef="#ctx0" brushRef="#br0" timeOffset="169448.2">3517 1410 46 0,'-3'-2'121'0,"1"0"-11"0,0 0-10 0,0 0-8 16,-2 0-8-16,0 0-6 0,-3 0-6 0,4 0-6 16,-2 2-2-16,0-1 4 0,0 1-1 15,0-2 2-15,-4 2 0 0,4 0-1 0,-3 0-1 16,1 2-3-16,-2-2-2 0,3 1-2 16,-2 3-5-16,-1-2-3 0,0 2-4 15,0 2-6-15,1-2-5 0,1 1-4 0,-1 3-1 16,3-1-3-16,-3 1-3 0,2 0 0 15,3 1 0-15,-1 1-2 0,0 1 0 16,-1 1-1-16,3-1 2 0,2 0-1 0,0 3-1 16,0-1-1-16,0 0 0 0,2 1-2 15,3-1-1-15,-1 0-1 0,0-1 1 16,-1-1 2-16,3 1 2 0,0-3 3 0,1 1 4 16,1-1 6-16,-1 1 4 0,1-3 5 15,-1 1 3-15,4-2 2 0,-5 0 6 0,5-1 0 16,-2-1 0-16,1 0 2 0,-1 0 1 15,0-2 3-15,1-2-1 0,2 0-1 0,-4 0 0 16,3 0-2-16,-3-2-2 0,3 0-6 16,-2 0-6-16,1 0-5 0,-2-2-7 15,-1 2-9-15,1-2-7 0,-1 3-6 0,0-3-3 16,0 2-2-16,-2-2-5 0,-2 2 0 16,4-2-2-16,-3 2-4 0,-2-1-13 0,1 1-22 15,-2 0-31-15,-1 0-40 0,3 0-42 16,-3-2-47-16,2 2-39 0,-2-2-31 15,0 3-15-15,2-3-7 0,-2 2-3 0,2-2-4 16,-2 2-2-16,0-2 25 0,0 2 32 16</inkml:trace>
  <inkml:trace contextRef="#ctx0" brushRef="#br0" timeOffset="170183.81">3951 1497 164 0,'-1'0'175'0,"-1"0"-10"16,2 0-11-16,-2 0-10 0,2 0-8 0,-2 0-13 16,2 0-11-16,2 0-7 0,-2 0-2 15,4 0 0-15,-2 0-1 0,3 0-1 16,1 0 6-16,1 0 6 0,5 0 14 0,-1 0 16 16,5 0 12-16,1 2 5 0,2-2-6 15,0 0-13-15,-1 2-20 0,4-2-24 0,-1 0-24 16,0 0-16-16,-3 0-11 0,4 0-11 15,-3 0-6-15,-2 0-11 0,-2-2-5 16,0 2-3-16,-4-2-5 0,1 2 1 0,-2 0-6 16,-3 0 0-16,1 0 2 0,-2 0-2 15,-2 0 2-15,-2 0-4 0,3 0-3 16,-3-2-13-16,-2 2-24 0,2-1-38 0,-2 1-50 16,-2-2-56-16,2 2-55 0,-2-2-45 0,2 0-29 15,-3 0-12-15,1 0-1 0,2 2 4 16,0 0 8-16,-1-2 29 0,0 0 39 15</inkml:trace>
  <inkml:trace contextRef="#ctx0" brushRef="#br0" timeOffset="170829.6">4734 1356 35 0,'1'-3'134'0,"1"1"-8"0,-2-2-10 0,2 2-14 0,-2-2-10 0,0 2-11 16,-2 0-11-16,2 0-11 0,-2 0-6 16,0 1-6-16,0-1-3 0,-2 0-4 0,-1 0-4 15,0 0-3-15,0 0-2 0,-2 2-3 16,2 0-1-16,-2 0 0 0,0 0-1 16,0 2-1-16,-1 0 2 0,1 2 2 0,-2-2 0 15,3 1 0-15,-3 1 1 0,2 2-2 16,-1-2-2-16,1 1-4 0,2 3-3 0,-4-2-4 15,4 1-2-15,-3 3-1 0,3-2-1 16,-1 1-1-16,-1 1-2 0,3-1 1 0,0 1 4 16,0-1 3-16,-1 1 1 0,2-1 1 15,2 1 1-15,1-1 1 0,-2-1-2 0,2 1-2 16,2-1-1-16,-1 2 0 0,1-3 1 16,1 3-1-16,2-3 0 0,-1 3 2 15,0-3 3-15,0 1 4 0,5 0 1 16,-4-1 7-16,3-1 2 0,1 0 4 0,-1-1 3 15,1 1 2-15,3-2 3 0,-2-2 1 16,0 2 2-16,3-2 1 0,0-2-2 0,-1 0 2 16,0 0 0-16,0-2-2 0,2 0-1 15,-3 0-6-15,0 0-3 0,1-2-5 0,-1 2-9 16,-3-2-6-16,1 3-7 0,-2-1-4 16,0 0-4-16,-1 0-1 0,-3 0-2 0,0 2 0 15,0-2-4-15,-1 2-11 0,0-2-16 16,0 2-24-16,-2 0-32 0,2 0-34 15,-2 0-36-15,0 0-31 0,-2 0-27 16,0 0-20-16,0 0-17 0,2 0-18 0,0 0-18 16,0 0 12-16,-2-2 25 0</inkml:trace>
  <inkml:trace contextRef="#ctx0" brushRef="#br0" timeOffset="171279.4">5077 1467 36 0,'0'0'184'0,"0"2"13"0,0-2-23 0,0 2-11 0,0-2-7 0,0 0-10 16,0 0-16-16,1 0-16 0,1 0-12 0,3 0-2 16,1-2 2-16,-2 2 7 0,5 0 6 15,-2 0 8-15,5 0 5 0,-1 0-2 0,0 0 0 16,1 0-7-16,2 2-6 0,-1-2-11 16,2 2-11-16,-2-2-12 0,0 1-12 0,1-1-11 15,-2 2-10-15,-2-2-11 0,3 2-8 16,-4-2-6-16,-2 2-6 0,1-2-3 15,0 0-4-15,-3 0-1 0,-1 0-5 0,0 0 1 16,-1 0-1-16,-1 0 2 0,0 0-2 16,1 0-9-16,-1 0-11 0,0 0-26 15,-2 0-33-15,2 0-46 0,-2 0-48 0,0 0-46 16,0 0-37-16,0 0-30 0,0-2-18 16,1 2-11-16,-1 0-12 0,0 0 5 0,0 0 27 15,0 0 40-15</inkml:trace>
  <inkml:trace contextRef="#ctx0" brushRef="#br0" timeOffset="172151.54">5969 1404 73 0,'-2'-2'137'0,"2"-2"-11"0,-2 0-7 0,-1 1-7 16,1-1-6-16,1 2-4 0,-1-2-5 16,1 0-3-16,-3 1-1 0,2-1-4 0,-3 2-4 15,2-2-7-15,-3 2-10 0,0-2-5 16,1 2-9-16,-1 0-4 0,-2 1-5 0,-1-1-4 15,1 0-2-15,-1 2-3 0,0 0-2 16,-2 2-1-16,2 0-1 0,-2-1 0 16,2 3-2-16,-1 0-1 0,0 2-1 0,1 0-1 15,-2-1-6-15,3 3-3 0,-1-1-1 0,3 1-3 16,-3 2 1-16,2-1 1 0,1 1 2 16,1 1 1-16,-1 1 3 0,0-1 1 15,3 0 1-15,-1 1 1 0,2-1 0 16,0 1-1-16,0-3 2 0,2 3-3 15,0-3 2-15,0 1 1 0,0-1 2 0,2-1 1 16,2 1 1-16,0-1 2 0,-1 0 1 16,1-1 2-16,2 1 3 0,1-1 1 15,1-1 4-15,-1 0 4 0,2 0-1 0,-1-1 1 16,1-1 1-16,-1 0 2 0,3 0-2 16,-2-2-1-16,0 0-1 0,1-1-1 0,2-1-3 15,-3 0-2-15,1 0-3 0,-2 0-5 16,3 0-4-16,-3-1-5 0,3-1-6 0,-2 0-8 15,-1-2-2-15,0 2-1 0,-1-2-5 16,0 2-1-16,0-2-4 0,-2 3-5 0,-2-1-15 16,2 0-22-16,-1 0-28 0,-2 0-38 15,0 2-41-15,-1-2-45 0,0 2-45 16,1-2-35-16,3 2-24 0,-3-2-16 0,2 2-17 16,-1-2-12-16,1 0 26 0,-2 1 40 15,2-1 45-15</inkml:trace>
  <inkml:trace contextRef="#ctx0" brushRef="#br0" timeOffset="172517.27">6240 1530 14 0,'-3'4'183'0,"0"-3"34"0,1 1-2 0,-2 0-25 0,1 0-10 16,1 0-7-16,0-2-11 0,2 2-20 15,2-2-25-15,0 0-13 0,3 0-4 0,1-2 5 16,1 2 8-16,1-2 6 0,1 2 1 16,2-2 2-16,1 2-1 0,0-2-6 0,-2 2-10 15,3-2-10-15,0 2-14 0,0-1-18 16,-2 1-16-16,1-2-12 0,-1 2-9 15,-2 0-9-15,0 0-6 0,-3 0-8 16,1 0-4-16,-1 0-2 0,-3 0-5 0,1 0-9 16,0 0-18-16,-2-2-23 0,0 2-31 15,0 0-37-15,-2 0-42 0,1 0-38 16,-1 0-31-16,2-2-291 0,0 2 255 16,-2 0 0-16,0 0-2 0,0 0 5 15,0 0 24-15,0 0 32 0</inkml:trace>
  <inkml:trace contextRef="#ctx0" brushRef="#br0" timeOffset="173214.64">7064 1412 97 0,'2'-2'157'0,"2"0"-11"16,-3-2-10-16,1 2-8 0,-2-2-10 0,3 2-11 15,-3-1-9-15,0 1-12 0,-3-2-6 16,1 0-7-16,1 0-7 0,-3 0-7 16,-2 1-6-16,0-1-7 0,1 2-5 0,-4-2-3 15,1 2-2-15,-4 0-3 0,0 2-1 16,2 0 0-16,-2 0 0 0,-2 2-2 0,1 0-1 16,0 0-1-16,0 2-2 0,-1 2-1 15,-1-1-5-15,1 3-2 0,1 1-3 0,2 1-3 16,0-1-2-16,-2 3-3 0,5-1 0 15,-1 3-2-15,3-1-2 0,-1 0 0 16,3 3 2-16,1-3 0 0,3 2-2 0,0-2 2 16,3 3 1-16,1-3 1 0,3 0 0 15,-1 1-1-15,5-3 0 0,-3 1 1 16,6-1 0-16,0-2 0 0,-1 1 1 0,2-2 2 16,3-1 1-16,-3-1 0 0,2 0 0 15,0-3 2-15,2-1 5 0,-2 0 1 16,0-2 5-16,0 0 4 0,0 0 6 0,-1-2 2 15,-1 0 6-15,0-1 4 0,-1 1 5 16,-3-2 2-16,0 2 2 0,1-2 2 0,-2 2-3 16,-3-1-2-16,-2 1-6 0,2 0-4 15,-2 0-4-15,-2 2-7 0,-1-2-7 16,3 2-6-16,-3-2-4 0,0 2-4 0,-2 0-3 16,2 0-4-16,-2 0-3 0,0 0-1 15,0 0-5-15,0 0-7 0,0 0-13 0,0 0-18 16,0 0-22-16,-2 0-29 0,2 0-31 15,-2 0-32-15,0 0-26 0,0 0-22 0,-1 0-16 16,1 0-8-16,1 0-6 0,-1 0-12 16,2 0-23-16,0 0 8 0,-3 0 20 15,-1 0 30-15</inkml:trace>
  <inkml:trace contextRef="#ctx0" brushRef="#br0" timeOffset="175484.01">2126 2054 93 0,'0'-2'87'0,"0"0"-10"15,0 0-5-15,2 0-6 0,-2 0-6 16,2 0-4-16,-2 0-3 0,2 0 1 15,-2 0 0-15,2 1-1 0,0-1 1 0,-2 0 1 16,2 0 1-16,-2 0 1 0,1 2 1 16,-1-2-1-16,2 2-1 0,-2-2-1 0,0 2-2 15,0 0-5-15,0-2-3 0,0 2-5 16,0 0-4-16,0 0-4 0,0 0-3 0,0 0-3 16,0 0-1-16,2 0 0 0,-2 0 1 0,3 0 5 15,-3 2 2-15,1-2 5 0,-1 2 9 16,2 0 11-16,-2 0 13 0,2 2 8 0,0-1 8 15,0 1 12-15,1 2 10 0,0 2 0 0,1 1 3 16,-2 1 3-16,1 1-1 0,-2 2-2 16,3 1-13-16,-1-1-7 0,-1 2-12 15,0-1-10-15,0 1-9 0,0 0-9 0,-1 0-8 16,0-1-2-16,1-1-8 0,1 0-6 16,-3 1-6-16,2-3-3 0,-2-1-4 0,2 1-9 15,-2-3 0-15,0-1-3 0,0 1-1 16,0-2-1-16,0-3-1 0,0 3 3 0,0-2 1 15,0-2-1-15,0 0-2 0,0 0-4 0,0 0-9 16,0-2-17-16,0 2-33 0,0-2-45 16,2 0-66-16,-2 0-71 0,2 0-63 15,-2-2-55-15,0 0-37 0,2-2-26 0,-2 0 11 16,0-4 45-16,0 1 58 0</inkml:trace>
  <inkml:trace contextRef="#ctx0" brushRef="#br0" timeOffset="176450.87">1445 1697 9 0,'0'0'103'0,"0"0"0"16,0 0-3-16,0 0-2 0,1 0-2 0,-1 0-1 15,2 0-3-15,-2 0-3 0,0 0-2 0,2 0-3 16,-2 0-2-16,2 0-1 0,-2 0-3 15,1 0 1-15,-1 0 1 0,2 0-1 16,-2 0 0-16,2 0 1 0,1 0-1 0,-1 0-1 16,0 0 2-16,1 2 1 0,0-2 2 15,2 0 0-15,1 0 2 0,0 0-3 0,3 0-2 16,0 0-5-16,1 0-4 0,1 2-5 0,0-2-1 16,1 0-3-16,2 0-3 0,1 0-4 15,-2 0-3-15,2-2-6 0,1 2-6 16,-2-2-2-16,3 0-5 0,-2 1-3 15,1-3-3-15,-1 2-2 0,0-2 1 0,1 2 1 16,-1-2-4-16,-1 0 0 0,-1 1 0 0,1 1-5 16,-4-2-5-16,0 2-4 0,-1-2-1 15,0 2-4-15,-3 0-4 0,1 1 2 0,-3 1-1 16,0-2 0-16,-2 2-1 0,3-2-1 16,-3 2 1-16,0 0-1 0,0 0-1 0,-2 0-1 15,2-2-9-15,-2 2-15 0,0-2-27 16,0 2-36-16,0-2-46 0,-2 2-48 0,0-2-47 15,-2 2-31-15,2-2-21 0,-2 2-9 0,3-2 1 16,-3 0-1-16,2 0-10 16,-2 1 17-16,-1-3 29 0,2 0 36 0</inkml:trace>
  <inkml:trace contextRef="#ctx0" brushRef="#br0" timeOffset="177134.11">2006 970 98 0,'0'-4'103'16,"0"2"0"-16,0-2-1 0,0 2-4 0,0 0-1 0,0 0-6 15,0 2-9-15,0-2-7 0,0 2-6 0,0 0-5 16,0 0-2-16,0 0 4 0,0 2 7 16,0 2 10-16,0 2 9 0,1 0 10 0,-1 3 6 15,2 1 4-15,-2 3 0 0,2 0-2 16,-2 1-3-16,3 1-8 0,-3 2-11 0,2 0-13 15,-2 0-15-15,2 1-17 0,-2-3-12 16,2 2-11-16,-2-2-7 0,2 0-6 0,-2-1-16 16,2-3-30-16,-2 1-41 0,1-1-48 0,0-1-51 15,1-3-47-15,1 1-42 0,-1-1-26 16,0-1-29-16,-2 0 11 0,2 0 29 0,-2-3 40 16</inkml:trace>
  <inkml:trace contextRef="#ctx0" brushRef="#br0" timeOffset="178199.7">2158 2532 96 0,'0'0'97'0,"0"0"0"16,0 0 0-16,0 0-3 0,0 0 0 0,0 0 0 16,0 0-2-16,0 0-1 0,0 0 1 0,0 0-3 15,0 0-2-15,0 0-3 0,0 0 0 16,0 2 3-16,0 0 8 0,-2 1 10 0,2 3 12 15,-1 2 7-15,1 1 7 0,0 3 3 16,0 14 129-16,0-9-143 0,0 1-2 16,0-1-12-16,0 4-12 0,0-2-11 15,1 2-16-15,-1-2-13 0,2 0-16 0,1 0-10 16,-1-4-7-16,0 0-9 0,0 1-3 16,-2-3-4-16,1-2-1 0,1-1 0 0,-1-1-3 15,-1-1-6-15,2-2-18 0,-2-1-33 16,2-1-40-16,-2-2-46 0,3 2-50 0,-3-2-44 15,2 0-31-15,-2-2-15 0,2 0-7 16,-2 0-3-16,0 0-6 0,2-4 4 0,0-2 22 16,-1 1 32-16</inkml:trace>
  <inkml:trace contextRef="#ctx0" brushRef="#br0" timeOffset="178611.7">2178 2633 42 0,'0'2'173'0,"-3"-2"-11"0,3 2-18 0,-2-2-8 0,2 1-10 16,0-1-9-16,0 2-12 0,0-2-11 0,2 0-8 15,-2 0-9-15,3 0-4 0,1 0-1 0,0 0-1 16,-2 0 0-16,3 0-3 16,1 0 2-16,1 0-4 0,-1 0-3 0,2-2-5 15,-3 2-7-15,3 0 1 0,-1 0 8 0,3 0 14 16,0-1 7-16,0 1 0 0,1-2-2 16,0 2-7-16,-1-2-18 0,-1 2-21 0,0-2-13 15,1 2-9-15,-3-2-2 0,3 2-5 16,-3-2-2-16,0 2-3 0,-1-2-1 0,-2 2 1 15,3-2-4-15,-3 2-6 0,-2 0-15 16,1 0-26-16,-1 0-30 0,0 0-37 16,0 0-39-16,-2 0-37 0,2-2-26 0,-2 2-21 15,0-2-14-15,0 2-13 0,0 0-10 16,0-3 17-16,0-1 28 0</inkml:trace>
  <inkml:trace contextRef="#ctx0" brushRef="#br0" timeOffset="178937.74">2400 2467 87 0,'2'0'114'15,"-2"0"-2"-15,2 0-2 0,-2 0-3 16,0 0-4-16,0 0-1 0,0 2 0 0,3-2 6 15,-3 2 9-15,1 2 5 0,1 1 7 16,0 1 4-16,-2 4 3 0,2-1-3 0,0 4-4 16,-1 3-6-16,1-1-7 0,-2 4-9 15,3 0-12-15,-3 0-11 0,2 2-14 16,-2 0-12-16,2 0-14 0,-2 0-11 0,1-2-9 16,-1 0-10-16,2 0-6 0,0-4-5 15,-2 0-2-15,1-1-20 0,-1-1-35 0,0-3-47 16,2-1-51-16,-2-1-52 0,0-2-49 15,0-1-36-15,0-1-25 0,0-4-20 0,0 0 17 16,0 0 32-16,-2-4 42 0</inkml:trace>
  <inkml:trace contextRef="#ctx0" brushRef="#br0" timeOffset="179884.03">1146 1642 23 0,'0'-4'111'0,"0"0"-1"0,0 1-2 0,-2 1-2 15,2-2-2-15,0 2-2 0,0 0-4 0,0 0-5 16,-1 2-3-16,1-2-6 0,0 2-5 16,0 0-3-16,0 2 2 0,0 0 7 0,1 2 11 15,1 4 13-15,1-1 13 0,-1 5 11 0,0 1 10 16,2 4 3-16,-2 0-2 0,1 4 1 16,1 0-9-16,0 2-14 0,0-2-21 15,-3 2-19-15,3-2-20 0,-1-2-21 0,0 0-15 16,-1 0-11-16,2-2-3 0,-3-2-5 15,1 1-3-15,0-1-1 0,1-2-3 0,-1-1-11 16,-2-3-23-16,0 1-35 0,0-1-42 16,2-1-48-16,-2-3-48 0,1 1-37 0,-1 0-26 15,2-2-8-15,-1 0 1 0,1-1 4 16,0-1-1-16,-2-2 6 0,0 0 25 0,0 0 30 16</inkml:trace>
  <inkml:trace contextRef="#ctx0" brushRef="#br0" timeOffset="180164.84">1175 1926 50 0,'4'-2'117'0,"-1"0"-5"15,0 0 0-15,3-2-6 0,-1 3-1 16,2-3-5-16,-1 2-1 0,5-2-1 0,-3 0-1 15,3 0-2-15,0 1-6 0,-2-1-8 16,3-2-11-16,0 2-12 0,-2-1-15 16,1 1-12-16,-2 0-11 0,0 0-10 0,1 2-3 15,-3-2-6-15,1 2-5 0,-2 1-14 0,2-1-18 16,-3 2-18-16,-1-2-21 0,1 2-23 16,0 0-21-16,-1 0-19 0,-3 0-17 0,-1 0-26 15,0 0-20-15,0 0 2 0,0 0 13 16</inkml:trace>
  <inkml:trace contextRef="#ctx0" brushRef="#br0" timeOffset="180399.5">1341 1718 33 0,'0'4'142'0,"2"0"0"15,0 0-2-15,2 3-2 0,-2 1-9 0,2 3-8 16,-3 1-13-16,4 3-15 0,-2 2-16 0,1 2-18 16,-1 0-17-16,1 2-15 0,1 2-11 15,-1-2-10-15,-1 2-22 0,0-2-23 0,2 0-26 16,1 0-29-16,-3-4-33 0,3 0-35 0,-2-2-36 16,0-1-12-16,-1-5 8 0</inkml:trace>
  <inkml:trace contextRef="#ctx0" brushRef="#br0" timeOffset="181091.65">1806 606 90 0,'0'-4'92'0,"0"0"3"0,0 0 2 16,0 1 2-16,0-1 2 0,-1 0 4 15,1 2 0-15,0 0-5 0,0 0-5 0,0 2-10 16,-2-2-10-16,2 2-10 0,0 0-9 16,0 2 0-16,0 0 4 0,2 2 6 0,-2 4 11 15,1-1 13-15,1 5 9 0,0-1 5 0,0 4-4 16,-1 1-5-16,1-1-9 0,1 0-13 16,-1 0-14-16,0 0-16 0,0 1-12 0,0-1-8 15,-1-2-7-15,0 1-6 0,-1-1-3 16,2-2-3-16,-2 1 0 0,0-1-11 0,0-1-21 15,0-1-26-15,0 1-29 0,0-3-31 16,0 1-32-16,0 0-27 0,-2-3-14 0,2 1-7 16,0 0-3-16,0-2-1 0,0-2-5 0,0-2-9 15,0 0-1-15,0 0 15 0</inkml:trace>
  <inkml:trace contextRef="#ctx0" brushRef="#br0" timeOffset="181429.45">1779 775 11 0,'0'-2'102'0,"0"1"-4"0,2-1-3 0,-2 2-5 16,2-2-7-16,1 2-4 0,-2-2-4 0,3 2-1 15,0-2 1-15,-1 0-3 0,2 0-1 0,0 2 0 16,0-2-2-16,4 2-4 0,-3-2-5 15,3 2-7-15,-1-2-5 0,-1 2-6 0,2 0-9 16,1 0-6-16,-1 0-7 0,1 0-5 0,0 0-4 16,0 0-4-16,1 0-4 0,-3 0 0 15,3-2 0-15,-2 2-1 0,-1-1 0 0,1 1-2 16,-1-2-3-16,-3 2-7 0,2-2-11 16,-2 2-14-16,0-2-17 0,0 2-13 0,-1-2-15 15,-3 2-12-15,2 0-12 0,-1 0-14 16,1 0-16-16,-3 0-23 0,0 0-26 0,0 0-5 15,0 0 12-15</inkml:trace>
  <inkml:trace contextRef="#ctx0" brushRef="#br0" timeOffset="181639.84">1974 594 96 0,'0'0'108'15,"0"0"-2"-15,0 0-2 0,1 4 1 0,1 0-1 16,3 4-3-16,-3-1-4 0,1 5-7 0,-1-1-8 16,1 4-13-16,1 1-12 0,-1 1-13 15,1 0-10-15,-1 4-10 0,0 0-11 0,2 0-19 16,-1 3-25-16,2 1-27 0,-4 0-24 0,5 4-30 16,1-1-39-16,-1 3-45 0,1-1-11 15,0 1 6-15,-1-3 13 0</inkml:trace>
  <inkml:trace contextRef="#ctx0" brushRef="#br0" timeOffset="185199.49">3629 1857 34 0,'-2'0'169'0,"0"0"-8"0,1 0-7 15,-1 0-5-15,0 0 0 0,0 0 1 0,0 0 2 16,0 0 5-16,-1-2 4 0,2 2 8 16,-1 0 4-16,1 0 1 0,1 0-6 0,0 0-10 15,0 0-7-15,-2 0-15 0,2 0-16 16,0 0-15-16,0 2-11 0,0-2-10 0,0 2-10 15,2 2-3-15,-2 0-2 0,1 2-3 16,-1 1-1-16,2 3-4 0,-2-1-7 16,1 1-12-16,-1 1-7 0,3 3-6 0,-3-3-8 15,2 2-8-15,-2-1-4 0,2 1-2 16,-2-1-1-16,0-1-1 0,0 0-2 16,0 1 1-16,0-1 0 0,0-1 2 15,-2-1-4-15,2 1-9 0,-2-1-9 0,2-1-23 16,-3-2-39-16,3-1-62 0,0 1-68 15,0-2-68-15,0 0-61 0,0 0-47 0,3-1-30 16,-1-1-13-16,0-2 19 0,-2 0 46 16,0 0 60-16</inkml:trace>
  <inkml:trace contextRef="#ctx0" brushRef="#br0" timeOffset="185808.5">3586 2436 21 0,'-4'-1'182'0,"1"-1"14"0,1-2-12 0,0 2-4 0,1 0 2 0,-1 0 3 0,0 0-1 0,2 0-5 0,-1 2-1 0,1-2-7 16,0 2-6-16,0-1-14 0,0 1-13 0,0 0-6 15,0 1-12-15,1 1-5 0,-1 2-6 16,2 2-3-16,-2 1-4 0,2 3-11 0,-1 1-12 15,1 3-16-15,-2 1-9 0,2 2-15 16,-2 0-9-16,3 2-8 0,-3 2-8 16,2 0-3-16,-2 2-7 0,2-2-1 15,-2 2 1-15,2-2-1 0,-2-2 0 0,2 0-2 16,-2-4-3-16,0 0-17 0,0-1-31 16,0-3-48-16,0-1-58 0,0-1-69 0,0-3-64 15,1 0-48-15,0-1-33 0,1-3-20 16,0 0-13-16,-2-2 31 0,0 0 47 0,0 0 55 15</inkml:trace>
  <inkml:trace contextRef="#ctx0" brushRef="#br0" timeOffset="186168.6">3590 2631 31 0,'-2'-2'165'0,"2"0"-19"16,0 0-18-16,0 0-14 0,2 0-9 15,-2-2-9-15,1 3-6 0,0-3-6 16,1 2 1-16,0-2 3 0,3 2 0 16,-1-2 3-16,-1 2 2 0,0-1 1 0,4 1-1 15,-1 0-4-15,-1 0-2 0,1 0-7 16,1 0-7-16,0 0-5 0,0 0-2 15,1 0 6-15,1 0 0 0,1 1-2 0,-2-1-9 16,1 0-9-16,0 0-12 0,-1 2-17 0,-1-2-12 16,1 2-6-16,-1-2-2 0,2 2-2 15,-4-2-1-15,-2 2-5 0,4 0-6 16,-3 0-12-16,0 0-15 0,-4 0-22 0,4 0-24 16,-1 0-26-16,-1 0-24 0,0 0-24 15,0 0-20-15,0 0-19 0,0 0-15 0,-1 0-19 16,-1 0-23-16,0-2-5 0,2 0 15 15,-2-1 30-15</inkml:trace>
  <inkml:trace contextRef="#ctx0" brushRef="#br0" timeOffset="186465.94">3771 2381 109 0,'0'0'122'0,"0"0"-4"0,0 2 1 0,0 0 7 16,0 0 8-16,0 2 8 0,0 1 10 15,2 3 4-15,-2 2 1 0,2 1-7 0,-2 2-13 16,3 3-18-16,-3 1-24 0,2 0-21 16,-2 2-23-16,2 2-17 0,-2 0-15 15,2 0-10-15,-2 0-13 0,2-2-21 0,-2 0-30 16,2 0-31-16,-2-4-36 0,0 0-33 15,1-3-28-15,-1-1-21 0,2-3-9 16,-2 0-14-16,2-3-11 0,-2-1 9 0,0-4 25 16</inkml:trace>
  <inkml:trace contextRef="#ctx0" brushRef="#br0" timeOffset="187179.7">3381 903 85 0,'0'-4'105'0,"0"2"-2"0,0-2-4 15,0 3-2-15,0 1-4 0,0-2 4 0,2 2 7 16,-2 2 9-16,0-1 11 0,3 3 9 0,-3 4 5 15,2-1-1-15,0 5-5 0,-1-1-9 0,1 3-12 16,0 1-17-16,-1 0-17 0,1 0-18 16,3 1-15-16,-3-1-14 0,2 0-12 0,-3-2-6 15,1 1-7-15,-1-3-16 0,1 1-29 16,1-1-33-16,-1-3-37 0,0-1-34 0,0 1-36 16,-2 0-22-16,2-3-10 0,-2 1-7 15,0-2-4-15,2 0-9 0,-2-1 11 0,-2-1 23 16</inkml:trace>
  <inkml:trace contextRef="#ctx0" brushRef="#br0" timeOffset="187579.76">3336 392 37 0,'-3'-1'123'0,"3"-1"-7"0,-2 0-7 0,2 2-10 15,-1-2-10-15,1 2-11 0,0 0-8 16,0 0-8-16,0 0-1 0,0 2 5 0,0 2 11 16,0-1 8-16,1 5 13 0,1 0 10 15,1 3 7-15,-1 2 3 0,0 1-4 16,0 1-7-16,0 2-11 0,0-2-13 0,-1 2-16 16,1 1-15-16,2-1-12 0,-2 0-13 0,0 0-8 15,0 0-8-15,2 0-5 0,-3-1-4 16,1-3-14-16,0 0-19 0,0 1-30 0,0-3-29 15,-2-1-36-15,2-3-34 0,0 1-24 16,0-3-14-16,-1 1-11 0,1-2-10 16,0 0-15-16,-2-2 2 0,0-2 18 0</inkml:trace>
  <inkml:trace contextRef="#ctx0" brushRef="#br0" timeOffset="187891.42">3329 600 28 0,'0'-2'98'0,"1"0"-1"0,0 0-3 16,4 0-3-16,-1 1-4 0,2-1-3 16,-2 0-5-16,5 0-2 0,-2 0-2 0,1 0-3 15,1 0-5-15,-1 0-4 0,1 0-4 16,1 0-7-16,0 0-6 0,0 1-6 0,1-1-8 15,0 0-7-15,-2 0-8 0,3 2-5 16,-3-2-5-16,2 0-5 0,0 0-5 0,-3 0-13 16,3 0-14-16,-2 0-16 0,-1 1-21 0,-1-3-21 15,1 2-17-15,-1-2-18 0,1 2-17 16,-3-2-19-16,-1 0-21 0,3 1 1 16</inkml:trace>
  <inkml:trace contextRef="#ctx0" brushRef="#br0" timeOffset="188095.07">3538 385 142 0,'-2'6'156'0,"0"-1"0"0,0 5 3 15,0-1-2-15,2 3-5 0,-2 1-11 0,2 2-16 16,-1 1-18-16,1 1-24 0,0 0-22 15,0 4-20-15,0 0-15 0,0 2-22 0,0-1-36 16,1 1-41-16,-1 2-47 0,2-2-52 16,0 2-57-16,0-2-33 0,0 1 1 0,-2-1 26 15</inkml:trace>
  <inkml:trace contextRef="#ctx0" brushRef="#br0" timeOffset="189001.83">2919 1585 12 0,'0'0'129'0,"0"2"-5"0,0-2-4 0,0 2-1 0,0-2-5 0,0 0-8 16,2 0-11-16,-2 0-13 0,1 0-14 0,-1 0-15 15,2-2-16-15,-2 2-14 0,2-2-13 16,1 2-17-16,-2-2-19 0,1 0-25 16,2 0-27-16,-2 0-35 0,1 0-39 0,2-1-37 15,-2 1-10-15,1-2 8 0</inkml:trace>
  <inkml:trace contextRef="#ctx0" brushRef="#br0" timeOffset="189744.91">4028 1530 14 0,'0'0'126'0,"0"0"-38"16,0 2-33-16,0-2-25 0,0 0-26 15,0 0-27-15,0 0-33 0,0 0-35 16,0 0-21-16</inkml:trace>
  <inkml:trace contextRef="#ctx0" brushRef="#br0" timeOffset="190165.4">3540 2134 79 0,'-2'2'107'0,"0"-1"-25"15,2 1-17-15,-2 0-13 0,2 0-10 16,0-2-11-16,0 2-11 0,0-2-6 15,0 0-2-15,0 0-1 0,0 0-1 0,0 0 2 16,0 0 2-16,0 0 1 0,0 0-1 0,-2 0-1 16,2 0-3-16,0 0-2 0,-2 0-3 15,2 0-3-15,0 0-1 0,0 0-1 16,0 0-1-16,-2 0-3 0,2 0-8 0,0 0-8 16,0-2-14-16,0 2-18 0,0 0-26 15,0 0-25-15,0 0-25 0,0 0-10 16</inkml:trace>
  <inkml:trace contextRef="#ctx0" brushRef="#br0" timeOffset="196324.11">4824 1802 48 0,'0'-4'117'0,"-2"2"2"0,2-1 1 0,0 1 0 15,0 0 0-15,0 0 0 0,0 0 1 16,0 2-3-16,0-2 0 0,0 2 10 16,2 2 12-16,-2 0 23 0,2 2 25 15,0 1 27-15,0 5 17 0,0 3 0 0,0 1-12 16,0 3-25-16,1 0-37 0,-1 2-36 16,0 0-35-16,0-2-26 0,0 2-21 0,0-2-14 15,1 0-12-15,-1 1-11 0,0-3-14 16,0-2-30-16,-2 1-52 0,2-3-71 0,-2-2-74 15,2-1-72-15,-2 0-58 0,2-3-50 16,-2-1-30-16,0-4 29 0,-2-2 52 16,0-3 61-16</inkml:trace>
  <inkml:trace contextRef="#ctx0" brushRef="#br0" timeOffset="196949.81">4630 909 45 0,'0'0'96'0,"0"-2"0"0,0 2-1 0,0 0-1 0,0 0 1 0,2 0 7 0,-1 2 9 16,1 0 6-16,-1 1 1 0,1 1 0 0,0 0-4 15,-2 4-10-15,3-3-15 0,-3 3-16 16,2 0-16-16,-2 1-14 0,2-1-15 16,-2 1-10-16,2 1-7 0,-2-3-10 0,2 3-21 15,-2-2-28-15,0 1-28 0,0-1-32 16,0-1-30-16,0 1-28 0,0 0-20 0,-2-1-15 15,2 1-16-15,-2-2 6 0,2-1 18 16</inkml:trace>
  <inkml:trace contextRef="#ctx0" brushRef="#br0" timeOffset="197355.92">4645 440 111 0,'2'-4'147'0,"0"0"0"0,0 1-5 16,0-1-8-16,-2 0-11 0,2 2-13 0,0 0-14 15,1 0-10-15,-1 2-3 0,2 0 4 16,0 4 11-16,-1 0 12 0,1 4 11 0,0-1 11 16,0 5 4-16,-3-1-4 0,3 4-10 15,-1 0-14-15,-2 1-16 0,1 1-21 0,0 2-18 16,0-2-14-16,-2 0-11 0,2 0-9 15,-2 1-6-15,1-3-6 0,-1 0-17 0,0 0-28 16,0-1-32-16,0-3-39 0,0 0-44 16,-1-1-42-16,1-1-27 0,0-3-17 0,0 0-9 15,0 0-8-15,0-3-13 0,-2-1 7 16,2-2 23-16,0 0 29 0</inkml:trace>
  <inkml:trace contextRef="#ctx0" brushRef="#br0" timeOffset="197621.94">4655 592 92 0,'2'-3'100'0,"3"1"-4"16,1-2 0-16,-1 2-5 0,1 0-3 0,1 0 0 15,3 0-3-15,-1 0-1 0,1-1-1 0,0 1-1 16,0 0-1-16,1-2-4 0,0 2-7 0,0-2-9 15,-1 2-9-15,2-1-13 0,-3-1-13 16,3 0-8-16,-4 2-6 0,1-2-7 16,-1 2-9-16,1-2-15 0,-4 3-20 0,1-3-21 15,0 2-26-15,-1 0-25 0,0 0-24 0,-2-2-21 16,1 2-20-16,-1-1-24 0,-1 1 1 16,0-2 14-16</inkml:trace>
  <inkml:trace contextRef="#ctx0" brushRef="#br0" timeOffset="197856.59">4849 406 26 0,'-2'0'114'0,"0"0"-11"0,2 2-5 16,-2-2-1-16,2 3 1 0,0 1 1 15,0 2 0-15,2 0 0 0,-2 3-3 0,2 1-8 16,-2 1-9-16,0 3-13 0,0-1-14 0,0 2-14 15,0 2-16-15,0 2-21 0,0 2-33 0,0 0-35 16,0 2-38-16,0 2-47 0,0 0-41 16,2 1-26-16,-1 1-1 0,1 2 16 15</inkml:trace>
  <inkml:trace contextRef="#ctx0" brushRef="#br0" timeOffset="198700.17">4826 2326 64 0,'0'0'192'0,"-2"0"1"16,2 0-9-16,0 0-6 0,0 0-4 15,0 0-4-15,0 0 1 0,0 0 9 0,2 2 17 16,-2 0 21-16,2 2 16 0,-2-1 9 16,0 5-6-16,2 0-25 0,-2 3-34 15,2 1-39-15,-2 1-37 0,1 0-32 0,-1 2-24 16,1 3-13-16,-1-3-15 0,2 2-10 16,-2 0-3-16,3 2-2 0,-1-2-1 15,-2 2-2-15,2-1-4 0,-2-3-11 16,2 0-23-16,-2-2-38 0,2-1-55 0,-2-1-64 15,0-3-61-15,0-1-53 0,0-1-35 16,0 0-19-16,0-4-7 0,0-2 2 0,0 0 25 16,-2-4 43-16,2-2 47 0</inkml:trace>
  <inkml:trace contextRef="#ctx0" brushRef="#br0" timeOffset="198950.84">4817 2503 62 0,'0'-4'105'0,"2"1"-1"0,1-1-4 0,-1 2-1 16,2-2-2-16,0 2 0 0,0-2 1 16,1 2 0-16,1-1 1 0,1 1 5 0,-1-2 3 15,1 2 6-15,1 0 4 0,-1 0 4 16,4 0 1-16,-5-2-6 0,5 3-4 16,-5-3-13-16,5 0-16 0,-4 0-18 0,3 0-18 15,-3 0-14-15,3 1-18 0,-3-1-17 16,1 0-30-16,-1 2-30 0,2-2-35 15,-5 2-33-15,0 1-31 0,3-1-26 0,-3 0-14 16,-1 2-13-16,1-2-23 0,0 0-19 16,-2 0 7-16,0 0 20 0</inkml:trace>
  <inkml:trace contextRef="#ctx0" brushRef="#br0" timeOffset="199195.53">4995 2261 148 0,'0'-2'213'0,"-1"2"-6"0,1 0-16 16,-2 0-5-16,2 4 3 0,0 0 4 15,0 4-5-15,0 1-13 0,0 3-19 16,0 1-21-16,0 2-25 0,2 2-28 0,-2 0-26 16,1 2-23-16,0 0-23 0,1 2-39 15,-2 0-48-15,0 0-54 0,2 0-49 16,-2 0-37-16,3 0-26 0,-1-2-22 0,0 2-30 15,2-2 13-15,-2-2 28 16,-1-1 28-16</inkml:trace>
  <inkml:trace contextRef="#ctx0" brushRef="#br0" timeOffset="200052.53">5904 1871 31 0,'0'-2'180'15,"0"2"1"-15,0-2-7 0,0 2-1 0,0 0 4 16,0 0 7-16,0 0 10 0,0 2 9 15,0-2 14-15,2 2 15 0,-2 0 10 16,2 0-2-16,0 3-14 0,-1 1-22 0,1 2-31 16,0 1-40-16,0 3-35 0,0 1-30 15,0-2-24-15,0 3-16 0,0-1-11 16,-2-2-9-16,2 3-11 0,-2-3-24 0,0 1-40 16,-2-3-61-16,2 1-69 0,0-1-71 15,0 1-61-15,2-3-42 0,-2-1-21 0,1 0-7 16,-1-1 14-16,0 1 42 0,-1-2 53 15</inkml:trace>
  <inkml:trace contextRef="#ctx0" brushRef="#br0" timeOffset="200518.19">5921 2332 61 0,'-2'0'196'0,"0"0"21"0,0 0-28 0,2 0-26 0,-2 0-11 16,0 2-7-16,2 0-8 0,-1-1-12 0,1 3-7 15,0 2 3-15,0 0 5 0,0 3 4 16,1 1-3-16,-1 1-6 0,2 2-2 0,-2 1-12 16,0 1-11-16,0 0-13 0,0 2-15 15,0-1-12-15,0 1-14 0,0-2-12 16,0 2-10-16,0-2-7 0,0 3-5 15,0-1-6-15,0 0-3 0,0 2-12 0,0-2-20 16,0 2-23-16,0-2-34 0,0-1-35 16,0-1-36-16,2-2-29 0,-2 0-16 15,2-1-14-15,-2-3-2 0,2-1 1 0,0-2 2 16,0-1-5-16,0-1-12 0,0 0 7 16,-2-4 22-16</inkml:trace>
  <inkml:trace contextRef="#ctx0" brushRef="#br0" timeOffset="200855.22">5921 2616 133 0,'0'-2'169'0,"0"-2"-14"0,0 2-12 15,0-2-9-15,2 0-5 0,0 1-5 16,0 1-3-16,-1-2 1 0,4 2-1 0,-2-2 5 16,1 2 2-16,1-2 4 15,0 2 1-15,1-1 1 0,-2 1 1 0,3 0-5 16,1 0 3-16,1 0 7 0,0 0 6 0,1 0-8 16,2 0-13-16,-2 0-11 0,2 1-25 15,0-1-27-15,-2 0-29 0,3 0-17 0,-4 2-9 16,0-2-12-16,1 2-9 0,-3-2-20 15,0 2-27-15,-2-2-29 0,0 2-34 0,0 0-34 16,-3 0-32-16,2 0-31 0,-2 0-20 16,-1 0-17-16,0 0-11 0,1 0-8 0,-2 0-7 15,0 0-13-15,0 0 16 0,0 0 30 16,0-2 36-16</inkml:trace>
  <inkml:trace contextRef="#ctx0" brushRef="#br0" timeOffset="201127.4">6116 2383 50 0,'0'-2'171'15,"-2"2"-15"-15,2-2-15 0,-3 2-4 0,3 2 10 16,0 2 15-16,0 0 18 0,0 3 19 16,0 1 15-16,0 2 4 0,0 1-9 0,0 2-20 15,0 3-28-15,3 1-33 0,-3 0-33 16,2 4-26-16,-2 0-20 0,1 0-22 0,-1 0-34 15,2 0-40-15,-2-2-45 0,0 0-47 16,0-2-46-16,2-2-38 0,-2-1-19 16,1-3-1-16,-1-2 4 0,2-1 6 0,0-2 1 15,-2-6-7-15,0 0 6 0,0 0 21 16</inkml:trace>
  <inkml:trace contextRef="#ctx0" brushRef="#br0" timeOffset="202136.23">5956 933 132 0,'-2'-5'141'16,"2"1"-3"-16,-2 0-1 0,2 2-1 0,-2-2-6 15,2 2-5-15,-3 1-3 0,3 1-2 0,0 0-2 16,0 0 0-16,0 1 2 0,3 3-3 15,-1 4-5-15,0 1-10 0,0 1-14 0,1 3-15 16,-2 1-22-16,4-1-12 0,-3 0-14 16,0 3-9-16,0-3-6 0,-2 0-16 0,2-1-24 15,-2-1-36-15,0 1-35 0,0-3-38 16,0 1-38-16,0-3-27 0,0 1-12 0,0-2-5 16,0-1-3-16,0 1-11 0,0-2 9 15,-2-2 22-15</inkml:trace>
  <inkml:trace contextRef="#ctx0" brushRef="#br0" timeOffset="202564.95">5927 324 111 0,'1'-8'117'0,"-1"1"-2"0,2 1-3 15,-2 2-7-15,3 0-7 0,-3 0-6 16,0 3-1-16,2-1 6 0,-2 2 8 15,1 0 8-15,1 2 12 0,2 1 9 16,-3 3 7-16,3 2 3 0,-1 1-1 0,1 3-1 0,-2 1-8 16,1 0-13-16,-2 4-13 0,1 1-13 15,1-1-19-15,-1 0-19 0,0 0-15 16,-2 0-12-16,2 0-11 0,-2-1-6 0,2-1-5 16,-2 0-2-16,2-2-6 0,-2-1-13 15,1-3-28-15,-1 1-39 0,0-1-43 0,0-1-39 16,1-2-38-16,-1 1-29 0,2-1-10 0,-2-2-3 15,3 0 4-15,-3 0-2 0,0-1-6 16,0-3 6-16,0 0 20 0</inkml:trace>
  <inkml:trace contextRef="#ctx0" brushRef="#br0" timeOffset="202833.81">5936 511 21 0,'2'-2'100'16,"0"-2"-5"-16,0 2-2 0,1 0-3 0,2 0-9 15,1 0-6-15,-2 2-3 0,3-2-3 0,-1 2 1 16,0-2 0-16,1 2 0 0,0-2-3 16,1 2-4-16,-1 0-7 0,2-1-10 0,-2 1-13 15,1 0-10-15,-1-2-8 0,-2 2-8 16,4-2-11-16,-5 2-12 0,5-2-18 0,-3 0-23 15,-1 0-28-15,3 0-28 0,-3 0-25 16,2-2-22-16,-4 1-22 0,3-1-5 0,-3 0 12 16</inkml:trace>
  <inkml:trace contextRef="#ctx0" brushRef="#br0" timeOffset="203029.48">6107 341 38 0,'0'4'102'16,"0"2"0"-16,0-1-1 0,0 5-9 15,2-1-10-15,-2 3-11 0,0-1-12 0,0 2-12 16,0 1-13-16,0-1-10 0,2 2-7 16,-2 1-7-16,0-1-8 0,3 0-12 0,-3 0-13 15,2 1-21-15,-2-1-25 0,1 0-29 0,-1 0-36 16,2-1-23-16,-2-1-2 0</inkml:trace>
  <inkml:trace contextRef="#ctx0" brushRef="#br0" timeOffset="204919.6">7100 1909 49 0,'-1'0'184'0,"-3"2"9"0,2-2-20 0,-1 2-7 16,1 1 2-16,2 1 5 0,0 0-3 0,0 4-2 16,0-1-4-16,0 5-10 0,2-1-10 15,-2 2-20-15,3 3-21 0,-3-1-24 16,2 0-23-16,-2 2-18 0,2-1-17 0,0-1-16 16,-2 0-27-16,1 0-38 0,-1-1-41 15,2-3-43-15,-2 1-42 0,0-1-31 16,0-2-21-16,0-1-12 0,1-2-15 0,-1 0-4 15,2-3 18-15,-2 1 26 0</inkml:trace>
  <inkml:trace contextRef="#ctx0" brushRef="#br0" timeOffset="209529.37">7489 1566 68 0,'0'0'136'0,"-2"0"-11"0,2 0-8 0,-2 0-5 0,2-2-6 16,-3 2-6-16,3-2-3 0,0 2 1 0,0 0 0 15,0-2 0-15,3 2 4 0,-3-2 3 16,2 2 1-16,-2-2 1 0,2 2 4 0,0 0 1 16,0-2 4-16,-1 2 3 0,3 0 3 15,0 0 2-15,2 0 2 0,-1-1 1 16,2 1-4-16,0 0-6 0,3-2-5 0,0 2-10 16,3-2-11-16,-2 2-13 0,0-2-12 15,2 0-11-15,2 0-14 0,0 0-12 16,1 2-7-16,0-2-3 0,-1 2-6 0,0-2-4 15,-1 2-2-15,-1-2-3 0,-1 2-3 16,2 0-1-16,-2 0-2 0,-3 0 0 16,-1 0 1-16,-1 0-1 0,-1-1-5 0,0 1-12 15,-3-2-20-15,0 2-34 0,-1-2-45 16,0 2-58-16,-2-2-55 0,0 0-51 16,0 0-32-16,-2-2-17 0,0 0-4 0,-3 1 4 15,2-1 5-15,-1 0 24 0,-2-2 35 16,1 1 40-16</inkml:trace>
  <inkml:trace contextRef="#ctx0" brushRef="#br0" timeOffset="210262.78">7131 968 8 0,'0'-10'79'0,"2"3"5"0,-2-1 3 16,2 0 3-16,-2 1 3 0,1 1 2 15,-1 0 4-15,2 1 0 0,-2 1-3 0,2 0-4 16,-2 0-6-16,0 2-7 0,0 0-11 0,0 2-11 16,0 0-3-16,0 0 2 0,0 2 3 15,0 2 7-15,0 2 5 0,0 1 2 16,0 3 1-16,0 1-5 0,0 1-7 0,0-1-9 15,0 3-6-15,0-1-8 0,0 0-7 16,0 1-9-16,0-1-6 0,0 0-6 0,0-1-4 16,0-1-7-16,0-1-14 0,-2-1-24 0,2 1-28 15,-2-3-28-15,2-1-28 0,0 2-27 16,-1-3-13-16,1-1-2 0,-2 0-1 0,2 0 0 16,-2 0-10-16,2-4-23 0,0 0-2 15,0 0 10-15</inkml:trace>
  <inkml:trace contextRef="#ctx0" brushRef="#br0" timeOffset="210718.01">7122 297 4 0,'0'-2'129'0,"0"0"-11"0,0 2-7 0,3 0-4 16,-3 0-5-16,2 0-6 0,-2 4-7 15,2 0 0-15,0 4-6 0,0 1-5 0,0 3-2 16,-1 1-3-16,1 2-8 0,0 2-7 16,0 0-7-16,0 1-9 0,0-1-10 0,0 0-8 15,0 0-8-15,-1 0-4 0,1-2-4 16,-2-1-2-16,2-1-5 0,-2-2-13 15,3 1-18-15,-3-4-22 0,2-1-25 0,-2 1-26 16,0-3-25-16,0 1-18 0,0-2-14 0,0 0-16 16,0 0-19-16,0-4 4 0,0 0 15 15</inkml:trace>
  <inkml:trace contextRef="#ctx0" brushRef="#br0" timeOffset="210968.7">7129 499 42 0,'2'0'97'0,"0"-2"-5"15,1 2-1-15,3-2-5 0,0 2-4 0,-1 0-5 16,3-2-5-16,-1 2-2 0,4-2-3 0,-5 2-7 16,5-1-7-16,-3 1-5 0,5-2-9 15,-4 0-9-15,2-2-10 0,-1 2-6 16,2-2-4-16,-2 2-6 0,1-1-3 0,0 1-7 15,-2-2-12-15,-1 2-16 0,-1 0-18 16,1 0-18-16,-2 0-21 0,-1 0-17 0,0 0-11 16,0 0-12-16,-2 1-15 0,-1-3-7 0</inkml:trace>
  <inkml:trace contextRef="#ctx0" brushRef="#br0" timeOffset="211154.7">7332 318 34 0,'-1'-2'111'0,"1"0"-6"0,0 0-12 16,0 2-13-16,0-1-9 0,0 1-6 0,0 1-5 15,0 1 0-15,1 4-1 0,-1 0-2 16,2 3-7-16,-2 1-7 0,3 3-10 0,-3 0-11 16,2 3-9-16,-2 1-19 0,0 0-28 15,1 4-35-15,-1 0-29 0,2 2-25 0,2 2-34 16,-3 3-24-16,1 1 7 0</inkml:trace>
  <inkml:trace contextRef="#ctx0" brushRef="#br0" timeOffset="211779.41">8067 1250 56 0,'0'-2'166'0,"0"0"-11"0,0 0-7 0,0 2-9 16,-2-2-6-16,2 2-6 0,0 0-4 15,0 2 4-15,0 0 12 0,0 2 21 16,0 1 16-16,2 3 6 0,-2 2 0 0,2 3-10 15,-2 2-20-15,3 2-31 0,-1 2-29 16,0 0-22-16,0 0-21 0,0 2-18 16,0 2-15-16,-2-2-25 0,0 0-43 15,2 0-50-15,-2-2-56 0,2-2-50 0,-2 0-48 16,3-3-30-16,-1-1-8 0,-2-1 0 16,2-3 1-16,0-1 14 0,-2-3 30 0,0-1 37 15</inkml:trace>
  <inkml:trace contextRef="#ctx0" brushRef="#br0" timeOffset="211966.16">8062 1454 104 0,'0'-6'94'0,"2"2"-5"16,1-2-3-16,4 2-4 0,-1-1 1 15,0 1-3-15,5-2-5 0,0 2-4 0,0 1-9 16,1 1-9-16,-1-2-13 0,1 2-12 15,-2 0-9-15,3 0-9 0,-2 0-9 16,0 2-11-16,-1 0-16 0,2 0-20 0,-4 2-25 16,1-2-34-16,-2 2-41 0,1-2-33 15,-4 2-6-15,0-2 7 0</inkml:trace>
  <inkml:trace contextRef="#ctx0" brushRef="#br0" timeOffset="212182.86">8253 1221 6 0,'-7'0'172'0,"3"0"31"0,-2 2-28 0,-1 0-28 16,4 0-11-16,-2 2-4 0,0 1-11 16,2 5-21-16,1 1-23 0,-2 3-17 0,2 3-15 15,2 0-12-15,0 4-20 0,0 0-27 16,0 4-37-16,0-1-39 0,0 5-39 15,-2 0-46-15,2 3-50 0,-4 0-19 0,-1 3 9 16,-3 1 26-16</inkml:trace>
  <inkml:trace contextRef="#ctx0" brushRef="#br0" timeOffset="212765.4">7331 2217 49 0,'-2'-1'125'0,"2"1"0"0,0-2 1 16,0 2 3-16,0-2 0 0,0 2-1 15,0-2-1-15,0 2 0 0,0 0 5 16,0 2 7-16,0 0 14 0,0 1 16 0,0 3 11 16,0 4 5-16,0 3 1 0,0 2-6 15,2 4-13-15,-2 2-15 0,1 4-23 0,-1 0-19 16,2 0-21-16,-2 1-24 0,3 1-22 15,-3-2-19-15,2 1-12 0,-2-1-6 16,1-2-6-16,-1 0-10 0,2-4-24 0,-2-4-42 16,2 0-57-16,-2-3-61 0,2-1-62 15,-2-3-49-15,1-1-28 0,-1-3-10 16,2-2-3-16,-2-2 3 0,2-4 32 0,1-1 40 16,-1-5 45-16</inkml:trace>
  <inkml:trace contextRef="#ctx0" brushRef="#br0" timeOffset="212982.23">7319 2398 130 0,'0'-3'129'0,"0"-1"-4"16,2 0-4-16,2 0 1 0,0 0 0 15,-1 2 1-15,5-1 6 0,-1 1 3 0,2-2 1 16,-1 2-3-16,3-2-11 0,0 2-16 15,0 0-21-15,1 0-23 0,-1 1-19 0,2-1-16 16,0 0-11-16,1 0-11 0,0 0-22 16,-1 0-32-16,1 0-35 0,-4-2-39 0,2 2-39 15,-2-1-37-15,-1-3-28 0,1 2-28 16,-2-2 1-16,-3-1 22 0</inkml:trace>
  <inkml:trace contextRef="#ctx0" brushRef="#br0" timeOffset="213195.41">7565 2179 15 0,'-3'2'175'0,"2"2"6"0,0 4-16 0,1-1-1 15,-2 5 4-15,2 3 8 0,0 2 3 16,0 4-1-16,0 4-4 0,0 1-13 0,2 3-22 16,-1 2-28-16,0-1-26 0,2 2-26 15,-1 1-31-15,0-1-42 0,0 1-54 16,0-1-57-16,0-2-52 0,-2-1-54 0,1-4-52 15,-1-2-44-15,2-2 6 0,-2-6 32 16,-2-2 40-16</inkml:trace>
  <inkml:trace contextRef="#ctx0" brushRef="#br0" timeOffset="-214702.79">9454 2147 73 0,'0'-4'79'0,"-1"0"4"0,1 1 4 0,-2-1 3 0,0 0 2 16,0 2 4-16,1-2 6 0,-1 2 7 16,2 0 8-16,-3 0 8 0,3 2 7 0,-2-1 0 15,2 1 0-15,-2 0-4 0,2 0-6 16,-1 0-8-16,1 0-14 0,-2 0-9 15,2 0-9-15,2 0-9 0,-1 0-1 0,6 1 1 16,0 3 3-16,5 0 8 0,1 0 7 0,4 2 0 16,4 1-5-16,3 1-6 0,4-1-6 15,4 1-8-15,2 2-13 0,3-3-6 16,6 3-5-16,1-1-5 0,4 1-4 0,1-1-5 16,3-1-1-16,1 0-1 0,-1-1-4 15,5 1-2-15,-4-2-2 0,-1-3 1 0,-2 1-4 16,-1 0-5-16,-2-2-2 0,-5-2-1 15,-4 2-6-15,-3-2 0 0,-3 0 0 16,-4 0 1-16,-6 0-1 0,0 0-2 16,-5 0 0-16,-4 2 0 0,0-2-2 0,-3 0 2 15,-1 0 1-15,-2 0 2 0,-2 0 1 16,0 0-2-16,0 0-11 0,-3 0-21 16,2 0-32-16,-2 0-45 0,-2 0-57 0,2 0-62 15,0 0-56-15,3 0-44 0,-3 0-29 16,2 0-15-16,-2-2-11 0,-1 0 22 0,-1 2 45 15,-1-4 51-15</inkml:trace>
  <inkml:trace contextRef="#ctx0" brushRef="#br0" timeOffset="-214423.11">10510 2095 87 0,'2'-3'109'0,"0"-1"-16"0,3 2-4 0,4 0 1 0,-3 0 2 0,7 2-1 16,-2 2 0-16,2 2 7 0,3 0 12 0,-2 1 18 16,1 1 17-16,0 4 18 0,1-1 14 15,-2 3 13-15,-3 1 7 0,-2 0-3 16,1 3-9-16,-5 1-17 0,2 0-23 0,-5 0-24 16,-2 2-28-16,-2 2-24 0,-3-2-23 15,0 2-17-15,0-2-22 0,-4 0-37 0,2 0-49 16,-1-4-61-16,3 1-58 0,-1-1-59 15,0-2-45-15,5 0-20 0,-1-1 0 16,2-3 5-16,0 3 4 0,3-3 28 0,-1 1 37 16</inkml:trace>
  <inkml:trace contextRef="#ctx0" brushRef="#br0" timeOffset="-213501.38">12122 2435 17 0,'2'-4'165'0,"0"-2"-8"0,-2 2-6 0,2-1 3 0,-2-1 2 0,2-2 0 16,-2 1-12-16,0-1-12 0,0 0-13 16,-2 1-10-16,0 1-5 0,0-2-10 0,-3 3-6 15,0-1-11-15,-2 0-9 0,-3 2-8 16,0 1-9-16,-3-1-4 0,0 4-5 16,-4 0 0-16,0 2 2 0,-2 2 6 0,-1 1 6 15,1 3 8-15,-1-1 7 0,1 5 7 16,0-1-2-16,1 1-4 0,3 1-6 0,0 2-9 15,2 1-7-15,-1 1-9 0,4 0-1 16,1 4-1-16,4 0-4 0,-2 0 3 16,6 2 4-16,1-2 2 0,1 1 3 0,3-1-4 15,2 0 0-15,0 0-5 0,4-2-8 16,-2-2-7-16,5 1-4 0,-2-3-5 0,4-2-1 16,0-1-2-16,3-3 0 0,1-1-3 15,0-3-2-15,0-1 1 0,-1-2-1 16,1-2-4-16,1-2-1 0,-3 0-1 15,2 0 0-15,-2-1-9 0,-2-1-10 0,1-2-14 16,-3 2-20-16,-1 1-29 0,-1-1-31 16,-2 0-32-16,-1 0-33 0,-1 2-30 0,-3-2-26 15,0 2-19-15,-1 1-13 0,1-1-11 16,-1 0-4-16,-1-2-6 0,0 0-6 16,0 0 19-16,-2-1 30 0</inkml:trace>
  <inkml:trace contextRef="#ctx0" brushRef="#br0" timeOffset="-213144">12315 2267 116 0,'0'-2'184'0,"0"2"-30"16,0-2-23-16,0 2-9 0,0 0-4 0,0 2 0 16,0 2-7-16,3 2-2 0,-1 1 8 15,0 5 11-15,0 3 11 0,2 0 5 0,-3 6 0 16,3 0 2-16,-2 4-1 16,2 1-9-16,-2 1-13 0,0 2-16 0,-1 1-20 0,1-1-20 15,0 1-22-15,3-1-17 0,-4-3-8 16,3 1-10-16,-2-2-8 0,1-2-23 15,0-4-36-15,-1-2-48 0,0-2-53 0,0-1-48 16,-2-5-43-16,1 1-26 0,-1-5-18 16,2 1-10-16,-2-6-9 0,0 0 19 15,0-4 31-15</inkml:trace>
  <inkml:trace contextRef="#ctx0" brushRef="#br0" timeOffset="-212849.49">12288 2553 9 0,'-5'-2'156'15,"1"-2"-23"-15,3 2-19 0,1 0-13 16,0 0-10-16,1 0-11 0,3 0-10 16,3 1-5-16,-3-1 4 0,7 0 4 0,-3 0 7 15,3 0 2-15,0 0-1 0,2 2-2 16,-1-2-4-16,1 2-2 0,1-2-7 0,-1 2-11 15,0-2-10-15,0 2-6 0,1-2-12 16,0 2-12-16,-3-1-9 0,-1 1-13 16,3-2-15-16,-2 2-20 0,-2-2-22 15,-1 2-21-15,-1-2-21 0,2 2-19 0,-4-2-12 16,0 2-9-16,2-2-14 0,-3 0-17 16,-3-2-19-16,1 0 2 0,-2 1 13 0</inkml:trace>
  <inkml:trace contextRef="#ctx0" brushRef="#br0" timeOffset="-212585.82">12514 2217 140 0,'-2'0'145'0,"2"0"-7"16,0 0 6-16,0 4 6 0,2 2 5 15,-2 2 3-15,2 3 2 0,0 2 7 0,-2 4-3 16,2 3-3-16,0 0-11 0,-2 5-18 0,1 0-20 16,-1 4-25-16,0-1-24 0,0 3-21 15,0-1-17-15,-1 1-22 0,1 1-33 0,-2-2-44 16,2 3-46-16,-2-3-45 0,2-1-43 16,-2-2-35-16,2-3-19 0,-2-3-20 15,2-2-3-15,0-3 18 0,0-5 32 0</inkml:trace>
  <inkml:trace contextRef="#ctx0" brushRef="#br0" timeOffset="-212167.18">12583 2650 113 0,'4'-4'174'0,"-1"0"-39"0,3 0-25 15,2 1-12-15,0-1-13 0,-1 2-17 0,0-2-20 16,3 2-15-16,-2 0-11 0,2 2-5 16,-3 0-4-16,1 0 0 0,-3 2 4 15,1 2 8-15,0 0 8 0,-5 2 13 0,1-1 11 16,0 3 12-16,-2-1 8 0,-2 1 7 16,0 0 7-16,1 1 0 0,-1-1-3 0,0 1-8 15,2 1-10-15,0-1-8 0,0 3-13 16,2-3-10-16,1 3-7 0,1-1-6 15,0 1-6-15,2-1-3 0,-1 1-2 0,3-1 6 16,-3 0 11-16,2 1 12 0,-1-3 15 16,-2 1 17-16,-2-1 22 0,0-1 19 15,-2 0 9-15,-2-1-2 0,-1 1-9 0,0 0-13 16,-6-1-23-16,2-1-26 16,-3-2-21-16,1-1-23 0,-2-1-31 0,-1 0-40 15,1-2-46-15,0 0-46 0,0 0-49 0,3 0-47 16,-3-2-31-16,4 2-20 0,1-2-11 15,1 1-16-15,1-1-3 0,0 0 27 0,2-2 39 16</inkml:trace>
  <inkml:trace contextRef="#ctx0" brushRef="#br0" timeOffset="-211965.58">12855 2694 26 0,'11'-4'197'0,"1"0"45"16,0 2 3-16,-2-2-23 0,5 2-12 16,-2-1-7-16,2 1-19 0,2-2-38 15,0 2-43-15,1-2-38 0,1 2-30 0,-1 0-32 16,2 0-41-16,-1-1-45 0,0 1-45 16,0-2-46-16,-2 2-43 0,0-2-36 0,0 0-27 15,-3-1 9-15,-3-1 24 0</inkml:trace>
  <inkml:trace contextRef="#ctx0" brushRef="#br0" timeOffset="-209215.53">13699 2408 60 0,'1'-2'166'0,"-1"-2"-11"0,2 2-8 0,-2-2-3 0,3-1 0 15,-3 1 1-15,2-2 6 0,-2 1 7 0,0-3 16 16,-2 2 17-16,2-1 19 16,-3 1 12-16,0-2 4 0,0 3-9 0,-1-1-18 15,-3 0-24-15,0 0-28 0,-3 3-31 0,1-1-29 16,-2 0-15-16,-3 2-17 0,0 2-11 15,2 0-12-15,-3 0-10 0,-1 4-1 16,-1 0-5-16,2 1-2 0,0 3-1 0,0 2 3 16,-1 1 1-16,3 2-3 0,-1 4 0 15,3 1 2-15,0 3-1 0,0-1 1 0,3 3 0 16,1 2-1-16,4 0 1 0,1 0-1 16,4-2 1-16,-1 1 0 0,6-1 0 15,0-2-3-15,3 0 1 0,0-2-5 0,6-2-3 16,-1-2-3-16,2-1-4 0,2-3 3 15,3-1-2-15,-1-5 2 0,-1-1-3 16,2-2-6-16,-1 0-5 0,0-4-9 0,-3 0-12 16,1 0-10-16,-4-1-17 0,0 1-26 15,-2-2-47-15,-2 0-58 0,-2 0-64 16,-1 0-57-16,-2 1-46 0,-1-3-22 0,2 2-7 16,-4-2 1-16,0-1 25 0,2-3 41 0,-3 3 51 15</inkml:trace>
  <inkml:trace contextRef="#ctx0" brushRef="#br0" timeOffset="-208967.22">13817 2347 62 0,'0'-6'180'0,"-2"2"-19"0,2-1-17 0,0 3-1 0,0 0 6 16,2 0 6-16,0 4 14 0,0 2 19 15,2 3 23-15,-2 5 20 0,1 1 8 0,1 4-8 16,-1 4-19-16,0 0-27 0,-1 4-32 16,2 0-35-16,-3 1-32 0,4 3-24 15,-3-2-23-15,0-1-18 0,-1-1-17 0,1 0-31 16,0-4-41-16,-1-2-54 0,-1-2-61 16,2-2-54-16,0-1-44 0,-2-5-26 0,3 1-13 15,-3-5-2-15,0-1-3 0,0-4 11 16,0 0 30-16,-3-4 38 0</inkml:trace>
  <inkml:trace contextRef="#ctx0" brushRef="#br0" timeOffset="-208714.95">13787 2587 82 0,'-3'-4'148'0,"1"2"-20"0,2-2-13 15,2 3-7-15,1-3-5 0,3 2-6 16,0 0-5-16,5 0 0 0,0 0 0 0,2 0 3 15,0 0-1-15,2 2-2 0,2-2-4 16,1 1-3-16,-1 1-3 0,0-2-2 16,3 0-6-16,-3 0-11 0,0 0-10 15,-2 0-8-15,1 0-13 0,-2 0-13 0,-1 2-16 16,0-2-19-16,-2 2-27 0,-2-2-30 0,1 0-34 16,-3 1-32-16,5-3-221 15,-7 2 151-15,0-2-21 0,-3 0-12 16,-1 0 8-16,-2 1 22 0</inkml:trace>
  <inkml:trace contextRef="#ctx0" brushRef="#br0" timeOffset="-208451.64">14037 2259 123 0,'-2'2'171'0,"2"2"-9"16,0 0 0-16,0 2 6 0,0 1 6 16,2 3 6-16,-1 1 2 0,1 2 1 15,0 3-1-15,-1 1-10 0,1 2-18 16,3 0-25-16,-3 2-26 0,2 0-25 0,-2 2-29 16,-2 0-37-16,0-1-47 0,0 3-54 15,0-2-51-15,0 2-52 0,0-2-44 0,-4 1-29 16,2-1-15-16,-2-2-6 0,-1-2 3 15,2-2 25-15,-2-3 32 0</inkml:trace>
  <inkml:trace contextRef="#ctx0" brushRef="#br0" timeOffset="-208093.04">14099 2656 86 0,'9'0'161'16,"1"0"-22"-16,2 0-12 0,-3 1-2 15,1 3-4-15,-1-2-13 0,1 2-18 0,-1 2-8 16,-1-1-1-16,-3 3 0 0,2 0 0 16,-4 1 6-16,-1 3 9 0,0-1 9 15,-2 0 11-15,-2 3 11 0,0-1 12 0,0-1 11 16,1 1 9-16,-1 0 2 0,-1-1 0 16,1-1-8-16,1 1-12 0,1-1-18 0,0-2-19 15,0 1-18-15,1 0-20 16,1-3-13-16,3 1-16 0,-2-2-14 0,2-3-3 15,4 1-6-15,-1 0-2 0,3-4-4 0,-3 0-5 16,3 0-5-16,0-2-13 0,-2-2-22 16,3 2-25-16,-2-1-37 0,0-1-42 15,1 0-52-15,-5 0-54 0,3 0-42 0,-2 0-30 16,-1 3-24-16,0-1-14 0,-3-2-11 16,1 2 28-16,-1-2 42 0,-2 2 47 0</inkml:trace>
  <inkml:trace contextRef="#ctx0" brushRef="#br0" timeOffset="-207811.14">14453 2614 139 0,'0'0'262'0,"0"0"74"0,0 0 40 0,0-2-21 0,2 2-11 0,2-2 2 0,0 2-12 15,1-2-49-15,4 2-70 0,-3-2-54 16,7 2-40-16,-2 0-35 0,0 0-34 16,1 0-25-16,1 0-19 0,1 0-23 0,-2 0-28 15,1 0-40-15,2 0-55 0,-4 0-63 0,0 0-65 16,-1 0-55-16,0-2-40 0,-3 2-26 15,-1-2-20-15,0 0 18 0,-3 0 43 16,-2-1 52-16</inkml:trace>
  <inkml:trace contextRef="#ctx0" brushRef="#br0" timeOffset="-206707.11">15414 2318 11 0,'1'-2'128'0,"-1"-1"-7"0,2 1-3 0,1-2-3 0,-2 0-4 0,1 0-1 16,0-1-1-16,-2 1-1 0,2-2 6 0,-2 0 8 15,0 1 8-15,-2-1 7 0,2 0 2 16,-2 1 3-16,-1-1-4 0,-2 0-10 16,0 0-12-16,-1 3-15 0,-1-1-14 15,-3 0-11-15,-1 0-8 0,-3 2 1 0,0 2-1 16,-1 0 1-16,0 0 1 0,-2 4 1 0,-2 0-1 15,2 2-4-15,-2 1-4 0,2 1-4 16,-2 3-6-16,2 1-4 0,2 1-5 16,-1 2-7-16,3 2-4 0,1 1-3 0,3 1-3 15,2 0-1-15,3-2-2 0,2 2-2 16,0 0 0-16,4-2-4 0,2 2 2 0,3-2-3 16,1 0-3-16,3 1 0 0,3-1 1 15,0-2-1-15,4-2-3 0,-1-1-2 16,2-1-3-16,2-1-4 0,-3-1 0 0,3-3 2 15,1 0-1-15,-1-3 1 0,-1 1 3 16,-1-4-3-16,1 0-5 0,-1 0-10 16,-2-2-9-16,0-2-14 0,-1 1-20 15,-3-1-27-15,-1 0-35 0,-1 0-41 0,-2 0-45 16,0 3-40-16,0-3-33 0,-4 2-21 16,3-2-7-16,-2 0 2 0,-2-2 8 0,3 3 2 15,-1-3 10-15,-2-2 24 0,-2 1 36 16</inkml:trace>
  <inkml:trace contextRef="#ctx0" brushRef="#br0" timeOffset="-206409.65">15633 2208 161 0,'0'-2'181'0,"0"-2"-19"0,0 2-15 0,0 0-6 0,0 2 2 16,0-2 3-16,2 2 9 0,0 2 16 0,0 0 22 16,0 2 20-16,-1 4 10 0,0 1 2 15,4 3-11-15,-3 3-22 0,0 4-24 0,0 2-29 16,0 4-33-16,0 1-28 0,-1 3-26 16,-1 1-15-16,2 1-15 0,-2-1-11 0,0-1-15 15,0 0-28-15,0-1-34 0,-2-3-48 16,2 0-54-16,0-4-57 0,0-2-52 15,0-4-34-15,2-2-17 0,-1-1-13 0,2-3-10 16,-1-3 9-16,-2-6 39 0,0 0 41 16</inkml:trace>
  <inkml:trace contextRef="#ctx0" brushRef="#br0" timeOffset="-206140.85">15594 2513 141 0,'-1'-4'178'0,"-1"0"-27"16,2 0-19-16,0 0-11 0,2 1-8 16,1-1-7-16,3 0-10 0,1 0-3 15,2 0 1-15,-1 1-1 0,5-1 3 0,-2 0 0 16,0 0 2-16,1 0 2 0,1 1-6 16,1-1-6-16,-2 2-10 0,1-2-14 0,2 2-17 15,-2 0-17-15,0 0-14 0,1 0-16 16,-4 0-25-16,2 1-30 0,-2 1-30 0,0-2-28 15,-1 2-26-15,-2-2-17 0,-1 2-11 16,0 0-2-16,-1 0-2 0,-1-2-3 16,0 2-12-16,-2-2-23 0,0-2 6 0,-2 0 13 15</inkml:trace>
  <inkml:trace contextRef="#ctx0" brushRef="#br0" timeOffset="-205874.96">15820 2166 119 0,'-2'-2'142'0,"0"2"-16"16,0 0-8-16,2 2 0 0,-2 0 6 16,2 4 5-16,0 1 11 0,2 3 16 0,-2 1 22 15,2 3 22-15,0 1 17 0,0 4 7 16,0 0-3-16,-2 4-11 0,0 1-26 0,0 3-32 15,0 0-39-15,0-1-31 0,0 3-25 16,0-2-22-16,-2 1-28 0,0 1-45 0,-2-1-62 16,-1-1-64-16,1 0-64 0,1-1-53 15,0-3-35-15,1 0-10 0,0-4 10 16,-1-4 13-16,1-1 5 0,2-3 24 0,-1-3 33 16</inkml:trace>
  <inkml:trace contextRef="#ctx0" brushRef="#br0" timeOffset="-205471.77">15891 2598 79 0,'12'-5'116'0,"-2"1"-15"0,0 0-6 16,3 0-9-16,-2 0-10 0,-2 3-11 16,3 1-12-16,-2 1-8 0,-3 1-2 15,-1 2-3-15,0 0 0 0,-2 4-1 0,-3-1 4 16,-1 3 3-16,-1 1 5 0,-1 1 4 15,-2-1 11-15,-3 0 11 0,4 1 10 0,-2-1 12 16,-2 1 9-16,2-3 8 0,1 3 1 16,1-3 2-16,-2-1-4 0,1-1-3 15,3 1-5-15,1-2-8 0,0 0-4 0,0-3-2 16,1 3 0-16,3-2-1 0,1 0 2 16,0-1 1-16,0-1 2 0,4 0-9 15,-1 0-8-15,3-2-8 0,0 0-12 16,2 0-13-16,0 0-16 0,1-2-5 0,-1 0-11 15,1 0-5-15,-1 1-5 0,0-3-5 16,0 2-5-16,1 0-14 0,-2 0-20 0,-2 0-30 16,1 0-36-16,-5 0-37 0,1 2-40 15,-2-2-34-15,1 2-24 0,-2-1-19 16,0 1-11-16,-2-2-5 0,-1 2-11 0,-1 0-16 16,0-4-1-16,0 0 20 0,-1 0 34 0</inkml:trace>
  <inkml:trace contextRef="#ctx0" brushRef="#br0" timeOffset="-205167.3">16324 2440 14 0,'2'-2'217'0,"0"-1"52"0,-1 1 31 16,4-2-18-16,-1 2-6 0,2-2 9 16,3 2 5-16,0-2-10 0,5 3-29 0,-1-3-30 15,2 2-28-15,3-2-30 16,-1 2-42-16,0-2-39 0,2 2-29 0,-3 0-18 0,3 1-14 16,-2-1-7-16,-1 0-5 0,-1 0-3 15,0 0-8-15,-1 0-11 0,-2 0-18 16,-4 0-27-16,1 0-33 0,-3 2-37 0,-2 0-41 15,3 0-43-15,-3 0-41 0,-3 2-30 16,1-2-26-16,0 0-20 0,-2 0-25 0,0 0 1 16,-2-4 30-16,-1 1 43 0</inkml:trace>
  <inkml:trace contextRef="#ctx0" brushRef="#br0" timeOffset="-204674.92">17077 2162 167 0,'0'-4'193'0,"-2"1"-42"15,-2-3-28-15,-1 2-17 0,2-2-11 0,0 3-13 16,-3-1-11-16,-2 0-8 0,1 0-2 16,-2 2-5-16,3 0-6 0,-4 0-6 15,1 0-7-15,-3 2-7 0,0 2-8 0,0 2-5 16,2 0-4-16,-4 2-2 0,2 1 0 16,2 3 2-16,-2-1 4 0,1 1 6 0,-2 3 6 15,3 1 6-15,-1 1 7 0,3 0 7 16,-2 2 8-16,3 2 6 0,0 0 7 15,2 2 8-15,1-2 7 0,3 2 7 0,-2-2 4 16,3-2 5-16,0 1 0 0,3-3-4 16,0 0-6-16,3-2-6 0,-1-1-10 0,3-1-11 15,1 1-9-15,2-5-10 16,2 1-11-16,0-2-13 0,2-1-3 0,-2-3-14 16,2 0-21-16,-2 0-30 0,2-2-33 15,-2 0-43-15,-2-2-44 0,0 2-37 0,-1-2-27 16,-1 0-16-16,0 0-7 0,-5-1-3 0,0-1-7 15,1 0-11-15,-1-2 4 0,-2-1 23 16,-2-3 31-16</inkml:trace>
  <inkml:trace contextRef="#ctx0" brushRef="#br0" timeOffset="-204390.77">17186 2073 151 0,'1'-2'216'0,"-1"0"-20"0,2 0-17 0,-2 0-7 0,2 2 2 0,0 0 2 0,-1 0 1 16,3 4 5-16,-1 2 11 0,1 1 10 16,-1 3 1-16,-2 3-13 0,3 4-19 0,-1 0-24 15,1 4-25-15,-2 2-23 0,2 2-29 16,-4 2-20-16,2-1-18 0,0 3-12 15,1-1-6-15,-1 1-12 0,-2 0-10 0,0-3-22 16,0-1-34-16,0-2-44 0,0-2-56 0,-2-2-54 16,2-2-45-16,-3-2-33 0,3-3-14 15,-2-3-4-15,2-1-10 0,-2-2 4 0,2-5 26 16,0-1 36-16</inkml:trace>
  <inkml:trace contextRef="#ctx0" brushRef="#br0" timeOffset="-204141.31">17174 2391 8 0,'0'-4'161'16,"0"-2"-13"-16,0 2-17 0,2 1-9 15,-1-1-2-15,3 2-4 0,2-2-4 16,0 2-1-16,2 0 2 0,0 0 1 0,3 0 1 16,-3 1 0-16,5-1 1 0,-2 0 1 15,3 0 2-15,-2 0 1 0,1 0-9 0,2 2-15 16,0-2-16-16,-2 0-20 0,-2 0-23 15,1 0-34-15,-1 2-32 0,1-1-33 0,-5 1-32 16,1-2-30-16,0 2-28 0,-4 0-17 16,1 0-13-16,-1-2-6 0,0-2-6 15,-2 0-9-15,-1 0-7 0,1-1-13 0,-2-3 4 16,0 0 20-16</inkml:trace>
  <inkml:trace contextRef="#ctx0" brushRef="#br0" timeOffset="-203859.93">17422 2086 71 0,'0'-2'109'0,"0"0"-6"0,0 2 0 16,0 2 7-16,0 0 3 0,0 2 6 16,0 1 14-16,0 1 12 0,1 4 9 15,-1-1 9-15,0 5 8 0,0-1 10 0,0 2-1 16,0 2-9-16,0 0-18 0,-1 3-22 15,1 0-31-15,-2 0-30 0,0 0-26 0,0 3-18 16,0 0-14-16,0 0-19 0,-3 0-19 16,4-2-25-16,-2 0-32 0,-1 0-30 0,0 0-30 15,-1-4-23-15,2 0-19 0,2-2-9 16,-1-1-5-16,0-3 0 0,0-1 1 16,-1-3 2-16,3-1 2 0,0-2 0 0,0-4 4 15,0 0 17-15</inkml:trace>
  <inkml:trace contextRef="#ctx0" brushRef="#br0" timeOffset="-203565.18">17483 2471 70 0,'8'-2'92'15,"5"2"-3"-15,-4 0-4 0,2 0-8 16,-1 2-6-16,-3 2-2 0,-1-1-1 16,-1 1-2-16,2 4 1 0,-5-1 4 0,0 3 4 15,-2 0 5-15,0 1 8 0,-2 2 10 16,-3-1 9-16,3 1 12 0,-1-2 10 0,1 1 8 15,0-1 2-15,2 1-1 0,0-3-1 16,0 1-8-16,2-3-13 0,0 1-16 16,-1 0-15-16,3-3-17 0,3-1-16 0,-2 0-14 15,3 0-12-15,0-2-7 0,1-2-7 16,0 0-13-16,1 0-23 0,-1 0-31 16,1-2-37-16,0-2-44 0,-1 2-45 0,1-2-38 15,-3 0-24-15,3-1-15 0,-3 1-11 16,3-2-11-16,-3 1-7 0,-1-1 18 0,2-2 29 15</inkml:trace>
  <inkml:trace contextRef="#ctx0" brushRef="#br0" timeOffset="-203341.58">17852 2406 52 0,'0'0'219'0,"0"0"50"0,2 0-5 0,0-2-22 16,2 2-5-16,1-2 1 0,3 2-20 15,1-2-39-15,1 2-42 0,2-2-36 16,0 2-38-16,1-2-46 0,2 2-50 0,-2 0-47 16,2 0-48-16,1-1-43 0,-1 1-37 15,-2-2-26-15,1 2-19 0,0-2-16 0,-2-2-5 16,0 2 17-16,-4-2 32 0</inkml:trace>
  <inkml:trace contextRef="#ctx0" brushRef="#br0" timeOffset="-202770.29">18650 2206 45 0,'-3'-6'188'0,"-3"1"0"0,-1-1-14 15,1 0-8-15,-2 0 0 0,0 1-8 16,-2-1-9-16,1 2-6 0,-3 0-5 16,3 1 2-16,-2-1 1 0,0 2 2 0,1 0-4 15,0 2-8-15,-2 2-10 0,3 0-12 16,-2 3-16-16,-1 1-14 0,3 4-10 0,-2-1-4 15,0 5 4-15,1 1 1 0,-1 2 2 16,5 2 0-16,-3 0-1 0,2 4-4 16,1 0-8-16,1 0-6 0,1-2-6 0,2 0-5 15,0-1-7-15,2 0-7 0,2-1-7 16,2-2-6-16,1-2-2 0,3 0-5 16,-1-1-2-16,3-3-6 0,2 0-5 0,0-1-10 15,2-2-18-15,0-3-28 0,-1-1-41 16,2 0-50-16,-1-2-54 0,1-2-48 15,-3-2-38-15,4 0-22 0,-2-2-1 0,-1-2 14 16,1-1 21-16,-4-3 23 0,3 1 14 16,0-3 13-16,-4 1 18 0,2-2 26 0</inkml:trace>
  <inkml:trace contextRef="#ctx0" brushRef="#br0" timeOffset="-202517.12">18764 2153 78 0,'0'-8'145'0,"3"0"0"16,-3 1-2-16,0 3-3 0,0-2-1 0,0 2 0 16,2 3 1-16,-2-1 4 0,1 4 13 15,-1 1 13-15,2 3 10 0,-2 4 10 16,0 1 7-16,0 2-6 0,0 5-12 0,0-1-26 16,0 4-29-16,0 0-29 0,-2 3-25 15,2 1-24-15,-1 0-20 0,1 2-14 0,0-3-26 16,0-1-31-16,-2 0-43 0,2-4-47 15,0 0-47-15,0-2-44 0,0-3-26 16,0-1-16-16,0-4-6 0,0-1 0 0,-3-2-1 16,1-2-5-16,2-4 14 15,-1-4 28-15</inkml:trace>
  <inkml:trace contextRef="#ctx0" brushRef="#br0" timeOffset="-202303.05">18692 2374 97 0,'-2'-6'172'0,"2"2"-8"15,0 0-7-15,0 0-1 0,2 1 0 0,1-1 1 16,4 2 4-16,1-2 6 0,-2 2 7 16,5 0 1-16,0 0-7 0,2 1-2 15,0 1-10-15,2-2-16 0,2 2-19 0,-2-2-23 16,3 0-23-16,-1 0-35 0,0 2-40 16,-2-2-41-16,0 0-45 0,1 0-42 15,-1 0-42-15,-1 0-33 0,-2 0-24 0,-2-1-10 16,1-1-4-16,-2 0 1 0,-3 0-2 15,-1-1-10-15,1-3 9 0,-4 0 22 16</inkml:trace>
  <inkml:trace contextRef="#ctx0" brushRef="#br0" timeOffset="-202062.38">18986 2046 49 0,'-2'4'196'0,"0"0"8"0,0 3-7 16,-1 1 1-16,1 3 8 0,0 3 5 0,1 1 1 16,0 2-5-16,-1 2-10 0,0 2-16 15,0 2-27-15,0 2-31 0,-3-1-31 0,2 3-30 16,-1 2-29-16,-2-1-33 0,2-1-36 16,-1 1-39-16,0-1-44 0,0-2-39 0,2-2-37 15,-1-4-26-15,0 0-20 0,1-4-18 16,3-3-21-16,0-3-8 0,0-3 16 0,0-2 29 15</inkml:trace>
  <inkml:trace contextRef="#ctx0" brushRef="#br0" timeOffset="-201670.04">19066 2362 95 0,'6'-2'170'0,"5"0"-20"0,-4 0-18 0,3 2-11 16,0-1-13-16,-1 1-21 0,-1 0-19 0,1 0-15 16,-1 0-8-16,-1 0-4 0,-2 0-2 15,2 1 4-15,-3 3 10 0,-2 0 16 0,-1 0 19 16,-1 4 20-16,-1-3 20 0,-1 3 22 15,0 1 14-15,0-1 9 0,0 2-3 0,0-1-10 16,2 1-11-16,0 1-17 0,0-1-18 16,4 1-19-16,0 0-15 0,-1 1-12 15,3-1-13-15,2 1-12 0,-3-1-9 0,3 1-6 16,-3-3-2-16,2 3 1 0,-4-3 0 16,1 1-1-16,-1-1 2 0,-3-1 2 15,0-1-5-15,-1 1-7 0,-3-2-8 16,1-1-10-16,-6 1-22 0,2 0-37 0,-2-2-63 15,-1-1-74-15,-1-1-82 0,0 0-75 16,1 0-65-16,0 0-58 0,-2-2 9 0,3 0 49 16,-2 0 70-16</inkml:trace>
  <inkml:trace contextRef="#ctx0" brushRef="#br0" timeOffset="-200323.79">15775 3210 48 0,'0'-4'104'0,"0"0"-8"0,0 0-1 0,2 1-3 15,-2-1 2-15,3 0 1 0,-3 0 9 0,2 0 9 16,-2 3 18-16,0-3 21 0,0 2 25 16,0 0 23-16,0 2 21 0,-2-2 12 15,2 2 3-15,-3 0-10 0,3 2-13 16,0 0-22-16,0 4-27 0,3-1-25 0,-3 5-26 15,2 3-23-15,-2 0-22 0,1 5-20 16,-1-1-18-16,2 2-12 0,0 0-9 0,0 0-2 16,-1-2-6-16,1 0-1 0,1 0-7 15,-1-1-19-15,-2-3-31 0,2-2-50 0,-2 1-62 16,0-1-62-16,0-1-55 0,0-3-38 16,0 1-19-16,0 0 2 0,0-3 19 0,2-1 19 15,-2 0 9-15,1 0 23 0,1-2 33 16</inkml:trace>
  <inkml:trace contextRef="#ctx0" brushRef="#br0" timeOffset="-200088.99">15872 3210 151 0,'0'-6'151'0,"2"2"-15"0,-2 2-10 16,3 1-3-16,-1 1-1 0,0 1-1 0,0 3-4 15,-1 2-2-15,1 4-4 0,-1-1-8 16,1 4-13-16,0 1-16 0,1 1-16 0,-1 0-13 16,0 0-21-16,0 1-30 0,0-1-31 15,-1 0-34-15,0 0-28 0,1-1-30 16,1-3-20-16,-1 1-12 0,-2-1-6 16,2-1-3-16,-2-1-9 0,0-1-8 0,0 1 8 15</inkml:trace>
  <inkml:trace contextRef="#ctx0" brushRef="#br0" timeOffset="-199749.83">15684 3549 135 0,'-3'0'154'0,"-2"-2"-21"0,2 2-11 0,1 0-6 16,2 2-6-16,-2 0-3 0,2 2-3 0,2 1 6 15,0 3 8-15,1 2 9 0,2-1 19 16,-2 1 29-16,3-1 27 0,2 1 21 16,1-1 12-16,1-1 4 0,-2-1-10 0,5-1-33 15,0-2-37-15,0-2-37 0,3 0-37 16,-1-4-30-16,2 0-21 0,-3-2-18 15,2-2-10-15,-1 1-11 0,0-3-9 0,-1 2-19 16,-2-1-30-16,-1-1-34 0,0 2-44 16,-1-1-45-16,-3 1-44 0,1 0-32 15,-2 3-20-15,-1-3-8 0,2 2 4 0,-4 0 10 16,0 0 10-16,1 3 3 0,1-3 4 16,-1 0 22-16,-4 0 29 0</inkml:trace>
  <inkml:trace contextRef="#ctx0" brushRef="#br0" timeOffset="-198990.31">15654 3842 91 0,'2'-5'126'0,"0"-1"-12"0,-1 0-6 0,-1 1-1 0,0 1-2 0,-1 0-6 15,-1 0-10-15,-2 0-11 0,-3 0-5 16,3 1-6-16,-2-1 0 0,-3 2-1 16,3 0 2-16,-3 0 2 0,0 0 0 15,-2 2-6-15,-1 2-7 0,1 0-5 0,-2 0-5 16,0 2-2-16,-3 1 1 0,2 3 5 15,1 2 7-15,0-1 7 0,0 3 7 0,0 1 4 16,0 2 1-16,5 0 0 0,-2 3 1 16,4 1 1-16,0 0 0 0,3 0 2 0,1 2 2 15,2-2 2-15,2 2-6 0,1-2-7 16,1-2-3-16,4 0-12 0,0-2-8 16,1 0-8-16,3-3-7 0,-1-1-4 0,0-1-8 15,3-3-2-15,-3-1-6 0,3 0-4 16,-4-2-4-16,4-2-3 0,-2 0-1 15,-1-2-8-15,-1 0-12 0,-3-2-24 0,1 2-30 16,-1-2-39-16,-1 0-46 0,-1 0-43 0,2 0-36 16,-1-2-25-16,-2 0-15 0,0 1-5 15,3-1 3-15,-3 0 8 0,0 0 0 16,1 0 12-16,-1 1 26 0,-2-1 34 16</inkml:trace>
  <inkml:trace contextRef="#ctx0" brushRef="#br0" timeOffset="-198372.45">15789 4006 133 0,'-2'-2'168'0,"0"2"-14"0,0-2-9 0,1 2-7 16,1 0-6-16,-2 0-9 0,-1 0-11 0,3 0-11 16,-2 0-8-16,0 2-11 0,1 0-9 15,-1 2-6-15,0 2-7 0,2-1-8 16,0 1-5-16,0 2-4 0,0-1-5 16,2 1-7-16,1 2-6 0,4-3-6 0,-2 3-6 15,2-3-2-15,3 3-4 0,0-3-3 16,0 3-2-16,3-2-1 0,-2-1 1 0,0 1 0 15,1-1-2-15,0 1 0 0,-4-2 0 0,5 1 1 16,-4-1-2-16,-1 0 0 0,-1 0 1 16,-1-3 1-16,-1 1 5 0,-1 0 8 15,0 0 13-15,-2 0 9 0,0-2 13 0,-2 1 6 16,-2 1 1-16,0-2-6 0,0 2-8 16,-4 0-9-16,1-1-11 0,-1 1-9 15,0-2-4-15,-1 2-3 0,-2-2-1 0,1 2-3 16,-1-2 1-16,1 0 1 0,0-2-2 15,-1 1-1-15,1-1-2 0,0 2-1 0,0-2-4 16,1 0-8-16,0 0-14 0,3 0-16 16,-2 0-22-16,1 0-28 0,0 0-31 0,2 0-27 15,-1-2-21-15,2 1-22 0,-3-1-19 16,4 0-19-16,-1-2-26 0,0-2 2 16,0 0 19-16,1-1 30 0</inkml:trace>
  <inkml:trace contextRef="#ctx0" brushRef="#br0" timeOffset="-198091.47">15768 4008 22 0,'0'0'184'0,"-2"2"30"0,2-2-26 0,0 0-37 0,0 0-21 15,4-2-9-15,1 0-6 0,3 0-14 0,1 0-11 16,3-1-11-16,2-1-5 0,-1-2-10 0,0 2-16 16,2-1-19-16,0 1-20 0,0-2-26 15,0 2-26-15,0-2-27 0,-2 3-26 16,0-3-23-16,-2 2-17 0,-1 0-11 16,0 1-11-16,-1-1-10 0,-1 2-19 0,-2-2-4 15,-2 2 8-15</inkml:trace>
  <inkml:trace contextRef="#ctx0" brushRef="#br0" timeOffset="-197343.09">16118 3667 129 0,'-2'-6'210'0,"1"3"3"0,1-1-16 0,-2 0-9 0,2 2 0 16,-2 0-1-16,2 2-13 0,0-2-17 0,0 2-16 15,2 0-5-15,0 2 2 16,1 2 2-16,2 2 4 0,0 3 7 0,0 3 1 16,2 1-8-16,0 4-16 0,-2 2-18 15,2 2-17-15,1 25 40 0,-1-19-90 16,-3-1-12-16,1 1-6 0,-1 1-10 0,0 1-3 15,-2 0-5-15,2-1-2 0,-3-1 0 16,1-2-6-16,0-3-6 0,0-1-15 16,0-2-25-16,-2-3-28 0,2-1-38 0,-2-4-41 15,0 1-42-15,0-5-36 0,0 1-25 16,2-2-16-16,-2-1-9 0,2-1 2 0,-2-2 4 16,0-2-2-16,0 0 0 0,0 0 17 15,0-4 31-15</inkml:trace>
  <inkml:trace contextRef="#ctx0" brushRef="#br0" timeOffset="-197017.4">16140 3934 98 0,'-2'-4'189'0,"-1"0"-14"15,1 2-21-15,1-2-9 0,1 3-8 0,0-3-6 16,0 2-10-16,1-2-7 0,4 2 0 16,0-2 4-16,0 2 5 0,6 1 5 15,-3-1 0-15,5-2-5 0,-2 2-7 16,2 0-9-16,0 0-11 0,2 0-15 0,0 0-15 16,1 0-10-16,1 0-17 0,-2 2-11 15,1-1-11-15,-3 1-8 0,1-2-4 0,-1 2-9 16,-2 0-7-16,-1 0-16 0,-1 0-20 15,-1 0-25-15,-3 0-27 0,2 0-30 16,-2 0-25-16,-2 0-20 0,-1 0-16 0,3 0-8 16,-3 0-6-16,0 0-2 0,0 0-3 15,-2 0-8-15,0 0-7 0,0 0 11 0,0 0 22 16</inkml:trace>
  <inkml:trace contextRef="#ctx0" brushRef="#br0" timeOffset="-196715.23">16403 3654 114 0,'0'-4'128'0,"0"0"-7"16,0 0-4-16,1 2 5 0,-1 2 9 0,0 0 16 15,2 4 16-15,-2 2 25 0,2 2 25 16,-1 3 17-16,1 4 7 0,-2 2-3 15,2 2-17-15,-2 2-28 0,3 2-37 0,-3 0-35 16,2 4-38-16,0-1-29 0,0 1-17 16,1 0-21-16,-2-2-27 0,3 1-38 0,-1-1-45 15,1-2-49-15,0 0-55 0,-1-2-45 16,1-2-27-16,0-2-11 0,0-4 1 16,-1 1 1-16,1-5-4 0,0-1 9 0,0-3 25 15,1-1 34-15</inkml:trace>
  <inkml:trace contextRef="#ctx0" brushRef="#br0" timeOffset="-194731.33">16761 4033 189 0,'0'-4'239'0,"0"2"9"15,0 2 1-15,0-2 10 0,0 2 12 0,0-2 7 16,0 2-3-16,0 0-20 0,0 0-22 16,0 0-23-16,0 0-22 0,2 2-23 15,-2 2-29-15,2 0-23 0,-1 4-19 16,2-1-18-16,-1 5-18 0,3-1-17 0,-3 2-10 15,2 1-7-15,-1 1-8 0,0 0 0 0,2 0-7 16,-1 1-2-16,-2-1-4 0,1 0-5 16,-1-2-11-16,2 1-15 0,-2-1-16 15,0-1-35-15,0-3-56 0,0 1-70 0,0-1-69 16,-2-1-59-16,1-1-42 0,-1-1-21 16,0 0 3-16,0-2 17 0,0-1 30 15,0-3 44-15,0 0 50 0</inkml:trace>
  <inkml:trace contextRef="#ctx0" brushRef="#br0" timeOffset="-194376.14">16829 4109 127 0,'7'-9'127'0,"3"-1"-18"0,2 1-8 15,-2 1-3-15,3 0-4 0,-2 3-6 16,0 1-1-16,2 2 0 0,-1 2 5 0,0 2 7 15,-4 2 6-15,3 1 10 0,-5 5 11 16,1-1 13-16,-3 5 16 0,-2-1 17 16,-2 4 17-16,-2 0 9 0,0 0 2 15,0 1 0-15,-3-1-13 0,3-2-22 0,-2 0-26 16,0 0-26-16,2-1-24 0,2-3-25 16,0-1-20-16,2 1-13 0,2-1-10 0,0-3-4 15,3 1-4-15,1 0-2 0,-1-3-2 16,1 1 1-16,2-2 2 0,-3 0-9 0,3-1-2 15,-3-1-4-15,3 0 2 0,-3 0-5 16,1-2-4-16,0 0-2 0,-4 0-6 0,3 0-15 16,-3 0-32-16,-1 0-49 0,1 0-65 15,-2 0-73-15,0 0-71 0,0 0-55 16,0 0-41-16,-2 0-27 0,0 0 15 0,0 0 50 16,0-4 64-16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9:57:46.7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 1339 106 0,'-5'0'176'0,"0"2"-31"0,2-2-18 0,-1 2-7 15,0-2-5-15,0 2-5 0,2-2-8 16,-1 0-8-16,1 0-4 0,0 0-1 16,0 0 1-16,0 0 4 0,2 0 6 0,-3 0 4 15,3-2 3-15,-2 0 3 0,2 0 1 0,-1 0-3 16,1 0-8-16,-1-1-4 0,1-1-10 16,0 0-13-16,0 0-13 0,1-2-10 15,-1-1-9-15,1 1-10 0,1-2-9 0,1 1-5 16,-1-1-5-16,0 3-5 0,2-3-3 15,-2 2-2-15,1-1-4 0,-2 1 0 0,4 0 2 16,-3 2-2-16,0 1-1 0,0-1 1 16,0 0 2-16,-1 0-1 0,1 2-1 0,1-2 0 15,-2 2 0-15,1 1 2 0,-2-1 0 0,2 2 0 16,-2-2 0-16,2 2 1 0,-2-2 1 16,2 2-2-16,-2 0 0 0,0 0 0 15,0 0 0-15,0 0 0 0,0-2-1 0,0 2 1 16,0 0 2-16,0 0-1 0,0 0 1 15,0 0-1-15,0 0 0 0,0 0 0 0,0 0 1 16,0 0-1-16,0 0 0 0,0 0-1 16,0 0 3-16,0 0-1 0,0 0 0 0,0 0 0 15,0 0-2-15,0 0 0 0,0 0 1 16,0 0-1-16,-2 0-1 0,2 0-1 0,0 0 1 16,0 0 1-16,0 0-2 0,-2 0 1 15,2 0 1-15,0 0 0 0,0 0-1 0,0 0-1 16,-2 0 1-16,2 0-3 15,-2 2-1-15,2-2 1 0,-1 2 2 0,1-2-1 16,-3 2 1-16,3-2 0 0,-2 2 2 0,2-1 0 16,-1 1-4-16,1 0 3 0,-2 2 1 0,2 0 0 15,-2 0 0-15,2 0-1 0,0 1 4 16,0 3-1-16,0-1-2 0,0 1 2 0,0 2-2 16,0-1 1-16,0 3-1 0,0-1 0 15,0 0 0-15,0 1-1 0,0 1 2 16,0 1 2-16,-2 1 1 0,2-2 1 0,-2 0 4 15,2 1 4-15,-2-1 5 0,2 0 2 0,-3 1 2 16,3-3-1-16,-1 1-2 0,1-3-3 16,0-1-5-16,0-1-4 0,0 1-3 0,-2-2-1 15,2-2 1-15,0-1 0 0,0 1 5 16,0 0 4-16,0-2 8 0,-1-2 2 0,1 2 1 16,-2-2 0-16,2-2-5 0,-2-2-4 15,0 0-6-15,0 0-2 0,0-1-4 0,-1-3-1 16,1 1 1-16,1-3-3 0,0 0-2 15,-1-1-2-15,0 0 2 0,0-3 0 16,0 1 0-16,-1-2 2 0,1 1 0 0,2-1 0 16,-2 0-2-16,2 0 2 0,0-1-2 0,2 1-1 15,-2 0 1-15,2 2 1 0,3-1-1 16,-3 3-3-16,2-3 2 0,-2 3 0 0,3 2 1 16,1-1-1-16,-2 0 1 0,0 3 1 0,1 1-3 15,1 0 1-15,-1 1-2 0,1 3-1 16,0 0 3-16,-1 2 2 0,3 2 0 0,-1 2 0 15,2 1 1-15,-3 1 1 0,5 4-2 16,-5-3 1-16,5 3 3 0,-2-1 0 0,-1 1 0 16,2-1 0-16,-3 3 0 0,1-3 0 15,-1 3-2-15,-2 1 1 0,0 0-1 0,1 1 1 16,-2 1 0-16,-4 2-1 0,0 2 3 16,0 0-2-16,0 2 1 0,0 2 3 0,0 2 7 15,-4 0 7-15,0-1 6 0,-1 3 10 0,0 2 7 16,0-3 0-16,-2 3-1 15,0-3-5-15,-1 1-9 0,1-2-8 0,1-2-6 16,-1-2-7-16,1-4 0 0,-1-2-1 0,3-3-2 16,-2-1-1-16,-1-3 0 0,3-1 1 15,0-3-3-15,-3 0-2 0,2-4 1 0,0-2-1 16,-2-4-1-16,3 0-2 0,-1-3-1 16,1-1 0-16,3-3-8 0,-2 0-8 0,1-2-11 15,2-1-11-15,0-1-12 0,2-2-19 16,1 2-19-16,-2-2-21 0,3 2-26 15,1-2-32-15,2 0-28 0,-2 0-23 0,2 1-21 16,4 1-8-16,-2 2-2 0,1 2-1 0,-1-1-6 16,2 3-8-16,-1 1 15 0,0 3 27 15</inkml:trace>
  <inkml:trace contextRef="#ctx0" brushRef="#br0" timeOffset="415.52">1078 1322 113 0,'0'-2'103'0,"2"0"-17"0,-2 0-10 0,2 2-5 16,0 0 0-16,0 4 2 0,0 0 1 0,2 4 1 15,-3 3 5-15,3 0 1 0,1 5 1 0,-2-1-4 16,2 0-5-16,-1 2-4 0,3-1-4 15,-2 1-8-15,1-2-9 0,0-2-8 16,-1 1-6-16,1-3-6 0,0-1-9 0,-1-5-6 16,1-1-7-16,0-2-9 0,-1-2-9 0,2-6-12 15,-2-1-10-15,0-3-8 0,2-3-3 16,-4-1 4-16,0-1 8 0,1-2 9 16,-1 2 8-16,-1 0 9 0,-2 1 8 0,2 3 7 15,-2-1 10-15,0 1 10 0,0 3 9 16,0 1 8-16,0 1 5 0,0 0 4 0,0 2-3 15,-2 3-2-15,2-1-2 0,-2 0-4 16,2 4-4-16,0 0-2 0,0 3-2 0,2 1-3 16,-2 2-5-16,2 1-5 0,-2 3-4 0,2 1-6 15,0 0-9-15,0 1-18 0,-2 1-30 16,2 0-33-16,0-2-36 0,1 1-40 16,1-1-35-16,-2-1-28 0,2-3-21 0,-1 1-17 15,1-3 10-15,0-1 25 0</inkml:trace>
  <inkml:trace contextRef="#ctx0" brushRef="#br0" timeOffset="999.6">1336 1353 80 0,'2'0'137'0,"-2"1"-22"0,1 3-12 0,-1 2-3 0,2 2 0 15,0 1-5-15,0 3-4 0,2 1-4 0,-2 2-1 16,2 0-2-16,-3 1-7 0,4-1-13 16,-3-2-11-16,-1 2-10 0,1-3-12 15,0-1-9-15,0-1-6 0,-2-3-5 0,1 1-4 16,-1-4-4-16,0-2-10 0,0-4-11 0,-1-2-11 16,1-4-12-16,-2-1-9 0,2-3-5 15,-2 1 1-15,2-2 5 0,-2-3 10 0,1 3 8 16,1 0 8-16,-2 1 6 0,2 1 5 15,0 0 5-15,2 3 1 0,-1 0 3 0,1 1 0 16,0 3 3-16,1 0 5 0,1 4 3 16,1 0 7-16,0 4 5 0,0 2 7 0,2 1 4 15,-3 3 1-15,0 1-1 0,3 2-2 16,-3-1-3-16,1 1-3 0,-1-1-5 16,0-3-4-16,-2 1-3 0,2-3-4 15,-3 1-3-15,1-4-3 0,0 0-4 0,1-4-6 16,-1 0-7-16,-1-4-8 0,1-4-7 0,0 1-5 15,0-5-1-15,-1 1 3 0,1-1 5 16,3-1 7-16,-3-2 3 0,1 1 5 0,2 1 5 16,0 0 4-16,1 1 4 0,-2 1 2 15,3 3 5-15,-1 1 7 0,-1 1 5 0,3 2 3 16,-2 2 5-16,2 2 5 0,-3 4 1 16,2 0-4-16,0 3-4 0,-2 1-4 0,0 2-6 15,2 1-5-15,-3 0-4 0,-2 1-2 0,2 1-3 16,1 0-14-16,-3 1-14 0,0-1-21 15,0-1-29-15,0-3-33 0,-1 1-29 0,0-3-33 16,2-1-27-16,-1-2-2 0,-2-4 15 16</inkml:trace>
  <inkml:trace contextRef="#ctx0" brushRef="#br0" timeOffset="1258.58">1688 951 93 0,'0'-6'170'0,"0"0"-34"0,0 2-23 0,0 2-14 16,0 1-5-16,2 1-3 0,0 3-5 0,2 1 5 16,-1 4 3-16,2 3 10 0,-2 1 6 15,3 3 4-15,-3 2-3 0,4 2-7 0,-2 2-10 16,0 2-13-16,2 2-13 0,-2-1-17 0,-2 5-16 15,4-2-12-15,-3 1-9 0,0 3-8 16,-1-3-18-16,-2 1-24 0,4-1-30 16,-3 1-38-16,0-4-34 0,1 0-33 0,1-4-27 15,0-2-18-15,0-4-13 0,1-2-13 16,2-3 8-16,-2-3 20 0</inkml:trace>
  <inkml:trace contextRef="#ctx0" brushRef="#br0" timeOffset="1574.1">2001 1337 21 0,'2'-5'166'0,"0"-1"-15"0,-2 2-13 0,-2 2-9 15,-2 0-6-15,-3 2-8 0,-1 2-9 0,-2 2-4 16,-2 2 3-16,1 1 3 0,-2 1 0 16,1 1-4-16,0 1-5 0,4-2-8 0,-3 1-15 15,4-1-17-15,1 1-12 0,1-1-12 16,3 0-11-16,0-1-7 0,2 1-4 0,2-1 0 15,1-1 4-15,4 0 3 0,0 0 8 16,1-3 7-16,1 1 4 0,3 0 2 0,-1-2 5 16,0-2-1-16,1 0-4 0,1-2-6 15,-2 0-5-15,2 0-6 0,0 0-9 0,-2 0-5 16,-2 0-3-16,1 1-3 0,-1 1-12 16,-1 0-20-16,-3 0-31 0,2 0-37 15,-2 1-37-15,-1-1-37 0,-1 2-26 0,0 0-15 16,1 0-6-16,-2 0-1 0,-2-2-5 0,0 0-8 15,0 0 3-15,0 0 18 0</inkml:trace>
  <inkml:trace contextRef="#ctx0" brushRef="#br0" timeOffset="1954.67">2098 1061 103 0,'2'-6'135'0,"0"3"-8"0,0 3 3 15,0 1 5-15,-2 5 4 0,4 4-5 16,-1 3-5-16,-1 2-5 0,0 6-3 0,0 0-6 16,0 4-7-16,-1 0-7 0,1-1-10 15,0 3-13-15,0-2-16 0,0-2-17 16,0-4-12-16,2 0-11 0,-2-4-7 0,1-3-6 16,-1-3-5-16,2-3-4 0,0-4-6 15,0-2-9-15,-1-2-5 0,4-4-3 0,-4-2-1 16,0-1 3-16,1 1 4 0,1-1 5 0,-1 1 7 15,-1 2 2-15,0 1 2 0,4 1 8 16,-3 2 12-16,1 0 11 0,1 4 9 16,-2 0 10-16,1 4 3 0,-1-1-4 0,2 3-7 15,-1 0-9-15,-1-1-10 0,1 3-9 16,-2-1-5-16,1 3-26 0,-1-3-38 0,-1 3-48 16,1-3-48-16,-3 1-48 0,2-3-48 0,-2 1-32 15,2 0-27-15,-2-3 13 0,0-1 29 16,2 0 38-16</inkml:trace>
  <inkml:trace contextRef="#ctx0" brushRef="#br0" timeOffset="2278.96">2887 1173 143 0,'13'-9'209'15,"-4"-1"13"-15,-1 3-32 0,-3 1-16 16,-3 0 1-16,-4 1 2 0,1 1-1 0,-5 0-3 16,-2 2-1-16,1 2 5 0,-5 0 5 0,0 2 0 15,2 0-5-15,-4 4-12 0,1-1-18 16,-1 3-20-16,0 2-15 0,2 1-21 0,-1 2-17 16,2 3-16-16,3-1-13 0,1 0-12 15,2 2-8-15,3 2-7 0,4-2-1 0,0 0-6 16,3 1-4-16,5-3-1 0,2-2-6 15,0 1-4-15,3-5-16 0,1-1-29 16,1-3-56-16,3-1-83 0,-3-2-86 0,2-2-75 16,-2 0-65-16,0 0-53 0,0-2-6 15,-3 2 47-15,-1 0 72 0,-2 0 69 16</inkml:trace>
  <inkml:trace contextRef="#ctx0" brushRef="#br0" timeOffset="3559">454 2101 112 0,'-6'0'103'0,"1"-2"-8"0,3 2-5 16,-2 0-2-16,0 0-4 0,2 0-6 0,-1 0-7 16,1 0-9-16,0 0-6 0,2 0-7 0,0 0-5 15,0 0 0-15,0 0 4 0,4 0 4 16,1 0 5-16,1 2 7 0,-2 0 6 0,7 0 4 16,-2 0-1-16,4 2 3 0,2 1 1 15,4-1 6-15,1 2 5 0,5 0 4 16,2 1 0-16,1-1-1 0,5 0-4 0,3-1-4 15,2-1-10-15,2 0-6 0,5 0-4 16,1 0-3-16,4-2 0 0,0-2-4 0,5 0-4 16,0 0-4-16,-1-2-3 0,4 0-8 0,-2 0-5 15,2 0-7-15,1 0-1 0,1 0-4 16,-1 2-3-16,-1-2 0 0,0 2-1 16,0-2-1-16,0 2-3 0,-4-2 3 0,4 2 1 15,-3-1-1-15,1 1-1 0,-1-2 0 16,-1 2 4-16,1-2 2 0,-2 2 3 0,0-2 3 15,0 2 6-15,1-2 7 0,-2 2-1 16,1-2-3-16,-1 2-1 0,3-2-5 16,-2 2-6-16,1 0-3 0,1 0-2 0,0 0-5 15,-1 0-3-15,2 0-3 0,-1 0-2 16,0 2-3-16,-1-2-2 0,-1 0 0 0,-1 2 1 16,-2-2 0-16,2 0-1 0,-3 2-1 15,2-2 4-15,-2 2-1 0,-2-2 0 0,-1 2 0 16,1-2 2-16,0 2 0 0,-1-1-2 15,-1 1 0-15,0 0 0 0,1 0-2 16,1 0 1-16,-2 0-1 0,3 0 0 0,0 0 0 16,1 0 0-16,3 0 2 0,-1-2-4 15,0 2 2-15,0-2 1 0,3 0 1 16,0 0 0-16,1 0 3 0,-3 0 2 0,4 0 2 16,-1-2 1-16,1 2-1 0,1-2-1 15,-3 2-1-15,4 0-1 0,1 0 1 0,0 0-4 16,1 0-3-16,1 2 1 0,0-2-1 15,2 2 3-15,2-2-5 0,0 1 3 0,1-1 3 16,-1 2 1-16,2-2 1 0,2 0 1 16,0 0 5-16,2 0 4 0,0-2 5 15,2-1 0-15,1 1 3 0,3-2-2 0,3-2 0 16,2 2-3-16,2-1-3 0,3-1-4 16,3 0 0-16,1 2 0 0,0 1-4 0,1-1-3 15,1 0 0-15,0 2 2 0,1 0 0 16,-1 0-3-16,0 2 0 0,1 0 0 0,-1 2-2 15,1 0-3-15,-3 0-2 0,-1 0-1 16,-4 2 1-16,-3-2-3 0,-3 1-3 0,-3-1-5 16,-7 2-7-16,-3-2-17 0,-6-2-29 15,-8 2-57-15,-3-2-81 0,-7 0-96 16,-5 0-81-16,-5 0-61 0,-6-2-43 16,-5-2-7-16,-6 0 48 0,-7-3 82 15,-5-1 79-15</inkml:trace>
  <inkml:trace contextRef="#ctx0" brushRef="#br0" timeOffset="4687.5">3793 718 54 0,'0'-2'72'0,"0"-2"-6"0,0 3-13 16,0-1-7-16,0 2-8 0,0-2-2 16,0 2 4-16,0 2 3 0,0 1 11 0,0 5 8 15,0 2 9-15,-2 3 6 0,2 4 2 16,-2 6-3-16,1 4-5 0,-1 3-3 0,0 4-1 15,0 6-1-15,0 6 1 0,0 4 2 16,-1 5 4-16,1 6 0 0,0 2-3 0,2 3-6 16,-4 5-4-16,2-1-8 0,-2 3-2 15,1 1 2-15,0 0-1 0,1-1 4 16,-1 1-1-16,1-2 3 0,-3 3-3 0,3-3-1 16,-1 2-4-16,1 1 0 0,-2-1-1 15,3 0-2-15,-4 2 1 0,3-1 0 16,-1 1 4-16,1 2 3 0,0-2 0 0,0 2 4 15,0 0-5-15,0-1-4 0,2-1-9 16,-2 0-7-16,2-2-5 0,0-1-6 0,2-1-4 16,0 1-2-16,0-3-1 0,0-1 3 15,0-3 2-15,1 1-2 0,-1 0 2 0,0-1-4 16,1-1 2-16,-1 0-5 0,-1-2-5 16,-1 0 4-16,2-1 6 0,0-1 3 15,0 0 4-15,-1-2 1 0,1 0 2 0,0 1-3 16,1-3-5-16,-1 0 5 0,1 0 2 15,1 0 3-15,-1 0-4 0,2-1 0 16,-1-1-6-16,0 0-7 0,-2-4-6 0,3 1-4 16,-1-1 0-16,0 1 2 0,-2-1 1 15,1 1 0-15,1-1-3 0,-2 1 3 16,2-3 1-16,-2-1 1 0,1 1 0 0,-1-1 3 16,2-1 3-16,0 1-2 0,-2-2-1 15,1 0 0-15,-1-3 1 0,3 3-1 16,-2-2 2-16,-1 2 0 0,1-5-3 0,-1 1 1 15,3-2-3-15,-3 0-1 0,0-1-2 16,0-3 0-16,1 0-2 0,-2-2-2 16,1-3 1-16,0-3-8 0,-2-3-9 15,3-4-18-15,-3-2-30 0,0-4-51 16,0-1-65-16,0-3-57 0,2-3-66 0,0-3-49 16,0-3-30-16,2-6-11 0,-3-5-4 15,3-6 20-15,-4-8 52 0,-3-6 53 0</inkml:trace>
  <inkml:trace contextRef="#ctx0" brushRef="#br0" timeOffset="5641.07">4685 1278 83 0,'0'-2'98'0,"0"0"1"0,0 1-1 0,0-1 0 16,0 0 0-16,0-2 4 0,0 0-3 16,-2 0 0-16,0 0-5 0,0 1-6 15,-2 1-9-15,-1-2-10 0,-3 2-8 0,-1 0-11 16,-1 2-9-16,-1 0-7 0,-3 0-3 16,0 2-1-16,1 2 1 0,0 0-1 15,0 1 0-15,0 1-2 0,2 2-5 0,3-1-6 16,-1 1-4-16,4 3-5 0,1 1-1 15,2-1-3-15,2 4-1 0,2 1 0 16,2-1 1-16,1 2-1 0,2 0 4 0,0 0 3 16,1 1 5-16,-1-1 7 0,1 0 8 15,-2-2 8-15,-1 0 6 0,1-1 9 0,-2-1 6 16,-2-2 3-16,-2 1-3 0,-2-3-5 16,-2 1-7-16,-1-1-10 0,-1 1-12 0,-5-2-9 15,3-3-6-15,-4 1-3 0,-2-2-3 16,1 0-9-16,0-2-11 0,0-2-16 15,2 0-20-15,-2 0-24 0,3-2-27 16,0 0-26-16,3-2-23 0,0 0-18 0,2 0-14 16,3 0-14-16,0-3-11 0,4-1-7 15,2 1-13-15,1-3 10 0,1-1 23 0</inkml:trace>
  <inkml:trace contextRef="#ctx0" brushRef="#br0" timeOffset="5921.04">4780 1021 89 0,'0'-6'148'0,"0"1"-29"0,-2 1-15 0,2 0-6 0,0 2-4 15,0 0-9-15,2 0-15 0,-2 2-10 16,2 2-5-16,1 2 2 0,-1 4 8 0,3 1 13 15,0 3 10-15,-2 5 4 0,4 2 3 0,-3 4 2 16,1 1-8-16,-2 5-12 0,2 1-12 16,-1 1-12-16,0 1-13 0,-2 1-13 15,0-1-9-15,1 0-11 0,-1-3-24 0,0 0-32 16,-2-5-37-16,0 1-37 0,0-6-38 16,2-2-30-16,-2-1-18 0,0-5-11 0,0-3-6 15,0-3 2-15,0-1 19 0</inkml:trace>
  <inkml:trace contextRef="#ctx0" brushRef="#br0" timeOffset="6617.7">4850 1297 14 0,'8'-5'50'15,"1"-1"0"-15,-1 2-3 0,1 0-1 16,1 2-5-16,2 0-3 0,-4 1-5 15,5-1-6-15,-4 2-3 0,2 2-4 0,-1-1-3 16,-1 1-2-16,1 0-2 0,0 2 1 16,-2 0 2-16,-4 2 3 0,5-1 3 15,-3 1 2-15,-4 2-1 0,3-3-2 0,-1 3-2 16,0-2-4-16,-3-3-4 0,1 1 0 16,0 0-3-16,-2 0-2 0,2-2 1 0,-2-2-5 15,0 0-1-15,0 0-1 0,0-4 0 16,0 0-1-16,-2 0-1 0,2 1 1 0,-2-3 1 15,2 2 0-15,-2-2-2 0,1 1 1 16,-1-1 1-16,0 0-2 0,2 0 1 0,-2 1-2 16,2-1-1-16,-2 2 2 0,2-1-1 15,0 1 3-15,0-2-2 0,0 2 2 16,0 0 0-16,0 2-1 0,0-1 0 0,0 1-1 16,0 0 1-16,0 0 1 0,0 0 0 15,0 2 0-15,0-2-1 0,0 2 1 0,0 0-1 16,2 0 1-16,-2 0 0 15,2 2 1-15,0 0 3 0,1 2 3 0,-1 1 3 16,2 1 4-16,0 2 6 0,0-1 3 16,-1 3 3-16,2 1 2 0,-2 1 1 0,1-1-1 15,-1 1-1-15,1 1-2 0,1-2-1 16,-1 1-2-16,-1-1-1 0,-2 1-2 16,1-5-4-16,0 1-2 0,1 0-2 0,-1-3-3 15,0-1-4-15,-2 2 2 0,0-2 0 16,0-2-3-16,0-1 0 0,-2-1-2 0,0-1 1 15,-1-1-2-15,1-2-1 0,0-2 0 16,-1-1-1-16,2-1 0 0,-3-2 0 16,2-1 1-16,2 0-1 0,-3-1-1 0,3-1 2 15,3-1 0-15,-1 1-1 0,0 2 2 16,1-3 0-16,2 3 0 0,2 1 1 16,-1 1 1-16,1-1-2 0,1 3 0 0,-2 1 1 15,3 0-1-15,1 2-7 0,-3 1-10 16,0 1-14-16,1 0-15 0,-3 0-17 15,4 2-18-15,-4 2-12 0,3-2-11 0,-2 2-8 16,-1 0-4-16,1 0-4 0,0-1 2 16</inkml:trace>
  <inkml:trace contextRef="#ctx0" brushRef="#br0" timeOffset="6994.09">5253 1231 73 0,'0'0'77'0,"0"0"-4"0,0 2-4 0,0-1-3 0,0 1 0 0,0 2-5 0,0 2-6 0,2 1-3 0,-2 3-3 16,1 0-3-16,2 1-2 0,2 2-1 16,-1 1 1-16,2 1-1 0,1-2-4 15,-1 2-5-15,1-1-4 0,3-1-6 16,-3-1-6-16,3-1-5 0,0-1-3 0,-2-3-3 16,5-1-2-16,-4-2-8 0,2-4-10 15,-1 0-13-15,-1-4-13 0,1-2-13 0,0-1-15 16,-1-3-5-16,-1-1 1 0,-2-3 6 15,-2 1 9-15,3 0 12 0,-3-1 15 16,0 1 14-16,-2 1 9 0,0 1 13 16,-2 3 8-16,3 1 7 0,-3 1 6 0,0 2 6 15,0 0 5-15,-3 4 0 0,3 0-2 16,-2 2 0-16,2 2-4 0,-1 0-4 0,1 4-6 16,0-1-4-16,0 1-6 0,1 1-3 0,-1 1-3 15,2 1-5-15,-2-1-5 0,3 1-7 16,-1-1-12-16,0-1-15 0,0 1-17 15,0-3-17-15,0 1-17 0,-1 0-17 0,1-3-13 16,2-1-19-16,-2 0-4 0</inkml:trace>
  <inkml:trace contextRef="#ctx0" brushRef="#br0" timeOffset="7429.74">5567 1073 33 0,'1'-2'81'0,"1"0"-3"0,0 2-3 0,1 2-2 0,-2 1-5 0,1 3-2 0,0 2-1 16,0 1-4-16,0 5-4 0,-1 1-5 0,1 2-5 15,1 2-3-15,-3 2-4 0,2 0-5 16,0 0-6-16,0 0-4 0,-1 0-5 15,1-2-5-15,-1-2-6 0,3 0-1 0,1-4 0 16,1-1-1-16,-2-3-5 0,3-1-7 16,0-2-11-16,1-4-11 0,0-4-13 0,1-2-11 15,0-2-6-15,1-1 1 0,-1-3 5 16,0 1 8-16,-3-1 10 0,1 1 11 16,-1 1 11-16,-4 2 9 0,0 0 12 0,-2 1 11 15,0 1 12-15,-2 2 11 0,1 2 7 16,-2 0 8-16,-1 2 1 0,0 2 2 15,-1 1-3-15,1 3-4 0,0 2-7 0,-1-1-7 16,1 3-8-16,1-1-7 0,3 0-8 16,0 3-5-16,0-3-5 0,2-1-3 15,1 1-10-15,2-3-16 0,-1-1-20 0,1-1-25 16,1-2-30-16,0-2-32 0,0-2-32 16,3-2-27-16,-2-2-12 0,3-2 6 0</inkml:trace>
  <inkml:trace contextRef="#ctx0" brushRef="#br0" timeOffset="7927.5">5829 1013 43 0,'2'2'53'0,"0"2"-1"0,2 2-4 15,0 3-6-15,0 3-1 0,-1 1-1 16,2 2-3-16,-2 4-2 0,2 4-2 0,-1 0 0 16,1 4-4-16,-1-2-7 0,-1 1-2 15,0 1-4-15,-1 0-6 0,3-5-4 16,-3 1-2-16,0-4-1 0,-2 0-4 0,2-3-5 16,-2-5-2-16,0-1-11 0,0-3-9 15,-2-1-11-15,0-6-7 0,0 0-3 0,0-4 2 16,-1-3 5-16,1-1 10 0,0-2 10 15,1 1 11-15,1-3 8 0,-1 3 9 0,1-1 8 16,0 3 5-16,0 1 5 0,1 0 3 16,0 3 3-16,1-1 0 0,3 2 1 0,1 2 4 15,-1 2 0-15,1 2-3 16,2-1-5-16,-1 1-5 0,1 2-5 0,0 0-6 16,-1-1-5-16,3-1-3 0,-3 0 0 15,1 0-1-15,0-4-1 0,-2 0 0 0,3-2 2 16,-2-2-1-16,1 0-1 0,-3-2-1 15,-1-1 0-15,-1-1 0 0,-1-1-1 0,-1 1-1 16,-1 0 1-16,-1 1 1 0,-1-1 0 16,-1 1-2-16,-1 1 2 0,3 0-2 15,-3 0 0-15,2 3-6 0,0-1-7 16,0 0-9-16,0 2-13 0,2 0-16 0,0 0-13 16,0 2-15-16,0 0-11 0,0 0-10 15,0 0-5-15</inkml:trace>
  <inkml:trace contextRef="#ctx0" brushRef="#br0" timeOffset="8130.84">6100 1311 27 0,'7'5'76'16,"2"1"0"-16,-4-2-2 0,0-2-8 0,0 0-7 0,-1-2-8 0,-1-4-14 0,0 0-13 16,-1-4-10-16,3 1-6 0,-3-1-3 0,2-1-4 15,-1-3 1-15,1 3 5 0,0-3 5 16,2 3 3-16,1-3 5 0,1 3 0 15,0-1 0-15,1 1-3 0,3 1-4 0,-2 2-6 16,2 1-7-16,2 1-12 0,-3 0-18 16,3 0-24-16,-4 2-27 0,2 2-33 0,0 0-29 15,-2 0-7-15</inkml:trace>
  <inkml:trace contextRef="#ctx0" brushRef="#br0" timeOffset="9489.7">7192 852 38 0,'0'-2'95'0,"0"0"-6"0,0 0-3 16,0 2-5-16,0 2-6 0,2 0-3 0,-2 1-4 15,2 1 0-15,0 4-4 0,0-1-3 16,-2 1-5-16,2 4-6 0,0-1-5 0,3 2-3 16,-3 3-3-16,2-1-1 0,-2 4 0 15,1 2 2-15,-1 2 6 0,2 3 7 16,0 5 5-16,-1 3 3 0,1 4 1 0,-1 4-1 15,0 2-2-15,-1 2-2 0,0 3 3 0,0 5 5 16,-1 1 8-16,1 2 8 0,0 2 6 16,-2 2 3-16,3 2 0 0,-3-2 2 0,0 2-2 15,0-2-2-15,0 1-2 0,0 1-5 16,0 0-2-16,2 0-6 0,-1 0-9 16,1-2-6-16,1 0-7 0,-1 0-7 0,3-2-10 15,-3-2-6-15,2 2-4 0,-1-2 9 16,0 2 3-16,2 2 2 0,-3-2 0 15,2 0 1-15,-2-2-2 0,1-1-17 0,-2-3-10 16,4-2-1-16,-3-1-2 0,2 0 1 16,-2-3 0-16,-1 1 1 0,1-1 5 15,0-1-1-15,0 0 3 0,0 0 1 0,0-5 0 16,-2 1-2-16,2-2 4 0,0-2-4 16,-2 1 0-16,2-1 1 0,-2 2 0 0,1-2-3 15,-1 0-3-15,2 0 1 0,-2 0-1 16,3-2-4-16,-3-1 0 0,2 1 2 15,-2-2-1-15,1 0 0 0,-1 1-4 0,2-1 3 16,-2 0 0-16,2 1 0 0,0-3 1 16,-1 0 0-16,3 1 0 0,-1-3-1 15,1-1-2-15,-2-1-1 0,1 1 0 0,-2-2-1 16,3 1 2-16,-1 1-2 0,1-1-1 16,-2 3 1-16,1-1 2 0,-2 1 0 15,4-1-3-15,-3 1 2 0,0-1 1 0,0-1 2 16,0 1-2-16,0-1 0 0,-1 1 2 15,1 1 3-15,-1-1-1 0,-1 1 3 16,3-3-5-16,-3 1-4 0,2-2 3 16,-2-3-3-16,2 1-1 0,-2 0-1 0,2-2 4 15,-2-2 3-15,0 1-2 0,0-1 0 16,2 0-1-16,-2 2-2 0,2 0 1 16,-2 0 4-16,1-2-2 0,-1 2 2 0,0-2 5 15,0 0-3-15,0-2-2 0,-1 2-1 16,1-2 0-16,-2 0-5 0,2 0 2 15,-2 0 2-15,2-2 1 0,-2 2-1 0,0 0 0 16,2 0 2-16,-2 0-2 0,2 0-1 16,-3 0 1-16,3 0 0 0,-1-1 1 15,1 1 1-15,0 0 0 0,0 0 0 16,0 0 0-16,0 0-5 0,0 2 2 0,0-2-3 16,0 2 3-16,0 0 3 0,0-2-1 15,0 2 3-15,0-2 0 0,0-2-2 16,0-2-2-16,0 2 3 0,0-1-1 15,0-3 3-15,0 0-3 0,0-1-3 16,-2-1-2-16,2 1-4 0,0-3 0 0,0 1-3 16,0-1 1-16,0 1 2 0,0-3-4 15,0 1-3-15,0-1-2 0,0-1-3 16,0 2-1-16,0-2 1 0,0-1-3 0,0 1 2 16,0-2-3-16,0 0 0 0,0-1-5 15,0 1-9-15,0-2-9 0,0-2-16 16,0 2-29-16,0-2-56 0,0-2-76 0,0 0-77 15,0-2-68-15,0-3-61 0,0-7-53 16,0-1-8-16,0-6 47 0,0-2 67 16,0-3 71-16</inkml:trace>
  <inkml:trace contextRef="#ctx0" brushRef="#br0" timeOffset="11213.96">8333 2181 29 0,'0'-2'44'0,"-3"2"3"16,3-2 1-16,-2 2 3 0,2-1 3 16,-1 1 2-16,1 0 3 0,-2 0 1 15,2 0-1-15,-2 0 1 0,2 0 1 0,-1 0 0 16,1 0-1-16,-2 0-4 0,2 0-1 15,-2 0-4-15,2 0-2 0,-3 0-4 0,3 0-2 16,0 0-3-16,0 0-1 0,0 0-3 16,0 0-1-16,0 0-1 0,3 0 0 15,-1 0 1-15,0 0 1 0,1-2 1 0,2 2 2 16,2 0 1-16,-1-2-1 0,1 2 1 16,3-2-2-16,1 2 0 0,1-2-1 15,-2 2 2-15,4-2 2 0,2 0 5 0,-1 2 2 16,2-2 1-16,2 0 0 0,1 0-1 15,4 0-2-15,-2 1-3 0,5 1-2 0,0-2-1 16,0 0-4-16,1 2-1 0,3-2-3 16,-1 2-4-16,3 0-3 0,-4 0-3 15,3 0-2-15,4 0-3 0,-4 0-1 0,2 0 1 16,1 0 0-16,-1 0 3 0,0 0-1 16,1 0 1-16,-1 0 2 0,-1 0 0 0,1 0-1 15,1-2-1-15,2 2 0 0,-3-2-1 16,2 2-1-16,-1 0-3 0,0 0 1 0,-1 0-3 15,3 0-1-15,-2 0-2 0,-1 0-3 16,0 0 0-16,1 0-2 0,-1 0 0 16,-1 0-1-16,1-2 2 0,4 2 1 0,-4 0-1 15,2-2 1-15,0 2 0 0,0-2 1 16,0 2-1-16,1-2 1 0,-1 2-1 16,1-1-2-16,2 1 1 0,-1-2 0 15,-1 2 0-15,4-2-1 0,-2 2 0 0,-2-2-1 16,0 2-1-16,1-2-1 0,-2 2 0 15,-1-2 1-15,0 2-3 0,2-2 2 0,-3 0 1 16,2 0 0-16,-1 0-3 0,-2 2-2 16,0-2 2-16,1 2 1 0,-2-1-2 15,0 1 3-15,1-2 3 0,-1 2 5 0,1-2 3 16,-2 0 1-16,1 2 1 0,-1-2 2 16,1 0 0-16,-1 2-2 0,1-2-2 0,-1 2-4 15,-2-2-2-15,2 2-1 0,-1-2-1 16,1 2 0-16,0 0-1 0,-2 0 0 0,1 0-1 15,-2 2 2-15,3-2-2 0,-2 2 3 16,1-2 1-16,-1 2 5 0,0-2 4 16,1 2 1-16,0-2 2 0,-1 2-2 0,-1-2 1 15,0 2-3-15,0-2-1 0,0 2 1 16,-2-2 0-16,2 2 4 0,-5-2 1 0,5 1 0 16,-3 1 1-16,0 0 0 0,-1 0 1 15,1 0 0-15,0 0 1 0,-2 2 1 16,1-2 0-16,-1 2 1 0,-1-3-1 0,2 3-4 15,-1-2-4-15,-3 2-1 0,4-2 0 16,-3 0-2-16,-3 0-4 0,4 1 0 0,-3-1 1 16,-2 0-3-16,0 0-4 0,0 0-3 15,-2 0 1-15,1 0-3 0,-3 0 3 16,-1 0-2-16,1 0-1 0,-2 0-4 16,1-1-5-16,-2-1-9 0,1 2-23 0,-5-2-29 15,3 0-46-15,-3 0-52 0,1 0-60 16,-3 0-50-16,0 0-42 0,-1 0-21 0,-2 0-11 15,-1 0-4-15,2-2 4 0,-2 1 30 16,0-3 41-16,-2-2 49 0</inkml:trace>
  <inkml:trace contextRef="#ctx0" brushRef="#br0" timeOffset="14011.01">8221 993 79 0,'-2'0'79'15,"2"-2"-6"-15,-3 2-7 0,3-2-11 0,-2 2-13 16,2 2-13-16,0 0-5 0,0 3 2 16,2 3 7-16,-2 1 7 0,3 7 9 0,-3 1 8 15,2 6 7-15,-1 1 2 0,1 7 1 16,0-1-1-16,0 5-4 0,-2-3-4 15,1 2-7-15,-1-1-8 0,2-1-8 16,-2-1-6-16,0-3-8 0,0-1-6 0,0-4-5 16,0-2 0-16,0-2-4 0,0-4 0 15,0-2 2-15,0-1 7 0,0-3 10 0,0-1 7 16,0-2 10-16,0-3 4 0,-2-1 1 16,2-2-5-16,-1-4-10 0,-1-3-10 0,0-3-9 15,2-1-7-15,-2-2-4 0,2-5-3 16,0-1-1-16,2 0 0 0,0-4 0 15,1 1-2-15,1-3 1 0,5-2 1 0,-3 0-1 16,5 1-2-16,-2-1 0 0,2 2 2 0,3 1 0 16,-1 1-2-16,3 2 1 0,-3 2 2 15,2 3-2-15,-2 3-1 0,-1 2-1 0,-1 3 0 16,0 2-1-16,-3 4 2 0,-1 2 1 16,0 2 0-16,-3 4 3 0,-3 4 3 0,-1 1 3 15,-1 2-2-15,-3 5 2 0,-3-1 1 16,0 0-1-16,-1-2-2 0,-1 0-1 15,-1 1 0-15,-1-5-2 0,2 0 1 0,-4-1 0 16,5-2 0-16,-2-1 0 0,1-1 1 16,1-2-1-16,1-2 1 0,0-1-2 15,2 1 0-15,1-2 0 0,2 0-2 0,0-2-1 16,0 2 0-16,2 0-2 0,2 0 1 0,0 0 2 16,2 2 3-16,1 2 4 0,4 0 7 15,-1 4 5-15,3 1 4 0,-3 3 2 16,5-1 1-16,-2 2-1 0,0 3-1 0,0-1-6 15,3 0-4-15,-2 0-1 0,-2-1-3 16,2-1-2-16,0 0-13 0,-4-1-18 16,3-1-32-16,-2-1-39 0,-1-3-41 0,2-1-40 15,-3-2-38-15,3-2-25 0,-2-2-12 16,3-4 13-16,-3 0 26 0</inkml:trace>
  <inkml:trace contextRef="#ctx0" brushRef="#br0" timeOffset="14379.17">8603 1271 95 0,'0'3'105'0,"0"3"-3"15,0 2 2-15,0 3-2 0,0 3-7 16,1 1-3-16,1 2-6 0,0 0-6 0,3 0-10 16,1 0-9-16,-1-1-10 0,1-1-10 15,0-2-10-15,2-1-7 0,-1-3-8 16,0-1-6-16,1-3-4 0,-1-3-1 15,4-4-5-15,-5-1-7 0,3-5-1 0,-3-3-5 16,3-5-1-16,-2 1-1 0,-1-4 0 16,-2 2 3-16,0-2 4 0,-1 0 3 0,-1 2 4 15,-2 1 0-15,0 1 2 0,0 2 6 16,0 1 7-16,-2 3 4 0,2 1 4 16,0 1 3-16,0 3 0 0,0 0-5 0,0 0-5 15,0 4-7-15,0 2-2 0,0 4-3 16,0 1-1-16,0 3 1 0,0 3-2 0,2 3 2 15,-2 1 0-15,3 0-8 0,-3 2-15 16,1 2-23-16,1-2-25 0,2 0-31 16,-3-2-36-16,3-2-29 0,1 1-29 0,-1-5-11 15,0-1 10-15</inkml:trace>
  <inkml:trace contextRef="#ctx0" brushRef="#br0" timeOffset="14941.55">8917 1288 29 0,'5'5'135'0,"-2"5"-29"15,-1 0-18-15,0 1-8 0,0 2-10 16,1 3-16-16,0-3-13 0,-1 2-7 16,0-2-8-16,0 1-3 0,-1-1-2 15,1-3-6-15,-2-1-2 0,1-1-1 0,-1-2-3 16,0-3-6-16,-1-3-5 0,1-2-6 15,-2-1-5-15,1-5-6 0,-1-3-3 16,0-3 2-16,0-1 3 0,-1-2 4 0,1 0 4 16,1 0 1-16,-1-1 3 0,2 3 4 15,0 2-1-15,2 1 0 0,-2 1 0 16,1 1 0-16,4 3-1 0,-1 1 1 0,1 4 2 16,0 0 7-16,4 4 6 0,-3 2 5 15,5 2 6-15,-4 3 5 0,3 3 4 0,-3-1 1 16,1 4-1-16,-3-1 0 0,4 1-1 15,-4 0-5-15,-2 0-3 0,4-3-5 0,-3-1-3 16,-1-1-3-16,-2-3-4 0,4 1-1 16,-3-4-4-16,0 0-9 0,0-6-8 15,0-2-8-15,0-2-7 0,-1-3-7 0,1-3-1 16,2-1 0-16,0 0 4 0,2-3 7 16,-3 1 5-16,3 0 5 0,0 0 3 0,2-1 6 15,-3 3 3-15,2 2 1 0,0-1 2 16,0 5 4-16,-1-1 5 0,2 2 10 15,-2 2 7-15,3 3 7 0,-2 1 6 0,1 1 6 16,-1 3 1-16,1 2 0 0,-1 2 0 16,2 1 0-16,-3 3-2 0,1-1-2 15,-1 2-6-15,-2 3-4 0,3-1-7 0,-3 0-5 16,2 0-7-16,-3-1-10 0,1-1-16 16,0 0-20-16,-2-3-28 0,1-1-29 15,-1-1-30-15,0-2-24 0,1-1-21 0,-2-3-20 16,1 0-5-16,-2-2 12 0</inkml:trace>
  <inkml:trace contextRef="#ctx0" brushRef="#br0" timeOffset="15289.81">9322 1234 50 0,'1'6'101'0,"2"2"1"16,0 1-3-16,1 3-9 0,-2 3-7 15,2 0-6-15,-3 4 0 0,3 0-5 16,0 0-2-16,0 2-7 0,0-2-6 0,-1-1-6 16,3-3-9-16,-2 0-8 0,1-4-8 15,2-1-3-15,-2-2-4 0,0-5-5 0,2 1-2 16,0-6-1-16,1-2-3 0,0-1-3 16,-1-5-1-16,1 1-4 0,0-3 0 0,-1 1-2 15,0-1 2-15,0 3 0 0,-4 1 1 16,0 1 3-16,2-1 3 0,-3 4 3 0,0 0-1 15,0 1 2-15,0 3 1 0,0 0 0 16,-2 3-1-16,2 1-2 0,0 2-1 16,1 2 0-16,-1 1-8 0,0-1-17 0,0 1-21 15,0 1-25-15,0-1-28 0,-1-1-31 16,1 0-29-16,0-1-20 0,0-3-16 0,2 0-4 16,-2 0 10-16</inkml:trace>
  <inkml:trace contextRef="#ctx0" brushRef="#br0" timeOffset="15576.62">9607 1337 21 0,'6'-2'60'0,"1"0"-9"0,3 2-13 0,0-1-13 0,0 1-13 0,3-2-16 0,2 0-24 15,0 0-35-15,2 0-22 0</inkml:trace>
  <inkml:trace contextRef="#ctx0" brushRef="#br0" timeOffset="15944.22">10271 1097 133 0,'0'0'219'0,"-1"0"15"16,-1 0-35-16,2 2-65 0,-1 4-34 0,1 2-11 15,1 3 0-15,1 4 2 0,-1 4-1 16,4 6-4-16,-3 2 3 0,2 3-4 16,-2 1-8-16,1 3-11 0,-2 2-13 0,-1 0-12 15,0 1-13-15,0-1-14 0,0-2-20 16,-1 0-22-16,0-3-32 0,-1-5-35 0,2-3-40 16,-2-4-39-16,2-3-34 0,0-5-34 15,0-5-27-15,0-6 3 0,0-4 23 0</inkml:trace>
  <inkml:trace contextRef="#ctx0" brushRef="#br0" timeOffset="16350.57">10653 1156 46 0,'0'-2'94'0,"0"1"-5"0,-4-1-4 16,1 0-4-16,-3 2 0 0,-3 2 0 0,1 0 1 16,-4-1 5-16,-2 5 5 0,-1 0 4 0,0 1 2 15,-4 3 3-15,0 1-1 0,-2 1-4 16,0-1-4-16,-1 3-5 0,1-1-7 15,0 0-7-15,1 1-6 0,3-1-4 0,1-2-11 16,6-1-6-16,0-2-4 0,5 1-4 16,3-1-4-16,2 1 4 0,2-1 5 0,4 1 7 15,3 1 5-15,1-1 2 0,5 3 1 16,0-3-5-16,2 3-9 0,1-3-10 16,-1 3-7-16,3-3-9 0,-1 3-11 0,0-3-17 15,-1-1-29-15,-3-1-41 16,0 1-53-16,-4-2-49 0,0-2-44 0,-1-1-32 0,-3 1-18 15,0-2-7-15,-3 0-8 0,-4-2 20 16,0 0 32-16</inkml:trace>
  <inkml:trace contextRef="#ctx0" brushRef="#br0" timeOffset="16972.77">9782 1335 112 0,'0'-2'120'0,"2"-1"-3"0,-2-1-7 16,0 0-4-16,0 2-4 0,0-2 1 15,0 2-4-15,-2 1-4 0,0 1-10 0,1-2-16 16,-3 2-15-16,0 2-16 0,-2-1-15 16,3 3-10-16,-3 2-6 0,1 2 0 0,0 1 0 15,2 3 4-15,1 1 8 16,2 2 11-16,0 2 8 0,2 2 9 0,1 0 4 0,2 0 0 15,2 0-2-15,0-1-7 16,1-1-6-16,-1 0-7 0,1-2-6 0,0-2-2 16,0-1-4-16,-3-1-2 0,-1-3-1 15,-1 0 4-15,0-1 0 0,-3-3-3 0,-3 0-6 16,0 0-12-16,-4-2-20 0,-3-1-23 16,-2-1-25-16,-1 0-24 0,0 0-17 0,-2 0-10 15,-1 0-5-15,1 0-2 0,0 0-4 16,1 2-4-16,3-2-7 0,2 0-14 15,-2 2-18-15,5-2 0 0,0 0 11 16</inkml:trace>
  <inkml:trace contextRef="#ctx0" brushRef="#br0" timeOffset="17452.84">10672 1343 108 0,'-2'-4'178'0,"2"0"-36"0,-1 2-25 0,1-1-17 0,0 1-10 0,0 2-14 15,0-2-11-15,0 2 3 0,1 2 9 16,1 0 18-16,2 3 21 0,-2 1 17 16,1 4 6-16,-1 1-3 0,3 4-9 15,-4 1-17-15,1 3-21 0,0 2-23 0,-1 0-18 16,1 1-15-16,-2 1-19 0,0 2-29 0,0-2-41 16,0 0-45-16,-2 0-52 0,1-1-55 15,-1-1-54-15,2-2-47 0,-2-1-10 16,1-5 18-16,-4-2 38 0</inkml:trace>
  <inkml:trace contextRef="#ctx0" brushRef="#br0" timeOffset="18089.5">10851 1408 9 0,'0'-2'179'0,"-2"2"18"0,2 0-22 0,-1 0-56 16,1 2-30-16,1 4-10 0,-1 1-6 16,2 3-4-16,2 3-4 0,-2 2 1 0,1 0 3 15,2 3-2-15,-3 1-2 0,1 0-7 16,-1 0-7-16,1-2-7 0,-1 0-11 15,1-2-8-15,-1-1-6 0,-2-3-4 0,2-1-4 16,-2-3-7-16,0-1-10 0,0-2-13 16,0-4-10-16,0-2-13 0,-2-4-9 0,2-2-4 15,0-1 1-15,0-2 7 0,0-3 4 16,0-1 9-16,0 2 8 0,2-3 4 0,-2 3 6 16,2 2 4-16,0-1 4 0,0 3 4 15,0 1 4-15,3 2 7 16,-1 3 9-16,0 3 12 0,-1 1 12 0,3 3 7 0,-2 4 5 15,0 3 3-15,-1 3 0 0,2 1-5 16,-2 0-3-16,1 2-2 0,-2 0-5 16,-1 1-4-16,1-3-6 0,0 0-4 15,1-4-7-15,-1 1-6 0,-1-5-7 0,-1-1-9 16,2-2-10-16,0-2-6 0,1-6-8 16,-1-2-12-16,3-1-6 0,-1-5-5 0,0-1-1 15,0-2 1-15,3 0 5 0,-1-3 7 16,1 3 10-16,-1 0 9 0,1 2 8 0,-1 1 6 15,1 3 10-15,0-1 8 0,0 2 15 16,-2 3 14-16,4 1 14 0,-5 2 11 16,5 0 11-16,-3 4 4 0,1 0-2 0,-1 2-4 15,1 1-5-15,-1 3-6 0,2 2-11 16,-1-1-9-16,1 3-10 0,0 1-13 0,-3 0-22 16,2 1-34-16,0-1-43 0,-3 0-46 15,0 1-50-15,1-1-44 0,-1-2-38 16,0-1-30-16,-1-3-9 0,-2-3 18 0,1 0 35 15</inkml:trace>
  <inkml:trace contextRef="#ctx0" brushRef="#br0" timeOffset="18292.5">11211 1459 18 0,'2'0'168'0,"0"0"-15"0,0 4-20 0,1 0-12 0,0 3-10 0,1 1-21 16,-1 4-23-16,0-1-20 0,1 2-14 0,1 3-10 16,-1-1-10-16,-2 0-9 0,0 2-16 15,0-2-21-15,0-1-28 0,1-1-30 0,-1-3-38 16,0-1-39-16,0-3-19 0,-2-2 2 16</inkml:trace>
  <inkml:trace contextRef="#ctx0" brushRef="#br0" timeOffset="18587.28">11471 1547 161 0,'-9'2'161'0,"0"2"-16"15,0 1-11-15,-2 1-3 0,1 0-2 16,-2-1-10-16,2 3-7 0,1-2-5 15,-1 1-6-15,3-1-8 0,1-2-12 0,2 0-12 16,3 0-9-16,-1-1-11 0,4-1-3 16,-1 2-3-16,5-2 1 0,0 0 2 15,1 2 2-15,3-2 5 0,-3 1 1 16,3 3 1-16,0 0 0 0,-1 0-2 0,1 1-5 16,-1 1-8-16,1 1-5 0,-3-1-10 15,3 1-15-15,-3-1-27 0,0 0-42 0,-3-3-51 16,3 1-55-16,-1-2-58 0,-2 0-63 15,-4-4-58-15,0 0-4 0,0-4 23 16,0-4 43-16</inkml:trace>
  <inkml:trace contextRef="#ctx0" brushRef="#br0" timeOffset="18727.89">11351 1362 188 0,'-3'-8'213'0,"-2"3"11"0,1-1-86 15,2 2-67-15,-1 0-46 0,3 1-41 16,5 1-51-16,1 0-67 0,0 0-46 16,5 0-16-16,-2 2 1 0</inkml:trace>
  <inkml:trace contextRef="#ctx0" brushRef="#br0" timeOffset="19489.78">12048 880 148 0,'0'2'185'0,"-2"0"-36"0,0 4-33 0,0 1-16 15,2 5-8-15,-2-1-14 0,2 4-12 16,2 4-11-16,0 4-2 0,2 4 1 0,-1 2 4 15,0 3 2-15,2 4 1 0,1 4 1 16,-3 4-3-16,2 2 1 0,-2 3 0 0,-1 4 2 16,-2 7 0-16,2 2-1 0,-2 5 16 15,-2 4 25-15,-2 5 14 0,3 4 5 16,-4 4 2-16,2 1 8 0,-1 3-8 0,2 0-20 16,0 1-10-16,-1 3 3 0,3-1 1 15,0 2-5-15,0 3-1 0,3-3-10 0,-1 0-5 16,2-1-13-16,-1-3-11 0,1-1-12 15,2-4-9-15,1 0 0 0,0-4-7 0,0-2-3 16,1-2 1-16,0 0-1 0,-4-2-3 16,5 1-4-16,-3-1-2 0,1 4-1 15,-1 0-1-15,-1 2 5 0,1 0 1 0,0 0 0 16,-1-2 2-16,0-2-1 0,0-3-1 16,0-3-4-16,2-1 0 0,-2-2-3 0,0-1-1 15,2-1 1-15,-1-2 1 16,-2-2-2-16,1-2-1 0,-1-2-1 0,0 2 1 15,-1-2 0-15,1-1 1 0,-2-1 3 16,0-2-1-16,0-1 1 0,-2-1 0 16,2 0 3-16,-2-1-1 0,2-2-5 0,-2-3 2 15,1-3 3-15,-1-2-3 0,2-4-2 16,-2-3-1-16,3-5-2 0,-3-1-6 16,1-4-9-16,-1-4-8 0,2-2-12 15,-2-4-12-15,2-3-19 0,-2-2-28 0,2-3-50 16,-2-5-71-16,0-2-83 0,0-5-73 15,2-5-60-15,-2-5-45 0,1-4-21 0,1-4 39 16,-2-5 70-16,2-6 75 16</inkml:trace>
  <inkml:trace contextRef="#ctx0" brushRef="#br0" timeOffset="20641.34">12279 2259 30 0,'-3'0'62'0,"1"-2"-6"0,-1 2-6 0,1-1-4 16,-1-1-3-16,1 0 4 0,0 0 2 16,1 0 3-16,-1 0 4 0,0 0 5 0,0 0 5 15,0 0 6-15,1 0 5 0,-2 0 7 16,1 2 8-16,1-1 5 0,1 1 3 0,-2-2 1 16,2 2 2-16,-2-2 1 0,0 2 1 15,2-2 1-15,-2 2 1 0,2-2 0 0,-2 2-1 16,2 0-4-16,0 0-6 0,0 0-8 15,0 0-8-15,0-2-7 0,0 2-5 16,0 0-6-16,0 0-6 0,0 0-3 0,2 0-1 16,2 2 2-16,0 0-1 0,2 0 8 15,-1 2 7-15,4 1 4 0,3 1 3 16,2 0-3-16,1 1-5 0,4 3-9 0,3-3-9 16,5 3-7-16,4-2-8 0,5 1-6 15,4-1-2-15,5-3-6 0,4 1-2 16,8 0-3-16,1-2-1 0,5-2 0 0,3 0-1 15,6-2 1-15,0 1 1 0,4-1-1 16,2 2 3-16,4 0-6 0,2 0-3 0,2 2 1 16,5 0-5-16,2 1-5 0,3 3-3 15,1-2 3-15,2 1 0 0,-1 1 0 16,1 0 1-16,0-1 2 0,0 1 2 0,0-2-1 16,-1-1 2-16,-1 1 1 0,0 0 3 15,-1-1 0-15,-1 1 3 0,-1 0 0 0,-6 2-3 16,1-3-3-16,-3 3 0 0,-3-2-2 15,-3 1-1-15,-2 1 3 0,-2-1 7 0,-3 1 3 16,-1 2-2-16,-4-3-1 0,-1 3 3 16,-2-3 0-16,-1 1-3 0,-1-2-3 15,1 1 2-15,-3-1 2 0,-3 0-1 16,2-1-2-16,-3-1-3 0,-2 0 0 0,-2 0-1 16,-2 0-5-16,-1-2-1 0,-3 1-4 15,0-1-3-15,-3 0 4 0,-5 0-9 16,0 0-3-16,-5 0-3 0,-1-2-2 0,-3 2-4 15,-3-2-6-15,-4 2 0 0,-2-2-2 0,-2 0-4 16,-4 0-14-16,-2 0-22 0,-2 0-43 16,-1 0-64-16,-2-2-73 0,-2 0-72 15,-3 0-56-15,-3-4-53 0,-2-1-38 0,-3-3 17 16,-5-1 52-16,-4-1 66 0</inkml:trace>
  <inkml:trace contextRef="#ctx0" brushRef="#br0" timeOffset="21427.21">13303 1444 36 0,'-6'-11'130'0,"0"1"-2"0,3 1 10 16,-1 1 9-16,2 0 9 0,0 3 4 15,-1 1 1-15,2 0 4 0,0 2 13 0,1 2 19 16,1 4 23-16,-1 3 21 0,1 5 12 16,2 3-9-16,-1 4-21 0,0 6-34 0,-2 2-40 15,0 1-42-15,0 1-37 0,0 1-23 16,-2 1-19-16,0-3-6 0,-1-1-9 15,1-4-6-15,0-2 0 0,0-4-1 0,0-2-3 16,0-3-12-16,-3-5-18 0,3-5-32 16,-1-4-37-16,2-3-37 0,-3-9-30 0,2-3-17 15,2-2-2-15,0-6 14 0,2 0 23 16,2-1 31-16,-3-1 24 0,2 0 25 16,4 3 21-16,-1 1 17 0,-2 2 11 0,3 4 6 15,0 1 10-15,-1 3 13 0,2 2 16 16,-1 3 23-16,3 4 25 0,-2 2 30 0,1 4 25 15,1 4 19-15,-2 4 8 0,3 1-4 16,-3 4-14-16,3 4-19 0,-3 0-26 16,1 4-25-16,-1 0-19 0,-3 0-18 15,0 2-14-15,2-1-11 0,-1-1-16 0,-4 0-35 16,0-2-55-16,0-2-70 0,1-2-66 16,-1-3-66-16,0-3-45 0,2-1-26 0,-2-3 1 15,0-3 12-15,5 0 19 0,-1-4 41 16,-1-4 44-16</inkml:trace>
  <inkml:trace contextRef="#ctx0" brushRef="#br0" timeOffset="21825.05">13752 1427 82 0,'-2'-8'163'0,"0"4"-28"0,-3 1-24 0,-1 3-9 0,-1 2 0 0,-4 3 1 0,3 3-5 15,-3 1-1-15,1 5-3 0,-2 1 3 16,2 2 2-16,-1 2 3 0,2 2-4 16,1 0-7-16,2 0-9 0,1 0-12 0,1-4-12 15,2 0-14-15,2-3-10 0,0-3-7 16,2-1-9-16,2-3-5 0,1-3-4 16,1-2-4-16,7-8 0 0,-5 0-5 15,-1-3 1-15,2-3 0 0,-3 1 1 0,3 0 3 16,-2-3 8-16,-1 3 8 0,2-1 13 15,-4 3 14-15,3 1 11 0,-1 1 7 16,-3 1 6-16,1 2 5 0,0 0 4 0,0 4 3 16,-1 2-1-16,1 4-3 0,1 2-9 15,-2 1-14-15,-1 3-14 0,1 1-31 16,-1 2-42-16,0 0-55 0,1 2-63 0,-1 1-60 16,-2-1-58-16,2 0-42 0,-1 0-23 15,1-2-15-15,-1-3 5 0,1-1 29 16,0-3 42-16</inkml:trace>
  <inkml:trace contextRef="#ctx0" brushRef="#br0" timeOffset="22404.7">13961 1513 127 0,'5'1'210'16,"-3"3"34"-16,0 2-43 0,0 2-41 15,2 1-17-15,-3 1-9 0,2 3-17 16,2 0-32-16,-3 3-29 0,2-1-20 0,-2 0-11 16,1 0-12-16,-1-1-4 0,0-3-4 0,-2 0-2 15,2-3-7-15,-2 0-9 0,0-4-14 16,0-3-16-16,-2-1-14 0,2-3-9 16,-2-5 0-16,2-2 4 0,-2-1 9 0,2-2 14 15,0-1 12-15,2-1 8 0,-2 0 6 16,2 2 4-16,2-3 4 0,-2 3 4 15,1 2 4-15,1 1 4 0,1 2 7 16,0 1 11-16,-2 3 11 0,4 0 13 0,-2 4 12 16,0 2 10-16,2 4 5 0,-1 1 2 15,-4 3-3-15,5 1-5 0,-3 3-8 0,0-1-8 16,-1 0-8-16,1 3-10 0,0-3-10 16,0-2-6-16,-2-1-7 0,1-1-8 15,-1-1-10-15,1-4-12 0,0 0-10 0,-1-4-9 16,2-4-13-16,1-2-3 0,1-1 0 15,-1-5 6-15,4-1 4 0,-2-2 6 0,3-1 7 16,-1 1 8-16,1 0 5 0,-1 0 3 16,1 1 4-16,1 1 3 0,0 0 6 15,1 1 7-15,-2 3 6 0,0-1 9 0,1 2 10 16,0 3 12-16,-2-1 8 0,1 4 7 16,-3 0 10-16,3 2 7 0,-3 2 7 0,2 2 3 15,-3 4-2-15,3 1-6 0,-3 3-13 16,-3 1-12-16,1 2-21 0,0 0-25 15,0 2-33-15,-3 1-38 0,3-1-36 0,-1 0-40 16,0-4-36-16,-1 1-27 0,2-3-15 16,-3-1-10-16,3-3-7 0,2-3-7 0,0 0 4 15,0-4 16-15,2-2 30 0</inkml:trace>
  <inkml:trace contextRef="#ctx0" brushRef="#br0" timeOffset="22615.46">14539 1583 95 0,'-1'2'194'16,"-4"4"-5"-16,2-1-4 0,-3 3 3 0,1 0 8 0,1-1 5 16,0 3-1-16,-2-3-8 0,1-1-12 0,4 0-16 15,0 0-17-15,1-3-24 0,0 1-22 16,1-2-20-16,2 0-14 0,2 0-16 0,1-2-18 16,0 0-13-16,5 0-17 0,-2 0-22 15,0 0-17-15,3 0-18 0,2 2-18 16,-1 2-28-16,-1-1-30 0,3 1-30 15,0 0-31-15,0 0-36 0,0 0-32 0,1-1-25 16,-1-1-20-16,2 0 13 0,-2 0 31 16</inkml:trace>
  <inkml:trace contextRef="#ctx0" brushRef="#br0" timeOffset="24803.62">2286 2423 5 0,'0'-2'170'16,"-1"2"1"-16,1 0-13 0,0 0-7 16,0 0-8-16,0 0-4 0,0 0-8 0,0 0-6 15,0 0-6-15,0 0 1 0,0 2 9 16,1 0 14-16,-1 0 16 0,1 2 21 0,-1 1 20 16,2 3 11-16,-2 2-5 0,3 1-17 0,-3 0-23 15,2 3-28-15,-2 1-33 0,2 0-27 16,-2 1-19-16,2-1-14 0,-2 2-10 15,2 0-12-15,-2 2-6 0,2-2-5 0,-2 0-4 16,1 1-3-16,-1-1-3 0,2-4-1 0,0 0-2 16,0-1-4-16,0-1-11 0,0-3-18 15,0-1-35-15,0-1-56 0,-1-2-72 0,1 0-74 16,0 0-63-16,1-2-52 0,-1-2-37 16,-1-2-23-16,3-2 30 0,-2 0 56 0,1-2 60 15</inkml:trace>
  <inkml:trace contextRef="#ctx0" brushRef="#br0" timeOffset="25923.54">5490 3059 73 0,'0'-3'195'0,"0"-1"-3"0,0 0-1 15,0-2 7-15,-2 2 13 0,2 1 12 0,-2-3 13 16,1 2 15-16,-1 0 9 0,0 2 3 15,-2-1-10-15,0 1-19 0,1 0-30 0,-5 0-35 16,0 0-38-16,1 2-34 0,-5 2-25 16,0 0-17-16,2 0-12 0,-4 3-10 15,1 1-5-15,-1 2 0 0,3-1-4 16,-2 5-3-16,1-1-2 0,0 1 0 0,3 1-2 16,0 2 1-16,1 0-4 0,0 1-2 15,3-1-2-15,1 0 1 0,2 2-1 16,-1-1-2-16,3 1-1 0,3-2 0 0,1 0-1 15,2 0-3-15,-1-1-1 0,3-3-1 16,1 1 1-16,2-1 1 0,2-3 0 0,0-1-3 16,2 1-2-16,0-4-3 0,1 0-6 15,-2-3-9-15,1-1-12 0,0-1-10 16,0-1-32-16,-4 0-60 0,0-2-89 0,0 0-95 16,-1 0-86-16,2 1-83 0,-3-1-55 15,-1 0 17-15,0 2 71 0,-2-2 89 0</inkml:trace>
  <inkml:trace contextRef="#ctx0" brushRef="#br0" timeOffset="26187.19">5911 3267 210 0,'0'2'385'0,"2"2"67"16,0-2 83-16,0 2-31 0,4-3-106 0,1 3-80 16,3-2-44-16,2 0-58 0,3 0-81 15,2 0-56-15,2-2-30 0,2 2-20 0,2-2-22 16,-2 0-23-16,0-2-39 0,-3 2-70 16,-1-2-96-16,-2 0-92 0,-2 2-76 0,-2-2-60 15,-3 2-44-15,-1 0 8 0,-5 0 65 16,-2 0 77-16,-2-2 76 0</inkml:trace>
  <inkml:trace contextRef="#ctx0" brushRef="#br0" timeOffset="26755.1">4649 3254 11 0,'-4'0'201'0,"2"0"42"0,-1 0-7 0,1 0-5 0,2 0 6 0,0 0 23 15,0-2 29-15,5 2 18 0,-1 0 3 0,2-2-11 16,3 2-25-16,2-2-41 0,1 2-55 16,3-2-54-16,0 2-44 0,1-2-31 0,-1 2-20 15,0-2-9-15,-2 2-11 0,3 0-7 16,-4 0-5-16,0 0-9 0,0-2-14 0,-2 2-41 15,-1-2-64-15,-2 2-87 0,1 0-90 16,-3 0-75-16,-1 0-66 0,2 0-50 16,-2 0 14-16,-1 2 60 0,1-2 76 0</inkml:trace>
  <inkml:trace contextRef="#ctx0" brushRef="#br0" timeOffset="27126.43">5331 2644 57 0,'2'-2'230'0,"-2"2"47"15,2 0 11-15,-2 0-25 0,0 0-16 0,0 0-9 16,1 0-14-16,-1 0-26 0,2 0-30 16,-2 0-25-16,1 0-16 0,1 2-15 15,0 2-17-15,1 2-15 0,-1-1-18 0,-2 1-16 16,2 2-18-16,-2 1-15 0,2-1-25 15,-2 1-42-15,0 3-54 0,0-1-59 16,0 3-64-16,0-1-64 0,0 4-52 0,0 0-33 16,2 2-5-16,-1 0 26 0,-1 2 51 15</inkml:trace>
  <inkml:trace contextRef="#ctx0" brushRef="#br0" timeOffset="27545.35">5443 3684 29 0,'0'-4'292'0,"0"1"79"0,0-1 92 15,0 4-1-15,0-2-40 0,-3 2-43 16,3 2-44-16,0 0-69 0,0 2-82 15,0 1-68-15,0 3-41 0,3 0-25 0,-3 3-14 16,2 0-13-16,0 1-9 0,0 1-5 16,0 2-6-16,0 1-14 0,-2-3-22 15,1 2-50-15,-1-1-79 0,1-3-99 0,-1 0-89 16,2-1-76-16,1-1-71 0,-1-1-12 16,0 0 47-16,0-1 79 0,0-1 83 0</inkml:trace>
  <inkml:trace contextRef="#ctx0" brushRef="#br0" timeOffset="27970.7">6378 3185 140 0,'-1'-4'248'0,"-1"1"53"16,-1-1-21-16,1 2-27 0,0 0-16 15,1 0-9-15,1 0-12 0,0 2-18 16,0 2-10-16,0 2-4 0,1 2 1 0,1 1-1 16,0 5-17-16,1-1-24 0,-1 4-26 15,-1 0-26-15,1 5-25 0,0-1-20 0,0 0-11 16,-1 2-13-16,1-2-11 0,1 0-9 16,-1-2-13-16,0-2-31 0,0 0-62 0,-2-3-90 15,2-1-95-15,-2-3-88 0,1-1-77 16,0-1-63-16,1-2 10 0,-2-4 65 15,0 0 82-15</inkml:trace>
  <inkml:trace contextRef="#ctx0" brushRef="#br0" timeOffset="28175.08">6392 3320 89 0,'0'-3'237'0,"0"1"45"16,0 0 10-16,2 0-35 0,2 0-21 15,0 0 4-15,5 2 1 0,-1-2-17 0,5 2-24 16,0-2-28-16,2 2-28 0,1-2-28 16,-1 2-29-16,2-2-29 0,0 2-24 15,0-1-32-15,-1-1-50 0,-3 0-71 0,-1-2-77 16,2 2-74-16,-4-2-70 0,-1 2-61 16,1-1-27-16,-5-1 28 0,0 0 54 0,-2-2 63 15</inkml:trace>
  <inkml:trace contextRef="#ctx0" brushRef="#br0" timeOffset="28354.43">6609 3151 139 0,'-6'2'273'0,"-1"2"50"16,1-1 28-16,-3 5-42 0,5 0-36 0,-2 3-16 16,-1 0-19-16,2 5-41 0,2-1-47 15,-2 4-46-15,3 0-35 0,-1 2-36 0,1 0-49 16,-2 0-63-16,2 2-71 0,-2 2-69 15,2-3-62-15,-1 3-47 0,-1 0-27 16,-3 0-12-16,3-1 27 0,-4-1 47 16,0 0 51-16</inkml:trace>
  <inkml:trace contextRef="#ctx0" brushRef="#br0" timeOffset="28833.58">5611 4082 104 0,'-4'0'238'0,"1"-1"50"0,-1 1-13 0,3 0-16 15,-2 1-2-15,1-1 9 0,0 4 7 16,0 0-3-16,-1 4-9 0,3 3-16 16,-2 2-23-16,2 3-34 0,0 3-39 0,0 0-44 15,0 4-37-15,2-1-26 0,-2 1-16 16,3 2-10-16,-3 0-11 0,0-2-13 0,0 1-24 16,0-3-49-16,0 0-82 0,0-2-97 15,0-1-91-15,2-3-67 0,-2-2-48 16,2-1-29-16,-2-5 38 0,0 1 75 15,0-4 82-15</inkml:trace>
  <inkml:trace contextRef="#ctx0" brushRef="#br0" timeOffset="29022.94">5570 4364 151 0,'0'-5'225'15,"2"1"14"-15,2-2-31 0,0 2-25 16,1 0-15-16,4 1-15 0,-1-1-22 0,3 0-30 15,0 0-28-15,0 0-20 0,3 1-17 16,1-1-19-16,0 0-30 0,1 0-46 0,-1 0-47 16,0-1-57-16,-2-1-58 0,0 0-59 15,0 1-19-15,-2-3 19 0,-3-2 36 16</inkml:trace>
  <inkml:trace contextRef="#ctx0" brushRef="#br0" timeOffset="29142.21">5818 4170 165 0,'0'2'234'0,"-2"2"-2"0,0 3-21 0,1 3-23 16,-1 1-20-16,0 3-28 0,0-1-31 16,0 2-32-16,2 2-29 0,-2 1-38 0,2 1-45 15,-3 0-49-15,3 0-55 0,0 2-63 16,0-2-64-16,-2-2-18 0,0 0 12 0,0-4 29 16</inkml:trace>
  <inkml:trace contextRef="#ctx0" brushRef="#br0" timeOffset="29840">4403 3109 161 0,'-4'2'224'0,"-1"0"-5"0,3 2-13 15,0-1-2-15,0 1 11 0,2 4 22 16,-2 1 21-16,2 3 18 0,2 5 2 0,0 2-9 16,0 6-29-16,-2-1-42 0,4 5-47 15,1 0-52-15,-1-1-37 0,-1 1-27 0,1-1-20 16,0 1-24-16,0-2-39 0,-2-3-54 16,0 1-68-16,-1-4-76 0,1-2-69 15,-2-2-55-15,2-3-37 0,-2-3-27 0,0-3 21 16,0-3 54-16,-2-3 60 0</inkml:trace>
  <inkml:trace contextRef="#ctx0" brushRef="#br0" timeOffset="30011.91">4362 3473 80 0,'-2'-6'195'0,"2"2"7"15,2 0-31-15,1 1-23 0,1-1-16 0,2 0-16 16,3 2-16-16,-1 0-21 0,3 2-20 0,0-2-15 15,2 2-17-15,1-2-20 0,-1 1-30 16,3-3-34-16,-3 0-40 0,0 0-41 16,-2 0-46-16,1-1-44 0,-2-1-9 0,-1 0 13 15</inkml:trace>
  <inkml:trace contextRef="#ctx0" brushRef="#br0" timeOffset="30136.9">4548 3313 82 0,'-2'0'198'0,"-1"4"-3"0,1 1-19 15,0 3-14-15,1 1-12 0,-1 5-21 16,2 1-23-16,0 4-26 0,0 0-21 16,0 2-23-16,2 2-29 0,-2 0-43 0,1 0-53 15,3-2-58-15,1 0-71 0,-1-2-41 16,-1-2-8-16,0-2 20 0</inkml:trace>
  <inkml:trace contextRef="#ctx0" brushRef="#br0" timeOffset="30748.83">5234 2324 39 0,'-2'-2'199'0,"2"0"9"0,-3 2-4 16,3-2-3-16,-2 2 5 0,2 2 12 0,-2 0 20 15,2 2 22-15,-1 2 16 0,1 3 3 16,-2 5-11-16,0 1-35 0,2 2-45 0,-2 2-49 16,2 0-47-16,0 0-35 0,0-2-25 15,0 2-14-15,0-3-14 0,2-1-24 16,-2 0-39-16,2-2-55 0,-2-1-75 0,0-3-73 15,2 1-66-15,-2-3-46 0,1-1-24 16,-1-2-6-16,2 0 20 0,-2-4 46 16,0 0 55-16</inkml:trace>
  <inkml:trace contextRef="#ctx0" brushRef="#br0" timeOffset="30919.51">5218 2496 18 0,'2'-4'157'0,"2"2"-9"0,-1 2-13 15,4-2-10-15,-2 2-9 0,3 0-11 16,1 2-15-16,1-2-16 0,-1 2-14 16,3-2-14-16,-1 2-14 0,0-2-23 0,1 2-26 15,0-2-31-15,-2 0-33 0,2 0-34 16,0-2-41-16,-1 0-41 0,-1-2-8 0,-1-2 10 16</inkml:trace>
  <inkml:trace contextRef="#ctx0" brushRef="#br0" timeOffset="31073.86">5451 2345 197 0,'-4'2'237'0,"2"0"-3"0,-3 4-36 0,3-1-27 16,-1 5-21-16,2-1-27 0,-1 5-30 16,0-1-27-16,0 2-22 0,-1 2-20 0,3 1-30 15,-2 1-34-15,2 0-45 0,-2 0-50 16,2 2-64-16,-1 2-60 0,-1-3-16 15,-1 3 9-15,1-2 29 0</inkml:trace>
  <inkml:trace contextRef="#ctx0" brushRef="#br0" timeOffset="32141.2">5372 5130 75 0,'2'-9'205'16,"-1"-3"9"-16,2 1-2 0,-3-1 7 16,0 1 20-16,0-1 21 0,0 1 22 15,-3 2 14-15,0-1 4 0,-2 0-12 0,-1 3-31 16,-1 1-38-16,-4 0-47 0,1 1-44 16,-2 1-35-16,-2 2-24 0,1 2-14 15,-2 0-14-15,0 4-11 0,-2 0-5 16,2 3-7-16,-2 1-3 0,1 3-2 0,-1 3 0 15,2 3 1-15,2 2 0 0,-1 2 2 16,1 2-1-16,0 3 0 0,5 1-2 16,-1 2-1-16,5-3-2 0,0 3-3 0,2-3-3 15,2-1 0-15,2-2-2 0,2 0 0 16,0-4 0-16,5 0 1 0,-1-4-2 16,5-1 0-16,0-3 2 0,2-1-2 0,1-5-1 15,-1 1-1-15,4-4 2 0,0 0-1 16,-1-2-3-16,4-2 0 0,-3-2-5 15,2 0-8-15,-3 0-8 0,1-1-6 16,1-1-11-16,-3 0-17 0,-1-1-34 16,-2 1-69-16,-1 0-95 0,0 1-96 0,0-1-80 15,-3 0-70-15,4 0-34 0,-4-1 38 16,-1 1 81-16,1-2 93 0</inkml:trace>
  <inkml:trace contextRef="#ctx0" brushRef="#br0" timeOffset="32448.89">5597 5035 196 0,'0'-8'311'0,"0"1"78"0,0-1 32 0,0 2-32 0,0 3-31 0,0-1-16 15,0 0-33-15,0 2-59 0,2 2-60 16,-1 2-45-16,1 2-26 0,0 3-21 0,1 5-18 15,1 3-16-15,-2 4-11 0,0 4-12 16,0 0-12-16,0 3-11 0,1 1-6 16,-1 2-5-16,2-1-5 0,-2 1-3 15,1-1-7-15,-1-1-12 0,-1-2-17 0,2-2-41 16,-1-4-80-16,-2 0-105 0,2-4-98 16,0-4-84-16,2-1-72 0,-3-2-33 15,1-5 42-15,-2-3 87 0,0 0 93 0</inkml:trace>
  <inkml:trace contextRef="#ctx0" brushRef="#br0" timeOffset="32677.04">5624 5246 59 0,'-2'-3'249'0,"2"-1"48"16,-3 0 23-16,3 0-42 0,3 0-34 15,-1 1-5-15,2-1 6 0,0 0-1 0,3 0-4 16,1 0-9-16,1 0-10 0,0-1-22 15,3 1-37-15,2-2-38 0,-1 2-37 16,-1 1-22-16,4-3-18 0,-1 2-14 16,2-2-7-16,-2 3-10 0,2-3-12 0,0 2-13 15,-2-2-14-15,-2 2-29 0,1-1-55 16,-6 1-83-16,3 2-85 0,-5-2-77 16,3 2-65-16,-4 0-46 0,3 1-25 0,-4-1 43 15,-2 0 70-15,-2 2 74 0</inkml:trace>
  <inkml:trace contextRef="#ctx0" brushRef="#br0" timeOffset="32964.24">5858 4909 25 0,'-2'-4'220'16,"1"1"42"-16,-1-1 24 0,2 2-38 15,-2-2-24-15,2 2 6 0,0 2 23 0,0 0 19 16,2 2 7-16,0 2 0 0,-1 2-8 16,3 5-22-16,-3 2-46 0,3 4-56 15,-1 3-47-15,1 4-36 0,-2 1-22 0,0 4-15 16,-1 1-7-16,-1 2-7 0,1 1-6 16,-1 1-6-16,0 0-6 0,0 1-10 15,0-1-14-15,-1 0-27 0,0-3-56 0,-3-3-86 16,2-1-96-16,2-4-85 0,0-4-75 15,0-4-52-15,2 0-6 0,0-3 57 16,0-5 82-16,-1-1 84 0</inkml:trace>
  <inkml:trace contextRef="#ctx0" brushRef="#br0" timeOffset="33368.74">6081 5313 168 0,'8'-8'243'0,"-3"3"32"0,-1 1-30 0,0 0-28 16,0 0-9-16,-4 4-3 16,0 0-14-16,0 2-25 0,-4 2-20 0,-1 4-15 15,-2 1-6-15,-2 3-4 0,0 1-2 16,-4 0 3-16,1 2 3 0,-1 3 1 0,-1-3-7 16,2 0-12-16,1-2-17 0,2 1-19 15,-2-3-17-15,5-1-16 0,0-3-12 16,1 1-11-16,2-2-6 0,2-3-4 15,1 3-2-15,1-2 1 0,2-2 2 16,2 0 2-16,1 0 0 0,0 0 1 0,3-2 1 16,-2 0-1-16,3-2-2 0,-3 2-1 15,3-2-1-15,-1 0-1 0,1 0 1 0,0 0 0 16,-2 0-5-16,3-2-2 0,-4 2-3 16,3-1-7-16,-3-1-11 0,1 0-16 15,-1 0-21-15,0 0-33 0,-4 1-46 16,1-1-53-16,-1 2-52 0,2 0-43 0,-1 0-32 15,-2 0-19-15,1 0-5 0,-2-2 2 16,1 3 5-16,-2-3 29 16,0-2 41-16</inkml:trace>
  <inkml:trace contextRef="#ctx0" brushRef="#br0" timeOffset="33639.8">6111 5220 206 0,'-2'-2'258'16,"0"2"27"-16,2 2-25 0,-1 2-16 16,1 1 5-16,1 3 19 0,-1 1 9 0,2 5 3 15,0 1-10-15,3 2-23 0,-4 2-30 16,3 4-43-16,-3 0-42 0,3 4-41 16,-1-1-31-16,-1 3-20 0,0-1-14 0,2 1-10 15,-3-2-6-15,2-1-5 0,-1 1-6 16,1-2-8-16,-1-2-12 15,-2-2-24-15,2-2-38 0,-2-2-62 0,0-4-74 16,2 0-75-16,-2-3-61 0,2-1-44 16,1-3-21-16,-2 0 8 0,4 0 23 0,-3-5 49 15,0 1 60-15</inkml:trace>
  <inkml:trace contextRef="#ctx0" brushRef="#br0" timeOffset="36591.4">9221 3162 85 0,'-4'-5'197'0,"-1"-1"38"15,1 0-31-15,1 0-14 16,-2 1 7-16,0-3 13 0,0 2 8 0,1-1-1 0,-2 1-3 16,-1 0 5-16,1 1 5 0,-1-1-2 15,-3 2-13-15,1 0-25 0,-2 2-29 16,1 0-33-16,-4 1-35 0,2 2-21 0,-3 1-20 16,0 2-8-16,-1 2-9 0,1 2-7 15,-2 1-4-15,2 4 0 0,-2 3 3 0,1 1-2 16,4 2-1-16,0 2 5 0,0 2 1 15,5 1-1-15,1 1-1 0,2 2-1 16,3 0-1-16,2-1-3 0,1 1-4 0,5 0 0 16,0-3-2-16,3-1 1 0,-2-2-1 15,7 0-4-15,-2-4 0 0,2 0-2 0,2-3 0 16,-1-3-5-16,1 1-3 0,2-5 4 16,-2-1-3-16,-1-2-5 0,1-2-7 15,0-2-8-15,-2-2-13 0,-2 0-24 0,0 0-47 16,-2-2-80-16,-1 0-103 0,0-1-90 15,-2 1-79-15,3-2-65 0,-3-2-18 16,3 3 50-16,-2-3 88 0,-1-1 90 0</inkml:trace>
  <inkml:trace contextRef="#ctx0" brushRef="#br0" timeOffset="36873.32">9367 3115 14 0,'0'-8'229'0,"2"2"36"0,-2 1 52 16,0 1-32-16,0 2-23 0,2 0 5 15,-2 2 22-15,1 4 13 0,3 3-15 0,-1 7-30 16,1 1-32-16,1 6-36 0,-2 2-38 16,4 3-44-16,-1 5-32 0,-2 1-23 15,3 3-16-15,-1 1-12 0,-1-2-7 0,1 2-6 16,-1-1-4-16,-1-1-8 0,2-4-9 0,-2 1-15 15,-2-4-34-15,1-3-60 16,-1-3-81-16,1-2-84 0,-1-3-75 0,0-5-65 16,-2-1-46-16,1-5-13 0,-1-5 41 0,0 0 69 15,-1-4 71-15</inkml:trace>
  <inkml:trace contextRef="#ctx0" brushRef="#br0" timeOffset="37102.64">9394 3433 14 0,'-3'-10'201'0,"1"3"32"0,2 1-4 16,-1 0-31-16,1 1-18 0,1-1-1 0,4 2 1 16,-1 0-7-16,0 0-9 0,2 1-7 15,3-1-6-15,0 2-3 0,2-2-10 16,3 2-17-16,0-2-19 0,3 2-19 0,0-1-22 16,2 1-30-16,-1-2-36 0,1 2-38 15,1-2-50-15,-3 0-60 0,0 1-64 0,0-1-54 16,-3 2-45-16,-2-2-28 0,1 2-20 15,-2-2 21-15,-4 1 45 0,1-3 51 16</inkml:trace>
  <inkml:trace contextRef="#ctx0" brushRef="#br0" timeOffset="37325.57">9659 3096 119 0,'0'-4'177'0,"-2"2"-8"0,2 0-4 15,0 2 14-15,0 4 26 0,2 3 39 16,0 3 38-16,0 3 33 0,0 4 19 0,-1 2-9 16,0 4-27-16,1 2-51 0,-2 4-53 15,3-1-63-15,-1 3-50 0,-2-1-29 0,2 1-22 16,0 1-14-16,-2-1-14 0,2-3-11 16,-2 1-22-16,0-3-43 0,0-1-62 0,0-2-78 15,-2-4-77-15,0-4-72 0,0-1-52 16,0-5-38-16,-1-3-6 0,3-6 45 15,0 0 63-15,3-6 69 0</inkml:trace>
  <inkml:trace contextRef="#ctx0" brushRef="#br0" timeOffset="37654.82">9847 3429 14 0,'4'-4'217'15,"0"2"47"-15,-2 0 13 0,-2 2-18 16,0 0-13-16,-4 0-6 0,-1 4-5 15,3 0-10-15,-6 0-10 0,-1 2-8 0,3 1-6 16,-4 1-9-16,3 1-20 0,-3-1-25 16,2 1-29-16,0-1-30 0,3 2-24 15,-2-3-17-15,3 1-14 0,0-2-8 0,2 1-7 16,0-1-1-16,2 0-3 0,2-1 4 16,0 1-1-16,2 0-3 0,-1-1 1 15,3 1-1-15,1-2-1 0,1 2-5 0,0-3 1 16,2 1-1-16,-2-2-2 0,5 2-2 15,-4-2 1-15,2-2 1 0,1 0-3 16,-1 0-3-16,0 0-6 0,-1-2-5 0,2-2-11 0,-4 0-17 16,1 1-31-16,-2-1-60 15,1-2-75-15,-2 0-76 0,-3 1-68 0,0-1-56 16,2-2-33-16,-1 3-8 0,-2-3 29 16,0 2 56-16,-2 1 62 0</inkml:trace>
  <inkml:trace contextRef="#ctx0" brushRef="#br0" timeOffset="37904.25">9915 3404 110 0,'-2'-4'207'0,"0"1"2"15,1-1-17-15,-1 2-11 0,2 0 5 16,0 2 18-16,0 2 25 0,0 2 28 0,0 1 23 16,2 3 11-16,-2 3-7 0,0 5-32 15,1 1-40-15,-1 2-51 0,2 2-44 16,-2 4-38-16,2-1-26 0,1 5-13 0,1 0-14 15,-2-1-13-15,1 1-14 0,-2-1-24 16,1 1-41-16,1-1-75 0,-1-1-90 16,0-2-91-16,0 0-77 0,0-3-64 0,1-2-44 15,-1-1 28-15,-1-4 64 0,-1-2 80 16</inkml:trace>
  <inkml:trace contextRef="#ctx0" brushRef="#br0" timeOffset="39010.99">13429 3534 67 0,'-3'-4'204'0,"-1"0"32"15,1 0-3-15,1 2-28 0,-1 1-8 0,1 1 10 16,-1 1 15-16,1 5 5 0,2 2 0 16,2 5-1-16,1 6-6 0,-1 2-6 15,1 4-19-15,1 2-24 0,-1-1-39 16,2 3-31-16,1-1-22 0,-4 1-23 0,2-2-16 15,1-1-10-15,-1-3-5 0,0-2-11 16,-3-2-5-16,0-4 0 0,1-1 1 16,-2-5-5-16,0-1-3 0,0-2-1 0,0-5-2 15,-2-2-10-15,1-5-10 0,0-4-2 16,-1-3-6-16,0-2-10 0,0-6-7 0,0 0-3 16,0-4-2-16,-1-2-2 0,3 1 5 15,0-1 9-15,0 0 9 0,3 3 8 0,1 1 5 16,-2 2 5-16,2 2 6 0,-2 4 2 15,5 3 5-15,-1 3 9 0,-1 1 13 0,3 4 10 16,1 4 9-16,1 4 8 0,0 2 3 16,-2 3-3-16,3 5-6 0,-3 1-5 15,3 2-7-15,-2 2-6 0,-1 0-6 0,-3 0-5 16,3 0-3-16,-2 0-6 0,-3-4-3 16,2 1-2-16,-1-5-1 0,-3 1-2 15,1-5-7-15,-1-1-10 0,1-2-23 0,-2-6-24 16,0-2-28-16,0-6-25 0,0-1-24 15,2-2-15-15,-2-4-2 0,3-1 8 16,-1 1 17-16,2-2 25 0,-1 2 27 16,0-2 23-16,4 2 25 0,-1 2 21 0,-2 1 21 15,3 3 20-15,0 1 23 0,1 3 28 16,1 1 27-16,0 4 26 0,-1 0 16 0,3 4 5 16,-2 4-4-16,1 1-17 0,-3 3-19 15,3 1-19-15,-3 1-24 0,1 3-18 16,0 0-12-16,-1 2-8 0,-2 2-6 0,2 2-11 15,-2-2-2-15,-2 2-9 0,2-2-16 0,-1-1-28 16,-2-1-43-16,-2-2-62 0,2-2-78 16,-2-1-71-16,0-3-59 0,0-1-47 15,2-2-26-15,-2-4-9 0,0-2 38 0,0 0 54 16,0-4 62-16</inkml:trace>
  <inkml:trace contextRef="#ctx0" brushRef="#br0" timeOffset="39444.92">13920 3625 74 0,'4'-2'208'0,"0"2"35"0,-3 4-33 0,4 0-35 0,0 2-21 16,0 1-11-16,4 3-21 0,-2-1-29 0,5 1-18 16,-1-3-17-16,2 3-11 0,0-2-7 0,3-3-6 15,1-1-1-15,-1-2-6 0,2-2 0 16,1-2-4-16,-2-4-3 0,1 1-3 15,-1-5-6-15,-2 1-4 0,-2-3-4 0,-1 1-2 16,-2-1-1-16,-5-1 3 0,0 2 10 16,-3-1 16-16,-2 1 21 0,-2 1 28 15,-1 1 27-15,-3-1 25 0,-2 3 19 0,-1 1 13 16,-2 0 4-16,-1 4-8 0,1 0-15 16,0 4-17-16,-3 0-19 0,2 4-22 0,0 1-19 15,0 3-14-15,1 1-9 0,-2 3-9 16,5 1-8-16,-1 2-5 0,4 0-6 15,0 0-2-15,0 2-6 0,3-1 0 0,2 1-1 16,0-2-4-16,2 0 3 0,3 0-4 16,-2-2 0-16,2-1-5 0,4-1-2 15,-3-3-7-15,3-1-14 0,-1-3-21 0,1-2-44 16,2-3-65-16,1-2-78 0,1-3-74 16,1-2-65-16,-1-3-51 0,2-3-35 0,0 1 8 15,0-5 49-15,0 1 63 0,0 0 69 16</inkml:trace>
  <inkml:trace contextRef="#ctx0" brushRef="#br0" timeOffset="39996.11">14336 3326 105 0,'0'-7'217'0,"0"1"36"0,0 0-29 0,0 2-53 0,0 2-33 15,1 0-14-15,1 4-12 0,-1 2-24 16,4 2-13-16,-3 3-1 0,2 5 7 16,-1 1 8-16,2 2 2 0,-2 4-2 0,-1 0-6 15,2 4-8-15,-3 0-12 0,1 1-15 16,-2-1-13-16,2 0-11 0,-2-2-14 0,0-2-15 16,0-2-15-16,0-4-18 0,0-4-21 15,-2 1-26-15,0-5-22 0,1-3-15 0,-1-4-7 16,0-2 2-16,0-2 12 0,0-3 18 15,2-5 26-15,0 1 22 0,2 0 17 16,0-1 15-16,0 1 9 0,1 1 8 0,4 1 9 16,-2-1 13-16,2 1 12 0,4 1 8 15,0 2 2-15,-1 1 3 0,3-1-5 16,0 2-7-16,0 0-3 0,1 2 1 0,-4 0 2 16,1 0 3-16,-3 2 3 0,-1 0 6 15,-1 2 8-15,-3 2 10 0,-3 0 14 16,-2 2 14-16,-1-1 17 0,-3 5 20 0,-2-1 20 15,-1 3 14-15,-2-1 7 0,0 3-2 16,1-3-13-16,0 1-23 0,2-1-27 16,1-2-31-16,1-1-24 0,2-2-17 0,0 0-12 15,4-1-8-15,0-1-6 0,1-2 2 16,4 0-6-16,-1 0 2 0,1-2 1 0,3-2 6 16,0 0-3-16,0 0-1 0,-1 0 2 15,1 0-5-15,-1 0-4 0,0 0-4 0,2 1 0 16,-3-1-7-16,3 2-12 0,-4-2-18 15,1 2-34-15,0 0-57 0,-2 0-65 16,-1 0-67-16,1 0-61 0,-2 2-48 0,2 0-27 16,-2-1-13-16,1 3 10 0,-1-2 42 15,3-2 55-15,-3 0 59 0</inkml:trace>
  <inkml:trace contextRef="#ctx0" brushRef="#br0" timeOffset="40537.06">14646 3574 18 0,'3'0'196'0,"2"2"32"0,-1 0-23 0,-1 1-28 16,0 1-16-16,2 0-17 0,-3 0-21 15,2 0-29-15,-2-2-21 0,0-1-19 0,-2 1-14 16,2-2-9-16,0-3-11 0,1-1-10 16,1-4-9-16,-2-3-4 0,1-1-4 0,1-1-2 15,0-2 0-15,0-1 2 0,1 1 5 16,-1 0 4-16,2 2 6 0,0-1 10 15,0 1 12-15,1 3 26 0,3 1 35 0,-1 1 37 16,1 3 31-16,-1-1 30 0,3 4 14 16,-1 0 0-16,0 4-13 0,-1 0-24 15,2 2-27-15,-4 1-26 0,3 3-26 0,-3 2-21 16,1-1-18-16,-2 1-15 0,1 3-10 16,-4-2-9-16,1 5-4 0,0-3-3 0,-4 2-11 15,3-2-13-15,-2-1-16 0,-1-3-33 16,1 1-52-16,-2-2-67 0,2-3-61 15,1-1-52-15,-1 0-38 0,0-4-13 0,1 0 15 16,2-4 44-16,4 0 56 0,-3-1 57 16,3-1 53-16,0-2 48 0,1 3 41 15,0-1 34-15,-3 2 26 0,-2 0 28 0,2 0 29 16,-4 1 32-16,-1 3 32 0,-1 0 31 16,-1 1 29-16,-1 1 27 0,-1 2 22 0,0 2 14 15,-1 0-1-15,1-1-17 0,-3 3-29 16,4-2-37-16,-1 1-42 0,2-1-45 0,0 0-36 15,2-1-22-15,1 1-13 0,2-2-11 16,2 2-12-16,3-3-9 0,0-1-16 16,4 0-47-16,2 0-80 0,-1-2-99 0,2-2-87 15,0 0-74-15,0 0-62 0,0-1-30 16,-2 1 37-16,-1-2 79 0,-4 2 80 16</inkml:trace>
  <inkml:trace contextRef="#ctx0" brushRef="#br0" timeOffset="42914.33">1414 6279 98 0,'-7'-2'112'0,"3"2"2"0,-2-2 5 0,-1 2 2 15,2-2 0-15,0 0 0 0,-2 0 4 0,2 0 2 16,0 1 8-16,0-1 6 0,2 2 5 15,-1-2 5-15,0 2 2 0,0-2-2 16,2 2-5-16,0 0-7 0,1 0-8 0,-1 0-13 16,0 0-9-16,0 0-11 0,2 0-9 15,-2 0-12-15,2 0-9 0,-2 0-10 16,2 0-12-16,0 0-9 0,0 0-12 0,0 0-7 16,0 0-9-16,0 0-4 0,2 0-3 0,2 0-2 15,1 0 0-15,3 0-1 0,3 0 0 16,2 0 4-16,3 0 3 0,4 0 5 0,4 0 5 15,2 0 7-15,4 0 2 16,3 0 2-16,4 0 2 0,3 0-1 0,2-2-3 16,0 2-2-16,3-2-1 0,1 2-1 15,2-2-7-15,-1 0 0 0,3-2-3 16,-1 2-3-16,3-1-3 0,-1-1-3 0,1 0 2 16,-2 2 1-16,0-2-3 0,1 2 2 15,-1 1-3-15,-1 1 6 0,2-2-5 0,-2 2-1 16,-2 0 2-16,1 0-3 0,-1 0-1 15,1 0-4-15,-1 0 2 0,0 0 2 16,-1 0 1-16,0 0 0 0,-4 0 3 0,3 0 4 16,-1 0-3-16,-2 0-3 0,-2-2-1 15,0 2 0-15,-1-2-3 0,2 2-1 16,-4 0 3-16,4 0 2 0,-1 0 0 16,0 0 1-16,0 0 4 0,0 0 0 0,2 0-4 15,-2 0-3-15,2 0 1 0,0 0 1 16,-1 0-4-16,4 0-1 15,-4 0 4-15,3 0 0 0,-2-2 1 0,1 2-2 16,2-2 3-16,-1 2 1 0,-2-2-3 16,3 2 0-16,-1-2-4 0,-3 2 2 0,0 0 1 15,-2 0-2-15,2 0 1 0,-3 0 2 16,-1 2 1-16,0-2 3 0,1 2-2 16,-2 0-2-16,0-2 1 0,1 2 2 0,1-2-3 15,-2 2 0-15,2-2-2 0,1 2 3 16,-1-2-1-16,0 0-1 0,0 0 3 15,0 0-1-15,0 0 1 0,0 0-2 0,1 0 0 16,0 0-1-16,1 0-1 0,0 2-2 16,0-1 0-16,4 1 1 0,-1 0 2 15,2 0-3-15,2 0 1 0,1 0 3 16,0 0 1-16,1-2 0 0,3 2 1 0,-1-2 0 16,-1 0-1-16,2-2-2 0,0 2-3 15,2-2 2-15,-1 0 0 0,1 0 3 16,1 0 1-16,0 0 3 0,-3 0 2 15,4 2-3-15,0-1 1 0,1 1-5 0,0-2 1 16,0 2-2-16,1 0 1 0,4-2-2 16,-1 2 0-16,2-2 3 0,-3 0-2 15,4 0 0-15,-1 0 1 0,0 0 0 16,1 0 1-16,-1 0 0 0,2 0 2 0,0 1 4 16,1-1 0-16,1 0-2 0,0 0-2 15,1 0 0-15,2 0-2 0,3 2-1 16,1-2 0-16,1 2 1 0,1 0 0 0,-1 2-1 15,2-2 0-15,1 2 0 0,-2 0 0 16,3 0 4-16,-3 2 1 0,2-3 2 16,-1 1 2-16,2 2-1 0,-1-2 1 15,2 2-2-15,-2-2-1 0,3 0-1 0,0 0-1 16,-2 0 0-16,1-1-1 0,0 1-1 16,-2 0 0-16,0 0-1 0,-3 0 0 15,2 0 0-15,-1 0 5 0,-2 0-1 0,1 0 0 16,-2 0 2-16,3-1 0 0,0 1-1 15,-1 0-2-15,2 2 0 0,1-2 2 16,-1 2-1-16,1-2-1 0,2 2 0 16,-2-3-3-16,-3 3-1 0,3-2-2 0,-1 0 2 15,1 0 1-15,0 0 1 0,0 0 2 16,1-2 0-16,2 0 2 0,1 0-2 16,0 0-4-16,3 0 2 0,2 0-2 15,-1-2-1-15,-1 2 0 0,0-2-1 0,2 2 4 16,-2-2-3-16,1 2-1 0,-1-2 1 15,2 2 1-15,0-2 0 0,0 2 0 16,5-2 1-16,2 2 0 0,1-2 1 16,-1 1-2-16,3-1 2 0,0 0 0 0,1 0 8 15,0 0 6-15,-1-2 3 0,0 2 2 16,-2 0 0-16,1 0-3 0,-1 0-5 16,-3 1-3-16,2-1-5 0,-5 2-3 0,0-2 0 15,-6 2 0-15,-3 0-2 0,-3 0-3 16,-7 2 2-16,-3-2 1 0,-4 2 0 15,-5-1-1-15,-4 1-4 0,-6-2-6 16,-5 2-12-16,-2-2-9 0,-5 2-16 16,-6-2-28-16,-1-2-48 0,-6 2-69 0,-3-2-77 15,-4-1-74-15,-3-3-61 0,-1 0-36 16,-4-1-14-16,-1-3 20 0,-3 0 56 16,-2 1 68-16</inkml:trace>
  <inkml:trace contextRef="#ctx0" brushRef="#br0" timeOffset="44194.74">2236 6928 176 0,'-5'0'253'0,"-1"0"46"0,2-1-21 0,-1 1-4 16,1-2 8-16,-1 0 10 0,2-2-4 16,2 2-22-16,-1-2-42 0,0 0-46 0,2 1-47 15,2-1-40-15,1-2-29 0,5-2-23 16,0 3-13-16,1-3-9 0,2 2-8 16,2 1-2-16,3-1-3 0,1 2-1 0,-1 2-3 15,0 2 3-15,0 4 3 0,-1 2 1 16,1 1 4-16,-5 5 2 0,-2 3 3 15,-1 0-1-15,-4 4 0 0,-2 2 0 0,-2 0-3 16,-4 2 0-16,-2 0-4 0,-1 2 2 16,-4-2 1-16,1-2-2 0,-4 0 1 15,-1-2 0-15,-2-2 2 0,0-2-4 0,0-2 2 16,-2-1-1-16,2-3-1 0,-3 1-2 16,2-4 1-16,4-1 3 0,1-1-2 15,1-2 1-15,0-2 0 0,5 0 1 0,-1 0-3 16,5-2-3-16,1-2-1 0,4 0-1 15,1 1 1-15,3-3-3 0,3 2 2 16,5-2-1-16,0 3 5 0,3 1-1 0,2-2-2 16,1 2 1-16,4 0-4 0,-2 2 2 15,1 0-3-15,2 0-3 0,2 0-10 16,-3 2-21-16,-1 0-45 0,0 2-79 0,-1-2-95 16,0 1-90-16,-3-1-77 0,0 2-68 15,-2-4-19-15,0 0 44 0,0-2 78 16,0-2 84-16</inkml:trace>
  <inkml:trace contextRef="#ctx0" brushRef="#br0" timeOffset="45457.52">3750 6012 65 0,'1'-4'65'0,"1"1"-4"0,0-1-4 0,-1 0-3 16,1 0 0-16,1 0 0 0,-1 1 3 15,0-3 2-15,0 2 5 0,2-2 2 16,-4 2 1-16,4 1 1 0,-1-1-4 0,-1 0-2 16,0 2-2-16,-2 0 4 0,2 2 7 15,-2 2 7-15,2 0 15 0,-2 4 12 16,2 1 13-16,-1 3 8 0,-1 1 5 0,2 5 0 16,0-1 2-16,0 4 2 0,0 4 1 15,0 0 2-15,2 5 1 0,-3 3-5 16,3 1-9-16,-1 6-10 0,-2 2-16 15,1 4-11-15,0 2-12 0,0 5-10 0,-2 1-8 16,2 3-9-16,-2 4-6 0,0 0-8 16,-2 4-5-16,2 0-4 0,-2 1-2 15,2 1-2-15,-2 2 0 0,0 1 1 0,1 1-3 16,-4 0 2-16,2 1-5 0,-1 2-2 16,0 3 0-16,-2 1-2 0,1-2 0 15,-4 1-3-15,5-1 0 0,-2-4 4 16,-1 1-1-16,2-5-6 0,0 1 3 0,0-4 1 15,1 0 1-15,1-4-2 0,-1-2 1 16,1-4 1-16,0 1-5 0,-1-5-1 16,3-3-3-16,-1-4-3 0,0-4-2 15,0-2 0-15,0-3-1 0,2-5-3 0,0-3-1 16,0 0-5-16,0-6-2 0,0-2-11 16,0-2-14-16,0-2-26 0,-2-3-45 15,2 0-66-15,0-5-75 0,0-1-74 0,0-2-57 16,2-2-45-16,2-4-24 0,0-3 0 15,-3-3 45-15,3-3 62 0,1-4 65 16</inkml:trace>
  <inkml:trace contextRef="#ctx0" brushRef="#br0" timeOffset="46701.83">4761 7473 28 0,'0'0'186'0,"0"-2"5"16,0 1 0-16,0-1 9 0,-2 0 22 15,2 0 32-15,-2 0 31 0,-1 0 28 16,2 0 15-16,-2-2-1 0,-3 2-29 0,-1 0-43 16,3 1-57-16,-2-1-52 0,-3 0-43 15,1 0-33-15,-2 0-22 0,0 2-16 16,1 0-6-16,-2 2-6 0,1 0-6 16,-1 0 0-16,0 1-1 0,3 3 3 0,-1 0-3 15,2 0-5-15,-1 1 2 0,3 3-4 16,-1 1-1-16,2 1-3 0,2 1 2 15,1 2 3-15,1 0-3 0,1 1 3 16,1 1 1-16,2-2 0 0,2 0 1 0,-1 1-2 16,3-3-2-16,-1 0-1 0,4 1-3 15,0-3 1-15,-1-2 0 0,3 1-6 16,0 0 0-16,2-3-4 0,-1-1-9 0,0 0-10 16,-1-3-11-16,3 1-15 0,-2-2-39 15,-1-2-75-15,-1 2-93 0,0-2-91 16,0-2-83-16,2 0-76 0,-1 0-32 0,0-2 41 15,0-1 81-15,-1-1 91 0</inkml:trace>
  <inkml:trace contextRef="#ctx0" brushRef="#br0" timeOffset="46939.65">5065 7631 172 0,'0'2'265'0,"0"-2"37"0,0 0-9 0,3 0-70 16,1 0-55-16,-1-2-25 0,4 1-14 0,2-1-23 15,0 0-26-15,1 0-18 0,1-2-10 16,2 2-9-16,-2-2-29 0,3 2-42 16,0 0-45-16,-3 1-44 0,-1-1-44 0,3 0-42 15,-4 0-30-15,-1 0-19 0,0 0-22 16,-1 0 9-16,-2 0 24 0</inkml:trace>
  <inkml:trace contextRef="#ctx0" brushRef="#br0" timeOffset="47390.66">5645 7506 38 0,'4'-4'227'0,"-1"-2"42"0,1 2 41 15,-4 1-31-15,0-1-24 0,0 0-2 16,-2 0 5-16,0 0-8 0,-1 1-20 0,-3 1-23 15,-1 0-16-15,3 0-16 0,-4 2-20 16,0 2-25-16,-1 0-28 0,-1 0-26 16,-2 3-16-16,3 1-15 0,0 2-7 0,-1-1-6 15,3 5-3-15,-1-1-3 0,1 2-5 16,5 1-2-16,0 3-5 0,2 0-3 16,0 0-2-16,4 2-1 0,0-2 0 0,5 2 1 15,-2-1-1-15,5-3-3 0,-1-2-1 16,1-1-1-16,0-3-5 0,3-1-7 15,1-3-6-15,0-3-16 16,-3-2-19-16,1-2-45 0,-1-1-69 0,-3-3-86 0,3 0-79 16,-4-1-66-16,2-1-59 0,-1 0-44 15,-3-1 22-15,0 1 64 0,-4 1 74 16</inkml:trace>
  <inkml:trace contextRef="#ctx0" brushRef="#br0" timeOffset="47791.16">5602 7123 186 0,'-2'-6'289'0,"2"2"64"0,-1 0 15 0,1 1-27 0,0-1-18 15,0 2-9-15,0 2-24 0,0 0-44 0,1 2-55 16,1 2-47-16,0 1-37 0,3 3-32 15,-3 2-26-15,2 1-22 0,-3 2-16 16,0 1-19-16,1 1-31 0,1 0-49 16,-3 0-67-16,0 1-78 0,0-1-80 0,0-2-71 15,0-1-65-15,-3-3-18 0,3-1 34 16,-2-3 59-16,0-3 75 0</inkml:trace>
  <inkml:trace contextRef="#ctx0" brushRef="#br0" timeOffset="48277.18">4780 6894 178 0,'-2'0'228'0,"0"0"-3"0,2 0-9 15,-2 2 2-15,2 2 16 0,-2 0 15 16,2 3 8-16,-2 3 1 0,2 1-12 15,-2 3-22-15,2 1-32 0,-1 0-40 16,-1 2-39-16,0-2-36 0,2 3-34 0,-2-3-43 16,2 0-56-16,-2 0-67 0,2 1-71 15,-2-1-68-15,-1 0-66 0,2-3-46 16,1-1-31-16,0-3 3 0,-2-3 34 0,2-1 50 16,-1-2 61-16</inkml:trace>
  <inkml:trace contextRef="#ctx0" brushRef="#br0" timeOffset="48714.4">4735 6587 209 0,'2'-7'256'16,"3"-1"26"-16,-3 1-14 0,2 1 5 15,-1 0 13-15,-1 0 9 0,-1 3-9 0,2 1-19 16,-3 0-24-16,2 4-30 0,-2 0-34 16,2 5-32-16,0 3-31 0,0 3-27 15,0 2-26-15,-1 4-24 0,-1 0-15 0,2 2-10 16,0-2-7-16,-2 2-7 0,2-1-7 16,-2-1-14-16,2-2-32 0,-2 0-65 15,0-4-89-15,0 1-93 0,0-3-75 0,0-2-70 16,0-1-61-16,0-2 13 0,-2-4 65 15,2-2 80-15</inkml:trace>
  <inkml:trace contextRef="#ctx0" brushRef="#br0" timeOffset="48918.81">4739 6698 7 0,'3'-2'184'0,"-1"-2"28"0,2 2-25 0,-1 0-21 16,3 1-12-16,2 1-7 15,-1-2-14-15,1 2-18 0,2 0-20 16,0 2-18-16,3-2-16 0,-2 1-17 0,1-1-21 16,2 2-31-16,-2-2-39 0,1 0-44 15,-2 0-40-15,1 0-36 0,0-2-37 0,-1 1-46 16,-1-1-2-16,-1-2 21 0,-2-2 28 16</inkml:trace>
  <inkml:trace contextRef="#ctx0" brushRef="#br0" timeOffset="49074.52">4971 6565 186 0,'-3'0'262'0,"1"2"45"0,-1 3-37 15,1 1-35-15,-2 3-24 0,2 1-17 16,1 3-32-16,-2 1-39 0,3 1-36 16,-2 2-29-16,2 0-39 0,-2 0-52 0,2 1-65 15,-1-1-65-15,-1 0-71 0,2 0-75 16,-2-2-42-16,-2 0 6 0,2-1 37 15,-2-1 51-15</inkml:trace>
  <inkml:trace contextRef="#ctx0" brushRef="#br0" timeOffset="49667.21">4334 7445 78 0,'0'4'251'0,"-2"-3"53"0,2 3 22 0,-2-2-12 16,2 0-4-16,-2 0 6 0,2-2-1 16,2 2-19-16,0-2-32 0,2 0-40 0,2 0-40 15,2-2-38-15,-1 2-41 16,1-2-32-16,1 0-27 0,1 0-14 0,-2 0-13 15,3 2-10-15,-2-2-2 0,3 2-8 0,-3 0-8 16,0 0-14-16,0 0-34 0,-3 0-62 16,1 0-86-16,-1 0-85 0,-3 0-81 15,0 0-71-15,-3 0-58 0,0 0 5 16,0 0 57-16,0 0 74 0,-2-1 77 0</inkml:trace>
  <inkml:trace contextRef="#ctx0" brushRef="#br0" timeOffset="49948.47">4136 7304 231 0,'-3'0'279'15,"2"2"54"-15,0 1-30 0,1 3-18 16,-2 2-4-16,0 1 2 0,0 7-16 16,0 1-36-16,0 2-36 0,-1 2-41 0,1 3-35 15,-1-1-32-15,2 2-30 0,-3 0-24 16,0 0-31-16,-1-1-45 0,2 1-65 16,-2-2-78-16,0-2-76 0,1-2-69 0,3-4-57 15,-1 1-48-15,0-7 6 0,0-1 47 16,0-5 59-16</inkml:trace>
  <inkml:trace contextRef="#ctx0" brushRef="#br0" timeOffset="50110.7">4060 7536 56 0,'4'-4'203'0,"-1"2"35"0,5 2-31 15,-1 0-38-15,5 0-26 0,0 2-17 16,0 0-27-16,2-2-35 0,1 2-33 15,1-2-33-15,-1 0-36 0,0-2-36 16,1 0-39-16,-3-1-40 0,-3-1-45 0,3-2-30 16,-4 0 0-16,-2-1 20 0</inkml:trace>
  <inkml:trace contextRef="#ctx0" brushRef="#br0" timeOffset="50262.41">4280 7401 159 0,'-2'-2'221'0,"2"2"0"0,-1 2-23 15,-1 0-13-15,0 4-8 0,1 1-13 16,-1 5-21-16,0-1-27 0,-1 4-27 0,1 1-28 16,0 3-41-16,1 2-57 15,-1 1-65-15,0 1-76 0,2 2-94 0,0 2-47 16,0-1-9-16,2 5 27 0</inkml:trace>
  <inkml:trace contextRef="#ctx0" brushRef="#br0" timeOffset="50855.08">4793 8123 203 0,'-1'-6'276'0,"1"0"43"0,0 3 18 0,0 1 19 15,0 0 24-15,-2 0 2 0,-1 2-28 16,1 0-47-16,1 0-62 0,-1 2-65 0,0 2-60 16,0 1-38-16,0 3-28 0,0 2-20 0,2 3-14 15,-2 0-7-15,2 2-8 16,-2 1-14-16,0-1-19 0,1 2-34 0,-1-2-76 15,0 2-92-15,0-1-100 0,0 1-92 16,0 0-92-16,-1-2-34 0,2 2 42 0,-2-1 74 16,1-3 91-16</inkml:trace>
  <inkml:trace contextRef="#ctx0" brushRef="#br0" timeOffset="51138.65">4653 8571 263 0,'0'0'328'0,"0"0"81"0,0 0 13 16,-2 1-18-16,2-1-20 0,-2 2-18 16,2 2-37-16,0-2-69 0,0 4-68 0,2 0-57 15,-2 3-44-15,2 1-27 0,-2 3-20 0,0 0-15 16,2 3-10-16,0 1-6 15,3 2-4-15,-3 2-6 0,2 2-5 16,-2-1-7-16,-1 1-20 0,-1 0-37 0,2 0-71 16,-2-2-99-16,0 0-96 0,-2-2-83 15,2-2-64-15,0-2-54 0,-1-3 24 16,-1-5 74-16,0-3 85 0</inkml:trace>
  <inkml:trace contextRef="#ctx0" brushRef="#br0" timeOffset="51354.85">4606 8820 25 0,'0'-7'229'0,"2"1"43"16,1-2 23-16,0 2-26 0,3 3-24 15,-1-3-14-15,2 2-13 0,-1 0-21 16,5 1-29-16,-3 1-26 0,5 0-23 16,-2 0-23-16,1 0-25 0,-2 0-18 0,4 0-20 15,0-2-33-15,-3 2-59 0,0-1-73 16,1-1-72-16,-3 0-73 0,1 0-65 15,-2-2-56-15,0-1-3 0,1-1 44 16,-4-1 59-16</inkml:trace>
  <inkml:trace contextRef="#ctx0" brushRef="#br0" timeOffset="51494.59">4832 8603 209 0,'0'-2'330'0,"0"2"77"0,0 2 23 0,0 2-18 15,-2 3-29-15,2 1-35 0,0 3-54 16,0 3-67-16,0 1-66 0,0 2-58 0,2 0-43 15,-2 2-32-15,1 2-41 0,0-2-73 16,1 2-92-16,3-2-98 0,-3 0-92 16,2 0-80-16,1-1-51 0,1-3 8 15,1-2 59-15,2-3 79 0</inkml:trace>
  <inkml:trace contextRef="#ctx0" brushRef="#br0" timeOffset="52025.71">5686 8016 132 0,'3'-4'239'0,"-3"1"34"0,2 1-2 0,-2-2 10 0,2 2 27 15,-2 2 25-15,2 0 6 0,-2 0-16 16,1 2-35-16,1 2-48 0,-1 0-56 15,1 3-58-15,1 1-47 0,-1 1-35 0,0 1-18 16,0 1-20-16,-2 1-27 0,2 1-46 16,-2-2-68-16,0 3-88 0,-2 1-87 0,2 0-73 15,-2 2-56-15,2 2-44 0,-2 0 19 16,0 2 60-16,-3 0 73 0</inkml:trace>
  <inkml:trace contextRef="#ctx0" brushRef="#br0" timeOffset="52258.71">5686 8515 274 0,'-2'8'397'0,"0"0"55"0,1-1 70 16,-1 3-60-16,0-1-110 0,2 1-70 0,0 1-40 15,2 1-48-15,0-1-64 0,-1 1-47 16,3 1-30-16,1 0-19 0,-1 1-11 15,-1-1-9-15,-2 0-12 0,4 1-11 0,-3-3-22 16,-2 0-34-16,2 1-72 0,-2-1-92 16,0 1-80-16,0-3-70 0,0-1-54 15,2-1-42-15,-2 1 16 0,2-4 61 16,-2 2 71-16,0-3 69 0</inkml:trace>
  <inkml:trace contextRef="#ctx0" brushRef="#br0" timeOffset="52480.7">5695 8750 153 0,'-2'-6'261'0,"0"0"44"0,2 2-20 16,0-1-29-16,0 1-13 0,2-2-1 15,1 0-6-15,0 1-12 0,4-1-23 0,-1 0-29 16,0 1-34-16,5-3-34 0,-2 2-36 16,0-1-42-16,3 1-36 0,0-2-45 15,-2 1-55-15,3-1-60 0,-2 0-60 0,-2 1-49 16,3-1-40-16,-2 1-28 0,-3 1-13 15,3 2 13-15,-5-2 38 0,0 3 46 16</inkml:trace>
  <inkml:trace contextRef="#ctx0" brushRef="#br0" timeOffset="52618.52">5870 8531 11 0,'-5'-2'263'0,"1"4"55"0,1-1 56 15,0 3-21-15,1 2-32 0,-3 2-28 0,3 1-30 16,1 1-43-16,1 1-49 0,0 1-52 15,0 1-53-15,0-2-54 0,0 3-69 16,1-1-80-16,1-2-84 0,1 3-76 0,-1-3-69 16,1-1-59-16,-1-3 5 0,0 1 45 15,-1-4 64-15</inkml:trace>
  <inkml:trace contextRef="#ctx0" brushRef="#br0" timeOffset="53131.25">6117 7751 19 0,'-3'-3'204'16,"-2"-1"35"-16,3 0-3 0,-1 0-19 0,1 0-7 16,0 1 16-16,0-1 21 0,2 0 24 15,0 2 17-15,0 0 5 0,2 0-11 16,0 0-30-16,2 2-38 0,-1 0-46 16,2 0-54-16,0 0-38 0,2 2-26 0,2-2-15 15,-3 2-13-15,3 0-15 0,-1 0-11 16,1 0-14-16,0 0-18 0,1 0-38 15,0-2-70-15,-2 0-98 0,3 0-89 0,-3 0-77 16,3-2-64-16,0-2-47 0,-2 0 27 16,1-2 75-16,-1 1 87 0</inkml:trace>
  <inkml:trace contextRef="#ctx0" brushRef="#br0" timeOffset="53325.07">6351 7559 167 0,'0'-2'254'16,"0"0"52"-16,0 2-17 0,0 2-15 0,0 0 2 16,0 4 12-16,2 1-3 0,3 3-22 15,-4 1-32-15,3 3-35 0,0 1-36 16,-1 2-41-16,-1 2-33 0,3 0-27 16,-4 0-23-16,1 2-29 0,0-2-42 15,-2-2-65-15,0 0-84 0,-2-1-89 0,2-1-80 16,0-4-71-16,0 1-57 15,-2-5 12-15,1-3 56 0,-1-2 73 0</inkml:trace>
  <inkml:trace contextRef="#ctx0" brushRef="#br0" timeOffset="53622.59">6361 7694 109 0,'2'-2'241'0,"-2"0"33"0,2 2 3 0,1 0-65 16,4 2-50-16,-2-2-30 0,5 2-23 15,-1-2-37-15,3 2-46 0,-1-2-42 16,0 0-34-16,3-2-26 0,-1-2-23 0,-1 1-15 16,-2-1-9-16,3-2 6 0,-7 0 14 15,3 1 17-15,-4-3 19 0,-2 2 21 16,2 1 29-16,-5-1 23 0,2 0 23 0,-2 2 27 16,-2 3 34-16,2 1 30 0,-2 0 36 15,-2 9 255-15,2-1-174 16,1 1 2-16,-1 5-5 0,0 1-24 15,0 2-40-15,0 0-41 0,0 0-45 0,-1 2-62 16,1 0-87-16,1-2-93 0,0 2-83 16,-1-1-79-16,0-3-68 0,0 0-53 15,0-2 15-15,-3-1 51 0,0-3 64 16</inkml:trace>
  <inkml:trace contextRef="#ctx0" brushRef="#br0" timeOffset="54260.9">5734 6614 68 0,'-3'-4'219'0,"-1"1"37"0,2-1-6 0,-2 2 7 0,1 0 19 0,1 0 22 0,1 2 17 16,1 2 0-16,-1 4-17 0,1 1-29 16,0 5-40-16,1 3-51 0,-1 2-54 15,1 4-42-15,1-2-31 0,1 2-25 0,-1-2-18 16,0 0-17-16,0-2-22 0,0-1-49 15,0-3-69-15,-2 0-75 0,1-1-75 16,1-3-64-16,0-1-51 0,2-3-29 16,-2-1 1-16,-2-4 44 0,0 0 61 0,2-4 65 15</inkml:trace>
  <inkml:trace contextRef="#ctx0" brushRef="#br0" timeOffset="54422.25">5734 6770 57 0,'0'-3'193'0,"0"-1"4"0,2 0-10 15,0 0-2-15,2 0 4 0,1 2 1 16,2 1 0-16,0-1-7 0,3 0-13 0,-2 0-19 16,5 2-24-16,-2-2-26 0,2 2-30 15,-1-2-27-15,1 2-41 0,1-2-50 16,-1 0-56-16,-1 0-54 0,1 0-48 16,-2 0-42-16,0 1-32 0,1-3-35 0,-3 0 11 15,-2 0 30-15,0-2 36 0</inkml:trace>
  <inkml:trace contextRef="#ctx0" brushRef="#br0" timeOffset="54606.95">5962 6601 120 0,'-3'0'246'16,"0"2"43"-16,-1 3-20 0,-1 1-29 16,3 4-21-16,0 1-21 0,1 2-29 15,-1 3-35-15,2 1-38 0,-2 2-33 0,0 2-30 16,1 2-44-16,-1 0-52 0,2 1-56 15,0 3-45-15,0 0-41 0,2-1-50 16,1 1-52-16,-3-2 3 0,2 0 25 16,-2-3 29-16</inkml:trace>
  <inkml:trace contextRef="#ctx0" brushRef="#br0" timeOffset="55776.4">4722 9925 113 0,'0'-8'202'15,"3"3"-2"-15,-3-3-22 0,2 2-15 16,-2-1-2-16,0 1 4 0,-2-2 4 16,2 3 10-16,-3-1 15 0,1 0 21 0,-1 2 18 15,-2-1 11-15,-2 1-4 0,2 0-17 16,-2 0-27-16,-3 2-32 0,-2 1-39 16,1-1-34-16,0 2-25 0,-3 2-15 0,2-1-11 15,0 1-13-15,0 0-5 0,1 2-1 16,-2 2-2-16,5-1-6 0,-4 3-8 15,3 2-1-15,-1 1-4 0,3 2-1 16,-1 5-1-16,0 1-1 0,2 2 5 16,3 1 3-16,-1 1 2 0,0 2 0 0,4 0 0 15,0 0 1-15,0-1 0 0,2-1 1 16,2-2-2-16,1-2-5 0,1 0-1 16,2-2 0-16,2-1 1 0,0-3-3 0,4 0 1 15,0-1 3-15,1-3-2 0,0-1-1 16,0-2 0-16,3-3 0 0,-3 1-1 15,0-2-3-15,0-2-1 0,-2-2-3 16,0 0-8-16,-1 0-5 0,-2-1-11 0,-1-1-13 16,1-2-25-16,-3 2-44 0,-1-1-70 15,-2 1-83-15,2-2-76 0,-3 2-59 16,-1 0-50-16,2-1-33 0,-2 1 30 0,0-2 68 16,-2 2 72-16</inkml:trace>
  <inkml:trace contextRef="#ctx0" brushRef="#br0" timeOffset="56228.58">4968 9820 11 0,'-2'-4'234'0,"-1"1"39"0,1 1 45 16,0 0-40-16,0 2-28 0,0 0-4 16,2 0 12-16,0 4 7 0,2 3-5 0,-2 3-17 15,2 3-17-15,-2 2-23 0,2 4-33 16,-2 2-37-16,2 2-36 0,-2 4-27 16,0 1-22-16,1 3-16 0,-1-1-12 0,2 1-10 15,-2-1-5-15,2-1-5 0,-2-2-6 16,3-3-14-16,-3-1-30 0,2-2-62 15,-2-4-89-15,1-1-95 0,-1-5-86 0,2 0-72 16,-2-3-58-16,2-4 7 0,-2-4 58 16,0 0 83-16,0-2 81 0</inkml:trace>
  <inkml:trace contextRef="#ctx0" brushRef="#br0" timeOffset="56458.38">4949 10106 62 0,'0'-8'214'0,"2"3"41"15,1-1-17-15,0 0-12 0,3 1 1 16,2 1 7-16,-1 2 4 0,1-2-2 16,1 2-10-16,3 2-9 0,-4 0-15 15,5 0-12-15,0 0-20 0,0 2-26 0,1-2-31 16,0 0-27-16,1 0-27 0,1 0-44 16,-2-2-53-16,-1 0-63 0,1 0-71 15,-3-2-83-15,-1 1-76 0,1-1-60 0,-3-2-49 16,1 0-15-16,-4 1 33 0,2-1 60 15,-6-2 68-15</inkml:trace>
  <inkml:trace contextRef="#ctx0" brushRef="#br0" timeOffset="56684.54">5212 9792 85 0,'-2'-2'320'16,"-1"0"53"-16,-1 2 69 0,0 2-4 15,1 2-63-15,3 1-48 0,0 5-27 16,0 1-33-16,3 3-52 0,1 3-55 0,0 4-46 16,-1 3-34-16,3 3-18 15,0 2-15-15,-3 1-17 0,4 3-12 0,-4-1-10 16,1 0-8-16,-1 1-18 0,-1-3-33 16,1 1-69-16,-3-3-98 0,0 1-105 0,0-4-97 15,0-1-94-15,0-3-41 0,0-4 30 16,0-1 81-16,-3-5 97 0</inkml:trace>
  <inkml:trace contextRef="#ctx0" brushRef="#br0" timeOffset="57062.53">5343 10205 212 0,'7'-6'242'0,"-1"-1"23"16,1 1-52-16,1 0-53 0,-4 3-27 15,5-1-7-15,-4 0-2 0,1 2-3 16,-2 2 5-16,0 0 15 0,-3 2 18 16,-1 0 13-16,0 4 3 0,0-1-5 0,-1 3-21 15,-1-1-23-15,0 1-28 0,0 0-28 16,2-1-21-16,0 1-15 0,2 0-14 16,2-1-12-16,-1 1-4 0,4-1-2 15,0 1-2-15,1 0 2 0,-1-1 11 0,1-1 12 16,0 2 13-16,-4-3 12 0,3 3 10 15,-3 0 7-15,-2-1-2 0,-2 1-7 16,0-1-10-16,-4 1-13 0,0 0-10 16,-2-1-9-16,1-1-5 0,-4-2-11 0,3 0-9 15,-3-1-17-15,2-1-35 0,0-2-60 16,-1 2-75-16,0-2-78 0,1 0-74 16,3 0-55-16,0 0-45 0,-1 0-18 15,5 0 33-15,0 0 61 0,0 0 66 0</inkml:trace>
  <inkml:trace contextRef="#ctx0" brushRef="#br0" timeOffset="57453.04">5664 10087 74 0,'-4'-4'325'0,"0"0"47"0,0 1 63 0,1 1 5 16,1 0-63-16,2 0-51 0,2 0-27 15,-1 0-28-15,5 2-50 0,0-2-57 0,4 2-47 16,-1-2-33-16,3 2-26 0,1-2-18 16,-3 2-11-16,5-2-7 0,-4 0-9 15,3 1-11-15,-4-1-4 0,3-2-9 0,0 2-16 16,-2-2-37-16,0 0-58 0,1 1-87 16,-2-3-90-16,0 2-86 0,0 0-72 15,2-2-61-15,-4 3 13 0,-2-1 59 0,1 0 83 16</inkml:trace>
  <inkml:trace contextRef="#ctx0" brushRef="#br0" timeOffset="57840.75">6217 9847 111 0,'4'-6'309'0,"0"-1"31"0,-1 1 48 16,-1 0-24-16,0 0-63 0,-2 1-36 0,-2 1-6 15,0-2-3-15,-1 2-26 0,-1 1-41 16,0-1-37-16,-2 0-27 0,-2 2-30 16,-1 2-24-16,-1 2-15 0,-2 0-10 0,-2 4-10 15,2 1-7-15,-3 3-3 0,1 1-4 16,1 1-4-16,-1 3-3 0,3 0-1 15,0 2-1-15,2 2-4 0,3 2 3 16,0 0-4-16,1 0 1 0,4 2 0 0,1-2 0 16,1 2-2-16,6-2-4 0,-1-2-2 0,0 0-2 15,3-2-1-15,0-2 1 16,1-1-1-16,1-3-2 0,0-1-1 0,0-3-3 16,2-1-3-16,-2-2-7 0,0-4-9 15,1 0-10-15,-1-4-18 0,-2 0-40 0,1-4-62 16,-1 1-81-16,1-1-83 0,0-1-74 15,-1-3-65-15,3 1-45 0,-4-1 20 16,1-1 62-16,1 0 82 0</inkml:trace>
  <inkml:trace contextRef="#ctx0" brushRef="#br0" timeOffset="58125.3">6378 9742 219 0,'0'-6'320'16,"0"3"71"-16,0-1 43 0,0 2-24 16,0 2-28-16,2 2-15 0,-2 2-29 0,2 3-54 15,0 1-71-15,-1 3-67 0,1 3-45 16,3 1-28-16,-3 2-19 0,0 2-13 16,0 2-9-16,-1 2-3 0,0 4-7 15,1-1-9-15,0 1-10 0,1 1-2 0,-1 1-4 16,0-2-9-16,0-1-9 0,0-3-15 15,-2 0-22-15,0-2-58 0,0-4-88 16,0-3-100-16,0-3-90 0,0-1-71 16,0-7-58-16,0-3-6 0,0 0 57 0,-2-3 87 15,0-3 91-15</inkml:trace>
  <inkml:trace contextRef="#ctx0" brushRef="#br0" timeOffset="58342.01">6375 10064 23 0,'-5'-8'197'0,"3"-1"22"16,2 1 2-16,0 1 1 0,0-1 14 15,2 0 19-15,3 1 18 0,-2 1 10 0,3-1 0 16,0 1-10-16,2-2-25 0,1 2-34 16,2 1-39-16,1-1-37 0,-1 0-36 15,0 3-29-15,2-1-24 0,1 2-16 16,-2-2-13-16,1 2-9 0,-2 2-12 0,1-2-17 16,-1 2-21-16,0 0-48 0,-2 0-67 15,-3 0-78-15,3 0-70 0,-4 0-56 16,0 0-45-16,0-2-22 0,1 2-4 15,-4-4 41-15,-1 1 54 0,-1-3 57 0</inkml:trace>
  <inkml:trace contextRef="#ctx0" brushRef="#br0" timeOffset="58592.52">6577 9647 246 0,'0'0'321'0,"-2"0"83"0,2 4 21 15,-2 1-1-15,2 5-7 0,0 1-23 16,0 3-51-16,0 3-76 0,0 4-87 16,0 0-62-16,0 4-41 0,0-1-25 0,0 5-17 15,2-1-11-15,-2 1-9 0,2 0-11 16,-2-1-9-16,0 1-17 0,0-3-23 16,-2-1-51-16,0 0-80 0,0-4-94 15,2-2-90-15,-3-2-74 0,3-4-59 0,3-3-19 16,-3 0 39-16,2-5 75 15,0 1 83-15</inkml:trace>
  <inkml:trace contextRef="#ctx0" brushRef="#br0" timeOffset="58837.02">6651 10068 101 0,'6'-4'212'0,"-3"0"14"16,0 0-15-16,2 3-4 0,-1 1 10 0,-2 0 11 15,-2 0 7-15,2 1-2 0,-2 3-5 16,0 0-11-16,0 0-24 0,0 2-30 15,0 1-35-15,0-1-33 0,0 2-28 0,2-3-24 16,-2 3-16-16,2 0-7 0,3-1 0 16,-1 1 5-16,0 1 12 0,-1 1 13 15,1-1 10-15,0 3 8 0,-2-3 0 16,-2 3-4-16,0-3-12 0,0 3-11 0,-2-3-9 16,-2 3-9-16,-2-3-7 0,3 1-12 15,-3-1-16-15,-1-1-30 0,3-2-68 16,-5-3-99-16,4 1-108 0,-2 0-94 15,2-2-95-15,0-2-43 0,1 0 27 0,1 0 78 16,-2 0 95-16</inkml:trace>
  <inkml:trace contextRef="#ctx0" brushRef="#br0" timeOffset="60430.96">7451 5837 45 0,'0'-8'75'0,"-3"3"4"0,3-1 4 15,0 0 1-15,0 2 1 0,0 2-1 16,0-1-4-16,0 1-7 0,0 2-6 0,0 0-8 16,0 0 4-16,0 4 9 0,0 1 13 15,0 5 15-15,0 3 19 0,0 6 15 16,3 6 11-16,1 5 12 0,-2 7 19 15,1 5 14-15,0 5 12 0,2 6 8 0,-3 8-2 16,2 4-14-16,-2 6-28 16,1 3-28-16,-1 2-28 0,2 2-22 0,-2 4-19 15,2 4-14-15,-1 2-8 0,1 3-8 16,0 4-1-16,0 4-6 0,0 6-1 0,-1 4-3 16,4 1-5-16,-2 3-4 0,0-3-5 15,2-1 0-15,-1-3 1 0,3-1 6 16,-1 0 4-16,-1-2-1 0,2-2 1 15,-1 2 1-15,0-2-5 0,0-1-6 0,-1 0 2 16,-2-5 5-16,2-2 5 0,-2-1-2 16,-2-5 1-16,4-1 10 0,-3 0 3 0,0-4 4 15,1-4 9-15,-1 0 11 0,0-6 7 16,-2-1 1-16,1-5 1 0,-2-3-4 16,4-2-7-16,-3-2-8 0,2-4-11 15,-2 1-11-15,-1-5-8 0,1-1-10 16,1-5-6-16,-2-3-4 0,1-5-4 0,-2-5-10 15,2-4-12-15,-2-3-19 0,2-4-21 16,-2-4-22-16,0-1-22 0,2-5-10 0,-2 0-6 16,0-5 8-16,0-2 3 0,0-4 3 15,1-2-3-15,-1-6-41 0,2-1-75 16,0-3-88-16,3-3-78 0,-2 0-63 16,1-2-47-16,4-2-10 0,-2 2 54 0,0-2 82 15,3 1 82-15</inkml:trace>
  <inkml:trace contextRef="#ctx0" brushRef="#br0" timeOffset="61461.87">8919 7538 7 0,'5'-2'107'0,"0"-2"6"16,-2 2 10-16,4-1 14 0,-2-1 12 15,-2-2 14-15,4 2 19 0,-3-1 21 16,0 1 27-16,-2-2 20 0,-2 0 18 15,0 1 12-15,0-1-9 0,-2 0-24 0,-2 1-34 16,-3-1-39-16,0 0-41 0,-3 2-39 16,0-1-29-16,-4 1-18 0,-1 2-14 0,-2 0-6 15,0 4-3-15,-2 0-1 0,0 2-2 16,-1 1-2-16,1 5-1 0,0-1-2 16,2 5-2-16,2 1-2 0,0 4 1 15,2 2 2-15,3 6 0 0,1 3 1 16,5 4 4-16,0 4 0 0,4 1 0 0,0 1-1 15,4 0-1-15,2-2-1 16,3 0-4-16,2-4 0 0,0-2-2 0,5-1-2 16,-1-3 0-16,2-3-2 0,1-4-3 15,4-2-6-15,-1-2-4 0,1-3-4 0,2-5-13 16,-1-1-16-16,-1-2-24 0,0-5-60 16,-3-1-89-16,0-1-101 0,-2-1-85 15,-2 0-71-15,0-2-56 0,1-2-2 0,-3 1 61 16,-3-1 87-16,3 0 86 0</inkml:trace>
  <inkml:trace contextRef="#ctx0" brushRef="#br0" timeOffset="61870.53">9124 7991 109 0,'3'-3'185'0,"0"-3"14"0,6 2-60 0,-3 0-40 15,7 1-14-15,2-1-3 0,0 2 5 16,1 2 1-16,1 2-2 0,0 0 0 0,-2 3 4 16,-2 1 3-16,-2 2 12 15,-3 1 15-15,-3 3 26 0,-1-1 28 0,-4 0 26 16,-2 3 21-16,-3-3 5 0,-2 3-9 16,-3-3-26-16,-2 0-34 0,-1-1-38 0,0-1-30 15,0-1-30-15,1 0-18 0,0-3-14 16,3-1-11-16,1 0-1 0,3-2-4 15,1 0-2-15,2 0-2 0,2-2 1 0,2 2 3 16,4 1-3-16,2 1 3 0,-1 0 1 16,5 2 0-16,-2 1-4 0,3 1 3 15,0 2-1-15,0-3-1 0,2 3-1 16,-1-3-1-16,0 3-2 0,-1-2-3 0,2-3-9 16,-2 1-7-16,-2 0-10 0,0-4-16 15,-1-1-26-15,-1 1-52 0,1-2-68 16,-2-2-76-16,0 2-69 0,-4-1-55 15,5-1-37-15,-3 0-12 0,-1-2 12 0,1 0 47 16,-1 0 61-16,-1-1 61 16</inkml:trace>
  <inkml:trace contextRef="#ctx0" brushRef="#br0" timeOffset="62398.61">9514 7458 53 0,'4'-21'241'0,"-1"0"32"0,-1 4 53 0,2 2-43 0,-2 3-24 0,2 1 3 16,-2 3 21-16,1 1 12 0,2 3-12 16,-2 4-28-16,1 6-30 0,-1 3-26 0,2 8-37 15,-1 6-38-15,0 6-33 0,-2 5-25 16,0 8-22-16,0 4-14 0,1 1-8 15,-1 3-9-15,-2 1-4 0,2-1-4 16,-2-3 0-16,2-1-7 0,-2-2-7 16,0-4-11-16,2-4-13 0,-2-5-27 0,2-5-51 15,-2-3-72-15,1-6-78 0,-1-2-73 16,0-5-56-16,1-4-33 0,-1-4 8 16,3-6 39-16,-3-2 58 0,0-3 60 0,-3-5 56 15,2-1 51-15,0 0 43 0,-3-2 41 16,-2-2 36-16,1 1 34 0,1 1 30 15,-2 2 25-15,-1 0 22 0,4 0 16 0,-1 1 18 16,1 3 14-16,0 1 13 0,1 1 15 16,2-1 10-16,0 3 13 15,2-1 10-15,3 0 13 0,0 3 8 0,3-1 6 16,2 0-1-16,3 0-11 0,0 3-18 0,0-1-24 16,3 0-23-16,-2 0-27 0,1 2-23 15,2-1-16-15,-1 1-11 0,1 0-16 16,-2 0-13-16,0 2-11 0,0-2-8 15,2 2-10-15,-4 0-20 0,-2 0-29 0,0 0-42 16,-1-2-65-16,-3 2-70 0,0 0-67 16,-2 0-54-16,0 0-36 0,0 0-27 15,-3 0-3-15,0-4 34 0,-2 0 52 16,0-1 56-16</inkml:trace>
  <inkml:trace contextRef="#ctx0" brushRef="#br0" timeOffset="62683.9">9819 7407 147 0,'0'-8'231'0,"0"4"40"0,0 0-17 16,0 1-15-16,2 3 18 0,-2 0 38 0,2 3 37 16,0 5 5-16,0 3-23 0,-1 3-32 15,0 3-45-15,1 4-54 0,0 4-56 16,1 1-39-16,-1 5-25 0,-2 3-19 0,2 2-10 15,-2 2-10-15,0 0-8 0,-2 2-8 16,2 0-4-16,-2 0-4 0,-1 1-9 16,-1-1-8-16,3-2-7 0,-2 0-15 15,-1-4-26-15,-1-2-60 0,2-1-87 0,-1-6-88 16,2-4-80-16,2-4-63 0,0-4-47 16,0-3-8-16,2-5 55 0,-2-5 77 0,5-5 77 15</inkml:trace>
  <inkml:trace contextRef="#ctx0" brushRef="#br0" timeOffset="63010.51">9952 7851 167 0,'2'-6'257'0,"-2"2"51"16,0 4-5-16,0 4-17 0,-2 3-4 0,0 9 12 16,-1 3 0-16,2 4-17 0,-1 1-35 15,1 5-38-15,2 1-34 0,1-1-36 16,2 0-35-16,2-1-28 0,-1-3-21 15,5-2-16-15,-1-2-10 0,1-2-4 0,0-6-4 16,0-2-2-16,1-1-4 0,-3-6 4 16,3-2 0-16,-2-6-4 0,0-2 5 15,0-1-1-15,-2-3 3 0,-4-1-3 16,2 1 0-16,-3 1 5 0,-4-1-8 0,-3 2-4 16,0 3-1-16,-2 1-4 0,-3 4-3 15,0 0-5-15,-1 4-1 0,-2 3-3 16,0 3-4-16,0 1-10 0,1 3-22 0,0-1-49 15,2 2-84-15,1 2-100 0,3-1-93 16,3 1-81-16,1 0-78 0,0-2-1 16,4 0 58-16,0-1 87 0,1-5 91 15</inkml:trace>
  <inkml:trace contextRef="#ctx0" brushRef="#br0" timeOffset="64385.91">12389 5574 13 0,'0'-6'77'0,"0"3"-12"0,0-3-7 15,0 0-6-15,0 0-10 0,0 1-6 16,-2-1-10-16,2 2-6 0,-2-2-4 0,2 3-1 16,-2-3 5-16,2 2 0 0,-3 0 3 15,3 2 4-15,-2-1 2 0,2 1 3 0,-2 0 1 16,2 0 2-16,-1 2 1 0,1-2 3 15,-2 2 0-15,2 0 3 0,-1 2 3 16,-1 2 3-16,-2-1 6 0,1 3 7 16,0 2 9-16,-1 1 11 0,1 5 14 0,-2 3 15 15,0 2 16-15,1 6 19 0,-2 3 24 16,2 6 23-16,-1 6 12 0,-1 6 11 16,0 6 3-16,1 5-11 0,-1 6-21 15,-1 5-29-15,3 7-27 0,-5 5-28 0,4 5-24 16,0 5-17-16,-2 1-11 0,2 4-9 15,-1 3-7-15,2 1-5 0,2 2-3 0,-1 0-6 16,1 0-3-16,2 0-3 0,0 1 0 16,0-1 0-16,2 0 0 15,1 0 5-15,-1-2 2 0,2 2 0 0,0 0 3 0,0-2 0 16,-1 2 1-16,2-4-3 0,-1 3 0 16,-1-3 1-16,-1-2 0 0,1 0 1 15,2 0 1-15,-1-3 3 0,0-4 6 16,0-3 2-16,1-1 2 0,-1-2 4 0,0-2 4 15,-2-4 1-15,0-2-3 0,1-3 1 16,-1-4 0-16,-2-3-4 0,0-5-6 16,0-1-8-16,0-3-3 0,-2-6-8 0,2-1-5 15,-3-6-7-15,1-4-5 0,1-4-6 16,1-3-13-16,-1-5-13 0,1-3-17 16,-2-4-17-16,2-1-18 0,-2-5-12 0,2-2-1 15,-2-1 0-15,2-3 1 0,0 1 10 16,0-2 2-16,0-2-13 0,0-1-39 15,0 1-59-15,2-2-71 0,-2 0-73 16,2-2-56-16,1-2-40 0,0-2-21 0,2-3 8 16,1-3 51-16,-1-1 65 0,1-5 64 15</inkml:trace>
  <inkml:trace contextRef="#ctx0" brushRef="#br0" timeOffset="65167.18">12958 7710 96 0,'-6'-8'233'0,"1"2"28"0,-1 0 18 16,2 1-46-16,-1 1-28 0,1 0-14 16,0 2-5-16,2 0-15 0,2 2-22 15,0 4-14-15,2 2-2 0,0 1 6 0,2 5 8 16,1 3-2-16,1 0-11 0,1 3-24 15,1-3-27-15,0 0-26 0,2 0-20 0,-2-1-11 16,5-3-9-16,-4-3-4 0,2-1-3 16,1-3-2-16,1-2 0 0,-1-4 1 15,0-2-6-15,0-1-6 0,0-5-6 16,-2-1-4-16,3-3-6 0,-4-1-4 0,-1 0 4 16,-2 0 7-16,-3 1 7 0,-1 1 11 15,-2 0 12-15,-4 1 10 0,0 3 11 16,-3-1 7-16,-2 1 8 0,1 3 1 0,-4 0-1 15,0 2-2-15,0 2-2 0,-4 2-7 16,1 4-11-16,0 0-3 0,0 4-6 16,0 1-6-16,-1 4-4 0,2 1-1 0,1 3 3 15,0 2-1-15,2 2 1 0,0 2-1 16,5 0 1-16,0 1-1 0,1-1-5 16,5 2-2-16,0-2-2 0,5 2 0 15,-1-2-5-15,2-2 0 0,1-1 0 0,3 0 0 16,1-3 2-16,2-2 0 0,3-2 1 15,1-3-2-15,2-3-2 0,0-1-7 16,0-4-10-16,1-2-16 0,2-2-21 16,-1-4-48-16,-2-1-78 0,-1-3-90 0,2-1-86 15,-1-3-71-15,-2 1-67 0,0-2-24 16,-3-2 39-16,-4 2 76 0,3-3 84 16</inkml:trace>
  <inkml:trace contextRef="#ctx0" brushRef="#br0" timeOffset="65952.56">13332 7361 106 0,'-2'-12'214'0,"-1"3"35"0,1-1-20 0,0 3-26 16,1 1-13-16,1 0 6 0,-2 3 3 0,2-1 5 15,0 2 7-15,0 2 8 0,2 0 11 16,1 4-3-16,-1 1-9 0,3 3-32 16,-1 3-40-16,-1 3-38 0,0 5-34 15,-1 2-22-15,3 4-18 0,-3 3-9 0,2 5-6 16,-3-1-6-16,0 4-2 0,1 0-3 16,1 0 1-16,-1-1-3 0,0-1-6 15,0-2-2-15,0-1-5 0,0-4-6 16,-1-5-8-16,1-1-8 0,-2-3-11 0,1-5-6 15,-1-2-15-15,0-1-13 0,0-4-13 16,-1-5-11-16,1-2-6 0,-2-3-1 16,1-6 9-16,1-1 15 0,-2-3 19 0,2 1 27 15,-2-2 23-15,2 0 26 0,0-1 21 16,0 3 18-16,0 0 12 0,0-1 10 16,0 3 4-16,2 1-3 0,0 1-8 15,-1-1-8-15,2 3-8 0,4-1-12 0,-1 2-9 16,1 1-9-16,2-1-6 0,3 0-5 15,0 1-3-15,3 1-4 0,-1-2-3 16,2 2-1-16,1-1-2 0,1 1-1 0,1-2-4 16,-2 2-5-16,0-2-1 0,0 3-6 15,1-3-2-15,-5 2-3 0,0 2-1 16,-3-2 2-16,-1 3 3 0,-3-1 5 16,-3 2 6-16,-3 0 10 0,-3 2 10 0,-3-1 11 15,-2 5 10-15,-1 0 6 0,-2 3 5 16,-3 1 3-16,-1 3 0 0,1 1-3 15,1 1-4-15,0 2-2 0,2-2-7 0,0 2-6 16,3-1-7-16,-1-1-5 0,4-2-4 16,1-1-3-16,3-1 0 0,1-1-3 15,0-3 0-15,1 1 3 0,3-4-2 16,1-3 0-16,2-1 1 0,-2-1 0 0,3-3 1 16,2-4-2-16,-1-1-3 0,0-3 0 15,1 1-3-15,-3-1-2 0,3 1 1 16,-3 1 1-16,0 3 7 0,-2 1 3 15,0 0 7-15,0 3 3 0,-1 1 4 0,-1 2 0 16,0 2-1-16,2 3-3 0,-3 1-2 16,0 3-4-16,0 3-4 0,0-1-5 15,-1 1-5-15,1 1-10 0,-2 0-8 0,1-1-9 16,-1-1-24-16,0 1-42 0,0-5-63 16,0 1-75-16,0 0-72 0,3-5-60 15,-1 1-39-15,0 0-20 0,0-2 1 16,2 0 29-16,-1-4 51 0,1-2 56 0</inkml:trace>
  <inkml:trace contextRef="#ctx0" brushRef="#br0" timeOffset="66406.08">13747 7750 11 0,'5'0'194'0,"0"1"33"0,-4 1-24 16,3 4-25-16,-2 0-12 0,-1 1-11 15,-1 1-13-15,2 2-17 0,-2-3-14 0,0 1-13 16,0-1-13-16,0-1-13 0,0-2-14 15,0 0-15-15,-2-2-21 0,2-2-22 16,-1-2-17-16,1-4-13 0,-2-2-8 0,2-3-4 16,0 0 6-16,0-5 11 0,0 1 11 15,2 0 7-15,-1 0 4 0,1-3 3 16,3 3 1-16,0 0 3 0,-2 2 2 16,4 1 6-16,1 1 5 0,-4-1 8 0,5 5 7 15,-2-1 7-15,1 0 10 0,-1 3 13 16,3-1 11-16,-1 0 13 0,3 3 9 15,-2 1 9-15,-2-2 9 0,3 2 4 0,-3 2 2 16,3-2 6-16,-2 2 0 16,-1 2-4-16,0 0-7 0,-1 0-11 0,0 2-16 15,2 1-18-15,-3 3-16 0,1-1-17 16,-1 1-12-16,-4 2-8 0,5 1-9 0,-3-1-5 16,0 1-4-16,-3 0-1 0,3 1 0 15,-2-1-3-15,0-1-2 0,-2 1-10 16,2-1-12-16,-2-1-17 0,0-1-27 15,0 1-37-15,0-1-42 0,-2-2-36 16,2 1-33-16,-2-1-25 0,0 0-17 16,0-2-3-16,-1 1 6 0,1-1 4 0,-2 0 1 15,2-2-7-15,0 2-2 0,2-4 18 16,0 0 26-16</inkml:trace>
  <inkml:trace contextRef="#ctx0" brushRef="#br0" timeOffset="66744.86">14189 7641 76 0,'1'-4'225'0,"-2"0"41"0,-1 2-1 0,-4 2-11 0,0 4 10 15,-3 0 29-15,0 4 26 0,-4 1 5 16,1 3-18-16,0 1-33 0,-1-2-41 15,1 3-53-15,3-3-57 0,1-1-41 0,3-1-31 16,1-1-16-16,2-2-14 0,2-1-8 16,4-1-2-16,3-2-3 0,1-2 0 15,4-2 3-15,0-2 1 0,1 0 1 0,3 1-4 16,-2 1-2-16,1 0 0 0,-2 0-4 16,1 2-6-16,-4 2 2 0,3 0 0 15,-2 2-1-15,-1 1-4 0,1 3-12 0,-3-2-31 16,1 1-65-16,1-1-93 0,-3 2-96 15,0-3-84-15,0-1-71 0,-2 0-60 16,1 0 11-16,-2-2 65 0,-4-2 81 16</inkml:trace>
  <inkml:trace contextRef="#ctx0" brushRef="#br0" timeOffset="69241.87">3812 8273 6 0,'-1'-3'25'0,"-4"1"6"16,3-2 2-16,-1 2 4 0,1-2 1 0,-2 2 2 15,2 0-5-15,-2 0-6 0,1 1-4 16,-1-1-5-16,0 0-6 0,-1 0-4 0,3-2-3 16,-2 2-5-16,-2-2-6 15,1 2-5-15,0-1-1 0,2-1-1 0,-2 0-1 16,1 2 0-16,1-2 5 0,-1 2 2 16,1 0 1-16,0 1-1 0,-1-1 3 15,3 0-1-15,-1 0 4 0,0 0 3 16,0 0 5-16,0 0 4 0,0 0 5 0,2 0 5 15,-2 2 1-15,2-2 3 0,-2 2-1 0,2 0-1 16,0 0-1-16,-1 0 1 16,1 0-1-16,-2 2-1 0,2-2 3 15,-2 2 1-15,0 2 3 0,-2 2 8 0,1 1 8 16,0 3 10-16,2 1 12 0,-3 5 8 16,2 3 7-16,-2 2 4 0,1 1 6 0,0 5 3 15,1 4 6-15,1-1 4 0,-1 2 2 16,0 3 0-16,0 1-3 0,-1 0-8 15,1 0-11-15,2 2-12 0,0 2-6 16,0-1-5-16,0 1-2 0,2 1 2 0,1-1 5 16,-1 2 5-16,0 0 5 0,0 0-1 15,-1 0-1-15,1 0-5 0,-1 2-8 16,4-2-10-16,-3 2-11 0,2-1-9 0,-2 1-8 16,0 0-9-16,-1 2-1 0,0-2-1 15,1 1-1-15,1-1 0 0,-1 0 1 16,-2 0-1-16,2-1 1 0,-2-1 1 15,2-2 0-15,-2 0 0 0,0 0 4 0,0-3-1 16,-2-1-1-16,2 0-1 16,-2-2-1-16,2-1-1 0,-2 1-2 0,2-2-1 15,-3 3-1-15,3-1-1 0,-2 0 1 0,2 2 3 16,-1 1 0-16,0-1 4 0,1 2-1 16,-2-2 1-16,0 2 2 0,2-2-2 15,-2-1-1-15,2 1-2 0,-2-2 0 16,2 2-2-16,-2-1-2 0,2 1-2 0,-3-2-4 15,3 0-4-15,-2 1 0 0,2-3 0 16,-1-1-2-16,-1-1 2 0,1 1 0 16,-3-3 0-16,2-1 2 0,-3 1-2 0,3-1 1 15,-1 0 0-15,1-1 0 0,-1-1 3 16,1 2-3-16,-3-2 2 0,4-1 0 16,-1 3 0-16,0 0 2 0,-2 1-2 15,2 1 1-15,0 1 3 0,0 1 4 0,0-1-1 16,-1 1-2-16,1-1 3 0,0-1-3 15,-2 1-2-15,1-1-4 0,0-1 2 16,2 1-3-16,-3 0-1 0,2-3 1 16,-3 3-2-16,3-3-2 0,-1 1-2 0,2 0 5 15,-3 1 3-15,0-1-1 0,1 2 2 16,-1 1 2-16,3 1 1 0,-3 1-3 16,3 2 0-16,-3 2-1 0,1 3-1 15,0-1-2-15,-1 2 1 0,0 2 0 0,0 3-1 16,0 1 5-16,1 2 0 0,-1-1-1 15,0 3-1-15,0-1-1 0,-1 1 0 16,1-1-2-16,-3 1 0 0,5-1 3 0,-4-1 1 16,2 2 1-16,-1-3 0 0,2 3 0 15,0 1 2-15,-1 1 1 0,-1 3 5 16,3 0 0-16,1 2 0 0,-3 0-1 0,2 2 0 16,-1 2-2-16,0 0-5 15,-1 2-1-15,3 0-4 0,-3 2 1 0,0-2-1 16,0 2 0-16,1-4 3 0,-3-1 1 15,2 0 2-15,-2-3 1 0,3 0-1 16,-3-2-3-16,1-2-3 0,0 3 2 16,0-3 0-16,-2 0-1 0,4 1-1 0,-2-3 2 15,-2 2-2-15,2-1 2 0,-1-1-2 16,0-1-3-16,3 1 1 0,-3-1-3 0,2-3 5 16,-2-1-2-16,3-2-1 0,-3-2-1 15,1-2-2-15,1-4-7 0,0-4-12 0,-3-1-18 16,3-2-32-16,1-7-61 0,0-1-79 15,-1-2-81-15,1-3-71 0,3-5-59 16,0-1-36-16,0-5-7 0,0-5 39 0,-2-7 68 16,2-9 69-16</inkml:trace>
  <inkml:trace contextRef="#ctx0" brushRef="#br0" timeOffset="71048.37">7687 9637 13 0,'0'0'73'0,"0"0"-5"15,0 0-3-15,0 0 1 0,0 0-7 16,0 0 0-16,0 0 0 0,0 0 3 0,0 0 5 15,0 0 6-15,0 0 5 0,0 0 1 16,0 0 3-16,0 2 0 0,0 0 2 16,2 0 3-16,-2 2 5 0,1 4 6 0,-1-1 2 15,2 5-2-15,0 1-6 0,1 0-7 16,-1 4-7-16,0 1-3 0,-1 1-3 16,1 0 1-16,1 4 4 0,-1-1 4 0,3 5 4 15,-1 0 5-15,-2 3 5 0,0 3-3 16,0 1 0-16,3 2-6 0,-3 0-3 0,0 4-7 15,0 0-10-15,0 0-5 0,-2 2-7 16,2 2-4-16,-2 0-7 0,0 0-5 16,0-1 1-16,0 1-4 0,0 2-2 15,0-2-3-15,0 0-4 0,0-2-3 0,0 1-3 16,1-1-4-16,-1 0-3 0,0 38 10 16,0-40-11-16,0 0 2 15,0 2-3-15,0 2-1 0,0 0-1 16,0 1 2-16,0 3-1 0,-1 0-3 0,1-3 3 15,-2 3 3-15,2-2-2 0,-2-2 0 16,2-1-4-16,-2 1 1 16,2-2-3-16,0 0-3 0,0 0 2 0,0-2 0 0,0 0 1 15,0 0-3-15,0 0 3 0,0 0 0 16,0 0-2-16,2 0-4 0,-2-2 0 16,2 2-2-16,-2-2-1 0,0-2 0 15,0 2 2-15,0-1 2 0,0 1-2 0,0-2 4 16,0 2 2-16,-2 0-1 0,2 0-2 15,-2 0-1-15,0 2 0 0,0 0 1 16,-1 2-2-16,1-2-1 0,0 0 2 16,0-2-1-16,0 0 5 0,0 1-2 0,0-1 1 15,-1-2 3-15,3 2-1 0,0 0 1 16,0 0-5-16,0 0-1 0,3 0 3 16,-1 0-1-16,0-1 1 0,1-1 1 0,-2 0 3 15,3 0 1-15,1-1-1 0,-1 1 0 16,1 0-2-16,-2-2-1 0,4 1-3 15,-3-1 0-15,-1 0 1 0,1-2 1 16,0 1 1-16,0-1 1 0,-1 1 2 16,1-3 0-16,-1 2-1 0,0-1 2 0,-1-1-1 15,2 1 0-15,-3-2-2 0,1-1-2 16,-2 1-2-16,3-1-2 0,-3-1-4 0,0 1-2 16,0 1 2-16,-3 0 1 0,3-1 4 15,-2 3 1-15,2-3 1 0,-1 1 3 16,1-1 2-16,-2-1 0 0,2-2-6 15,-2 0-5-15,2-3-7 0,-2-1-6 0,2-2-10 16,0-3-12-16,0-1-18 0,0-4-34 16,0-1-57-16,0-1-72 0,2-1-66 15,0-2-54-15,1-1-37 0,2 1-11 16,1-4 11-16,0 0 20 0,3 0 24 0,-3-2 39 16,1-2 43-16</inkml:trace>
  <inkml:trace contextRef="#ctx0" brushRef="#br0" timeOffset="72605.7">12368 9674 25 0,'0'0'87'0,"0"-2"-32"0,2 2-24 0,-2-2-13 15,2 0-8-15,-2 0-3 0,1 0-1 16,-1 0 4-16,2 0 7 0,-2 0 9 16,0 0 13-16,0 2 15 0,0-1 12 0,0 1 8 15,0-2 6-15,0 2 5 0,1 0 2 16,-1 0 1-16,2 0-2 0,-2 0-3 16,0 0 1-16,0 0 3 0,0 0 7 15,0 0 7-15,0 0 9 0,0 2 7 0,0-1 6 16,0 1 4-16,-2 4 4 0,2 2 1 15,-1 1 3-15,1 3 6 0,-2 3 3 16,2 2-5-16,-1 2-8 0,1 4-10 16,0 2-16-16,0 3-14 0,-2 5-17 15,2 1-13-15,-2 2-12 0,0 4-11 0,-1 2-5 16,1 2-6-16,-1 3-2 0,1 1 0 16,-1 2-4-16,-2-1 1 0,1 3 0 15,-1 1-3-15,1 0-1 0,-2 1 1 0,3-1 2 16,-3 2-1-16,1 0 2 0,1 1-1 15,0-1-2-15,-2 0-4 0,1 0-3 16,2 1-3-16,0-1-3 0,1 0-1 16,-3 0-2-16,3 1 2 0,-1-1 0 0,1-2 2 15,-1-1-4-15,-1-1 0 0,-1-1 1 16,2-1 1-16,-3-1-3 0,3-2 4 16,-3 1 2-16,2-1-3 0,-2 0-1 15,2-1 2-15,-1 1-1 0,1-2-5 0,-3 2-1 16,3-3 1-16,-2 1 5 0,-1 0-2 15,2 0 6-15,0-2 4 0,-2 2 1 16,2-3 0-16,0 1-1 0,-2 0 0 0,2 0 0 16,-1 0 1-16,0 0-2 15,1 0 6-15,-4-2-3 0,5 2 5 0,-4 0 0 16,1 0 1-16,1-2 4 0,-1 2 5 16,4-4 8-16,-1 2 4 0,1-4 2 0,-2 2 3 15,1-2-1-15,1-2 0 0,1 1-7 16,-2-1-7-16,3 0-6 0,-2 1-5 15,1-1-2-15,2-2-6 0,-2 1 4 0,2-1 0 16,0 0 3-16,0-1-1 0,0-1 1 16,0 1-5-16,0-4-9 0,0-1-12 0,0-1-15 15,0-2-10-15,0-2-19 16,0-2-10-16,-1-2-14 0,1-2-10 0,-2-3-3 16,2-1-1-16,-2-1 2 0,2-3 1 15,0-1-1-15,-2-2-7 0,2-2-26 16,-2-4-48-16,-2-4-55 0,1-3-59 15,-1-3-55-15,-2-3-39 0,-2-2-16 0,-1-6 10 16,-2-2 18-16,-5-5 13 0,-1-7 41 16,-4-1 47-16</inkml:trace>
  <inkml:trace contextRef="#ctx0" brushRef="#br0" timeOffset="74824.57">1778 10946 14 0,'-14'-6'85'0,"3"3"5"0,0-3 1 0,-1 2-2 15,3-2 0-15,-1 3 1 0,3-1-3 16,-1 0-1-16,0 0 0 0,2 0 0 0,3 1-1 16,-1-1 0-16,0 0 0 0,-1 0 1 15,4 0 0-15,-2 0-1 0,1 1-2 16,0-1-7-16,2 0-6 0,0 2-8 0,0-2-8 15,0 2-9-15,2 0-8 0,2-1-3 16,0 1-1-16,5-2 5 0,-1 2 3 16,6-2 8-16,0 0 10 0,3 1 8 0,3-1 11 15,2 0 8-15,2 0 10 0,4 0 3 16,0-1 3-16,2 1 0 0,5 0-11 16,-1 0-15-16,4 0-7 0,-1 1-11 0,6-1-12 15,1 0-8-15,-1 0-3 0,5 0 0 16,0 1-7-16,2-1-7 0,-2 0-1 0,2 0-5 15,1 2-1-15,-1-2-1 16,2 3-2-16,2-3 4 0,-1 2-4 0,-1-2 1 16,4 2-5-16,-2 0-4 0,-2 0 0 15,3 2-6-15,-2-2 1 0,-2 2-3 0,2-2 2 16,-2 2-1-16,1-1 2 0,0 1 1 16,-3-2 2-16,3 2 2 0,-3-2 0 15,1 0 2-15,-2 0 0 0,1 0-1 0,-1-2-3 16,-1 2-1-16,-1-1-1 0,1 1-2 15,-2-2-2-15,4 2 2 0,-1-2 1 16,-1 2 1-16,3-2 0 0,1 2 0 16,-2 1 2-16,2-1 0 0,1 0 0 15,0 0 1-15,0 0 0 0,-1 0-1 0,0 2 0 16,2-2-4-16,-1 2-3 0,0 0 1 16,-1 0 1-16,0 0 0 0,1 0-1 15,-3 0 2-15,2 2 1 0,-2-2-5 0,1 0-2 16,-2 0-1-16,1 0-1 0,-1 0-1 15,0 0 0-15,0-2 1 0,-2 2 3 16,-1-2 1-16,0 2 1 0,1-2 5 0,-3 2-2 16,1-2 3-16,-4 2 0 0,1-1 0 15,-1 1-1-15,-2 0 1 0,3 0 0 16,-3 0-1-16,-1 0-1 0,4 0 0 16,-4-2-3-16,4 2-2 0,-3-2 0 0,1 2-1 15,2-2-2-15,-2 0 0 0,2 0 2 16,-2 2-1-16,4-2 2 0,-4 2 1 15,4-2 3-15,-2 2 2 0,4-2 1 16,-2 2 0-16,0-2 2 0,2 2 0 16,1-2 0-16,1 2-1 0,-1-1-1 0,2-1 3 15,-2 0-3-15,0 0-1 0,2 0 0 16,0 0-1-16,0 0 0 0,-2 0-1 16,1 0 1-16,1 0 0 0,0 1 1 0,-2-1 2 15,2 0-1-15,-1 0 1 0,1 0 1 16,1 0-2-16,-2 0-1 0,1 2-5 0,1-2 3 15,-1 2-2-15,2-2-1 0,-1 0-1 16,1 0 0-16,0 1 1 0,2-1 0 16,-1-2 0-16,3 2 3 0,0-2 2 15,-2 0 0-15,2 1 0 0,0-1-1 0,0 0 2 16,2 0 0-16,-1 0 1 0,4 2 2 16,0-1 0-16,1 1 2 0,2-2-1 15,1 2-4-15,1 0-3 0,1 0 1 16,4 0-2-16,0 0 0 0,1 0 1 15,3 1 3-15,-1-1 0 0,0 0 0 0,1 0 0 16,-2 0-1-16,3 0 0 0,-3 0 1 16,3 0 0-16,-4 0 1 0,2 0 2 0,-1 0 0 15,1 2 2-15,1-1-4 0,1 1 1 16,0 0-1-16,0 0 1 0,1 0 1 16,-4 0-3-16,3 0 0 0,-2 0 2 15,-2 0 1-15,-1 0 0 0,-2 0 0 0,-1 0 0 16,1 0 4-16,-2 0 0 0,-2 0 1 15,0 0-1-15,-1 0-1 0,-1 0 1 16,0 0-1-16,0 0-3 0,1 0 2 16,1 0 2-16,1 1 0 0,-1-1 2 0,0 2-2 15,0-2 2-15,-1 2-5 0,0-2 0 16,1 2 0-16,1 0-1 0,1 0 0 16,-2 0 1-16,1 0 0 0,-1-2 1 15,2 2 2-15,-2-2-1 0,1 2 2 0,3-2-1 16,0 0 4-16,2 0 2 0,1 0 1 15,0 0 6-15,3 0 1 0,-2 0 5 16,3-2-1-16,-3 2 0 0,4-2 0 16,-3 2-2-16,3-2-1 0,-2 2-1 0,-1-2-1 15,-2 2-3-15,2 0 1 0,-1 0-4 16,0 0-3-16,-2 2-2 0,5-2-2 16,-4 2 1-16,2 0-1 0,-1 0 0 0,-2-2 0 15,-2 2 1-15,-1-2-1 0,-1 0-1 16,-4 0-2-16,0 0 0 0,-4 0-1 15,-3 0 0-15,0-2-3 0,-2 2 1 0,-5-2-1 16,-1 2-2-16,-3-2 0 0,-2 2 0 16,-3-2 2-16,-3 2-4 0,0 0 1 15,-5 0 1-15,2 0-3 0,-6 0-8 16,-2 0-9-16,0 0-14 0,-5 0-26 0,0 0-34 16,-4-2-43-16,-1 2-50 0,-4-2-54 15,2 0-48-15,-4 0-39 0,0 0-27 16,-1-1-22-16,-3-1-15 0,-2-2 23 15,-4-2 43-15,-5 1 54 0</inkml:trace>
  <inkml:trace contextRef="#ctx0" brushRef="#br0" timeOffset="76151.92">2650 11403 26 0,'-4'-2'196'0,"-1"1"20"0,-4-1-7 0,5 0-45 15,-2 0-11-15,2 2 5 0,-1-2 13 16,4 2 10-16,-3-2 9 0,3 2 1 0,1-2-1 16,-2 2-7-16,2-2-10 0,2 0-10 15,-1 0-12-15,3-1-17 16,4-1-16-16,0 0-13 0,1-2-14 0,2 2-16 16,1-1-16-16,-1 1-13 0,3 2-11 15,-2 2-9-15,0 2-5 0,0 2-2 0,-1 3 0 16,-1 1-2-16,-3 5 0 0,-1 3-1 15,-1 1-1-15,-3 4-1 0,1 1-3 16,-1 1-1-16,-2 2-3 0,0-2-2 16,0 0-1-16,1-2 0 0,1 0-2 0,2-4 1 15,1 0-2-15,4-2 2 0,-1 1-2 16,4-3-2-16,0-2 4 0,1 1 1 16,2-1 5-16,1 1 1 0,-4-1 5 15,3 0 7-15,-2 3-1 0,-2-1-1 0,-2 0 0 16,-1 1 0-16,-2 1-4 0,-3 0-1 15,-1 2-2-15,-4-1-4 0,0 1-1 16,-1-2-3-16,-3 0-4 0,-2-1-5 0,1-1-6 16,-1-2-10-16,-1 1-19 15,-1-3-43-15,-2 1-87 0,4-1-111 0,-3-1-107 0,4 0-104 16,-1-1-74-16,3-1-6 16,-4-2 64-16,5-2 100 0</inkml:trace>
  <inkml:trace contextRef="#ctx0" brushRef="#br0" timeOffset="-179598.72">2518 12482 235 0,'-4'-6'275'0,"3"2"37"0,-3 0-46 0,2 0-43 15,1 1-32-15,-1 1-30 0,-1 0-32 16,1 0-38-16,2 2-34 0,0 0-24 16,0 0-13-16,0 2-1 0,0 2 9 0,0 3 16 15,0 1 21-15,0 3 26 16,0 3 26-16,0 1 17 0,0 2 8 0,-1 4 0 15,-1 4-9-15,0 3-17 0,-2 3-21 0,0 5-19 16,0 2-13-16,-1 6-15 0,-1 2-12 16,0 1-4-16,1 5-6 0,-2-1-3 15,2 1-5-15,0 1 1 0,-2-2 4 16,2 3-3-16,0-3-2 0,-2-1-1 0,2-1 0 16,-1 1-1-16,0-5-5 0,1 1-5 15,-1-2-3-15,0 0 0 0,1-4 1 16,-1 0-3-16,-1-4-1 0,3 0 3 15,0-2-4-15,-3-1-9 0,4-5-20 0,0-1-38 16,1-2-54-16,-3-4-77 0,3-2-73 16,0-2-65-16,1-2-41 0,-1 0-21 15,0-1 4-15,0-1 19 0,1 0 32 0,-4 1 46 16,3-1 49-16</inkml:trace>
  <inkml:trace contextRef="#ctx0" brushRef="#br0" timeOffset="-178310.08">1242 14769 100 0,'-1'-3'229'0,"-3"1"22"0,2-2-36 0,-2 0-31 0,1 0-20 0,1 1-5 0,0-1-2 0,0 0 6 16,0 0 12-16,-2 0 11 0,-1 2 6 15,1-1-1-15,0 1-2 0,-3 0-13 16,2 2-16-16,-2 0-19 0,-2 0-17 0,2 2-25 15,-1 0-22-15,-1 1-17 0,1 3-17 16,-1 0-13-16,1 0-8 0,1 1-7 0,0 3-4 0,4-1-8 16,1 3-2-16,0 1 0 0,4-2-1 15,0 3 3-15,1 1-3 0,4-2 5 16,0 3 1-16,1-1 0 0,0-2-2 0,-1 0-4 16,1 1 2-16,-1-1 0 0,1-1-1 15,-1-3 2-15,-1 1 3 0,0-1 3 0,-1-1 8 16,0-1 3-16,-3-1 7 0,-2 0 5 15,0-1 7-15,-2 1 1 0,0-2-5 0,-3 2-1 16,0-2-7-16,-2 1-6 0,-3 1-7 16,0 0-7-16,1-1-2 0,-2 1-5 0,1 2 0 15,-1-3-2-15,0 1-1 0,3 0-1 16,-2 0-5-16,2-3-12 0,2 1-12 0,1 0-25 16,-1-2-45-16,2-2-75 0,2 2-88 15,4-2-77-15,2 0-70 0,2-2-58 0,3-2-40 16,1 0 30-16,0-1 66 0,0-1 75 15</inkml:trace>
  <inkml:trace contextRef="#ctx0" brushRef="#br0" timeOffset="-178096.23">1305 14939 140 0,'-1'-2'348'0,"-1"0"59"0,0 2 38 0,0-2-70 0,0 2-74 0,-1 0-73 0,3 0-71 15,-2 0-60-15,2 0-54 0,0 2-49 16,0 0-50-16,0 0-58 0,2 2-60 0,3 0-58 16,-1 1-52-16,-1-1-44 0,2 0-33 15,2 0 13-15,-2 0 39 0,1-3 49 0</inkml:trace>
  <inkml:trace contextRef="#ctx0" brushRef="#br0" timeOffset="-177662.32">1591 14808 60 0,'0'-6'298'0,"0"0"70"0,-5 0 52 15,3 3-32-15,-2 1-35 0,-2 0-42 0,-2 0-49 16,3 2-55-16,-4 2-50 0,4 2-43 16,-3 1-30-16,3 1-20 0,-3 4-15 0,2-1-8 15,-1 3-10-15,1 1-4 0,2 0-4 16,1 2-4-16,-1-1-3 0,4-1-5 0,0 0-3 15,2-1-4-15,0-3-3 0,3 1 1 16,1-4-1-16,0-1 2 0,2-3 0 0,1-4 1 16,1-1 1-16,-2-7-1 0,3-1 0 15,-3-7 0-15,3-1 0 0,-2-2 2 0,0-3-1 16,-1-1 8-16,-2-4 0 0,-1 1 2 16,1-1 3-16,-4-1-1 0,0 1-2 0,-2 2-2 15,-2 1-4-15,-3-1-2 0,-1 4-2 16,-2 2 2-16,-1 2 1 0,-4 4-1 0,5 2 1 15,-4 3-1-15,0 3-1 0,3 1-1 16,-1 4-4-16,3 4 0 0,1 2 1 0,2 3-1 16,4 3-1-16,0 1 2 0,4 3-1 15,2-1 0-15,1 2 0 0,3 2 1 0,2-2 1 16,0 3-2-16,4-3-2 0,1 2-6 16,5-2-14-16,-1-1-40 0,-1-1-67 0,5-2-83 15,-1 1-88-15,2-5-77 0,1 1-66 16,1-4-48-16,1 0 12 0,-3-4 57 0,1 0 73 15</inkml:trace>
  <inkml:trace contextRef="#ctx0" brushRef="#br0" timeOffset="-177159.32">2391 14569 17 0,'0'-5'315'0,"0"-1"70"0,0 2 64 0,-2 0-6 0,2 1-53 0,-2 1-54 0,0 0-52 16,1 2-47-16,-1 0-46 0,0 4-42 16,0 3-31-16,0 3-21 0,0 1-22 15,-1 4-19-15,1 3-12 0,0 2-11 16,0 1-12-16,-2 4-7 0,2 2-1 0,-3 1-4 16,3 3-5-16,-1 3-3 0,1-1-1 15,2 1-10-15,-1-4-13 0,1 1-26 0,0-4-55 16,0-1-94-16,1-1-91 0,1 0-91 15,-1-2-86-15,3-2-66 0,1-4 5 16,-1-2 68-16,0-4 80 0</inkml:trace>
  <inkml:trace contextRef="#ctx0" brushRef="#br0" timeOffset="-176810.81">2608 14695 272 0,'-1'-7'415'0,"-6"1"60"16,0 2 44-16,0 2-86 0,-3 4-118 0,2 2-89 0,3 2-67 16,-1 5-57-16,2 2-44 0,-1 3-29 15,5 1-23-15,0 2-20 0,5 2-18 0,-1 0-14 16,3 0-9-16,1-2-5 0,-1 0 7 16,3-2 11-16,1-2 14 0,1-2 16 0,0-3 24 15,-1-2 22-15,2-5 28 0,0-3 26 16,-1-3 24-16,2-5 8 0,-4-2 2 15,1-3-9-15,-5-2-17 0,3-2-16 0,-5 0-18 16,-2-1-10-16,-2-1-8 0,0 2-9 16,-2 0-4-16,-4 2-9 0,-1 0-6 15,-1-1-6-15,-3 3-5 0,3 2-5 0,-4-1-7 16,0 1-5-16,-1 1-13 0,2 1-19 16,-2 3-64-16,-1 2-103 0,0 2-117 15,2 2-105-15,0 2-110 0,-1 2-43 0,0 2 29 16,3 3 89-16,-1 1 110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20:00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6904 10005 42 0,'-4'8'231'0,"1"-3"18"0,-2 1 30 16,3-2-68-16,2 2-45 0,0-3-22 0,0 3-7 16,2-2 2-16,0 2-4 0,3-3 0 15,-2 3 8-15,1-2 20 0,-1 2 23 16,4-1 10-16,-4 1 0 0,2 0-13 0,0-2-25 16,1-1-27-16,-2 1-30 0,-2 0-25 15,3-2-17-15,-3 2-13 0,2-2-3 0,-2 0-8 16,0-2-3-16,-1 2-1 15,1-2-9-15,0 0 4 0,0 0-6 0,0 0-2 16,0 0 1-16,0-2-6 0,0 0 2 16,-1 0-4-16,1-2-1 0,0-2 2 15,2-1-4-15,-2-1 2 0,2-1-3 16,-2-3-2-16,1-1 0 0,0-2-6 0,1 1 1 16,-3-1 0-16,3 0 1 0,-3 1-1 15,3-1-5-15,-1 2-4 0,-1 1-8 16,0 1-13-16,0 0-19 0,0 1-43 15,-1 2-74-15,0-1-91 0,1 1-90 0,0 1-80 16,1 1-72-16,1-2-34 0,-2 1 36 16,1-1 75-16,-1 0 86 0</inkml:trace>
  <inkml:trace contextRef="#ctx0" brushRef="#br0" timeOffset="1042.34">6472 5185 101 0,'-8'0'240'0,"1"-1"42"16,0 1 1-16,4 0-9 0,-1 0-5 15,0 0-7-15,0 1-5 0,2 1-5 16,2 4-19-16,0 0-28 0,0 3-21 16,2 3-20-16,2-1-24 0,-2 2-28 0,2-1-27 15,0-1-25-15,-1-1-14 0,2-1-7 16,-2-3-4-16,1 0-3 0,-1-2-3 16,4-2-1-16,-2-2-1 0,0-4-3 15,4-2-4-15,-1-4-5 0,5-3-6 0,-2-2-5 16,1-4-2-16,-2 0-2 0,2-2-1 15,0 0-7-15,-2 2-7 0,1-2-11 16,-3 2-26-16,3 2-59 0,-2 0-96 16,-1 3-104-16,0 1-102 0,-1 1-99 0,-2 3-46 15,0-1 20-15,0 3 78 0,-2 1 99 16</inkml:trace>
  <inkml:trace contextRef="#ctx0" brushRef="#br0" timeOffset="67198.53">3333 14585 67 0,'0'-2'93'0,"0"-2"-11"0,0 2-9 16,0-2-6-16,0 2-5 0,0 0-4 0,0 1-3 15,0-1 0-15,0 0 1 0,0 2 3 16,0-2 0-16,0 2 3 0,0 0 3 16,0 0 0-16,0 0-2 0,-2 0-4 0,2 0-6 15,0 0-7-15,-1 0-6 0,1 0-7 16,-1 2-3-16,1 2-2 0,-2-1 3 16,2 3 1-16,-2 2 0 0,0 1 2 0,-3 1 0 15,3 3 3-15,-1 2 6 0,1 2 4 16,-1 2 2-16,-1 4 1 0,-1 4-3 0,2 2-2 15,-3 1-6-15,2 4-4 0,-1 3-1 16,-3 3 1-16,2 0 5 0,-1 3-1 16,-2 5 0-16,1 0 0 0,-3 3-3 0,3 2-2 15,-4 3-3-15,0 3 0 0,-1 0-2 16,2 2-2-16,-2 2-1 0,-1-1-1 0,-1 3-5 16,1 0-3-16,-1 2-4 0,-1 1 12 15,2 1 7-15,-4 1 2 0,1 1 2 0,0-3 1 16,0 1-1-16,1 0-17 0,-1-3-9 15,2-1-2-15,0-4-6 0,1 0 1 16,0-4 0-16,1-2-1 0,0-1 1 0,3-3-3 16,-1-3 0-16,0-3-3 0,4-1-10 15,-1-4-16-15,1-4-21 0,-1-1-27 0,3-3-28 16,-1-3-28-16,1-3-22 0,2-1-15 16,0-2-9-16,-1-4-12 0,2-2-6 0,-1-2-4 15,1-3-6-15,2-5-10 0,2 1-14 16,1-4 12-16,-1 0 21 0</inkml:trace>
  <inkml:trace contextRef="#ctx0" brushRef="#br0" timeOffset="68972.37">521 15665 28 0,'-2'-2'67'0,"2"0"-6"0,0 0-5 16,0 0-1-16,0-2 2 0,2 2 3 15,0-1-3-15,3-1 2 0,-1 0 1 0,2 0 0 16,1 0-2-16,1 1-6 0,1-1-4 16,2 2-7-16,1 0-6 0,2 0-6 0,-1 0-7 15,2 2-6-15,2 0-3 0,2 2-2 16,1 0 2-16,0 0 2 0,3 2 1 0,1 0 3 16,4 1-2-16,0-1-2 0,2 2-4 15,2-2-2-15,1 1 1 0,4-1 3 0,-1 0 8 16,3 0 10-16,2 0 9 0,2-1 5 0,3 3 2 15,2-2-2-15,2 2-5 0,2-1-6 16,6 3-7-16,1-2-4 0,3 1 0 16,5 1 0-16,0 1-1 0,4-1-1 0,-2 2 1 15,5-1 1-15,-1 1-2 0,2-1 2 0,1 1 0 16,2-1-1-16,1 1 0 0,3-3-3 16,2 3-2-16,0-3-2 0,5 1-2 15,-1 0-1-15,5-1-4 0,-5-1 2 0,5 0-2 16,0-2-1-16,-2 1 0 0,3-1-3 15,1 0 1-15,0-2-1 0,0 2-1 16,5-2-1-16,-1 1 0 0,4-1 1 0,-2 0-2 16,1 0 1-16,0 0-1 0,0 0-1 15,-1 0 0-15,1 0 2 0,2 1 1 0,-1-1 2 16,-1 2-1-16,4 0 0 16,0 0-2-16,3 0-2 0,-2-1-2 0,3 1 0 15,1 0 0-15,-3 2 1 0,2-2 2 0,-1 1 2 16,4-1-1-16,-1 2 0 0,4-2 0 15,0 1-2-15,2 1-2 0,3 0-2 16,-3-1 2-16,0 3 2 0,-1-2 1 0,1 1 1 16,-1-1 1-16,1 2 2 0,2-1-1 15,2 1-3-15,0-2-1 0,0 1-3 0,0-1 1 16,0 0 0-16,0-1 2 0,-3 1 1 0,4-2 2 16,-2 0 2-16,5 0 1 0,0-1 1 15,-1-1 3-15,2 2 1 0,0-2 5 16,-4 0 4-16,4 0 2 0,-3 0 2 0,-2 0-1 15,5-2 3-15,-1 0-2 0,2 0-1 16,-2 0 1-16,3 0 2 0,-2 0 4 16,1 0 1-16,2 0 1 0,-3-2 2 0,5 2 1 15,-1 0 0-15,2-2 1 0,3 2 5 16,-2 0 7-16,2-2 12 0,-2 2 11 0,-1-2 5 16,0 0 5-16,2 0-1 0,3 0-6 15,0 0-11-15,2 1-16 0,-2-1-10 0,0 0-7 16,0 0-6-16,0 0-4 0,-1 0-4 15,1 2-2-15,-1 0-4 0,-3 0-8 16,1 0-3-16,-2 2-2 0,-7 0-1 0,-1 0 2 16,-6 2-3-16,-3-3-8 0,-3 3-23 15,-4-2-29-15,-3 0-35 0,-2 0-38 0,-3 0-38 16,-6-2-33-16,-6 0-21 0,-3 0-16 16,-8-2-9-16,-7-2-2 0,-6-2 0 15,-7 1 3-15,-9-3-9 0,-4-1 14 0,-11-1 26 16</inkml:trace>
  <inkml:trace contextRef="#ctx0" brushRef="#br0" timeOffset="70422.39">7743 13718 49 0,'3'-2'95'0,"-3"-2"-9"15,2 0-10-15,-2 2-11 0,2-1-9 16,-2 1-10-16,2-2-8 0,-2 2-9 0,2 0-5 16,-2 2-6-16,0-2-5 0,0 2-3 15,0 0 2-15,2 0 2 0,-2 4 5 16,0 2 3-16,0 1 6 0,0 5 7 15,0 3 3-15,-2 6 3 0,0 2 2 0,-2 5 3 16,-1 3 0-16,2 3 3 0,0 4-1 16,-1 4 3-16,-3 2 4 0,2 4 4 0,-2 1 1 15,0 6 4-15,1 3 1 0,-5 1-1 16,2 4 2-16,0 3 0 0,-3 1 3 0,3 3 2 16,-2 3 8-16,0 1 6 0,1 0 1 15,-1 3-1-15,0-1 0 0,2 0-3 16,-3 0 4-16,3 2-2 0,0 2-5 15,1 0-8-15,-1-2-11 0,1 2-11 0,-2-2-20 16,2-1-14-16,1-1-8 0,0 0-2 16,-1-4-1-16,0-1 1 0,1-2 1 15,-1-5 0-15,-1-3 2 0,5-2 3 0,0-3-2 16,-3-5 1-16,4-3-3 0,0-5 0 16,-1-1-1-16,1-2-3 0,-1-2-2 0,3-3-1 15,-1-1 1-15,-2-2 2 0,2-1-3 16,-2-3-1-16,2-1-7 0,-1 0-10 0,-1-2-12 15,0-1-17-15,0-3-18 0,1 0-14 16,-1-2-20-16,0-2-23 0,-1 1-30 0,2-3-25 16,0-2-20-16,-1 0-23 0,-1-1-13 15,1-3-9-15,3-1-8 0,-1 0-11 0,2-3 12 16,-1 1 28-16</inkml:trace>
  <inkml:trace contextRef="#ctx0" brushRef="#br0" timeOffset="71654.98">12080 13190 118 0,'0'-5'112'16,"0"-3"-15"-16,0 2-11 0,0 0-4 15,0 1-10-15,2 1-9 0,-2 0-9 0,0 0-6 16,1 0-3-16,-1 3-3 0,0-1-2 16,0 0 0-16,0 0 1 0,0 2 3 15,0 2 4-15,-1 3 6 0,-1 3 10 16,0 2 12-16,-2 5 13 0,-2 2 11 15,1 6 13-15,-4 4 13 0,1 3 8 0,-3 4 3 16,3 8 0-16,-4 4-5 0,0 3-3 16,0 7-4-16,-2 1-4 0,1 4-5 15,-2 4-4-15,-1-1-2 0,1 3-8 0,0 2-16 16,-1 1-12-16,1 1-11 0,-1 3-12 16,1 0-15-16,0 0-7 0,1 1-3 15,-2 1-5-15,1 2-5 0,0 0-3 0,1-2-2 16,-1 3-5-16,1-3-3 0,1-2-1 0,0 0 1 15,0 1-3-15,0-1 3 0,-1-2 4 16,2 3-1-16,-1-3 0 0,2 0 7 16,1 1 6-16,1-1-1 0,-1 1 0 0,3-1-1 15,0 0-2-15,4-1-9 0,1-1-5 16,0-1-2-16,1-1 0 0,1-3 1 16,0 0 0-16,0-2-2 0,0 0 1 0,0 0 1 15,0-2-1-15,0-2-1 0,0 0 1 16,0-4 1-16,-2 0 0 0,0-2-2 15,-1 1 2-15,0-3-1 0,-1-1 1 0,0 1-2 16,-2 1 1-16,1-1-4 0,-3 1-3 0,3-3 2 16,-1 1 0-16,-1-5 1 0,3-1-2 0,-2-2 2 15,-1-2-2-15,3-2 1 0,0-2 3 16,0-1-2-16,-1-3-3 0,2-2-1 16,-1-3-1-16,1 0-4 0,-2-2-6 0,1-4-4 15,1-1-7-15,-1-2-8 0,0-1-16 16,2-2-24-16,-1-4-24 0,1 1-27 0,0-3-30 15,2 1-30-15,-2-2-21 0,2-3-12 16,2-1-13-16,0 0-11 0,0-4 0 0,1-4-12 16,3-2-29-16,1-1-5 0,0-7 22 15,2-3 31-15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30:42.7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16512 752 33 0,'0'-1'59'0,"3"-3"-3"0,-3 2-2 16,2 0-4-16,0 0-4 0,0 0-1 0,-2 0-7 15,2 0-3-15,-2 0-4 0,1 2-3 16,-1-1-4-16,1 1-2 0,-1 0 3 0,2 1 2 16,1 1 4-16,-1 0 5 0,0 2 3 15,0 2 5-15,0-1 0 0,0 3 1 16,-1 0-3-16,1 1-1 0,-1 3-2 0,2 1-2 16,-1 0-3-16,0 3-2 0,-2 1 1 15,2 2-3-15,-2 0-1 0,2 2-3 0,-2 2-1 16,2-1-4-16,-2 3-2 0,0 2 0 0,-2 2 2 15,2-1 2-15,-2 3 4 0,0 1 3 16,0 2 2-16,-3 1 3 0,2-1 0 0,0 2-2 16,-1 0-4-16,-3 0-3 0,4 1 0 15,-2-1 7-15,-2 0 2 0,2 0 4 16,0 2 0-16,-2-2 1 0,3 3-1 0,-1-1-11 16,0 0 2-16,-1 0 0 0,0 0-1 0,0 0 1 15,1 0 0-15,1 0 0 0,-2-2-3 16,2 3-2-16,1-3-3 0,-1 0 1 15,0 0-3-15,1-2-2 0,-1 3-5 16,3-3-2-16,-2 2-2 0,1-2-1 16,-2 3 2-16,1-1 1 0,1 0 1 0,-1-2-4 15,1 2-1-15,-1-1 1 0,-2 1 1 16,1 0 1-16,1 0-2 0,-1 2 3 0,1-1 0 16,-2 1-2-16,2 0-3 0,-1 2-2 15,0-2-1-15,0 2 2 0,1-2 1 16,-1 2-3-16,2-2 2 0,-2-2-1 0,1 1-2 15,1-1-1-15,0 0-1 0,2-2 2 16,0 2-1-16,0-1-1 0,0 1 3 0,0-2-2 16,0 2 0-16,0 1 0 0,0-1 0 15,0 0 0-15,2 2 0 0,0 0 0 16,3 0 0-16,-3 2 0 0,2 0 2 0,-2 0 0 16,-1 0 0-16,3 0 0 0,-2 2-2 15,2 0 1-15,-2 2-1 0,1 0 0 0,-1 0-1 16,3 1 1-16,-2 3 1 0,1-2-3 15,-1 1 0-15,1 3 2 0,1-3-1 0,-2 3 1 16,0-1-1-16,1 3 2 0,3-1 0 16,-3 1-2-16,0 1 3 0,3 2 0 15,-1 1 1-15,1-1 1 0,-1 2 0 16,-1 0 2-16,1 2-2 0,0-2-1 0,-1 2-3 16,2 2-1-16,-4 0-1 0,2 0-1 15,-1 2-1-15,3-2 3 0,-4 2 0 16,2-2 0-16,0 2 2 0,1-2 0 15,-3 2-3-15,3 0 3 0,0-1 0 16,-1 1-2-16,1 2 1 0,0 0-1 0,-2 0 2 16,2-1-3-16,-3 3-1 0,3 2 1 15,-3-1 0-15,4 3 0 0,-4-1 1 16,2 1-2-16,0-1 0 0,-1 2 1 0,0-1 0 16,0 1 2-16,1 1 0 0,1-1 3 15,-1 1 0-15,1 1 1 0,0 0 1 0,-1 0-3 16,1 3 0-16,2 1-3 0,-3 2 0 15,3-2 0-15,-1 2-4 0,2-2 0 16,-3 2-1-16,5 0 0 0,-5 0 4 0,5 0-1 16,-4 2 3-16,3 2 1 0,0-2-1 15,-2 1 2-15,3 3-4 0,-3 0 1 16,3 0 0-16,-2 1 0 0,1 1 0 16,-1 0-1-16,2-1 0 0,-1 1 0 15,2 1 0-15,-4 1 2 0,5-1 1 0,-2 3 4 16,-1 1 1-16,3 1 0 15,-2 1-1-15,0 2-3 0,1 0 0 0,0 0-3 16,-1 0-2-16,-1 1-1 0,3-1 2 0,-2 0 1 16,0 0 0-16,1 0 0 0,0 0 3 15,-4 2 1-15,5 0-3 0,-4 1-2 16,-1-1 0-16,1-2-1 0,-1 2-3 0,-1-2-1 16,1 0 5-16,-3 0 1 0,3 0 0 15,-3 1 2-15,2-1 4 0,-1 0-2 16,-2 2-2-16,1-2-1 0,1 2-1 15,-2-2-1-15,-2-1-2 0,3-3 0 0,-3 0-1 16,2 1 1-16,-2-3 3 0,1 0 0 16,-1 1 1-16,0-3 2 0,0 3 0 15,0-3 0-15,0 3-3 0,0-3-1 16,0 1-1-16,-1-1-2 0,-1-1 1 0,2-2-2 16,0 1 2-16,1-1 3 0,-1 0 1 15,-1-2 0-15,1 0 0 0,0-1-2 16,0-1-4-16,1 2-3 0,-1-2-2 0,3 2-1 15,-2-2 0-15,0-2-1 0,-1 0 3 16,3 0 0-16,-1-2 0 0,0 0 2 0,-2 0 3 16,2 0 2-16,1 0 1 0,1-2 1 15,-3 3 0-15,3-3 0 0,-2 2-1 16,1 2-2-16,-1 0 1 0,0 0 1 0,0 0-1 16,0 0-2-16,-1-2 2 0,2 2 2 15,-2-2 0-15,1 2 0 0,-1-2 3 0,2 2 4 16,-3-2 4-16,2 2 6 0,-2 0 0 15,-1 0 3-15,0 2 3 0,1 2 4 16,0-2 1-16,-2 2-1 0,3-2 5 0,-3 0 4 16,2 0 2-16,-2 0 1 0,2-1 4 15,0 1 4-15,1 2 2 0,-1 0-1 0,2-2-2 16,0 2-10-16,0-2-9 16,1-2-9-16,-1 0-9 0,2-2-9 0,-1-2-5 15,3-2-6-15,-1-1-11 0,2-1-15 16,-2-3-23-16,1-5-20 0,1-5-30 15,1-9-26-15,1-8-33 0,-1-8-29 16,1-3-26-16,-2-7-22 0,1-3-21 16,-3-3-27-16,2-5-15 0,-5 0 15 15,0-3 31-15</inkml:trace>
  <inkml:trace contextRef="#ctx0" brushRef="#br0" timeOffset="1206.55">14598 10437 47 0,'0'0'71'0,"1"0"-7"15,-1 0-6-15,2 0-5 0,-2-1-6 16,0 1-2-16,3 0-4 0,-3 0-5 16,0 0-3-16,0 0-3 0,0 0-2 0,0-2-4 15,0 2-3-15,0 0 0 0,0 0 2 16,2 0 5-16,0 2 7 0,0-1 5 15,0 3 6-15,1 0 3 0,3 0-2 16,-2 2-3-16,1-1-6 0,4 3-1 0,-4-2-2 16,3 1-1-16,1-1 3 0,1 0 2 15,0-1 5-15,4 1 3 0,3-2 6 16,0 0 10-16,5 0 7 0,3-2 8 0,3-2 1 16,5 0-3-16,3 0-2 0,3-2-8 15,6 0-11-15,2-2-8 0,4 0-7 16,3 0-2-16,1-3-4 0,2-1-2 15,1 0-1-15,1-1-5 0,1-1-5 0,0-1-3 16,1-1-4-16,-1-1-6 0,0 0-3 16,-4-1-4-16,2-1-3 0,-6 2-7 15,0 0-9-15,-5-1-10 0,0 1-14 16,-5 1-11-16,-4 1-12 0,-4 2-12 16,-1-1-13-16,-5 0-15 0,-4 3-16 0,-2 1-19 15,-3 0-21-15,-4 1-25 0,-4 1-35 16,-1 0-24-16,-5 0 2 0,-3 0 20 0</inkml:trace>
  <inkml:trace contextRef="#ctx0" brushRef="#br0" timeOffset="2523.05">14354 6504 48 0,'0'-4'71'0,"2"0"-8"16,-2 0-9-16,3 2-6 0,-2-1-2 16,1 1 1-16,0-2-4 0,2 0 1 15,1 0 2-15,3 0-3 0,-1 1-1 0,4-3-3 16,0 2 0-16,-1-2 0 0,4 1-2 16,2-1-1-16,0-2-1 0,1 3 1 15,5-3-1-15,-1 0 0 0,3-1 0 16,5-1 2-16,2 1 1 0,1-3 3 0,3 1 2 15,4-2 4-15,4 1 0 0,0-1 1 16,5-1-2-16,2 1-6 0,1 0-6 16,2-1-6-16,-2 1-7 0,0 0-8 0,2-1-3 15,-4 3-4-15,-2 0-2 0,-1-1 1 16,-2 3-2-16,0-1 2 0,-3 1-1 16,0-1 1-16,-3 2 0 0,-3 1-5 15,0 1 1-15,-3-2 0 0,0 3-1 0,-2-1 0 16,-1 2 0-16,-1-1-1 0,-1 1-6 15,-2-2-13-15,-3 2-16 0,0 0-17 16,2 1-21-16,-5-1-18 0,-1 0-16 0,1 0-9 16,-2 0-8-16,1 1-10 0,0-1-12 15,-4 0-26-15,1 0-5 0,0 0 8 16</inkml:trace>
  <inkml:trace contextRef="#ctx0" brushRef="#br0" timeOffset="4472.59">17563 1423 117 0,'-7'-6'114'0,"2"3"-17"0,0-3-11 0,-4 2-3 16,4-2-6-16,-3 2-6 0,1 1-7 16,-1-3-7-16,-1 2-6 0,-2 0-4 15,3 1-1-15,-2-1 2 0,-2 0-1 0,1 2 2 16,0 2 0-16,-1-2-4 0,1 2-4 15,-2 2-3-15,-1 0-3 0,0 2-2 0,1 0-6 16,2 1 0-16,-2 3 3 0,1 1 0 16,-2 1 1-16,4 1 1 0,-2 3 5 15,2 1 2-15,1 0 3 0,-1 0 3 16,3 3 4-16,1 1 2 0,1-2-1 0,1 2 0 16,0-2 3-16,1 2 1 0,3-2 3 15,0 2 2-15,0-2 6 0,3 0 5 0,1-1 6 16,0-1 7-16,-1 0 2 0,3-2 5 15,2-1 1-15,0-1-6 0,-1-1-4 0,1-1-9 16,1-1-8-16,1-2-7 0,-2-1-8 16,3 1-7-16,0-2-8 0,-1-2-7 15,1 0-8-15,-2-2-9 0,1 0-4 0,-3 0-4 16,3 0-10-16,-2 0-17 0,-2-2-28 16,-1 2-38-16,1-2-49 0,-2 2-56 0,0 0-53 15,-1 0-45-15,-1 0-34 0,2 0-24 16,-4 0-25-16,2 0 17 0,-2 0 40 15,4 0 51-15</inkml:trace>
  <inkml:trace contextRef="#ctx0" brushRef="#br0" timeOffset="4990.58">17744 1482 41 0,'-2'-4'164'0,"-2"0"-7"0,-2 1-38 0,1 1-24 0,-2 2-16 16,2 0-13-16,-3 0-17 0,-1 2-18 16,1 0-10-16,-1 1-6 0,-4 5-3 0,3 0 1 15,-1 3 3-15,-2 2 5 0,3 3 6 16,-2 3 7-16,2 0 7 0,1 4 2 0,0-1-2 15,3 1-2-15,-1-2-6 0,4 0-7 16,0-4-5-16,1 0 0 0,2-3 0 16,0-3 4-16,2-1 5 0,1-3 4 0,2-3 3 15,6-2-2-15,-2-4-2 0,4-2-7 16,0-5-8-16,2-3-6 0,2-3-6 16,-1-4-4-16,0 0-2 0,-1 0-1 0,-2 0 0 15,1 2 0-15,-6 0 0 0,3 3 11 16,-5 1 14-16,3 4 17 0,-3-1 17 15,-3 2 15-15,1 3 13 0,0-1-3 0,-2 2-9 16,0 2-14-16,-1-2-11 0,1 3-17 0,0 1-12 16,-2 0-8-16,3 1-5 0,-3 3-2 15,1 2-2-15,-1 3 2 0,2 1 2 0,0 3 1 16,0 1-1-16,0 1 0 0,-1 0-1 16,1 2-2-16,3 0-4 0,-3 1-13 15,1-1-24-15,-1-2-37 0,1-2-44 0,2 1-46 16,-1-3-46-16,0-1-34 0,0-3-31 15,1 1-21-15,-1-2 12 0,0-3 31 16</inkml:trace>
  <inkml:trace contextRef="#ctx0" brushRef="#br0" timeOffset="5515.69">17945 1183 99 0,'-3'2'133'0,"-1"0"-43"0,2 4-20 16,0 1-9-16,-1 3-1 0,3 3 1 0,0 2-7 16,3 4-5-16,-3 2-4 0,2 4-4 15,-2 0-1-15,2 1-8 0,0 1-7 16,0 0-6-16,0-2-3 0,-1-1-7 0,1-1-3 15,-1-4-3-15,2 0-2 0,-1-3 1 16,0-5 0-16,0 0 3 0,-2-3 0 16,2 0 0-16,-2-5 0 0,2-1-1 0,-1-4-1 15,1-1-2-15,1-3-1 0,-2-4-1 16,1-1 1-16,0-2-3 0,0-1 1 16,1-1 0-16,-1 2 1 0,3-3 1 0,0 3 0 15,-1 2 1-15,1-1 1 0,4 3 3 16,0-1 5-16,1 5 7 0,1-1 9 0,0 2 9 15,2 0 9-15,1 4 8 0,-1 0 8 16,3 2 6-16,-3 0 9 0,0 4 6 0,0-1 5 16,1 3 3-16,-2 0 4 0,-4 3-1 15,1 1-1-15,-3 1-4 0,1 0-3 16,-3 2-3-16,-1 1-9 0,-3 1-5 16,0-2-10-16,-1 0-5 0,-3 1-6 0,0-3-9 15,-3 0-4-15,1 1-5 0,-3-3-7 16,3-2-3-16,-5-1-5 0,1 0-4 0,-2-3-5 15,0-1-10-15,-2-2-18 0,4-2-23 16,-3-2-30-16,1 0-30 0,0-1-35 0,1-1-31 16,2-2-23-16,-1 2-18 0,4-2-18 15,1 1-17-15,1-1-30 0,2 0 0 16,2-1 21-16,2-3 30 0</inkml:trace>
  <inkml:trace contextRef="#ctx0" brushRef="#br0" timeOffset="5955.03">18473 1324 35 0,'-6'-2'177'0,"-1"2"25"0,-3 0-47 0,-2 2-37 15,2 0-18-15,-2 2-14 0,0 1-22 16,1 3-23-16,2 0-18 0,-2 1-9 15,3 3-7-15,-1-1-3 0,4 4-1 0,0 1-2 16,-2-1 0-16,4 2-1 0,1 0 0 16,2 0 0-16,0-2 2 0,2-1-1 0,-1-1 1 15,1-1 2-15,3-3-1 0,0-1 1 16,0-3 1-16,2-1 3 0,-1-2 5 16,0-2 4-16,3-4 6 0,0 0 3 0,1-3 7 15,-1-3 9-15,0 1 11 0,1-3 12 16,-3 1 14-16,4 0 16 0,-5-1 12 15,3 1 13-15,-4 1 6 0,1 3 4 0,0-1 2 16,-1 0-1-16,-1 3-8 0,-2 1-15 16,2 0-18-16,-2 0-21 0,0 0-22 15,0 2-19-15,-1 2-14 0,-1 0-9 0,2 0-5 16,-2 4-1-16,3 0-2 0,-1 4-2 16,-1-1-9-16,-1 3-26 0,2 1-36 0,-2 1-43 15,2-1-46-15,-2 2-47 0,2 1-34 16,-1-1-20-16,3 0-9 0,-1 1-10 15,1-3-10-15,-1-1 16 0,0-1 29 16</inkml:trace>
  <inkml:trace contextRef="#ctx0" brushRef="#br0" timeOffset="6328.01">18597 1575 74 0,'0'2'122'0,"0"0"-25"0,1 0-20 0,-1 0-15 15,0 0-13-15,0-2-14 0,0 2-12 16,0-2-5-16,0 0-4 0,2-2-2 0,-2 0-3 16,2-2-2-16,1-1-2 0,-1-3-1 15,1-2-3-15,1 1-3 0,-1-3 1 16,2 1-1-16,-1-2 2 0,0 1-1 0,3-1 0 16,1 1 2-16,-1-1 1 0,1 2 3 15,-1-1 4-15,3 3 7 0,2-1 7 16,-4 1 7-16,5 1 8 0,-4 2 6 0,2 1 5 15,-1 1 4-15,-1 2 7 0,1 2 9 16,0 2 9-16,-3 2 11 0,1 1 10 16,-2 5 5-16,-2-1-2 0,3 3-8 15,-3 1-14-15,0 1-14 0,-2-1-21 0,3 0-14 16,-3 2-17-16,2-1-24 0,-2-1-28 16,1 0-34-16,-1-3-32 0,2-1-32 0,-2-1-23 15,2 0-10-15,-2-3 1 0,1-1 7 16,2-2 9-16,-2 0 4 0,3-2 2 15,-1-2-4-15,2-2 5 0</inkml:trace>
  <inkml:trace contextRef="#ctx0" brushRef="#br0" timeOffset="6708.92">18973 1494 17 0,'9'-6'141'0,"-3"2"4"0,-3 0 1 16,1 2-6-16,0 0-7 0,-4 0-11 0,0 2-15 15,-2 2-15-15,-3 0-13 0,3 2-10 16,-4 0-7-16,-1 4-8 0,2-3-6 0,0 3-4 15,-2-1-8-15,4 1-5 0,1 0-7 16,0 1-8-16,0-1-4 0,4-1-5 0,0 3-4 16,1-2-1-16,2 1-3 0,1-1 1 15,-2 1 0-15,5 1-3 0,-3-1 2 16,1 1-3-16,-1 1-1 0,-1 1-2 0,-1 1-2 16,0 0-1-16,0 1-3 0,-4 1-1 15,0-2-1-15,0 3 2 0,-4-3 1 0,0 2 5 16,-1-2 3-16,-1-1 2 0,-2-3 5 15,-1 1 3-15,-1-1 9 0,1-3 9 16,-1 0 15-16,0-2 16 0,1-2 23 16,1 0 18-16,1-4 13 0,-2 0 6 0,5-2-5 15,0 0-9-15,2-2-17 0,2-1-21 16,2-1-21-16,2 1-18 0,0-3-12 0,5 2-21 16,-2 1-31-16,3-1-43 0,-1 1-55 15,3-1-54-15,0 2-62 0,-1 0-61 16,0 3-39-16,1-3 4 0,-1 2 35 0,-2 0 47 15</inkml:trace>
  <inkml:trace contextRef="#ctx0" brushRef="#br0" timeOffset="7457.67">19745 1063 4 0,'0'-4'206'0,"0"0"24"0,0 2 1 0,0 1-48 16,0-1-33-16,0 0-25 0,-2 2-20 0,2 2-16 15,-2 0-13-15,1 1-5 0,-3 5 7 0,-1 3 14 16,-2 5 17-16,2 3 18 0,-5 5 20 15,1 3 9-15,-2 6-4 0,-3 3-4 0,0 4-9 16,-3 0-18-16,0 4-25 0,-1-1-24 16,-1 5-18-16,0 0-19 0,0-1-12 15,-1 1-11-15,2-2-18 0,1-5-17 0,0-1-38 16,4-3-45-16,0-7-58 0,4-3-52 16,-2-4-47-16,7-4-35 0,-2-2-19 15,2-4-5-15,1-3 4 0,3-5 7 0,3-1 33 16,-3-4 38-16</inkml:trace>
  <inkml:trace contextRef="#ctx0" brushRef="#br0" timeOffset="8051.6">19753 1572 123 0,'7'-10'198'0,"0"1"-15"15,-3 1-27-15,-2 2-20 0,2 2-18 16,-1 1-19-16,-3-1-21 0,0 0-23 0,0 2-17 15,0 2-13-15,-3 0-10 0,1 0-7 16,0 4-4-16,2 0-1 0,-4 3-3 16,2 3 0-16,0 3 0 0,0 2 0 15,-1 3 0-15,3 3 0 0,0-1 1 0,3 5 2 16,-3 0 0-16,2 0-2 0,0 1-1 16,0-1 1-16,0-2 0 0,-2-2-1 15,2-2 0-15,-2-2 2 0,0-2-1 0,0-1 0 16,-2-3 1-16,0-1 1 0,0-3 1 0,-2 1 0 15,-1-4-1-15,0 0 1 16,2-2-1-16,-4-2-2 0,4-2 0 0,-1-2 2 16,1-2-2-16,-2-2 1 0,3-1 0 0,2-1 1 15,2-1 2-15,3-2 2 0,0-1 4 16,2 1 0-16,3 0 3 0,2-1-1 16,1 3-3-16,2-1-2 0,0 1 1 0,2 0 5 15,3 3 6-15,-1 0 4 0,2 1 5 16,-3 1 1-16,4 2-2 0,-3 2-3 0,0 2-5 15,-2 2-5-15,2 2-1 0,-2 2-1 16,-2-1-3-16,1 1-1 0,-1 0-3 16,0 0-2-16,-1-1-1 0,-4 1-1 0,2-2 1 15,0-2 3-15,-1 0-3 0,-1-4 1 16,-1 0-1-16,0-4 0 0,1 0-2 16,-3-3 1-16,2-1 2 0,-3-1-3 0,1-2 3 15,-3 1 3-15,0-1 9 0,-3 1 15 16,0 1 16-16,-1 1 16 0,2 3 13 15,-2-1 2-15,0 2-6 0,0 3-16 0,0-1-17 16,0 0-19-16,0 4-19 0,0 0-23 16,0 0-24-16,0 4-25 0,0 0-28 0,3-1-26 15,1 3-19-15,-2-2-15 0,2 2-8 16,0-2-9-16,1 1-8 0,1-1-20 16,-3 0-22-16,3-2 1 0,-2 2 15 0</inkml:trace>
  <inkml:trace contextRef="#ctx0" brushRef="#br0" timeOffset="8566.79">20377 1196 78 0,'-1'-2'153'0,"1"1"-41"0,0 2-24 0,0 5-10 0,1 4-1 0,1 1-7 16,0 6-11-16,3 2-6 0,-1 2-9 0,-2 4-9 15,0 0-7-15,0 3-5 0,3-1-5 16,-3 2-4-16,0-3-4 0,-2 1-1 16,2-4-3-16,-2 0-2 0,0-4-3 0,0-4 1 15,0 0 0-15,0-3 1 0,0-3 2 16,0-3-1-16,0 0 2 0,0-5-2 15,2-2-1-15,-1-3-1 0,3-4-2 16,0 1-1-16,0-5 1 0,1 3 0 0,3-3 0 16,0 1 2-16,2-1 5 0,0 3 6 0,3 1 7 15,2 1 8-15,-2 3 11 16,2 0 8-16,1 2 4 0,-1 4 4 0,-2 0 2 16,-1 4 0-16,3 1-1 0,-6 3-2 15,0-1-2-15,-1 3 2 0,-2 1 0 0,-5 2 1 16,-1-1 1-16,-1 1 0 0,-5 0-3 15,-2 0-1-15,-1-1-6 0,-2-3-7 0,-2 0-9 16,1-3-6-16,-3 0-6 0,0-3-5 16,-1-1-15-16,3-2-20 0,-2-2-25 0,2-2-25 15,3-2-27-15,-1 1-29 0,0-3-25 16,4 0-14-16,1-1-11 0,2-3-13 16,3 0-12-16,1 1-19 0,1-2-1 0,3-3 14 15</inkml:trace>
  <inkml:trace contextRef="#ctx0" brushRef="#br0" timeOffset="8972.23">20704 1204 104 0,'3'-4'114'0,"4"4"-18"0,-2 2-11 16,0 6-5-16,2 1-6 0,-2 6-10 0,-2 3-10 15,4 3-11-15,-3 1-9 0,-1 3-8 16,-1 2-8-16,2 0-5 0,-2-1-6 0,-2 1-2 16,2-2-4-16,-2-1-4 0,0-3-4 15,0-2-4-15,0-3-4 0,0-3-3 16,0-2 1-16,0-1-1 0,-2-4 1 0,2-3 0 16,-2-1 1-16,2-4 0 0,-3-1 1 15,2-5 3-15,1 0 4 0,-2 1 4 0,2-3 8 16,0 3 3-16,0-3 4 0,0 2 6 15,2 3 2-15,2-3 3 0,0 2-1 0,0 3 2 16,1-1 3-16,1 2 1 0,2 0 5 16,0 2 3-16,-1 2 4 0,1 0 3 15,-1 2-2-15,1-1-2 0,0 5-7 0,-2 0-6 16,3-1-5-16,-2 3-7 0,1-1-5 16,-1 3-5-16,0-3-5 0,0 3-15 15,-2-3-20-15,2 1-22 0,-4-3-25 0,2 1-34 16,0 0-38-16,-1-3-34 0,0-1-7 15,-4 0 9-15</inkml:trace>
  <inkml:trace contextRef="#ctx0" brushRef="#br0" timeOffset="10192.84">21015 1097 108 0,'-2'-4'151'0,"2"1"-53"0,0 1-38 0,0 0-19 0,0 2-10 16,0 0-10-16,2 2-8 0,-2 2-4 16,1 1 5-16,0 5 3 0,2-1 6 0,-1 5 7 15,0 1 10-15,0 4 6 0,0 0 2 16,0 4 0-16,-1 0 0 0,1 0-7 0,-2-1-5 15,2 3-7-15,-2-2-4 0,-2 0-5 16,2 0-3-16,-2-2-4 0,1-2-3 16,-1 0-2-16,0-2-3 0,0-2-2 0,0-1-1 15,2-3 0-15,-2-1 0 0,2-3 0 16,-3 1 2-16,3-3 2 0,-1-1 3 16,1-2 0-16,-1 0 0 0,1-4-1 0,-2-2-1 15,2-1 0-15,0-3-3 0,0 0 3 16,0-1 6-16,2 1 6 0,-2 1 6 0,1-1 3 15,-1 2 3-15,1 1-1 0,-1 1-5 16,3 0-4-16,-1 0-6 0,0 0-4 16,0 2-4-16,0 1-5 0,1-1-1 0,-1 2 0 15,2 0-1-15,0 0 0 0,0 0 1 0,-1 2 0 16,4-2-1-16,-4 1-1 0,1 1 1 16,-1 0 0-16,2-2 2 0,-1 2 5 15,-1-2 8-15,0 0 9 0,1 0 9 0,1 0 6 16,-1-2 6-16,-1 0-1 0,0-1-4 15,2-1-7-15,-1-2-7 0,0 0-3 0,-1-1-1 16,-2 1 0-16,4-2 4 0,-3 3 5 16,0-1 7-16,-2 2 1 0,2 0-3 15,-2 1-4-15,2-1-7 0,-2 2-7 16,1 0-8-16,-1 2-7 0,0 0-3 16,2 0-2-16,1 4-2 0,-2 1 1 0,1 3 2 15,2 0 1-15,-1 1 1 0,1 1 2 16,1-1-2-16,-2 1 3 0,1-1-3 0,-1-1 1 15,4 0 1-15,-3-3 0 0,0 1 0 16,1-2 1-16,1 0 3 0,-1-3-1 0,1 1 1 16,2-2 0-16,-3-2 1 0,3-1-1 15,-3-3-4-15,4-2-1 0,-4-1-5 16,0-1 0-16,0 1-1 0,-1-1 0 0,-1 1 0 16,0-1 2-16,-1 3 1 0,1 1-3 15,-1 0 2-15,0 0-3 0,0 3 1 0,-2 1-1 16,2-2-1-16,0 2 0 0,0 2 0 15,3 0 2-15,-1 0 1 0,1 0 1 16,3 2 2-16,0-2 2 0,0 2-1 0,2 0 1 16,2-2 0-16,2 2-1 0,1-2 1 15,0 0 0-15,0-2 0 0,3 0-2 0,-3 0-5 16,0-2-8-16,-3 0-7 0,3 0-7 16,-4-1-5-16,-2 1-2 0,-1-2 0 15,-3 2 3-15,0-1 4 0,-3 1 5 16,-2 0 2-16,0 0 5 0,-2 0 3 0,-3 1 3 15,2 1 2-15,-1 2 1 0,-2 0 3 16,1 0 0-16,-1 2 2 0,0 1 6 0,1 1 4 16,-1 4 11-16,-1-1 7 0,5 5 9 15,0-1 9-15,0 3 2 0,0 1 1 16,4 0-4-16,0 0-6 0,0 1-6 0,2-1-7 16,3 0-5-16,-1 0-5 0,1-1-3 15,1-3-1-15,2-1 1 0,-2-1 0 0,3-1-1 16,0-2 1-16,-1-3-1 0,3-1 0 15,0-4-4-15,1 0 0 0,-2-3-2 16,1-3-1-16,2 0 2 0,-2 1 4 0,-2-3 7 16,0 3 7-16,-1 1 10 0,-3 0 4 15,0 1-1-15,-2 1-4 0,-2 2-6 16,1 2-7-16,1 0-8 0,-3 4-4 0,0-1-3 16,-1 3-2-16,-1 2-1 0,2-2-1 15,-2 1-2-15,0-1-2 0,1 0-5 0,-1-1-4 16,0-1-5-16,0 0-4 0,2 0 0 15,1 0 0-15,-1-3 7 0,2 1 6 16,1 0 4-16,3 0 2 0,0 0 0 16,1 2 0-16,2-2-1 0,1 2-9 0,0 1-18 15,-1-1-26-15,-1 2-33 0,3 0-40 0,-2 1-44 16,0-1-37-16,1 1-29 0,-2 1-22 16,-2 0-23-16,1-1-1 0,-3 1 22 15,-2-2 33-15</inkml:trace>
  <inkml:trace contextRef="#ctx0" brushRef="#br0" timeOffset="11706.55">17029 2616 99 0,'0'-2'106'0,"0"0"-10"0,0-2-9 16,0 2-2-16,1-2-4 0,1 0-1 16,0 1 0-16,1-1 4 0,1 0 4 15,0 0 1-15,-2 0 0 0,5-1 1 0,1 1 1 16,-1-2 1-16,4 2-1 0,1 1-1 16,3-1 7-16,4 0 4 0,1 2 2 15,6 0-4-15,3 0-1 0,0 2 0 0,7 0-7 16,2 0-9-16,3 2-3 0,3 0-1 15,4 2-3-15,2-2-4 0,4 2 4 16,2-3 7-16,0-1 5 0,6 0 2 16,-1 0 2-16,4-3 0 0,2-1-7 0,2-2-11 15,4-2-10-15,1-1-11 0,5-2-7 0,3-3-10 16,4-1-8-16,5-2-4 0,2-2-5 16,4 0-2-16,0-4-3 0,4 0-1 15,0 0-1-15,2 0-2 0,2-2-2 0,0 3-1 16,-1-3 0-16,1 2 0 0,-1-2-4 15,0 2-2-15,-3 1 2 0,-4 1-2 16,-3 0 0-16,-3 0-2 0,-6 2 2 0,-4 1 2 16,-7 3-2-16,-4 2 2 0,-5 0-2 15,-6 3 2-15,-5 0-2 0,-5 3 1 0,-3 1 2 16,-6 0-1-16,-5 3 0 0,-1-1 0 16,-3 0 1-16,-3 2-5 0,-5 2 1 0,1-2 3 15,-2 2 1-15,-3 0 0 0,1 0-1 16,-1 0-1-16,-2 2 1 0,2-2-3 15,-1 2 0-15,-1 0 2 0,0 0 2 0,0 0-1 16,1 0-1-16,-1 0-1 0,3 1 0 16,-1-1 0-16,2 0 0 0,-1 2 1 0,2-2-2 15,1 0 3-15,-1 0 0 0,2 0-3 16,0-1-1-16,-1 1 1 0,1-2 1 16,0 0 0-16,-1 0 0 0,-3 0 0 0,4 0 0 15,-3-2-1-15,-2 2-2 0,-1-1 0 16,1-1-1-16,-4 0-2 0,0 0 0 0,-2 2-1 15,-2-2-3-15,-2 2-1 0,-1-2 0 16,-2 2 3-16,-1-2 0 0,1 2-4 16,-2 0 0-16,-2 0-6 0,1 0-4 15,0 0-4-15,1 0-6 0,-2 0-6 0,1 0-9 16,-2 0-18-16,3 0-33 0,1 0-33 16,-1 0-40-16,0 2-38 0,1-2-31 0,1 2-23 15,-2-2-11-15,0 2-4 0,1-2 4 16,1 0 2-16,-3 0-9 0,1 0 7 15,-2-2 24-15,0 0 32 0</inkml:trace>
  <inkml:trace contextRef="#ctx0" brushRef="#br0" timeOffset="13141.45">21910 589 43 0,'-2'-2'92'0,"0"-2"-10"0,2 2-16 16,-2 0-11-16,2 0-14 0,0 2-11 0,0-2-9 15,0 2-6-15,0 0 1 0,2 2 3 16,-2 4 5-16,0 2 5 0,0 1 8 0,0 4 5 16,0 5 0-16,0 1-2 0,-2 2 0 15,2 1-4-15,-2 5-4 0,-1 0-1 16,2 1-3-16,-1 3-3 0,1 1-2 0,-1 2-3 0,0 1-3 16,0 1-3-16,0 2 0 0,-1 0-1 15,1 0 0-15,0 4-1 0,1-2 1 16,0 2 0-16,-3 2-1 0,2-2-1 0,-3 2 0 15,3 1 3-15,-1 1 1 0,-1 0-1 16,1 0 3-16,-2-1 1 0,2-1 1 16,-1 2 0-16,0-2 1 0,0-1 2 0,0-1 1 15,1 2 1-15,-1-2 12 0,-2 0 11 16,3 0 5-16,-3 0-1 0,2 0-2 0,-3-2-4 16,3 2-14-16,-5-2-13 0,4 2-7 15,-2-2-2-15,0 0-3 0,0 0 1 0,1-2-1 16,-1-2-2-16,1 0-1 0,0-2-1 15,1-1 1-15,-1-1-3 0,0 0 0 16,3 3-1-16,1 1 0 0,0 4 1 0,2 4 1 16,0 5 0-16,4 5 1 0,-1 3-2 15,0 4 0-15,4 0 1 0,-1 3-1 16,1 1 0-16,-1 2 0 0,1 0 3 0,-1 3-1 16,1 1-2-16,0-1 1 0,0 2 2 15,-2-1 0-15,2-1-3 0,-1 1 1 0,-4-1 0 16,5 1 1-16,-3-1-1 0,0 1 0 15,-3-3 1-15,3-1-2 0,-2 0 1 0,0-2-1 16,0 1-1-16,0 1 3 0,0 0 1 16,-1-1 1-16,1 3 1 0,0 1 1 0,2 1 2 15,-2 3-1-15,2 2 1 16,-1 2 3-16,2 2 0 0,0 4 2 0,0 0 0 16,2 0 1-16,-1 3-4 0,0 1-1 15,3 0-1-15,-1 3-2 0,1 1-3 0,0 1 0 16,1 4 0-16,0 2-1 0,-2 2-2 15,3 4 0-15,0 0 0 0,-1-1-1 16,1 3 5-16,0 2 7 0,0 1 10 16,1 1 10-16,0 3 8 0,-2 0 8 0,3 3 2 15,-2 1 1-15,0 0-3 0,2 0-4 16,1 0-2-16,-1 2-4 0,3 0-4 16,-1 2-10-16,0 0-3 0,0 0-5 0,1 2-7 15,1-3-5-15,-3 1-3 0,4-2-2 16,-1 0 2-16,0 0 1 0,1 0 1 15,1 0 1-15,-2 1 3 0,0 0 0 16,0-1-3-16,0 2-2 0,0-2-2 0,1-2 0 16,0 3 0-16,-1-3 1 0,3 0 0 15,-1 0 1-15,-2 2 1 0,2-2-2 16,-2 2-1-16,2-2-1 0,-3-2 1 16,2 0-4-16,1 1 3 0,-2-1 2 0,1 0 1 15,-1-2 1-15,-3 3 0 0,4-1 0 16,-3 0-3-16,0-2-3 0,0 1 1 15,0-1-3-15,1-2 2 0,0 1 0 0,-3-1 0 16,1 1 2-16,-1-1 0 0,-1 0 1 16,1 1-2-16,-2-1 1 0,-2 0-2 15,1 1 0-15,0-3-2 0,-3-1 4 16,0 0 3-16,1-1 1 0,-3-1 0 16,2-1 1-16,-1 1 0 0,-4 0-3 0,2 0-2 15,1-1-3-15,-1-1 0 0,-2-2 1 16,0 0-2-16,-1 0 5 0,-1-1 0 0,2 1 1 15,-2 0 2-15,0 0-2 0,0 0 4 16,-2 4-3-16,1-1 0 0,-3 1-2 16,2 0 1-16,-2-1 1 0,-1 1 5 0,3 0 5 15,-2-1 8-15,-2 1 8 0,1 0 8 0,0 1 6 16,0-1-2-16,-2 2 0 0,2-3-3 0,-3 1-6 16,3 0-5-16,-3-3-5 0,2 3-4 15,1-2-2-15,-1 2-3 0,0 1-4 16,3-1-3-16,-1-1-5 0,0-1-6 15,1-2-9-15,3-2-19 0,0-2-26 16,0-4-30-16,5-5-31 0,-1-8-36 16,1-12-36-16,3-11-29 0,1-9-21 0,3-8-20 15,0-8-36-15,-4-3-3 16,3-7 18-16,-5-5 36 0</inkml:trace>
  <inkml:trace contextRef="#ctx0" brushRef="#br0" timeOffset="14426.47">15658 15943 104 0,'-6'0'196'0,"2"0"17"0,-1 0-55 0,4 0-47 16,0 0-28-16,-1 0-17 0,0 0-12 15,4-2-16-15,0 2-11 0,-1-2 0 0,5 0 3 16,0 0 8-16,2-1 7 0,3 1 9 15,0-2 4-15,3 0-1 0,-2-2-1 0,3 2-3 16,2-1-4-16,3-1-4 0,0 0-4 16,2 1-3-16,0 1 11 0,6-2 20 15,2 2 24-15,3 0 15 0,2 1 10 0,8-1 4 16,5 2-5-16,5-2-13 0,6 2-12 16,6-2-9-16,5 1-2 0,4-1-1 15,6 0-4-15,6 0-4 0,4 0-7 16,5-1-7-16,6-1-6 0,3 0-8 0,8 0-5 15,4-1-11-15,7-1-7 0,1 1-5 16,1-1 3-16,5-2-1 0,0 1 1 0,2-1 0 16,4 1 0-16,2-1-2 0,-2 1-4 15,4-1-3-15,-2 1 0 0,0-1 3 0,-3 1 2 16,-2-1 5-16,-2 1 1 0,1-3-3 16,-1 3 2-16,-2-3-6 0,-4 3-4 0,-2-3-3 15,-4 3-5-15,-2-3 5 0,-7 1-1 16,-2 0 1-16,-5-1 1 0,-2 1-3 0,-1-1 1 15,-5 1-5-15,-5-1-2 0,1 1-2 16,-4 0-2-16,-5-1 2 0,-2 3-6 0,-4-3-1 16,-2 3-8-16,-6-3-7 0,-1 3-13 15,-4-3-19-15,-3 3-27 0,-6-3-43 16,-4 3-45-16,-3-3-55 0,-4 3-55 0,-7-1-48 16,-3 3-36-16,-6-3-29 0,-5 3-10 15,-4-3 32-15,-5 2 52 0,-8-1 57 16</inkml:trace>
  <inkml:trace contextRef="#ctx0" brushRef="#br0" timeOffset="15776.63">15414 10531 13 0,'1'-2'137'0,"1"-2"-16"15,1 2-15-15,0-2-9 0,3 1-5 16,-1-3-6-16,5 2-6 0,0-2-6 16,0 1-2-16,5-3-7 0,0 2-5 0,0-1-2 15,4-1-1-15,-1 0-1 0,4 1-1 16,1-3-1-16,-1 3-4 0,6-3-2 0,-2 3 1 16,5-3-2-16,1 2-2 15,2-1-3-15,4 1-3 0,4-1-6 16,1 1-7-16,7-1-3 0,1-1-3 0,7 1-3 0,3-1 1 15,4 0 5-15,4-1 7 0,1 2 7 16,4-3 6-16,2 1 5 0,4-1 5 16,1 1 1-16,2-1-3 0,5 1-2 15,2 0-1-15,5-1 0 0,4 1-1 0,3-1 0 16,7 1-1-16,2-1-1 0,1-1-3 16,4 2-1-16,3-3-4 0,2 3-5 15,5-3-3-15,2 3-2 0,3-2 2 16,1-1-3-16,0 1 3 0,2 0 4 0,0-1 0 15,-6-1 2-15,2 2-2 0,-1-1-3 16,0 1-3-16,-3 0-3 0,0-1-1 16,-3 1-4-16,-3 2-2 0,-3-3 0 15,-3 3 0-15,-6 0-2 0,-1-1 0 16,-3 1 5-16,-3-1 0 0,-2 3-2 0,-2-3-2 16,-2 3 0-16,0-1-3 0,-4 1-5 15,-5-1-5-15,-2 3 0 0,-6-3-2 16,-6 2-4-16,-4 1-5 0,-3-1-12 15,-5 1-19-15,-8-1-33 0,-3 2-41 0,-8 0-47 16,-4 1-49-16,-7 1-42 0,-4 0-24 16,-4 2-6-16,-5-2 4 0,-7 3 13 0,-1-3 9 15,-5 2 7-15,-3-2 7 0,-4 0 18 16,-3 0 27-16</inkml:trace>
  <inkml:trace contextRef="#ctx0" brushRef="#br0" timeOffset="17539.14">14352 6288 96 0,'-1'-2'89'0,"1"2"-15"15,1-1-8-15,1-1-6 0,0 0-5 0,2 0-2 16,2 0 2-16,1 0 4 0,3 0 1 15,4 0 2-15,-1-2 3 0,4 3 1 16,2-3-2-16,3 2 1 0,2-2 2 0,2 2 1 16,4-2-2-16,1 2-3 0,4-1-5 15,-2-1-5-15,3 0-10 0,3 0-6 16,0-2-4-16,6 3-5 0,-1-3-3 16,1 2-1-16,2-2 1 0,1 3-1 15,2-3-2-15,1 2 1 0,-1-2 3 0,0 3 1 16,0-3 1-16,-1 2 1 0,1-2 2 15,-1 1-2-15,-1 1-3 0,1-2 0 16,-1 0-2-16,-1 3-4 0,0-3-2 16,3 2-1-16,-3-2 7 0,5 2 5 0,0 1 3 15,2-1 1-15,0 0 0 0,4 0 0 16,0 2-10-16,4-1-5 0,3 1-4 16,-1-2 1-16,3 2 2 0,-1 0 4 0,5-2 5 15,0 2 1-15,-1-2 5 0,3 1 1 16,-1-1 2-16,2-2-2 0,1 2-3 15,1-1-2-15,-1 1-4 0,5-2-2 0,0 2-6 16,1-1-1-16,1 1-1 0,-2-2-1 16,0 0-6-16,0 1 1 0,0-1-1 15,-2 0-2-15,-1 0 1 0,2-1 0 16,-1 1 1-16,1-1 0 0,-2-1 4 0,1 0-4 16,3 1-2-16,1-1-3 15,1 0 0-15,0 1 0 0,4-1-3 0,-3-1 2 16,2 1 0-16,-2 0 1 0,3-1 4 0,-3 1-1 15,-2-1 2-15,2 1-1 0,-2-1 0 16,1 1 2-16,2-2-6 0,2 3 0 16,-2-3 0-16,1 3-1 0,-1-3-2 0,-1 3 0 15,-2-3 2-15,0 2-1 0,-2-1-2 16,-1 1-1-16,-1-1 3 0,0 1-3 16,-5 0 2-16,3 1 1 0,-5-1 1 15,0 1 1-15,-2-1 1 0,0 2 1 0,-3-1 0 16,-1 1-3-16,-2 0-1 0,-2 1 3 15,-4 1 0-15,-3-2 1 0,1 2 3 16,-6 0 0-16,-3 1 3 0,-1-1-1 0,-3 2-1 16,-4-2-4-16,-2 2 0 0,-1-2-1 15,-5 2-2-15,-1-1 0 0,-4 1 1 16,-1 0-1-16,-3 0-1 0,-1 0 0 16,-3 2 0-16,-2-2-1 0,0 2 2 0,-2-2 6 15,-1 2 2-15,-1-2 0 16,0 2-1-16,0-2 3 0,2 2 0 0,-5-2-3 15,5 2-1-15,-4-1 0 0,2 1-1 16,-1-2-2-16,0 2-3 0,-2 0-1 0,3-2-7 16,-3 2-14-16,1-2-23 0,-4 2-28 15,1 0-36-15,0 0-42 0,-2 0-46 16,-3 0-38-16,3 0-33 0,-2 0-30 0,-2 0-45 16,0 0-4-16,-4 0 25 0,1 0 38 15</inkml:trace>
  <inkml:trace contextRef="#ctx0" brushRef="#br0" timeOffset="44469.78">18149 3077 185 0,'-4'-4'216'0,"-1"0"-16"15,1 0-24-15,-2 0-10 0,2 1-7 16,-1-1-2-16,-1 0-6 0,-1-2-7 0,3 2-4 16,-2-1-4-16,-2-1 1 0,3 0 2 15,-4 1-4-15,4-1 3 0,-3 0 2 16,1 0-6-16,-1 1-9 0,1-1-19 0,-1 0-13 16,-1 1-17-16,1-1-20 0,-1 0-14 15,-2 2-12-15,3 0-7 0,-3 3-7 16,2-1-5-16,-2 0-5 0,1 2-2 0,-1 2 1 15,0 0-3-15,-2 1 2 0,3 1-3 16,-2 4 1-16,1-1-2 0,-1 3-1 16,1 1 2-16,0 1-1 0,-2 3 0 0,5 0 2 15,-2 4 2-15,1 0-1 0,1 0 4 16,2 2 4-16,0 0 2 0,1 0 0 0,1 0-1 16,2 0 1-16,2 0 0 0,0-2-5 15,2 0 3-15,2 0 3 0,1-2 1 0,1-1 4 16,1-1-1-16,3 0 2 0,-1 0-1 15,3-1-2-15,2-3 2 0,-1 1-4 16,0-3-1-16,0 1 0 0,2-3-1 0,-1 1-3 16,2-2 0-16,-1-1-1 0,0-1-5 15,0-2 1-15,1 0 2 0,-3 0-2 16,-1-2-1-16,2 0-3 0,0-2 1 16,-3 2-8-16,-2-2-7 0,1 0-11 0,0-2-18 15,-3 2-31-15,-2-1-50 0,2 1-65 16,-1-2-67-16,-2 2-58 0,3-2-47 0,-1 2-27 15,-1-2-5-15,-1 3 4 0,2-3 27 16,-3 2 48-16,1-2 51 0</inkml:trace>
  <inkml:trace contextRef="#ctx0" brushRef="#br0" timeOffset="44906.2">18329 2884 4 0,'-2'-4'164'0,"-1"1"0"0,1 1-26 0,0 2-18 15,1 2-12-15,-1-1-6 0,0 5 1 0,0 0 0 16,2 3 5-16,-2 3 9 0,0 1 9 16,2 4 11-16,-2 0 7 0,2 4 5 15,-2 2 4-15,2 0 0 0,-1 2-4 0,1 2-5 16,0-1-9-16,1 1-7 0,1 1-15 16,0-1-18-16,0 2-16 0,2-3-18 0,0-1-21 15,-1-2-15-15,2 0-11 0,-2-2-7 16,1-2-5-16,-1-2-11 0,1-2-14 0,-1-1-27 15,1-3-36-15,-3-1-42 0,1-3-49 16,-1 1-41-16,3-2-30 0,-1-3-17 16,1 1-6-16,-2 0 4 0,2-2 8 15,-4 0 6-15,4 0-4 0,-1 0 18 0,-3-2 24 16</inkml:trace>
  <inkml:trace contextRef="#ctx0" brushRef="#br0" timeOffset="45279.45">18302 3271 56 0,'-2'-4'176'15,"-2"0"-12"-15,2 0-18 0,-1 1-14 16,1 1-8-16,1-2-6 0,1 2-9 0,0-2-7 15,0 2-2-15,1-2 5 0,4 3 5 16,-1-3 9-16,0 2 6 0,1-2 7 0,1 2 10 16,1-2 5-16,2 2 5 0,-1 1-1 15,3-1-6-15,-3 0-10 0,5 0-16 16,-2 0-16-16,2 0-14 0,-2 0-16 0,3 0-11 16,1 0-13-16,-1 0-11 0,-1 0-12 15,0 1-11-15,-2-1-8 0,1 0-2 0,0-2-3 16,-4 2-4-16,3-2-8 0,-5 2-16 15,3 0-20-15,-2 1-26 0,-1-1-37 16,-2 0-37-16,2 0-40 0,-3 0-37 0,1 0-32 16,-2 0-23-16,2 0-10 0,-2 0-4 15,-1-2-3-15,1 3-8 0,0-3 20 16,-2-2 32-16</inkml:trace>
  <inkml:trace contextRef="#ctx0" brushRef="#br0" timeOffset="45562.16">18542 2785 134 0,'0'-2'135'0,"0"2"-19"0,0 0-9 16,0 4-2-16,0 2-1 0,0 3 2 15,0 5 4-15,0 3-1 0,0 4-3 0,-2 2-6 16,2 1-4-16,-2 5-10 0,2-1-13 16,-3 3-12-16,1-1-14 0,2 3-13 15,-1-1-14-15,1 1-18 0,0-1-27 16,1-2-33-16,-1 1-40 0,2-3-41 0,1 1-44 16,-1-2-45-16,2-2-33 0,0-3 2 15,-3-1 23-15</inkml:trace>
  <inkml:trace contextRef="#ctx0" brushRef="#br0" timeOffset="46237.88">18704 3267 180 0,'-2'-4'211'0,"2"2"-26"0,-3-1-20 16,3-1-13-16,0 0-4 0,3 0-4 15,-3 0-1-15,2 0-3 0,2 3 2 16,-2-3 5-16,0 0 7 0,5 0 6 0,4-2 168 16,-5 3-170-16,2 1-9 15,-1 0-18-15,1 0-24 0,-3 2-25 16,3-2-21-16,-3 2-22 0,2 2-15 0,-1 0-12 15,-3 0-6-15,0 2-5 0,2 1-3 16,-3 1-4-16,-2 2-7 0,-2 1-3 0,-1 1-4 16,1-1-1-16,-1 3-1 15,0-3 5-15,-1 3 6 0,-1-3 3 0,1 1 1 16,3-3 2-16,-1 3 1 0,0-3-2 0,2 3 3 16,0-1 1-16,2 1 2 0,0-1 0 15,1 1 2-15,2 0 0 0,-1-1-2 0,-1 1 1 16,2-1 2-16,0-1 2 0,-1 1 4 15,0-1 8-15,-2-1 8 0,0 1 6 16,3-2 10-16,-3 0 3 0,-2-1 6 16,0 1-3-16,0 0-3 0,-2-3-5 0,-3 3-4 15,2-2-7-15,0 2-6 0,-3-2-6 16,-2-3 0-16,3 3-5 0,-4-2-6 16,2-2-5-16,-3 2-11 0,3-2-15 0,-3-2-27 15,3 2-51-15,-2-2-68 0,1-2-77 16,-1 3-66-16,5-3-56 0,-2 2-43 0,1 0-32 15,3 0 20-15,-1 0 53 0,1 0 59 16</inkml:trace>
  <inkml:trace contextRef="#ctx0" brushRef="#br0" timeOffset="47341.62">17537 4359 63 0,'-1'-4'200'0,"-1"2"22"0,0 0-49 16,2 0-35-16,-2 2-23 0,2 2-12 15,0 0-11-15,0 4-6 0,2 3-1 0,2 1 3 16,-3 3 4-16,3 2 0 0,1 2-6 15,-2 1-6-15,0 1-7 0,1 0-6 0,1 0-11 16,-3 2-7-16,2-2-8 0,-3 0-7 16,0-2-6-16,1 0-8 0,0-2-5 15,1-1-4-15,-1-3-5 0,-2-1 0 0,2-3-2 16,-2-1-1-16,2-2-6 0,-2 0-8 16,2-4-5-16,-2-2-7 0,0-2-5 15,2-4-3-15,-2-1 4 0,0-3 3 0,0-1 4 16,0-2 5-16,1-1 3 0,-1-1 5 15,1-2 3-15,-1 2 3 0,3-2 6 0,-1 0 4 16,0 2 10-16,2 2 5 0,-2-1 8 16,1 1 3-16,1 4 0 0,0-1-3 15,0 3-7-15,1 1-5 0,0 2-7 0,0 3-2 16,2 1 2-16,2 2 5 0,-3 3 5 16,5 5 4-16,-5 2 4 0,5 1 1 15,-5 2-3-15,3 3 1 0,-2 1 2 0,1 0 0 16,-1 0-4-16,0-2-4 0,-2 1-3 15,0-5-15-15,0 0-22 0,-1-1-15 0,-1-2-16 16,-2-3-19-16,1-1-18 0,0-4-10 16,1-2-4-16,-3-2-1 0,0-3 5 15,0-3 10-15,0-1 14 0,-3-1 14 0,3-1 15 16,-2-2 12-16,0-2 9 0,2 1 11 16,-1-1 10-16,1 2 14 0,0 2 12 0,0-1 13 15,0 1 11-15,0 3 12 0,1 1 8 16,1-1 5-16,3 3 5 0,-1-1 5 15,0 2 5-15,-1 1 11 0,3-1 16 16,2 2 9-16,1 2 5 0,-1 2 4 0,2 0-2 16,-2 2-16-16,3 2-18 0,-3 2-18 15,3 3-17-15,-2 3-15 0,0 3-11 0,-1 0-10 16,0 4-8-16,0 0-5 0,-1 2-6 16,-2 2-5-16,2-2-6 0,-4 0-8 15,0 0-21-15,1-2-31 0,-1-2-52 0,-1 0-67 16,0-1-73-16,0-3-65 0,0-2-56 15,0-1-43-15,0-3-28 0,1-1 25 0,-1-2 53 16,0-2 61-16</inkml:trace>
  <inkml:trace contextRef="#ctx0" brushRef="#br0" timeOffset="47938.91">18075 4353 66 0,'-2'4'158'0,"0"0"-33"0,0 1-36 16,2 1-22-16,2 2-16 0,0-1-17 0,0 1-14 15,1-2-7-15,4 1-6 0,-4-1-2 16,2 0 3-16,2-3 5 0,-1 3 6 0,-2-2 7 15,3 0 13-15,-1-2 12 0,-1 0 12 16,1-2 7-16,0-2 11 0,-1 0 7 0,1-2 3 16,0 0-2-16,0-3-4 0,0-1-6 15,-3-2-8-15,0 1-11 0,2-3-9 16,-1 1-4-16,-2 0-1 0,-2-1 1 0,0 1 6 16,0-1 6-16,-2 1 7 0,0-1 4 15,-3 1-1-15,1 1-3 0,1 1-8 16,-2-1-9-16,-2 3-9 0,2 1-9 0,-3 0-8 15,3 1-7-15,-3 1-6 0,0 2-2 16,1 2-4-16,-2 0-4 0,3 2-1 0,-3 0-1 16,3 3 0-16,-3 1 2 0,4 4 4 15,0-1 2-15,-2 5 5 0,4-1 7 16,1 2 8-16,0 2 13 0,0 0 14 0,4 2 13 16,0-1 12-16,0 1 9 0,1-2 4 15,2 0-6-15,-2 0-1 0,3 0-9 16,2-2-10-16,-3-1-11 0,2-1-10 0,2 0-5 15,-1-1-9-15,3-3-3 0,-2 1-3 0,0-2 1 16,3-1-7-16,-2-1 0 0,0-2-6 16,3 0-7-16,-2-3-6 0,0 1-7 15,1 0-9-15,-3-2-11 0,0-2-18 16,2 0-26-16,-5 1-33 0,1-1-41 0,0 0-48 16,-2-2-47-16,4 2-42 0,-4-2-29 15,1 0-21-15,0-1-15 0,-2-1-13 0,1 0 20 16,-1-1 42-16,-2-3 45 0</inkml:trace>
  <inkml:trace contextRef="#ctx0" brushRef="#br0" timeOffset="48351.37">18359 4096 113 0,'-3'-2'197'0,"1"0"-14"0,0 0-32 0,1 0-23 16,-1 2-19-16,2-2-20 0,-1 2-16 15,1 0-15-15,-2 0-10 0,2 0-4 0,0 2 1 16,0 2 5-16,0 0 8 0,0 3 10 15,2 3 13-15,-2 1 7 0,1 5 2 16,1-1 0-16,-1 4-7 0,1 0-8 0,0 2-8 16,1 2-11-16,-1 0-9 0,2-1-13 0,-2 3-8 15,0-2-10-15,-2 2-7 0,2-2-7 16,0 0-2-16,1-2-10 0,-1-1-20 16,0 0-29-16,0-3-35 0,0-2-36 0,0-2-33 15,-1-1-27-15,1-1-14 0,0-3-5 16,0-3-2-16,0 1-6 0,0-4-7 15,-2-2 13-15,0 0 21 0</inkml:trace>
  <inkml:trace contextRef="#ctx0" brushRef="#br0" timeOffset="48604.74">18401 4376 11 0,'5'-4'65'0,"3"0"3"0,-3 0 3 16,4 1 7-16,-3-1 10 0,3 0 7 16,-2 0 1-16,3 2-3 0,-1 2-2 0,1 0-5 15,1 2-11-15,-1 2-12 0,1 2-7 16,-2-1-7-16,1 3-10 0,0 1-7 16,-2 1-10-16,-1 0-3 0,1 1-9 0,-1-1-10 15,-1 1-10-15,-2-2-14 0,-1 3-15 16,2-3-19-16,-2 1-19 0,-1-2-18 0,0-1-20 15,0 1-22-15,-1-4-27 0,1-1-17 16,0-1 2-16</inkml:trace>
  <inkml:trace contextRef="#ctx0" brushRef="#br0" timeOffset="48943.18">18675 4069 49 0,'0'-8'179'0,"2"1"-3"15,-2 1-32-15,0 2-25 0,0 1-16 16,0-1-15-16,0 0-14 0,2 2-6 0,-2 2 0 16,1 2 3-16,3 2 7 0,-1 1 10 15,0 7 15-15,1 1 13 0,-1 6 10 0,2 2 12 16,1 4 9-16,-3 2-1 0,2 1-8 15,0 3-14-15,1-1-19 0,-2 1-26 0,3-1-23 16,-1 1-16-16,-1-3-17 0,3 1-13 16,-3-3-23-16,2-1-32 0,-2-2-41 15,-2 0-48-15,4-4-48 0,-3 0-45 0,1-4-30 16,-2-1-19-16,2-3-11 0,-1-1-14 16,-2-5 10-16,-2-1 26 0,0-4 36 15</inkml:trace>
  <inkml:trace contextRef="#ctx0" brushRef="#br0" timeOffset="49092.13">18593 4115 93 0,'-5'-4'180'16,"0"0"4"-16,3 0-82 0,1 2-71 0,-1 1-61 15,2 1-69-15,0 0-42 0,0 0-22 16</inkml:trace>
  <inkml:trace contextRef="#ctx0" brushRef="#br0" timeOffset="50761.08">18581 4220 135 0,'-1'1'259'0,"-1"1"54"0,0-2 5 16,0 2-13-16,0-2-4 0,0 2-3 0,2-2-13 16,-2 0-31-16,2 0-47 0,-2 0-50 15,2 0-44-15,0 0-40 0,0 0-35 0,0 0-40 16,0 0-41-16,0 0-45 0,0 0-51 15,0 0-59-15,0 0-55 0,0 0-45 16,0 2-32-16,0-2-26 0,0 0-18 16,0 0 24-16,0 0 42 0,0 0 53 0</inkml:trace>
  <inkml:trace contextRef="#ctx0" brushRef="#br0" timeOffset="58425.64">17897 6717 51 0,'2'-6'143'0,"-2"1"-13"15,3-3-10-15,-1 2-7 0,0-1-7 16,0 1-3-16,-1-2-4 0,1 1-3 15,-1-1 0-15,-1 2-2 0,2-1-9 0,-2 1-8 16,0-2-5-16,-2 3-8 0,1-3-9 16,-2 2-10-16,-3 1-4 0,-1-1-5 15,0 2-8-15,-2-2-9 0,-3 3-4 16,-1 1-3-16,0 0-2 0,-2 0 1 0,-3 2 0 16,1 2 1-16,0 0 1 0,-2 0 3 15,-1 1 2-15,1 3 2 0,-1 2 0 16,1-1 1-16,0 3 0 0,-1-1 0 15,1 5 3-15,2-1 0 0,2 2 2 16,-1 2 3-16,1 1 2 0,5 1 2 0,-2 2 1 16,2 0 3-16,5 0 1 0,-1 1 1 15,4 1 3-15,2 0 2 0,2 0 1 16,4-2 2-16,2 0 2 0,1 0 3 0,2-2 4 16,3 0 6-16,-2-2 3 0,2-2 7 15,1-1 0-15,1-1-1 0,0-2-2 16,0-1-8-16,0-2-6 0,-1-3-11 0,0 1-10 15,-2-2-10-15,1-2-7 0,-2 2-7 16,1-3-4-16,0-1-4 0,-5 0-2 16,3 0-2-16,-2 0-9 0,-1 0-21 15,0-1-33-15,-3 1-44 0,0-2-50 0,2 2-54 16,-3-2-48-16,0 2-31 0,0 0-17 16,3 0-4-16,-3-2-2 0,-1 0-6 15,1 0 23-15,-2-2 35 0,0 0 39 16</inkml:trace>
  <inkml:trace contextRef="#ctx0" brushRef="#br0" timeOffset="58829.21">18054 6523 23 0,'0'-6'166'0,"-2"0"-14"0,2 2-23 0,0 1-18 0,-2 1-17 0,2 0-7 15,-2 2-6-15,2 2 3 0,-2 3 4 16,2 5 8-16,-2 1 9 0,2 3 5 0,-1 3 4 15,1 2 0-15,-2 2 0 16,2 2-3-16,-2 2-6 0,2-1-3 0,-2 1-8 16,0 2-9-16,0-1-13 0,-3 1-13 15,4 0-14-15,-2-1-13 0,1 1-12 16,0-2-10-16,0 2-5 0,0-3-5 0,2-1-6 16,-3 0-19-16,3-2-28 0,0-2-32 15,0-4-41-15,3 0-43 0,-3-1-41 16,2-5-27-16,0 1-21 0,2-2-19 0,-2-5-12 15,-1 1 17-15,0-2 31 0</inkml:trace>
  <inkml:trace contextRef="#ctx0" brushRef="#br0" timeOffset="59218.88">17972 6875 21 0,'-5'-6'172'0,"0"3"-6"15,2-3-20-15,-1 2-7 0,0 0-9 16,1 0-9-16,3 1-10 0,0-1-6 16,0 0-1-16,5 0 1 0,-1 2 7 0,3-1 6 15,1 1 4-15,-1-2 2 0,5 2-1 16,0 0-2-16,-2 0-10 0,4 0-12 15,2 2-12-15,-3-2-15 0,0 2-13 0,1 0-13 16,-2 0-9-16,1 0-11 0,0 0-7 16,-2 0-7-16,0 0-5 0,-1 0-4 15,0 0-3-15,-1 0 0 0,-1 0-1 16,-2-2-12-16,-2 2-21 0,3-2-37 16,-3 2-44-16,0 0-50 0,-1 0-49 0,1 0-42 15,0 0-28-15,0 0-23 0,-2-1-16 16,-1-3 16-16,1 0 33 0,-2 0 42 0</inkml:trace>
  <inkml:trace contextRef="#ctx0" brushRef="#br0" timeOffset="59452.3">18220 6464 174 0,'0'-4'206'0,"0"0"-33"16,0 0-21-16,0 4-11 0,0 2-7 16,2 2-4-16,-2 5 0 0,1 7 5 0,-1 3-2 15,0 4-10-15,0 3-13 0,-1 3-19 16,-3 3-21-16,0 3-21 0,-1 1-19 16,2 0-23-16,0 0-28 0,-1 0-33 0,2 1-39 15,0-1-42-15,-1-2-38 0,3-2-29 16,0-1-25-16,3-1-23 0,-1-3-10 15,-2-2 14-15,2-2 25 0</inkml:trace>
  <inkml:trace contextRef="#ctx0" brushRef="#br0" timeOffset="59990.04">18317 6946 50 0,'0'-4'180'0,"2"-2"-9"15,-1 0-13-15,1 1-5 0,3-1 0 0,0-2 0 16,0 3-6-16,2-3-4 16,0 2-5-16,-2 1-9 0,4-1-10 0,-5 0-18 15,3 2-19-15,-1 1-21 0,-2 1-20 16,-1 0-16-16,1 2-13 0,-2 2-7 0,0 1-5 16,-2 3-2-16,0 2 1 0,0-1 0 15,-2 5 0-15,0-1 0 0,-2 1 0 16,2 1 0-16,1 0 0 0,-1 1-1 0,2-1 1 15,-2 0 1-15,2 1 0 0,0-1 0 16,2 0 0-16,-2-1 0 0,2-1 1 16,-2 1 6-16,1-3 11 0,-1 1 14 15,0-3 21-15,0 3 18 0,0-3 20 0,-1 3 12 16,-3-2 4-16,0-1 0 16,-1-1-8-16,1 2-11 0,0-3-13 0,-2-1-12 15,-2 0-15-15,3 0-13 0,-4-4-13 16,2 0-21-16,-1 0-35 0,1-4-45 0,-1 0-57 15,3 0-58-15,1-3-58 16,2 1-44-16,2-2-28 0,0 1-19 0,2-3-19 16,2 3 17-16,-2-1 40 0,1 0 45 0</inkml:trace>
  <inkml:trace contextRef="#ctx0" brushRef="#br0" timeOffset="60375.65">18740 6988 103 0,'-2'-2'211'0,"2"0"9"15,0 0-19-15,0-2-4 0,2 2 3 16,2-2 1-16,1 2-2 0,3-1-7 0,2 1-6 16,0-2-9-16,3 2-12 0,0-2-20 15,2 2-23-15,0-2-26 0,1 1-24 16,1 1-24-16,0-2-25 0,-2 2-33 0,-1 0-43 15,2 0-52-15,-3 0-58 0,-1 0-58 16,0 2-50-16,-4 0-31 0,3 0-15 16,-3 0-4-16,3 0 5 0,-4 0 29 15,1 0 42-15</inkml:trace>
  <inkml:trace contextRef="#ctx0" brushRef="#br0" timeOffset="60823.87">19393 6633 90 0,'4'-9'212'0,"-1"-1"36"0,2 1-38 15,-1-1-28-15,-2 2-12 0,-1-1-14 16,1 1-23-16,-2 3-29 0,-2-1-29 0,1 0-24 15,-3 0-19-15,-1 3-12 0,0 1-4 16,-2 0 1-16,-2 2 5 0,2 2 5 16,-4 2 9-16,-1 1 10 0,1 3 4 0,-2 1 2 15,-2 5 1-15,-1-1 4 0,1 4 0 16,0 2 4-16,0 2 2 0,0 0 2 16,5 2 6-16,-2 0 2 15,2 0-1-15,3 2 0 0,1-3 0 0,2 1-1 0,3 0-4 16,1-2-1-16,1-2-3 15,3 0-5-15,2 0-3 0,3-4-6 0,1 1-7 16,2-3-10-16,1 0-6 0,1-3-7 16,4-1-5-16,-3-3-7 0,3 0-12 0,-1-2-25 15,0-1-42-15,0-3-52 0,0 0-60 16,1 0-55-16,-1-1-48 0,-2-3-29 16,2 0-11-16,-2 0 2 0,1-3 6 15,-4-1 5-15,1-2 28 0,2-1 40 0</inkml:trace>
  <inkml:trace contextRef="#ctx0" brushRef="#br0" timeOffset="61075.31">19651 6559 58 0,'0'-13'188'15,"1"1"-2"-15,-1 1-16 0,0 3-9 0,0 0-7 16,0 3-16-16,0 1-22 0,0 0-17 15,0 4-13-15,2 2-6 0,-2 4 1 16,0 3 5-16,0 7 8 0,0 3 1 16,0 2-4-16,0 5-14 0,-2 1-15 0,2 3-19 15,-1 1-14-15,1-1-13 0,-2 3-13 16,2-3-27-16,-3-1-34 0,1-1-39 0,2-1-39 16,-1-2-38-16,1-4-38 0,0 0-21 15,0-4-12-15,0-4-11 0,1-1 3 16,-1-5 21-16</inkml:trace>
  <inkml:trace contextRef="#ctx0" brushRef="#br0" timeOffset="61387.55">19605 6805 158 0,'-2'-6'206'0,"0"2"-28"0,2-2-17 0,0 3-7 15,2-1-3-15,2 0-5 0,-1 0-5 16,5-2-1-16,0 3 5 0,1-1 7 16,0 0 6-16,3 0 10 0,2 2 3 0,1-1 1 15,0 1-8-15,0-2-13 0,1 2-19 16,-2-2-26-16,1 2-22 0,0-2-26 16,1 2-18-16,-2 1-14 0,-1-1-11 15,1 0-8-15,-6 0-6 0,3 0-3 0,-3 2-14 16,-1-2-22-16,-1 2-34 0,-1-2-45 15,-1 2-54-15,-2 0-55 0,2 0-44 16,-3 0-30-16,1 0-14 0,-2 2-1 0,0-2 3 16,0 0 1-16,0 0 27 0,-2-2 35 15</inkml:trace>
  <inkml:trace contextRef="#ctx0" brushRef="#br0" timeOffset="61686.34">19941 6376 56 0,'0'-4'177'0,"0"0"22"0,0 3-58 15,0-1-29-15,3 2-13 0,-3 2-2 16,2 1-4-16,-2 3-7 0,2 5-5 0,-2 3 1 15,-2 1 1-15,0 6 2 0,-1 0 0 16,-1 4 0-16,1 1-3 0,0 3-8 16,-4 0-12-16,3-1-13 0,-1 3-15 15,0-3-14-15,-1 1-13 0,2-1-22 16,-2 1-28-16,2-4-32 0,-1-1-33 0,1 1-34 16,0-4-29-16,0 0-18 0,1-4-11 15,1-3-7-15,2-1-7 0,-2-4 2 16,2-1 17-16</inkml:trace>
  <inkml:trace contextRef="#ctx0" brushRef="#br0" timeOffset="61986.41">19934 6850 35 0,'10'-5'119'0,"0"-1"-10"16,1 2-6-16,0 0-6 0,-1 1-7 15,1-1-12-15,-2 2-8 0,-1 2-4 0,2 0-7 16,-2 0-7-16,-4 2-6 0,1 2-4 0,-1-1 0 15,-4 5-1-15,-2 0 5 16,-3 1 12-16,1 1 14 0,-2 1 19 0,-3 0 17 16,3 1 19-16,-3-1 15 0,2 1 10 15,2-3 5-15,-1 1-3 0,0-1-7 16,2 1-10-16,1-3-15 0,3 1-17 16,0-2-18-16,3 0-15 0,-1-1-16 0,4-1-16 15,-1 0-12-15,1-2-10 0,1 0-18 16,4-2-34-16,-5 2-50 0,5-2-57 15,-5 0-63-15,5 0-61 0,-4 0-45 16,3 0-26-16,-3 0-12 0,3-2-8 16,-3 0 29-16,-1 0 42 0,1 0 45 0</inkml:trace>
  <inkml:trace contextRef="#ctx0" brushRef="#br0" timeOffset="62777.66">20925 6212 146 0,'2'-6'155'16,"0"1"-25"-16,0 1-15 0,0 2-11 15,-2-2-17-15,0 2-18 0,0 2-16 16,-2 0-10-16,0 2-6 0,-4 2 3 0,-1 4 6 16,-1 3 11-16,-5 2 9 0,-3 6 11 15,-1 4 9-15,-7 4 6 0,1 7 0 16,-8 4-3-16,-5 6-6 0,-2 6-10 15,-6 3-14-15,-6 6-10 0,-1 4-12 0,-6 4-6 16,-5 5 0-16,-5 4 4 0,0 4 11 0,-4 2 13 16,0 0 17-16,1 2 16 15,2-2 12-15,1 0 8 0,4-2 1 0,3-4-6 16,4-2-6-16,3-5-10 0,1-2-13 16,6-7-14-16,3-4-9 0,4-5-9 0,5-3-11 15,4-6-11-15,3-6-6 16,4-4-8-16,4-3-11 0,1-6-17 0,6-4-25 15,0-4-38-15,4-4-46 0,1 1-50 16,1-5-46-16,1-1-34 0,4-2-26 16,-1-2-5-16,4-2-4 0,-1-2-5 15,4-2-12-15,1 0 15 0,1-3 30 0,1-1 35 16</inkml:trace>
  <inkml:trace contextRef="#ctx0" brushRef="#br0" timeOffset="63450.14">20299 7504 101 0,'3'-4'138'16,"-3"-2"-9"-16,2 1-6 0,-2-1-2 0,2 0-5 15,-2 2-4-15,2-1-2 16,-2 1-4-16,0 0 0 0,-2 0-1 0,2 2-5 0,-2-2-5 15,-3 3-10-15,1-3-11 16,0 2-14-16,-3 0-9 0,0 2-5 0,-3 0-5 16,1 0 0-16,-1 0 2 0,-1 2 2 15,-2 2 2-15,2 1 2 0,-4 1 3 16,2 2 3-16,1 3 5 0,-4 1 5 16,3 1 3-16,0 2 2 0,-2 4 2 0,2 0 7 15,3 2 2-15,-2 0 0 0,2 2 5 16,1 0-2-16,2 0-6 0,3 0-5 15,0-2-8-15,2-2-9 0,2 0-11 0,2-2-6 16,2-2-9-16,-1-2-8 0,3 1-3 16,1-3-5-16,1-1-6 0,0-1-3 15,2-1-3-15,-2-2-10 0,3-3-27 16,0 1-42-16,-1-2-57 0,1 0-71 16,0-2-70-16,0-2-55 0,3 0-38 0,0-2-12 15,1-1 1-15,-2-1 14 0,-1 0 43 16,2-1 49-16</inkml:trace>
  <inkml:trace contextRef="#ctx0" brushRef="#br0" timeOffset="63842.18">20373 7656 149 0,'3'-2'150'0,"0"2"-29"0,4 0-19 0,1 0-13 15,-1 0-10-15,1 2-17 0,1 2-16 16,-1 0-11-16,1 0-14 0,-1 1-9 0,0 3-9 16,-3 0-4-16,-2-1-3 0,-1 3 0 15,0-1 3-15,-2 1 4 0,-2-1 11 16,0 1 13-16,1-1 15 0,-2 1 18 16,-1-3 17-16,-1 1 17 0,2 0 12 0,-1-1 12 15,0-1 6-15,0 0 3 0,2-1 0 16,0-1-1-16,1 2-7 0,1-2-7 15,0 2-9-15,0-3-11 0,0 3-11 16,1-2-7-16,1 0-6 0,3 0-8 0,-4-1-4 16,3 1-3-16,0 0-9 0,2-2-9 15,0 0-11-15,-2 0-7 0,3 0-16 16,-1-2-27-16,-2 1-35 0,3-1-39 16,-1 0-41-16,0 0-43 0,1-1-34 0,0-1-23 15,-1 0-8-15,2 0-3 0,-3-2 4 16,3 0 5-16,-1 0-3 0,0-1 8 15,0-3 22-15</inkml:trace>
  <inkml:trace contextRef="#ctx0" brushRef="#br0" timeOffset="64141.43">20748 7329 129 0,'2'-8'230'0,"0"2"37"0,-2 0-35 16,0 1-26-16,0 1-17 0,0 2-14 0,0-2-21 15,1 2-22-15,-1 2-22 16,2 2-12-16,-2 2-3 0,1 2 11 0,-1 5 11 16,3 3 6-16,-3 1 0 0,0 4-5 15,0 4-11-15,-3 0-17 0,3 3-18 0,-1 3-18 16,-1 1-14-16,2 1-13 0,-1-1-11 15,1 1-9-15,-2-3-19 0,0 1-36 16,0-2-49-16,0-3-57 0,2 1-56 0,0-4-52 16,0-2-35-16,0-2-12 0,2-2 4 15,0-3 12-15,0-1 11 0,0-1 13 16,-1-3 29-16,1-1 35 0</inkml:trace>
  <inkml:trace contextRef="#ctx0" brushRef="#br0" timeOffset="64466.17">20707 7624 133 0,'0'-4'185'0,"0"0"-23"16,0 0-23-16,5 1-10 0,-2-1-1 15,2 2 3-15,4-2-4 0,-1 2-5 16,5 0-3-16,-2 0-1 0,2 0 0 15,2 1 1-15,0-1-1 0,0 0-2 16,1 0-9-16,0 0-13 0,-1 0-16 0,0 0-21 16,-1 0-19-16,-1 0-15 0,-1 0-11 15,1 0-6-15,-4 2-10 0,-2-1-13 16,1 1-23-16,0-2-25 0,-3 2-34 0,0-2-35 16,-2 2-35-16,0-2-25 15,1 2-18-15,-1-2-11 0,1 0-8 0,-2 0-10 16,0-2-5-16,-2-1 15 0,0-1 28 15</inkml:trace>
  <inkml:trace contextRef="#ctx0" brushRef="#br0" timeOffset="64718.96">20992 7290 33 0,'0'-1'164'0,"-2"-1"-6"15,2 0-26-15,0 2-12 0,0 0 0 16,0 4 4-16,0-1 5 0,0 5 5 0,0 3 3 16,0 5 0-16,-2 1-5 0,-1 2-7 15,1 4-13-15,0 1-19 0,-1 5-17 16,-2 0-17-16,-2 3-17 0,2 0-14 16,0 3-11-16,-3-1-10 0,2 0-21 15,-2-1-29-15,3-1-34 0,-4-2-37 0,5-1-37 16,0-2-36-16,0-3-24 15,-1-3-13-15,3-1-12 0,2-3-12 0,2-4 10 16,1-3 23-16</inkml:trace>
  <inkml:trace contextRef="#ctx0" brushRef="#br0" timeOffset="65056.24">21058 7713 6 0,'-3'-2'139'16,"1"2"-15"-16,-3 2-35 0,4 0-21 16,-1 2-10-16,0 0-5 0,0 0-7 15,2 1-6-15,0 3-2 0,2 0 1 16,0-1 4-16,0 3 6 0,1-1 6 0,2 3 5 16,-2-3 7-16,1 3 8 0,1-1 5 15,0 1 13-15,0-3 11 0,-2 3 12 0,4-3 12 16,-3-1 9-16,0 1 1 15,-2-1-4-15,3-1-6 0,-3-1-14 0,-2 2-18 16,0-3-19-16,0 1-20 0,-5 0-19 16,2 0-35-16,0-3-41 0,-3 3-46 15,-2-2-48-15,3-2-45 0,-4 0-39 16,2 0-26-16,-1-2-12 0,1-2-6 0,1-2-3 16,-1-2-3-16,1-1 16 0,-1-1 31 15</inkml:trace>
  <inkml:trace contextRef="#ctx0" brushRef="#br0" timeOffset="65243.32">21039 7630 105 0,'6'-4'168'16,"-1"2"-23"-16,5 0-22 0,0 0-17 0,0 0-15 15,5 2-21-15,0-2-23 0,2 2-24 16,0-2-28-16,1 2-30 0,1 0-33 15,3 0-40-15,-3 0-50 0,-2 0-26 16,1-2-2-16</inkml:trace>
  <inkml:trace contextRef="#ctx0" brushRef="#br0" timeOffset="68491.89">18066 9068 63 0,'-5'0'161'0,"3"2"-14"15,-1 2-41-15,1 1-21 0,0 1-12 0,2 0-5 16,0 3-7-16,0 1-6 0,0 1-2 16,2 1-4-16,2-1-3 0,-1 2 1 0,2 1-1 15,0-1 0-15,-1-2 0 0,2 1 0 16,0-1 2-16,-2-1-2 0,3-1 2 15,-1-1 5-15,0-2 5 0,1-1 9 16,0-1 9-16,1-2 10 0,0 0 3 16,1-2 3-16,-1-2-3 0,2-2-5 0,-4-1-9 15,5-1-12-15,-5-2-10 0,3 1-11 16,-3-1-10-16,-2-2-7 0,3 1-8 0,-3-1 0 16,-1 1-2-16,1-1 2 0,-2 1 1 15,-2-1-1-15,0 1 1 0,0 1 0 16,0-1-3-16,-2 1-2 0,-2 0-2 15,1 3-4-15,-3-3 0 0,0 2-1 0,1 3-2 16,-3-1-4-16,1 0-1 0,-1 2 0 16,0 0-2-16,1 2-3 0,-3 2 1 15,0 2 3-15,1 0-3 0,-1 3 2 16,1 1-3-16,0 1 1 0,1 3 2 0,-1-1-2 16,3 5 2-16,-1-3-1 0,2 2 3 15,0 0 0-15,0 1 1 0,3 1 4 16,0-2 7-16,2 0 6 0,2-1 6 0,0-1 10 15,1 0 10-15,0 1 7 0,3-3 3 16,-3-2 6-16,4 1 4 0,-1 0 2 16,3-3-2-16,-1-1-1 0,-1 0-4 15,2-3-5-15,-1 1-10 0,1-2-11 0,1 0-6 16,-3 0-7-16,4-2-7 0,-5-2-5 16,3 2-9-16,-3-2-18 0,3 0-32 15,-3 0-47-15,-2 0-54 0,3 1-58 16,-1-1-50-16,1 0-37 0,-1 0-23 0,1-2-5 15,0 2 0-15,-1-2-3 0,1 0 19 16,-1 1 34-16,-3-1 43 0</inkml:trace>
  <inkml:trace contextRef="#ctx0" brushRef="#br0" timeOffset="69157.62">18412 8881 63 0,'-2'-2'162'0,"-2"0"-25"15,2 0-35-15,0 0-28 16,1 1-22-16,1 1-15 0,-2 0-12 0,2 1-5 15,-2 1 1-15,2 4 7 0,0 2 7 16,0-1 10-16,0 5 5 0,0-1 6 0,2 1 1 16,-2 3 1-16,2 0 1 0,-2 0-2 15,1 4 0-15,1 0-1 0,0 1-1 16,1 0-3-16,-2 1-1 0,1 2-5 0,0-2-7 16,0 0-9-16,0-2-7 0,-2 0-8 15,1-2-7-15,-1 1-2 0,2-5-2 16,-2 0-2-16,0-3-2 0,0-1-2 0,0-1-3 15,0-2-5-15,0-1-3 0,0-1-5 16,0 0-2-16,0 0-3 0,-2-2 0 16,2-2-1-16,-1-2 2 0,-1 0 2 15,0 0 3-15,0-2 3 0,0-2 2 0,1 1 5 16,-2-1 1-16,1-2 1 0,2 1 1 16,-2-3 0-16,2 3 2 0,0-3 1 15,0 2 0-15,2 1 0 0,-2-1 2 0,2 1 0 16,2-1-1-16,-2 2 0 0,2-1 0 15,-1 1 0-15,4-2 0 16,-4 3-1-16,2-1 2 0,4 0 5 0,-2 0 4 16,1 3 4-16,0-3 5 0,1 2 1 0,2 0 2 15,1 1-2-15,-1 1-3 0,0 2 0 16,1 0-1-16,0 2 2 0,-1-1 1 16,-1 3 3-16,1 2 4 0,-2 0 4 15,-1 1 2-15,1 3 2 0,-1-1-5 0,-3 1-2 16,2 1-5-16,-1 1-6 0,-4-1-4 15,2 1-6-15,-1-1-4 0,-1 0-9 16,0-1-16-16,0-1-24 0,0 1-30 16,-2-2-33-16,2-1-34 0,-1 1-36 0,1-2-30 15,0-3-36-15,0 1-7 0,0 0 13 16,-2-4 27-16</inkml:trace>
  <inkml:trace contextRef="#ctx0" brushRef="#br0" timeOffset="69517.81">18833 8814 62 0,'-3'-7'197'0,"2"1"15"0,-1 0-30 0,1 3-67 15,-1-1-42-15,2 0-21 0,-2 2-15 16,2 2-14-16,0 0-10 0,2 4-3 16,-2 2 3-16,2 1 7 0,-1 7 12 15,-1 1 12-15,2 4 11 0,-1 4 7 16,-1 0 7-16,3 3 0 0,-3 1-2 0,2 0-4 16,-2 1-8-16,2 1-7 0,0-1-9 15,0-1-10-15,0-2-9 0,-1-1-7 16,1-1-5-16,1-2-6 0,-2-2-15 0,1-2-23 15,-2-1-27-15,2-3-29 16,0-2-31-16,0-1-29 0,-1-2-24 0,1-3-20 16,0 1-29-16,1-4-4 0,-3-2 16 0</inkml:trace>
  <inkml:trace contextRef="#ctx0" brushRef="#br0" timeOffset="69724.61">18719 8639 164 0,'-9'-4'203'0,"1"-1"4"0,1 1-81 15,2 2-87-15,2-2-63 0,-2 2-45 16,3 2-42-16,2 0-46 0,0 0-20 0,0 0 5 0</inkml:trace>
  <inkml:trace contextRef="#ctx0" brushRef="#br0" timeOffset="72990.03">13118 12175 170 0,'-3'-6'222'0,"2"0"-8"0,-1 1-9 0,1-1 2 15,1 0 13-15,-2 1 14 0,2-1 4 16,-2 2-2-16,2 0-12 0,-2 2-19 15,2 0-21-15,-2 1-24 0,2-1-22 0,-2 2-19 16,2 2-15-16,-3 1-13 0,3 3-14 16,-2 4-13-16,2 5-11 0,0 4-11 15,0 6-11-15,0 5-9 0,-1 4-4 16,1 6-10-16,-1 4-4 0,1 4-3 16,-2-1-2-16,0 1-7 0,0 0-10 0,2-3-13 15,-2-1-28-15,-1-2-53 0,1-4-63 16,0-2-68-16,2-3-60 0,0-3-50 15,2-5-33-15,0-2-16 0,1-6 1 0,-1-2 35 16,0-3 52-16,0-3 54 0</inkml:trace>
  <inkml:trace contextRef="#ctx0" brushRef="#br0" timeOffset="73287.58">13176 12234 101 0,'4'-23'198'0,"1"2"21"0,-1 2-50 16,1 2-37-16,3 2-20 0,-1 3-1 15,3 1-1-15,-1 3-2 0,3 1-1 0,0 3-4 16,-2 2-4-16,3 4-5 0,-2 2-6 16,-2 3-4-16,-1 5-1 0,-1-1 2 15,-2 4 2-15,-4 2-1 0,-1 1-8 16,-1 1-8-16,-6 0-14 0,-2 2-17 15,0-2-12-15,-4 0-9 0,1-2-5 0,-3-2-5 16,1-2-9-16,-1-1-17 0,0-3-22 16,0-1-26-16,-1 0-29 0,1-5-30 15,1 1-33-15,3-2-23 0,2-2-18 0,-2 0-18 16,7 0-14-16,-2 0-19 0,4-2-15 16,2-2 10-16,2-1 25 0</inkml:trace>
  <inkml:trace contextRef="#ctx0" brushRef="#br0" timeOffset="73753.23">13370 12213 51 0,'6'6'133'0,"3"1"-28"16,-2 1-18-16,1 3-13 0,-3 1-14 0,2-1-21 15,-2 3-14-15,0-3-9 0,-1 0-5 16,-1-1-3-16,1-1 6 0,-2-1 7 15,-2-2 6-15,1-2 1 0,-1-3 1 16,-1-1-2-16,1-1-7 0,-2-3-5 0,0-2-5 16,0-2 2-16,-1 1 6 0,1-3 5 0,2 1 3 15,0-1 5-15,0 1-1 16,5-1-4-16,-1 3-5 0,-1-1-6 0,2 0-4 16,4 1-6-16,-3 1-1 0,3 2-4 15,0 2-1-15,3 0 1 0,-2 2 0 16,0 2 0-16,2 2-3 0,0 0 3 0,-2 2 0 15,2-1 0-15,0 1-2 0,0 0 2 16,-2-1 6-16,1 1 5 0,0-2 11 0,-2 0 11 16,1-2 18-16,-1 0 14 0,1-4 12 15,-1 0 1-15,-1-2-2 0,-3-2-7 16,0 1-12-16,-1-3-14 0,-3-2-9 16,1-1 0-16,-4 1 3 0,1-1 9 0,-3 0 3 15,-1-1 4-15,-2 1 1 0,-1-1-4 16,1 1-9-16,-2 1-12 0,1 3-9 15,-1-1-20-15,3 2-27 0,-3 3-36 16,2-1-38-16,0 2-39 0,1 2-38 0,2 2-34 16,2 0-30-16,0 2-35 0,2-1 0 15,0 3 20-15,2-2 29 16</inkml:trace>
  <inkml:trace contextRef="#ctx0" brushRef="#br0" timeOffset="74255.5">13812 12091 64 0,'3'2'213'0,"-1"2"20"0,0 1-11 0,0 3-59 16,0 4-38-16,0 3-16 0,0 2-5 0,1 6-8 16,-1 3-12-16,3 7-13 0,-2 1-13 15,1 6-10-15,-1 2-12 0,2 2-11 16,-3 2-10-16,1-1-6 0,-1 1-2 15,-2-2-4-15,2 0-2 0,-2-4 0 0,0-2-1 16,-2-2 0-16,2-6 0 0,-2-1 1 16,2-6 3-16,-1-4 0 0,1-4-2 15,-2-3-7-15,0-7-6 0,-1-7-5 16,1-5-3-16,1-7-3 0,-1-7 1 0,0-7 4 16,2-5 2-16,-2-5 2 0,2-5 1 15,0-3 2-15,2-2 7 0,0 1 16 16,1-3 20-16,4 4 20 0,0 1 25 0,5 3 24 15,-2 4 17-15,5 1 9 0,1 5 1 16,4 3-4-16,-1 3-10 0,2 3-13 16,-1 2-10-16,2 6-10 0,-1 1-8 15,-2 3-5-15,0 3-7 0,-3 5-4 0,-2 3-3 16,-1 1-6-16,-4 5-7 0,-2 4-8 16,-3 3-5-16,-4 2-4 0,-2 2-7 15,-7 2-6-15,0 1-5 0,-4 0-7 0,-2 1-15 16,-2-2-24-16,-2-1-20 0,-2-3-28 15,-1-2-32-15,2-1-38 0,1-5-37 16,-2 1-36-16,4-4-32 0,-1-2-25 16,5-2-16-16,0-4-9 0,2 0-16 0,7-2 20 15,0-1 36-15,4-1 42 0</inkml:trace>
  <inkml:trace contextRef="#ctx0" brushRef="#br0" timeOffset="74637.78">14291 12116 140 0,'13'-8'212'0,"0"2"3"0,-4 1-39 0,-3 1-35 0,-4 0-22 15,-2 0-20-15,-2 4-22 0,-4 0-24 0,-2 4-16 16,-1 0-9-16,-2 4-3 16,-1 3-4-16,-2 2-1 0,0 3 2 15,4 1 2-15,-3 2 2 0,2 2 1 0,3-2-3 16,-1 2-3-16,4-4-4 0,1 0-5 15,1-2-4-15,3-1 0 0,2-3 6 16,-1-3 11-16,5-1 15 0,-1-3 13 16,4-4 13-16,-1-4 14 0,4-1 9 0,0-3 7 15,-1-4 5-15,0-1 7 0,1-2 5 16,0 2 4-16,-4-1 1 0,3 3-2 16,-5-1-15-16,3 5-15 0,-2-1-18 0,-1 2-19 15,0 3-18-15,-1 1-18 0,1 2-12 16,0 2-20-16,-1 1-24 0,2 3-36 15,-4 2-43-15,2-1-48 0,0 3-53 0,1-1-40 16,-3 3-28-16,0-3-11 0,2 1-3 16,-1-1-1-16,0-1 8 0,-2 0 30 15,0-3 38-15</inkml:trace>
  <inkml:trace contextRef="#ctx0" brushRef="#br0" timeOffset="74954.28">14473 12249 31 0,'2'-4'62'16,"0"-1"-6"-16,-2-3-5 0,2 0-2 15,-2 1 1-15,1-3 1 0,-1 1 5 16,2-1 2-16,-2 1 5 0,1-1 1 0,1 3-2 16,0-1-2-16,3 0-7 0,-1 1-3 15,-1-1-5-15,3 0-5 0,2 3-3 0,-2-1-2 16,5 0-1-16,-2 1-2 0,2 1 2 15,1 2 6-15,0 0 7 0,-2 0 12 16,3 2 19-16,-2 0 15 0,0 2 13 0,-1 0 9 16,1 2 7-16,-2-1 1 0,0 3-6 15,-3 2-10-15,3 1-13 0,-3 3-17 16,-4 1-19-16,3 0-20 0,-1 3-24 16,-2-1-30-16,0 0-34 0,-1 2-34 0,-1 0-40 15,2-1-41-15,-2-1-39 16,2-2-29-16,-2-1-15 0,2-3-16 0,2-1-14 15,-2-2 11-15,3-3 29 0</inkml:trace>
  <inkml:trace contextRef="#ctx0" brushRef="#br0" timeOffset="75236.48">14837 12203 72 0,'-2'-1'173'0,"-3"-1"-2"16,1 2-55-16,-1 2-43 0,-3 1-19 0,1 1-5 15,-1 4 0-15,1-1 5 0,-1 1 10 16,1 2 15-16,-1-1 13 0,1 1 10 16,5-1 3-16,-2-1 5 0,2-1 7 15,2-1 12-15,0 0 16 0,4-2 19 16,-1-3 16-16,3 1 11 0,2-2 0 0,1-2-10 16,1 1-22-16,-1-1-31 0,2-2-27 15,-1 2-28-15,0 0-27 0,-1 0-36 0,-1 0-45 16,1 2-57-16,-1 0-74 0,0 2-76 15,-1 0-73-15,1 0-55 0,0 2-48 16,-1 0-17-16,-2-1 32 0,2 1 57 16,-2 0 64-16</inkml:trace>
  <inkml:trace contextRef="#ctx0" brushRef="#br0" timeOffset="76585.23">8899 11325 137 0,'-10'-4'199'0,"3"1"-25"0,-3 1-27 15,-1 2-21-15,0 0-14 0,1 2-11 0,-2 1-6 16,-1 1-3-16,-1 2-1 0,0 2 4 16,-1-1 6-16,-2 5 4 0,0 1 8 15,0 2 6-15,-1 2 8 0,0 2 4 0,-1 4 2 16,2 2 2-16,0 2-1 15,2 5-3-15,0 2-2 0,2 4-5 0,3 2-11 16,0 2-13-16,4 2-15 0,2 0-16 16,4 0-18-16,3-2-17 0,0 0-8 0,4-2-9 15,2-2-5-15,1-4-3 0,2-3-4 16,2-3 0-16,-1-3-4 0,2-4-9 16,1-4-22-16,-1-2-41 0,2-3-50 15,0-5-62-15,0-1-63 0,2-2-55 0,0-4-38 16,1-4-18-16,2-2-4 0,-1-1 4 15,1-3 18-15,0-3 40 0,-3-1 48 16</inkml:trace>
  <inkml:trace contextRef="#ctx0" brushRef="#br0" timeOffset="76986.92">9044 11847 119 0,'0'-4'183'0,"0"1"-20"15,0-1-27-15,0 0-16 0,1 0-10 16,0 0-9-16,4 1-3 0,-1-1-2 16,0 0-4-16,1 0-9 0,1 0-12 0,2 0-15 15,-3 3-15-15,1 1-16 0,-1 0-10 16,2 3-7-16,-2 1-1 0,0 2 1 16,-1 3 0-16,3 1 2 0,-4 3-1 0,0 3 0 15,2 3-2-15,-3 0 0 0,2 0-1 16,-2 2-2-16,1 0-1 0,0 0-1 0,2-2 4 15,-1 0 3-15,1-2 11 0,-1-2 15 16,0 0 17-16,0-1 21 0,-1-3 22 16,1-1 25-16,-1-1 20 0,-1-1 17 15,-2-3 11-15,0 3 1 0,0-2-9 0,-2-2-20 16,-3 1-22-16,2-1-29 16,-1 0-26-16,-2 0-23 0,-1-2-16 0,-1 1-11 15,-1-1-21-15,-2 0-24 0,1 0-34 16,-2 0-40-16,0-2-51 0,1 0-51 0,2 0-45 15,-2 0-35-15,5 0-21 0,-2 0-15 16,3 0-13-16,3-2-7 0,2 2 25 16,1-2 39-16,0-2 44 0</inkml:trace>
  <inkml:trace contextRef="#ctx0" brushRef="#br0" timeOffset="77373.7">9508 11188 106 0,'0'-13'188'0,"2"1"-11"0,-2 5-45 0,2 1-27 0,-2 6-8 16,2 4 0-16,0 5 2 0,0 7 6 15,-1 4 14-15,3 7 11 0,-1 6 8 0,-2 3 2 16,1 6-3-16,0 5-10 0,-2 3-11 0,0 1-20 16,-2 3-21-16,2-1-22 0,-2 0-16 15,2-1-15-15,-1-1-15 0,1-3-28 16,0-4-43-16,0-3-48 0,0-4-50 0,0-5-48 15,0-3-41-15,0-5-25 0,0-5-9 16,0-3-5-16,0-5 22 0,0-3 33 16</inkml:trace>
  <inkml:trace contextRef="#ctx0" brushRef="#br0" timeOffset="77608.69">9454 11819 71 0,'-1'-14'158'15,"1"3"-21"-15,0-1-18 0,0 1-13 16,3 1-10-16,2 3-6 0,2-1-4 0,1 1 0 16,2 1-1-16,5 0 0 0,0 0-2 15,0 3-5-15,2-1-8 0,1 0-11 16,-1 0-9-16,1 2-12 0,1 0-12 16,1 2-9-16,-1-1-8 0,-2 1-12 0,2 0-18 15,-4 0-24-15,1-2-27 0,-1 2-29 16,-2-2-30-16,-2 2-23 0,1-2-19 15,-2 0-12-15,-3 0-18 0,0-2 1 0,1-2 19 16</inkml:trace>
  <inkml:trace contextRef="#ctx0" brushRef="#br0" timeOffset="77836.56">9819 11304 27 0,'0'-7'177'0,"-3"1"2"0,3 2-30 0,-2 0-24 16,1 4-20-16,-1 4-10 0,0 4-3 16,0 5-2-16,1 4 2 0,-1 4 2 0,-1 4 2 15,1 4-6-15,0 3-10 0,1 4-14 16,-1 4-12-16,0 2-13 0,0 2-13 16,0 3-11-16,1 3-7 0,-2 0-10 15,3-1-18-15,0-3-27 0,0-2-34 0,0-4-38 16,0-2-41-16,3-6-36 0,-2-3-34 15,3-6-26-15,0-3 5 0,-1-4 24 16</inkml:trace>
  <inkml:trace contextRef="#ctx0" brushRef="#br0" timeOffset="78297.59">9988 11862 45 0,'2'-3'152'0,"1"1"-21"0,-1 2-45 16,3 4-28-16,-1 1-19 0,0 7-11 16,3 1-9-16,-1 2-5 0,0 0 2 0,5 3 5 15,0-1 3-15,0-2 4 0,1 0 3 16,2 0 5-16,-1-3 4 0,-1-1 0 16,0-3 6-16,0 0 12 0,0-5 12 0,-3 1 11 15,-1-4 6-15,-1-2 7 0,-2-1 3 16,0-3-3-16,-3-4-7 0,0 1-11 15,-4-5-11-15,0 1-15 0,-3-4-14 0,0-2-13 16,0-4-10-16,-2 0-6 0,0-4-7 16,-1 1 0-16,1-3-1 0,-1-1 1 15,1-1 5-15,-1 3 8 0,3-3 11 0,3 5 12 16,0-1 10-16,2 4 6 0,0 2 2 16,2 2-1-16,2 2 1 0,3 4 0 15,0 1 3-15,1 3 7 0,-1 1 10 16,1 4 10-16,0 4 3 0,-2 2 2 0,0 2-7 15,-3 3-9-15,-2 5-14 0,-1-1-16 16,-1 5-16-16,-2 1-14 0,-1 0-26 16,-4 2-40-16,-1 2-57 0,-1 0-62 15,-2 0-62-15,1 2-55 0,0-2-40 0,0-2-33 16,3-2-14-16,-4-2 24 0,2-2 44 16,-1-1 47-16</inkml:trace>
  <inkml:trace contextRef="#ctx0" brushRef="#br0" timeOffset="81373.31">18024 10727 24 0,'0'-4'158'15,"0"-1"-19"-15,0 1-19 0,0-2-8 16,0 2-8-16,0-2-4 0,0 3-1 16,0-1 6-16,0 0 8 0,0 0 10 0,0 2 14 15,-2-1 13-15,2 1 12 0,-2-2 9 0,2 2 4 16,-2-2-1-16,2 2-7 0,-2-2-10 15,-1 2-16-15,-1-1-19 0,3 1-17 16,-2 0-20-16,-1 0-18 0,-3 0-19 16,2 0-13-16,0 0-12 0,-3 0-10 0,-1 2-4 15,-1 0-4-15,0 0 0 0,-1 0-4 16,-2 2 1-16,-1 2-1 0,0 0-1 16,-1 2-2-16,0 1 1 0,-1 1 0 15,1 3 0-15,1 1 3 0,-1 3 5 16,-1 2 9-16,1 2 7 0,2 2 6 0,-1 4 4 15,2 1 1-15,4 1-3 0,-1 0-4 16,4 1-3-16,3-1-5 0,4 0-1 0,1-1 1 16,4 1-1-16,0-2 0 15,5-2 0-15,1 0 0 0,1-2-2 0,5-2 1 16,-2 0-4-16,0-4-2 0,2 0-1 16,0-2-2-16,0-1-1 0,-1-3-2 0,1 1 0 15,-1-2-1-15,-4-3-1 0,2-1-4 16,-3 0-6-16,1 0-11 0,-2-2-15 15,-4-2-29-15,1 0-50 0,-2 0-65 0,1 0-78 16,0 0-70-16,-3-2-61 0,3 2-52 16,-1-2-31-16,-1 0 26 0,0-2 57 15,0 0 69-15</inkml:trace>
  <inkml:trace contextRef="#ctx0" brushRef="#br0" timeOffset="81987.59">18315 11005 126 0,'-4'-2'212'0,"0"-2"2"0,1 1-31 0,1-1-16 0,0 0-10 16,0 0-4-16,0 0-4 0,2 1 1 16,0-3 6-16,0 2 10 0,2-2 11 15,2 3 3-15,-1-3-3 0,1 2-8 0,2-2-17 16,1 3-20-16,0-1-28 0,0 2-26 15,-2 0-24-15,2 0-18 0,-3 2-15 0,3 2-8 16,-1 0-4-16,-2 2-6 0,-2-1-3 16,3 3 1-16,-3 2-1 0,-2 1-2 15,2 1-1-15,-2-1 2 0,-2 3 0 16,2-1-2-16,-2 3 0 0,2-3-2 16,-3 2 2-16,3-1 0 0,0 1-2 0,0 0-1 15,3 1 3-15,1-1 1 0,2 0-1 16,-1 1 1-16,1-1 2 0,1 0 1 15,1 1 5-15,1 1 3 0,-1-2 3 16,1 1 6-16,0-1 4 0,-3-2 2 0,3-1 3 16,-4-1 2-16,-2-1 5 0,2 0 1 15,-1-3 2-15,-2-1 1 0,-2 2-5 16,0-2-3-16,0 0-6 0,-2-1-5 0,-2-1-6 16,-2 2-6-16,1-2-5 0,-1-2-5 15,-2 2-8-15,-1-2-17 0,1-2-24 16,-1 2-38-16,-1-2-49 0,0 0-56 0,1 0-57 15,1-2-47-15,3 3-36 16,1-3-19-16,-1 0-9 0,3 0-15 0,0 0 27 16,2-1 42-16,0-3 48 0</inkml:trace>
  <inkml:trace contextRef="#ctx0" brushRef="#br0" timeOffset="82320.75">18680 10668 112 0,'-1'-10'224'16,"-3"1"30"-16,2 1-46 0,0 1-27 15,1 1-19-15,-2 2-16 0,1 0-25 0,2 1-20 16,-2 1-13-16,2 0 2 0,0 4 10 15,0 3 22-15,0 3 22 0,0 5 22 16,2 4 11-16,0 4-3 0,1 4-16 0,-2 0-26 16,3 4-29-16,-2-1-26 0,1 3-23 15,-1-1-19-15,3-1-14 0,-2 1-9 16,1-1-9-16,-1-3-11 0,2 1-31 16,-1-4-45-16,-2 0-60 0,1-2-71 0,-2-4-66 15,3-2-55-15,1-2-33 0,-1-1-20 16,0-3 1-16,-2-1 37 0,1 0 52 15,-1-5 54-15</inkml:trace>
  <inkml:trace contextRef="#ctx0" brushRef="#br0" timeOffset="82650.25">18689 10942 175 0,'-5'-3'211'0,"1"-1"-24"0,3 0-32 0,-1 2-17 16,0 0-13-16,0 0-13 0,4 0-5 16,0 0 4-16,1 0 12 0,4 1 19 15,0-1 22-15,3 0 18 0,0 0 18 0,3 0 7 16,2 0 0-16,0 0-2 0,2-2-20 16,2 2-27-16,-1-1-32 0,4-1-28 15,-3 0-30-15,0 2-31 0,-1-2-18 0,-3 2-8 16,0 0-7-16,-3 1-8 0,-2-1-14 15,0 0-21-15,-3 0-27 0,2 0-49 16,-4 0-58-16,-2 0-62 0,2 2-54 16,-1-2-44-16,0 2-29 0,-1-2-19 0,-2 0-11 15,-1-1 27-15,0-1 46 0,0 0 51 16</inkml:trace>
  <inkml:trace contextRef="#ctx0" brushRef="#br0" timeOffset="82890.52">18980 10577 71 0,'-3'-6'204'0,"3"2"18"0,-2 0-45 16,2 2-33-16,0 0-23 0,0 1-10 0,0 2-4 16,0 3 3-16,0 2 13 0,0 5 15 15,0 3 15-15,0 5 8 0,0 4 1 16,0 3-8-16,0 5-13 0,0 3-19 15,0 0-25-15,0 4-25 0,0-1-23 0,0 1-27 16,0-2-40-16,0-2-51 0,0 1-61 16,0-5-59-16,0 0-57 0,0-3-50 15,0-2-36-15,2-4-29 0,-2-4 14 0,0-2 38 16,0-3 47-16</inkml:trace>
  <inkml:trace contextRef="#ctx0" brushRef="#br0" timeOffset="83204.45">19052 10918 59 0,'3'-10'198'0,"4"2"23"16,-1 1-40-16,0-1-23 0,5 1-6 16,-2 1 2-16,4 0-3 0,0 0 1 15,3 3-3-15,-1 1-5 0,1 2-4 0,1 2-5 16,-2-1-7-16,0 5 0 0,-1 2 2 15,-1 1 3-15,-3 3 3 0,3 3-1 16,-6 0-6-16,1 4-11 0,-3 0-18 16,-1 0-19-16,-1 2-22 0,-2 0-15 0,-1 0-14 15,0 0-11-15,-1 0-9 0,-2-2-4 16,1 0-10-16,-1 0-15 0,1-3-27 16,-2-1-41-16,0-2-51 0,0 0-61 0,1-3-54 15,1 0-45-15,-2-3-35 0,2-1-20 16,-3 0-15-16,3-5-1 0,-2 1 28 15,-2-4 42-15,-1 1 52 0</inkml:trace>
  <inkml:trace contextRef="#ctx0" brushRef="#br0" timeOffset="83438.7">19100 11041 9 0,'-6'-3'226'0,"0"1"32"0,3-2 34 15,-1 2-62-15,0 0-50 16,4 0-31-16,0 0-14 0,4 0-11 0,2 0-15 16,3-1-14-16,5-1-9 0,0 0-7 15,3-2-13-15,3 1-21 0,1-1-35 0,-1 0-41 16,2 0-47-16,-1 1-44 0,0 1-41 16,-3-2-41-16,1 2-26 0,-2 1-20 15,-2 1-25-15,1-2 7 0,-2 2 24 0,-3 2 32 16</inkml:trace>
  <inkml:trace contextRef="#ctx0" brushRef="#br0" timeOffset="87157.49">18190 12483 116 0,'-4'-19'243'0,"0"-2"50"16,-3 2-3-16,4-2-14 16,0 2 4-16,-1 2 10 0,-1 2 12 0,2 4-10 15,1-1-24-15,0 5-31 0,0-1-33 16,0 2-40-16,1 0-39 0,-2 5-36 16,1 1-26-16,-1 1-17 0,1 7-9 0,-2 5-9 15,2 6-6-15,-2 6-5 0,2 6-3 16,-1 1-3-16,1 4-5 0,0 4-2 0,0 2-1 15,2 2 1-15,0 4-1 16,0-1-3-16,0 1-3 0,2 0-7 0,0-3-11 16,1-1-13-16,-1 0-26 0,2-4-53 15,-2-4-77-15,2-2-89 0,1-1-78 0,2-5-65 16,-2-3-63-16,2-4-14 0,0-2 43 16,-4-4 74-16,0-3 77 0</inkml:trace>
  <inkml:trace contextRef="#ctx0" brushRef="#br0" timeOffset="87488.92">18208 12613 181 0,'6'-25'257'0,"0"0"44"15,-1 3-39-15,3 1-32 0,1 2-27 0,3 0-18 16,0 3-24-16,-1 5-33 0,1 1-27 15,1 3-19-15,-2 3-10 0,-2 4-6 0,-1 4-2 16,-1 3 0-16,0 3 1 0,-3 3 5 16,-4 2 0-16,0 3-1 0,-4-1-5 0,-3 0-5 15,0 2-10-15,-3-2-10 16,1 0-12-16,-2-2-9 0,-2 1-7 0,-2-3-14 16,2-2-21-16,-1-1-26 0,0 0-28 15,-1-5-38-15,2 1-40 0,0-2-41 16,3 0-30-16,0-3-21 0,3-1-17 0,1 0-9 15,2 0-6-15,4 0-7 16,0 0 15-16,2-3 32 0</inkml:trace>
  <inkml:trace contextRef="#ctx0" brushRef="#br0" timeOffset="87985.03">18378 12590 77 0,'6'6'112'16,"-1"1"-22"-16,1 3-18 0,-2 0-15 0,1-1-12 16,0 1-10-16,-4-3-8 0,3 1-4 15,-2-1-5-15,0-1 0 0,-1-2-2 16,-1 0-2-16,2-4-2 0,-2 0-5 16,3-4-3-16,-3-2-4 0,2-1-3 0,-2-3-2 15,2-1 0-15,-1-1 3 0,1-1 5 16,1 0 2-16,1-3 2 0,3 3 6 0,-2 0 15 15,3-1 11-15,3 1 6 16,1 2 2-16,1 1 0 0,1 1-4 0,1 3-11 16,0 2-13-16,-1 2-7 0,2 2 0 15,-1 4 1-15,0 0 3 0,1 1 3 16,0 3 6-16,-3 0 9 0,2-1 4 0,-2 3 8 16,-2-3 7-16,2-1 12 0,0 0 13 15,-5 0 18-15,3-3 20 0,-2-1 21 16,0-2 17-16,-1 0 9 0,-2-4-1 0,2 1-13 15,-3-5-16-15,-1-1-16 0,-1-3-14 16,2-1-9-16,-3-1-1 0,-2 1 1 16,-2 0-4-16,-1-1-10 0,-2 3-13 0,-1-2-16 15,-2 1-18-15,1 1-13 0,-3 1-12 16,1 1-13-16,-2 1-12 0,-2 2-19 16,3 1-30-16,-2 1-42 0,1 2-50 15,-3 2-46-15,3 4-42 0,0 0-40 0,-2 3-26 16,5 1-16-16,0 1-13 0,3 3-6 15,1-3 22-15,1 3 39 0,1-3 50 16</inkml:trace>
  <inkml:trace contextRef="#ctx0" brushRef="#br0" timeOffset="88500.57">18951 12350 265 0,'6'2'302'0,"-3"0"35"0,0 0-6 16,-3 2-89-16,2 1-67 0,-2 5-28 0,2 1-17 16,2 3-28-16,-3 5-29 0,2 2-17 15,2 2-11-15,-1 3-10 0,0 5-10 16,-1-1-8-16,1 4-5 0,-2 1-7 16,2 1-5-16,-2 2-12 0,0-2-19 0,-1 0-22 15,1 1-22-15,0-3-22 0,0-2-17 16,-2-1-10-16,2-3 0 0,-2-5 6 15,2-2 9-15,-2-4 10 0,0-3 8 16,0-5 7-16,0-3 7 0,-2-6 8 0,0-6 7 16,0-3 11-16,-2-5 10 0,3-3 13 15,-3-6 9-15,2-1 9 0,0-7 4 16,0-1 6-16,-1-5 7 0,2-1 11 0,1-2 14 16,1 2 17-16,2 2 20 0,1 0 20 15,2 3 14-15,1 1 11 0,3 4 7 16,1 1 5-16,3 2 0 0,1 4-2 15,0 0-5-15,-1 4-11 0,5 2-13 0,-5 3-18 16,-1 3-12-16,1 1-14 0,0 4-6 16,-6 4 0-16,3 2 6 0,-6 2 3 15,-1 4 2-15,-2 1-3 0,-2 3-7 16,-4 3-11-16,-3 0-9 0,-6 2-10 0,3 0-12 16,-5 1-17-16,-2-1-15 0,-1-2-21 15,-2-2-25-15,3-1-26 0,0-3-27 16,2 1-27-16,0-3-27 0,4-1-25 15,1-2-24-15,3 0-20 0,3-2-13 0,4-2-13 16,0 0 2-16,4-4 24 0,2-2 36 16</inkml:trace>
  <inkml:trace contextRef="#ctx0" brushRef="#br0" timeOffset="88688.54">19202 12413 68 0,'14'-11'179'0,"-2"-1"-10"0,-2 4-25 0,1 1-13 0,-5-1-5 0,3 4-2 0,-2 1-3 0,-1 1 2 0,-2 2 8 0,1 2 7 16,0 3 2-16,-2 3-6 0,1 1-12 16,-1 5-19-16,-1 1-24 0,3 2-25 15,-3 2-20-15,1 2-26 0,-1-2-31 0,1 2-32 16,-1-2-35-16,3-2-32 0,-3 1-35 16,2-5-26-16,-3 0-15 0,0-3-12 15,-1-1-12-15,2-1-20 0,-2-4 3 0,0-4 20 16</inkml:trace>
  <inkml:trace contextRef="#ctx0" brushRef="#br0" timeOffset="88968.76">19431 12137 8 0,'1'-12'243'16,"-1"3"35"-16,0-1 45 0,0 1-41 0,0 1-56 15,0 2-38-15,0 3-23 16,2-1-25-16,-2 0-31 0,3 2-19 0,1 2-4 16,0 4 10-16,-1 2 11 0,1 5 4 15,2 2-2-15,-2 6-12 0,1 2-17 16,0 2-20-16,0 4-19 0,-2 1-17 16,1 3-10-16,1-2-8 0,-2 1-7 0,-1-1-14 15,1-1-28-15,-1-1-33 0,-2 0-46 0,3-5-48 16,-3 1-55-16,0-4-42 15,0-2-29-15,0-1-25 0,2-3-24 0,-2-3 11 16,-2-1 34-16,-1-3 43 0</inkml:trace>
  <inkml:trace contextRef="#ctx0" brushRef="#br0" timeOffset="89185.39">19301 11986 55 0,'-15'-11'278'0,"-4"-1"26"16,3 3 38-16,-2 1-36 0,3 1-87 15,3-1-60-15,1 0-54 0,2 5-56 16,1-3-72-16,1 2-74 0,5 0-54 16,0-1-41-16,2-1-15 0,0 0-4 15,0-2-5-15,2 3-10 0,-1-3 9 0,0 2 23 16</inkml:trace>
  <inkml:trace contextRef="#ctx0" brushRef="#br0" timeOffset="90173.4">20209 10300 109 0,'-2'-7'215'0,"0"-1"14"15,-1 4-30-15,1 0-20 0,-1 1-15 0,0 1-14 16,-3 2-12-16,-2 2-9 0,-2 1-3 16,-1 3 4-16,-2 6 14 0,-2 1 21 15,-2 8 15-15,-4 4 13 0,-3 5 0 0,0 4-7 16,-2 6-19-16,0 4-25 0,0 4-29 15,-2 0-27-15,4 1-22 0,-1 1-21 0,1-3-11 16,0 1-15-16,4-2-3 0,-1-3-7 16,4-3-7-16,0-2-7 0,2-1-15 15,1-7-29-15,2 1-50 0,3-5-61 16,0-3-75-16,1-2-65 0,0-2-51 0,5-4-28 16,-1-3-2-16,2-3 12 0,2-1 18 15,4-2 41-15,0-4 48 0</inkml:trace>
  <inkml:trace contextRef="#ctx0" brushRef="#br0" timeOffset="90638.55">20241 10775 6 0,'4'-12'150'0,"-1"-1"-19"16,2 1-18-16,-2-1-9 0,1 0-2 15,-1-1-5-15,1 1-7 0,-1 2-2 16,-1-1-2-16,-2 3 2 16,0-1 0-16,0 3 2 0,-2-1 4 0,-3 2 2 0,2 1 0 15,-1 1-5-15,-1 0-5 0,-3 0-7 16,-3 2-10-16,3 2-9 0,-4 2-3 15,0 0 0-15,0 4 3 0,-2 1 4 16,1 5 8-16,-2 1 9 0,1 4 2 16,3 2 1-16,0 4-2 0,-1 2-4 0,3 2-7 15,1 1-10-15,2 3-10 0,3-3-9 16,3 3-8-16,0-3-8 0,1-1-4 16,3-2-7-16,1-2-4 0,2-2-2 0,2-4-4 15,1 0-3-15,-2-4-1 0,5-1-5 16,-2-5-13-16,0 1-29 0,2-2-41 15,-1-3-49-15,2-1-56 0,-4-2-55 0,3 0-43 16,2-4-30-16,-2 1-24 0,0-1-15 16,-2-2 22-16,1 0 40 0,0-1 48 15</inkml:trace>
  <inkml:trace contextRef="#ctx0" brushRef="#br0" timeOffset="90947.69">20476 10599 28 0,'-1'-7'197'0,"0"1"25"16,-1 0-25-16,0 1-47 0,0 1-34 15,0 2-20-15,-1 0-22 0,1 2-13 0,0 2-1 16,1 2 13-16,-1 5 21 0,1 5 27 15,-1 3 23-15,0 4 15 0,0 2-1 0,-1 3-10 16,3 3-23-16,-2 1-26 16,2 1-27-16,0 1-24 0,2-1-19 0,-2-1-11 15,3-1-15-15,-1-1-23 0,0-3-35 16,0-2-47-16,1-4-50 0,-2-2-52 16,3-2-46-16,-1-3-29 0,1-1-14 0,-2-3-5 15,1-1 7-15,-2-3 29 0,-1 0 39 16</inkml:trace>
  <inkml:trace contextRef="#ctx0" brushRef="#br0" timeOffset="91174.56">20463 10908 48 0,'-2'-9'180'0,"0"1"-10"16,1 2-18-16,1 0-16 0,0 1-12 15,0 1-10-15,0 0-7 0,1 0-1 16,3 0-1-16,3 3 5 0,-2-1 6 0,3 0 4 15,1 2 0-15,1-2-2 0,-1 2-5 16,3-2-10-16,1 2-14 0,1-2-19 16,-1 2-18-16,-1-2-24 0,3 2-34 15,-4-2-34-15,1 2-36 0,-2-2-32 0,2 2-32 16,-2-2-29-16,-2 2-19 0,-2-1-14 16,3 1-15-16,-2-2-19 0,-1 0-21 15,-2-2 6-15,-1 0 21 0</inkml:trace>
  <inkml:trace contextRef="#ctx0" brushRef="#br0" timeOffset="91390.78">20666 10613 157 0,'-2'-6'210'16,"0"2"-24"-16,-1 0-29 0,1 1-31 0,0 1-27 15,2 2-22-15,-2 4-17 0,0 3-11 16,0 6-8-16,0 3-6 0,2 5-4 15,-2 2-4-15,2 1-7 0,-3 5-8 0,3-1-9 16,-2 3-10-16,2 1-15 0,0 1-21 16,0-1-24-16,2 0-26 0,-2-1-29 15,3-1-30-15,-1-3-37 0,0-2-16 0,0-2 4 16,-2-4 16-16</inkml:trace>
  <inkml:trace contextRef="#ctx0" brushRef="#br0" timeOffset="91769.18">20750 10954 14 0,'2'-4'164'0,"1"0"-2"16,1 2-47-16,0-2-32 0,-2 3-24 15,2 1-19-15,-3 0-16 0,3 1-11 16,-2 1-5-16,2 4-2 0,-2 0-1 15,0 1-1-15,0 1 2 0,1 0 4 0,2 1 1 16,-2 3 2-16,2-3 4 0,4 3 4 16,-2-3 5-16,1 2 5 0,0-1 5 15,-1 0 6-15,1-1 6 0,-1 1 4 0,1-3 5 16,-3 1 5-16,0-1 6 0,-2-1 4 16,-1 2 1-16,-2-3-2 0,0 3-8 15,-3-2-9-15,-2 0-13 0,0-1-12 0,-1 1-9 16,-2-2-6-16,-1 0-4 0,0-1-5 15,-1-1-4-15,1 0-13 0,-2 0-20 16,2-2-27-16,0-2-32 0,1 2-35 16,0-2-39-16,3 2-35 0,-1-2-43 0,2 2-8 15,1-2 14-15,1 2 26 0</inkml:trace>
  <inkml:trace contextRef="#ctx0" brushRef="#br0" timeOffset="92000.64">21011 10921 204 0,'2'-3'306'16,"0"1"29"-16,-1-2 23 0,3 0-126 15,2 0-81-15,1 0-46 0,5 1-30 16,3-3-49-16,1 2-57 0,1-2-55 0,0 3-48 15,2-1-42-15,-3 0-41 0,1 0-29 16,0 2-20-16,-2-2 12 0,-2 1 27 16</inkml:trace>
  <inkml:trace contextRef="#ctx0" brushRef="#br0" timeOffset="92375.48">21423 10584 113 0,'-3'-9'230'0,"0"-1"30"16,-4-1-17-16,3 1-60 0,-1 1-40 16,1 1-20-16,-2 0-18 0,3 1-25 0,-3-1-26 15,0 2-14-15,1 3-11 0,-1 1-9 16,-2 0-7-16,1 2-6 0,-3 2-3 15,-2 3 1-15,1 5 6 0,0 1 14 16,-3 7 19-16,0 1 22 0,2 5 21 16,1 5 23-16,-1 1 13 0,3 5 6 0,1-1-4 15,2 0-14-15,4 2-16 0,2-1-20 16,2-3-19-16,2 1-17 0,3-5-15 0,1-1-8 16,4-2-6-16,-2-3-5 0,5-3-2 15,0-3-12-15,0-3-22 0,2-2-31 16,0-3-42-16,0-4-46 0,0-2-46 0,0-2-34 15,0-4-23-15,0-4-16 0,0 1-6 16,-2-5-7-16,3-1-6 0,-3-2 18 16,-1-2 30-16</inkml:trace>
  <inkml:trace contextRef="#ctx0" brushRef="#br0" timeOffset="92623.56">21587 10529 104 0,'-3'-8'220'0,"1"1"30"0,-2 3-44 0,0 0-43 16,2 2-32-16,-1 2-13 0,1 4-11 15,0 4-12-15,0 5-3 0,2 4 0 16,0 4 0-16,0 4-11 0,2 1-14 16,0 5-16-16,0-1-17 0,-1 1-14 0,1 1-12 15,0-1-19-15,1-1-24 0,-2-1-28 16,1-3-33-16,0-1-34 0,0-2-34 15,0-4-24-15,-1-2-19 0,1-1-13 0,1-5-14 16,-1-1 3-16,-2-3 19 0</inkml:trace>
  <inkml:trace contextRef="#ctx0" brushRef="#br0" timeOffset="92859.71">21546 10836 47 0,'-5'-10'200'0,"3"2"17"0,0 3-29 15,2-1-28-15,-2 0-24 0,2 3-14 0,2 1-20 16,-2-2-13-16,2 2-10 0,3 2-5 16,1-2-2-16,-1 2-4 0,3 2-1 15,1-2-1-15,1 2 1 0,0-2 0 0,-1 2-4 16,1-2-6-16,0 0-9 0,1 0-10 16,0 0-13-16,-2-2-10 0,3 0-7 15,-2-2-7-15,-1 2-12 0,1-2-21 16,-3 1-22-16,1-1-27 0,-2 0-27 0,-2 0-31 15,3-2-26-15,-3 1-19 0,-2-1-17 16,1 0-12-16,-1-1-19 0,-2 1-4 0,2-2 17 16,-2 3 26-16</inkml:trace>
  <inkml:trace contextRef="#ctx0" brushRef="#br0" timeOffset="93136.16">21684 10512 15 0,'0'-4'152'0,"-1"2"-22"0,1 0-22 16,0 0-15-16,1 2-3 0,-1 2 2 15,2 2 5-15,0 2 10 0,3 1 9 16,-3 5 3-16,0 3-2 0,-1 2-9 16,1 2-15-16,-1 4-18 0,1 0-20 15,-2 2-17-15,0 1-13 0,0 1-12 0,0 0-13 16,0-3-20-16,0 3-23 0,0-2-27 0,-2-2-28 15,2 0-24-15,-1-4-21 0,1 0-13 16,-2-4-5-16,2-2 5 0,-1-1 6 16,1-3 7-16,-2-1 14 0,2-1 12 15,0-3 13-15</inkml:trace>
  <inkml:trace contextRef="#ctx0" brushRef="#br0" timeOffset="93337.53">21731 10944 51 0,'5'-2'84'16,"1"0"-1"-16,0 2-4 0,-1 2-5 0,1 0-6 15,-2 0-4-15,1 2-8 0,0 2-6 16,-1-1-5-16,-3 3 1 0,1 0 6 16,-1 1 6-16,-1 3 9 0,2-1 8 0,-2 0 8 15,0 1 2-15,2-1-6 0,-2-1-6 16,3-1-14-16,1 1-12 0,0-1-14 16,-2-1-14-16,5-2-16 0,-1-1-22 15,-1 1-27-15,3-4-30 0,-1 0-37 0,0 0-37 16,0-2-41-16,1-2-38 0,-1 0-6 15,-2-4 15-15</inkml:trace>
  <inkml:trace contextRef="#ctx0" brushRef="#br0" timeOffset="93513.77">21971 10847 158 0,'2'-4'228'0,"-2"0"15"0,2 1-61 15,-2 1-48-15,2 0-35 0,0 0-24 0,3 2-24 16,1-2-17-16,1 2-20 0,3-2-27 16,0 0-30-16,-1 0-36 0,3-2-35 15,-1 3-39-15,-1-3-39 0,1 2-19 16,0-2 3-16,-1 0 21 0</inkml:trace>
  <inkml:trace contextRef="#ctx0" brushRef="#br0" timeOffset="93838.92">22223 10565 13 0,'-3'-6'192'16,"-2"-1"30"-16,-2 1-18 0,2-2-46 15,-2 3-31-15,1 1-16 0,-2-2-22 16,2 2-24-16,-1 3-22 0,-2-1-13 0,3 0-8 15,-3 4-7-15,1 0-4 0,-1 3-1 16,0 1 2-16,1 3 5 0,-1 5 8 16,1 1 12-16,1 4 9 0,-1 2 9 15,1 4 5-15,3 1 0 0,-1 1-4 0,1 2-7 16,4-1-10-16,0 1-11 0,2-2-11 16,3-3-10-16,1-1-20 0,-1-2-23 15,1-2-26-15,2-2-26 0,1-3-29 0,2-3-29 16,1-5-21-16,0-2-16 0,1-2-13 0,-1-2-16 15,2-4-8-15,0-4 13 16</inkml:trace>
  <inkml:trace contextRef="#ctx0" brushRef="#br0" timeOffset="94061.36">22297 10617 136 0,'0'-8'179'0,"0"2"-26"15,0 2-30-15,-2 1-21 0,2 1-17 0,-3 2-12 16,3 4-9-16,-2 1-5 0,0 5 2 16,1 1 1-16,1 4 2 0,-2 4 1 15,2 2-3-15,0 4-6 0,0 0-8 16,0 0-10-16,0 1-14 0,0 1-27 0,0-2-31 16,0-2-32-16,0 0-34 0,2-4-38 15,-2 0-37-15,1-4-28 0,1-2-24 16,0-1 4-16,1-3 18 0</inkml:trace>
  <inkml:trace contextRef="#ctx0" brushRef="#br0" timeOffset="94553.79">22275 10807 60 0,'0'-6'138'0,"0"1"-33"0,3 1-30 0,0 0-21 15,1 2-16-15,1 0-11 0,2 0-7 16,0-2-9-16,3 3-10 0,-2-3-11 15,3-2-7-15,0-2-9 0,2 1-7 16,0-5-4-16,1 1 2 0,0-2 6 0,-3-3 4 16,0 3 7-16,1-2 9 0,-5 1 11 15,3-1 14-15,-3 2 15 0,-1 1 14 16,-1 3 12-16,-1-1 6 0,1 3 3 0,-3 1-2 16,0 2-5-16,-1 2-5 0,1 4-4 15,-2 2-3-15,0 4-2 0,0 3-2 16,0 2-2-16,-2 7-6 0,2 0-4 15,-1 3-6-15,1 0-7 0,-2 2-4 0,2-2-4 16,-2 2-3-16,2-3-4 0,-2-1-1 16,2-2 0-16,0-1-2 0,0-3-1 15,0-2-1-15,2-1 3 0,-2-3 1 16,2-1 3-16,0-1 2 0,1-1 3 0,0 0 5 16,2 0 4-16,-1-1 4 0,0 1 7 15,0 2 5-15,1-1 4 0,1 3 4 16,-1-1 3-16,1 1 0 0,0 1-2 15,-1 1-5-15,1-1-6 0,0 0-5 0,-1 1-8 16,2-3-6-16,-1 1-5 0,3-1-2 16,-3-3-3-16,3 0-7 0,0 0-13 15,1-4-23-15,-1-1-24 0,1 1-26 16,2-2-26-16,-4-2-26 0,4 1-26 0,-2-1-34 16,0 0-25-16,-1-2-2 0,-2 0 13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21:28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2673 1299 47 0,'2'-13'156'0,"0"0"-14"0,-1-1-27 16,-1 1-10-16,0 0 0 0,0-1-2 0,0 3-6 15,0-3-9-15,-1 3-12 0,-1-2 1 0,0 1 5 16,0-1 5-16,-1 1-2 0,-4 1-2 16,2 0-1-16,-1 1-6 0,-1-1-8 15,-4 3-6-15,1 0-6 0,-4 1-7 0,-1 1-3 16,-4 2-6-16,0 2-4 0,-3 0-4 0,0 4 3 16,-3 2 7-16,-1 2 10 0,-2 2 14 15,0 1 12-15,2 4 15 0,-3 3 12 0,2 1 9 16,3 4 4-16,1 3-2 0,0 3-4 15,2 2-10-15,0 3-12 0,4 2-10 0,2 3-11 16,4 3-11-16,0 0-11 0,6 0-8 16,1 2-6-16,4-2-5 0,4 0-3 0,3-2-1 15,3-2-1-15,4-4-1 0,3 1 1 16,0-5 0-16,3-3-5 0,1-2-6 0,1-4-4 16,-1-4-3-16,-1-2-2 0,2-1-3 15,-3-5 1-15,0-1-3 0,-2 0-7 16,0-4-15-16,-4 0-32 0,1 0-64 0,-4-2-90 15,1 2-94-15,-5-2-82 0,5 1-69 16,-4-1-57-16,1 0 8 0,-1 0 62 0,1 0 83 16</inkml:trace>
  <inkml:trace contextRef="#ctx0" brushRef="#br0" timeOffset="998.62">2866 1671 136 0,'2'-4'161'0,"-1"-2"-7"0,1 0-4 16,0-1-7-16,-2 1-4 0,0 0-2 0,0 1 0 15,0 1 1-15,0-2-1 0,-2 2-8 16,0 1-11-16,-1 1-12 0,-4 0-10 0,2 0-8 16,-2 2-2-16,-3 2 4 0,0 2 6 15,-3 3 8-15,0 3 8 0,0 3 3 16,-3 4 2-16,1 4-4 0,0 2-5 0,1 4-14 16,3 1-13-16,2-1-17 0,1 0-16 15,1-5-10-15,4 1-12 0,1-4-8 16,2-2-5-16,0-3-1 0,4-3 2 0,-1-1-5 15,4-5-1-15,-1-1-2 0,3-6-1 16,1-1-3-16,-1-7-2 0,2-1 1 16,1-7-5-16,-1-1-3 0,1-2-2 0,-2-1-2 15,1-1 0-15,-3 2 1 0,3 0 3 16,-5 0 1-16,1 4 4 0,-1 0 0 0,0 3-1 16,-1 1-1-16,-1 3 1 0,-1 1 0 15,-1 3-2-15,3 0 1 0,-3 3 1 0,1 3-1 16,0 3 1-16,2 3 3 0,1 6 4 15,-3 1 4-15,0 4 5 0,2 4 5 0,-1 0 3 16,-2 4 3-16,0 0-5 0,-2 1 1 16,-2 1 0-16,-2 1 0 0,-3 1 0 15,1 0 2-15,-5 1-2 0,1-1-4 0,-4-3-2 16,1 3-2-16,-2-4-3 0,-2-1-4 16,1-3-1-16,-1-2-3 0,0-1-9 15,0-5-17-15,2-2-27 0,-2-1-45 0,1-3-53 16,-1-1-64-16,2-2-57 0,0-2-47 15,0 0-35-15,5-2-12 0,-1-2-6 16,2 0-1-16,2 0 32 0,-1-2 42 0,3 0 50 16</inkml:trace>
  <inkml:trace contextRef="#ctx0" brushRef="#br0" timeOffset="2029.72">3088 1071 44 0,'4'-10'131'16,"0"2"-11"-16,0 1-6 0,-1-1-9 0,2 3-6 15,-4 1-7-15,1-2-3 0,0 2-2 16,0 2-2-16,-2-2 2 0,2 3-1 0,-2 1 2 16,1 0 9-16,1 3 13 0,0 1 13 15,1 6 21-15,1 3 22 0,-1 4 15 0,0 6 3 16,1 6-7-16,-1 5-10 0,1 4-22 16,-2 6-27-16,-2 2-26 0,0 5-22 15,0 2-21-15,-2 3-17 0,0-1-12 0,0 2-6 16,-1-4-3-16,3 1-4 0,-2-7-8 15,2-1-23-15,-2-6-29 0,2-4-45 16,0-3-53-16,0-5-57 0,0-3-49 0,0-4-34 16,2-2-20-16,0-4-7 0,1-3 0 15,-1-1-3-15,0-3 24 0,0-5 36 0,-2-3 42 16</inkml:trace>
  <inkml:trace contextRef="#ctx0" brushRef="#br0" timeOffset="2380.19">3102 1638 94 0,'-6'-7'134'0,"-1"1"-3"0,4 0-4 15,0 2-8-15,-1 1-10 0,2-1-10 16,0 0-9-16,2 0-6 0,0 2 3 15,4-2 8-15,0 1 11 0,2-1 14 0,5 0 17 16,0 0 14-16,3 0 14 0,0 1 8 16,4-1 2-16,-1-2-5 0,2 2-11 0,0-1-19 15,0 1-25-15,-1 0-25 0,0 0-27 16,-1 0-21-16,0 2-18 0,-2-1-11 16,-1 1-5-16,0 0-4 0,-3 0-1 0,0 0-4 15,-1 0-2-15,0 2-1 0,-1-2-5 16,-1 2-10-16,-2-2-16 0,-2 2-23 0,3-2-27 15,-3 2-35-15,-2-2-38 0,1 2-32 16,-2-1-25-16,4 1-17 0,-3-2-13 16,0 2-4-16,0-2-1 0,0 0-4 0,0 0-12 15,-2 0 13-15,0-2 26 0</inkml:trace>
  <inkml:trace contextRef="#ctx0" brushRef="#br0" timeOffset="2764.69">3485 985 119 0,'0'-8'180'0,"-3"1"-37"0,3 3-25 0,-2 0-21 16,2 0-22-16,-2 2-16 0,2 2-14 0,0 4-3 15,0 2 4-15,2 3 10 0,-2 7 12 16,0 3 15-16,0 4 14 0,0 7 12 0,-2 4 7 16,-1 4 6-16,-1 6 0 0,1 4-6 15,-2 3-11-15,0 3-14 0,-3-1-16 0,3 4-17 16,-3-2-13-16,1 2-6 0,3 1-1 16,-2-3-5-16,-1-2-1 0,4-3-2 15,2-3-2-15,-1-3-11 0,0-6-16 0,0-2-26 16,2-5-29-16,-3-2-36 0,3-7-34 15,0-1-35-15,3-4-29 0,-3-3-12 16,2-3-7-16,-2-1-3 0,2-3-3 0,0-1-13 16,-1-2-7-16,1-2 10 0,-2-2 23 15</inkml:trace>
  <inkml:trace contextRef="#ctx0" brushRef="#br0" timeOffset="6194.01">3683 1970 72 0,'-2'0'74'0,"0"0"-8"0,-1 0-5 16,1 0-9-16,1 0-6 0,-1-2-4 16,1 2-2-16,-1-2-2 0,0 2 2 0,0-2 1 15,-3 2-1-15,3-2 3 0,-1 2 1 16,1-2-1-16,-1 2 3 0,1-2-1 15,-3 2 1-15,2 0 2 0,-1-2-2 0,2 2 2 16,-2-1 0-16,2 1-1 0,-1-2 3 16,1 2 0-16,0-2 1 0,0 0 0 0,0 0 0 15,0 0-3-15,2 0-2 0,-3 0-1 16,3 0-2-16,0-2-2 0,0 3-2 0,3-3 2 16,-3 2-3-16,2-2-2 0,0 0-2 15,0 0-4-15,0-1-4 0,1 1-4 16,1-2-4-16,0 2-3 0,2 1-2 0,-3-1-4 15,4 0-2-15,0 0-3 0,-2 0-3 16,4 2-1-16,-3 1-1 0,3-1 1 16,-3 2-1-16,3 0 0 0,-3 0-1 0,1 2 0 15,-1 1-1-15,1 1-1 0,-1 0 0 16,0 0 1-16,-3 1 2 0,4 3 0 16,-4 0 1-16,-1-1 2 0,1 1-1 0,-1 1 2 15,-2 1 0-15,0 1 2 0,0 1 1 0,0-1-1 16,-2 1 0-16,-1 1-2 0,0 0-1 15,-1 1 0-15,-3-1 0 0,2 0 0 16,-3 1-1-16,1-1 0 0,-1 0-1 16,-1 1-1-16,-3-1 1 0,1 0 0 0,0 1 1 15,-3-1-1-15,2-1 1 0,1-3 0 16,0 1-1-16,1-3 2 0,1-1 0 0,0-2-1 16,1 0-1-16,-1-3-3 0,3-1 0 15,-3 0-4-15,4 0-2 0,0-1 1 16,-2-3 1-16,4 0 3 0,-1 0 0 0,2 0 1 15,-2 0 1-15,2-1 1 0,2 1-2 16,0-2 3-16,0 1 0 0,2-1 1 16,0 0 0-16,0 0-1 0,0 1 2 0,0 1 0 15,2-2-1-15,-3 2 3 0,3 1 1 16,2-1 0-16,-2 2 1 0,1 0 0 0,3 0 1 16,-1 0 0-16,2 2 0 0,-1 2 2 15,3-2 1-15,-2 2-2 0,1 2 1 0,1 0-2 16,1-1-2-16,-2 1-1 0,3 0 0 15,-2 2 1-15,-2-3-2 0,3 3 1 16,-3 0-1-16,1-2-3 0,0 1 0 0,-3-1 0 16,1 2-2-16,-1-2-3 0,1 0-6 15,-2-1-11-15,-2 1-16 0,0 0-19 16,1 0-20-16,-1 0-19 0,0-1-17 0,-1-1-13 16,-1 0-9-16,2 0-4 0,-2 0-6 15,2 0-2-15,-3-2-4 0,1 2-6 16,-2-2-12-16,5 0-9 0,-2-2 9 0</inkml:trace>
  <inkml:trace contextRef="#ctx0" brushRef="#br0" timeOffset="6685.83">3948 1985 7 0,'0'-4'119'0,"0"0"-9"0,0 2-12 0,0 1-10 15,0-1-10-15,0 0-7 0,0 0-12 16,-2 2-7-16,0 0-9 0,0 0-5 0,-3 2-3 16,2 2 0-16,-2-1 0 0,1 3 0 15,-3 0 3-15,2 3 1 0,2 1 1 0,-4 1-2 16,4 3 1-16,-3-1-2 0,2 2-2 15,2 2-2-15,0-1-1 0,1 1 1 16,1 0-4-16,1-2 1 0,3 2 0 0,0-1 3 16,0-3 4-16,1 0 4 0,3-1 5 15,-1-3 6-15,2-1 2 0,-1-3 0 0,5 1 1 16,-2-4-2-16,0 0-3 0,1-4-4 16,1 0-3-16,1-4-3 0,-1 1-3 15,-1-5-4-15,1 1-4 0,-2-3-4 0,0-1-5 16,1 0-6-16,-4-1-5 0,-1-1-3 15,1 2-1-15,-4-3-1 0,0 3-1 0,-4 0 0 16,0-1-3-16,-2 3-6 0,-2 0-9 16,-3-1-15-16,0 3-17 0,-1 1-26 15,-1 0-27-15,-2 3-27 0,-1-1-23 0,1 2-21 16,0 2-16-16,-2 0-16 0,3 0-17 16,-2 2-20-16,1 0 5 0,-2 0 19 15</inkml:trace>
  <inkml:trace contextRef="#ctx0" brushRef="#br0" timeOffset="8462.79">1639 2905 60 0,'-8'4'103'0,"2"0"-7"0,3-2-5 15,-2 0-7-15,5-1-6 0,5 1-7 16,0-2-5-16,7 0-4 0,2-2-2 16,6 2 5-16,5-3 8 0,3-1 7 0,5 0 9 15,3-2 9-15,4-1 11 0,3-3 7 16,8 1 9-16,6-3 6 0,3 1 8 0,7-3 9 15,7-1 5-15,6-2 4 0,12 0 0 16,7 0-3-16,9-2-9 0,8-2-13 0,9 0-19 16,4 0-10-16,5-2-18 0,8-2-15 15,5 2-16-15,4-1-13 0,0 1-7 16,2 0-12-16,-2 0-4 0,-3 0 1 0,-5 2 0 16,-3 0-2-16,-2 2-2 0,-6 0 3 0,-5 0-2 15,-6 0 0-15,-6 2-1 0,-8 2 1 16,-9-1 0-16,-11 1 0 0,-7 4-3 15,-11-1-1-15,-8 3-4 0,-10-1 2 16,-7 3 0-16,-8 1-1 0,-5 0 3 0,-8 1-5 16,-1 1 1-16,-4 2-4 0,-3-2-3 15,-5 2 1-15,-1 0-4 0,-3 0-6 0,-2 2-17 16,-4-2-26-16,-2 2-64 0,0 0-102 16,-4 0-110-16,-1 2-102 0,0 0-100 15,-3 0-35-15,3 2 33 0,-3 0 83 0,3 0 105 16</inkml:trace>
  <inkml:trace contextRef="#ctx0" brushRef="#br0" timeOffset="8611.27">5956 2318 137 0,'1'4'341'0,"-1"-2"24"15,-1-2 28-15,1 0-11 0,-2 0-101 0,2 0-53 16,0-2-30-16,0 0-28 0,3 0-68 15,0 0-123-15,4 1-130 0,1 1-117 0,3-2-113 16,-2 0-70-16,3 2 1 0,-2-2 50 16,-2 2 68-16</inkml:trace>
  <inkml:trace contextRef="#ctx0" brushRef="#br0" timeOffset="10598.35">3620 5338 155 0,'0'-8'187'0,"0"1"-20"0,0-1-5 16,0 0 2-16,0 1 7 0,0-1 7 0,0-1 10 15,0 1 8-15,0-2 12 0,0 1 9 16,0-1 6-16,0 3-2 0,-2-1-11 0,0 1-19 16,0-1-28-16,-2 0-31 0,-1 3-29 15,-1-3-25-15,-1 2-24 0,1 2-15 16,-5 1-12-16,3-1-9 0,-4 2-5 15,-1 0-6-15,-1 2 0 0,0 0 2 0,0 2 2 16,-1 0-2-16,0 2 2 0,-3-1-2 16,3 5-2-16,-2 0-3 0,0 3 3 15,2 4 0-15,-1 2 2 0,1 3 5 16,2 2-1-16,0 3 3 0,3 2-6 0,2 1 1 16,3 1 0-16,1 1-1 0,1 3 0 15,3-3 1-15,3 1 1 0,1-1 1 16,2-1 0-16,3-2 1 0,1-1-1 0,3-1-1 15,2-2-3-15,0-2 0 0,4-2 1 16,-1-2-3-16,1-2 5 0,3-1 1 16,1-1 3-16,0-4 3 0,0 1 0 15,-1-2-1-15,0-3-3 0,1 1-4 0,-5-2-4 16,1-2-4-16,1 0-2 0,-6-2-2 16,1 0-8-16,-1-2-4 0,-2 0-7 15,-1 0-14-15,-3 0-16 0,0-2-38 0,-3 0-73 16,0 1-101-16,-1-1-96 0,1 0-80 15,0 0-69-15,-2 0-41 0,2 0 38 16,-1 1 84-16,-2-1 92 0</inkml:trace>
  <inkml:trace contextRef="#ctx0" brushRef="#br0" timeOffset="11057.64">4293 5494 65 0,'-4'-2'223'0,"-3"0"38"0,3 0 18 15,1 0-29-15,0 0-9 0,-1 2 3 0,1-1 2 16,1-1-7-16,0 2-18 0,2-2-19 16,0 0-14-16,2 0-12 0,0 0-12 15,3 2-14-15,0-2-19 0,2 0-20 16,4 0-22-16,2 0-16 0,2-1-14 0,4 1-11 16,0-2-12-16,1 0-8 0,6-2-7 15,-2 3-5-15,4-3-4 0,4 0-4 16,0 0 0-16,-1 1-1 0,1-1-4 0,-2 0-3 15,-1 2-1-15,-1-1-3 0,-3 1-3 16,-3-2-3-16,-1 2-1 0,-1 1-3 0,-5-1-2 16,-2 0-6-16,-1 0-3 15,-2 2-4-15,-3 0-18 0,1 0-31 16,-4 2-55-16,1-1-75 0,-2 1-80 0,2-2-66 16,-3 2-50-16,2 0-30 0,-4 0-11 15,2 0 30-15,1 0 56 0,-3 0 62 16</inkml:trace>
  <inkml:trace contextRef="#ctx0" brushRef="#br0" timeOffset="11581.8">5723 5126 204 0,'-2'-2'268'0,"-4"1"4"0,1-1 6 0,-4 0-106 15,3 0-61-15,-5 0-22 0,3 2 1 0,-3-2-3 16,0 2-11-16,-2 0-16 0,0 0-8 16,0 0 2-16,-5 2 12 0,1 0 19 0,-2 2 21 15,0 1 19-15,-3 1 15 0,2 0 11 16,-1 3 4-16,-1 1-7 0,1 3-12 16,1 2-17-16,1 4-22 0,2 4-18 15,2 4-12-15,2 2-13 0,0 3-12 0,7 0-9 16,-1 3-3-16,3-3-6 0,4 0-7 15,2 1 3-15,3-5 1 0,2-1-3 16,3-2 0-16,0-2-2 0,5-2 2 16,0-2-3-16,0-2-4 0,2-4-1 0,1 0-3 15,1-3-1-15,1-2-3 16,1-1-3-16,-2-3-4 0,1 0-9 0,-2-2-11 16,1-2-22-16,1-2-40 0,-3 0-72 0,0-2-80 15,0 0-84-15,0-1-72 0,2 1-64 16,1-2-41-16,-1 0 27 0,1-1 62 15,-2 1 77-15</inkml:trace>
  <inkml:trace contextRef="#ctx0" brushRef="#br0" timeOffset="11801.89">6007 5469 190 0,'0'-2'251'15,"-2"2"47"-15,2-2-16 0,0 2-22 16,2-1-7-16,1-1 2 0,5 0-10 16,1 0-35-16,5 0-51 0,2-2-51 0,1 0-56 0,3 2-57 15,2-1-67-15,1 1-69 16,3-2-65-16,-2 2-56 0,2 0-41 0,-1-2-37 16,1 2-14-16,-2-1 25 0,2 1 43 15,-6-2 47-15</inkml:trace>
  <inkml:trace contextRef="#ctx0" brushRef="#br0" timeOffset="12222.84">7068 5142 200 0,'10'-10'234'0,"-3"1"39"0,-2-1-35 0,0 0-21 16,-3 3-11-16,0-1-5 0,-4 3-12 15,0-3-28-15,-3 2-38 0,0 2-32 16,-1 1-11-16,-3-1 6 0,-1 4 12 16,1 0 18-16,-3 0 12 0,-2 4 15 0,2 1-1 15,-2 3-7-15,1 3-14 0,-2 3-22 16,1 1-20-16,-2 4-24 0,4 2-15 15,1 4-11-15,-1 1-8 0,0 1-4 16,5 4-3-16,-1-3-1 0,3 1 1 0,1-1-3 16,2-1 1-16,2-2 2 0,2-1-2 15,2-1 1-15,1-2-5 0,1-2 2 16,-1-2 0-16,5 1-2 0,-1-5-2 0,1 0-1 16,2-1-4-16,-2-5-12 0,3 1-14 15,-2-2-21-15,0-3-39 0,1-1-62 16,1 0-75-16,1-2-75 0,1-2-72 15,0 0-57-15,0 1-38 0,3-3-1 16,-1-2 44-16,0 0 67 0,0 1 72 0</inkml:trace>
  <inkml:trace contextRef="#ctx0" brushRef="#br0" timeOffset="12446.14">7411 5395 36 0,'3'-4'229'0,"2"2"39"0,-2-2 40 16,3 3-10-16,2-1-2 0,-1 0-2 16,5 0-9-16,1 0-30 0,1 0-53 0,6 0-76 15,3 0-84-15,2 0-87 0,1 0-87 16,3 0-82-16,2 1-74 0,1-1-69 16,1 0-51-16,-1 0 9 0,0 0 44 15,-3-2 57-15</inkml:trace>
  <inkml:trace contextRef="#ctx0" brushRef="#br0" timeOffset="13304.9">8765 5023 192 0,'-7'-1'225'0,"-1"-3"23"16,-2 0-45-16,3 0-36 0,-3 0-13 15,1 2-4-15,-1-1-5 0,1 1-13 16,-1 0-26-16,1 2-20 0,-1 0-13 0,-2 0-5 16,3 2 5-16,-2 2 9 0,-1 1 14 15,-2 3 14-15,4-1 15 0,-4 5 9 16,1 1 7-16,-1 2 2 0,3 3-9 0,-2 1-16 16,2 2-19-16,0 1-16 0,1 5-17 15,1 0-12-15,2 0-11 0,2 1-8 16,0 1-4-16,4-1-8 0,1 1-4 15,1-3-4-15,4 1-4 0,0-2-3 0,2-2-3 16,4-2-3-16,0 0-4 0,1-4-11 16,4-2-9-16,-1-4-12 0,0 1-26 15,1-4-35-15,-1-1-50 0,3-3-58 16,-3 0-58-16,2-4-54 0,1 0-34 0,1-2-14 16,1-2-3-16,1 0 1 0,1-1 24 15,0-3 42-15,-1 0 47 0</inkml:trace>
  <inkml:trace contextRef="#ctx0" brushRef="#br0" timeOffset="13543.61">9108 5345 164 0,'0'0'240'0,"2"0"41"0,-1-1-19 16,1 1-19-16,3-2-4 15,1 0 5-15,3 0-4 0,2-2-26 0,6-2-44 16,2 1-45-16,5-1-44 0,-1-2-51 16,5 1-60-16,-1-1-64 0,-2 0-65 15,5 1-61-15,-3-1-53 0,-3 2-41 0,1-1-33 16,-1 1 1-16,-3-2 33 0,1 3 43 16</inkml:trace>
  <inkml:trace contextRef="#ctx0" brushRef="#br0" timeOffset="13991.28">10213 5004 111 0,'8'-7'263'16,"-1"-1"5"-16,-3 1 8 0,0-1-85 16,-3 2-75-16,1 1-39 0,-2 1-8 15,-2-2-4-15,-1 2-7 0,-1 0-17 16,-2 2-15-16,1 1-11 0,-6-1-2 0,3 2 3 16,-5 2 10-16,-2 1 8 0,0 3 11 15,-2 2 13-15,0 1 14 0,-1 3 13 0,-1 3 16 16,0 2 18-16,-1 2 12 15,2 4 8-15,-1 2 5 0,2 1-5 0,2 3-9 16,0 1-17-16,4 1-14 0,0 1-12 16,0-1-17-16,5-3-11 0,2 1-11 15,-1-4-10-15,5-1-5 0,0-1-6 0,5-2 0 16,-1-2-6-16,0 0-1 0,5-3-4 16,0-3-4-16,1-2-3 0,1-1-4 15,0-2-4-15,3-1-6 0,0-3-4 16,-1 0-18-16,0-4-32 0,0 0-50 0,0-2-66 15,3 0-70-15,-1 0-73 0,3-2-63 16,0 0-44-16,1-1-31 0,1-1 23 16,1 0 51-16,-2 1 66 0</inkml:trace>
  <inkml:trace contextRef="#ctx0" brushRef="#br0" timeOffset="14263.14">10696 5283 335 0,'0'0'413'0,"-2"-2"37"0,2 0 59 0,2 0-76 0,3 0-106 15,1-2-70-15,0-2-39 0,7 3-33 16,2-3-61-16,2 0-67 0,1 2-65 15,3 1-77-15,3-1-97 0,-2 0-95 0,4 2-78 16,-1 0-58-16,3 0-47 0,-3 0-6 16,-1 0 55-16,-1 1 73 0,-2-3 70 15</inkml:trace>
  <inkml:trace contextRef="#ctx0" brushRef="#br0" timeOffset="14862.73">11928 5029 36 0,'0'-7'274'0,"0"1"15"0,-5-2 14 0,1 1-34 0,1 1-68 16,-2-2-33-16,-3 3-12 0,-2-1-4 16,1 0-9-16,-2 0-25 0,3 3-39 0,-4 1-33 15,0 0-18-15,0 2-1 16,0 2 5-16,-1 2 14 0,-2 1 23 0,-2 5 23 15,2 3 20-15,0 2 18 0,-2 4 4 16,2 2-3-16,-1 4-16 0,2 2-15 16,1 1-18-16,1 3-19 0,2-1-15 0,3 1-11 15,1-3-5-15,2 1-11 0,2 0-3 16,4-5-7-16,0 1-3 0,4-2-2 16,1-2-4-16,3-2-1 0,2-2-7 0,0-2-5 15,2-1-17-15,0-3-25 0,1-1-41 16,0-5-61-16,1 1-72 0,-1-2-71 15,2-2-57-15,0-2-44 0,0-2-22 16,2 0-7-16,-1-4 37 0,0 0 56 16,1-1 62-16</inkml:trace>
  <inkml:trace contextRef="#ctx0" brushRef="#br0" timeOffset="15098.66">12212 5265 173 0,'2'-1'252'0,"3"-3"58"0,1 0-8 16,1 0-1-16,1 0 11 0,1-1 3 15,3-1-19-15,1 0-45 0,3 0-61 16,1 1-60-16,4 1-64 0,-1-2-61 0,4 2-70 16,-1 1-74-16,3-1-75 0,-2 2-67 15,4-2-47-15,-4 2-22 0,2-2-7 16,0 2 3-16,-3-1 34 0,-1 1 49 0</inkml:trace>
  <inkml:trace contextRef="#ctx0" brushRef="#br0" timeOffset="15505.07">13322 5029 190 0,'5'-6'230'0,"2"-1"27"16,-2 1-31-16,-2-1-16 0,-1 1-1 16,1 0-5-16,-1 0-18 0,-2 3-36 0,-2-3-43 15,-3 2-39-15,0 0-26 0,-2 2-14 16,-1 0-2-16,-4 1 10 0,-1 2 13 15,-2 1 19-15,0 4 16 0,-4 0 14 0,-1 3 10 16,1 1 9-16,-1 3 1 0,-1 2-5 16,-1 3-7-16,2 1-11 0,1 2-13 15,0 1-18-15,0 1-16 0,4 2-11 16,-1 0-9-16,5 0-6 0,-1-3-5 0,5 3-3 16,0-2 0-16,5-2-1 0,2 0-4 15,2-2-2-15,3 0-1 0,1-4 1 16,1 1-5-16,3-3-9 0,-1-2-11 0,2-1-25 15,2-3-45-15,3-1-68 0,0-2-74 16,-1 0-68-16,4-2-59 0,1 0-47 16,2-2-31-16,2-2 5 0,-1 0 42 0,0-2 58 15,-1 0 61-15</inkml:trace>
  <inkml:trace contextRef="#ctx0" brushRef="#br0" timeOffset="15709.66">13528 5273 21 0,'-2'-2'214'0,"2"0"38"0,-3 0 33 15,3 0-31-15,0 1-21 0,5-1-10 16,-1 0-13-16,2-2-32 0,7 0-47 16,0 0-54-16,4 2-48 0,3-1-47 15,4 1-58-15,2 0-62 0,5 0-58 0,0 2-53 16,3-2-55-16,1 0-28 0,0 0 16 15,2-2 41-15</inkml:trace>
  <inkml:trace contextRef="#ctx0" brushRef="#br0" timeOffset="16318.67">15318 5102 200 0,'-7'-4'236'0,"-2"0"31"0,3 0-34 0,-5-2-28 0,1 3-4 0,-2-1 4 15,0 0 5-15,-1 0-11 0,-2 0-24 16,2 1-31-16,-2 1-25 0,-2 2-15 0,-2 2-6 16,-1-1-6-16,1 3-1 0,-1 2 5 15,-1 2 1-15,-1 1 0 0,3 4-7 16,-1 1-8-16,2 3-8 0,1 0-14 0,0 4-9 16,2 0-9-16,2 4-9 15,0 0-6-15,5-1-9 0,-1 3-1 0,6-2-5 16,-1-2-3-16,4 1 0 0,2-1-2 15,3-2 1-15,2-2-4 0,1 0 1 0,3-3-4 16,2-1-1-16,0-4-5 0,2 1-3 16,2-5-6-16,0 1-10 0,0-4-20 15,3-1-38-15,-3-3-56 0,2 0-72 16,-1 0-70-16,1-3-63 0,-1-1-46 0,1 0-26 16,1 0-12-16,-1-1 24 15,0-1 50-15,-2-2 59 0</inkml:trace>
  <inkml:trace contextRef="#ctx0" brushRef="#br0" timeOffset="17552.36">14330 5048 4 0,'6'-5'171'16,"1"-3"2"-16,-1 2-3 0,1-1 3 16,-1 1 3-16,1-2 5 0,0 3 5 0,-4-3 5 15,1 2 1-15,-1 2 4 0,2-1-1 16,-5 1-9-16,0 0-22 0,-3 0-29 0,0 0-27 15,-3 3-27-15,-2-3-17 0,-1 4-15 16,-2 0-7-16,-4 0 5 0,-3 4 11 16,-1 1 14-16,0 3 7 0,-4 1 6 15,3 3 3-15,-3 3-3 0,-1 2-11 16,4 2-13-16,-1 2-12 0,-1 4-9 16,5 0-6-16,2 3-9 0,2 1-5 0,4-1-6 15,3 1-3-15,1-2-1 0,5-1 0 16,5-1-2-16,1-2-3 0,1-2 0 15,4-2-1-15,1-2-6 0,2-2-4 16,1-3-4-16,0-1-6 0,0-3-16 0,0-2-28 16,-2-3-56-16,1 1-85 0,0-2-90 15,-1 0-78-15,-3 0-58 0,3 0-40 0,-4-2-18 16,2 0 44-16,-1 0 75 0,0 0 72 16</inkml:trace>
  <inkml:trace contextRef="#ctx0" brushRef="#br0" timeOffset="17972.43">14518 5222 49 0,'-9'0'222'0,"0"-2"42"0,5 2 46 0,-2 0-2 0,-1 0 15 0,4 0 20 16,0 0 9-16,1 0-16 0,2 0-47 16,4 0-68-16,0-2-64 0,7 2-47 15,2-2-34-15,2 2-24 0,2-2-21 0,1 0-19 16,1 0-24-16,2 0-45 0,-3 0-63 16,4 0-82-16,-3 1-81 0,0-1-75 15,0 2-64-15,-4-2-57 0,0 0 9 16,-3 2 51-16,-2-2 67 0,-1 2 72 15</inkml:trace>
  <inkml:trace contextRef="#ctx0" brushRef="#br0" timeOffset="21942.89">11472 5665 97 0,'-3'0'103'16,"-2"-1"-2"-16,2 1 8 0,1-2 5 0,-2 2-2 16,2-2-10-16,0 2-16 0,2-2-20 15,-2 2-17-15,2 0-15 0,0-2-13 16,0 2-11-16,0 0-18 0,0 0-18 16,0 0-20-16,2 0-21 0,0 2-25 0,0-2-20 15,0 2-16-15,2 0-19 0,1 1-14 16,1 1 5-16</inkml:trace>
  <inkml:trace contextRef="#ctx0" brushRef="#br0" timeOffset="28089.54">6251 1341 154 0,'-6'0'164'0,"-1"2"-14"0,5-2-9 0,-2 0-3 15,0 0-9-15,-1 0-10 0,3 0-13 16,1 2-10-16,-1-2-7 0,1 0 0 0,-1 2 4 16,0-2 8-16,2 2 7 0,0-2 8 15,0 0 9-15,0 2 9 0,2-2 10 16,1 0 7-16,2 2 3 0,2-2-3 0,1 0-13 16,5 1-16-16,0-1-19 0,2 0-23 15,3 2-16-15,1-2-11 0,3 2-11 0,1-2-7 16,3 0-4-16,5-2-5 0,0 0-3 15,2 1-5-15,0-3-4 0,1 0-4 0,-2-2-3 16,0 2-4-16,-2-1-3 16,-1 1-1-16,-3-2 0 0,-3 2-2 0,-2 1 0 15,-3-1-3-15,0 2-10 0,-4-2-12 16,-3 2-27-16,-2 0-37 0,1 2-49 0,-5-2-48 16,2 2-45-16,-2 0-41 0,-3 0-24 15,-1 0-10-15,1 2 3 0,-2 0 6 16,0 2 10-16,-2 0 5 0,-1 0 26 0,0-1 34 15</inkml:trace>
  <inkml:trace contextRef="#ctx0" brushRef="#br0" timeOffset="28432.87">6437 1503 50 0,'-7'2'128'0,"1"0"3"0,1-2-4 16,1 2-7-16,0-2-7 16,2 2-6-16,0-2-8 0,-1 0-2 0,3 0-1 0,3 0 5 15,-1 0 5-15,2 0 11 16,1 0 10-16,3 0 11 0,3-2 5 0,1 2 1 16,3-2-5-16,2 0-8 0,1 0-9 0,4-2-13 15,1 0-13-15,-1-1-18 0,2 1-16 16,-1-2-15-16,-3 2-17 0,2-1-12 0,-1 1-8 15,-3-2-8-15,-1 2-11 0,-1 1-19 16,-3 1-32-16,1-2-34 0,-3 2-47 16,-1 0-44-16,-1 0-38 0,-1 2-21 15,-3-2-11-15,3 2-1 0,-3 0 6 0,0 0 9 16,0 0 8-16,-1 0 7 0,-1 0 22 0</inkml:trace>
  <inkml:trace contextRef="#ctx0" brushRef="#br0" timeOffset="28691.92">6838 1158 34 0,'6'-5'119'0,"3"1"4"0,-1 0 1 0,5 2 1 16,0 0 1-16,0 4-1 0,1 2 3 15,-2 2 12-15,3 1 12 0,3 5 0 0,-3 1-3 16,0 4-10-16,0 0-19 0,-2 2-29 16,-2 0-29-16,-2 4-21 0,-3 0-16 0,0 2-9 15,-4 1-5-15,-4 3-4 0,-2 0-3 16,-2 1-18-16,-3 1-32 0,-1 1-40 16,-2-2-45-16,0-1-41 0,0 0-45 0,0-1-38 15,1-3-27-15,-7 21-256 16,14-25 314-16</inkml:trace>
  <inkml:trace contextRef="#ctx0" brushRef="#br0" timeOffset="29303.48">7702 1353 109 0,'-10'-8'162'16,"3"2"-46"-16,2 2-26 0,-1 1-13 15,0-1-7-15,2 2-8 0,1 2-12 16,2 2-2-16,-1 3 4 0,2 3 13 0,0 2 15 16,0 3 16-16,0 4 10 0,0 0 6 15,0 0 2-15,-1 2 2 0,1 1-3 16,-2-1-6-16,0-2-8 0,0-2-11 0,0 0-14 16,0-3-14-16,2-1-12 0,-3-1-10 15,3-3-7-15,-2 1-2 0,2-4-2 0,0-1-5 16,0-3-4-16,0-3-3 0,0-3-6 15,0-2-9-15,2-3-4 0,1-2-4 16,-1-3-5-16,0-1-4 0,2-2-2 0,1 0-2 16,1 0 1-16,2-2 3 0,-1 0 2 15,2 0 2-15,2 0 5 0,-1 2 1 0,3 2 1 16,2 0 3-16,-2 2 0 0,2-1 0 16,0 5 0-16,3-1 1 0,-3 5 2 0,2 1 2 15,-2 2 5-15,0 4 6 0,-1 4 11 16,-2 2 14-16,2 5 17 0,-2 3 14 15,-1 1 8-15,0 4 3 0,-1 0-4 16,-3 2-9-16,2 2-18 0,-3-2-14 0,1 2-9 16,-1-1-7-16,-3 1-5 0,0-2-11 15,0 0-23-15,-1-2-38 0,-2 0-47 16,2-3-54-16,-2-1-55 0,0-2-48 0,0-1-28 16,0-1-13-16,0-3-2 0,0-1 1 15,2-1 18-15,-2-2 36 0,0-4 39 16</inkml:trace>
  <inkml:trace contextRef="#ctx0" brushRef="#br0" timeOffset="29677.18">8129 1360 93 0,'0'-6'133'0,"2"1"-16"0,-2-1-18 0,0 4-17 16,-2 0-20-16,0 4-15 0,0 2-8 15,-1 2 0-15,-2 3 3 0,2 5 5 16,-1-1 4-16,0 4 6 0,2 0 13 0,-2 2 12 16,4 0 10-16,-1 2 8 0,1-2 10 15,1-2 6-15,1 1 2 0,2-3 7 0,0-2 10 16,1-1 13-16,3-3 11 0,0-1 1 16,0-5-5-16,0-1-13 0,5-4-23 0,-2-1-25 15,0-5-24-15,3-3-20 0,-1-3-17 16,0-1-10-16,1-2-8 0,-5 0-1 0,1 0-3 15,-3-1-2-15,-1 1-3 0,-2 0-3 16,0 0 3-16,-4 2-3 0,0-2-3 16,-2 1-3-16,-2 1-6 0,-3 2-23 0,1-1-38 15,-5 3-43-15,3 0-48 0,-4 3-47 16,-1 0-40-16,-1 5-24 0,1 1-2 0,0 2 4 16,0 2 8-16,-1 1 5 0,2 3 2 15,1 2 12-15,2-1 21 0</inkml:trace>
  <inkml:trace contextRef="#ctx0" brushRef="#br0" timeOffset="30152.95">8323 1316 25 0,'4'-2'115'16,"-1"2"-22"-16,2 2-9 0,-1 0-2 15,0 2 3-15,-2 2-7 0,3 1-13 0,-3 3-13 16,2 1-8-16,-2 3-7 0,0-3-9 0,-1 2-6 16,-1 1-7-16,0-1-4 0,0-1-3 15,0-3-3-15,-1 1-1 0,1-3-1 16,-2-1 1-16,0-2-2 0,0-2 2 0,0 0-2 16,0-4-1-16,2-2-1 0,-3-2-2 15,3-1 0-15,3-3-1 0,-3 0 1 16,2 1-1-16,2-2 0 0,0-1 3 0,-1 1-2 15,3-1 1-15,1 1 0 0,3-1 0 16,-1 1 1-16,1 1 6 0,2 1 7 0,0-1 12 16,2 1 12-16,0 1 15 0,1 1 15 15,0-1 9-15,2 2 5 0,-1 2 0 0,-1 1-6 16,0 1-10-16,-2 2-12 16,0 2-10-16,0 1-8 0,0 3-5 0,-4 4-2 15,1 3-1-15,-3 0-2 0,1 4-3 0,-3 1-5 16,1 1-5-16,-2 0-5 0,-2 0-2 15,-1 2-3-15,1 0-19 0,-2 0-21 16,-2 0-29-16,2 0-28 0,-1-2-30 0,1-2-28 16,-2 0-13-16,2-2-5 0,-2-2-3 15,2-1-1-15,-2-1-3 0,2-1 0 16,2-3 17-16</inkml:trace>
  <inkml:trace contextRef="#ctx0" brushRef="#br0" timeOffset="30572.84">8988 1478 76 0,'8'-13'94'0,"-3"0"-6"0,-1 1-10 0,-2 1-15 16,-2-1-14-16,-2 3-12 0,-2 1-12 15,-1 1-9-15,-3 1-6 0,-1 2-3 0,-2 4-2 16,-1 0 0-16,-1 4-2 0,-3 2-1 15,1 1 0-15,-17 18 2 16,15-10-1-16,1 0 4 0,2 3 0 0,1 1 0 16,2-2 0-16,2 0 0 0,1 0 0 15,3-4-1-15,2 1 1 0,3-5 3 0,0 1 5 16,3-5 3-16,2 1 2 0,1-4 1 16,0-2-1-16,3-4-3 0,1-1-6 15,0-3-3-15,1-2-2 0,-1-1-3 0,1 0 1 16,2-3 5-16,-5 1 8 0,3 1 8 15,-2 3 6-15,-1-1 8 0,-3 3 3 0,1-1-1 16,0 2-5-16,0 3-5 16,-2 1-6-16,1 0-4 0,0 4-7 0,2 2-3 0,-1 1-2 15,-2 3-2-15,1 1-4 16,1 1-8-16,-3 1-16 0,3 3-19 0,-2-3-23 16,1 2-22-16,-1-1-24 0,2 1-18 15,-2-1-16-15,-1-1-14 0,2 1-9 0,-1-5 6 16</inkml:trace>
  <inkml:trace contextRef="#ctx0" brushRef="#br0" timeOffset="31069.49">9192 1429 74 0,'0'4'73'0,"0"3"-8"0,0 1-2 0,0-1-10 0,0 3-16 16,0 1-10-16,-2-1-8 0,2 1-6 15,-2-1-5-15,2-1-2 0,-2-1-1 0,2-2-2 16,-1-1-1-16,-1 1 1 0,-1-4 0 16,1 0-2-16,0-4-1 0,1-2-1 0,-1-1-4 15,0-3-2-15,2 0-1 0,0-3 0 16,0-1 0-16,0 1 1 0,2 0 2 0,-2-3 2 15,2 3 0-15,1-3 2 0,-1 3 1 16,3 0 6-16,0-1 2 0,0 3 7 16,2-1 7-16,-1 1 7 0,5 1 10 0,-3 0 6 15,3 1 9-15,0 1 8 0,0 0 8 16,1 2 5-16,1 1 3 0,-1-1 4 0,0 2 1 16,1 2-2-16,-2 0 0 0,0 0-3 15,-1 2-4-15,0 2-2 0,-2 1-6 0,3 1-6 16,-5 0-9-16,1 3-10 0,-1 1-10 15,-2-1-9-15,3 3-7 0,-3 1-4 16,-2 1-5-16,0-1-3 0,-1 2-1 16,-1 0-3-16,0 2-16 0,0-1-21 0,-1 1-22 15,1-2-26-15,-2 0-26 0,0 1-23 16,0-3-13-16,0 0-5 0,0 1-4 0,2-3-2 16,-3 0 0-16,3-1-1 15,0-2 1-15,3-1 5 0</inkml:trace>
  <inkml:trace contextRef="#ctx0" brushRef="#br0" timeOffset="31382.5">9642 1476 27 0,'5'-11'87'0,"-2"1"-2"0,1-1-12 0,-4 3-12 16,0 1-9-16,-2-1-10 0,-1 2-6 0,0 3-7 15,-6 1-3-15,2 0 1 0,0 4-1 16,-3 0 0-16,-2 3 3 0,3 1 0 0,0 2 2 16,1-1-1-16,0 3 0 15,1-1-4-15,0 1-2 0,4-1 0 0,-1-1 1 16,4 2 0-16,0-3 1 0,2 1 4 0,1-3 4 16,1 1 6-16,3 0 3 0,-1-2 5 15,3-2 3-15,0 0 4 0,-1-1-3 0,1 1-4 16,-1 0-7-16,1 0-7 0,-1 0-9 15,-1 0-8-15,2 0-8 0,-3 2-12 16,3-1-21-16,-2 1-27 0,-1 0-31 0,2 2-38 16,-3 0-42-16,3-1-45 0,-2 1-28 15,0 0 3-15,-3-1 17 0</inkml:trace>
  <inkml:trace contextRef="#ctx0" brushRef="#br0" timeOffset="36650.58">2451 5721 126 0,'-8'2'200'0,"-3"0"12"0,5-1-61 0,-3 1-41 16,4 0-14-16,1 0-9 0,0 0-5 16,0 0-5-16,3 0-7 0,1 0-6 15,0 2 3-15,1-3 10 0,1 3 18 16,4-2 23-16,0 2 22 0,2-2 25 15,1 2 15-15,3-2 10 0,-2 1 3 0,5-1-5 16,1 2-11-16,1-2-25 0,3 2-25 16,1-2-20-16,0 2-21 0,4-3-17 0,-1 3-17 15,3-2-9-15,2 0-8 0,-4 0-9 16,3 0-8-16,-2 0-7 0,-1-2-1 16,-3 2-3-16,2-2-1 0,-5 2-2 15,0-2-3-15,-4 2 0 0,-1-2-2 0,-3 0-7 16,-1 0-9-16,-3 0-20 0,1 0-34 15,-5 0-54-15,2 0-67 0,-2 0-72 16,-1 0-67-16,0 0-50 0,0 1-32 16,-2-1-15-16,1 2 14 0,-1 2 43 0,-1 0 62 15,1 0 59-15</inkml:trace>
  <inkml:trace contextRef="#ctx0" brushRef="#br0" timeOffset="37305.85">3510 6258 22 0,'0'-4'201'0,"0"0"43"0,0 0 0 0,0 1 8 16,0-1 21-16,2 0 28 0,-2 0 17 15,2 0 0-15,-2 1-21 0,0 1-30 16,0 0-38-16,0 0-42 0,0 0-46 0,0 2-38 16,0 0-27-16,0 0-22 0,0 2-16 15,0 2-8-15,0 3-6 0,-2 5-3 16,0 1-5-16,2 4-3 0,-2 2 0 15,0 6-2-15,0 0-1 0,0 3-5 16,0 3-3-16,-1 1 0 0,1-1-3 0,2-1-7 16,-2 1-14-16,1-5-13 15,-1-1-48-15,1-4-85 0,1-2-95 0,0-2-81 0,0-3-64 16,1-3-51-16,2-3-27 0,1-3 28 16,-1-3 65-16,-3-2 72 0,2-4 65 15</inkml:trace>
  <inkml:trace contextRef="#ctx0" brushRef="#br0" timeOffset="37927.01">3478 4336 9 0,'-1'-4'185'0,"-1"0"16"0,2 2-23 15,-2 0-15-15,2 0-10 0,-2 2-2 0,2 4 3 16,2 0 8-16,-2 4 7 0,2 3 2 15,-2 2 0-15,2 3-11 0,-2-1-24 0,1 2-26 16,-1 2-29-16,0-2-21 0,0 2-22 16,0-2-14-16,0 1-10 0,-1-1-19 0,1 0-32 15,-2-2-45-15,2 0-46 0,-2-1-49 16,0-1-43-16,1 0-30 0,1-1-6 16,-2-3 6-16,2 1 10 0,-3-3 6 15,3-1 8-15,0-2 19 0</inkml:trace>
  <inkml:trace contextRef="#ctx0" brushRef="#br0" timeOffset="38487.35">3473 3503 118 0,'0'-13'201'0,"0"0"-11"0,0-3-13 0,0 5-14 0,2 0-33 0,-2 1-52 16,0 2-29-16,0 3-7 0,2 3 4 0,-2 2 10 15,0 4 17-15,0 3 22 0,0 5 20 16,0 1 11-16,0 4 2 0,-2 4-6 16,0 2-14-16,-1 0-18 0,1 3-17 0,-3-1-17 15,2 2-17-15,-1 0-10 0,-2-3-10 16,2 3-6-16,-1-2-4 0,1-2-2 0,-3 1-2 16,5-3-1-16,-4 0-1 0,2 0-2 15,-2-2-5-15,3-2-20 0,-1-1-36 16,-1-3-44-16,3-2-43 0,0-1-41 0,1-2-35 15,1-3-13-15,0 1 2 0,1-2 11 16,1-2 8-16,-2-2 11 0,2 0 4 16,3-2 15-16</inkml:trace>
  <inkml:trace contextRef="#ctx0" brushRef="#br0" timeOffset="38802.01">3435 3755 19 0,'-3'-6'84'16,"3"2"2"-16,-2 0 0 0,2 1 1 0,-1 1-4 16,1 0-3-16,0 0-8 0,0 0-4 15,0 2 1-15,1-2 2 0,4 2 4 0,-1 0 5 16,2 2 10-16,3-2 8 0,0 2 7 16,5-2 7-16,-1 0 2 0,5 0 3 15,-1 0 0-15,1-2-6 0,4 0-11 0,1 0-16 16,-3-2-15-16,3-1-17 0,-2 1-16 15,-2-2-13-15,0 2-11 0,-3 1-7 16,-1-1-10-16,-4 0-16 0,0 2-23 0,-3 0-30 16,-1 0-31-16,2 0-33 0,-5 0-34 15,0 0-25-15,3 1-20 0,-3 1-24 0,-2-2-28 16,-2 2 5-16,0 0 22 0,-2-2 29 16</inkml:trace>
  <inkml:trace contextRef="#ctx0" brushRef="#br0" timeOffset="39001.82">3816 3399 119 0,'0'-4'126'0,"-2"0"-27"0,2 0-9 15,-2 2-10-15,2 2-8 0,-1 4-13 0,1 4-8 16,-3 3-8-16,-1 6-5 0,1 4-3 15,-1 4-9-15,0 3-8 0,0 3-6 16,-1 3-12-16,-1 4-21 0,-1 0-32 0,-1 4-34 16,0 0-43-16,1 4-42 0,-5 0-15 0,0-1 8 15</inkml:trace>
  <inkml:trace contextRef="#ctx0" brushRef="#br0" timeOffset="39723.25">1704 5353 146 0,'-3'0'186'0,"1"0"-42"0,2 0-17 0,-1 2-14 15,1-2-10-15,0 2-12 0,0 2-10 16,0 1-2-16,1 3 7 0,1 5 12 0,1 3 15 15,-2 5 11-15,-1 1 9 0,0 3 1 16,0 4-3-16,-1-1-10 0,-2 3-13 0,1 1-18 16,1 1-19-16,-3-1-19 0,2-2-17 15,-6 31 4-15,6-34-29 16,-1 0-7-16,1-4-19 0,-2-1-27 16,2-3-40-16,-3 1-45 0,4-5-50 0,1-2-45 15,-1-1-31-15,1-3-17 0,1-1-10 16,-1-4-8-16,1-1 22 0,-1-3 32 0</inkml:trace>
  <inkml:trace contextRef="#ctx0" brushRef="#br0" timeOffset="39945.08">1694 5686 51 0,'0'-9'125'0,"0"1"-4"0,2-1-5 16,0 1-10-16,1 2-10 0,3-1-7 0,1 1-6 15,2 0 0-15,1 1 1 0,3-1 1 16,4 2 0-16,-2-2-9 0,0 3-10 0,2 1-16 16,0-2-12-16,1 2-15 0,-3 2-11 15,2 0-6-15,-2 0-6 0,-1 2-10 0,-1-2-13 16,0 2-17-16,0 0-18 0,-1 0-20 16,-3 0-17-16,0-2-16 0,2 1-11 0,-5-1-11 15,3 0-17-15,-4-1-23 0,0 1-5 16,-2-4 9-16</inkml:trace>
  <inkml:trace contextRef="#ctx0" brushRef="#br0" timeOffset="40163.8">2056 5309 85 0,'0'-4'117'16,"0"1"-20"-16,0 1-13 0,0 2-12 15,0 4-7-15,-2 5-9 0,2 4-7 0,-2 6-4 16,0 4-5-16,-2 4-7 0,0 3-9 16,1 3-7-16,-3 3-14 0,-1 2-21 15,3 4-36-15,-4 2-49 0,1 3-49 0,1 5-27 16,-3 1-7-16</inkml:trace>
  <inkml:trace contextRef="#ctx0" brushRef="#br0" timeOffset="40835.3">3224 7195 186 0,'2'-6'246'0,"0"3"47"0,1-3-19 0,-2 2-16 0,3-2 1 16,-1 3 6-16,-1-1-4 0,0 0-25 15,0 2-33-15,0 0-28 0,0 2-21 0,-2 2-15 16,2 2-13-16,-2 4-11 0,2 3-16 15,-2 4-18-15,3 2-19 0,-3 6-17 16,0 2-12-16,-3 2-9 0,3 3-5 0,-2 4-9 16,0 1-3-16,2 3-2 0,-2 0-5 15,0 2-8-15,0 2-10 0,0-2-19 16,0-2-41-16,-3-4-66 0,3-1-83 16,1-5-75-16,-1-3-65 0,2-4-44 0,0-4-16 15,0-2 9-15,2-3 35 0,-2-5 56 16,0-3 59-16</inkml:trace>
  <inkml:trace contextRef="#ctx0" brushRef="#br0" timeOffset="41131.98">3265 7506 96 0,'0'-10'162'0,"-1"1"-36"0,1-1-20 16,-2 3-10-16,2 1-4 0,0-2-7 0,0 2-4 15,2 1-1-15,-1-1 4 0,1 0 12 16,2 2 19-16,0-1 24 0,2 1 22 16,-3-2 25-16,5 2 23 0,-2-1 19 0,2 1 4 15,0-2-2-15,5 2-21 0,-2-1-32 16,1 1-34-16,2-2-42 0,1 2-31 16,2-1-31-16,-1 1-14 0,1 0-14 15,0 0-12-15,-2 0-10 0,1 1-16 16,-1-1-25-16,-3 2-44 0,-2 0-50 0,3 0-58 15,-6 0-53-15,1 2-43 0,0-2-25 16,-1 2-1-16,-2-2 15 0,2 2 24 16,-2-2 21-16,-2 1 13 0,2-1 23 0,-3-2 29 15</inkml:trace>
  <inkml:trace contextRef="#ctx0" brushRef="#br0" timeOffset="41366.89">3553 7149 23 0,'-2'-5'114'0,"2"-1"-15"16,0 0-10-16,0 3-1 0,0-1-1 16,0 0-1-16,2 2-1 0,-2 0 0 15,2 0 7-15,0 4 12 0,0 2 11 0,-1 2 9 16,1 5 0-16,-2 4-8 0,0 4-16 16,-2 8-23-16,1 3-23 0,-1 5-22 0,0 3-26 15,-2 2-37-15,3 2-39 0,-4 0-40 16,3 2-41-16,1-3-40 0,-1 3-34 15,0-4-32-15,0 0 4 0,0-2 21 16</inkml:trace>
  <inkml:trace contextRef="#ctx0" brushRef="#br0" timeOffset="42302.95">5686 6006 63 0,'-4'-1'206'0,"1"-1"32"0,0 0-13 15,-1 0-18-15,1 2-3 0,-1 0-3 16,3 0-7-16,-3 2-11 0,2 2-14 16,-2-1-17-16,0 5-6 0,3 2 6 0,-3 3 7 15,0 2 4-15,-1 2-10 0,2 2-16 16,0 0-23-16,-1 2-25 0,0 0-22 15,-1 2-23-15,3-2-18 0,-2 2-9 16,0-2-8-16,1 0-6 0,-1 0-17 0,3-2-31 16,-2 0-51-16,1 0-73 0,-2-2-76 15,1-2-69-15,1 1-53 0,1-1-37 16,-1-2-16-16,2 0 20 0,-2 1 50 16,0-3 56-16</inkml:trace>
  <inkml:trace contextRef="#ctx0" brushRef="#br0" timeOffset="42690.41">5515 6955 251 0,'-3'-4'297'15,"-4"2"48"-15,4-1 12 16,-1 1-46-16,1 0-29 0,-2 0-23 0,3 0-26 16,0 0-44-16,1 2-63 0,-1 0-54 15,2 0-29-15,0 4-5 0,0 0 7 0,0 3 9 16,0 5 12-16,0 1 13 0,-2 4 3 15,0 2-8-15,0 2-14 0,0 4-11 16,0 0-11-16,-1 3-13 0,1 1-12 0,-2 0-4 16,0-1-7-16,-1-1-16 0,3-1-27 15,-2-1-51-15,0 0-66 0,-1-4-75 16,1 0-74-16,3-4-56 0,1-2-42 16,-1-3-24-16,1-3 9 0,0-1 46 15,-2-4 61-15</inkml:trace>
  <inkml:trace contextRef="#ctx0" brushRef="#br0" timeOffset="42977.94">5464 7180 102 0,'-2'-6'197'0,"0"2"26"16,2 1-50-16,0-1-28 0,0 0-12 15,4-2-2-15,0 1 3 0,3-1 1 0,3 0 0 16,1-1 12-16,3 1 18 0,1-2 14 16,-1 1 11-16,4 1 5 0,1-2-5 15,1 3-19-15,-1-1-25 0,-1 0-27 0,1 0-29 16,1 1-35-16,-3 1-25 0,2 0-14 16,-4 0-14-16,0 0-16 0,1 2-26 15,-6 1-38-15,2-1-49 0,0 2-65 16,-4 0-60-16,1 0-50 0,-1 0-34 0,-1 0-13 15,-1 0 2-15,-1 0 15 0,1-2 27 16,0 0 39-16,-4 0 45 0</inkml:trace>
  <inkml:trace contextRef="#ctx0" brushRef="#br0" timeOffset="43191.92">5868 6906 94 0,'-3'-6'186'16,"1"0"-8"-16,0 2-15 0,2 2-7 0,-1 1-5 15,1-1-7-15,-2 2-7 0,0 2-12 16,-1 3-7-16,-2 5-5 0,2 5-6 0,-1 6-8 16,-1 4-16-16,-2 3-18 0,0 5-21 15,1 1-33-15,1 2-45 0,-1 2-45 16,-1-1-47-16,5-1-48 0,-2 0-42 0,0-4-34 16,-1 1-37-16,3-7 4 0,-1-1 26 15,1-6 33-15</inkml:trace>
  <inkml:trace contextRef="#ctx0" brushRef="#br0" timeOffset="43863.13">5853 4479 127 0,'-5'-4'134'0,"2"-2"-3"0,-1 2-2 0,0 1 5 0,3 1-1 16,-4-2-6-16,3 2-10 0,-1 2-13 15,1-2-14-15,-2 2-16 0,0 2-13 0,1 4-7 16,-1 1-6-16,-2 3-2 0,1 3-2 16,1 2-4-16,0 2-5 0,-3 1-11 0,3-1-7 15,1 0-6-15,0 0-9 0,-2-2-15 16,1 2-19-16,3-1-26 0,-3-3-26 0,2 0-27 15,-1 1-24-15,0-3-15 0,-1-1-11 16,3-1-6-16,-1-1-8 0,0-3-9 16,0 1-3-16,0-2 16 0</inkml:trace>
  <inkml:trace contextRef="#ctx0" brushRef="#br0" timeOffset="44224.08">5853 3726 112 0,'2'-11'98'16,"-1"1"-18"-16,1 3-13 0,0 3-14 15,-2 2 2-15,1 6 11 0,-1 1 11 16,0 7 11-16,0 5 10 0,-1 2 10 0,-1 6-7 16,-1 1-12-16,1 1-12 0,-3 2-17 15,3 1-14-15,-1-1-15 0,1 1-11 16,0-1-9-16,0-1-4 0,1 1-4 0,-2-4-12 16,1 0-19-16,0-5-24 0,1 0-27 15,-1-3-25-15,0-2-25 0,2-4-14 16,-2 1-9-16,2-5-8 0,-2 1-14 0,2-4 4 15</inkml:trace>
  <inkml:trace contextRef="#ctx0" brushRef="#br0" timeOffset="44458.63">5803 3951 65 0,'0'-8'82'0,"2"1"-5"0,2 1-11 0,0 2-9 15,-1 0-7-15,1 1 1 0,4 1-1 0,0 2 3 16,2 0 2-16,2 0 2 0,2 0 1 16,-1 2-7-16,2-2-7 0,2 0-10 15,1 0-9-15,-3 0-6 0,2 0-8 0,-2 0-5 16,0 0-7-16,-2 0-15 0,-1 0-18 16,0 0-24-16,-2-2-23 0,-1 2-32 0,-3-2-33 15,3 2-22-15,-5-2-2 16</inkml:trace>
  <inkml:trace contextRef="#ctx0" brushRef="#br0" timeOffset="44613.02">6102 3671 35 0,'0'-2'97'15,"0"0"-19"-15,0 2-18 0,2 2-4 16,-2 4-6-16,2 3-6 0,-2 5-6 0,0 5-6 15,0 2-5-15,0 3-14 0,1 3-25 16,1 4-35-16,0 3-52 0,1 2-32 16,-1 2-15-16</inkml:trace>
  <inkml:trace contextRef="#ctx0" brushRef="#br0" timeOffset="45210.37">7060 4705 50 0,'2'-7'191'0,"0"-3"32"0,0 3-27 0,0 1-8 16,-2 2-1-16,2 0-4 0,-2 0-8 0,1 3-10 15,-1 1-20-15,2 3-15 0,-2 3-11 16,0 4-6-16,0 3-14 0,-2 4-17 16,1 2-19-16,-1 0-21 0,0 2-16 0,0 0-14 15,-2 0-13-15,2 0-27 0,-2-2-41 16,3-2-45-16,-3 0-46 0,2-1-44 16,-2-3-37-16,1-2-27 0,0-3-18 15,2 0-11-15,-3-5 17 0,0 1 29 0</inkml:trace>
  <inkml:trace contextRef="#ctx0" brushRef="#br0" timeOffset="45612.14">7114 3909 12 0,'0'-8'165'16,"0"1"-17"-16,0-1-10 0,0 4-13 15,2 1-16-15,-2-1-13 0,2 2-11 0,-1 4 5 16,0 2 11-16,-1 3 14 0,2 5 11 16,-2 3 8-16,0 2 3 0,-2 4-14 15,1 2-21-15,0 2-21 0,-3 1-19 0,2-1-18 16,-2 0-14-16,-1 0-11 0,2-1-8 16,0-1-14-16,-1-2-26 0,-1-2-32 15,2 0-37-15,-1-2-34 0,1-1-33 0,-2-3-24 16,2-2-10-16,1 1-2 0,-2-5 2 15,2 1-8-15,0-4-3 0,0 0 13 0</inkml:trace>
  <inkml:trace contextRef="#ctx0" brushRef="#br0" timeOffset="45859.75">7036 4134 83 0,'1'-6'100'0,"-1"0"-4"0,2 1-9 15,2-1-8-15,-2 2-7 0,2 0-3 16,1 2-4-16,1 1 2 0,2-1 4 16,2 2 4-16,0 0 6 0,4 0 2 15,0 2 2-15,1-2 4 0,2 1-3 0,2-1-2 16,-2 0-7-16,1 0-9 0,2 0-13 16,-1-1-16-16,-1 1-12 0,-1-2-11 0,-2 2-15 15,-2 0-22-15,0 0-25 0,-3 0-28 16,0 0-31-16,-1 0-36 0,-4 0-29 0,2 0-21 15,-4 0-19-15,0 0-16 0,-3 0 7 16,0 0 23-16</inkml:trace>
  <inkml:trace contextRef="#ctx0" brushRef="#br0" timeOffset="46093.5">7377 3842 23 0,'2'-3'133'0,"-1"-1"-9"0,0 0-9 0,1 0-12 15,3 2-13-15,-3 2-11 0,2 2-9 16,-2 4-8-16,-1 3-7 0,-1 3-2 0,0 5-8 16,0 2-9-16,-1 4-14 0,-3 4-11 15,0 1-21-15,-3 3-29 0,1 3-32 0,-3 0-38 16,1 4-47-16,-4 0-39 0,-2 0-8 15,1 4 12-15</inkml:trace>
  <inkml:trace contextRef="#ctx0" brushRef="#br0" timeOffset="46677.78">7062 6062 102 0,'0'-6'217'0,"-2"-2"45"0,2 3-18 16,2-3 10-16,0 2 30 0,0 1 33 15,0-1 16-15,0 0-6 0,-1 2-30 0,1-1-46 16,-2 1-52-16,3 2-52 0,-3 0-44 15,2 0-38-15,-2 4-20 0,0 2-12 16,0 3-8-16,0 3-6 0,-2 3-4 16,-1 4-3-16,0 3-2 0,1-1-8 0,-2 3-9 15,0 1-20-15,0 2-45 0,-1-2-73 16,1 2-88-16,-3-2-82 0,4-1-66 16,-2-1-47-16,1 0-24 0,-3 0 5 15,3-4 50-15,-2 1 67 0,-1-1 63 0</inkml:trace>
  <inkml:trace contextRef="#ctx0" brushRef="#br0" timeOffset="47012.89">6988 6599 294 0,'-2'4'347'0,"0"0"26"16,0-3 34-16,0 1-86 0,1 0-70 15,1 2-31-15,-3 0-15 0,3 2-15 0,0 1-39 16,0 5-45-16,3 3-34 0,-3 2-21 16,0 4-5-16,-3 4 0 0,3 3-4 15,-2 1-3-15,0 3-7 0,1-1-7 16,-1 1-24-16,0-1-39 0,-2-3-51 15,2 1-63-15,-2-1-65 0,3 1-59 0,-3-4-43 16,2-1-21-16,-2-3-3 0,1-3 4 16,-1-3 6-16,4-4 33 0,-4-1 38 0</inkml:trace>
  <inkml:trace contextRef="#ctx0" brushRef="#br0" timeOffset="47271.86">6921 6986 26 0,'-2'-6'198'0,"2"2"21"0,0 0 3 15,0 0-47-15,2 1-26 0,-1-1-6 16,3 0 2-16,1 0 4 0,3 0-2 0,-1-1 5 16,4 1 14-16,1-2 19 0,-1 2 15 15,3-1 4-15,-2 1-7 0,3 0-25 16,0 0-32-16,0 0-38 0,0 1-36 15,0-1-26-15,1 2-25 0,-3-2-29 0,-1 2-41 16,2 0-50-16,-2 0-61 0,-2 2-67 16,-3-2-55-16,0 2-36 0,1 0-17 15,-3-1 3-15,0 1 20 0,-1-2 20 16,0-2 22-16,-2 0 36 0,-2 0 39 0</inkml:trace>
  <inkml:trace contextRef="#ctx0" brushRef="#br0" timeOffset="47482.44">7200 6749 136 0,'0'-5'159'0,"0"1"-24"16,0 0-16-16,0 0-5 0,0 2-5 15,0 0-2-15,0 2 0 0,2 0 1 16,-2 4 0-16,0 4-2 0,0 1-7 0,-2 7-12 16,2 1-20-16,-2 2-19 0,-2 6-23 15,0-1-33-15,-1 5-40 0,2 0-46 16,0 1-54-16,1 0-59 0,-3 1-54 15,1 1-21-15,1 1 11 0,1-1 30 0</inkml:trace>
  <inkml:trace contextRef="#ctx0" brushRef="#br0" timeOffset="48186.15">8781 5930 122 0,'-6'-5'137'0,"-1"-1"-7"16,4 0 0-16,0 0 4 0,-1 3 4 16,-1-3 6-16,2 2 6 0,1 0 15 0,0 0 20 15,0 1 22-15,1 1 13 0,-2 0-1 16,3 2-8-16,-2 0-13 0,0 0-21 15,1 4-23-15,-1 1-22 0,-2 3-26 0,0 3-19 16,0 5-20-16,2 1-22 0,-1 0-20 16,1 2-32-16,-2 0-49 0,2 0-76 15,-1-2-79-15,3-2-76 0,0 1-63 0,0-1-44 16,0-2-17-16,0 1 3 0,0-1 39 16,-1-2 55-16,-4 3 56 0</inkml:trace>
  <inkml:trace contextRef="#ctx0" brushRef="#br0" timeOffset="48529.86">8526 6540 223 0,'-8'4'271'0,"-3"-1"38"16,3 1 13-16,-1 0-29 0,4 0-15 15,0 2 3-15,-1-1 2 0,4 3-16 16,0 1-45-16,2 3-56 0,0 5-43 16,2 0-32-16,0 4-20 0,-2 2-19 0,1 2-15 15,-1 0-14-15,0-1-7 0,0 1-5 16,0 0-7-16,0 0-8 0,-1-1-21 15,-1-1-28-15,-2-2-47 0,2 0-60 0,-2-2-68 16,2 0-61-16,-1-4-48 0,1 1-32 16,0-5-16-16,0 1-7 0,0-5 31 15,-3-3 50-15,3 0 53 0</inkml:trace>
  <inkml:trace contextRef="#ctx0" brushRef="#br0" timeOffset="48752.71">8436 6879 36 0,'0'-6'174'0,"0"1"18"0,2 1-35 0,0-2-24 15,0 2-10-15,-1-2-4 0,3 3-2 16,2-1-5-16,-1 0-8 0,5 0-2 16,-1 2 0-16,3-1 2 0,0 1-5 15,1 0-9-15,2 0-16 0,-1 2-15 0,2-2-17 16,1 0-21-16,-2 0-28 0,0 2-33 15,1-2-35-15,-1 2-34 0,-1-2-33 16,-2 0-24-16,-2 0-13 0,2 1-6 0,-2-1-1 16,-2-2 2-16,-1 2 2 15,1-2 0-15,-3 0 6 0</inkml:trace>
  <inkml:trace contextRef="#ctx0" brushRef="#br0" timeOffset="48969.65">8762 6597 104 0,'0'-8'113'0,"0"3"-11"0,0-1-3 0,0 4-3 16,0 0 3-16,0 4 4 0,0 4 6 15,0 5-3-15,0 3-4 0,-2 5-8 16,2 3-15-16,-2 3-20 0,-3 2-19 0,3 1-14 16,1 3-19-16,-1-2-26 0,0 1-29 15,2-1-31-15,-2-3-34 0,2 1-34 16,-1-4-32-16,1-2-35 0,0-2-3 15,-3-4 14-15</inkml:trace>
  <inkml:trace contextRef="#ctx0" brushRef="#br0" timeOffset="49608.63">8772 4402 20 0,'0'-3'174'0,"0"1"-10"0,0 0-3 0,0 0-8 16,0 2-6-16,0 0-5 0,0 0 1 15,0 4 0-15,3 1-3 0,-3 5-7 16,0 3-11-16,0 3-21 0,0 1-26 0,-3 0-26 16,3 2-22-16,-2 0-26 0,2 0-33 15,-2 0-35-15,2 0-38 0,-1-2-32 16,-1-2-28-16,1 1-13 0,-1-3-1 0,-2-2 5 15,-1-1 3-15,0 0-6 0,1-5-9 0,-2 1 6 16</inkml:trace>
  <inkml:trace contextRef="#ctx0" brushRef="#br0" timeOffset="49987.42">9028 3488 67 0,'1'-9'108'0,"1"3"-15"16,0 0-2-16,1 4 5 0,-1 2 4 16,0 4 10-16,0 4 10 0,0 5 10 0,-2 4 2 15,-2 4-2-15,0 2-5 0,0 4-12 16,-3 1-12-16,1 3-16 0,1-1-20 0,0-1-16 16,-1 1-16-16,-1-3-10 0,2 0-10 15,1-1-6-15,-2-3-13 0,3 0-17 16,-4-4-26-16,2 0-31 0,-1-4-30 0,2 0-29 15,-2-3-26-15,2-3-15 0,0-1-15 16,0-2-15-16,1-2-8 0,-1-3 10 16,2-1 21-16</inkml:trace>
  <inkml:trace contextRef="#ctx0" brushRef="#br0" timeOffset="50206.41">8944 3778 5 0,'0'-4'87'0,"2"-2"-4"0,-1 2-4 0,1 2-4 16,3-1-5-16,1 1-3 0,0 2-2 15,3-2-1-15,0 2-1 0,1 0-7 0,3 0-4 16,1 0-6-16,-2 0-10 0,3 0-9 16,-1-2-7-16,2 2-9 0,-3 0-7 15,1 0-11-15,-1 0-17 0,-3-2-18 0,1 2-21 16,-3-2-25-16,8-2-172 15,-8 2 97-15,-3 0-1 0</inkml:trace>
  <inkml:trace contextRef="#ctx0" brushRef="#br0" timeOffset="50423.78">9280 3509 44 0,'0'2'87'0,"0"2"-1"0,0 1 3 16,0 7-3-16,0 1-9 0,0 4-14 16,-3 2-15-16,3 4-12 0,-2 0-10 0,1 4-18 15,-3-1-21-15,2 5-30 0,-1-1-37 16,-2 1-46-16,0-1-28 0,-1 1-8 0</inkml:trace>
  <inkml:trace contextRef="#ctx0" brushRef="#br0" timeOffset="51363.73">10316 4420 155 0,'-2'-6'203'0,"0"0"-32"0,2 2-27 16,-2 2-23-16,2 1-21 0,0 1-19 0,0 1-15 16,0 5-12-16,0 2-4 0,0 3-5 15,-2 4-4-15,2 1-8 0,-2 1-9 0,0 0-10 16,1 0-6-16,-1 0-6 0,-2-1-12 15,2-1-19-15,-3 0-23 0,3 0-24 0,0-3-28 16,0-1-28-16,0-1-27 0,0-3-24 16,0 1-16-16,0-4 4 0</inkml:trace>
  <inkml:trace contextRef="#ctx0" brushRef="#br0" timeOffset="51789.53">10368 3602 36 0,'0'-11'155'15,"0"3"-26"-15,0 1-33 0,2 3-11 0,-2 2-2 16,2 6 2-16,1 5 5 0,-1 5 6 16,-2 5 13-16,-2 5 2 0,-1 3-7 15,1 2-8-15,0 1-8 0,0 1-11 0,-2-1-15 16,0 1-13-16,-1-3-12 0,2-1-14 15,0 0-8-15,-4-3-6 0,3 1-4 16,-1-2-12-16,2-2-23 0,-4-4-30 16,4 0-37-16,-1-3-33 0,2-1-32 0,-2-4-22 15,2 1-12-15,0-4-8 0,1-1-2 16,1-1 10-16</inkml:trace>
  <inkml:trace contextRef="#ctx0" brushRef="#br0" timeOffset="51991.38">10316 3903 79 0,'2'-7'83'0,"1"-1"-1"0,4 2-6 0,-2 1-1 16,0-1-1-16,5 2-1 0,0 0-5 16,2 2-3-16,3-1-7 0,0 1-12 0,2 2-11 15,-2-2-9-15,1 2-9 0,-1 0-8 16,0 2-10-16,0-2-13 0,-1 2-13 15,-2 0-19-15,0-2-19 0,0 0-23 0,-1 0-23 16,-1-2-25-16,-1 0-19 0,0-2 1 16</inkml:trace>
  <inkml:trace contextRef="#ctx0" brushRef="#br0" timeOffset="52175.11">10674 3581 43 0,'0'-3'69'0,"0"1"-13"16,0 2-10-16,0 3-8 0,-2 5-1 0,-1 4 0 15,-2 3-1-15,2 4-1 0,-1 4-5 16,-2 1-3-16,1 5-14 0,-1 3-18 0,-1 3-30 16,3 1-38-16,-2 4-37 0,-3 4-22 15</inkml:trace>
  <inkml:trace contextRef="#ctx0" brushRef="#br0" timeOffset="52785.78">10049 5968 55 0,'0'-5'217'0,"2"1"44"0,-2-2-12 0,0 2-6 0,0 2 2 16,0 1 2-16,0-1-9 0,0 0-20 15,0 2-28-15,0 0-26 0,2 2-23 16,-2 0-19-16,0 3-16 0,0 5-15 15,0-1-14-15,0 5-15 0,0-1-17 0,0 0-16 16,-2 3-17-16,0-1-22 0,0 2-36 16,0-2-46-16,0 2-50 0,-1 0-57 15,-1 1-52-15,0-1-40 0,-1 0-23 16,3 0-10-16,-2 2-11 0,0 0 9 0,-1 0 31 16,0 0 41-16</inkml:trace>
  <inkml:trace contextRef="#ctx0" brushRef="#br0" timeOffset="53097.12">9911 6629 171 0,'0'-3'233'15,"0"-1"-3"-15,0 0-20 0,0 2-22 16,0 0-22-16,0 2-25 0,0-2-30 0,0 2-26 16,2 4-14-16,-2 0-5 15,0 3-1-15,0 5-1 0,0-1-4 0,0 5-12 16,0-1-13-16,-2 2-12 0,2 2-12 16,-1 2-16-16,-1-2-22 0,1 2-11 0,-1 2-14 15,0 0-30-15,0 1-36 0,-3-1-31 16,3 2-21-16,1-4-27 0,-1 0-26 15,0-4-13-15,0-2-2 0,2-1 19 16,-1-3 27-16</inkml:trace>
  <inkml:trace contextRef="#ctx0" brushRef="#br0" timeOffset="53370.56">9893 6860 94 0,'0'-12'181'0,"0"3"-28"0,0 1-21 15,0 1-17-15,1-1-14 0,1 2-14 16,0 1-11-16,3 1-9 0,0 0 0 16,0 0 5-16,4 0 7 0,-3 3 12 15,3-1 12-15,0 0 13 0,3 0 10 16,-1 0 1-16,0 0-11 0,1 0-17 0,0 2-26 16,-1 0-32-16,0 0-38 0,-1 0-40 15,1 2-34-15,-1-2-35 0,-2 2-32 16,-1-2-27-16,1 2-21 0,-1-2-13 15,-2 2-12-15,0-2-11 0,-1 0-17 0,0-2 9 16,-2-2 20-16</inkml:trace>
  <inkml:trace contextRef="#ctx0" brushRef="#br0" timeOffset="53573.84">10123 6589 80 0,'0'-5'183'0,"-1"-1"-16"0,1 2-32 15,0 2-26-15,0 0-16 0,1 2-13 16,-1 2-18-16,2 4-13 0,-2 3-8 16,0 5-4-16,0 3-6 0,0 4-10 0,-2 2-7 15,1 3-10-15,-1 1-11 0,0 4-7 16,0-1-14-16,2 4-28 0,2 1-39 0,0-1-43 16,0 0-48-16,1-1-23 0,3-1-4 15</inkml:trace>
  <inkml:trace contextRef="#ctx0" brushRef="#br0" timeOffset="54179.38">11809 5930 78 0,'3'-7'188'0,"-2"-1"-2"0,-1 0-20 16,2 1-5-16,0 1-2 16,-2 0 5-16,2 1-3 0,-2 1-1 0,2 0 2 15,-2 0 6-15,0 2 6 0,0 0 0 0,0 0 0 16,0 2-3-16,-2 2-5 15,0 4-13-15,0 2-19 0,-1 1-18 0,-2 5-20 16,0 1-24-16,1 2-25 0,-2 2-18 0,3 0-21 16,-3 0-35-16,2 0-53 0,-1 0-69 15,3 0-70-15,-2-2-68 0,0 1-54 16,-1-1-29-16,2 0-14 0,-1-2-4 16,1-2 32-16,-4 3 47 0,2-3 51 15</inkml:trace>
  <inkml:trace contextRef="#ctx0" brushRef="#br0" timeOffset="54473.15">11578 6464 168 0,'-3'2'223'0,"-1"-1"24"15,3 1-37-15,-3 0-23 0,1 0-6 0,3 0 6 16,0 2 0-16,3 2 10 0,-1 3 11 16,0 3 7-16,1 1-4 0,0 4-14 15,-1 0-16-15,3 4-41 0,-3 0-40 0,0 2-31 16,-2 0-19-16,0 2-16 0,0-1-16 16,0 1-10-16,-2 0-19 0,0-2-26 15,-3 2-44-15,3-3-52 0,-1-1-58 16,0 0-62-16,1-2-48 0,-3-2-32 0,3-1-10 15,1-5-1-15,-1-1-2 0,0-5 30 16,0-3 42-16,2-2 46 0</inkml:trace>
  <inkml:trace contextRef="#ctx0" brushRef="#br0" timeOffset="54707.71">11544 6791 6 0,'-1'-7'178'0,"-1"-1"23"0,0 0-23 15,2 1-20-15,0 1-10 0,0-1-9 16,2 1-14-16,1 0-16 0,4 0-15 16,-2 1-8-16,2 1 1 0,3 0 2 0,2 0 5 15,0 0 1-15,2 1-1 0,3 1-8 16,0-2-14-16,0 2-17 0,3 0-24 16,1 0-32-16,-2 2-37 0,-1-2-41 15,1 2-44-15,-2-2-36 0,-1 2-31 0,-1-2-22 16,0 1-12-16,-1-3-8 0,-2 0-9 15,-2-2 5-15,1 0 19 0</inkml:trace>
  <inkml:trace contextRef="#ctx0" brushRef="#br0" timeOffset="54908.89">11919 6496 98 0,'-1'-8'178'0,"-1"3"-20"0,0 1-18 15,0 2-6-15,1 4-1 0,-1 2-4 16,-1 1-13-16,1 7-17 0,1 1-16 0,-1 4-20 15,0 4-18-15,0 2-19 16,-2 4-21-16,2-1-26 0,-2 1-33 0,3 4-37 16,-3-3-43-16,0 1-44 0,2-1-51 15,-2-1-16-15,1-2 11 0,-1-2 25 0</inkml:trace>
  <inkml:trace contextRef="#ctx0" brushRef="#br0" timeOffset="55504.54">12029 4141 22 0,'-11'-1'160'0,"5"-1"-20"0,-3 2-9 0,4 2-2 0,-2-1 2 0,1 5-1 16,0 2-6-16,-1 3-6 0,3 4-1 15,-2 3-5-15,2 1-12 0,-2 2-18 16,3 1-20-16,-1 1-18 0,2 0-20 0,-1 0-19 15,1-2-26-15,2 0-26 0,-2-2-27 16,2-2-27-16,0-2-26 0,-1 1-18 16,1-3-11-16,-2-2-6 0,1-1-6 15,-1-1-14-15,0-3-3 0,0-2 10 0</inkml:trace>
  <inkml:trace contextRef="#ctx0" brushRef="#br0" timeOffset="55907.02">12156 3301 52 0,'0'-9'122'0,"0"1"-18"0,0 3-14 15,0 1-15-15,0 4-2 0,-2 4 1 16,0 5 10-16,-2 4 12 0,1 5 16 16,-3 4 11-16,0 3 2 0,-1 6-4 0,-2-1-10 15,1 4-12-15,-1 1-17 0,2-3-16 16,1 0-18-16,1-1-16 0,-1-1-12 15,3-3-8-15,-4-2-10 0,4-2-15 0,-1-2-26 16,2-4-26-16,-2-2-29 0,2-2-26 16,-1 6-192-16,1-11 136 0,0-2-9 15,0-2-14-15,-3-3-5 0,3-1 12 16</inkml:trace>
  <inkml:trace contextRef="#ctx0" brushRef="#br0" timeOffset="56141.02">12035 3532 3 0,'5'-10'87'0,"-3"1"-6"15,2 1-6-15,0 2-6 0,0 1-6 16,5 1 0-16,-2 2-1 0,5 2-1 0,1 2-1 16,1 0 0-16,1 0-6 0,2 2-8 15,2-1-6-15,0 1-9 0,-1 0-6 0,1 0-8 16,1 0-10-16,-3-1-10 0,1 1-16 15,-3-2-15-15,-3 2-16 0,2-2-20 16,0-2-12-16,-3 0-13 0,-2 0-13 16,1-2-9-16,-3-2-9 0,2-2-5 0</inkml:trace>
  <inkml:trace contextRef="#ctx0" brushRef="#br0" timeOffset="56285.89">12423 3334 36 0,'-2'-2'73'16,"2"0"-4"-16,-2 2-4 0,0 4-4 0,0 3 2 16,-2 3 0-16,1 3-4 0,-3 2-9 15,1 6-10-15,1 2-10 0,-2 4-13 0,2 2-24 16,-3 3-31-16,4 2-38 0,2 2-43 16,-3 2-30-16,2 1-12 0</inkml:trace>
  <inkml:trace contextRef="#ctx0" brushRef="#br0" timeOffset="57019.86">13109 5856 2 0,'5'-8'170'0,"1"-1"12"16,0 1-11-16,-1 1 3 0,-1-1 8 15,0 2 8-15,-2 2 7 0,1 1 0 16,-1-1-3-16,0 0-9 0,-2 2-13 0,0 2-17 16,0 0-17-16,0 2-23 0,0 2-21 15,-2 0-22-15,0 3-16 0,1 3-17 16,-1 1-17-16,0 1-34 0,-2 1-51 15,0 2-63-15,1 2-59 0,1-1-54 0,-2 1-50 16,2 0-27-16,-3 0-12 0,4 0-2 16,-2 0 24-16,-3 0 37 0,-1 1 43 15</inkml:trace>
  <inkml:trace contextRef="#ctx0" brushRef="#br0" timeOffset="57304.08">12997 6429 6 0,'-4'8'207'16,"-5"0"28"-16,4-1 35 0,-2 1-47 15,0 1-24-15,4 3-3 0,-1-3 8 16,1 3-7-16,0 1-25 0,1 2-35 0,2 2-31 15,0 3-28-15,0 0-30 0,0 3-21 16,0 2-16-16,2-2-28 0,-2 2-31 0,0-2-35 16,3-1-36-16,-3 1-39 15,0-2-34-15,0-2-25 0,0-2-18 0,0 1-10 16,-3-5-11-16,3 0-1 0,-2-3 16 16,-1-3 32-16</inkml:trace>
  <inkml:trace contextRef="#ctx0" brushRef="#br0" timeOffset="57538.03">12875 6753 137 0,'-5'-7'197'0,"3"1"-11"0,0 2-21 16,1-2-15-16,1 3-5 0,1-1 0 15,3 2-8-15,1-2-8 0,2 2-8 16,1 0-2-16,1 2 4 0,1-2-1 15,3 2-4-15,0-2-10 0,0 2-8 16,3-1-19-16,-1 1-16 0,1-2-22 0,-1 2-36 16,-2-2-46-16,2 2-57 0,-1-2-49 15,-4 2-46-15,4-2-39 0,-2 0-25 16,-4 0-11-16,3-2 1 0,-3 2 5 0,-1-1 11 16,-1-1 23-16</inkml:trace>
  <inkml:trace contextRef="#ctx0" brushRef="#br0" timeOffset="57741.94">13135 6553 125 0,'-1'-4'169'15,"1"1"-18"-15,-3-1-10 16,3 2-3-16,-2 0-4 0,2 0-9 0,-1 4-9 16,-1 0-11-16,0 4-6 0,0 1-11 15,0 5-9-15,0 1-12 0,-2 4-16 0,1 2-18 16,-1 2-25-16,0 2-32 0,-1 0-34 15,1 2-31-15,0-1-30 0,0-1-29 16,-1 0-21-16,2 0-15 0,1-4-12 0,1-2-14 16,-1-2 6-16,-2-1 18 15</inkml:trace>
  <inkml:trace contextRef="#ctx0" brushRef="#br0" timeOffset="58401.38">13342 4404 154 0,'-3'2'155'0,"1"2"-2"0,-1 0-4 16,-1 4-4-16,-1 1-10 0,0 2-18 0,1 3-23 15,-2 3-21-15,3 0-19 0,-1 0-16 16,0 2-15-16,2 0-21 0,-2 0-22 0,2 0-24 16,2-1-23-16,-1-3-26 0,1-2-26 15,0 0-16-15,0-1-13 0,-2-3-7 0,2-1-7 16,-2 0-5-16,0-5 12 0</inkml:trace>
  <inkml:trace contextRef="#ctx0" brushRef="#br0" timeOffset="58799.93">13569 3511 36 0,'0'-12'152'16,"2"5"-10"-16,-2-1-6 0,0 1-17 0,0 3-18 16,0 0-19-16,0 4-9 0,0 2 4 15,-2 6 13-15,1 3 22 0,-3 4 18 16,-2 6 13-16,2 4 1 0,-1 3-10 0,-4 1-18 15,5 0-22-15,-4 1-23 0,1 1-21 16,1-1-17-16,0-3-12 0,-2-1-9 16,3 1-16-16,-2-4-27 0,2 0-35 0,-1-2-32 15,2-4-32-15,-1-2-27 0,1-2-16 16,0-1-4-16,-1-3 2 0,3 1 3 0,0-4-3 16,-2-1-1-16,0-1-8 0,1-2 4 15,3-2 17-15</inkml:trace>
  <inkml:trace contextRef="#ctx0" brushRef="#br0" timeOffset="58998.56">13431 3854 9 0,'2'-8'94'0,"1"1"-2"0,-2-1-2 0,3 2-3 16,3 2-4-16,-1 1-8 0,-2-1-8 16,5 4-7-16,-2 0-10 0,3 0-8 15,0 0-10-15,0 2-8 0,2 0-8 0,2 0-4 16,-4-1-10-16,4 1-15 0,-2 0-19 15,1 0-24-15,-1-2-28 0,-2 0-31 16,3 0-35-16,-2-2-17 0,-2-2 5 16</inkml:trace>
  <inkml:trace contextRef="#ctx0" brushRef="#br0" timeOffset="59163.78">13757 3612 21 0,'-2'0'98'0,"-1"0"-2"0,1 4 0 16,0 3-4-16,1 1-5 0,-1 3-10 15,0 5-11-15,-2 1-13 0,2 2-13 0,-2 2-13 16,1 2-23-16,-1 1-35 0,0 3-42 16,-1 2-54-16,3-1-37 0,-2 3-19 15</inkml:trace>
  <inkml:trace contextRef="#ctx0" brushRef="#br0" timeOffset="59723.58">14345 4477 126 0,'0'-2'143'0,"0"0"-6"0,0 0-5 0,-2 0-10 0,2 2-7 0,-3 2-8 16,2 2-9-16,-1 2-7 0,-1 3-11 16,-1 3-7-16,0 3-15 0,-3 0-17 0,3 4-16 15,-2-2-24-15,0 2-28 0,2 0-32 16,-1 0-35-16,0-2-36 0,2 1-38 15,1-3-36-15,-2-2-17 0,2-3 4 0,-2-3 22 16</inkml:trace>
  <inkml:trace contextRef="#ctx0" brushRef="#br0" timeOffset="60104.66">14538 3728 7 0,'0'-9'163'0,"0"1"7"15,0 2-32-15,0 2-18 0,0 1-11 0,0 1-9 16,0 2-4-16,-3 4-5 0,1 3 0 16,1 6 9-16,-3 3 7 0,-2 5 3 15,-1 2-10-15,-1 1-16 0,0 1-18 0,1 2-18 16,-2-1-16-16,3-1-14 0,-3 0-19 16,2 0-26-16,1-4-28 0,-1 0-30 0,1-2-28 15,-2-2-28-15,3-2-18 0,1-2-6 16,-2-3 1-16,3-1 1 0,-3-3 0 15,1-2-1-15,0 0-2 0,2-4 11 0</inkml:trace>
  <inkml:trace contextRef="#ctx0" brushRef="#br0" timeOffset="60319.7">14376 3970 63 0,'3'-6'112'0,"-1"2"-6"0,2 3-2 16,2-1-7-16,0 2-5 0,0 2-2 0,3-1-4 15,-2 1-1-15,3 0-5 0,1 2-4 16,0 0-5-16,1 0-9 0,2 0-12 16,1-1-11-16,-2 1-12 0,1 0-8 15,0-2-15-15,0 0-17 0,-1 0-23 0,1 0-27 16,-4-2-26-16,1-2-31 0,-2 2-29 16,1-2-25-16,-3-2-23 0,-1 0 0 0,-1 0 14 15</inkml:trace>
  <inkml:trace contextRef="#ctx0" brushRef="#br0" timeOffset="60472.05">14695 3768 82 0,'0'-4'86'16,"0"2"-5"-16,0 2-2 0,0 2-5 0,-1 2-4 15,-1 4-5-15,0 1-8 0,-2 3-11 16,-1 3-13-16,1 4-13 0,0 2-24 0,-3 2-30 15,2 2-40-15,0 3-57 0,-2 1-29 16,0 1-12-16</inkml:trace>
  <inkml:trace contextRef="#ctx0" brushRef="#br0" timeOffset="61225.74">14132 5854 12 0,'4'-6'164'15,"0"3"-6"-15,3-3-7 0,-1 2 2 16,-1-2 7-16,3 1 8 0,-2 1 7 0,1-2 14 15,-1 2 10-15,-1 0 5 0,2 3 0 16,-2-3-14-16,-2 2-26 0,1 2-31 16,1 0-31-16,-3 2-28 0,0 2-25 15,-1 3-16-15,-1 3-10 0,-1 3-8 0,-3 4-12 16,-1 2-31-16,1 0-47 0,1 2-58 16,-2 2-57-16,-2-2-49 0,0 2-40 15,1-2-17-15,-1 2-2 0,-1-2 7 16,1-2 7-16,-1 0 25 0,0 0 31 0</inkml:trace>
  <inkml:trace contextRef="#ctx0" brushRef="#br0" timeOffset="61569.43">13980 6424 103 0,'-3'0'260'0,"2"0"24"16,-1 0 46-16,0 0-60 0,0 0-34 0,2 2-4 16,-2-1 14-16,2 3 10 0,2 2-18 15,0 4-31-15,0 3-31 0,0 0-27 16,-2 4-28-16,0 4-23 0,-2 0-20 15,0 4-18-15,-2 2-16 0,-1-1-13 16,2 3-13-16,-2-1-17 0,-2 1-22 0,2 0-30 16,-1-3-46-16,-2 3-48 0,-1-2-48 15,1-1-50-15,-1 1-40 0,1-2-18 16,1-2-1-16,-2-4 7 0,3 0 9 0,-3-4 12 16,4-2 5-16,2-1 13 0,-1-5 27 15</inkml:trace>
  <inkml:trace contextRef="#ctx0" brushRef="#br0" timeOffset="61786.12">13823 6900 123 0,'0'-8'148'0,"0"3"-23"0,2-1-19 16,2 0-8-16,-1 0-5 0,3 1-3 15,2-1-7-15,2 2-4 0,0-2 1 16,2 3 8-16,4-1 6 0,-1 0 8 0,0 0 2 15,2 0-3-15,2 1-6 0,-2 1-15 16,2 0-13-16,3 0-20 0,-3 0-17 16,2 0-16-16,-3 2-23 0,4-2-30 15,-3 2-39-15,-2 0-37 0,0 0-38 0,0 0-36 16,-2-2-26-16,-1 2-21 0,-4-2-15 16,2 0 11-16,-2-1 25 0</inkml:trace>
  <inkml:trace contextRef="#ctx0" brushRef="#br0" timeOffset="62006.23">14209 6687 122 0,'-4'-4'120'0,"3"0"-15"0,-1 0-6 16,0 2-6-16,0 2-4 0,1 0-6 0,-1 4-4 16,-3 2-1-16,4 3 1 0,-3 5 3 15,-2 1 0-15,0 2-5 0,1 4-11 16,-4 2-10-16,1 3-15 0,-1 1-26 15,3 0-35-15,-3 1-38 0,2-1-34 0,2-2-40 16,-2 0-45-16,4-4-48 0,1-2-10 16,0-4 11-16,0-2 23 0</inkml:trace>
  <inkml:trace contextRef="#ctx0" brushRef="#br0" timeOffset="62705.78">15283 4471 7 0,'2'-2'104'0,"-2"0"0"0,2 0 0 16,-2 0 4-16,0 2 6 0,0 2 6 16,0 2 8-16,-2 2 10 0,0 5 7 15,1 5-2-15,-4 4-13 0,-4 5-17 0,-1 4-21 16,-2 3-25-16,-1 2-21 0,-1 5-20 16,0-3-23-16,4 0-34 0,-2-2-33 15,5-1-35-15,-1-7-40 0,2-1-40 0,3-4-32 16,-2-4-25-16,3-3-11 0,1-5 12 15,-3-3 26-15</inkml:trace>
  <inkml:trace contextRef="#ctx0" brushRef="#br0" timeOffset="63440.93">14662 3808 39 0,'0'0'82'0,"-1"-2"-7"15,1 2-8-15,-2 0-11 0,2 2-6 16,-1 0-2-16,-1 2 3 0,-2 2 6 0,-2 3 8 16,0 4 8-16,0 3 0 0,-1 1-4 15,-1 4-9-15,1 0-12 0,1 2-11 0,-2-1-14 16,3 3-11-16,-1-2-12 0,-1 2-17 16,3-2-19-16,-3 0-23 0,3-1-25 15,-1-1-26-15,2-2-18 0,-2 0-17 0,1-1-17 16,1-3 1-16</inkml:trace>
  <inkml:trace contextRef="#ctx0" brushRef="#br0" timeOffset="64113.98">15343 3774 133 0,'4'-4'143'0,"-1"-2"7"0,2 2 2 16,-3 3 0-16,0-3-7 0,0 2-10 16,-1 2-2-16,-1 0 6 0,2 4 8 0,-2 1 7 15,0 5 9-15,0 1 5 16,-2 5-2-16,1 3-13 0,-3 3-20 0,-1 1-24 16,1 2-23-16,-1 2-25 0,0-1-21 15,-1 1-17-15,0 0-10 0,0-1-9 16,1 1-16-16,-1-2-28 0,-1-2-49 0,5 0-52 15,-4-2-51-15,2-2-41 0,1-2-31 16,-1-4-9-16,3-1 5 0,0-3 9 16,-1-1 0-16,0-3 8 0,-2-1 23 0</inkml:trace>
  <inkml:trace contextRef="#ctx0" brushRef="#br0" timeOffset="64349.47">15251 4027 79 0,'2'-4'98'15,"0"1"-4"-15,1-1-3 0,0 2-5 0,2 2-4 16,2-2-3-16,-1 2-3 0,0 0-4 16,5 2-3-16,-2-2-7 0,2 2-12 0,1 0-8 15,1 0-12-15,-2-1-9 0,2 1-16 16,0 0-21-16,-2-2-23 0,0 2-25 15,1-2-26-15,-3 2-32 0,-1-2-31 0,0 0-28 16,-1-2-1-16,-2 0 10 0</inkml:trace>
  <inkml:trace contextRef="#ctx0" brushRef="#br0" timeOffset="64552.3">15521 3827 83 0,'-2'2'93'0,"-1"2"8"16,1 3 7-16,0 5 1 0,-1 1-7 0,-3 6-10 15,2 0-15-15,-1 4-15 0,-1 2-17 16,0 2-20-16,1 1-26 0,-1 3-32 0,-1-1-38 16,4 3-49-16,-2-3-50 0,1 2-25 15,-1 1 0-15</inkml:trace>
  <inkml:trace contextRef="#ctx0" brushRef="#br0" timeOffset="65387.01">15721 5267 11 0,'1'-5'184'0,"0"1"39"0,1 0-10 16,0 0 7-16,-2 0 20 0,3 2 20 15,-3 1 13-15,2-1 4 0,2 2-3 0,1 0-17 16,1 0-21-16,4 2-26 0,-1-1-29 16,5 1-34-16,-2 2-45 0,3-2-32 15,2 0-24-15,3 0-19 0,-2 0-18 16,1 0-26-16,-2 0-34 0,0 0-57 0,0-1-71 15,-2-1-77-15,-1 2-72 0,-2-2-47 16,0 2-23-16,0 0 4 0,-1 0 0 16,0 0 42-16,-1 0 55 0,-3 0 55 0</inkml:trace>
  <inkml:trace contextRef="#ctx0" brushRef="#br0" timeOffset="65715.47">16505 4968 30 0,'3'-4'221'0,"1"1"15"15,-1-1 37-15,1 2-48 0,-2 2-18 0,1 0 15 16,-2 2 27-16,4 2 22 0,-3 3 0 15,-2 5-23-15,2 3-28 0,-2 6-37 16,-2 4-36-16,0 3-31 0,-3 3-34 0,1 3-25 16,-2 2-22-16,-1 0-13 0,3 1-9 15,0-1-14-15,-3-4-25 0,4-1-44 0,-1-5-65 16,2-3-75-16,-1-2-75 0,0-2-57 16,3-4-40-16,-2-1-14 0,2-3 0 15,-1-1 29-15,-3-5 50 0,-2-1 53 0</inkml:trace>
  <inkml:trace contextRef="#ctx0" brushRef="#br0" timeOffset="65939.95">16362 5321 114 0,'2'-4'124'16,"0"0"-16"-16,4 0-3 0,-1 2 4 0,5-1 1 15,-1 1-3-15,4 0-6 0,3 2-2 16,2-2 1-16,0 2 1 0,4-2 4 16,0 2 1-16,0-2-7 0,6 0-14 0,-3 0-17 15,0 0-20-15,1 0-24 0,-2 0-36 16,2 1-37-16,-5-1-37 0,-1 0-35 16,-3 0-32-16,-2 2-31 0,-3-2-23 0,0 2-23 15,-5-2-5-15,-1 0 15 0,-2 0 22 16</inkml:trace>
  <inkml:trace contextRef="#ctx0" brushRef="#br0" timeOffset="66176.25">16831 5033 93 0,'2'-2'124'0,"-1"0"-5"15,1 4 7-15,0 0 13 0,-2 4 4 16,3 1 0-16,-3 5-9 0,-3 3-13 16,1 2-15-16,-1 6-20 0,-1 2-20 15,-1 3-24-15,-1 3-35 0,0 3-36 0,-2 0-39 16,1 1-32-16,-2 1-35 0,3 0-26 16,-3-2-17-16,1 3-12 0,-5-3-12 15,0 0 8-15,0 0 21 0</inkml:trace>
  <inkml:trace contextRef="#ctx0" brushRef="#br0" timeOffset="66792.63">15205 5704 30 0,'-2'0'137'0,"2"-2"-9"0,0 2-4 0,0-2 3 16,0 2 3-16,0-2 9 0,0 2 12 15,0 0 19-15,0 0 26 0,0 0 26 16,0 2 28-16,-2 2 13 0,2-1 1 15,0 5-12-15,-4 2-30 0,0 3-37 0,-1 2-42 16,2 4-42-16,-2 2-36 0,-2 4-23 16,2 3-16-16,-1-1-25 0,0 2-46 15,1-1-73-15,-1 1-80 0,0-2-86 16,3-1-67-16,-1-1-44 0,0-2-15 0,-1 2 15 16,2-3 25-16,0-1 49 0,-1 0 51 15</inkml:trace>
  <inkml:trace contextRef="#ctx0" brushRef="#br0" timeOffset="67153.45">15080 6589 126 0,'-3'2'297'0,"-3"0"34"0,2 0 63 16,0-2-23-16,0 2-44 0,2 0-25 15,0 0-10-15,1 2-17 0,1-1-50 16,1 5-71-16,1 3-49 0,2 3-36 0,-2 1-23 16,2 4-14-16,-2 0-17 15,1 2-5-15,-1 2-8 0,1 0-6 0,-1 0-5 16,-1 1-13-16,-1-1-17 0,0 2-26 15,-1-2-31-15,-1 2-35 0,-1-2-41 16,1-1-42-16,-1-1-37 0,1 0-30 0,-2 0-20 16,2-2-7-16,0-3 1 0,0-1 5 15,0-4 9-15,1-1 30 0,-1-3 40 0</inkml:trace>
  <inkml:trace contextRef="#ctx0" brushRef="#br0" timeOffset="67436.83">15031 6915 71 0,'0'-7'124'0,"0"-3"-11"0,0 2-5 0,4 1 2 16,-1 1 2-16,0-2 4 0,6 3 2 15,0-1 7-15,3 0 9 0,1 1 12 0,3 1 9 16,1 0 8-16,0 2-2 0,1-2-8 15,1 2-15-15,3 0-22 0,-3 1-24 16,2-1-27-16,-1 2-25 0,0 0-23 16,1 0-32-16,-2 0-37 0,-2 0-41 0,-2 0-39 15,1 2-35-15,-3-2-29 0,0 0-20 16,-2 0-9-16,-1-2-3 0,-1 0-7 16,1-2-14-16,-3 0 10 0,0-4 23 15</inkml:trace>
  <inkml:trace contextRef="#ctx0" brushRef="#br0" timeOffset="67627.14">15461 6589 151 0,'-3'6'215'16,"-3"6"-6"-16,-2 1-13 0,1 4-7 15,-1 2-1-15,-1 4-14 0,-3 4-27 16,2 1-34-16,-1 3-35 0,0 1-44 15,0 0-50-15,1 3-50 0,0-1-44 0,0 0-42 16,3 1-37-16,-3-3-28 0,3 0-29 16,-3-1-2-16,1-3 18 0,-2-1 28 15</inkml:trace>
  <inkml:trace contextRef="#ctx0" brushRef="#br0" timeOffset="71458.36">3405 10064 171 0,'2'-8'204'0,"0"1"-13"0,1-3-15 15,0 3 1-15,2-3 14 0,-1-1 19 16,0-1 20-16,-2 1 17 0,5-1 10 0,-3 1 7 16,0 0-5-16,-1-1-22 0,1 1-30 15,-2-1-37-15,0 3-37 0,0 1-38 16,-2 1-24-16,-2-1-15 0,0 0-13 0,-2 3-12 16,0-1-11-16,-3 0-3 0,-2 0-4 15,3 3-4-15,-6-1 0 0,0 0-5 0,2 2 1 16,-4 0 0-16,-1 2-2 15,0 0-1-15,-1 0 1 0,-1 4-1 16,-2 0 2-16,0 2 2 0,0 1-1 0,-3 1 1 16,4 3 1-16,-3 1 4 0,2 1-2 15,0 4-2-15,-1 2 4 0,1 2 1 0,1 4 1 16,3 2 0-16,-1 1 2 16,4 3 5-16,4-3 0 0,2 1-1 0,1-1-3 15,3 1 1-15,4-2-2 0,3-3 1 16,2 1-6-16,0-4 2 0,5 0-1 0,0-4-2 15,3-2-2-15,0-1-6 0,1-1 6 16,1-3-1-16,0-1-2 0,0-3-3 16,0 0 2-16,0-3 2 0,-1 1-7 15,-1-2-2-15,-2-2-6 0,2 0-3 0,-2 0-13 16,1 0-10-16,-1-2-9 0,1 2-13 16,-1-2-27-16,2 0-66 0,0 0-89 15,0 1-90-15,2-1-81 0,3 0-64 0,1 0-57 16,-2-2 16-16,1 0 71 0,0 0 86 15,-1-3 81-15</inkml:trace>
  <inkml:trace contextRef="#ctx0" brushRef="#br0" timeOffset="71878.61">3778 9746 161 0,'-5'-8'258'0,"3"3"40"0,-2-1 0 0,2 2-29 16,-2 0-7-16,1 0-2 0,1 3-4 15,2-1-14-15,-1 2-22 0,1 0-26 0,0 3-23 16,0 5-19-16,0 4-17 0,0 5-21 16,0 4-22-16,0 3-18 0,0 7-26 15,-2 1-17-15,2 4-5 0,-2 4-7 16,2 0-5-16,-1 2-9 0,-1 2 4 16,0-2-3-16,-1-2-3 0,1 0-5 0,0-4-6 15,1-1-7-15,-1-3-15 0,0-3-25 16,0-5-50-16,1-3-64 0,1-2-71 15,-2-3-63-15,2-5-51 0,2-1-34 0,-2-3-11 16,1-1 1-16,1-4 26 0,-2-2 45 16,0 0 50-16</inkml:trace>
  <inkml:trace contextRef="#ctx0" brushRef="#br0" timeOffset="72206.23">3676 10177 83 0,'-3'-6'142'0,"1"2"-10"15,1-2-9-15,-1 2-1 0,0 1 0 16,2-1 5-16,2 0 6 0,0 0 11 16,-1 0 19-16,2 1 23 0,4-1 25 0,1 0 26 15,-1 0 16-15,3 0 8 0,1 1-9 16,3-1-23-16,1 0-35 0,4-2-41 15,0-1-39-15,1 1-36 0,4-2-24 16,-1 1-18-16,-2-1-8 0,3 0-11 0,-3 3-6 16,1-3-4-16,-2 2-6 0,-1 3 0 15,-2-3-4-15,0 2-6 0,-3 0-2 16,-1 2-3-16,-3-2-8 0,-1 3-18 16,-2-1-25-16,0 0-39 0,-4 0-58 0,1 2-58 15,-1-2-58-15,-1 2-50 0,-2 0-32 16,0 0-19-16,0 0-8 0,0 0 9 15,-2 0 38-15,-1-2 50 0</inkml:trace>
  <inkml:trace contextRef="#ctx0" brushRef="#br0" timeOffset="72523.64">4079 9630 15 0,'-4'-6'215'0,"1"2"21"16,-2 0 23-16,2 1-68 0,1 1-36 15,0 2-15-15,0 0-1 0,0 4 2 0,-1 3 1 16,2 3-2-16,1 5 0 0,-2 2-2 16,2 6 5-16,-1 4-1 0,-1 3-13 15,-2 4-16-15,2 6-18 0,-3 2-17 16,1 2-25-16,2 0-36 0,-2 2-45 0,0-3-54 15,-1 1-59-15,0-4-61 0,2-2-54 16,-2-3-39-16,1-3-21 0,1-3-8 16,1-5-2-16,0-3 20 0,-1-4 35 0,0-3 41 15</inkml:trace>
  <inkml:trace contextRef="#ctx0" brushRef="#br0" timeOffset="72899.88">4030 10218 48 0,'6'-9'175'0,"5"-1"3"0,-2 1-32 0,4-1-18 16,0 1-7-16,1-1-1 0,2 3-2 15,1-3 0-15,0 3 0 0,0-1-1 16,-1 0-4-16,0 1-10 0,0 1-19 0,-3 2-18 16,-2 0-20-16,-1 2-11 0,-3 2-6 15,-1 2 8-15,-3 4 12 0,-1 2 10 16,-2 3 14-16,-2 2 15 0,-1 3 12 15,1 1 11-15,-2 2 7 0,3 0 5 16,-4 0-2-16,4 0-7 0,1 2-10 0,0-2-14 16,0 0-11-16,1-2-9 0,1 0-5 15,1 0-5-15,-2-1-5 0,1-3-6 16,0 0-5-16,0-1-8 0,-2-3-5 0,0 1-5 16,0-3-4-16,-4-1-6 0,1 0-3 15,-2 0 0-15,-2-3-4 0,-1-1-3 16,-1 0-3-16,-1-2-5 0,-2-2-9 15,2 0-9-15,-4 1-17 0,2-3-33 0,-1-2-61 16,2 2-78-16,2 0-78 0,-1 1-71 16,3 1-57-16,3 0-42 0,0 0-10 0,-1 0 42 15,5 2 64-15,0 0 69 0</inkml:trace>
  <inkml:trace contextRef="#ctx0" brushRef="#br0" timeOffset="73182.17">4685 10154 315 0,'8'-6'421'0,"-5"0"33"0,1 2 41 0,-1 1-63 0,2 1-108 16,0 0-70-16,0 0-35 0,6 0-22 0,-1-2-37 15,4 2-46-15,1-2-42 0,4 3-31 16,1-3-18-16,1 0-16 0,0 0-20 0,-3 0-35 16,1 0-55-16,1 1-75 0,-5-1-82 15,0 2-78-15,-2 0-63 0,-1 2-39 16,-2 0-6-16,-2 0 20 0,1 2 56 0,-2 0 68 16</inkml:trace>
  <inkml:trace contextRef="#ctx0" brushRef="#br0" timeOffset="73583.39">5559 9917 150 0,'4'-9'301'0,"-2"-1"16"15,-2 1 21-15,0 1-70 0,0 1-79 16,-2-1-43-16,-2 0-14 0,0 3-7 16,-1-1-7-16,-3 0-19 0,1 1-12 0,-1 1-5 15,-4 2 2-15,0 0 6 0,-1 2 3 16,0 2 6-16,-4 2 3 0,0 1-6 16,-3 3-7-16,1 3-10 0,-1 3-13 15,1 3-12-15,-3 2-12 0,3 4-4 0,-1 2-4 16,1 3-1-16,2 1-4 0,2 1-7 15,-1 3-1-15,4-3-3 0,3 2-2 16,1-1-1-16,3-3-5 0,1-1 2 0,4 0 0 16,0-4-4-16,4 0 1 0,1-3-5 15,3 0-1-15,1-3-1 0,3-2-2 16,2-2-7-16,-1-1-15 0,2-5-20 16,0-1-41-16,0-2-68 0,0-2-78 15,0-2-70-15,2-2-54 0,1-2-39 16,2 0-19-16,-3-3 0 0,0-1 32 0,0-3 51 15,-2-1 54-15</inkml:trace>
  <inkml:trace contextRef="#ctx0" brushRef="#br0" timeOffset="73870.43">5672 9908 156 0,'0'-8'223'15,"0"1"21"-15,0-1-34 0,0 4-20 0,-3 0-12 16,3 1-3-16,0 3 0 0,0 0 1 16,0 3 1-16,0 5 5 0,3 3 2 15,-3 7 0-15,0 3-15 0,0 3-27 0,0 3-35 16,0 3-32-16,0 3-26 0,0 1-21 16,0 0-16-16,0 1-24 0,0-1-33 15,0-3-46-15,0-1-55 0,0-3-63 16,0-1-58-16,2-3-43 0,0-4-22 15,-1-2-8-15,1-1 2 0,0-3 16 0,-1-5 39 16,-1-3 44-16</inkml:trace>
  <inkml:trace contextRef="#ctx0" brushRef="#br0" timeOffset="74128.95">5647 10186 116 0,'-2'-8'173'0,"2"1"-28"0,0-1-27 0,0 2-16 16,2 1-6-16,1 1 1 0,3-2-1 0,0 2 5 16,1 1 12-16,3 1 18 0,0 0 19 15,-1 0 21-15,3 0 20 0,1 2 15 16,-2 0 6-16,2 0-5 0,1 0-16 16,1 2-29-16,-1-2-38 0,1 2-35 15,-2-2-38-15,2 0-38 0,-2 0-36 0,-1 0-39 16,2 0-38-16,-4 0-42 0,1 0-43 15,-2 0-35-15,0-2-30 0,-1 2-18 16,0-2-19-16,-2 0-17 0,-1-2-17 0,0 0 10 16,-3 1 30-16,0-5 39 0</inkml:trace>
  <inkml:trace contextRef="#ctx0" brushRef="#br0" timeOffset="74424.78">5954 9784 56 0,'-2'-2'189'0,"0"0"21"0,-1 0-31 16,1 0-29-16,0 2-5 0,1 0 12 16,-1 2 19-16,2 2 20 0,0 2 18 0,0 2 12 15,0 1 4-15,0 4-9 0,0 3-23 16,-2 3-37-16,2 2-41 0,-2 1-40 15,1 5-34-15,-4 2-30 0,2 1-39 0,-1 3-40 16,-2-3-54-16,0 2-53 0,1-1-53 16,-1 1-42-16,0-1-22 0,1-3-6 15,1 1 9-15,-3-4 18 0,5-2 15 0,-2-4 10 16,2-2 18-16,0-4 28 0</inkml:trace>
  <inkml:trace contextRef="#ctx0" brushRef="#br0" timeOffset="74689.97">5896 10310 57 0,'6'-8'160'0,"2"3"-13"0,1-3-16 0,-1 2-6 0,1 0-3 16,0 1 0-16,3 1-4 0,-2 0-1 15,0 2-4-15,1-2-7 0,-2 3-10 16,-1 1-12-16,-1-2-15 0,1 2-14 16,-3 2-6-16,-1-1 7 0,1 3 23 0,-2 2 32 15,-1 2 37-15,-2-1 38 0,0 5 22 16,-2-1 10-16,2 0-13 0,-1 3-24 15,1-1-35-15,0 2-38 0,0-1-32 0,1-1-28 16,-1 0-17-16,2-1-18 0,1-1-8 16,2-1-3-16,-1-3-5 0,2 1-7 15,1-2-17-15,-1-2-37 0,1-3-69 16,1-1-88-16,1-1-81 0,1-1-73 0,0-2-64 16,0 0-47-16,3 0 20 0,-2 0 61 15,-2-1 71-15</inkml:trace>
  <inkml:trace contextRef="#ctx0" brushRef="#br0" timeOffset="74911.62">6445 10171 328 0,'-2'-2'372'0,"0"-2"22"0,2 2 18 15,0 2-103-15,2-2-93 0,2 2-44 16,3-2-23-16,1 2-18 0,4-2-23 16,3 2-41-16,0-1-54 0,4-1-67 0,0-2-67 15,0 0-63-15,1 0-56 0,-1 0-45 16,1 1-33-16,-1-1-17 0,-3 0-1 16,-1 0 26-16,-5 0 37 0</inkml:trace>
  <inkml:trace contextRef="#ctx0" brushRef="#br0" timeOffset="75769.56">7535 9744 36 0,'4'-8'183'15,"-1"-1"1"-15,0-1-6 0,2 3-1 16,-1-3 6-16,-2 3 4 0,0 1 0 16,0 0-3-16,-2 0-6 0,-2 1-12 15,-2 1-15-15,-3 0-14 0,1 2-12 0,-5 0-9 16,1 2-6-16,-4 2 0 0,-1 2 7 15,-2 2 4-15,-2 3-4 0,-3 1-6 16,3 3-7-16,-1 4-11 0,-3 2-16 0,1 4-21 16,2 2-9-16,-1 4-10 0,2 1-5 15,2 1-8-15,4 3-4 0,-1 0-1 16,4 0-3-16,5-1-4 0,1-1-3 16,2-1-2-16,2-1-4 0,4-3-1 15,0-2-4-15,4-3 2 0,2-3-6 0,2 1-1 16,4-5-12-16,-1-4-23 0,2-1-49 15,2-3-80-15,-1-3-83 0,3-2-80 16,1-2-60-16,-1-2-45 0,1-4-20 0,0-1 20 16,-1-3 56-16,-1-1 66 0,-1-2 65 15</inkml:trace>
  <inkml:trace contextRef="#ctx0" brushRef="#br0" timeOffset="76004.37">7756 9767 161 0,'0'-8'222'16,"0"1"32"-16,0 1-43 0,0 0-24 15,0 2-11-15,0 3 9 0,0-1 22 0,1 4 17 16,3 3 15-16,-2 5 5 0,2 3-1 16,-2 6-15-16,0 6-34 0,-1 4-47 15,-1 3-49-15,0 4-40 0,0 2-24 16,0 2-27-16,0-2-36 0,0-2-48 15,0-1-68-15,0-3-73 0,0-1-70 0,0-5-52 16,0-3-29-16,0-2-5 0,0-4 17 16,0-3 18-16,0-5 35 0,0-3 46 0,0-6 44 15</inkml:trace>
  <inkml:trace contextRef="#ctx0" brushRef="#br0" timeOffset="76242.64">7729 10034 150 0,'-3'-12'204'0,"1"1"-19"16,2 1-19-16,2 3-9 0,3-1-6 16,1 0-3-16,3 3-10 0,1 1-9 0,3 0-7 15,2 0 1-15,2 2 8 0,1 0 7 16,2 1 10-16,2 1 6 0,-1-2-4 16,-1 2-17-16,3-2-22 0,-2 2-28 0,1-2-32 15,0 0-31-15,-3 0-43 0,0 2-46 16,-2-2-50-16,-1 0-44 0,-1 0-33 15,-2 0-24-15,-2 0-9 0,-1 1 4 16,-1-3 8-16,-1 2-1 0,-1-2-9 16,0 0-22-16,-4-1 4 0,0-1 19 0</inkml:trace>
  <inkml:trace contextRef="#ctx0" brushRef="#br0" timeOffset="76519.84">8108 9639 98 0,'0'-2'95'15,"0"0"-7"-15,2 1 4 0,-2 1 7 0,2 1 10 16,1 3 12-16,-1 2 15 0,3 4 20 16,-4 3 17-16,1 2 12 0,0 4 0 15,-2 4-7-15,-2 4-16 0,0-1-23 16,1 5-29-16,-4 1-31 0,2 1-23 0,-1 1-24 15,-2 0-36-15,1 0-45 0,-1 1-45 16,-3-5-42-16,5 1-39 0,-4-5-35 16,1-1-19-16,3-2-1 0,0-4 9 0,-1-2 11 15,2-3 13-15,1-5 12 0,0-1 15 16,2-4 22-16</inkml:trace>
  <inkml:trace contextRef="#ctx0" brushRef="#br0" timeOffset="76779.67">8089 10171 35 0,'10'-8'96'0,"1"1"-3"0,1-1-2 15,0 2-2-15,1 2-2 0,2 1 2 16,-4-1 0-16,2 2 2 0,-2 2-1 16,1 0-4-16,-2 2-5 0,-3 2-3 0,0 1-4 15,0 3 4-15,-4 1 12 0,0 3 23 16,-3-1 28-16,0 3 32 0,0 1 32 16,0-2 20-16,0 2 5 0,2 1-14 15,-2-1-25-15,3 0-37 0,-1 0-40 0,2-1-38 16,1-3-30-16,1 1-19 0,0-3-15 15,1 1-19-15,1-5-33 0,1 1-50 16,1-4-69-16,0 0-72 0,0-2-62 0,5 0-33 16,0-2-19-16,0 0-14 0,2 0-9 15,0-2 29-15,0 1 40 0,2-1 34 16</inkml:trace>
  <inkml:trace contextRef="#ctx0" brushRef="#br0" timeOffset="77034.48">8641 9975 196 0,'3'0'240'0,"-2"0"36"15,3 0-38-15,3 0-40 0,1-2-26 16,4 2-15-16,-2-2-21 0,7 0-39 16,-2-2-57-16,0 2-61 0,2-2-57 15,0 2-47-15,0-1-35 0,2 1-16 0,-2 2-16 16,3-2-33-16,-1 2-9 0,0 0 16 16,0 0 15-16</inkml:trace>
  <inkml:trace contextRef="#ctx0" brushRef="#br0" timeOffset="77459.69">9437 9784 67 0,'12'-9'219'0,"-3"-3"11"0,1 1 0 0,-2 1-71 16,-2-1-42-16,-2 1-14 16,3 3 3-16,-5-1 2 0,0 0-6 0,-2 1-16 15,-2 1-13-15,-3 2-10 0,1 0-8 0,-4 2-1 16,-4 2 5-16,-1 4 2 16,-4 0 3-16,0 4 0 0,-4 3 2 0,-1 4-1 15,-2 3-1-15,-2 3 1 0,3 3 2 16,-5 3 8-16,4 3 5 0,0 3 0 15,2 1-2-15,3 0-2 0,2 3-5 16,2-3-8-16,4-2-6 0,3 1-4 0,3-3-2 16,3-3-9-16,2-1-2 0,5-3-8 15,1-2-8-15,2-2-11 0,3-2-10 0,0-3-11 16,3-3-24-16,-2-1-30 0,1-5-41 16,4-1-49-16,-2-2-44 0,0-2-42 15,0-2-35-15,2 0-31 0,1-1-17 16,-1-3-6-16,1 0-11 0,-1-1 19 0,0-3 39 15,0-1 50-15</inkml:trace>
  <inkml:trace contextRef="#ctx0" brushRef="#br0" timeOffset="77743.34">9598 9731 137 0,'0'-6'191'0,"0"2"3"0,0 2-37 16,0 0-13-16,2 2 20 0,1 4 34 0,-1 4 32 15,2 3 23-15,0 5 10 0,-2 1-4 16,1 4-21-16,-1 3-29 0,1 3-35 16,0 0-36-16,-1 3-33 0,2-1-26 0,-3 1-23 15,3 1-21-15,1-3-17 0,-3 1-26 16,1-2-38-16,-1-3-52 0,-1 1-63 15,1-4-66-15,-2-2-62 0,2-4-45 0,-2-1-20 16,0-3-5-16,0-1 11 16,0-3 15-16,0-1 40 0,0-6 45 0</inkml:trace>
  <inkml:trace contextRef="#ctx0" brushRef="#br0" timeOffset="78005.85">9587 10028 19 0,'-1'-8'162'0,"1"1"-4"0,0 1-15 0,0 0-8 16,1 2 0-16,4-1 3 0,-1 1 4 15,1 0 7-15,3 0 8 0,1 2 9 0,3-1 14 16,0 1 9-16,0 0 3 0,1 0-11 16,5 2-19-16,-1-2-25 0,0 2-29 0,3-2-32 15,-1 2-28-15,0-2-22 16,0 0-22-16,-2 0-26 0,-1 0-43 0,1 2-47 15,-2-1-49-15,-2 1-43 0,-1-2-30 16,-4 2-18-16,3-2-3 0,-5 2 4 0,3-2 3 16,-5 0-7-16,-1-2-2 0,0 0 18 15,-3 0 29-15</inkml:trace>
  <inkml:trace contextRef="#ctx0" brushRef="#br0" timeOffset="78299.28">9930 9603 100 0,'-2'0'186'0,"1"2"-12"0,0 2-7 16,-1 3 13-16,0 3 18 0,0 3 15 15,0 3 3-15,-1 4-5 0,-1 3-14 16,3 2-21-16,-2 2-28 0,-1 1-31 15,-1 3-30-15,1-1-28 0,1 3-31 0,-1-1-36 16,-2 0-44-16,1 1-47 0,-1-3-48 16,-2 1-47-16,3-3-36 0,-4-1-21 15,5-4-8-15,-4 0 3 0,1-4 9 0,3-4 2 16,0-2 21-16,-3-1 28 0</inkml:trace>
  <inkml:trace contextRef="#ctx0" brushRef="#br0" timeOffset="78563.78">9821 10150 21 0,'7'-8'101'0,"3"1"-7"0,-1-1-2 0,3 0 1 16,-1 3 4-16,0 1 2 0,2 0 0 0,0 0 0 15,10 4 93-15,-10 0-101 16,-2 2 0-16,1 0 0 0,-3 2 8 16,-1 2 10-16,-1-1 19 0,0 3 26 15,2 1 27-15,-5 1 25 0,3-1 16 0,-3 3 5 16,0 1-15-16,-2-1-28 0,3 1-38 15,-1-2-34-15,0 1-32 0,1-1-28 16,-1 1-21-16,2-3-11 0,1-1-6 0,1-1-10 16,2-1-13-16,0 0-21 0,3-2-32 15,-2-2-51-15,2-2-71 0,2 0-79 16,0 0-74-16,0-2-62 0,2-2-61 0,-1 0-6 16,0 0 38-16,-3-1 63 0,1-3 75 15</inkml:trace>
  <inkml:trace contextRef="#ctx0" brushRef="#br0" timeOffset="79239.32">10735 10020 141 0,'-2'-4'227'0,"-1"3"6"0,3-3 9 16,0 2 19-16,0 0 32 0,5 0 32 15,-1 0 17-15,1 0-7 0,3 0-25 0,1 0-37 16,3 1-56-16,2 1-59 0,3-2-49 16,0 2-34-16,4-2-24 0,-1 2-17 15,4 0-13-15,0 0-10 0,-1 2-15 16,1-2-18-16,2 2-26 0,-4-1-55 0,2 1-94 15,-3 0-102-15,-1 0-90 0,-1 0-71 16,-2 0-53-16,-2 0-5 0,-1 0 64 0,-2 0 92 16,-1-2 88-16</inkml:trace>
  <inkml:trace contextRef="#ctx0" brushRef="#br0" timeOffset="79614.7">11651 9813 133 0,'11'-10'248'0,"-1"1"8"16,-5 1 24-16,0 0-106 0,-3 1-61 0,-2 1-22 16,-2 0-2-16,-3 1 4 0,0 1-5 15,-2 0-8-15,-3 2-2 0,-2 2 5 16,-1 0 7-16,-5 2 7 0,-2 2 9 15,-1 3 14-15,-4 3 19 0,1 3 18 0,-4 3 13 16,5 3 4-16,-4 2-13 0,4 3-17 16,-1 1-23-16,6 4-29 0,1-1-26 15,2 3-21-15,5 1-9 0,3-1-13 16,5-1-6-16,2-1-4 0,4-1 1 0,5-1-4 16,4-2-3-16,4-3 0 0,3-2-2 15,2-3 0-15,1-2-7 0,2-4-11 16,0-3-20-16,0-2-37 0,-1-3-68 15,1-1-81-15,-2-2-77 0,-2-2-66 0,0-1-48 16,-1-3-22-16,0 0 8 0,-1-3 27 16,-2-1 55-16,-2-1 58 0</inkml:trace>
  <inkml:trace contextRef="#ctx0" brushRef="#br0" timeOffset="79895.39">11918 9820 203 0,'0'-11'242'0,"-2"1"30"0,2 3-25 16,0 1-11-16,-2 0 1 15,2 1-1-15,0 1-16 0,0 2-19 0,2 2-13 16,0 2-5-16,-1 2-2 0,3 5-2 16,1 4-9-16,-3 5-20 0,1 3-30 15,-1 3-35-15,1 5-31 0,-1 3-20 16,1 1-13-16,-1 1-8 0,2 0-13 0,-2 0-19 15,0-3-37-15,0-2-63 0,3-3-82 16,-3-1-84-16,2-4-71 0,-2-2-50 0,-1-2-24 16,1-2 6-16,-1-3 30 0,-1-5 57 15,-1-1 61-15</inkml:trace>
  <inkml:trace contextRef="#ctx0" brushRef="#br0" timeOffset="80145.08">11873 10058 42 0,'-4'-11'198'0,"-2"1"34"0,1 3-15 16,1-1-26-16,2 1-15 0,2 3-5 15,0-2-3-15,1 2-10 0,4 2-10 0,4 0-8 16,2 1-6-16,2 1-3 0,2-2-5 16,2 2-6-16,5 0-15 0,-1-2-15 15,1 2-15-15,2-2-16 0,-3 0-17 16,5-2-26-16,-3 2-40 0,-3-2-53 0,2 2-56 15,-3-1-54-15,-2 1-45 0,0-2-34 16,-3 0-10-16,-1 0 4 0,-4 1 7 16,1-1 0-16,-3 0 6 0,-1-2 23 15,-2-1 30-15</inkml:trace>
  <inkml:trace contextRef="#ctx0" brushRef="#br0" timeOffset="80361.7">12193 9717 141 0,'-2'-5'194'16,"0"-1"-25"-16,0 2-22 0,2 2-13 0,0 0-6 15,0 0 2-15,0 4 1 0,2 2 4 16,2 2 6-16,-3 1 6 0,2 5 1 16,-1 3-11-16,0 2-21 0,-2 2-24 15,3 4-27-15,-3 2-23 0,-3 2-21 0,1 1-28 16,0 3-36-16,-1 1-41 0,0 0-39 15,-1 1-40-15,-3-1-41 0,4 1-29 16,-2-5-17-16,0-1-21 0,2-2-3 0,-1-4 17 16,2-4 32-16</inkml:trace>
  <inkml:trace contextRef="#ctx0" brushRef="#br0" timeOffset="80658.34">12194 10171 46 0,'7'-6'164'15,"0"2"-9"-15,1 2-23 0,3 0-19 0,-2 1-2 16,2-1-6-16,1 2-7 0,0 0-12 16,-2 2-11-16,2-1-6 0,-2 1-11 15,-1 2-7-15,1 2-3 0,-3 0 6 16,-1 1 14-16,-2 1 18 0,0 1 26 0,-3 1 27 16,1 1 23-16,0 1 19 0,-2-1 4 15,0 1-5-15,0-1-18 0,0-1-23 16,0-1-27-16,0 1-30 0,3-1-25 15,0-1-21-15,1-3-15 0,1 1-15 0,2 0-28 16,-1-4-39-16,5 0-56 0,-1-2-65 16,2 0-64-16,0-2-53 0,1 0-38 15,-2-2-18-15,2 2 1 0,2-2 8 0,-2 2 36 16,2-1 45-16</inkml:trace>
  <inkml:trace contextRef="#ctx0" brushRef="#br0" timeOffset="80866.25">12785 10013 60 0,'-4'-4'274'0,"0"0"17"15,4 2 25-15,0-2-53 0,4 2-82 16,3-1-53-16,5-1-28 0,0-2-27 15,5 2-52-15,0-1-66 0,3-1-60 16,4 0-44-16,1 0-45 0,1 3-53 0,0 1-27 16,3-2 9-16,-2 2 29 0</inkml:trace>
  <inkml:trace contextRef="#ctx0" brushRef="#br0" timeOffset="81282.63">13644 9771 46 0,'4'-8'195'0,"-2"-1"19"0,-2-1-8 16,1 1-58-16,-1-1-31 0,-1 2-12 15,-1-1-2-15,0 1-7 0,-2 1-13 0,-2-1-14 16,1 2-9-16,-1 2-7 0,-2 1 3 15,-1 1 3-15,-2 2 11 0,-3 2 14 16,0 3 21-16,-1 5 21 0,-3 1 20 0,1 6 18 16,1 3 11-16,-3 4 3 0,0 5-10 15,0 1-17-15,-1 5-23 0,1-1-25 16,4 2-28-16,-1-2-23 0,6-1-14 0,0-1-11 16,5-3-4-16,1-1-9 0,1-3-3 15,3-2-3-15,5-4-4 0,1-2-1 16,1-2-9-16,4-1-13 0,5-5-30 15,-1-1-51-15,3-2-65 0,4-3-65 0,-1-1-60 16,1-4-46-16,4-1-19 0,-3-3 10 16,3-2 23-16,-3-1 29 0,0-3 28 15,0-3 19-15,-3 0 27 0,-1-2 29 0</inkml:trace>
  <inkml:trace contextRef="#ctx0" brushRef="#br0" timeOffset="81488.14">13791 9801 110 0,'0'-13'130'0,"0"1"-7"16,0 3-10-16,0 1-10 0,0 1-11 16,0 3-8-16,0 0-7 0,-2 2 3 15,0 4 16-15,-1 4 13 0,1 3 15 0,-1 5 13 16,1 1 9-16,-1 6 3 0,-2 2-6 16,1 3-9-16,1 1-13 0,-1 4-15 15,1-1-19-15,0 2-23 0,1-1-23 16,0-1-42-16,2-1-58 0,2-2-73 0,0-3-69 15,1-3-61-15,0-2-59 0,3-1-42 16,-1-5 8-16,0-2 41 0,0-5 53 16</inkml:trace>
  <inkml:trace contextRef="#ctx0" brushRef="#br0" timeOffset="81721.47">13764 10024 31 0,'-4'-8'193'0,"1"1"24"16,1 1-20-16,-3 2-36 0,3 1-24 0,2-1-7 16,0 2-5-16,4 0 2 0,2 0-3 15,1 2 0-15,4 0 2 0,0 2-1 16,3-2-3-16,2 2-10 0,4 0-20 16,-1-2-18-16,2 2-21 0,0-2-27 0,1 0-42 15,1-2-53-15,-3 0-56 0,2 0-50 16,-3 0-42-16,-2-2-30 0,-1 0-16 15,-3 1-7-15,-3-3-6 0,1 0 21 0,-6 0 26 16</inkml:trace>
  <inkml:trace contextRef="#ctx0" brushRef="#br0" timeOffset="81972.1">14016 9674 4 0,'-3'-6'130'0,"1"0"-26"16,0 4-18-16,1 0-5 0,1 4 3 16,-2 4 7-16,0 2 8 0,0 3 5 15,0 4-1-15,0 4-2 0,0 2-6 16,-1 4-10-16,1 2-18 0,-2 1-14 0,0 1-17 16,-1 3-19-16,3-1-25 0,-2 1-30 15,0-1-33-15,-1-1-34 0,3-1-39 16,-1-1-36-16,2-3-35 0,1-4-7 0,-2-2 12 15</inkml:trace>
  <inkml:trace contextRef="#ctx0" brushRef="#br0" timeOffset="82206.73">14071 10157 18 0,'7'0'151'15,"1"0"-20"-15,-3 0-22 0,3 2-7 16,-4 0 4-16,1 0 6 0,-1 2 7 15,-1 2 13-15,-1-1 21 0,-1 1 23 16,1 2 19-16,0-1 9 0,1 1 5 0,-1 2-5 16,3-3-15-16,1 3-27 0,-2-3-28 15,5 1-31-15,-1-2-30 0,5-3-26 16,0 1-27-16,0-2-34 0,3-2-49 0,1 0-47 16,0-4-46-16,-2 2-42 0,2-1-36 15,-1-1-19-15,-3-2-1 0,-3 2 3 16,3-1 2-16,-5 1-12 0,3 0-1 15,-6-2 17-15,-1 2 28 0</inkml:trace>
  <inkml:trace contextRef="#ctx0" brushRef="#br0" timeOffset="84474.99">14736 9820 138 0,'-2'2'224'0,"2"0"10"0,4 0-8 0,2 0 6 16,5-2 12-16,2 2 12 0,4 0 0 0,4 0-13 15,-1 0-28-15,4-2-39 0,-1 1-43 16,-1-1-42-16,2 2-36 0,-3-2-25 16,-3 2-16-16,1-2-13 0,-1 2-18 0,-4 0-35 15,-1-2-41-15,0 2-49 0,-2 0-47 16,-2-2-44-16,1 2-33 0,-1-2-12 15,1 0-7-15,0 0 1 0,-1 0-3 16,1 0 21-16,-2-2 33 0</inkml:trace>
  <inkml:trace contextRef="#ctx0" brushRef="#br0" timeOffset="84866.83">15722 9717 44 0,'5'-5'183'0,"0"-1"-16"16,-5 0-22-16,0 1-21 0,-5-1-15 16,1 0-13-16,-2 0-15 0,-3 1-3 15,1 1 0-15,-2 0 7 0,-4 0 6 16,0 2 11-16,2 2 13 0,-3 0 18 0,-2 2 19 15,-3 2 15-15,3 2 17 0,-2 3 13 16,0 5-1-16,0 1-10 0,0 6-15 16,4 2-21-16,2 1-31 0,0 5-31 0,7 0-21 15,2 1-18-15,2-1-16 0,2 1-12 16,4-1-7-16,1-3-4 0,5 1-5 16,-1-4 0-16,5-2-1 0,-1-2-6 15,4-4 1-15,1-2-6 0,-1-1-17 16,1-4-33-16,-1-3-46 0,2-3-56 0,-2-2-70 15,3-2-63-15,-1-3-43 0,2-3-24 16,-3 0-3-16,1-3 10 0,1-1 9 16,-1-1 34-16,-3-2 43 0,-1-2 43 0</inkml:trace>
  <inkml:trace contextRef="#ctx0" brushRef="#br0" timeOffset="85134.86">15968 9571 91 0,'-2'-6'208'16,"0"0"13"-16,1 2-32 15,-1 3-13-15,0 2-1 0,-1 3 13 0,3 4 13 0,-2 5 6 16,2 4 2-16,-2 4-9 16,2 6-23-16,-1 2-34 0,-1 1-37 0,2 1-31 15,-2 1-28-15,2-2-24 0,-2 1-30 16,2-3-38-16,-2 1-40 0,2-4-42 15,-2 0-47-15,2-4-38 0,0-2-24 0,-2-2-11 16,2-2-4-16,-2-2-2 0,1-1 3 16,-1-3 1-16,-2-1 15 0,0-4 30 15</inkml:trace>
  <inkml:trace contextRef="#ctx0" brushRef="#br0" timeOffset="85342.4">15865 9944 28 0,'-2'-13'182'0,"2"-1"-7"0,0 3-7 15,0 0-3-15,2-1-6 0,2 3-9 16,1 1-11-16,4 0-11 0,-1 3-12 16,4-1-9-16,4 0-10 0,-1 2-10 0,2 1-15 15,1-1-12-15,4 2-11 0,-3-2-15 16,2 2-14-16,-2-2-28 0,1 2-33 16,0 2-36-16,-3-1-37 0,0-1-33 15,-1 0-34-15,-1 0-23 0,-5 0-14 16,3 0-13-16,-4-2-8 0,-1-1 12 0,-3-1 24 15</inkml:trace>
  <inkml:trace contextRef="#ctx0" brushRef="#br0" timeOffset="85587.32">16111 9573 133 0,'0'-4'175'0,"-2"2"-22"15,2 0-19-15,0 2-4 0,0 0 15 16,2 4 21-16,0 3 16 0,0 5 23 0,-1 1 19 16,-1 6 3-16,0 2-22 15,0 4-36-15,0 4-38 0,-1-1-39 0,-3 5-40 0,2-1-48 16,-2 0-48-16,0 3-50 0,3-3-46 16,-3-2-39-16,2 1-31 15,-2-3-19-15,1-1-12 0,1-2-4 0,2-4 6 16,0-4 2-16,0-2-6 0,0-5 18 15,2-3 34-15</inkml:trace>
  <inkml:trace contextRef="#ctx0" brushRef="#br0" timeOffset="85852.43">16157 10037 136 0,'7'-3'165'16,"1"-1"-11"-16,0 0-4 0,1 0-6 15,-1 2-11-15,-1 2-17 0,1 0-22 16,-3 0-18-16,0 4-18 0,-2 0-10 0,-1 4-2 15,-2 1 3-15,0 2 12 0,-4 1 15 16,3 1 16-16,-4 2 12 16,3-1 6-16,-1 1 11 0,1-2 15 0,2 3-4 0,2-1-10 15,0 0-14-15,1-2-14 0,2-1-24 16,2-1-31-16,1-1-23 0,1-3-28 16,1-1-40-16,0-2-48 0,4-2-52 15,0 0-53-15,-1-4-48 0,3 0-40 0,-1-4-30 16,0 1-21-16,0-5 16 0,-2-1 34 15,2-3 45-15</inkml:trace>
  <inkml:trace contextRef="#ctx0" brushRef="#br0" timeOffset="86053.01">16638 9862 76 0,'2'0'196'15,"3"-2"16"-15,-2 2-37 0,4 2-23 0,5-2-11 16,2 2-11-16,5 0-21 16,5 0-26-16,3 0-32 0,4-2-39 0,3 0-56 15,0-2-58-15,0 2-60 0,-2-2-69 16,0 2-30-16,-2-2 4 0,-2 0 26 0</inkml:trace>
  <inkml:trace contextRef="#ctx0" brushRef="#br0" timeOffset="86414.47">17481 9660 25 0,'4'-7'177'0,"-2"-1"25"15,2 0-40-15,1 1-34 0,-3-1-12 16,-2 1-7-16,-2-1-11 0,0 2-19 16,-5 0-17-16,3 1-4 0,-7 1 0 0,-2 2 8 15,1 0 18-15,-6 4 24 0,-2 0 25 16,0 4 27-16,-3 3 25 0,0 3 19 16,1 1 6-16,1 4-6 0,-1 4-13 15,3 0-21-15,3 4-31 0,-1 1-33 16,4 3-29-16,6 0-27 0,2 1-14 0,2 1-16 15,6-1-7-15,2-1-7 0,2-1-6 16,4 1-2-16,2-4-9 0,0-3-18 16,4-1-32-16,1-4-46 0,-1-1-61 0,2-3-66 15,-2-3-62-15,2-3-45 0,-1-1-28 16,2-2-8-16,-1-4-2 0,0-2 21 16,-2-2 45-16,-1-4 50 0</inkml:trace>
  <inkml:trace contextRef="#ctx0" brushRef="#br0" timeOffset="86706.76">17759 9630 79 0,'-4'-10'204'0,"1"3"32"0,1 1-46 15,0 0-28-15,1 2-7 0,0 2 8 16,1 2 13-16,-2 4 14 0,2 4 18 15,0 3 22-15,0 5 10 0,2 3-7 0,-2 3-27 16,1 1-43-16,-1 4-38 0,1 2-41 16,1-1-30-16,0 3-25 0,1-1-25 15,-1-1-30-15,0-1-46 0,0 1-60 0,2-4-68 16,-3-1-63-16,2-3-52 0,0-4-27 16,1-1-2-16,-2-3 16 0,0-2 19 15,-2-3 23-15,1-4 36 0,-1-4 40 0</inkml:trace>
  <inkml:trace contextRef="#ctx0" brushRef="#br0" timeOffset="86909.33">17684 9900 122 0,'-3'-9'199'16,"-1"1"-19"-16,2 2-13 0,2 1-3 16,0-1-1-16,4 2-4 0,0 0-5 15,0 1-6-15,7 1-8 0,-2 0-11 16,4 2-13-16,0-2-17 0,4 2-19 0,1 0-20 15,2 0-18-15,0-2-13 0,1 2-17 16,-1-2-26-16,4 0-41 0,-3 0-46 16,-3-2-48-16,4 3-47 0,-5-3-38 0,0 0-29 15,-1 0-28-15,-4 0 2 0,0-1 26 16,-4-1 34-16</inkml:trace>
  <inkml:trace contextRef="#ctx0" brushRef="#br0" timeOffset="87159.62">17979 9540 93 0,'-2'-5'190'0,"1"1"-9"0,-1 0-28 16,2 0-8-16,-2 2 7 0,2 4 12 15,2 2 7-15,-2 4 10 0,2 3 9 16,-2 4 7-16,0 4-5 0,0 2-22 15,0 4-27-15,-2 4-33 0,0-1-28 0,0 3-27 16,-1-1-21-16,-2 2-22 0,0 1-32 16,-1-3-45-16,0 1-52 0,1-3-54 15,-1-1-50-15,1-2-43 0,3-2-20 0,-2-4-2 16,2-2 15-16,0-2 16 0,-1-3 11 16,1-3 25-16,2-3 33 0</inkml:trace>
  <inkml:trace contextRef="#ctx0" brushRef="#br0" timeOffset="87456.36">17961 10009 89 0,'7'-2'129'0,"1"2"-4"0,0 0-2 15,1 2-1-15,1 0-9 16,-2 0-10-16,3 0-12 0,-3 1-13 0,3 3-12 16,-4 0-13-16,-1 1-11 0,-1 1 0 15,-3 3 3-15,0 1 14 0,-2-1 16 0,-2 5 20 16,0-3 24-16,-1 2 23 0,-1 0 19 15,0 1 8-15,0-1 3 0,1 0 1 16,-1 0-15-16,2-1-17 0,2-3-24 0,0 2-22 16,0-1-23-16,2-3-19 0,2 1-17 15,1-1-15-15,1-1-10 0,3-2-13 16,1-2-19-16,4-2-31 0,-1-1-37 0,-1-1-44 16,4-1-51-16,1-3-48 0,-2 2-35 15,2-2-24-15,-2 0-14 0,3 0-11 16,-3 1-6-16,2-1 16 0,-2 0 31 15,2 0 41-15</inkml:trace>
  <inkml:trace contextRef="#ctx0" brushRef="#br0" timeOffset="87689.16">18563 9997 89 0,'0'-5'214'0,"0"-3"27"0,3 2-15 0,1 1-59 16,4 1-31-16,4-2-16 0,0 2-18 0,6-1-28 15,1-1-41-15,4 0-52 0,-1 0-54 16,2 3-52-16,-1-1-39 0,3 0-40 16,-2 2-39-16,0 0 3 0,0 0 25 15</inkml:trace>
  <inkml:trace contextRef="#ctx0" brushRef="#br0" timeOffset="88111.78">19470 9611 14 0,'7'-16'165'0,"-2"3"17"0,4-2-46 0,-5 2-24 16,0-1-7-16,1 1-9 0,-1 1-17 15,-2 1-14-15,-2 0-12 0,-2 1-10 0,0 2-7 16,-5 3-2-16,2-1-2 0,-5 2 2 16,1 0 5-16,-4 4 10 0,-1 0 9 15,-3 4 12-15,-2 4 14 0,0 1 16 0,-2 5 17 16,-2 3 17-16,1 4 13 0,-2 4 7 15,2 3 2-15,1 1-8 0,-1 3-14 16,3 0-18-16,2 3-18 0,4-3-18 16,2 2-13-16,2-1-14 0,3-3-12 15,4 1-9-15,2-1-6 0,4-3-7 0,1-2-5 16,3-2-3-16,3-2-1 0,2-4-3 16,4-2-8-16,2-2-28 0,3-1-54 15,1-3-66-15,0-3-65 0,2 0-57 0,-1-4-51 16,1-1-24-16,0-2 4 0,0-5 14 15,-1 0 9-15,1-3 27 0,0-3 39 16</inkml:trace>
  <inkml:trace contextRef="#ctx0" brushRef="#br0" timeOffset="88368.3">19790 9460 21 0,'0'-9'161'16,"0"-1"-30"-16,1 4-17 0,-1 1-7 16,0-1-8-16,0 4-8 0,0 2 1 15,0 2 20-15,0 6 24 0,-1 5 28 16,-1 6 24-16,0 4 16 0,-2 5 0 0,-1 5-17 16,1 1-21-16,2 2-30 0,-2 2-31 15,2 1-31-15,-3-1-26 0,3 0-19 16,1-2-20-16,1-2-34 0,-2 1-54 0,2-5-57 15,0-1-60-15,0-3-57 0,2-3-51 16,-2-4-33-16,1 0-16 0,-1-4 23 16,0-3 42-16,0-5 47 0</inkml:trace>
  <inkml:trace contextRef="#ctx0" brushRef="#br0" timeOffset="88632.89">19700 9811 35 0,'0'-10'178'16,"0"3"22"-16,2 1-44 0,2 0-18 15,1 0 2-15,3 3 3 0,1 1-1 16,3 0-2-16,3 0-2 0,3 2-1 0,2 0-5 16,1 2-13-16,3-2-15 0,2 2-21 0,0-2-21 15,1 2-23-15,0-2-30 16,-2 0-41-16,1 0-47 0,-3-2-45 0,0 2-43 15,-4-2-38-15,0 0-29 0,-4 0-22 16,-1-2-21-16,-6 0 11 0,-1-1 24 0,-3-1 32 16</inkml:trace>
  <inkml:trace contextRef="#ctx0" brushRef="#br0" timeOffset="88878.59">20098 9413 136 0,'0'-4'123'15,"-2"2"-18"-15,2 2 7 0,0 2 13 16,0 4 11-16,-2 1 10 0,2 3 8 0,-1 5 7 16,-1 2 1-16,-1 2-8 0,1 4-12 15,-1 2-16-15,-1 1-19 0,-1 3-22 0,-2 0-22 16,2 1-21-16,-3 0-16 0,1 1-18 15,-2-1-36-15,1 1-45 0,-3-1-47 16,3-1-43-16,-4-2-42 0,2-1-35 16,-1-1-15-16,2-2-4 0,1-2 2 0,0-4 19 15,3-4 30-15</inkml:trace>
  <inkml:trace contextRef="#ctx0" brushRef="#br0" timeOffset="89287.18">20026 9952 112 0,'10'-6'118'0,"1"2"-10"0,0-2 3 16,0 3-2-16,1-3-8 0,-2 2-11 15,0 0-13-15,-1 1-14 0,-3-1-17 16,3 0-15-16,-3 2-14 0,-2 0-6 0,1 2-6 16,-1 0-3-16,0 0 3 15,-1 4 4-15,-1 0 5 0,2 0 5 0,-2 1 6 16,2 3 8-16,-2-1 7 0,1 1 4 15,2 0 9-15,-2 1 8 0,1 1 8 16,-1 1 11-16,4-1 10 0,-3 1 11 0,-1 1 8 16,0-1 9-16,-1 0 7 0,1-1 3 15,-3 1 2-15,0-1-1 0,-5 1 1 16,2-1-3-16,-4-1-3 0,-2 1-9 0,-2-1-9 16,0 1-11-16,0-2-17 0,-3-3-17 15,3 1-14-15,-2 0-14 0,1-2-11 16,2-1-7-16,3-1-6 0,0 0-2 15,-1 0-4-15,2-2-1 0,1 2-2 0,2-2-4 16,0 0-7-16,-1 0-21 0,2-2-41 16,-3 2-54-16,3-2-66 0,0 2-64 15,2 0-48-15,0 0-26 0,0 0-4 0,0 0 14 16,0 0 21-16,0 0 9 0,0 0 18 16,0 0 26-16,0 0 33 0</inkml:trace>
  <inkml:trace contextRef="#ctx0" brushRef="#br0" timeOffset="99153.24">4062 11977 16 0,'2'-10'218'0,"-2"-1"41"0,0-1 9 15,0 1-7-15,-2-2 7 0,2 1 8 0,-2-1 4 16,0 1-1-16,0 1-17 0,-1 1-26 16,0-1-32-16,0 1-35 0,-1 1-38 0,0 1-32 15,-3 1-28-15,3-1-18 16,-5 0-15-16,2 3-12 0,-5-1-8 0,2 2-5 16,-6 2-3-16,-1 0-6 0,-5 4-3 0,-2 0 4 15,-2 4 2-15,-6 3 0 16,0 5-1-16,-1 1 2 0,0 4 6 0,-1 4-3 15,3 2-1-15,0 1 0 0,3 3 2 16,4 1 1-16,3 3 0 0,2-1-1 0,2 1 1 16,5-1 3-16,2 2 1 0,5-1-1 15,1-1 2-15,4 0-2 0,4-1 3 16,1-3 0-16,5-1-2 0,2 0 3 16,0-4-4-16,3 0-1 0,2-4-4 0,0-2-4 15,3-2-5-15,1-4-2 0,-2 1 0 16,1-5 0-16,2 1 0 0,-1-4-2 15,-2-2-6-15,1-2-8 0,0 0-11 16,-2-2-17-16,-4-2-36 0,1 0-77 0,-2 0-102 16,2-1-100-16,-2 1-86 0,0-2-85 15,1-1-25-15,-4-1 46 0,1 0 89 16,-3-1 98-16</inkml:trace>
  <inkml:trace contextRef="#ctx0" brushRef="#br0" timeOffset="99433.85">4246 11798 162 0,'2'-12'217'0,"2"3"-6"0,-2 1-42 0,-2 4-26 15,0 2-12-15,0 6-2 0,0 4 4 16,-2 3 14-16,1 6 14 0,-4 6 12 0,4 4 4 15,-3 3-9-15,0 3-20 0,-1 3-23 16,2 0-30-16,0 2-29 0,-1 0-23 16,0 0-18-16,-1-1-13 0,4-3-14 0,0-2-23 15,1-1-39-15,-2-1-57 0,2-3-63 16,0-4-66-16,0 0-53 0,0-4-40 16,0-4-30-16,0-2 20 0,0-1 46 15,-2-3 55-15</inkml:trace>
  <inkml:trace contextRef="#ctx0" brushRef="#br0" timeOffset="99722.57">4127 12163 1 0,'-4'-13'161'16,"-1"0"-14"-16,1 1-10 0,3 3-12 15,1-1-12-15,0 1-7 0,1 1-7 0,3 2 2 16,5 1 8-16,0 1 19 0,2 0 25 15,5 2 25-15,0 0 28 0,3 0 22 16,3 2 11-16,-1 0-6 0,-1 0-22 0,1-2-30 16,3 2-37-16,-3-1-39 0,-1 1-38 15,2-2-26-15,-1 2-16 0,-3-2-10 16,1 0-6-16,-2 0-6 0,0 0-6 0,-4 0-13 16,2 0-21-16,-4-2-31 0,0 3-41 15,-3-3-46-15,-1 2-50 0,1-2-41 0,-4 0-33 16,-1 0-21-16,-1 1-11 15,1-1 0-15,-6-2-2 0,1 0 11 0,-1-1 29 16,-1-1 38-16</inkml:trace>
  <inkml:trace contextRef="#ctx0" brushRef="#br0" timeOffset="99996.86">4492 11716 113 0,'1'-10'168'0,"2"3"0"15,-1 1-3-15,0 0-9 0,0 0-9 16,-2 5-11-16,2-1 0 0,0 2 9 0,-1 5 23 16,1 5 23-16,0 5 19 0,-2 4 9 15,0 6-8-15,0 5-25 0,0 5-40 16,-2 1-38-16,0 4-30 0,-1 2-28 16,1 2-23-16,-2 3-18 0,-1 1-32 15,2 0-49-15,2-1-63 0,-3-1-67 0,2-2-64 16,2-2-59-16,0-2-42 0,0-6-28 15,0-2 16-15,0-5 42 0,2-6 53 16</inkml:trace>
  <inkml:trace contextRef="#ctx0" brushRef="#br0" timeOffset="100449.35">4582 12268 14 0,'2'-9'180'0,"2"-1"29"0,1 1-38 0,3-1-19 15,2 1-6-15,-1-1 4 0,3 1-3 0,1-1-3 16,2 0 9-16,2 1 7 0,0 1-4 16,1 3-15-16,-1-1-20 0,-2 2-22 15,-2 2-34-15,-2 2-31 0,-1 2-16 0,-3 2-10 16,-2 4-4-16,-3 1-2 15,-2 2 0-15,-5 3 0 0,2-1 1 0,-3 4 2 16,0 0 2-16,-1 1 3 0,1-1-1 16,0 2 2-16,3 0-3 0,-1 0-1 0,2 0 0 15,2 0 0-15,0 0 1 0,2-2 13 16,2 0 18-16,-3 0 20 0,2 1 25 16,2-3 26-16,-1-2 21 0,0-1 7 15,-1-1-2-15,-1-1-13 0,0-1-16 16,0-1-20-16,-2-1-20 0,0-1-13 15,-2 2-11-15,0-3-11 0,-2 3-10 0,-1-2-6 16,-1 1-5-16,-1-1-6 0,-1 0-3 16,0-1 0-16,-1-1-1 0,-1 2 0 15,0-2-9-15,-1 0-11 0,2-1-16 0,-3-1-40 16,3 0-78-16,-2 0-97 0,3 0-95 16,-1 0-86-16,5 0-85 0,0 0-22 0,-1-2 47 15,5 0 81-15,0 0 92 16</inkml:trace>
  <inkml:trace contextRef="#ctx0" brushRef="#br0" timeOffset="100668.13">4998 12327 149 0,'17'-13'306'0,"1"0"63"0,0 1 83 0,1-1-39 0,4 1-40 16,1 1-29-16,4 0-26 0,4-1-53 15,3 3-80-15,2 1-76 0,-1 0-57 16,0 3-53-16,-1 1-64 0,-2 0-78 0,-1 4-87 16,0 0-88-16,-4 0-77 0,-1 2-73 15,-4 0-16-15,-3 2 32 0,-4-1 65 16,-3 1 78-16</inkml:trace>
  <inkml:trace contextRef="#ctx0" brushRef="#br0" timeOffset="101238.39">6838 11918 70 0,'0'-10'179'0,"0"-1"24"0,0 1-53 0,-2 1-28 0,-2-1-17 0,-1 3-3 16,2-1-7-16,-2 0-11 0,-4 1-11 15,-2 1-3-15,0 2 3 0,-4 0 11 16,-2 2 11-16,-2 2 10 0,-5 2 14 0,0 2 16 15,-4 4 13-15,3 1 15 0,-4 7 14 16,1 1 9-16,3 6-2 0,-2 1-8 16,4 5-18-16,0 3-28 0,4 4-32 15,4 1-31-15,1 1-23 0,7 2-18 0,0-2-10 16,7 2-4-16,3-4-5 0,5 0-2 16,1-1-3-16,2-3-1 0,4-4-3 15,2-3 0-15,2-2-1 0,1-4-10 16,1-4-13-16,0-3-31 0,-1-5-56 0,2-3-76 15,-1-2-77-15,-1-2-64 0,2-4-52 16,-1-1-38-16,0-5-16 0,-1 1 28 16,0-5 53-16,-1-1 61 0</inkml:trace>
  <inkml:trace contextRef="#ctx0" brushRef="#br0" timeOffset="101540.13">7085 11857 195 0,'-6'-4'225'0,"0"0"20"15,1 0-52-15,1 4-43 0,-2 2-12 16,2 4 13-16,1 2 27 0,1 3 25 0,-2 4 22 16,2 4 13-16,-2 4 7 0,2 2-10 15,1 3-21-15,-1 1-36 0,0 2-40 16,0 1-38-16,2 0-33 0,-2 1-21 15,2-1-22-15,0 0-11 0,0-1-19 0,-3 1-43 16,3-1-80-16,-2-1-96 0,2-3-89 16,0 0-76-16,0-5-58 0,0-1-21 15,0-3 21-15,-2-5 64 0,2-2 76 16</inkml:trace>
  <inkml:trace contextRef="#ctx0" brushRef="#br0" timeOffset="101786.86">6963 12261 97 0,'-2'-8'197'0,"2"0"4"15,0 3-25-15,0-1-17 0,2 0-5 16,0 2 1-16,2 1 0 0,1-1 3 16,3 0 10-16,1 2 10 0,3 0 5 15,2 0-3-15,1 0-10 0,2 0-23 0,0 1-27 16,3-1-25-16,-1 0-25 0,5 0-24 15,-3-2-16-15,1 0-11 0,0 0-15 16,-1-1-35-16,-3-1-49 0,1 0-53 16,-4 2-55-16,0-1-47 0,-2 1-36 0,-2-2-13 15,-3 0 6-15,-1 1 15 0,-1-1 13 16,-2 0 15-16,-3 1 13 0,1-1 18 16,-2 0 26-16</inkml:trace>
  <inkml:trace contextRef="#ctx0" brushRef="#br0" timeOffset="102051.79">7325 11830 54 0,'2'-9'150'0,"0"1"-18"16,0 0-14-16,1 3-11 0,0 1 1 16,0 2 6-16,-1 2 13 0,0 4 20 15,0 1 21-15,-1 5 29 0,-1 5 26 16,0 2 22-16,-1 6 6 0,-1 4-7 0,-2 1-16 15,-2 3-30-15,1 3-41 0,-1 2-44 16,-2 1-37-16,1 1-30 0,-1 2-22 16,1-2-24-16,-2 2-35 0,3-2-59 15,-3 0-57-15,0 0-78 0,1 0-73 0,-1-2-56 16,1-3-28-16,3-3 4 0,-1-3 8 16,2-4 34-16,1-4 53 0,1-4 56 15</inkml:trace>
  <inkml:trace contextRef="#ctx0" brushRef="#br0" timeOffset="102321.89">7314 12518 123 0,'13'-6'122'15,"0"0"-6"-15,1 3 5 0,-2-1 8 16,2 0 9-16,0 2 7 0,-3 0 8 16,-2 2 20-16,-1 2 28 0,-1 0 33 15,0 4 35-15,-3 1 19 0,-1 1 2 0,0 3-18 16,2 1-35-16,-1-1-49 0,1 1-57 15,0-1-43-15,4 0-30 0,-1-1-20 0,3-1-17 16,2-1-8-16,1-2-6 0,3-2-7 16,0-4-13-16,0-2-23 0,2-4-50 15,-1-2-76-15,-1-3-84 0,-1 0-78 0,0-3-61 16,-1-1-46-16,-4-2-22 0,0-2 15 16,-3 0 54-16,-3 0 64 15,-1-4 63-15</inkml:trace>
  <inkml:trace contextRef="#ctx0" brushRef="#br0" timeOffset="105096.35">5738 10691 44 0,'0'2'90'0,"0"0"9"0,0 0 5 0,2-1 1 16,-2 3 4-16,2 0 3 0,-2 0 5 16,2 2 5-16,0-1 5 0,-1 3 6 15,1 1 3-15,3 1 4 0,-2 1-2 16,-1 3 1-16,2 1-3 0,-1 2-5 0,2 0-2 16,0 2-7-16,-2 2-10 0,4-2-14 15,-1 0-16-15,0 0-16 0,1-1-12 0,1-3-12 16,-1 0-8-16,2 0-5 0,-1-1-3 15,1-3-3-15,1-1 0 0,-1-1-2 16,2 1 0-16,0-3 2 0,-1-1 3 16,3 2 1-16,-2-3-3 0,3-1 1 0,-2 2-3 15,1-2-1-15,2-1-5 0,0-1-2 16,0 0-1-16,2 0 0 0,0 0-2 16,1-2-3-16,0 0-1 0,4 0-2 15,-3-2-2-15,2 2-3 0,0-2 0 0,3 0-3 16,-2 0 0-16,4 1 1 0,0-1 2 15,1 0-1-15,2 2 0 0,-2-2 1 16,2 2 0-16,2-2 1 0,0 2 0 16,1 0-2-16,-1 0 2 0,1 0-1 0,-1 2 0 15,1-2-1-15,-2 2-1 0,0-2 2 16,0 2-2-16,0 0 2 0,-1-1 1 16,-1 1 0-16,0 0-1 0,-1 0-1 15,0 0 2-15,0 0-1 0,-1-2 0 0,-2 2-1 16,4-2 0-16,-4 2 1 0,1-2-1 15,-1 2-1-15,0-2 2 0,0 0-2 16,0 0 2-16,-1 0 1 0,1 0 1 0,-1 0 0 16,-3 0-2-16,4 0 2 0,-3 0-2 15,-1-2-3-15,2 2 3 0,-1-2-2 16,-1 2-1-16,-1-2 3 0,3 2 0 0,-3-2 0 16,2 2 0-16,-3-2 1 0,4 2 0 15,-3-2-1-15,2 2-1 0,-3-2 1 16,1 0-1-16,1 1-2 0,-1-1 1 15,0 0 2-15,0 0 1 0,-1 0-1 0,1 0 2 16,1 0 1-16,-1 0 1 0,0 0 0 16,-2 2-1-16,2-2 2 0,-1 2-2 15,0-1-1-15,-1 1 0 0,0 0 0 16,0 0 3-16,0 1 11 0,3-1 7 0,1 2 5 16,1-2 4-16,2 0 0 0,0 0-2 15,3 0-10-15,2 0-7 0,1 0-6 16,2 0-2-16,0 0 0 0,5 2-3 15,0-2-2-15,2 2 0 0,2-2 2 0,-2 2 1 16,4 0-2-16,0 0-1 0,0 2 0 16,2-2 0-16,1 1 0 0,-3 1-1 15,3 0-1-15,0 0 3 0,2-2-1 0,-1 2 0 16,1-1 2-16,1 1-2 0,-1 0 4 16,2 0 0-16,-3-2 2 0,1 1 0 15,-2 1-3-15,0 0 4 0,1 0-2 0,-1 0-3 16,-3 0 1-16,0-1 0 0,0 1 3 15,-2 0-3-15,2-2 3 0,-4 2 2 16,2-1 1-16,-3 1-2 0,-1 0 1 0,2 0 2 16,-1 0-4-16,-2 0 0 0,3-1-2 15,-3 1 3-15,0 0-1 0,-3 0-3 16,4 0 3-16,-2-1-4 0,-1 1 2 16,0 0-2-16,1 0-1 0,-1 0 2 15,-2-1-3-15,3 1 4 0,-1 0-1 0,-2 0-1 16,2 0-1-16,-2-1 0 0,2 1 1 15,-1 0 0-15,1-2 0 0,-2 2 0 16,3 0 3-16,-3-1-3 0,3-1-1 16,0 2 0-16,-1 0 1 0,2 0 0 0,0 0-2 15,0-1-1-15,3 1 5 0,1 0 3 16,-2 0-2-16,2 0 1 0,2-1 2 0,-1 3 1 16,1-2-5-16,3 2-4 0,1-2 1 15,50 7 0-15,-46-7-1 16,0 1 1-16,2-1 1 0,2 2-2 15,-1-2-1-15,1 2-1 0,1-3 5 0,0 1-3 16,-3 0-1-16,3 0 0 0,-2-2 2 16,2 1 0-16,-2-1-2 0,1 2 1 15,-1-2 0-15,-1 0 1 0,0 2-3 16,1-2-1-16,-2 2 2 0,0-3-1 0,1 3-2 16,-1-2 4-16,0 2-3 0,0-2 2 15,2 2-2-15,-2-2 3 0,0 1 0 16,-1-1 0-16,1 0 1 0,-1 2 2 15,-2-2 0-15,1 0 0 0,-1 0 0 0,-3 0-1 16,3-2 1-16,-3 2-2 0,0-2 1 16,-2 0 5-16,1 0 0 0,-1 0 0 15,0 0 4-15,0 0-1 0,0-2-3 0,-1 0-3 16,-1 0 1-16,1 0-1 0,-1 0-4 16,4-2 1-16,-3 2 2 0,1-2 0 15,0 1-3-15,0-1 1 0,1 0 1 0,0 0 1 16,0 0-1-16,-2 1 1 0,2-3 1 15,-3 2-3-15,0-2 0 0,-2 3-2 16,2-3 0-16,-3 2-2 0,-3-2-1 16,4 3 2-16,-3-3 2 0,-1 0 1 15,1 0-1-15,-3 1 0 0,1-1 0 0,1 0 1 16,0-1-1-16,-1 1 1 0,-1-2 2 16,1 3 1-16,-2-3 0 0,3 2-2 0,-1-1-2 15,0 1 0-15,0-2 4 16,0 3-1-16,0-3-3 0,0 2 1 0,1-1 2 15,0 1-3-15,-1-2-3 0,0 3 1 16,1-1 3-16,1 0-1 0,-3-2 0 0,3 3 0 16,0-1 0-16,-2 0 0 0,0 1-1 15,1-1-1-15,-3 0-1 0,0 0 1 16,1 1 2-16,-3-1 0 0,-2 0-3 0,1 1 3 16,0-1 2-16,-2 0 0 15,-1 2-2-15,-1-1 0 0,-1 1 1 0,2-2-1 16,-3 2-4-16,1 1 3 0,1-1-2 15,-2 0 2-15,2 0 2 0,-4 0-1 0,3 2 3 16,0-1 1-16,0 1 4 0,0 0-2 16,0 0-5-16,-1 2 4 0,3-2 0 15,-2 2-3-15,4 0-2 0,-2 0 0 16,1 0 2-16,1 0 0 0,3 0 2 0,-1 2-2 16,0-2 0-16,2 2 1 0,4-2-3 15,-2 2 0-15,0-2 0 0,2 0-3 16,0 0 2-16,0 2-2 0,-1-2 0 0,-1 0 3 15,1 0 2-15,-3 0 1 0,-2 0 0 16,0 0 0-16,-1 0 0 0,0 0-3 16,-2 0-2-16,-3 0 0 0,1 0 2 15,-2 0-1-15,-1 0-2 0,0 0 6 0,-1-2-3 16,-1 2-2-16,-1-2 0 0,1 2 3 16,-1-2 1-16,0 2-5 0,0-2 1 15,-1 2 3-15,1 0-1 0,1 0-3 16,-1 0 1-16,0 0 3 0,0 0 2 0,-1 0-4 15,4 2-3-15,-3-2 3 0,2 2 0 16,-2 0 1-16,1 0-3 0,0 1 0 16,1-1 5-16,0 2-1 0,-3-2 0 15,4 2-1-15,-3 0 1 0,2-2 0 0,-3 1-1 16,2 1 2-16,0-2-2 0,-1 2 0 16,0-2 0-16,-2 2 1 0,0-3 1 15,-2 1-3-15,0 0 1 0,-1 0 2 16,-1 0 0-16,-2-2 0 0,-1 2-1 0,-1-2 2 15,-1 0 2-15,-3 0-1 0,-1 0 1 16,1 0 3-16,-2 0 0 0,1 0-2 16,-3 0 0-16,1 0 1 0,0 0 0 0,1 0-6 15,-3-2 0-15,2 0 0 0,0-2-2 16,-2 1 1-16,1-1-1 0,1 0 0 16,-2 0 2-16,2-2 0 0,-1 1 0 0,-1-1-2 15,2-2 0-15,-2 1 1 0,3-3-1 16,-3 1 1-16,2-3 1 0,0-1-2 15,-2 0 0-15,2-1-1 0,0-1 1 16,0 0-1-16,-2 0 0 0,4-3 2 16,-1 1 0-16,1 0 0 0,0 0 0 0,-1 0 0 15,3 0 1-15,-2 1-1 0,1-1-5 16,2 0-4-16,-2 0-8 0,0 0-14 16,2 0-34-16,-4 0-72 0,1-1-94 0,-3 3-93 15,1 0-81-15,0 2-71 0,-2-1-56 16,-4 3 24-16,-1 1 71 0,-3 3 86 15</inkml:trace>
  <inkml:trace contextRef="#ctx0" brushRef="#br0" timeOffset="107759.64">6286 11405 147 0,'2'-7'145'0,"3"1"-10"0,-3 0-10 16,0 0-9-16,-2 3-4 0,1-3-7 0,-1 2-6 16,2 0-7-16,-2 2-6 15,0 1-7-15,0-1-8 0,-2 0-11 0,1 2-11 16,-3 2-9-16,-1 1-3 0,-2 5 3 16,-4 2 3-16,-2 3 7 0,-1 4 8 0,-4 4 12 15,-3 4 6-15,1 3 11 0,-6 7 9 16,3 3 10-16,-5 4 10 0,2 5 3 15,0 7 6-15,-2 1-5 0,6 4-6 16,-1 4-10-16,3 0-10 0,3 1-8 0,2 1-10 16,4 2-10-16,2 1-6 0,3 1-8 15,4 0-4-15,2-3-6 0,4 1-7 16,3-4-4-16,3-2-4 0,2-2-2 0,0-6-4 16,3-1-4-16,2-5 1 0,1-3-3 15,2-2-1-15,0-4-4 0,0-4-4 0,0-3 0 16,0-5-5-16,0-3-1 15,0-2-13-15,-1-2-17 0,-3-3-29 0,1-3-57 16,0-4-72-16,-2 1-78 0,2-4-62 16,-1-1-53-16,1-1-36 0,0-2-19 15,0-2 19-15,0 0 49 0,0-2 58 0</inkml:trace>
  <inkml:trace contextRef="#ctx0" brushRef="#br0" timeOffset="108738.36">7830 11561 87 0,'-9'-3'152'16,"3"-1"-26"-16,-1 0-12 0,3 2-6 15,1-2-7-15,0 2-9 0,-1 0-11 0,1 2-8 16,1-1 0-16,1 1-1 0,1 0 4 16,0 0 7-16,0 0 9 0,1 0 13 15,4 1 11-15,-1 1 14 0,-1 2 16 16,0-2 9-16,6 2 10 0,-3 2 3 0,0-1-5 15,5 3-9-15,-2 1-19 0,0 1-21 16,3 3-21-16,0 1-14 0,0 1-5 16,1 2-9-16,3 4 0 0,0 2-5 0,-1 2-6 15,2 1-7-15,1 5-7 16,-1 1-4-16,3 2-6 0,0 3-4 0,-3-1 1 16,2 2-2-16,-2 2-1 0,-2 2-1 15,0 0-2-15,-3 0 2 0,-2 2 1 16,1 1-3-16,-6-1 0 0,0 2-1 0,-2-1 0 15,-3 1-2-15,-3-2 0 0,-1 0-3 16,0 0-2-16,-2-1-3 0,-4-3-1 16,0 0 1-16,-1 0-4 0,-2-1-1 0,0-3-2 15,-2-2 2-15,0 0-3 0,2-3-2 16,-1-1-2-16,-2-3 1 0,1 0 2 0,0-4-1 16,0-1 0-16,-1-3-5 0,1-1-2 15,2-3-6-15,0-2-12 0,3-1-13 16,0-3-17-16,3-1-35 0,-2-1-74 15,5-3-102-15,-2 0-92 0,3-2-82 0,3-2-66 16,0 0-38-16,3-4 38 0,1 0 85 16,1-3 93-16</inkml:trace>
  <inkml:trace contextRef="#ctx0" brushRef="#br0" timeOffset="109720.92">8421 12630 9 0,'-2'0'154'0,"-2"-2"-16"0,1 2-16 0,-1 0-9 16,3 0-1-16,-3 0 0 0,3 0 5 0,-1 0 8 15,-1-2 14-15,1 2 20 16,0 0 20-16,1-2 24 0,-1 2 18 0,0 0 11 16,0 0 5-16,2 0-12 0,-2 0-23 15,2 0-33-15,-1 0-38 0,1 0-36 16,1 0-30-16,1-1-23 0,0-1-17 0,2 0-7 16,1 0-3-16,3-2-2 0,-3 2-2 15,4-2 2-15,-3 2 5 0,5-1 0 16,-4 1 1-16,3-2-2 0,-3 2 2 15,3 0 1-15,0 2-7 0,-1-2-2 0,-1 2-2 16,1 2-2-16,-1 0-1 0,0 0 0 16,-1 2 1-16,-1 1-2 0,-1 1 0 0,1 2 3 15,0-1-1-15,-2 5-1 0,-1-1 1 16,1 4 1-16,-2 1 1 0,-2 3 2 16,-2 0-3-16,1 2-1 0,-2 2 0 15,0 1 1-15,-3 3-2 0,-2 2-2 16,3-1-1-16,-3 3-2 0,-1-1 5 15,0 3-2-15,1-3 3 0,-1-1-1 0,0-1 2 16,1 1-2-16,1-5-6 0,-1 1-3 16,1-4 0-16,1 0-1 0,0-2-1 15,1-2 1-15,-1-1 0 0,1-3 0 0,2-2-1 16,2-1-6-16,-3-2-4 0,2-3-11 16,0 1-14-16,-1-2-25 0,1 0-45 0,0-3-62 15,1-1-75-15,-1 0-63 16,2-3-46-16,2-1-26 0,-2-2-1 0,1 0 18 15,3-1 27-15,-1-1 33 0,1 1 39 16,-4-3 41-16</inkml:trace>
  <inkml:trace contextRef="#ctx0" brushRef="#br0" timeOffset="110181.85">8320 12885 84 0,'-5'-3'230'0,"3"1"36"0,0 0-18 16,1 0-25-16,1 0-12 0,1 0 4 0,1 0 9 16,5 0 7-16,-2 0 9 0,5 0 9 15,2-1-7-15,4 1-18 0,4-2-34 16,0-2-38-16,1 2-39 0,4-1-40 16,-2-1-25-16,2 0-20 0,0-1-11 0,-1 1-5 15,-1 0-4-15,-1 1-2 0,0-1-6 16,-3 0 0-16,-2 2 1 0,-3 0-1 15,-1 1-3-15,-4-1 3 0,1 2-2 0,-2 0-1 16,-3 0-2-16,-1 0-6 0,0 2-10 16,-1-2-19-16,-1 2-23 0,-2-2-29 15,0 2-42-15,0 0-43 0,0 0-44 16,-2 0-36-16,2 2-26 0,-1-2-19 0,1 2-6 16,-2 0 4-16,2 0 9 0,-2 0-5 15,0 2 23-15,-2-2 32 0</inkml:trace>
  <inkml:trace contextRef="#ctx0" brushRef="#br0" timeOffset="114895.93">8703 12232 42 0,'-8'0'177'0,"1"0"22"0,3-2-36 16,0 2-17-16,0-2-1 0,-1 2 12 16,2 0 16-16,1-2 16 0,2 2 15 15,0-2 17-15,0 2 19 0,2-2 11 0,0 2-2 16,1-1-12-16,4 1-27 0,-2 0-35 15,0 0-37-15,6 0-31 0,-2 1-27 16,2-1-16-16,3 2-14 0,1 0-7 0,0 0-10 16,3 2-2-16,-1-2-4 0,1 2-4 15,1-2 2-15,1 1-2 0,-1-1 2 16,0 0-5-16,1 0 2 0,-1-2-1 16,1 2-1-16,-1-2-5 0,-2 0-2 15,0 0-2-15,-1 0-3 0,-1 0-1 0,0 0-3 16,-3-2-2-16,1 2-2 0,-2-2-6 15,1 0-9-15,-3 0-11 0,-1 2-16 16,-1-1-23-16,1 1-46 0,-2-2-76 0,-2 2-90 16,-2 0-86-16,5 0-70 0,-3 0-52 15,1 0-34-15,1-2 32 0,0 0 73 16,1 0 80-16</inkml:trace>
  <inkml:trace contextRef="#ctx0" brushRef="#br0" timeOffset="115473.45">9978 12080 42 0,'0'-8'198'0,"0"-2"24"0,0 1-5 0,0-1-41 0,0 1-23 15,0-1-8-15,0 1-3 0,-2 1-9 0,-1-1-15 16,-1 1-17-16,-2 0-4 0,-1 1 7 16,-2 1 15-16,1 0 17 0,-3 1 17 15,1 1 9-15,-3 2 3 0,-3 0-8 0,-1 2-12 16,0 4-14-16,-2 0-18 0,-3 3-17 16,4 3-15-16,-3 3-11 0,0 0-11 15,-2 5-12-15,2 1-8 0,2 2-5 16,-3 2-3-16,5-1-5 0,0 3-6 15,5 2-5-15,0-1 0 0,2 1-2 0,3 0-4 16,3-1 3-16,0 1-2 0,4 0-1 16,1-2-2-16,4-3 0 0,1 1 0 15,1-2-3-15,3-2-3 0,0-2 1 0,0 1-2 16,4-5-3-16,0-2 1 0,-1-1-2 16,2-2 0-16,0-1-6 0,1-3-7 15,1 0-13-15,-2-2-31 0,-1-2-61 16,2-2-87-16,-1 0-88 0,-1 0-77 0,0 0-60 15,-1-2-34-15,0 0-1 0,0 1 42 16,0-3 67-16,1-2 72 0</inkml:trace>
  <inkml:trace contextRef="#ctx0" brushRef="#br0" timeOffset="115753.66">10109 12150 128 0,'5'-9'204'16,"-1"1"5"-16,-2 0-11 0,1 3 5 16,-1-1 14-16,0 2 13 0,-2 0 6 15,2 2-5-15,-2 0-11 0,2 1-8 0,-2 2-8 16,2 3-12-16,-2 4-14 0,0 3-21 0,0 3-26 16,0 5-32-16,0 2-30 0,-2 3-25 15,2 1-20-15,-2 2-11 0,2 1-10 16,0 1-15-16,-2-2-27 0,2 1-46 15,-2-1-60-15,2-2-74 0,-2-2-69 0,2-1-55 16,0-1-39-16,2-2-19 0,0-3-10 16,0-1 33-16,0-4 51 0,0-3 58 15</inkml:trace>
  <inkml:trace contextRef="#ctx0" brushRef="#br0" timeOffset="116055.76">10077 12386 123 0,'-5'-5'206'0,"0"-1"14"15,-2 2-36-15,4 0-22 0,1 0-8 0,0 1 0 16,2 1-1-16,2-2-3 0,0 2 5 16,3-2 10-16,1 2 14 0,3 0 17 15,1 0 14-15,2 1 1 0,0-1-12 16,2 2-22-16,1-2-29 0,2 2-32 0,0-2-32 15,0 0-28-15,3 0-18 0,1-2-13 16,-2 2-11-16,1-1-7 0,-1-1-5 16,3-2-9-16,-3 0-17 0,0 1-29 0,-1-1-42 15,0 0-54-15,-1 0-59 0,0 1-53 16,-2-1-40-16,-1 0-25 0,-2 1-6 16,-1 1 9-16,-1-2 18 0,-1 0 11 15,-1 1 13-15,-5-1 31 0,2-2 36 16</inkml:trace>
  <inkml:trace contextRef="#ctx0" brushRef="#br0" timeOffset="116352.33">10582 11921 142 0,'-2'0'216'0,"1"0"26"0,-1 2-37 0,-2 2-9 16,2 2 18-16,-2 2 37 0,1 3 33 16,-3 4 15-16,-3 4-8 0,3 4-27 15,-3 4-47-15,3 1-53 0,-5 3-49 0,2 1-41 16,-2 1-30-16,-1 3-37 0,1-2-47 16,0 2-62-16,-2 2-77 0,3-1-78 15,-2-1-73-15,1 0-55 0,-1 0-37 16,3-3-10-16,-1-1 39 0,3-3 57 15,-2-5 62-15</inkml:trace>
  <inkml:trace contextRef="#ctx0" brushRef="#br0" timeOffset="116958.14">10629 12375 177 0,'2'-4'239'0,"0"0"32"0,1 0-17 0,1 1 0 0,-2-3 17 16,2 2 24-16,-1-2 9 0,3 3-7 15,-2-3-27-15,1 2-32 0,3-2-43 16,-1 3-45-16,2-3-40 0,-3 2-35 15,5 0-24-15,-5 2-18 0,3 0-11 0,-3 0-7 16,-2 1-8-16,1 1-3 0,-1 0-1 16,-2 1-3-16,-2 3-1 0,0 2 1 0,-4 2 0 15,0 1 1-15,-1 4-3 16,-3 1-1-16,1 3 5 0,1 0-1 0,0 2 2 16,1 2 0-16,2 2 2 0,1 0 3 15,0 0-1-15,2 0 4 0,2-1-1 0,1 1 2 16,1 0 1-16,3-2 4 15,-1 0-2-15,1 0 0 0,1-4 1 0,-1 0 2 16,1-1-1-16,-3-1-4 0,1-4-4 16,0 1-2-16,-3-3-3 0,-1 1-2 15,-2-3-1-15,0 1-1 0,-3-2 5 0,-3 1-2 16,-2-1-3-16,-1-2-5 0,-2 2-3 16,-4-3-11-16,0-1-19 0,0 0-34 15,0-2-71-15,0 0-100 0,0-2-105 0,2 2-85 16,-1-2-77-16,1 2-35 0,-1-2 34 15,1 1 84-15,0-1 97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26:22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18523 9725 105 0,'-5'0'225'0,"2"-2"39"0,1 2-34 0,-2-2-26 0,3 2-16 0,-1-2-11 0,-1 2-14 16,1-2-17-16,1 2-16 0,1-2-13 16,-2 2-9-16,2 0-9 0,-2 0-6 15,2 0-7-15,0 0-7 0,0 0-5 16,0 0-5-16,0 0-3 0,0 0-3 0,0 0 2 15,0 0 5-15,2 2 10 0,-2 2 10 16,2 0 0-16,-1 2-1 0,1 1-7 0,1 1-12 16,-1 0-20-16,-1 1-13 15,1 3-8-15,0-1-7 0,1 2-6 0,-1 3-6 16,3-1 0-16,-3 0-2 0,2 2-3 16,-3 2-3-16,2-2-4 0,-1 2 4 0,3 2 0 15,-3-2-2-15,2 2 0 0,-2 2 2 16,0-2 2-16,0 2-4 0,3 0 0 15,-3-2 1-15,2 2-1 0,-2-2-1 0,1 2 1 16,-1-2-1-16,2-1 1 0,-2 1 0 16,2-2 3-16,-3 2-1 15,1 0 2-15,3 0-1 0,-3 0 4 0,1 2-3 16,-1-2-3-16,0 0 3 0,-1 0-1 16,1-2-3-16,0 0-5 0,1 0 4 15,-1-2-1-15,0 2-4 0,-2-1 4 0,1-1 0 16,-1 0 2-16,2-2 0 0,-2 2 0 15,2-2 1-15,-2 3-1 0,1-3 1 16,-1 2 1-16,2-2-2 0,-2 2 4 0,3-1-1 16,-3 1-1-16,2 0-1 0,-2 0-1 15,0 2 1-15,2-2-1 0,-2 2 0 0,0-2 0 16,0 2 3-16,2-1-1 16,-2 1 0-16,2 2-1 0,-2-2-2 0,2 2-1 15,-2 1 0-15,4-1 2 0,-1 2-1 16,1-2 0-16,0 2 0 0,-1-2 1 15,1 2 0-15,0 0 0 0,0-2-3 0,-1 2 2 16,1-2 1-16,0 1 0 0,0-1-3 16,0 2 0-16,-1-2 6 0,2 2-2 0,-2-2-1 15,1 0 0-15,-1 0 1 16,2 0-2-16,-1 0-1 0,0 0-1 0,-2 2 3 16,2-2-2-16,1 0 1 0,-1-1 1 15,0 0-1-15,-2 0-1 0,3 0 1 16,-1 0 2-16,0 0-2 0,-1-1 1 15,1 0 0-15,0 0 0 0,0 2 2 0,-1-2-4 16,2 2 2-16,-2-2 0 0,1 2 0 16,-1-2 0-16,1 2 0 0,3 0 0 0,-4 1 0 15,2-1 0-15,0 2-1 0,-1-2-1 16,0 2 1-16,3 21-5 16,-3-21 5-16,0 0 2 0,-1 0-1 15,0-1 2-15,2-1-1 0,-1 2-1 0,0 0-2 16,-1-2 0-16,1 2-1 0,0 0 0 15,0 0 0-15,-1-1 2 0,2 1-1 16,-1 0-3-16,-1 2 4 0,0-2-3 0,2 2 0 16,-1-1 2-16,0 3 0 0,-2-2 1 15,2-2 0-15,-1 1 1 0,1-1 0 16,-2 0-2-16,0-2 0 0,0 2 0 16,-1-2 1-16,0 0-2 0,1 0 2 15,1-2-1-15,-1 2-1 0,0 17-10 16,0-19 2-16,-2 0 1 0,2 2-2 15,-2-2 0-15,1 0 3 0,-1 0 1 16,2 0 1-16,-2 0-2 0,0 0 6 0,0 0 1 16,2 2-1-16,-2-2 0 0,3 2 3 15,-3-2 0-15,1 2-2 0,-1 0 0 16,2 2 1-16,-2-2 0 0,2 0 1 16,0 0 2-16,0 2 2 0,-1-2 0 0,1 2-2 15,0-2-2-15,1 1-1 0,-1-1 0 16,-1 2 1-16,1-2-3 0,0 2 1 15,0 0 3-15,-1 0-4 0,-1 0-3 0,2 1-4 16,-2 1 3-16,3 0 2 0,-1 2-3 16,0-1 3-16,0 3-2 0,0-1 2 15,-2 1 1-15,1 1 0 0,0 1 2 16,1 1 2-16,0-1 3 0,1 1-2 0,-1-1 0 16,0 1 0-16,-2-1-2 0,2 1-1 15,0 0 2-15,-2 1-2 0,2-1 0 16,-1 0 1-16,0 1 1 0,-1-1 1 15,3 1-1-15,-3-1 0 0,2 2 0 0,-2-1 0 16,2 1 0-16,-2-2 1 0,2 1 2 16,-2-1 3-16,2-1-2 0,-2 1 3 0,2-2 1 15,-2-1 0-15,1 2-4 0,-1-3-1 16,2 1 3-16,-2-1-3 0,2 1-1 16,-2-3 1-16,2 3 1 0,-2-2-2 0,2 1-3 15,0-1 1-15,0 2 0 0,0-3 2 16,0 1 0-16,-1 0-2 0,1-1 0 15,0-1 0-15,1 0 0 0,-2 0-1 0,1-3 0 16,0 1 3-16,0 0-2 0,-2-2 0 16,1-2-1-16,-1 2-3 0,2-2-1 15,-2-2 1-15,2 2 3 0,-2-2 1 16,0-1 1-16,3 1 0 0,-3-2 0 0,2 0-1 16,-2 1 2-16,2-1-1 0,-2-2 2 15,2 2-2-15,-2 1 0 0,0-1-1 0,0 0-1 16,0 0 0-16,0 2-2 0,1-1 3 15,-1 1-1-15,0 2 2 0,0 0-2 0,0 0 2 16,0 0 1-16,0 0-1 0,0 2 3 16,0-2-4-16,0 2 2 0,0 0-2 0,0 0-4 15,0 0 0-15,0 2 0 0,0-2 6 16,0 2-1-16,2-1-1 0,-2 3 3 16,0-2-3-16,0 2 0 0,0 0-1 0,0-1 1 15,0 1-2-15,0 0 1 0,-2 2 1 16,2-3-1-16,0 3-2 0,0 0-1 15,-1-1 4-15,1-1 1 0,0 2 1 16,0-2-1-16,0 1 0 0,-2-1-2 0,2 0-1 16,0 0-2-16,-2-1 4 0,2-1 0 15,0 2 1-15,0-2-1 0,0 2 0 0,0-3 0 16,0 3-2-16,0-2 1 0,0 2-2 16,0-2 3-16,2 1-1 0,-2-1 1 0,2 2 0 15,-2-2 0-15,1 2 2 0,-1-1-1 16,2 1-1-16,-1 0-2 0,1 0-1 15,0 0 3-15,1-1 0 0,-1 1 0 0,0 0-1 16,0 0 2-16,0-1 2 0,-1 1-4 0,0 0-1 16,1-2 2-16,1 1 2 0,-1-1-3 15,0 0-1-15,-2 0 3 0,2 0 0 0,-2-2-1 16,2 0-1-16,-2 0 2 0,2 0-2 16,-2 0-3-16,1 0 0 0,-1-2-1 15,2 2 3-15,-2-2 0 0,1 2 0 0,-1-2 1 16,3 0 4-16,-3 0 0 0,2-2-3 0,-2 2-2 15,2-2 1-15,-2 2 1 0,0-2-3 16,2 0 1-16,-2 1 2 0,0-3-2 16,0 2 2-16,0-2 0 0,0 1-2 15,0-1 0-15,0 0-1 0,0 0 3 0,0 0-3 16,0 1 1-16,0-1 2 0,0 0-1 0,0 0 1 16,0-1-1-16,0 1 2 0,0-2 0 0,2 1-1 15,-2-1-2-15,0 0 0 0,0 1 1 16,0-3 0-16,0 2-4 0,2 1 3 15,-2-3 2-15,1 3 1 0,-1-3 0 0,0 2 1 16,0-1-2-16,0 1-2 0,0-1 2 16,0-1-1-16,0 2-2 0,0 1-2 0,2-1 6 15,-2 2 0-15,3-1 0 0,-3 1-1 16,1-2-1-16,-1 0 1 0,2 1-1 16,-2-1-1-16,0 0 1 0,2 1 0 0,-2-1 3 15,2-1-2-15,-2-1 1 16,2 0-1-16,-2 1-1 0,0-1-6 0,0 1-2 15,1-3-1-15,-1 3-5 0,0-3 1 16,2 3-3-16,-2-1 3 0,2 0 3 16,-2 1 1-16,3-1 3 0,-3 1 1 15,2 1 1-15,-2-1 3 0,2 1-3 16,-1 0 4-16,1 1-4 0,0-1 0 16,-2 0 2-16,1 1 1 0,1-1 0 15,-2 0 1-15,2 1 2 0,1-1 2 0,-3 0-3 16,2-1 2-16,0 1-2 0,0-2 1 15,-2 1 3-15,1-1-1 0,-1 1 5 16,1-3 3-16,-1 3 0 0,2-3-1 16,-2 1 1-16,0-3-1 0,0 1-1 0,0 0-3 15,2-1-3-15,-2 1 0 0,0-3-3 16,0 1 0-16,3 0-3 0,-3-2 1 16,0 0 0-16,0-1 2 0,0 1 0 15,0 0 4-15,0-2-2 0,0 0 0 16,0 0 5-16,0-2-2 0,0 2-2 15,0-2 0-15,0 1-1 0,0-1 1 16,0 0 0-16,0 0-1 0,0 0 3 0,0 0 0 16,0 0-1-16,0 0 0 0,0 0-3 15,-3 0-1-15,3 0 0 0,-2-1-1 16,0 1-2-16,0-2 1 0,0 2 1 16,-2-2 2-16,-1 0-1 0,2 0 0 15,-2 0 1-15,1 0 0 0,-3-2 1 16,2 2 1-16,0-1-2 0,-1 1 3 15,0-2-3-15,-2 0-1 0,1 0-2 0,-2 0 0 16,3 1 2-16,-5-1-1 0,3-2 0 16,-3 2 1-16,3-1 4 0,-2 1-1 15,-2-2-3-15,3 2 0 0,0-1 3 16,-1 1 7-16,1-2-2 0,1 2 3 16,-2-1 1-16,2 1-2 0,1 0-1 0,1 0-3 15,-2 0-2-15,3 0 1 0,-4 1-1 16,5-1 3-16,-4 0-2 0,1 0 1 15,1 0 2-15,-1 1 1 0,0-1 1 16,2 0 1-16,-2 0-1 0,2 0 2 0,0 1-5 16,-1 1-3-16,0-2 6 15,-1 2-2-15,3-2 3 0,0 2 0 0,-2 0 0 16,1 0 0-16,1 1 0 0,0-1 1 16,-1 2-2-16,3-2-2 0,-1 2 2 15,1-2 2-15,1 2-1 0,-1 0-3 16,0 0-1-16,0-2 0 0,2 2 0 15,-3 0 0-15,3 0 0 0,0 0-1 16,0 0-4-16,0 0 6 0,0 0-2 0,0 0-6 16,3 0 0-16,-1 2 1 0,2 0 1 15,0 0-4-15,3 0 2 0,-1 1 5 16,0 1-1-16,5 0-2 0,-2 0 0 16,1 1 1-16,-1 1-4 0,2 0 1 15,1 0-3-15,0 1 3 0,1-1-3 0,-1 2 1 16,2 1 4-16,0 1-2 0,1 1 0 15,1 0 1-15,-1 1 1 0,-2-1-2 16,0-1 0-16,0-1-1 0,-1-1 0 16,0 0-3-16,-4-1 3 0,3-1 2 15,-5 0-1-15,3-3-1 0,-2 1-1 16,-1 0 2-16,0 0-1 0,-3-2 1 16,2 0-1-16,-2 0 1 0,1-2 1 0,-2 2 1 15,-1-2 0-15,1 0-2 0,0 0 0 16,1 0 0-16,-1 0 2 0,-2-2-1 15,2 0 3-15,-1-2-1 0,1 2-1 16,0-2-1-16,-1 0 0 0,1-1 4 16,0-1-6-16,1 0 0 0,-1 1 1 0,0-3-2 15,1 2 2-15,-2-1-2 0,3 1 1 16,1-2 0-16,-1 3 0 0,0-3 1 16,0 0-2-16,5 1 2 0,-2-1 0 15,1 0 0-15,1 1 0 0,3-1 0 16,0 1 3-16,-1-1-3 0,-1 0 2 0,3 1-2 15,0-1 0-15,-2 2 0 0,2-1-2 16,-1 1-1-16,0 0 1 16,-2 3 2-16,3-3-2 0,-4 2 2 0,0 0-3 15,1 0 1-15,-1 1 2 0,-1-1-4 16,1-2 3-16,0 2-1 0,-3 0 3 16,3 1-1-16,-4-1 0 0,1 0 6 15,0 0 1-15,-2 0-1 0,-1 2-2 0,1-1 5 16,-2 1 0-16,0 0-1 0,0 0-1 15,0 0 0-15,-2 2-2 0,1-2-1 16,-1 2-3-16,2 0-1 0,-2 0-2 16,2-2 4-16,-2 2 1 0,0-2-3 15,0 2 0-15,0-2-2 0,0 2-1 0,0-1-4 16,0-1-2-16,0 0-10 0,0 0-12 16,0 0-16-16,-2 0-25 0,2 2-62 15,-2-2-94-15,1 2-94 0,-1-2-89 16,0 0-91-16,-2-2-39 0,-2 3 27 15,1-1 80-15,-1 0 90 0</inkml:trace>
  <inkml:trace contextRef="#ctx0" brushRef="#br0" timeOffset="9518.54">22456 7414 110 0,'3'-2'130'16,"-2"0"-12"-16,1 1-7 0,0-1-2 16,0 0-4-16,-1 0-2 0,1 0 1 0,0 0 4 15,1-2 2-15,-3 2 6 0,2-2 3 16,-2 1 1-16,0-3-3 0,-2 2-3 16,-1-2-8-16,-1-1-6 0,1-1-6 15,-5 1-6-15,-1-3-5 0,-4-1-4 16,-2-1 0-16,-4-1-3 0,-2-2-4 0,-6 1 1 15,-3-1-5-15,-2-2-3 0,-2 2-5 16,-5-2-5-16,-4-1 3 0,-3-1 2 16,-3 2 4-16,-3 0 6 0,-2 0 2 0,-4 0 0 15,0 2-9-15,-1-1-10 0,1 3-11 16,-1 0-14-16,-1-1-7 0,0 3-9 0,1-1-3 16,-3 3-2-16,4-1-3 15,-1 3-4-15,2 1-3 0,0 2 5 0,2 0 0 16,-2 1-5-16,3 1 1 0,1 0 2 15,-1 2 0-15,2 0-2 0,2 0 0 0,-2 0 2 16,5 2 0-16,-1 0 0 0,-1 1-1 16,6 1-1-16,0 0 0 0,-1 2-1 15,2-1-2-15,0 3 2 0,-1 2 0 16,4 1 1-16,-1 0-2 0,0 3 2 16,0 1 4-16,1 2 1 0,2 0 0 0,-1 2-2 15,-1 2 2-15,2 0-1 0,0 0-2 16,3 0-2-16,2 0 1 0,-1 0 1 15,3 0-1-15,1 0 1 0,2 0-2 0,1 0 2 16,2 0 1-16,2 0 2 0,1 0 0 16,4 2-1-16,0-1 1 0,4 1 1 15,-1 0-4-15,4 2 0 0,1 0 0 0,3 1 3 16,1 1-2-16,1 0-1 0,2 1 3 16,2 1-3-16,0-1 3 0,0 1-1 15,2 0 2-15,2-1 1 0,-1-1-2 16,1 1 2-16,0-1-3 0,2 0 1 0,2-2-2 15,-1-1 3-15,3 1-1 0,-2 0-3 16,5 0 3-16,0-1 1 0,2 1 1 16,1 2-4-16,1-2-1 0,2 1 3 0,0 1-1 15,3 0-3-15,3-1 2 0,2 3 2 16,1-2 2-16,2 1-1 0,4-1 0 16,1-1 2-16,4 1 0 0,-1 0-3 15,2-2 0-15,2-3 1 0,2-1-1 16,-2 0 0-16,6 0-2 0,0-2 3 0,1-2 1 15,3 1 0-15,2-1-1 0,1-2 3 16,0-2-1-16,5 1 0 0,-1-3-1 16,1-1-2-16,4-1 0 0,4-1-4 0,-1-3 3 15,3 1-2-15,0-2 0 0,1-2 0 16,2-2 0-16,-4 0 0 0,2 0 0 16,0-2-2-16,-2 0-2 0,0-2 3 15,-1 0 1-15,-2 1-2 0,1-3 0 0,-2-2 2 16,0 1 3-16,-1-1-2 0,1-1-1 15,-3-1 0-15,1-1 0 0,1-1-3 16,-5 1 0-16,-3-3 2 0,-2-1 1 0,-2 2-1 16,-3-2 1-16,-4-3 1 0,-2 1-2 15,-3 0 0-15,-4-2-1 0,-2-2 4 16,-3 0-1-16,-4 0-1 0,1-2 1 16,-3-1 2-16,-4-1 1 0,-2-2-1 0,-2 1-1 15,-4-3 3-15,1 2-1 0,-6-1 0 16,1-1 0-16,-5-1 3 0,-2 1 1 15,-2-1-3-15,-2-3-1 0,-2 3 0 16,-5-3-1-16,1-1-4 0,-4 0-1 0,-2-2 1 16,1 1-2-16,0 1-2 0,-2 0 1 15,0 1-1-15,0 1 0 0,-1 1-6 16,-1 3-8-16,2 1-11 0,-2 1-26 16,0 1-42-16,-1 2-66 0,-1 2-71 0,-1 2-67 15,1 0-58-15,-1 2-41 0,-1 0-26 16,-2 1-3-16,1 3 44 0,-6 2 57 15,2-1 59-15</inkml:trace>
  <inkml:trace contextRef="#ctx0" brushRef="#br0" timeOffset="11278.28">19837 7028 89 0,'-4'3'148'0,"3"-1"-23"0,-4 0-21 0,3 0-12 0,0-2-10 15,2 2-7-15,-1-2-6 16,1 0-3-16,0 0 1 0,0 0 3 0,0 0 7 15,0 0 7-15,0 0 7 0,0 0 9 16,0-2 5-16,0 0 4 0,0-2 1 0,0 1-3 16,0-1-2-16,-2 0-6 0,2 0-3 15,-2-2-3-15,2-1-5 0,-2-1-1 16,0 1-2-16,1-3 1 0,-2 0-4 16,1 1-5-16,0-2-4 0,1-3-6 0,-3 1-5 15,0-2-12-15,0-1-6 0,1-3-5 16,-1 0-3-16,-2-4-6 0,1 1 5 15,1-5 8-15,0-4 2 0,-3-3-3 16,2-2-4-16,-2-2-1 0,0-2-15 0,0 0-12 16,-1 0-5-16,-1-2-5 0,0 0-2 15,-1 0 0-15,1 0-1 0,-4 2 1 0,5 0-2 16,-4 0 3-16,2 2 1 16,-1 2-3-16,2 2 1 0,-1-1 0 0,3 5-1 15,-4-1-2-15,5 3 1 0,-2 1-1 16,1 2-1-16,1 1-1 0,-1 1 0 15,4 2 0-15,-3 0-1 0,3 0 2 0,-2 4 2 16,2 0 1-16,-1-1 0 0,0 3 2 16,0 2 1-16,1-1-1 0,-1 1 1 15,0 2 0-15,-1 1 0 0,1 1-1 0,4-1 1 16,-4 3-2-16,2-1 1 0,-2 0 3 16,1 1 0-16,1 1 1 0,0 0-1 15,1 2 0-15,-1 1-2 0,2-1-1 16,-1 0-1-16,1 2-1 0,-2 0 2 0,2 0-5 15,-2 0 3-15,2 2 1 0,-3 0 0 16,3 2 0-16,-2 2-3 0,-1 2 4 16,-1 3-3-16,1 3 1 0,-2 1 3 0,0 2 3 15,-1 2 5-15,0 1 2 0,3 1 4 16,-3-2 0-16,2-2-2 0,-2 0-1 16,3-1-2-16,-1-1-2 0,2-4-1 15,0 1-2-15,-1-4-1 0,1-1 1 16,2-1-1-16,0-2 1 0,0-2-3 0,5-4 4 15,-1-1-3-15,0-5 1 0,0-1-2 16,5-3-3-16,-2 1 2 0,1 0-1 16,-1-1 1-16,2 1 0 0,-1 2 0 0,1-1 3 15,-1 1-5-15,1 1 0 0,-1 3-2 16,1 1 1-16,0 0 0 0,-1 2 1 16,1 2 3-16,-1 2 0 0,2 2 0 15,-3 2-1-15,3 2 0 0,-2 0-6 0,1 1-16 16,-1 1-40-16,-1 1-57 0,1-1-72 15,-1 0-76-15,1-1-69 0,-1 1-52 16,1-1-34-16,1-1-11 0,1 0 38 16,-2-2 55-16,0-1 64 0</inkml:trace>
  <inkml:trace contextRef="#ctx0" brushRef="#br0" timeOffset="12306.3">17395 3903 99 0,'-3'-5'197'0,"3"-1"-11"0,0 0-11 15,0-1 0-15,3-1 2 0,-3 0 5 0,2 1 3 16,-2-1 5-16,2 2 6 0,0 1 6 16,-2-1 4-16,2 0-1 0,-2 2-7 15,0 1-19-15,0 1-25 0,0 0-29 0,0 2-29 16,0 0-19-16,0 4-19 0,0 3-10 16,0 5-6-16,-2 1-6 0,2 2-8 15,-2 4-8-15,2 0-5 0,-2 2-5 0,0 0-5 16,-1 2-1-16,0 0-5 0,1 0-10 15,-1 0-20-15,1-2-42 0,-3 2-73 16,1-3-94-16,1 0-87 0,1-1-80 0,0-2-75 16,2-2-23-16,-1-4 39 15,1 1 75-15,1-5 81 0</inkml:trace>
  <inkml:trace contextRef="#ctx0" brushRef="#br0" timeOffset="12480.29">17487 4141 216 0,'0'-1'266'0,"0"-1"43"0,0 0-52 0,0 0-45 16,2 0-33-16,-2 0-28 0,2 0-39 15,1 0-48-15,-1 2-54 0,0-2-58 0,2 0-55 16,-1 1-59-16,3-1-75 0,0 0-60 16,-1 0-16-16,1 2 20 0,0-2 36 15</inkml:trace>
  <inkml:trace contextRef="#ctx0" brushRef="#br0" timeOffset="13149.8">18048 3806 168 0,'-9'4'268'15,"0"-2"59"-15,1 2-14 0,-1-2-5 0,4 1-2 16,-2-1-11-16,0 2-26 0,4 0-36 15,-2 0-39-15,0 3-34 0,1 5-27 0,3 1-18 16,-3 2-18-16,2 4-18 0,0 2-19 16,1 4-21-16,-2 0-13 0,1 3-8 15,1 1-5-15,-1 0-4 0,0 3-2 0,0-1-4 16,0 1 0-16,0-2-5 0,-1 3-7 16,2-3-8-16,1-1-18 0,-2-1-32 0,2-1-56 15,-1-2-66-15,1-2-67 0,1-2-58 16,1-2-45-16,-1-4-27 0,4-2-15 15,-1-1 10-15,0-3 42 0,-3-3 50 16,4-2 55-16</inkml:trace>
  <inkml:trace contextRef="#ctx0" brushRef="#br0" timeOffset="13623.46">17977 3945 35 0,'0'-7'129'16,"0"-3"-9"-16,0 2-6 0,0 1-3 16,2 1-5-16,3-1 0 0,-1 1 5 0,1 0 5 15,3 0 8-15,-1 3 8 0,1-1 1 16,2 0 3-16,-1 2-4 0,0 2-8 16,1 0-12-16,-1 0-11 0,1 2-6 0,-2 2-6 15,1 0-3-15,-4-1 1 0,2 3 3 16,-1 2-1-16,-4-1 0 0,0 1-8 0,1 1-6 15,-3 3-9-15,-3-3-9 0,-1 3-7 16,2-1-9-16,-4 1-8 0,-1-1-5 16,1-1-4-16,-3-1-4 0,0 1-6 0,1-1-4 15,-1-1 1-15,0-2-6 0,-1-1-4 16,1 1-5-16,1-2-11 0,-1 0-23 0,0-2-32 16,2-1-43-16,0 1-52 0,0-2-58 15,4 0-46-15,1-2-35 0,0 1-24 0,4-1-17 16,0-2-7-16,3 0 28 0,2 0 42 15,0-1 47-15</inkml:trace>
  <inkml:trace contextRef="#ctx0" brushRef="#br0" timeOffset="14075.52">18354 3896 94 0,'0'-4'190'0,"-2"0"-1"0,-1 2-44 16,0-2-24-16,-4 2-15 0,2 2-16 16,-2 0-18-16,-3 0-18 0,0 2-10 15,-1 2-7-15,0 0-4 0,-5 4-4 16,1-1-4-16,-1 3-4 0,1 3-4 0,0 0-5 16,2 5-3-16,0-1-4 0,0 2-3 15,2 0-2-15,2 0-1 0,3 0 1 16,1-2 0-16,1 0 0 0,2-3 0 0,2-1 1 15,2-4 0-15,0 1 5 0,2-4 5 16,1-4 6-16,1-1 8 0,1-2 6 16,2-3 6-16,-3-4 3 0,5 1 6 0,-3-5 4 15,3 1 8-15,-2-1 8 0,-1-1 12 16,1 1 13-16,-1 1 15 0,-3 0 11 0,2-1 10 16,-2 5 7-16,0-1 3 0,0 0 1 15,-1 3-12-15,-1 1-11 0,-2 0-20 0,1 0-18 16,1 2-19-16,-1 2-17 0,0 0-13 15,0 4-9-15,0 0-4 0,-2 3-5 0,2 3-3 16,-2 1-10-16,1 1-18 0,-1 1-32 16,0-1-42-16,0 1-50 0,0 0-57 15,1-1-50-15,1-1-37 0,1-1-19 0,-1-3-8 16,2 1-6-16,1-4-9 0,-1 0 22 16,2-4 34-16,-2-2 41 0</inkml:trace>
  <inkml:trace contextRef="#ctx0" brushRef="#br0" timeOffset="14462.31">18412 4027 77 0,'0'4'127'0,"-2"2"-22"0,2 1-17 0,-1-1-16 16,1 2-12-16,-3-3-13 0,3 3-11 0,-2-2-9 15,2-2-7-15,-2-1-5 0,2 1-2 16,-1-2 0-16,-1-2-3 0,0-2-1 0,2-2-3 15,-2-1-2-15,2-3-1 0,0 0-3 16,0-3 0-16,0 0 2 0,0-1 3 16,2-1 7-16,0 1 7 0,0-1 7 0,1 2 11 15,2-1 9-15,-2 1 7 0,3-1 10 16,-3 3 10-16,4 1 9 0,-2 0 10 16,0 1 10-16,2 1 10 0,-2 2 11 0,0 1 3 15,2-1-2-15,-2 2 0 0,1 2-4 16,0 0-1-16,-2 4-5 0,-1-1-7 15,1 5-9-15,0 0-15 0,-2 3-17 0,0 1-20 16,0 1-19-16,-1 2-22 0,-1-2-34 16,0 3-48-16,0-1-54 0,0 0-60 0,0-1-63 15,2-3-51-15,1 0-44 0,-1-1-27 16,-1-4 17-16,1-1 40 0,2-3 51 16</inkml:trace>
  <inkml:trace contextRef="#ctx0" brushRef="#br0" timeOffset="14814.34">18796 3856 94 0,'-5'4'198'16,"2"1"3"-16,-4 3-32 0,3 1-18 0,1 3-5 15,1 1-2-15,-1 0-3 0,1 3 0 16,2 1 1-16,-3 2 4 0,3 2 1 0,0 0 1 15,0 0 2-15,3 2 0 0,-3 0-3 16,2 1-8-16,-2-1-7 0,0 0-9 0,0 0-11 16,-2-2-12-16,-1 0-11 0,1 0-10 15,-1-2-15-15,-1-2-10 0,0 0-13 16,0-2-10-16,-1-1-8 0,-1-1-9 16,-1-2-2-16,1-1-9 0,-3-1 0 0,3 1-3 15,-5-2 1-15,4-3-2 0,-3-1-3 16,1 0-6-16,0 0-19 0,-10-2-137 15,8-2-2-15,3-2-63 0,-1-2-62 16,3-2-47-16,-1-1-33 0,2-3-19 16,3-3-7-16,-2-3 30 0,3-1 51 0,1-4 53 15</inkml:trace>
  <inkml:trace contextRef="#ctx0" brushRef="#br0" timeOffset="14971.98">18656 3802 84 0,'4'-5'119'0,"-1"-1"-31"0,1 0-27 0,4 2-21 15,-1 3-17-15,1-1-18 0,1 0-21 0,3 2-24 16,0 2-26-16,-1 0-33 0,2 1-21 16</inkml:trace>
  <inkml:trace contextRef="#ctx0" brushRef="#br0" timeOffset="15370.52">18992 3880 20 0,'0'0'151'16,"-1"0"-21"-16,-2 0-25 16,-1 0-15-16,0 0-11 0,-1 0-9 0,1 2-12 0,0-2-11 15,-3 2-7-15,2 2-10 0,0 0-5 16,-2 0-8-16,2 3-4 0,-1 1-2 15,0 1-4-15,1 3-3 0,-1 1-1 0,0 2-2 16,3 1-1-16,1-1-2 0,0 2 2 16,0-2 1-16,2-1 1 0,2-1 1 0,0-3 3 15,0-1 5-15,1-1 5 0,3-4 7 16,0-3 5-16,-1-1 6 0,1-1 6 16,2-5 1-16,2-4 3 0,-2 1 4 0,3-5 3 15,-3 3 6-15,3-2 4 0,-4-1 5 16,1 3 9-16,-1-1 8 0,-1 1 7 15,0 3 2-15,-3 1 3 0,2-1-5 0,-2 2-11 16,-1 3-16-16,0-1-16 0,-1 0-15 16,1 4-13-16,0 0-10 0,1 2-7 15,-1 2-10-15,0 0-19 0,0 3-27 0,-1 1-32 16,1-1-35-16,1 3-33 0,-1-2-29 16,3 1-18-16,-1-1-7 0,-1 1-4 0,0-1-5 15,2-2-8-15,1-1 8 0,-3-1 19 16</inkml:trace>
  <inkml:trace contextRef="#ctx0" brushRef="#br0" timeOffset="15727.54">19163 3985 95 0,'0'0'114'0,"-2"2"-20"16,2 0-15-16,-2 0-19 0,2 0-16 0,-3 0-14 15,3 0-10-15,-2-2-9 0,2 0-4 16,-2 0-2-16,1-4-2 0,0 0-2 0,-1-2 0 15,2 1 2-15,-2-3 2 0,2 0 3 16,0 1 3-16,0-3 6 0,2 3 5 16,-2-3 6-16,2 2 2 0,0 1 3 0,0 1 2 15,3-1 2-15,-1 1 3 0,2 2 2 16,-4 0 2-16,5 0 5 0,-1 1 5 0,1 1 6 16,-1 2 8-16,1-2 8 0,1 2 13 15,-1 2 10-15,2-2 8 0,-4 2 7 16,3 1 1-16,-2 1-3 0,-2 0-10 0,0 2-11 15,1 1-16-15,-1 1-15 0,-1 0-16 16,-1 1-13-16,2 1-17 0,-2 1-25 16,-2-1-32-16,2 1-33 0,-2-1-36 0,0 1-36 15,0-3-32-15,0-1-17 0,0 1-12 16,0-2-2-16,2-3-1 0,0 1-4 16,0 0-7-16,-1-4 12 0,3 0 23 0</inkml:trace>
  <inkml:trace contextRef="#ctx0" brushRef="#br0" timeOffset="16094.49">19400 3930 103 0,'0'-4'200'15,"0"2"-5"-15,0 0-31 0,-2 0-28 16,-1 1-22-16,0 1-17 0,-1 0-20 0,-3 1-16 16,2 1-13-16,-1 0-7 0,1 2-6 15,-1 0-5-15,2-2-8 0,0 2-5 0,2-2-7 16,-1 1-3-16,1-1-4 0,2 2 0 15,2 0-1-15,0 0-1 0,1-1 2 16,1 3-3-16,2 0 0 0,-1 3 1 0,3 1 0 16,-2 3 0-16,2 1 2 0,-3 3 1 15,0 0 2-15,-1 2 2 0,1 2 6 0,-1-2 8 16,-3 2 13-16,-1-2 13 0,0-2 14 16,-1 0 10-16,-3-1 11 0,-1-3 6 15,1-2 1-15,-1-1-4 0,-3-1-5 0,1-3-5 16,-1-2-7-16,1 0-7 0,-4-4-3 15,5 0 1-15,-5-4 2 0,5 0 2 16,0-2-1-16,-1 1-1 0,3-1-7 0,0-2-12 16,2 3-10-16,2-3-16 0,2 0-10 0,2 1-11 15,0-1-24-15,5 2-34 0,-2-1-43 16,3 1-47-16,0-2-57 0,4 3-49 16,0-1-37-16,-1 2-27 0,3-2-30 15,-3 1 9-15,2-3 36 0,0 1 44 16</inkml:trace>
  <inkml:trace contextRef="#ctx0" brushRef="#br0" timeOffset="16398.7">19993 3917 147 0,'-4'-2'315'0,"1"2"28"0,-1 0 39 0,0 0-65 0,2 0-98 15,-1 2-58-15,2 0-31 0,-1 1-27 16,2 3-36-16,0 2-30 0,0 1-17 16,0 3-11-16,2 1-8 0,-2 0-12 15,0 3-18-15,0-1-26 0,0 0-31 0,0 2-31 16,0-2-28-16,0 1-23 0,0-3-12 0,0-2-7 15,0 1-1-15,0-3-2 0,0 1-4 16,0-4-11-16,0-1 1 0,1-3 15 16</inkml:trace>
  <inkml:trace contextRef="#ctx0" brushRef="#br0" timeOffset="17194.8">20140 3701 54 0,'2'-7'109'0,"2"1"-15"16,-1-2-8-16,1 3-9 0,0-1-9 0,-2 2-12 15,2 0-10-15,-2 1-6 0,1 3-3 16,-1 0 3-16,2 2 6 0,-2 3 9 0,0 1 10 15,0 3 7-15,-1 5 7 0,-1 1 5 16,0 2 2-16,0 2-3 0,-1 4-4 0,-1 0-7 16,0 4-7-16,0-3-8 0,1 3-10 15,1-2-7-15,-3-2-9 0,3 0-6 16,0-4-7-16,0 0-6 0,3-4-5 0,-3-2-1 16,1-1-3-16,3-3 1 0,-1-1-3 15,1-4 0-15,1-1-1 0,0-3 0 16,2-1 0-16,0-3 0 0,-1-2-1 0,3-2 2 15,-3-1 0-15,1-1 0 0,-1 1 3 16,1-1 6-16,-1 3 8 0,-2-3 9 0,1 2 12 16,0 3 16-16,-3-1 16 0,0 2 10 15,-1 0 3-15,1 1 1 0,-2 1-3 0,0 2-11 16,0 0-15-16,0 2-11 0,-2 1-11 16,1 3-7-16,-1 2-6 0,0-1-6 15,2 5-4-15,-3-1-5 0,3 1-10 16,-2 1-15-16,2-2-21 0,0 3-26 0,2-3-23 15,1-1-22-15,-1-1-14 0,1-1-8 16,2 0 2-16,2-5 7 0,-1 1 5 0,0-4 8 16,3 0 8-16,-3-4 13 0,5 1 15 15,-2-3 15-15,1-2 17 0,1 2 16 0,1-1 12 16,-2-1 8-16,3 1 7 0,-2-1 9 16,0 0 8-16,-1 1 9 0,-3-1 14 15,1 2 16-15,-2 1 16 0,-3-1 11 16,0 2 7-16,-1 2 2 0,-4 0 1 0,-1 2-2 15,1 2-4-15,-1 2-4 0,-3 0-1 16,2 0-3-16,-1 1-4 0,1 1-5 16,-2 0-8-16,2 0-5 0,2-1-7 0,1-1-3 15,-1 2 0-15,2-2-1 0,0-1 2 16,2 1 8-16,-1-2 11 0,3 0 13 0,0 0 9 16,2 0 5-16,-3-2-2 0,4 0-11 15,-4 0-15-15,3 0-21 0,-3 2-16 0,2-2-13 16,-1 2-7-16,-1 0-9 0,0 1-13 15,2 1-21-15,-1 2-35 0,0 0-44 16,-3-1-59-16,2 3-58 0,0-2-52 0,1 1-34 16,0-1-20-16,-1-2-2 0,0 2 8 15,2-3 3-15,-1-1 32 0,0-2 37 16</inkml:trace>
  <inkml:trace contextRef="#ctx0" brushRef="#br0" timeOffset="17764.49">20637 3703 61 0,'0'-5'151'15,"0"1"-28"-15,1 0-39 0,-1 4-26 0,2 4-12 0,-2 2-9 0,2 1-9 16,-2 5-5-16,3 1-4 0,-3 2-9 15,0 2-1-15,0 2-3 0,0 0-2 0,0 0 0 16,-3-1-2-16,1 1 0 0,2-4-1 16,-2 0 0-16,1-3 4 0,-1-1 6 0,1-2 3 15,-1-1 5-15,0-2 2 0,-3-2 2 16,3-2-1-16,-1-2-2 0,1-2 1 16,0-2 1-16,1-2 5 0,-1 0 4 0,2 1 3 15,0-1 0-15,0 0-2 0,0 1-4 16,2-1-4-16,1 0-5 0,-1 0-7 0,1 3-5 15,1-3-3-15,3 2-2 0,-4 0-1 16,2 0-1-16,0 3 4 0,1-1 5 0,-2 0 21 16,3 2 15-16,-1 2 7 0,1 0 5 15,-1-1 1-15,-1 1-2 0,-1 2-14 16,0-2-6-16,-2 2 4 0,0 0 7 0,-2-1 12 16,0 3 10-16,-2 0 8 0,2 2 2 15,-2-3-3-15,2 3-5 0,0-2-9 0,0-1-8 16,2 3-9-16,0-2-7 0,0-1-7 15,1 1-7-15,4 0-4 0,-2-2-7 16,2 1-2-16,2-1-4 0,-3 0 0 16,7 0 3-16,-4 0 4 0,2-3 6 0,3 3 6 15,-3-2 7-15,3 0 4 0,1 0-1 16,0-2-4-16,0 2-6 0,0-2-17 16,0 2-22-16,0 0-29 0,0 0-35 0,0-1-35 15,-4 1-39-15,0 2-32 0,1-2-19 16,-2 2-9-16,-4-2 2 0,5 2 7 0,-5-2 13 15,1 1 6-15,-1-1-1 0,-1 0-13 16,-4 0 6-16,-1-2 14 0</inkml:trace>
  <inkml:trace contextRef="#ctx0" brushRef="#br0" timeOffset="18833.36">17281 4883 127 0,'-8'0'230'0,"2"-2"29"16,2-2-43-16,2 0-24 0,2-2-8 0,5 1-6 16,0-3-10-16,2-2-17 0,3 1-15 15,0 1-17-15,0-1-22 16,3 1-25-16,-2 2-21 0,0 3-18 0,-1 1-11 0,0 2-9 16,-3 2-3-16,0 3-3 0,-2 1-2 15,-1 4-1-15,-3 1-3 0,-1 0-1 16,-1 3 0-16,-1-1 0 0,-2 0 1 15,-3 1-1-15,2-1 1 0,0-1 0 0,-3-3-1 16,2 1 1-16,-2-3 1 0,3 1 6 16,-4-2 11-16,5-3 14 0,-4 1 19 15,1-2 23-15,3 0 26 0,-2 0 23 16,1-2 12-16,2-2 4 0,-1 2-3 0,3-2-15 16,-1-2-18-16,2 2-20 0,2-1-16 15,-1-1-11-15,3 0-11 0,1 0-6 16,4 0-6-16,-1 0-6 0,3 1-10 0,-2 1-3 15,2 2-5-15,1 0-6 0,-1 0-4 16,3 4 0-16,-2-1-7 0,2 3-15 16,0 2-35-16,-1-1-91 0,1 5-129 15,-2-1-123-15,3 1-126 0,-2-1-62 0,2-1-6 16,-2-1 72-16,0-3 116 0</inkml:trace>
  <inkml:trace contextRef="#ctx0" brushRef="#br0" timeOffset="18957.07">17713 5063 176 0,'0'2'274'16,"0"0"40"-16,-2-2-33 0,2 2-68 0,0-2-51 15,0 2-57-15,2-2-78 0,0 0-87 16,-1 0-81-16,3 0-97 0,1 0-56 16,-3 0-11-16,1 0 20 0</inkml:trace>
  <inkml:trace contextRef="#ctx0" brushRef="#br0" timeOffset="20758.68">18460 4905 180 0,'-2'-3'214'16,"2"-1"-15"-16,-3 0-29 0,3 0-15 15,-2 0-4-15,0 1 0 0,1-1-1 16,0 0-1-16,-3 0 3 0,2 0 5 0,-3 0-1 16,0 1-12-16,0 1-13 0,-2-2-22 15,0 2-20-15,-3 2-25 0,-1 2-20 0,0 2-13 16,-2 1-9-16,0 3-1 0,3 2-3 16,-4 1 2-16,2 2 4 0,1 3 2 15,0 1 0-15,1 0-2 0,1 2-2 16,2-2-3-16,3-2-5 0,0 1-6 0,2-3-2 15,2-2 0-15,2-1 0 0,2-3-1 16,0-3 0-16,3-2-1 0,1-2 1 16,1-2 0-16,0-3 0 0,3-1 1 15,-2-2 4-15,-1-1 10 0,1-1 11 0,-4 1 12 16,3-3 15-16,-1 3 7 0,-4-3 6 16,3 3-1-16,-1-1-5 0,-1 3-10 15,-1-3-13-15,0 2-8 0,-2 3-6 0,1-1-7 16,-1 0-5-16,1 1-3 0,-3 1-2 15,1 2-1-15,-1 0-4 0,2 0-3 16,-2 4-3-16,0 2 1 0,0 2-1 16,2 1 0-16,-2 3-1 0,2 1-1 0,-2 1-7 15,2-1-9-15,-1 2-11 0,1-1-28 16,1-1-46-16,-1-1-60 0,1-1-69 16,-1 1-67-16,1-3-55 0,4-1-38 15,-1 0-22-15,-2-2-8 0,5-3 39 0,-2 1 53 16,1-4 60-16</inkml:trace>
  <inkml:trace contextRef="#ctx0" brushRef="#br0" timeOffset="21429.07">18647 4942 27 0,'-2'-4'202'0,"0"2"31"0,-2-2-23 0,2 2-31 0,-3-2-23 0,3 2-17 15,-2 1-17-15,0 1-18 0,-3-2-16 16,2 2-9-16,-3 2-4 0,1-1 2 0,0 1 6 16,-1 2 8-16,0 2 6 0,1 1 4 15,-1-1-3-15,1 2-10 0,3-1-13 16,-2-1-15-16,1 2-14 0,3-3-14 16,2-1-11-16,0 2-1 0,2-2 0 0,3-2 9 15,-1 0 14-15,0-4 15 0,0 0 12 16,5-4 6-16,-2 0 0 0,1-3-11 15,-1-3-13-15,1-3-14 0,-1 0-11 0,2-4-4 16,-2 0-2-16,-1 0 7 0,2-2 7 16,-6 0 6-16,2 0 5 0,1 2 6 15,-5 2-1-15,0 0-3 0,-2-1-6 0,-1 3-4 16,-1 2-5-16,0 0-8 0,-2 1-3 16,-2 3-1-16,-2-1-7 0,1 2-6 0,-1 3-5 15,1 1 2-15,-2 2-1 0,-2 2-6 16,3 2 1-16,0 2 2 0,0 3-1 15,1 1-2-15,4 3-1 0,-1 3-1 0,2 1 0 16,4 0-6-16,0 2-3 0,4 0-6 16,-1 1-10-16,5-3-6 0,1 0-11 15,3-2-9-15,0-1-10 0,3-3-6 0,2-1 4 16,2-2 4-16,1-2 11 0,4-3 14 16,-1 1 16-16,-1-2 17 0,2-2 9 15,-5 1 10-15,-1-1 14 0,-2-2 11 16,-3 2 9-16,-3 0 4 0,-1 2 4 0,-4 0-1 15,0 0-6-15,-3 2-12 0,-2 2-6 16,-2 0-5-16,-3 1-7 0,1 3-6 16,0-2-2-16,0 1 2 0,-1-1-2 15,1 2-1-15,3-3 3 0,-1-1 1 0,0 2 0 16,2-2-1-16,2-1 1 16,0-1 0-16,1 2 2 0,2-2-3 0,1 2-2 15,0-2 0-15,1 2-4 0,0-3-3 16,3 3-4-16,-3 0-2 0,3 0-1 15,-1-2-7-15,1 2-12 0,0-2-22 0,-1-1-42 16,-1 1-70-16,0 0-80 0,1-2-76 16,0 0-56-16,-1 0-42 0,1-2-14 0,-1-1 7 15,1-1 30-15,1 0 54 16,-3-2 54-16</inkml:trace>
  <inkml:trace contextRef="#ctx0" brushRef="#br0" timeOffset="21831.97">19538 4526 115 0,'6'-9'280'0,"-1"-1"22"15,-1 1 40-15,-2 1-61 0,0 2-59 0,0 1-24 16,0-1-6-16,-2 4-3 0,0 0-21 16,0 2-21-16,-4 4-11 0,0 4-6 15,-2 5 1-15,-1 4-3 0,-3 4-5 0,-1 4-11 16,-2 3-20-16,-2 5-19 0,-1 1-23 15,1 2-15-15,-2 2-11 0,0 2-12 0,2-2-11 16,-1 1-18-16,1-3-30 0,1 0-58 16,3-4-78-16,0-1-79 0,2-5-71 15,3-3-54-15,0-2-35 0,3-6-19 16,1-3 24-16,4-6 56 0,1-3 61 0</inkml:trace>
  <inkml:trace contextRef="#ctx0" brushRef="#br0" timeOffset="22157.23">19626 4642 45 0,'-2'-1'175'0,"0"-1"18"0,0 0-46 16,0 2-49-16,2-2-26 0,-2 2-12 0,2 0-15 15,-3 0-16-15,3 0-14 0,0 2-5 16,0 2-6-16,0-1 0 0,0 1 3 0,0 2 4 16,0 2 9-16,0-1 11 15,0 1 11-15,-1 3 13 0,1 1 15 0,-2 1 11 16,2 4 5-16,-1 2-1 0,-1 2-5 0,0 2-9 16,0 4-15-16,0-1-15 15,-1 1-14-15,3 2-10 0,-2-3-8 0,2-1-7 16,0 0-14-16,2-2-21 0,-2-4-25 15,3 0-30-15,-3-4-30 0,2-2-29 0,-2-1-22 16,2-3-23-16,-2-3-30 16,2-4-7-16,-2-2 14 0,0-4 20 0</inkml:trace>
  <inkml:trace contextRef="#ctx0" brushRef="#br0" timeOffset="22424.97">19571 4894 95 0,'1'-8'132'0,"3"3"-23"0,1-1-18 16,2 0-11-16,-2 0-6 0,3 1-7 15,1 1-3-15,3-2-5 0,-3 2 0 16,3 3-1-16,-1-3-1 0,1 2 0 0,-2 2-1 16,3 2 1-16,-2 0 0 0,0 0-3 15,-1 1-4-15,-3 3-7 0,1 2-8 0,-1-1-10 16,0 1-11-16,-2 1-13 0,-2 1-18 15,2-1-23-15,-1-1-26 0,-2 2-33 16,-2-3-37-16,0 1-37 0,0-2-38 16,-2-1-15-16,-2-1 6 0,-1-2 23 15</inkml:trace>
  <inkml:trace contextRef="#ctx0" brushRef="#br0" timeOffset="23142.28">19919 4867 42 0,'3'-2'179'16,"2"2"-6"-16,-1-2-27 0,-4 2-21 0,0-1-18 16,0 1-16-16,-4 0-16 0,-1 0-16 15,0 1-6-15,0 3-5 0,-2 0-1 16,0 2 0-16,1 1 0 0,-1 3 2 15,1-1-1-15,0 1-2 0,1 1-4 0,1 1-5 16,2-1-4-16,-1-1-7 0,1-1-3 16,4-1-3-16,1 0 1 0,1-5 5 15,0 1 2-15,3-4 6 0,-1-2 2 0,1-2 1 16,3-3-4-16,0-3-8 0,-1-3-6 16,3-2-6-16,-4-2-7 0,5-2-2 15,-4 0-3-15,0-2 0 0,1-2-4 16,-3 0 3-16,-1 0 4 0,-2 0 10 0,0 2 9 15,-4 0 12-15,0 2 12 0,-4 0 8 16,0 4 4-16,-2 2 3 0,1 1-2 0,-4 3-4 16,3 1-10-16,-2 2-8 0,1 2-9 15,-1 3-12-15,0 1-8 0,1 1-7 0,0 3-6 16,2 0-12-16,1 4-20 16,3-1-24-16,-1 3-25 0,2-1-22 0,2 3-25 15,1-1-9-15,2 3-3 0,4-3 3 16,-1 0 8-16,3 1 6 0,0-3 13 0,2-1 11 15,1 0 17-15,-1-1 17 0,1-1 14 16,1-2 19-16,-2 1 27 0,1-1 22 16,2 2 12-16,-1 0 9 0,0-2 4 0,-1 1 3 15,-2-1-7-15,-4 2-1 0,1-2 8 16,-4 1 11-16,-1 1 16 0,-4 2 11 16,0 1 12-16,-4 3 6 0,1-1 5 15,-1 0 4-15,0 1-1 0,0-1-2 0,1-1-6 16,-1-1-7-16,2 1-14 0,0-3-11 15,2-1-4-15,0-2 3 0,2 0 14 16,2 0 15-16,0-4 20 0,1 0 18 0,3 0 9 16,-1 0-6-16,1-2-17 15,-1 2-23-15,1-2-23 0,-1 2-25 0,2 0-20 16,-3 2-12-16,1 0-10 0,-1 0-16 16,-2-1-28-16,3 3-37 0,-3-2-48 0,-2 2-59 15,1 0-59-15,-1 0-49 0,-2 1-32 16,1-1-13-16,-1 0 4 0,0 0 12 15,0-4 15-15,0 0 21 0,0 0 36 16,0 0 38-16</inkml:trace>
  <inkml:trace contextRef="#ctx0" brushRef="#br0" timeOffset="23514.6">20349 4629 5 0,'6'-13'191'0,"0"1"27"0,-3 3-23 0,0 1-37 0,1 3-33 0,-2-1-24 16,-1 4-23-16,-1 4-26 0,2 2-22 15,-2 3-14-15,-2 5-5 0,2 1-4 16,-1 2-4-16,1 2-3 0,-2 2 3 0,2-1-2 16,0 1 2-16,0-2-3 0,0 0 2 15,2-2 2-15,-1-2-3 0,2-1 5 16,1-3 0-16,1-1 2 0,1-4 0 15,-2 0 4-15,3-4 2 0,0-2 6 0,-1 0 13 16,0-2 19-16,-2-2 25 0,1 3 27 16,-1-1 26-16,-2 0 21 0,0 0 12 0,0 2 4 15,-2 2 3-15,0 4-4 0,0 2-15 16,0 1-19-16,0 3-19 0,0 1-25 16,0 1-28-16,2 1-34 0,1-1-38 0,2 1-42 15,-1-2-50-15,0 1-48 0,5-1-51 16,-2-1-45-16,1-3-30 0,1 1-15 15,3 0-11-15,-1-5-20 0,0 1-2 16,3 0 24-16,-2-2 37 0</inkml:trace>
  <inkml:trace contextRef="#ctx0" brushRef="#br0" timeOffset="24309.82">21449 4761 20 0,'-4'-2'177'0,"-1"2"7"15,1 0-23-15,-5 0-13 0,2 2-5 0,0 1 0 16,-3 1-5-16,-2 0 3 0,1 4 4 16,0-1 6-16,-2 1 11 0,-2 3 8 15,2 1 5-15,1 1-4 0,-2 0-6 0,3 5-15 16,1-1-21-16,3 0-27 0,1 2-24 15,1-2-23-15,3 2-18 0,2-2-21 16,5-2-28-16,1 1-44 0,3-3-61 16,2-2-70-16,3-1-68 0,3-4-57 15,1-2-50-15,6-3-33 0,-1-2 4 0,-1-5 40 16,2 0 52-16</inkml:trace>
  <inkml:trace contextRef="#ctx0" brushRef="#br0" timeOffset="24653.21">21647 4877 94 0,'-6'-4'223'0,"0"0"34"16,-1 2-29-16,-3 2-22 0,1 0-12 0,-2 0-11 15,-1 4-26-15,0 0-27 0,1 2-30 16,0-1-27-16,0 5-23 0,3-1-18 16,-1 3-13-16,2 1-9 0,4-1-6 15,-1 1-7-15,4-2-5 0,2-1-5 0,2-1-2 16,-1-1-2-16,5-2 0 0,0-2 0 15,3-3 6-15,0-2 2 0,1-3 1 16,-1-4 5-16,3 0 8 0,-4-3 18 0,3 0 19 16,-2-1 27-16,-4 3 27 0,1-1 26 15,-2 3 16-15,-1 1 5 0,-1 2-9 16,-2 0-17-16,0 2-24 0,0 4-25 16,0 2-25-16,-2 2-21 0,1 1-15 15,1 1-25-15,0 1-32 0,1 1-38 0,-1 0-44 16,0-1-47-16,-1-1-45 0,1-1-30 15,0 1-12-15,-1-4 2 0,1 0 10 16,0-3 12-16,-2-1 10 0,5-1 1 0,-3-3 11 16,1-4 20-16</inkml:trace>
  <inkml:trace contextRef="#ctx0" brushRef="#br0" timeOffset="25064.69">21748 4623 77 0,'1'-11'174'0,"1"3"-23"16,-2 1-26-16,2 1-20 0,-2 2-16 0,3 4-12 16,-1 4-8-16,-2 4-4 0,1 5 1 15,1 2 0-15,-2 6 3 0,2 2-4 16,-2 4-3-16,0 1-9 0,0 1-8 0,0-1-10 16,0-1-11-16,0 0-9 0,0-4-7 15,0-4-4-15,2-2-2 0,-1-2-3 16,1-3-5-16,0-5-5 0,3-1-9 15,-2-6-4-15,2-2-4 0,2-2-2 0,-1-3 4 16,0-3 7-16,3-1 7 0,0-1 10 16,1 1 9-16,-1 1 13 0,2 1 9 15,1-1 14-15,0 4 13 0,1 1 9 0,-2 1 4 16,3 2 3-16,-3 2 1 0,-2 2-1 16,1 2-5-16,-3 1-3 0,2 3-4 15,-6 2-1-15,-2 1-4 0,-1 0-3 16,-1 3 0-16,-2-1-5 0,-6 0-3 0,2-1-7 15,-3 1-9-15,1-1-8 0,-2-3-18 16,-3-1-27-16,0-1-36 0,0-1-39 16,1-2-38-16,-3-2-36 0,3 0-30 15,0-2-20-15,-2 0-14 0,7-2-21 0,-3-2-15 16,5 0 10-16,-1 0 25 0</inkml:trace>
  <inkml:trace contextRef="#ctx0" brushRef="#br0" timeOffset="25423.39">22108 4856 91 0,'0'-2'220'0,"-2"2"30"0,-2-2-8 16,-2 2-63-16,-1 2-38 0,-3 0-22 0,1 2-19 15,-2-1-28-15,1 3-31 0,0 2-19 16,0 1-13-16,1 3-5 0,-1-1-4 15,3 3-4-15,-1-1-2 0,5 0-4 0,-1 1-3 16,2-1-2-16,2-2-2 0,2-1 1 16,2-3 3-16,-1-1 3 0,5-2 5 15,-1-4 8-15,2-2 8 0,-1-2 9 0,3-3 14 16,0-1 16-16,-1-2 19 16,1-1 15-16,-2 2 14 0,-1 1 8 0,-1 0 2 15,1 1-9-15,-2 1-17 0,-3 2-16 16,4 2-20-16,-4 0-17 0,0 4-17 15,1 2-24-15,1 0-35 0,-1 2-45 0,-1 1-46 16,-2 1-47-16,3-1-47 0,1 1-30 16,-1-2-18-16,0 1-11 0,-2-1 10 15,3-2 30-15,1 0 38 0</inkml:trace>
  <inkml:trace contextRef="#ctx0" brushRef="#br0" timeOffset="25719.99">22242 4985 76 0,'0'0'167'0,"0"-2"-25"16,0 1-25-16,0-3-22 0,3-2-20 15,-3 0-18-15,2-1-11 0,2-1-5 0,-2-1-3 16,1 1-1-16,0-2-4 0,2 3-4 16,1-3-3-16,-1 3-6 0,1-1-2 15,1 0-1-15,2 3 3 0,-1-1 6 16,1 0 6-16,-1 2 7 0,3 1 8 0,-4 1 11 15,3 0 11-15,-3 2 12 0,3 0 8 16,-3 0 9-16,1 2 1 0,-3 2-6 16,2 1-14-16,-1 1-13 0,-4 0-20 15,0 3-31-15,3 1-35 0,-3-1-39 0,0 3-34 16,-2-1-37-16,2 1-32 0,-2-1-22 16,2 0-17-16,0-1-10 0,-1-2-13 0,3-1-11 15,0-3 12-15,0 0 23 0</inkml:trace>
  <inkml:trace contextRef="#ctx0" brushRef="#br0" timeOffset="26111.95">22609 4883 103 0,'2'-6'262'0,"-2"2"49"0,-2-2-9 16,-2 2-32-16,-1 1-32 0,-1-1-34 15,-3 2-42-15,3 2-42 0,-5 0-36 16,3 0-30-16,-4 2-18 0,3 0-13 0,-1 0-8 15,1 1-8-15,1 3-3 0,-1-2-6 16,5 2-6-16,0 1-7 0,0 1-9 16,4 0-8-16,0 1-6 0,2 3-1 15,2-3 1-15,-1 2 5 0,0 3 6 0,4-3 6 16,-1 3 8-16,-2-3 5 0,3 2 4 16,-3-1 3-16,-1 1 3 0,2-1 1 15,-4-1 4-15,-1 0 6 0,0-1 7 16,0-1 11-16,-1-1 14 0,-4-2 15 0,2-1 18 15,-3-1 21-15,0 0 26 0,-1-2 23 16,-2-2 17-16,5 0 6 0,-4 0-5 16,1-2-17-16,4-2-26 0,2 2-34 0,1-1-30 15,1-1-25-15,2 0-11 0,6-2-16 16,-2 2-22-16,1 1-34 0,1-1-63 16,3 0-81-16,-1 2-95 0,0 0-77 15,1 0-67-15,0 2-64 0,-4 0 8 0,1 0 55 16,-3 0 76-16</inkml:trace>
  <inkml:trace contextRef="#ctx0" brushRef="#br0" timeOffset="27567.46">17502 5566 97 0,'-2'-1'202'0,"2"-1"-1"0,0 0-22 0,2-2-13 16,-2 2-7-16,2-2 0 0,1 2-1 16,-1-2-6-16,2 3-5 0,-2-3-11 15,0 2-11-15,0 0-17 0,-1 0-17 16,1 0-16-16,-2 2-16 0,0 0-10 16,-2 2-9-16,1 2-9 0,-1 2-4 0,-2 1-2 15,0 3 1-15,2 1 2 0,-1 1 5 16,1 1 2-16,2 2 4 0,0-2 0 15,2 3 3-15,-1-1 1 0,3-2 2 0,2 3 2 16,1-3 4-16,1 0 9 0,-1 1 12 16,2-1 9-16,-3-2 3 0,3 1 3 15,-2-3-3-15,-2 1-6 0,0-1-8 0,-1-1-7 16,0-2-6-16,-2-1-10 0,1 1-5 16,-3-2-8-16,-3 2-8 0,2-3-8 15,-2 1-7-15,-1 0-3 0,-3 0-6 16,1 0-2-16,0-1-7 0,-3-1-12 0,1 0-19 15,0 0-46-15,-1 0-87 0,-1 0-105 16,2 0-96-16,1 0-85 0,3 0-79 16,2 0-10-16,0-1 56 0,4 1 91 0,0 0 91 15</inkml:trace>
  <inkml:trace contextRef="#ctx0" brushRef="#br0" timeOffset="27685.84">17690 5875 17 0,'8'0'280'15,"-5"0"56"-15,3 0 39 0,-2 0-54 16,-2 0-79-16,0 0-87 0,-1 0-97 16,1 0-110-16,3 0-107 0,-1 2-117 0,-3-2-59 15,3 2-8-15,-3 0 23 0,1-2 45 16</inkml:trace>
  <inkml:trace contextRef="#ctx0" brushRef="#br0" timeOffset="28456.84">18227 5471 159 0,'-2'-6'223'0,"2"-1"-8"0,-2 1-16 15,2 0-4-15,-1 3 1 0,1-3 1 16,-2 2 0-16,2 0-3 0,-2 2 1 16,2 0-3-16,0 1-10 0,0-1-10 0,0 2-7 15,0 3-12-15,0 1-15 0,0 6-16 16,2 1-14-16,-2 4-17 0,2 4-24 16,-2 1-20-16,1 2-16 0,-1 1-11 15,2 0-10-15,-2 2-7 0,2 0-3 16,-2-1-5-16,2-1-2 0,-2 0-7 0,2-4-9 15,-2 0-25-15,0-4-32 0,0 1-50 16,0-5-56-16,0 1-54 0,2-5-48 16,-2 1-27-16,2-1-13 0,0-3 7 15,-1 0 15-15,3-2 12 0,-4-2 10 0,3-4 25 16,1 0 33-16</inkml:trace>
  <inkml:trace contextRef="#ctx0" brushRef="#br0" timeOffset="28938.92">18252 5505 116 0,'-2'-11'127'0,"2"0"-6"15,0 1-12-15,0 2-14 0,0 3-12 16,0 1-9-16,2 2-3 0,0 6-3 0,-1 2 0 16,1 1 0-16,0 5-3 0,3-1-5 15,-1 4-9-15,-1 0-6 0,0 1-11 16,2-1-8-16,-1 0-6 0,0 0-7 15,0-3-4-15,1-1-3 0,1-1-4 0,-3-1 0 16,1-3 0-16,2 0 0 0,-2-4-1 16,1 0 0-16,0-4 1 0,0 0-2 15,-2-4 0-15,1-2-3 0,1-1 1 0,-2-2-2 16,0-1 0-16,-1-1 0 0,0-1 2 16,1-1 0-16,-1 2-1 0,-2-2 3 15,0 1 0-15,0-1 4 0,0 2 5 16,0-1 11-16,0 3 14 0,0-1 17 0,0 1 19 15,0 2 19-15,0 1 14 0,0 2 9 16,0 0 3-16,0 1-7 0,0 1-11 16,0 2-14-16,2 0-11 0,-2 2-5 0,2 2-1 15,0 2 6-15,0 3 4 0,-2 5 2 16,4 1-5-16,-1 2-8 0,1 3-15 16,0-1-16-16,-1 2-13 0,3 2-7 15,-2-2-10-15,0 2-20 0,-1-2-25 0,2-2-32 16,-2 2-34-16,1-2-40 0,1-2-31 15,0 1-13-15,0-3-18 0,2-2-18 16,0 1-14-16,-1-5-3 0,3 1-6 16,-2 0-9-16,3-3 2 0,-3-1 26 0,3 2 35 15</inkml:trace>
  <inkml:trace contextRef="#ctx0" brushRef="#br0" timeOffset="29178.51">18563 5780 47 0,'3'0'106'0,"-1"0"-7"0,0-2-12 0,-2 0-8 15,2-2-8-15,-2-2-6 0,2 1-5 16,-2-3 1-16,2-1 8 0,-2-1 10 0,2 1 8 16,-2-3 8-16,2 3 7 0,-2-3 4 15,1 3-1-15,1-3-5 0,0 3-9 16,3 1-10-16,-2-1-15 0,1 1-14 16,-1 0-15-16,4 3-11 0,-2-3-11 15,0 2-9-15,2 1-17 0,-1-1-20 0,-2 0-20 16,3 2-22-16,0 0-20 0,-1 3-19 15,2-3-13-15,1 2-20 0,0 2-26 16,1 0-39-16,-1 0-21 0,0 2-3 0,-1 0 14 16</inkml:trace>
  <inkml:trace contextRef="#ctx0" brushRef="#br0" timeOffset="29877.57">19365 5313 76 0,'-2'-6'193'0,"-2"1"25"0,0-1-53 0,0 2-38 0,1 0-19 16,-1 0-13-16,0 1-17 0,-3 1-20 15,5 2-14-15,-4 0-9 0,1 0-3 0,1 4-1 16,1-1 0-16,0 5 1 0,1 2 4 16,0 1 3-16,2 4 1 0,0 2 3 15,2 0 4-15,0 3 5 0,0 0 5 0,-1 0 10 16,1 0 14-16,-1 1 17 0,1-2 20 15,-2 1 16-15,0-1 14 0,0-2 9 16,-2-2 0-16,1-2-6 0,-1 1-19 16,-1-3-20-16,1 1-24 0,-3-5-23 0,2 1-21 15,-1-1-16-15,-1-3-15 0,0 0-16 16,0 0-20-16,-1-2-31 0,0-2-40 16,1-2-51-16,-1 0-56 0,-1-2-45 15,5 0-39-15,-2-1-20 0,2-1-6 0,0-2 6 16,4 1 6-16,0-3 3 0,2 2 26 15,0-1 34-15</inkml:trace>
  <inkml:trace contextRef="#ctx0" brushRef="#br0" timeOffset="30252.27">19393 5479 3 0,'5'2'164'15,"4"1"10"-15,-1 3-4 0,5 0-9 16,0 0-13-16,2-1-16 0,1 1-20 0,-1-2-31 15,2-2-29-15,0-2-19 0,2-2-9 16,-2-2-5-16,-2 0-6 0,1-1-6 16,-1-3-4-16,-5 0-1 0,1-1 1 15,-4-1-1-15,-1 1 0 0,-2-1 6 16,-2 1 12-16,-4-1 15 0,0 1 14 0,-4 1 18 16,0-2 16-16,-1 3 10 0,-3 1 8 15,1 0 0-15,-2 1 1 0,-2 1-2 16,0 2-6-16,2 0-4 0,0 0-8 0,-1 2-14 15,1 2-14-15,2 2-13 0,-2 0-14 16,4 3-9-16,-1 3-10 0,3 1-5 16,-1 3-3-16,5 3 0 0,-1 0-1 0,-1 2-11 15,6 2-21-15,-1-2-32 0,1 2-34 16,1-2-39-16,1-2-39 0,3 0-31 16,-1-3-19-16,4-1-11 0,0-4-12 15,0-1-11-15,1-4-5 0,1-2 15 0,-1-2 29 16</inkml:trace>
  <inkml:trace contextRef="#ctx0" brushRef="#br0" timeOffset="30579.88">19685 5563 160 0,'2'0'176'0,"-2"0"-29"16,2 3-28-16,-2-1-20 0,2 2-16 16,-2 0-20-16,0 0-21 0,0 0-16 15,0-1-9-15,0-1-4 0,0 0-9 0,0 0-2 16,-2-4-4-16,2 0-6 0,0-3-5 15,-2-1-7-15,2-4 0 0,0 1 0 16,0-3 1-16,0-1 5 0,2 2 5 0,-2-3 5 16,2 1 1-16,0 0 0 0,3-1 2 15,-1 1 1-15,2 0 0 0,1 1 2 16,1 3 2-16,0-1 4 0,1 1 5 0,3 1 10 16,-4 2 11-16,5 2 14 0,-2 1 13 15,0 3 12-15,-1 0 8 0,1 2 5 16,-2-1 0-16,1 5-1 0,0 0-6 15,-1 1-6-15,-1 1-11 0,0 4-13 16,-4-1-12-16,3 0-13 0,-1 3-20 0,-3-1-25 16,1 0-28-16,0 1-28 0,0-1-31 15,-2-2-29-15,1-1-23 0,0 0-15 16,0-3-12-16,1-1-19 0,1-2-9 0,0-2 10 16,1-2 19-16</inkml:trace>
  <inkml:trace contextRef="#ctx0" brushRef="#br0" timeOffset="30986.56">20033 5397 92 0,'-1'2'183'0,"-1"2"-17"0,0 1-33 16,0 3-26-16,0 0-19 0,-1 1-18 16,3 2-23-16,0-1-17 0,0 1-12 0,3-1-7 15,-1-2-6-15,0-1-3 0,0 1 0 16,1-4-2-16,0-1-2 0,2-3-2 15,1-1 0-15,-1-3-2 0,1-2-1 16,2-4 4-16,-3-1 0 0,3-2 3 0,-3 1 6 16,4 1 8-16,-4 1 8 15,0 1 8-15,2 3 10 0,-2 2 11 0,0 2 8 16,2 2 5-16,-1 4 6 0,-1 4 5 16,1 1 3-16,-2 3-2 0,1 3 2 15,-1 0 1-15,0 4 4 0,0-2 7 0,-3 2 9 16,1 2 12-16,0-1 13 0,-2-1 15 15,-2 0 12-15,-1 0 3 0,-1-2 0 16,-2 0-5-16,0-2-18 0,-3-1-26 0,0-3-21 16,-4-2-25-16,3-1-23 0,-5-2-19 15,-1-2-20-15,-1-2-20 0,0-2-28 16,0-2-37-16,0-2-45 0,1-2-52 16,3-2-47-16,2 1-45 0,1-1-31 15,3-1-15-15,5-1-5 0,2-1-3 0,2 1 3 16,2-1 31-16,5 1 38 0</inkml:trace>
  <inkml:trace contextRef="#ctx0" brushRef="#br0" timeOffset="31330.09">20279 5443 132 0,'5'-8'260'0,"2"0"49"0,-5 3-25 0,-1-1-48 0,-1 0-38 16,0 2-35-16,-1 2-47 0,-3 1-48 15,-1 2-35-15,0 1-22 0,1 4-15 0,-1 0-10 16,0 3-3-16,2 1-4 0,-1-1-5 16,2 1-3-16,2-1 0 0,0 1 3 15,2-1 0-15,2-1 4 0,-1-2 6 16,4 0 6-16,0-3 5 0,-2-1 1 0,4-2 4 16,-3-2 7-16,3 0 6 0,-3 1 11 15,3-3 16-15,-3 0 16 0,1 0 13 0,-1 0 6 16,-3 0 1-16,1 3-7 0,1-1-12 15,-2 0-16-15,1 4-15 0,-1 0-13 16,0 1-26-16,1 1-29 0,-2 2-31 16,1 0-32-16,-2 1-32 0,3-1-30 0,-1 2-16 15,1-3-2-15,-2 1 2 0,2 0 7 16,-4-2 10-16,2-1 8 0,0 1 7 16,1 0-3-16,-1-2 5 0</inkml:trace>
  <inkml:trace contextRef="#ctx0" brushRef="#br0" timeOffset="32029.05">20443 5391 57 0,'0'-4'174'0,"0"1"-13"16,0-1-25-16,0 2-20 0,0 0-19 0,1 0-18 15,-1 2-14-15,2 0-16 0,-2 2-10 16,3 0-7-16,-1 4-6 0,-2-1-5 15,2 3-4-15,-2 1-4 0,2 3-4 0,-2-1-4 16,1 1-1-16,1-1-1 16,-1 1-1-16,1-1-2 0,0 0 1 0,1 1 1 15,-1-3 1-15,0-1 2 0,0 0 6 16,0-1 6-16,0-3 8 0,0 0 7 0,1 0 8 16,1-4 5-16,-2 0 2 15,2-2-1-15,-3 0-6 0,1-4-9 0,-1 0-6 16,2 1-3-16,-1-3-3 0,0 0 2 15,0 3 4-15,0-3 5 0,0 2 3 0,-1 1 0 16,1 1-4-16,0 0-8 0,2 0-7 16,-2 0-6-16,2 3-4 0,1 1-4 15,2 0 0-15,-2 1-2 0,0 1 0 0,4 2 1 16,-3 2-1-16,3-2 0 16,-3 1 0-16,3-1 0 0,-2 2 0 0,1-2 0 15,-1 0-1-15,0-3 1 0,-4 3 1 16,3-2 3-16,-3-2 0 0,-1 0 1 0,3-2 1 15,-3 0-1-15,-1-1 0 0,-1-3-3 16,2 0 0-16,-2-2 0 0,1 3-1 16,-1-3-1-16,2 2 0 0,0 1 0 15,1-1-3-15,-1 2-5 0,2 0-13 0,0 1-14 16,5 1-14-16,-1 0-17 0,1 2-14 16,0 0-11-16,3 0 0 0,0 0 3 15,-2 0 8-15,2 0 11 0,-2 2 13 0,-1-2 15 16,1 2 10-16,-1-2 12 15,-1 1 7-15,-3-1 3 0,0 2 7 0,-2-2 4 16,1 2 8-16,-2 0 7 0,-2 0 5 16,0 0 4-16,0 2 1 0,-2 0-2 0,0-1-5 15,0-1-5-15,1 2-2 0,-1-2 6 16,-1 0 5-16,3 0 7 0,0 0 10 16,3 0 13-16,-1 0 7 0,1-1 3 15,1 1-2-15,-1 0-8 0,4 0-7 0,0 0-14 16,-1 0-16-16,2 2-24 0,-2-2-30 15,3 2-32-15,-2-1-36 0,1 1-39 16,-3 0-44-16,4 0-45 0,-4 0-7 0,-2-1 12 16</inkml:trace>
  <inkml:trace contextRef="#ctx0" brushRef="#br0" timeOffset="32986.55">17655 6300 34 0,'0'-6'204'0,"0"0"25"0,0 1-24 16,0 1-47-16,0 0-37 0,-2 2-25 15,0 0-22-15,1 2-20 0,-2 0-17 16,-3 4-9-16,-1 0-3 0,0 3 0 15,-2 3 4-15,-1 0 5 0,1 1 5 0,-3 0 2 16,1 3 3-16,0-3-1 0,-2 3 1 16,2-3 0-16,2 0-2 0,1 1-2 15,1-3-5-15,-1-1-5 0,3 0-7 0,1-3-6 16,2-1 2-16,0 2 8 0,0-2 15 16,2-1 22-16,2-1 26 0,2 2 24 15,0-2 22-15,-1 0 13 0,3 0 5 16,1 0-5-16,1 0-8 0,1-2-15 15,1 2-17-15,-1-2-19 0,2 0-21 0,0-2-18 16,-2 2-18-16,3-2-11 0,-3 0-7 16,1 0-8-16,-1-2-2 0,-2 2-2 15,4-2 0-15,-5 3-5 0,1-3-17 0,1 0-25 16,-4 0-46-16,1 0-61 0,1 0-70 16,-3-1-62-16,3-1-48 0,-2 0-29 15,0-1-5-15,-2-1 14 0,1 0 17 16,0 1 25-16,-2-3 42 0,1 1 43 0</inkml:trace>
  <inkml:trace contextRef="#ctx0" brushRef="#br0" timeOffset="33185.94">17703 6264 5 0,'0'-8'142'0,"0"0"-3"0,0 3-3 16,0 1 1-16,0 0-3 0,0 0-1 16,0 0 0-16,0 4 8 0,0 0 11 15,0 2 9-15,3 2 8 0,-3 4 9 16,0 3 1-16,0 3-10 0,0 1-16 0,0 4-25 15,-3 4-26-15,3 1-28 0,0 3-31 16,0 0-43-16,0 3-58 0,0-1-61 0,3 1-65 16,-3 1-60-16,1-1-58 0,1-1-52 15,0-4-20-15,2-1 21 0,-3-3 41 16,3-4 51-16</inkml:trace>
  <inkml:trace contextRef="#ctx0" brushRef="#br0" timeOffset="33348.14">17860 6647 92 0,'2'-2'248'0,"-1"0"34"0,1 0-15 15,0 0-58-15,2 0-48 0,0-2-36 16,0 2-49-16,-1-2-59 0,2 3-59 0,0-3-54 16,0 2-57-16,2-2-74 0,-2 2-42 15,-2-2-1-15,4 2 21 0</inkml:trace>
  <inkml:trace contextRef="#ctx0" brushRef="#br0" timeOffset="33928.37">18419 6157 1 0,'-5'0'258'0,"0"0"49"0,0 0 55 0,2 2-23 0,-1 0-44 15,0 0-27-15,4 3-15 0,0 1-23 16,0 4-38-16,2 1-37 0,0 2-32 16,0 3-29-16,1 1-28 0,-1 0-27 15,3 0-16-15,-4 2-20 0,3-2-24 0,-2 2-33 16,1-2-37-16,-1-1-40 15,3-1-42-15,-3-2-37 0,-1-1-29 0,3-3-19 16,-3 1-13-16,3-3-16 0,-1-1-24 16,1-2 2-16,-2-4 25 0,0 0 34 0</inkml:trace>
  <inkml:trace contextRef="#ctx0" brushRef="#br0" timeOffset="34661.75">18561 6052 172 0,'0'-7'236'0,"0"-1"8"16,0 2-47-16,0 1-39 0,0 3-24 16,0 0-15-16,2 4-19 0,-2 1-9 0,2 7-5 15,-2 1 0-15,0 3-3 0,0 3-9 16,0 4-8-16,0 0-13 0,-2 2-8 15,2 1-11-15,0-1-7 0,2 2-2 0,-1-2-3 16,1-2-2-16,2-2-1 0,0 0-3 16,1-4 0-16,2-3-6 0,-2-3-3 15,2-3-4-15,3-2-1 0,0-6-3 16,0-2-1-16,1-2 0 0,0-3-3 0,0-3 2 16,1-1-1-16,0-2 0 0,-4-1 2 15,3 3 1-15,-5 0 1 0,3-1 7 16,-3 5 16-16,-3-1 21 0,1 3 18 0,-2 1 18 15,0 4 14-15,-2 0 6 16,-2 4 1-16,0 2-6 0,-1 4-9 0,2-1-9 16,0 5-13-16,1 1-9 0,0 0-13 15,0 3-13-15,0-1-11 0,2 2-15 0,1-2-24 16,3 0-32-16,-1-1-39 16,1-1-38-16,2 0-41 0,0-3-36 0,1-1-20 15,3-3-8-15,-2-2 4 0,2-2 9 16,2-2 17-16,-1-4 23 0,0 0 28 0,0-1 30 15,0-1 29-15,1-2 29 0,-2 3 28 16,-2-3 30-16,1 0 28 0,-3 1 22 16,-3 1 17-16,0-2 9 0,-3 3 7 0,-2-1 4 15,-2 2-3-15,1 0 0 0,-5 2 1 16,0 0 6-16,-1 4 2 0,-4 0 4 16,5 2 4-16,-5 2 5 0,3 0 5 15,-2-1-1-15,3 3 0 0,-2-1-4 0,4-1-8 16,1 2-12-16,0-2-12 0,2-1-9 15,2-1-2-15,5-2 3 0,-2 0 5 16,4-2 5-16,2 0 8 0,-1-2 9 0,5-2 3 16,-2 0-4-16,-1 1-3 15,3 1-8-15,-2 0-8 0,-2 0-13 0,3 2-14 16,-2 2-11-16,-3 0-8 0,1 0-7 16,0 1-10-16,-1 1-16 0,-1 2-26 0,-1-2-35 15,1 1-42-15,-2-1-46 16,0 0-49-16,-1 0-40 0,1 0-30 0,0-2-12 15,0-2-4-15,-1 0 1 0,1-4 0 16,3 0 4-16,-4-4 23 0,0 1 32 0</inkml:trace>
  <inkml:trace contextRef="#ctx0" brushRef="#br0" timeOffset="35158.93">19129 6062 156 0,'2'-8'152'0,"1"4"-26"0,-1 2-21 0,1 2-12 0,2 4-10 0,-1 4-9 16,-1 1-11-16,0 3-10 0,2 3-6 15,-3 2-11-15,2 0-9 0,-2 2-6 16,-2 2-8-16,2-2-6 0,-2-2-4 0,0 1-1 16,0-3 0-16,0-2-1 0,0-1-1 15,0-3 0-15,-2-1 0 0,2-4 0 16,-2-4-4-16,2 0 1 0,-2-4 1 15,2-2 2-15,0-2 2 0,0-1 0 0,0 1 4 16,2-1 0-16,2-1 1 0,-3 1 0 16,2 1-1-16,4 0-1 0,-3 1-2 15,1 1 0-15,1 2 0 0,-2 1 1 0,1-1 2 16,0 2 6-16,-2 2 5 0,1 0 6 16,-1 0 6-16,-1 2 4 0,1 2 5 15,-1-1 4-15,0 1 5 0,-2 2 6 16,0 1 12-16,0-1 8 0,0 2 8 0,0-2 8 15,0-1 4-15,0 1 2 0,0 0 2 16,0-1 1-16,0-1 6 0,2 2 5 16,1-2 6-16,-2 0 4 0,3-3-1 15,3 1-9-15,-3 0-13 0,0-2-18 0,5-2-19 16,-4 0-20-16,3 1-17 0,0-1-20 16,0-2-26-16,-3 2-31 0,2-2-38 15,0 2-52-15,-2 0-56 0,-2 2-55 0,2-2-42 16,-1 2-31-16,0 2-22 0,-3 0-15 15,2 0 23-15,0 2 42 0,-1-2 54 16</inkml:trace>
  <inkml:trace contextRef="#ctx0" brushRef="#br0" timeOffset="35390.92">19357 6294 56 0,'0'4'161'0,"2"0"-19"0,0 0-19 0,0-1-14 0,0-1-11 0,1 0-12 0,1-2-10 16,0 0-3-16,1-4 1 0,4 1 3 15,-4-5 7-15,2 0 9 0,2 1 17 0,0-3 15 16,1 1 15-16,-1-1 17 0,0 1 13 16,1 1 9-16,2 0 4 0,-3 3-2 15,3-1-6-15,-4 2-15 0,5 2-20 16,-4 0-22-16,2 2-29 0,-1 2-24 16,1 0-23-16,-2 2-24 0,1 0-33 0,-3 1-46 15,2 3-48-15,-3-2-59 0,1 1-68 16,-1 1-58-16,-1 0-42 0,-1-1-21 0,0 1-13 15,2-1-8-15,-3 1 28 16,1-2 46-16,0-2 52 0</inkml:trace>
  <inkml:trace contextRef="#ctx0" brushRef="#br0" timeOffset="35894.68">20081 5900 2 0,'-6'-8'213'0,"0"2"20"16,1 3 19-16,1 1-74 0,2 2-59 15,-1 2-27-15,3 3-13 0,3 5-13 16,-1 1-10-16,2 6-3 0,-2 3 2 0,1 4 3 16,-1 1 2-16,1 4-4 0,-2-1-5 15,-1 1-9-15,2-3-11 0,-2 1-12 16,0-2-5-16,0-2-6 0,2-2-2 16,-2-4-6-16,2-2-3 0,1-4-5 0,1-3-9 15,1-2-13-15,0-6-7 0,0-2-6 16,4-2-1-16,-3-4 5 0,5-1 6 15,-2-1 12-15,1 1 9 0,1-1 16 0,-2 1 16 16,3-1 19-16,-2 3 24 0,0 1 23 16,1 2 26-16,-2 0 22 0,-1 2 16 15,1 1 7-15,-1 2 1 0,0 1-10 16,-3 0-17-16,2 2-24 0,0 2-27 16,-2 1-20-16,-2 1-28 0,4 0-37 0,-3 1-48 15,-1 1-61-15,0 1-63 0,4-1-61 16,-3-1-51-16,1 1-31 0,-2-1-14 15,4-1-1-15,-1-2 6 0,-1-3 30 0,-1-1 40 16</inkml:trace>
  <inkml:trace contextRef="#ctx0" brushRef="#br0" timeOffset="36081.18">20446 6161 148 0,'0'-2'258'0,"0"4"41"16,-2 0-34-16,2 3-40 0,-1 1-33 15,1 2-30-15,0 1-44 0,0 1-44 16,1 3-50-16,-1 0-48 0,2 1-47 16,1 1-45-16,-1-2-41 0,0 1-43 0,1-1-38 15,0-2-30-15,1-1 5 0,-1-2 23 16</inkml:trace>
  <inkml:trace contextRef="#ctx0" brushRef="#br0" timeOffset="37028.83">20634 6159 177 0,'-7'-2'274'16,"2"0"43"-16,-2 4-15 0,-2 0-64 0,2 0-49 16,-1 2-36-16,3 1-35 0,-1 1-43 15,0 2-33-15,3 1-21 0,1 1-12 16,0-1-6-16,0 3-5 0,2-3-3 0,0 3-2 15,2-3 0-15,2-1-1 0,-1-1 1 16,0 1 2-16,4-4 4 0,0 0-1 16,-1-4 1-16,3-2 3 0,1-4-1 0,-1-2-1 15,3-1 0-15,0-5-1 16,1-1 2-16,-2 0-2 0,1-4 0 0,-1 0 0 16,0 0 0-16,-1-2 1 0,-3 2-1 15,0 0 1-15,-5 2-2 0,0 0 1 16,-4 1-5-16,-4 3-5 0,-2 2-6 0,-1-1-4 15,-3 4 0-15,1 1 0 0,-3 3 0 16,0 0 1-16,2 4 0 0,-1 0 0 0,1 2-6 16,3 0-8-16,-1 2-7 0,4 2-5 15,0-1-5-15,5 1-1 0,1 0-1 16,1 1 6-16,3 1 5 0,2 1 5 0,1 1 5 16,3 0 3-16,-1-1 3 0,1 2 0 15,2 1 5-15,-2 1 3 0,3-1 6 16,-2 1 2-16,1 0 6 0,-2-1 6 15,2 1 10-15,-2-1 8 0,-1 1 10 0,1-2 8 16,-3 1 3-16,1-1-1 0,0-1-6 16,-1-1-8-16,-1 1-8 0,-1-3-9 15,0-1-4-15,-2 0-3 0,1-1-4 16,-1-1-5-16,-1-2-7 0,0-2-7 0,1-2-6 16,-1 0-3-16,0-3 1 0,0-1 3 15,-1 0 5-15,1-1 7 16,-1-3 7-16,4 2 4 0,-1 1 1 0,0-1 0 15,-1 1 2-15,3 1-2 0,0-2 2 0,-1 3 1 16,3 1 4-16,-1 0 4 0,2 0 6 16,-1 2 5-16,1 2 6 0,-1 0 7 15,1 0 2-15,-3 2 3 0,3 2-3 0,-1 0-2 16,-3 0-1-16,3 1-2 0,-3 3 1 16,3-2-1-16,-2 1 4 0,-1 1 1 15,0-1 0-15,0 1-5 0,-2 0-4 16,4-1-6-16,-3-1-4 0,-1 0-1 0,0-1 2 15,2-1 2-15,-1-2 3 0,0-2 1 16,-1 0-2-16,-2-4-2 0,4 1-4 16,-3-3-5-16,2-2-5 0,-2 1-3 15,-1-3-1-15,1 1-1 0,0-1-1 0,0 1 4 16,-2-1 4-16,2 2 5 0,-2 3 5 16,2-1 2-16,-2 0 0 15,2 1 0-15,-2 1-5 0,2 0-7 0,-2 2-5 0,2-2-1 16,-1 2-4-16,1-2-7 0,1 3-5 15,-1-3-3-15,-1 2-6 0,1-2 0 16,0 2 3-16,-2 0 3 0,2 0 5 16,-2 0 9-16,1 1 11 0,-1 1 8 0,0-2 7 15,0 2 4-15,0 0 2 0,0 0-3 16,0 2-5-16,0-1-12 0,2 1-21 16,3 2-20-16,-3-2-22 0,2 0-28 15,-1 0-31-15,0 0-22 0,-1-2-9 0,3 2-9 16,-3-2-5-16,0 0-2 0,0 2-6 15,-2-2-22-15,0 0-13 0,0 0 5 16,0 0 14-16</inkml:trace>
  <inkml:trace contextRef="#ctx0" brushRef="#br0" timeOffset="38000.44">21210 6109 63 0,'8'-2'126'0,"-2"-1"-24"0,-3 1-21 0,1 2-13 0,-4 0-13 15,0 0-11-15,-2 4-4 0,0-1-3 16,-1 3 1-16,-3 2 0 0,0-1-2 0,-1 3-2 16,0-1-8-16,1 1-7 0,0-1-7 15,1 1-5-15,1-2-2 0,3-3-3 16,0 1-2-16,1-2-4 0,1-2-3 15,0 0-6-15,3-4-4 0,3 0-2 0,-1 0 0 16,1-2 2-16,1 0 4 0,0 2 4 16,-1 2 5-16,0 0 3 0,1 4 2 15,-1 0 2-15,2 4 1 0,-5-1 1 0,3 3 1 16,-1 1-1-16,-2 2-2 0,-3 1 0 16,0-1-1-16,-1 2-1 0,0 1 1 15,-2-1 1-15,-2 0 1 0,-2-2 3 16,-1-1 4-16,1-1 2 0,-3-1 2 0,2-3 1 15,-1-1-1-15,1-2-2 0,2-2 0 16,-2-2 0-16,2 0 0 0,1-4 2 16,1 0 4-16,1 0 5 0,2-1 4 15,2-1 4-15,3-2 6 0,1 3 8 0,2-1-2 16,2 2-10-16,4-2-9 0,2 1-10 16,1-3-15-16,1 1-18 0,1-3-10 15,1-1 0-15,-1-3 2 0,0 3 3 16,0-3 2-16,-2 1 8 0,-2 0 5 0,-3-1 5 15,-2 1 6-15,-1 2 4 0,-4-1 10 16,-4 3 9-16,1-1 10 0,-4 3 9 16,1 1 6-16,-2 2 6 0,-1 4 1 0,-3 0-3 15,2 4-3-15,0 0-7 0,-2 3-9 16,4 3-10-16,-1 1-7 0,1 1-11 16,1 3-16-16,-1 0-18 0,3 0-22 15,3 1-23-15,-1-1-24 0,1-2-23 0,1 1-20 16,1-3-18-16,4 0-18 0,-3-3-25 15,3-4-6-15,-1 0 9 0</inkml:trace>
  <inkml:trace contextRef="#ctx0" brushRef="#br0" timeOffset="38309.8">21580 6313 35 0,'2'4'98'0,"-2"0"-20"0,2 0-16 0,-2-1-17 0,0-1-17 16,0 0-15-16,0-2-11 0,0-2-8 15,0-1-5-15,2-5-2 0,-1 0 0 0,1-1 7 16,3-1 12-16,-1-1 12 0,0-1 15 16,0 3 15-16,3 1 14 0,-1 1 12 15,1 1 8-15,1 2 8 0,-1 0 6 0,1 4 3 16,-1 0 6-16,3 0 7 0,-2 4 12 16,1 0 11-16,-1 0 11 0,1 3 15 15,-1 1 8-15,-2 0-4 0,0 1-18 16,1 1-23-16,-3-1-29 0,-1 3-38 0,1 1-52 15,-2 0-56-15,0 1-61 0,0-1-62 16,-2 2-63-16,2-2-57 0,-2 1-57 16,2-3-15-16,-2 1 22 0,0-1 42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36:36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3247 3530 146 0,'-4'-4'235'16,"2"-2"23"-16,-3 1-27 0,3-1-5 15,2-2-7-15,-2 1-1 0,2-3-7 0,0 1-10 16,0-1-6-16,0 1-3 0,0-3-7 16,0 3-13-16,0-3-20 0,0 3-19 15,-1-3-25-15,-1 3-24 0,1-1-21 0,-3 3-17 16,-3-3-11-16,2 3-13 0,-5-1-8 16,1 2-7-16,-4 0-4 0,0 3-1 15,-5-1-3-15,1 2-2 0,-4 2 1 0,-1 2 0 16,1 2 1-16,-4 1 0 0,-2 3-1 15,0 2-1-15,-1 1 2 0,-1 4 2 0,3 2-1 16,-4 2-1-16,4 2 4 0,1 4 1 16,3 0 2-16,1 3 1 0,1 1 4 15,3 1 4-15,1 3 1 0,6-3 3 0,0 3 2 16,5-3 0-16,1 3 1 0,4-3-1 16,4 1-1-16,0-3-5 0,2 1-2 0,5-5-2 15,0-1-1-15,2-2-2 0,3-2-1 16,1-2 1-16,2-3 3 0,2-1-1 15,1-3-2-15,2-1 0 0,-1-3 1 0,1 0-3 16,0-3-1-16,0-1-2 0,-1-2-2 16,-1 0-4-16,-2 0-9 0,-1-2-9 15,-2 1-26-15,-2-1-49 0,-2 0-82 0,0 0-96 16,-1 0-86-16,-2 0-78 0,0 0-75 16,-1 0-9-16,-3-2 54 0,1 1 81 15,-1-1 86-15</inkml:trace>
  <inkml:trace contextRef="#ctx0" brushRef="#br0" timeOffset="454.64">3460 3225 88 0,'-2'-7'234'0,"0"3"40"16,0-2-11-16,0 2-35 0,0 2-26 0,0 0-20 15,0 0-16-15,2 4-9 0,-1 0 2 16,1 4 12-16,-2 4 15 0,2 1 14 0,0 6 4 16,0 2-14-16,0 4-28 0,0 2-34 15,0 5-29-15,0 3-20 0,0 5-20 0,0 0-16 16,0 4-13-16,0 0-9 0,0 0-5 15,0-2-9-15,2 0-6 0,-2 0 0 16,1-4-2-16,-1 0-9 0,0-4-16 0,0-3-36 16,0-2-71-16,0-5-89 0,2-2-89 15,-2-3-80-15,2-2-71 0,2-4-48 0,-2-1 28 16,-2-4 66-16,0-3 79 0</inkml:trace>
  <inkml:trace contextRef="#ctx0" brushRef="#br0" timeOffset="848.95">3344 3679 172 0,'-6'0'225'0,"1"-2"-8"0,2 2-20 16,0 0-11-16,1 0-2 0,2 0 5 0,0 0 2 15,4 0 10-15,0 0 16 0,5 0 14 16,2 0 9-16,0 0-8 0,4 0-18 16,1 0-30-16,2-2-34 0,1 2-36 0,1-2-29 15,1-2-20-15,-1 2-17 0,1-2-13 16,3 2-10-16,-3-1-3 0,-3-1-6 15,1 2-7-15,1-2-4 0,-5 2-1 0,1-2-4 16,-4 2-5-16,0-1-8 0,-2 1-11 16,-2 0-15-16,-1 0-32 0,-3 0-55 0,0 0-80 15,-1 0-84-15,-1-2-76 0,0 2-60 16,-2-1-47-16,0 3-7 0,-2-4 48 0,-1 0 72 16,-3 0 76-16</inkml:trace>
  <inkml:trace contextRef="#ctx0" brushRef="#br0" timeOffset="1116.24">3652 3242 91 0,'-2'-5'231'15,"1"-1"31"-15,-1 4-13 0,-1 0-20 16,3 4-2-16,-2 2 12 0,2 5 11 0,0 5 3 15,0 3-7-15,0 6-19 0,0 1-32 16,0 5-34-16,-1 3-32 0,-1 5-33 0,0 3-27 16,0 0-23-16,0 3-14 0,0 1-19 15,-2 2-33-15,2 0-59 0,-1-3-77 16,1 3-84-16,0-2-81 0,0-2-74 0,2-2-59 16,2-4-9-16,-2-2 40 0,2-5 67 15,0-4 71-15</inkml:trace>
  <inkml:trace contextRef="#ctx0" brushRef="#br0" timeOffset="1613.24">3780 3825 93 0,'-5'-4'271'16,"1"-1"44"-16,4 1 51 0,0-2-59 16,0 2-49-16,0-1-25 0,4-1-16 0,1 0-29 15,1 1-43-15,-1-1-41 0,1 0-28 16,0 2-18-16,-1 2-16 0,-1 0-12 15,0 1-6-15,0 2-3 0,-1 1 0 0,2 4 1 16,-3 0 3-16,-2 3 5 0,1 1 1 16,-1 3 1-16,2 1-3 0,-2 1 1 15,2 0-2-15,-1 2 2 0,3 2 3 0,1-2 1 16,1 2 6-16,-2-1 4 0,5 1 5 16,-2-2 1-16,1-2-3 0,-1 0-3 0,1-1-3 15,-2-1-7-15,2-2-8 0,-3-1-2 16,-1-3-2-16,-1 1-1 0,-1 0-5 15,-2-1 2-15,0 1 0 0,-2-2-6 16,-1 1 1-16,-1-1 1 0,1 0-7 0,-4-1 0 16,2-1-7-16,-3 0-9 0,3 0-16 0,-3-2-32 15,1-2-63-15,-3 0-94 0,2 0-100 16,3 0-88-16,-2 0-89 0,3 0-47 16,3-2 27-16,1 2 69 0,-4 0 92 0</inkml:trace>
  <inkml:trace contextRef="#ctx0" brushRef="#br0" timeOffset="2236.82">4681 3621 118 0,'-11'4'217'0,"1"0"-3"0,1 0-3 0,-2 0 2 0,4-1 5 16,2 1 5-16,-2-2-4 0,2 2-2 16,2-2 4-16,1 2 10 0,-1 0 1 0,3-1-7 15,3 1-18-15,0 2-22 0,3-2-28 16,-1 1-38-16,5-1-29 0,0 0-25 0,0 0-13 15,5-2-11-15,0 0-10 0,0-2-7 16,0 0-10-16,1 0-6 0,1 0-3 16,-2-2-5-16,2 2-6 0,-2-2-5 0,3 0-5 15,-3 0-16-15,0 0-28 0,0 0-59 16,1-2-82-16,-4 2-91 0,0-1-82 0,2 1-68 16,-3-2-56-16,2 2-6 0,-2-2 51 15,1 2 77-15,0-1 79 0</inkml:trace>
  <inkml:trace contextRef="#ctx0" brushRef="#br0" timeOffset="2686.8">5630 3282 115 0,'-6'-5'258'0,"-2"-3"25"15,1 2 32-15,-2 2-90 0,3-1-59 16,-4 1-30-16,-2 2-17 0,3-2-19 0,-3 2-26 16,0 2-23-16,0 0-6 0,0 2 1 0,-3 2 18 15,0 2 18-15,0 1 23 0,-2 3 17 16,-1 3 16-16,1 2 12 0,0 3-3 15,0 1-8-15,2 4-13 0,-2 1-17 0,1 3-17 16,2 3-19-16,1 1-14 0,2 1-11 16,0 3-9-16,3-3-5 0,1 2-6 15,3-1-1-15,2-3-6 0,2 1-1 0,2-3-6 16,4-1-3-16,1-2-4 0,2-4-3 16,3 0 5-16,0-2-5 0,3-4 2 15,-1 0-3-15,4-4 1 0,1 1-1 0,-2-4-3 16,2-1-3-16,-1-1-10 0,-1-2-13 15,-2-2-30-15,2-2-58 0,-2 0-79 0,1-2-80 16,-1-2-70-16,0-2-55 0,0 0-34 16,1-1-9-16,-1-1 22 0,-3-3 55 15,2-1 60-15</inkml:trace>
  <inkml:trace contextRef="#ctx0" brushRef="#br0" timeOffset="2967.82">5783 3341 93 0,'-4'-5'212'0,"3"-1"27"16,-1 2-31-16,1 0-38 0,-3 2-22 16,1 2-4-16,1 2 4 0,0 4 2 0,2 2 1 15,-1 3 8-15,1 4 19 0,0 4 16 16,0 4 6-16,0 6-9 0,0 3-12 0,0 2-24 15,0 3-32-15,0 1-37 0,0-2-31 16,1 2-21-16,-1-2-25 0,2-1-37 0,0-5-58 16,1 1-72-16,-1-5-76 0,1-3-67 15,0-2-53-15,1-4-30 0,1-2-3 16,-1-3 13-16,0-3 35 0,-4-3 49 16,2-2 50-16</inkml:trace>
  <inkml:trace contextRef="#ctx0" brushRef="#br0" timeOffset="3266.41">5761 3692 163 0,'-4'-8'207'0,"3"1"-15"0,-1-1-21 16,2 0-10-16,0 3-3 0,0-1 0 16,2 0-3-16,1 1-3 0,2-1 7 0,2 0 13 15,0 0 16-15,1 3 13 0,2-3 5 16,1 2-3-16,0 0-15 0,0 0-23 15,3 3-28-15,1-3-28 0,-1 2-28 0,-1 0-21 16,2 0-15-16,-2 0-14 0,1 0-5 0,-1 0-7 16,-1 2-6-16,-2-2-6 0,3 2-3 15,-2-2-4-15,-2 2-10 0,-1-1-13 16,-3 1-22-16,2-2-34 0,-2 0-55 0,-1 0-60 16,-3 0-60-16,3-2-53 0,-1 2-38 15,1-2-18-15,-3 3 0 0,-1-3 14 0,2 0 18 16,-2 0 33-16,-2-2 44 0</inkml:trace>
  <inkml:trace contextRef="#ctx0" brushRef="#br0" timeOffset="3514.9">5957 3279 92 0,'-1'-6'179'0,"1"2"-22"0,0 0-17 0,0 0-7 15,-2 2-1-15,2 1-2 0,0-1 1 16,0 2 9-16,2 2 19 0,-2 3 23 16,1 3 21-16,1 1 11 0,-1 5-5 15,1 3-16-15,1 2-31 0,1 2-32 0,-2 4-34 16,2 1-27-16,-3 3-25 0,0 1-23 16,1 1-37-16,-2 3-52 0,0-1-66 0,0-1-71 15,-2-2-62-15,2 3-54 0,-1-3-30 16,1-1-11-16,-1-2 3 0,1-3 35 0,-2-3 47 15,-2-2 50-15</inkml:trace>
  <inkml:trace contextRef="#ctx0" brushRef="#br0" timeOffset="4078.82">6747 3675 280 0,'-4'0'396'0,"0"0"26"15,0 0 32-15,-1 0-72 0,3 0-118 0,2 0-70 16,2 0-33-16,3 0-17 15,2 0-28-15,5 0-36 0,-1-2-38 0,3 0-42 0,2-2-51 16,-1 0-63-16,0-1-71 0,1-1-65 16,0 0-52-16,-3-1-32 0,2 1-11 15,-3 0 4-15,-2 2 14 0,2-1 38 16,-2 1 43-16</inkml:trace>
  <inkml:trace contextRef="#ctx0" brushRef="#br0" timeOffset="4717.04">7967 3471 111 0,'-4'-10'211'0,"1"1"20"0,-2-1-19 16,3 1-53-16,-1-1-26 0,1 1-8 15,-2-1-2-15,2 3-6 0,-2-3-12 16,2 2-8-16,-1 3-2 0,-3-1-3 0,0 0-5 15,-3 3-4-15,-1-1-4 0,-4 2-4 16,-1 2 1-16,-4 2 5 0,1 2 12 0,-5 3 16 16,-1 3 15-16,2 1 7 0,-4 2 5 15,3 5-2-15,-5 3-13 0,4 1-17 0,0 3-19 16,3 2-18-16,0 1-13 0,-1 3-11 16,5-1-7-16,3 1-6 0,4-3-7 15,1 1-5-15,4 0-4 0,5-3-3 0,2-1-3 16,3-2-1-16,4-2 0 0,2-2-1 15,4-2-1-15,4-2-2 0,2-3-3 16,1-1 0-16,2-3-4 0,0-1-13 16,3-3-17-16,-3 0-35 0,2-4-62 0,-2-2-86 15,1 0-84-15,2-4-69 0,-2 1-54 16,0-5-31-16,-1 1-8 0,1-3 44 0,-4-1 65 16,-2-2 70-16</inkml:trace>
  <inkml:trace contextRef="#ctx0" brushRef="#br0" timeOffset="4968.68">8147 3440 88 0,'-3'-13'213'0,"0"2"43"0,-1-1-6 16,-1 1-20-16,2 3-2 0,1 1 4 16,-2-1-7-16,3 2-29 0,-2 2-39 15,1 3-32-15,2-1-13 0,0 4 5 0,2 3 3 16,1 5 5-16,-2 5 1 0,1 4-7 15,0 4-15-15,0 4-29 0,0 1-22 0,-2 5-14 16,1-1-13-16,-1 2-14 0,2-1-14 16,-2-1-26-16,0 0-46 0,0-3-66 0,0 0-73 15,0-3-72-15,0-3-58 0,3-2-43 16,-1-2-23-16,0-2 3 0,-2-2 40 16,0-3 58-16,0-3 60 0</inkml:trace>
  <inkml:trace contextRef="#ctx0" brushRef="#br0" timeOffset="5277.06">8089 3715 22 0,'-5'-12'196'0,"3"3"39"0,0-1-8 16,0 1-12-16,2-1 2 0,0 3 16 16,2-1 18-16,0 0 11 0,2 3 7 0,3-3-3 15,0 2-10-15,3 1-23 0,-1-1-34 16,4 0-39-16,1 0-41 0,0 3-33 15,1-1-26-15,2 0-16 0,-2 0-12 16,2 0-10-16,1 1-7 0,-1-1-4 0,-2 2-3 16,2-2-4-16,-2 2-1 0,1 0-2 15,-3 0-2-15,-3 0-3 0,3 2-3 0,-4-1-8 16,0-1-8-16,-1 0-17 0,-2 0-34 16,-3 0-59-16,1 0-78 0,1 0-80 15,-2 0-71-15,0 0-58 0,1 0-36 0,1 0-9 16,-3-1 45-16,-4-1 67 0,2-2 70 15</inkml:trace>
  <inkml:trace contextRef="#ctx0" brushRef="#br0" timeOffset="5514.98">8386 3298 140 0,'-3'-6'218'0,"-2"2"26"16,2 0-29-16,-1 0-17 0,2 3-1 15,0-1 2-15,0 0 0 0,0 2 4 0,2 2 14 16,0 3 9-16,2 3 9 0,-2 3-5 0,2 5-21 16,-2 1-38-16,0 6-45 0,0 1-43 15,0 3-31-15,0 4-19 0,0-1-10 16,0 4-11-16,0-1-19 0,-2 1-26 0,-2 0-50 16,3 1-68-16,-3-1-74 0,0-2-67 15,2-1-50-15,-1-1-32 0,1-3-7 0,2-4 13 16,0-2 16-16,0-4 36 0,2-4 46 15,-2-3 47-15</inkml:trace>
  <inkml:trace contextRef="#ctx0" brushRef="#br0" timeOffset="5783.46">8429 3780 145 0,'11'-10'191'0,"-2"2"-17"0,0 3-17 0,1-1-5 15,2 0-4-15,-3 2-7 0,3 1-12 16,-4 1-15-16,1 2-13 0,-1 0-14 0,-1 2-13 15,-1 3-3-15,-2 1 6 0,-1 4 17 16,-1-1 32-16,-2 4 40 0,0 1 34 0,0 1 21 16,-2 0 0-16,2 0-17 0,-3 1-29 15,3-1-39-15,0 0-39 0,0-1-33 0,0-3-24 16,3 0-13-16,1-1-12 0,2-2-7 16,0-1-6-16,-1-1-11 0,2-2-15 15,2-2-37-15,-3-1-61 0,3-2-83 16,-3-1-82-16,5 0-71 0,-2-2-59 0,1-2-37 15,0 2-11-15,-3-1 45 0,0-1 65 0,1 0 69 16</inkml:trace>
  <inkml:trace contextRef="#ctx0" brushRef="#br0" timeOffset="5999.6">9064 3684 166 0,'1'0'479'0,"2"0"49"0,-3 0 38 16,0 0 25-16,0 2-172 0,2-2-163 15,2 0-90-15,1 0-46 0,5 0-37 0,2 0-41 16,2 0-28-16,4 0-36 0,3 0-75 16,0 0-94-16,1 0-92 0,4 0-78 0,-2-2-75 15,-1 0-54-15,1 0 9 0,0 1 58 16,-3-3 77-16,-3 0 72 0</inkml:trace>
  <inkml:trace contextRef="#ctx0" brushRef="#br0" timeOffset="6744.77">10437 3355 103 0,'-7'-8'188'0,"0"0"-13"0,-1 1-17 0,1-1-1 0,-3 1-4 15,0-1-6-15,1 2-15 0,-2 1-15 16,-4 1-12-16,0 0-5 0,0 0-1 16,-4 2-4-16,1 2-2 0,-3 2 0 15,-3 0 4-15,0 4 12 0,-2-1 18 0,3 5 23 16,-3 0 14-16,2 3 4 0,0 2 0 16,0 2-13-16,3 4-22 0,-1 0-27 0,5 4-24 15,2 3-19-15,3 1-16 0,0 3-10 16,4 1-5-16,5-1-9 0,3 1-4 0,1-3-6 15,4 1-2-15,0-3-4 0,4-1-3 16,4-4 0-16,1 0-2 0,4-4 1 0,2-2-2 16,2-4-4-16,1-2-10 0,3-1-14 15,0-4-38-15,3-4-65 0,0 0-94 16,-1-4-84-16,0 0-71 0,2-4-57 0,0 0-37 16,-1-1 0-16,-4-3 57 0,1-1 71 15,-2-3 69-15</inkml:trace>
  <inkml:trace contextRef="#ctx0" brushRef="#br0" timeOffset="6987.83">10696 3330 138 0,'-2'-13'228'0,"-1"-1"38"0,0 5-13 15,-2-1-48-15,1 5-29 0,1-1-16 0,-1 2-18 16,1 4-25-16,-2 2-26 0,2 6-12 15,1 1 7-15,-2 6 19 0,2 6 17 0,0 2 9 16,0 6-3-16,2 1-12 0,-2 4-18 16,2 1-23-16,0 1-20 0,0 0-22 0,0 0-22 15,2 0-29-15,-2-1-45 0,2-3-53 16,0-1-59-16,0-5-61 0,0-1-50 16,2-2-34-16,-1-4-19 0,2-4-8 15,-2-1 19-15,-1-5 40 0,2-3 47 16</inkml:trace>
  <inkml:trace contextRef="#ctx0" brushRef="#br0" timeOffset="7289.07">10590 3604 42 0,'-6'-9'193'0,"1"1"37"0,1 2-27 15,0 1-24-15,2-1-9 0,2 2 9 16,2-2 8-16,7-3 215 15,1 5-172-15,4-2 18 0,-2 3 6 0,5-1-16 16,1-2-25-16,3 2-36 0,0-1-38 16,4 1-39-16,-2-2-31 0,2 2-21 15,-1-2-14-15,-2 1-14 0,2 1-10 0,-2-2-4 16,-3 2-7-16,1 1-8 0,-3-1-12 16,-1 2-13-16,-4-2-23 0,0 2-36 0,-2-2-53 15,-3 2-61-15,-2 1-57 0,0-1-48 16,1 2-35-16,-3-2-20 0,-2 0-5 15,2 0 0-15,-3 2 29 0,-3-2 43 0,2-2 48 16</inkml:trace>
  <inkml:trace contextRef="#ctx0" brushRef="#br0" timeOffset="7568.25">10949 3174 141 0,'0'-4'209'16,"0"2"20"-16,0 0-45 0,0 2-23 16,0 0 0-16,1 4 18 0,-1 0 14 0,2 3 12 15,0 5 10-15,0 3 15 0,-1 2 6 16,1 2-12-16,1 2-20 0,-1 4-28 0,-2 2-28 16,0 1-35-16,0 3-33 0,-2-1-25 15,-1 4-18-15,1 1-13 0,1-1-12 16,-1 0-19-16,-2 1-28 0,1-1-49 0,-2-2-65 15,2-1-74-15,-1-3-69 0,0-1-53 16,3-2-31-16,1-4-4 0,0-2 12 16,0-4 23-16,0-4 32 0,1-3 48 0,-1-2 45 15</inkml:trace>
  <inkml:trace contextRef="#ctx0" brushRef="#br0" timeOffset="7850.06">10998 3711 128 0,'9'-8'160'0,"3"1"-8"15,-1-1-8-15,0 2-3 0,2 1-10 0,2 1-17 16,-2 0-22-16,0 2-22 0,-2 2-19 16,-1 0-18-16,0 2-10 0,-3 2 1 15,-2 2 12-15,0-1 22 0,-5 5 27 16,0-1 34-16,-3 3 39 0,-1 1 34 0,-1 2 30 16,0-1 14-16,-2 1 0 0,2-2-18 15,1 2-29-15,-2-1-37 0,3-1-41 0,1 0-38 16,0 1-26-16,0-3-15 0,2-1-12 15,2-1-8-15,0 1-6 0,2-3-1 0,-1-1-2 16,3 0-5-16,0-2-11 0,-1-2-29 16,3-1-50-16,-1-1-79 0,2-1-86 15,-3-3-77-15,7 0-65 0,-2 0-47 16,0-2-25-16,2-1 38 0,1 1 61 0,0-2 71 16</inkml:trace>
  <inkml:trace contextRef="#ctx0" brushRef="#br0" timeOffset="8069.46">11636 3579 49 0,'2'-3'404'0,"-2"-1"45"0,0 2 50 15,2 0 53-15,-2 0-126 0,2 2-134 0,1-2-75 16,3-2-40-16,1 3-57 0,6-3-70 15,-2-2-69-15,4 2-65 0,2-2-82 0,2 3-89 16,2-1-75-16,-1 0-53 0,2 0-39 16,1 2-26-16,-3-1 35 0,2-1 65 15,-3 0 70-15</inkml:trace>
  <inkml:trace contextRef="#ctx0" brushRef="#br0" timeOffset="8760.71">13046 3261 105 0,'-6'-7'207'0,"0"-1"28"15,-1 0-30-15,1 1-45 0,-1-1-25 0,1 3-13 0,-3-3-7 16,3 2-16-16,-3 2-16 0,2-1-9 0,-3 1-1 15,1 0 5-15,-4 2 1 0,0 2 6 0,-4 0 4 16,-1 2 10-16,-3 2 8 0,0 2 12 16,-3 1 8-16,-2 3 1 0,-2 1-2 15,0 2-8-15,-2 3-9 0,2 3-9 16,0 2-11-16,-1 2-8 0,2 1-12 0,3 3-7 16,0 2-6-16,5 1-9 0,2 2-6 15,2 1-5-15,4 1-8 0,4-1-3 0,1-1-8 16,4-2-4-16,2-1-3 0,4-2-3 15,3-3-1-15,5-1 0 0,1-2-2 0,3-4-1 16,1-1 1-16,4-3-1 0,3-2-4 16,1-3-3-16,2-2-5 0,-1-2-12 0,1-3-29 15,-2-1-47-15,1-1-68 0,-1-3-76 16,-1-2-70-16,2-2-54 0,-2 1-36 16,1-5-15-16,-2 1-2 0,0-1 39 0,-2-3 52 15,0 0 57-15</inkml:trace>
  <inkml:trace contextRef="#ctx0" brushRef="#br0" timeOffset="8998.18">13187 3242 159 0,'0'-13'240'0,"-2"2"40"0,0 1-23 15,-1 2-42-15,1 3-30 0,0-1-16 16,1 4-18-16,0 0-21 0,-1 6-17 0,0 2 1 15,0 3 12-15,0 5 17 0,-1 3 12 16,1 4 2-16,1 3-7 0,-1 3-18 16,-1 2-20-16,1 1-23 0,0 1-20 0,-1 1-16 15,1 2-20-15,2-1-12 0,-2-1-12 16,2-1-24-16,-1-1-40 0,1-3-59 0,0-1-68 16,0-3-70-16,0-2-66 0,1-2-47 15,1-2-29-15,0-3-14 0,1-3 21 16,-1-1 48-16,-2-3 56 0</inkml:trace>
  <inkml:trace contextRef="#ctx0" brushRef="#br0" timeOffset="9268.75">13042 3585 22 0,'-8'-7'197'15,"3"-1"39"-15,1 2-19 0,0 2-25 0,-1 1-14 16,5-1-3-16,3 0 0 0,1 0-2 15,2 2 5-15,3-2 15 0,2 3 20 16,2-3 14-16,3 2 1 0,1 0-15 0,0 0-25 16,2 0-30-16,1-2-37 0,1 2-36 15,-2-1-27-15,1-1-22 0,-1 0-14 16,3 0-14-16,-3 0-12 0,-2 1-18 0,-2-1-33 16,0 0-43-16,-1 0-54 0,-4-2-60 15,1 3-52-15,-2-1-45 0,1 0-26 16,-3 0-10-16,-1 0 6 0,-1 1 10 0,1-3 17 15,-2 0 27-15,-2 0 37 0</inkml:trace>
  <inkml:trace contextRef="#ctx0" brushRef="#br0" timeOffset="9499.59">13356 3246 80 0,'-1'-4'102'0,"1"2"5"0,-2-1 3 0,2 3 8 15,0 0 5-15,0 1 9 0,0 3 13 0,0 2 9 16,0 4 10-16,0 3 8 0,-2 2 0 16,2 2-5-16,0 2-12 0,-2 4-18 15,0 4-23-15,-3 1-27 0,3 3-25 0,1 3-23 16,-1 0-26-16,1 3-39 0,-3-3-47 16,2 2-53-16,-1-2-49 0,1 1-49 0,0-1-40 15,2-2-28-15,0-1-26 0,0-3 15 16,0-1 29-16,-1-4 40 0</inkml:trace>
  <inkml:trace contextRef="#ctx0" brushRef="#br0" timeOffset="9835.9">13412 3757 139 0,'4'-4'222'0,"-1"0"24"0,0 2-35 0,1 0-63 15,3 0-37-15,-3 0-19 0,3 2-16 16,-1 0-22-16,-2 0-21 0,0 2-14 16,1-2-5-16,-1 2 2 0,0 2 11 0,-3 0 19 15,-1 2 28-15,0 1 34 0,0 1 33 16,-1-1 29-16,-1 3 22 0,0-1 6 0,0 1-7 16,0 0-17-16,0 1-26 0,2-2-30 15,0 1-32-15,0 0-22 0,0-1-22 0,2-1-13 16,2-1-10-16,0 1-5 0,-1-2-7 15,3-1-12-15,0-1-27 0,-1-2-44 16,1 0-60-16,1-2-72 0,2-2-67 16,-3-2-58-16,3 0-43 0,-1-1-26 0,3-1-3 15,-2 0 36-15,1-1 53 0,-3-1 57 16</inkml:trace>
  <inkml:trace contextRef="#ctx0" brushRef="#br0" timeOffset="10057.77">13795 3677 145 0,'2'-2'246'0,"-2"0"33"0,2 0-19 0,0 0-68 16,1 2-50-16,1-2-27 0,2 0-31 15,1 0-49-15,4-1-49 0,1 1-37 0,3-2-24 16,4 2-30-16,0-2-33 0,4 2-29 15,0-2-25-15,0 2-27 0,2-1-7 16,-3-1 13-16</inkml:trace>
  <inkml:trace contextRef="#ctx0" brushRef="#br0" timeOffset="10701.99">15084 3349 74 0,'-2'-8'206'0,"0"1"39"16,1-3-27-16,-1 3-26 0,-1-3-14 15,1 2-11-15,-1 1-20 0,-1-1-30 16,0 1-30-16,0 1-22 0,-3 0-12 0,-2 0-8 15,1 3 0-15,-4 1 1 0,-2 0 1 16,-3 2 2-16,-1 2 3 0,-3 2 1 16,-5 3 4-16,2 3 6 0,-4 1 13 0,-2 4 15 15,0 3 10-15,-3 1 11 0,4 3 8 16,-2 3 2-16,3 2-8 0,0 1-11 0,6 5-10 16,3-1-12-16,2 1-22 0,6 1-15 15,0-2-13-15,7 3-5 0,4-3-10 0,4-2-9 16,5 1 0-16,2-3 1 0,2-1-2 15,2-4-6-15,5-2 0 0,-1-2-7 16,4-4-23-16,-1-3-39 0,3-5-56 0,0-1-64 16,0-4-72-16,2-2-60 0,-2-2-42 15,3-4-25-15,1-1-17 0,-4-5 11 0,3 1 44 16,-4-4 53-16</inkml:trace>
  <inkml:trace contextRef="#ctx0" brushRef="#br0" timeOffset="10976.89">15282 3322 90 0,'-1'-7'274'0,"-1"-1"31"16,0 2 42-16,0 1-54 0,-3 1-72 0,3 2-41 16,0 4-12-16,2 2-10 0,0 3-27 15,0 5-23-15,0 3-11 0,2 4-5 16,0 2-10-16,1 6-17 0,-1 1-12 15,0 3-14-15,0 3-11 0,0 0-11 0,-1-1-13 16,0 1-17-16,1-2-31 0,-2-1-40 16,0-1-48-16,0-3-51 0,0 0-49 15,0-5-34-15,0-2-23 0,2-3-9 0,-2-2 3 16,0-2 3-16,0-3 26 0,-2-3 34 16</inkml:trace>
  <inkml:trace contextRef="#ctx0" brushRef="#br0" timeOffset="11211.21">15197 3694 41 0,'-6'-12'183'0,"1"1"-5"0,2 1-13 0,1 1-4 15,2 1 1-15,0 1-4 0,4-1-2 16,2 2 2-16,2 1 10 0,1-1 16 0,2 2 13 16,4 0 13-16,2 2 1 0,2-1-16 15,1 1-26-15,1-2-32 0,1 2-36 16,2-2-37-16,0 2-31 0,-1-2-26 0,0-1-33 15,-1-1-37-15,0 0-43 0,-1 1-49 16,-2-1-49-16,-1 0-44 0,-1-2-28 16,0 3-16-16,-1-3-4 0,-2 1 3 0,-1-1 5 15,-1-2 12-15,-4 3 27 0,1-3 38 16</inkml:trace>
  <inkml:trace contextRef="#ctx0" brushRef="#br0" timeOffset="11413.28">15602 3279 134 0,'-6'0'199'0,"3"3"-21"0,-3 1-18 15,2 2-10-15,-2 3-5 0,3 5-6 0,-1 1-13 16,-3 2-11-16,5 4-12 0,-4 2-17 16,2 2-20-16,-3 1-20 0,5 1-19 15,-4 3-23-15,1 1-33 0,0-1-41 0,1-1-44 16,1 1-44-16,-2-1-46 0,2 0-35 15,-1-3-24-15,0 1 8 0,0-4 29 16</inkml:trace>
  <inkml:trace contextRef="#ctx0" brushRef="#br0" timeOffset="11927.08">15626 3667 54 0,'2'-6'191'0,"-2"1"21"16,2-1-42-16,1 2-45 0,-1-2-28 15,0 3-15-15,2-3-14 0,0 2-13 0,1 0-11 16,1 0-5-16,-1 1 0 0,1 1-2 16,0-2-3-16,-1 2-5 0,1 0-3 0,0 2-5 15,-3-2-3-15,2 2-5 0,-1 0-4 16,-3 2 0-16,1 0 6 0,0 0 10 15,-2 4 6-15,-2-1 6 0,0 1 5 0,1 2 1 16,-3 1-5-16,-1 1-9 0,3-1-5 16,-1 3-5-16,1-1-5 0,0 1-1 15,2-1 0-15,0 0 2 0,0 1 5 16,2-1 9-16,0 1 14 0,0-1 20 0,1 1 30 16,2-1 35-16,-1 0 33 0,-1-1 34 0,0 0 13 15,1-1-1-15,1-1-18 0,-3-1-31 16,0-1-30-16,-1 0-36 0,0-1-29 15,-1-1-21-15,0 0-12 0,0-2-7 0,0 0-10 16,-1 0-7-16,0 0 1 0,-3 0-2 16,-3-1-3-16,2 1-2 0,0 0-1 0,-4 0 0 15,2 0-4-15,-2 0-5 0,1 0-3 16,-1 0-8-16,1 0-9 0,0 0-14 16,1 0-24-16,0-1-28 0,2 1-42 0,0-2-46 15,-2 2-48-15,4-2-45 0,1 2-28 16,0-2-11-16,0 0 5 0,2 0 17 15,0 0 25-15,0 0 22 0,0 0 15 16,0 0 12-16,0 0 23 0</inkml:trace>
  <inkml:trace contextRef="#ctx0" brushRef="#br0" timeOffset="38423.47">5559 4322 34 0,'-2'0'131'0,"-2"-1"-29"0,2 1-12 0,1-2-4 16,-1 0-2-16,0 0-7 0,0 2-12 0,0-2-9 15,2 0-3-15,-3 2 2 0,3-2 1 16,-2 2 2-16,2-2 2 0,-2 2-2 0,2 0-1 16,0 0 1-16,0 0-3 0,-2 0-2 15,2 0-5-15,0 0-6 0,0 0-6 0,0 2-1 16,0 0 8-16,0 2 14 0,0 2 16 15,0 1 16-15,0 3 15 0,0 1 10 16,0 2-1-16,0 3-6 0,0-1-5 0,0 0-10 16,-2 0-12-16,2 3-11 0,-2-1-13 15,2 0-10-15,-2-2-11 0,0 2-8 16,-1-2-6-16,1-1-4 0,0-1-5 0,1 0-4 16,1-1-3-16,-2-1-3 0,2-1-7 15,-1-1-28-15,-1 1-46 0,2-2-57 16,-2-1-61-16,2 1-56 0,0-1-55 0,2-1-36 15,0 0-23-15,-2 0 18 0,1-3 40 16,1 1 47-16</inkml:trace>
  <inkml:trace contextRef="#ctx0" brushRef="#br0" timeOffset="39359.78">5662 5102 105 0,'2'-6'133'0,"-1"-2"-8"0,-1 1-6 0,2-3-6 0,-2 2-9 0,0-1-12 15,0 1-9-15,0 1-11 0,-2 1-3 16,1-2-6-16,-1 3-4 0,-2-1-5 15,-2 0-1-15,-1 2-3 0,-2 1-6 0,3-1-3 16,-5 0-1-16,1 2 1 16,-3 2 4-16,-3 0 1 0,-1 2 0 0,0 2 0 15,-2 2-2-15,-3-1-1 0,2 3-4 16,-1 1-3-16,-3 3-1 0,4-1-1 0,-3 4 1 16,1 1-1-16,3-1 0 15,1 2-2-15,2 2 1 0,1 0 0 0,2 0 1 16,2 2 1-16,3-2 1 0,1 2 3 0,3 0 3 15,-1 0 2-15,5 0 2 0,0 0 0 16,5-2 0-16,-1-2-1 0,2 0 1 16,1 1 1-16,2-3 1 0,3-2 4 15,0 0 1-15,0-1 2 0,3-1 1 0,0-1-1 16,1-3-2-16,1-1-6 0,0 0-6 16,0-2-4-16,0-2-8 0,0-1-6 15,1-1-3-15,0 0-7 0,-1 0-3 16,-2-1-3-16,2-1-1 0,-2-2-2 0,-2 2-5 15,1-2-3-15,-1 2-10 0,-1-2-20 16,-2 1-31-16,1 1-40 0,-5-2-46 16,3 2-47-16,-2-2-41 0,-1 2-28 15,0 0-16-15,-1 0-3 0,2 1 1 0,-2-1-4 16,0 0-1-16,0 0 18 0,-1-2 31 16</inkml:trace>
  <inkml:trace contextRef="#ctx0" brushRef="#br0" timeOffset="39751.11">5865 4896 1 0,'-2'-6'154'0,"2"2"-13"0,-2 1-23 0,2-1-16 0,-1 2-19 16,1 0-17-16,-2 2-16 0,2 0-9 15,-2 2 0-15,1 2 9 0,-1 3 16 0,0 3 15 16,-3 5 16-16,4 2 15 16,-3 4 8-16,0 2 5 0,0 4 4 0,0 3 2 15,1 1-1-15,-1 3-8 0,0 0-13 16,0 2-15-16,1 2-18 0,1-1-19 15,-2-1-16-15,2-2-17 0,-1-1-8 16,3-1-8-16,-2-4-3 0,2-1-1 0,0-2-3 16,0-2-5-16,0-4-22 0,0 0-33 15,2-4-39-15,-2 0-43 0,3-3-39 16,-1-1-34-16,0-3-20 0,2-1-8 0,-2 1-2 16,1-2-7-16,-1-2 2 0,2-2 20 15,-4-2 28-15</inkml:trace>
  <inkml:trace contextRef="#ctx0" brushRef="#br0" timeOffset="40131.72">5761 5273 55 0,'-2'-4'88'16,"0"-1"-7"-16,1 1-9 0,-1 0-10 0,2 0-6 15,0 0-3-15,0 0-1 0,0 3 6 16,2-1 7-16,-1 2 4 0,3-2 8 16,-1 2 8-16,4 0 8 0,0 0 9 0,1 0 6 15,2 0 8-15,-1 0 2 0,2 0 2 16,2 0-3-16,1 0-9 0,1 0-15 15,-1 0-17-15,1 0-17 0,-2 0-17 16,-2 0-14-16,3 0-12 0,-3 0-7 16,0 0-3-16,-1 0-4 0,0 0 1 0,-1 0-3 15,-1-2 1-15,0 2 0 0,-1-2-5 16,-1 2-11-16,-1-2-26 0,2 0-30 0,-4 0-37 16,2 0-36-16,2 0-32 0,-3 1-28 15,1-3-22-15,1 0-19 0,-2 0-14 16,0 0 11-16,-2-1 23 0</inkml:trace>
  <inkml:trace contextRef="#ctx0" brushRef="#br0" timeOffset="40469.17">6119 4856 81 0,'-3'-2'133'0,"1"0"-15"0,-3 0-11 15,3 0-17-15,1 2-17 0,-1 2-10 16,0 0-4-16,-2 4 1 0,0 1 7 0,0 5 13 16,1 3 11-16,-1 4 11 0,-2 4 6 15,1 4 4-15,-1 1-1 0,-1 6-7 0,3 3-11 16,-2 1-15-16,-1 2-19 0,2 0-20 15,2 2-14-15,-4-2-12 0,4-2-11 16,1 0-22-16,-2 0-29 0,3-4-33 16,1-1-36-16,0-3-35 0,0-3-34 0,1-2-25 15,3-4-18-15,-2-4-19 0,1-2 11 16,-1-4 22-16</inkml:trace>
  <inkml:trace contextRef="#ctx0" brushRef="#br0" timeOffset="40943.43">6189 5433 137 0,'2'-4'177'0,"1"-1"-26"0,-1-1-38 15,1 0-15-15,2 0-6 0,2-1-10 0,0 1-14 16,3-2-16-16,-2 3-15 0,-1-1-15 16,1 0-8-16,-3 2-7 0,-1 3-6 15,0-1 0-15,0 2-1 0,-2 2 0 0,-2 1 4 16,0 1-1-16,-2 4 4 0,0 1 2 16,-2 1 4-16,-1 1 3 0,2 1 3 15,0 1 4-15,1 0 3 0,0 1 4 0,0-1 0 16,2 2 4-16,2-1 2 0,0 1 3 15,2-2 7-15,-1 1 10 0,3-1 12 16,2-2 11-16,-2 3 15 0,1-3 10 16,-2-1 5-16,4 1 0 0,-4-1-3 0,-2-1-5 15,2-1-4-15,-1 1-3 16,-4 1-6-16,0-1-8 0,-2 1-7 0,-2-1-13 16,-2 1-14-16,1-1-18 0,-4 1-9 15,0-1-8-15,0-1-6 0,-1 0-4 0,1-3-14 16,-2 1-31-16,5 0-49 0,-5-2-60 15,5-2-63-15,0-1-53 0,1 1-37 16,2-2-23-16,3 0-20 0,0 0 13 0,0 0 37 16,0 0 42-16</inkml:trace>
  <inkml:trace contextRef="#ctx0" brushRef="#br0" timeOffset="103893.06">4886 3065 35 0,'0'-9'53'15,"0"1"-3"-15,0 0-5 0,3 1-2 16,-3 1-4-16,2 0-7 0,-2 1-6 0,0 1-5 15,0 0-4-15,2 0-4 0,-2 0-4 0,0 2-4 16,0 1-1-16,0-1-4 0,0 2-1 16,0-2 1-16,0 2 0 0,0 0 3 15,1 0 4-15,-1 2 6 0,2 0 3 0,-2-1 3 16,2 3 1-16,-1 2 1 0,1 2-1 16,1-1-1-16,1 3 1 0,-2-1 1 0,2 5 4 15,-2-1-1-15,3 2 0 0,-1 2-2 16,0 2-1-16,-1 2-3 0,3 0-3 0,-2 0-2 15,1 2 0-15,-1 2-2 0,2-2-1 16,-2 2-1-16,1-1-1 0,2 1 1 16,-4 2 2-16,2 1 0 0,0 1 2 0,1-1 0 15,-3 5 1-15,0-1-2 0,2 1 0 16,-3 1 1-16,2 0 0 0,-2 0 0 16,1 1-3-16,-2 1 1 0,2-2-3 0,-1 2-1 15,0-1-1-15,0 1 1 0,0 0 0 16,0 0 2-16,-2 0 1 0,1 1 1 15,-1-1 1-15,0 0-1 0,0 0-2 0,0-1 0 16,0 1 0-16,0-2 1 0,0 2 1 16,0-1 0-16,0 1 2 0,0-2-1 15,0 0 1-15,0 1-1 0,0-3-1 0,0 2-2 16,0-1 0-16,0-1-1 0,0 0 0 16,-1 1 0-16,1-3-1 0,0 3 3 0,-2-1 3 15,2-1-1-15,-2 1-1 0,2-2 1 16,-2 3 0-16,2-3-4 0,-2 3-2 15,2-3-3-15,-2 3 1 0,2-3-2 0,-3 2 1 16,3 1 0-16,0 1-2 0,-1-2 4 16,0 3-1-16,-1-1 1 0,0 0 0 15,0 1 1-15,0-3 1 0,0-2 3 16,-3 3 1-16,3-3 1 0,1 1 1 16,-2-1 1-16,1 1-1 0,0-1-1 0,0-1-3 15,-1 1-3-15,1-1-2 0,0 1-1 16,1-1-1-16,-1 0 0 0,0-1-1 15,1-1 2-15,1 1-2 0,-2-1 5 0,2 0 1 16,-3-1 1-16,3 1 5 0,-2 0 0 16,2-1 1-16,-2 1-2 0,2-2-2 15,0 0-1-15,0-1-2 0,0 1 0 16,0-2-2-16,0-2-1 0,0 0-1 0,0 0 0 16,2 0-1-16,-2-2-2 0,2-2 0 15,-2 0 1-15,3 0-1 0,-1-2 1 16,-1 1 0-16,1-3 2 0,0 0 0 15,-1 1-1-15,1-3 3 0,3 1-1 0,-3-3-1 16,2 3-1-16,-2-3 0 0,0 3 0 16,2-3-1-16,1 1-1 0,-1-1 1 15,0 1 2-15,-2-1 0 0,3-1 1 0,1-1 2 16,-3 1 1-16,3-2 0 0,0 1 0 16,-1-1 0-16,2 0 0 0,0-2-1 15,1 1-1-15,-1-1-2 0,0 2 1 16,4-2 0-16,0-1-1 0,-1 1-2 0,3-2 2 15,0 2 0-15,2-2-1 0,1 0 1 16,1 0-1-16,0 0 1 0,0-2 0 16,3 1-2-16,-1-1 0 0,3 2 1 15,1-2 0-15,2 0 0 0,-2 0-1 0,1 0 1 16,2-2-2-16,2 2 0 0,-3 0 0 16,3-1-1-16,-1 1 0 0,-2-2 1 15,3 2 0-15,-1-2 1 0,0 0 0 0,1 0-1 16,1 0 1-16,-4 0-1 0,5-2 1 15,-4 2 1-15,3-1 0 0,-2 1 1 16,1-2-2-16,-1 2 0 0,1-2-1 16,-1 2 0-16,2-2 1 0,-2 3 0 0,2-3 0 15,0 2-1-15,0-2-1 0,-1 2 0 16,0-2 0-16,2 1 0 0,-2-1 0 16,0 0 0-16,1 0 0 0,-2-2 0 15,2 3 1-15,-4-3 0 0,3 0 1 0,-2 0 1 16,1 1 0-16,-2-1-1 0,0-2 1 15,-2 3 0-15,0-1 0 0,-1 0-1 16,-2 1 1-16,-1-1-1 0,0 0-1 16,-2 0 0-16,-2 1 0 0,0-1 0 0,-1 0 0 15,-4 1-1-15,2-3 1 0,0 2-1 16,-4-1 1-16,1-1 0 0,-2 0 1 16,1 1 2-16,-2-1-2 0,-1-1 2 0,1-3 0 15,0 1-2-15,-1-1 1 0,2-1-1 16,-2-2 0-16,0-1 1 0,0-1 0 15,1 0 4-15,-4-2 1 0,5-2 0 16,-3-2 0-16,1-1 2 0,1-1-1 0,0-4-2 16,-1 1-2-16,1-1-2 0,0-3 0 15,-1-1-2-15,0-1-2 0,0 0 1 16,0-4-2-16,-1-1-1 0,3 1-1 16,-4-4 0-16,0 1 0 0,2-1-1 15,-3-2 2-15,2 2 1 0,-2 0 1 0,0 0-1 16,-2 2 1-16,1 2 1 0,-1 2-1 15,0 2-1-15,0-1 2 0,-1 3 0 16,1-1-1-16,-2 3 0 0,0-1 0 0,0 1 1 16,0 1-2-16,0 1 0 0,-1 1 0 15,1 1-1-15,-1-1-1 0,2 2 2 16,-3 0-1-16,2 1 2 0,-3 1 1 0,3 2-1 16,-1 0 0-16,1 2 0 0,-1 2 1 15,1-1-2-15,-3 1 1 0,3 2 1 0,1 0 1 16,-1 1 0-16,0 1-1 0,0 0 0 15,0-1 0-15,2 3-1 0,-2-2 0 16,2 1 1-16,0 1 0 0,0 1 0 0,-2-1-1 16,2 1 0-16,-2 3 2 0,2-3 0 15,0 3 0-15,0-1-2 0,0 0 2 0,0 1 0 16,-1 1-1-16,1-2-1 0,-2 3 0 16,2-1 2-16,0 0 0 0,0-1 0 15,0 1 0-15,0-2 0 0,0 3 1 16,0-3-1-16,0 0-1 0,0 3 1 0,0-3 0 15,0 2-1-15,0 3 0 0,0-3 0 16,0 2 0-16,0 0 1 0,0 2-1 16,0-2-1-16,0 3 2 0,0-1 0 0,0 2-1 15,0-2-1-15,0 2-1 0,0-2 2 16,0 2-1-16,0-2-2 0,0 2 3 16,2 0 0-16,-1-2 1 0,1 2 0 0,0 0 0 15,2 0-1-15,-2 0 0 0,2 0 0 0,-1 0-1 16,4 0 1-16,-2 2 1 0,0-2 0 15,2 2 0-15,0 0 0 0,1 2 0 0,1-3 1 16,1 3 0-16,-1-2 2 0,3 2 2 16,1-2 1-16,1 2 3 0,1-2 0 15,2 1-1-15,2-1 0 0,0 2-1 0,1-2-1 16,6 0-2-16,-2 0 1 0,3-2 2 16,0 2 2-16,3-2 0 0,0 0 1 15,0 0 1-15,3-2-2 0,1 2 2 16,0-2-1-16,4 0 0 0,-2 0-2 0,0 0 1 15,-1 2-2-15,4-2-2 0,-1 2-2 0,0-2 0 16,1 2-1-16,-1-1-1 0,-1 1-1 16,2-2 1-16,-1 2 0 0,-1-2-1 15,-1 2 0-15,1-2-1 0,-2 2 1 16,1-2 1-16,-2 0 0 0,-1 0 0 0,-1 0-1 16,0 0 2-16,1 0-2 0,-3-1 1 15,3 1-1-15,-3-2 4 0,1 2 2 0,-1-2 1 16,0 2 7-16,0-2 6 0,2 1 3 15,0-1 2-15,-2 0 1 0,3 0 0 0,-1 0-2 16,1 1-3-16,1-1 0 0,-2 0 0 16,2 0-1-16,0 0-3 0,0 0-2 15,3 1-2-15,-1-1-3 0,1 0-2 0,0 0 0 16,2 0 0-16,-1 1 2 0,1-1-2 16,0 0 0-16,1 0-2 0,-2 0-1 15,0 1 2-15,-2-1 0 0,0 0 3 0,0 2 2 16,1-2 1-16,-3 2 0 0,1-1-1 15,-3 1-1-15,0 0-3 0,1 0-2 16,-3 0-1-16,-2 0 1 0,2 0 0 0,0 2-3 16,-3-2 1-16,-2 0-1 0,3 0 0 15,-1 0-1-15,-3 2 0 0,1-1 0 0,0-1-2 16,-2 0-1-16,1 2 0 0,-2-2 1 16,2 0-1-16,-2 0-1 0,0 0 2 0,1 0 0 15,-3 0 1-15,4 0-1 0,-3 2 0 16,1-1 1-16,-1 1-3 0,2-2 1 15,-1 2 0-15,2-2 2 0,-2 2-1 0,2-2 1 16,1 0-1-16,-1 2-1 0,1-2-2 16,0 2 0-16,1-2 1 0,-1 2-1 15,1-2 2-15,0 2 2 0,0-2 0 16,0 2 0-16,2-2-1 0,-4 2 0 0,3-2 0 16,-2 2-1-16,1-1 0 0,-1 1 2 15,-1-2-1-15,0 2-1 0,1 0-1 0,-2 0-1 16,-1 0 0-16,0 0-1 0,0 0 2 15,-1 0 1-15,-1 0 0 0,1 0-1 16,-1 2 0-16,-3-2-1 0,2 1 0 0,-3-1-2 16,1 2-1-16,-2-2 0 0,-2 2-1 15,0-2 2-15,-1 2 0 0,-2-2 0 0,-2 2 3 16,3-2-3-16,-5 2 2 0,3-2-1 16,-2 2-2-16,1 0 5 0,-2-2-1 15,-1 2 1-15,1-2-1 0,0 2-2 0,-1 0-4 16,0-1-6-16,0-1-4 0,-2 2-3 0,4 0-1 15,-3-2 1-15,0 2 2 0,0-2 6 16,1 2 3-16,1-2 3 0,-3 2 0 16,3-2 1-16,-2 2 4 0,1-2-1 0,1 2 1 15,2-2 2-15,-1 2-1 0,3 0 1 16,2-1 0-16,1 1 0 0,2 0 1 16,2 2-1-16,2-2 0 0,2 2 0 15,1 0 0-15,4-1 0 0,3 1-2 0,-2 0 1 16,4 2 0-16,1-2 0 0,2 1 0 15,3 1 1-15,0 0 2 0,-1-1-2 0,1 1-1 16,2 0 0-16,-1 1 1 0,-1-1 0 16,4 2 0-16,-3-2 2 0,2 1 1 15,-2-1-2-15,2 1-1 0,-1 1 0 0,1 0 0 16,0-1 1-16,0 1 3 0,0 0 0 16,0 1 2-16,-1-1 0 0,2 1-3 0,-2-1-1 15,2 1 0-15,-2-1 0 0,2 2 3 16,0-3 3-16,0 3 4 0,-1-3 1 15,3 3 2-15,1-3 2 0,-1 3 2 0,2-2 0 16,-1 1 2-16,0-1 1 0,1 1-1 16,-1-1 1-16,-1 1-2 0,2-1-4 0,-2 0-2 15,0-1 1-15,2 3 0 0,1-3-2 16,-2 1 2-16,0 0 0 0,2-1-3 16,3 1-4-16,-4 0 0 0,3-1-2 0,2 1-2 15,-1-3 1-15,1 3 0 0,-1-2 0 16,3 1 0-16,0-1 1 0,4 0-2 15,-3 0-1-15,2-1 4 0,1 3 1 0,-2-2 1 16,0 1 0-16,2-1 3 0,-3 0 1 16,0-1-4-16,-1 1 1 0,-1-2-1 15,1 2-2-15,-1-3 0 0,-1 1 0 0,-3 0 1 16,3 0 0-16,-2 0 3 0,-1 0-2 16,1-1-1-16,-1 1-1 0,1 0-2 15,-3-2 2-15,2 2-4 0,0-2 1 0,1-1-2 16,-3 1 0-16,3 0-1 0,-2 0 0 15,-1-2 0-15,-1 2 0 0,0-2 0 16,-3 0 0-16,0 0 1 0,-3 0 0 16,-3 0-1-16,0 0 5 0,-3 0-2 0,0-2 3 15,-2 2-1-15,-1-2 1 0,-4 2-1 16,1-2-1-16,-4 0 2 0,2 2-2 16,-3-1 1-16,-3-1-1 0,-1 0 0 15,-2 2 2-15,-1-2-3 0,-2 2 1 16,-2-2 2-16,1 2 3 0,-5-2 2 0,3 2 0 15,-4-2 2-15,1 2 2 0,0-2-4 16,-3 2 0-16,1-2-2 0,1 2 0 16,-2-2-1-16,1 2 1 0,-1-1 2 0,2 1-1 15,-1-2 2-15,-1 2 2 0,0-2 0 16,2 2-4-16,-1-2-1 0,0 0-2 0,-1 2-3 16,0-2-3-16,4 0 0 0,-3 0 2 15,1 0-2-15,1 0 0 0,0 0 1 16,2 1-1-16,-3-1-2 0,2 0-1 15,0 0 3-15,-1 0 1 0,3-2-2 0,-1 2-2 16,-1-2 1-16,1 1 2 0,-1-3-2 16,1 2 0-16,-1-2 0 0,1 1 1 0,-1-3 1 15,2 2-1-15,-3-1 1 0,5-3-3 16,-5 3 1-16,5-3 0 0,-5-1 0 0,5-1 0 16,-2 1-2-16,0-1 2 15,2-1-1-15,-1-2-2 0,2-2-2 0,0-1 0 16,1-1-2-16,0 0-3 0,0-2 1 15,2-1-1-15,0-3 1 0,2 0 0 0,-2 0 2 16,0-1 1-16,-2-1 0 0,3 0 2 16,-3 1 2-16,-1-1-3 0,2 0 1 15,0 1-1-15,-1-1 2 0,1-2 0 0,-4 3-1 16,4-3 4-16,-2 2-2 0,-1-1 0 16,0 1 0-16,1-1-2 0,0-1 2 0,-2 0 0 15,2-1-1-15,-2-1 0 0,-2 1-3 16,3-2 2-16,-4 1-2 0,1-1 0 15,-1 1 1-15,1-1 4 0,0 1 1 0,-3-1-1 16,1 3 2-16,-1 1-1 0,2-1 0 16,-3 3-1-16,0 1-2 0,-3 0 0 0,2 0-2 15,-1 2 1-15,1 2-2 0,-3-1-1 16,2 1 2-16,-2 0 0 0,0 0 0 16,0 0 1-16,-2 0-1 0,2 2 1 0,-3-2-2 15,1 2 0-15,0 0 4 0,1 0-1 16,0 0 1-16,-1 0 1 0,-2 0 0 15,2 1-1-15,-1 1-2 0,1 0-1 0,-1 0 2 16,1 0-1-16,0 0 2 0,-1 1 0 16,0 1 0-16,-1 0 0 0,1 0-4 0,-1 1 2 15,-2 1 0-15,1 0-3 0,-3-1 3 16,1 1 1-16,-3 0 1 0,-1-1-3 0,-1 1 1 16,-2 0-1-16,-1-1-1 0,0 1 0 15,-3 0 2-15,-1-1 1 0,-1-1 1 16,-1 2-1-16,-2-2 2 0,-1 1 0 0,-3 1-2 15,0 0 0-15,-1-1 2 0,-3 1-1 16,-1 0-1-16,-4-1 0 0,-1 1 0 16,-2 1 1-16,-1-1 1 0,-4 2 0 0,-1-1 2 15,-1 1 0-15,0 1-2 0,-7-1 1 16,2 1-3-16,-4 1-1 0,-1-1-1 16,-2 1-1-16,-2-1 3 0,-1 1 0 0,1-1 1 15,-3 1 1-15,0-1 0 0,0 1 1 16,0 1-1-16,0 0-4 0,-1 1 3 0,1-1-1 15,-2 2 0-15,1-1 2 0,-1 1-2 16,-2 0 2-16,1 3-2 0,-1-3 0 16,-3 2 0-16,1 0-2 0,-2 0-2 0,0 2-2 15,3 1-1-15,0-1-3 0,-1 0-2 16,2 2 2-16,3 0 1 0,-1 0 2 0,2 0 6 16,2 0 4-16,-1 0 0 0,2 0 2 15,1 0-1-15,-1 0 1 0,2 0-1 16,0 0-3-16,2 2 0 0,-2 0 1 0,1-1 0 15,-3 1-1-15,4 0-1 0,-3 0 1 16,0 2-3-16,0-2-1 0,-1 2 1 16,4 0-2-16,-2-1-1 0,2 1-2 0,-1 0 0 15,5 0 2-15,-3 0 0 0,0-1 3 16,4 1 1-16,0-2 3 0,0 2 1 0,0-2-1 16,-1 2-2-16,1-2 0 0,-4 1-1 15,3 1 1-15,-1 0-1 0,-3 0 2 16,-1 1 1-16,-1-1 0 0,0 2 0 15,-1 0 1-15,-3-1-1 0,4 1 0 0,-3 2 1 16,1-2 0-16,0 1 1 0,1 1 0 16,-1-1 1-16,2 1 2 0,0 0-2 0,2-1 0 15,-2 1-1-15,1-1-1 0,1 1-1 16,0 2 0-16,-2-3 0 0,2 3-1 0,-2-3 2 16,-1 3 1-16,1-2-1 0,0 1 0 15,-1-1-1-15,2 1-2 0,1-1 2 16,2 1-2-16,-3-1 3 0,4 0 0 0,2-1-1 15,0 1 1-15,2-2 0 0,-1 1 0 16,0-1-3-16,5 1 2 0,-3-1 1 0,1 0-1 16,5 0 1-16,-4-1-1 0,2 1 0 15,-3 0-1-15,5-1-1 0,-4 1 1 0,0 0 1 16,-2 2 0-16,2-3 1 0,-2 3 1 16,1-2 0-16,0-1-1 0,-1 1-1 15,3 0 0-15,-1-1 1 0,-1 1 0 16,1 0 1-16,4-2 1 0,-2-1-2 0,-1 1 0 15,2 0-2-15,1-2 1 0,-3 2 0 16,4-2 1-16,-3 2 1 0,3-3 0 0,-1 3 1 16,0-2-4-16,0 2 0 0,-1-2 0 15,2 2-3-15,-2-2-2 0,2 1 0 16,-1-1 1-16,1 0-2 0,1 0 1 0,-2-2 1 16,2 2 1-16,-2-2 1 0,0 0-1 15,-1 0-2-15,2 0-1 0,0 2-4 0,0-2-1 16,0 2 0-16,2-2-1 0,1 2 1 15,-1-2 2-15,2 2 2 0,1-2 0 16,1 0 2-16,1 0 0 0,2 0 3 0,1-2 1 16,1 2 1-16,-1-2 1 0,3 0 0 15,1 0 1-15,0 0-2 0,2 0-1 0,1-2 0 16,0 3-1-16,2-1 2 16,-1 0 0-16,1 0 0 0,2-2 2 0,-1 2 0 15,2-2 0-15,-3 2 0 0,3-1-2 0,1 1 1 16,-1-2-1-16,0 2 1 0,0 0 0 15,-3 0 0-15,4 0 0 0,-3 0-1 16,2 0-1-16,-3 0-2 0,2 2-1 0,-1-1-1 16,0 1-1-16,-1-2 0 0,0 2-1 15,-1-2-1-15,1 2-3 0,-3-2 1 0,2 2 0 16,-2-2 1-16,1 2 0 0,1-2 3 16,-1 2 4-16,0-2 1 0,0 2 1 0,2-2 1 15,-1 2-1-15,1-2 0 0,-1 2-1 16,-1-2-1-16,2 2 1 0,-1 0-1 15,0 0 2-15,0 0-3 0,0 0 1 0,-1 0-1 16,0 0-1-16,0 0 1 0,1 2-1 16,-1-2 2-16,1 2 2 0,-2-2-2 15,2 2 2-15,-2-2 0 0,2 2 1 0,0 0-1 16,1 0 1-16,-1 0 0 0,0 0 0 16,2 0 0-16,-3-1-1 0,3 1 0 0,1 0-2 15,-1 2 1-15,1-2 0 16,1 2-1-16,1-2 1 0,-1 2 0 0,2-1-1 15,0 1-1-15,0 0 0 0,0 0 2 16,1 0-2-16,1-1 2 0,0 1 0 0,1 0 0 16,0 0-2-16,2 0-2 0,-2-1 0 15,3-1 0-15,-1 2 0 0,3 0 0 0,-2-2 1 16,0 2 3-16,3-2 0 0,-1 1 0 16,0-1 0-16,1 0 0 0,1 0 1 0,1 0-1 15,1 0 1-15,-1 0 2 0,-1 0-2 16,4 0 1-16,-2-2-1 0,1 2 0 0,-1-2 1 15,1 1 0-15,2-1 1 0,-4 2 0 16,1-2 0-16,0 0-2 0,2 0 0 16,-4 0 1-16,3 0-3 0,-1 0 1 15,1 0 0-15,-2 0 2 0,3 0 1 0,-3-2-1 16,1 2 0-16,1-1 0 0,0 1 1 16,-2-2-1-16,1 0-1 0,1 0 0 15,0 0 2-15,-3 0-1 0,2 0 1 0,0 0-2 16,-2 0-1-16,4 0 1 0,-3 2 1 15,0-1 1-15,3-1-1 0,-3 0 0 16,0 0 1-16,1 0-1 0,1 0-1 0,-2 2 0 16,2-2-1-16,-1 2 0 0,-1-2 1 15,-1 0 0-15,3 0-1 0,-2 0-5 0,0 1-5 16,-1 1-5-16,-2-2-2 0,2 2-1 16,-1-2 1-16,1 2 4 0,-2-2 5 0,3 2 3 15,-3 0 1-15,3 0 1 0,-5 0 0 16,4 0 2-16,-3 2 0 0,1-2 2 0,1 2 1 15,-1-2 1-15,1 2-1 0,-1-1-1 16,1 1 1-16,1 0-1 0,-2 0-1 16,5 0 1-16,-5 0 2 0,4 0 0 0,-1 0-1 15,0 0-1-15,1 0 1 0,1 0 0 16,0-1-1-16,0-1 2 0,1 2 2 16,-1-2 0-16,2 2 0 0,-2-2-1 15,1 0 0-15,1 2 0 0,0-2 0 0,-2 0 0 16,2 0 1-16,-3 0-1 0,1 0 0 15,3 0-1-15,-2 0 0 0,1-2-1 16,-2 2 0-16,1 0 0 0,1 0 0 0,0 0 0 16,1-2 1-16,-1 2 0 0,0 0 0 15,1 0-2-15,-1 0 1 0,-1 0 1 0,1 0-1 16,0 2 0-16,1-2-1 0,-1 2 1 16,0 0-1-16,0 0 0 0,0 0-2 0,1 2 3 15,-2-1-1-15,1 3 2 0,0-2 0 16,1 2 0-16,-3 1 0 0,2 1-1 15,-2 0 0-15,0-1 0 0,1 1 0 0,-1 1 1 16,0-1 0-16,-1 0 2 0,3-1 0 16,-2-1-2-16,0 0 0 0,-1-1 0 0,2 1-3 15,-1-2-9-15,1 0-15 0,-4-1-20 16,4 1-27-16,-3-2-24 0,3 0-22 16,-4 0-18-16,4 0-17 0,-1 0-11 0,0 0-12 15,0-2-16-15,1 2 3 0,-1-2 16 16</inkml:trace>
  <inkml:trace contextRef="#ctx0" brushRef="#br0" timeOffset="144528.47">3894 3166 37 0,'-2'-9'96'0,"0"-3"-8"0,2-1-8 0,0-1-9 16,-2-1-9-16,2 0-6 0,-2-2-3 16,1 2-1-16,-1-3 2 0,0-1 2 15,-2 0 1-15,-1 0-1 0,3-2-1 0,-4 0-2 16,-3-1-1-16,3 1-3 0,-3-2-2 15,2 0-1-15,-3 0 0 0,-1 0-2 16,0 0-2-16,-1 0-1 0,-2 1-3 0,2-1-4 16,-1 0-1-16,-3 2-6 0,1 0-3 15,-2 0-5-15,0 2-5 0,-2 2-2 0,0 0-3 16,-3 1-3-16,2 3-2 0,-6 2 0 16,2-1-1-16,-3 3-2 0,-1-1-1 0,-1 4 0 15,-3 1 0-15,0 1-1 0,-1 0 0 16,-1 4 1-16,0 0 0 0,-3 2-1 0,0 0 0 15,2 2 1-15,-3 1 0 0,-1 3 0 16,0 0 0-16,1-1 1 0,-2 1-1 16,2 1-1-16,2 3 1 0,-2-1 0 0,3 1-1 15,1-1 1-15,1 1 0 0,1 1 1 16,0 0-1-16,0 1 0 0,0 1 2 16,1 2-2-16,1 0 2 0,2 2 1 0,-2 2-1 15,1 0 0-15,2 0-2 0,1 2 0 16,-2 0 1-16,6 0-1 0,-3 1 1 0,5-1 2 15,-1 2 2-15,-1 0-2 0,3 1 3 16,2-1 2-16,0 2 2 0,0 1 1 0,0-1 3 16,2 4 3-16,-1-1 0 0,2 1 3 15,2 1 2-15,-1 2 2 0,1 1 1 0,2-1 1 16,3 2 3-16,-1 0 2 0,2 2 1 16,1 0 1-16,1 1 4 0,1-1-1 0,3 0 1 15,0 0 1-15,0 0-2 0,3 0-2 16,1 0-4-16,0 0 2 0,-1 0-1 0,5 0 2 15,-1 1 3-15,1 1 0 0,1 0 3 16,3 0-1-16,2 0-2 0,-1 0-3 0,2 0-6 16,2 0-4-16,3-2-2 0,-1 0-1 15,1 0-4-15,3 0-2 0,0-4 1 16,2 1 0-16,2-3-1 0,1 0-1 0,1-3 0 16,-2-1 0-16,4 1 1 0,1-4-3 15,1 0 0-15,-1-1 0 0,2-1 1 0,4-2-2 16,-2 0-2-16,0 0-1 0,1-2 0 15,2-2-1-15,1 0-3 0,-3-3 2 16,2-1-2-16,-1-2 1 0,0 1 0 16,-1-4 2-16,-1-1 6 0,0-3 7 0,-1 0 4 15,2-2 7-15,2-2 3 0,-3-2 2 16,1-2-1-16,0-2-5 0,1 1-3 16,-2-5-4-16,0 0-5 0,-2 1-3 0,1-1-3 15,-1-1-4-15,1 0-1 0,-3-1-4 16,-1-1 2-16,-1 1 0 0,0-1-3 0,-1 2-1 15,0-3-1-15,-3 1 1 0,2 0 1 16,0-1-2-16,-5 1 1 0,3 0 1 16,-2 1-1-16,2-1 2 0,-4 1-5 0,1-1 3 15,0 2 1-15,-3-1-2 0,4 1 1 16,-3-3-2-16,-3 3 2 0,4-2 0 0,-3 1-4 16,-2-1 2-16,0 0 1 0,1-3 1 15,-3 1 1-15,0 0 2 16,-2 0 6-16,0-3 2 0,0-1 3 0,-1 0 2 15,-3 0 2-15,2-2 0 0,0-1-3 0,-4-1 0 16,1 0-3-16,0-2-3 0,-1 0-3 16,-1 1-1-16,-3-1-4 0,4-2-2 0,-4 0 2 15,1 3 0-15,-2-3-1 0,-1 0 1 16,1 1-1-16,1-1 0 0,-3 0 0 0,2 1 1 16,-2-1 4-16,0 0-4 0,0 1 2 15,0-1 0-15,-2 0 0 0,-1 1 1 16,1-1-4-16,1 0 1 0,-3 1 1 0,1-1 0 15,-4 0 2-15,0 1 2 0,-1-1 1 16,1 2 2-16,-4-2 0 0,1 3-2 16,-3-1-1-16,-1 0-3 0,0 2 1 0,-1-1 0 15,0 1 1-15,-1 2-3 0,-1-2 0 16,2 2-1-16,-2 0-2 0,0 2-1 16,0-2 0-16,-2 2 1 0,2-2 0 0,-2 2 1 15,0-2 0-15,0 2-1 0,-1-2 0 16,0 2 0-16,-1-2 0 0,0 0 1 0,-2 0-1 15,-1 2-1-15,0 0 2 0,0 0-2 16,0 0 1-16,0 2-1 0,-1 1 3 16,1 1-1-16,0 0-1 0,2 2 1 0,-1 1-1 15,1-1 3-15,4 1-5 0,-1 3 0 16,2-1-9-16,2 1-21 0,0 1-30 0,-1 1-48 16,1-1-52-16,1 2-55 0,1 2-45 15,0 1-28-15,0-1-13 0,0 4 1 0,2 0 13 16,0 0 9-16,0 2-2 0,-1 2 18 15,1-1 29-15</inkml:trace>
  <inkml:trace contextRef="#ctx0" brushRef="#br0" timeOffset="164339.71">4660 5460 17 0,'-3'-8'168'0,"1"2"-5"0,0 1-17 16,2-1-7-16,-2 0-3 0,2 1-3 15,-2-1-1-15,2 2 3 0,0-2 6 0,0 2 11 16,0-1 7-16,0 1 5 0,0 0 4 15,0 0-3-15,0 2-7 0,0 1-11 16,0-1-11-16,0 2-6 0,2 0-1 16,0 3-6-16,-2 1-5 0,2 4-5 0,3 3-5 15,1 1-17-15,-2 3-20 0,1 0-14 16,1 0-14-16,-1 3-10 0,2-3-10 16,-2 0-6-16,0 0-3 0,2-1-4 0,-2-3-2 15,0 1-3-15,0-1-2 0,1-2 2 16,-3-1-4-16,0 0-1 0,2-1-13 15,-3-1-12-15,2-2-22 0,-2 0-44 16,-1-1-62-16,-1-1-78 0,2 0-73 0,-2 0-64 16,1 0-59-16,-1-2-45 0,0 0 6 15,0 0 49-15,0-4 68 0,-1 0 70 16</inkml:trace>
  <inkml:trace contextRef="#ctx0" brushRef="#br0" timeOffset="165274.07">4925 4159 135 0,'-2'-8'220'0,"2"0"5"16,2 1-29-16,0-1-19 0,3 1-10 16,1-3-10-16,3 2-15 0,1-1-17 0,-1 1-20 15,1 3-16-15,0-1-13 0,-2 2-8 16,1 4-6-16,-1 0 6 0,-4 4 15 16,3 3 22-16,-3 5 20 0,-2 1 16 0,-2 2 11 15,-2 3 1-15,0-1-9 0,0 2-15 0,-2-2-18 16,1 2-21-16,2-2-18 15,0-2-17-15,-1-1-11 0,2-1-13 0,0-2-6 16,0-1-6-16,2-2-7 0,0-1-6 16,5-1 1-16,-1 0 0 0,1-4-2 0,1-1-1 15,2-1 3-15,0 0-1 0,1-1-7 16,0-3-9-16,-2 0-17 0,3-2-34 0,-4 0-54 16,3 1-76-16,-2-3-77 0,0 1-71 15,2-1-59-15,-3-2-42 0,3 3-22 16,-2-3 34-16,1-1 61 0,-1 1 67 15</inkml:trace>
  <inkml:trace contextRef="#ctx0" brushRef="#br0" timeOffset="166381.59">7180 3919 130 0,'0'-2'147'16,"2"0"-11"-16,0 0-3 0,-1 0 0 15,1-2 0-15,3 2 5 0,-1-2 5 0,0 3 10 16,0-3 8-16,3 0 4 0,-1 0 4 16,5-2 154-16,-7 4-185 0,1 1-21 15,-1-1-26-15,0 0-24 0,-2 2-22 16,1 0-18-16,-1 2-10 0,-2 0-7 15,0 1 2-15,0 3-1 0,-2 2 1 16,1 1 0-16,-1 1-1 0,-2 1-2 0,1 1-3 16,-2-1-1-16,3 0 0 0,1 1 2 15,-1-1 1-15,0 1 5 0,2-3 5 0,2 1 7 16,0-1 9-16,-1-1 9 0,3 2 9 16,2-3 13-16,-2-1 6 0,1 1 2 0,0-1-2 15,0 0-4-15,-2-2-11 0,1 1-7 16,1-1-8-16,-3 0-6 0,0 0-4 0,-2 0-4 15,0-1 0-15,-4 1-6 0,-1 2-5 16,1 2-3-16,-2-3-4 0,-1 3-3 16,0 0-1-16,-1-3-3 0,1 1-4 0,-1 0-18 15,1-2-32-15,1-1-61 0,-1-1-95 16,5 0-96-16,-2-2-88 0,2-2-81 16,2-2-47-16,0 1 17 0,0-5 71 0,2 0 84 15</inkml:trace>
  <inkml:trace contextRef="#ctx0" brushRef="#br0" timeOffset="167475.49">10244 4286 169 0,'2'-4'220'0,"0"-1"180"15,-2 3-264-15,1 0-25 0,-1 0-18 0,-1 2-18 16,-1 2-16-16,0 2-6 0,-3 1 4 16,0 3 13-16,1 2 13 0,-2 1 14 15,-1-1 13-15,1 1 8 0,-1 0 4 0,1 1-2 16,-3-1-4-16,5 1-8 0,-5-1-7 16,4 1-7-16,0-3-6 0,1 3-7 15,-1-3-7-15,2-1-8 0,-1-1-10 0,2 1-8 16,1 0-9-16,-2-3-3 0,1-1-4 15,0 0-1-15,2 0 2 0,0-1 2 0,0 1 5 16,0-2 2-16,2 0 2 0,0 0 3 16,1 0-1-16,0-2-4 0,3 0-4 0,-3 0-4 15,4 0-7-15,-1-2-5 0,3 0-6 16,-2 0-2-16,1-2-4 0,1 2-2 16,-1-1-1-16,1 1-5 0,-1-2 0 0,-1 2-3 15,2-2 2-15,-2 2-1 0,1-1 0 16,-2 1-1-16,0-2 0 0,1 2-2 15,-1 0-6-15,-2 0-4 0,1 0-13 0,-1 0-17 16,0 0-34-16,-1 0-48 0,1 1-55 16,-2-1-57-16,2 0-47 0,-2 2-38 15,1 0-13-15,-1-2 5 0,3 2 11 0,-4 0 9 16,1-2 10-16,0 0 26 0,-2-2 37 16</inkml:trace>
  <inkml:trace contextRef="#ctx0" brushRef="#br0" timeOffset="167709.16">10308 4246 49 0,'-2'-5'182'0,"2"1"-9"16,0 0-17-16,0 0-17 0,0 2-13 16,0 0-13-16,0 0-8 0,0 2 3 0,0 4 8 15,0 2 14-15,2 3 11 0,-2 5 6 16,2 3-5-16,-2 2-14 0,2 4-24 0,0 3-26 15,0 1-11-15,1 6-9 0,4-1-9 16,0 4-14-16,-2 0-26 0,4 2-44 0,-1-1-60 16,1-3-64-16,-1 0-59 0,3-1-54 15,-2-3-55-15,0-3-19 0,1-3 14 16,-3-4 35-16,2-3 46 0</inkml:trace>
  <inkml:trace contextRef="#ctx0" brushRef="#br0" timeOffset="168577.87">12443 4181 81 0,'5'-3'205'0,"-1"-3"30"0,-1 2-36 16,0-2-23-16,1 3 0 0,1-1 4 15,-1 0-4-15,-1 0-7 0,0 2-5 0,0-2-4 16,-1 3-5-16,-2-1-8 0,2 2-12 16,-2 0-9-16,0 0-9 0,0 0-8 15,0 2-4-15,-2 1-5 0,0 1-5 0,-1 2-7 16,1 2-11-16,1 1-11 0,1 1-13 16,0 1-8-16,0 2-11 0,0 1-8 0,3-1-3 15,2 0-6-15,1 3-4 0,-1-3-1 16,5 0-4-16,-1 1 2 0,1-1 1 0,2-2-1 15,-2 1 1-15,2-3-2 0,2 1 5 16,-3-1 2-16,0-1 0 0,1 0 2 16,-1-3 3-16,-2 1 0 0,0-2 0 0,-5 0-2 15,3-1 1-15,-1 1 1 0,-2-2-1 16,-4 0-2-16,4 0-1 0,-1 0 0 16,-1-2-2-16,-2 2-5 0,0-2-2 0,0 2-1 15,0-2-5-15,-2 2-1 0,-3-2-1 16,3 2-1-16,-2-2-4 0,0 1-6 15,-3-1-4-15,1 2-6 0,-3-2-11 0,2 2-12 16,-1-2-25-16,-1 2-43 0,-1-2-71 16,1 2-83-16,1-2-76 0,-1 2-55 0,1-2-40 15,1 0-20-15,-2 0 16 0,3-4 55 16,-3 0 67-16,2-1 63 0</inkml:trace>
  <inkml:trace contextRef="#ctx0" brushRef="#br0" timeOffset="168775.62">12452 4237 44 0,'0'-6'201'0,"-2"2"29"0,2 0-24 0,2 1-35 0,-2-1-27 16,3-2-16-16,0 2-19 0,6-1-21 16,-1-1-26-16,7 0-17 0,0 0-11 0,2-1-13 15,1 1-24-15,4 0-33 0,1 1-41 0,-1-1-41 16,2 2-49-16,-1 2-56 0,1 0-33 15,-3 0 2-15,-1 0 23 0</inkml:trace>
  <inkml:trace contextRef="#ctx0" brushRef="#br0" timeOffset="169661.12">14644 4214 104 0,'2'-2'233'0,"-1"2"47"15,1-2-17-15,1 0-22 16,-1 0-6-16,0 2-5 0,0-2-17 0,-2 2-31 16,1-2-32-16,-1 2-32 0,0 0-26 15,0 2-22-15,-1 0-16 0,1 2-3 0,-2 4 2 16,-2 1 7-16,1 3 12 0,0 1 9 16,1 2 1-16,0 0 0 0,2 3-5 0,0-3-6 15,0 2-8-15,4-2-7 0,-1-1-1 16,2-1-6-16,2 0-3 0,1-1-3 15,2-3-5-15,3-1-5 0,0-4-8 0,1-1-2 16,1-3-5-16,-3 0-1 0,3-3 0 16,0-1 1-16,-4 0 3 0,-2-2 2 0,-1 2 1 15,-1 1 2-15,-2-1-1 0,-3 0-3 16,-2 0-4-16,-5 0-6 0,0 2-5 16,-3 1-7-16,-1 1-5 0,-3 0-4 0,1 1-7 15,-4 3-8-15,0 2-11 0,-1 0-24 16,1 3-55-16,-2 1-83 0,2 1-94 0,-2 3-86 15,1 1-78-15,3 0-72 16,-2 0 3-16,0 1 58 0,5-1 88 0,-1-2 86 16</inkml:trace>
  <inkml:trace contextRef="#ctx0" brushRef="#br0" timeOffset="173740.81">2658 2701 62 0,'-2'2'112'16,"2"-2"-17"-16,-2 0-13 0,2 0-8 0,0 0-7 16,0 0-3-16,0 0-4 0,0 0-5 15,0 0 0-15,0 0 2 0,-2-2 2 0,2 2 2 16,-2-2 8-16,2 2 9 0,0-2 13 16,0 2 11-16,0-1 13 0,-2-1 13 0,2 0 10 15,-2 0 6-15,2 0 8 0,-1 0 3 16,1 0 1-16,-2 0 0 0,0-2-5 15,0 3-4-15,0-3-13 0,0 0-13 0,-3 0-22 16,3 0-17-16,0-1-21 0,-2-3-16 16,0 0-13-16,-1-1-7 0,2-1-4 0,-2-3-5 15,0 0-2-15,0-3-3 0,1 1-2 16,-1-2-3-16,0-2 0 0,0-2-1 16,-1 0 2-16,0-2-4 0,1 0 3 15,-1-3-3-15,0 1-1 0,1-2-2 16,-1 2-1-16,0-1 0 0,1 1-2 0,-2 0 1 15,2 0-1-15,-1 3 1 0,0-3-2 0,1 2 1 16,1 2-1-16,-2-2 1 0,2 2 1 16,-1 0 0-16,1 0 0 0,-1 0 0 15,2 2-1-15,0 0 0 0,-1 2-3 0,-1 0 5 16,1 2-1-16,2 1 1 0,-2 1 1 16,0 2 0-16,1-1 0 0,-1 3-1 15,3-1-1-15,-3 3 1 0,3-1 1 0,-1 0-2 16,0 3 1-16,-1-1-3 0,1 0 4 0,1 2 0 15,1 1-1-15,-2-1-1 0,2 0 0 16,-2 2 2-16,2 0-2 0,-2 0 2 16,2 0-5-16,0 2 1 0,0-2-1 0,0 2 2 15,0 0-2-15,-2 0-1 0,2 2 6 16,-1 0-1-16,-2 2-1 0,1 2-2 16,0 1 3-16,1 1 0 0,-1 3-2 15,0 1 4-15,-2 1 2 0,2 0-2 0,-2 3 2 16,1-3-3-16,-1 2 2 0,0-1-3 15,-1-1 0-15,3 0 1 0,-2-1 0 0,0-1 2 16,-1-1 0-16,3-3 0 0,-1 1 1 16,1 0-2-16,1-3 0 0,-1-1 1 0,2 0-2 15,-2 0 4-15,2-1-3 0,-3-1 3 16,3 0-1-16,-2 0-3 0,2 0 5 0,-2-2-3 16,2 0 3-16,0 0-3 0,-1-2 1 15,1-2-3-15,-2 1-1 0,2-3 0 0,0-2-3 16,0-1 1-16,0-1-1 0,0 1 2 15,2-1 2-15,-2-1 0 0,1-1-1 16,-1 1 0-16,2 1 1 0,0-1 0 0,1 1-3 16,-1 1 2-16,1-1-1 0,-1 1 2 15,1 1-1-15,2-1-2 0,-1 1 0 0,0 0-1 16,0 3 0-16,5-3-1 0,-3 2 3 16,1 1 1-16,2 1 1 0,1-2-1 15,-1 2 2-15,3 2 0 0,0-1-3 0,-2 1 2 16,2 2 0-16,2-2 0 0,-3 2-1 15,0 0-1-15,1 0 1 0,-2 0-1 16,0 0-1-16,1 2 2 0,-2-2 0 16,1 2 2-16,-3-2 1 0,1 2-2 0,-3-2 0 15,1 0-11-15,0 0-17 0,-3 0-27 0,2 1-41 16,-3-1-47-16,0 2-63 0,-1-2-57 16,1 2-45-16,-2-2-36 0,2 2-24 15,-2-2-25-15,0 0 25 0,0 0 45 0,0 0 54 16</inkml:trace>
  <inkml:trace contextRef="#ctx0" brushRef="#br0" timeOffset="181594.09">1489 1234 7 0,'-4'-1'134'0,"4"-1"-24"16,-2 2-34-16,0-2-22 0,0 2-8 0,2 2-1 16,0 0-2-16,0 1 0 0,2 3 3 15,0 2 7-15,0 1-1 0,-2 3 1 0,4 1-5 16,-1 0-4-16,1 3-1 0,-2 1-2 15,2 0-2-15,-3 2 3 0,3 0 5 0,-2 0 6 16,2 0-1-16,-2 0 1 0,1-2-2 16,-1 0-4-16,3 1-8 0,-4-5-6 0,1 0-2 15,0-1-3-15,-2-3 1 0,2-1 4 16,-2-3 6-16,2 1 7 0,-2 0 9 0,0-2 12 16,0-2 10-16,1 1 6 0,-1-1 2 15,0-2-7-15,0-2-9 0,0 1-16 0,0-5-13 16,0-2-14-16,0-1-12 0,0-3-8 15,0-1-5-15,2 0-1 0,-2-3-3 16,0-1 0-16,2 0 1 0,-2 0-2 0,3 0 2 16,-3 0 1-16,2 1-1 0,-2 1 1 0,1 0 2 15,1 2 1-15,0 1-1 0,-1 1 2 16,1 1 0-16,0 1-1 0,1 1-2 0,-1 2 0 16,0 2-1-16,0 1-2 0,0-1-1 15,0 2 2-15,2 2-1 0,1 0 1 0,-1 4 1 16,1 0 1-16,-1 3 1 0,2 1 1 0,-2 3 1 15,1 1-1-15,-1-1 1 0,2 1 1 16,-3-1-1-16,2 0-2 0,-2 1-1 16,-1-5 2-16,2 1-2 0,-3 0-2 0,1-3 5 15,0-1 1-15,-2 0 1 0,3 0 2 16,-3-2-2-16,2-2-1 0,-2-2-8 0,2-2-8 16,-2-4-5-16,0 1-7 0,0-3-2 0,0-1 0 15,2-2 5-15,-2-1 6 0,1 1 3 16,-1-2 4-16,2 1 2 0,-1-1 4 15,1 2 0-15,3-1-1 0,-3 1 3 16,2 0 0-16,-1 1 1 0,0 1 3 0,2-1 3 16,1 3 6-16,-3 1 9 0,3 1 8 0,0-1 6 15,1 2 5-15,-1 2 3 0,1 1-3 0,0-1-2 16,0 4-1-16,1 0 6 0,1 4 8 16,-1-1 8-16,2 5 11 0,-1 4 8 0,0-1 2 15,1 4-5-15,-3 0-11 0,3 3-10 16,-3-1-12-16,2 0-12 0,-3 0-11 0,3 0-6 15,-2-2-3-15,-1 3-4 0,0-3-4 0,-1-2-10 16,-1-1-20-16,0-1-32 0,0-1-37 16,-2-3-44-16,-1-1-46 0,1 1-40 15,0-1-27-15,1-2-13 0,-2 0-5 0,1-2 4 16,-2 0 10-16,0-2 1 0,0 0-2 16,0 0 17-16,0 0 28 0</inkml:trace>
  <inkml:trace contextRef="#ctx0" brushRef="#br0" timeOffset="182122.66">1942 1265 7 0,'1'2'81'0,"1"0"-6"15,2 2-7-15,0-1-9 0,0 1 2 0,-1 0 1 16,3 2-3-16,0-3-1 0,-1 1-3 15,2 0-3-15,-2-2-5 0,0 2-6 16,2-2-2-16,-2-2-2 0,0 0 1 0,2 0 0 16,-1-2-2-16,-4-2-3 0,5 0-3 0,-3 0-5 15,0-1-3-15,-1-3-4 0,-1 0-4 16,-2 1-1-16,0-1 2 0,0 1 2 16,0-1 1-16,-2 0 5 0,-1 1 6 0,1-1 3 15,-2 0-2-15,-3 3 1 0,4-3 0 0,-2 2-3 16,-1 3-3-16,-1-3-2 0,3 2 1 15,-3 2-1-15,2 0-1 0,0 0-3 0,-2 0-3 16,2 2-3-16,-1 2-2 0,3 0 3 16,-3 4 1-16,2 0 6 0,0 3 6 0,2 1 8 15,-1 1 5-15,2 1 3 0,1 1 2 16,0 2 2-16,1-1 0 0,2 1-3 0,-1 0-2 16,2 0-1-16,0-1-4 0,2 1 0 0,-1-2 2 15,0-1 3-15,4 1 1 0,-2-2-2 16,1-1-3-16,0-1-6 0,1 1-5 0,0-2-12 15,1-3-6-15,-3 1-2 0,3-2-2 16,-3 0-3-16,3-1-4 0,-3-1-9 0,2-2-17 16,-3 0-24-16,1 0-26 0,1 0-28 15,-4-2-31-15,5-1-21 0,-4-1-18 0,1 0-8 16,0-2-6-16,-1 1-1 0,1-1-1 16,-2-2-6-16,1 3-11 0,0-3 10 0,-1 0 17 15</inkml:trace>
  <inkml:trace contextRef="#ctx0" brushRef="#br0" timeOffset="182604.07">2165 1008 65 0,'0'4'91'0,"0"1"-8"16,0 5-4-16,0-1-4 0,2 5-2 16,-2 1-2-16,1 0-6 0,1 4 1 0,-1 2-6 15,3 0-4-15,-1 0-7 0,1 0-9 16,-2-2-9-16,1 0-10 0,-2-2-7 16,1-2-7-16,1-1-2 0,-1-3-2 0,0-1 0 15,-2-3-1-15,2-1 0 0,-2 0 2 16,0-4-3-16,0 0-3 0,0-2-1 0,0-2-1 0,0-2-2 15,-2-2 0-15,2 0 0 16,-2 1 4-16,2-3-1 0,0 1 3 0,0-1 0 16,0 0 0-16,0 1 0 0,2-1-1 15,0 0 0-15,2 1-1 0,-1 1-1 0,3 0 2 16,-2 1-1-16,1-1-1 0,1 2 2 0,2 2 0 16,0 0 3-16,-1 2 1 0,0 0 6 15,2 4 4-15,0 0 3 0,-1 2 5 0,1-1 3 16,-1 3 3-16,1 0 0 0,-1-1-2 0,2 3 0 15,-3-1-5-15,1 1-6 0,-3 1-5 16,0-1-7-16,2-1-10 0,-1 1-17 16,-4-3-20-16,2 3-18 0,1-2-23 0,-3-1-24 15,0-1-18-15,0 0-19 0,0-3-20 16,-1 1-7-16,-1 0 10 0</inkml:trace>
  <inkml:trace contextRef="#ctx0" brushRef="#br0" timeOffset="182868.46">2426 981 23 0,'1'-4'143'0,"-1"0"-29"0,2 3-21 0,-2-1-10 0,2 4 1 16,-1-1 3-16,3 5 4 0,-1 4 4 0,1-1 4 15,0 5 4-15,0 3-1 0,1 0-8 16,1 4-9-16,-1 0-13 0,3 2-15 0,-2-1-16 16,1 3-14-16,-1-2-11 0,-1 0-15 15,2 0-21-15,-4 0-25 0,1-4-25 0,-1 0-31 16,-1 0-33-16,1-2-33 0,-3-2-29 16,-3-1-28-16,1-1-2 0,-1-4 16 15</inkml:trace>
  <inkml:trace contextRef="#ctx0" brushRef="#br0" timeOffset="183031.2">2229 945 64 0,'-4'-4'134'0,"0"0"-46"15,3 2-42-15,-1 0-32 0,0 1-31 16,2 1-33-16,0 0-43 0,0 0-22 0</inkml:trace>
  <inkml:trace contextRef="#ctx0" brushRef="#br0" timeOffset="187971.26">17109 3509 91 0,'-3'-4'225'0,"-1"0"39"15,-1 2-21-15,2-1-18 0,1 1-13 16,-2 0-14-16,2 2-18 0,-2-2-22 0,2 2-31 16,1 0-28-16,1 0-14 15,-2 0-4-15,2 4 6 0,-2 0 10 0,2 1 11 16,0 5 13-16,0 3 7 0,2 2-4 16,-2 3-11-16,2 1-16 0,-1 0-17 0,1 3-13 15,0 1-15-15,0 0-10 0,0 2-9 16,0-2-7-16,0 2-3 0,0-3-8 0,-1-1-4 15,1 0-2-15,0-2-1 0,-2-1-3 16,3-3-2-16,-3-4 1 0,2 1-2 16,-2-5-2-16,0 1 1 0,2-2 0 0,-2-3 0 15,0-1 1-15,0-2 1 0,1-3 0 16,-1-1-3-16,2-4-1 0,-2-1 2 16,2-3-2-16,-1-1-1 0,1-1 1 0,0-1 0 15,1 0-2-15,-1 0 1 0,2 0 2 16,-1-1 0-16,0 1 1 0,2 2-1 15,-1-1 3-15,0 3-4 0,-2 1 2 0,5 1 0 16,-3-1 1-16,0 5 4 0,-1-1-1 16,1 0 3-16,0 2 2 0,0 3 1 0,-1-1-1 15,2 2 3-15,-2 3 1 0,1 1 1 16,1 4 1-16,0-1-1 0,0 5-2 0,-2-1-3 16,4 3-2-16,-3 1-3 0,2 0-4 15,-4 0 1-15,5 3-1 0,-3-1 0 16,1 0 3-16,-1 0-3 0,2-2-1 0,-2 0-8 15,-1-1-12-15,2-1-10 0,-4 0-32 16,3-1-44-16,-2-3-70 0,0-1-72 0,-1 0-64 16,1-3-55-16,1 1-31 0,-1-2-9 15,1-2 8-15,-1 0 32 0,1 0 51 0,-1-4 52 16</inkml:trace>
  <inkml:trace contextRef="#ctx0" brushRef="#br0" timeOffset="188490.74">17368 3663 35 0,'2'-5'196'0,"-2"1"25"16,0 0-38-16,0 2-41 0,2 0-30 0,-2 0-25 16,1 2-22-16,1 2-21 0,0 0-11 15,1 2-8-15,1 2-1 0,1 1-1 16,1 1 2-16,0 1 1 0,-1-1-2 0,3 2-3 15,0-3-3-15,1 1-2 0,-2-1-4 16,3 1-4-16,-1-2-1 0,1-2-2 16,0-3 1-16,0 1-1 0,-1-2 0 0,-1-2 0 15,1-1-1-15,-2-3-2 0,1 0-2 16,0-3 1-16,-3-1 1 0,1 1-1 0,-2-3 2 16,-3 3 6-16,-1-3 9 0,0 3 9 15,0-1 12-15,-3 1 9 0,0 1 8 0,-2 2 4 16,0 1-1-16,-3 1-4 0,0 0-3 15,1 2-3-15,-1 0-3 0,-1 2 1 16,0 2-1-16,1 2 2 0,-2 0 1 0,3-1 1 16,-3 5 4-16,3 0 2 0,-1 1 0 15,0 3 4-15,1-1 4 0,3 2 1 0,0 1 1 16,-1 1-1-16,3 0 1 0,1 1-4 16,2-1-2-16,1 0-6 0,1 0-3 0,3 0-4 15,-1 1-5-15,1-3-4 16,2 0-9-16,2 1-8 0,-2-3-8 0,4-1-4 15,0-3-5-15,-2 1-4 0,3 0-5 16,-2-3-15-16,0-1-22 0,1 0-33 0,-1 0-42 16,-2-2-44-16,3-2-46 0,-2 1-32 15,-1-1-24-15,-1-1-12 0,1 1 1 0,-1-2 3 16,-1-2 5-16,1 2 3 0,-1-2 14 16,2-2 25-16</inkml:trace>
  <inkml:trace contextRef="#ctx0" brushRef="#br0" timeOffset="188786.53">17684 3480 77 0,'0'-5'133'0,"0"1"-22"0,0 2-21 0,0 0-12 0,0 2-5 15,2 2 0-15,-1 2 1 0,2 5 10 16,-1 3 10-16,2 3 9 0,0 4 2 0,-1 4 0 16,1 0-4-16,0 3-11 0,0 3-13 15,-1 0-18-15,2-1-15 0,0-1-16 0,-1 1-11 16,-1-3-10-16,2 0-13 0,-1-2-17 16,-1-2-24-16,0-2-26 0,2-4-31 0,-3-2-28 15,2-1-21-15,-2-3-14 0,1-1-10 16,-1 0-18-16,-1-5-5 0,-1-3 10 15</inkml:trace>
  <inkml:trace contextRef="#ctx0" brushRef="#br0" timeOffset="189139.99">17902 3635 71 0,'0'-4'133'15,"-3"2"-33"-15,1-2-27 0,-1 2-19 16,-3 2-10-16,0 0-8 0,-1 2-6 0,-1 0 0 16,-1 2 3-16,-1 0 4 0,1 1 5 15,-1-1 3-15,-2 2 0 0,3 0-2 16,-2-1-3-16,2 1-4 0,-3 0-5 0,1 1-5 16,1-1-2-16,-1 2-3 0,0-1 0 15,1 1 0-15,0 0 4 0,3-1 3 16,-1-1 3-16,0 2 6 0,2-3 3 0,1 1 4 15,1-2 4-15,2 0 7 0,-1 1 9 16,6-1 10-16,-1 2 12 0,4-2 11 16,0 1 2-16,3-1-1 0,2 0-12 0,0 0-12 15,1 0-19-15,2-1-15 0,1-1-14 16,0 0-9-16,0 0-10 0,-2 0-14 0,2-2-18 16,-2 2-30-16,0-2-34 0,0 0-35 15,-2 0-39-15,1-2-29 0,-1 2-24 0,3-2-14 16,-4 0-17-16,4 0-11 15,-2 0 15-15,-4-1 26 0</inkml:trace>
  <inkml:trace contextRef="#ctx0" brushRef="#br0" timeOffset="189508.34">18095 3591 84 0,'-4'-10'171'0,"1"1"-28"0,0-1-29 15,-4 3-17-15,2 1-11 0,0 0-13 16,0 2-17-16,0 1-16 0,1-1-10 0,0 4-8 16,0 0-9-16,1 0-6 0,-1 4-4 15,0-1-2-15,4 5-1 0,0 2 1 0,0 1 0 16,2 0 0-16,2 5-1 0,-1-3 2 16,1 2 2-16,0 2 2 0,2 1 4 0,2-1 3 15,-3 0 4-15,2-2 7 0,2 2 4 16,-5-1 5-16,5-1 6 0,-3-2 4 15,-4 0 3-15,5 1 6 0,-3-3 4 0,-2-1 7 16,0-1 6-16,-1-1 4 16,-1-1 6-16,-1 1-1 0,-1 0-6 0,-2-3-9 0,-3 1-8 15,3 0-11-15,-2 0-12 0,-1-3-11 16,1 1-6-16,-3 0-8 0,4-2-19 16,-2 0-27-16,0 0-33 0,2 0-35 15,1-2-35-15,0 0-35 0,1-2-22 0,-1 2-12 16,2-2-8-16,2 0-5 0,0-2 0 15,0 0 19-15</inkml:trace>
  <inkml:trace contextRef="#ctx0" brushRef="#br0" timeOffset="189940.96">18214 3652 103 0,'0'-8'126'0,"0"3"-20"0,-5 1-14 16,2 2-13-16,0 0-14 0,-5 0-14 0,1 2-13 16,-1 0-6-16,0 4-6 0,-1 0-5 0,1 1-3 15,1 1-1-15,-1 2-4 0,2 1-5 16,2 1-1-16,0 1-2 0,1-1-3 16,3 1-3-16,0-1 0 0,1-1 1 0,1 1-2 15,0-3 2-15,2-1 0 0,0-2 1 16,1-2 5-16,2 0-2 0,-2-4 2 15,2-2-1-15,2-2 2 0,-3-1 4 0,3-1 5 16,-3-3 8-16,3-1 11 0,-2 1 11 16,-1-1 17-16,0 1 15 0,-1 1 17 0,-1 1 13 15,0-1 7-15,-2 3 0 0,0 1-8 16,0 2-17-16,-1 0-20 0,1 0-23 16,0 3-17-16,1 1-11 0,1 0-9 0,-3 1-3 15,3 3-6-15,-1 0 2 0,2 2-6 16,-1 1-10-16,-1 1-18 0,0 0-22 0,2-1-26 15,-1 3-31-15,0-3-28 0,0 3-24 16,1-2-16-16,1-1-12 0,-2-1-7 16,1 2-11-16,-1-3-4 0,0-1 15 0</inkml:trace>
  <inkml:trace contextRef="#ctx0" brushRef="#br0" timeOffset="190286.25">18359 3692 1 0,'2'0'71'0,"-2"0"-13"0,0 2-14 0,0-2-15 16,0 0-8-16,0 0-3 0,0 0-5 15,0-2-1-15,0 0-1 0,0-2-6 0,0 0-1 16,0-1-3-16,0-3-1 0,0 0 4 16,2 1-2-16,-2-3 8 0,2 1 1 15,0-1 6-15,0 1 4 0,-2-3 3 0,4 3 5 16,-1-1-2-16,1 3 9 0,0-3 2 15,-1 2 4-15,3 3 4 0,0-3 3 0,-1 2 13 16,1 1 3-16,2 1 4 0,0 0 2 16,-1 0-2-16,1 2-6 0,0 2-7 15,1 0-10-15,-1 0-5 0,-1 2-4 16,1 2-1-16,-1 2-3 0,-1-1-3 0,0 5-4 16,0 0-6-16,-3-1-4 0,3 2-9 15,-3 1-5-15,2-1-9 0,-3 1-15 16,2-3-19-16,-3 3-22 0,2-3-23 0,-1-1-26 15,3 1-24-15,-3-1-20 0,2-2-16 0,-2-1-17 16,0 1-1-16,3-2 14 0</inkml:trace>
  <inkml:trace contextRef="#ctx0" brushRef="#br0" timeOffset="190546.29">18665 3640 49 0,'0'-1'130'15,"-2"-1"-19"-15,-1 2-12 0,-1 2-8 0,0-2-6 16,0 1-6-16,3-1-6 0,-3 2-1 16,2-2-2-16,0 2-2 0,2-2 2 0,0 0 3 15,2 0 5-15,0 0 5 0,3 0 2 16,1 0 4-16,2-2-1 0,0 2-6 16,1-2-10-16,2 2-17 0,-2 0-13 0,3 0-15 15,-2 0-19-15,0 2-23 0,1 0-28 16,0 0-29-16,-2 0-25 0,1 2-28 15,-3-2-22-15,4 2-15 0,-5-2-9 0,1 1-10 16,0-1-11-16,-1 2-11 0,-2 0 8 16,0-2 20-16</inkml:trace>
  <inkml:trace contextRef="#ctx0" brushRef="#br0" timeOffset="199752.78">6760 7896 28 0,'-1'-4'89'15,"0"3"-8"-15,-1-3-6 0,0 2-3 16,2-2-1-16,-2 0-2 0,2 0 2 0,-2 1 3 16,2-1 3-16,-3 0 1 0,3 0 2 15,-2 0 4-15,2 1 1 0,-2-1 0 16,2-2 1-16,-1 2 0 0,1-2-1 0,-2 1 0 16,2-3-5-16,-1 2-2 0,1-1-5 15,0-3-6-15,1 3-7 0,1-5-8 16,-1 3-5-16,3-3-8 0,3 1-6 15,-2 1-4-15,1-1-3 0,2 1-3 0,-2 1-3 16,5-1-4-16,-2 3-4 0,0 1-3 16,2 0-2-16,-1 4-2 0,0 2 1 15,2 4 5-15,-2 0 5 0,3 4 6 0,-4 3 6 16,2 0 7-16,-1 5 4 0,-3-1-1 16,1 4 1-16,-1 0-2 0,0 0-2 15,-3 2-2-15,-2 0-4 0,0 0-3 16,0 0-2-16,-2 2-3 0,-2-2-3 0,0 0-3 15,0 0-1-15,-4 0-3 0,-1 0-1 16,1-2-4-16,-3 2-2 0,0-2-1 16,-1 0-2-16,1 0-1 0,-2-4 1 0,-1 0 0 15,1-2-1-15,0-1 1 0,-1-3 0 16,-2 1 1-16,1-4 0 0,0-1-1 16,0-1-1-16,0-2 0 0,-2-2 4 15,2-2-2-15,2 0-4 0,-2-2 0 0,1-1 1 16,3-1 0-16,2 0-3 0,-1 1 2 15,-1-3 4-15,5 0 0 0,0 1 0 16,-1 1 0-16,2-2-2 0,3 3-1 16,0-1-1-16,0 0-1 0,3 1-1 15,2 1-1-15,0 0 2 0,2 0-1 0,4 2 1 16,-2 0-1-16,4 2 5 0,0 0 2 16,1 2 4-16,1 0 5 0,1 0 7 0,1 2 7 15,-2 0 5-15,2-1 5 16,-2 1 3-16,3 0-2 0,-3 0 1 0,-2 0-8 15,2 0-7-15,-2-1-6 0,-1 1-7 16,0 0-3-16,-1 0-6 0,-1 0 0 0,-1-1 0 16,-1-1-2-16,-1 2 1 0,1-2 0 15,0 0 0-15,-3 0-1 0,0 0-12 16,2 0-25-16,-4 0-41 0,2-2-53 16,-1 1-59-16,1-1-58 0,1 0-47 0,-4 0-31 15,5 0-22-15,-3 0-13 0,0-1 22 16,-1 1 41-16,1-2 50 0</inkml:trace>
  <inkml:trace contextRef="#ctx0" brushRef="#br0" timeOffset="200398.46">7218 8011 73 0,'-1'-2'161'0,"-1"0"-10"0,0 0-5 16,0 0-4-16,2-2 2 16,-2 2 0-16,2-2 0 0,0 2 0 0,0-1 6 0,2 1 5 15,-2-2 3-15,2 2 5 16,2 0 6-16,-1-2 5 0,3 2 0 0,1-1-4 16,3 1-7-16,1 0-11 0,0 0-21 15,4-2-19-15,0 2-21 0,0-2-19 16,2 2-19-16,-2-1-14 0,3 1-7 0,-3 0-11 15,0 0-5-15,0 0-5 0,0 0-2 16,-2 0-2-16,-1 0-6 0,0 2-1 16,-4-2 0-16,1 2-2 0,-2-1-2 15,1 1-1-15,-3-2-7 0,-1 2-16 0,2-2-35 16,-2 2-54-16,-2-2-70 0,1 2-78 16,-1 0-69-16,1 0-56 0,-1 0-37 15,-2 0-22-15,0 0 33 0,0 0 58 16,0 0 66-16</inkml:trace>
  <inkml:trace contextRef="#ctx0" brushRef="#br0" timeOffset="201272.03">7729 7748 22 0,'-7'0'172'0,"3"-2"22"16,0 2-38-16,-1 0-38 0,2 0-20 16,1 0-12-16,0 2-12 0,1 0-7 0,-1 1-4 15,2 3 5-15,0 2 11 0,0 1 20 16,2 3 19-16,-2 1 13 0,1 2 6 15,-1 0 5-15,2 5 4 0,-2-1-2 16,2 0-4-16,-2 2-8 0,1 0-7 0,-1-1-10 16,2 1-13-16,-2 0-18 0,2-2-15 15,1-1-16-15,-3-3-16 0,2-2-12 16,0 0-9-16,0-3-3 0,-1 0-2 0,-1-5-2 16,1 1 1-16,-1-2-3 0,2-2-2 15,0-2-1-15,1-2-4 0,-1-4-1 16,0-2-1-16,-2-1 0 0,2-3 0 15,-2-1-3-15,0-2 3 0,0 0 0 0,0-4-1 16,0 0-1-16,0 0 2 0,0-2 2 16,2 2-4-16,-2-2 1 0,2 2 2 15,-1-1 0-15,0 3 1 0,1 2-2 0,3 0 1 16,-1 1 0-16,0 3-1 0,1 2 0 16,1 1-5-16,-1 0 2 0,2 4-1 15,0 1 0-15,1 3 0 0,-1 2 0 16,0 3 2-16,4 3 0 0,-5 1 1 0,5 5 3 15,-4-1 0-15,3 2 4 0,-2 3 0 16,-1-1 3-16,-2-2 0 0,4 2 0 16,-5-2-1-16,0-1 0 0,3-3-1 15,-3 0-1-15,-2-3 1 0,0 0 0 0,3-1 2 16,-3-3-1-16,-2 0-1 0,2-4-6 16,-2 0-8-16,0-4-11 0,0-2-12 15,0-1-10-15,0-3-9 0,-2-1-1 0,2-2 1 16,-2-1 6-16,2 1 6 0,-2-2 9 15,2-1 9-15,0 1 5 0,2 0 5 16,-2 0 4-16,2-1 3 0,0 3 1 16,0 0 3-16,0 1 0 0,1 1 0 0,1 1 0 15,0 3 2-15,0-1 1 0,1 0-1 16,-1 3 5-16,2 1 2 0,-1 0 7 16,2 4 5-16,0 0 9 0,-2 4 7 0,4 2 6 15,-3 1 6-15,3 3 4 0,-3 1 1 16,3 3-1-16,-2 1 1 0,3 0 1 15,-3 0-4-15,3 2-4 0,-3 1-8 16,2-1-6-16,-3 0-8 0,3-2-11 16,-3 0-5-16,1 1-3 0,-1-1-5 0,-2-2-7 15,-1-1-16-15,1-3-30 0,-2 1-46 16,0-1-57-16,0-1-62 0,0-2-56 16,-1-1-42-16,3 1-24 0,-1-2-8 0,-2 0 1 15,1-3 3-15,-2-1 29 0,0 0 42 16,0 0 45-16</inkml:trace>
  <inkml:trace contextRef="#ctx0" brushRef="#br0" timeOffset="201857.75">8201 7812 28 0,'0'-2'82'0,"2"1"-19"0,0 1-12 16,0 0-7-16,2 1-4 0,-1 1 2 16,4 0 0-16,-4 2-4 0,2 0-1 15,2 0-1-15,0 0 7 0,1-3 8 0,0 3 5 16,-2-2 1-16,5 0-1 0,-4 0 0 16,3-2-5-16,-2-2-5 0,1-2-4 15,-1 0 1-15,-1 1 0 0,1-3-1 0,-2-2-2 16,-2 3-2-16,3-3-1 0,-3 0-2 15,0 1-1-15,-1-3-2 0,-3 3-1 16,2-3-3-16,-2 2-3 0,-2-1 0 16,1 1-1-16,-1 1-1 0,-2-1 0 0,-3 2-1 15,3-1 3-15,-2 1-1 0,-3 2-1 16,4 0-1-16,-3 1-4 0,1-1-2 16,0 4-3-16,-1 0-4 0,0 0-2 15,1 2 0-15,-1 1 3 0,1 1 6 16,1 2 8-16,0 0 10 0,0 3 10 0,1 1 8 15,-2 1 9-15,3 1 5 0,1 1 5 16,-1 2 3-16,3-1 3 0,1 1 3 0,0 0 5 16,0 0 7-16,1 2 4 0,1-1 2 15,0 1 1-15,1-2-3 0,4 0-7 16,-1-1-11-16,-2-1-11 0,3 0-10 16,1-1-10-16,-1-3-9 0,3-1-7 0,-3-1-7 15,2 1-7-15,1-2-2 0,-1-2-4 16,3-2-3-16,-2-1-1 0,0 1-3 15,1-2 0-15,-2 0-3 0,1-2 1 0,-1 1 0 16,0-3-2-16,1 2-6 0,-3-2-14 16,0 0-23-16,0 0-30 0,-2-1-43 15,0 1-48-15,1-2-49 0,-3 2-42 16,3-1-28-16,-2-1-18 0,1 0-6 16,-1 0 1-16,2 1-2 0,-2-3 7 0,-1 1 26 15,2-1 34-15</inkml:trace>
  <inkml:trace contextRef="#ctx0" brushRef="#br0" timeOffset="202219.28">8511 7460 142 0,'-2'-2'127'0,"0"0"-13"0,1 0-7 0,-1 0-12 16,2 2-15-16,-1-2-16 0,1 2-10 15,-2 0-4-15,2 2 4 0,0 2 9 16,0 4 12-16,0 1 14 0,0 3 15 16,0 3 11-16,0 4 7 0,2 2 1 15,-1 2-1-15,1 4-3 0,-1-1-7 0,3 3-13 16,1-1-15-16,-1 1-15 0,-1-2-17 15,3-1-13-15,-2 1-13 0,2-2-11 16,-3-2-5-16,3-1-4 0,-2-3-14 16,0 1-30-16,-1-5-40 0,1 0-45 15,0-2-50-15,0-1-49 0,-1-3-34 0,2 1-22 16,-3-3-17-16,1-1 4 0,-3-2 27 16,0-4 36-16</inkml:trace>
  <inkml:trace contextRef="#ctx0" brushRef="#br0" timeOffset="202561.96">8556 7750 4 0,'11'-8'11'0,"1"0"5"0,-3 1 7 16,1 1 8-16,-2 2 3 16,1 0 4-16,-2 1 5 0,-1 1 4 0,0 2 7 15,-1 2 2-15,1-1 7 0,-2 3 2 16,1 2 2-16,-1 2-3 0,2-1-3 0,-2 5-5 16,1-1-6-16,0 2-7 0,1 1-10 15,-2-1-5-15,3 2-7 0,-1-1-7 0,-2 1-5 16,1-2-3-16,1 1-4 15,-3-1-3-15,3 0-5 0,-2-1-7 0,0-3-12 16,-1-1-15-16,1-1-16 0,-1 1-17 16,0-2-18-16,-1-2-19 0,1-1-23 0,-1-1-20 15,0 0-1-15</inkml:trace>
  <inkml:trace contextRef="#ctx0" brushRef="#br0" timeOffset="202890.07">8869 7315 87 0,'0'-4'102'0,"3"1"-18"0,-3 3-12 16,2 0-2-16,0 3 4 0,0 3 4 15,0 4 4-15,0 3 10 0,-1 2 9 0,0 6 8 16,1 2 2-16,1 6 3 0,-1 1 2 16,0 2-2-16,0 5-7 0,0-1-7 15,1 2-13-15,1-2-16 0,0 0-17 16,0 1-16-16,1-5-13 0,0 0-15 16,0-1-18-16,-1-5-29 0,2 1-32 0,-2-4-35 15,-1-2-36-15,0-2-36 0,1-4-28 16,1 0-19-16,-3-3-24 0,0-3-1 15,-2-1 18-15,-2-2 27 0</inkml:trace>
  <inkml:trace contextRef="#ctx0" brushRef="#br0" timeOffset="203097.77">8779 7572 12 0,'-4'-7'154'0,"-3"1"4"0,4-2-60 0,2 3-46 15,1 1-32-15,0 0-29 0,3 0-28 16,0 0-35-16,6 3-44 0,-3-1-20 16</inkml:trace>
  <inkml:trace contextRef="#ctx0" brushRef="#br0" timeOffset="203520.48">9376 7871 89 0,'-11'0'190'15,"2"0"28"-15,-1 0-50 0,3 0-15 16,1 0-2-16,2-1 5 0,0 1-9 0,1-2-13 15,3 0-14-15,1 0-9 0,2 0-2 16,4-2 0-16,2 0 3 0,1-1-4 16,3-1-10-16,3 0-17 0,-1 0-19 15,2-1-19-15,0 1-26 0,0-2-32 0,-1 3-39 16,-1-1-39-16,0 0-43 0,-2 1-43 16,0-1-36-16,-1 2-21 0,0-2-17 15,-4 3-22-15,3-3-8 0,-3 0 17 16,1 0 31-16</inkml:trace>
  <inkml:trace contextRef="#ctx0" brushRef="#br0" timeOffset="204272.81">9813 7271 26 0,'-2'-5'98'0,"0"-1"-9"0,0 2-5 0,1 0-10 15,1 2-11-15,0 2-7 0,1 0 0 16,1 4 5-16,2 4 12 0,-1 1 12 0,2 7 9 15,-1 1 11-15,-2 6 13 0,-1 5 10 16,0 3 3-16,1 5-1 0,-2 2-2 16,0 4-7-16,0 2-17 0,0-2-18 0,0 1-18 15,0-3-15-15,0 0-11 0,2-3-15 16,1-5-6-16,-1-3-8 0,0-5-4 16,0-3 0-16,-2-4-2 0,2-3 1 0,0-3-1 15,-1-3 0-15,0-2 0 0,4-6-4 16,-3-2-6-16,2-6-3 0,-2-1-5 15,1-5-2-15,-1-1-2 0,2-2-1 16,-2-2 3-16,2 0 0 0,-2-2 5 0,1 2 0 16,2-2 2-16,-2 2 2 0,2 0 2 15,2 0 1-15,-1 1 0 0,0 3-1 16,3 0 1-16,-3 0 3 0,5 3-2 0,-3 1-1 16,5 1-1-16,-4 3 1 0,0 1 0 15,1 2-2-15,-1 4 4 0,1 2 6 16,-2 4 8-16,2 1 7 0,-3 7 10 15,1 1 6-15,-1 2 9 0,1 4 5 16,-3 0 0-16,2 0-5 0,-4 2-7 0,2-2-7 16,0 0-10-16,1 0-7 0,-3-4-8 15,0 0-15-15,2-2-31 0,-3-1-40 16,2-3-46-16,-2-1-45 0,0-1-41 16,-2-3-26-16,2 0-7 0,0-1 4 0,1-1 7 15,1-2-1-15,0 0 0 0,-1-4 16 16,1-2 23-16</inkml:trace>
  <inkml:trace contextRef="#ctx0" brushRef="#br0" timeOffset="204732.73">10217 7656 62 0,'2'-2'79'0,"0"2"-16"16,-1 0-7-16,3 4-1 0,0 0-1 0,0 0-2 0,1 1-3 15,4 3-1-15,-3 0-2 0,3 1-1 16,-1-1-1-16,1-1 3 0,-1 1 2 16,3 0 5-16,-2-5 3 0,1 1 4 15,-2 0 4-15,1-2 3 0,-1-2 1 0,0-2-3 16,1-2-6-16,-1 0-8 0,-4-1-9 16,3-3-12-16,-1-1-11 0,-3-1-7 0,-1 1-6 15,0-3-3-15,-2 1-4 16,0-1 1-16,-4 1 0 0,1-1-1 0,-1 1 1 15,-5 1 5-15,3 1 1 0,-2-1 2 0,-2 3 3 16,-2 1 2-16,2 0 2 0,-2 3-1 16,1-1 0-16,-2 4-1 0,3 0-1 15,-2 4 1-15,0-1 1 0,2 5 2 16,0 2 7-16,0 1 4 0,1 2 7 0,0 4 6 16,5 4 5-16,0 0 2 0,0 0 3 15,2 2 2-15,2 0 4 0,2 0 3 16,2-2 3-16,1-2 3 0,1 0-1 15,2 0-1-15,1-2-8 0,2-2-7 0,1-1-10 16,2-1-10-16,1-3-9 16,0-1-7-16,0-3-6 0,1 0-15 0,-2-5-25 15,1 1-41-15,0-2-44 0,1-2-45 16,-1-1-46-16,-1-1-32 0,1-2-21 16,-1 0-6-16,-1-1-10 0,-1-3 2 0,1-1 20 15,-4-3 32-15</inkml:trace>
  <inkml:trace contextRef="#ctx0" brushRef="#br0" timeOffset="205015.44">10529 7369 49 0,'-1'-6'115'0,"-1"0"-20"0,2 2-12 0,0 2-5 15,0 2-1-15,2 4 1 0,1 2 7 16,-2 2 6-16,4 5 10 0,-1 2 2 16,0 4-1-16,-1 4-6 0,0 2-11 0,2 1-12 15,-1 1-14-15,0 2-15 0,-3 1-15 16,3-1-9-16,-2 1-7 0,2-1-10 16,-2-3-13-16,1 1-23 0,-1-4-28 15,0-2-31-15,1-2-29 0,-1-2-28 0,-1-4-18 16,1-1-17-16,0-3-20 0,0-1 4 15,-1-6 16-15</inkml:trace>
  <inkml:trace contextRef="#ctx0" brushRef="#br0" timeOffset="205406.81">10787 7511 119 0,'-2'0'150'0,"-3"0"-47"16,1 0-45-16,-3 0-22 0,-1 2-12 0,-1 2-7 15,0 0-4-15,-4 0-2 0,1 0 1 16,-1-1 3-16,-1 1 7 0,-1 2 7 16,0-2 9-16,0 1 8 0,-2-1 7 0,2 2 5 15,2-2 1-15,2 1-1 0,0-1-3 16,3 0-5-16,1 0-5 0,1 0-3 0,2 0 1 15,1 1 4-15,6 1 4 0,1 0 4 16,2-1 5-16,1 3-2 0,1 2-5 16,3-3-5-16,0 3-6 0,1-3-8 15,2 3-7-15,-1-3-5 0,0 1-6 0,-2 0-5 16,3-1-6-16,-3-1-9 0,3 2-18 16,-4-3-27-16,3 3-29 0,-2-2-34 15,0-3-32-15,1 3-29 0,-1-2-20 0,1-2-24 16,-2 0-11-16,3-2 11 0,-2-4 19 15</inkml:trace>
  <inkml:trace contextRef="#ctx0" brushRef="#br0" timeOffset="205748.87">10933 7561 112 0,'-2'-8'108'16,"1"-1"-9"-16,-4 1-10 0,3-1-7 15,-1 1-16-15,-1 0-13 0,-1 1-12 0,2 3-9 16,0 0-7-16,-1 0-10 0,-3 2-5 16,3 2-2-16,2 2-1 0,0 2 1 15,0 2 2-15,0 3 2 0,2 3 2 0,0 1 1 16,2 2 2-16,2 4 1 0,-2 1 2 16,2 2 1-16,3 1 6 0,-1 0 4 15,-2 2 3-15,5-2 7 0,-4 0 5 16,3-1 4-16,-2-1 2 0,2-2 3 0,-3 0 1 15,0-3 0-15,0-1 0 0,-1-2-1 16,0-1-3-16,-2-3-3 0,0 1-2 16,-2-3-6-16,0-1-7 0,-2 0-6 15,0 0-8-15,-4-1-8 0,-2 1-12 0,1-2-18 16,-3 2-22-16,-2-3-21 0,3 1-25 16,-2 0-26-16,-2 0-27 0,5 0-16 15,-4-3-16-15,3 1-20 0,-1 0-26 0,0-2 0 16,1-2 16-16</inkml:trace>
  <inkml:trace contextRef="#ctx0" brushRef="#br0" timeOffset="206375.51">11172 7550 91 0,'3'0'106'0,"-1"-2"-15"0,-2 2-21 0,0-2-18 0,-2 2-12 16,-1 0-7-16,1 0-12 0,0 2-7 15,-4 1 0-15,-1 3 0 0,2 4 3 16,0 1 4-16,-4 2 6 0,3 5 6 16,-3 3 2-16,2-1 0 0,-1 5 0 0,1-2-4 15,1 2-3-15,2-2-3 0,1-2-4 16,1-2-3-16,0-2-3 0,2-2 1 15,2-3-1-15,0-1 1 0,1-3 1 16,3-3-2-16,0-3-2 0,-1-4-1 16,3-1-2-16,-1-5-5 0,2-2-2 0,-3-3 0 15,3-2 0-15,-3-2-2 0,1-1-1 16,-1 1 3-16,-2-2 2 0,-2 2 7 16,0 2 10-16,1 0 12 0,-1 1 17 0,-2 3 10 15,0 1 4-15,0 3-1 0,0-1-5 16,0 2-12-16,0 3-13 0,2-1-8 15,-2 4-2-15,2 0-1 0,0 4 0 0,0-1 2 16,-1 5-1-16,3 0-2 0,0 3-5 16,0 1-4-16,-1 1-5 0,1 2-4 15,2-2-1-15,-2 3-3 0,1-3-9 16,0 2-13-16,0-1-18 0,-2-3-26 16,1 0-29-16,1 1-29 0,1-5-25 0,-4 1-18 15,2 0-17-15,3-4-19 0,-2-1-10 16,-1-1 9-16,2-2 20 0</inkml:trace>
  <inkml:trace contextRef="#ctx0" brushRef="#br0" timeOffset="206810.64">11337 7710 70 0,'2'5'71'0,"0"1"-9"0,2 0-10 0,-2-1-8 0,-1 1-9 0,2 2-5 15,0-3-4-15,-1 1-4 0,0-2-2 16,-2 2 3-16,2-3 6 0,-2-1 8 16,0 0 2-16,0-2-3 0,0 0-4 0,0-4-6 15,0-1-10-15,-2-3-11 0,2-1-5 16,-2-3-3-16,2 1-1 0,0-1 1 16,0-1 1-16,0 2 1 0,0-3 1 15,2 1 0-15,-2 1 1 0,2 1 0 0,2 0 0 16,-3-1 2-16,3 3 2 0,0 1 4 15,0 0 4-15,1 1 3 0,2 3 4 16,-2 0 6-16,2 2 5 0,2-2 4 0,-3 1 6 16,5 1 9-16,0 0 7 0,-2 0 6 15,3 2 6-15,0 2 6 16,-2 2 7-16,2-1 4 0,0 3 0 0,-4 2-5 16,3-1-6-16,-2 3-11 0,1 1-15 15,-2 3-16-15,-1-1-12 0,-2 0-7 0,2 1-6 16,-2 1-8-16,-2-2-13 0,2 3-18 15,-1-3-22-15,0 2-26 0,-3-2-25 0,0 1-22 16,-1-1-17-16,2-1-14 0,-2-3-14 16,2 1-15-16,-2-3-24 0,3 1 0 15,-3-2 13-15</inkml:trace>
  <inkml:trace contextRef="#ctx0" brushRef="#br0" timeOffset="207164.22">11876 7624 127 0,'-7'0'160'0,"-1"0"-34"16,-1 2-25-16,-4 2-9 0,5 1-13 15,-4 1-16-15,2 0-19 0,3-1-11 16,-1 1-7-16,3 0-3 0,1 0 1 0,2-3 5 15,2 1 5-15,0 0 6 0,4-2 7 16,-1-2 6-16,5 0 6 0,-1-2 6 16,3 0 11-16,1 0 9 0,0 0 13 15,2 2 11-15,-2 0 17 0,0 2 10 0,1 2 0 16,-1 0-9-16,-2 0-15 0,3 1-20 16,-2 3-27-16,-1-2-34 0,1 1-41 15,-2 1-43-15,3-1-48 0,-3 1-54 16,1 0-52-16,-2-3-48 0,-1 1-40 15,0 0-40-15,-1 0 1 0,0-3 31 0,-3-1 39 16</inkml:trace>
  <inkml:trace contextRef="#ctx0" brushRef="#br0" timeOffset="-188745.49">3767 13453 16 0,'-2'-6'169'0,"-2"1"2"15,1-1-21-15,1 0-8 0,-1 1-6 16,1-1 1-16,-1-2 2 0,1 1 3 0,-3-1 1 16,3 0 3-16,-1 1 3 0,-1-3 2 15,-2 3-1-15,1-3-3 0,-1 2-2 16,0 1-7-16,-1-1-13 0,-2 1-7 16,1-1-8-16,-3 2-8 0,3 1-8 0,-2-1-7 15,-2 2-7-15,-1 0-12 0,-2 0-16 16,-2 1-10-16,0 3-15 0,0 0-13 15,-3 1-7-15,2 3-4 0,-1 2-2 16,0 0-1-16,0 3 3 0,1 1 4 16,3 1 0-16,0 3 3 0,0 1 5 0,3 2 2 15,0 2 0-15,3 0 1 0,-1 4 2 16,5 0-1-16,-1 1-2 0,3 1-1 0,2 2 0 16,2 0 1-16,2-1-1 0,3 1 3 15,-1 0 1-15,3-3 0 0,1-1 0 16,3 0-2-16,0-2-4 0,-2-2 0 15,4-2-1-15,0-2 0 0,-1-1-3 0,2-3 2 16,1-1 1-16,1-3-1 0,-2 1-2 16,2-4 0-16,-2 0-5 0,3-2-1 15,-3-2-4-15,0-2-7 0,-3 2-10 0,2-2-14 16,0 0-30-16,-4-2-63 0,-2 2-87 16,3 0-90-16,-3 2-75 0,3 0-61 15,-2 0-44-15,1 0-11 0,1 0 51 16,-2 0 75-16,1 0 73 0</inkml:trace>
  <inkml:trace contextRef="#ctx0" brushRef="#br0" timeOffset="-188324.88">4032 13215 55 0,'-6'-13'215'0,"-3"-1"39"0,3 3 1 0,-1 1-23 0,3 1-15 16,1 1-6-16,-1 2-11 0,1 3-21 0,0-1-22 16,3 2-7-16,0 4 6 0,3 4 11 15,-2 3 10-15,5 4 5 0,-3 7-13 16,4 0-26-16,0 7-35 0,-2 2-32 16,4 1-28-16,-5 3-22 0,5-1-9 0,-3 4-5 15,-1-2-7-15,1 3-8 0,-2-1-16 16,1-2-33-16,0-1-58 0,-4-1-78 15,3-4-77-15,-2 1-70 0,0-4-55 0,-1-2-37 16,1-4-18-16,-2-2 35 16,0-6 57-16,-2-1 65 0</inkml:trace>
  <inkml:trace contextRef="#ctx0" brushRef="#br0" timeOffset="-188055.7">4011 13571 61 0,'-2'-11'195'0,"0"-1"14"16,-1 1-26-16,3 1-17 0,3 3-7 16,-1-3-6-16,0 3-9 0,3-3-7 15,1 2-7-15,2 1-2 0,1-1-1 0,2 1 0 16,3-1-2-16,-1 2-8 0,1-1-12 16,1 1-18-16,0 0-17 0,0 1-17 0,-2-1-18 15,2 2-14-15,-1 0-12 16,-2 0-19-16,-2 1-32 0,2 1-39 0,-2-2-41 15,-3 2-45-15,1 0-44 0,-2 0-33 16,-1 2-19-16,-1-2-13 0,2 2-19 16,-3-2 6-16,-3 0 28 0,0-1 36 0</inkml:trace>
  <inkml:trace contextRef="#ctx0" brushRef="#br0" timeOffset="-187819.58">4231 13093 148 0,'-2'-9'211'0,"2"1"-12"0,-1 0-20 16,1 3-14-16,-2 1-14 0,2 0-15 15,0 2-13-15,0 0-1 0,2 4 3 16,1 4 6-16,1 5 8 0,0 4 7 0,0 4-5 16,1 4-20-16,-1 2-24 0,2 4-25 15,-3 3-24-15,4 2-22 0,-3 3-24 0,1 1-37 16,-2 2-51-16,2 0-57 15,-1 2-61-15,-1-1-55 0,0 1-47 16,2-2-35-16,-1 0-4 0,-2-5 29 0,0-3 45 16</inkml:trace>
  <inkml:trace contextRef="#ctx0" brushRef="#br0" timeOffset="-187372.75">4375 13619 119 0,'2'-8'142'0,"0"1"-32"15,3-1-21-15,1-2-8 0,-2 3-2 16,3-3-6-16,0 3-1 0,3-3 3 16,-1 3-1-16,1-1-5 0,0 0-8 15,-1 1-8-15,1 1-16 0,-3 2-16 0,-1 2-10 16,-2 0-5-16,0 4-1 0,-1 0 1 15,-1 4 1-15,-2 1 6 0,1 5 4 16,-1-1 7-16,0 3 4 0,0-1 5 0,0 0 0 16,0 3 0-16,0-3-2 0,3 0-1 15,1 1-3-15,0-1 2 0,-1 0 5 16,1-1 13-16,2-1 19 0,-1 1 21 16,2-3 29-16,-2-1 28 0,0-1 27 15,-1 1 20-15,1-2 7 0,-1-1-4 0,-3 1-15 16,1 0-22-16,-2 0-30 0,0-1-30 15,0 1-26-15,-2 0-22 0,-1-1-14 16,-1 1-13-16,-1 0-6 0,2 0-9 0,-2-3-8 16,1 1-15-16,-3 0-33 0,4-2-57 15,-3 0-78-15,2 0-80 0,1-2-77 16,-1 2-59-16,0-2-42 0,4 0-22 0,-2-2 36 16,-1 0 61-16,2 0 69 0</inkml:trace>
  <inkml:trace contextRef="#ctx0" brushRef="#br0" timeOffset="-186827.05">4954 13404 164 0,'-8'-6'299'0,"0"2"57"0,2 0 29 0,3 2-29 0,-1-1-19 0,0 1-13 16,4-2-19-16,0 2-37 0,4-2-47 16,0 2-51-16,3 0-47 0,3 0-35 15,1 0-26-15,0 1-21 0,2 1-15 0,2-2-9 16,2 2-9-16,-2-2-4 0,2 2-7 16,1-2-6-16,-1 0-19 0,3 0-39 15,-3 0-71-15,0 2-95 0,1-2-92 16,-1 2-79-16,0-2-62 0,0 2-42 0,-2 0 31 15,2-2 70-15,-1 2 83 0</inkml:trace>
  <inkml:trace contextRef="#ctx0" brushRef="#br0" timeOffset="-186390.47">6015 12992 96 0,'-3'-8'202'16,"-1"-1"8"-16,-1 1-35 0,-1 1-64 16,1-1-30-16,-3 0-13 0,0 3-1 0,-1-1 6 15,-1 0 1-15,0 1 3 0,-1 1 8 16,0 0 10-16,-3 2 10 0,0 2 10 15,2 0 10-15,-3 2 7 0,-2 2 7 0,-3 3 8 16,1 3 7-16,1 3 2 0,-2 4 2 16,3 2-3-16,0 2-8 0,0 4-14 0,4 2-21 15,-1 0-21-15,5 1-21 16,1 3-16-16,3-1-11 0,1 1-11 0,4-1-4 16,0-1-6-16,4-1-2 0,1-1-6 15,3 0-4-15,2-5-2 0,3-1 0 16,2-2 0-16,0-1-1 0,2-3-2 0,3-4 0 15,1-1-3-15,3-5-5 0,0-1-9 16,0-2-15-16,0-4-25 0,-1 0-53 16,0-3-71-16,-3-1-79 0,2-4-69 15,-1 1-54-15,-2-3-29 0,-1 1-3 0,-1-2 17 16,1-3 32-16,-5-1 52 0,1 0 52 16</inkml:trace>
  <inkml:trace contextRef="#ctx0" brushRef="#br0" timeOffset="-186179.47">6163 13036 49 0,'-2'-17'147'0,"-1"2"-15"0,2-1-8 0,1 1 0 15,-1 2 3-15,1-1 3 0,-2 5-2 16,2-1-4-16,0 3-5 0,0-1-4 0,0 4-2 16,0 2 2-16,0 4 6 0,2 4 10 15,-1 4 9-15,3 5 2 0,-2 6-4 16,2 5-15-16,0 5-21 0,-1 3-23 15,1 2-23-15,0 2-19 0,-2 1-32 16,2-3-43-16,-3 0-60 0,4 0-65 0,-2-3-66 16,1-3-65-16,-1-1-51 0,4-7-38 15,-3-1 12-15,-1-5 42 0,-1-5 55 16</inkml:trace>
  <inkml:trace contextRef="#ctx0" brushRef="#br0" timeOffset="-185875.95">6178 13209 172 0,'-4'-5'230'0,"2"-1"16"0,1 0-50 0,-1 2-64 16,2 1-34-16,0 1-12 0,2-2-5 16,-1 2 0-16,5-2 0 0,0 2 0 15,4-2 5-15,-1 1 9 0,1-1 8 16,2 0 5-16,0 0 4 0,2 0-4 0,-1 0-9 15,0-1-18-15,0 1-18 0,0-2-18 16,1 2-19-16,-2-1-13 0,-2 1-11 16,1-2-19-16,-2 2-26 0,0-1-33 0,0-1-39 15,-2 2-43-15,1-2-42 0,-1 3-31 16,-2-3-24-16,4 2-18 0,-4 0-21 16,-1 0 12-16,0 1 28 0,0-1 37 0</inkml:trace>
  <inkml:trace contextRef="#ctx0" brushRef="#br0" timeOffset="-185654.96">6402 12851 121 0,'-4'-7'189'0,"0"-1"-15"16,0 0-30-16,1 3-17 0,0 1-10 0,1 0-12 15,0 2-11-15,2 0-5 0,-2 4 2 16,2 2 13-16,2 2 19 0,0 5 19 15,0 2 12-15,-1 6 4 0,4 2-13 16,-3 6-22-16,2 2-27 0,-1 3-26 0,0 2-35 16,2 1-53-16,-1 1-60 0,2-2-64 15,-4 2-64-15,5-1-59 0,0-1-53 0,1-2-41 16,0-1 11-16,-3-1 39 0,1-1 47 16</inkml:trace>
  <inkml:trace contextRef="#ctx0" brushRef="#br0" timeOffset="-184920.41">5971 13826 88 0,'-6'-1'246'15,"0"-3"38"-15,1 2 9 0,1 0-33 0,-1 0-18 16,2 2-10-16,1-2-6 16,0 2-6-16,0 2-6 0,2 2-6 0,2 2-13 15,0 3-15-15,0 4-16 0,1 5-29 16,4 3-32-16,-3-1-34 0,0 5-26 15,1 2-16-15,1 2-12 0,-1-1-6 0,1 1-12 16,0-1-21-16,-1 1-41 0,1-1-69 16,-2-1-87-16,1 2-87 0,4-3-76 15,-2-1-65-15,1-2-42 0,-3-2 25 0,-1 0 63 16,-1-4 75-16</inkml:trace>
  <inkml:trace contextRef="#ctx0" brushRef="#br0" timeOffset="-184368.45">6264 14775 77 0,'-4'-6'269'16,"0"-1"36"-16,1-1 40 0,1 1-57 0,-2-1-45 15,2 0-22-15,-3 1-9 0,2-1-10 16,0 1-14-16,1-1-18 0,-2 2-17 0,-1 0-20 15,2 3-20-15,-2-1-22 0,-4 0-24 16,2 4-21-16,-3 0-11 0,1 4-3 16,-2 0-1-16,-2 3 3 0,-4 1 1 0,4 3-1 15,-2 1 0-15,1 3-2 0,-4 2-6 16,3 4-5-16,0 0-2 0,2 4 0 0,-1 0-6 16,2 3 0-16,3 3 4 0,1 1-2 15,3 2-2-15,1-1-3 0,4-3-3 16,0-1 0-16,4-3-7 0,0-3 1 0,1 0 5 15,1-4 0-15,1 0 4 0,3-4-2 0,-1 1 3 16,1-5 2-16,2-1-4 0,-2-3 0 16,4-1-3-16,-2-2 0 0,1 0 1 15,1-4-3-15,1 0-5 0,-3-2-8 0,4 0-4 16,-1-2-16-16,1-2-34 0,-1-1-62 16,-1-1-84-16,1-1-89 0,2-1-81 15,0-1-68-15,0-1-57 0,0-1 9 16,-1-2 57-16,-3-1 78 0,0-1 78 0</inkml:trace>
  <inkml:trace contextRef="#ctx0" brushRef="#br0" timeOffset="-184153.55">6428 14789 141 0,'-4'-14'221'0,"2"3"31"0,-2 1-40 0,3 1-24 15,-3 1-8-15,2 0 3 0,0 3 2 0,0 1-10 16,2 0-21-16,-3 2-22 0,3 0-20 15,0 2-14-15,3 4-12 0,1 4-12 0,0 5-7 16,-1 4-8-16,3 4-12 0,0 6-12 16,1 1-21-16,-1 3-33 0,0 1-47 15,-1 1-60-15,1-3-63 0,-1 1-62 0,2-1-54 16,-1-3-45-16,-2-1-23 0,3-3 25 16,-3-4 44-16,-2-1 53 0</inkml:trace>
  <inkml:trace contextRef="#ctx0" brushRef="#br0" timeOffset="-183940.51">6460 14966 221 0,'-2'-10'249'0,"1"3"18"16,1-1-57-16,0 2-57 0,3 0-30 16,1 1-13-16,4 1-5 0,1-2-6 15,3 2-12-15,1-1-16 0,2-1-18 0,2 0-17 16,1 1-25-16,-1-3-39 0,0 0-48 15,-2-1-53-15,0-1-47 0,1 1-51 0,-6-3-38 16,2 1-20-16,-5-2 17 0,2-3 35 16</inkml:trace>
  <inkml:trace contextRef="#ctx0" brushRef="#br0" timeOffset="-183774.22">6655 14638 161 0,'-2'-4'203'15,"0"0"-21"-15,-1 1-22 0,1 1-9 16,1 2 0-16,1 0 6 0,0 2 10 15,0 3 13-15,0 3 13 0,1 1 6 0,1 3 0 16,3 3-12-16,-1 4-23 0,-1 0-32 16,0 4-32-16,4 4-29 0,-1-1-40 0,-2 3-51 15,1 1-68-15,1 1-77 16,-3-2-74-16,3 1-67 0,0-1-55 0,-1-3-45 0,2 1 11 16,-2-4 45-16,-1-2 59 15</inkml:trace>
  <inkml:trace contextRef="#ctx0" brushRef="#br0" timeOffset="-183369.34">6839 14928 37 0,'2'-4'229'0,"1"-2"10"15,0 2 7-15,1-1-94 0,0-1-71 16,0-2-42-16,1 2-25 0,1 1-17 0,-1-1-17 15,-1 2-10-15,2 0-9 0,-2 3-2 16,-1 1 2-16,-1 0 6 0,3 0 9 0,-4 1 9 16,-1 3 10-16,2 0 8 0,-2 0 6 15,0 2 6-15,0 1 2 0,2-1 1 16,-2 2 0-16,2 1-3 0,-1 1-2 0,3-1-2 16,1 1-1-16,-2-1 2 0,2 1 2 15,4-1 5-15,-3 1 8 0,5-1 13 16,-2-1 14-16,1-1 20 0,-3 1 24 0,3 0 27 15,-2-1 27-15,-1-1 26 0,0 0 23 16,0-1 17-16,-3 1 6 0,-3 0-6 0,0 2-18 16,-1-3-28-16,-1 3-31 0,-2 1-36 15,-3-1-36-15,-1 2-26 0,1-1-19 16,-4-1-13-16,1 1-17 0,-1-1-31 16,0-2-49-16,-1-1-75 0,2-1-83 0,-1-2-80 15,0 2-68-15,2-4-60 0,3 0-18 16,-1-2 41-16,0 0 65 0,2-4 70 0</inkml:trace>
  <inkml:trace contextRef="#ctx0" brushRef="#br0" timeOffset="-182428.59">7011 13205 79 0,'-7'-1'223'15,"2"-1"35"-15,0 0-23 0,0 0-18 16,4 0-12-16,1 0-8 0,0-2-4 0,3 0 14 16,2 1 16-16,2-1 13 0,5 0 6 15,1 0-5-15,2 0-12 0,4 1-36 16,2-1-43-16,1-2-38 0,4 0-31 16,-2 1-21-16,1-1-17 0,-3 0-10 15,2 0-9-15,-3 3-10 0,-1-3-4 0,-3 2-5 16,-1 2-5-16,-2-2-12 0,-3 2-17 15,1 1-30-15,-5-3-54 0,0 2-71 0,0 0-80 16,-2 0-69-16,-2 0-56 0,2 0-33 16,-1 2-10-16,1 2 12 0,-2 0 52 15,4 0 61-15,-3 0 62 0</inkml:trace>
  <inkml:trace contextRef="#ctx0" brushRef="#br0" timeOffset="-182017.6">7948 12864 67 0,'7'-15'167'16,"0"2"-23"-16,-4 0-18 0,-1-1-8 15,-2 3-4-15,0 1-7 0,-4 1-8 0,1 1-11 16,-4 2-7-16,2 1-8 0,-5-1 0 15,1 4 0-15,-2 0 3 0,-4 2 2 16,0 2 6-16,-2 2 4 0,0 2 10 16,-1 3 10-16,-1 3 9 0,2 1 13 0,-1 2 13 15,1 4 8-15,4 2 4 0,1 4-2 16,3 0-5-16,2 3-11 0,4 3-18 16,4-1-21-16,3 1-19 0,3-3-18 15,3 1-17-15,3-4-12 0,2-1-6 0,3-3-5 16,1-2-4-16,3-1-4 0,1-3-2 15,0-4-2-15,0-3-3 0,-1-1-3 16,1-3-2-16,0-2-8 0,-3-2-11 0,0-2-30 16,-1 0-53-16,-2-1-73 0,-1-1-83 15,-3-2-73-15,1 0-63 0,0 1-44 16,-2-3-28-16,-1-2 29 0,-3 1 59 16,0-3 67-16</inkml:trace>
  <inkml:trace contextRef="#ctx0" brushRef="#br0" timeOffset="-181768.57">8147 12798 17 0,'-3'-14'190'0,"0"3"23"16,-1 1-2-16,-1 1-44 0,2 1-28 16,1 3-15-16,-2 1-10 0,3 0-15 15,1 2-12-15,1 2 1 0,1 4 12 16,2 5 21-16,1 5 22 0,3 3 11 0,-1 4-2 15,4 6-17-15,-3 1-25 0,3 3-28 16,0 3-24-16,0 0-25 0,1 2-27 16,-1-1-43-16,1-3-54 0,-2-1-63 0,1-5-64 15,-3-1-57-15,3-4-41 0,-2-4-26 16,-1-2-4-16,-3-3 32 0,-2-5 46 16</inkml:trace>
  <inkml:trace contextRef="#ctx0" brushRef="#br0" timeOffset="-181556.33">8221 13005 35 0,'-7'-11'178'0,"2"1"0"0,1 1-27 15,0 1-19-15,2 3-14 0,2-1-7 16,0 0-8-16,4 2-2 0,0 1 3 0,3-1 1 16,3 0 7-16,2 2 0 0,-2-2-4 15,6 2-5-15,0-1-9 0,-1-1-14 16,2 0-15-16,0 0-15 0,-1-2-18 15,2 3-30-15,-1-3-39 0,-2 2-42 0,-1 0-41 16,-2 0-41-16,-2 1-38 0,3 1-24 16,-6-2-14-16,1 2-18 0,-1-2-2 15,-3 0 18-15,-2-1 28 0</inkml:trace>
  <inkml:trace contextRef="#ctx0" brushRef="#br0" timeOffset="-181285.2">8380 12632 92 0,'-5'-6'163'0,"1"1"-33"0,0-1-31 15,2 2-16-15,0 2-11 0,0-2-11 16,1 2-10-16,1 2-3 0,0 0 6 16,0 4 11-16,1 4 16 0,3 1 14 0,0 5 8 15,0 1-3-15,1 6-10 0,1 2-15 16,2 2-20-16,-3 1-18 0,3 5-17 15,-3-1-22-15,4 1-28 0,-4 1-34 0,0 0-33 16,2 1-34-16,-1-3-35 0,-1 1-28 16,1-5-24-16,-2-3-9 0,1-2 9 15,-1-2 23-15</inkml:trace>
  <inkml:trace contextRef="#ctx0" brushRef="#br0" timeOffset="-181059.03">8524 13000 3 0,'7'-10'147'0,"1"-1"-22"0,-1 1-16 16,1 3-11-16,0-1-7 0,-1 0-12 16,0 3-13-16,1 1-12 0,-1 0-11 15,0 2-6-15,-2 2-2 0,-2 4 4 0,4 2 8 16,-3 1 9-16,-2 5 11 0,1 1 12 16,-1 0 5-16,2 3 0 0,0-1-6 0,0 0-9 15,-1-2-12-15,3 1-15 16,0-1-13-16,-1-3-10 0,2-1-9 0,0-1-6 15,1-3-14-15,-1-1-16 0,1-2-26 16,2-2-28-16,-1-2-31 0,0-3-32 0,3-1-30 16,-1-4-32-16,3 1-30 0,-4-1-2 15,5-1 17-15</inkml:trace>
  <inkml:trace contextRef="#ctx0" brushRef="#br0" timeOffset="-180292.59">9374 12971 36 0,'-3'-4'258'0,"-1"1"44"16,2 1 53-16,2-2-34 0,0 0-9 0,4 2 8 15,-1-2 5-15,6 0-13 0,1 1-32 16,4-1-44-16,3-2-52 0,2 2-49 16,5-3-43-16,-1-1-29 0,5 0-20 15,1 1-16-15,-4-3-9 0,3 3-12 0,-1-1-5 16,-3 0-8-16,-1 1-10 0,-2-1-20 15,-2 3-40-15,-2-1-62 0,-3 2-76 16,-3 0-76-16,0 0-61 0,-3 2-46 0,-1 1-23 16,1 1 4-16,-2-2 22 0,-1 2 49 15,0 0 56-15</inkml:trace>
  <inkml:trace contextRef="#ctx0" brushRef="#br0" timeOffset="-179901.44">10254 12657 177 0,'9'-12'226'0,"-4"-1"16"16,-2 2-47-16,2-1-59 0,-5 1-32 0,0-1-13 15,-5 3-4-15,2-1-5 0,-2 3-5 16,-4-1-3-16,3 0 4 0,-6 3 5 15,0 1 4-15,-4 2 8 0,-1 0 3 0,0 4 7 16,-3 0 7-16,-1 4 7 0,-1 1 13 16,1 3 9-16,-1 1 4 0,1 3 0 15,1 1-7-15,1 4-12 0,3 0-18 16,2 4-22-16,2 0-23 0,2 1-19 0,4 3-11 16,3 2-9-16,3-3-8 0,3 3-2 15,3-2-3-15,1-1-1 0,3-1 0 16,2 0-3-16,0-4 3 0,1 0-5 0,3-4 1 15,1-2 1-15,0-4-3 0,0 1 0 16,3-5-2-16,-1 1-1 0,2-4-9 16,-2-2-14-16,1-2-24 0,0-2-50 15,-1 0-72-15,-2-2-83 0,2-2-75 0,-2 1-62 16,2-1-43-16,-2 0-24 0,2 1 18 16,-4-3 57-16,0-2 66 0</inkml:trace>
  <inkml:trace contextRef="#ctx0" brushRef="#br0" timeOffset="-179648.12">10487 12636 200 0,'-4'-10'238'16,"3"1"36"-16,-3 1-42 0,2 2-35 15,-2 1-14-15,1 1-5 0,2 2-9 0,1 0-13 16,0 2-13-16,0 4-5 0,4 4 6 15,0 3 6-15,0 4-3 0,1 4-13 0,3 4-24 16,-2 4-29-16,2-1-29 0,-3 5-25 16,2-1-32-16,0 1-45 0,-2-1-59 15,1-1-64-15,-2 0-64 0,2-1-57 16,-4-1-35-16,5-2-20 0,-3-3-8 0,0-3 16 16,-3-1 38-16,1-5 44 0</inkml:trace>
  <inkml:trace contextRef="#ctx0" brushRef="#br0" timeOffset="-179398.32">10472 12882 114 0,'-4'-10'236'0,"1"2"27"0,-1-1-10 16,2 1-57-16,2 3-32 0,2-3-8 15,2 2-4-15,0 1-4 0,7-1-8 0,0 0-9 16,3 0-11-16,0 1-7 0,1-1-8 15,2 0-12-15,3 1-15 0,-1-1-15 16,0-2-15-16,1 1-16 0,-2-1-19 16,-1 0-34-16,0-1-46 0,-2 1-58 0,-1 1-58 15,-2 1-50-15,-1-2-41 0,0 3-21 16,-1-3-2-16,-3 2 5 0,0-1 12 16,-2-1 27-16,-2 0 35 0</inkml:trace>
  <inkml:trace contextRef="#ctx0" brushRef="#br0" timeOffset="-179142.54">10743 12470 37 0,'-4'-7'166'0,"2"1"-11"0,-2 2-20 0,1 0-16 0,1 0-7 16,0 2-8-16,0 2-8 16,0 0-5-16,2 2 0 0,-2 2 6 0,2 4 9 15,2 1 13-15,-2 5 7 0,2 3 6 16,0 4-4-16,0 2-9 0,-1 1-15 15,0 5-22-15,2 0-22 0,-3 1-19 16,2 0-16-16,-2 3-24 0,2-3-31 0,-2 1-37 16,2-1-45-16,-2-1-47 0,2-2-44 15,-2-3-35-15,2-3-22 0,-2-2-12 16,1-2-9-16,-1-3 20 0,2-3 31 16</inkml:trace>
  <inkml:trace contextRef="#ctx0" brushRef="#br0" timeOffset="-178892.57">10804 12885 119 0,'6'-3'123'0,"5"-1"-21"0,-4 0-13 15,3 2-10-15,0 2-10 0,-3 0-13 0,0 2-9 16,1 2-5-16,-1 0-2 0,0 3 1 16,-3 1 6-16,-2 1 10 0,2 3 13 15,-1-1 15-15,-1 1 14 0,0-1 13 16,0 1 6-16,0-3-1 0,0 2-5 0,-1-1-15 15,1-2-19-15,2-1-15 0,0 1-18 16,0-2-15-16,1-3-17 0,1 1-22 16,0-2-25-16,2-2-32 0,-1-2-30 0,1 0-36 15,1-2-35-15,-1 1-30 0,2-1-30 16,-3-2-37-16,2 2-3 0,-3-1 18 16,2-1 29-16</inkml:trace>
  <inkml:trace contextRef="#ctx0" brushRef="#br0" timeOffset="-178689.5">11229 12842 50 0,'3'-4'267'0,"-2"0"22"0,1 2 22 16,0 0-58-16,1 2-75 0,3-2-42 15,-2 0-18-15,7 0-12 0,0-1-18 16,2-1-22-16,4-2-32 0,0-1-46 0,5-1-43 15,1 0-44-15,2 1-47 0,-1-1-60 16,3 0-62-16,-3 1-29 0,2 1 2 16,-5-2 15-16</inkml:trace>
  <inkml:trace contextRef="#ctx0" brushRef="#br0" timeOffset="-178002.51">12233 12563 155 0,'-1'-3'195'0,"-1"-1"-17"0,1 0-40 16,-1 0-24-16,-2-1-9 0,2-3-3 15,-3 2-4-15,2-1-6 0,-2-1 2 16,-2 0 3-16,0 1 5 0,0-1 3 0,-3 0-1 15,-2 5 0-15,-1-1 1 0,0 2 5 16,-2 2 11-16,-2 4 12 0,-3 0 9 16,3 3 9-16,-2 5 3 0,0 1-4 0,0 4-10 15,0 4-18-15,0 2-17 16,4 2-19-16,0 3-17 0,2 1-14 0,0 3-14 16,5-1-8-16,0 1-4 0,4-1-4 15,2 1-5-15,4-3-1 0,2-1-3 0,2 1-6 16,1-5 3-16,3-1-3 0,2-2-3 15,2-2-2-15,2-2 2 0,1-1 1 16,1-5-2-16,2-1-6 0,-1-3 0 0,0-3-6 16,2-2-10-16,-3-4-18 0,-1 0-30 15,3-4-62-15,-3 1-94 0,-2-3-92 16,0 0-82-16,0-1-68 0,0-2-57 16,1-1 18-16,0 1 67 0,-3-3 83 15</inkml:trace>
  <inkml:trace contextRef="#ctx0" brushRef="#br0" timeOffset="-177742.68">12406 12503 105 0,'-4'-10'271'0,"2"0"34"0,-3 3 43 15,3 1-70-15,2 0-55 0,-2 3-28 16,2-1-9-16,0 2-1 0,2 2-8 15,-2 4-9-15,4 1 0 0,3 5-1 0,-3 3-8 16,1 4-21-16,1 2-28 16,0 2-27-16,-3 2-25 0,3 2-17 0,-2 2-15 15,0-1-9-15,-3 1-6 0,4 2-5 16,-3-3-6-16,2 1-20 0,-3-2-36 16,1-2-62-16,-2-1-77 0,1-1-83 0,-1 0-78 15,2-3-59-15,-2-3-41 0,2-2-1 16,1-1 45-16,-3-3 66 0,-3-1 71 15</inkml:trace>
  <inkml:trace contextRef="#ctx0" brushRef="#br0" timeOffset="-177483.9">12389 12792 137 0,'-4'-8'216'0,"2"3"17"15,-1 1-44-15,1 0-32 0,2 0-11 16,0 0-2-16,5-1-1 0,1 1-2 15,0-2 9-15,3 1 8 0,2-1 11 16,0 0 9-16,3 0-5 0,1 1-5 0,1-1-19 16,-1 0-22-16,0 1-27 0,2-1-29 15,-1 0-24-15,-1 0-32 0,0 1-41 16,0-3-58-16,-2 2-63 0,-1 1-63 16,-1-1-59-16,0 0-48 0,-1 0-21 0,0 1-1 15,-2-1 7-15,1-2 16 0,-1 3 34 16,-1-3 43-16</inkml:trace>
  <inkml:trace contextRef="#ctx0" brushRef="#br0" timeOffset="-177250.29">12697 12398 20 0,'0'-10'186'0,"-2"4"16"16,2 1-24-16,-1-1-24 15,1 2-19-15,-3 2-10 0,3 2-6 0,0 0 3 16,0 4 16-16,3 2 18 0,-2 3 25 15,1 5 21-15,0 3 10 0,2 4 3 0,-3 2-16 16,4 1-23-16,-3 5-32 0,1 0-30 16,1-1-31-16,-1 1-31 0,2-1-31 15,-1 1-39-15,0-1-58 0,-2-3-71 0,2 0-75 16,1-2-70-16,-1 0-58 0,-1-4-44 16,0 0-32-16,2-2 22 0,-3-4 51 15,0 1 58-15</inkml:trace>
  <inkml:trace contextRef="#ctx0" brushRef="#br0" timeOffset="-176509.46">11817 11868 81 0,'-4'-7'251'0,"0"1"44"0,0 2 14 16,3 0-28-16,-3 0-25 0,2 1-19 0,0 1-21 15,0 2-21-15,0 0-21 0,2 5-19 16,0 3-14-16,0 5-10 0,2 6-11 16,2 4-15-16,0 2-24 0,-1 2-28 0,1 1-27 15,2-1-43-15,1 0-58 0,0-3-70 16,0 1-73-16,1 0-72 0,0-2-65 16,-2-2-56-16,3-2-21 0,-4-4 26 15,1 0 50-15,0-3 60 0</inkml:trace>
  <inkml:trace contextRef="#ctx0" brushRef="#br0" timeOffset="-175871.79">11919 11081 153 0,'0'-11'157'0,"0"0"-17"0,-1 1-9 0,-1 0-5 15,0 1-6-15,0 1-4 0,-1 1-4 0,-2 1 2 16,0-2 2-16,-1 3 3 16,0 1 4-16,-1 0 3 0,-2 0 3 0,-1 0 0 15,-1 3-3-15,-3 1-2 0,0 1-5 16,1 1-4-16,-2 4-5 0,0 0-7 16,-2 3-4-16,-1 1-6 0,4 3-3 0,-4 4-8 15,3 2-4-15,2 2-5 0,1 6-6 16,5 0-7-16,-1 3-9 0,4 2-10 15,2 3-8-15,4-1-11 0,2-2-5 16,1 3-5-16,4-5-1 0,0 1-1 0,1-3-3 16,1-3 1-16,2 0-2 0,0-4-2 15,0-4-3-15,3-2-8 0,0-2-11 0,1-3-24 16,-2-2-45-16,2-3-71 0,-2-1-77 16,2-2-68-16,-1-2-57 0,-1-2-35 15,0-2-14-15,0 1 6 0,1-1 35 0,-1-2 52 16,-2 0 56-16</inkml:trace>
  <inkml:trace contextRef="#ctx0" brushRef="#br0" timeOffset="-173098.54">13282 12771 106 0,'-5'0'210'0,"1"-2"3"16,0 2-7-16,0-2 2 0,-1 2 17 0,2-2 20 15,2 2 18-15,-1 0 16 0,0-2 7 16,2 2-5-16,2-1-21 0,1-3-34 15,2 0-41-15,4 0-39 0,0 0-34 16,2-1-28-16,5-3-17 0,2 0-16 0,1-1-12 16,5-1-12-16,-2 1-10 0,2 1-8 15,-1-1-9-15,1 1 0 0,-1 2-7 16,-1 1-9-16,0-1-8 0,-3 2-13 16,0 0-28-16,-4 0-59 0,1 1-83 0,-3 1-84 15,-3 0-75-15,3 2-56 0,-4 0-37 16,2 0-14-16,-1 2 42 0,-3 0 69 15,0 0 69-15</inkml:trace>
  <inkml:trace contextRef="#ctx0" brushRef="#br0" timeOffset="-172728.82">13994 12449 198 0,'6'-13'306'0,"0"1"25"0,-3-1 33 16,-1 0-88-16,0 1-67 0,-2 1-33 0,-2-1-12 16,2 3-8-16,-2 1-22 0,-1 1-26 15,-3-1-22-15,0 2-15 0,-1 3-13 16,-2-1-9-16,-1 4-3 0,-1 0 1 16,-5 4 11-16,1 1 13 0,0 3 15 0,-1 1 5 15,-1 5 0-15,1 1-5 0,1 4-11 16,2 2-15-16,2 2-14 0,2 2-10 15,1-1-9-15,1 5-10 0,5-2-3 16,2 1-2-16,0-1-3 0,4 1 0 0,3-1-1 16,0-2 0-16,3-2-1 0,2 0-3 15,-2-2 3-15,4-2-2 0,2-2 0 16,-1 0 2-16,0-4-3 0,0 1-6 16,0-5-13-16,1-1-29 0,-1-3-59 15,0-1-89-15,0-2-92 0,0-2-76 0,0 0-64 16,2-4-43-16,-2-1-17 0,1-3 44 15,-1-2 69-15,-3-3 74 0</inkml:trace>
  <inkml:trace contextRef="#ctx0" brushRef="#br0" timeOffset="-172442.94">14235 12358 13 0,'0'-12'213'0,"-2"1"29"15,2 3 19-15,-2 1-51 0,2 1-36 16,0 0-17-16,0 2-3 0,0 2 4 0,2 2 10 16,0 4 14-16,0 2 21 0,0 5 14 15,5 3 7-15,-1 5-17 0,-1 4-29 16,1 1-38-16,2 5-41 0,-2 0-30 0,1 3-26 16,0-2-14-16,1 3-13 0,-3-3-14 15,4 1-23-15,-4-3-39 0,0-1-58 16,2-2-71-16,-1-4-70 0,-3 0-59 15,1-4-38-15,0-2-18 0,0-3 3 0,-3-1 5 16,1-3 34-16,-2-5 43 0,0-3 48 16</inkml:trace>
  <inkml:trace contextRef="#ctx0" brushRef="#br0" timeOffset="-172216.79">14255 12636 157 0,'-3'-8'182'0,"-1"1"-17"15,2-1-13-15,2 2-13 0,0-1-7 16,0 1-5-16,4 0-6 0,0 1-1 16,3-1 2-16,1 2 6 0,0-2 5 0,2 2 6 15,2-1 3-15,0 1-1 16,-2 0-8-16,5 0-13 0,0-1-22 0,0 1-25 16,0-2-24-16,1 0-26 0,-1 1-33 15,0-3-40-15,0 2-43 0,-2-1-47 0,0-1-51 16,1 0-41-16,-2 1-29 0,-4-1-14 15,3 1-7-15,-2-1-9 0,-1 0 13 16,-3 1 28-16,1-3 35 0</inkml:trace>
  <inkml:trace contextRef="#ctx0" brushRef="#br0" timeOffset="-171958.63">14516 12203 48 0,'-1'0'190'0,"-1"0"26"16,0 2-35-16,2 2-28 0,0 2-7 0,0 1 4 15,2 5 2-15,0 3-1 0,-1 2-5 16,2 2-9-16,2 4-16 0,-1 4-19 16,0 1-25-16,-1 3-24 0,1 1-19 15,0 1-21-15,0 1-19 0,-1 0-28 16,2-1-38-16,-3 1-40 0,0-4-41 0,-2 1-38 15,1-3-35-15,1 1-28 0,0-4-27 16,-1-2 8-16,-1-4 24 0,2-2 33 16</inkml:trace>
  <inkml:trace contextRef="#ctx0" brushRef="#br0" timeOffset="-171475.29">14683 12632 153 0,'0'-8'183'16,"0"3"-33"-16,3-3-31 0,1 0-12 0,0 1 2 15,-1-1 3-15,1 1 5 0,2-1 4 16,1 0 6-16,-1 1 6 0,2-1 7 0,0 1 2 15,-1 1-2-15,1-2-2 0,0 2-3 16,-1 1-8-16,-1-1-11 0,-2 2-11 16,0 2-13-16,1 0-13 0,-3 1-15 15,0 1-12-15,0 3-11 0,0 1-10 0,-2 4-8 16,-2 3-8-16,2 1-4 0,-2 3-5 16,2 0-4-16,0 0-1 0,0 2 0 15,0-1 0-15,2 1 0 0,1-2-2 0,3 0 3 16,-2 1 3-16,1-1 14 0,4 0 16 15,-2-2 23-15,-2 1 17 0,4-3 9 16,-5 1 5-16,3-1-5 0,-1-3-10 16,-3 1-14-16,-2-1-15 0,1-2-9 0,1 1-7 15,-6-1-7-15,1 1-8 0,0-1-8 16,-4 2-6-16,-3-2-11 0,1 1-16 16,-2-1-38-16,-2 0-75 0,-1-3-97 15,0 3-97-15,0-2-86 0,-1 0-91 16,-2-2-29-16,3 0 39 0,-2-1 81 0,-2-2 91 15</inkml:trace>
  <inkml:trace contextRef="#ctx0" brushRef="#br0" timeOffset="-113641.83">12266 10959 58 0,'-4'-13'97'0,"1"2"-2"15,1-3-4-15,0 3-1 0,0-2 4 16,1 1 4-16,1 3 4 0,-3-1 4 0,3 1 6 16,-2 1 2-16,2 2-2 0,0 1-7 15,0 1-12-15,-1 2-7 0,1 0-6 16,0 4 6-16,0 2 13 0,0 5 17 16,1 6 16-16,1 4 15 0,1 6 4 0,0 4-8 15,1 3-20-15,1 4-21 0,2 2-22 16,-2 2-24-16,0 2-18 0,4-2-15 15,-5 0-7-15,5 0-9 0,-3-1-7 16,-2-3-20-16,3-2-32 0,-1-4-40 0,-1 1-50 16,-1-4-53-16,2-3-55 0,-3-1-37 15,4-4-28-15,-4-2-27 0,3-1-6 16,-5-5 26-16,1-1 42 0</inkml:trace>
  <inkml:trace contextRef="#ctx0" brushRef="#br0" timeOffset="-113327.3">12253 11312 96 0,'-11'-6'179'0,"-1"-1"-19"15,3 1-35-15,1 2-19 0,1 0-9 16,0 0-15-16,4 1-20 0,1 1-11 15,1 0-4-15,1 0 5 0,1 0 7 0,2 0 13 16,4 0 9-16,-1 0 8 0,0 2 0 16,5-2-3-16,-2 2-8 0,1-2-9 0,1 2-13 15,3-1-12-15,-2-1-11 0,1 0-7 16,2 0-8-16,0-2-6 0,-2 2-4 16,2-2-5-16,-1 0-11 0,-2 1-20 0,1-1-24 15,0 0-28-15,-2 0-31 0,0 0-31 16,-1 1-26-16,2-1-22 0,-4-2-20 15,3 2-31-15,-5-1-1 0,3-1 17 16</inkml:trace>
  <inkml:trace contextRef="#ctx0" brushRef="#br0" timeOffset="-113107.2">12460 10832 80 0,'-5'-4'157'16,"0"2"-48"-16,0 0-23 0,2 2-9 15,1 4-8-15,0 4-8 0,2 3-7 16,0 4-4-16,2 2-4 0,1 4-9 0,2 4-8 16,-1 2-9-16,-1 1-6 0,2 3-11 15,4 1-18-15,-4 3-23 0,3-1-28 16,-2 0-35-16,0 2-43 0,3-1-34 0,-2-1-4 15</inkml:trace>
  <inkml:trace contextRef="#ctx0" brushRef="#br0" timeOffset="-112791.86">12612 11350 136 0,'3'-10'175'0,"1"1"-45"15,-1 1-32-15,4-1-17 0,0 1-12 16,3 1-16-16,-2 1-16 0,1 2-11 0,0 0-5 16,-1 4-7-16,1 0 1 0,-1 4 4 15,-1 0 5-15,0 3 7 0,-2 1 7 16,0 0 9-16,2 1 3 0,-3 1 0 16,0-1 1-16,0 1-5 0,3-3-6 0,-3 3-10 15,0-2-6-15,3-3-6 0,-1 1-7 16,-1 0-3-16,3-2-1 0,-1-3-1 15,1-1-3-15,-1-1-6 0,4-3-11 16,-2-2-18-16,2-2-24 0,-1-1-28 0,-1-3-25 16,1 1-25-16,0-2-22 0,-3-1-25 15,-2 1-17-15,2-2 6 0,-4 1 15 16</inkml:trace>
  <inkml:trace contextRef="#ctx0" brushRef="#br0" timeOffset="-112206.65">11744 10384 119 0,'0'-7'168'0,"-2"1"-48"15,2 0-28-15,0 4-14 0,0 4-10 16,0 2-7-16,0 4-11 0,2 3-3 0,1 4-8 16,-1 2-10-16,0 2-9 0,1 0-8 15,0 2-10-15,2 0-15 0,-1 0-18 16,0-2-23-16,-2 0-25 0,2-1-33 0,1-3-36 15,-3-2-23-15,0 0-1 0</inkml:trace>
  <inkml:trace contextRef="#ctx0" brushRef="#br0" timeOffset="-111700.21">11787 9474 18 0,'-2'-16'125'0,"-2"3"-17"0,-1 0-7 16,1 1-5-16,-2 1-9 0,-1 1-13 15,2 3-11-15,-2 1-9 0,-3 0-7 0,0 2-4 16,1 3-5-16,-2 1-2 0,-2 1 0 15,3 3 4-15,-3 2-1 0,-1 3 4 16,0 5 2-16,1 1 3 0,0 2 5 0,2 4-1 16,0 2 0-16,3 4 1 0,1-1-3 15,2 3-4-15,3 1-9 0,2 1-6 16,2-1-8-16,1-1-5 0,6-1-6 0,-1-1-3 16,5-2-2-16,0-4 1 15,2 0 0-15,2-4-1 0,1-4-2 16,1-1 0-16,1-3-6 0,0-1-22 0,1-4-29 15,-2 0-32-15,0-4-33 0,-1-2-35 16,1-2-35-16,-1-2-22 0,-1 0-23 16,-2-3 3-16,-2-3 19 0</inkml:trace>
  <inkml:trace contextRef="#ctx0" brushRef="#br0" timeOffset="-111408.5">11992 9266 67 0,'0'-8'115'0,"0"3"-29"0,0 1-18 16,0 2-9-16,2 2-4 0,2 4 3 16,-1 5 8-16,1 5 11 0,3 3 13 15,-2 7 1-15,1 5-5 0,2 3-5 16,-2 7-10-16,3 1-13 0,-2 1-13 0,1 3-13 15,-1-2-11-15,1 0-7 0,-1-4-9 16,2 0-17-16,-2-3-21 0,-1-5-26 16,0-1-32-16,-2-5-34 0,0-1-35 15,1-6-33-15,-1-1-15 0,0-5 5 0</inkml:trace>
  <inkml:trace contextRef="#ctx0" brushRef="#br0" timeOffset="-111178.3">12063 9651 98 0,'-4'-12'114'0,"2"1"-7"15,2 1-11-15,0 1-14 0,2-1-14 0,0 3-10 16,3-3-2-16,2 3-2 0,2-3 0 16,1 0 2-16,3 1 2 0,1-2-2 15,4 1-5-15,1-1-7 0,2 1-8 16,-2 2-10-16,1 1-10 0,0-1-7 0,-1 2-10 15,-1 3-13-15,-1-3-12 0,-2 2-15 16,-2 0-16-16,-2 2-18 0,1-1-15 16,-2 1-15-16,-1-2-19 0,-1 2-28 0,-3-2-18 15,-2 0 1-15</inkml:trace>
  <inkml:trace contextRef="#ctx0" brushRef="#br0" timeOffset="-110932.85">12273 9070 119 0,'-2'-4'105'0,"0"2"-22"16,-1 2-12-16,1 2-4 0,2 6-1 0,0 1 5 15,0 6 7-15,0 2 4 0,2 4-5 16,1 2-7-16,-1 6-8 0,1 1-13 15,-1 3-12-15,1 3-10 0,1 0-10 16,1 2-12-16,-1 2-15 0,-2-2-23 0,5-2-28 16,-3 1-32-16,2-5-39 0,-4-1-48 15,5-3-22-15,-3-3 2 0</inkml:trace>
  <inkml:trace contextRef="#ctx0" brushRef="#br0" timeOffset="-110489.38">12450 9571 63 0,'5'-12'112'0,"2"1"-8"16,4-1-9-16,0-1-8 0,2 2-15 15,0-3-11-15,0 3-11 0,3 1-9 16,-1 1-8-16,-1 1-8 0,1 3-5 0,-4 1-5 15,0 2-3-15,-1 2-6 0,-3 0-3 16,0 4 3-16,-3-1-1 0,-1 5 2 16,-3 0 4-16,1 1 3 0,-1 3 3 0,0-1-1 15,0 0 1-15,0 3 1 0,2-1-4 16,0 2 4-16,1-1 1 0,1 1 6 0,2-2 4 16,-2 3 10-16,3-3 13 0,0-2 12 15,1 1 20-15,-2-1 19 0,-1-3 24 16,1-1 27-16,-2 1 33 0,-1-2 30 0,-1-2 17 15,-2-1 0-15,-2 1-19 0,-1 0-31 16,-3 0-42-16,-2 0-45 0,1-1-39 16,-4 1-23-16,0-2-18 0,1 2-20 15,-2-2-35-15,0 0-57 0,2 0-74 16,-2-2-82-16,0 2-73 0,3-2-64 16,1 0-55-16,3 0-10 0,-4 0 40 0,4 0 62 15,2-2 69-15</inkml:trace>
  <inkml:trace contextRef="#ctx0" brushRef="#br0" timeOffset="-93167.1">3618 14375 6 0,'-2'-4'71'0,"-3"1"-1"0,4-1-1 16,-1 2-1-16,1-2-2 0,-1 2-4 0,2-2-5 15,-2 2-5-15,2-1-2 0,0 1-6 16,0-2-6-16,0 2-5 0,0-2-3 0,2 2-4 16,1-2-5-16,0 1 0 0,4-1-2 15,-1 0-2-15,1 2-1 0,3-2-2 0,1 2-1 16,1-1 0-16,0-1 0 0,3 0 1 15,3 0 4-15,2 0 6 0,1-1 4 16,0-1 3-16,5-2 0 0,0 1-1 16,3-1-3-16,0-2-2 0,1-1-3 15,1 0 0-15,1-1 0 0,3-1-1 0,-1 0 0 16,0-1-3-16,2-1-3 0,-2 2-4 16,2-1-4-16,-1 1-1 0,1 2-3 15,-1-1-1-15,1 1-1 0,-2-1-1 0,1 3 1 16,0 1-1-16,2-1 0 0,-1 1 0 15,0-2 0-15,-1 3 1 0,3-1 0 16,0-1 1-16,-2 1 0 0,-1 0-1 0,2 1 3 16,-2-1-3-16,1 1 0 0,-2-1 0 15,0 0-2-15,1 1 1 0,-3-1-2 16,0 2 1-16,-1-1-1 0,1 1 2 16,-1 0 0-16,-1 1-1 0,1-1 1 0,-4 2 0 15,4-2 0-15,-2 3 1 0,0-3 0 16,-1 2 2-16,0-2-2 0,0 2-1 15,0 1 1-15,-2-1-1 0,0 0 0 16,-1 0-1-16,1 0 1 0,-2 1 0 0,2-1 0 16,-2 0 0-16,-1-2 0 0,1 2-1 15,0-1 1-15,0 1 0 0,0 0 1 16,0 0-1-16,-1 1 0 0,2-1 2 16,-3 0-2-16,2 0 0 0,-2 0 0 0,1 0 0 15,-2 3 0-15,1-3-2 0,0 2 2 16,-1-2 0-16,-2 2 0 0,1-2 0 15,0 2 0-15,1-1 0 0,-2-1 0 16,1 2-1-16,-1-2 1 0,1 2-1 0,-1-2 1 16,0 2 1-16,0-1-1 0,0 1 0 15,0 0 0-15,1 0 0 0,-1 0 0 16,-2 0-1-16,2 0 1 0,-2 0 0 0,1 2-2 16,-1-2 2-16,2 2-1 0,-2-1 0 15,3 1 0-15,-2 0 1 0,1 0 1 16,2 0-1-16,-1 0-1 0,3 0 1 15,1 0 0-15,4 0 0 0,0-2 0 0,3 2 0 16,-2 0 0-16,2 0-1 0,1 0 1 16,1 0 0-16,1 0-1 0,1-2 1 15,-1 2-1-15,3-2 1 0,-1 2 0 0,1 0-2 16,0 0 1-16,1 0 0 0,-1 0 1 16,4-2 3-16,-3 2-1 0,2-2 1 15,0 2 0-15,2-2 1 0,0 2-3 16,0-2-2-16,-1 2 1 0,4-2 0 0,-1 0 0 15,1 0-1-15,2 1 1 0,1-1 0 16,0 0-1-16,2 0 1 0,-2-2-1 16,4 2 1-16,-3-2-1 0,1 2 0 15,-1-1 0-15,1 1-1 0,0-2 2 0,-3 2 0 16,3-2 0-16,-1 0 1 0,2 1 0 16,-2-1 1-16,1 0-1 0,-3 0-1 0,3 0 2 15,-3 1-2-15,2-1-1 16,-1 0 1-16,-1 0-1 0,1 0 1 0,-1 0-1 15,0 1 0-15,-1-1 1 0,0 0 0 16,-2 0 0-16,1 0-1 0,-1 1 0 16,-3-1 0-16,2 0 1 0,-4 0 0 0,0 0-2 15,-1 1 0-15,-1 1 2 0,0-2 0 16,-2 2 0-16,1-2-1 0,-2 2 1 0,-1-2 2 16,1 3-2-16,-2-3 0 15,1 2 1-15,-1-2 0 0,0 2 0 0,-1-2-1 16,1 2 2-16,-1-1 0 0,1-1 0 15,0 0-2-15,1 0 1 0,-1 0 1 16,1 0-2-16,1 1 0 0,0-1 0 0,1 0 2 16,-1 0-1-16,1 0 0 0,4 1 0 15,-1-3-1-15,-1 2 1 0,2-2-1 16,1 3 1-16,-2-3 1 0,3 0 1 16,-3 0-1-16,2 1 1 0,-2-1-1 0,-1 0-2 15,2 1 0-15,-1-1-1 0,-2 0 1 16,1 0 0-16,1 1 0 0,0-1 1 15,-3 0 2-15,4 1 0 0,-3-1 0 0,0 0 1 16,0 0-2-16,0 1 2 0,1-1-2 16,-1 0 2-16,0 1-2 0,0-1-1 15,0 2 1-15,1-2-2 0,-3 3 1 16,2-1 0-16,-1 0-1 0,0 0 1 0,-1 2 0 16,3-2 0-16,-2 2 0 0,1-1-1 15,-2 1 2-15,0 0 0 0,0 0-2 16,-2 0 2-16,0 0-2 0,1 0 2 15,-2-2 0-15,0 3-2 0,-1-1 3 0,-1 0-3 16,-2-2 1-16,3 2 1 0,-3-2 0 16,-2 2 0-16,3-2 0 0,-4 3 1 15,2-1-1-15,-2 0 2 0,-1 0-4 0,-3 0 2 16,1 0-1-16,1 0 0 0,-1 0 1 16,-3 0-1-16,-1 0 2 0,0 1 0 15,1-1 0-15,-3 0-1 0,0 0-1 16,-1 0 0-16,2 0-1 0,-3 0-1 0,-2 0 1 15,2 0 0-15,-1 0-1 0,-1 0 1 16,-2 1 0-16,3-1-1 0,-2 0 1 16,-1 0 0-16,-1 0 1 0,1 0-1 0,-1 0 0 15,1 0 0-15,-1 0-1 0,1 0 1 16,0 1 0-16,-1-1-1 0,1 0 2 16,-1 0-1-16,1 0 1 0,-1 0 0 15,3 2-1-15,-2-2 0 0,0 0 0 16,1 0 0-16,-1 0-1 0,1 0 1 0,0 1-1 15,0-1 1-15,-1 0 0 0,0 0-1 16,1 0 1-16,2-2 0 0,-3 2 0 16,3-2 1-16,-1 3-1 0,-1-3 2 0,3 2-1 15,-2-2-1-15,2 0 1 0,-2 2-1 16,1-2 0-16,0 3 0 0,-2-3-2 16,1 2 2-16,0-2 0 0,-1 2-1 0,-1-2 2 15,0 2-1-15,-1 0 1 0,-1 1 0 16,2-1 0-16,-3 0 0 0,3 0-1 15,-1 0-1-15,-1 0 1 0,1 0-2 16,-1 0 0-16,1 0 1 0,-1 0 1 0,1 1 0 16,-1-1 0-16,1 0 0 0,-1 0 1 15,2 0-1-15,-1 0 0 0,1 0 0 16,-1 0-1-16,3 0 1 0,0 2 0 16,-2-2-1-16,3 2 2 0,-2-2 0 0,0 1 1 15,1-1-1-15,0 0-1 0,-1 0 0 16,-1 0 0-16,-2 0 0 0,3 0 0 15,-3 2 0-15,2-2 1 0,-4 2-1 16,3-2 1-16,-2 2 0 0,-2-2 0 0,0 2 0 16,1-1 0-16,-1 1-1 0,0-2 0 15,-3 2 0-15,3-2 0 0,-2 2 1 16,0-2-1-16,0 2 0 0,0-2 0 0,0 2 0 16,-1-2-1-16,1 2 1 0,0-2-1 15,1 2 1-15,0-2 2 0,1 0-2 16,-1 0 0-16,1 0 0 0,1 1 0 15,-2-1 1-15,2 0-2 0,0 0 1 0,1 0 0 16,-2 0 0-16,3-2-1 0,1 2-1 16,-1 0 1-16,1-1-1 0,-1 1-2 15,3 0 1-15,0 0-2 0,-2 2-4 16,3-2-1-16,-1 0-1 0,1 2-1 0,0-2-2 16,-2 2 2-16,1-2 3 0,0 2-1 15,-3-2 3-15,0 2 1 0,1-2 2 16,-3 2 2-16,0-1 1 0,1 1 1 15,-3-2-1-15,-2 2 2 0,3-2-1 0,-1 2 2 16,-1 0 1-16,-2 0 0 0,2 0 0 16,-2-2-1-16,0 0-1 0,-2-2 0 15,2 2-1-15,-2-2 0 0,2 3 0 0,-3-3-2 16,1 0 2-16,0 0 0 0,1 0 0 16,0-1 0-16,-1 1 1 0,0-2 1 15,0 2-2-15,0-1 0 0,-1-1 0 16,1 0 0-16,1 0 0 0,-1-1 0 0,0-1 0 15,1 1 0-15,-1-1 0 0,0 0 0 16,-1-1 0-16,3-1 0 0,-2-1 0 16,0 1 0-16,2-1 0 0,-1-1-1 15,1 1 1-15,-2-2 0 0,2-3 0 0,0 1-1 16,2 0 1-16,-2 0-2 0,1-2-1 0,-1-1 0 16,2 1-1-16,-2 0 3 15,2 0-1-15,-2 0 2 0,3 0 0 0,-3 0 0 16,2-1-1-16,0 1 0 0,-2 2 1 15,1-2-1-15,1 2 0 0,-2-3 0 16,2 3 1-16,-2-2 0 0,1 2 0 16,-1 0 0-16,2-1-1 0,-2 1 1 0,3 0 0 15,-3 0 0-15,2-3-1 0,-2 3 0 16,0 0 0-16,0 0 1 0,0 1-1 16,0-1 0-16,0 2 1 0,0 0 0 0,0-1 0 15,0 1-1-15,0 0-1 0,-2-1 1 16,2 1 0-16,-3 0-1 0,3-1 2 15,-2 1 0-15,2 0-1 0,-1-1 1 16,-1 1-1-16,2 0 1 0,-2-1 0 0,2 1-1 16,-1 0 1-16,1-1 1 0,0 1-1 15,0 0 0-15,0-3 1 0,0 3 0 16,1-2-1-16,-1 1 0 0,2-1 0 16,0 0 0-16,-1 0-1 0,1-1 0 0,1 1 1 15,1 2 0-15,-2-2-1 0,1-1-1 16,-2 1 2-16,3 0 0 0,-1-2 0 15,1 1 0-15,0-1 0 0,-1 0 0 0,0 0 0 16,2 0 0-16,-1 0 0 0,-1 0 0 16,1-1 0-16,0 3 0 0,-2 0 0 15,2 0 0-15,-2-1 0 0,-1 3-1 16,1 0 1-16,-2-1-1 0,2 1 1 0,-2 2 0 16,3-3 2-16,-3 3 0 0,2 0 0 15,-2-1-1-15,0 1 1 0,0-1-2 0,0 3-1 16,1-3 2-16,-1 3-1 0,2-1 1 15,-2 1-1-15,0-1 0 0,0 1 1 16,0 1-1-16,0-1 1 0,0 1-1 16,0-2 1-16,2 1 0 0,-2 1 1 0,0-1-1 15,0-1 2-15,0 1-1 0,2-1 0 16,-2 1 1-16,0-1-2 0,1 1 0 16,-1-1 1-16,0 1 0 0,2-1 2 15,-2 0 1-15,0 1 2 0,0-3 0 0,0 1 0 16,0-2 1-16,0-3-1 15,0 1-1-15,0-2-2 0,0 0-1 0,-2-4-1 16,1 0 1-16,-1 0-1 0,0-2 1 16,-1 0 0-16,-2 1 1 0,1-3 0 0,1 0 1 15,-1 0 1-15,1-1-2 0,-4 1 2 16,4-2-3-16,-3 0 1 0,0 1 2 16,1-1-2-16,-4 0-1 0,4 1 0 0,-2-1-1 15,0 0 0-15,1 3-3 0,-1-3 3 16,0 0 0-16,0 1 0 0,-1-1 0 15,2 0 0-15,-2-1 0 0,3 1-1 16,-4-2-1-16,5 1 0 0,-4-1 0 0,1 1-1 16,3-1 0-16,-2-1 0 0,-1 1 1 15,2 1 0-15,0-1 0 0,-1 0-1 16,0 1 1-16,0-1 0 0,1 3-1 0,1-3 0 16,-2 2 0-16,2 3 1 0,-1-3 0 15,1 2 1-15,-3 0-1 0,4 3 0 16,0-3 0-16,-1 2 0 0,-1-2 0 15,1 2 0-15,3 0 1 0,-3 1-1 16,3-1-1-16,-4 0 0 0,3 0 1 0,-1 0-1 16,-1 0 1-16,0 0 0 0,0 1 0 15,0 1 0-15,3-2 0 0,-3 2-1 16,0 0 0-16,0 0 1 0,1 0 0 16,-1 2 0-16,0-2 0 0,-1 2 0 0,1 0 0 15,2 0 0-15,-2 0-1 0,0 0 0 16,-1 0 1-16,2 1-1 0,0-1 0 0,-1 2 0 15,-1-2 0-15,2 2 2 0,-1-2-1 16,1 2 1-16,-2-2 0 0,1 2 0 16,1-2 0-16,-1 1-1 0,0 1 0 15,0 0-1-15,1 0-1 0,1 2 0 16,-2 0 1-16,2-1 0 0,-1 1 1 0,1 2 0 16,1-1 0-16,0 3 0 0,-1 0 0 15,2 1 0-15,-2 0 1 0,2 3 0 16,-2 1-1-16,2-1 0 0,0 1 0 15,0 2 2-15,0-2-1 0,0 2 1 0,2-1 0 16,-2 1 2-16,2 0-1 0,-2 0 2 16,2 1 2-16,-2-1 2 0,1 2 3 15,-1-2 1-15,0 2 2 0,0 0 2 0,0 0 1 16,0 0 3-16,0 2 0 0,0-2 1 16,0 2 1-16,0-1 2 0,0 1-2 15,0-2 0-15,0 2 0 0,0-2-2 0,0 2-2 16,-1-2-3-16,1 2-2 0,-2-2-3 15,2 2-4-15,-2-2-2 0,0 0-2 16,-2 0-2-16,-1 0-1 0,2 0 0 16,0 1 0-16,-1-1 0 0,-4 2 0 15,1-2 0-15,-1 2 0 0,-2 0-1 0,-1 2 0 16,-2-2 0-16,-3 2-1 0,-1 1 2 16,-2-1-1-16,0 2 0 0,-5 0-1 15,2 0 2-15,0-1 0 0,-1 1 0 0,-2 2 0 16,0-2-1-16,0 2 1 0,1-3 0 15,-1 3 0-15,0-2 1 0,0 2-1 16,1-3 1-16,-1 3 0 0,0-2-1 16,2 2 0-16,-2-3 1 0,3 1-1 0,-3 0 0 15,2 0 0-15,1 0 1 0,1-1-1 16,1 1-1-16,1 0 1 0,0 0-1 0,-1 0 0 16,3-2 0-16,0 1-1 0,0 1 1 15,1 0 2-15,1 0 1 0,0 0-2 16,1-2 0-16,0 1 0 0,-1 1 0 15,2 0-3-15,-3 0 2 0,2 2-1 16,-1-3 2-16,2 3-1 0,-2-2 0 0,2 2 1 16,0-3 0-16,-1 3 0 0,0-2 1 15,1 2 0-15,0-3 0 0,0 3 0 16,0-2-1-16,-1 2 0 0,2-2 0 16,0 1 0-16,0-1 0 0,0 0 0 0,1 2-1 15,0-3 1-15,-1 1-1 0,0 0 1 16,1 0 0-16,-2 0 0 0,1 1 1 0,-2-1-2 15,4 2 0-15,-3-2 1 16,-1-1 0-16,0 1 0 0,4 0 0 0,-4 0 1 16,3 0-1-16,-4 0-1 0,5-1 1 15,-3 1 0-15,1-2 0 0,0 2 0 16,1-2 0-16,-2 2 0 0,2-3-1 0,-4 3 0 16,5-2 1-16,-3 2 0 0,1-2 0 15,-2 2 1-15,0-2-1 0,4 1 0 16,-3-1 0-16,0 2-1 0,3-2 0 15,-2 2 0-15,2-2 1 0,1 2-1 0,0-3 1 16,1 1 0-16,1 0 0 0,-1 0 0 16,-1 0 0-16,3 0 0 0,-1 0 0 0,0 0 0 15,2 0 0-15,-3 2 0 16,2-3-1-16,-2 1 1 0,3 0 0 0,-4 0 0 16,5 0 0-16,-2 0 1 0,-1 0 0 15,3 0-1-15,0 0 0 0,0 0 0 16,-1-1 0-16,2 1-1 0,-1 0-1 0,1 0 0 15,-2 0 1-15,3 0-2 0,-1 0 1 16,-1 0 0-16,2 2 2 0,-1-2 1 16,-2 1-1-16,2-1 1 0,1 2-1 15,-2-2 0-15,-1 2-1 0,2-2 0 0,2 1 1 16,-3-1 0-16,2 2-1 0,-2-2 1 16,1 2 0-16,0-2-1 0,2 2 0 0,-3-2 1 15,2 1 0-15,0 1-2 0,-1 0 0 16,1 0 2-16,0 0 0 0,2-1 0 15,-1 3 0-15,1 0 0 0,0 0 0 16,0-1 0-16,0 1 0 0,0 2 0 0,1-1 0 16,1 3 0-16,0-1-1 0,1 1 1 15,1-1 0-15,0 3 0 0,-2-1 0 16,3 3 1-16,-1-1 2 0,0 0-1 16,-1 2 0-16,0 1 0 0,2 1 0 0,-1-2 0 15,0 2-1-15,-1 0 0 0,0 0 0 16,0 1 0-16,-1 1-1 0,2-2 0 15,-3 2 1-15,3-2-1 0,-1 2 1 16,1 0-1-16,-3 0 1 0,1 0-1 0,0 0 0 16,-1 2-1-16,-1-2 1 0,2 2-1 15,-2-2 2-15,0 2 0 0,0-2-1 16,0 2 1-16,0-2-1 0,0 2 0 0,0-2 0 16,0 0 2-16,0 2-1 0,0-2 0 15,0 2 1-15,2-2-1 0,-2 2-1 16,3-2 1-16,-1 2 0 0,0-2 0 15,1 2 1-15,-2-2 0 0,3 2-2 0,1 0 2 16,-1 0 0-16,0-2 0 0,-2 2-1 16,3-2-1-16,-1 0 0 0,0 0 1 15,-1 0 0-15,1-1-1 0,0-1 1 16,0 0-1-16,-1 0 0 0,1 0 0 16,1 0 0-16,-2 0 0 0,-1 1-1 0,1-1 1 15,-1-2 1-15,3 2 0 0,-3-2 0 16,0 3 1-16,-1-3-2 0,1 2 0 0,-1-2-1 15,1 2 0-15,0-1 0 0,1 1 0 16,1-2 1-16,-2 0 1 0,0 0-1 16,0 1 1-16,0 1 0 0,3-2 0 15,-3 2-1-15,0-2 0 0,2 3 1 0,-3-3-1 16,3 2 2-16,-2-2-1 0,0 0-1 16,2 1 1-16,-2-1 1 0,1 0-2 0,-1 0 0 15,3 1 0-15,-2-1 0 0,1 0 0 16,-1 0 0-16,4 1 1 0,-3-1 0 15,0 0 1-15,0 0-2 0,3 1-1 16,-3-1 1-16,0 0 1 0,1-2 0 16,-1 3 1-16,0-3 0 0,-1 2 0 0,1-2 0 15,0 3 0-15,0-3 1 0,-1 2-1 16,1-1 0-16,0-1 1 0,2 0-1 0,-3 1 0 16,2-1 1-16,-1 0-1 15,-1 1-1-15,0-1 1 0,1 0 0 16,1-1-1-16,-1 1 1 0,-1-1-1 0,0 1 1 15,2-2-1-15,-3 3 2 0,2-3-2 16,-2 2 1-16,0-1-1 0,0-1-1 16,1 1 1-16,-1-1-1 0,0 1 1 0,0-1 0 15,0 0-1-15,0-1 1 0,-1 1 0 16,1-1 0-16,-2-1-2 0,2-1 1 16,-2 2 3-16,2-3-2 0,-2 3 0 0,0-3 0 15,0 3 2-15,0-3-2 0,0 3 0 16,-2 0 0-16,0-1-1 0,0-1 0 15,1 1 0-15,1-1-1 0,-2 1 1 16,0-1 0-16,0 0-1 0,0-1 1 0,0 1 1 16,-1-1-1-16,3-1 0 0,-2 0 0 15,1-2 1-15,0 1-1 0,-1-1 0 16,0 0 0-16,0 0 1 0,0 0 0 0,0-1 1 16,-1 1 1-16,0 0-2 15,0 0 2-15,-1-2-1 0,-1 2-1 0,0-3 1 16,0 3-1-16,-2-2-1 0,2 2 0 15,-1-2-1-15,-2 0 0 0,1 0 1 16,-1 0-1-16,1 0 1 0,-2-1 0 0,1 1 0 16,-3 0 0-16,1 0 0 0,0 0 0 15,-2 0 0-15,1 0-2 0,0 0 2 16,-2 2-1-16,0-3 0 0,1 3 0 0,-1 0 1 16,-1 0 0-16,-1 0 0 0,2 1 0 15,-4-1 0-15,4 2 0 0,-2-2 0 0,2 1 2 16,-2-1-1-16,2 2 1 0,-2 0 0 15,-1-1 0-15,1 1 1 0,0 0-2 16,-1 0-2-16,1-1 1 0,-1 1 0 16,-1 0 1-16,2-1 0 0,-2 1 1 0,2 0 1 15,-3 0-1-15,1-1 1 0,0 1-3 16,1 0 0-16,-1-1 0 0,1 1-1 16,-1 0 1-16,1-2 1 0,0 1-1 15,0-1 1-15,0 0 0 0,-2 0 0 0,-1 0-1 16,0-1 1-16,0 1 0 0,-5 0-1 15,3 0 0-15,-5 0 1 0,0 0 0 16,-2-1-1-16,-3 1 0 0,-1 0 0 16,-3 0-1-16,-1 0 0 0,-3-1 1 0,0 1-1 15,-1 0-1-15,-2 0 4 0,-1 0-2 16,2-1 0-16,-2-1 1 0,3 2 0 16,-2-2-1-16,0 2 0 0,0-2 1 0,-1 2-1 15,2-3 0-15,0 1 1 0,2-2 0 16,1 2-1-16,-1-2 0 0,2 2 0 15,0-2 0-15,3 0 2 0,-3 0-1 16,3 0 0-16,-1 0 1 0,2-2-1 0,-1 2 1 16,1-2-1-16,-1 2 1 0,2-2 0 15,-3 2-2-15,3-1 3 0,-2 1 0 16,1-2 2-16,-1 2 2 0,2-2 1 16,-1 2 2-16,1-2 2 0,2 2-1 0,-3 0-1 15,3 0-2-15,-1 0-1 0,0 0-2 16,3 0-3-16,-2 0-1 0,1 0 1 15,0 0-1-15,0 0-1 0,1 0 2 16,0 2-1-16,-1-2-1 0,3 2 0 0,-3-2 0 16,0 2 1-16,0-2 0 0,-2 1 3 15,4 1-2-15,-4 0 1 0,1 0 0 16,-1 0-2-16,0 0 0 0,0 0 0 0,1 2-1 16,0-2 0-16,0 1-1 0,-3-1 1 15,1 2 1-15,0 0-1 0,-1 0 0 16,-1 0 1-16,0-1 1 0,-3 1-2 15,1 0 1-15,0 0 3 0,-2 0-1 0,-1-1 3 16,2 1 0-16,-1 0 0 0,-1 2 0 16,2-2 0-16,-2 1 0 0,2-1 0 15,0 2-2-15,1-2 0 0,0 1 1 0,-1-1-2 16,2 2 1-16,0-2-3 0,1 1-1 16,-2 1 0-16,1 0-1 0,-2 0 0 15,3-3 1-15,0 3-1 0,0 0 0 16,1-1 2-16,0 1 0 0,0 0-1 0,-1-2-3 15,2 1 3-15,-1 1 0 0,1 0-2 16,-1 0 2-16,1-1-2 0,-2 1 1 16,1 0 1-16,-1-1-1 0,2 1 0 0,-1 0 1 15,1 0 0-15,-1-1 0 0,1 1 0 16,2 0 1-16,-2-1-1 0,2 1 0 16,2 0 1-16,0 0 1 0,-1-1-2 0,-1 1-1 15,3 0 1-15,-2-1 0 16,1 3-1-16,-2-2-1 0,2 1 1 0,0-1 1 15,-1 2 0-15,0-1 0 0,-1 1 1 16,2 0 1-16,-3-1 1 0,1 3 0 0,-1-3 0 16,0 3-1-16,0-2 2 0,2 1-3 15,0-1 0-15,-1-1-1 0,0 1 0 16,0 0 0-16,2-1-1 0,-2 1 1 16,1-3 0-16,-1 3 1 0,0-2-1 15,0 1 1-15,2-1 1 0,-2 0-1 16,-1 0 1-16,1-1-2 0,-2 1 0 0,2 0 0 15,0-1 1-15,0 1-2 0,-1 0 1 0,3 0 0 16,-4-3-2-16,4 3 1 0,0-2-1 16,-1 0 2-16,0 0-1 0,0-1 1 15,4 1 0-15,-4 0 0 0,1 0 1 16,1 0 0-16,0-1 0 0,-2 1-1 0,3 0 1 16,-1 0-1-16,0 2-3 0,-1-3 2 15,1 3 0-15,-2-2 1 0,3 2-1 16,-1-3 1-16,0 3 1 0,3-2 0 15,-4 2-1-15,4-1-1 0,0 1 0 0,-1 0 1 16,1-2 0-16,2 1 0 0,-2-1 1 16,2 2 0-16,2 0-1 0,-4-3-1 15,4 3 0-15,-1 0 0 0,0-2 1 16,1 1-1-16,0 1 2 0,1 0-1 0,0-2 0 16,0 1 2-16,-1-1-1 0,1 2-1 15,0-2 0-15,2 1 0 0,-2-1-1 16,2 0-1-16,-2 0 2 0,2 0-1 15,0-1-2-15,-1 1 3 0,1 0 0 0,2 0 0 16,0 0 0-16,0-2 0 0,0 1 0 16,-1-1 1-16,1 2-1 0,2-2 2 15,-2 2-1-15,5-2-1 0,-1 1 2 0,-1-1-2 16,0 0-2-16,3 2 0 0,-1-2 1 16,1 0 0-16,0 0 0 0,1 0 0 15,-2 0 1-15,3 0 0 0,-1-1 0 16,1 1 1-16,-1 0-1 0,0 0 0 0,0 0 0 15,1 0 0-15,-1 0 0 0,1-2 0 16,-4 2 0-16,5-2 1 0,-5 2-1 16,5-2 1-16,-4 2 0 0,1-2 1 0,-1 0-2 15,0 0 0-15,1 0 0 0,-2 0 0 16,1 0 0-16,-1 0-1 16,0-2 2-16,3 2-1 0,-2 0 0 0,0 0 0 15,1 0 0-15,-2 0-1 0,3 0-1 16,-2 0 2-16,3 0-2 0,-3 0-1 0,3 0 1 15,-3 0 2-15,2 0 0 0,-1 0 0 16,-2 0 3-16,3 0 0 0,-3 0-3 16,3 0 2-16,-4 0 1 0,2 2-1 0,1-2-2 15,-1 1 0-15,1-1 0 0,-2 0 0 16,0 0-2-16,3 0 1 0,-4 2 2 16,2-2-2-16,-1 2 0 0,1 0 1 15,-1 0 0-15,2 0-1 0,-3 0 0 0,3 0 0 16,-2 0 1-16,0 0-2 0,1 0 2 15,0-1 0-15,-2 3-3 0,3-2 2 16,-2 2 0-16,1-2 0 0,-1 2-2 0,0-2 1 16,1 1 3-16,-2-1 0 15,1 0-1-15,1 0 1 0,-1 0 0 0,0 0 0 16,-2 0-1-16,3 0 0 0,0 2 0 0,-2-3-2 16,3 1 1-16,-2 2 0 0,1-2-1 15,1 0-1-15,-2 2 1 16,3-2 2-16,-3 1-1 0,3-1 0 0,-2 2 1 15,1-2 0-15,-1 2-1 0,0-2 0 16,3 2 0-16,-4-2 0 0,5 1-1 0,-3 1 1 16,3 0 1-16,-3 0-1 0,2 0-1 15,-1-1 2-15,3 1 0 0,-3 0-2 16,2 0 0-16,1 0 0 0,1-1 0 0,-3 1-1 16,3 2 1-16,0-2 1 0,-3 1-1 15,3-1 0-15,0 2 1 0,0-2 0 16,-3 2 1-16,4-3 0 0,-2 3 1 15,0-2 0-15,0 2 0 0,1-3-1 0,0 3 1 16,-2 0-1-16,3 0-2 0,-1-1 1 16,0 1 1-16,0 0-2 0,1-1-1 15,1 1 2-15,-2 0 1 0,2 1 0 16,-3-1 0-16,3 2 0 0,0-2-1 0,2 1-1 16,-1-1 0-16,1 1 1 15,0-1 1-15,0 2-1 0,0-2 2 0,0 1 1 16,1-1-1-16,1 1-1 0,0 1 0 15,1 0 0-15,1-1 0 0,0 1 0 16,-1 0 2-16,0-1-1 0,2 1-1 0,1-1 1 16,-3 3 0-16,3-2-1 0,-2 1-1 15,1 1 0-15,-1-1 1 0,2 3 1 0,-2-3-1 16,1 3 1-16,2-3 1 0,-2 2-2 16,0 1 0-16,2 1-1 0,-1-1 1 15,-1 1 0-15,3 0-1 0,-3 1 3 16,3-1-2-16,-2 2 0 0,2-1-1 0,-3 1 3 15,2 0 0-15,0 0-3 0,-2 1 1 16,0-1 0-16,2 0 1 0,-2 0-1 16,1 1 0-16,0-3 1 0,-1 2 1 0,1-2-1 15,-2 1 0-15,2-1 1 0,-3-1-2 16,3 1 0-16,-2-2 0 0,1 1 3 16,0-1-1-16,-1 1 0 0,-1-1-1 15,0 0 1-15,1-1-1 0,1 1-1 0,-1-1 2 16,-2-1-2-16,2 1 1 15,1-1-1-15,-1 1 0 0,0 0-1 0,-2-3-2 16,0 3 3-16,3-3 1 0,-3 3 1 16,2-3-1-16,-2 3-2 0,1-2 2 0,-1 1-2 15,2-1 0-15,-2 1-1 0,2-1 1 16,-3 0 2-16,3-1 0 0,-1 1 1 16,-1-1-1-16,1 1 0 0,-1 0 0 0,0-1-1 15,-1 1 0-15,1-1 0 0,1 1 1 16,1 0 0-16,-2-1 2 0,-1 1-2 15,1 0 0-15,-1-1 1 0,1-1-1 16,0 0 0-16,1-1-1 0,-1 1 1 0,0 0 0 16,0-2-1-16,0-1 0 0,0 1 0 15,-2 0-1-15,2 0 1 0,0 0-1 16,3 1 2-16,-3-1-1 0,0 2 0 16,1-2 1-16,-1 1 0 0,2-1-1 15,-2 2-2-15,2 0 1 0,0-1 1 0,-1 1 0 16,-1 0-1-16,2-1 1 0,-2 1 2 15,2-2 0-15,-2 2 0 0,1-1 0 16,0 1 1-16,1-2 1 0,-2 0-3 0,-1 0 2 16,1-1-1-16,-1 1-1 0,1 0-2 15,0 0 0-15,1 0 1 0,-1-1-3 0,0 1 2 16,0 0 1-16,0 0 0 0,-1 0 1 16,-1 0-2-16,1-1 3 0,-1-1-2 15,2 2-1-15,-2-2 0 0,3 0-1 0,-3 0 2 16,2 0-2-16,-2 0 2 0,2-1 1 15,-2-1-1-15,2 2 2 0,-2-2-1 0,0 2-1 16,0-2 0-16,2 2 0 0,-2-2-1 16,0 2 0-16,2-2 0 0,-2 2 1 15,1-2 0-15,-1 2 1 0,2-2 1 0,-1 2 1 16,2-2 0-16,-1 2-2 0,2-2 2 16,-2 0-1-16,1 0-2 0,-1 0 1 15,2 0 0-15,0 0-1 0,0 0 0 16,-1 0 2-16,2 0 1 0,-1-2-1 0,1 2-2 15,-2-2 3-15,4 2 0 0,-3-2-3 16,0 0 1-16,1 0-1 0,-1 0 0 0,2 0-1 16,-4 2-1-16,5-2 2 0,-3 1 0 15,1-1 1-15,-1 2 1 0,2-2-1 0,-2 2 0 16,-1-2 0-16,2 2 0 0,-2-2-2 16,1 0 1-16,-1 0-1 0,4 0 0 0,-3 0 2 15,0 0 1-15,3 1 0 0,-1-1-2 16,-2 0 0-16,3 0 0 0,-1 0 0 15,1 0-2-15,-1 0 0 0,1 0 2 0,1-2 0 16,0 2-1-16,0-1 0 0,-1 1 0 16,1-2-2-16,-2 2 0 0,0-2 3 15,3 0 0-15,-2 1 0 0,1-3 0 16,-1 2 3-16,1-2 0 0,0 3-3 16,0-3 0-16,-1 0 0 0,1 2 1 0,-1-1-1 15,1 1 0-15,-2-2 0 0,-1 2 0 16,1 0-1-16,-2 1-1 0,0 1 1 15,-1-2 0-15,1 2-1 0,-2 0-3 0,0 2-13 16,0-2-22-16,0 2-30 0,0-2-32 16,-1 2-27-16,1 0-29 0,0 0-16 15,1 0-10-15,-1 0-8 0,1 0-16 0,-1 0-27 16,1 0-1-16,-3 0 13 0</inkml:trace>
  <inkml:trace contextRef="#ctx0" brushRef="#br0" timeOffset="-65432.62">13591 8277 329 0,'-12'-5'404'0,"2"1"25"0,1 0 20 0,1 2-127 16,1 0-110-16,2 2-78 0,1 2-44 16,4 4-16-16,0 1-12 0,0 5-5 15,2 1 6-15,3 2 14 0,-1 2 11 16,0-1 8-16,1-1 5 0,-1 0-1 0,2 0-8 15,-1-1-13-15,0-3-9 0,0-1-5 16,-1-3-4-16,-1-1-4 0,4-2-8 16,-4-2-4-16,2-4-6 0,4-4-8 0,-3-5-7 15,5-3-3-15,2-5 0 0,0-2-3 16,5-5-2-16,-1-1-1 0,4-3-5 16,0-1-5-16,-1 1-5 0,2 1-4 0,-3 0-8 15,0 3-8-15,-2 1-13 16,-2 4-19-16,0 0-35 0,-3 4-65 0,-2 0-82 15,1 3-87-15,-5 3-73 0,3 2-65 16,-2 1-56-16,-3 2 19 0,0 0 64 16,-4 5 79-16</inkml:trace>
  <inkml:trace contextRef="#ctx0" brushRef="#br0" timeOffset="-64366.05">3105 14939 78 0,'-13'-11'259'16,"2"-1"52"-16,0 1 14 0,3 3-59 15,1 2-21-15,2 3 12 0,4 3 12 0,2 5-4 16,2 5-9-16,6 3-8 0,-1 8-23 16,7 2-45-16,2 6-52 0,-1-1-39 15,3 3-23-15,3-1-16 0,-3-3-10 16,0-2-4-16,-2-3-3 0,-2-3-4 0,1-3-2 15,-3-5 0-15,-2-1-1 0,1-3-2 16,-1-5-5-16,1-4-2 0,-2-3-4 0,1-7-2 16,-3-3-4-16,3-4-5 0,-2-4 0 15,-1-2 0-15,-1-3-5 0,1-3-3 0,-3 1-7 16,2 1-10-16,-4 0-12 0,2 1-21 16,-1 1-28-16,1 2-63 0,0 3-84 15,-2-1-84-15,6 4-77 0,-2 0-64 0,3 3-56 16,-1-1 13-16,3 2 62 0,-1 2 81 15</inkml:trace>
  <inkml:trace contextRef="#ctx0" brushRef="#br0" timeOffset="-51015.38">7554 14388 27 0,'-7'-5'145'16,"3"-1"-8"-16,0 0-55 0,0 3-35 0,-1-3-16 15,2 0-10-15,-3 0-4 0,3 1 1 16,-4-1 2-16,0 0 2 0,-1-1 6 0,1-1 15 16,-4 0 14-16,-2-1 9 0,1-3 7 15,-3 3 12-15,-3-3 4 0,-3 1-2 16,1 0-1-16,-5-1 0 0,0 3-2 0,-4-3 1 16,1 3 10-16,-3 1 4 0,-1 0-1 15,2 1-7-15,-3 1-9 0,1 0-15 16,-1 3-18-16,-1 1-14 0,2 0-8 15,-1 2-4-15,-1 2-3 0,2 0 0 16,-1-1-3-16,1 3-3 0,0 0-2 0,-3 0 1 16,3 2-1-16,-2-1-2 0,-2 1 2 15,2 0-2-15,0 1 0 0,-1 3 3 16,2-1 3-16,-1 3 1 0,0 1-2 16,-1 1 0-16,1 1 1 0,0 0-1 0,-3 2 5 15,2 0 0-15,0 2 3 0,1 0 4 16,-1 0-2-16,1 1-1 0,0-1-7 0,1 2-3 15,3-2-2-15,-1 2-5 0,1-2 2 16,2 2-4-16,1 1-3 0,0-1-2 0,2 2 2 16,1 2 0-16,-1 0 0 0,2-1 3 15,0 3 2-15,-1 2 1 0,4-1 1 0,-1 1 2 16,2 1 1-16,-1 1 0 0,1-1 0 16,1 3 1-16,1-1-4 0,2 0 2 15,-2 1 1-15,1-1-1 0,2 1 3 0,1-1 7 16,0-1 3-16,2 1 3 0,0-2 1 15,3 3 4-15,-3-3 0 0,7 1 1 16,-2 1 2-16,3-1 3 0,1 1 2 0,4 2 0 16,1-1 2-16,3 1-4 0,0 0-4 15,7 1-7-15,-2-1-6 0,4 0-2 0,1 0-5 16,3 1-7-16,2-1-2 0,-1-2 2 16,3-1-3-16,1-1-1 0,4-1-1 0,-2-2 1 15,1-3 2-15,4 1 2 0,-1-4 0 16,1 0 6-16,1-4 0 0,0 0 1 15,5-1 2-15,-1-3-1 0,1 0-1 16,4-3-1-16,0-3 0 0,4-1-4 0,2-2-3 16,1-2-2-16,3-4 3 0,0-4 0 15,3-3-4-15,-1-3 3 0,2-5 0 0,3-2 1 16,-3-6-2-16,2-1 2 16,0-7 3-16,0-1-2 0,2-4 0 0,-1-4 1 0,-2-2 0 15,2-4-1-15,-3-1-1 0,2-3-3 16,-3 1 0-16,-1-2-2 0,-3-1 0 15,-3 1-3-15,-1 0-1 0,-7-1 2 16,0 3-1-16,-7-2 0 0,-4 1-2 0,-2-1 2 16,-6-2 0-16,-3 1 0 0,-5 1 1 15,-5 0-1-15,-2-1 0 0,-5 1 1 16,-5 1-1-16,-4 1 1 0,-2 0-1 0,-5 1 0 16,-2 2 1-16,-1 5 0 0,-5 1 1 0,2 2 1 15,-3 5 2-15,-2 3-1 0,2 3-1 16,1 5-2-16,-2 3-3 0,2 2 1 15,1 1-7-15,3 3-10 0,-1 2-11 16,2 1-26-16,1 3-35 0,1-1-54 0,0 1-52 16,2 1-51-16,2 3-46 0,1-3-25 15,0 2-6-15,1 1 8 0,3-1 13 16,1 0 1-16,-2-2 12 0,3 3 27 0,-3-3 33 16</inkml:trace>
  <inkml:trace contextRef="#ctx0" brushRef="#br0" timeOffset="-46604.47">15318 12049 68 0,'2'-6'73'0,"2"3"1"0,-2-3 3 16,2 0 3-16,-2 0 10 0,1 1 6 16,2-1 3-16,-4 0-1 0,3 1 0 15,-2-1 0-15,-1 0 3 0,1 2 9 0,-2-1 5 16,0 1 2-16,0 0-2 0,0-2-7 15,-2 2-12-15,-1-1-17 0,1 1-7 16,-1-2-3-16,-4 1-1 0,2-1-4 16,-1 0-4-16,-1-2-8 0,-1 3-7 0,-1-3-9 15,-4 2-9-15,3-1-6 0,-2 1-6 16,-1-2-5-16,-1 1-2 0,-1-1-3 16,-1 1-4-16,2-1 0 0,-6-2-1 0,1 1 0 15,-3-1 1-15,-2-1 2 0,0 0 3 16,-3-1 2-16,1 3 4 0,-3-3 3 15,-1 3 3-15,-2 1 2 0,1 0 1 16,-1 3 0-16,-3-1 0 0,3 2 0 0,-2 0-2 16,1 1 1-16,-1 1 0 0,2 2-1 15,-1 0-2-15,1 0 0 0,1 2-3 16,0-1 1-16,2 1-2 0,2 2-1 0,-2 0-3 16,2 0-2-16,1 0-1 15,1-1-5-15,0 3 0 0,2 0-1 0,1 0 1 16,-2-1 0-16,4 3-1 0,-1 0-2 15,0-1 1-15,-1 1-1 0,2 1 0 16,-1 1-1-16,-1 1 0 0,1-1 3 0,1 1 0 16,-1 3 0-16,-1-1 0 0,2 0 0 15,-1 2 0-15,0-1 2 0,0 1-1 0,1-2-1 16,0 3 0-16,1-3 2 16,-1 0-1-16,3 1-2 0,2-1 0 0,-2-2 0 15,2 3-1-15,2-3 0 0,0 2 2 0,0 1 0 16,-2-1-1-16,4 0 0 0,-1 3 1 15,0-1-1-15,0 0 1 0,3 2 0 16,-2-1-2-16,0 1 2 0,3 0-1 16,-3 2 1-16,5-2 0 0,-5 2 1 0,2 0 1 15,0 2-2-15,1-2 0 0,-1 2 0 16,-2 0 0-16,5 0-1 0,-5 0 1 16,5-2 1-16,-5 2-1 0,4-2 2 15,-3 0 0-15,3 0-2 0,-1 0 1 0,1 0-2 16,-2 0 0-16,3 0 0 15,0 0-1-15,-2 0-1 0,3 0 0 0,-2 2 1 16,2-2-1-16,0 2 0 0,0-2 3 16,1 2 0-16,3 0 0 0,-3 0 0 0,2 2 0 15,2 0 1-15,0 0-2 0,0 0 1 16,0 0 0-16,2 1 1 0,0-1-1 16,1 2 0-16,1-2 1 0,1 2 0 0,0-2 0 15,3 1 2-15,1-1 0 0,1 0 1 16,0 0 1-16,3 0 2 0,2 0 3 15,0-1 3-15,4 1 3 0,-1 0 3 16,4 0 1-16,1 0 6 0,-1 0 3 0,6 2-3 16,0-3-1-16,3 3-1 0,-2-2-4 15,7 2-8-15,-2-2-5 0,0-2-1 16,0 1-4-16,3-1 0 0,-2-2-1 16,2 1 2-16,-1-1-3 0,0-2 0 0,1-2 3 15,-2-2 2-15,4-1 2 0,-3-3 1 16,1-1 4-16,4-2 4 0,-1-3 5 15,0-3 3-15,1-3 1 0,4-3 0 16,-1-2-3-16,-1-1-6 0,-1-1-8 0,1-1-3 16,0-3-2-16,-1 1 0 0,-2 0 0 15,0-2-1-15,0-3 5 0,-1 1 0 16,0-2 2-16,0 0 4 0,0-4 2 0,-1 0 4 16,0-1-1-16,1-3 2 0,-1-2-2 15,-2-1-5-15,1-2-4 0,0-3-2 0,-3 1-2 16,1-2-2-16,-3-2-2 15,-1 0 1-15,-4-1 0 0,1 1-1 0,-3 2-3 16,-2-2 2-16,-4 2-1 0,-3-2 1 16,0 0 1-16,-3 0 1 0,-3-1-1 15,-1-1-1-15,-4 0 0 0,2 0 1 0,-3-1 0 16,-3-1-1-16,-1 0 2 0,-1 0-1 16,-1 0 0-16,0 2 0 0,-2 0 0 15,-3 0 4-15,3 4-1 0,-2-1 2 16,-2 5-1-16,-2 2-3 0,1 1 2 15,-3 2-3-15,-2 3-1 0,2-1 0 0,-3 2 2 16,-2 2-2-16,-3 0-2 0,1 0 2 16,0 0-2-16,-1 2 1 0,0 0-1 0,-1 0-2 15,1 0-2-15,-1 0-5 0,2 2-7 16,-3 2-19-16,4-1-22 0,0 1-30 16,1 4-40-16,0-1-47 0,3 3-48 15,1 1-38-15,0 2-28 0,4 3-17 0,-2-1-5 16,4 0-4-16,2 0-5 0,-2 2 23 15,2 0 33-15,0 0 40 0</inkml:trace>
  <inkml:trace contextRef="#ctx0" brushRef="#br0" timeOffset="-44130.4">2980 12407 103 0,'-2'-5'156'0,"-1"1"-22"0,1-2-16 0,0 2-11 15,1-2-4-15,1 3 1 0,-1-3 2 16,1 2 6-16,-2-2 9 0,2 3 11 16,-2-1 14-16,2 0 8 0,-2 0 9 0,2 0 6 15,-2 2-2-15,2-1-4 0,0 1-12 16,0 2-12-16,0-2-16 0,0 2-7 16,2 2-3-16,0 2-8 0,0 1-6 15,1 3-8-15,0 3-10 0,4 5-15 16,-3-1-17-16,1 4-13 0,-1-2-13 0,2 2-8 15,-2 0-7-15,1 0-2 0,-1-2-4 16,0 2-1-16,0-1-1 0,-3-1 0 16,3-2 0-16,-1 2-2 0,-2-2-5 0,1 1-8 15,0-1-19-15,0 0-35 0,-1-4-52 16,1 1-75-16,0-1-72 0,1-1-66 16,1-3-53-16,-1 1-48 0,0 0-17 0,1-5 37 15,1 3 58-15,-1-4 65 0</inkml:trace>
  <inkml:trace contextRef="#ctx0" brushRef="#br0" timeOffset="-42714.37">5615 12133 31 0,'-2'0'164'0,"0"0"-10"15,0 0-28-15,0-2-20 0,-1 2-11 16,1-2-2-16,0 0 1 0,1 0 5 15,1 0 6-15,-2 1 11 0,2-3 13 16,-1 0 14-16,1 0 12 0,0 0 10 0,0-1 4 16,0 1-3-16,1-2-8 0,-1 2-15 15,2-1-18-15,1 1-19 0,2-2-20 16,-1 2-21-16,1-2-18 0,3 3-13 0,0 1-11 16,-1 0-10-16,1 2-6 0,1 0-1 15,0 4 0-15,2-1-2 0,-3 3-1 16,1 0 1-16,-3 3 0 0,3 1-1 15,-5 3-2-15,-1 1 2 0,0 1-2 16,-3 2 2-16,0 0 1 0,-2 0-1 0,1 0-1 16,-2 1 1-16,-3-3 3 0,-1 0-4 15,1-2 0-15,-3 1 0 0,1-3 2 16,-3-1 4-16,2-3 4 0,0 1 5 0,-2-4 11 16,3 0 9-16,-1-3 9 0,1-1 6 15,-1 0 2-15,4-1-1 0,0 1-6 16,-2-2-7-16,4 2-7 0,1-2-7 15,0 2-8-15,0-2-5 0,4 2-2 0,0-2-4 16,2 2 0-16,2-2-4 0,1 2 0 16,0 0-2-16,5 0 0 0,0 0 1 15,-1 0-1-15,0 0 2 0,3 0-2 16,-2 0 1-16,-2 0-8 0,2 0-18 0,0 0-28 16,-1 0-50-16,-1 0-68 0,1 0-80 15,-2 0-75-15,3 0-61 0,0 0-50 16,-1 0-29-16,-1 0 26 0,1 0 58 0,0 0 69 15</inkml:trace>
  <inkml:trace contextRef="#ctx0" brushRef="#br0" timeOffset="-41583.2">7595 11849 49 0,'2'-4'145'0,"-2"0"-7"0,3-1-5 16,-2 1 0-16,1-2 4 0,0 1 5 0,1-1 9 16,1-2 8-16,1 2 8 0,-1-1 6 15,-1 1 5-15,0-1-4 0,2 1-10 16,-1 0-14-16,0 0-18 0,-3 1-22 15,2 1-25-15,0 0-22 0,-1 0-19 0,0 2-18 16,0 0-12-16,-2 2-7 0,2 0-5 16,-2 4-3-16,2 0 0 0,-1 4 1 15,1 3-2-15,-1 1-1 0,2 1 1 16,-1 0 2-16,0 4-2 0,2 0 1 0,-1 1 1 16,3-1 3-16,0 0-1 0,1-2 0 15,3 0 2-15,-3 1 0 0,3-1-3 16,2-2-1-16,-4-1 1 0,3-1 3 0,-2-1 5 15,-1-1 12-15,-1-1 14 16,1-3 11-16,-3 1 12 0,0-2 14 0,-1 0 8 16,-2 0 2-16,-1-1-5 0,1-1-7 15,-2 0-10-15,-2 0-15 0,-1 0-14 0,-1 0-14 16,-2 0-13-16,-1 0-21 0,-2 0-38 16,2 0-56-16,-2-1-70 0,1 1-79 15,-1 0-71-15,1 0-57 0,1-2-47 0,3 2-16 16,-2-2 34-16,1 2 59 0,2-2 67 15</inkml:trace>
  <inkml:trace contextRef="#ctx0" brushRef="#br0" timeOffset="-40660.82">10087 11729 132 0,'0'-6'118'0,"0"3"-26"0,0 1-19 16,0-2-13-16,0 4-9 16,-1 0-2-16,-3 2 0 0,-1 2 2 0,2 1 1 15,-3 5 0-15,-2-1 2 0,1 5 2 0,-3-1 2 16,3 0 1-16,-3 3 2 0,3-3 5 15,-4 2 3-15,5-2 3 0,-3 3-2 16,3-3 0-16,-3-2-2 0,4 1-1 16,1-3-1-16,1 1 1 0,-2-4 1 0,4-1 6 15,-1 1 5-15,0-2 6 0,0 0 6 16,2-2 13-16,2 0 11 0,2-1 7 16,-1-1 2-16,3 0-1 0,0 0-5 15,2-1-16-15,1-3-17 0,1 2-19 0,-2-2-14 16,5 0-14-16,-4-2-12 0,2 3-9 15,-1-3-7-15,-1 2-5 0,1-2-9 16,0 3-19-16,-3-1-31 0,1 0-44 0,-2 0-52 16,-2 0-54-16,3 2-53 0,-3 1-39 15,0-1-19-15,-1 0-11 0,1 0-9 16,-2-2 0-16,0 0 27 0,-2 0 40 16</inkml:trace>
  <inkml:trace contextRef="#ctx0" brushRef="#br0" timeOffset="-40449.18">10103 11756 17 0,'0'-4'170'0,"0"2"-8"15,0 0-28-15,0 0-23 0,2 0-12 16,-2 4-4-16,2 0-5 0,0 4-2 16,3 3-4-16,-1 3-6 0,0 5-12 0,-1 2-16 15,3 4-16-15,0 2-24 0,-1 1-30 16,3 1-33-16,-1 2-42 0,2-3-50 0,-3-1-63 15,5 0-29-15,-5 0 0 0,3-5 17 16</inkml:trace>
  <inkml:trace contextRef="#ctx0" brushRef="#br0" timeOffset="-39449.07">11546 12228 38 0,'-3'-2'160'16,"1"-2"-17"-16,-2 3-27 0,2-1-17 0,0 0-7 15,0 0-5-15,0 2-3 0,1-2 0 16,-1 2 1-16,2 0 1 0,-2 0-3 16,2 0-4-16,-2 0-10 0,2 0-5 0,-2 0-6 15,2 2-5-15,-2 2 0 0,2-1 3 16,0 3 6-16,0 2 2 0,2-1 4 15,0 1 0-15,0 2 0 0,2-3 1 16,-1 3-2-16,1-3 4 0,2 3 4 0,-3-3 6 16,4 1 7-16,-4 0 5 0,1-3 5 15,-1 1 1-15,-1 0-1 0,3-2 1 16,-3-2-8-16,-1 1-5 0,1-1-10 16,-2 0-12-16,2 0-11 0,-2 0-15 0,0-2-10 15,-2 2-11-15,0 0-18 0,1 0-32 16,-6-2-49-16,2 2-64 0,-1 0-74 15,-2-1-68-15,1 1-57 0,-1 0-39 0,1 0-24 16,-2 0-1-16,3-2 40 0,-3 0 52 16,1-2 56-16</inkml:trace>
  <inkml:trace contextRef="#ctx0" brushRef="#br0" timeOffset="-39324.43">11469 12272 31 0,'7'-6'137'0,"3"-1"-32"0,-2 1-40 0,5-2-32 16,-2 1-27-16,2-1-33 0,0-1-39 16,1 1-37-16,-2-2-20 0</inkml:trace>
  <inkml:trace contextRef="#ctx0" brushRef="#br0" timeOffset="-38590.08">11237 11076 67 0,'-2'-4'171'0,"2"2"-8"0,-2 0-44 0,2 2-32 16,-1 0-15-16,-1 4-9 0,1 2-1 16,-1 3 2-16,-2 1 4 0,1 3 7 0,0 4 8 15,1 4 6-15,0 2 5 0,0 2 1 16,1 1-3-16,-1 3-4 0,2-2-11 16,0-1-10-16,2 1-10 0,-1-4-11 15,1 0-6-15,2-4-1 0,2-2 7 16,1-4 11-16,0-1 16 0,2-3 21 0,-1-1 17 15,4-4 13-15,0-4 3 0,0-2 0 16,-2-2-5-16,2-2-9 0,0-1-10 16,-4-3-9-16,1 2-6 0,-3-1-11 0,-2 1-10 15,1-1-11-15,-1 1-10 0,-4 2-12 16,0 1-10-16,-4-1-9 0,-1 2-9 16,1 2-9-16,-4 0-14 0,-1 2-20 0,-2 2-26 15,-1 0-46-15,0 4-61 0,-1 0-64 16,-1 1-57-16,0 3-45 0,4-3-30 15,-1 3-13-15,3-1-7 0,-2 1 23 16,0-2 46-16,1-3 49 0</inkml:trace>
  <inkml:trace contextRef="#ctx0" brushRef="#br0" timeOffset="-37689.27">10664 9519 124 0,'-2'-5'189'0,"1"-3"-16"0,-1 2-14 0,0-1-9 16,2 1-9-16,0 0-13 0,0 0-11 16,0 1-15-16,2-1-13 0,1 0-9 0,1 1-5 15,0 1 13-15,4-2 9 0,0 2 13 16,0 0 8-16,5 1 3 0,-2 1-3 16,1 0-16-16,1 2-17 0,0 2-15 0,-1 0-7 15,0 1-3-15,0 1 3 0,0 2 5 16,-1 2 5-16,-1-1 5 0,-1 3-2 15,0-1-2-15,-1 1-6 0,-1 1-10 0,2 3-6 16,-4-1-9-16,-2 0-4 0,2 2-7 16,-1 1-3-16,-2 1-5 0,-2 0-3 15,0 0-4-15,0 0-3 0,0 2-3 16,-2-2-5-16,0 1-2 0,-3-1-4 0,3 0 0 16,-1-2 0-16,1 0-1 0,-1 1-1 15,1-1-7-15,-3-2-16 0,3 1-33 16,-1-3-47-16,1 0-61 0,0-1-72 15,0-1-62-15,2-1-49 0,0-2-29 0,2 0-21 16,-2-5-1-16,-2 1 37 0,2-2 51 16,-4-2 57-16</inkml:trace>
  <inkml:trace contextRef="#ctx0" brushRef="#br0" timeOffset="-37510.65">10758 9695 58 0,'-2'-4'153'0,"2"0"-35"0,0 2-33 16,0 0-22-16,4 0-15 0,-1 0-8 15,5 0-3-15,4 0-3 0,0-1-3 16,5-1-1-16,3 0-4 0,-1-2-16 16,2 1-24-16,-1-1-26 0,2 0-35 0,-1 0-47 15,0 1-36-15,-5-1-12 0</inkml:trace>
  <inkml:trace contextRef="#ctx0" brushRef="#br0" timeOffset="-33262.88">8017 15383 14 0,'-4'-4'168'0,"0"0"21"16,-1 0-40-16,2 1-20 0,2-1-3 16,-3-2 12-16,2 2 20 0,0-1 19 0,0-1 24 15,2 0 23-15,-3 0 21 0,3 1 13 16,-2 1-6-16,2 0-20 0,-1 2-30 0,1 0-36 16,0 0-38-16,0 0-34 0,0 4-26 15,1 0-19-15,1 4-9 0,3 2-10 16,1 5-9-16,-2 2-3 0,3 6-5 0,-1 2-2 15,1 0-3-15,-1 2-1 16,-1 1 1-16,2-1-2 0,-4 2 1 0,3-2 0 0,-3-3 0 16,2 1-1-16,-3-2 1 0,0-4 1 15,-1-1-3-15,1-5-1 0,-1-1-2 16,-1-3 0-16,0-5-4 0,-1-2-3 0,-1-6 3 16,-1-1-4-16,-2-5-2 0,1-3 1 15,1 0 2-15,-1-2 4 0,3-2-3 0,-4-2 4 16,3 2 0-16,2-2 0 0,0 0-2 15,0 2-1-15,2-2 1 0,1 4 0 16,-1-1 0-16,1 3 1 0,1 2-2 0,1 1 2 16,2 3-1-16,-3 1-2 0,5 4-1 15,-1 4 0-15,3 2 1 0,-2 4-1 16,3 2 2-16,-3 3 1 0,2 2 4 0,-1 3 2 16,0-1-1-16,-2 2 3 0,-2-2-2 15,3 1 0-15,-4-3-3 0,-1 0-3 0,0-3-5 16,0-1-4-16,-2-3-5 15,-2 0-4-15,0-4-7 0,0-4-3 0,-2-2 0 16,-2-4 1-16,0-3 3 0,0-2 6 16,1-5 9-16,-1-1 5 0,0-2 6 0,1 2 7 15,1 0 5-15,0 0 7 0,2 2 6 16,2 0 2-16,0 4 6 0,1-1-1 0,1 3-1 16,0-1-2-16,-1 5-3 0,3-1 1 15,2 4-2-15,-1 2 1 0,3 2-1 16,-1 4-6-16,0 4 0 0,2-1-1 0,0 5-5 15,-2 1-2-15,3 2-4 0,-3 3 0 16,1 1-1-16,0 2-2 0,-3 0 2 0,1 0-2 16,-1 1 0-16,1-1-4 0,-2 2-12 15,-2-2-18-15,-2-2-34 0,3 0-66 0,-3-2-101 16,0-1-100-16,0-3-87 0,0-2-78 16,0-1-50-16,-2-2 26 0,-2-3 78 15,0-3 92-15</inkml:trace>
  <inkml:trace contextRef="#ctx0" brushRef="#br0" timeOffset="-32815.23">8333 15469 49 0,'-3'-12'221'0,"3"1"22"0,0 3-14 16,0 0-52-16,0 3-39 0,3 1-19 0,1 2-7 16,0 0-7-16,-2 2-6 0,7 2-2 15,-1 2-6-15,-1 0-13 0,2-1-16 0,3 1-13 16,0 0 0-16,-2 0-1 0,5-2-5 15,0-2-1-15,0 0-4 0,-2 0-6 0,-1-4-20 16,-2 0-16-16,3 0-7 0,-7-1-3 16,3-3 1-16,-4 0 1 0,-2-1 8 15,0 1 8-15,-1-1 12 0,-4 1 19 16,-1 1 29-16,1-1 30 0,0 0 29 0,-4 3 25 16,-3 1 12-16,5 0 0 0,-5 0-15 15,0 2-17-15,1 2-25 0,-1 2-22 0,1 0-17 16,-1 2-13-16,1 0-5 0,-1 3-13 15,0 1-3-15,5 3-4 0,-2 1-1 0,1 3-4 16,3 0-5-16,2 4 0 0,2 0 2 16,0 0 0-16,5 2-3 0,-2-2-3 15,5 0 1-15,-1 1-4 0,3-3-5 0,1-2-4 16,1 0-2-16,-2-2-4 0,3-1-5 16,0-3-6-16,1-1-10 0,0-2-12 0,-3-4-27 15,2 0-44-15,-1-4-67 0,-1 0-76 16,-2-4-80-16,3 0-63 0,-3-3-51 15,3-3-39-15,-5-1 24 0,-1-2 62 0,-1-2 75 16</inkml:trace>
  <inkml:trace contextRef="#ctx0" brushRef="#br0" timeOffset="-32433.94">8693 15143 63 0,'-5'-21'223'0,"1"2"28"0,0 2-9 0,-3 1-38 0,4 3-34 0,-1 2-21 0,1 1-20 0,1 3-15 0,2 3-15 0,0 2-10 16,2 6-1-16,1 3 5 0,1 5 9 16,4 5-1-16,-1 4-5 0,1 4-7 0,2 1-17 15,-1 3-13-15,-2 1-17 0,3 3-13 16,-3-3-12-16,1 1-13 0,-2-3-9 16,-1 1-13-16,2-4-13 0,-4-3-13 15,-1-3-12-15,-1-3-14 0,-1-5-13 0,-1-5-3 16,-1-4 5-16,1-4 8 0,-3-4 13 15,-1-3 20-15,1-5 29 0,3 1 27 0,-1-2 25 16,0-1 23-16,4 1 19 0,0 0 17 16,1 2 14-16,4-1 14 0,0 5 11 0,3-1 10 15,-2 5 2-15,7-1-2 0,-2 4-12 16,2 0-18-16,1 4-21 0,-1 0-22 16,2 4-19-16,0-1-15 0,0 3-14 0,0 1-9 15,0 1-6-15,-1 1-6 0,-1 3-6 0,0-1-1 16,-1 0 0-16,-4 3 1 0,2-1-8 15,0 2-9-15,-5-2-22 0,1 0-48 16,-2-1-76-16,-3-1-89 0,0 0-83 16,0-1-74-16,-1-3-64 0,0-1-30 0,-4-4 38 15,-3 0 67-15,1-4 77 0</inkml:trace>
  <inkml:trace contextRef="#ctx0" brushRef="#br0" timeOffset="-32184.36">9016 15023 196 0,'-2'-23'302'0,"1"2"26"15,1 0 21-15,0 4-87 0,0 0-75 16,1 3-37-16,4 3-10 0,-1 1-3 0,-1 7 1 16,4 1 2-16,2 6 7 0,0 5 9 15,1 6-2-15,1 6-14 0,0 4-21 16,0 2-30-16,3 5-25 0,-2 0-25 0,1 3-16 15,-2 1-16-15,1-2-36 0,-3 1-54 16,1-1-73-16,0 0-80 0,-3-1-81 0,1-1-43 16,-3 0-39-16,0 1-36 0,0-3 24 15,-3-3 56-15,-2-2 66 0</inkml:trace>
  <inkml:trace contextRef="#ctx0" brushRef="#br0" timeOffset="-31992.68">8968 15101 179 0,'-14'-19'514'0,"-3"2"53"0,-3 1 28 0,3 1 14 15,1 2-203-15,6 1-196 0,-1 3-107 16,2-1-65-16,5 1-47 0,3-1-55 16,1 1-67-16,1-1-82 0,3 1-86 15,3 1-82-15,-3-1-84 0,5 1-16 0,-3-1 30 16,-2 1 64-16,1 0 79 0</inkml:trace>
  <inkml:trace contextRef="#ctx0" brushRef="#br0" timeOffset="-30683.03">15969 12598 70 0,'-3'-12'199'15,"0"3"22"-15,-1 1-28 0,1 1-44 16,-1-1-20-16,3 2-4 0,-1 2 4 0,0-1 2 16,2 1 7-16,-2 2 14 0,2 0 22 15,0 2 24-15,0 2 21 0,2 2 10 16,2 3-7-16,-1 5-16 0,2 1-29 0,-1 2-38 16,1 4-37-16,0 1-29 0,2 2-22 15,-2 1-16-15,1 0-12 0,0 0-6 16,-1-2-8-16,1 0-6 0,-2-2-3 15,0-2-5-15,-1-4-1 0,1-1-3 0,-2-3-5 16,0-1-8-16,0-4-12 0,-2-4-5 16,-2-4-6-16,2-4-6 0,-2-5-4 15,-2-2 0-15,2-4 7 0,-1-2 8 0,1-2 6 16,-2-2 9-16,2 0 9 0,-1-1 4 16,3 1 6-16,0 0 2 0,0 2 4 15,3 4 3-15,-1 0 5 0,0 4 7 16,4 4 4-16,-1 1 8 0,3 4 3 0,-1 4 6 15,3 4-2-15,2 8 0 0,-2 3-2 16,3 6-5-16,0 4-5 0,0 2-9 16,-2 2-4-16,2-1-3 0,-1 1-4 15,-2 0-1-15,-1-5-2 0,1 1-1 0,-3-4-4 16,-1-3-7-16,-2-3-11 0,0-2-14 16,-1-5-22-16,-1-2-25 0,-2-4-22 15,2-6-17-15,-2-1-6 0,-2-5-1 16,2-3 14-16,-2-2 22 0,1-2 25 0,-1 0 20 15,0-2 17-15,0 0 14 0,2 0 16 16,0 0 15-16,2 4 20 0,0-1 20 16,0 3 24-16,1 2 26 0,3 1 22 0,0 3 16 15,2-1 3-15,-1 5-6 0,5-1-13 16,-2 4-16-16,3 2-24 0,0 2-22 16,0 2-16-16,1 2-12 0,-2 3-7 15,2 4-5-15,0 3-5 0,-3 1-6 16,0 2-5-16,1 4-3 0,-3 0 2 0,0-1-5 15,1 3-12-15,-3 0-23 0,0 0-51 16,-1-2-81-16,-2-2-93 0,3-2-87 16,-3-2-72-16,1-2-58 0,-1-4-20 0,-2-1 40 15,0-2 71-15,-2-7 78 0</inkml:trace>
  <inkml:trace contextRef="#ctx0" brushRef="#br0" timeOffset="-29882.65">16463 12626 78 0,'-2'-7'249'0,"0"3"14"0,1 0 15 0,1 0-98 15,0 2-71-15,0 2-39 0,3 2-18 16,3 2-13-16,2 0-10 0,0 2-5 0,2-1-3 16,2-1 1-16,0 2-1 0,1-2-1 15,0-2-2-15,1-1-1 0,-1-1-2 16,-1-1-3-16,-2-3-3 0,2 0-3 15,-2-4-2-15,-1 1-1 0,-3-3-3 16,0 1 1-16,-3-3 3 0,-1 1 6 0,-2-1 6 16,-2 1 10-16,1 0 12 0,-3-1 12 15,-3 3 14-15,1-1 15 0,-2 2 14 16,0 1 17-16,-1 3 15 0,-1 0 13 16,0 4 9-16,1 0 6 0,0 4-2 0,1 2-7 15,0 1-15-15,1 3-15 0,0 3-20 16,3 2-17-16,2 4-17 0,0 1-13 0,4 0-11 15,0 1-8-15,0 2-7 0,5-2-6 16,1 0-3-16,1 0-4 0,0-2-2 16,3-2-1-16,2-1-3 0,-1-3-3 15,2-2 0-15,-1-3-2 0,2-2-3 0,1-4-9 16,3-4-9-16,-3-2-14 0,2-6-26 16,-2-1-29-16,0-6-31 0,0-2-27 15,-1-4-22-15,-3-2-8 0,0-3 12 16,0-3 23-16,-3-1 30 0,0-3 35 15,-3 1 31-15,-2-2 24 0,0 2 17 0,-3 1 13 16,-2 1 19-16,0 3 23 0,-2 1 27 16,-1 3 22-16,1 4 21 0,-1 2 12 0,-1 4-2 15,3 1-14-15,-3 3-21 0,1 3-23 16,-1 3-21-16,3 1-18 0,-1 6-12 16,0 3-4-16,2 7 3 0,2 3 3 15,0 8 4-15,-1 2 3 0,3 5 3 0,3 3-1 16,-2 1-5-16,0 0-6 0,2 0-4 15,-3-1-6-15,3-3-3 0,-3-3-4 16,2-2 0-16,-4-2-2 0,3-4-6 16,-3-4-5-16,0-4-7 0,0-3-11 0,-2-4-7 15,-2-6-1-15,2-4 0 0,-2-3 3 16,2-5 10-16,-2-1 13 0,2 0 16 16,0 0 13-16,0-1 12 0,0 3 8 15,2 0 5-15,2 3 1 0,0 1-1 0,-1 1-5 16,3 4-4-16,1 0-4 0,2 2-2 15,-1 4 1-15,3 2-2 0,-3 2-7 16,5 1-2-16,-2 3 0 0,-2 1-4 0,3 1-7 16,-3 3-1-16,2 0-1 0,-1 1-4 15,0-1-15-15,-1 0-35 0,-1-2-55 16,0 3-79-16,-4-3-84 0,3-2-76 16,-3 1-61-16,-1-3-39 0,1-1-16 0,-2-2 41 15,0-4 63-15,-2-2 68 0</inkml:trace>
  <inkml:trace contextRef="#ctx0" brushRef="#br0" timeOffset="-29627.59">17104 12240 63 0,'0'-21'283'0,"0"0"34"0,-2 2 50 15,2 2-25-15,0 1-69 0,0 3-47 0,0 2-25 16,2 1-20-16,1 2-34 0,2 5-27 15,2 3-12-15,0 1 2 16,3 7 8-16,-1 5-1 0,1 5-7 0,1 3-15 16,-1 5-18-16,1 5-19 0,-2 3-16 15,1 2-12-15,-3 0-9 0,2 2-11 16,-3 1-18-16,1-3-38 0,-1-2-59 0,-3-2-82 16,1-1-88-16,-2-3-81 0,-2-3-72 15,0-2-61-15,-2-2 9 0,-2-6 52 16,-1-3 73-16</inkml:trace>
  <inkml:trace contextRef="#ctx0" brushRef="#br0" timeOffset="-29444.44">17008 12082 74 0,'-10'-16'299'0,"-1"3"18"0,0-2 10 16,0 1-53-16,1 3-134 0,2 1-92 15,3 3-71-15,-2-1-59 0,4 1-56 16,3 1-62-16,0 2-61 0,0 0-13 0,0 0 18 16,0 4 31-16</inkml:trace>
  <inkml:trace contextRef="#ctx0" brushRef="#br0" timeOffset="-9024">13040 15411 62 0,'-4'0'160'16,"2"-1"-25"-16,-2 1-27 0,3-2-19 15,-1 2-7-15,0-2-4 0,2 2-5 0,-2-2 0 16,2 2 1-16,-2-2 4 0,2 2 4 16,-2-2 6-16,-1 0 5 0,2 0 8 0,1 0 6 15,-1 0 7-15,1 0 5 0,-2 1 2 16,2-1-2-16,-2-2-5 0,2 2-4 16,-2-2-6-16,2 2-5 0,0-2-1 15,0 1-3-15,0-1-4 0,2-2-7 0,-2 2-10 16,2-1-13-16,1-1-12 0,1 0-9 15,0 0-8-15,0-1-7 0,1 1-3 16,1 0-1-16,0-1-1 0,2 1-1 0,1-2-2 16,-1 3 1-16,1-1-3 0,1 0-1 15,-2 1-2-15,5 1-4 0,-4 0-1 0,1 0-2 16,-3 0 1-16,2 2-5 0,0 2-1 16,-2 0 0-16,1 0-1 0,-1 2 0 0,1 2-1 15,0 0 4-15,-3 2 3 16,1 1 0-16,0 3-1 0,-1-1 0 0,-1 5-1 15,0-1 1-15,-2 2-3 0,0 0 1 0,-1 3 1 16,-1 1 0-16,-1 0 0 0,-1 2-1 16,0 0-1-16,-2 2 3 0,0-3-3 0,0 3-3 15,-1-2-2-15,-2 2 1 0,3-2 1 16,-4 0 1-16,1 0-3 0,1-2 5 0,-3 0 1 16,1 0-2-16,-1 0 1 0,0 0-4 15,-2 0 3-15,0-2-4 0,1 2-3 16,-1-1-3-16,-2-3-10 0,3 0-6 15,0-2-7-15,-2-1-5 0,3-3-6 16,-1 1 1-16,1-2 4 0,0-3 4 0,-2 1 7 16,5-2 6-16,-5 0 7 0,4-2 4 15,-1-1 4-15,1-1 0 0,0 0 0 0,-1-1-2 16,0-3-3-16,2 0-2 0,1 0-2 16,-1-2-1-16,-1 1 1 0,3-1 2 0,0-2 2 15,-1 1 1-15,2-1 5 0,1 0 2 16,-1-1 1-16,1 1 0 0,0-1 1 15,2 1 4-15,0-1-1 0,0 1 1 0,0 0-2 16,0 1 0-16,2-1-1 0,0 1-2 16,-1-1 2-16,1 0 1 0,1 1 3 0,-1 1 1 15,3-2 3-15,-1 3 6 0,0-1 3 16,0 0 6-16,3 2 5 0,-1-1 3 0,1 1 0 16,-1 0-1-16,1 0-4 0,1 0-5 15,-1 3-5-15,3-1-1 0,-3 0-1 16,4 0-2-16,-5 0 3 0,5 2 0 0,-2 0 3 15,0 0 4-15,3 0 0 16,-2 0 3-16,0 0-4 0,1 2 2 0,-3 0 2 16,5 2-2-16,-4-3 3 0,2 3 2 15,1 0 1-15,-3 2-3 0,2-2-6 16,-1 1-3-16,2 1 2 0,-4 0-4 0,5-1-1 16,-5 1 0-16,3 0 0 0,-2-2 4 15,-1 1-3-15,2-1 0 0,-3 0 0 0,-1 0-3 16,0 0-2-16,-2-1-6 0,3-1 0 15,-3 0-4-15,0 0 1 0,-1 0 0 0,-2 0 1 16,4-2-2-16,-3 2-12 0,-2-2-26 16,2 0-40-16,-2 0-67 0,2 0-81 0,-2 0-80 15,2 0-70-15,1 0-61 0,-1 0-41 16,-2 0 20-16,0 0 58 0,0 0 72 0</inkml:trace>
  <inkml:trace contextRef="#ctx0" brushRef="#br0" timeOffset="-8443.37">13431 15794 6 0,'0'-3'193'0,"0"1"28"0,0-2-25 0,2 0-19 0,0 2-9 16,-1-2 2-16,0 2 9 0,1-1 13 15,3 1 14-15,-3 0 15 0,0 0 11 0,0 0 3 16,0 0-7-16,0 2-18 0,-1-2-25 16,0 2-28-16,-1-2-36 0,2 2-30 0,-2 0-28 15,3 0-18-15,-3 0-12 0,0 2-12 16,0 0-4-16,-3 0-7 0,3 2-3 0,-2 1-1 16,2 1-3-16,-1 0 1 0,-2 2-3 15,1-3 1-15,-2 3-4 0,-1-1-14 16,0 3-17-16,0-2-38 0,-2 1-58 0,0-1-82 15,-1 1-78-15,3-1-72 0,1 1-60 16,0-1-51-16,3 0-2 0,-4-3 49 16,4 1 67-16,-1-2 72 0</inkml:trace>
  <inkml:trace contextRef="#ctx0" brushRef="#br0" timeOffset="-7117.08">13878 15200 28 0,'0'-4'176'0,"-1"2"5"0,1-2-36 0,-2 3-31 0,2-1-18 0,-2 0-10 16,0 0-7-16,-3 0-2 0,3 0 2 15,-1 2 1-15,-2 0 1 0,-2 0 4 16,2 2 3-16,-2-2 4 0,-3 2 2 0,0 0-1 15,1 2-1-15,-2-1-3 0,-2 1-5 16,1 0-5-16,0 0-6 0,-1 0-7 0,-1-1-6 16,0 1-9-16,2 0-5 0,1 0-5 15,-2 0 0-15,3-1 3 0,0 1 2 16,2-2 4-16,1 2 4 0,-1-2 4 0,2 0 2 16,3 0 0-16,-1 0 0 0,0 0-1 15,1-2-4-15,1 1-2 0,1-1-5 0,0 2-3 16,1-2-4-16,-2 2-5 0,2-2-3 15,0 0-8-15,0 2-5 0,0-2-3 16,2 2-4-16,-1 0 3 0,2 2-1 0,2 0 3 16,-1-1-1-16,0 3-3 0,0 0 0 15,3 1-3-15,-1 1-2 0,-1 2-2 16,1-1 0-16,-1 3-1 0,2 1 0 0,-2 0-3 16,0 1-2-16,2 1 3 0,-3 0-2 15,1 0 2-15,-2 0 0 0,2 1 1 0,-1-3-3 16,-2 0-1-16,1-1 0 0,-2-3-1 15,1-1 1-15,1 0 1 0,-1-3 1 0,-2 1 2 16,2-2-1-16,-2 0-2 16,2-2-1-16,-2-2-1 0,2 0 0 0,0 0 0 15,1-2 1-15,-1-2 0 0,2 0 3 16,0 0-3-16,1 0 0 0,0-1-1 0,0 1 1 16,0-2-1-16,4 0-1 0,-3 1 2 15,3-1-1-15,-1 0-3 0,-1 1-2 16,3 1 4-16,-1-2-1 0,0 2-1 0,1 0 3 15,0 3 0-15,-3-1 2 0,3 0-2 16,-1 2-2-16,1 2 1 0,-1 0-2 0,-1 1 2 16,1 3 2-16,-1 2 1 0,-1-1 3 15,1 5 1-15,-1-1 7 0,0 3 0 0,-3-1 1 16,1 2 2-16,-2 2 1 0,0-2 2 16,-3 3-3-16,0-1 1 0,-3 0 0 0,1 0-2 15,-1 0 3-15,-2 0 0 0,-2-1-1 16,2-1-4-16,-2-2-2 0,-1 0-2 15,0-1-2-15,1-1-3 0,-1-1-4 0,0-3 0 16,-1 1 1-16,1-2-1 0,-1 0-10 16,1-3-8-16,-1-1-15 0,1 0-24 15,-2 0-42-15,3-2-66 0,-1 0-74 0,1-2-75 16,1 2-62-16,1-2-49 0,3 2-42 16,0-2 8-16,2 0 52 0,0-1 66 15,0-1 67-15</inkml:trace>
  <inkml:trace contextRef="#ctx0" brushRef="#br0" timeOffset="-6663.19">14339 15491 70 0,'0'-3'238'0,"0"-1"34"0,0 2-11 16,0-2-39-16,1 0-24 0,4 1-2 16,-1-1 9-16,1 0 12 0,1 0 18 15,2 2 12-15,2-2-7 0,-2 1-21 0,3-1-32 16,-3 0-35-16,3 0-35 0,0 2-35 16,-2-2-24-16,1 2-16 0,-3-1-11 15,3 1-11-15,-3 0-7 0,0 0-6 0,-2 0-3 16,0 0-1-16,2 0-6 0,-3 0-9 0,-2 0-22 15,3 1-38-15,-3-1-62 0,0 0-76 16,0 2-80-16,-2-2-69 0,0 2-58 16,0 0-45-16,-2-2 1 0,0 2 44 15,-3-2 67-15,1 2 69 0</inkml:trace>
  <inkml:trace contextRef="#ctx0" brushRef="#br0" timeOffset="-4929.54">15318 15335 57 0,'-2'-4'181'15,"-1"1"1"-15,-1 1-43 0,0-2-33 16,0 2-24-16,1 0-15 0,-3 2-7 0,-1 0-5 16,3 0-1-16,-4 0 5 0,0 2 6 15,-2 0 9-15,1 2 8 0,-1 0 6 16,-1-1 10-16,0 1 4 0,-2 2 1 0,0 1-3 15,1 1-9-15,-3 2-11 0,1-1-11 16,-1 4-12-16,2 1-8 0,-3 1-4 16,2 0 3-16,2 2 10 0,0 3 8 0,-1-1 18 15,1 2 16-15,1 1 6 0,2 1 1 16,1-2-6-16,0-2-6 0,3 0-16 16,1-3-18-16,-1-1-9 0,2-2-3 0,3 0-3 15,0-1-3-15,0-3-2 0,2 1 0 0,-1-2-3 16,1-3-3-16,5 1-4 0,-2 0-4 15,0-3-1-15,6-1-2 0,-2 0-4 16,0 0-2-16,3-2-4 0,1-2-4 0,1 0-3 16,-2-1-2-16,3-1 0 0,1 0-2 15,0-2 0-15,-3 1-2 0,2-3-3 0,-1 2 0 16,-1-1 2-16,-3-1 0 0,5 0-1 16,-4 1 1-16,0-1 0 0,-1 0-4 15,2 3-6-15,-4-3-10 0,1 1-8 16,-1 1-17-16,1-2-30 0,-3 1-47 0,-1 1-62 15,1-2-65-15,-1 3-61 0,1-3-47 16,0 2-27-16,-1-1-14 0,0-1-3 0,-2 2 38 16,-1-1 51-16,0-1 55 0</inkml:trace>
  <inkml:trace contextRef="#ctx0" brushRef="#br0" timeOffset="-4583.28">15251 14989 66 0,'-1'-4'172'0,"-1"0"-16"0,0 2-38 0,0 0-27 16,2 0-12-16,0 2 1 0,2 2 8 15,0 2 14-15,0 4 16 0,1-1 9 16,4 5 8-16,-4 1 1 0,2 2-2 0,4 4-3 16,-4 0 0-16,3 4-1 0,0 0-3 15,-1 2-4-15,1 0-5 0,-1 1-8 0,1 3-13 16,-1-3-15-16,1 3-18 0,-3-2-17 16,4 1-15-16,-4-1-12 0,0 0-9 0,2-1-11 15,-3-1-18-15,-1-2-31 0,0 0-48 16,2-2-53-16,-1-2-57 0,0-2-52 15,-1 0-42-15,1-2-32 0,0-1-30 0,0-1 13 16,-2-2 35-16,-1-1 45 0</inkml:trace>
  <inkml:trace contextRef="#ctx0" brushRef="#br0" timeOffset="-4324.57">15495 15400 39 0,'-1'-10'211'0,"1"3"22"0,0-1-24 16,-2 3-51-16,2 1-36 0,0 0-16 15,2 2 4-15,-2 2 12 0,1 2 23 16,3 4 25-16,0 1 21 0,0 5 7 16,0 3-8-16,-1 0-20 0,4 4-24 0,-2 0-27 15,0 0-27-15,2 2-23 0,-2-2-19 16,0 2-18-16,2-2-20 0,-3-2-38 0,0 1-58 15,1-3-70-15,-1-2-74 0,0-1-71 16,1-3-69-16,-1-1-57 0,0-1 6 16,-2-1 43-16,-2-2 58 0</inkml:trace>
  <inkml:trace contextRef="#ctx0" brushRef="#br0" timeOffset="-4150.29">15519 15145 112 0,'-5'-14'190'0,"2"1"5"15,1 2-73-15,2 1-62 0,0 3-46 0,0 1-35 16,2 0-31-16,1 2-38 16,2 2-49-16,-2 0-20 0,1 2-3 0</inkml:trace>
  <inkml:trace contextRef="#ctx0" brushRef="#br0" timeOffset="-3292.07">15703 15349 19 0,'0'1'159'0,"0"3"-15"0,4 2-19 0,-1 2-9 15,2 1-2-15,-1 1-4 0,0 1-7 16,0 2-4-16,3 3-3 0,-3-3-6 0,0 2-6 15,1 1-8-15,1-1-9 0,-2 0-9 16,-1 0-12-16,-1-3-11 0,2-1-9 0,-2 1-10 16,0-5-4-16,0 1-5 0,-2-3-2 15,1-1 0-15,-1-2-2 0,0 0-6 16,-1-4-4-16,1-2-2 0,-2-1-1 0,0-3-2 16,-2-1 1-16,2-1 4 0,-2-1 5 15,3-3 2-15,-3 1 0 0,2 0 0 0,-2-3 3 16,1 3 4-16,1 0 4 0,2 1 8 15,0-1 4-15,0 1 5 0,0 3 5 16,2-1-2-16,3 1 1 0,-1 1 0 0,0 1 1 16,1 1-2-16,3 2 1 0,-1 0-1 15,1 2 2-15,-1 2 1 0,3 4 3 0,0 0 4 16,0 4 3-16,-1-1 1 0,0 5-4 16,1 1-5-16,-3 0-7 0,3 3-8 15,-3 1-5-15,2-2-6 0,-5 0-6 0,3-1-3 16,-1-3-1-16,-3 0 0 0,-2-1-2 15,1-2-4-15,1-3-10 0,-1 1-16 0,-2-4-20 16,-2-2-22-16,2-4-17 0,-3-2-10 16,1-1 3-16,1-5 9 0,-2 1 16 0,1-4 20 15,-2-1 17-15,1 1 14 0,1 0 8 16,0 0 7-16,1-1 7 0,-1 1 6 16,2 2 6-16,0 0 7 0,0-1 7 0,2 3 7 15,-1 1 6-15,1 1 6 0,3-1 7 16,1 3 10-16,-2-1 14 0,3 2 11 15,1 1 14-15,1-1 11 0,0 0 10 16,1 2 5-16,-1 2-2 0,1 2-2 0,0 0-4 16,-1 4-5-16,1 0-10 0,-2 2-11 15,3 1-10-15,-4 5-14 0,1-1-15 0,-1 3-13 16,0 1-9-16,-2 2-11 0,0 0-7 16,2 0-4-16,-4 2-2 0,0 0-4 15,1 0-3-15,1 0 2 0,-3-1-5 0,2-3-18 16,-2 0-29-16,-2-2-44 0,0 1-60 15,0-5-66-15,2 1-58 0,-2-3-44 0,2 1-25 16,1-2-8-16,-1-2 6 0,0-1 3 16,0 1 22-16,0 0 38 0,-2-4 42 0</inkml:trace>
  <inkml:trace contextRef="#ctx0" brushRef="#br0" timeOffset="-2715.77">16208 15354 78 0,'-2'-4'200'0,"0"1"7"0,0-1-45 0,0 0-68 0,0 2-44 0,2 2-20 16,0 0-9-16,2 0 1 0,2 2 7 15,0 2 8-15,0 0 6 0,1-1 6 16,3 3 4-16,-1 0 1 0,2 0-1 0,-1-1 0 15,3 1 2-15,-2 0 2 0,2-2 0 16,1-3 1-16,0 1 0 0,0-2 4 16,1 0 3-16,2-3 3 0,-2-1 5 0,-2-2 5 15,2-2 3-15,-1 1 2 0,-1-3 2 16,-2-1 4-16,2-1 3 0,-5 1 5 16,1 1 3-16,-3-1 3 0,-2 2-2 0,-1-1-5 15,-1 0-12-15,-1 3-14 0,-3-3-13 16,0 3-12-16,-3-1-9 0,3 0-5 0,-4 3-3 15,-2-1-1-15,0 0 0 0,1 3-2 16,-2 1-2-16,-1 0-5 0,-1 2 1 16,2 2 2-16,-1 0-3 0,-2 1-2 15,4 3-1-15,-2 2-2 0,2 1-2 0,1 1 0 16,-1 3 0-16,5 0 0 0,-1 3 2 16,1-1 1-16,2 2 1 0,3 2-1 0,0-2 3 15,2 2 1-15,-1 0 1 0,4-2 1 0,1 1 0 16,0-1 1-16,3-2-1 0,0-2-2 15,1 1 1-15,2-5-5 0,0 1-2 16,1-3-5-16,2-1-2 0,2-2 1 0,-1-2-1 16,0-2-3-16,0 0 0 0,0-2 0 15,2-2-1-15,-3 0-4 0,0 0-9 16,0-1-12-16,-1-1-21 0,-4 0-43 0,2 1-67 16,0-3-81-16,-4 2-74 0,3 1-59 15,-2 1-44-15,-1-2-23 0,0 2-5 16,-3 2 38-16,0-2 60 0,0 1 60 0</inkml:trace>
  <inkml:trace contextRef="#ctx0" brushRef="#br0" timeOffset="-2109.86">16612 14998 153 0,'0'-6'183'0,"0"3"-29"0,0-1-54 0,0 0-39 0,0 0-20 0,0 2-8 0,0 2 3 16,0 2 12-16,2 2 17 0,0 2 17 16,0 1 17-16,2 3 9 0,-2 3 6 15,3 0 0-15,-1 3-3 0,1 3-3 0,2 0-4 16,-2 2-5-16,0 2-5 0,2-1-7 15,-2 5-8-15,0 0-8 0,4-1-10 16,-4 3-12-16,0-2-9 0,2-1-12 0,-1 1-10 16,-1-2-8-16,1-2-5 0,-2 0-6 15,-1-4-12-15,1-2-13 0,0-4-14 0,-2 0-13 16,0-3-14-16,-2-1-16 0,0-3-15 16,0-2-8-16,-2-2-9 0,0-2-3 15,-2-4 3-15,0-2 13 0,1-1 17 0,-1-3 22 16,-2-1 20-16,2-1 16 0,-1 1 11 15,1-2 8-15,-1 1 5 0,1-1 5 0,2 1 5 16,0 1 6-16,0 0 6 0,2-1 8 16,0 1 7-16,0 1 5 0,2 1 2 15,1 1 3-15,0 0 1 0,2 1 1 0,1-1 2 16,0 1 3-16,3 1 5 0,0 0 6 16,1 0 7-16,0 1 8 0,-2 1 9 0,5 0 6 15,-5 0 6-15,4 2 4 0,-2 0-1 16,0 1-3-16,1 1-6 0,0 1-10 15,-2 3-7-15,1 0-12 0,-1 0-10 0,0 3-12 16,0 1-8-16,-1 2-9 0,-2-1-5 16,1 3-5-16,-1-1-9 0,-1 2-9 0,1-1-18 15,-2 1-28-15,-1-1-39 16,-1-1-46-16,3 0-51 0,-4-1-44 0,1 1-32 16,0-1-21-16,0-3-5 0,-1 3 3 0,1-2 0 15,1-1 9-15,-3-1 26 0,2 0 35 16</inkml:trace>
  <inkml:trace contextRef="#ctx0" brushRef="#br0" timeOffset="-1807.64">16972 15093 55 0,'0'-23'151'0,"0"2"-31"0,0 1-28 0,0 2-16 0,0 1-9 0,0 2-3 15,0 2-2-15,2 1 2 0,-2 3 4 16,0-1 1-16,0 3-1 0,0 1-2 0,2-2 65 16,0 8-55-16,1 2 20 15,-1 4 24-15,2 5 26 0,0 5 20 16,2 3 9-16,-3 2 0 0,3 3-10 0,0 5-17 16,2-1-20-16,-2 3-17 0,0 1-19 15,3-1-17-15,-3 1-18 0,3-1-16 16,-2-1-16-16,1 1-11 0,-2-3-9 15,1-1-22-15,-1-2-31 0,-1-1-41 0,-1-3-51 16,3-2-55-16,-4-3-56 0,-1-1-37 16,1-4-25-16,-1-1-16 0,1-3-20 0,-1-1 17 15,-4-2 40-15,2-4 44 0</inkml:trace>
  <inkml:trace contextRef="#ctx0" brushRef="#br0" timeOffset="-1577.58">16833 14973 84 0,'-12'-11'305'0,"1"-2"20"0,0 1 9 0,0 1-68 15,5 1-131-15,0 1-98 0,-1 1-62 16,6 2-44-16,-1 1-33 0,2-1-29 0,2 4-24 15,1 0-32-15,2 0-32 0,-1 2-4 16,1 2 8-16</inkml:trace>
  <inkml:trace contextRef="#ctx0" brushRef="#br0" timeOffset="-1038.29">17423 15259 183 0,'-3'0'322'0,"-1"-2"31"0,-3 0 33 0,4 0-86 16,2 2-81-16,-1-2-43 0,2 2-10 0,2-1 1 16,2 1 1-16,3-2-2 0,2 2 0 15,3-2-9-15,3 2-16 0,0-2-27 16,3 0-33-16,1 0-27 0,-1-2-20 0,1 0-18 15,1 1-7-15,-3-1-10 0,0-2-10 16,-2 0-19-16,-1 1-30 0,-4-1-41 0,3 2-58 16,-7-2-65-16,3 3-59 0,-3-1-51 15,1 2-42-15,-1-2-37 0,-3 2-2 16,-3 0 39-16,0 2 54 0,-1-2 59 0</inkml:trace>
  <inkml:trace contextRef="#ctx0" brushRef="#br0" timeOffset="3113.85">18073 14670 30 0,'-2'-3'90'0,"0"1"2"0,1-2-3 16,-1 2 1-16,-1-2-4 0,-1 0 3 15,3 1-4-15,-3-1-1 0,2 0 3 16,-2 0 1-16,2 0 1 0,-1 0 0 0,1 1 3 16,-2-1 1-16,2 2-3 0,-3-2-9 15,3 2-6-15,1 0-7 0,0 0-12 16,-1 1-13-16,2 1-12 0,-2 0-6 0,2 0-7 16,-2 3-6-16,2 1 1 0,-2 4-1 15,2-1 3-15,-2 3 6 0,2 3 5 0,0 1 5 16,2 1 8-16,-2 4 6 0,2 0 6 15,0 4 2-15,0 0 0 0,1 3 3 0,-2 3-1 16,4-1-2-16,-3 3-2 0,2-1-1 16,0 3-3-16,-3-3-5 0,3 3-5 15,-2-3-4-15,2 3-7 0,-2-3-3 0,1-1-5 16,-1 1-3-16,0-1-5 0,1-3-2 16,-1 1-2-16,-1-2 1 0,1-2 1 0,0-2 0 15,-2-2-1-15,2 0 0 0,-2-4-1 16,1 0-3-16,-1-3-1 0,2-1 0 15,-2-1 3-15,0-3-2 0,0 1-2 16,0-3 2-16,0-1-1 0,0 0 1 0,0-2 0 16,0 2 3-16,0-2 1 0,0-2 0 15,0 0 0-15,0 0-1 0,0-2-2 0,0-2 0 16,0 0-1-16,0-2-1 0,0 1-2 16,-2-3 0-16,2 1-1 0,-1-1-2 15,1 0 3-15,0-1 1 0,-2-1-1 0,2 1-1 16,0-1-1-16,0 1-1 0,0-1 0 15,0-1-3-15,0-1 5 0,0 1 0 0,0-1 0 16,0 1 1-16,0-2-1 0,0 1-1 16,2-1 1-16,-2 1 1 0,1-1 0 0,1 0-1 15,3-1-2-15,-3 3-1 0,1-2 0 16,2 1-1-16,0 3 2 0,1-1 1 16,-2 1 0-16,3 1 1 0,1 0-1 15,-3 3 0-15,3-1-3 0,-3 2 1 0,3 0 0 16,-2 3 1-16,2-1-2 0,-2 2 1 15,0 2 1-15,3-1-1 0,-3 1 2 0,3 2-1 16,-2 2 1-16,1 0 1 0,0-1 1 16,-1 1 0-16,1 2 0 0,0 1 0 0,-1 1-1 15,0-1 1-15,2 3-1 0,-3-1 1 16,3 0 0-16,-4 3 3 0,1 1-1 16,0-2-1-16,-1 3 0 0,1 1-1 0,-2-2 1 15,1 2-2-15,-1 0 1 0,2-1 0 16,-2 1 0-16,-1-2 1 0,1 0 0 15,1-2 1-15,-3 1-1 0,1-1-11 0,-2 0-23 16,3-1-35-16,-1-3-37 0,-1 1-40 16,2-2-36-16,-2-1-23 0,0-1-9 15,0-2 3-15,0 1 4 0,1-1 5 0,1-2-4 16,0 2-19-16,-1-2-6 0,-1-2 10 16,-2 0 20-16</inkml:trace>
  <inkml:trace contextRef="#ctx0" brushRef="#br0" timeOffset="3740.18">18453 15156 20 0,'-2'-4'140'0,"1"1"-27"0,0 1-38 0,1 2-18 0,0-2-9 16,0 4-2-16,0 0 2 0,1-1 4 15,2 3 4-15,2 2 1 0,-1 0-4 16,1-1-1-16,1 3-5 0,0 0-1 16,-1-1-2-16,3-1-1 0,-2 2-1 0,2-3-2 15,-1 1 0-15,0-2-1 0,3 0 0 0,-2-1 1 16,2-1-1-16,-3 0 1 0,3-2 3 15,-3-2 2-15,2 0 2 0,0 1 1 16,-1-3 2-16,1-2-1 0,-2 0-3 0,-1-1-5 16,0-1-4-16,-2-1-3 0,0-1 0 15,-1 1 2-15,-1-1 4 0,0-1 0 16,-2 1 1-16,-2-1 0 0,0 1-3 0,-1 1-3 16,-1-1-2-16,2 1-1 0,-2 1-2 15,-3 0-4-15,0 3-2 0,2-1-1 16,-3 0-1-16,1 2 0 0,-3 0-2 0,0 3 2 15,1-1 1-15,-3 2 3 0,3 2-1 16,-2-1 4-16,0 5 15 0,2 0 5 0,0 3 3 16,-1 1 0-16,3 3 0 0,-1 1 1 15,2 3-8-15,1 0-3 0,3 2 4 16,0 0 2-16,0 2-2 0,4-2 1 0,0 2-3 16,2-2-5-16,0-2-1 0,5 0-3 15,-2-1 1-15,1-1-4 0,4-4-5 0,-2 1 1 16,3-1-4-16,-2-3-6 0,1-1-8 15,4-1 0-15,-3 0-5 0,3-2-4 0,-3-3-5 16,3 1-18-16,-3 0-26 0,0-2-46 16,-2-2-55-16,3 2-68 0,-2-2-59 15,-2-1-45-15,2 1-28 0,0-2-13 16,-1-2-5-16,0 2 12 0,-1-3 38 0,-1-1 46 16</inkml:trace>
  <inkml:trace contextRef="#ctx0" brushRef="#br0" timeOffset="4006.94">18796 15147 32 0,'-2'-10'153'0,"2"3"-9"0,-1 1-11 0,1 0-10 16,-2 0-10-16,2 3-12 0,0 1-13 0,-1 0-11 16,1 0-5-16,-2 2-2 0,2 4 5 15,0-1 7-15,0 5 6 0,0 0 4 0,0 3 0 16,2 2-3-16,-2 5-9 0,1-1-12 15,2 4-10-15,-1 2-12 0,3-1-10 0,-1 5-10 16,1 0-11-16,-2 1-2 0,4 1-7 16,0 1-4-16,-1 1-2 0,2-3-4 0,0 1-9 15,-1 0-20-15,0-3-20 0,1-3-24 16,-3 0-26-16,4-2-26 0,-4-4-18 16,-2-2-9-16,2-1-2 0,-1-3 3 0,0-1 6 15,-1-3 2-15,-2-1-5 0,-1-4-7 16,0-2-3-16,0 0 7 0</inkml:trace>
  <inkml:trace contextRef="#ctx0" brushRef="#br0" timeOffset="4346.63">18835 15318 112 0,'0'-27'116'0,"2"3"-6"15,0-1-5-15,0 2-1 0,3-2-1 16,1 2 0-16,1 1-1 0,2-1 2 0,-1 2 5 15,5 2 6-15,0 0 8 0,-3 1 3 16,4 3-1-16,-2 4-5 0,0 1-4 0,-2 3-4 16,1 5 0-16,-2 2 1 0,1 4 11 15,-3 1 4-15,-1 5 1 0,-1 3-2 16,-1 0-8-16,0 5-7 0,-2-1-12 0,0 0-11 16,-4 2-12-16,0-2-14 0,0 0-17 15,-2-1-9-15,-1 1-17 0,-1-2 0 0,-2-2-7 16,1-1-4-16,-4-1-4 15,3 1-1-15,-4-3-1 0,-1-1-9 0,1-1-14 16,-1-3-24-16,-2 0-31 0,0-4-44 16,0 0-51-16,-1-2-53 0,1-2-37 0,2-2-28 15,0 1-11-15,5-3 1 0,-3 1 7 16,7-1 6-16,0 0-5 0,2 1 23 0,-1-1 29 16</inkml:trace>
  <inkml:trace contextRef="#ctx0" brushRef="#br0" timeOffset="4755.17">19152 14771 150 0,'-1'-9'171'0,"0"-1"-29"16,1 3-12-16,-2-1-4 0,2 2 2 0,-2 3 3 15,2-1-4-15,-2 0-6 0,2 0-6 0,-3 2-6 16,3 2-2-16,-2 2 3 0,2 4 10 16,0 1 17-16,2 7 14 0,-2 1 9 0,3 6 4 15,-1 2-8-15,2 4-16 0,-3 1-21 16,2 3-16-16,2 1-12 0,-1 0-16 15,0 1-11-15,-1-1-12 0,0 0-7 16,2-1-9-16,-1-2-11 0,0-1-7 0,-1-1-6 16,-1-2-1-16,2-3-4 0,-2 1-4 15,2-4-7-15,-3-2-18 0,1-1-25 16,0-3-42-16,1-3-46 0,-1-1-54 0,-1-1-49 16,1-1-35-16,0-1-25 0,-2-2-11 15,2-2-2-15,-2-2-7 0,0 0-5 0,0 0 22 16,0-4 33-16,-2 0 41 0</inkml:trace>
  <inkml:trace contextRef="#ctx0" brushRef="#br0" timeOffset="5001.68">19151 15080 162 0,'-1'-11'195'0,"1"-1"-34"0,0 3-31 16,1-3-20-16,2 3-11 0,2 1-12 16,1 0-11-16,0 1-11 0,3 1-12 0,0 0-11 15,1 3-11-15,2 1-11 0,1 0-10 16,-1 0-13-16,3 2-17 0,0 2-13 0,2 0-15 16,0 0-22-16,-1-1-25 0,3 1-23 15,1 0-20-15,-1 0-29 0,0 0-24 16,0 0 2-16</inkml:trace>
  <inkml:trace contextRef="#ctx0" brushRef="#br0" timeOffset="5483.98">19561 14929 29 0,'-4'-5'104'0,"-1"-3"-13"0,-2 2-10 0,0 1-7 15,-1 1-11-15,-1-2-7 0,0 2-4 16,-1 2-6-16,-1 1-3 0,-1-1-5 0,0 4-1 15,1-1-5-15,0 3-5 0,-2 2-2 16,3 4-2-16,-1 1-1 0,0 2 0 0,3 4 2 16,-3 2 2-16,6 2 1 0,-1 2 1 15,4 2-2-15,0-2-4 0,2 2-3 16,2-2-3-16,2-2-3 0,2-2-1 0,-1-4 1 16,4 0 2-16,-1-4 2 0,1-3 0 15,2-2 1-15,-1-4-1 0,1-4-3 0,0-2-4 16,0-6-2-16,1-1-4 0,0-2-2 15,-4-4 2-15,3-1 3 0,-5 1 5 16,1-2 5-16,-1 2 9 0,-2 0 7 0,-1 0 7 16,1 0 11-16,-2 3 9 0,0 1 10 15,0 2 7-15,-2-1 8 0,2 4 3 16,-2 1-3-16,1 1-7 0,-1 0-10 16,0 3-13-16,0-1-13 0,2 2-13 0,-2 0-6 15,2 2-2-15,1 0 8 0,-2 4 11 0,1 2 10 16,2 1 8-16,-2 3 1 0,1 1-4 15,2 1-12-15,0 3-12 0,-2 0-11 16,4 0-7-16,-1 0-6 0,-2 1-18 0,3-1-32 16,-3 0-42-16,1-1-53 0,-2-1-52 15,2-2-49-15,-1 1-39 0,0-3-19 0,-1-1-13 16,3 0-1-16,-2-3 25 0,0-1 38 16</inkml:trace>
  <inkml:trace contextRef="#ctx0" brushRef="#br0" timeOffset="5923.73">19715 15086 105 0,'2'2'155'0,"0"1"-41"0,0 1-36 0,0 0-22 0,-1 2-9 0,1-1-5 0,-2 3-8 0,2-2-7 0,-2 1-6 0,3-1-4 16,-3-2-4-16,2 0-3 0,-2 0-1 15,0-1 0-15,0-1 0 0,-2-2-2 0,2 0 0 16,-3-4-4-16,1 1-2 0,0-5-1 16,-1 0-1-16,1-1 1 0,-2-3 2 15,2 1 4-15,-2 0 7 0,3-1 6 0,-1 1 8 16,2-1 7-16,0 3 5 0,0-3 4 16,0 3 5-16,2 1 2 0,1-1 3 0,1 1 4 15,0 2 2-15,1-1 4 0,2 1 1 16,0 2-1-16,0 0 3 0,1 1 1 15,2-1 2-15,-2 2 3 0,1 0 1 16,1 0 3-16,-1 2-3 0,0 2 2 0,1 0 0 16,-1 0-3-16,1 2 0 0,-2 1-2 15,1 1-3-15,-1 0-7 0,0 1-6 16,-1 3-7-16,1-1-9 0,-1 1-9 0,-1 1-8 16,0 1-7-16,0-1-6 0,-1 1-4 0,-1-1-1 15,1 1-3-15,0-1-14 0,-1 0-30 16,-1 1-37-16,0-1-41 0,-1-1-42 0,3 1-42 15,-3-1-28-15,2 1-11 0,-3-1-2 16,2-1-1-16,2 1 0 0,-1-3-2 16,0 1 18-16,-1 0 28 0</inkml:trace>
  <inkml:trace contextRef="#ctx0" brushRef="#br0" timeOffset="6357.03">20260 14859 139 0,'-4'-11'171'0,"-2"3"-36"0,-1 0-49 0,-2 5-28 16,3 3-15-16,-5 1-9 0,1 5-7 15,-2 4-4-15,0 1 2 0,2 4 0 16,-2 4 0-16,2 0 0 0,1 2-2 15,1 2-3-15,3-2-4 0,1-2-1 0,-1 0 1 16,3-2 4-16,2-1 7 0,2-3 14 16,1-3 13-16,1-3 13 0,0-1 12 0,-1-4 7 15,3-4 4-15,2-2 2 0,-1-2 1 16,1-1 4-16,-1-1 6 0,1-1 5 16,-1 1 3-16,0 2-3 0,-1 1-5 0,1 1-6 15,1 0-8-15,-1 4-10 0,1 0-9 16,-2 4-7-16,5 1-10 0,-3 1-8 0,1 4-12 15,1-1-10-15,-2 1-9 0,3-1-4 16,-3 3-8-16,1-3-12 0,-1 1-24 16,1-3-29-16,0 1-36 0,-1 0-38 15,-1-3-40-15,1 1-40 0,-3 0-31 0,4-2-25 16,-4-1-32-16,3-1-22 0,-4 2 10 0,0-2 33 16,-2 0 41-16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50:06.3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24856 8727 59 0,'0'-6'103'16,"0"2"-1"-16,0 0-7 0,0-1-3 0,0 1-11 16,0-2-6-16,0 1-7 0,0-3-4 15,0 0-3-15,0 1 0 0,0-3 4 16,0 1-1-16,0-3-3 0,0 3-4 0,-2-3-5 15,0 1-9-15,-1-1-10 0,0 1-7 16,-1-2-4-16,-4-1-6 0,0 1-4 0,1 0-1 16,-6-3-1-16,3 1-1 0,-3 0-1 15,-3-2-1-15,-1 1 1 0,-2-1-3 0,0 2 1 16,-3-2 0-16,0 0-2 0,-3 0 2 16,1 1-1-16,-5-1 0 0,0 2 0 0,1 0-2 15,-4 0 1-15,-1-1-1 0,-1 3 1 16,-1-2-1-16,-2 1 1 0,-1 3 0 15,-1-2 0-15,-2 1-1 0,-2 1 0 0,2-1-2 16,-3 1 2-16,-3-1-1 0,4 1 1 16,-2 2 1-16,-3-3 1 0,2 3 0 15,-2-1 1-15,2 2 2 0,-2-1 2 16,4 1 2-16,-2 1 2 0,1 1-1 0,-1 0 2 16,4 1 0-16,0 1 0 0,0 2-2 15,0 0-1-15,4 0 0 0,-1 0-2 0,2 2-1 16,0 0-1-16,1 2 0 0,-1-2-1 15,3 2 0-15,1 0-1 0,1 2-2 0,0-2-1 16,1 1-2-16,2 1 1 16,-2 0 0-16,1 2 1 0,1-1 1 0,-1 1 1 15,3 0 3-15,0 1 2 0,0 1 3 16,1 0 4-16,1-1 4 0,-2 3 4 0,3-1 2 16,-4 1 4-16,4 1 2 15,-3 1-1-15,3 1-1 0,-3 0-3 0,-1 1-4 16,3 1-2-16,-1 0-3 0,0 0-3 15,2 1-1-15,-1 1-2 0,1-2 1 0,2 2-1 16,-2-2 0-16,4 3 3 0,-1-3 3 16,0 2 2-16,1-2 2 0,1 2 3 15,1-1 3-15,1 1 2 0,0 0 0 16,2 0-1-16,-1 2 0 0,0-2 1 0,3 2-3 16,2 0-1-16,0 0-1 0,-1 2 0 15,3-2-2-15,0 2-3 0,3 0 2 16,-3 0 0-16,4 0 2 0,2 2 2 15,-2 0 4-15,1 0 6 0,1 2 2 16,1-1 1-16,2 1-2 0,0 2-2 0,0-2-1 16,2 1-3-16,1-1 0 15,1 2 0-15,3-3 0 0,-2 3-2 0,3-2-2 0,0 2-1 16,5-3-5-16,-2 3-5 0,2-2-2 16,0 1-2-16,2-1-2 0,2 0-6 15,0 0 1-15,1-2-2 0,-1 1 0 16,3-1-1-16,1 0-3 0,0 0 4 0,-1 0-1 15,4-2 1-15,-1 0 3 0,3 0 0 16,0-2 3-16,1 2 0 0,2-2 1 16,1 0-2-16,1-2-2 0,1 2 2 15,1-2-2-15,1 0-2 0,0 0-2 0,1 0 0 16,1 1 1-16,-1-3-2 0,2 0 3 16,1 0-1-16,0 1 2 0,0-3 0 15,2-2 1-15,-2 3 0 0,3-3 0 0,-2 1 2 16,3-3-1-16,-1 3-2 0,2-3-1 15,1 1-3-15,1-1-1 0,2 1-1 0,-2-3 0 16,3 1 4-16,1-1-1 0,1 1 1 16,0 0-3-16,-3-3 1 0,1 1 2 15,-1 0-5-15,-1-2 1 0,-3-1 0 0,2 1-2 16,-4 0 1-16,0-2 0 0,0 0 0 16,0 0 0-16,-4-2 0 0,4 0 2 0,-3 0-1 15,-3 0 0-15,4-2 0 0,-3 0 0 16,-1 0 1-16,-1 0 1 0,0-2 0 15,-1 2-2-15,-1-1 1 0,-2-1 0 0,1 0-2 16,-1-2 1-16,-2 3-1 0,0-3 0 16,0 0-2-16,-2 0 1 0,1 1-3 15,0-1 2-15,-1-2 1 0,2 1 2 0,-2-1 1 16,0 0-2-16,2-1 2 0,-5-1-1 16,5 1-1-16,-3-1-2 0,-2-1 3 15,0 1 1-15,1-1 1 0,-3 0-1 16,-1-1 0-16,0 1 0 0,-1-3-1 0,-2 3 0 15,-1-2 0-15,-3 1 0 0,-1-1 0 16,1-1 1-16,-2 1 0 0,-2-2 2 0,-1 0 1 16,-1-1 1-16,2-1 0 0,-4-2-2 15,-2 2 1-15,2-2 1 0,-3 0 0 16,-2-2 1-16,-2 0-1 0,-1 0-1 0,-2 0 2 16,-2-2-6-16,-3 0 2 0,-2-1 1 15,1 1-1-15,-4-2 2 0,0 2-1 0,-4-2 0 16,-1 1-1-16,-1 1-4 0,1-2 0 15,-3 2 1-15,0-2 1 0,2 3-3 0,-3-3 2 16,4 2 0-16,1 0 1 0,0 0-3 16,0 2-4-16,4 2-1 0,0-2-12 15,-1 2-17-15,3 2-30 0,1 0-37 16,-1 0-52-16,2 2-60 0,-1-1-54 0,0 1-45 16,2 0-29-16,-2 1-17 0,0 1-7 0,1 2 9 15,0 1 33-15,-4 3 46 0</inkml:trace>
  <inkml:trace contextRef="#ctx0" brushRef="#br0" timeOffset="1392.32">23478 10411 137 0,'-4'-8'164'0,"0"-1"-49"0,-1 1-28 15,2-1-14-15,-2-3-4 0,-4 1-7 0,3-1-7 16,-5-1 0-16,1-2 3 0,-4-2 6 16,1-3 8-16,-2 1 7 0,-2 0 5 0,-1-2-3 15,-1 0-5-15,-3-1-6 0,2 1-7 16,-4-2-5-16,-1 2-5 0,-3 0 0 0,1 0 0 16,-4 0 2-16,-1 2 1 15,-1 2 4-15,-1 0 1 0,-2 1 0 0,-1 1 4 16,2 2 1-16,-2 1-1 0,1 3-3 15,-1-1-4-15,3 3-5 0,-2 1-7 16,2 2-3-16,0 0-4 0,0 2-3 16,-1 2-2-16,3 2 0 0,-2 0-3 0,1 4 0 15,1 0-4-15,-1 3 0 0,3 1-2 16,-2 3 1-16,1 0 0 0,1 5 1 16,-2 1 4-16,2 2-1 0,2 1 2 0,0 5 2 15,-1 0 1-15,2 1 2 0,3 3-2 16,-2 1 2-16,2 3-2 0,1-1-2 15,1 2-2-15,4 2-4 0,-1-2-4 16,4 2-4-16,0 0-5 0,0 1 0 0,7-1-5 16,-2 0 0-16,4 2-2 0,5-2-2 15,-1 2-2-15,4-2-1 0,3 0 0 16,2 0 0-16,3-2-2 0,2 2 2 0,3-1 0 16,2-3 0-16,4 0-1 0,-1 1 1 15,6-3 5-15,3-2 0 0,0 1 1 16,3-3 0-16,7 1 1 0,2-4-1 0,6 0-3 15,3-4 0-15,0-4-3 0,6 0-1 16,0-4 0-16,-2-1 2 0,4-5-2 16,-2-1 1-16,2-2 2 0,-2-2 4 15,1-4 1-15,-4-2 2 0,-1-4 3 0,3 1 3 16,-6-5 1-16,1-1-3 0,-3-4 3 16,1 0-2-16,-3-4-1 0,0-2 2 0,-4-2-1 15,-1-2-1-15,-4-3-1 0,-2-1-1 16,-2-1-3-16,-4-2-3 0,-8-2-2 0,-3-1 1 15,-4-1-5-15,-9-2 2 16,-4 0 1-16,-3-2-2 0,-9 0 0 0,-3-3-3 16,-6 1 1-16,-3-2-3 0,-5 0 0 0,-3 1-4 15,-6-1-2-15,-2 0-2 0,-7 1-5 16,0 1-9-16,-5 0-15 0,0 4-26 16,-3 2-46-16,0 4-62 0,3 3-69 15,-1 6-59-15,3 2-56 0,-1 4-44 0,1 4-35 16,1 0 8-16,-6 3 44 0,3 1 54 15,-5 3 62-15</inkml:trace>
  <inkml:trace contextRef="#ctx0" brushRef="#br0" timeOffset="2445.98">19275 10100 65 0,'-4'-7'103'16,"0"-1"-10"-16,-1 0-6 15,-2 1-8-15,3-3-4 0,-4 3-4 0,-2-3-7 16,1 3-5-16,-1-1-3 0,-3 0-7 0,-2 1-6 15,-4-3-5-15,-2 3 1 0,-6-1 2 16,-2 0 5-16,-4 1 3 0,-1-1 4 16,-5 0 3-16,-4 3-1 0,0 1-2 15,-5 0-2-15,1 2 1 0,-1 2-1 0,-1 2 4 16,-1 0 2-16,1 2 5 0,1 2 2 16,2-1-1-16,0 3 1 0,0 1-2 15,3 3-4-15,1 1-4 0,0 0-3 0,3 5-1 16,2 1 0-16,1 0-1 0,3 4-2 15,1 1 0-15,3 3-4 0,0 2-3 16,5 1-4-16,0 6-3 0,4 2-3 16,1 2-2-16,2 4-4 0,4 4-3 0,2 1-2 15,5 3-3-15,2 3-2 0,2 0 0 16,6 1-2-16,2-1 1 0,7 0-4 16,2-2 1-16,5 1-2 0,4-3-1 0,3-3 1 15,4-1-1-15,3-3 2 0,5-4 1 16,2-2 6-16,4-5 11 0,3-3 15 0,1-7 17 15,5-4 15-15,3-4 11 16,1-7 5-16,6-4-4 0,-2-8-6 0,5-4-14 16,-2-5-9-16,2-6-9 0,-3-4-9 15,-1-4-6-15,0-3-4 0,-3-4-4 16,0-3-5-16,-6-3-5 0,-1-1-3 0,-6-3-3 16,-4-4-2-16,-2-1-4 0,-6-3-5 15,-5-1 1-15,-4-1 1 0,-7-1-4 16,-6-2-3-16,-4 2-7 0,-11-2-7 15,-6 1-10-15,-6 3-10 0,-6 0-18 0,-8 1-29 16,-4 3-31-16,-5 1-39 0,-3 4-43 16,-4 2-45-16,-2 4-38 0,-2 2-24 0,2 4-10 15,1 3-8-15,-1 2-15 0,1 3 11 16,0 1 32-16,4 2 41 0</inkml:trace>
  <inkml:trace contextRef="#ctx0" brushRef="#br0" timeOffset="3750.21">16481 6848 37 0,'0'-7'166'0,"-3"-1"-6"16,1 1-33-16,1-1-14 0,-3-2-8 15,0 1-10-15,-2-1-11 0,1 1-5 0,-3-3-3 16,-3 1-3-16,-1 0 1 16,-4-3-2-16,-2 3-3 0,-3-2-6 0,-5 1-4 15,-2 3 1-15,-4-1-4 0,-3 0 0 0,-2 5-1 16,-6-1 0-16,-2 4 3 16,0 0 4-16,-5 4 8 0,1 2 7 0,-1 2 6 15,-1-1 5-15,1 3 4 0,1 2-1 16,-1 1-5-16,1 2-5 0,1 3-3 0,-2 3-8 15,3 0-9-15,1 4-11 16,0 3-9-16,2 1-9 0,3 3-7 0,0 5-6 16,5 3-1-16,4 2 0 0,1 2 2 15,7 3-1-15,0 3-1 0,7 2 2 0,4 1 2 16,4 4 1-16,3 0 5 0,6 4 5 16,6 1 3-16,3 1-1 0,4-1-3 15,6 0 0-15,5-5-5 0,2 0-7 16,4-4-1-16,7-3-5 0,1-2-3 0,3-2-3 15,5-6-5-15,1-2 3 0,5-6-4 16,0-1 1-16,4-6 1 0,-2-4 1 16,4-4 2-16,0-5-2 0,0-5 1 0,1-3 0 15,-2-4 1-15,2-5 1 0,-1-5 2 16,-1-3 1-16,-2-4 1 0,-1-6 0 16,1-5 0-16,-4-5-3 0,-2-5-2 15,-1-5-1-15,-2-5 0 0,-4-3-3 0,-2-4-1 16,-2 0-1-16,-6-1-1 0,-1-1 1 15,-7 2-2-15,-5 0 1 0,-4 4 1 16,-7-1 1-16,-4 5-2 0,-8 1-1 0,-6 3-4 16,-7 3-8-16,-3 4-10 0,-9 3-18 15,-5 3-25-15,-4 5-45 0,-6 2-56 16,-4 4-57-16,-1 4-57 0,-1 2-44 16,1 4-25-16,-1 3-5 0,4 0 8 0,0 5 7 15,5-1 28-15,0 2 40 0,4 2 44 16</inkml:trace>
  <inkml:trace contextRef="#ctx0" brushRef="#br0" timeOffset="5437.79">15104 6239 161 0,'-4'-4'226'0,"0"2"10"16,-1 0-44-16,1 2-28 0,3-2-23 0,-1 2-21 15,0-2-25-15,0 2-25 0,2 0-16 16,0 2-4-16,0 0 4 0,2 2 9 15,0 2 11-15,0 1 11 0,-1 3 8 16,3 3 7-16,-1 1 4 0,-1 3 1 0,0 0-3 16,0 4-8-16,-1 0-8 0,-1 0-7 15,2 2-5-15,-2-1-11 0,0-1-8 16,0 0-8-16,0-2-6 0,0-1-10 16,0-3-12-16,0-2-5 0,0-3-2 15,0-1-4-15,0-3-1 0,0-2 1 0,0-4 0 16,0-2-3-16,0-4-4 0,0-2-1 15,-2-3 0-15,2-2 0 0,-1-3 0 16,1 1-1-16,0-2-2 0,0-2 1 0,0 2-1 16,1-2-1-16,-1 2 0 0,2 1 1 15,-1 1 1-15,4 0-1 0,-3 2 2 16,2 1-1-16,0 1 1 0,-2 1-1 16,3 3 2-16,1-1 1 0,-1 2-1 0,1 2-1 15,2 4 2-15,0 2 2 0,-1 2-2 16,0 2 1-16,1 3-1 0,-3 3 1 15,4 1 1-15,-3 2-1 0,-2 1-1 0,1-1 0 16,1 0 2-16,-3-1 0 0,1-1-3 16,-2-2 0-16,2-1 2 0,-2-3-4 15,0 1-7-15,-1-4-12 0,-1-2-15 16,2-4-17-16,-2-2-14 0,0-4-9 0,0-3-3 16,0 0 7-16,0-5 15 0,0 1 14 15,0-2 13-15,0 0 12 0,0 0 6 16,2 0 6-16,-2-1 5 0,3 3 6 15,0 0 8-15,-1 2 10 0,2-1 13 0,1 3 17 16,1 1 11-16,1 3 9 0,2-1 5 16,-3 2 3-16,5 2-3 0,-3 3 0 15,3 1-5-15,0 1-6 0,-2 3-3 16,3 4-7-16,-2 0-6 0,-1 3-10 0,1 2-8 16,-3 3-5-16,3 1-7 0,-3 0-6 15,1 2-5-15,-2 2-3 0,-1-2-1 16,1 2-5-16,-2-2-13 0,-1 0-26 0,-1-2-55 15,0-2-72-15,1-1-80 0,-1-3-76 16,0 1-57-16,-1-5-41 0,1 1-24 16,0-4 23-16,-2-4 53 0,0 0 62 15</inkml:trace>
  <inkml:trace contextRef="#ctx0" brushRef="#br0" timeOffset="5884.75">15475 6290 5 0,'4'4'108'15,"-1"2"-7"-15,3 0-8 0,0 1-8 0,2 1-7 16,-1-1-2-16,0 1 7 0,3 0 7 16,2-1 1-16,-2 1-2 0,3-2-1 0,-4-1-10 15,2-3-15-15,-1 0-14 0,0-4-4 16,-2 0-2-16,3-3-4 0,-3-1-2 15,1-2-5-15,-4-1 0 0,-2-1-2 0,2-1 1 16,-3 1 3-16,-2-1 6 0,0 1 7 16,-4-1 5-16,-5-10 69 15,3 11-49-15,-2 3 6 0,-1-1 4 16,-1 1 4-16,0 1 4 0,1 2 2 0,-2 2-1 16,1 0-2-16,1 2-4 0,-2 2-6 15,3 2-6-15,-1 2-5 0,2 3-2 16,-1 3-5-16,3 1 0 0,1 2-4 0,2 2-2 15,1 2-6-15,-2 2-10 16,6 2-7-16,-2 0-8 0,1 0-5 0,4-2-6 16,-1 0-1-16,1-2-4 15,1 0-1-15,4-4-2 0,-5-2-2 0,7-1 2 16,-2-3-5-16,0-1-12 0,1-4-20 0,1-4-36 16,1-2-50-16,-1-2-60 0,-1-2-58 15,2-3-47-15,2-3-30 0,-1-1-14 16,-2 0 5-16,3-2 13 0,-3-3 12 0,-3-1 19 15,3 2 32-15,-4-2 38 0</inkml:trace>
  <inkml:trace contextRef="#ctx0" brushRef="#br0" timeOffset="6319.73">15797 5982 54 0,'-2'-10'99'0,"-1"1"-9"0,3 1-7 15,-2 2-10-15,2 3-8 0,0 1-7 0,0 4 1 16,0 3 6-16,2 5 6 0,1 5 5 0,-1 2 4 16,0 6 6-16,1 2-2 0,0 3-4 15,1 3-10-15,1-1-10 0,-1 3-11 16,0-3-16-16,-2 1-12 0,0-5-9 0,3-3-6 16,-3-2-4-16,2-4-1 0,-3-3-1 15,1-3-2-15,0-1-3 0,-2-7-2 16,2-1-5-16,-2-4-1 0,0-3 0 15,0-5 0-15,0 1 3 0,0-5 3 0,2 1 5 16,-2 0 2-16,2 1 4 0,0-1 3 16,0 1 1-16,0 3 3 0,1-1 1 15,3 3 1-15,0 1 4 0,-1 2 7 16,4 0 9-16,-1 2 13 0,3 2 11 0,-2 2 10 16,2 0 7-16,1 4 4 0,-1 0-1 15,0 3-4-15,-1 1-7 0,2 1-11 16,-4 3-11-16,3-1-10 0,-3 2-8 15,1 0-10-15,-4 3-4 0,1-3-5 16,0 0-4-16,-1 0-12 0,0-1-25 0,-3-3-37 16,1 0-45-16,-1-1-47 0,0-2-47 15,-1-3-41-15,1-3-41 0,-2-2-13 0,2-4 16 16,-2-3 34-16</inkml:trace>
  <inkml:trace contextRef="#ctx0" brushRef="#br0" timeOffset="6577.89">16135 5925 91 0,'5'-16'193'0,"-2"3"-6"16,1 2-33-16,-1 1-21 0,2 2-4 16,-1 3-1-16,1 5 1 0,0 2 7 15,2 5 10-15,-2 7 12 0,1 5 3 0,2 5-8 16,-3 3-20-16,1 4-24 0,0 1-26 15,-1 2-24-15,0-1-21 0,-2-1-20 16,1 0-34-16,-1-1-46 0,-1-3-53 0,1-1-55 16,-1-2-55-16,0-2-55 0,0-4-47 15,-2-2-13-15,0-4 21 0,-2-3 39 16</inkml:trace>
  <inkml:trace contextRef="#ctx0" brushRef="#br0" timeOffset="6765.73">15973 5761 77 0,'-9'-10'205'0,"1"1"10"0,1 1-25 16,-1 0-85-16,4 3-53 0,1-1-37 15,1 0-36-15,2 2-36 0,4 1-45 0,-1-1-55 16,3 2-27-16,0-2-2 0</inkml:trace>
  <inkml:trace contextRef="#ctx0" brushRef="#br0" timeOffset="8606.04">22749 7550 179 0,'-2'-8'231'0,"0"2"23"0,1 0-50 0,-1 1-31 16,1-1-21-16,-1 2-14 0,0 2-20 16,0-1-27-16,2 1-22 0,-3 0-18 15,3 2-7-15,0 0-4 0,3 2 1 0,-3 0 4 16,2 3 7-16,0 1 4 15,1 2 2-15,-1-1 0 0,1 3-3 0,2-3-2 16,-1 1-5-16,0 0-1 0,-2-1-1 16,5 1 1-16,-1-2 4 0,-1-3 0 0,1 1 2 15,2-2-3-15,-1-2-1 0,1-2-2 16,0 0-6-16,-1-2-4 0,0-1-6 16,2-1-4-16,-5 0-4 0,5-1-3 15,-5-3-1-15,-1 3-2 0,0-3 1 0,0 0 0 16,-3 1 0-16,0-1-2 0,-3 1-3 15,0 1 0-15,-2-1-2 0,-1 1-3 16,-2 2-3-16,1 1 0 0,-3-1 0 16,-2 2-5-16,1 2 0 0,-2 0 0 0,0 2 1 15,-1 0 0-15,0 4 1 0,-1 0 1 16,3 4 4-16,-4-1 4 0,3 5 5 16,0-1 6-16,0 4 6 0,3 2 7 15,0 3 0-15,0 0 0 0,5 3 0 0,-1 0 1 16,2 0-4-16,4 0-2 0,0 0 0 15,4-2-2-15,0 0-5 0,1-2-4 16,3 0 0-16,-1-2-5 0,5-2-1 16,0-2-2-16,-2-1 1 0,4-1-1 0,2-3-4 15,-1 0 2-15,2-5-2 0,0 1-1 16,2-4-2-16,2-2-1 0,0-1 1 16,0-3-1-16,-1-2-3 0,4-1-4 0,-3-3-2 15,-1-1-4-15,2-2-7 0,-1-3-5 16,-2 1-4-16,-3-2-9 0,0 0-11 0,0-2-9 15,-1-2-11-15,0-1-10 0,-2-1-7 16,-2 0-2-16,-1-2 3 0,0 1 4 0,-1-1 10 16,-1 2 9-16,-2-1 10 0,-1 1 10 15,-1 2 10-15,-2 0 6 0,0 0 9 16,0 4 7-16,-2 0 1 0,0 2 5 16,-2 2 4-16,2 2 8 0,-2 1 5 0,0 3 4 15,0-1 5-15,0 4 1 0,0 1-1 16,1 1-1-16,-3 0-4 0,2 4 0 15,-2 2 3-15,1 2 6 0,0 3 8 0,2 5 7 16,-3 1 9-16,2 2 6 0,0 4 0 16,0 4-5-16,-1 29 39 0,3-24-55 15,0 1-10-15,0 1-4 0,0 1-5 16,0-1-5-16,0-1-7 0,0-1-4 0,0 1-1 16,0-4-2-16,0 0-2 0,0-5-1 15,0 0-4-15,0-5-6 0,0-4-8 16,0-1-8-16,0-5-4 0,0-3-4 0,0-4 2 15,0-1 4-15,-2-7 3 0,2 1 4 16,-1-5 7-16,1 3 4 0,0-3 6 0,0 1 4 16,1 0 2-16,-1-1-1 0,2 3 2 15,3 0-1-15,-1-1-3 0,0 5 0 16,0-1 1-16,5 0 2 0,-2 1 0 0,1 1 0 16,1 2-2-16,3 2 3 0,-2 0 3 15,0 0 3-15,1 2 0 0,0 2 3 16,-2 0 3-16,1 2 1 0,-1 0 1 0,1 2-1 15,-3 1 1-15,1 3 1 0,-1-1-2 16,2 1-1-16,-5 1-4 0,3 1-2 16,-1-1-2-16,-2 2-6 0,-2-1-10 15,1-1-21-15,-1 1-23 0,0-1-36 0,0-1-45 16,-2-3-48-16,0-1-47 0,2 0-37 16,-2-1-27-16,2-3-16 0,-2 0-11 0,0-2-4 15,1-2 16-15,1-3 36 0,0-3 40 16</inkml:trace>
  <inkml:trace contextRef="#ctx0" brushRef="#br0" timeOffset="8933.85">23539 7100 156 0,'2'-8'238'0,"-2"1"27"0,0 1-35 0,0 2-57 0,-2 2-37 16,2 0-11-16,-2 4-7 0,2 4-4 15,-2 5 0-15,2 3 2 0,-3 5 4 0,3 4-1 16,-2 3-6-16,2 5-11 0,0-1-17 16,0 3-15-16,0 1-14 0,2-2-14 0,-2 3-11 15,3-3-12-15,-3 0-7 0,2 1-8 16,-2-1-9-16,2-1-21 0,-2-3-35 15,0-1-41-15,0 0-47 0,0-5-44 0,0 1-41 16,2-2-27-16,-2-4-15 0,2-1-13 16,-2-3-5-16,0-2 19 0,0-3 34 15</inkml:trace>
  <inkml:trace contextRef="#ctx0" brushRef="#br0" timeOffset="9129.54">23392 7209 11 0,'-9'-12'260'16,"3"3"16"-16,-3-3 16 0,3 3-45 16,0-1-95-16,-1 1-62 0,6 1-43 0,-1 0-36 15,2 3-44-15,0-1-48 0,3 0-50 16,1 2-54-16,1 1-53 0,-1 1-13 15,-1-2 12-15,-2 2 25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1:00:01.5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18530 10493 83 0,'2'0'67'0,"-2"2"-15"0,-2 0-16 15,1 1-10-15,-3 3-8 0,-1 0-3 0,0 0-2 16,-2 1-7-16,-1 1-10 0,-2 1-20 16,1 1-22-16,-2-1-30 0,1 1-25 15</inkml:trace>
  <inkml:trace contextRef="#ctx0" brushRef="#br0" timeOffset="94202.65">6481 16391 52 0,'0'-6'168'15,"1"-2"-17"-15,-1 3-36 0,2-1-25 16,-2 2-18-16,2-2-13 0,-2 3-6 0,3-1-1 15,-3 2 5-15,0-2 7 0,0 2 13 16,0 0 15-16,0 0 16 0,-3 0 13 0,1 2 11 16,-1 0 6-16,0 2-1 0,-3 2-1 15,-2 0-6-15,1 2-5 0,-3 1-7 16,0 3-9-16,-1-1-11 0,-2 3-15 0,-1 1-15 16,0-2-15-16,1 3-13 0,2-1-8 15,-2 0-7-15,1 1-1 0,1-1-5 16,2-1-4-16,-2-1-2 0,3-1-6 0,-1 1-3 15,4-2-4-15,-1 1 0 0,0-2 1 0,3-1-1 16,-1 1 3-16,2-1 4 0,0-1 3 16,-1 2 7-16,2-2 11 0,1-3 12 15,-2 1 14-15,2 0 10 0,0 0 5 0,2 0 1 16,-2-2-3-16,1 1-8 0,4-1-8 16,-1 0-12-16,1-2-8 0,1 2-6 15,0-2-6-15,1 0-6 0,1 0-5 0,-1 0-4 16,4-2 0-16,-5 2-3 0,5-2 0 15,-5 2 0-15,5-2 1 0,-3 0 1 16,1 1 0-16,-1-1-1 0,1 0 0 0,-1 0 1 16,-1 0-1-16,1 2-1 0,-2-2-4 15,0 2 1-15,1-2 0 0,-1 0-2 0,-3 2 2 16,3-2 2-16,-2 2 0 16,0-2-6-16,-1 2-7 0,2-2-10 0,-2 2-18 15,-1-1-28-15,1-1-41 0,-1 2-52 16,0-2-58-16,1 2-57 0,-1-2-42 0,0 2-28 15,1-2-4-15,-1-2 8 0,1 0 17 16,-1 0 20-16,1-1 34 0,-1-1 40 0</inkml:trace>
  <inkml:trace contextRef="#ctx0" brushRef="#br0" timeOffset="94484.07">6489 16360 63 0,'2'-6'188'16,"-2"1"-7"-16,2-1-13 0,-2 2-10 0,2 0-5 16,-2 1-3-16,0-1-2 0,2 2 4 0,-2 2 7 15,1 0 12-15,-1 2 14 0,1 2 13 16,-1 3 8-16,0 3 0 0,0 3-9 0,-1 4-21 16,1 0-29-16,-3 27 56 15,-1-19-143-15,2 2-21 0,-3-1-15 16,3 1-9-16,-1 1-7 0,2-1-11 0,-1 0-14 15,-2 0-25-15,1-1-39 0,-1-1-51 16,3-2-59-16,-1 2-66 0,0-3-61 0,2-1-47 16,0-2-40-16,2-3-18 0,-2-3 23 15,0-2 52-15,0-1 63 0</inkml:trace>
  <inkml:trace contextRef="#ctx0" brushRef="#br0" timeOffset="94730.5">6571 16743 209 0,'0'0'339'0,"-3"-2"49"16,3 0-19-16,-2 2-67 0,2-2-67 16,-2 2-63-16,2 2-63 0,-1 0-48 0,1 2-25 15,-2 0-14-15,0 1-11 0,-1 3-20 16,1 0-30-16,-3-1-38 0,0 3-42 15,1-1-47-15,-2 1-49 0,3-1-45 0,1-1-50 16,-2-2-12-16,2-1 20 0,-3-1 33 16</inkml:trace>
  <inkml:trace contextRef="#ctx0" brushRef="#br0" timeOffset="95268.01">6904 16288 178 0,'0'-8'260'16,"-2"1"26"-16,2 1-46 0,-2 0-32 15,1 0-21-15,1 3-18 0,-2-1-18 0,2 2-17 16,-3 0-15-16,1 0-17 0,0 4-13 16,1 2-4-16,-3 1 0 0,0 3 8 0,-2 4 6 15,3 3-3-15,-3 0-8 0,-1 4-15 16,3 2-12-16,-2 4-16 0,-1 0-17 0,3 1-9 16,0 3-9-16,2 1-2 0,-1 1-3 15,1-1-5-15,2 1 1 0,2-3-1 0,1 1 0 16,1-2 0-16,-1-3 0 0,5-1 1 15,0-2-1-15,-2-4 2 0,5-3 2 0,-2-3 0 16,0-1 3-16,3-5 10 0,0-1 4 16,-2-4 7-16,3-2 9 0,-2-4 3 0,0-1 9 15,-1-3-1-15,-3 1 2 0,1-3 3 16,-1-1 0-16,0 0 6 0,-4-1-4 0,0 1 3 16,-1 0-7-16,0-3-9 0,-2 3-9 15,-2 0-7-15,-1-1-6 0,-1 3-8 16,1 0 0-16,-4 1-3 0,2 2-2 0,-3 1-4 15,-1 3-2-15,-1 2-3 0,-1 2-1 16,0 2-2-16,-2 4-3 0,2 1-10 16,0 3-6-16,1 1-18 0,1 1-35 0,2 3-56 15,1 0-77-15,2 0-72 0,-1 1-72 16,4 1-51-16,1-2-38 0,1-2-20 0,4 1 36 16,-3-3 59-16,2 1 67 0</inkml:trace>
  <inkml:trace contextRef="#ctx0" brushRef="#br0" timeOffset="95484.67">7053 16682 125 0,'9'-4'295'16,"-1"-1"47"-16,0 1-12 0,-1-2-55 0,1 2-55 0,1-1-53 15,3 1-54-15,-1 0-43 0,0 0-29 16,3 0-35-16,-1 2-45 0,3 0-51 0,-1 2-43 15,0 0-44-15,0 0-48 0,4 0-48 16,-2 2-22-16,3-2 12 0,0 2 24 0</inkml:trace>
  <inkml:trace contextRef="#ctx0" brushRef="#br0" timeOffset="96472.35">7951 16497 117 0,'-3'-2'243'0,"-3"-1"32"0,0 1-35 15,1-2-29-15,-1 2-17 0,0 0-18 16,-1 0-16-16,0 0-12 0,1 0-10 0,-3 0-10 16,1 2-8-16,-1 2-8 0,0 0-3 15,-2 0-1-15,-1 2 1 0,-1 2 3 0,2 1-2 16,-3 1-1-16,2 1-7 0,0 3-15 15,0-1-14-15,1 1-11 0,1 1-12 16,3 0-11-16,-1 3-9 0,-1-1-4 0,7 0-4 16,-2 0-4-16,-1 1-6 0,5-3 0 15,0 0 0-15,0 1-1 0,5-3-2 0,-1 0-1 16,-2-1 3-16,2 0-2 0,3-3-1 0,0-1 0 16,1 0 1-16,0-3-1 0,1-1-5 15,0 0-4-15,3-2-6 0,-2-2-8 16,0-2-15-16,3-1-25 0,-2-3-42 0,0-1-57 15,1-3-69-15,-1-1-65 0,1 0-53 16,-2-5-36-16,3-1-14 0,-2-2-4 0,0-3 20 16,-1-1 45-16,-3-2 52 0</inkml:trace>
  <inkml:trace contextRef="#ctx0" brushRef="#br0" timeOffset="96728.12">7984 16124 104 0,'0'-12'216'0,"-2"5"4"16,2-1-11-16,-1 1-12 0,1 3-10 0,-2 0-7 16,0 2-4-16,0 2 1 0,-1 4 7 15,1 4 11-15,-1 3 8 0,1 4 1 0,-1 4-11 16,1 2-18-16,-3 2-31 0,3 4-33 16,-1 3-33-16,1 1-27 0,0 3-20 15,0 0-16-15,2 1-18 0,0 1-30 0,0-2-41 16,2-2-52-16,0 1-66 0,0-3-64 15,1-3-59-15,4-2-40 0,-2-2-30 0,0-6-22 16,2-2 26-16,-2-5 46 0,0-3 58 16</inkml:trace>
  <inkml:trace contextRef="#ctx0" brushRef="#br0" timeOffset="96931.4">8117 16400 104 0,'-3'2'224'16,"-1"2"17"-16,0 3-48 0,0 5-52 16,1 3-39-16,1 2-30 0,0 2-24 0,0 2-16 15,2 0-12-15,0 2-7 0,0 2-6 16,2-2-2-16,0 0-8 0,0-1-13 0,-1-2-16 16,1-1-22-16,2-4-28 15,-2-4-33-15,2 1-33 0,-2-5-36 0,1-3-18 0,-1-4 4 16</inkml:trace>
  <inkml:trace contextRef="#ctx0" brushRef="#br0" timeOffset="97091.34">8141 16406 172 0,'-2'-19'262'0,"0"0"27"16,-1 2-24-16,1 1-20 0,2 3-21 0,-1 2-25 15,1 1-32-15,1 1-34 0,1 1-34 16,1 0-38-16,1 5-39 0,-1-1-42 15,2 2-44-15,2 0-44 0,-1 4-53 0,-2 0-48 16,5 0-50-16,-4 3-52 0,1-1-9 16,0 2 19-16,-2 1 39 0</inkml:trace>
  <inkml:trace contextRef="#ctx0" brushRef="#br0" timeOffset="97638.03">8328 16419 14 0,'-3'4'177'0,"1"0"12"16,2 2-42-16,-1-1-43 0,1 3-28 0,1-1-20 16,1 1-14-16,0 0-9 0,1-1-6 15,4 3 0-15,-1-3 11 0,-2 3 12 16,5-2 10-16,0 1 7 0,-1-1 7 0,2-3-2 15,-1 1-11-15,1 0-10 0,-2-2-8 16,5-2-5-16,-4 0-5 0,1-1-3 0,-3-1-1 16,1-1-3-16,-1-1 0 0,-1-2 1 15,-2-2 1-15,-1 0 0 0,2 1 3 16,-4-3 1-16,-1 0 2 0,0 1 2 0,0-1 1 16,-1-1 3-16,-4 1-1 0,2-1 0 15,-1-1 5-15,-2 0 2 0,-1 3 5 0,-1-3 5 16,-1 3 6-16,-2 1 4 0,3 0 0 15,-3 1-2-15,3 3-2 0,-4 0-5 0,2 4-2 16,-1 0 0-16,2 1 1 0,-1 3 1 16,1 2 1-16,1 1 3 0,0 3-1 15,3 1-1-15,-2 2-3 0,4 2-1 0,1 2-6 16,0 0-1-16,0 2-5 0,2-2-8 16,2 2-6-16,0 0-8 0,0-2-2 15,1 1-7-15,4-1-2 0,-2-2-3 0,0-2-2 16,4-2-2-16,-3 1-3 0,5-3 0 15,-2-1 0-15,1-1 0 0,1-1-3 0,-2-3-3 16,3-1-6-16,-2 0-16 0,-2-2-23 0,3-2-38 16,-3-2-48-16,3 0-51 0,-2-2-52 15,1-1-44-15,-1-1-28 0,0-2-8 0,2-1 5 16,-3-3 10-16,3 1 12 0,-2-2 15 0,0-3 31 16,-1 1 32-16</inkml:trace>
  <inkml:trace contextRef="#ctx0" brushRef="#br0" timeOffset="98129.21">8645 16284 44 0,'0'-4'124'0,"0"0"-15"0,0 1-19 15,0 3-14-15,0 0-8 0,0 3-4 0,0 3 0 16,2 2-1-16,-2 1 0 0,0 5-4 15,0 1-8-15,2 4-10 0,-2 2-7 0,2 2-7 16,0 3-6-16,-1 1-4 0,1 2-3 0,0 1-5 16,1-1-3-16,0 1-5 0,-1-1-5 15,2-3-8-15,-3 1-8 0,4-2-11 16,-1-4-11-16,-2-2-11 0,1-2-6 0,-2-4-6 16,1-1-1-16,0-3 2 0,1-3 2 15,-3-4 6-15,0-4 8 0,0-2 9 16,-3-2 9-16,1-3 10 0,0-3 11 0,1 1 13 0,0-4 10 15,-3 0 11-15,0-1 15 0,-1-1 12 16,4 0 11-16,-3 2 6 0,2 0 4 16,2 1 1-16,0 1-5 0,0-1-8 15,2 3-11-15,0 2-9 0,1-1-8 0,4 2-6 16,-1 1-2-16,-2 1-1 0,5 2 2 16,-2 0 5-16,1 3 6 0,-1 1 7 0,3 0 12 15,-3 3 11-15,3 1 11 0,-3 4 8 16,4-1 11-16,-5 3 1 0,3-1 0 0,-3 3-8 15,3 1-14-15,-3 1-12 0,-2 1-19 16,1-2-19-16,-1 2-27 0,0-1-32 0,-1-1-31 16,0 0-36-16,0 1-38 0,-1-3-38 15,0-1-31-15,0-3-23 0,-1-1-35 16,1 0-15-16,0-4 14 0,-2-2 27 0</inkml:trace>
  <inkml:trace contextRef="#ctx0" brushRef="#br0" timeOffset="98407.05">9074 16185 44 0,'-2'-2'217'15,"-2"0"14"-15,1 4-16 0,0 0-65 16,0 4-37-16,1 3-12 0,-2 3 3 15,2 3 10-15,-1 4 17 0,1 4 11 0,1 1 6 16,0 3-5-16,1 4-12 0,-2-1-17 16,2 2-19-16,0 1-23 0,0-1-24 0,0 1-23 15,0-1-27-15,2-3-31 0,-2-1-37 0,1-1-41 16,-1-2-44-16,1-3-43 16,1-2-33-16,1-3-28 0,-1-2-26 0,0-6-13 15,-2-1 17-15,0-2 33 0</inkml:trace>
  <inkml:trace contextRef="#ctx0" brushRef="#br0" timeOffset="98592.13">8874 16145 217 0,'-11'-8'247'0,"0"1"3"0,3-1-82 15,-1 2-89-15,4 2-61 0,1 1-52 16,2-1-44-16,4 2-46 0,2 2-49 16,1 0-19-16,4 0-5 0</inkml:trace>
  <inkml:trace contextRef="#ctx0" brushRef="#br0" timeOffset="100156.03">9365 16564 11 0,'-1'2'213'0,"-1"0"41"0,-1 0-3 15,3-2 6-15,-2 0 11 0,2 0 18 16,-1 0 22-16,-1 0 9 0,2 0-7 16,-2 0-31-16,0 0-35 0,2 0-41 0,0 0-45 15,0 0-40-15,0 0-28 0,2 0-16 16,2 0-18-16,2 0-13 0,-1 0-10 0,0-2-3 15,4 2-4-15,-2-2-6 0,3 0-1 16,-3 2-5-16,3-2-8 0,-3 2-5 16,3-2-2-16,-3 2-3 0,1-2-5 0,-1 2-6 15,2 0-8-15,-4 0-13 0,3 0-27 16,-2 0-61-16,-2 2-94 0,0 0-105 16,3 0-90-16,-3 0-86 0,1 0-61 15,-1-2 18-15,0 0 75 0,0 0 98 0</inkml:trace>
  <inkml:trace contextRef="#ctx0" brushRef="#br0" timeOffset="100555.9">9756 16381 288 0,'2'-2'385'0,"2"0"48"0,-2 0 0 15,1-1-79-15,3 1-60 0,0-2-55 16,2 2-49-16,-1-2-38 0,3 4-29 0,-1 0-23 16,3 0-34-16,-1 4-23 0,0 0-21 15,1 1-9-15,-3 3-5 0,-1 2-4 16,-1 1-1-16,-3 0 0 0,0 3 6 0,-4-1 7 16,0 2 9-16,-2 3 8 0,-1-1 10 15,-4 0 9-15,2 0 5 0,-1-2-2 0,0 2-5 16,-1-1-2-16,0-1-7 0,5 0-9 15,-2-2-12-15,0-1-5 0,2-1-2 0,-1-1-4 16,3-1-3-16,3-1-1 0,-1 0 2 16,2-1 1-16,1-1-3 0,1 0-4 15,2-1-1-15,1-1 0 0,0 0-10 0,1 0-11 16,-1-2-11-16,3 0-25 0,0-1-56 0,-1 1-79 16,0 0-92-16,1 0-85 0,-1 2-83 15,2-2-69-15,0 0 3 0,1-2 55 0,0 2 84 16</inkml:trace>
  <inkml:trace contextRef="#ctx0" brushRef="#br0" timeOffset="100793.42">10383 16593 11 0,'-6'1'264'0,"1"-1"30"0,1 0 14 16,2 0-71-16,0 0-91 0,4 0-65 0,0 0-49 0,5 0-43 16,1 0-37-16,1 2-34 0,4 0-37 15,0 2-49-15,2-2-58 0,1 2-19 0,0-2 6 16,-1 2 22-16</inkml:trace>
  <inkml:trace contextRef="#ctx0" brushRef="#br0" timeOffset="103221.59">10918 16372 222 0,'-7'-4'266'0,"4"-2"9"16,-2 2-5-16,1-1 3 0,-1 1-1 15,1 0-6-15,2 0-13 0,0 2-22 0,0 0-28 16,0 0-32-16,0 0-24 0,-1 4-21 15,3 0-17-15,-2 4-10 0,2 2-8 0,-1 1-11 16,1 4-12-16,0 3-14 0,0-1-12 16,0 4-11-16,0 0-10 0,1 0-7 0,-1 0-4 15,2 0-4-15,1-2 0 0,-1 2-3 16,0-3-1-16,-2-1-1 0,2-2-1 0,-2-1 0 16,2-3 0-16,-2 1 0 0,0-5 2 15,0 1 0-15,0-2 4 0,0-2-2 16,0-2-1-16,0-4-2 0,0 0-1 0,0-3-3 15,0-1-1-15,0-3-2 0,0-1-3 16,0-1-2-16,0-2-1 0,1-3 0 0,-1 3 1 16,1-2 3-16,1 0 4 0,0 0 3 15,3 0 2-15,-3-1-1 0,2 3-1 0,-1 2 0 16,0 1-3-16,2 1 2 0,-1 3 0 16,-1 1 2-16,1 1 0 0,2 2-1 15,0 2-2-15,-1 4-1 0,1 2 0 0,1 2-1 16,0 3 4-16,-1 3 3 0,-2 1 0 15,3 2-2-15,-1 1 2 0,-2 1-2 0,1 0 1 16,-1 0-1-16,0-2 2 0,-1 0 2 16,-1-1-4-16,2-3 0 0,-2-1 2 15,0-3 0-15,0-1-1 0,1-4-1 16,-1-2 1-16,3-2-7 0,-2-2-4 0,1-3-3 16,-1-3 1-16,2-1-1 0,1-3 0 15,-3-1 4-15,2 0 2 0,2-2 3 16,-2 0 0-16,3-2-2 0,-2 1 2 0,0 1 2 15,1 2 2-15,-1 0 3 0,0 1 2 0,-1 3 5 16,-1 1-1-16,-1 3 1 0,2-1 1 16,-1 3 1-16,-1 1 0 0,0 2 1 15,1 4 1-15,1 2 4 0,-1 1 0 0,-2 5-3 16,0 1 1-16,3 4-3 0,-3 1-4 16,2 1-2-16,-2 2-3 0,1 2-3 15,-2-2-6-15,4 2-12 0,-3-2-15 16,2 2-39-16,-2-2-65 0,1 0-82 0,-1-2-79 15,2 0-70-15,2-3-53 0,-1-1-38 0,3-4-6 16,-1-1 47-16,2-2 63 0,-3-4 69 16</inkml:trace>
  <inkml:trace contextRef="#ctx0" brushRef="#br0" timeOffset="103687.1">11369 16419 88 0,'0'-4'184'0,"-2"2"-6"0,2 2-46 16,-2 2-35-16,2 2-23 0,2 2-14 16,0 2-8-16,0 1-4 0,2 1-6 0,1 1-4 15,2-1-2-15,-2 1 2 0,0-2 5 16,2 1 5-16,0-2 7 0,-2-3 10 16,4 1 8-16,-3-2 11 0,3 0 11 0,-2-4 10 15,3 0 9-15,-3-4 1 0,3 0 2 16,-1-2-3-16,-1-1-6 0,2-3-8 0,-2 1-3 15,-2-1-3-15,1-1-5 0,-1-1-5 16,-3 3-3-16,-1-3 2 0,0 3-1 16,-2-1-2-16,0 1-1 0,-4-1-5 0,1 1-4 15,-5 1-9-15,-1 0-8 0,1 3-9 16,-2-1-8-16,-2 2-1 0,0 2-4 16,-4 2-4-16,3 0-2 0,-2 4-2 0,0 0-4 15,-1 4-1-15,1 1-3 0,1 3-2 16,3 1 0-16,0 2-2 0,0 2 3 15,5 2-3-15,-1 0-1 0,3 2-3 0,3 0 1 16,1 0 0-16,1 0-3 0,6 0-1 16,-1 0-1-16,3 0 3 0,1-2-3 0,3-2-1 15,0-2 2-15,5-1-2 0,-1-3-3 0,0-1-8 16,2-3-6-16,1-3-12 0,-1 0-22 16,3-4-29-16,-3-2-54 0,1-4-71 15,-1 1-77-15,1-5-63 0,-1 1-48 0,-2-5-37 16,0-1-19-16,0-2 24 0,-3-2 54 15,-1-2 61-15</inkml:trace>
  <inkml:trace contextRef="#ctx0" brushRef="#br0" timeOffset="104119.9">11779 16170 4 0,'-3'-4'185'0,"-1"2"23"16,4 2-31-16,-4 4-25 0,2 3-17 0,0 5-13 15,0 3-9-15,-1 4-8 0,3 2-11 16,0 4-13-16,0 1-15 0,0 3-13 16,0 0-10-16,3-1-12 0,-3-1-8 0,2 0-6 15,-2-1-6-15,2-3-3 0,-2-4-4 16,2-2 1-16,-2-2-2 0,2-3-1 16,-2-4 1-16,2-3-1 0,-2-1 1 15,0-6-4-15,0-2-3 0,0-1-1 0,2-5 0 16,-2 1-1-16,2-5 1 0,1 1 3 15,-1 0 1-15,0-1 3 0,2 1 3 0,-1 1 7 16,1 1 10-16,0 2 12 0,0-1 13 16,1 2 16-16,1 3 17 0,0 1 19 15,-1 2 19-15,2 2 26 0,-1 0 22 0,3 4 11 16,-2 1-1-16,1 3-13 0,0 2-22 16,-1-1-32-16,1 4-30 0,-3 1-27 15,1 1-17-15,0 2-11 0,-1 0-10 0,0 0-9 16,-2 3-17-16,-1-3-24 0,1 0-38 0,-1-2-59 15,0 0-68-15,1-1-67 0,-1-3-52 16,0 1-36-16,0-5-17 0,-1-1-5 0,2-4 9 16,1-2 40-16,1-4 45 0,-1-4 50 15</inkml:trace>
  <inkml:trace contextRef="#ctx0" brushRef="#br0" timeOffset="104360.89">12134 16175 75 0,'3'-9'234'0,"-3"-1"25"0,2 3-23 0,-2 1-39 15,-2 2-22-15,2 4-7 0,-3 4 6 0,2 4 18 16,1 3 25-16,-1 4 16 0,-1 4 5 16,0 4-7-16,0 4-24 0,0 1-31 0,2 3-38 15,-2-1-35-15,2 3-35 0,0 1-22 16,0-2-16-16,2 1-12 0,0-3-13 15,0 1-14-15,0-5-19 0,0-1-37 0,-1-2-59 16,0-2-66-16,2-4-67 0,-1-2-59 16,0-3-48-16,0-3-34 0,-2-1-28 0,2-6 22 15,-2-2 48-15,-2-6 55 0</inkml:trace>
  <inkml:trace contextRef="#ctx0" brushRef="#br0" timeOffset="104544.53">12003 16112 201 0,'-7'-11'247'0,"-1"0"13"0,3 1-71 16,-1 1-59-16,4 1-44 0,-1 2-39 16,6 2-38-16,-1 1-35 0,4 3-32 0,2 2-40 15,2 1-53-15,2 5-53 0,2 1-17 0,1 5 4 16</inkml:trace>
  <inkml:trace contextRef="#ctx0" brushRef="#br0" timeOffset="104803.34">12465 16408 253 0,'-8'2'430'0,"3"-2"76"0,-4 0 44 0,4 0-93 16,1 0-97-16,3 0-91 0,1 0-91 16,1-2-73-16,3 2-45 0,3-2-34 15,5 2-42-15,0 0-55 0,1 0-66 0,2 2-72 16,0 0-66-16,0 0-55 0,2-1-38 16,3 1-27-16,-3 0-4 0,0 0 35 0,0 0 49 15,-1 0 54-15</inkml:trace>
  <inkml:trace contextRef="#ctx0" brushRef="#br0" timeOffset="105450.77">13204 16444 168 0,'-2'-6'194'0,"0"1"-20"0,-1-1-19 16,0 0-15-16,2 0-13 0,-3 1-11 0,0 1-7 15,-1 0-9-15,0 0-3 0,-2 2 2 16,-1 2 6-16,-1 0 9 0,-1 0 10 0,-2 4 9 16,-2 0 6-16,2 4 0 0,-1-1-5 15,-1 3-8-15,0 1-8 0,1 2-3 0,0 1-5 16,2 3-9-16,0-2-6 0,1 2-10 16,2 0-10-16,3 1-17 0,1-1-13 0,1-2-11 15,3-2-7-15,5 1-2 0,-1-5-4 16,2 1-1-16,3-3-3 0,2-3 1 0,2 0-4 15,1-4-4-15,2-2-3 0,0-4-2 16,1 1-1-16,0-5-2 0,0 1-1 16,-2-5 2-16,-1 1 0 0,-2 0-2 0,-4-3-1 15,3 1-1-15,-6 0-2 0,1 0 0 16,-4-1-4-16,0 1-4 0,-4 0-9 0,0 2-12 16,-4-1-19-16,1 1-35 0,-4 3-43 15,3 1-49-15,-5 1-50 0,3 3-43 16,-3 1-28-16,2 2-16 0,0 2 0 15,1 2 6-15,1 2 0 0,-1-1 9 0,1 1 24 16,3 0 38-16</inkml:trace>
  <inkml:trace contextRef="#ctx0" brushRef="#br0" timeOffset="105736.07">13366 16204 187 0,'-2'-6'204'0,"2"2"-31"0,-2 2-39 15,2 1-24-15,-3 2-10 0,1 3 0 16,1 4 5-16,0 1 14 0,-1 7 7 0,0 1 4 16,0 2-11-16,-3 4-18 0,3 0-20 15,-1 1-23-15,1 3-22 0,-1 0-25 0,1 1-25 16,-3-1-32-16,3-2-34 0,2-1-34 15,0 1-33-15,0-4-30 0,2-4-23 16,3 0-18-16,-1-5-21 0,0-3 0 0,5-1 15 16</inkml:trace>
  <inkml:trace contextRef="#ctx0" brushRef="#br0" timeOffset="106033.6">13543 16415 78 0,'2'-7'164'0,"-2"1"-34"0,0 0-33 16,-2 1-31-16,-3 1-20 0,1 2-11 16,-4 0-11-16,-2 2-2 0,-2 0 3 0,2 2 6 15,-2 2 10-15,-1 1 12 16,-1-1 9-16,0 2 9 0,2 0 11 0,0 1 4 0,2-1 5 16,1 0 0-16,1-1 2 0,1 1 6 15,3 0 3-15,1 0 8 0,3-1 5 16,3 3 4-16,-1-2-1 0,4 1-5 0,-1-1-11 15,3 2-21-15,1-3-18 0,-1 1-12 16,1 0-13-16,1-1-17 0,0 1-8 16,-1 0-2-16,1 0-7 0,-3-1-14 15,3-1-20-15,-3 2-25 0,1-2-34 0,-1 1-42 16,0-1-37-16,0 0-37 0,-2 0-24 16,2-2-15-16,-1 0-9 0,3-1-17 15,-2-1-3-15,1-1 18 0,0-3 29 0</inkml:trace>
  <inkml:trace contextRef="#ctx0" brushRef="#br0" timeOffset="106688.97">13724 16152 164 0,'-5'-7'204'0,"1"1"-29"0,0 0-32 15,0 3-22-15,-1 1-18 0,3 0-15 16,-1 2-12-16,2 4 1 0,-3 1 16 16,-1 3 18-16,1 5 20 0,1 3 22 0,0 1 14 15,-1 4 5-15,-1 2-8 0,2 1-8 16,-1 3-11-16,0 0-24 0,2 1-20 0,-2 3-22 16,3-3-19-16,-1 1-23 0,0-3-20 15,0 1-13-15,2-2-21 0,-2-2-27 16,2-2-29-16,-2-2-30 0,2-4-24 0,0-2-18 15,0-1-5-15,0-3 7 0,0-3 8 16,0-2 10-16,0-4 10 0,0-4 9 16,2-2 12-16,-2-1 15 0,2-5 17 0,-2 1 17 15,2-4 18-15,-2 1 15 0,2-1 15 0,1 0 11 16,-1 1 7-16,2 1 5 0,2 0 2 16,-1 1-1-16,2 3-7 0,0 1-7 15,3 1-6-15,-2 1-4 0,5 0-2 0,-2 2 0 16,0 1-2-16,1 1 0 0,-1 0 0 15,0 2 1-15,-1-2 0 0,0 2 0 0,-2 0 0 16,1 2-2-16,-3-2 0 0,-3 2-1 16,1 1 2-16,-4 1 0 0,0 0 2 15,-4 4 1-15,1-3 2 0,-3 3-2 0,-1 2 2 16,3-1 0-16,-4 1 4 0,1-1 5 16,1-1 7-16,-1-1 7 0,4 1 7 0,-1-2 9 15,1-3 7-15,1 1 13 0,2 0 13 16,0-2 16-16,2-2 15 0,-1 0 12 15,5 0 5-15,-1-2 2 0,2-2 0 16,-1 0 0-16,3 1-1 0,-3-1-4 0,3 0-2 16,-1 2-10-16,-1 0-15 0,1 0-16 15,0 2-18-15,-1 0-16 0,1 0-12 0,-1 2-10 16,-2 2-9-16,4 0-4 0,-4 0-7 16,3 1-11-16,-2 3-18 0,0 0-32 0,1-1-51 15,-1 1-66-15,-1-1-74 0,1 1-67 16,0 0-57-16,0-3-42 0,1 1-27 15,-2-2 25-15,2-2 53 0,-2-2 64 0</inkml:trace>
  <inkml:trace contextRef="#ctx0" brushRef="#br0" timeOffset="107106.93">14098 16480 189 0,'-8'6'217'0,"2"0"-15"0,0-1-61 16,1 1-43-16,-1 2-34 0,1-3-24 16,3 1-18-16,0 0-7 0,0-2-4 0,2-3-4 15,-2 1-4-15,2 0-1 0,0-2-1 16,0-2-1-16,2-1 0 0,-2-3 2 16,0-2 5-16,2-1 7 0,-2-1 7 0,0 1 6 15,0-1 8-15,2 1 9 0,0-1 5 16,3 1 3-16,-1-1 1 0,0 1 0 15,-1 1 1-15,3 0 0 0,0 3 1 0,-1-1 7 16,1 0 10-16,1 2 14 0,0 1 17 16,0 1 19-16,-2 0 17 0,4 2 20 15,-5 2 13-15,3 0 9 0,-1-1-6 0,-2 3-13 16,-2 2-20-16,3 0-29 0,-1-1-29 16,-2 3-27-16,1 2-17 0,-1-1-16 0,0 2-9 15,-2 1-7-15,2 1-8 0,-2 2-18 16,0-1-24-16,0 1-34 0,0 0-45 15,0 1-53-15,0-3-54 0,0 2-41 0,0-2-30 16,2-1-13-16,0-1 3 0,0 1 19 0,2-5 25 16,-1 1 23-16,2-2 16 0,-2-2 13 15,2-3 17-15</inkml:trace>
  <inkml:trace contextRef="#ctx0" brushRef="#br0" timeOffset="107392.05">14286 16575 26 0,'1'-7'120'15,"1"1"0"-15,0 2-5 0,-2-1-6 0,0 1-7 16,-2 0-2-16,0 2-1 0,1-2 2 16,-1 2 2-16,-2 0 6 0,2 2 7 0,-2-2 11 15,2 2 13-15,1-1 17 0,-1 1 20 16,0 0 24-16,0 0 19 0,0 0 10 16,0 0-3-16,-1 0-14 0,3 0-27 0,3 1-33 15,-1-1-33-15,0 2-30 0,2 0-23 16,1 0-18-16,1 0-14 0,0 0-9 15,2 0-10-15,-1 0-4 0,1 0-6 0,0 0-7 16,-4 0-2-16,5 1-7 0,-3-1-11 16,-2 0-18-16,3 0-31 0,-2 2-56 15,-1-2-80-15,0 2-84 0,0-1-74 16,0 1-64-16,-1 0-62 0,-1 0 0 0,-2-2 52 16,0-2 71-16,0 4 76 0</inkml:trace>
  <inkml:trace contextRef="#ctx0" brushRef="#br0" timeOffset="119621.39">3631 14581 44 0,'-2'0'88'0,"2"0"-7"16,-2 0-3-16,2 0-4 0,-2 0 0 0,2 0-1 15,-1 0 1-15,1 0 0 0,-2 0 2 16,2 0 3-16,0 2 5 0,0-2 5 15,0 0 4-15,0 0 6 0,-2 0 2 0,2 0 4 16,-2 0 0-16,2 0-2 0,0 0 1 16,0 0-3-16,0 0-5 0,2 0-4 0,-2 0-7 15,4 2-5-15,-1-2-5 0,1 2-2 16,4-1 4-16,0 3 4 0,2-2 0 16,3 2-5-16,0 0-5 0,2 0-10 15,2 1-14-15,0-1-16 0,4 2-10 0,-1 0-7 16,2-1-4-16,-1 1-4 0,1 0-3 15,2-1-2-15,0 1 0 0,0 0-1 0,0 0 1 16,-1-1 1-16,2 1 0 0,2 0 3 16,-4-1-1-16,5 1 1 0,1 0 3 15,-2 0-1-15,3-1 3 0,-2-1 0 0,1 2 1 16,-1 0-1-16,1-1-4 0,0 1 0 16,-1 0-2-16,0-1 0 0,-1-1 1 0,2 2 1 15,-3-2 1-15,1 1 2 0,-2-1 2 16,2 2 2-16,-2-2 3 0,-1 0 2 0,-1-1 3 15,2 1-2-15,-3-2-3 0,2 2 0 16,-3-2-1-16,2 2-1 0,-1-2 3 16,2 1 4-16,2-1 4 0,-1 2-2 0,1-2-2 15,3 2-4-15,0-2-4 0,1 2-4 16,2-1-2-16,3 1-4 0,1 0-1 16,0 0 0-16,-1 0 0 0,6-1-1 15,-3 3-1-15,1-2 0 0,4 2 1 0,-3-3 0 16,2 3 0-16,0-2 2 0,-2 2-2 15,0-1 2-15,0 1-3 0,-1 0 2 0,0 0-2 16,-1-1-1-16,-2 1 1 0,3 2 1 16,-3-3-1-16,0 3-2 0,-1-2 0 0,0-1 2 15,0 1 1-15,-1-2 0 0,0 2-1 16,-1-3 1-16,-1 3 2 0,1-2-2 0,-1 0-1 16,-2-2-1-16,-2 1 1 0,2-1 0 15,-2 0 0-15,1 0-2 0,-5 0 1 16,1-2 0-16,0 2 1 0,-5-2-1 0,2 0 1 15,-1 0 1-15,-4 0 0 0,0 0 1 16,-2 0-1-16,1 0 2 0,-3 0-3 16,-3-2 3-16,3 2-2 0,-2-2-1 0,0 2 0 15,-1-2-2-15,0 2 3 0,-2-2-1 16,3 2-2-16,-5-2 1 0,5 1 4 16,-4-1-2-16,3 0-1 0,0 0 1 0,-1 0 3 15,1 0 0-15,-2 0-3 0,3 0-1 16,-3 0 0-16,3 0-3 0,-2 0 1 0,2 1-1 15,-1-1 1-15,2 0 0 0,-2 0 0 16,4 0 2-16,0 0 0 0,-1-2 0 0,2 2 3 16,2-1-2-16,-1-1 1 0,1 0-2 15,2 0 0-15,0-2-2 0,-1 3 0 16,3-3 0-16,-1 2 2 0,1-2 0 0,-1 3 1 16,1-3 0-16,1 2-1 0,-1-2 0 15,-1 2-1-15,2-1 0 0,-1 1-1 16,-1-2 2-16,1 2-1 0,0-1 1 0,0 1 0 15,-1-2 3-15,2 2 1 0,-1-1-4 16,0 1 3-16,-1-2-1 0,2 2-3 16,-1-1 0-16,-1 1-2 0,2 0-1 0,1 0 1 15,-3 0 1-15,4 1 1 0,-3-1 1 16,-1 0-1-16,2 0 4 0,-1 0-1 0,-2 2-2 16,1-1 0-16,-1 1 0 0,3-2 5 15,-3 0-6-15,0 2 1 0,-1-2 1 16,1 2 0-16,-2 1-3 0,3-1-2 0,-3 0 5 15,2 0-1-15,-2 0-1 0,2 0 0 16,-2 2 2-16,2-2 2 0,0 2-2 16,-2-2 1-16,3 2 1 0,-1-2 1 0,0 2-3 15,0-2-1-15,-1 2 1 0,1-1-1 16,1 1 1-16,-1-2-1 0,2 0 3 0,-3 0-4 16,4 0-1-16,-3 0 1 0,2 0-1 15,-1 0 2-15,2 2-1 0,1-2 2 16,-3 0-1-16,4 0 1 0,-3 2-2 0,1-1 1 15,-1 1-1-15,2-2 0 0,-1 2-1 16,2 0 1-16,-2 0 2 0,2 0 0 16,-1 0-1-16,-1 0 3 0,1 0-3 0,-1 0 3 15,2 0-1-15,-1 0-1 0,-1 0 0 16,2 0-3-16,-3 0 1 0,0 2-1 16,1-2 1-16,-1 1 1 0,-1-1 0 0,2 2 2 15,-3-2-2-15,2 2 0 0,-3 0-3 16,1 0 3-16,1 0 0 0,-1-2-2 0,1 2 2 15,-1 0 0-15,-1-2 0 16,1 2 0-16,-2 0-1 0,3-2 2 0,-3 2 1 16,2-2-1-16,-2 1 2 0,2-1-4 0,-2 2 1 15,1-2 1-15,0 2 1 0,-1-2-2 16,0 2 1-16,0-2 2 0,1 0-2 16,-4 2-3-16,4-2 0 0,-3 2 0 0,0-2 0 15,0 2 0-15,1-2 2 0,0 2 0 16,-3 0 0-16,2 0-1 0,-1-1 0 0,1 1 0 15,-3 0 1-15,4 0 2 0,-3 0 0 16,3 0 0-16,-1 0-3 0,1-2-1 0,-1 2 0 16,0 0 0-16,0 0 1 0,0-2 2 15,1 2-1-15,-1-2 1 0,0 1 1 0,2-1-1 16,-1 2-1-16,1 0 2 0,-2 0 1 16,-1 0-2-16,2 0 0 0,1 0-2 15,-2 0 1-15,2 0-4 0,0 0 1 16,1-1 3-16,-1 1 0 0,1 0 0 15,1 0 1-15,-2 0 0 0,2 0-1 0,0 0 0 16,-1 0-1-16,2 0 2 0,-1 0 0 16,0 0-2-16,0-1 1 0,0 1-2 0,1 0 0 15,0 0-1-15,1 0 1 0,-2 0 2 16,1 0 2-16,0 0-3 0,1-2 1 0,-2 2 0 16,1-2 0-16,2 2-1 0,-1-2 1 15,-2 1 4-15,1-1-2 0,-1 2-2 0,3-2 0 16,-3 0-1-16,2 0-1 0,-3 0 1 15,4 0 1-15,-3 0 0 0,2 0 0 16,-3 0 0-16,1 0 0 0,1 0 0 0,-3 0 0 16,2-2 1-16,-1 2 2 0,-1 0-2 15,-2 0-2-15,2 0-3 0,-2 0 2 16,2 0-1-16,-1 0-2 0,-1 0 4 16,0 0 3-16,-2 0 0 0,2 0-1 0,-2 0 0 15,3 0 0-15,-2-1-3 0,-1 1-1 16,0-2 3-16,0 2 1 0,0-2-1 0,-1 2 1 15,2-2 2-15,-4 2-2 0,4 0 0 16,-2-2-2-16,-1 2 1 0,0 0 1 0,1 0-1 16,0 0 0-16,-2 0 0 0,1 0 2 15,0 0-2-15,-2-2 0 0,1 2 0 16,0 0 0-16,-1 0-2 0,1 0-1 0,-2 0 3 16,3 0-1-16,-3 0-1 0,3 0 3 15,-2 0 0-15,1 0 3 0,-1 0-4 0,0 0 0 16,1 0 1-16,0 0 3 0,-1 0-1 15,1 0-2-15,-1 0 1 0,1 0-2 16,-1 0-2-16,1-2 0 0,0 2 1 16,0 0 1-16,1 0-1 0,0 0 1 0,-1 0 0 15,1 0 1-15,0 0-1 0,0 0 0 16,1 0 1-16,0 0-1 0,0 0 1 0,0 0-1 16,2 0-1-16,-1 0 0 0,0 0 1 15,0 0-2-15,0 0 2 0,2 0 0 0,0 0 0 16,0 0 0-16,0 0-1 0,0 0 1 15,1 0 0-15,-1 0 1 0,2 0 2 16,-2 0-3-16,2 0 0 0,1 0 0 0,-1 0 0 16,0 0-3-16,2 0 1 0,-2 0 3 15,1 0 2-15,1 0-2 0,1 0-1 16,-1 2 0-16,0-2 0 0,1 0 0 0,-1 2-2 16,3-2 2-16,-3 0 1 0,2 0-1 15,-1 0 0-15,0 2 0 0,1-2 0 16,-2 0 0-16,1 2-2 0,-1-2 1 0,3 2-1 15,-3-2 1-15,2 2 0 0,-3-2 0 16,4 1 1-16,-3 1 0 0,2-2 0 0,-1 2 2 16,0 0-2-16,1 0-1 0,-2 0 0 15,1 0-1-15,2 0 3 0,-3 0 0 16,2 0 1-16,-2 0 0 0,1-1 2 0,0 1 0 16,-1 0-4-16,0 0-2 0,0 0 0 15,0-2 1-15,0 2 1 0,1-2-1 0,-1 2 1 16,-2-2 2-16,2 2-2 0,-2-2-2 15,1 0 0-15,-1 0 2 0,2 0-1 0,-2 2 1 16,1-2 3-16,0 2-1 0,-1-2-1 16,-2 1-2-16,2-1-1 0,-2 2 1 15,0-2 0-15,0 2 2 0,0-2-2 0,-1 2 0 16,2-2 1-16,-3 2-2 0,0-2-1 16,1 2 1-16,-4-2 1 0,4 2 3 0,-2-2-1 15,-2 2 0-15,3-2 1 0,-2 2-1 16,1-2-1-16,-3 2 0 0,3-2 0 15,-4 2 1-15,3-2-2 0,-2 1 1 0,1-1-2 16,-1 2 1-16,0-2 1 0,1 0 1 16,-3 2 2-16,3-2-1 0,-3 0 0 15,4 0-1-15,-2 0-3 0,0 2 0 0,1-2 1 16,1 0 2-16,-1 0-2 0,1 0 1 16,-2 0 0-16,3 0-1 0,-2 0 0 15,0 2-4-15,3-2 5 0,-2 0 0 0,3 2 0 16,-4-2 0-16,4 2 0 0,0-2 0 15,-1 2 0-15,0-2-1 0,0 2 3 0,2-2 0 16,-1 2-2-16,2-2 1 0,-1 1-3 16,0-1 2-16,0 2-1 15,0-2 2-15,1 2 0 0,1-2 0 0,-2 2 1 0,2-2-2 16,-2 2 0-16,3-2-1 0,-3 2 2 16,2-2 2-16,-2 2 0 0,2-2-2 0,-1 0 2 15,1 0 0-15,-2 0-3 0,2 0-3 16,-2 0 3-16,3 0-2 0,-3 0 1 15,-1 0 0-15,1 0 2 0,1 0 2 0,-1 0-3 16,-1 0 1-16,-1 0 0 0,1 0-2 16,-1 0 1-16,-2 0 0 0,1 0-1 15,-1 0 1-15,-2 0-1 0,3 0 1 0,-2 0-2 16,-1 0 0-16,1 0 2 0,-2 0 0 16,1 0 0-16,0-2 1 0,-1 2-1 0,-1 0 0 15,1 0-1-15,0 0 0 0,0 0 0 16,-1 0 1-16,-2-2-1 0,4 2 1 15,-5 0 2-15,3 0-2 0,1 0 1 0,-4 0-1 16,3 0 2-16,-1 0-1 0,-1 0-1 16,1 0 2-16,-1 0-3 0,2 0-1 15,0 0 0-15,-2 0 1 0,4 0 2 0,-4 0 1 16,3 0 0-16,0 0 1 0,-1 0-3 16,1 0-1-16,-1 0-1 0,3 0 0 0,0 0 2 15,-2 2 1-15,3-2 0 0,0 2 0 16,-1-2-1-16,5 2-1 0,-2-2-1 0,2 2 0 15,1-2 1-15,1 2 1 0,0 0 0 16,2-1-1-16,1 1 0 0,-1 0 1 16,3-2 0-16,1 2-2 0,0-2 2 0,1 2 4 15,1 0-3-15,0 0-1 0,2 0 0 16,0 0 1-16,1 0-1 0,2-1-2 16,-1 1 1-16,1 0 2 0,3 0-1 15,-1 0-2-15,1 0 2 0,-1 0 0 0,2 0 2 16,2 2 0-16,1-2-1 0,-2 1-1 15,1-1 0-15,3 2-2 0,-1-2 0 0,2 2-1 16,0-2 2-16,0 1 1 0,0-1 0 16,2 2-2-16,1-2 0 0,0 2 1 15,0-2-1-15,1 2 2 0,0-2 0 0,0 1 1 16,-1-1-1-16,0 2 2 0,-2 0-1 16,0 0-2-16,-2-1 3 0,2-1-3 0,-3 2 1 15,-1-2-1-15,2 2 2 0,-3-2-4 16,0 2-2-16,-2-2 4 0,0 1 1 15,0-1-2-15,-1 2 0 0,-1-2 5 0,0 2 2 16,1-2-1-16,-3 2 0 0,3-3-3 16,-2 3-1-16,-2-2 0 0,1 0-3 15,-2 0 2-15,-1 0 0 0,2 0 1 0,-3 0 0 16,1 1 0-16,0-1-1 0,-3 0-1 0,3 2 1 16,-3-2 0-16,4 0 1 0,-3 0-1 15,1 0 1-15,1 0 0 0,-1 0 0 16,1-1-1-16,0 1 0 0,-1 0 1 0,1 0 3 15,0 0-1-15,-1 0-2 0,1 0 1 16,-1 0-1-16,2 0-1 0,-2 0-1 16,0-2 2-16,2 1 2 0,0-1-1 0,-2 2-1 15,4 0 0-15,-2 0 0 0,1-2-2 16,1 2 0-16,0 0 0 0,0-2 1 0,2 2 2 16,-2-2-1-16,1 2 0 0,1 0 1 15,0 0 0-15,1 0-2 0,-1-1-1 16,1 1 2-16,1 0 0 0,0 0 0 0,0 0 0 15,1 0 0-15,0 0 0 0,4 0 0 16,-1 0-1-16,-1 0-1 0,4-1 3 0,-2 1 1 16,2 0-1-16,-2 0-2 0,2 0 1 15,-1-2 0-15,0 2-3 0,0-2 1 16,-1 2 2-16,0-2 1 0,0 0 1 0,2 0-2 16,-3 0 1-16,1 2-2 0,2-2 1 15,-3 0 0-15,3 0-2 0,-3 0 2 16,1 0 1-16,0 2 2 0,0-2-1 0,0 2 0 15,1-2 1-15,-3 0-3 0,4 0 0 16,-3 0-2-16,2 0 1 0,-2 0-2 0,1 0 3 16,0 0-3-16,1 0 1 0,-2 0 0 15,2 0 1-15,-2 0 1 0,1 0 0 16,-3 0 3-16,0 0-2 0,-1 0 0 0,1 0-3 16,0 0 1-16,0 0 0 0,-2 0 1 15,0 0 0-15,1 0 3 0,-3 0-1 0,1 0-3 16,1-2 1-16,-1 2 0 0,-1-2 1 15,3 2-1-15,-3 0 1 0,1-2 2 16,-1 2-2-16,0 0 0 0,1 0-2 0,-1 0 0 16,0-2-1-16,3 2 1 0,-3 0-1 15,2 0 2-15,2 0 1 0,-2-2-4 16,0 2 1-16,2 0 1 0,1 0 3 0,-2 0-4 16,2 0 2-16,1 0 0 0,-2-2 0 15,1 2 0-15,1 0-1 0,0 0 1 0,-3-2 2 16,4 2 0-16,-3 0-2 0,2 0 1 15,-2 0-1-15,1 0 0 0,-1 0-2 16,0 0 2-16,-2-2 3 0,2 2-2 0,-2-2 1 16,-2 2 1-16,1-1-2 0,-1 1-1 15,-1-2-1-15,0 2 1 0,-2-2 1 0,1 0-1 16,-2 0 2-16,0 0 0 0,0-2-1 16,0 2-1-16,-2-1-2 0,2 1 1 15,-2-2-2-15,-1 0 0 0,2 0 2 0,-2 0 1 16,1 1 0-16,-2 1-1 0,2-2-1 15,-2 2 1-15,1-2 1 0,-1 2-2 0,2-2 2 16,-2 3-1-16,1-3 1 0,-1 2 0 16,2 0-3-16,-2 0 1 0,0 0 1 15,-1 0 1-15,1 0 0 0,0 0 0 16,0 0 1-16,0 1-1 0,-1-1-1 0,2 0 2 16,0 0 1-16,0 0-2 0,0 0 0 15,0 0 0-15,3 0 0 0,0 0-2 16,0 0 0-16,1 1 3 0,2-1 0 0,0 0-1 15,1 0 1-15,-2 2-2 0,3-2-1 16,-3 2-1-16,3-2 0 0,-4 2 3 0,2-2 0 16,-1 2-1-16,2-2 1 0,-2 2 1 15,1-2-1-15,-3 2-1 0,2 0 1 0,0 0 0 16,0 0 1-16,0 0-1 0,-1 0 0 16,-2 0 0-16,3 0-1 0,-2 0 1 0,-1 2 0 15,-2-2 1-15,0 2 0 0,-2-2-3 16,-3 2 2-16,-1-2-2 0,-2 2-2 15,-2 0 2-15,-2 0 1 0,0-2 1 0,-4 2 1 16,-1-2-1-16,-3 2 1 0,-1-2-1 16,0 1-1-16,0 1-1 0,-2 0-1 15,-2 2 4-15,0 0 2 0,0 0 0 16,-2-1 1-16,0 3 4 0,0 2-1 0,0-1 1 16,0 1 2-16,-2 2 2 0,1 1-1 15,-1 0-2-15,0 1 1 0,-3 1-3 0,5 2-2 16,-4 1-1-16,-1-1 0 0,2 0-2 15,0 2 1-15,-2 0 1 0,2 1-2 16,0 1 0-16,-2 2 0 0,-4 20 8 16,5-18-6-16,1 0 2 0,-1 0 1 15,1 2 0-15,-1-2-2 0,-1 0-3 0,2-1 0 16,0 1-1-16,1-2-1 0,-2 0-1 16,2 0 1-16,1-2 0 0,-2-2 3 15,1 0-3-15,1 1 0 0,-1-3 0 0,2-2 2 16,-2 1-2-16,0-3-1 0,1 0 1 0,-1-1 0 15,-1 1 0-15,2-1-1 0,0-1 1 16,-3-1 0-16,1 2 0 0,0-3 0 16,2 1 1-16,-3-2-2 0,1 1 1 0,0-1 0 15,2 0-3-15,-4-3 1 0,4 3 2 16,-3-2 3-16,0 0-1 0,1-2-3 16,-1 1 2-16,0-1 2 0,1 0-3 15,-3 0-2-15,1-2 2 0,-1 0 1 0,0 0-2 16,-1 0-2-16,-1 0-1 0,-2 0 1 15,3-2-2-15,-2 2-1 0,-2-2 3 0,-2 0 2 16,3 1 1-16,-1-1 0 16,-3 0 0-16,-1 0 1 0,0 0-2 0,0 0 2 15,-3 0-1-15,-1 0-3 0,1 0 2 0,-1-2 0 16,-4 3 0-16,0-1-5 0,1-2 3 16,-4 2 1-16,0-2 0 0,0 2-3 0,-2-2-1 15,0 1 0-15,-3-1-1 0,1 0 2 16,-2 0-2-16,-1-2 1 0,-2 3 3 15,-2-3 2-15,2 0-2 0,-3-1-2 0,-2 1 2 16,-3-2 2-16,5 1 1 0,-5-1 0 16,-1 0 2-16,3 1 1 0,-3-3-1 0,2 3-1 15,1-3-3-15,-1 2 1 0,-1 1 1 16,2-3 0-16,0 3 0 0,-1-1 0 0,-1 0 0 16,2 1 1-16,-1-1-3 0,2 1 1 15,0-1 0-15,0 2 1 0,1-1 0 16,0 1 0-16,0-2 2 0,0 3-1 15,2-3-1-15,-2 2 0 0,4-1 0 0,-3 1 1 16,-1-2-1-16,2 3-1 0,-2-1-2 16,4 0 3-16,-3 0 0 0,0 1 0 15,3-1-1-15,-1 2-1 0,1-1 5 0,0-1-3 16,1 2-3-16,0-2 0 0,0 2 3 16,0 1-1-16,3-3 0 0,-3 2-1 0,1 0 3 15,-1 1-2-15,-1-1-1 0,2-2 3 16,-2 2 1-16,1-2-1 0,0 1 0 15,-1-1-1-15,2 0-1 0,-1 3-1 0,-1-3-1 16,0 2 2-16,1-2-1 0,1 1-1 16,-3-1 3-16,0 0 0 0,1 0 0 0,-1 3-1 15,-3-3 0-15,4 0 1 0,-3 2 0 16,1-1 0-16,0-1 0 0,0 2-2 16,0-2 3-16,1 3-1 0,1-1 0 0,0 0 1 15,0 0 1-15,1 0 2 0,2 1-3 16,-1 1 0-16,0-2-2 0,1 2 0 0,2 0 0 15,-1 0 1-15,1 0 0 0,-1 0 0 16,1 2 0-16,2-2-1 0,2 2 0 16,-1 0-2-16,0 0 3 0,0 0 0 15,4 0 1-15,-3 2 1 0,4-2-2 0,-2 2 0 16,3-2-4-16,-1 2 0 0,0-2 4 16,0 2 0-16,2 0 1 0,-1 0 0 0,1 0 2 15,-1 0 1-15,-1 0-6 0,2-1 0 16,-1 1 3-16,0 0 0 0,-2 0-1 15,2-2-1-15,-1 2 0 0,0 0 0 0,0 0-3 16,-1-2 2-16,1 2-1 0,-2 0 2 16,2 0 2-16,-2-1 1 0,3 1-1 0,-3 0 0 15,4 0 0-15,-4 0 0 0,4 0 0 16,-3 0 0-16,3 0 0 0,-1 0-1 16,0 2 0-16,0-3 0 0,-1 3 0 0,2-2 1 15,0 2 0-15,0 0-1 0,0 0 0 16,1-1-1-16,-3 1-1 0,4 2-1 0,-1 0 1 15,-1-1-1-15,2 1-1 0,-1 2 0 16,2-3-1-16,-3 3-2 0,4 0 0 16,1-3 2-16,-2 3-2 0,2-2 2 0,0 1 3 15,1-1-3-15,-1 2 2 0,2-3-2 16,0 1 2-16,0 0 1 0,-1 0-1 0,0-1 0 16,1 1 1-16,0 0 2 0,-1-1-2 15,1-1 2-15,1 2 1 0,-1-2 1 16,-1 1 0-16,1-1-2 0,0 2 1 0,0-2-1 15,-1 1 1-15,1-1-1 0,0 0-1 16,0 0 1-16,-1 0 0 0,0-2 0 16,1 1-1-16,0-1-1 0,-2 2 3 15,0-2-1-15,-1 2 2 0,0-2-2 0,-1 0 0 16,0 1 0-16,0-1-2 0,-1 0 2 16,0 0 0-16,1 0 1 0,-2 0 1 0,2 0 0 15,-3 0 0-15,4 0-2 0,-1 0-3 16,0-2 3-16,0 2-1 0,-1-2 0 0,0 1 1 15,1-1-2-15,-2 2 4 0,1-2-2 16,-1 2 1-16,3-2 0 0,-3 2 1 16,2-2 1-16,-3 2-3 0,2-2 0 0,-1 0 0 15,-1 2-1-15,2-2 0 0,-1 0-2 16,0 0 3-16,-1 0-1 0,2 0 1 0,-1 0 0 16,-3 0-2-16,4 0 4 0,0 0-3 15,-1-2 2-15,-1 2-1 0,2-2 0 16,-3 0 0-16,1 2 0 0,0-2 0 0,-2 2 0 15,2-2 0-15,-1 1 1 0,0-1 1 16,1 0-2-16,-2 0 2 0,0 2-1 16,-2-2-1-16,3 0-1 0,-3 2 1 0,2-2 0 15,-4 0 0-15,3 0 0 0,-4 0-1 16,1 0 0-16,0 2-1 0,0-1 3 16,0 1-1-16,-2-2 1 0,2 0 1 0,0 0-1 15,-1 2 0-15,0-2-3 0,-2 2 0 16,4-2 1-16,-4 2 1 0,3-2 0 0,-3 0 0 15,2 0 0-15,-1 0 2 0,0 2-2 16,-1-1-2-16,1 1 2 0,-3-2 0 0,3 0 3 16,-3 0-1-16,2 0-2 0,-1 0 3 15,1 2-1-15,1-2 0 0,2 2-3 16,-2-2 1-16,1 0 1 0,-2 2-1 0,3-2-3 16,-3 2 0-16,3-2 3 0,-3 2-1 15,1-1 1-15,-1-1 0 0,0 0 0 16,2 2 0-16,-4-2-2 0,3 2 2 0,-3-2 0 15,3 2-2-15,-3-2 2 0,3 2 0 16,-1-2 2-16,0 2-1 0,1 0-2 16,0 0 0-16,0 0 1 0,-1 0 1 0,2 0 0 15,-2 0-1-15,2 0 1 0,2-2-1 16,-2 2 0-16,0 0-3 0,0 0 1 0,2 0 0 16,-2 0 1-16,-1 0 2 0,0 0 1 15,2 0 0-15,-2 0-1 0,1 0 0 16,-1 0-1-16,0 0-1 0,0 0 1 0,2-2 0 15,-2 2-3-15,-1-2 1 0,1 2 1 16,-2-1-2-16,2 1 0 0,0-2 3 16,-2 2 1-16,1-2 1 0,-1 2-4 0,2-2 1 15,-3 2 0-15,3-2-2 0,-3 2-2 16,3-2 0-16,-2 0-1 0,2 0 1 16,2 0-2-16,-2 0 1 0,1 2 1 0,0-2 1 15,1 2 4-15,0-1-1 0,1 1 1 16,0-2-1-16,1 2 0 0,-2-2-3 0,4 2-1 15,-2-2 2-15,4 2 2 0,-3-2 1 16,3 2-3-16,-2-2 2 0,2 0-2 0,-1 2-2 16,1-2 1-16,0 2-2 0,1-2 5 15,-2 2-3-15,3 0 4 0,-1 0 1 16,-3 0 0-16,4 0-1 0,-1 0-3 0,0 0 0 16,-1 0-3-16,2 2 1 0,-1-2-2 15,-1 2 1-15,3-2-1 0,-1 2-2 0,-1-2-4 16,-1 2-2-16,2-2-4 0,-1 2 3 15,0 0 0-15,1 0 2 0,0 0 1 16,-1-2 1-16,0 1 3 0,0 1 0 0,-1 0 4 16,1 0 2-16,-2 0 1 0,0 0 2 15,-1-2 0-15,2 2 0 0,-3 0-1 16,3 0-1-16,-4-2 2 0,2 2 0 0,-2-2-1 16,3 2 1-16,-3-2-3 0,2 1 3 15,-2-1 0-15,3 2-3 0,-5-2 2 0,2 2 2 16,-1-2 2-16,0 0-5 0,-1 0 1 15,2 0 1-15,-4 0 0 0,0 0 0 16,2 0-1-16,-3 0 3 0,1 0 0 0,-2 0 0 16,1 0 0-16,-1 0-2 0,-1-2-1 15,-1 2-2-15,2 0 3 0,-3-2 0 0,1 2-2 16,0 0 1-16,0-1 0 0,-2 1 3 16,0 0-3-16,3 0-1 0,-3 0 2 15,-1 0 0-15,-2 0 0 0,4 0 0 0,-3 0 0 16,2 0 1-16,-1 0-2 0,1 0 0 15,0 0 1-15,0 1-1 0,2-1 0 16,-1 2-1-16,0-2 2 0,1 2 1 0,1-2-1 16,3 2 1-16,-1 0 0 0,0 0 0 15,3 0 0-15,-3 0 0 0,2-2-1 0,3 2 0 16,-1-2-2-16,0 2 1 0,1-2 1 16,0 0-2-16,4 0 1 0,-2 0 0 0,2 0 1 15,1 0 0-15,2 0 1 0,-1 0 0 16,1-2 0-16,1 2 0 0,1 0-1 15,0 0 0-15,0 0-2 0,0 0 0 0,1 0 1 16,-1 0 0-16,2 0 1 0,0 0 1 16,0 0-1-16,-1 2 0 0,0-2-2 15,0 1-1-15,0-1 1 0,-1 2 0 0,1-2 2 16,-1 2 0-16,-1-2 3 0,1 2-1 16,-2-2-3-16,0 2-1 0,-3 0 1 0,2 0 1 15,-1 0-2-15,-3 0-3 16,0 0-1-16,-1 0-1 0,1-1-2 0,-4 1-3 15,3 0 4-15,-2 0 0 0,-3 0 4 16,0 0 1-16,-1 0 2 0,2 0 0 0,-4 0-2 16,1 0 2-16,0 1 1 0,-3-1 0 15,-2 2-1-15,3-2 0 0,-1 2 1 0,-3-2 0 16,-1 2 1-16,1-3 0 0,0 3 4 16,-1-2-2-16,2 2 0 0,-1-2-1 0,1 0-3 15,0 0 0-15,1 0-2 0,-3-1 0 16,2 1 2-16,0 0 0 0,1 0 2 15,-3 0-1-15,3-2 0 0,-1 2 1 0,0-2-1 16,-2 2-1-16,4-2 1 0,-1 2 0 16,2-2 0-16,-3 2-1 0,3-2 0 15,2 2 0-15,-1-2 0 0,1 2 0 0,1-2 1 16,3 1-1-16,-2-1 1 0,2 2 1 16,2-2-1-16,0 0 0 0,3 0 4 15,-3 0-2-15,2 0 1 0,0 0-3 0,2 0-1 16,1 0 3-16,-2 0-4 0,3 0 1 15,-1 0-3-15,-1 2 2 0,2-2 2 16,-1 2-1-16,0-2 1 0,1 2 0 0,0-2 0 16,1 2 0-16,-2-2-1 0,2 2-1 15,-3-2 0-15,4 2 2 0,-3-2 0 0,2 2 0 16,-3-2-1-16,2 2 1 0,1-2-1 16,-2 1 1-16,-1-1 0 0,2 2 0 15,-3-2 1-15,-1 2 0 0,2-2-1 0,-2 2-1 16,1-2-1-16,-3 0 0 0,2 0 0 15,-4 0 0-15,3 0 2 0,-2 2 0 0,-2-2 0 16,0 2 0-16,1-2 0 0,0 2 0 16,-2-2 1-16,0 0 1 0,2 0-1 0,-2 0 2 15,-1 0-3-15,1 0 0 0,-1 2 0 16,0-2 0-16,-2 0 2 0,3 0-2 0,-2 0 0 16,2 0 2-16,-2 2-1 0,1-2-1 15,-1 0 0-15,1 2 0 0,1-2 0 16,-1 0-2-16,0 0-1 0,3 2 2 15,-2-2-1-15,1 1 0 0,-1-1 2 0,0 2 0 16,3-2 0-16,-2 2 1 0,2-2-1 16,-2 0-1-16,3 2 1 0,-1-2 0 15,3 2 0-15,-3-2 0 0,1 2-1 0,2-2 0 16,-1 2-2-16,3-2-1 0,-3 2-1 16,2-2-1-16,2 2 1 0,-3-2 0 0,4 2-2 15,0-2 1-15,0 1 0 0,-1-1-1 16,2 2 3-16,0-2-2 0,0 2 0 0,2-2-3 15,-2 2-4-15,2 0-4 0,-2-2-4 16,1 2-1-16,1 0 0 0,0 0 2 16,-2 0 4-16,2 0 5 0,-2 0 2 15,2-1 1-15,-2 1 1 0,2 0 1 0,-2 0 1 16,-1 0 1-16,1 0-3 0,-1 2-1 16,1-2-4-16,-3 1-1 0,1-1-5 0,1 2-1 15,-1-2 2-15,-1 2 0 0,0-2 3 0,-1 2 3 16,0-2 3-16,1 1 3 0,-2 1-1 15,2-2 3-15,-4 2 1 0,4 0-2 16,-1 0 4-16,0-3-1 0,-1 3 1 0,0-2 0 16,0 2-2-16,0-2 2 0,1 2-3 15,-1-1-1-15,0 1 2 0,-2-2-1 16,2 2 1-16,-1-2 0 0,-1 2-2 0,0-2-1 16,0 1 0-16,2-1 0 0,-4 2 2 15,4-2 0-15,-1 0 2 0,3 0 1 16,-1-2 0-16,-1 2 0 0,4-2 0 0,1 0 0 15,-2 0 0-15,1 0 1 0,3-2 1 16,0 2-1-16,0-2-2 0,1 2-2 16,1-2 1-16,0 0 1 0,0 0 0 0,2 2 0 15,0-2 2-15,0 0 0 0,-2 2 1 16,4-1-2-16,0-1 0 0,1 0 0 16,1 2 1-16,0-2-1 0,1 0 0 0,1 0 1 15,-1 0 0-15,0 0-2 0,3-2 1 16,-2 2-1-16,0-1 1 0,2-1 0 0,-2 0-1 15,2 0 1-15,-3 0-3 0,3 1-1 16,-3-1-2-16,1 0 2 0,1 0-1 16,0 0 0-16,0 1 0 0,1-1 2 0,-2 0 0 15,2 0 1-15,-1-2 1 0,0 3 1 16,1-3 0-16,-3 0 0 0,2 0 0 0,1 1 0 16,1-3-1-16,-2 0 0 0,3 1 2 15,-1-1 0-15,0-1-1 0,1-1 1 0,-1 1-1 16,3-3 0-16,0 1 0 0,1-3 0 15,-2 3 0-15,2-2 1 0,0-3-1 16,0 3-1-16,0-2-1 0,0-2 0 16,2 2-1-16,-2-3 1 0,1 1 1 0,0 0 1 15,1-2 1-15,3 2 0 0,-3-2 0 16,2 0 1-16,-1 0 0 0,0 0 0 0,2 0-2 16,-1 0 0-16,1 1-1 0,-1-1-1 15,2 2 0-15,0-2 0 0,-3 2 2 16,3-2 0-16,-2 2-1 0,1 0 0 0,0 0 0 15,-1-1 1-15,-1 3-2 16,0 0 1-16,2 0 1 0,-3-1 0 0,2 1-1 16,-2 2 1-16,0 0 2 0,-1-1-1 0,0 1 0 15,1 0-1-15,1-1 0 0,-1 1-2 16,-2 0 0-16,2 1 0 0,-2-1 2 0,0 1 1 16,0 1 0-16,0 1 1 0,0 1-1 15,0 1-1-15,0 1-2 0,0 1-7 16,0 2-11-16,0 0-14 0,0 0-14 0,0 1-17 15,0 1-17-15,0 0-12 0,0 0-7 16,0 0-7-16,0 2-4 0,0-2-7 0,0 2-7 16,0 0-9-16,2 0-16 0,-2 0-22 15,0 0-30-15,0 0-23 0,0 0 0 16,0 0 15-16</inkml:trace>
  <inkml:trace contextRef="#ctx0" brushRef="#br0" timeOffset="120342.39">4509 14160 186 0,'-2'-6'251'0,"2"0"12"0,-1 3-36 15,-1 1-13-15,0 0 3 0,0 4 8 0,-2 3 12 16,0 3 11-16,1 3 1 0,-1 3-14 16,0 3-31-16,-1 2-40 0,3 2-45 15,0 0-37-15,0 2-31 0,0 2-18 0,2-3-17 16,-2 3-29-16,2 0-52 0,0 0-76 15,0 1-79-15,2 1-77 0,2 0-75 16,-2-1-65-16,3 1-24 0,3 0 35 0,-2-1 58 16,5-1 66-16</inkml:trace>
  <inkml:trace contextRef="#ctx0" brushRef="#br0" timeOffset="121082.21">6102 14640 81 0,'0'-4'210'0,"2"0"13"0,0 0-9 0,-1 1-2 0,3-3 10 15,1 2 10-15,-2-2 12 0,2 3 1 16,2-3-3-16,-1 2-17 0,-2 0-28 16,3 2-33-16,-3 0-30 0,0 1-25 15,-3 2-22-15,0 1-13 0,2 4-7 0,-3 2-1 16,-3 1-8-16,2 3-5 0,0 1-7 15,-3 0-5-15,2 3-3 0,-2-1-8 0,1 0-2 16,3 0 0-16,0 1-5 0,0-3-3 16,0 0 0-16,3 1-2 0,1-3-1 15,0-1-2-15,0-1 0 0,5-1 0 0,-2-3-2 16,1 1-1-16,-1-2-3 0,3-2-3 16,2 0-3-16,-2 0-2 0,3-2-7 0,-2 0-6 15,0 0-8-15,1-2-17 0,-1 2-28 16,0-2-53-16,1 2-76 0,0-2-79 15,-1 2-75-15,2 0-57 0,2 0-45 0,0 0-33 16,1 0 34-16,-1-2 62 0,3 0 70 16</inkml:trace>
  <inkml:trace contextRef="#ctx0" brushRef="#br0" timeOffset="122157.03">8658 14440 200 0,'5'-8'233'0,"-2"3"-15"15,1-3-10-15,-1 0-3 0,4 3 0 16,-3-3-4-16,0 2-9 0,1 1-20 15,-1-1-25-15,-2 2-34 0,0 0-32 16,0 2-30-16,-2 0-19 0,0 2-5 0,0 4 4 16,0 0 10-16,-2 4 17 0,2-1 18 15,0 3 14-15,0-1 9 0,2 3 4 0,0 1 0 16,3 0-5-16,1 1-9 0,1-1-11 16,1 0-12-16,-1 1-12 0,1-3-9 0,1 3-8 15,0-3-8-15,-3-2-4 0,3 3-5 16,-4-4-2-16,-2 1 2 0,2-1 1 15,-1-3-1-15,-4 3 1 0,0-2-2 0,-2-1-1 16,-2 1-4-16,-2 0-3 0,1 0-5 16,-2-3-6-16,0 3-1 0,0-2-5 0,-1 0-12 15,2-2-15-15,-2 1-31 0,3-1-52 16,-1 0-76-16,0 0-77 0,3 0-71 16,1 0-56-16,2 0-44 0,0-2-26 0,0 0 36 15,4 2 59-15,-1-2 68 0</inkml:trace>
  <inkml:trace contextRef="#ctx0" brushRef="#br0" timeOffset="123201.73">10746 14508 70 0,'2'-1'185'16,"-2"-3"-8"-16,0 2-23 0,0 0-23 15,0 2-18-15,0-2-14 0,0 2-13 16,-2 2 3-16,2 0 15 0,-2 4 24 0,1 1 22 16,-1 3 21-16,0-1 8 0,0 3-4 15,2 1-17-15,2-2-15 0,0 3-7 16,1-3-12-16,3 1-10 0,2-3-12 0,0 1-10 16,1-3-20-16,1-3-26 0,-2 0-20 15,5-4-14-15,-2-2-16 0,-2-2-15 0,3-2-14 16,-2 1-11-16,-3-3-5 0,0-1 3 15,1-1 5-15,-3 1 10 0,0-1 12 16,-3 1 6-16,0 1 7 0,0-2 3 0,-2 3 3 16,0 1 7-16,0 0 5 0,-2 1 4 15,0 1 2-15,0 2 4 0,-1 0 6 0,1 4 5 16,-1 0 5-16,0 4 5 0,-1 1 7 16,-1 3 0-16,0 3-6 0,1 2-7 0,-2 2-9 15,3 2-10-15,-1 0-16 16,0 4-33-16,-1-2-53 0,2 2-73 0,3 0-86 15,0 0-85-15,3 0-84 0,2 0-58 16,-1-1 4-16,1-2 46 0,1-1 73 0</inkml:trace>
  <inkml:trace contextRef="#ctx0" brushRef="#br0" timeOffset="123998.73">13156 14507 171 0,'2'-4'205'0,"0"0"-27"0,-2 0-20 0,1 2-12 16,-1 0-8-16,0 0-7 0,0 1-10 0,0 1-10 15,0 0-8-15,0 0 4 0,0 3 21 16,0 3 26-16,2 2 32 0,-2 3 30 16,3 1 16-16,-3 1-8 0,2 2-25 15,-2 0-30-15,2 1-38 0,0-1-32 0,0-2-29 16,-1 0-16-16,0 1-14 0,1-1-9 16,-2-3-8-16,2-1-6 0,-2 1-7 0,0-3-4 15,0 1-1-15,0 0-2 0,0-3-3 16,0-1-10-16,-2 2-17 0,-1-2-37 15,2-1-61-15,-3 1-77 0,0 0-80 0,-1 0-63 16,2-2-50-16,1 0-28 0,2-2-10 16,-3-2 23-16,-2-2 56 0,1-4 58 0</inkml:trace>
  <inkml:trace contextRef="#ctx0" brushRef="#br0" timeOffset="124121.34">13158 14495 1 0,'8'-4'130'16,"0"1"-17"-16,3 1-21 0,0 0-21 16,4 0-22-16,2 2-26 0,3 0-36 0,3 2-35 15,1 0-54-15,1 0-28 0,2 1-13 16</inkml:trace>
  <inkml:trace contextRef="#ctx0" brushRef="#br0" timeOffset="124905.28">15359 14750 140 0,'6'-7'126'0,"3"-1"-13"0,-2 1-8 16,-1 1-12-16,0 2-12 0,-2 0-11 0,-1 0-11 15,-2 3-12-15,-1 1-2 0,0 0 6 16,-1 3 16-16,-2 5 22 0,-3 1 23 0,2 5 21 15,-2 1 16-15,1 2 16 0,1 2 13 16,1 0 4-16,1 2 3 0,4-2 6 16,3 2-1-16,2-4-15 0,3 1-22 0,0-3-23 15,4-2-26-15,3-3-29 0,0-3-22 16,3-1-19-16,-1-2-14 0,0-4-7 0,-2 0-5 16,-1-4-4-16,-1 0-1 0,-4-2-3 15,0-1 0-15,-3-1 2 0,-2 1-1 16,-4-3 0-16,-2 2 0 0,-4-1-2 0,-2 1-1 15,-3 1-4-15,-3 1-1 0,-4 2-7 16,1 0-12-16,-4 4-23 0,1 0-37 0,-3 4-51 16,0 0-59-16,-1 4-59 0,2-1-52 15,3 3-41-15,0 1-35 0,2 2-24 16,-1 3 23-16,4-1 43 0,1 0 57 0</inkml:trace>
  <inkml:trace contextRef="#ctx0" brushRef="#br0" timeOffset="125801.6">18027 14724 126 0,'0'-10'131'0,"1"3"-4"0,1-3 1 0,1 2 1 16,-1 1 0-16,2-1-1 0,-2 2-2 0,1-1-1 16,1 1 1-16,0 0 5 0,0 1 5 15,1 1 9-15,0 0 9 0,0 0 12 16,0 0 10-16,2 3 7 0,-2 1 1 15,0 0-4-15,2 1-13 0,-1 3-19 0,-4 4-20 16,0 1-22-16,0 3-20 0,1 1-19 16,-3 4-13-16,-3 2-13 0,1 2-12 15,0 0-8-15,2 2-7 0,-4 0-7 16,2 0-2-16,-2 0-3 0,1 0-6 0,-1-2-16 16,1-2-30-16,0 0-59 0,-1-2-93 0,-1 0-95 15,4-2-85-15,-1-1-70 0,0-3-65 16,2 0 9-16,-2-3 66 0,1 0 80 15</inkml:trace>
  <inkml:trace contextRef="#ctx0" brushRef="#br0" timeOffset="126010.9">18054 14834 169 0,'-4'-4'203'0,"4"1"-23"0,0-1-30 15,2 2-21-15,2-2-21 0,3 2-20 16,5 0-21-16,3 2-33 0,3 0-35 0,4 0-39 16,5 0-37-16,2 2-50 0,3 0-67 15,2 0-25-15,2 0 1 0,-2 2 11 16</inkml:trace>
  <inkml:trace contextRef="#ctx0" brushRef="#br0" timeOffset="126874.69">20574 14817 155 0,'1'0'178'0,"-1"0"-16"0,2 0-22 0,-2 0-20 15,0 0-18-15,-2 2-11 0,1 2-7 16,0 0 3-16,-1 3 13 0,-2 1 25 0,2 3 21 15,2 1 14-15,0-1 9 0,2 2 4 16,0 1-1-16,2-1-10 0,0 0-10 0,3 1-11 16,0-3-4-16,1-1-12 0,1-1-14 15,-1-1-15-15,1 0-15 0,0-5-16 16,-3 1-16-16,3 0-16 0,-3-4-8 0,-2 0-8 16,3-2-6-16,-5-2-6 0,0-1-6 15,0-3-5-15,-2-2-4 0,-2-1-8 16,-2-2-3-16,0-3-4 0,-1-1-1 0,1-2 1 15,-2 0 2-15,-1-2 6 0,4-2 4 16,0-1 2-16,1 1 4 0,2-2 1 16,2 0 4-16,1 2-1 0,0-1-1 0,6 1 0 15,-3 2 2-15,3 0-2 0,0 4 0 16,3-1-1-16,-2 5 6 0,0 0 4 0,0 3 6 16,2 1 5-16,-3 3 2 0,-1 0 1 15,0 3-4-15,-4 1-3 0,3 0-3 0,-5 4-5 16,-2 0-2-16,-4 3-1 0,-4 1 1 15,-1 3-1-15,-2 3-1 0,-5 1 0 0,-3 2-5 16,0 3-24-16,-3-1-41 0,0 0-59 16,2 2-65-16,-2 2-69 0,2-2-55 15,-1 2-37-15,2 0-20 0,1 0-15 16,1 0 19-16,0-2 44 0,2-2 51 0</inkml:trace>
  <inkml:trace contextRef="#ctx0" brushRef="#br0" timeOffset="137999.14">13829 6980 64 0,'-2'-2'189'0,"-2"-2"-8"0,2 2-10 16,0 0-5-16,0-1-3 0,0 1 5 0,1-2 7 16,-1 2 10-16,0-2 12 0,0 2 12 15,0-2 11-15,0 1 4 0,2-1-3 16,-3 2-12-16,3-2-19 0,-2 0-30 15,2 0-32-15,0 1-31 0,0-1-24 0,2 0-19 16,1-2-13-16,1 3-6 0,0-1-6 16,1 0 0-16,1 0-6 0,1 0-7 15,3 0-7-15,-1 3-4 0,1-1-3 0,2 0-2 16,-2 2 0-16,3 2 5 0,-2 1 1 16,-2 3-2-16,1 2 2 0,-3 1-3 15,1 3 1-15,-4 1-4 0,-1 2 0 16,-3 2 1-16,0 1 0 0,-3-1-1 0,-1 0-1 15,-4 2 0-15,1 0-1 0,-5 0-1 16,1 0 2-16,-2-2-3 0,-2 0 2 16,-1 1 2-16,1-3 2 0,-2-2-1 15,2-1-1-15,-2-1 2 0,1-1-2 0,1-3 0 16,1-1 0-16,-1-2 2 0,1-1 0 16,2-3 1-16,1 0-5 0,-2-3-1 15,3-1 1-15,0-2-2 0,2 0 1 0,3-1-2 16,-1-3 3-16,-1 1 2 0,6-1 3 15,-1 1 1-15,1-1 3 0,1 3 4 16,1-1-1-16,1 0 5 0,-1 1-2 16,4 1 1-16,-1 2-2 0,1 0-1 15,1 1 7-15,2 1-6 0,2 2 1 0,0-2 2 16,2 2 2-16,0 2 0 0,1 0-1 16,2-1 1-16,-2 3-1 0,2 2-3 15,-1-2-1-15,2 2-4 0,-3-1 0 0,-2 3-4 16,0-1-4-16,1 1-1 0,0 0 0 15,-4-1-2-15,1 3-5 0,-2-3-8 16,1 3-13-16,0-2-18 0,-4 1-42 0,3-1-84 16,-1 1-107-16,-1-1-100 0,3 0-83 15,2-1-85-15,0-3-22 0,1 0 56 16,0-2 94-16,0-2 98 0</inkml:trace>
  <inkml:trace contextRef="#ctx0" brushRef="#br0" timeOffset="138169.73">14115 7220 10 0,'2'0'262'0,"-4"0"75"0,-1 2 61 0,1 0-23 16,-1 0-24-16,-3 0-25 0,3 1-40 15,-4 3-69-15,2-2-63 0,-5 11 0 16,5-7-170-16,-1 1-78 0,1 3-76 16,1-1-73-16,0 1-67 0,-3-1-47 15,4-1-30-15,1-1 0 0,-1-1 35 16,-1-1 50-16,1-3 57 0</inkml:trace>
  <inkml:trace contextRef="#ctx0" brushRef="#br0" timeOffset="138654.6">14291 7048 36 0,'7'-11'275'0,"-2"2"70"16,3-1 67-16,-1 0-41 0,1 1-27 0,0 1-20 16,1 3-26-16,0-1-43 15,3 2-53-15,-3 2-49 0,3 2-34 0,-2 2-37 16,-4 4-29-16,1 1-28 0,-5 3-12 16,0 3 2-16,-4 3-12 0,-3 1 4 0,0 2 0 15,-4 0 0-15,-1 2-1 0,-2 0-5 16,-1 0 2-16,0-2 0 0,0 0 0 15,-2-2 0-15,1-2-1 0,-1-2-2 0,1-1 0 16,0-4-1-16,2-1-4 0,-1-3 4 16,1 0 0-16,3-4 2 0,-1 0-1 15,0-4 1-15,3 0 8 0,1-2 6 16,0-1 10-16,3 1 6 0,1-2 6 0,2 3 8 16,0-1 0-16,2 2-4 0,0 0-2 15,1 1 1-15,3 1-4 0,2 2-2 16,0 0-2-16,-1 2-2 0,3 0 0 0,0 1 2 15,3 1-6-15,-2 2-1 0,-1 0-13 16,4 1 6-16,0 1-8 0,1 1-10 16,-1-1-3-16,1 1-3 0,-2-1-5 15,3 2-22-15,-4-1-18 0,3-1-38 16,-1 1-80-16,-2-1-117 0,-1 1-98 0,0-1-87 16,1 0-88-16,-3-3-21 0,-1-1 54 15,2-2 99-15,-3-2 103 0</inkml:trace>
  <inkml:trace contextRef="#ctx0" brushRef="#br0" timeOffset="139173.04">14759 7277 161 0,'-4'6'258'0,"2"0"34"0,-3-1-5 0,3 1 7 16,-1-2 14-16,1 1 3 0,-1 1-17 16,-4 0-32-16,4 0-38 0,-3-1-45 0,-2 1-47 15,1 2-43-15,-1-1-35 16,1 1-41-16,-4 0-46 0,5-1-54 0,-5 1-60 16,5-1-69-16,-3-1-68 0,2 0-49 15,2-2-31-15,-2-1-30 0,4-3 2 0,1-1 35 16,2-1 53-16</inkml:trace>
  <inkml:trace contextRef="#ctx0" brushRef="#br0" timeOffset="139658.18">14970 6974 36 0,'3'-9'226'0,"-1"1"43"0,3 0 5 16,-4 3-51-16,1-1-31 0,-2 4-12 16,2 0-8-16,-2 4-9 0,2 4-4 15,-2 3 5-15,0 3 2 0,0 1-6 0,0 4-19 16,0 0-18-16,0 2-19 0,0 0-15 16,2 1-10-16,1-3-3 0,2-2-6 15,-2-2-7-15,1-3-11 0,4-1-9 16,0-3-9-16,1-4-11 0,0-2-7 0,5-4-11 15,-1-3-10-15,1-3-13 0,-2-1-12 16,1-1-6-16,2-1-6 0,-4-1 0 16,0 1 7-16,-1 0 10 0,0 1 10 15,-5 1 12-15,0-1 13 0,0 5 14 0,-1-1 9 16,-3 1 9-16,-1 3 8 0,0 0 1 16,-1 2-1-16,-1 2-2 0,-5 2-1 15,2 4 0-15,0 3 0 0,-4 3-2 16,0 3-4-16,0 4-5 0,-2 2-9 0,1 2-6 15,0 0-7-15,1 3-2 0,-1-1-9 16,0 2 0-16,3-1-5 0,1 1-7 16,0 0-17-16,3-1-42 0,1-3-84 0,2 0-112 15,2-2-111-15,1-4-107 0,3-2-77 16,4-5-8-16,-1-2 59 0,0-6 99 16</inkml:trace>
  <inkml:trace contextRef="#ctx0" brushRef="#br0" timeOffset="139825.64">15359 7178 243 0,'-2'0'379'0,"0"-2"89"0,-1 0 65 0,3 0-92 16,3 0-82-16,1 1-56 0,2-1-67 0,5 0-85 15,0 0-75-15,2 0-76 0,2 2-102 16,0 0-114-16,2 0-103 0,0 2-97 0,1 0-90 15,-3 0-13-15,-1-2 55 16,-3 2 87-16</inkml:trace>
  <inkml:trace contextRef="#ctx0" brushRef="#br0" timeOffset="142509.29">15904 6786 29 0,'0'-8'179'0,"0"-2"-6"16,0 3-2-16,0-1-1 0,0 1 7 0,0 1 5 15,0 0 10-15,0 2 11 0,0 1 8 16,0-1 8-16,0 2-2 0,0 0-10 16,-1 2-3-16,0 0-14 0,-1 4-11 15,0 3-20-15,-2 5-13 0,-1 3-15 16,2 6-32-16,0 2-14 0,-3 4-26 0,-2 1-15 16,2 3-16-16,0-1-5 0,3 2-11 15,-1-1-11-15,0 1 3 0,0-1-4 16,2-3-1-16,0-1-6 0,2 0-5 0,-1-4-10 15,1-1-17-15,-2-1-25 0,2-2-44 16,-2-3-61-16,0-1-67 0,2-4-61 16,0 1-48-16,0-3-26 0,0-1-4 0,2-2 16 15,-2-3 17-15,0-3 25 0,0 0 39 16,0 0 41-16</inkml:trace>
  <inkml:trace contextRef="#ctx0" brushRef="#br0" timeOffset="143150.38">15816 7109 78 0,'-2'-9'165'0,"2"-2"-10"0,0 1-14 15,0 0-15-15,2 3-16 0,2-3-19 16,0 3-19-16,3-1-15 0,0 0-13 0,3 1-12 16,1 1-10-16,1 2-7 0,0 0-5 15,1 3-4-15,-3-1-3 0,3 2-3 16,-2 2 0-16,0-1-1 0,0 3-2 15,0 2 1-15,-5 2 3 0,3 1 2 16,-2 3 2-16,-1 1 4 0,-2 2 2 0,0 0 1 16,-1 3 2-16,0-1-3 0,0-2 0 15,-1 2-3-15,0-2-2 0,0-1 0 0,-2-1-2 16,2-2-1-16,-2 1 1 16,0-5 0-16,0 1 2 0,0-4 2 0,0 0 0 15,0-2 0-15,0-4-2 0,0 0-1 16,0-4 0-16,0 0-4 0,0-3-1 15,2-1 0-15,-1-3 0 0,1 0 1 0,2-1-1 16,0-1 0-16,0 2 0 0,-1-2-2 16,4 1 2-16,-2 1-2 0,2 0 2 0,1 1 0 15,-1 1 0-15,2 1 1 16,-3 2 1-16,5 1 3 0,-2-1 8 0,1 3 7 16,-1 1 10-16,2 2 11 0,-1 0 10 15,0 0 7-15,-1 2 5 0,1 2 2 0,-3 0-4 16,3 0-5-16,-3 2-8 15,-1-1-8-15,2 3-10 0,-3 0-10 0,0 1-4 16,-2-1-6-16,1 2-4 0,-1-1-4 16,-1 1-1-16,1 0-1 0,-1-1 0 0,0 1-1 15,0-1-1-15,-2 1 1 16,1 0-2-16,-1-3-3 0,0-1 0 0,0 0-2 16,0 0 2-16,0 0 0 0,0-1 2 0,0-1 1 15,0 0 2-15,0 0 1 0,0 2-1 16,-1-2-1-16,1 2 1 0,-2 1 2 15,2-1-1-15,-2 2 3 0,0 2-3 16,-1-3 0-16,1 3-12 0,0 0-17 0,1-1-22 16,-1 3-27-16,0-3-25 0,0 3-31 15,1-3-25-15,-1 1-18 0,-1 0-21 16,1-3-26-16,2 1-11 0,-1-2 10 16,1-2 23-16</inkml:trace>
  <inkml:trace contextRef="#ctx0" brushRef="#br0" timeOffset="143353.46">16351 6786 98 0,'0'-8'160'15,"0"2"-40"-15,0 2-57 0,2 1-46 0,2 1-48 16,0 2-53-16,-1 0-41 0,3 2-16 16</inkml:trace>
  <inkml:trace contextRef="#ctx0" brushRef="#br0" timeOffset="144000.51">16393 7039 113 0,'-8'13'178'16,"2"3"-42"-16,1-3-26 0,-1 2-18 0,2-2-20 15,1 3-19-15,1-3-16 0,0-2-9 16,0 1-9-16,2-4-7 0,0-1-5 15,0 1-2-15,-2-4-5 0,2-1-3 0,0-3-5 16,0 0-4-16,0-3-4 0,0-3-2 16,0-2 0-16,0-1 5 0,0-1 3 15,0-1 3-15,0-1 4 0,2-1 2 16,0 2-1-16,0-3 2 0,1 1 5 0,1 1 6 16,2 1 5-16,-1 0 3 15,2 1 4-15,-2 2 3 0,0 3 4 0,4-1 0 16,-4 2 4-16,3 0 4 0,-2 4 5 15,0 0 3-15,1 2 7 0,-1 2 6 0,-2 2 7 16,3 1 6-16,-3 3 6 0,-2 1 3 16,-1 3-2-16,1 1-7 0,0 2-11 0,-2-2-11 15,0 1-15-15,0-1-11 16,0-2-10-16,0-1-4 0,0-3-2 0,0-1-1 16,0-3 0-16,0-1-3 0,0-2-11 15,2-2-14-15,2-4-16 0,0-3-11 16,-1-1-10-16,4-3-4 0,-2-1 4 0,2-1 12 15,0-2 11-15,-1-1 10 0,3 1 8 16,-2 2 7-16,3-2 5 0,-3 1 4 16,3 1 8-16,-1 2 11 0,1-1 12 15,0 3 15-15,-1 1 16 0,1 0 18 0,-2 3 15 16,3-1 13-16,-5 4 13 0,5 0 13 16,-4 2 13-16,1 0 6 0,-1 4-1 15,1 0-6-15,-4 3-10 0,-1 1-16 0,2 3-21 16,-5 3-20-16,0-1-19 0,0 2-17 15,-3 2-14-15,0 3-12 0,1-3-13 16,-2 2-25-16,1-2-44 0,-2 0-59 0,2 0-70 16,-1-2-68-16,0-1-62 15,0-1-44-15,2-3-23 0,0-3-16 0,2-1 27 16,2-2 47-16,-2-4 56 0</inkml:trace>
  <inkml:trace contextRef="#ctx0" brushRef="#br0" timeOffset="144452.01">16747 7066 35 0,'-3'0'195'0,"-2"2"22"0,3 1-39 0,1 1-27 0,-1 0-8 16,2 4-3-16,2-1-2 0,1 1 2 15,3-1 0-15,1 3-7 0,4-2-10 16,-3-1-11-16,3 1-7 0,0-1-1 0,1-1 3 15,1-2 6-15,0-2 8 0,-1 0 4 16,-2-2-10-16,2 0-17 0,0-2-17 16,-4-2-18-16,3-2-23 0,-2 1-16 15,-1-3-6-15,-3 0-7 0,2 1-5 0,-4-3-5 16,-1 3 0-16,0-3-2 0,-4 1-3 16,0-1-1-16,-1 2-2 0,-2-1 2 15,-2 1-1-15,-1 3 3 0,-1-1 1 16,-3 0 2-16,3 2 0 0,-2 2 7 0,-3 2 8 15,2 4 9-15,-1 0 9 0,2 4 9 0,-1 1 7 16,1 3 2-16,2 1-4 16,-2 4-8-16,5 2-6 0,-3 2-10 0,4 0-5 15,1 2-3-15,2-2-4 0,2 0-5 16,2 0-3-16,2 0 3 0,-1-4-4 16,6 0-3-16,-1-4-5 0,3 1-14 0,2-5-28 15,0-1-46-15,0-2-59 0,2-3-68 16,2-3-62-16,-2-2-48 0,2-1-31 15,1-3-16-15,-1-4-5 0,1-3 22 16,-1-2 45-16,-3-2 48 0</inkml:trace>
  <inkml:trace contextRef="#ctx0" brushRef="#br0" timeOffset="144925.57">17080 6881 177 0,'0'-8'186'0,"-1"3"-35"0,1-1-26 0,0 2-14 0,0 2-9 16,0 2-3-16,1 4 4 0,-1 4 11 16,0 3 14-16,-1 4 15 0,1 4 11 15,-2 2 10-15,-2 4 6 0,0 2-2 0,0 1-10 16,1 3-21-16,-3-3-25 0,2 1-30 16,-2-2-27-16,3-3-20 0,-1-1-15 15,-1-2-11-15,3-4-3 0,0-2-11 16,1-3-21-16,-1-4-34 0,2-5-41 0,0-3-36 15,2-3-31-15,-1-5-18 0,3-2-2 16,1-3 18-16,1-4 28 0,-4 0 31 16,5-2 28-16,-1-2 25 0,0 2 23 0,1 2 17 15,0-1 19-15,-1 5 18 0,2 0 15 16,-3 3 14-16,3 3 21 0,-3 1 23 16,4 4 23-16,-4 4 28 0,0 2 25 0,2 1 23 15,-1 5 18-15,-2 3 7 0,1 3-9 16,-1-1-18-16,-2 4-25 0,0 0-27 15,-1 0-28-15,1 2-31 0,-2-2-20 0,0 2-17 16,0-2-12-16,2 0-11 0,-2-2-12 16,2-2-11-16,-2 1-15 0,2-5-32 15,-2 0-52-15,2-1-73 0,0-2-80 16,0-5-78-16,1-1-61 0,4-4-42 16,-2-3-22-16,2-5 24 0,1-3 58 0,2-2 69 15</inkml:trace>
  <inkml:trace contextRef="#ctx0" brushRef="#br0" timeOffset="145159.7">17382 6805 67 0,'2'-12'178'0,"-2"5"-19"0,2-1-31 0,-2 4-16 0,1 0-7 15,-1 4 3-15,0 4 15 0,0 4 24 16,-1 5 28-16,-1 4 24 0,0 4 25 0,-3 6 11 15,0 3-2-15,-1 5-19 0,0-1-28 16,1 2-35-16,-1 2-45 0,2-2-36 0,-1 1-39 16,1-1-51-16,-2-4-67 0,2 1-74 15,-1-5-75-15,1-3-76 0,-1-2-65 16,1-4-53-16,2-4 7 0,-2-3 43 16,0-5 62-16</inkml:trace>
  <inkml:trace contextRef="#ctx0" brushRef="#br0" timeOffset="145331.84">17258 6881 81 0,'-4'-8'187'0,"-2"1"7"0,2 1-62 0,3 2-62 15,1 2-43-15,1 0-38 0,3 2-45 16,2 2-57-16,1 2-41 0,3 2-18 15,-3-1 1-15</inkml:trace>
  <inkml:trace contextRef="#ctx0" brushRef="#br0" timeOffset="145576.7">17532 7153 25 0,'-2'2'270'0,"0"-2"68"15,1 0 65-15,-2-2-32 0,6 2-42 16,-2-2-22-16,3 2-32 0,3-2-53 16,5 2-57-16,2 0-47 0,1 0-42 0,0 0-63 15,2 2-69-15,0 0-68 0,2 0-61 16,-1 0-56-16,0 0-49 0,-1 2-28 15,2-2-17-15,-1 0-19 0,-4-2 16 16,0 0 30-16,0-2 43 0</inkml:trace>
  <inkml:trace contextRef="#ctx0" brushRef="#br0" timeOffset="146096.81">18022 6786 45 0,'0'-12'194'0,"0"1"9"0,0 1-8 16,0 1-4-16,0 3-4 0,0 0-10 16,0 2-13-16,0 3-3 0,2 1 7 15,-2 3 11-15,0 5 17 0,0 3 22 16,-2 5 15-16,-2 3-3 0,-1 5-22 0,0 3-27 15,-2 6-31-15,-1 1-35 0,1 2-29 16,-3 0-27-16,2 2-19 0,1-3-15 0,-1-1-11 16,2-4-6-16,3-1-3 0,-1-4-3 15,0-4-1-15,2-2-2 0,-1-6-6 16,3-2-9-16,0-5-10 0,3-6-10 0,-1-2-11 16,2-5-11-16,0-5-12 0,0-1-7 15,3-4-5-15,-1 0-4 0,0-4 2 16,1 2 3-16,0-2 11 0,1 2 14 15,-1 0 11-15,2 1 13 0,-3 3 10 16,3 2 10-16,-2 1 7 0,-1 3 6 0,2 3 12 16,-3 2 20-16,3 2 23 0,-3 2 19 15,2 4 16-15,-2 4 11 0,-1 1 0 16,-1 3-9-16,2 1-12 0,-3 4-13 0,0 0-16 16,-1 3-10-16,1 0-9 0,-2 0-10 15,1 0-8-15,-1 0-8 0,2-1-4 16,-2 0-13-16,0-4-22 0,0 0-45 15,0-3-77-15,0-1-93 0,2-2-88 0,3-1-70 16,-1-2-53-16,0-2-34 0,5-6 26 16,-3 0 67-16,-1-4 77 0</inkml:trace>
  <inkml:trace contextRef="#ctx0" brushRef="#br0" timeOffset="146514.28">18238 7035 3 0,'-5'0'196'0,"1"2"34"0,-2 2-13 0,3 2-17 16,1 1-2-16,0 1 6 0,4-1 0 0,0 3-3 15,1 1-5-15,3-1-13 0,2-1-22 16,2 1-26-16,-2-2-27 0,3-3-25 16,0-1-21-16,0 0-16 0,1-4-10 0,-1 0-6 15,-2-4-7-15,1 0-9 0,-1-3-7 16,0-1-7-16,-5-1-3 0,3-3-5 15,-3 3-3-15,-2-3-4 0,-2 1-3 16,-2-1 0-16,0 1-1 0,-3-1 1 0,0 1 4 16,0 0 2-16,-2 1 3 0,0 2 2 15,-3 1 4-15,3 1 1 0,-3 0 3 16,1 4 7-16,0 2 15 0,-4 2 14 16,5 2 16-16,-3 2 17 0,3 5 12 0,-2 3 8 15,0 1-3-15,3 4-6 0,1 4-11 16,0 0-11-16,3 1-13 0,1 3-11 15,2-2-10-15,2 0-5 0,1-1-5 0,3 1-5 16,0-4-9-16,3 0-15 0,0-4-30 16,3-2-43-16,2-3-59 0,-1-3-58 15,-1-1-63-15,4-4-53 0,1-4-32 16,0-2-18-16,0-4-8 0,0-1 7 16,1-5 35-16,-3-3 50 0</inkml:trace>
  <inkml:trace contextRef="#ctx0" brushRef="#br0" timeOffset="146752.79">18555 6852 69 0,'-3'-5'187'0,"1"3"5"0,1 2-15 16,-2 2 1-16,1 3 14 0,-2 5 21 15,2 1 21-15,-3 4 17 0,2 3 0 0,0 3-15 16,-1 3-27-16,-3 1-37 0,4 4-42 15,-2-1-43-15,-2 3-32 0,2-3-28 16,1 1-34-16,-2-2-51 0,3-1-65 16,-1-3-69-16,0-2-69 0,2-2-58 0,2-4-42 15,2-3-30-15,0-3 14 0,2-3 42 16,-1-4 54-16</inkml:trace>
  <inkml:trace contextRef="#ctx0" brushRef="#br0" timeOffset="147107.06">18745 7018 132 0,'-3'-4'202'16,"-1"2"-12"-16,-3 0-45 0,1 0-33 16,-5 2-24-16,1-1-17 0,-2 1-11 15,-1 0-8-15,-1 0-4 0,1 0-4 16,-2 1-5-16,2-1 0 0,-2 2 4 0,1 0 9 15,2 0 14-15,1 0 13 0,0 0 13 16,0 0 6-16,5 0 0 0,0-2-8 16,0 2-10-16,1-2-6 0,1 2-9 15,-1 0 2-15,3-1 1 0,1 1 5 0,-1 0 4 16,2 2 2-16,0 0 1 0,0 0-7 16,2-1-10-16,-1 3-10 0,3 2-14 15,1-1-10-15,-1 1-9 0,0 0-7 0,5 1-18 16,-1 1-32-16,3-1-40 0,-2 1-49 15,4-1-50-15,1 1-48 0,1-3-34 16,1-1-12-16,3-2 1 0,-1 0 8 16,1-2 12-16,3-2 13 0,1-2 8 0,-3 0 20 15</inkml:trace>
  <inkml:trace contextRef="#ctx0" brushRef="#br0" timeOffset="147437.65">18972 7066 6 0,'12'-12'132'16,"-5"3"-1"-16,1-3-4 0,-2 3-7 15,-3-1-4-15,-1 1-5 0,-2-1-7 0,-2 3-6 16,-1-1-7-16,-3 2-7 16,-1 0-10-16,1 5-8 0,-3-1-7 0,3 2-6 15,-2 2-5-15,0 1-3 0,1 3 1 16,-1 2-2-16,0 3-1 0,2 2 4 0,-1 3 2 16,0 3 6-16,4 0 10 0,-2 2 14 15,1 0 14-15,-1 2 10 0,1-2 10 16,3 0 8-16,-2-1-1 0,1 0-5 0,-2-1-9 15,1-4-13-15,0 0-15 0,1-2-19 16,-1-1-13-16,-4-1-12 0,2-3-12 16,-3-1-8-16,-1-1-18 0,-3-2-28 15,-1-2-37-15,-2 0-42 0,0-2-44 0,-1-2-41 16,1-2-33-16,0 0-15 0,2 0-6 16,0-1-3-16,5-1-6 0,-1-2-14 15,6 1-8-15,3-1 16 0,1-1 25 16</inkml:trace>
  <inkml:trace contextRef="#ctx0" brushRef="#br0" timeOffset="147842.94">19152 7052 20 0,'4'-7'139'0,"-4"-1"-28"0,-2 0-36 15,-1 3-15-15,-2-1-8 0,-4 2-5 16,3 0-2-16,-5 4 1 0,1 0 0 0,0 4-5 16,-2 2-3-16,1 3-2 0,0 1-1 15,-1 3 1-15,0 1 6 0,3-1 7 16,1 2 7-16,1-1 5 0,1-1 3 16,2-2 9-16,1-1 6 0,1-1 7 0,2-1 5 15,2 0 0-15,-1-5-1 0,3 1-9 16,2-4-14-16,1 0-15 0,1-2-14 15,-1-1-10-15,4-1-6 0,-5-2 1 16,5-2 7-16,-5 3 8 0,1-3 11 0,-1 2 15 16,-1 1 13-16,-1-1 7 0,0 2 0 15,-2 0-7-15,0 2-11 0,0 0-17 0,-1 2-15 16,1 2-13-16,1 2-8 0,-3 4-2 16,1-1-3-16,1 3-1 0,0-1-16 15,-2 1-32-15,2 1-40 0,-2-1-44 16,2 1-46-16,-1-1-44 0,1-2-31 15,0-1-14-15,3 1-6 0,-2-4-6 0,1-1-9 16,1-3 15-16,2 0 30 0</inkml:trace>
  <inkml:trace contextRef="#ctx0" brushRef="#br0" timeOffset="148327.1">19277 7109 117 0,'0'4'127'16,"0"4"-21"-16,-2 0-12 0,0-1-9 16,0 3-12-16,0-3-9 0,0 3-9 15,1-3-9-15,-1 1-9 0,2 0-11 0,-2-3-4 16,2-1-1-16,-2 0-3 0,2-2-3 16,0-2-3-16,2-2 0 0,0 0-4 0,0-4-7 15,1 1-2-15,1-3-1 0,0-1-1 16,2-3 1-16,-1 1-1 0,1-1 2 15,1 1 1-15,2-3-1 0,-3 1 1 16,3 2 0-16,-1-3 2 0,1 3 5 0,0-1 5 16,1 1 9-16,-1 2 10 0,1-1 9 15,0 0 9-15,-3 3 6 0,3-1 6 0,-3 3 7 16,3-1 3-16,-3 0 4 0,1 2 3 16,0 2 6-16,-1 0 2 0,-1 1 7 15,-1 1 9-15,2 1 10 0,-4 1 9 16,-1 2 11-16,0 2 8 0,-1 0 1 0,-1 3-7 15,-1 1-13-15,-1 1-16 16,0 2-24-16,0 1-21 0,-1-1-20 0,-2 2-12 16,2 3-11-16,-3-1-9 0,2 0-4 15,-1 0-3-15,-1 0-3 0,-1-2-11 0,3 2-19 16,-2-1-31-16,2-3-35 0,1 0-37 16,1-1-39-16,1-1-31 0,1-1-19 15,1-3-7-15,1 1-2 0,3-2 5 0,-1-2 9 16,1-3 11-16,3-1 11 0,0-1 11 15,-1-1 15-15,2-2 14 0,1-2 18 16,1 2 21-16</inkml:trace>
  <inkml:trace contextRef="#ctx0" brushRef="#br0" timeOffset="148624.19">19574 7193 25 0,'2'-5'52'0,"-2"-1"0"0,0 0 0 0,-4 2 1 0,1-1 6 0,-4 1 4 0,2 2 6 16,-3 0 8-16,1 0 4 0,-3 2 4 15,3 2 1-15,-4 0 0 0,5 2 0 0,-3 0-5 16,4-1-3-16,0 1 2 0,-2 0 1 16,5 0 8-16,1 0 11 0,-1-1 17 15,2-1 14-15,2 2 20 0,1-2 18 16,2 0 14-16,-1 0 9 0,0-2 2 16,5 2-5-16,-3-2-15 0,0 2-22 0,3 0-27 15,-2-1-29-15,1 1-28 0,-1 0-19 16,1 2-17-16,-1 0-13 0,2 2-9 0,-3-3-3 15,3 3-7-15,-3 0-8 0,0 1-19 16,1-1-30-16,-2 2-51 0,-2-3-69 0,4 1-73 16,-3 0-73-16,-1 0-61 15,1-1-48-15,-2-1-28 0,0-2 27 0,-2-2 56 16,0 0 67-16</inkml:trace>
  <inkml:trace contextRef="#ctx0" brushRef="#br0" timeOffset="154703.63">3139 8365 46 0,'-2'-4'111'0,"0"2"-12"16,2-2-12-16,0 2-13 0,0-1-9 0,0 1-6 16,0-2-6-16,2 0-2 0,0 0-2 0,1 2 0 15,-1-1 1-15,2 1 0 0,-2-2 3 16,2 2 2-16,1-2 1 0,1 2 3 15,0 0 1-15,3 2 1 0,-2 0-1 16,3 0 0-16,2 0-2 0,1 0-4 0,-1 2-6 16,3 0-4-16,0 0-5 0,2 2-5 15,-2-2-2-15,2 2 0 0,1-3 2 16,1 3 6-16,3-2 19 0,-1 2 32 0,4-2 24 16,0 0 8-16,2-2 3 0,0 2-5 15,4-2-22-15,0 2-34 0,1-2-24 16,1 2-13-16,0-1-7 0,3 1-1 15,3 0-2-15,0 0 0 0,-2 2-2 0,4-2-1 16,-2 2-2-16,4-2-2 0,-3 1-1 16,3-1 0-16,-1 0-1 0,0-2 3 15,0 2 4-15,-1-2-1 0,0 0 3 0,0 0-1 16,0 0-3-16,-3 0-3 0,-1 0-3 16,2-2-2-16,-3 2-3 0,-1-2 1 15,-2 2-1-15,1 0-1 0,-1 0 0 0,-2 0 0 16,0-2 1-16,-1 2 1 0,1 0 2 15,-4 0 5-15,4 0 2 0,-2 0 3 16,0 0 2-16,-1 0 4 0,0 0-2 16,2 0 5-16,0 0 5 0,0 0 12 0,1 0 2 15,-1 0 2-15,3 0 0 0,-1 0-8 16,4 0-10-16,1 2-12 0,0-2-6 16,4 2-4-16,-2-2-4 0,4 2 0 15,-1-2-2-15,4 2 1 0,1-2 1 0,-1 2-3 16,1-2 2-16,1 0 0 0,-1 0 2 15,3 0-3-15,1 0 0 0,-1 0 3 16,1 0 0-16,-1 0 0 0,1 0-2 0,-2 0 1 16,2 0-1-16,-1 0 0 0,2 0-1 15,-2-2 0-15,1 2-1 0,-1 0-3 16,-1-2 2-16,1 2-1 0,-3 0-2 16,-1 0 0-16,-1-2 5 0,0 2 4 0,-1-2-2 15,-4 2-1-15,0-2 0 0,-4 2 1 16,0-2-1-16,-2 2-3 0,-1-1 2 0,-3 1 1 15,1-2 1-15,-6 2-1 16,3-2-1-16,-5 2-1 0,0-2 0 0,-3 2-1 16,1-2-1-16,-3 2 3 0,-1-2 0 15,-2 2 2-15,-3-2-1 0,1 2-1 0,-2-2 0 16,0 2 0-16,-1-2 1 0,-3 2 1 16,1 0-1-16,-1 0 0 0,0 0-1 15,-1-2 1-15,-4 2 1 0,5 0-1 16,-3-1-1-16,1 1 0 0,-1 0 0 0,2 0-1 15,-2 0-3-15,1 0 0 0,1 0 0 16,1 0-1-16,0-2 3 0,0 2 1 16,3 0-1-16,-3 0 1 0,3 0 2 15,-1-2 0-15,3 2 0 0,-1 0 0 0,0 0 0 16,1 0-1-16,0-2 0 0,-2 2 3 16,3-2-1-16,0 2-3 0,0-2-5 15,-1 2 4-15,0 0 2 0,0 0 0 16,2 0 0-16,-3 0 2 0,0-2 2 0,1 2-1 15,1-2-2-15,-2 2-1 0,2 0-1 16,1-2 1-16,2 2 1 0,-1 0 3 16,2 0 0-16,1 0-2 0,3 0 3 0,3-2 2 15,0 2-1-15,5 0-5 0,0 0 1 16,1-2-1-16,1 2-4 0,3-1 3 16,-2 1-3-16,3-2 3 0,1 2 0 15,-2 0-2-15,1 0 4 0,3 0-1 0,-2 0 2 16,0 2-2-16,1-2-1 0,0 1 3 15,1-1-1-15,-1 0-2 0,0 2-1 16,2-2-1-16,-3 2 1 0,1-2 0 16,2 0-1-16,-3 2 0 0,2-2 1 15,-2 0 2-15,3 0 0 0,-3 0 0 0,0 0-1 16,-2 0 2-16,2 0 0 0,-1 0-2 16,-1 0-2-16,1 0 0 0,-3 0 2 15,0 0-1-15,1 0-3 0,-3 0 3 0,-2 0 2 16,1 0 1-16,0-2-2 0,-3 2 2 15,-1-2 0-15,0 2-2 0,0 0-1 16,-3 0-4-16,2-2 3 0,-3 2 2 16,1-1 0-16,-1-1 0 0,0 0 1 0,-1 0 3 15,2 0-2-15,-3 0-1 0,2 0-2 0,-3 0 0 16,4 0-1-16,-1 0 1 0,0 1-1 16,-1-1 1-16,2 0 1 0,1 0 0 15,-1 0 0-15,2 0-3 0,-2 0 2 16,3 0 1-16,-1 2 1 0,2-2 2 0,-1 2-3 15,4-2 3-15,1 2-2 0,-2-2-1 16,5 2-2-16,-1-1 0 0,0 1 2 16,5-2-1-16,-1 2 2 0,1 0 1 15,4-2 0-15,-2 2-1 0,6 0 0 0,-2 0-2 16,0 0-1-16,3 0 0 0,1 0 1 16,-2 0 1-16,1 0 0 15,-1 2 0-15,1-2 1 0,0 2-1 0,0-2-3 16,0 1 1-16,-1-1 1 0,0 2 0 0,2-2 1 15,-3 2 1-15,0-2 1 0,1 0-1 16,1 0-1-16,0 0 0 0,-1 0-2 16,0 0 0-16,2 0 3 0,0 0-1 0,-1 0 1 15,2 0-1-15,-1 0 4 0,1 0-2 16,0-2-2-16,-4 2 0 0,4-2-2 16,-1 2-2-16,-2-1 0 0,1 1 0 15,42-2 2-15,-44 0 5 0,-3 2 1 16,1-2-1-16,-2 0 1 0,2 2-3 15,-3-2 1-15,0 2-3 0,1-2 0 16,-2 2-1-16,1 0 0 0,-1 0 1 16,-1 0-2-16,2 0 3 0,-1 0 1 0,-1 0-1 15,2 0 1-15,0 0-1 0,0 0 2 16,1 0-2-16,-1 0-1 0,4 0 2 16,-4 0-2-16,2 0-1 0,-2 0 1 15,2 0 0-15,-2 2 1 0,0-2-1 0,0 2 0 16,-2-2 1-16,2 2-1 0,-3-2 1 15,0 2 1-15,-1-2-2 0,0 2 0 16,2-2 2-16,-3 2-1 0,2-2-1 0,-1 1 0 16,0-1 3-16,-1 2-1 0,0-2-2 15,1 2 2-15,-3-2-1 0,3 2 0 16,-2-2 0-16,-1 2 0 0,0-2 0 0,1 0-1 16,-2 0 0-16,2 0 1 0,-1 2 0 15,3-2 0-15,-2 0-1 0,1 2-1 16,0-2 1-16,1 0 0 0,-1 0 1 0,0 2 2 15,-1-2-1-15,-1 2 1 0,0-2-2 16,1 2-1-16,-3-2 0 0,1 2 0 16,-1-2 1-16,0 1 0 0,0 1 1 15,0-2-1-15,0 2 0 0,-1-2 0 16,-2 2 0-16,3 0 2 0,0 0 2 16,-1 0-2-16,0 0 0 0,-2 0-5 0,3 0 3 15,-2-1-5-15,1 1 0 0,-2 0 1 0,3 0 4 16,-1 0 0-16,1 0 0 0,-2 0 1 15,2 0 2-15,2 0 0 0,-2 0-3 16,1 0 0-16,1-1 0 0,-2 1 0 16,3 0 0-16,-1 0-3 0,1 0 2 0,-1 0 3 15,0 0 1-15,1 0 0 0,-4-2 0 16,0 2-2-16,0-2 0 0,-2 2-1 16,-1-1 0-16,-1 1-1 0,-2 0-2 15,0-2 2-15,0 2 1 0,-3-2 3 16,2 2 0-16,-3-2 0 0,0 2 0 0,-2-2 1 15,0 2-3-15,0-2-3 0,-1 2-2 16,-1-2 0-16,-2 2 4 0,2-2-2 0,-2 2 1 16,2-2 1-16,-2 2 3 15,4-2 0-15,-4 1-3 0,2-1 0 0,-1 2 1 16,1-2 1-16,0 2-2 0,0-2-2 16,2 0 0-16,1 0 0 0,-1 0 2 0,0 0-3 15,2 0 2-15,0 0 5 0,-1 2 0 16,1-2-1-16,3 0-4 0,-3 0 2 15,2 0 2-15,-3 0 1 0,4 0 3 16,-3 0 2-16,0 0 2 0,0 0 1 0,-1 2 0 16,-1-2-4-16,1 2-1 0,-1-2 1 15,0 2-1-15,-2-2-1 0,2 2-2 16,-2-2-1-16,1 2-2 0,-2-2 1 0,-1 2-1 16,1-1 1-16,-1-1-1 0,-3 2-1 15,1 0 2-15,-2 0-1 0,1-2 0 16,-3 2-1-16,-1-2 1 0,1 2 0 15,0-2 1-15,-4 2 0 0,1-2 2 0,-1 2-1 16,-1-2-1-16,3 2 0 0,-3-2-2 16,0 2-3-16,-2 0-1 0,2-1 2 15,-2 3 1-15,0 2 0 0,0 0 2 16,-2-1 2-16,2 5 0 0,-2-1-1 0,2 1-1 16,-2 3-1-16,2 1 0 0,0-1-1 15,0 2 0-15,0 2 2 0,-2 0-1 16,2 1 0-16,0 1-1 0,0 0 3 15,0 0-1-15,0 2-1 0,0 2 1 0,0-1 2 16,-3 3-2-16,3 2-4 0,-2 0 1 16,0 3 1-16,1 1-4 0,-1 1 4 15,0 0 1-15,1 1 3 0,-3-1-2 0,1 2 2 16,0-1-1-16,1 1 1 0,-2-2-2 16,2 1-3-16,1-1 1 0,-2-1 0 15,1-1 0-15,0 1 0 0,2-3 0 16,-1 1 2-16,1-1 2 0,0-1 0 15,0-2-1-15,-2 0 0 0,2-1 2 0,-2-1-2 16,2-2-3-16,-2 0-1 0,2 0 2 16,-2-2 0-16,0-2-2 0,0 2-2 0,0-2 2 15,-1-1-1-15,1 1-2 0,-2-2-2 16,2-2-2-16,-3 1-1 0,3-1-3 16,0 0 0-16,0-1 4 0,-2-3-2 0,2 1 4 15,-3-1 2-15,2-1 1 0,0 0 2 16,-4-1-3-16,3-1 3 0,-1 0 1 15,-3-1 1-15,1-1 0 0,-1 0 1 16,-1 0 0-16,-2 0-2 0,1-2 1 16,-1-1 0-16,-3 1 1 0,0-2-2 0,-1 0-1 15,-1 0 2-15,-1-2 1 0,-2 1 1 16,1-1-1-16,-5 0 0 0,-1-2 0 16,-1 0-1-16,-4-2-3 0,-1 1-1 15,-5-1 1-15,-1-2 3 0,-3 1 1 0,0-1-1 16,-4 1 2-16,2-3-1 0,-4 2 1 15,-3 1-2-15,0-1-4 0,-1-1 2 16,-3 1-2-16,3 0 4 0,-3 1-1 0,3-1-1 16,-3 0 0-16,3 3 2 0,-3-3-1 15,2 2-2-15,-1-1-3 0,0 1 6 16,0 0 3-16,-3 1-2 0,3-1 2 16,-2 0 0-16,2 1 0 0,2-1-2 0,1 2-2 15,0 0 1-15,1 0-1 0,2 1 2 16,-1 1 0-16,0-2 0 0,0 2 0 15,0-2-4-15,1 2-2 0,-2 0-2 0,1 0-2 16,-2 1-1-16,1-1-1 0,-1 0 4 16,-1 2-1-16,2-2 1 0,-1 2-2 15,-1-2 0-15,-1 2 0 0,1-2 2 0,-2 2 0 16,2-2 2-16,-3 0 4 0,1 0 2 16,-1 2 3-16,-2-2-2 0,3 2 2 15,-2-2-3-15,-2 2 0 0,-1-1-1 16,0-1-2-16,-3 2 0 0,1-2-2 15,1 0 4-15,-3 0 1 0,4 0 5 0,1 0-1 16,-1 0-1-16,1 0 2 16,2 0-3-16,1 1 0 0,0-1-2 0,2 0 0 15,0-2 2-15,2 2 1 0,0-2 1 16,0 2-1-16,4-2-1 0,0 3-2 0,-2-3-1 16,1 2 0-16,4 0 0 0,-2 0 0 15,2 0 0-15,0 0 2 0,1 0 2 0,-2 0-1 16,2 2 2-16,-1-1 1 0,3 1 0 15,0-2-1-15,-1 2-1 0,2 0 0 16,1-2-2-16,2 2-1 0,-3 0-1 16,2 0 5-16,2 0 0 0,-1 0-2 15,-1 0-2-15,3 0 4 0,-2 0-1 0,1 0-4 16,-1 0-2-16,0 0 2 0,-1 0-4 16,0 0-1-16,1 0 0 0,0 0 0 15,0 0 3-15,-2 0 0 0,2 0 1 0,-2 0 1 16,-3 0 0-16,3 0 0 0,-2 0-2 15,-3 0 2-15,2 0 0 0,-2 0 1 0,0 0-1 16,-3 0 2-16,0 0 2 0,1 0-3 16,-3-2-1-16,0 2-3 0,0 0 0 15,1 0 2-15,-1 0-2 0,-1 0 0 16,1 0 5-16,-2 0-2 0,2 0 0 0,-2 0 1 16,1 0 2-16,0 2 1 15,-1-2-1-15,0 2 2 0,1-2 1 0,-1 2-3 16,1-2-4-16,-3 1 0 0,2 1 1 15,-1 0-1-15,-1 0-2 0,1 0-1 16,-1 0 2-16,-1 0 2 0,1 2-2 0,1-2-1 16,-1 1 3-16,1 1-1 0,-1 0 1 15,3 0-2-15,-1 0-2 0,0-1 3 16,3 1 1-16,0 0 1 0,0-2-1 0,1 2 1 16,1-2 5-16,2 1-3 0,-1 1-2 15,2-2 0-15,1 2 1 0,0-2-2 0,1 2 0 16,1-2 0-16,1 1-2 0,1-1 2 15,-2 2 0-15,1-2-1 0,-1 0-2 16,2 0 2-16,-1 0 2 0,0 0-2 0,-2 0-1 16,1-1 0-16,1 1 0 15,-2-2 2-15,1 2-1 0,0-2 1 0,0 2 0 16,-2-2 1-16,3 2-1 0,-1 0 0 16,1 0-1-16,-3 0 1 0,4-2-1 0,-4 2-1 15,-1 0 0-15,2 0 0 0,-2-1 5 16,-2 1 0-16,0 0 1 0,1 0 1 15,-2 2 1-15,0-2 0 0,-1 2-5 16,-1-2 1-16,0 1-1 0,-2 1 2 0,-1 0-2 16,1 0 0-16,-3 0-1 0,-1-1-2 15,-2 1-1-15,1 0-1 0,0 0 0 16,-1 0 0-16,2-1 4 0,-2 1 1 16,2 0-1-16,0 0 0 0,2-2 1 0,-3 2 1 15,3-2-2-15,-1 1-2 0,3-1 1 16,-3 0 1-16,3 0-2 0,-1 0 1 15,1 0 0-15,0 0-1 0,2 0 2 0,-1 0-2 16,0 1 2-16,1-1 1 0,-2 0-2 16,4 0 1-16,-2 0 2 0,0-2-2 15,-1 2-1-15,3-2-1 0,1 0 1 16,0 0 1-16,0 0-2 0,2 0 1 0,1-2 1 16,0 0 1-16,0 0-2 0,2 0 0 15,1-2 1-15,-2 3 0 0,1-3 1 16,0 2-2-16,-2-2 1 0,0 2 1 0,2-2-1 15,-1 2 1-15,-3-1 1 0,4 1 0 16,-4-2 0-16,2 2-1 0,-4-2 2 16,4 2-1-16,-4 0-2 0,2 0 1 15,-3-1 2-15,0 1-3 0,1-2-1 0,-3 2 0 16,-1-2 0-16,2 0-2 0,-3 1 1 16,3-1 0-16,-2 0 2 0,1 0-3 15,0 0-1-15,0 1 2 0,1-1-1 16,-1 0 1-16,0 0 0 0,1 0 1 15,-2 1-1-15,4-1-1 0,1 0-1 0,-3 0 2 16,4 0-1-16,1-1 3 0,0 1-2 16,0-2 1-16,2 2-2 0,0-1 1 0,0 1 1 15,0-2-2-15,2 2-1 16,0-2 2-16,-1 1 2 0,2-1-2 0,1 0 3 16,2 1 0-16,-1-1 0 0,3 0 2 15,2 2-2-15,1-1 1 0,3 1-2 0,0-2-3 16,6 2 4-16,-1-1 1 0,3 1-1 15,3-2 1-15,1 0 0 0,3 1 1 16,-1-1-2-16,3 0-3 0,0 1 2 0,4-3 1 16,0 0-1-16,-1 1 0 15,-1-1-2-15,3 0 1 0,0 1 1 0,2-3 0 16,-1 3 0-16,1-3-3 0,-2 3 3 0,2-3-2 16,-1 2 0-16,1-1 2 0,-2-1-1 15,2-1 2-15,-2 1 1 0,2-1 4 16,-2-1 0-16,2 1 0 0,0 0 4 15,0-3 2-15,0 1 0 0,2-2-2 16,2-1-2-16,-1 1-2 0,0-4-1 16,4 0-2-16,0-2-2 0,1 0-1 0,1-4 0 15,1-1 0-15,2-3-1 0,-2-1-3 16,2-3 4-16,2 1-2 0,-4 0 2 16,4-1-2-16,-2 3 2 0,-1-3 0 0,0 5-2 15,1-1 1-15,0 1-2 0,-2 1 3 16,3 2 0-16,-4 0 1 0,2 1 1 15,-1 1-1-15,1 2 2 0,-2 0-3 16,3 0-1-16,-2 2-1 0,0 0 1 16,1 2 0-16,-3 0-1 0,3 3 2 0,-2 1 1 15,-1 1-1-15,-3 3-1 0,2-1-1 0,-2 5 0 16,-2-1-1-16,2 0-1 16,-3 2 1-16,2 1 1 0,-3 1-1 0,0-2-9 15,-1 2-14-15,2 0-29 0,-2-2-46 16,2 2-64-16,1 0-71 0,-1-1-68 15,0 1-59-15,2-2-50 0,0 2-30 0,3-2 19 16,1 2 52-16,-3-1 64 0</inkml:trace>
  <inkml:trace contextRef="#ctx0" brushRef="#br0" timeOffset="155150.28">3830 7702 154 0,'-7'-2'280'0,"2"2"59"0,-1 2-13 0,0 2-14 0,1 1-4 0,-1 7-2 15,2 3-17-15,1 4-39 0,-1 4-42 16,2 2-40-16,2 1-45 0,2 1-49 16,0 2-61-16,0-3-83 0,1 3-98 15,3-2-100-15,0-1-94 0,3 1-98 0,0-2-44 16,1-2 26-16,-1-2 69 0,3-2 84 16</inkml:trace>
  <inkml:trace contextRef="#ctx0" brushRef="#br0" timeOffset="155687.97">5072 7931 202 0,'3'-6'263'0,"2"0"20"0,2 2-9 0,0-1 4 0,3 1 11 16,-1 2 7-16,1 0-4 0,1 2-19 0,-2 2-28 16,3 0-35-16,-2 2-37 0,-2-1-42 15,-2 3-36-15,3 2-24 0,-4-1-14 0,-2 3-8 16,2-1-7-16,-1 3-2 0,-2-3-7 15,-2 3-2-15,1-1-3 0,-1 1-5 16,2-1-3-16,-2-1-5 0,2 1-2 0,1-1-3 16,-2-1-1-16,1 1-2 0,2-3 0 15,1 1 0-15,2-2-1 0,0-1-2 16,3 1-7-16,-2-4-7 0,5 0-12 16,0 0-18-16,-2-4-36 0,2 0-72 15,0 0-94-15,3-2-91 0,0 2-67 0,2 0-52 16,5 0-58-16,-2 1 16 0,1 1 71 15,2-2 82-15,-1 2 69 0</inkml:trace>
  <inkml:trace contextRef="#ctx0" brushRef="#br0" timeOffset="156603.31">7317 8016 35 0,'2'-5'196'0,"0"-1"11"0,2 0-1 16,0 0 3-16,1 1 7 0,1-1 10 15,0 0 9-15,-3 2-2 0,4-1-15 16,-3 1-21-16,-3 2-29 0,1 0-32 16,-2 2-27-16,0 0-10 0,-2 4 0 0,-1 2 3 15,1 3 3-15,-3 1 1 0,3 1-4 16,0 1-15-16,1-1-18 0,2 2-13 15,1 3-12-15,3-3-9 0,-1 2-9 16,2-2-6-16,3 3-2 0,-2-3-4 0,1 0-1 16,0-1-3-16,-1-1 0 0,1 1 2 15,-3-3-3-15,1-1 1 0,-2-1 0 16,-2 1 2-16,-2 0 2 0,0-3 1 0,-2 3-2 16,-2-2-2-16,-2-1-4 0,1 1-2 15,-1-2-6-15,0 0-11 0,1 0-14 16,1-1-26-16,0-3-61 0,-1 2-97 0,4-2-106 15,1 0-97-15,0 0-95 0,0 0-48 16,3 0 20-16,4 0 78 0,-1 0 96 16</inkml:trace>
  <inkml:trace contextRef="#ctx0" brushRef="#br0" timeOffset="157371.75">9344 8026 169 0,'2'-4'222'0,"-2"0"-18"0,2 0-31 16,-2 4-15-16,2 0 0 0,0 4 4 0,0 0 1 15,0 4-1-15,-1-1-3 0,1 1-13 16,3-1-23-16,-2-1-21 0,2 2-13 15,-1-3-5-15,3-1-4 0,-1-2 1 16,1 0-7-16,1-2-9 0,-1-4-14 0,1 0-14 16,1-1-11-16,-1-3-10 15,2 1-4-15,-3-3 9 0,1-1 8 0,-1 1 20 16,-2 1 20-16,0-1 18 0,-1 2 11 0,0 3 1 16,-2-1-7-16,0 0-13 0,-2 2-18 15,0 3-17-15,0-1-10 0,0 4-11 16,-2 1-6-16,0 3-4 0,0 5-5 15,-2 1-2-15,2 3-4 0,0 2-11 0,-1 2-20 16,1 0-51-16,1 0-84 0,1 2-98 16,0 0-95-16,1 0-85 0,1 2-80 15,3-2-3-15,-1 0 56 0,0-2 82 0,0 0 90 16</inkml:trace>
  <inkml:trace contextRef="#ctx0" brushRef="#br0" timeOffset="158082.26">11602 8110 34 0,'0'-2'118'0,"0"0"-1"0,0 0-1 0,0 0 0 16,0 0-1-16,0 2 4 0,0-2 2 15,0 2 6-15,-2-2 4 0,2 2 4 0,-3 0 1 16,1 2-2-16,0 0-1 0,1 0 2 16,1 2 3-16,-1 1 2 0,1 3 3 0,0 0 1 15,0 1-5-15,1 1-8 0,0 1-12 16,1 1-9-16,3-1-11 0,-1 0-11 15,0 1-8-15,-1-1-6 0,3 1-11 16,0-1-7-16,-3 1-6 0,3-3-2 16,-2-1-7-16,0-1-5 0,-1 1-2 0,2 0-5 15,-3-3-8-15,-1-1-6 0,1 0-5 16,0 0-1-16,0 0-2 0,-2-2-6 0,0 1 0 16,0-1-9-16,-2 0-16 0,0-2-43 15,0 2-73-15,-1-2-97 0,-2 0-100 16,0-2-83-16,1 2-75 0,-2-2-32 15,3-2 33-15,-3 1 80 0,2-1 89 0</inkml:trace>
  <inkml:trace contextRef="#ctx0" brushRef="#br0" timeOffset="158231.71">11623 8129 50 0,'5'-8'207'0,"1"2"22"0,2 2-21 16,1 1-15-16,2-1-9 0,1 0-20 15,4 2-25-15,-1 0-32 0,0 0-54 16,2 2-73-16,2 0-87 0,-3 0-99 16,2 0-71-16,-1 2-32 0,0 0 5 15,0 0 37-15</inkml:trace>
  <inkml:trace contextRef="#ctx0" brushRef="#br0" timeOffset="158999.07">14379 7984 152 0,'0'-6'219'0,"0"0"-9"16,0 3-29-16,-1-1-22 0,-4 4-4 0,1 4 6 15,1 3 11-15,-1 3 16 0,1 3 16 16,-2 4 8-16,5 0-6 0,0 2-16 16,2 0-21-16,2 1-17 0,2-1-15 0,1-2-15 15,1-2-14-15,4-2-11 16,-2-3-13-16,5-3-18 0,0-1-13 0,-2-2-10 16,0-4-7-16,1 0-4 0,-4-2 2 15,1-2-1-15,-5 0 1 0,-1 1-1 0,-1-1 4 16,-4-2-5-16,0 2-4 0,-4-1-7 15,-2 1-5-15,-3 0-5 0,-1 2-8 16,-2 2-6-16,2 0-11 0,-4 4-14 16,-1 0-42-16,0 3-89 0,1 3-134 0,0-1-137 15,1 5-119-15,2-1-50 0,0 0 4 16,0 3 71-16,5-3 124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FA3D1-052E-411A-BFA5-D5B5059019E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ED700-F5BC-4803-A12C-B409C17D7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77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253C2-9EE9-489F-8694-1B85B0A26E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40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253C2-9EE9-489F-8694-1B85B0A26E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5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CB1AB-00DD-7EA1-BFD5-8D2F33825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C8370-FD6D-F975-4CAA-A847E12FB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D4401-03AD-B78D-A844-A04A8FFE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AF074-43E5-DAE0-0E74-CE4ECDFE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5E456-BB7A-3DDA-2682-0A482EC8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8881-479E-C92A-F563-31EE3D3A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D90D8-B1B1-1985-4F4C-ACB5FE5A6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EBBE3-D158-A37E-F57E-758BD839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DAF20-C166-DFE2-B2C1-C5E197946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DD24A-CE05-A888-C0CA-AFC77C53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2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1FD75-90B4-3E4B-3D89-BB8B430C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1CDAC-1034-9E27-598E-92056D26B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A428-557D-5525-C7B9-51A8E69B8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02426-B7D3-22A2-6740-7E02E6800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43A9E-EA37-11FD-C1E4-D0560D65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9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914B0-DF38-453C-EB6A-76682DC8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D27B-9FF2-B363-25F0-4B16B68BC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F1C1A-7C4A-3AB0-A70A-C8B5E1143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E9F0A-D3F7-26D9-0105-00163D84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D8879-783B-337E-8069-AA991467F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CF3F3-66EE-2BE4-6436-0D7DC89B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6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BCC38-6C01-3400-2744-9A9CC4979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B367D-EAE8-2EBC-55EF-88ED1C86B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46A57-BC80-23B5-2597-7C6A9277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5E9CE-05BA-31AD-D823-7D332329C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6314F-1A01-4133-0D7D-9EF38D359A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297B80-8A8B-25B9-7219-93C65F35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4A1FA4-A430-085E-363E-C490B1808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4A2E27-7C8E-08C7-3AD5-93487CB9C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25C4-6254-719C-3382-C703B95C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16BDB4-FBE8-695E-4844-D18639B3E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8FEA04-AD8A-97A2-5B3C-19DDE471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F71D6-10D1-A5C6-1B7A-DDBCB496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9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09197F-292B-81AB-DE95-2907D3B3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426DA7-AB00-41BA-BD66-43C83A26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08438-4294-14A0-4B77-56E7C46D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4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B1389-FC1E-6057-35CC-87F8BDB6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56366-FC03-B931-A95D-113E292B7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74959-62E9-8D99-1B01-779404D40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C8CF4-2D7B-564F-96D0-A0D1A4F9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22D80-DA90-34F7-09F5-A83F66EE4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2CF72-BB92-1A62-D590-9268ECFDA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6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E8E8-ADB1-A185-76FF-E728CC9C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A949D9-4E63-BE2F-112B-5EC500DA6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E71E7-4016-6D40-F3DA-1EB5B8E39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A9B23-278E-CCD0-57BB-361EBD12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47E36-73D3-2100-1D3E-5172713A7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D648C-A1CE-1190-EF38-19FE7C127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50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CF75-A352-B43B-C7FD-D9701956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9AE2C6-FB25-6226-E7A0-2761D29B9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692A4-B53B-542B-0B52-717B8246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4A89C-2738-A7E9-5F81-36CC7712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65304-1DCE-B184-EC52-D1A2AC15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29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3032D8-07B6-5FF2-F465-021D056E9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49717-DE21-398A-84EA-A4202389B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ED2A6-69AA-E8F8-9D87-801CA088F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82E71-6316-446A-BB14-750F1732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03EDE-F994-7829-C646-7E80C84B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5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A2BE44-421D-B831-63DA-129C7D39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E077B-AAAE-E96C-EB3A-99896E46B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34BF2-63FB-3B85-ED57-7B3235156A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13CED-EDA7-4DA6-B23C-C0EF97DD0E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31282-A8E0-F6B3-F52E-842A5C3F9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AF901-2375-C25D-E892-96219E09A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11FE5-308C-47FB-A36C-F727D29C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8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12.png"/><Relationship Id="rId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4696" y="4413569"/>
            <a:ext cx="6400800" cy="1188314"/>
          </a:xfrm>
        </p:spPr>
        <p:txBody>
          <a:bodyPr/>
          <a:lstStyle/>
          <a:p>
            <a:r>
              <a:rPr lang="en-US" b="1" dirty="0"/>
              <a:t>SENYAWA</a:t>
            </a:r>
            <a:r>
              <a:rPr lang="id-ID" b="1" dirty="0"/>
              <a:t> ORGANIK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4487"/>
            <a:ext cx="6849963" cy="45666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0" y="6165304"/>
            <a:ext cx="9144000" cy="28803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6540463" y="3270015"/>
            <a:ext cx="6843514" cy="33245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199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/>
          <a:lstStyle/>
          <a:p>
            <a:r>
              <a:rPr lang="en-US" b="1" dirty="0" err="1"/>
              <a:t>Senyawa</a:t>
            </a:r>
            <a:r>
              <a:rPr lang="en-US" b="1" dirty="0"/>
              <a:t> </a:t>
            </a:r>
            <a:r>
              <a:rPr lang="en-US" b="1" dirty="0" err="1"/>
              <a:t>Organik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163886"/>
            <a:ext cx="8640960" cy="4137323"/>
          </a:xfrm>
        </p:spPr>
        <p:txBody>
          <a:bodyPr>
            <a:noAutofit/>
          </a:bodyPr>
          <a:lstStyle/>
          <a:p>
            <a:r>
              <a:rPr lang="id-ID" sz="2000" dirty="0"/>
              <a:t>Organik = berkaitan dengan organisme (makhluk hidup)</a:t>
            </a:r>
            <a:endParaRPr lang="en-US" sz="2000" dirty="0"/>
          </a:p>
          <a:p>
            <a:r>
              <a:rPr lang="en-US" sz="2000" dirty="0" err="1"/>
              <a:t>Pada</a:t>
            </a:r>
            <a:r>
              <a:rPr lang="en-US" sz="2000" dirty="0"/>
              <a:t> a</a:t>
            </a:r>
            <a:r>
              <a:rPr lang="id-ID" sz="2000" dirty="0"/>
              <a:t>walnya, </a:t>
            </a:r>
            <a:r>
              <a:rPr lang="en-US" sz="2000" dirty="0" err="1"/>
              <a:t>senyawa</a:t>
            </a:r>
            <a:r>
              <a:rPr lang="id-ID" sz="2000" dirty="0"/>
              <a:t> organik hanya </a:t>
            </a:r>
            <a:r>
              <a:rPr lang="en-US" sz="2000" dirty="0" err="1"/>
              <a:t>mempelajari</a:t>
            </a:r>
            <a:r>
              <a:rPr lang="id-ID" sz="2000" dirty="0"/>
              <a:t> zat-zat yang </a:t>
            </a:r>
            <a:r>
              <a:rPr lang="id-ID" sz="2000" b="1" dirty="0"/>
              <a:t>diperoleh</a:t>
            </a:r>
            <a:r>
              <a:rPr lang="id-ID" sz="2000" dirty="0"/>
              <a:t> dari makhluk hidup.</a:t>
            </a:r>
          </a:p>
          <a:p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id-ID" sz="2000" dirty="0"/>
              <a:t>organik </a:t>
            </a:r>
            <a:r>
              <a:rPr lang="en-US" sz="2000" dirty="0"/>
              <a:t>=</a:t>
            </a:r>
            <a:r>
              <a:rPr lang="id-ID" sz="2000" dirty="0"/>
              <a:t> senyawa yang </a:t>
            </a:r>
            <a:r>
              <a:rPr lang="en-US" sz="2000" dirty="0" err="1"/>
              <a:t>unsur-unsur</a:t>
            </a:r>
            <a:r>
              <a:rPr lang="en-US" sz="2000" dirty="0"/>
              <a:t> </a:t>
            </a:r>
            <a:r>
              <a:rPr lang="en-US" sz="2000" dirty="0" err="1"/>
              <a:t>penyusunnya</a:t>
            </a:r>
            <a:r>
              <a:rPr lang="en-US" sz="2000" dirty="0"/>
              <a:t>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atom </a:t>
            </a:r>
            <a:r>
              <a:rPr lang="en-US" sz="2000" dirty="0" err="1"/>
              <a:t>karbon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atom-atom </a:t>
            </a:r>
            <a:r>
              <a:rPr lang="id-ID" sz="2000" dirty="0"/>
              <a:t>hidrogen, oksigen, nitrogen, fosfor, sulfur</a:t>
            </a:r>
            <a:r>
              <a:rPr lang="en-US" sz="2000" dirty="0"/>
              <a:t>, </a:t>
            </a:r>
            <a:r>
              <a:rPr lang="en-US" sz="2000" dirty="0" err="1"/>
              <a:t>atau</a:t>
            </a:r>
            <a:r>
              <a:rPr lang="en-US" sz="2000" dirty="0"/>
              <a:t> halogen.</a:t>
            </a:r>
            <a:endParaRPr lang="id-ID" sz="2000" dirty="0"/>
          </a:p>
          <a:p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perkembangannya</a:t>
            </a:r>
            <a:r>
              <a:rPr lang="en-US" sz="2000" dirty="0"/>
              <a:t>,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en-US" sz="2000" dirty="0" err="1"/>
              <a:t>organik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kehidupan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Tahun</a:t>
            </a:r>
            <a:r>
              <a:rPr lang="en-US" sz="2000" dirty="0"/>
              <a:t> 1828, </a:t>
            </a:r>
            <a:r>
              <a:rPr lang="id-ID" sz="2000" dirty="0"/>
              <a:t>Friedrich Wohler</a:t>
            </a:r>
            <a:r>
              <a:rPr lang="en-US" sz="2000" dirty="0"/>
              <a:t> (</a:t>
            </a:r>
            <a:r>
              <a:rPr lang="en-US" sz="2000" dirty="0" err="1"/>
              <a:t>Jerman</a:t>
            </a:r>
            <a:r>
              <a:rPr lang="en-US" sz="2000" dirty="0"/>
              <a:t>)</a:t>
            </a:r>
            <a:r>
              <a:rPr lang="id-ID" sz="2000" dirty="0"/>
              <a:t>, </a:t>
            </a:r>
            <a:r>
              <a:rPr lang="en-US" sz="2000" dirty="0" err="1"/>
              <a:t>berhasil</a:t>
            </a:r>
            <a:r>
              <a:rPr lang="id-ID" sz="2000" dirty="0"/>
              <a:t> membuat urea </a:t>
            </a:r>
            <a:r>
              <a:rPr lang="en-US" sz="2000" dirty="0"/>
              <a:t>(urea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en-US" sz="2000" dirty="0" err="1"/>
              <a:t>organik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makhluk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yang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urin</a:t>
            </a:r>
            <a:r>
              <a:rPr lang="en-US" sz="2000" dirty="0"/>
              <a:t>) </a:t>
            </a:r>
            <a:r>
              <a:rPr lang="id-ID" sz="2000" dirty="0"/>
              <a:t>dengan cara memanaskan </a:t>
            </a:r>
            <a:r>
              <a:rPr lang="en-US" sz="2000" dirty="0" err="1"/>
              <a:t>garam</a:t>
            </a:r>
            <a:r>
              <a:rPr lang="en-US" sz="2000" dirty="0"/>
              <a:t> </a:t>
            </a:r>
            <a:r>
              <a:rPr lang="id-ID" sz="2000" dirty="0"/>
              <a:t>amonium sianat</a:t>
            </a:r>
            <a:r>
              <a:rPr lang="en-US" sz="2000" dirty="0"/>
              <a:t> yang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en-US" sz="2000" dirty="0" err="1"/>
              <a:t>anorganik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en-US" sz="2000" dirty="0" err="1"/>
              <a:t>organik</a:t>
            </a:r>
            <a:r>
              <a:rPr lang="en-US" sz="2000" dirty="0"/>
              <a:t>,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reaksi</a:t>
            </a:r>
            <a:r>
              <a:rPr lang="en-US" sz="2000" dirty="0"/>
              <a:t> </a:t>
            </a:r>
            <a:r>
              <a:rPr lang="en-US" sz="2000" dirty="0" err="1"/>
              <a:t>penguapan</a:t>
            </a:r>
            <a:r>
              <a:rPr lang="en-US" sz="2000" dirty="0"/>
              <a:t>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431705" y="5157192"/>
          <a:ext cx="5046601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093840" imgH="926640" progId="ChemDraw.Document.6.0">
                  <p:embed/>
                </p:oleObj>
              </mc:Choice>
              <mc:Fallback>
                <p:oleObj name="CS ChemDraw Drawing" r:id="rId2" imgW="3093840" imgH="926640" progId="ChemDraw.Document.6.0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31705" y="5157192"/>
                        <a:ext cx="5046601" cy="1512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716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/>
          <a:lstStyle/>
          <a:p>
            <a:r>
              <a:rPr lang="en-US" b="1" dirty="0" err="1"/>
              <a:t>Senyawa</a:t>
            </a:r>
            <a:r>
              <a:rPr lang="en-US" b="1" dirty="0"/>
              <a:t> </a:t>
            </a:r>
            <a:r>
              <a:rPr lang="en-US" b="1" dirty="0" err="1"/>
              <a:t>Organik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163886"/>
            <a:ext cx="8640960" cy="4785395"/>
          </a:xfrm>
        </p:spPr>
        <p:txBody>
          <a:bodyPr>
            <a:noAutofit/>
          </a:bodyPr>
          <a:lstStyle/>
          <a:p>
            <a:r>
              <a:rPr lang="id-ID" dirty="0"/>
              <a:t>Sejak saat itu mulai bermunculan pembuatan senyawa-senyawa organik </a:t>
            </a:r>
            <a:r>
              <a:rPr lang="id-ID" b="1" dirty="0"/>
              <a:t>tanpa</a:t>
            </a:r>
            <a:r>
              <a:rPr lang="id-ID" dirty="0"/>
              <a:t> melibatkan materi hayati.</a:t>
            </a:r>
            <a:endParaRPr lang="en-US" dirty="0"/>
          </a:p>
          <a:p>
            <a:r>
              <a:rPr lang="id-ID" dirty="0">
                <a:solidFill>
                  <a:srgbClr val="FF0000"/>
                </a:solidFill>
              </a:rPr>
              <a:t>Sehingga muncul definisi baru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terhadap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ilmu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kimia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organik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yaitu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id-ID" dirty="0"/>
              <a:t>kimia mengenai senyawa karbon, tidak saja meliputi senyawa dari alam, namun juga senyawa sinteti</a:t>
            </a:r>
            <a:r>
              <a:rPr lang="en-US" dirty="0"/>
              <a:t>s</a:t>
            </a:r>
            <a:r>
              <a:rPr lang="id-ID" dirty="0"/>
              <a:t> (senyawa yang direkacipta &amp; dibuat di laboratorium)</a:t>
            </a:r>
            <a:r>
              <a:rPr lang="en-US" dirty="0"/>
              <a:t>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294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/>
          <a:lstStyle/>
          <a:p>
            <a:r>
              <a:rPr lang="en-US" b="1" dirty="0" err="1"/>
              <a:t>Keistimewaan</a:t>
            </a:r>
            <a:r>
              <a:rPr lang="en-US" b="1" dirty="0"/>
              <a:t> Atom </a:t>
            </a:r>
            <a:r>
              <a:rPr lang="en-US" b="1" dirty="0" err="1"/>
              <a:t>Karbon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163886"/>
            <a:ext cx="8640960" cy="5433467"/>
          </a:xfrm>
        </p:spPr>
        <p:txBody>
          <a:bodyPr>
            <a:noAutofit/>
          </a:bodyPr>
          <a:lstStyle/>
          <a:p>
            <a:r>
              <a:rPr lang="id-ID" sz="2200" dirty="0"/>
              <a:t>Atom karbon </a:t>
            </a:r>
            <a:r>
              <a:rPr lang="en-US" sz="2200" dirty="0" err="1"/>
              <a:t>termasuk</a:t>
            </a:r>
            <a:r>
              <a:rPr lang="en-US" sz="2200" dirty="0"/>
              <a:t> </a:t>
            </a:r>
            <a:r>
              <a:rPr lang="en-US" sz="2200" dirty="0" err="1"/>
              <a:t>golongan</a:t>
            </a:r>
            <a:r>
              <a:rPr lang="en-US" sz="2200" dirty="0"/>
              <a:t> IVA </a:t>
            </a:r>
            <a:r>
              <a:rPr lang="en-US" sz="2200" dirty="0" err="1"/>
              <a:t>sehingga</a:t>
            </a:r>
            <a:r>
              <a:rPr lang="en-US" sz="2200" dirty="0"/>
              <a:t> </a:t>
            </a:r>
            <a:r>
              <a:rPr lang="en-US" sz="2200" dirty="0" err="1"/>
              <a:t>memiliki</a:t>
            </a:r>
            <a:r>
              <a:rPr lang="en-US" sz="2200" dirty="0"/>
              <a:t> 4 </a:t>
            </a:r>
            <a:r>
              <a:rPr lang="en-US" sz="2200" dirty="0" err="1"/>
              <a:t>elektron</a:t>
            </a:r>
            <a:r>
              <a:rPr lang="en-US" sz="2200" dirty="0"/>
              <a:t> yang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id-ID" sz="2200" dirty="0"/>
              <a:t>membentuk </a:t>
            </a:r>
            <a:r>
              <a:rPr lang="en-US" sz="2200" dirty="0"/>
              <a:t>4</a:t>
            </a:r>
            <a:r>
              <a:rPr lang="id-ID" sz="2200" dirty="0"/>
              <a:t> ikatan</a:t>
            </a:r>
            <a:r>
              <a:rPr lang="en-US" sz="2200" dirty="0"/>
              <a:t> </a:t>
            </a:r>
            <a:r>
              <a:rPr lang="en-US" sz="2200" dirty="0" err="1"/>
              <a:t>kovalen</a:t>
            </a:r>
            <a:r>
              <a:rPr lang="id-ID" sz="2200" dirty="0"/>
              <a:t> dengan atom lainnya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 err="1"/>
              <a:t>Karbon</a:t>
            </a:r>
            <a:r>
              <a:rPr lang="en-US" sz="2200" dirty="0"/>
              <a:t> </a:t>
            </a:r>
            <a:r>
              <a:rPr lang="id-ID" sz="2200" dirty="0"/>
              <a:t>terletak pada periode ke dua dalam tabel berkala sehingga memiliki ukuran atom yang relatif kecil.</a:t>
            </a:r>
          </a:p>
          <a:p>
            <a:r>
              <a:rPr lang="en-US" sz="2200" dirty="0" err="1"/>
              <a:t>Akibatnya</a:t>
            </a:r>
            <a:r>
              <a:rPr lang="en-US" sz="2200" dirty="0"/>
              <a:t> </a:t>
            </a:r>
            <a:r>
              <a:rPr lang="id-ID" sz="2200" dirty="0"/>
              <a:t>atom karbon </a:t>
            </a:r>
            <a:r>
              <a:rPr lang="id-ID" sz="2200" b="1" dirty="0"/>
              <a:t>mampu membentuk berbagai</a:t>
            </a:r>
            <a:r>
              <a:rPr lang="id-ID" sz="2200" dirty="0"/>
              <a:t> susunan atom dan dengan mudah membentuk ikatan </a:t>
            </a:r>
            <a:r>
              <a:rPr lang="en-US" sz="2200" dirty="0" err="1"/>
              <a:t>tunggal</a:t>
            </a:r>
            <a:r>
              <a:rPr lang="en-US" sz="2200" dirty="0"/>
              <a:t>, </a:t>
            </a:r>
            <a:r>
              <a:rPr lang="id-ID" sz="2200" dirty="0"/>
              <a:t>rangkap dua dan rangkap tiga</a:t>
            </a:r>
            <a:r>
              <a:rPr lang="en-US" sz="2200" dirty="0"/>
              <a:t>, </a:t>
            </a:r>
            <a:r>
              <a:rPr lang="en-US" sz="2200" dirty="0" err="1"/>
              <a:t>baik</a:t>
            </a:r>
            <a:r>
              <a:rPr lang="en-US" sz="2200" dirty="0"/>
              <a:t> </a:t>
            </a:r>
            <a:r>
              <a:rPr lang="en-US" sz="2200" dirty="0" err="1"/>
              <a:t>bersama</a:t>
            </a:r>
            <a:r>
              <a:rPr lang="en-US" sz="2200" dirty="0"/>
              <a:t> atom lain </a:t>
            </a:r>
            <a:r>
              <a:rPr lang="en-US" sz="2200" dirty="0" err="1"/>
              <a:t>maupun</a:t>
            </a:r>
            <a:r>
              <a:rPr lang="en-US" sz="2200" dirty="0"/>
              <a:t> </a:t>
            </a:r>
            <a:r>
              <a:rPr lang="en-US" sz="2200" dirty="0" err="1"/>
              <a:t>sesama</a:t>
            </a:r>
            <a:r>
              <a:rPr lang="en-US" sz="2200" dirty="0"/>
              <a:t> atom </a:t>
            </a:r>
            <a:r>
              <a:rPr lang="en-US" sz="2200" dirty="0" err="1"/>
              <a:t>karbon</a:t>
            </a:r>
            <a:r>
              <a:rPr lang="en-US" sz="2200" dirty="0"/>
              <a:t> </a:t>
            </a:r>
            <a:r>
              <a:rPr lang="en-US" sz="2200" dirty="0" err="1"/>
              <a:t>sehingga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menjadi</a:t>
            </a:r>
            <a:r>
              <a:rPr lang="en-US" sz="2200" dirty="0"/>
              <a:t> </a:t>
            </a:r>
            <a:r>
              <a:rPr lang="en-US" sz="2200" dirty="0" err="1"/>
              <a:t>bermacam-macam</a:t>
            </a:r>
            <a:r>
              <a:rPr lang="en-US" sz="2200" dirty="0"/>
              <a:t> </a:t>
            </a:r>
            <a:r>
              <a:rPr lang="en-US" sz="2200" dirty="0" err="1"/>
              <a:t>senyawa</a:t>
            </a:r>
            <a:r>
              <a:rPr lang="en-US" sz="2200" dirty="0"/>
              <a:t>.</a:t>
            </a:r>
          </a:p>
          <a:p>
            <a:r>
              <a:rPr lang="en-US" sz="2200" dirty="0"/>
              <a:t>Hal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id-ID" sz="2200" dirty="0"/>
              <a:t>jarang dapat dilakukan oleh unsur-unsur segolongannya.</a:t>
            </a:r>
            <a:r>
              <a:rPr lang="id-ID" sz="2200" b="1" dirty="0"/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876800" y="2060576"/>
          <a:ext cx="1847850" cy="173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903600" imgH="916200" progId="ChemDraw.Document.6.0">
                  <p:embed/>
                </p:oleObj>
              </mc:Choice>
              <mc:Fallback>
                <p:oleObj name="CS ChemDraw Drawing" r:id="rId2" imgW="903600" imgH="916200" progId="ChemDraw.Document.6.0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76800" y="2060576"/>
                        <a:ext cx="1847850" cy="173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4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1CABA972-A7C9-729E-1871-3CE63D6F977B}"/>
                  </a:ext>
                </a:extLst>
              </p14:cNvPr>
              <p14:cNvContentPartPr/>
              <p14:nvPr/>
            </p14:nvContentPartPr>
            <p14:xfrm>
              <a:off x="2075520" y="2009520"/>
              <a:ext cx="7253280" cy="190944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1CABA972-A7C9-729E-1871-3CE63D6F97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66160" y="2000160"/>
                <a:ext cx="7272000" cy="192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7832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HIDROKARBON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908721"/>
            <a:ext cx="7600920" cy="4525963"/>
          </a:xfrm>
        </p:spPr>
        <p:txBody>
          <a:bodyPr>
            <a:normAutofit/>
          </a:bodyPr>
          <a:lstStyle/>
          <a:p>
            <a:r>
              <a:rPr lang="en-US" sz="2400" dirty="0" err="1"/>
              <a:t>Hidrokarbon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senyawa</a:t>
            </a:r>
            <a:r>
              <a:rPr lang="en-US" sz="2400" dirty="0"/>
              <a:t> </a:t>
            </a:r>
            <a:r>
              <a:rPr lang="en-US" sz="2400" dirty="0" err="1"/>
              <a:t>organik</a:t>
            </a:r>
            <a:r>
              <a:rPr lang="en-US" sz="2400" dirty="0"/>
              <a:t> yang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mengandung</a:t>
            </a:r>
            <a:r>
              <a:rPr lang="en-US" sz="2400" dirty="0"/>
              <a:t> atom </a:t>
            </a:r>
            <a:r>
              <a:rPr lang="en-US" sz="2400" dirty="0" err="1"/>
              <a:t>karbon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hidrogen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Penggolongan</a:t>
            </a:r>
            <a:r>
              <a:rPr lang="en-US" sz="2400" dirty="0"/>
              <a:t> </a:t>
            </a:r>
            <a:r>
              <a:rPr lang="en-US" sz="2400" dirty="0" err="1"/>
              <a:t>hidrokarbon</a:t>
            </a:r>
            <a:r>
              <a:rPr lang="en-US" sz="2400" dirty="0"/>
              <a:t>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19537" y="2341200"/>
          <a:ext cx="8507287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7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5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6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/>
                        <a:t>Jenis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Hidrokarbon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/>
                        <a:t>Definisi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/>
                        <a:t>Contoh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Hidrokarbon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alifatik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Atom-atom </a:t>
                      </a:r>
                      <a:r>
                        <a:rPr lang="en-US" sz="2000" dirty="0" err="1"/>
                        <a:t>karbon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berikatan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satu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dengan</a:t>
                      </a:r>
                      <a:r>
                        <a:rPr lang="en-US" sz="2000" dirty="0"/>
                        <a:t> yang lain </a:t>
                      </a:r>
                      <a:r>
                        <a:rPr lang="en-US" sz="2000" dirty="0" err="1"/>
                        <a:t>membentuk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rantai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merupakan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seri</a:t>
                      </a:r>
                      <a:r>
                        <a:rPr lang="en-US" sz="2000" dirty="0"/>
                        <a:t> homolog </a:t>
                      </a:r>
                      <a:r>
                        <a:rPr lang="en-US" sz="2000" dirty="0" err="1"/>
                        <a:t>dari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molekul</a:t>
                      </a:r>
                      <a:r>
                        <a:rPr lang="en-US" sz="2000" dirty="0"/>
                        <a:t> CH</a:t>
                      </a:r>
                      <a:r>
                        <a:rPr lang="en-US" sz="2000" i="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Alkana</a:t>
                      </a:r>
                      <a:r>
                        <a:rPr lang="en-US" sz="2000" dirty="0"/>
                        <a:t>,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alkena</a:t>
                      </a:r>
                      <a:r>
                        <a:rPr lang="en-US" sz="2000" baseline="0" dirty="0"/>
                        <a:t>, </a:t>
                      </a:r>
                      <a:r>
                        <a:rPr lang="en-US" sz="2000" baseline="0" dirty="0" err="1"/>
                        <a:t>alkuna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Hidrokarbon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alisiklik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Atom-atom </a:t>
                      </a:r>
                      <a:r>
                        <a:rPr lang="en-US" sz="2000" dirty="0" err="1"/>
                        <a:t>karbon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berikatan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membentuk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cincin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Sikloalkana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sikloalkena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Hidrokarbon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aromatik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Atom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karbon</a:t>
                      </a:r>
                      <a:r>
                        <a:rPr lang="en-US" sz="2000" baseline="0" dirty="0"/>
                        <a:t> yang </a:t>
                      </a:r>
                      <a:r>
                        <a:rPr lang="en-US" sz="2000" baseline="0" dirty="0" err="1"/>
                        <a:t>berikatan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membentuk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siklik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dan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memiliki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struktur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benzena</a:t>
                      </a:r>
                      <a:r>
                        <a:rPr lang="en-US" sz="2000" baseline="0" dirty="0"/>
                        <a:t> (C</a:t>
                      </a:r>
                      <a:r>
                        <a:rPr lang="en-US" sz="2000" baseline="-25000" dirty="0"/>
                        <a:t>6</a:t>
                      </a:r>
                      <a:r>
                        <a:rPr lang="en-US" sz="2000" baseline="0" dirty="0"/>
                        <a:t>H</a:t>
                      </a:r>
                      <a:r>
                        <a:rPr lang="en-US" sz="2000" baseline="-25000" dirty="0"/>
                        <a:t>6</a:t>
                      </a:r>
                      <a:r>
                        <a:rPr lang="en-US" sz="2000" baseline="0" dirty="0"/>
                        <a:t>) </a:t>
                      </a:r>
                      <a:r>
                        <a:rPr lang="en-US" sz="2000" baseline="0" dirty="0" err="1"/>
                        <a:t>atau</a:t>
                      </a:r>
                      <a:r>
                        <a:rPr lang="en-US" sz="2000" baseline="0" dirty="0"/>
                        <a:t> yang </a:t>
                      </a:r>
                      <a:r>
                        <a:rPr lang="en-US" sz="2000" baseline="0" dirty="0" err="1"/>
                        <a:t>berhubungan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dengan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benzena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Benzena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turunannya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8893" t="5907" r="19561" b="11407"/>
          <a:stretch/>
        </p:blipFill>
        <p:spPr>
          <a:xfrm>
            <a:off x="8824864" y="1"/>
            <a:ext cx="1591617" cy="227687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5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7DEEE427-0A3A-0021-7295-70498D95B07C}"/>
                  </a:ext>
                </a:extLst>
              </p14:cNvPr>
              <p14:cNvContentPartPr/>
              <p14:nvPr/>
            </p14:nvContentPartPr>
            <p14:xfrm>
              <a:off x="2493480" y="757080"/>
              <a:ext cx="5063040" cy="543960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7DEEE427-0A3A-0021-7295-70498D95B0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84120" y="747720"/>
                <a:ext cx="5081760" cy="54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982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661" y="0"/>
            <a:ext cx="8229600" cy="1143000"/>
          </a:xfrm>
        </p:spPr>
        <p:txBody>
          <a:bodyPr/>
          <a:lstStyle/>
          <a:p>
            <a:r>
              <a:rPr lang="id-ID" b="1" dirty="0"/>
              <a:t>Alkana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7802" y="980730"/>
            <a:ext cx="8438678" cy="2592287"/>
          </a:xfrm>
        </p:spPr>
        <p:txBody>
          <a:bodyPr>
            <a:noAutofit/>
          </a:bodyPr>
          <a:lstStyle/>
          <a:p>
            <a:r>
              <a:rPr lang="id-ID" sz="1900" dirty="0"/>
              <a:t>Alkana hanya memiliki 1 ikatan kovalen pada C-H nya, sehingga dikenal sebagai hidrokarbon jenuh karena mengandung jumlah maksimum atom Hidrogen yang dapat berikatan dengan atom karbon yang ada.</a:t>
            </a:r>
          </a:p>
          <a:p>
            <a:r>
              <a:rPr lang="id-ID" sz="1900" dirty="0"/>
              <a:t>Alkana yang paling sederhana adalah metana, merupakan produk alam dari dekomposisi tanaman di dalam air oleh bakteri anaerob.  </a:t>
            </a:r>
          </a:p>
          <a:p>
            <a:r>
              <a:rPr lang="id-ID" sz="1900" dirty="0"/>
              <a:t>Metana dikenal juga sebagai gas rawa karena pertama kali dikumpulkan dari rawa-rawa. </a:t>
            </a:r>
            <a:endParaRPr lang="en-US" sz="1900" dirty="0"/>
          </a:p>
          <a:p>
            <a:r>
              <a:rPr lang="id-ID" sz="1900" dirty="0"/>
              <a:t>Pada rayap juga dapat ditemukan metana. </a:t>
            </a:r>
            <a:endParaRPr lang="en-US" sz="1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5" y="3608437"/>
            <a:ext cx="4643165" cy="26056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6040" y="3523110"/>
            <a:ext cx="410455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900" dirty="0"/>
              <a:t>Ketika rayap memakan kayu dalam jumlah banyak, mikroorganisme yang menghuni sistem pencernaannya akan memecah selulosa menjadi metana, CO</a:t>
            </a:r>
            <a:r>
              <a:rPr lang="id-ID" sz="1900" baseline="-25000" dirty="0"/>
              <a:t>2</a:t>
            </a:r>
            <a:r>
              <a:rPr lang="id-ID" sz="1900" dirty="0"/>
              <a:t>, dan senyawa lainnya. </a:t>
            </a:r>
            <a:endParaRPr lang="en-US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900" dirty="0"/>
              <a:t>Metana yang diproduksi rayap per tahunnya diperkirakan mencapai 170 juta ton. </a:t>
            </a:r>
            <a:endParaRPr lang="en-US" sz="1900" dirty="0"/>
          </a:p>
        </p:txBody>
      </p:sp>
      <p:sp>
        <p:nvSpPr>
          <p:cNvPr id="6" name="Rectangle 5"/>
          <p:cNvSpPr/>
          <p:nvPr/>
        </p:nvSpPr>
        <p:spPr>
          <a:xfrm>
            <a:off x="1948111" y="6282354"/>
            <a:ext cx="825815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900" dirty="0"/>
              <a:t>Selain itu, metana juga dihasilkan dari proses  pengolahan air limbah</a:t>
            </a:r>
            <a:endParaRPr lang="id-ID" sz="1900" baseline="-25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6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40A0C5B8-9746-0D29-F475-D98A1C82B1BD}"/>
                  </a:ext>
                </a:extLst>
              </p14:cNvPr>
              <p14:cNvContentPartPr/>
              <p14:nvPr/>
            </p14:nvContentPartPr>
            <p14:xfrm>
              <a:off x="2037720" y="46080"/>
              <a:ext cx="1898640" cy="92952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40A0C5B8-9746-0D29-F475-D98A1C82B1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28360" y="36720"/>
                <a:ext cx="1917360" cy="9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525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13875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Alkana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72" t="15750" r="35611" b="11768"/>
          <a:stretch/>
        </p:blipFill>
        <p:spPr>
          <a:xfrm>
            <a:off x="2351585" y="1637262"/>
            <a:ext cx="7416824" cy="5104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7295" y="3356991"/>
            <a:ext cx="1296144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Metana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53609" y="3356991"/>
            <a:ext cx="1296144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Etana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80176" y="3356991"/>
            <a:ext cx="1296144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Propana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86065" y="6341258"/>
            <a:ext cx="1296144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n-</a:t>
            </a:r>
            <a:r>
              <a:rPr lang="en-US" sz="2000" b="1" dirty="0" err="1"/>
              <a:t>butana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64152" y="6341258"/>
            <a:ext cx="1296144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isobutana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2349427" y="1145336"/>
            <a:ext cx="3073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b="1" dirty="0"/>
              <a:t>Rumus umum : C</a:t>
            </a:r>
            <a:r>
              <a:rPr lang="id-ID" sz="2400" b="1" baseline="-25000" dirty="0"/>
              <a:t>n</a:t>
            </a:r>
            <a:r>
              <a:rPr lang="id-ID" sz="2400" b="1" dirty="0"/>
              <a:t>H</a:t>
            </a:r>
            <a:r>
              <a:rPr lang="id-ID" sz="2400" b="1" baseline="-25000" dirty="0"/>
              <a:t>2n+</a:t>
            </a:r>
            <a:r>
              <a:rPr lang="en-US" sz="2400" b="1" baseline="-25000" dirty="0"/>
              <a:t>2</a:t>
            </a:r>
            <a:endParaRPr lang="id-ID" sz="2400" b="1" baseline="-25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7</a:t>
            </a:fld>
            <a:endParaRPr lang="id-ID"/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39730791-8C75-0123-BC25-0596A4D991C3}"/>
              </a:ext>
            </a:extLst>
          </p:cNvPr>
          <p:cNvSpPr txBox="1"/>
          <p:nvPr/>
        </p:nvSpPr>
        <p:spPr>
          <a:xfrm>
            <a:off x="3240673" y="3861049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/>
              <a:t>CH4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73C0634A-9D8C-5C60-8958-C027DAC07302}"/>
              </a:ext>
            </a:extLst>
          </p:cNvPr>
          <p:cNvSpPr txBox="1"/>
          <p:nvPr/>
        </p:nvSpPr>
        <p:spPr>
          <a:xfrm>
            <a:off x="5205098" y="3787364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/>
              <a:t>C2H6</a:t>
            </a: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7CD3C13A-1CBB-994A-0C95-561C96C4DB8E}"/>
              </a:ext>
            </a:extLst>
          </p:cNvPr>
          <p:cNvSpPr txBox="1"/>
          <p:nvPr/>
        </p:nvSpPr>
        <p:spPr>
          <a:xfrm>
            <a:off x="7957640" y="3758429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/>
              <a:t>C3H8</a:t>
            </a: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7D4BE364-B218-4C23-A368-D585DC955497}"/>
              </a:ext>
            </a:extLst>
          </p:cNvPr>
          <p:cNvSpPr txBox="1"/>
          <p:nvPr/>
        </p:nvSpPr>
        <p:spPr>
          <a:xfrm>
            <a:off x="5272913" y="6341259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/>
              <a:t>C4H10</a:t>
            </a: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D6A47FA2-D1D6-8E85-F2D0-1B4F77CC54D6}"/>
              </a:ext>
            </a:extLst>
          </p:cNvPr>
          <p:cNvSpPr txBox="1"/>
          <p:nvPr/>
        </p:nvSpPr>
        <p:spPr>
          <a:xfrm>
            <a:off x="8916341" y="6224987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/>
              <a:t>C4H10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2BDF97C7-8721-648F-743C-623987AA16FE}"/>
                  </a:ext>
                </a:extLst>
              </p14:cNvPr>
              <p14:cNvContentPartPr/>
              <p14:nvPr/>
            </p14:nvContentPartPr>
            <p14:xfrm>
              <a:off x="1935480" y="103680"/>
              <a:ext cx="6938640" cy="27590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2BDF97C7-8721-648F-743C-623987AA16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6120" y="94320"/>
                <a:ext cx="6957360" cy="277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026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55BEF40B-6D54-852E-D7C4-C4D3C5E50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8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CD7A14FA-B970-4B4B-6BF7-29535D56AC5D}"/>
                  </a:ext>
                </a:extLst>
              </p14:cNvPr>
              <p14:cNvContentPartPr/>
              <p14:nvPr/>
            </p14:nvContentPartPr>
            <p14:xfrm>
              <a:off x="1676640" y="254520"/>
              <a:ext cx="5948640" cy="51861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CD7A14FA-B970-4B4B-6BF7-29535D56AC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7280" y="245160"/>
                <a:ext cx="5967360" cy="520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E096D788-260E-62E2-BD02-75C89C33F34A}"/>
                  </a:ext>
                </a:extLst>
              </p14:cNvPr>
              <p14:cNvContentPartPr/>
              <p14:nvPr/>
            </p14:nvContentPartPr>
            <p14:xfrm>
              <a:off x="1710840" y="1804320"/>
              <a:ext cx="5343840" cy="457128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E096D788-260E-62E2-BD02-75C89C33F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01480" y="1794960"/>
                <a:ext cx="5362560" cy="45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495C4719-E8AB-BDA7-73FB-D509C7C11463}"/>
                  </a:ext>
                </a:extLst>
              </p14:cNvPr>
              <p14:cNvContentPartPr/>
              <p14:nvPr/>
            </p14:nvContentPartPr>
            <p14:xfrm>
              <a:off x="4605240" y="207000"/>
              <a:ext cx="5185080" cy="66315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495C4719-E8AB-BDA7-73FB-D509C7C114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95880" y="197640"/>
                <a:ext cx="5203800" cy="665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5199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D482431-46FB-F2AD-9FD1-44F36F15E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AB7A50E-2951-A4EE-C89F-A9160EDB9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3F113649-16B8-0318-F334-57542C74C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9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8F8473B7-7795-F928-6BCB-936D823C6C30}"/>
                  </a:ext>
                </a:extLst>
              </p14:cNvPr>
              <p14:cNvContentPartPr/>
              <p14:nvPr/>
            </p14:nvContentPartPr>
            <p14:xfrm>
              <a:off x="2106120" y="344160"/>
              <a:ext cx="6692040" cy="443880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8F8473B7-7795-F928-6BCB-936D823C6C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96760" y="334800"/>
                <a:ext cx="6710760" cy="445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1328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Alkana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Rumus umum : C</a:t>
            </a:r>
            <a:r>
              <a:rPr lang="id-ID" baseline="-25000" dirty="0"/>
              <a:t>n</a:t>
            </a:r>
            <a:r>
              <a:rPr lang="id-ID" dirty="0"/>
              <a:t>H</a:t>
            </a:r>
            <a:r>
              <a:rPr lang="id-ID" baseline="-25000" dirty="0"/>
              <a:t>2n+</a:t>
            </a:r>
            <a:r>
              <a:rPr lang="en-US" baseline="-25000" dirty="0"/>
              <a:t>2</a:t>
            </a:r>
            <a:endParaRPr lang="id-ID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913" t="29193" r="42308" b="14411"/>
          <a:stretch/>
        </p:blipFill>
        <p:spPr bwMode="auto">
          <a:xfrm>
            <a:off x="1538432" y="2408757"/>
            <a:ext cx="1570027" cy="440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183" t="29193" r="8894" b="15302"/>
          <a:stretch/>
        </p:blipFill>
        <p:spPr bwMode="auto">
          <a:xfrm>
            <a:off x="8256240" y="2329092"/>
            <a:ext cx="1368152" cy="448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94" t="32360" r="77644" b="13428"/>
          <a:stretch/>
        </p:blipFill>
        <p:spPr bwMode="auto">
          <a:xfrm>
            <a:off x="2855641" y="2636913"/>
            <a:ext cx="1355715" cy="400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4" t="29194" r="84059" b="15675"/>
          <a:stretch/>
        </p:blipFill>
        <p:spPr bwMode="auto">
          <a:xfrm>
            <a:off x="4295801" y="2359495"/>
            <a:ext cx="1800201" cy="445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03" t="29193" r="60710" b="14411"/>
          <a:stretch/>
        </p:blipFill>
        <p:spPr bwMode="auto">
          <a:xfrm>
            <a:off x="5879976" y="2383190"/>
            <a:ext cx="2304256" cy="44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2401100"/>
            <a:ext cx="8244408" cy="10279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" name="Rectangle 5"/>
          <p:cNvSpPr/>
          <p:nvPr/>
        </p:nvSpPr>
        <p:spPr>
          <a:xfrm>
            <a:off x="1703512" y="2359496"/>
            <a:ext cx="1152128" cy="8534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Jumlah  Karbon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3632" y="2348881"/>
            <a:ext cx="1152128" cy="8534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Rumus Molekul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5800" y="2359496"/>
            <a:ext cx="1152128" cy="8534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Nama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35778" y="2359496"/>
            <a:ext cx="2320462" cy="8534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Rumus Struktur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0216" y="2329092"/>
            <a:ext cx="1960422" cy="8534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Titik Didih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76192" y="3284984"/>
            <a:ext cx="1152128" cy="345638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Metana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Etana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Propana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Butana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Pentana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Heksana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Heptana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Oktana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Nonana</a:t>
            </a:r>
          </a:p>
          <a:p>
            <a:r>
              <a:rPr lang="id-ID" sz="2100" dirty="0">
                <a:latin typeface="Times New Roman" pitchFamily="18" charset="0"/>
                <a:cs typeface="Times New Roman" pitchFamily="18" charset="0"/>
              </a:rPr>
              <a:t>Dekana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524000" y="2359495"/>
            <a:ext cx="824440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487488" y="3212976"/>
            <a:ext cx="824440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24000" y="6741368"/>
            <a:ext cx="824440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10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982441A2-C76C-A84E-366D-8A296A42390F}"/>
                  </a:ext>
                </a:extLst>
              </p14:cNvPr>
              <p14:cNvContentPartPr/>
              <p14:nvPr/>
            </p14:nvContentPartPr>
            <p14:xfrm>
              <a:off x="7737960" y="1316880"/>
              <a:ext cx="2045160" cy="534276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982441A2-C76C-A84E-366D-8A296A4239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28600" y="1307520"/>
                <a:ext cx="2063880" cy="536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845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Tata Nama Alkana</a:t>
            </a:r>
            <a:r>
              <a:rPr lang="en-US" b="1" dirty="0"/>
              <a:t> (</a:t>
            </a:r>
            <a:r>
              <a:rPr lang="en-US" b="1" dirty="0" err="1"/>
              <a:t>Sistem</a:t>
            </a:r>
            <a:r>
              <a:rPr lang="en-US" b="1" dirty="0"/>
              <a:t> IUPAC)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68761"/>
            <a:ext cx="8229600" cy="4857403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id-ID" sz="2400" dirty="0"/>
              <a:t>Tandai rantai utama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id-ID" sz="2400" dirty="0"/>
              <a:t>rantai karbon </a:t>
            </a:r>
            <a:r>
              <a:rPr lang="en-US" sz="2400" dirty="0"/>
              <a:t>yang </a:t>
            </a:r>
            <a:r>
              <a:rPr lang="en-US" sz="2400" dirty="0" err="1"/>
              <a:t>mempunyai</a:t>
            </a:r>
            <a:r>
              <a:rPr lang="en-US" sz="2400" dirty="0"/>
              <a:t> atom C paling </a:t>
            </a:r>
            <a:r>
              <a:rPr lang="en-US" sz="2400" dirty="0" err="1"/>
              <a:t>panjang</a:t>
            </a:r>
            <a:r>
              <a:rPr lang="en-US" sz="2400" dirty="0"/>
              <a:t>.</a:t>
            </a:r>
            <a:r>
              <a:rPr lang="id-ID" sz="2400" dirty="0"/>
              <a:t> </a:t>
            </a:r>
          </a:p>
          <a:p>
            <a:pPr marL="514350" indent="-514350">
              <a:buAutoNum type="arabicPeriod"/>
            </a:pPr>
            <a:r>
              <a:rPr lang="id-ID" sz="2400" dirty="0"/>
              <a:t>Nomori rantai utama, berdasarkan posisi yang paling dekat dengan cabang / substituen</a:t>
            </a:r>
          </a:p>
          <a:p>
            <a:pPr marL="514350" indent="-514350">
              <a:buAutoNum type="arabicPeriod"/>
            </a:pPr>
            <a:r>
              <a:rPr lang="id-ID" sz="2400" dirty="0"/>
              <a:t>Namai tiap cabang yang ada, dan pastikan cabang berada di nomor berapa. </a:t>
            </a:r>
            <a:endParaRPr lang="en-US" sz="2400" dirty="0"/>
          </a:p>
          <a:p>
            <a:pPr marL="514350" indent="-514350">
              <a:buAutoNum type="arabicPeriod"/>
            </a:pPr>
            <a:r>
              <a:rPr lang="id-ID" sz="2400" dirty="0"/>
              <a:t>Jika terdapat lebih dari 1 cabang dengan nama yg sama, maka cabang dinamai dengan awalan di-,tri-,iso-,tetra, dst (</a:t>
            </a:r>
            <a:r>
              <a:rPr lang="en-US" sz="2400" dirty="0" err="1"/>
              <a:t>contoh</a:t>
            </a:r>
            <a:r>
              <a:rPr lang="id-ID" sz="2400" dirty="0"/>
              <a:t>: dimetil, dietil, isopropil, tetrametil, isobutil, t-butil)</a:t>
            </a:r>
          </a:p>
          <a:p>
            <a:pPr marL="514350" indent="-514350">
              <a:buAutoNum type="arabicPeriod"/>
            </a:pPr>
            <a:r>
              <a:rPr lang="id-ID" sz="2400" dirty="0"/>
              <a:t>Jika terdapat lebih dari 1 cabang dengan jenis berbeda, penomoran dimulai dari karbon yang lebih dekat dengan cabang yang memiliki Mr tertinggi. </a:t>
            </a:r>
            <a:endParaRPr lang="en-US" sz="2400" dirty="0"/>
          </a:p>
          <a:p>
            <a:pPr marL="514350" indent="-514350">
              <a:buAutoNum type="arabicPeriod"/>
            </a:pPr>
            <a:r>
              <a:rPr lang="id-ID" sz="2400" dirty="0"/>
              <a:t>Susun penamaan cabang sesuai dengan urutan alfabetis berdasarkan alfabet B.Inggris</a:t>
            </a:r>
          </a:p>
          <a:p>
            <a:pPr marL="514350" indent="-514350">
              <a:buAutoNum type="arabicPeriod"/>
            </a:pPr>
            <a:endParaRPr lang="id-ID" sz="2400" dirty="0"/>
          </a:p>
          <a:p>
            <a:pPr marL="514350" indent="-514350">
              <a:buAutoNum type="arabicPeriod"/>
            </a:pP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50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Penamaan Substituen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268761"/>
            <a:ext cx="8229600" cy="4525963"/>
          </a:xfrm>
        </p:spPr>
        <p:txBody>
          <a:bodyPr/>
          <a:lstStyle/>
          <a:p>
            <a:endParaRPr lang="id-ID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24" t="31026" r="37740" b="15214"/>
          <a:stretch/>
        </p:blipFill>
        <p:spPr bwMode="auto">
          <a:xfrm>
            <a:off x="3568778" y="1325961"/>
            <a:ext cx="3409066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47528" y="1513384"/>
            <a:ext cx="1790472" cy="43204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Metil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	       :</a:t>
            </a:r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Etil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	       :</a:t>
            </a:r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n-Propil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:</a:t>
            </a:r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n-Butil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 :</a:t>
            </a:r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Isopropil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:</a:t>
            </a:r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t-but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   : </a:t>
            </a:r>
            <a:endParaRPr lang="id-ID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1350204"/>
            <a:ext cx="5487570" cy="5952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/>
        </p:nvSpPr>
        <p:spPr>
          <a:xfrm>
            <a:off x="1919536" y="129736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Nama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31704" y="129736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Struktur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31504" y="1297360"/>
            <a:ext cx="507605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631504" y="1801416"/>
            <a:ext cx="5076056" cy="191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31504" y="6481936"/>
            <a:ext cx="507605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32104" y="1298597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Nama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24192" y="1298597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Struktur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7104112" y="1801417"/>
            <a:ext cx="3312368" cy="2040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96" t="44626" r="72957" b="13103"/>
          <a:stretch/>
        </p:blipFill>
        <p:spPr bwMode="auto">
          <a:xfrm>
            <a:off x="8390184" y="1861025"/>
            <a:ext cx="2191001" cy="320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7104112" y="1904498"/>
            <a:ext cx="1764914" cy="302828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Amin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Fluoro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Kloro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Bromo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Iodo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Nitro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id-ID" sz="2500" b="1" dirty="0">
                <a:latin typeface="Times New Roman" pitchFamily="18" charset="0"/>
                <a:cs typeface="Times New Roman" pitchFamily="18" charset="0"/>
              </a:rPr>
              <a:t>Vinil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         :</a:t>
            </a:r>
            <a:endParaRPr lang="id-ID" sz="25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7032104" y="1268760"/>
            <a:ext cx="33843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104112" y="4994012"/>
            <a:ext cx="331236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707560" y="1350204"/>
            <a:ext cx="0" cy="51317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631504" y="1340768"/>
            <a:ext cx="35496" cy="51411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086364" y="1268760"/>
            <a:ext cx="17748" cy="37444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0380984" y="1268760"/>
            <a:ext cx="0" cy="37444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6927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E152105B-0E38-5B0F-711D-C07D27D9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13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3FDF5ACC-ACFE-7F1A-6DD5-045E70F445F9}"/>
                  </a:ext>
                </a:extLst>
              </p14:cNvPr>
              <p14:cNvContentPartPr/>
              <p14:nvPr/>
            </p14:nvContentPartPr>
            <p14:xfrm>
              <a:off x="2056440" y="335520"/>
              <a:ext cx="6809760" cy="544896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3FDF5ACC-ACFE-7F1A-6DD5-045E70F445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7080" y="326160"/>
                <a:ext cx="6828480" cy="546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1949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Contoh</a:t>
            </a:r>
            <a:endParaRPr lang="id-ID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810" r="14286" b="36857"/>
          <a:stretch/>
        </p:blipFill>
        <p:spPr bwMode="auto">
          <a:xfrm>
            <a:off x="1631504" y="1741782"/>
            <a:ext cx="4702924" cy="226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07" t="41047" r="31697" b="11714"/>
          <a:stretch/>
        </p:blipFill>
        <p:spPr bwMode="auto">
          <a:xfrm>
            <a:off x="6640219" y="1772816"/>
            <a:ext cx="404057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14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687EFDB2-606A-0335-6CFD-7CA078D78C55}"/>
                  </a:ext>
                </a:extLst>
              </p14:cNvPr>
              <p14:cNvContentPartPr/>
              <p14:nvPr/>
            </p14:nvContentPartPr>
            <p14:xfrm>
              <a:off x="6952800" y="2049120"/>
              <a:ext cx="3615480" cy="20181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687EFDB2-606A-0335-6CFD-7CA078D78C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43440" y="2039760"/>
                <a:ext cx="3634200" cy="203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7383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Latihan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Beri nama pada struktur di bawah ini:</a:t>
            </a:r>
          </a:p>
          <a:p>
            <a:pPr marL="0" indent="0">
              <a:buNone/>
            </a:pPr>
            <a:r>
              <a:rPr lang="id-ID" dirty="0"/>
              <a:t>a. 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b. </a:t>
            </a:r>
          </a:p>
          <a:p>
            <a:endParaRPr lang="id-ID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89" t="35714" r="33705" b="41810"/>
          <a:stretch/>
        </p:blipFill>
        <p:spPr bwMode="auto">
          <a:xfrm>
            <a:off x="2369700" y="2130394"/>
            <a:ext cx="5166460" cy="2018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09" t="62626" r="28348" b="23905"/>
          <a:stretch/>
        </p:blipFill>
        <p:spPr bwMode="auto">
          <a:xfrm>
            <a:off x="2639616" y="4653138"/>
            <a:ext cx="6984777" cy="123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15</a:t>
            </a:fld>
            <a:endParaRPr lang="id-ID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140AC773-CDFB-52D8-C2F6-5EF9D96CABF2}"/>
                  </a:ext>
                </a:extLst>
              </p14:cNvPr>
              <p14:cNvContentPartPr/>
              <p14:nvPr/>
            </p14:nvContentPartPr>
            <p14:xfrm>
              <a:off x="2525520" y="2418840"/>
              <a:ext cx="7110720" cy="365292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140AC773-CDFB-52D8-C2F6-5EF9D96CABF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6160" y="2409480"/>
                <a:ext cx="7129440" cy="367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1647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681</Words>
  <Application>Microsoft Office PowerPoint</Application>
  <PresentationFormat>Widescreen</PresentationFormat>
  <Paragraphs>129</Paragraphs>
  <Slides>15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CS ChemDraw Drawing</vt:lpstr>
      <vt:lpstr>SENYAWA ORGANIK</vt:lpstr>
      <vt:lpstr>Senyawa Organik</vt:lpstr>
      <vt:lpstr>Senyawa Organik</vt:lpstr>
      <vt:lpstr>Keistimewaan Atom Karbon</vt:lpstr>
      <vt:lpstr>HIDROKARBON</vt:lpstr>
      <vt:lpstr>Alkana </vt:lpstr>
      <vt:lpstr>Alkana </vt:lpstr>
      <vt:lpstr>PowerPoint Presentation</vt:lpstr>
      <vt:lpstr>PowerPoint Presentation</vt:lpstr>
      <vt:lpstr>Alkana </vt:lpstr>
      <vt:lpstr>Tata Nama Alkana (Sistem IUPAC)</vt:lpstr>
      <vt:lpstr>Penamaan Substituen</vt:lpstr>
      <vt:lpstr>PowerPoint Presentation</vt:lpstr>
      <vt:lpstr>Contoh</vt:lpstr>
      <vt:lpstr>Latihan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Tunas Alam</dc:creator>
  <cp:lastModifiedBy>Tunas Alam</cp:lastModifiedBy>
  <cp:revision>1</cp:revision>
  <dcterms:created xsi:type="dcterms:W3CDTF">2026-04-07T04:34:24Z</dcterms:created>
  <dcterms:modified xsi:type="dcterms:W3CDTF">2026-04-07T04:34:47Z</dcterms:modified>
</cp:coreProperties>
</file>