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92" r:id="rId4"/>
    <p:sldId id="293" r:id="rId5"/>
    <p:sldId id="294" r:id="rId6"/>
    <p:sldId id="261" r:id="rId7"/>
    <p:sldId id="267" r:id="rId8"/>
    <p:sldId id="269" r:id="rId9"/>
    <p:sldId id="305" r:id="rId10"/>
    <p:sldId id="306" r:id="rId11"/>
    <p:sldId id="307" r:id="rId12"/>
    <p:sldId id="274" r:id="rId13"/>
    <p:sldId id="308" r:id="rId14"/>
    <p:sldId id="282" r:id="rId15"/>
    <p:sldId id="309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87CA0-39BB-405B-8184-06D7C1A3F0C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0F2C4-EFD8-4A05-B1C2-DC76C04A6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83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92143-20F1-43C0-9DE2-1AEB6B19FE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11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92143-20F1-43C0-9DE2-1AEB6B19FE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3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292143-20F1-43C0-9DE2-1AEB6B19FE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04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4A62-0F0F-F50B-A1E3-7597E8532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06519-3A52-6DE0-D845-82738E0C1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7E9FC-E20D-DE30-41A4-758DF893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649B7-0DD1-23C3-2918-61854FBD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90AF7-0A82-AAB3-EDCA-0DBA8B6F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0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4CCD-F560-B636-0B0B-A6FB0F65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62CBF-556C-D436-29CE-7DCFC08F5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2AB2A-7953-C0C5-85FD-3B092BAB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4B891-75DB-4752-14C7-C3160ADB4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25509-4251-E720-E77B-04B56E91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3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0D05-B1F9-2F59-7975-39A876EA0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A0094-18A2-4D91-BF21-AB4DE73CB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D1F27-1889-F3E9-80F7-A305A007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EACF0-5DEB-CD87-23CD-CF9AA37F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2CCA4-FCCD-ADD3-AD8E-F6EDCBE5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09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86C0F-5F53-98BE-EBF2-AC832F4F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B7D1F-B40E-170A-B52B-F03D65E97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D4A1D-4763-65D9-D905-A78A25C62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A5E57-7501-6BF5-0900-368E7B8C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7BA9D-4EB8-97F8-85BE-897C9C06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3562B-8471-C1B6-5EDE-5C8AFA4E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1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A287-A6D1-9DFB-F120-7E5B22D8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9E619-6518-8C6D-22EC-ADA04A9D7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8E9AA-6004-1E6C-FB0C-74CDA4BAE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498CF8-A82A-90DD-DEB8-92932E940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7010F-543A-9119-4C17-7AE2F9B0C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9ACE08-C6D6-9F7E-5F53-C8EADB5DE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F825A-1AB9-E323-4C4B-B55772B8F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D5ED7B-47AD-898D-7C33-67593FFB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0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9372-A312-2A40-A5C8-E88FFCEC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6B5DE9-CB72-6D24-0149-C392ABED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2A177-273C-8F7C-7F83-C297DEC5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F5817-7040-77C1-1B3E-158294B3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9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AB28-FE8E-3732-0D81-C09B383AA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0A73C6-4718-B774-BD86-52FC329B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CD220-A15A-8E11-73F7-C36B284F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7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7F1EF-34E1-ADE1-1BB9-CFBE26E8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75FE2-B975-E99F-7496-637F9E220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4EE8-782D-ECEE-0C3A-9B32BD0B6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A8CB4-04AD-0377-124F-61C47FC9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03AC7-D76B-6651-B579-A5B61664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50756-DEEE-6489-6DE7-1EC0A7AA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5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03BB-9A69-AEA3-8D3C-3A3AC6A9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385740-32EA-2893-5338-5F8299D1D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B7A4F-1EA5-A7A9-0460-5CCC4F3EA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3BECD-DA04-AEE4-1DE8-94CE7A9C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001FA-96E6-BE62-0084-B9B77D50C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9C9C8-EC2D-8AE2-DF27-14E2E548F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8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1DA0-5F99-FB81-3DE9-021ECC49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C4067C-630A-47F1-2B9A-A0D202B57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986C3-A59D-DD37-0FA0-3C2113A1E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BEF67-7541-771A-511A-32C6F44AA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11DD4-A344-74F6-7507-248B6D5D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61B75D-84E0-6737-4AF1-EF189562D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AEAE29-20C9-9EB9-4400-AF2DB8023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9C72D-ED8B-276F-AFE8-1CA2F509E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A76A2-8C71-3D13-5D21-950460861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CBD20-6C60-E698-4DA4-5A329101E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02BCB-7D8C-B3EE-07D7-304B1D1C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B5F83-33DD-0C55-3F40-A67E9A27E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3CD1D-8309-2961-770B-6F86B953C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44F58-6CB3-4A10-9F7C-8879093DEB25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3DC58-154A-83F3-5910-5E838657C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33C6C-CC93-73CD-D306-D6EFA36F0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D3282-AE88-4C7A-B1CA-9C96A380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6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3969" y="2068846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Reaksi</a:t>
            </a:r>
            <a:r>
              <a:rPr lang="en-US" b="1" dirty="0">
                <a:solidFill>
                  <a:srgbClr val="FF0000"/>
                </a:solidFill>
              </a:rPr>
              <a:t> – </a:t>
            </a:r>
            <a:r>
              <a:rPr lang="en-US" b="1" dirty="0" err="1">
                <a:solidFill>
                  <a:srgbClr val="FF0000"/>
                </a:solidFill>
              </a:rPr>
              <a:t>Reaksi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Pendahuluan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Dalam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Suatu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Analisis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354" y="113193"/>
            <a:ext cx="6209047" cy="48048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1053" y="5167842"/>
            <a:ext cx="1134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Apabila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terdapat</a:t>
            </a:r>
            <a:r>
              <a:rPr lang="en-US" sz="2400" dirty="0">
                <a:latin typeface="+mj-lt"/>
              </a:rPr>
              <a:t> 5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berbeda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bagaimanakah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kita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menentukan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masing-masing</a:t>
            </a:r>
            <a:r>
              <a:rPr lang="en-US" sz="2400" dirty="0">
                <a:latin typeface="+mj-lt"/>
              </a:rPr>
              <a:t> ion yang </a:t>
            </a:r>
            <a:r>
              <a:rPr lang="en-US" sz="2400" dirty="0" err="1">
                <a:latin typeface="+mj-lt"/>
              </a:rPr>
              <a:t>terdapat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tersebut</a:t>
            </a:r>
            <a:r>
              <a:rPr lang="en-US" sz="2400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294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8811" y="261519"/>
            <a:ext cx="12372474" cy="7294312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Cara </a:t>
            </a:r>
            <a:r>
              <a:rPr lang="en-US" sz="2400" dirty="0" err="1">
                <a:latin typeface="+mj-lt"/>
              </a:rPr>
              <a:t>membedakan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antara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dua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macam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terpisah</a:t>
            </a:r>
            <a:r>
              <a:rPr lang="en-US" sz="2400" dirty="0">
                <a:latin typeface="+mj-lt"/>
              </a:rPr>
              <a:t>:</a:t>
            </a:r>
          </a:p>
          <a:p>
            <a:pPr>
              <a:lnSpc>
                <a:spcPct val="160000"/>
              </a:lnSpc>
            </a:pPr>
            <a:r>
              <a:rPr lang="en-US" sz="2400" dirty="0" err="1">
                <a:latin typeface="+mj-lt"/>
              </a:rPr>
              <a:t>Menggunakan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indera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mata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lidah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hidung</a:t>
            </a:r>
            <a:endParaRPr lang="en-US" sz="2400" dirty="0">
              <a:latin typeface="+mj-lt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	</a:t>
            </a:r>
            <a:r>
              <a:rPr lang="en-US" sz="2400" dirty="0" err="1">
                <a:latin typeface="+mj-lt"/>
              </a:rPr>
              <a:t>NaCl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C</a:t>
            </a:r>
            <a:r>
              <a:rPr lang="en-US" sz="2400" baseline="-25000" dirty="0">
                <a:latin typeface="+mj-lt"/>
              </a:rPr>
              <a:t>6</a:t>
            </a:r>
            <a:r>
              <a:rPr lang="en-US" sz="2400" dirty="0">
                <a:latin typeface="+mj-lt"/>
              </a:rPr>
              <a:t>H</a:t>
            </a:r>
            <a:r>
              <a:rPr lang="en-US" sz="2400" baseline="-25000" dirty="0">
                <a:latin typeface="+mj-lt"/>
              </a:rPr>
              <a:t>12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6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	</a:t>
            </a:r>
            <a:r>
              <a:rPr lang="en-US" sz="2400" dirty="0" err="1">
                <a:latin typeface="+mj-lt"/>
              </a:rPr>
              <a:t>Karbon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belerang</a:t>
            </a:r>
            <a:endParaRPr lang="en-US" sz="2400" dirty="0">
              <a:latin typeface="+mj-lt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	</a:t>
            </a:r>
            <a:r>
              <a:rPr lang="en-US" sz="2400" dirty="0" err="1">
                <a:latin typeface="+mj-lt"/>
              </a:rPr>
              <a:t>Amonia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hydrogen sulfide</a:t>
            </a:r>
          </a:p>
          <a:p>
            <a:pPr>
              <a:lnSpc>
                <a:spcPct val="160000"/>
              </a:lnSpc>
            </a:pPr>
            <a:r>
              <a:rPr lang="en-US" sz="2400" dirty="0" err="1">
                <a:latin typeface="+mj-lt"/>
              </a:rPr>
              <a:t>Sifat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sifat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fisika</a:t>
            </a:r>
            <a:endParaRPr lang="en-US" sz="2400" dirty="0">
              <a:latin typeface="+mj-lt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 	</a:t>
            </a:r>
            <a:r>
              <a:rPr lang="en-US" sz="2400" dirty="0" err="1">
                <a:latin typeface="+mj-lt"/>
              </a:rPr>
              <a:t>bentuk</a:t>
            </a:r>
            <a:r>
              <a:rPr lang="en-US" sz="2400" dirty="0">
                <a:latin typeface="+mj-lt"/>
              </a:rPr>
              <a:t> Kristal, </a:t>
            </a:r>
            <a:r>
              <a:rPr lang="en-US" sz="2400" dirty="0" err="1">
                <a:latin typeface="+mj-lt"/>
              </a:rPr>
              <a:t>titik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lebur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air</a:t>
            </a:r>
          </a:p>
          <a:p>
            <a:pPr>
              <a:lnSpc>
                <a:spcPct val="160000"/>
              </a:lnSpc>
            </a:pPr>
            <a:r>
              <a:rPr lang="en-US" sz="2400" dirty="0" err="1">
                <a:latin typeface="+mj-lt"/>
              </a:rPr>
              <a:t>Sifat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sifat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kimia</a:t>
            </a:r>
            <a:r>
              <a:rPr lang="en-US" sz="2400" dirty="0">
                <a:latin typeface="+mj-lt"/>
              </a:rPr>
              <a:t>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400" dirty="0">
                <a:latin typeface="+mj-lt"/>
              </a:rPr>
              <a:t>	</a:t>
            </a:r>
            <a:r>
              <a:rPr lang="en-US" sz="2400" dirty="0" err="1">
                <a:latin typeface="+mj-lt"/>
              </a:rPr>
              <a:t>Reaksi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lain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indikator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uji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277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asil gambar untuk ga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5" y="604847"/>
            <a:ext cx="4893194" cy="271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90260" y="4087498"/>
            <a:ext cx="46114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3000" dirty="0" err="1">
                <a:latin typeface="+mj-lt"/>
              </a:rPr>
              <a:t>Amonia</a:t>
            </a:r>
            <a:r>
              <a:rPr lang="en-US" sz="3000" dirty="0">
                <a:latin typeface="+mj-lt"/>
              </a:rPr>
              <a:t> </a:t>
            </a:r>
            <a:r>
              <a:rPr lang="en-US" sz="3000" dirty="0" err="1">
                <a:latin typeface="+mj-lt"/>
              </a:rPr>
              <a:t>dan</a:t>
            </a:r>
            <a:r>
              <a:rPr lang="en-US" sz="3000" dirty="0">
                <a:latin typeface="+mj-lt"/>
              </a:rPr>
              <a:t> </a:t>
            </a:r>
            <a:r>
              <a:rPr lang="en-US" sz="3000" dirty="0" err="1">
                <a:latin typeface="+mj-lt"/>
              </a:rPr>
              <a:t>hidrogen</a:t>
            </a:r>
            <a:r>
              <a:rPr lang="en-US" sz="3000" dirty="0">
                <a:latin typeface="+mj-lt"/>
              </a:rPr>
              <a:t> </a:t>
            </a:r>
            <a:r>
              <a:rPr lang="en-US" sz="3000" dirty="0" err="1">
                <a:latin typeface="+mj-lt"/>
              </a:rPr>
              <a:t>sulfida</a:t>
            </a:r>
            <a:endParaRPr lang="en-US" sz="3000" dirty="0">
              <a:latin typeface="+mj-lt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6171524" y="5068365"/>
            <a:ext cx="632313" cy="753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07356" y="5934639"/>
            <a:ext cx="77136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latin typeface="+mj-lt"/>
              </a:rPr>
              <a:t>Bau</a:t>
            </a:r>
            <a:endParaRPr lang="en-US" sz="3000" dirty="0">
              <a:latin typeface="+mj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487681" y="892070"/>
            <a:ext cx="5412355" cy="2139646"/>
            <a:chOff x="6487681" y="892070"/>
            <a:chExt cx="5412355" cy="2139646"/>
          </a:xfrm>
        </p:grpSpPr>
        <p:pic>
          <p:nvPicPr>
            <p:cNvPr id="5" name="Picture 6" descr="Hasil gambar untuk karb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31"/>
            <a:stretch/>
          </p:blipFill>
          <p:spPr bwMode="auto">
            <a:xfrm>
              <a:off x="6487681" y="892070"/>
              <a:ext cx="2056541" cy="2139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8" descr="Hasil gambar untuk belera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5406" y="1008634"/>
              <a:ext cx="2474630" cy="2023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8712235" y="1789342"/>
              <a:ext cx="586251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800" dirty="0">
                  <a:latin typeface="+mj-lt"/>
                </a:rPr>
                <a:t>vs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59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242" y="898358"/>
            <a:ext cx="3543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+mj-lt"/>
              </a:rPr>
              <a:t>Identifikasi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suatu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zat</a:t>
            </a:r>
            <a:endParaRPr lang="en-US" sz="32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25450" y="3168315"/>
            <a:ext cx="2243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+mj-lt"/>
              </a:rPr>
              <a:t>Pembanding</a:t>
            </a:r>
            <a:endParaRPr lang="en-US" sz="3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8211" y="5438273"/>
            <a:ext cx="6361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+mj-lt"/>
              </a:rPr>
              <a:t>Zat</a:t>
            </a:r>
            <a:r>
              <a:rPr lang="en-US" sz="3200" dirty="0">
                <a:latin typeface="+mj-lt"/>
              </a:rPr>
              <a:t> yang </a:t>
            </a:r>
            <a:r>
              <a:rPr lang="en-US" sz="3200" dirty="0" err="1">
                <a:latin typeface="+mj-lt"/>
              </a:rPr>
              <a:t>telah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diketahui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sifat-sifatnya</a:t>
            </a:r>
            <a:r>
              <a:rPr lang="en-US" sz="3200" dirty="0">
                <a:latin typeface="+mj-lt"/>
              </a:rPr>
              <a:t> </a:t>
            </a:r>
          </a:p>
        </p:txBody>
      </p:sp>
      <p:sp>
        <p:nvSpPr>
          <p:cNvPr id="7" name="Down Arrow 6"/>
          <p:cNvSpPr/>
          <p:nvPr/>
        </p:nvSpPr>
        <p:spPr>
          <a:xfrm>
            <a:off x="5598695" y="1700463"/>
            <a:ext cx="1090863" cy="118711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678905" y="4033826"/>
            <a:ext cx="1090863" cy="118711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7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kualitatif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pada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umumnya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dibagi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menjadi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tiga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bagian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yaitu</a:t>
            </a:r>
            <a:r>
              <a:rPr lang="en-US" sz="2400" dirty="0">
                <a:latin typeface="+mj-lt"/>
              </a:rPr>
              <a:t>:</a:t>
            </a:r>
          </a:p>
          <a:p>
            <a:pPr marL="514350" indent="-514350">
              <a:buAutoNum type="arabicPeriod"/>
            </a:pPr>
            <a:r>
              <a:rPr lang="en-US" sz="2400" dirty="0" err="1">
                <a:latin typeface="+mj-lt"/>
              </a:rPr>
              <a:t>Pemeriksaan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pendahuluan</a:t>
            </a:r>
            <a:endParaRPr lang="en-US" sz="2400" dirty="0">
              <a:latin typeface="+mj-lt"/>
            </a:endParaRPr>
          </a:p>
          <a:p>
            <a:pPr marL="514350" indent="-514350">
              <a:buAutoNum type="arabicPeriod"/>
            </a:pPr>
            <a:r>
              <a:rPr lang="en-US" sz="2400" dirty="0" err="1">
                <a:latin typeface="+mj-lt"/>
              </a:rPr>
              <a:t>Pemeriksaan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kation</a:t>
            </a:r>
            <a:endParaRPr lang="en-US" sz="2400" dirty="0">
              <a:latin typeface="+mj-lt"/>
            </a:endParaRPr>
          </a:p>
          <a:p>
            <a:pPr marL="514350" indent="-514350">
              <a:buAutoNum type="arabicPeriod"/>
            </a:pPr>
            <a:r>
              <a:rPr lang="en-US" sz="2400" dirty="0" err="1">
                <a:latin typeface="+mj-lt"/>
              </a:rPr>
              <a:t>Pemeriksaan</a:t>
            </a:r>
            <a:r>
              <a:rPr lang="en-US" sz="2400" dirty="0">
                <a:latin typeface="+mj-lt"/>
              </a:rPr>
              <a:t> anion</a:t>
            </a:r>
          </a:p>
        </p:txBody>
      </p:sp>
    </p:spTree>
    <p:extLst>
      <p:ext uri="{BB962C8B-B14F-4D97-AF65-F5344CB8AC3E}">
        <p14:creationId xmlns:p14="http://schemas.microsoft.com/office/powerpoint/2010/main" val="403969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655781-CFBD-42D0-BB05-463D7871A7B2}"/>
              </a:ext>
            </a:extLst>
          </p:cNvPr>
          <p:cNvGrpSpPr/>
          <p:nvPr/>
        </p:nvGrpSpPr>
        <p:grpSpPr>
          <a:xfrm>
            <a:off x="555475" y="2461188"/>
            <a:ext cx="2247544" cy="3648839"/>
            <a:chOff x="897309" y="2461188"/>
            <a:chExt cx="2247544" cy="364883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20182A9-C200-4B67-879B-C674D942BE47}"/>
                </a:ext>
              </a:extLst>
            </p:cNvPr>
            <p:cNvGrpSpPr/>
            <p:nvPr/>
          </p:nvGrpSpPr>
          <p:grpSpPr>
            <a:xfrm>
              <a:off x="897309" y="2461188"/>
              <a:ext cx="2247544" cy="2666288"/>
              <a:chOff x="572568" y="2478280"/>
              <a:chExt cx="2247544" cy="266628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CEC3C59-3D05-4942-8BC3-090DD91ADF8B}"/>
                  </a:ext>
                </a:extLst>
              </p:cNvPr>
              <p:cNvSpPr/>
              <p:nvPr/>
            </p:nvSpPr>
            <p:spPr>
              <a:xfrm>
                <a:off x="572568" y="2478280"/>
                <a:ext cx="2247544" cy="2666288"/>
              </a:xfrm>
              <a:prstGeom prst="ellipse">
                <a:avLst/>
              </a:prstGeom>
              <a:ln w="381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DCA91E9-AC83-4077-8DCB-CC436974F9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2272" r="19789"/>
              <a:stretch/>
            </p:blipFill>
            <p:spPr>
              <a:xfrm>
                <a:off x="1319925" y="2906834"/>
                <a:ext cx="628516" cy="1849774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110271-34B0-4476-BD78-137193FFE6A3}"/>
                </a:ext>
              </a:extLst>
            </p:cNvPr>
            <p:cNvSpPr txBox="1"/>
            <p:nvPr/>
          </p:nvSpPr>
          <p:spPr>
            <a:xfrm>
              <a:off x="1156780" y="5340586"/>
              <a:ext cx="172835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Pengambilan</a:t>
              </a:r>
              <a:r>
                <a:rPr lang="en-US" sz="2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en-US" sz="2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Sampel</a:t>
              </a:r>
              <a:endPara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F25450-1CAB-4697-82E1-BCA78DC5E4BC}"/>
              </a:ext>
            </a:extLst>
          </p:cNvPr>
          <p:cNvGrpSpPr/>
          <p:nvPr/>
        </p:nvGrpSpPr>
        <p:grpSpPr>
          <a:xfrm>
            <a:off x="3499960" y="2481485"/>
            <a:ext cx="2247544" cy="3628540"/>
            <a:chOff x="3482868" y="2481485"/>
            <a:chExt cx="2247544" cy="362854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8A02585-26D3-4723-A411-D8AFC4E0FADF}"/>
                </a:ext>
              </a:extLst>
            </p:cNvPr>
            <p:cNvGrpSpPr/>
            <p:nvPr/>
          </p:nvGrpSpPr>
          <p:grpSpPr>
            <a:xfrm>
              <a:off x="3482868" y="2481485"/>
              <a:ext cx="2247544" cy="2666288"/>
              <a:chOff x="3158127" y="2498577"/>
              <a:chExt cx="2247544" cy="266628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EE99A40-74E0-4F7E-9966-6156BD3F0194}"/>
                  </a:ext>
                </a:extLst>
              </p:cNvPr>
              <p:cNvSpPr/>
              <p:nvPr/>
            </p:nvSpPr>
            <p:spPr>
              <a:xfrm>
                <a:off x="3158127" y="2498577"/>
                <a:ext cx="2247544" cy="2666288"/>
              </a:xfrm>
              <a:prstGeom prst="ellips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56FDF4C-A382-42CA-B667-D6A3D5746B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282" r="12875"/>
              <a:stretch/>
            </p:blipFill>
            <p:spPr>
              <a:xfrm>
                <a:off x="3672811" y="2805007"/>
                <a:ext cx="1218176" cy="2012834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118792-9B9B-4325-A058-3837E8F6534C}"/>
                </a:ext>
              </a:extLst>
            </p:cNvPr>
            <p:cNvSpPr txBox="1"/>
            <p:nvPr/>
          </p:nvSpPr>
          <p:spPr>
            <a:xfrm>
              <a:off x="4109943" y="5340584"/>
              <a:ext cx="12346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err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Preparasi</a:t>
              </a:r>
              <a:endParaRPr lang="en-US" sz="2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200" dirty="0" err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Sampel</a:t>
              </a:r>
              <a:endParaRPr lang="en-US" sz="2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1B45FBC-BEB9-4761-A59A-46FFA5700A2C}"/>
              </a:ext>
            </a:extLst>
          </p:cNvPr>
          <p:cNvGrpSpPr/>
          <p:nvPr/>
        </p:nvGrpSpPr>
        <p:grpSpPr>
          <a:xfrm>
            <a:off x="6424562" y="2461188"/>
            <a:ext cx="2247544" cy="3639755"/>
            <a:chOff x="6245096" y="2461188"/>
            <a:chExt cx="2247544" cy="36397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10A7AB6-056C-4E51-BDB2-80DEFF61C471}"/>
                </a:ext>
              </a:extLst>
            </p:cNvPr>
            <p:cNvGrpSpPr/>
            <p:nvPr/>
          </p:nvGrpSpPr>
          <p:grpSpPr>
            <a:xfrm>
              <a:off x="6245096" y="2461188"/>
              <a:ext cx="2247544" cy="2666288"/>
              <a:chOff x="5920355" y="2478280"/>
              <a:chExt cx="2247544" cy="266628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41CCD26-86E4-4B04-9F85-4531D68539FC}"/>
                  </a:ext>
                </a:extLst>
              </p:cNvPr>
              <p:cNvSpPr/>
              <p:nvPr/>
            </p:nvSpPr>
            <p:spPr>
              <a:xfrm>
                <a:off x="5920355" y="2478280"/>
                <a:ext cx="2247544" cy="2666288"/>
              </a:xfrm>
              <a:prstGeom prst="ellips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51CE075-10C8-4345-A8E9-77D1212E7D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8942" y="2966656"/>
                <a:ext cx="1648826" cy="1569998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71D2A2-1636-4F5C-BCE5-65D4CB5E2FC3}"/>
                </a:ext>
              </a:extLst>
            </p:cNvPr>
            <p:cNvSpPr txBox="1"/>
            <p:nvPr/>
          </p:nvSpPr>
          <p:spPr>
            <a:xfrm>
              <a:off x="6858365" y="5331502"/>
              <a:ext cx="110799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Analisis</a:t>
              </a:r>
              <a:endParaRPr lang="en-US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20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Sampel</a:t>
              </a:r>
              <a:endParaRPr lang="en-US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D27EB74-B753-4342-9351-EF139C8EBD0B}"/>
              </a:ext>
            </a:extLst>
          </p:cNvPr>
          <p:cNvGrpSpPr/>
          <p:nvPr/>
        </p:nvGrpSpPr>
        <p:grpSpPr>
          <a:xfrm>
            <a:off x="9404961" y="2401419"/>
            <a:ext cx="2247544" cy="3621726"/>
            <a:chOff x="9131495" y="2401419"/>
            <a:chExt cx="2247544" cy="362172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2B33A5B-F7A5-4978-8E11-BB088B87592C}"/>
                </a:ext>
              </a:extLst>
            </p:cNvPr>
            <p:cNvGrpSpPr/>
            <p:nvPr/>
          </p:nvGrpSpPr>
          <p:grpSpPr>
            <a:xfrm>
              <a:off x="9131495" y="2401419"/>
              <a:ext cx="2247544" cy="2666288"/>
              <a:chOff x="8806754" y="2418511"/>
              <a:chExt cx="2247544" cy="2666288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E293B49-FF9D-4D4C-AFAA-8060AD4E123A}"/>
                  </a:ext>
                </a:extLst>
              </p:cNvPr>
              <p:cNvSpPr/>
              <p:nvPr/>
            </p:nvSpPr>
            <p:spPr>
              <a:xfrm>
                <a:off x="8806754" y="2418511"/>
                <a:ext cx="2247544" cy="2666288"/>
              </a:xfrm>
              <a:prstGeom prst="ellips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995FF40-BFF6-4D3F-94D1-D1DFB32FB8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485" t="2427" b="2738"/>
              <a:stretch/>
            </p:blipFill>
            <p:spPr>
              <a:xfrm>
                <a:off x="9011697" y="3164073"/>
                <a:ext cx="1860378" cy="1217786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6FAD17-DCA8-4EA5-9E32-53897BFA8CBF}"/>
                </a:ext>
              </a:extLst>
            </p:cNvPr>
            <p:cNvSpPr txBox="1"/>
            <p:nvPr/>
          </p:nvSpPr>
          <p:spPr>
            <a:xfrm>
              <a:off x="9496224" y="5253704"/>
              <a:ext cx="1540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Interpretasi</a:t>
              </a:r>
              <a:r>
                <a:rPr lang="en-US" sz="2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en-US" sz="2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Data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9E3D9CE8-F4CE-4103-91B3-FFC6776D8510}"/>
              </a:ext>
            </a:extLst>
          </p:cNvPr>
          <p:cNvSpPr txBox="1">
            <a:spLocks/>
          </p:cNvSpPr>
          <p:nvPr/>
        </p:nvSpPr>
        <p:spPr>
          <a:xfrm>
            <a:off x="1673096" y="645153"/>
            <a:ext cx="9144000" cy="8133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Tahapan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Sampel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783677A-5683-4B8B-A60B-DC2C3BACD79A}"/>
              </a:ext>
            </a:extLst>
          </p:cNvPr>
          <p:cNvSpPr/>
          <p:nvPr/>
        </p:nvSpPr>
        <p:spPr>
          <a:xfrm>
            <a:off x="2952117" y="3691783"/>
            <a:ext cx="471956" cy="55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EE4A7781-38CA-4404-8348-4E7D86049ABA}"/>
              </a:ext>
            </a:extLst>
          </p:cNvPr>
          <p:cNvSpPr/>
          <p:nvPr/>
        </p:nvSpPr>
        <p:spPr>
          <a:xfrm>
            <a:off x="5867613" y="3647183"/>
            <a:ext cx="471956" cy="55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6F41E238-B9CB-4C16-B0E6-675A2E9CA4A9}"/>
              </a:ext>
            </a:extLst>
          </p:cNvPr>
          <p:cNvSpPr/>
          <p:nvPr/>
        </p:nvSpPr>
        <p:spPr>
          <a:xfrm>
            <a:off x="8769865" y="3619674"/>
            <a:ext cx="471956" cy="555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38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E6F286B-198A-498C-ADEF-93EFB5A005D3}"/>
              </a:ext>
            </a:extLst>
          </p:cNvPr>
          <p:cNvGrpSpPr/>
          <p:nvPr/>
        </p:nvGrpSpPr>
        <p:grpSpPr>
          <a:xfrm>
            <a:off x="914401" y="1905709"/>
            <a:ext cx="2247544" cy="2666288"/>
            <a:chOff x="572568" y="2478280"/>
            <a:chExt cx="2247544" cy="266628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EE3F7DD-2505-4C73-B135-96D3759B8A45}"/>
                </a:ext>
              </a:extLst>
            </p:cNvPr>
            <p:cNvSpPr/>
            <p:nvPr/>
          </p:nvSpPr>
          <p:spPr>
            <a:xfrm>
              <a:off x="572568" y="2478280"/>
              <a:ext cx="2247544" cy="2666288"/>
            </a:xfrm>
            <a:prstGeom prst="ellipse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448D32-D9B4-4E6C-BBF1-6F2154B922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272" r="19789"/>
            <a:stretch/>
          </p:blipFill>
          <p:spPr>
            <a:xfrm>
              <a:off x="1319925" y="2906834"/>
              <a:ext cx="628516" cy="184977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1503725-57BC-4D9A-B11E-B08CD0803A50}"/>
              </a:ext>
            </a:extLst>
          </p:cNvPr>
          <p:cNvSpPr txBox="1"/>
          <p:nvPr/>
        </p:nvSpPr>
        <p:spPr>
          <a:xfrm>
            <a:off x="1034440" y="836586"/>
            <a:ext cx="21467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Pengambilan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Sampel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3C9513-D6DE-4B4A-9D7F-8D58FDDE9477}"/>
              </a:ext>
            </a:extLst>
          </p:cNvPr>
          <p:cNvSpPr/>
          <p:nvPr/>
        </p:nvSpPr>
        <p:spPr>
          <a:xfrm>
            <a:off x="5418034" y="734941"/>
            <a:ext cx="2153540" cy="14100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Sampel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439171-E5F9-4E32-8BEF-8EC34BDDC674}"/>
              </a:ext>
            </a:extLst>
          </p:cNvPr>
          <p:cNvSpPr/>
          <p:nvPr/>
        </p:nvSpPr>
        <p:spPr>
          <a:xfrm>
            <a:off x="5418034" y="2554122"/>
            <a:ext cx="2153540" cy="14100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Ukuran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Variasi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0B6B7A-5EBD-44FB-BB35-B73059E88F10}"/>
              </a:ext>
            </a:extLst>
          </p:cNvPr>
          <p:cNvSpPr/>
          <p:nvPr/>
        </p:nvSpPr>
        <p:spPr>
          <a:xfrm>
            <a:off x="5418034" y="4337234"/>
            <a:ext cx="2153540" cy="14100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77BD62-502F-4EA4-B7A1-F8E87AB6E898}"/>
              </a:ext>
            </a:extLst>
          </p:cNvPr>
          <p:cNvSpPr txBox="1"/>
          <p:nvPr/>
        </p:nvSpPr>
        <p:spPr>
          <a:xfrm>
            <a:off x="9425532" y="4054337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E78BC6-E84B-496E-9544-83070D03DB19}"/>
              </a:ext>
            </a:extLst>
          </p:cNvPr>
          <p:cNvSpPr txBox="1"/>
          <p:nvPr/>
        </p:nvSpPr>
        <p:spPr>
          <a:xfrm>
            <a:off x="9368079" y="4811429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Penanganan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029B30-46BB-4CBF-B16B-74DAB3DEECBB}"/>
              </a:ext>
            </a:extLst>
          </p:cNvPr>
          <p:cNvSpPr txBox="1"/>
          <p:nvPr/>
        </p:nvSpPr>
        <p:spPr>
          <a:xfrm>
            <a:off x="9368079" y="5601286"/>
            <a:ext cx="185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Penyimpanan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4245201-590F-4347-8524-01D6B39E7A44}"/>
              </a:ext>
            </a:extLst>
          </p:cNvPr>
          <p:cNvCxnSpPr>
            <a:cxnSpLocks/>
          </p:cNvCxnSpPr>
          <p:nvPr/>
        </p:nvCxnSpPr>
        <p:spPr>
          <a:xfrm flipV="1">
            <a:off x="3255948" y="1689099"/>
            <a:ext cx="2102265" cy="148139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789412-7620-42E9-8CFE-E3FB9AA2CCE5}"/>
              </a:ext>
            </a:extLst>
          </p:cNvPr>
          <p:cNvCxnSpPr/>
          <p:nvPr/>
        </p:nvCxnSpPr>
        <p:spPr>
          <a:xfrm>
            <a:off x="3255948" y="3170490"/>
            <a:ext cx="20253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D5F3073-8CF9-4544-9AE7-E2EA045FC76D}"/>
              </a:ext>
            </a:extLst>
          </p:cNvPr>
          <p:cNvCxnSpPr/>
          <p:nvPr/>
        </p:nvCxnSpPr>
        <p:spPr>
          <a:xfrm>
            <a:off x="3255948" y="3170490"/>
            <a:ext cx="1931349" cy="15440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59FBABA-2CF4-4928-90D6-309CBF002B19}"/>
              </a:ext>
            </a:extLst>
          </p:cNvPr>
          <p:cNvCxnSpPr>
            <a:cxnSpLocks/>
          </p:cNvCxnSpPr>
          <p:nvPr/>
        </p:nvCxnSpPr>
        <p:spPr>
          <a:xfrm flipV="1">
            <a:off x="7590725" y="4312578"/>
            <a:ext cx="1834807" cy="7424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67E7833-AC4F-476A-A440-30636BFB18C0}"/>
              </a:ext>
            </a:extLst>
          </p:cNvPr>
          <p:cNvCxnSpPr>
            <a:cxnSpLocks/>
          </p:cNvCxnSpPr>
          <p:nvPr/>
        </p:nvCxnSpPr>
        <p:spPr>
          <a:xfrm flipV="1">
            <a:off x="7571574" y="5067826"/>
            <a:ext cx="1853958" cy="170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E86195-8A63-4AA6-87AE-0F7EB3CAC4DE}"/>
              </a:ext>
            </a:extLst>
          </p:cNvPr>
          <p:cNvCxnSpPr/>
          <p:nvPr/>
        </p:nvCxnSpPr>
        <p:spPr>
          <a:xfrm>
            <a:off x="7590725" y="5098607"/>
            <a:ext cx="1777354" cy="7169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Arrow: Down 25">
            <a:extLst>
              <a:ext uri="{FF2B5EF4-FFF2-40B4-BE49-F238E27FC236}">
                <a16:creationId xmlns:a16="http://schemas.microsoft.com/office/drawing/2014/main" id="{9D028674-9D35-436A-BCE2-231DAA1EB4F7}"/>
              </a:ext>
            </a:extLst>
          </p:cNvPr>
          <p:cNvSpPr/>
          <p:nvPr/>
        </p:nvSpPr>
        <p:spPr>
          <a:xfrm>
            <a:off x="1483515" y="4714503"/>
            <a:ext cx="1104710" cy="78985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44E055-3BD6-4FA6-850A-65BC629F6CF6}"/>
              </a:ext>
            </a:extLst>
          </p:cNvPr>
          <p:cNvSpPr txBox="1"/>
          <p:nvPr/>
        </p:nvSpPr>
        <p:spPr>
          <a:xfrm>
            <a:off x="928293" y="5601286"/>
            <a:ext cx="2095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Representatif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0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D8164C-456F-42D5-8B7B-79AADB13FF0C}"/>
              </a:ext>
            </a:extLst>
          </p:cNvPr>
          <p:cNvGrpSpPr/>
          <p:nvPr/>
        </p:nvGrpSpPr>
        <p:grpSpPr>
          <a:xfrm>
            <a:off x="756759" y="1934554"/>
            <a:ext cx="2247544" cy="2666288"/>
            <a:chOff x="3158127" y="2498577"/>
            <a:chExt cx="2247544" cy="266628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B1D39F2-89AF-4938-BFA6-3D6AE46425AF}"/>
                </a:ext>
              </a:extLst>
            </p:cNvPr>
            <p:cNvSpPr/>
            <p:nvPr/>
          </p:nvSpPr>
          <p:spPr>
            <a:xfrm>
              <a:off x="3158127" y="2498577"/>
              <a:ext cx="2247544" cy="2666288"/>
            </a:xfrm>
            <a:prstGeom prst="ellipse">
              <a:avLst/>
            </a:prstGeom>
            <a:ln w="38100">
              <a:solidFill>
                <a:srgbClr val="7030A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9882DB4-D049-44E4-8478-D162A58016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282" r="12875"/>
            <a:stretch/>
          </p:blipFill>
          <p:spPr>
            <a:xfrm>
              <a:off x="3672811" y="2805007"/>
              <a:ext cx="1218176" cy="2012834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7617EC6-DE3B-4498-B506-3368B44D4D2E}"/>
              </a:ext>
            </a:extLst>
          </p:cNvPr>
          <p:cNvGrpSpPr/>
          <p:nvPr/>
        </p:nvGrpSpPr>
        <p:grpSpPr>
          <a:xfrm>
            <a:off x="9187697" y="1934554"/>
            <a:ext cx="2247544" cy="2666288"/>
            <a:chOff x="5920355" y="2478280"/>
            <a:chExt cx="2247544" cy="266628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B3F2A8B-0E96-4360-A9F8-9B390475C5FC}"/>
                </a:ext>
              </a:extLst>
            </p:cNvPr>
            <p:cNvSpPr/>
            <p:nvPr/>
          </p:nvSpPr>
          <p:spPr>
            <a:xfrm>
              <a:off x="5920355" y="2478280"/>
              <a:ext cx="2247544" cy="2666288"/>
            </a:xfrm>
            <a:prstGeom prst="ellips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6EA6D-54AF-4371-AAA7-77A553BEC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8942" y="2966656"/>
              <a:ext cx="1648826" cy="156999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45FCE9A-7D5F-450F-9EB2-3F48B3057A05}"/>
              </a:ext>
            </a:extLst>
          </p:cNvPr>
          <p:cNvSpPr txBox="1"/>
          <p:nvPr/>
        </p:nvSpPr>
        <p:spPr>
          <a:xfrm>
            <a:off x="1254986" y="4907272"/>
            <a:ext cx="12346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Preparasi</a:t>
            </a:r>
            <a:endParaRPr lang="en-US" sz="2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Sampel</a:t>
            </a:r>
            <a:endParaRPr lang="en-US" sz="2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C19EA6-1A48-481D-9171-BCAC0D3E5343}"/>
              </a:ext>
            </a:extLst>
          </p:cNvPr>
          <p:cNvSpPr txBox="1"/>
          <p:nvPr/>
        </p:nvSpPr>
        <p:spPr>
          <a:xfrm>
            <a:off x="9829018" y="4940734"/>
            <a:ext cx="11408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endParaRPr lang="en-US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Sampel</a:t>
            </a:r>
            <a:endParaRPr lang="en-US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9CE26F-154E-47FA-ABC0-3DBBDD4CC11E}"/>
              </a:ext>
            </a:extLst>
          </p:cNvPr>
          <p:cNvCxnSpPr/>
          <p:nvPr/>
        </p:nvCxnSpPr>
        <p:spPr>
          <a:xfrm flipV="1">
            <a:off x="3187581" y="3247401"/>
            <a:ext cx="5597496" cy="2029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88B95D5-D27D-4C83-A19B-BFE388D6523E}"/>
              </a:ext>
            </a:extLst>
          </p:cNvPr>
          <p:cNvSpPr txBox="1"/>
          <p:nvPr/>
        </p:nvSpPr>
        <p:spPr>
          <a:xfrm>
            <a:off x="3273470" y="2188304"/>
            <a:ext cx="2027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ukuran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C8493C-DF1E-423C-AC60-530E733D9C8A}"/>
              </a:ext>
            </a:extLst>
          </p:cNvPr>
          <p:cNvSpPr txBox="1"/>
          <p:nvPr/>
        </p:nvSpPr>
        <p:spPr>
          <a:xfrm>
            <a:off x="6320518" y="2413034"/>
            <a:ext cx="10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Destruksi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5D91ED-9BF7-4A94-8948-0A3277977A94}"/>
              </a:ext>
            </a:extLst>
          </p:cNvPr>
          <p:cNvSpPr txBox="1"/>
          <p:nvPr/>
        </p:nvSpPr>
        <p:spPr>
          <a:xfrm>
            <a:off x="4686541" y="3679300"/>
            <a:ext cx="118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Pemisahan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F3D573-6188-4540-A51F-8F6CB7533B94}"/>
              </a:ext>
            </a:extLst>
          </p:cNvPr>
          <p:cNvSpPr txBox="1"/>
          <p:nvPr/>
        </p:nvSpPr>
        <p:spPr>
          <a:xfrm>
            <a:off x="7443190" y="3590303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Pengenceran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</a:p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Pemekatan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66A1BAE-D834-4E80-9BAC-2FAB4DAC2D86}"/>
              </a:ext>
            </a:extLst>
          </p:cNvPr>
          <p:cNvCxnSpPr>
            <a:endCxn id="12" idx="2"/>
          </p:cNvCxnSpPr>
          <p:nvPr/>
        </p:nvCxnSpPr>
        <p:spPr>
          <a:xfrm flipV="1">
            <a:off x="4287273" y="2834635"/>
            <a:ext cx="0" cy="4330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899DA13-2B35-4717-B613-40E4ACE9926A}"/>
              </a:ext>
            </a:extLst>
          </p:cNvPr>
          <p:cNvCxnSpPr/>
          <p:nvPr/>
        </p:nvCxnSpPr>
        <p:spPr>
          <a:xfrm flipV="1">
            <a:off x="6855280" y="2774866"/>
            <a:ext cx="0" cy="4330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67ECEE5-12DE-4CF8-B816-5795B4A5540A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5279012" y="3299670"/>
            <a:ext cx="0" cy="3796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299A74-BA94-4080-B85D-6146ECA7CB6E}"/>
              </a:ext>
            </a:extLst>
          </p:cNvPr>
          <p:cNvCxnSpPr>
            <a:cxnSpLocks/>
          </p:cNvCxnSpPr>
          <p:nvPr/>
        </p:nvCxnSpPr>
        <p:spPr>
          <a:xfrm>
            <a:off x="8097700" y="3267698"/>
            <a:ext cx="0" cy="3796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28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26E333-0120-40CE-B843-2B163F4D4460}"/>
              </a:ext>
            </a:extLst>
          </p:cNvPr>
          <p:cNvGrpSpPr/>
          <p:nvPr/>
        </p:nvGrpSpPr>
        <p:grpSpPr>
          <a:xfrm>
            <a:off x="1184503" y="2030747"/>
            <a:ext cx="2247544" cy="3312619"/>
            <a:chOff x="1244324" y="1504640"/>
            <a:chExt cx="2247544" cy="331261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C71DBE4-90F5-429A-A0CC-CB99B9462335}"/>
                </a:ext>
              </a:extLst>
            </p:cNvPr>
            <p:cNvGrpSpPr/>
            <p:nvPr/>
          </p:nvGrpSpPr>
          <p:grpSpPr>
            <a:xfrm>
              <a:off x="1244324" y="1504640"/>
              <a:ext cx="2247544" cy="2666288"/>
              <a:chOff x="3158127" y="2498577"/>
              <a:chExt cx="2247544" cy="2666288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C4DE249-0561-4685-9B37-0F1D5B362BF3}"/>
                  </a:ext>
                </a:extLst>
              </p:cNvPr>
              <p:cNvSpPr/>
              <p:nvPr/>
            </p:nvSpPr>
            <p:spPr>
              <a:xfrm>
                <a:off x="3158127" y="2498577"/>
                <a:ext cx="2247544" cy="2666288"/>
              </a:xfrm>
              <a:prstGeom prst="ellips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72E0079-0289-4CB0-86CF-E6BA1653FD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2282" r="12875"/>
              <a:stretch/>
            </p:blipFill>
            <p:spPr>
              <a:xfrm>
                <a:off x="3672811" y="2805007"/>
                <a:ext cx="1218176" cy="2012834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9F11EC-F083-4942-9F00-FA628E0D8936}"/>
                </a:ext>
              </a:extLst>
            </p:cNvPr>
            <p:cNvSpPr txBox="1"/>
            <p:nvPr/>
          </p:nvSpPr>
          <p:spPr>
            <a:xfrm>
              <a:off x="1412532" y="4170928"/>
              <a:ext cx="20276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Mengubah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bentuk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fasa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atau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ukuran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0BF1C8-6DC5-4F20-82C7-EFFEBFC7F831}"/>
              </a:ext>
            </a:extLst>
          </p:cNvPr>
          <p:cNvGrpSpPr/>
          <p:nvPr/>
        </p:nvGrpSpPr>
        <p:grpSpPr>
          <a:xfrm>
            <a:off x="5343902" y="923526"/>
            <a:ext cx="1401511" cy="1162228"/>
            <a:chOff x="5349667" y="589660"/>
            <a:chExt cx="1401511" cy="116222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9016FBF-C4DF-41A5-8ADF-BB2D7707D8F3}"/>
                </a:ext>
              </a:extLst>
            </p:cNvPr>
            <p:cNvSpPr/>
            <p:nvPr/>
          </p:nvSpPr>
          <p:spPr>
            <a:xfrm>
              <a:off x="5349667" y="589660"/>
              <a:ext cx="1401511" cy="1162228"/>
            </a:xfrm>
            <a:prstGeom prst="ellips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361B441-D414-4A12-9CD8-31FC18D87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3401" y="865562"/>
              <a:ext cx="1018315" cy="572802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7CEB2F-7C9E-46B6-8B85-10945313F77F}"/>
              </a:ext>
            </a:extLst>
          </p:cNvPr>
          <p:cNvGrpSpPr/>
          <p:nvPr/>
        </p:nvGrpSpPr>
        <p:grpSpPr>
          <a:xfrm>
            <a:off x="5498704" y="4496344"/>
            <a:ext cx="1401511" cy="1162228"/>
            <a:chOff x="5553401" y="3429000"/>
            <a:chExt cx="1401511" cy="116222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5064D0-482A-40AC-AD47-2AD30E323D57}"/>
                </a:ext>
              </a:extLst>
            </p:cNvPr>
            <p:cNvSpPr/>
            <p:nvPr/>
          </p:nvSpPr>
          <p:spPr>
            <a:xfrm>
              <a:off x="5553401" y="3429000"/>
              <a:ext cx="1401511" cy="1162228"/>
            </a:xfrm>
            <a:prstGeom prst="ellips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7FDEFE-DC49-4580-A973-CD0F83757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7069" y="3646323"/>
              <a:ext cx="942835" cy="67376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02291A-5F4D-4B1B-9842-A17C92004D58}"/>
              </a:ext>
            </a:extLst>
          </p:cNvPr>
          <p:cNvGrpSpPr/>
          <p:nvPr/>
        </p:nvGrpSpPr>
        <p:grpSpPr>
          <a:xfrm>
            <a:off x="5395244" y="2817487"/>
            <a:ext cx="1401511" cy="1162228"/>
            <a:chOff x="5349667" y="4170928"/>
            <a:chExt cx="1401511" cy="11622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D1DB58B-FD20-4E44-B41E-CD8F34BCF822}"/>
                </a:ext>
              </a:extLst>
            </p:cNvPr>
            <p:cNvSpPr/>
            <p:nvPr/>
          </p:nvSpPr>
          <p:spPr>
            <a:xfrm>
              <a:off x="5349667" y="4170928"/>
              <a:ext cx="1401511" cy="1162228"/>
            </a:xfrm>
            <a:prstGeom prst="ellips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EC52C98-5590-4577-A0E9-F987BB3A8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86085" y="4464885"/>
              <a:ext cx="1085631" cy="533589"/>
            </a:xfrm>
            <a:prstGeom prst="rect">
              <a:avLst/>
            </a:prstGeom>
          </p:spPr>
        </p:pic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7B87F13-E686-4F01-8DA3-FE0327FC1ED9}"/>
              </a:ext>
            </a:extLst>
          </p:cNvPr>
          <p:cNvCxnSpPr>
            <a:stCxn id="3" idx="6"/>
            <a:endCxn id="6" idx="3"/>
          </p:cNvCxnSpPr>
          <p:nvPr/>
        </p:nvCxnSpPr>
        <p:spPr>
          <a:xfrm flipV="1">
            <a:off x="3432047" y="1915550"/>
            <a:ext cx="2117102" cy="144834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4D3508D-FED3-42AE-8AB3-ADCDC4822F2D}"/>
              </a:ext>
            </a:extLst>
          </p:cNvPr>
          <p:cNvCxnSpPr>
            <a:stCxn id="3" idx="6"/>
            <a:endCxn id="21" idx="2"/>
          </p:cNvCxnSpPr>
          <p:nvPr/>
        </p:nvCxnSpPr>
        <p:spPr>
          <a:xfrm>
            <a:off x="3432047" y="3363891"/>
            <a:ext cx="1963197" cy="347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75EE87-4BB8-4748-9D46-16CF70F67430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432047" y="3363891"/>
            <a:ext cx="2014927" cy="165630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B199CCE-FD0B-4B2C-89DD-A044A894D862}"/>
              </a:ext>
            </a:extLst>
          </p:cNvPr>
          <p:cNvSpPr txBox="1"/>
          <p:nvPr/>
        </p:nvSpPr>
        <p:spPr>
          <a:xfrm>
            <a:off x="6836259" y="1125899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Memperkecil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ukuran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A16A75-D3F7-4312-8F8E-BE7E21C2C097}"/>
              </a:ext>
            </a:extLst>
          </p:cNvPr>
          <p:cNvSpPr txBox="1"/>
          <p:nvPr/>
        </p:nvSpPr>
        <p:spPr>
          <a:xfrm>
            <a:off x="6816577" y="3111444"/>
            <a:ext cx="2332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gas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895FCA-F236-4E21-AD20-A8F9E4593B3B}"/>
              </a:ext>
            </a:extLst>
          </p:cNvPr>
          <p:cNvSpPr txBox="1"/>
          <p:nvPr/>
        </p:nvSpPr>
        <p:spPr>
          <a:xfrm>
            <a:off x="7166167" y="4892792"/>
            <a:ext cx="105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Pelarutan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42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26E333-0120-40CE-B843-2B163F4D4460}"/>
              </a:ext>
            </a:extLst>
          </p:cNvPr>
          <p:cNvGrpSpPr/>
          <p:nvPr/>
        </p:nvGrpSpPr>
        <p:grpSpPr>
          <a:xfrm>
            <a:off x="1184503" y="2030747"/>
            <a:ext cx="2247544" cy="3035620"/>
            <a:chOff x="1244324" y="1504640"/>
            <a:chExt cx="2247544" cy="30356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C71DBE4-90F5-429A-A0CC-CB99B9462335}"/>
                </a:ext>
              </a:extLst>
            </p:cNvPr>
            <p:cNvGrpSpPr/>
            <p:nvPr/>
          </p:nvGrpSpPr>
          <p:grpSpPr>
            <a:xfrm>
              <a:off x="1244324" y="1504640"/>
              <a:ext cx="2247544" cy="2666288"/>
              <a:chOff x="3158127" y="2498577"/>
              <a:chExt cx="2247544" cy="2666288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C4DE249-0561-4685-9B37-0F1D5B362BF3}"/>
                  </a:ext>
                </a:extLst>
              </p:cNvPr>
              <p:cNvSpPr/>
              <p:nvPr/>
            </p:nvSpPr>
            <p:spPr>
              <a:xfrm>
                <a:off x="3158127" y="2498577"/>
                <a:ext cx="2247544" cy="2666288"/>
              </a:xfrm>
              <a:prstGeom prst="ellips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72E0079-0289-4CB0-86CF-E6BA1653FD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282" r="12875"/>
              <a:stretch/>
            </p:blipFill>
            <p:spPr>
              <a:xfrm>
                <a:off x="3672811" y="2805007"/>
                <a:ext cx="1218176" cy="2012834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9F11EC-F083-4942-9F00-FA628E0D8936}"/>
                </a:ext>
              </a:extLst>
            </p:cNvPr>
            <p:cNvSpPr txBox="1"/>
            <p:nvPr/>
          </p:nvSpPr>
          <p:spPr>
            <a:xfrm>
              <a:off x="1833867" y="4170928"/>
              <a:ext cx="11849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Pemisahan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B9016FBF-C4DF-41A5-8ADF-BB2D7707D8F3}"/>
              </a:ext>
            </a:extLst>
          </p:cNvPr>
          <p:cNvSpPr/>
          <p:nvPr/>
        </p:nvSpPr>
        <p:spPr>
          <a:xfrm>
            <a:off x="5343902" y="923526"/>
            <a:ext cx="1401511" cy="1162228"/>
          </a:xfrm>
          <a:prstGeom prst="ellips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5064D0-482A-40AC-AD47-2AD30E323D57}"/>
              </a:ext>
            </a:extLst>
          </p:cNvPr>
          <p:cNvSpPr/>
          <p:nvPr/>
        </p:nvSpPr>
        <p:spPr>
          <a:xfrm>
            <a:off x="5498704" y="4496344"/>
            <a:ext cx="1401511" cy="1162228"/>
          </a:xfrm>
          <a:prstGeom prst="ellips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7B87F13-E686-4F01-8DA3-FE0327FC1ED9}"/>
              </a:ext>
            </a:extLst>
          </p:cNvPr>
          <p:cNvCxnSpPr>
            <a:stCxn id="3" idx="6"/>
            <a:endCxn id="6" idx="3"/>
          </p:cNvCxnSpPr>
          <p:nvPr/>
        </p:nvCxnSpPr>
        <p:spPr>
          <a:xfrm flipV="1">
            <a:off x="3432047" y="1915550"/>
            <a:ext cx="2117102" cy="144834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75EE87-4BB8-4748-9D46-16CF70F67430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432047" y="3363891"/>
            <a:ext cx="2014927" cy="165630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B199CCE-FD0B-4B2C-89DD-A044A894D862}"/>
              </a:ext>
            </a:extLst>
          </p:cNvPr>
          <p:cNvSpPr txBox="1"/>
          <p:nvPr/>
        </p:nvSpPr>
        <p:spPr>
          <a:xfrm>
            <a:off x="5643155" y="131997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Fisika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895FCA-F236-4E21-AD20-A8F9E4593B3B}"/>
              </a:ext>
            </a:extLst>
          </p:cNvPr>
          <p:cNvSpPr txBox="1"/>
          <p:nvPr/>
        </p:nvSpPr>
        <p:spPr>
          <a:xfrm>
            <a:off x="5818586" y="486666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5562C-6F57-4A3B-85EC-B2527846B738}"/>
              </a:ext>
            </a:extLst>
          </p:cNvPr>
          <p:cNvSpPr txBox="1"/>
          <p:nvPr/>
        </p:nvSpPr>
        <p:spPr>
          <a:xfrm>
            <a:off x="7795520" y="623675"/>
            <a:ext cx="2474770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Filtrasi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399602-575A-4F75-B01A-C1D70A2A0687}"/>
              </a:ext>
            </a:extLst>
          </p:cNvPr>
          <p:cNvSpPr txBox="1"/>
          <p:nvPr/>
        </p:nvSpPr>
        <p:spPr>
          <a:xfrm>
            <a:off x="7793589" y="1294917"/>
            <a:ext cx="2486122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Sentrifugasi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936246-CEAB-46FB-9CD8-CF3047ADFF09}"/>
              </a:ext>
            </a:extLst>
          </p:cNvPr>
          <p:cNvSpPr txBox="1"/>
          <p:nvPr/>
        </p:nvSpPr>
        <p:spPr>
          <a:xfrm>
            <a:off x="7784168" y="1987535"/>
            <a:ext cx="2486122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Destilasi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01D38D-C2FB-4082-90DA-93765B8B72E6}"/>
              </a:ext>
            </a:extLst>
          </p:cNvPr>
          <p:cNvCxnSpPr>
            <a:stCxn id="6" idx="6"/>
          </p:cNvCxnSpPr>
          <p:nvPr/>
        </p:nvCxnSpPr>
        <p:spPr>
          <a:xfrm flipV="1">
            <a:off x="6745413" y="923526"/>
            <a:ext cx="885981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50CECC-9F68-4E44-AAB3-C1FCB6D1CCEA}"/>
              </a:ext>
            </a:extLst>
          </p:cNvPr>
          <p:cNvCxnSpPr>
            <a:stCxn id="6" idx="6"/>
          </p:cNvCxnSpPr>
          <p:nvPr/>
        </p:nvCxnSpPr>
        <p:spPr>
          <a:xfrm>
            <a:off x="6745413" y="1504640"/>
            <a:ext cx="997077" cy="165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A585C9-9681-438C-93CF-F2B262217B61}"/>
              </a:ext>
            </a:extLst>
          </p:cNvPr>
          <p:cNvCxnSpPr>
            <a:stCxn id="6" idx="6"/>
          </p:cNvCxnSpPr>
          <p:nvPr/>
        </p:nvCxnSpPr>
        <p:spPr>
          <a:xfrm>
            <a:off x="6745413" y="1504640"/>
            <a:ext cx="834707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3899843-D31B-4830-84EB-1808C67C1437}"/>
              </a:ext>
            </a:extLst>
          </p:cNvPr>
          <p:cNvSpPr txBox="1"/>
          <p:nvPr/>
        </p:nvSpPr>
        <p:spPr>
          <a:xfrm>
            <a:off x="7921183" y="4974157"/>
            <a:ext cx="2428738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66D7A5-41C7-4A0A-9AC2-B95F43AD8530}"/>
              </a:ext>
            </a:extLst>
          </p:cNvPr>
          <p:cNvSpPr txBox="1"/>
          <p:nvPr/>
        </p:nvSpPr>
        <p:spPr>
          <a:xfrm>
            <a:off x="7921183" y="4192788"/>
            <a:ext cx="2440091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Kromatografi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CEBF07-2450-4EA8-BB30-F331983C62D3}"/>
              </a:ext>
            </a:extLst>
          </p:cNvPr>
          <p:cNvSpPr txBox="1"/>
          <p:nvPr/>
        </p:nvSpPr>
        <p:spPr>
          <a:xfrm>
            <a:off x="7915506" y="5695601"/>
            <a:ext cx="2440092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Ekstraksi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5EDE4AE-E460-4917-B6E4-EC82D82B63A3}"/>
              </a:ext>
            </a:extLst>
          </p:cNvPr>
          <p:cNvCxnSpPr/>
          <p:nvPr/>
        </p:nvCxnSpPr>
        <p:spPr>
          <a:xfrm flipV="1">
            <a:off x="6876976" y="4533373"/>
            <a:ext cx="885981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5C4ACC6-1916-4334-BEC8-5248059EF6EC}"/>
              </a:ext>
            </a:extLst>
          </p:cNvPr>
          <p:cNvCxnSpPr/>
          <p:nvPr/>
        </p:nvCxnSpPr>
        <p:spPr>
          <a:xfrm>
            <a:off x="6876976" y="5114487"/>
            <a:ext cx="997077" cy="165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F3EE1FA-32BA-4A22-9118-6AE27DB24E0A}"/>
              </a:ext>
            </a:extLst>
          </p:cNvPr>
          <p:cNvCxnSpPr/>
          <p:nvPr/>
        </p:nvCxnSpPr>
        <p:spPr>
          <a:xfrm>
            <a:off x="6876976" y="5114487"/>
            <a:ext cx="834707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36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26E333-0120-40CE-B843-2B163F4D4460}"/>
              </a:ext>
            </a:extLst>
          </p:cNvPr>
          <p:cNvGrpSpPr/>
          <p:nvPr/>
        </p:nvGrpSpPr>
        <p:grpSpPr>
          <a:xfrm>
            <a:off x="1184503" y="2030747"/>
            <a:ext cx="2247544" cy="3035620"/>
            <a:chOff x="1244324" y="1504640"/>
            <a:chExt cx="2247544" cy="30356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C71DBE4-90F5-429A-A0CC-CB99B9462335}"/>
                </a:ext>
              </a:extLst>
            </p:cNvPr>
            <p:cNvGrpSpPr/>
            <p:nvPr/>
          </p:nvGrpSpPr>
          <p:grpSpPr>
            <a:xfrm>
              <a:off x="1244324" y="1504640"/>
              <a:ext cx="2247544" cy="2666288"/>
              <a:chOff x="3158127" y="2498577"/>
              <a:chExt cx="2247544" cy="2666288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C4DE249-0561-4685-9B37-0F1D5B362BF3}"/>
                  </a:ext>
                </a:extLst>
              </p:cNvPr>
              <p:cNvSpPr/>
              <p:nvPr/>
            </p:nvSpPr>
            <p:spPr>
              <a:xfrm>
                <a:off x="3158127" y="2498577"/>
                <a:ext cx="2247544" cy="2666288"/>
              </a:xfrm>
              <a:prstGeom prst="ellips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72E0079-0289-4CB0-86CF-E6BA1653FD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282" r="12875"/>
              <a:stretch/>
            </p:blipFill>
            <p:spPr>
              <a:xfrm>
                <a:off x="3672811" y="2805007"/>
                <a:ext cx="1218176" cy="2012834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9F11EC-F083-4942-9F00-FA628E0D8936}"/>
                </a:ext>
              </a:extLst>
            </p:cNvPr>
            <p:cNvSpPr txBox="1"/>
            <p:nvPr/>
          </p:nvSpPr>
          <p:spPr>
            <a:xfrm>
              <a:off x="1891577" y="4170928"/>
              <a:ext cx="10695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Destruksi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B9016FBF-C4DF-41A5-8ADF-BB2D7707D8F3}"/>
              </a:ext>
            </a:extLst>
          </p:cNvPr>
          <p:cNvSpPr/>
          <p:nvPr/>
        </p:nvSpPr>
        <p:spPr>
          <a:xfrm>
            <a:off x="5343902" y="923526"/>
            <a:ext cx="1401511" cy="1162228"/>
          </a:xfrm>
          <a:prstGeom prst="ellips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5064D0-482A-40AC-AD47-2AD30E323D57}"/>
              </a:ext>
            </a:extLst>
          </p:cNvPr>
          <p:cNvSpPr/>
          <p:nvPr/>
        </p:nvSpPr>
        <p:spPr>
          <a:xfrm>
            <a:off x="5498704" y="4496344"/>
            <a:ext cx="1401511" cy="1162228"/>
          </a:xfrm>
          <a:prstGeom prst="ellips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7B87F13-E686-4F01-8DA3-FE0327FC1ED9}"/>
              </a:ext>
            </a:extLst>
          </p:cNvPr>
          <p:cNvCxnSpPr>
            <a:stCxn id="3" idx="6"/>
            <a:endCxn id="6" idx="3"/>
          </p:cNvCxnSpPr>
          <p:nvPr/>
        </p:nvCxnSpPr>
        <p:spPr>
          <a:xfrm flipV="1">
            <a:off x="3432047" y="1915550"/>
            <a:ext cx="2117102" cy="1448341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75EE87-4BB8-4748-9D46-16CF70F67430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432047" y="3363891"/>
            <a:ext cx="2014927" cy="165630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B199CCE-FD0B-4B2C-89DD-A044A894D862}"/>
              </a:ext>
            </a:extLst>
          </p:cNvPr>
          <p:cNvSpPr txBox="1"/>
          <p:nvPr/>
        </p:nvSpPr>
        <p:spPr>
          <a:xfrm>
            <a:off x="5643156" y="131997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895FCA-F236-4E21-AD20-A8F9E4593B3B}"/>
              </a:ext>
            </a:extLst>
          </p:cNvPr>
          <p:cNvSpPr txBox="1"/>
          <p:nvPr/>
        </p:nvSpPr>
        <p:spPr>
          <a:xfrm>
            <a:off x="5786527" y="486666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5562C-6F57-4A3B-85EC-B2527846B738}"/>
              </a:ext>
            </a:extLst>
          </p:cNvPr>
          <p:cNvSpPr txBox="1"/>
          <p:nvPr/>
        </p:nvSpPr>
        <p:spPr>
          <a:xfrm>
            <a:off x="7795520" y="623675"/>
            <a:ext cx="3741302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oksidator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HCl, HF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936246-CEAB-46FB-9CD8-CF3047ADFF09}"/>
              </a:ext>
            </a:extLst>
          </p:cNvPr>
          <p:cNvSpPr txBox="1"/>
          <p:nvPr/>
        </p:nvSpPr>
        <p:spPr>
          <a:xfrm>
            <a:off x="7784167" y="1987535"/>
            <a:ext cx="4043211" cy="76944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oksidator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HNO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HClO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01D38D-C2FB-4082-90DA-93765B8B72E6}"/>
              </a:ext>
            </a:extLst>
          </p:cNvPr>
          <p:cNvCxnSpPr>
            <a:stCxn id="6" idx="6"/>
          </p:cNvCxnSpPr>
          <p:nvPr/>
        </p:nvCxnSpPr>
        <p:spPr>
          <a:xfrm flipV="1">
            <a:off x="6745413" y="923526"/>
            <a:ext cx="885981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A585C9-9681-438C-93CF-F2B262217B61}"/>
              </a:ext>
            </a:extLst>
          </p:cNvPr>
          <p:cNvCxnSpPr>
            <a:stCxn id="6" idx="6"/>
          </p:cNvCxnSpPr>
          <p:nvPr/>
        </p:nvCxnSpPr>
        <p:spPr>
          <a:xfrm>
            <a:off x="6745413" y="1504640"/>
            <a:ext cx="834707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46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26E333-0120-40CE-B843-2B163F4D4460}"/>
              </a:ext>
            </a:extLst>
          </p:cNvPr>
          <p:cNvGrpSpPr/>
          <p:nvPr/>
        </p:nvGrpSpPr>
        <p:grpSpPr>
          <a:xfrm>
            <a:off x="1145674" y="2030747"/>
            <a:ext cx="2441695" cy="3035620"/>
            <a:chOff x="1205495" y="1504640"/>
            <a:chExt cx="2441695" cy="30356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C71DBE4-90F5-429A-A0CC-CB99B9462335}"/>
                </a:ext>
              </a:extLst>
            </p:cNvPr>
            <p:cNvGrpSpPr/>
            <p:nvPr/>
          </p:nvGrpSpPr>
          <p:grpSpPr>
            <a:xfrm>
              <a:off x="1244324" y="1504640"/>
              <a:ext cx="2247544" cy="2666288"/>
              <a:chOff x="3158127" y="2498577"/>
              <a:chExt cx="2247544" cy="2666288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C4DE249-0561-4685-9B37-0F1D5B362BF3}"/>
                  </a:ext>
                </a:extLst>
              </p:cNvPr>
              <p:cNvSpPr/>
              <p:nvPr/>
            </p:nvSpPr>
            <p:spPr>
              <a:xfrm>
                <a:off x="3158127" y="2498577"/>
                <a:ext cx="2247544" cy="2666288"/>
              </a:xfrm>
              <a:prstGeom prst="ellips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72E0079-0289-4CB0-86CF-E6BA1653FD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2282" r="12875"/>
              <a:stretch/>
            </p:blipFill>
            <p:spPr>
              <a:xfrm>
                <a:off x="3672811" y="2805007"/>
                <a:ext cx="1218176" cy="2012834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9F11EC-F083-4942-9F00-FA628E0D8936}"/>
                </a:ext>
              </a:extLst>
            </p:cNvPr>
            <p:cNvSpPr txBox="1"/>
            <p:nvPr/>
          </p:nvSpPr>
          <p:spPr>
            <a:xfrm>
              <a:off x="1205495" y="4170928"/>
              <a:ext cx="24416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Pengenceran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Pemekatan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0595ED7-22F0-4F0D-B721-6C19194FCF63}"/>
              </a:ext>
            </a:extLst>
          </p:cNvPr>
          <p:cNvGrpSpPr/>
          <p:nvPr/>
        </p:nvGrpSpPr>
        <p:grpSpPr>
          <a:xfrm>
            <a:off x="3432047" y="923526"/>
            <a:ext cx="3468168" cy="4735046"/>
            <a:chOff x="3432047" y="923526"/>
            <a:chExt cx="3468168" cy="473504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9016FBF-C4DF-41A5-8ADF-BB2D7707D8F3}"/>
                </a:ext>
              </a:extLst>
            </p:cNvPr>
            <p:cNvSpPr/>
            <p:nvPr/>
          </p:nvSpPr>
          <p:spPr>
            <a:xfrm>
              <a:off x="5343902" y="923526"/>
              <a:ext cx="1401511" cy="1162228"/>
            </a:xfrm>
            <a:prstGeom prst="ellips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5064D0-482A-40AC-AD47-2AD30E323D57}"/>
                </a:ext>
              </a:extLst>
            </p:cNvPr>
            <p:cNvSpPr/>
            <p:nvPr/>
          </p:nvSpPr>
          <p:spPr>
            <a:xfrm>
              <a:off x="5498704" y="4496344"/>
              <a:ext cx="1401511" cy="1162228"/>
            </a:xfrm>
            <a:prstGeom prst="ellips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7B87F13-E686-4F01-8DA3-FE0327FC1ED9}"/>
                </a:ext>
              </a:extLst>
            </p:cNvPr>
            <p:cNvCxnSpPr>
              <a:stCxn id="3" idx="6"/>
              <a:endCxn id="6" idx="3"/>
            </p:cNvCxnSpPr>
            <p:nvPr/>
          </p:nvCxnSpPr>
          <p:spPr>
            <a:xfrm flipV="1">
              <a:off x="3432047" y="1915550"/>
              <a:ext cx="2117102" cy="1448341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275EE87-4BB8-4748-9D46-16CF70F67430}"/>
                </a:ext>
              </a:extLst>
            </p:cNvPr>
            <p:cNvCxnSpPr>
              <a:cxnSpLocks/>
              <a:stCxn id="3" idx="6"/>
            </p:cNvCxnSpPr>
            <p:nvPr/>
          </p:nvCxnSpPr>
          <p:spPr>
            <a:xfrm>
              <a:off x="3432047" y="3363891"/>
              <a:ext cx="2014927" cy="1656309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B199CCE-FD0B-4B2C-89DD-A044A894D862}"/>
              </a:ext>
            </a:extLst>
          </p:cNvPr>
          <p:cNvSpPr txBox="1"/>
          <p:nvPr/>
        </p:nvSpPr>
        <p:spPr>
          <a:xfrm>
            <a:off x="5335382" y="131997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Pengenceran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895FCA-F236-4E21-AD20-A8F9E4593B3B}"/>
              </a:ext>
            </a:extLst>
          </p:cNvPr>
          <p:cNvSpPr txBox="1"/>
          <p:nvPr/>
        </p:nvSpPr>
        <p:spPr>
          <a:xfrm>
            <a:off x="5600580" y="4866662"/>
            <a:ext cx="119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Pemekatan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C5BCF0-A1E6-4772-85DD-FB33366295CA}"/>
              </a:ext>
            </a:extLst>
          </p:cNvPr>
          <p:cNvSpPr txBox="1"/>
          <p:nvPr/>
        </p:nvSpPr>
        <p:spPr>
          <a:xfrm>
            <a:off x="7921183" y="4974157"/>
            <a:ext cx="2428738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CA1F98-AC2A-4E7A-87A6-F045C7FCFFB5}"/>
              </a:ext>
            </a:extLst>
          </p:cNvPr>
          <p:cNvSpPr txBox="1"/>
          <p:nvPr/>
        </p:nvSpPr>
        <p:spPr>
          <a:xfrm>
            <a:off x="7921183" y="4192788"/>
            <a:ext cx="2440091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Evaporasi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0D0350-06B9-41E3-9E13-CFB1F49FBC39}"/>
              </a:ext>
            </a:extLst>
          </p:cNvPr>
          <p:cNvSpPr txBox="1"/>
          <p:nvPr/>
        </p:nvSpPr>
        <p:spPr>
          <a:xfrm>
            <a:off x="7915506" y="5695601"/>
            <a:ext cx="2440092" cy="43088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Ekstraksi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DC1B1BA-E3A0-4F6C-9971-D4544176AA70}"/>
              </a:ext>
            </a:extLst>
          </p:cNvPr>
          <p:cNvCxnSpPr/>
          <p:nvPr/>
        </p:nvCxnSpPr>
        <p:spPr>
          <a:xfrm flipV="1">
            <a:off x="6876976" y="4533373"/>
            <a:ext cx="885981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A2C1C44-27AA-42D6-B1AC-CB44D7E90692}"/>
              </a:ext>
            </a:extLst>
          </p:cNvPr>
          <p:cNvCxnSpPr/>
          <p:nvPr/>
        </p:nvCxnSpPr>
        <p:spPr>
          <a:xfrm>
            <a:off x="6876976" y="5114487"/>
            <a:ext cx="997077" cy="165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4034944-B840-43B4-A754-4C288C6681D7}"/>
              </a:ext>
            </a:extLst>
          </p:cNvPr>
          <p:cNvCxnSpPr/>
          <p:nvPr/>
        </p:nvCxnSpPr>
        <p:spPr>
          <a:xfrm>
            <a:off x="6876976" y="5114487"/>
            <a:ext cx="834707" cy="5811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212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EE2DEDB-9802-41C9-AE0F-55CA32383014}"/>
              </a:ext>
            </a:extLst>
          </p:cNvPr>
          <p:cNvGrpSpPr/>
          <p:nvPr/>
        </p:nvGrpSpPr>
        <p:grpSpPr>
          <a:xfrm>
            <a:off x="2835329" y="863705"/>
            <a:ext cx="6753052" cy="4759428"/>
            <a:chOff x="1109078" y="923526"/>
            <a:chExt cx="5791137" cy="473504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0595ED7-22F0-4F0D-B721-6C19194FCF63}"/>
                </a:ext>
              </a:extLst>
            </p:cNvPr>
            <p:cNvGrpSpPr/>
            <p:nvPr/>
          </p:nvGrpSpPr>
          <p:grpSpPr>
            <a:xfrm>
              <a:off x="3432047" y="923526"/>
              <a:ext cx="3468168" cy="4735046"/>
              <a:chOff x="3432047" y="923526"/>
              <a:chExt cx="3468168" cy="4735046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9016FBF-C4DF-41A5-8ADF-BB2D7707D8F3}"/>
                  </a:ext>
                </a:extLst>
              </p:cNvPr>
              <p:cNvSpPr/>
              <p:nvPr/>
            </p:nvSpPr>
            <p:spPr>
              <a:xfrm>
                <a:off x="5343902" y="923526"/>
                <a:ext cx="1401511" cy="1162228"/>
              </a:xfrm>
              <a:prstGeom prst="ellips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15064D0-482A-40AC-AD47-2AD30E323D57}"/>
                  </a:ext>
                </a:extLst>
              </p:cNvPr>
              <p:cNvSpPr/>
              <p:nvPr/>
            </p:nvSpPr>
            <p:spPr>
              <a:xfrm>
                <a:off x="5498704" y="4496344"/>
                <a:ext cx="1401511" cy="1162228"/>
              </a:xfrm>
              <a:prstGeom prst="ellips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7B87F13-E686-4F01-8DA3-FE0327FC1ED9}"/>
                  </a:ext>
                </a:extLst>
              </p:cNvPr>
              <p:cNvCxnSpPr>
                <a:cxnSpLocks/>
                <a:endCxn id="6" idx="3"/>
              </p:cNvCxnSpPr>
              <p:nvPr/>
            </p:nvCxnSpPr>
            <p:spPr>
              <a:xfrm flipV="1">
                <a:off x="3432047" y="1915550"/>
                <a:ext cx="2117102" cy="1448341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9275EE87-4BB8-4748-9D46-16CF70F674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2047" y="3363891"/>
                <a:ext cx="2014927" cy="1656309"/>
              </a:xfrm>
              <a:prstGeom prst="straightConnector1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199CCE-FD0B-4B2C-89DD-A044A894D862}"/>
                </a:ext>
              </a:extLst>
            </p:cNvPr>
            <p:cNvSpPr txBox="1"/>
            <p:nvPr/>
          </p:nvSpPr>
          <p:spPr>
            <a:xfrm>
              <a:off x="5284088" y="1319974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Konvensional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E895FCA-F236-4E21-AD20-A8F9E4593B3B}"/>
                </a:ext>
              </a:extLst>
            </p:cNvPr>
            <p:cNvSpPr txBox="1"/>
            <p:nvPr/>
          </p:nvSpPr>
          <p:spPr>
            <a:xfrm>
              <a:off x="5619904" y="4866662"/>
              <a:ext cx="1159121" cy="367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Instrumental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C47FE29-37D2-4A1B-8BCE-027F351338CD}"/>
                </a:ext>
              </a:extLst>
            </p:cNvPr>
            <p:cNvGrpSpPr/>
            <p:nvPr/>
          </p:nvGrpSpPr>
          <p:grpSpPr>
            <a:xfrm>
              <a:off x="1109078" y="1915550"/>
              <a:ext cx="2247544" cy="3639755"/>
              <a:chOff x="6245096" y="2461188"/>
              <a:chExt cx="2247544" cy="3639755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EDDD325-05BF-4483-90CA-BFC414948F03}"/>
                  </a:ext>
                </a:extLst>
              </p:cNvPr>
              <p:cNvGrpSpPr/>
              <p:nvPr/>
            </p:nvGrpSpPr>
            <p:grpSpPr>
              <a:xfrm>
                <a:off x="6245096" y="2461188"/>
                <a:ext cx="2247544" cy="2666288"/>
                <a:chOff x="5920355" y="2478280"/>
                <a:chExt cx="2247544" cy="2666288"/>
              </a:xfrm>
            </p:grpSpPr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968DDD7A-5647-46EC-948E-5D46B788E2AD}"/>
                    </a:ext>
                  </a:extLst>
                </p:cNvPr>
                <p:cNvSpPr/>
                <p:nvPr/>
              </p:nvSpPr>
              <p:spPr>
                <a:xfrm>
                  <a:off x="5920355" y="2478280"/>
                  <a:ext cx="2247544" cy="2666288"/>
                </a:xfrm>
                <a:prstGeom prst="ellipse">
                  <a:avLst/>
                </a:prstGeom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5AC07A1B-EC90-468E-B705-421E3C1D1B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38942" y="2966656"/>
                  <a:ext cx="1648826" cy="1569998"/>
                </a:xfrm>
                <a:prstGeom prst="rect">
                  <a:avLst/>
                </a:prstGeom>
              </p:spPr>
            </p:pic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A9572FC-E3E4-44C3-975A-34B81F9A6BC9}"/>
                  </a:ext>
                </a:extLst>
              </p:cNvPr>
              <p:cNvSpPr txBox="1"/>
              <p:nvPr/>
            </p:nvSpPr>
            <p:spPr>
              <a:xfrm>
                <a:off x="6858365" y="5331502"/>
                <a:ext cx="110799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err="1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Analisis</a:t>
                </a:r>
                <a:endParaRPr lang="en-US" sz="2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200" dirty="0" err="1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Sampel</a:t>
                </a:r>
                <a:endParaRPr lang="en-US" sz="2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821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8A69CD-6096-47B2-B35B-C4CD6D69C6D8}"/>
              </a:ext>
            </a:extLst>
          </p:cNvPr>
          <p:cNvGrpSpPr/>
          <p:nvPr/>
        </p:nvGrpSpPr>
        <p:grpSpPr>
          <a:xfrm>
            <a:off x="3046088" y="973668"/>
            <a:ext cx="6089366" cy="5102392"/>
            <a:chOff x="1109078" y="923526"/>
            <a:chExt cx="5888148" cy="473504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C074734-2F88-44EB-AD03-0230D9C9AA9F}"/>
                </a:ext>
              </a:extLst>
            </p:cNvPr>
            <p:cNvGrpSpPr/>
            <p:nvPr/>
          </p:nvGrpSpPr>
          <p:grpSpPr>
            <a:xfrm>
              <a:off x="3432047" y="923526"/>
              <a:ext cx="3468168" cy="4735046"/>
              <a:chOff x="3432047" y="923526"/>
              <a:chExt cx="3468168" cy="4735046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51E1309-BB42-4808-916E-03CEA49E14E1}"/>
                  </a:ext>
                </a:extLst>
              </p:cNvPr>
              <p:cNvSpPr/>
              <p:nvPr/>
            </p:nvSpPr>
            <p:spPr>
              <a:xfrm>
                <a:off x="5343902" y="923526"/>
                <a:ext cx="1401511" cy="1162228"/>
              </a:xfrm>
              <a:prstGeom prst="ellips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1DAACB1-8DD9-4A33-8994-A33A16CF6EEC}"/>
                  </a:ext>
                </a:extLst>
              </p:cNvPr>
              <p:cNvSpPr/>
              <p:nvPr/>
            </p:nvSpPr>
            <p:spPr>
              <a:xfrm>
                <a:off x="5498704" y="4496344"/>
                <a:ext cx="1401511" cy="1162228"/>
              </a:xfrm>
              <a:prstGeom prst="ellips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EBF29D6-FB9B-49F2-9A27-B7F4A3605CD9}"/>
                  </a:ext>
                </a:extLst>
              </p:cNvPr>
              <p:cNvCxnSpPr>
                <a:cxnSpLocks/>
                <a:endCxn id="11" idx="3"/>
              </p:cNvCxnSpPr>
              <p:nvPr/>
            </p:nvCxnSpPr>
            <p:spPr>
              <a:xfrm flipV="1">
                <a:off x="3432047" y="1915550"/>
                <a:ext cx="2117102" cy="1448341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8731E8C-ED3E-465D-8C60-860846D1FF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2047" y="3363891"/>
                <a:ext cx="2014927" cy="1656309"/>
              </a:xfrm>
              <a:prstGeom prst="straightConnector1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E55FE73-887B-472B-B5E9-8226BB7A209A}"/>
                </a:ext>
              </a:extLst>
            </p:cNvPr>
            <p:cNvSpPr txBox="1"/>
            <p:nvPr/>
          </p:nvSpPr>
          <p:spPr>
            <a:xfrm>
              <a:off x="5592215" y="1319974"/>
              <a:ext cx="850815" cy="493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Baku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347561-E43E-40AB-83B9-FFA98F6E7806}"/>
                </a:ext>
              </a:extLst>
            </p:cNvPr>
            <p:cNvSpPr txBox="1"/>
            <p:nvPr/>
          </p:nvSpPr>
          <p:spPr>
            <a:xfrm>
              <a:off x="5401704" y="4866662"/>
              <a:ext cx="1595522" cy="493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Tidak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Baku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90AF81-5BA1-4D56-A3EF-002CE2F1A17A}"/>
                </a:ext>
              </a:extLst>
            </p:cNvPr>
            <p:cNvGrpSpPr/>
            <p:nvPr/>
          </p:nvGrpSpPr>
          <p:grpSpPr>
            <a:xfrm>
              <a:off x="1109078" y="1915550"/>
              <a:ext cx="2247544" cy="3639755"/>
              <a:chOff x="6245096" y="2461188"/>
              <a:chExt cx="2247544" cy="363975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E57296C-2936-4893-899E-ABCEA6F4CBAE}"/>
                  </a:ext>
                </a:extLst>
              </p:cNvPr>
              <p:cNvGrpSpPr/>
              <p:nvPr/>
            </p:nvGrpSpPr>
            <p:grpSpPr>
              <a:xfrm>
                <a:off x="6245096" y="2461188"/>
                <a:ext cx="2247544" cy="2666288"/>
                <a:chOff x="5920355" y="2478280"/>
                <a:chExt cx="2247544" cy="2666288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54F2541-238C-452A-BE49-B3CEDAF1BD1C}"/>
                    </a:ext>
                  </a:extLst>
                </p:cNvPr>
                <p:cNvSpPr/>
                <p:nvPr/>
              </p:nvSpPr>
              <p:spPr>
                <a:xfrm>
                  <a:off x="5920355" y="2478280"/>
                  <a:ext cx="2247544" cy="2666288"/>
                </a:xfrm>
                <a:prstGeom prst="ellipse">
                  <a:avLst/>
                </a:prstGeom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7913F034-6E56-4B02-8A64-A5EA590DC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38942" y="2966656"/>
                  <a:ext cx="1648826" cy="1569998"/>
                </a:xfrm>
                <a:prstGeom prst="rect">
                  <a:avLst/>
                </a:prstGeom>
              </p:spPr>
            </p:pic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6B239F-073F-44B4-947B-600A0A871EC1}"/>
                  </a:ext>
                </a:extLst>
              </p:cNvPr>
              <p:cNvSpPr txBox="1"/>
              <p:nvPr/>
            </p:nvSpPr>
            <p:spPr>
              <a:xfrm>
                <a:off x="6858365" y="5331502"/>
                <a:ext cx="110799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err="1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Analisis</a:t>
                </a:r>
                <a:endParaRPr lang="en-US" sz="2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200" dirty="0" err="1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Sampel</a:t>
                </a:r>
                <a:endParaRPr lang="en-US" sz="2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88BBE97-6578-45D3-91D8-B7495FA73285}"/>
              </a:ext>
            </a:extLst>
          </p:cNvPr>
          <p:cNvSpPr txBox="1"/>
          <p:nvPr/>
        </p:nvSpPr>
        <p:spPr>
          <a:xfrm>
            <a:off x="9853301" y="1400873"/>
            <a:ext cx="12879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Verifikasi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7D6FED-CE34-4C39-A0B9-4CC1D670AD3C}"/>
              </a:ext>
            </a:extLst>
          </p:cNvPr>
          <p:cNvSpPr txBox="1"/>
          <p:nvPr/>
        </p:nvSpPr>
        <p:spPr>
          <a:xfrm>
            <a:off x="9942427" y="5222713"/>
            <a:ext cx="1109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Validasi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4316BF5-4046-4D30-9E42-6D70AA737CC6}"/>
              </a:ext>
            </a:extLst>
          </p:cNvPr>
          <p:cNvSpPr/>
          <p:nvPr/>
        </p:nvSpPr>
        <p:spPr>
          <a:xfrm>
            <a:off x="9120586" y="1462233"/>
            <a:ext cx="647257" cy="332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AD7B1B4-AE08-46B4-A256-B22B72F07E73}"/>
              </a:ext>
            </a:extLst>
          </p:cNvPr>
          <p:cNvSpPr/>
          <p:nvPr/>
        </p:nvSpPr>
        <p:spPr>
          <a:xfrm>
            <a:off x="9136554" y="5231332"/>
            <a:ext cx="647257" cy="332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1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F4E083B-E4F8-4DF7-BDE9-00ECFC136007}"/>
              </a:ext>
            </a:extLst>
          </p:cNvPr>
          <p:cNvGrpSpPr/>
          <p:nvPr/>
        </p:nvGrpSpPr>
        <p:grpSpPr>
          <a:xfrm>
            <a:off x="2620197" y="1266932"/>
            <a:ext cx="6346140" cy="4324136"/>
            <a:chOff x="1184503" y="1334436"/>
            <a:chExt cx="6346140" cy="43241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385FC4-6C22-4369-91E4-19038CD9F97B}"/>
                </a:ext>
              </a:extLst>
            </p:cNvPr>
            <p:cNvGrpSpPr/>
            <p:nvPr/>
          </p:nvGrpSpPr>
          <p:grpSpPr>
            <a:xfrm>
              <a:off x="1184503" y="1915550"/>
              <a:ext cx="2247544" cy="3478811"/>
              <a:chOff x="1255087" y="1407743"/>
              <a:chExt cx="2247544" cy="3478811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46741709-49AC-472D-869A-85AD3AB76785}"/>
                  </a:ext>
                </a:extLst>
              </p:cNvPr>
              <p:cNvGrpSpPr/>
              <p:nvPr/>
            </p:nvGrpSpPr>
            <p:grpSpPr>
              <a:xfrm>
                <a:off x="1255087" y="1407743"/>
                <a:ext cx="2247544" cy="2666288"/>
                <a:chOff x="8806754" y="2418511"/>
                <a:chExt cx="2247544" cy="2666288"/>
              </a:xfrm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9A4ABC02-BA1C-4E89-B28A-DB7DED6C145B}"/>
                    </a:ext>
                  </a:extLst>
                </p:cNvPr>
                <p:cNvSpPr/>
                <p:nvPr/>
              </p:nvSpPr>
              <p:spPr>
                <a:xfrm>
                  <a:off x="8806754" y="2418511"/>
                  <a:ext cx="2247544" cy="2666288"/>
                </a:xfrm>
                <a:prstGeom prst="ellipse">
                  <a:avLst/>
                </a:prstGeom>
                <a:ln w="38100">
                  <a:solidFill>
                    <a:srgbClr val="00B050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A4EEADCB-E276-49C9-AAFC-1263C66172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485" t="2427" b="2738"/>
                <a:stretch/>
              </p:blipFill>
              <p:spPr>
                <a:xfrm>
                  <a:off x="9011697" y="3164073"/>
                  <a:ext cx="1860378" cy="1217786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45A864-792C-495D-AE51-47C2223C305C}"/>
                  </a:ext>
                </a:extLst>
              </p:cNvPr>
              <p:cNvSpPr txBox="1"/>
              <p:nvPr/>
            </p:nvSpPr>
            <p:spPr>
              <a:xfrm>
                <a:off x="1608456" y="4117113"/>
                <a:ext cx="154080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err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Interpretasi</a:t>
                </a:r>
                <a:r>
                  <a:rPr lang="en-US" sz="22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en-US" sz="22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</a:t>
                </a:r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7C75417-FA1C-4293-850E-A7FA8046F102}"/>
                </a:ext>
              </a:extLst>
            </p:cNvPr>
            <p:cNvSpPr/>
            <p:nvPr/>
          </p:nvSpPr>
          <p:spPr>
            <a:xfrm>
              <a:off x="5662871" y="1334436"/>
              <a:ext cx="1867772" cy="1162228"/>
            </a:xfrm>
            <a:prstGeom prst="ellips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3007468-48E7-48E8-A18F-37B217D6D64E}"/>
                </a:ext>
              </a:extLst>
            </p:cNvPr>
            <p:cNvSpPr/>
            <p:nvPr/>
          </p:nvSpPr>
          <p:spPr>
            <a:xfrm>
              <a:off x="5498703" y="4496344"/>
              <a:ext cx="1867772" cy="1162228"/>
            </a:xfrm>
            <a:prstGeom prst="ellips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Referensi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D5A7BA8-7AB8-45CC-9149-6864F8245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4767" y="1936941"/>
              <a:ext cx="2185384" cy="1448341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6DF458A-C738-4485-BE1C-BDA913751260}"/>
                </a:ext>
              </a:extLst>
            </p:cNvPr>
            <p:cNvCxnSpPr>
              <a:cxnSpLocks/>
            </p:cNvCxnSpPr>
            <p:nvPr/>
          </p:nvCxnSpPr>
          <p:spPr>
            <a:xfrm>
              <a:off x="3432047" y="3363891"/>
              <a:ext cx="2014927" cy="1656309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73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Widescreen</PresentationFormat>
  <Paragraphs>92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Times New Roman</vt:lpstr>
      <vt:lpstr>Office Theme</vt:lpstr>
      <vt:lpstr>Reaksi – Reaksi Pendahuluan Dalam Suatu Analisis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Tunas Alam</dc:creator>
  <cp:lastModifiedBy>Tunas Alam</cp:lastModifiedBy>
  <cp:revision>1</cp:revision>
  <dcterms:created xsi:type="dcterms:W3CDTF">2026-04-07T03:53:22Z</dcterms:created>
  <dcterms:modified xsi:type="dcterms:W3CDTF">2026-04-07T03:53:37Z</dcterms:modified>
</cp:coreProperties>
</file>