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22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24:04.2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2265 13041 44 0,'2'-5'92'0,"-2"1"-18"0,2 3-11 0,-2-4-7 0,2 2-4 0,-2-2-2 0,2 3 0 0,-2 1 1 0,2-3 2 16,-2 3 5-16,3-2 6 0,-3 2 6 0,2-3 3 16,-2 4 2-16,2-1 2 0,-2 1 0 0,0-3-1 15,0 3-1-15,0 0 2 0,0 0 3 16,0 0 9-16,0 0 10 0,0 0 17 0,0 0 12 15,0 3 9-15,-2-3 6 0,0 1-3 16,-1 4-8-16,1 4-8 0,-2 1-10 0,-2 4-8 16,-1 2-7-16,-1 8-4 0,-3 1-4 0,1 4-8 15,-3 5-9-15,-2 5-12 0,0 1-12 16,-2 4-12-16,-2 5-12 0,-2 1-9 0,2-2-4 16,-2 5-3-16,0 1-2 0,0-3-1 0,0 2-7 15,-1-2-12-15,3 0-23 0,-2-6-31 16,2 0-43-16,2-5-49 0,2-3-50 0,1-4-44 15,1-4-35-15,2-3-23 0,3-6-17 16,-1-4-28-16,3-2-4 0,2-3 23 0,-3-6 40 16,3 0 46-16</inkml:trace>
  <inkml:trace contextRef="#ctx0" brushRef="#br0" timeOffset="235.95">2172 13270 148 0,'4'-13'227'15,"0"3"14"-15,0 4-34 0,3 1-23 0,-1 2-7 16,0 7 10-16,1 7 10 0,1 6 5 16,1 5-21-16,1 7-31 0,1 5-37 0,-1 7-35 15,1 5-28-15,2 4-18 0,-3 4-22 0,3 0-40 16,-2 1-53-16,-1 3-55 0,1-4-61 0,-3-3-68 15,1 0-78-15,-1-6-26 16,-4 0 17-16,1-6 38 0,-3-1 51 0</inkml:trace>
  <inkml:trace contextRef="#ctx0" brushRef="#br0" timeOffset="464.33">2028 13674 97 0,'6'-15'190'0,"0"5"-6"0,5-1-26 0,2 2-18 0,2 1-13 16,1 2-15-16,4 1-19 0,1 0-22 16,0 4-21-16,4-2-17 0,1 1-13 0,-1 2-18 15,3 0-26-15,-3 0-42 0,-2 0-55 16,1 5-80-16,-3 0-41 0,-2-2-13 0,-4 6 10 15</inkml:trace>
  <inkml:trace contextRef="#ctx0" brushRef="#br0" timeOffset="2441.65">2040 15653 77 0,'0'0'161'0,"0"0"-17"0,0 0-15 15,0 3-4-15,0-2 2 0,0 7 11 0,0 0 13 16,0 5 15-16,0 4 15 0,0 4 10 15,-2 5 10-15,0 3 8 0,0 8 3 0,-2 4-8 16,0 1-15-16,-1 9-26 0,1 0-29 0,0 3-33 16,0 5-33-16,2-1-24 0,-1 7-17 15,1-2-11-15,2 0-10 0,0 0-17 0,0-3-23 16,0-1-36-16,0-2-48 0,0-2-55 16,2-6-56-16,-2-4-46 0,0-2-34 0,3-2-22 15,-3-6-21-15,0-2-8 0,-3-7 27 0,1-3 42 16,-2-2 47-16</inkml:trace>
  <inkml:trace contextRef="#ctx0" brushRef="#br0" timeOffset="3466.29">1901 15853 97 0,'-2'-4'141'0,"2"4"-13"16,0-1-20-16,0 1-22 0,0 0-16 0,0 0-13 15,0 0-11-15,0 0-10 16,0 0-5-16,0 0 0 0,0 0-1 0,0 0 5 0,0 0 9 16,0 0 11-16,0 0 14 0,0 0 17 0,0 0 17 15,0 0 15-15,0 0 16 0,0 0 13 16,0 0 7-16,0 0 4 0,0 0-2 0,0-3-6 0,0 3-12 16,0-1-12-16,0 1-16 0,0-4-18 15,0 2-15-15,0-2-13 0,2-1-12 0,-2 1-9 16,2-1-5-16,0-1-4 0,0 0 0 0,2-3-2 15,-2 1 0-15,3 0-2 0,-1-1 1 16,0 0-4-16,0-1-2 0,1 1-6 0,-1-1-4 16,0-1-4-16,2 2-3 0,1-1-1 0,-1 0-4 15,0 0 3-15,1-3-3 0,1 2 2 0,1 1-3 16,-1-1 0-16,1-2 1 0,-1 3-3 16,1 0 1-16,-1 1-1 0,1 0-1 0,-1 2 1 15,-2 2-2-15,3 1-1 0,-3-1 3 16,3 1 1-16,-3 3-1 0,0 1 4 0,1 0-2 15,-1 1 3-15,0 3-2 0,-1 1 1 0,-1-1 2 0,0 1-4 16,0 2 2-16,1 1-1 0,-1 1 1 16,0-4-2-16,0 5-2 0,1-1 0 15,-1 1-1-15,0 1 0 0,2-2-1 16,1 2 0-16,1-2 2 0,1 1 1 0,-1 2 0 0,3 0 0 16,-1 0 0-16,1 2 1 0,-1 0 1 0,3 1-2 15,-2 1 2-15,1 2 2 0,-1 1-2 0,2-2 1 16,-3 5 4-16,-1-1 7 0,-3 3 5 0,0-3 6 15,-1 8 6-15,-1-3 5 0,-4 2 2 16,0-1-2-16,-2 1 0 0,-2 5-4 0,-3-4-4 16,1 2-5-16,-3-2-5 0,-1 4-5 0,-1-4-4 15,-1 0-2-15,-3 1 2 0,0-4-1 0,-2-1-2 16,-2-1 0-16,-2 0-2 0,0-1-2 16,-3-2-3-16,-1 3-4 0,-3-3-6 0,1 4-11 15,-1 0-17-15,1 3-27 0,-3 2-72 0,1-4-107 16,1 3-115-16,3 0-137 0,1 4-75 0,3-4-19 15,2-3 45-15,0 3 99 0</inkml:trace>
  <inkml:trace contextRef="#ctx0" brushRef="#br0" timeOffset="4030.57">3027 15863 245 0,'-2'-5'280'0,"0"4"9"16,-1-3-49-16,3 0-95 0,-2 3-73 16,2-2-57-16,2 2-53 0,1 1-53 15,-3 0-72-15,4 0-63 0,-2 0-29 0,2 4 1 16,-2 1 22-16</inkml:trace>
  <inkml:trace contextRef="#ctx0" brushRef="#br0" timeOffset="4213.06">2946 16058 200 0,'-4'0'227'0,"0"0"10"16,2 0-68-16,2 0-53 0,2-3-37 16,0 2-19-16,4-3-9 0,1 3-12 0,1-2-11 15,3 2-15-15,-1-3-21 0,1 3-37 0,2-1-49 16,-1-1-77-16,-1 1-52 0,0-1-24 15,-1 2 3-15</inkml:trace>
  <inkml:trace contextRef="#ctx0" brushRef="#br0" timeOffset="4959.87">3082 13488 89 0,'0'-9'327'16,"0"0"62"-16,0 1 52 0,0 0-48 16,0 3-64-16,0 0-64 0,0-1-62 15,0 2-56-15,2-1-51 0,2 1-39 0,0 2-31 16,3-2-41-16,-1 0-55 0,0 3-71 16,1 1-75-16,-1 0-75 0,1 1-82 0,-3 4-50 15,0 0 9-15,-2 4 44 0,-2 1 62 0</inkml:trace>
  <inkml:trace contextRef="#ctx0" brushRef="#br0" timeOffset="5126.53">3063 13674 119 0,'-4'1'247'0,"-1"3"16"0,1-3-31 15,2-1-71-15,2 0-56 16,0 0-35-16,2 0-26 0,2-1-12 0,3-4-10 15,-1 0-13-15,3-1-22 0,-1-2-38 0,0 2-44 16,3-2-69-16,0 5-60 16,-3-2-27-16,1 1-1 0,-3 0 23 0</inkml:trace>
  <inkml:trace contextRef="#ctx0" brushRef="#br0" timeOffset="10998.54">4130 12963 45 0,'0'-2'65'0,"0"2"-12"0,0 0-7 15,0 0-8-15,0 0-6 0,0 0-3 16,0-4-1-16,0 4-2 0,0 0 0 0,-3 0 2 16,3 0 4-16,0 0 1 0,0 0 5 15,0 0 6-15,0-1 3 0,0 1 8 0,0 0 4 16,0 0 7-16,-2 0 4 0,2 0 4 16,-2 0 5-16,2 0 0 0,0 0-2 0,-2 0 0 15,2 0-3-15,0 0-5 0,0 0-3 16,-2 0-2-16,2 0 1 0,0 0 5 0,-2 0 11 15,2 0 12-15,0 0 13 0,-2 0 8 16,2 1 3-16,-2-1-4 0,0 4-11 16,-1-2-12-16,-1-1-18 0,2 2-13 15,-2-2-11-15,2 3-9 0,-2 0-9 0,1 1-10 16,-1 1-6-16,2 0-3 0,0 2-4 16,0 1-3-16,0 3 0 0,0-2-1 15,-1 3-1-15,3 2-2 0,0-2-3 0,0 3-1 16,3 1 0-16,-1 0-2 0,2 0 2 0,0 0 2 15,0 0 0-15,3-1 2 0,1 2 1 16,-1-2 1-16,1 2 1 0,3-3 4 16,-3 5 8-16,3-2 5 0,-1-1 8 15,1 2 9-15,-1-1 10 0,1-1 7 0,-3 1 5 16,1 1 4-16,-1-2 1 0,-1 1-2 0,-3 1-6 16,0-2-9-16,-2 1-11 0,-2 1-10 15,-2-2-8-15,0 1-7 0,-4 2-6 16,-1-6-7-16,-1 2-13 0,-3 0-42 15,-1-3-64-15,-3 0-83 0,0-5-93 0,0 0-91 16,0-4-92-16,-2-3-29 0,-2-2 27 16,2-3 66-16,-2-4 81 0</inkml:trace>
  <inkml:trace contextRef="#ctx0" brushRef="#br0" timeOffset="11263.82">3958 13051 160 0,'4'-10'231'0,"1"1"2"0,1 3-12 15,2 2-6-15,3-2 3 0,2 1-3 16,2 4-5-16,4-2-12 0,2 2-11 0,2 1-14 16,2 1-17-16,3 2-14 0,-1-2-16 15,3 4-18-15,2 1-18 0,0-2-19 0,-1 1-18 16,1-1-16-16,0 2-15 0,0-2-11 15,-3 3-29-15,1-3-50 16,-3 4-81-16,1-2-89 0,-5 1-100 0,0 1-115 0,-3-4-40 16,-4 2 14-16,-3 2 61 0,-2-1 80 15</inkml:trace>
  <inkml:trace contextRef="#ctx0" brushRef="#br0" timeOffset="17070.57">4026 15460 112 0,'0'0'111'0,"-2"0"-31"0,2 0-22 0,0 0-17 16,0 0-8-16,0 0-4 0,0 0 1 15,0 0 3-15,-2 0 7 0,2 0 9 0,-2 0 9 16,2 0 9-16,-3 0 8 0,3 1 5 0,0-1 5 16,-2 3 1-16,2-3 2 0,-2 2 3 15,2 2 6-15,-2 2 9 0,0 3 10 16,0 4 10-16,0 4 5 0,-3 7 0 0,1 2-5 15,0 7-13-15,0 5-16 0,0 3-19 16,-1 2-16-16,1 2-15 0,0 2-14 16,0-1-8-16,-1 3-11 0,3-3-5 0,-2 2-3 15,2-4-5-15,-2-1-14 0,2-2-25 16,-3-2-32-16,3-1-41 0,-2-2-48 0,2-2-47 16,0-1-37-16,0-4-29 0,2-3-29 15,0-2-20-15,0-4 16 0,0-2 32 0,2-5 41 16</inkml:trace>
  <inkml:trace contextRef="#ctx0" brushRef="#br0" timeOffset="17633.87">4307 15682 142 0,'-2'-4'218'0,"0"-2"5"16,0 0-39-16,0 5-34 0,0-3-24 16,0 0-21-16,0 3-16 0,-1 1-19 0,1-3-13 15,0 3-10-15,0 0-4 0,0 3 3 16,-2 2 11-16,0-1 14 0,-1 4 13 0,-1 1 15 15,-3 5 14-15,3 2 10 0,-2 3 6 0,-3 0 0 16,3 6-2-16,-3 3-4 0,0 1-6 16,3 5-14-16,-3-1-15 0,3 1-16 0,-1 3-13 15,3-2-16-15,2 1-16 0,0 2-11 16,2-5-9-16,2 1-3 0,2-3-4 0,2 0-2 16,2 2 1-16,3-4 1 0,1-3 0 0,3 3 0 15,0-7 0-15,2 0 0 16,1-3 0-16,1-2-1 0,2-4 1 0,0-4 0 15,1-2 0-15,1-2 0 0,0-5 0 0,2-1 3 16,-2-10-2-16,3 1-1 16,-3-4 2-16,2-6-1 0,-2-3 0 0,0-2 0 15,-2-1 0-15,0-7 0 0,-2 3-1 16,-2-4 0-16,-2-2 0 0,-2-2 1 0,-3 3 8 16,-2-4 12-16,-4 0 12 0,-4 1 12 15,-2 1 11-15,-2 0 6 0,-5 3 0 0,-2 0-6 16,-3 1-10-16,-1 4-11 0,-5-1-10 0,1 2-11 15,0 4-5-15,-4 1-7 0,-1 2-13 0,1 5-40 16,-3 2-87-16,1 2-118 0,1 4-125 16,-1-1-133-16,2 4-63 0,1 1 2 15,3-2 67-15,2 5 107 0</inkml:trace>
  <inkml:trace contextRef="#ctx0" brushRef="#br0" timeOffset="21929.81">7190 12325 33 0,'-2'-5'212'0,"-2"4"22"0,2-2-14 16,-2 2-49-16,1-1-35 0,-1-2-26 16,2 3-22-16,0 1-20 0,2-3-18 0,-2 3-16 15,2-1-5-15,-2 1 4 16,2 0 13-16,0 0 21 0,0 0 25 16,0 0 28-16,-2 0 25 0,2 1 18 0,-2 3 13 15,2 3 8-15,-3 6-2 0,-1 8-7 16,0 4-16-16,-4 7-18 0,-1 7-23 15,-2 6-27-15,-1 5-24 0,-1 8-22 16,-2 2-14-16,-2 8-12 0,2 2-9 0,-1 1-7 16,1 0-8-16,-2 0-19 0,2-5-33 15,0-3-47-15,0-4-60 0,3-4-65 0,1-5-64 16,0-4-52-16,3-5-36 0,2-8-36 0,-1-7-1 16,3-1 37-16,2-8 53 15,-2-6 60-15</inkml:trace>
  <inkml:trace contextRef="#ctx0" brushRef="#br0" timeOffset="22164">7078 12683 239 0,'6'-19'307'0,"-1"3"37"15,1 6-22-15,-2 2-9 0,3 3-11 16,-1 9-11-16,2 5-15 0,3 6-19 0,2 9-38 15,-1 6-54-15,3 9-51 0,0 1-43 16,2 8-31-16,0-2-21 0,0 6-29 16,-2-2-46-16,2 3-67 0,-3-3-80 15,-1-4-80-15,0 0-76 0,0-4-59 16,-3 0-46-16,-4-4 18 0,-1-5 53 0,-3-4 68 16</inkml:trace>
  <inkml:trace contextRef="#ctx0" brushRef="#br0" timeOffset="22362.14">7036 13194 41 0,'-11'-16'301'0,"3"6"31"0,-1-1 16 0,3 2-68 16,2 1-89-16,2 2-81 0,-1 0-60 15,6-2-22-15,1 2 1 0,6-3 4 0,3-1 5 16,6 1 3-16,2 0-16 15,3 1-47-15,1 0-74 0,3 2-84 0,-1-2-102 16,-2 5-53-16,3 0-9 0,-3 3 22 16</inkml:trace>
  <inkml:trace contextRef="#ctx0" brushRef="#br0" timeOffset="23076.49">7599 12822 127 0,'-2'4'230'16,"2"1"22"-16,-2 3-40 0,2 1-42 16,0 3-34-16,0 7-23 0,2 4-19 15,-2 2-21-15,2 4-20 0,0 5-18 16,0-1-13-16,0 4-10 0,0 1-5 16,0-2-3-16,1-2-2 0,-1 0 1 0,0-3 1 15,0-2 5-15,0-1 8 0,0-3 11 16,-2-5 14-16,2-2 10 0,-2-2 9 0,2-2 5 15,-2-6-1-15,0 1-6 0,0-1-11 16,0-2-9-16,0-1-11 0,2-1-10 16,-2-2-6-16,0 1-6 0,0-3-5 15,0 0-1-15,3-3 0 0,-3-2-2 16,2-1 0-16,-2 0-1 0,2-3 1 0,0-4-1 16,0 2 1-16,0-3 1 0,2 2-1 15,-1-5 2-15,1 0-1 0,-2 1 0 0,2-2 0 16,0 2 0-16,1-2 1 0,-1 2-1 15,0 3 0-15,-2-2 1 0,2 5 1 16,-2 0 3-16,1 1 7 0,-3 4 9 16,2 1 12-16,-2 3 14 0,2 2 9 15,-2 2 5-15,2 3 0 0,-2 2-8 16,2-1-12-16,-2 2-13 0,2 0-12 0,0 0-9 16,0-3-6-16,1-1-5 0,-1-1-3 15,0 1 0-15,2-5-2 0,0 0 2 0,0-5 3 16,3-2 1-16,1-1 3 0,-1-6 1 15,1-5 0-15,3 1 0 0,-3-2 0 0,3-1 0 16,-1 3 1-16,-1 1 6 16,-1 4 17-16,1 1 28 0,-1 3 27 0,-1 5 23 15,-1 4 17-15,0 4 4 0,1 5-9 16,-1 4-28-16,0 0-25 0,1 7-42 16,-1-2-69-16,0-1-99 0,-1 3-115 0,1 1-118 15,0-4-113-15,-1-1-42 0,1-2 21 16,-2-5 71-16,2-3 101 0</inkml:trace>
  <inkml:trace contextRef="#ctx0" brushRef="#br0" timeOffset="23459.25">8202 12922 217 0,'-4'-3'316'0,"-3"3"47"15,1 0 3-15,-4 4-63 0,-1 4-58 16,-2 3-46-16,1 3-45 0,-3 6-42 16,2 2-37-16,-2 3-28 0,3 4-14 15,1-1-8-15,0 2-2 0,3-4-5 16,-1 2-4-16,5-6-5 0,0 0-6 0,4-3-4 16,0-4-4-16,2-4-2 0,2 1 0 15,3-6 1-15,-1-4 1 0,2-2 2 0,3-2 1 16,2-4 4-16,-1-6 0 0,1 0 0 15,0-5-1-15,2 0 0 0,0-1 2 16,-1-3 6-16,1 2 14 0,-2 4 22 16,0 1 31-16,-1 5 31 0,-1 3 20 15,-3 4 7-15,1 4-6 0,-1 7-18 16,-1 5-28-16,-1 3-36 0,0 3-44 0,-1 5-73 16,-1 1-103-16,0-1-114 0,2-1-111 15,-1-2-113-15,1-2-39 0,0-2 27 16,1-2 78-16,1-7 100 0</inkml:trace>
  <inkml:trace contextRef="#ctx0" brushRef="#br0" timeOffset="23787.92">8566 12985 33 0,'9'-13'354'16,"-3"4"85"-16,-2 7 72 0,-2 4 0 15,0 7-69-15,1 1-82 0,-1 6-82 16,-2 4-76-16,0 2-70 0,0-1-48 0,2 3-36 15,-2-3-22-15,2 2-12 0,-2-4-7 16,2-2-3-16,-2-4-4 0,2-1-1 16,-2-3 1-16,2-1-4 0,0-4-1 15,0-4 1-15,3-3 2 0,1-6 0 16,0-1 0-16,1-6 4 0,1-5 0 16,3 0-2-16,-1 0 0 0,1-4-1 0,0 1 1 15,1 4-1-15,1 1 1 0,2 3 1 16,-3 2 4-16,3 4 3 15,0 5 2-15,0 9 3 0,0 5 1 0,0 3 0 0,-3 8-2 16,-1 2-5-16,-1 3-20 0,1 1-51 16,-3 2-100-16,-1-2-121 0,1 2-135 15,-1-6-109-15,-1-2-44 0,0-2 16 0,-4-2 80 16,3-4 113-16</inkml:trace>
  <inkml:trace contextRef="#ctx0" brushRef="#br0" timeOffset="24186.48">9328 12388 244 0,'-6'-10'307'0,"-1"0"27"15,1 1-29-15,2 0-76 0,2 0-66 16,2 1-44-16,2-1-34 0,2 0-23 0,2-1-20 16,3 4-15-16,1-3-11 15,3 2-2-15,0-1 7 0,2 3 17 0,2 0 34 16,-3 2 47-16,3 6 47 0,0 2 38 15,-2 4 15-15,2 6 0 0,-2 10-23 0,-2 5-38 16,-1 8-44-16,-1 7-36 0,-3 6-25 16,-1 7-18-16,-3 5-13 0,0 1-15 15,-4 3-16-15,0-1-47 0,0 2-109 0,-2 1-132 16,2-6-143-16,0 0-112 0,0-4-49 16,0-5 11-16,0-3 87 0,2-6 125 15</inkml:trace>
  <inkml:trace contextRef="#ctx0" brushRef="#br0" timeOffset="24434.92">9601 13502 124 0,'-6'15'383'0,"-5"1"68"0,3 2 54 16,-1 1-29-16,1-2-95 0,4 1-96 0,-1-3-77 16,5-2-64-16,0 0-53 0,5-4-39 0,1 0-28 15,2-4-11-15,3-5-6 0,0-2-4 16,-1-2-3-16,3-5 1 0,-3-4 1 15,1 1-2-15,0-2 7 0,-3-2 15 0,-2 3 16 16,-1 2 8-16,-1-2 9 0,-4 2 4 16,-2 2-5-16,-2 3-13 15,-5 2-26-15,1 4-44 0,-5 0-89 0,0 4-122 16,-2 5-135-16,-2 0-133 0,1 4-63 16,-1 3-4-16,-2 2 64 0,2 1 107 0</inkml:trace>
  <inkml:trace contextRef="#ctx0" brushRef="#br0" timeOffset="25108.4">6661 14507 63 0,'2'-8'257'0,"0"3"54"0,0 0 16 16,-2 2 0-16,-2 6 2 0,0 3 2 0,0 6-9 16,-2 8-26-16,-2 6-39 15,-1 8-46-15,-1 11-50 0,-3 6-47 0,-2 5-38 16,1 8-28-16,-3 0-17 0,0 6-10 16,0 2-5-16,0 3-8 0,1-3-15 0,-1 2-24 15,2-7-47-15,0-1-68 0,1-3-83 16,3-4-84-16,1-8-78 0,1-4-83 15,1-6-26-15,2-9 28 0,0-7 64 16,-1-10 76-16</inkml:trace>
  <inkml:trace contextRef="#ctx0" brushRef="#br0" timeOffset="25332.03">6642 14690 33 0,'13'-36'282'0,"-3"7"73"15,1 6 92-15,0 7 2 0,1 7-16 16,3 9-33-16,2 9-37 0,0 8-61 16,4 8-86-16,0 8-84 0,0 5-57 0,3 4-31 15,-1 4-20-15,0 4-16 0,1 1-16 16,-1 2-29-16,-4-1-53 0,0-2-83 0,-2 3-95 16,-2-3-87-16,-3-4-79 15,1-3-77-15,-7-2-5 0,-1-3 54 0,-5-4 78 16,-5-5 83-16</inkml:trace>
  <inkml:trace contextRef="#ctx0" brushRef="#br0" timeOffset="25514.57">6680 15274 176 0,'-15'-14'370'0,"1"5"61"16,1-2 55-16,2 2-51 0,5 0-58 15,4 1-62-15,2-1-58 0,4 0-53 0,5-1-54 16,5 4-54-16,3-3-38 0,4 1-33 15,3 0-54-15,3 0-98 0,1-1-122 16,3 1-136-16,1-1-124 0,0 0-55 16,2-1 5-16,-5 1 72 0,3 0 109 15</inkml:trace>
  <inkml:trace contextRef="#ctx0" brushRef="#br0" timeOffset="25995.73">7876 14871 224 0,'-15'1'261'0,"3"2"27"0,-3 2-29 0,0 1-21 16,0 5-16-16,0 4-16 0,1 8-24 16,-1 2-32-16,0 8-38 0,2-1-34 15,3 7-24-15,-1-1-20 0,3-2-13 16,-1 3-9-16,5-6-7 0,0 0-6 0,4-7-3 15,0-1-3-15,2-1-4 0,0-7-2 0,4-4-1 16,1-4 0-16,-1-2 1 16,2-7 3-16,3-1 2 0,0-9 2 15,-1-4 2-15,1-3 3 0,-1-3 1 0,3-6 3 16,-2 0 14-16,-1-2 19 0,1 2 24 0,-3 2 27 16,3 3 31-16,-3 5 29 0,-1 2 11 15,-1 5-3-15,0 6-18 0,1 7-22 0,-3 5-30 16,2 6-31-16,-2 3-29 0,3 4-43 15,-3 2-66-15,0 5-95 0,1-3-104 16,-1 2-102-16,2-3-115 0,-2-3-40 16,3-5 21-16,-3-1 73 0,0-3 89 0</inkml:trace>
  <inkml:trace contextRef="#ctx0" brushRef="#br0" timeOffset="26179.72">8081 14895 266 0,'7'-19'361'0,"-1"9"59"16,-2 6 1-16,-2 5-55 16,1 8-66-16,-1 7-63 0,0 7-63 0,-2 1-76 15,2 8-92-15,-2 1-97 0,2 6-93 0,-2-1-90 16,2 2-91-16,-2-2-63 0,-2-3-2 16,0 0 43-16,0-6 62 0</inkml:trace>
  <inkml:trace contextRef="#ctx0" brushRef="#br0" timeOffset="26296.67">7999 15226 28 0,'-2'-17'287'0,"0"0"33"0,0 5 19 0,2 0-65 15,2 4-79-15,0-1-72 16,2 1-79-16,2 3-83 0,3 2-92 0,-1-2-108 16,5 1-56-16,-2-1-28 0,1 1 9 0</inkml:trace>
  <inkml:trace contextRef="#ctx0" brushRef="#br0" timeOffset="26791.36">8302 14937 5 0,'0'4'294'0,"-3"0"50"16,-1 2 44-16,2 2-20 16,0 0-73-16,0-1-64 0,0 3-57 0,2-5-49 15,2 5-44-15,0-4-38 0,0-2-25 16,0 1-14-16,2-2-6 0,3-3 1 15,-3-3 11-15,2-3 21 0,3-2 24 0,-1-3 25 16,1 1 25-16,-1-2 21 0,1 4 9 16,-1-1-1-16,-1 1-6 0,1 3-13 0,-2 5-17 15,1 5-19-15,-3 3-18 16,2 1-19-16,-1 3-16 0,-1 5-15 0,0 0-23 16,2 0-40-16,-1 0-73 0,1-1-85 15,0 1-78-15,1-5-54 0,1-3-27 16,1-1 17-16,-1-7 56 0,0-2 79 15,1-7 79-15,-3-1 71 0,1-2 64 0,-1-4 57 16,-2-1 61-16,0-2 63 0,1-1 65 0,-3 3 54 16,-2 3 22-16,2 1-5 15,-2 3-32-15,0 4-50 0,2-3-62 0,0 7-61 16,0-3-43-16,3 8-29 16,-1-3-17-16,2 3-10 0,0 4-3 0,1-3-2 15,1 0-4-15,1 2-3 0,-1 1-1 16,1-3 3-16,-3 0-1 0,2 1 0 0,-1-2 1 15,-1 2 2-15,1 3 0 0,-1 1 0 16,-2 0 0-16,2 4-3 0,1 1-22 0,-3-1-71 16,2 1-116-16,1 1-142 0,-3-3-152 15,2-3-74-15,1-3-22 0,-3-2 48 16,4-2 104-16</inkml:trace>
  <inkml:trace contextRef="#ctx0" brushRef="#br0" timeOffset="27339.21">9341 14244 137 0,'0'-6'297'15,"-2"2"56"-15,2-2 24 0,0 5 3 16,2 2 1-16,0 9-14 16,2 5-28-16,0 10-38 0,1 12-57 0,1 9-67 0,2 12-64 15,-1 5-44-15,-1 7-27 16,-2 4-15-16,1 4-12 0,-1 1-7 0,-2 0-8 16,0 0-14-16,-2-6-41 0,2-3-90 15,-2-3-117-15,2-9-131 0,0-4-129 0,1-8-58 16,-3-7 0-16,0-6 69 15,0-7 106-15</inkml:trace>
  <inkml:trace contextRef="#ctx0" brushRef="#br0" timeOffset="27969.36">9358 14371 26 0,'0'-2'250'0,"0"2"44"15,0-3 18-15,0 3-19 0,0-1-20 16,0 1-18-16,2-4-12 0,-2 3-7 16,2-2-12-16,2 2-11 0,0-4-16 0,1 1-17 15,1-2-25-15,3 1-27 0,-1 0-26 16,0-3-30-16,5 2-18 0,0 0-14 15,0-2-10-15,1 2-8 0,3 2-6 16,0-3-5-16,2 2-4 0,0 2-3 0,0 3-1 16,0 4 0-16,0 3 1 0,-2 2 0 15,0 5 0-15,-2 5-1 0,-2 1-2 16,0 2-1-16,-3 4 1 0,-1-1 0 16,-1 1-1-16,-2 2 1 0,3-3 1 0,-1-1-3 15,3 1-3-15,2 0-3 0,-1-3 1 16,3 0-1-16,2 2 0 0,0-3 0 0,2 3 0 15,-2-3 2-15,2 2 2 0,-2 2 3 16,-4 3 4-16,-1-2 7 0,-3 3 5 16,-5 4 7-16,-2 1 4 0,-4-1 4 0,-2 5-3 15,-5 1-4-15,-3 0-5 0,-3 1-7 16,-2 0-7-16,-2 2-4 0,-2-4-2 16,0-2-4-16,-3-5-8 0,1 2-14 15,-2-7-32-15,-1-2-75 0,1-3-113 16,2 0-123-16,-1-5-142 0,-1-2-73 0,2-3-12 15,-3-1 52-15,1 2 99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25:39.7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6462 10723 130 0,'-8'-24'465'0,"-5"2"33"16,-4 0-25-16,0 2-44 0,-4 0-226 0,2 3-168 16,-2 4-75-16,0 4-3 0,-1 1 51 15,1 7 57-15,0 1 31 0,0 6 7 16,0 3-22-16,0 7-29 0,-1 5-24 15,1 4-14-15,0 1-4 0,2 3-6 0,2 1-3 16,0-1-6-16,4 0-12 0,1-4-20 16,3-1-23-16,5-4-12 0,2-5-7 0,6-4 1 15,3-3 11-15,5-8 19 16,5-8 22-16,4-8 16 0,7-5 9 0,1-8 5 16,7-10 3-16,3-4 2 0,1-5 2 15,2-6 3-15,0-2 2 0,1-1 0 0,-3 3 0 16,-4 4 3-16,-4 7 23 0,-7 7 23 15,-6 7 21-15,-8 9 17 0,-7 9 18 16,-8 11 10-16,-9 8-17 0,-6 10-21 16,-4 10-19-16,-7 6-16 0,0 2-22 15,-3 3-27-15,1-1-42 0,2-2-66 0,3-2-94 16,6-4-93-16,4-5-84 0,8-4-96 16,7-8-28-16,4-5 29 0,4-7 74 0,5-6 82 15</inkml:trace>
  <inkml:trace contextRef="#ctx0" brushRef="#br0" timeOffset="2358.55">6993 2523 70 0,'0'-6'139'0,"0"2"-15"16,0-1-16-16,-2 1-15 0,2-1-9 15,0 1-5-15,0 0-5 0,-2 0 0 16,2-1-2-16,0 2 7 0,-2 2 6 0,2 1 6 15,0-4 8-15,0 4 12 0,-2 0 17 16,2 0 22-16,-2 5 24 0,2 4 19 0,-2 7 10 16,-2 4-5-16,-1 8-14 0,1 3-26 15,0 7-32-15,0 6-30 0,-1 0-27 16,3 5-19-16,0-3-14 16,2 1-11-16,0 2-8 0,2-4-7 0,2-5-5 0,3-2-1 15,-1-2-1-15,3-3-2 0,-1-7-1 16,3-1 0-16,-1-4-1 0,1-5-1 15,2-3 0-15,-1-6 2 0,3-2 0 0,-2-9 0 16,2-2 2-16,-1-5-1 0,1-4-1 0,2-8-4 16,-2-2-1-16,2-4 0 0,-2-4-2 15,2-3 1-15,-3-2 0 0,3-2 0 16,-2-1 3-16,0 3-1 0,-2-1 9 0,-1 5 12 16,1 3 16-16,-2 3 15 0,-3 6 11 15,-1 4 14-15,-1 4 3 0,-2 5-3 16,0 9-10-16,-2 9-10 0,-2 5-8 15,0 11-14-15,0 5-6 0,0 8-10 16,-2 2-2-16,2 5-10 0,0 3-7 0,0-4-16 16,0 5-46-16,2-4-106 0,1-2-132 0,1-3-137 15,0-1-119-15,2-5-50 0,-1-4 10 16,-1-5 87-16,0-5 120 0</inkml:trace>
  <inkml:trace contextRef="#ctx0" brushRef="#br0" timeOffset="2772.6">7637 2913 8 0,'0'-13'269'0,"-2"-2"34"0,0 1 35 16,0-6-24-16,2 1-47 0,0-1-35 15,0 0-19-15,2-4-18 0,0 1-26 0,2 3-33 16,0 3-32-16,1-1-30 0,-1 3-22 16,-2 2-11-16,2 5-1 15,-2 0 6-15,2 7 7 0,1 2 5 0,-1 7 2 0,0 4 0 16,0 6-6-16,3 3-14 16,-3 7-13-16,2-2-10 0,3 7-6 0,-1-3-3 0,1 3 2 15,1-1-2-15,1 1 3 16,2 1 5-16,-3-3 6 0,3-2 11 15,-3-1 3-15,-1-3 6 0,-1 0 7 0,-1-6 4 16,-1 0 2-16,-2-2-4 0,-2-3-1 16,-2 0-5-16,-4 0-6 0,-2-2-11 0,-3 2-7 15,-3 1-6-15,-3-2-8 0,-2 4-7 0,-2 1-13 16,0 1-25-16,-2-2-63 0,-1 5-103 16,3-5-105-16,3 2-104 0,3-5-113 0,2-2-52 15,3-3 22-15,4-5 79 0,4-4 96 16</inkml:trace>
  <inkml:trace contextRef="#ctx0" brushRef="#br0" timeOffset="2920.79">7882 3056 199 0,'17'-9'396'0,"-4"5"69"0,0 4 45 16,-5 5-81-16,1 5-98 0,-3 3-116 0,-2 0-134 15,1 5-157-15,-1 2-151 0,-2-1-157 16,0 1-83-16,0-1-22 0,0-2 34 15,0 1 79-15</inkml:trace>
  <inkml:trace contextRef="#ctx0" brushRef="#br0" timeOffset="3086.62">8005 2516 273 0,'-4'-33'400'0,"0"8"31"0,-3 3 14 15,1 2-107-15,0 4-150 16,1 2-150-16,1 3-124 0,2 2-116 0,0 3-122 16,2 2-64-16,2-1-15 0,0 3 37 0,-2 2 61 15</inkml:trace>
  <inkml:trace contextRef="#ctx0" brushRef="#br0" timeOffset="3388.23">9114 2233 444 0,'0'-5'542'0,"-2"4"64"16,0-2 41-16,-2 3-110 0,2 3-146 15,-2 2-129-15,1 1-86 0,3 5-54 16,0 9-34-16,0 8-21 0,3 7-14 0,1 8-12 16,0 7-12-16,0 4-9 0,3 3-11 15,-1 3-16-15,2 6-19 0,-1 0-28 0,1-1-64 16,-1 0-128-16,1-2-132 0,1-1-142 16,-1-6-84-16,0-7-28 0,-1-6 34 15,1-9 113-15,3-4 128 0</inkml:trace>
  <inkml:trace contextRef="#ctx0" brushRef="#br0" timeOffset="3585.45">9383 2763 112 0,'-8'-25'336'0,"-5"6"78"16,0 3 80-16,-2 4-33 0,-1 9-50 16,1-1-52-16,2 10-56 0,2 0-71 15,3 3-73-15,4 3-63 0,4 0-39 0,2 4-27 16,6-2-14-16,3 2-10 0,2-4-21 15,4-2-41-15,-1-3-66 0,6-3-87 16,-1 0-91-16,2-8-85 0,3-1-91 0,-1-5-36 16,0-1 24-16,1-3 67 0,-3-1 78 0</inkml:trace>
  <inkml:trace contextRef="#ctx0" brushRef="#br0" timeOffset="3756.28">9754 2341 77 0,'4'-15'430'0,"-2"4"102"0,-2 3 66 0,0 7-8 0,0 2-90 16,0 8-111-16,0 7-120 16,-2 4-93-16,2 9-62 0,-2 1-40 0,2 4-25 0,-2 4-24 15,2 2-17-15,-3-1-23 0,3 3-44 16,-2-5-100-16,2 5-143 0,0-5-153 16,0 1-115-16,0-4-49 0,2-4 5 0,-2-2 80 15,3-7 130-15</inkml:trace>
  <inkml:trace contextRef="#ctx0" brushRef="#br0" timeOffset="4066.09">9944 2498 311 0,'-2'-7'531'0,"-4"4"64"15,-3 6 42-15,1 4-43 0,-3 2-169 16,3 3-167-16,-1 5-101 0,1 4-59 0,1-1-41 15,3 3-27-15,0 1-18 0,2-2-14 16,2 2-11-16,0-3-13 0,2-3-10 0,0 1-3 16,2-5-3-16,0-3 4 0,1-5 8 15,1-2 9-15,3-4 7 0,-1-1 5 16,3-7 9-16,-1-1 7 0,3-2 8 16,0-3 7-16,-1 3 5 0,1 1 5 0,-2 1 1 15,-1 2-5-15,1 4-4 0,-1 3-9 16,1 4-6-16,-3 3-16 0,1 2-29 0,-1 5-82 15,-1 0-123-15,-1 1-134 0,-2 0-143 16,0-1-67-16,1-2-13 0,-3 0 59 0,2-4 111 16</inkml:trace>
  <inkml:trace contextRef="#ctx0" brushRef="#br0" timeOffset="4265.93">10365 2488 273 0,'5'5'552'0,"-8"1"63"15,-1 8 36-15,0 1-8 16,-2 4-204-16,1 4-193 0,-1 2-110 0,2 1-78 16,2 2-87-16,0-2-146 0,4 2-154 15,0-3-170-15,2 0-90 0,0-6-32 0,3 2 27 16,1-7 113-16</inkml:trace>
  <inkml:trace contextRef="#ctx0" brushRef="#br0" timeOffset="4512.38">10588 2636 235 0,'6'-15'354'0,"-2"6"27"16,-2 1-8-16,0 0-95 0,0 4-98 15,1 3-83-15,-1 1-65 0,-2 1-47 0,0 3-34 16,0 1-23-16,0 5-11 0,-2-1-2 15,-1 0 13-15,-1 2 21 0,2-1 22 0,-2 2 27 16,2 0 34-16,-2-2 38 0,-1 5 46 16,1-5 49-16,-2 5 51 0,-1-5 25 15,1 5 6-15,-2-5-18 0,-1 3-35 0,1-1-47 16,-3 1-56-16,0-2-71 0,1 3-99 16,-1-3-117-16,1 2-128 0,-3-4-143 0,0 2-69 15,-1-2-10-15,-6 1 50 0,1 0 89 16</inkml:trace>
  <inkml:trace contextRef="#ctx0" brushRef="#br0" timeOffset="8149.47">22864 13610 72 0,'0'-1'168'0,"0"1"-23"15,0 0-33-15,0 0-29 0,0 0-19 16,0 0-12-16,-2 0-6 0,2 0-4 16,-2 0 0-16,2 0 1 0,-2 0 3 15,2 0 4-15,-2 1 3 0,2-1 5 0,-2 0 1 16,2 2 4-16,-2-2 6 0,2 3 6 16,-3-3 10-16,1 1 7 0,0-1 6 15,0 4 4-15,-2-4-1 0,0 0-5 16,-1 0-10-16,-1 0-8 0,-2 0-7 0,-1 1-10 15,1-1-8-15,-3 0-9 0,-2 3-6 16,-1-3-3-16,-3 1-2 0,0 3 6 16,-2-3 7-16,-3 2 7 0,-1-2 6 15,0 5 8-15,-5-5 0 0,1 4-2 16,-3-1-7-16,1 1-7 0,-5 3-6 0,0-4-10 16,0 3-9-16,-4 2-5 0,0 0-1 15,0-1-4-15,-3 4-1 0,1 1 1 16,0 4-1-16,-2-1 2 0,-3-2 2 15,1 5 7-15,-1 2 3 0,-1 1 3 0,-1 0 5 16,1 3-1-16,-1-1-1 0,0 1-4 0,5 3-4 16,0 2-4-16,4-1-6 0,2 1-3 15,2-1 0-15,2 1-4 0,5 4-1 16,1 0 0-16,3 1-3 0,2 3-3 16,2 1 0-16,2-2-1 0,2 5-3 0,2-1-1 15,1-2 2-15,3 5 1 0,1-4-1 16,1 4 2-16,3-2-1 0,2 0-1 15,2 1-1-15,4-2-2 0,0 2 2 16,5-3 0-16,1 2 1 0,5-2 3 0,0 0 2 16,4-1 1-16,0 1 1 0,2-1 0 15,3-2 0-15,3 0 2 0,1 0 1 0,1-3 1 16,5 0-1-16,2-1-1 0,2 0-1 16,5-4-4-16,3 0-1 0,3 1-4 15,4-4-2-15,4 2 2 0,4-2-1 0,3-1 1 16,4 1 0-16,-1-5 1 0,5 3 1 15,0-3-2-15,2 0 0 0,0-3 1 16,5-3 0-16,-1 2 3 0,2-4 2 16,1 0 2-16,4-1 0 0,-1 0 0 0,3-2 0 15,2 1-2-15,2-1-5 0,2-1-1 16,2 1 1-16,1-1 0 0,-1 0-4 16,0-2-1-16,0 2 4 0,-2-4 0 0,3 3 0 15,-3-4 1-15,0 3 2 0,0-2 1 0,0-1-1 16,0-2 0-16,0 1 0 0,-2-2-2 15,3 1 0-15,-3-2 0 0,-2-2 0 16,-1 1 0-16,-1-2 0 0,0-2-1 0,-2-1 5 16,-3-3 0-16,1-1-1 0,-1 0 0 0,-1-1 3 15,-3-2-1-15,-2 0-4 0,-2 0-1 16,-2 0 2-16,-2-3-2 0,-4 2-1 0,-3-1 1 16,-3-1-1-16,-3-2 1 0,-4-1-1 15,-5 1 1-15,-3 1-3 0,-1-4 2 16,-4-2 0-16,-2 3 0 0,-2-3 0 15,-2-2 1-15,0 3-2 0,-4-2 0 0,-1-5 3 16,-1 5 1-16,-3-2-1 0,-1-2-3 16,-3 0 3-16,-4 2-1 0,-2-2 0 15,-3-1-1-15,-3 3 1 0,-5-4 2 0,-2 2 0 16,-2-1 1-16,-2 3-2 0,-4-3 0 16,-1 0-1-16,-1 0 0 0,-3 3 0 15,1-2 1-15,-1 3-1 0,0-1-1 16,-1 1 1-16,1 1 0 0,-1 0 1 0,-3 2-1 15,2 0 2-15,-4 1 0 0,0-2-2 16,0 2-1-16,-2-1-1 0,-2 0 0 16,-2-2 2-16,-3 3-1 0,-1-4 0 0,-3-3 3 15,-2 4-2-15,-1-4 0 0,-3-1-4 16,0 0 1-16,0 0 1 16,-3 0 0-16,-1-1 3 0,0 1 1 0,0 0 2 15,0-1 2-15,-3 1 1 0,-1 1-2 0,-1-2 0 16,1 4-1-16,-5-2-1 0,1 2-1 15,-3-2-2-15,-2 3 0 0,-4-2 0 16,0 2 1-16,-5 0 0 0,-1-1 0 0,-3 2 1 16,-4-5 1-16,-2 5 1 0,-2-2-2 15,-4 1-1-15,-3-3 0 0,-1 3 2 16,-3 1-1-16,-2-1 3 0,-2 0 0 16,-2 2 2-16,0-2 1 0,-4 3 0 0,0-2-2 15,-5 1-4-15,1-2 1 0,-5 1 2 16,1 0-5-16,-1 2 0 0,-2 1 1 0,-2 0 3 15,0 1-2-15,-2 3 0 0,0 0 3 16,-4 5 1-16,-3-1-1 0,-1 3-2 16,-5 3-2-16,-2-1 0 0,0 4-1 0,0 3 1 15,0 1 1-15,3 0 2 0,1 0 1 16,5 1-5-16,3 2-4 0,5 2-16 16,5-4-38-16,1 4-95 0,1 1-140 15,3 2-166-15,-1 2-110 0,1 2-48 0,1 1 3 16,-3 2 76-16,-1-5 130 0</inkml:trace>
  <inkml:trace contextRef="#ctx0" brushRef="#br0" timeOffset="24519.22">7863 11413 153 0,'-4'-7'187'0,"0"3"-30"0,2-2-28 15,-2 1-20-15,1 2-12 0,1-2-12 16,0 4-13-16,0-1-13 0,2 2-11 16,-2-3-2-16,2 3 5 0,-2 0 12 0,2 0 11 15,-2 0 9-15,0 0 4 0,0-1 2 16,-3 1-5-16,1-4-11 0,0 4-10 16,-3 0-6-16,1 0-7 0,-2 0-4 15,-1 0 1-15,1 4 4 0,-5-3 4 0,2 2 5 16,-1-1 3-16,-3 3-1 0,2-1-4 15,-2 2-7-15,-2 2-7 0,1 0-6 16,-1 1-8-16,0 3-3 0,-2 0-6 0,-3 1-3 16,1 3-3-16,0 2-3 0,-2-1 0 15,0 3-2-15,-3 1 0 0,3 1 0 16,-3 3 2-16,3 0 4 0,-2 0 1 16,2 3 4-16,-1 1 4 0,1-3 4 15,2 4 2-15,0-1 3 0,2 0 1 0,0 4-1 16,2-4-4-16,2 2-6 0,2 4-5 15,2-5-6-15,3 4-6 0,2 3-2 16,1-3-2-16,5 2 0 0,3-1 0 0,1 4 1 16,2-3 2-16,5 2 1 0,1 1-1 15,3 0-1-15,2-4-1 0,2 4 0 16,5-3 0-16,-1 1-1 0,4-2 2 16,3 3-2-16,2-2 3 0,2 3-1 0,2-2-1 15,4 0 3-15,2 1 1 0,3-3 2 16,1-2 0-16,5 4 0 0,4-4 0 15,4 0 0-15,3-2 1 0,3 1 0 0,5-2-2 16,4-4 1-16,2 3-2 0,3-1-3 16,3-3-3-16,3 0 0 0,0 0-2 15,1-4 0-15,3 3-3 0,-2-1 1 16,2-2 0-16,-2 3 1 0,2-3 0 0,-3 1 3 16,3-2 1-16,-2-3 0 0,2 1 0 15,2 1-3-15,0-2 1 0,0 1-2 16,4-2 0-16,1 0 0 0,-1 1 0 0,2-5 2 15,3 2-2-15,-1 0-1 0,1 0 5 16,-1-4-1-16,3 5 1 0,-3-5-1 16,3 1 0-16,1 1 2 0,3-2-4 15,0-3 0-15,4 2 1 0,0-1 1 16,0-1 0-16,0-2 1 0,3-1 4 0,-3 1 0 16,2-1-1-16,-2-3-2 0,2 4 2 15,2-2-2-15,-1 1-5 0,1 0-3 0,-2 0 3 16,-4 0-2-16,-2-3 1 0,-2 3 1 15,-5-3 0-15,-2 2 1 0,-3-3 0 16,-3-3 2-16,-3 2-1 0,-3-4-1 0,0-3 0 16,-3 2 1-16,-1-4 0 0,-1 0-2 15,1-5-1-15,-3 2 1 0,-2-3 1 0,0-2 0 16,-4 1-1-16,-4-2 2 16,-2 1 0-16,-5-2-1 0,-2-1 0 0,-6 2 2 15,-2-1-1-15,-4-4-2 0,-5-1 2 16,-4 4-2-16,-2-5 1 0,-4 0 0 0,-3-4 0 15,-1 0 3-15,-5 1-3 16,-2-2 2-16,-4-3 0 0,0 0-2 0,-4 1 3 16,0-1-2-16,-5-1 2 0,-2 1-1 15,-1 0-1-15,-5 0 0 0,-2 4 1 16,-3-5-2-16,-1 4 1 0,-2-2 0 0,-5 3 1 16,0-3-1-16,-2 4-1 0,-2-2 0 15,-2 2 1-15,0-4 0 0,0 4 1 16,-2-3 0-16,-2 3 3 0,2-2 3 15,-3 2 1-15,1-4 3 0,0 4-1 0,-3 0-1 16,1-1 1-16,-3 4-3 0,-1-2-2 16,-1 2 0-16,-2 1-1 0,-1 2 2 0,-1-1-3 15,-2 0 1-15,-2 3 0 0,-1-3-2 16,1 4 0-16,0-3-2 0,-2 3 2 16,2 0 1-16,-2-1 2 0,0 2 1 15,-1-1 1-15,1-1 4 0,-2 0 0 16,-3 1 1-16,1-1 1 0,-3 1 0 0,-1 1-2 15,-1-2-1-15,0 1-1 16,-4-1-3-16,0 0-2 0,1 1-1 0,-4 0 2 16,-1 1 2-16,0-2-2 0,-2 1 1 0,0-2 0 15,-3 2 0-15,1 0-2 0,-1 3-1 16,1-5 0-16,0 5 2 0,1-2-5 16,-1 1-1-16,2 1 2 0,0 0-1 0,-1 0 0 15,1 2-1-15,0-2-1 16,-1 1 1-16,-1 2 0 0,2 2-2 0,-3-2 1 15,-1 0-2-15,-3 4 2 0,1-3 0 16,-3 2 1-16,-2 1 1 0,0 0 0 0,-2 0 0 16,0 5-1-16,0-4 2 0,0 2-1 15,3-2-1-15,-1 1-1 0,2 2 3 16,-2 0 2-16,2 1-3 0,3-3 0 16,-1 4 1-16,3-3 0 0,-1 2-2 0,1 1-2 15,-1-1 1-15,1 4-1 0,-1-3 0 16,-1 0 3-16,1 0-1 0,-2 1 1 15,1-2-1-15,-1 0 0 0,1 1 0 0,-1-1-2 16,-2 1-1-16,0-2 1 0,1 2 2 16,-1-1 1-16,0 1-1 0,1-1 3 15,-1 1 0-15,0 0-1 0,-2 1 4 16,3 2 0-16,-3-3 1 0,-2 3 1 16,0 1 2-16,-2 0-2 0,-3 1-2 0,-1-1-1 15,0 4 0-15,2 0-3 0,-3-1 1 16,3 1-1-16,2 1 0 0,2-1 2 15,0 1-3-15,4-1 2 0,5 1 1 0,1-2-1 16,5 2 1-16,4-1-2 16,5 1 0-16,3-1 0 0,5 1-2 0,6 0 0 15,2 0-6-15,7-4-1 0,2 3-7 16,4 0-10-16,2 0-18 0,4-3-33 0,0 4-60 16,1 2-87-16,1 1-100 0,0 1-97 15,1 2-99-15,-3 3-27 0,1-2 30 16,-1 5 73-16,2-5 96 0</inkml:trace>
  <inkml:trace contextRef="#ctx0" brushRef="#br0" timeOffset="29478.73">1975 13850 26 0,'-7'0'157'0,"1"-3"-14"0,0 3-18 0,2 0-8 15,-3 0-5-15,3 0-8 0,0 0-10 0,0 0-11 16,-1 0-12-16,3 0-14 0,-2 0-10 0,2 0-5 16,-2 0-2-16,-1 3-3 0,1-3 2 0,0 1 2 15,0 4 3-15,-3 3 8 0,-1-2 8 16,-1 5 9-16,1 3 9 0,-3 1 9 0,-1 4 4 16,-1 0 3-16,0 6-1 0,1 5 1 15,-3-1-3-15,2 6-4 0,0 0-6 16,3 3-9-16,-1 3-11 0,3 2-12 0,1 1-12 15,5 0-11-15,0 0-9 0,4-5-5 0,2 2-4 16,5-3-4-16,-1 0-2 0,5-6-1 0,2-2 1 16,2-5 0-16,2-4-1 0,0-4 2 15,2-4-1-15,2-2 1 0,1-7-4 0,-1-4 2 16,0-3 1-16,0-5-1 0,-1-5 1 0,-1-3 2 16,0-6 2-16,-2-3 1 0,-2-1 14 15,-2-6 26-15,-3-2 23 0,-3-2 22 0,-3-3 14 16,-1 1 11-16,-5 1-3 0,-5-2-20 15,-1 2-18-15,-3 1-20 0,-3 1-15 0,-3 2-14 16,-2 3-12-16,-2 1-6 0,-2 8-9 0,2 1-19 16,-2 2-41-16,-1 2-92 0,1 3-116 15,4 5-119-15,0 0-129 0,5 4-54 0,-1 3 4 16,2 1 73-16,3 1 106 0</inkml:trace>
  <inkml:trace contextRef="#ctx0" brushRef="#br0" timeOffset="29729.25">2258 13763 50 0,'0'-5'318'0,"0"1"43"15,0 3 41-15,-2 6-21 0,0 4-40 16,0 4-37-16,2 9-34 0,-2 6-30 15,2 6-30-15,0 6-43 0,0 4-54 0,0 6-50 16,0 4-30-16,0 4-30 0,0 0-46 0,2 2-82 16,-2 1-100-16,2 1-104 0,2-2-111 15,-1-2-71-15,-1-7-6 0,0-1 53 0,0-8 84 16</inkml:trace>
  <inkml:trace contextRef="#ctx0" brushRef="#br0" timeOffset="29993.06">2282 14345 118 0,'-4'-19'217'15,"1"4"11"-15,1 1-50 0,0 3-58 16,2-2-40-16,0 3-24 0,2 0-16 0,0 4-9 16,5-1-7-16,-1 1-9 0,3 0-6 0,-1 5-3 15,5-3-3-15,-1 4-1 0,1 0-1 0,0 0 0 16,0 1 0-16,-1 2 1 0,-1 2 1 15,-1 1 1-15,1 3 5 0,-5 2 8 0,1 3 9 16,-3 3 9-16,-4 1 8 0,0 6 4 16,-2-3 0-16,-2 4-8 0,-3 0-8 15,-1 1-19-15,1-1-37 0,-1-4-53 0,2 3-69 16,-3-4-82-16,1 0-41 0,-1-5-14 16,3 2 15-16</inkml:trace>
  <inkml:trace contextRef="#ctx0" brushRef="#br0" timeOffset="30375.56">2788 14092 164 0,'-9'-7'252'16,"-1"2"31"-16,-1 2-34 0,0 6-33 15,-1 3-20-15,-3 4-9 0,2 0-9 0,-2 6-6 16,1 6-12-16,1-2-16 0,0 5-14 0,0 0-17 16,3-1-15-16,1 2-20 0,3-1-19 0,2 1-17 15,0-4-15-15,4-2-10 0,0-1-9 16,2-1-3-16,2-5-2 0,2-1-1 0,1-6 0 16,3-1-1-16,1-5 4 0,4-5-2 15,-1-4 1-15,3-5 0 0,0-3 0 16,0-3 0-16,2 0-1 0,-2-3-1 0,-2 4-1 15,0 3 2-15,-2 2 20 0,-1 5 22 16,-1 8 17-16,-3 2 13 0,-1 7 5 0,-1 6 3 16,-2 6-17-16,-2 2-23 0,0 6-25 15,1-2-43-15,-1 3-79 0,0-1-100 16,0-3-98-16,0-3-85 0,4-4-75 0,1-4-44 16,-1-5 32-16,0-9 75 0,3-4 84 0</inkml:trace>
  <inkml:trace contextRef="#ctx0" brushRef="#br0" timeOffset="30525.3">3056 14121 145 0,'11'-24'238'0,"-2"7"33"0,1 5 15 15,-1 7 18-15,-1 10 11 0,0 4-5 0,1 10-26 16,-1 7-50-16,-1 7-62 0,-1 6-67 16,0 7-80-16,-1 1-94 0,-3 6-103 15,2-2-106-15,-2 2-121 0,0-2-63 0,-2-3-1 16,-2-5 47-16,-2-3 77 0</inkml:trace>
  <inkml:trace contextRef="#ctx0" brushRef="#br0" timeOffset="30706.82">2993 14448 39 0,'-6'-28'339'0,"1"8"53"0,1 2 29 15,2 5-23-15,2 1-60 0,4 3-73 16,3 2-67-16,1 3-46 0,5 3-27 15,4-3-72-15,0 3-108 0,4 1-124 0,2-3-119 16,2 1-119-16,1-1-62 0,1 2 1 16,1-4 56-16,2 3 89 0</inkml:trace>
  <inkml:trace contextRef="#ctx0" brushRef="#br0" timeOffset="30931.5">4096 14105 42 0,'-7'-3'453'0,"1"2"71"16,0 1 39-16,-1-4 12 15,5 4-135-15,0-1-167 0,4 1-126 0,2-3-99 16,3 2-110-16,1-2-131 0,3 0-125 15,2 2-133-15,-1 1-70 0,1-3-11 0,-2 3 54 16,-3 3 101-16</inkml:trace>
  <inkml:trace contextRef="#ctx0" brushRef="#br0" timeOffset="31137.48">4087 14180 66 0,'-12'1'341'0,"1"2"52"15,0-2 27-15,3 3-47 0,2-3-74 0,1 2-65 16,5-2-43-16,5 3-29 0,-1-3-10 0,4-1-11 16,5 3-24-16,2-3-31 15,4 0-28-15,0 0-23 0,4-3-13 0,0 3-22 16,1-1-40-16,-1-3-71 0,-2 3-89 0,0-2-90 16,1 2-98-16,-3 1-84 0,-5-4-15 15,1 4 41-15,-4 0 72 0</inkml:trace>
  <inkml:trace contextRef="#ctx0" brushRef="#br0" timeOffset="32116.89">5033 13357 69 0,'-2'-4'262'0,"0"1"49"0,-2 3 31 15,2 5-4-15,-2 1 2 0,-1 8-1 16,1 6-11-16,0 8-29 0,2 7-44 0,-2 6-64 15,1 6-61-15,1 3-51 0,0 4-32 16,0 4-19-16,0 1-11 0,0-4-8 0,2 4-19 16,-2-2-45-16,0-3-77 0,0 1-101 15,-1-1-93-15,3-5-96 0,-2 0-87 16,-2-4-12-16,0-3 48 0,0-5 85 0,-1-4 85 16</inkml:trace>
  <inkml:trace contextRef="#ctx0" brushRef="#br0" timeOffset="32366.17">5222 13610 23 0,'-2'-6'308'16,"0"3"63"-16,-3 6 74 0,-1 3 13 0,2 5-34 15,-3 9-47-15,3 6-49 0,-2 2-53 16,2 10-68-16,-1 0-76 0,3 4-52 0,-2 1-36 16,2 1-38-16,2 0-55 0,0 0-106 15,0 0-124-15,2 0-127 0,0-5-118 16,0 2-46-16,0-4 14 0,0-3 81 0,3-4 110 16</inkml:trace>
  <inkml:trace contextRef="#ctx0" brushRef="#br0" timeOffset="32814.83">5764 13674 287 0,'-11'-10'368'0,"-2"5"67"0,-4 5 42 15,-2 5-52-15,-2 5-63 0,-2 4-49 0,2 1-49 16,0 5-60-16,2 3-75 0,0 2-54 16,4-3-34-16,0 2-19 0,4 0-11 15,3-5-7-15,1 0 1 0,3-3-6 0,2-2-2 16,2-4 1-16,2 0-3 0,2-5-1 16,3-4-4-16,1-2 3 0,3-4 0 15,2-5 1-15,1-4 1 0,1 2 2 16,2-2-2-16,0 1 0 0,2-2-4 15,-2 6-1-15,2 1 0 0,-2 4-1 0,0 4 4 16,0 1 0-16,0 3 6 16,0 3 2-16,-2 6 0 0,-3-1 3 0,-1 5-2 15,-1 0 6-15,-3 3 6 0,-3 3 7 16,-4 2 10-16,-2-1 8 0,-4 5 6 0,-3-3 1 16,-4 3-4-16,-4 4-9 0,1-3-8 15,-6 3-9-15,-1-1-9 0,0-2-11 16,-3 3-31-16,1-4-70 0,0 0-126 0,-1-3-138 15,3-1-144-15,2-2-71 0,2-3-15 16,2-1 50-16,4-5 114 0</inkml:trace>
  <inkml:trace contextRef="#ctx0" brushRef="#br0" timeOffset="33195.69">6433 13850 156 0,'-15'1'320'16,"0"4"63"-16,-2 5 61 0,0 3-28 15,-2 1-38-15,2 3-39 16,0 2-39-16,0 0-54 0,2 5-71 0,1-3-70 15,3 3-50-15,0-2-26 0,5 0-15 0,0-1-7 16,4-2-6-16,-1-5-1 16,6 1 2-16,-1-5-2 0,2 0-1 0,2-4 1 0,3-3 0 15,-1-3 1-15,3-4-1 0,1-6 1 16,1 0-1-16,2-4-1 0,0-5 1 16,0 3 0-16,-1 1 1 0,1 1 1 15,-2 4 5-15,-2 1 6 0,-1 3 3 0,-1 5 3 16,-1 4-1-16,-2 5-4 0,-1 1-28 15,-3 3-90-15,2 5-133 0,-2-1-135 16,0-2-133-16,2-2-66 0,-1 1-13 16,1-4 64-16,2-6 117 0</inkml:trace>
  <inkml:trace contextRef="#ctx0" brushRef="#br0" timeOffset="33460.72">6684 13855 252 0,'5'-8'443'0,"-3"7"82"0,0 1 56 0,-2 4-72 16,0 2-106-16,0 4-103 0,0 0-87 16,0 2-80-16,0 0-54 0,2-2-33 0,2 1-23 15,0 2-10-15,1-4-6 0,-1-1-4 16,2-1 0-16,3-2-3 0,-3-4 2 0,3-1 0 16,1-4 0-16,3-1 1 15,0-3-2-15,1-1 1 0,3 0 2 0,0-1-4 16,0 4 0-16,0 2-1 0,2 4 2 15,0 1 2-15,0 7-3 0,-2 4-4 16,0 5-19-16,0 5-54 0,-4 6-110 0,-1 2-132 16,1 4-150-16,-4 2-86 0,-1 2-29 15,-4-3 27-15,-2 1 94 0</inkml:trace>
  <inkml:trace contextRef="#ctx0" brushRef="#br0" timeOffset="36314.78">1636 15695 53 0,'-2'-4'211'0,"0"4"32"0,0 0-22 0,0 0-15 16,0 0-4-16,-1 5 3 0,1 0 5 15,0 5 4-15,0 4 1 0,0 7-6 0,-2 8-14 16,2 5-19-16,-3 5-25 0,3 5-26 0,-2 5-28 16,2 0-29-16,-2 2-21 0,2 3-15 15,-1 2-13-15,1-2-8 0,0 0-7 0,2 0-12 16,-2-3-32-16,2 2-50 0,-2-3-59 0,2-3-70 15,-2-2-68-15,2-6-60 0,0-3-45 0,0-6-28 16,-2 0 21-16,0-7 48 0,-3-3 59 0</inkml:trace>
  <inkml:trace contextRef="#ctx0" brushRef="#br0" timeOffset="36679.08">1520 15957 167 0,'-2'-29'191'0,"0"3"-31"0,-1 3-31 0,1 1-20 15,2 2-16-15,0 2-11 0,2-1-15 16,1 5-15-16,-1 2-13 0,2-2-15 0,2 4-10 16,1 1-7-16,1 0-2 0,3 2-3 0,-1 3-1 15,3-1-1-15,0 1 2 0,-1-1 0 16,3 4-1-16,-2 1 0 0,2 0-1 0,-3 1 2 15,1 4 1-15,-2-1-1 0,-1 1 6 0,-1 1 5 16,-1 2 10-16,-2 3 11 0,-1 0 10 0,-1 2 9 16,-2 3 7-16,-2 2 2 0,-2 1-2 0,0 3-6 15,-2 0-4-15,-3 2-4 0,3 1-1 0,-2 1 2 16,-1-1 9-16,1 3 7 0,0-2 8 0,1 2 8 16,1-3 6-16,2 1 0 0,0-1-7 15,4-3-11-15,0 2-11 0,5-2-14 0,-1-2-16 16,4-2-12-16,1 1-34 0,2-3-60 0,2-3-77 15,1-2-78-15,6-1-90 0,-1-6-76 16,0-3-13-16,2-2 34 0,1-3 63 0</inkml:trace>
  <inkml:trace contextRef="#ctx0" brushRef="#br0" timeOffset="36861.75">2148 15904 21 0,'0'-2'271'0,"-2"2"38"0,-2 2 39 15,0 2-36-15,0 4-45 0,-1 3-41 16,-1 3-35-16,2 2-34 0,0 3-33 0,-1 1-43 16,1 0-62-16,0 4-77 0,2-1-80 0,2-3-83 15,2 0-94-15,-2 1-73 0,2-3-12 0,-2-2 33 16,2-3 56-16</inkml:trace>
  <inkml:trace contextRef="#ctx0" brushRef="#br0" timeOffset="36978.33">2225 16046 76 0,'0'-6'262'0,"-3"-1"25"0,-1 4-2 0,0 2-74 16,0-3-70-16,2 3-63 0,-3 1-62 15,3 0-64-15,2 0-63 0,0 0-64 0,0 0-66 16,2-3-26-16,3-2 8 0,-1 0 32 16</inkml:trace>
  <inkml:trace contextRef="#ctx0" brushRef="#br0" timeOffset="37244.9">2322 15829 183 0,'4'-10'288'0,"-2"0"44"0,0 4 15 16,-4-2 1-16,0 4-12 0,0 3-32 0,0-3-45 16,-2 8-58-16,0 0-60 0,1 2-53 15,-1 3-40-15,2 5-22 0,2 0-13 0,0 2-6 16,0 1-3-16,2 1-3 0,2 1-1 0,-1-1 0 16,1-1 0-16,0 2 0 0,0-1-1 15,3-2 0-15,-3 1 1 0,0 0 0 0,0-5 12 0,0 2 19 16,-1-3 20-16,-1 2 23 0,0-4 14 15,-2-2 10-15,0 1-5 0,-2-2-14 0,0 2-18 16,-3-1-21-16,-1-2-14 0,-2 4-12 0,-1-1-8 16,-1 0-18-16,-1 1-32 0,0 4-79 0,1-2-110 15,-1-1-116-15,3 5-109 0,-1-2-88 0,3 0-21 16,2-1 47-16,-1-2 97 0,5 0 108 16</inkml:trace>
  <inkml:trace contextRef="#ctx0" brushRef="#br0" timeOffset="37460.55">2593 15891 215 0,'8'-17'322'0,"-3"6"58"16,-1 2 11-16,-2 0-28 0,-2 4-36 0,-2 2-36 16,0 3-42-16,-3 1-45 0,-1 5-51 0,2-1-45 15,-2 8-30-15,-3-1-18 0,3 2-14 0,-3 5-9 16,3-1-10-16,0-1-8 0,1 2-8 15,1-1-4-15,2-1-3 0,0 2-2 0,2-4-4 16,2 1-23-16,0 1-54 0,0-5-87 0,2 2-98 16,1 0-91-16,1 0-89 0,-2-3-61 0,3-2 12 15,-1-3 64-15,0 2 83 0</inkml:trace>
  <inkml:trace contextRef="#ctx0" brushRef="#br0" timeOffset="37591.71">2650 16117 16 0,'0'0'278'15,"-2"0"39"-15,0 1 32 0,-2 2-54 16,-1 0-72-16,-1-2-65 0,2 3-73 0,-3 1-84 16,3-1-95-16,0 1-99 0,0-1-92 0,-1 2-47 15,1-1-4-15,2-1 33 0</inkml:trace>
  <inkml:trace contextRef="#ctx0" brushRef="#br0" timeOffset="37774.4">2781 15883 96 0,'9'-10'421'0,"-3"0"90"16,-2 5 59-16,-2 5-17 0,1 5-86 16,-3 5-112-16,2 5-111 0,-2 8-83 0,0 8-58 15,-2 6-41-15,-1 4-28 0,1 5-16 16,0 5-13-16,-2 0-14 0,0 3-31 0,0 3-73 16,-1 2-122-16,-1-4-122 0,2 3-116 0,-1-4-83 15,1-4-22-15,0-6 46 0,0-5 109 16</inkml:trace>
  <inkml:trace contextRef="#ctx0" brushRef="#br0" timeOffset="38025.43">2932 15866 71 0,'8'-28'231'16,"1"6"30"-16,-3 5-8 0,2 1-34 15,-1 3-23-15,1 4-12 0,1 5-1 0,1 2-5 16,-1 4-8-16,1 2-13 0,1 5-17 0,-1 6-16 16,-1 3-18-16,-3 2-17 0,1 2-18 15,-3 6-18-15,-2-2-16 0,-4 3-11 0,0 4-14 16,-5-2-34-16,1 1-59 0,-2-2-83 16,-1-1-91-16,1 0-109 0,-3-4-77 15,0-4-16-15,3-3 33 0,-1-6 67 0</inkml:trace>
  <inkml:trace contextRef="#ctx0" brushRef="#br0" timeOffset="38188.48">3211 15690 33 0,'13'-20'414'0,"-3"3"83"0,-1 6 60 16,-1 2 7-16,-1 7-85 0,-1 7-127 15,0 6-120-15,1 7-77 0,-1 4-59 0,0 7-44 16,-1 4-44-16,-1 1-69 0,0 2-105 15,0 2-121-15,0 1-112 0,1-2-118 0,-5 0-45 16,0-3 21-16,0-5 82 0,-5-3 105 0</inkml:trace>
  <inkml:trace contextRef="#ctx0" brushRef="#br0" timeOffset="38304.62">3253 16016 94 0,'-2'-15'347'0,"0"1"43"15,0 3 22-15,0 2-71 0,2 3-88 16,0 3-109-16,2 3-129 0,2 3-128 0,3 2-136 15,-1 0-88-15,2 3-48 0,1 0-7 16,-1 0 45-16</inkml:trace>
  <inkml:trace contextRef="#ctx0" brushRef="#br0" timeOffset="38520.92">3617 15707 217 0,'2'-6'401'0,"-2"0"58"0,-2 1 35 16,2 2-76-16,-2 2-93 0,0 2-87 16,0 3-67-16,0 6-50 0,-2 1-33 0,-1 4-29 15,1 7-20-15,0-2-17 0,0 5-10 0,0-3-5 16,-1 2-4-16,1-1-10 0,0-3-38 0,0 1-74 16,-1 0-96-16,3-5-102 0,2 0-120 15,-2-3-62-15,2 0 2 0,-2-1 52 16,2-3 85-16</inkml:trace>
  <inkml:trace contextRef="#ctx0" brushRef="#br0" timeOffset="38820.91">3766 15925 127 0,'-7'-12'422'0,"-1"3"71"0,-5 3 58 0,2-1-17 16,-1 4-100-16,-1 2-119 0,0 2-97 0,3 3-64 15,1 6-56-15,1 4-38 0,1 2-30 16,3 3-18-16,2 1-8 0,2 4-13 16,2-3-15-16,5 1-13 0,-1-5-12 0,2-1-8 0,1-3-9 15,4-2 6-15,-1-3 8 0,1-7 10 16,0-1 13-16,-1-4 12 0,3-4 19 16,-2-5 23-16,0-7 18 0,-1 1 16 0,1-5 14 15,-5 0 7-15,1-2-4 0,-5-3-14 16,-2 3-13-16,-2 2-14 0,-2-1-14 15,-4 3-21-15,-3 5-49 0,-1 6-105 0,-1 7-133 0,-2 5-137 16,1 6-114-16,-3 5-47 16,2 4 12-16,3-2 85 0,1 6 120 0</inkml:trace>
  <inkml:trace contextRef="#ctx0" brushRef="#br0" timeOffset="38985.19">3954 15778 137 0,'8'-3'427'0,"-1"3"75"16,-3 4 49-16,2 7-38 0,-1 2-104 0,-1 4-127 16,0 7-116-16,0-1-122 0,0 8-135 15,1-2-138-15,1 2-128 0,0 1-119 0,1-1-49 16,-3-2 13-16,0 1 72 0,0-6 99 16</inkml:trace>
  <inkml:trace contextRef="#ctx0" brushRef="#br0" timeOffset="39134.73">3984 15932 112 0,'-7'-34'350'0,"1"3"69"0,4 4 49 16,0 3-57-16,4 2-73 0,2 3-78 15,2 4-76-15,3 1-96 0,1 4-116 16,5 5-123-16,0-1-116 0,4 6-130 0,-2 0-67 16,2 2-3-16,-2 3 47 0,0-1 78 15</inkml:trace>
  <inkml:trace contextRef="#ctx0" brushRef="#br0" timeOffset="39270.76">4561 15744 129 0,'5'2'193'0,"1"-2"-11"0,-2 3-83 0,3-2-93 15,-3 2-97-15,2-1-54 0,-2 0-27 0,-1 2-10 16</inkml:trace>
  <inkml:trace contextRef="#ctx0" brushRef="#br0" timeOffset="39414.83">4551 15913 222 0,'-4'7'294'0,"-1"1"15"0,3 0-40 15,2-2-83-15,2 2-80 0,3-1-71 0,1-2-66 16,2 0-64-16,1-1-80 0,1 1-70 15,-1-2-34-15,-3-3 3 0,1 0 24 16</inkml:trace>
  <inkml:trace contextRef="#ctx0" brushRef="#br0" timeOffset="40477.83">5463 15268 10 0,'0'-3'210'16,"2"3"26"-16,-2 0-14 0,2 0-27 15,0 3-12-15,1 3 2 0,-1 5 19 0,0 7 26 16,-2 7 25-16,2 10 11 0,-2 8-10 15,2 6-27-15,-2 10-46 0,0 4-44 0,2 7-47 16,-2 3-36-16,0 1-29 0,0-1-47 16,0 2-80-16,0-2-106 0,0 0-107 15,2-3-104-15,-2-3-85 0,0-3-17 0,0-9 50 16,0-6 85-16</inkml:trace>
  <inkml:trace contextRef="#ctx0" brushRef="#br0" timeOffset="40761.49">5480 15760 93 0,'0'-35'208'0,"-2"6"12"0,2-1-48 16,2 6-46-16,0 0-35 0,2 4-21 15,3 0-18-15,-1 6-12 0,5-1-12 0,1 6-10 16,3 3-8-16,2 1-3 0,0 4-1 15,4 1-3-15,-2 1-2 0,2 4 0 0,1 1 1 16,-5 2 0-16,-1 1 5 0,-3 2 13 16,-2 3 19-16,-3 3 16 0,-6 6 15 0,-2 2 7 15,-6 1 1-15,-2 7-12 0,-3 1-15 16,-4 1-18-16,0 2-36 0,-2-1-53 16,0-1-66-16,1-2-88 0,1-3-68 0,2-1-35 15,0-8 3-15,3-5 33 0</inkml:trace>
  <inkml:trace contextRef="#ctx0" brushRef="#br0" timeOffset="41108.22">5941 15560 236 0,'0'-3'288'0,"-2"0"32"0,-4 6-33 16,0 4-57-16,-3 3-51 0,-1 6-34 0,1 6-31 15,-1 3-30-15,1 3-28 0,3 3-27 16,-1 4-13-16,3-5-9 0,2 4-3 16,0-1-4-16,4-4 0 0,0-3 0 0,5-2-1 15,-1-3 0-15,4-3 0 0,1-3 0 16,4-6 1-16,2-4 0 0,0-5 2 16,4-5-1-16,0-7 0 0,2-5 5 0,-2-4 9 15,1-7 14-15,-1 2 16 0,-4-3 18 16,-5-4 23-16,-1 4 24 0,-2 3 16 15,-5 1 4-15,-4 4-6 0,0 4-12 16,-4 1-21-16,-1 3-27 0,-1 4-28 0,0 3-43 16,-3 1-54-16,-1 1-75 0,1 4-85 0,1-2-98 15,-1 2-122-15,-1-3-42 0,1 3 10 16,-4 0 49-16,3 0 71 0</inkml:trace>
  <inkml:trace contextRef="#ctx0" brushRef="#br0" timeOffset="41696.23">5823 15423 102 0,'0'3'267'16,"-2"2"43"-16,2 4 12 0,-2 2-25 16,0 7-34-16,-3 3-32 0,1 8-34 15,0 1-39-15,0 4-47 0,2 5-41 0,-3 1-32 16,3 1-20-16,2 2-38 0,-2 1-54 15,2-5-67-15,0 5-80 0,0-6-94 0,0 1-73 16,-2-3-10-16,0-2 26 0,0-5 57 16</inkml:trace>
  <inkml:trace contextRef="#ctx0" brushRef="#br0" timeOffset="41871.53">5770 15627 152 0,'6'-20'233'0,"-1"2"22"0,3 2-55 0,1 0-55 16,-1 4-44-16,3 1-28 0,1 0-37 15,1 2-49-15,4 0-62 0,0-1-78 0,2 1-61 16,-2 0-33-16,2 1-4 0,-2 0 18 16</inkml:trace>
  <inkml:trace contextRef="#ctx0" brushRef="#br0" timeOffset="42105.47">6424 15251 239 0,'-4'-1'426'16,"-3"2"72"-16,3 4 61 0,-2 2-68 0,2 6-90 15,-1 5-100-15,1 6-80 0,0 6-69 0,0 4-59 16,2 7-41-16,2 2-29 0,0 5-32 16,0-2-62-16,0 2-104 0,2 1-114 15,0 0-112-15,2-5-116 0,-2 1-43 0,0-3 21 16,-2-1 83-16,0-6 102 0</inkml:trace>
  <inkml:trace contextRef="#ctx0" brushRef="#br0" timeOffset="42285.77">6278 15820 250 0,'-6'-17'353'0,"-1"0"29"0,5 6-9 15,0 1-84-15,4-2-85 0,2 5-75 16,3 1-48-16,1-2-38 0,3 3-66 0,4 3-88 16,-1 1-96-16,3-2-108 0,0 2-58 15,0-3-19-15,0 3 30 0,0-3 63 16</inkml:trace>
  <inkml:trace contextRef="#ctx0" brushRef="#br0" timeOffset="42437.25">6657 15568 160 0,'-9'5'337'16,"-3"0"43"-16,1 6 30 15,1-1-88-15,-1 2-90 0,3 4-72 0,1-1-55 16,1 0-60-16,4 5-63 0,0-2-68 15,4-2-61-15,0-2-57 0,4 1-50 0,1-5-33 16,1 0-17-16,3-4 6 0,-3-3 31 16,3-6 40-16</inkml:trace>
  <inkml:trace contextRef="#ctx0" brushRef="#br0" timeOffset="42551.48">6695 15696 77 0,'2'-6'210'16,"-2"2"4"-16,0 0-21 0,0 4-32 0,-2 4-36 15,-2 0-38-15,0 5-51 0,-1-1-61 16,1 5-67-16,0-1-86 0,0 0-45 0,-1-1-19 15,1 0 6-15</inkml:trace>
  <inkml:trace contextRef="#ctx0" brushRef="#br0" timeOffset="42816.27">6805 15574 25 0,'0'0'225'0,"0"4"16"0,0 1-8 15,0 2-66-15,0 2-59 0,0 3-43 16,2-4-24-16,2 4-18 0,-1-2-9 0,1 1-7 16,0-2-3-16,0-4-2 0,3 2-2 15,-1-2 2-15,0-2 17 0,1-3 25 0,1-3 34 16,1-2 38-16,-1 2 39 0,3-5 37 0,-1 2 18 16,1-2 7-16,-1 4-2 0,3 1-9 15,-2 3-21-15,1 3-27 0,-1 5-30 0,2 1-26 16,-3 7-30-16,3 2-36 0,-2 2-66 15,-1 1-110-15,3 3-138 0,-3 1-155 16,3-2-93-16,-2-2-41 0,-3-1 20 0,1-2 86 16</inkml:trace>
  <inkml:trace contextRef="#ctx0" brushRef="#br0" timeOffset="43680.43">6765 15560 242 0,'-2'9'278'15,"-2"5"17"-15,-1 5-63 0,1 3-69 0,0 6-58 16,2 1-40-16,0 5-40 0,2 0-51 15,0 2-66-15,2-1-89 0,-2-1-63 0,0 0-34 16,-2-5-5-16,-1 0 25 0</inkml:trace>
  <inkml:trace contextRef="#ctx0" brushRef="#br0" timeOffset="43856.4">6687 15382 77 0,'-5'-9'169'0,"1"3"-18"0,0 2-99 16,0-3-107-16,-1 3-59 0,-1 0-30 16</inkml:trace>
  <inkml:trace contextRef="#ctx0" brushRef="#br0" timeOffset="59936.72">5554 13026 93 0,'-2'-3'107'16,"2"2"-13"-16,-2-3-12 15,2 2-13-15,0 2-10 0,-2-1-9 0,2 1-2 16,-2-4-1-16,0 4 2 0,-1-1 2 16,1 1 1-16,-2-3 1 0,0 3-4 0,-3-1-3 15,1 1-2-15,0-4-7 0,-3 4-4 16,1-1-5-16,-3 1 0 0,1-3 0 16,-1 3 1-16,1-1 3 0,-3 1 1 15,0-4 0-15,-2 4-3 0,3-1-3 16,-3 1-4-16,0 0-3 0,-2 1-4 0,0-1-4 15,0 4-4-15,0 0-2 0,-2 1-3 0,0-1-1 16,-2 2-2-16,0 4 1 0,0-4 0 16,-3 3 3-16,1 2 3 15,0 1 6-15,-3 0 8 0,-1 2 6 0,-1 2 9 16,-1 2 8-16,-3 6 3 0,-2-3 4 0,-2 4-2 16,-2 5 2-16,0-1-3 0,-2 4-2 15,-1 1 0-15,1 1-1 0,0 4 0 0,0-1 2 16,4 0 0-16,0 3 0 0,2 2-1 15,2-2-3-15,3 4-3 0,3-1 0 16,1 1-1-16,4 2 3 0,-1-1 0 0,6 2 2 16,1 0 2-16,2 2-3 0,2-1 2 15,5 1 1-15,2-2 1 0,2 5-3 0,6-2-3 16,2 2-1-16,5-3-6 0,2 1-7 16,6-4-8-16,2 3-3 0,4-2-4 15,3-4-4-15,6 2-2 0,2 0 1 16,4-1-1-16,2-3-1 0,5 0 1 0,4-3 0 15,-1 1 1-15,5-5-2 0,0-2 0 16,3 0-2-16,1-1 0 0,2-3 2 0,3-3 0 16,-1 1 2-16,1-2 0 0,1-1 0 0,3-3 0 15,2 0-2-15,0-3-3 16,4-3-3-16,0 2-1 0,2-5 1 0,0-2 1 16,3-2-1-16,-1-6 1 0,0-2 3 0,-2-2-1 15,3-3 0-15,-1-4 0 0,0-4 1 16,1-3 4-16,-1-3-4 0,0-1 1 15,-1 0 1-15,-1-4-3 0,-4 0-2 16,-2 2-1-16,-3-4 1 0,-5 1-2 0,-3 0-1 16,-4 1 2-16,-6-1 1 0,-3 0 0 15,-6-1 0-15,-1-2 1 0,-8 2 2 0,-1-4 0 16,-7 1-3-16,-2-5 1 16,-2 0-1-16,-4-2-1 0,-2-6-3 0,-5 3 1 15,1-6 1-15,-3 0 0 0,-2-3 2 16,-1-1 2-16,-3-5 1 0,-3 0 3 15,-1 0 8-15,-4-1 4 0,-3-4 5 0,-2-3 5 16,-1 2 4-16,-5-2 0 16,-3 2-4-16,-3-1-3 0,-2-1-3 0,-3 7-4 15,-4-3-2-15,-2 3 0 0,-4 2-3 16,-2 1-4-16,-5 6-2 0,-4-3-3 0,-2 6-1 16,-2 6-6-16,-4 0-7 15,0 3-12-15,-5 8-30 0,1 1-50 0,-1 5-70 16,1 3-76-16,-1 6-74 0,3 5-73 15,-3 3-73-15,3 6-5 0,2 1 41 0,-3 4 63 16,5 1 71-16</inkml:trace>
  <inkml:trace contextRef="#ctx0" brushRef="#br0" timeOffset="61098.88">5757 14675 139 0,'-6'-9'155'0,"0"4"-50"16,-3-2-44-16,-1-1-24 0,-3 3-11 15,0 1-7-15,0-1-2 0,-1 5-2 16,-3 0 5-16,0 0 2 0,-4 4 8 0,-1 0 10 16,-3 2 8-16,0 2 11 0,-5 3 7 15,-4-1 5-15,0 5-1 0,-4 3 1 0,0-1-2 16,-2 3 0-16,0 4 3 0,-3 0 2 16,-1 4 5-16,-1 1 5 0,-1 3 1 15,-1 3 1-15,-1 3-1 0,-1 3-2 16,0 2-4-16,3 5-7 0,-1 0-8 0,5 1-10 15,-1 2-13-15,3 3-11 0,4 4-8 0,4-3-7 16,3 7-3-16,1-2-4 0,5 5 0 16,4-2 0-16,4 1 0 0,2-1 2 0,5 3 3 15,2-3 3-15,4 4 6 0,4-4 9 16,2-1 8-16,4 1 7 0,3 0 2 0,6 1 4 16,2-3 0-16,4 2-7 15,5-4-8-15,3-1-7 0,3 1-5 0,4-5-5 0,5 0-9 16,3-1-2-16,3-2-3 15,2-3 0-15,6 0-2 0,2-3 1 0,5-2 2 16,3-1 0-16,3 1 0 0,2-5 0 0,5 2-3 16,1-6 0-16,2-4-2 0,3-1-2 15,1-4 0-15,1-4-2 0,0-3 1 16,-1-3 2-16,-1-2 0 0,0-6-1 0,-1-6 1 16,-1-1 4-16,-1-7 2 0,0-2-2 15,1-5-2-15,-3-3 2 0,-2-6-2 0,1-2 1 16,-3-1-4-16,-2-7 1 0,0 3 1 15,-3-4 2-15,-1 0-1 0,-2-2 1 0,-3-2 1 16,-3-1 0-16,-5 0 1 0,-2-4 0 16,-3 1 1-16,-3-4 6 0,-5-1 2 0,-2-2 5 15,-4-4 3-15,-4 1 5 0,-2 1 1 16,-5-7-2-16,-4 4 6 0,-4-1 1 16,-2-4 3-16,-2 0 2 0,-5 1 3 15,-3-1 3-15,-3-1-3 0,-4 2-4 0,-3-1-2 16,-1 3-5-16,-3-2-3 0,-3 0-4 15,-1 4-3-15,-4-1-4 0,0 1-4 0,-4-1-3 16,0 0-3-16,-5 1 2 16,-1 3-1-16,-3-3-1 0,-1 1 0 0,-3 3-1 15,-2-1-2-15,-5 1-5 0,1 3 1 0,-2-1 2 16,-3 4 1-16,-1-1-2 0,-5 3 2 16,-2 1 4-16,-2 2-3 0,-4 1 1 15,-5 2-2-15,-3 2 1 0,-3 0-4 16,-4 5-2-16,-5 3-5 0,-3 2 0 0,-5 4 0 15,-4 2-6-15,-4 6-5 0,0 3-14 16,-5 1-38-16,1 4-70 0,-1 7-89 0,3 1-92 16,2 6-88-16,-1 5-102 0,5 4-23 15,4 5 38-15,3 1 72 0,5 4 88 16</inkml:trace>
  <inkml:trace contextRef="#ctx0" brushRef="#br0" timeOffset="63554.4">9478 14369 15 0,'-2'-4'221'0,"-2"-1"35"0,0 2 9 0,0 2-39 16,1-3-26-16,-1 4-23 0,2 4-18 16,-2-3-11-16,0 7 0 0,-1 3 11 15,1 7 18-15,0 7 18 0,-2 4 10 0,-1 9-6 16,1 5-23-16,0 6-33 16,-1 5-42-16,1 5-35 0,2 4-23 0,-3 4-18 15,3 0-23-15,0 4-42 0,2-1-74 0,0 2-91 16,-1-5-93-16,6 0-90 0,-1-5-102 15,0-3-22-15,2-5 37 0,0-4 74 16,5-5 81-16</inkml:trace>
  <inkml:trace contextRef="#ctx0" brushRef="#br0" timeOffset="63815.12">9688 15050 23 0,'-13'-17'224'16,"-2"-2"35"-16,1 4 10 0,-3 1-40 15,0 3-22-15,0 1-17 0,0 6-13 16,0 4-16-16,2 3-16 0,0 1-13 0,3 5-13 16,1 4-11-16,3 2-10 0,1 3-15 15,3-1-15-15,4 3-14 0,2 4-16 0,2-5-19 16,3 5-48-16,1-3-67 15,3 0-79-15,4-3-82 0,-1-3-116 0,3-1-61 16,2-3 3-16,-2-3 43 0,2-3 68 16</inkml:trace>
  <inkml:trace contextRef="#ctx0" brushRef="#br0" timeOffset="64176.22">9917 14946 189 0,'-3'-11'334'0,"1"1"54"15,-2 1 25-15,0 2-84 0,0 2-68 16,-1 2-58-16,1 8-55 0,-2 1-51 16,2 8-37-16,-3 2-25 0,3 5-14 0,0 1-9 15,0 1-5-15,-1 2-3 0,5-3-3 16,0 0-1-16,0 2 2 0,5-7-1 16,-1 2-1-16,0-4-3 0,2-4 0 0,3 1-1 15,-3-6-1-15,5-1 0 0,-1-2 1 0,1-8 1 16,2-2 1-16,1-4 1 0,1-3-1 15,0-3 0-15,2-5 0 0,0 1 1 16,0-4-2-16,-2 1-1 0,0 5 1 16,-3-1 12-16,-1 4 24 0,-3 2 29 15,-1 3 27-15,-1 2 22 0,-2 1 14 0,-2 8 0 16,-2 4-19-16,0 5-24 0,-2 6-25 16,-2 4-18-16,0 5-20 0,-1 2-30 15,1 4-60-15,2 2-94 0,0 0-99 0,2-3-100 16,2 1-122-16,0-5-45 0,2-3 19 15,3-5 71-15,-1-3 88 0</inkml:trace>
  <inkml:trace contextRef="#ctx0" brushRef="#br0" timeOffset="64450.74">10359 15083 259 0,'-2'-10'352'0,"-2"1"68"16,-1 3 10-16,-3 2-57 0,-1-2-49 15,-3 6-46-15,-1 2-55 0,0 3-60 16,-4 3-50-16,3 1-33 0,-3-2-23 0,2 6-18 16,2 0-11-16,0-1-7 0,3 1-8 15,1-1-9-15,3-3-7 0,2 0-2 16,2-1-2-16,2-1 0 0,4-2 1 0,0-1 0 16,3-2 2-16,1 1 1 0,0-2 3 15,3 1 0-15,0 2 0 0,1 0 2 16,-1 5 1-16,-1 0 0 0,1 4-3 0,-2 4-17 15,1 3-49-15,-1 0-74 16,-1 2-88-16,1-1-88 0,-1 0-111 0,0-5-60 16,3-2 4-16,0-4 50 0,-1-4 77 0</inkml:trace>
  <inkml:trace contextRef="#ctx0" brushRef="#br0" timeOffset="64633.55">10655 15019 110 0,'11'-24'275'0,"-1"0"36"0,-1 7-12 0,-3 0-55 16,1 5-29-16,-1 4-17 0,0 3-14 16,1 9-12-16,-1 5-10 0,0 7-11 0,1 6-31 15,-1 4-36-15,-2 7-40 0,-2 3-58 16,1 2-74-16,-1 3-80 0,-2-1-77 16,-2 4-87-16,-1-6-78 0,1 0-9 15,-2-4 37-15,-2-4 60 0</inkml:trace>
  <inkml:trace contextRef="#ctx0" brushRef="#br0" timeOffset="64813.86">10643 15284 56 0,'-5'-15'279'0,"3"2"23"16,0 1 15-16,2 3-73 0,2 0-64 16,2 4-53-16,3-1-36 0,3 1-17 15,3 1-13-15,2 3-13 0,2 1-16 0,2-4-33 16,-2 4-45-16,2 0-56 0,-2-1-63 15,0-2-103-15,0 2-52 0,0-6-8 0,-5-1 20 16,1 2 43-16</inkml:trace>
  <inkml:trace contextRef="#ctx0" brushRef="#br0" timeOffset="65726.17">8932 14080 114 0,'0'0'227'0,"-2"2"20"0,0 5-37 16,-2 5-30-16,-2 8-16 0,-1 11-3 15,1 10 4-15,-3 13 6 0,-1 10 4 16,-3 6-4-16,0 9-11 0,1 5-16 0,-1 8-20 15,-2 5-18-15,2 2-23 0,1 4-25 0,-1 0-23 16,2-3-14-16,3 2-24 0,-3-4-41 16,3-5-51-16,2-5-57 0,-3-8-58 15,3-2-58-15,2-11-57 0,1-8-55 16,-1-8 0-16,2-9 31 0,-2-10 45 0</inkml:trace>
  <inkml:trace contextRef="#ctx0" brushRef="#br0" timeOffset="66624.35">8712 14273 99 0,'4'-9'175'0,"5"2"-27"0,-1-1-30 15,5-1-19-15,0 3-12 0,2-1-15 16,2-1-10-16,2 3-10 0,4 0-4 16,0 1 4-16,3-2 7 0,1 1 5 0,3 4 9 15,1-2 6-15,5 2 0 16,0-3-5-16,5 3-11 0,-1-2-12 0,4 2-10 15,3-3-12-15,2 2-6 0,1-2-3 16,3-1 0-16,2 1 5 0,0-2 5 16,2 1 5-16,1 0 8 0,-1 4 4 15,0-4 4-15,0 2 6 0,-2 3 3 0,-2 0-2 16,0 0-2-16,-2 3-5 0,-3-2-5 16,-3 4-11-16,-1-3-8 15,-3 3-6-15,-1-2-5 0,-2-2-3 0,-2-1-1 0,-2 3 2 16,-3-3 2-16,-1 0 4 0,0 0 3 15,-5 0 2-15,-2 2 6 0,1-2 2 0,-5 3 7 16,0 1 6-16,-4 1 7 0,-1 2 4 16,1-2 0-16,-2 4 1 0,0 3-4 15,-1 0-9-15,1-2-7 0,-2 2-8 16,1 1-8-16,-1-2-5 0,2 3-5 16,-1 1-2-16,-1-1-2 0,2 2-1 15,-3 2 0-15,3 2 1 0,-3 4-2 16,3 1-2-16,-2 1 1 0,-1 7 1 0,1 2-1 15,-1 4-3-15,-1 4 2 0,-1 3-1 0,1 5-3 16,-1 5 1-16,-1 3 1 16,-1 6 2-16,0 6 3 0,1 3 1 0,-1 2 4 15,-2 6-1-15,1 0 0 0,-1-2-2 0,0 3-2 16,0-4-2-16,-2 0-1 0,0-4 0 16,1-4 1-16,-1-7 1 0,-2-3 2 15,0-3 4-15,-2-6 3 0,-1-7 3 0,1-5 7 16,-2-5 4-16,0-5 3 0,-2-5-1 15,-1-3 1-15,-3-1-1 0,-3-5-8 0,-2-4-5 16,-4-3-5-16,-4-2-3 0,-1-3-3 16,-3-3-3-16,-3-1-2 0,-1-1-2 15,-5-2 3-15,0-4 0 0,-5 1-1 0,-1-1 5 16,-4-2 1-16,-3 1 1 0,-2-1-3 16,-4-4 1-16,-2 2-1 0,-2 1-1 0,-3-2 0 15,1 0 0-15,-1 2 4 0,-1-1-3 16,-3-2 1-16,1 4-3 0,-1 1-1 15,0-1 0-15,3 0-3 0,-1 2 0 0,3-1 0 16,2 4 0-16,2-2-1 0,4 2-1 16,2-3-2-16,4 3-6 0,3-1-9 15,2 2-18-15,1-2-45 0,5 4-77 16,3 1-97-16,1 0-96 0,4 0-115 0,5 1-72 16,0 2-3-16,2-1 52 0,1 1 86 15</inkml:trace>
  <inkml:trace contextRef="#ctx0" brushRef="#br0" timeOffset="68199.14">12285 14399 77 0,'-2'0'215'15,"2"0"22"-15,-2 0-33 0,2 0-37 0,-2 0-24 16,2 1-5-16,-2 5 9 0,0 3 22 16,-1 6 25-16,1 8 23 0,-2 7 13 15,0 10-2-15,0 7-22 0,-3 8-35 16,3 5-41-16,0 4-39 0,0 5-29 15,1 5-22-15,1 4-26 0,0 0-53 0,0 1-77 0,0-1-89 16,0-3-90-16,4 1-101 16,-2-9-84-16,0-4-5 0,2-6 47 0,0-7 72 0</inkml:trace>
  <inkml:trace contextRef="#ctx0" brushRef="#br0" timeOffset="68493.98">12283 15156 30 0,'4'-18'158'15,"3"2"-19"-15,-1 3-28 0,2 2-24 16,3 1-20-16,2 5-10 0,-1-1-7 16,3 5-7-16,0 1-4 0,2 1-3 15,0 5-2-15,0-1-1 0,-2 5 0 0,-1 0 5 16,1 3 6-16,-2 3 4 0,0-1 7 15,-5 5 9-15,-4 0 9 0,-2 6 8 16,-2-1 3-16,-4 1 0 0,-4 2-6 0,-3 2-12 16,-4-1-13-16,1-3-16 15,-5 3-18-15,-1 0-41 0,1-3-52 16,0 2-63-16,2-7-92 0,1 3-66 0,3-6-27 16,2-2 10-16,3-6 37 0</inkml:trace>
  <inkml:trace contextRef="#ctx0" brushRef="#br0" timeOffset="68679.21">12702 15226 164 0,'6'-12'281'16,"-1"-2"42"-16,-3 4-25 0,-2 4-49 0,-2 3-42 16,0 6-40-16,-3 5-42 0,-1 6-37 15,2 6-31-15,-3 5-21 0,3 4-13 16,0 1-29-16,0 4-44 0,2-2-54 0,2 2-56 15,2-4-70-15,0-1-85 0,2-4-28 16,0-4 14-16,1-2 37 0</inkml:trace>
  <inkml:trace contextRef="#ctx0" brushRef="#br0" timeOffset="68839.92">12819 15294 20 0,'0'-10'281'0,"-5"0"48"0,1 5 34 0,0 1-50 15,-3 4-77-15,1 3-59 0,0 2-54 16,-1 1-51-16,1 4-61 0,0 3-65 16,1-1-67-16,1 1-78 0,0-2-99 0,0-2-45 15,0 0 0-15,-1-4 28 0</inkml:trace>
  <inkml:trace contextRef="#ctx0" brushRef="#br0" timeOffset="68994.78">13022 15048 198 0,'6'-1'270'16,"-2"2"21"-16,-2 6-54 0,-2 5-64 15,0 4-48-15,0 6-40 0,-2 3-51 0,2 1-52 16,-2 4-57-16,0-1-82 0,-2-1-77 16,0 2-42-16,-1-5-4 0,1 0 19 0</inkml:trace>
  <inkml:trace contextRef="#ctx0" brushRef="#br0" timeOffset="69128.42">12994 15200 12 0,'0'-20'243'15,"2"3"16"-15,-2 5 11 0,2-1-77 16,1 5-75-16,-1 0-64 0,2 4-61 16,2 3-70-16,1-3-94 0,-1 4-52 15,2 0-27-15,-1 0 0 0</inkml:trace>
  <inkml:trace contextRef="#ctx0" brushRef="#br0" timeOffset="69309.94">13200 15017 54 0,'6'-4'267'16,"-2"4"41"-16,0 4 36 0,1 8-56 16,-3 7-58-16,0 9-40 0,0 5-34 0,0 10-37 15,0 5-38-15,-2 2-29 16,0 3-37-16,0 5-52 0,0-1-63 0,-2 2-70 0,0 0-109 15,0-1-72-15,-2 0-22 0,-1-4 19 16,1-3 43-16</inkml:trace>
  <inkml:trace contextRef="#ctx0" brushRef="#br0" timeOffset="69510.32">13310 15143 37 0,'8'-13'166'0,"1"4"-18"0,-1 0-28 16,3 5-28-16,-3 1-24 0,1 3-18 15,-1 3-13-15,0 1-9 0,-3 2-8 16,-1 6-5-16,-2 0-12 0,0 1-24 16,-4 3-55-16,0-3-61 0,-2 3-33 0,-1-2-18 15,1-3-2-15</inkml:trace>
  <inkml:trace contextRef="#ctx0" brushRef="#br0" timeOffset="69790.77">13604 15067 211 0,'-4'0'296'0,"-5"1"23"16,-1 4-24-16,1 5-85 0,-2 3-65 0,1 4-46 15,1 8-33-15,3 3-23 0,2 2-18 16,2 0-11-16,2 3-9 0,2-4-8 0,4 1-5 15,1-6-1-15,3-3-3 0,1-3 1 16,1-6 1-16,3-3 2 0,2-4 5 0,0-6 12 16,2-7 24-16,2-5 32 0,-2-4 37 15,0-4 37-15,0-7 32 0,-2-2 16 16,-4 0-2-16,0-7-14 0,-5 1-28 16,-4 1-32-16,-1 1-31 0,-3 0-25 0,-5 5-35 15,-3 0-69-15,-1 8-96 16,-1 1-105-16,-1 6-114 0,1-1-114 0,-1 6-43 15,1 0 20-15,-1 2 71 0,0 2 92 0</inkml:trace>
  <inkml:trace contextRef="#ctx0" brushRef="#br0" timeOffset="70007.82">14093 14615 222 0,'2'0'381'0,"0"5"68"0,-4 6 61 16,0 4-68-16,-2 9-87 0,1 5-71 16,-1 5-57-16,2 3-63 0,2 6-59 15,0 1-65-15,2 3-86 0,0 0-106 0,3 2-106 16,1 1-103-16,-2-2-120 0,2-3-43 16,-1-7 25-16,-3-1 71 0,0-5 87 0</inkml:trace>
  <inkml:trace contextRef="#ctx0" brushRef="#br0" timeOffset="70155.41">14040 15024 214 0,'-9'-16'301'16,"5"3"19"-16,0 3-26 0,2 5-91 0,2 4-72 16,2 2-60-16,2 7-65 15,5 0-76-15,1 1-112 0,1 0-78 0,1 1-40 16,3-1-16-16,-2-3 21 0</inkml:trace>
  <inkml:trace contextRef="#ctx0" brushRef="#br0" timeOffset="70374.88">14323 14955 246 0,'-6'-1'340'16,"2"-3"34"-16,-2 0-6 0,-1 4-101 0,3 0-84 15,2 0-62-15,0 4-53 0,0 0-49 16,2 1-45-16,2-1-34 0,2 0-26 15,-2-1-16-15,2-2-7 0,3 2 11 16,-3-3 19-16,2 0 22 0,-2 0 18 16,3-3 15-16,-3 3 11 0,2 0 5 0,-1 3 5 15,-1-1 3-15,-2 2 1 16,2 1-1-16,-2 3-19 0,3-1-32 0,1 2-51 16,0 1-88-16,3-4-45 0,-1 2-23 0,3-3 5 15</inkml:trace>
  <inkml:trace contextRef="#ctx0" brushRef="#br0" timeOffset="70668.83">14520 14999 135 0,'2'-4'239'16,"-2"-3"18"-16,0-1-48 0,0 2-62 15,0-4-47-15,3 5-33 0,-1-3-28 16,0 2-19-16,2 2-15 0,-2-2-12 16,2 5-4-16,-2 1-3 0,-2 1-3 0,0 6 1 15,-2 1 5-15,0 2 7 0,-2 4 11 16,0 1 12-16,-3 1 16 0,3 1 19 0,-2 0 22 15,2 2 18-15,-1-1 14 0,1-1 6 16,2-1-2-16,0 1-10 0,0-1-16 16,0-3-19-16,2-2-20 0,0-2-16 0,0 0-11 15,0-1-4-15,0-3 10 0,0-1 20 16,0 1 20-16,0-1 9 0,-5 0 6 16,1 0-1-16,0-1-15 0,-4 1-44 15,-1 1-67-15,1-1-77 0,1 2-85 0,1-2-90 16,0 0-101-16,3-2-32 0,3-2 19 15,0-6 49-15,5 1 70 0</inkml:trace>
  <inkml:trace contextRef="#ctx0" brushRef="#br0" timeOffset="70790.5">14673 15092 32 0,'8'6'231'0,"-1"5"18"0,-1 2-11 0,-2 7-75 15,0-2-89-15,3 2-112 0,-3-3-106 0,0 4-59 16,-2-5-31-16,3 0-9 0</inkml:trace>
  <inkml:trace contextRef="#ctx0" brushRef="#br0" timeOffset="70952.53">14889 14690 220 0,'-2'-24'302'16,"-1"7"16"-16,1 4-24 0,2-2-98 15,2 6-89-15,1 3-82 16,-1 2-78-16,2-2-89 0,0 5-91 0,-2-2-50 16,-2 3-13-16,0 0 15 0</inkml:trace>
  <inkml:trace contextRef="#ctx0" brushRef="#br0" timeOffset="94843.48">17645 5133 192 0,'-3'-4'288'0,"-1"0"44"0,2 3-24 0,-2-3-35 16,2 4-27-16,2-1-10 0,0 1 0 16,0 5 2-16,2-1-7 0,2 6-12 15,2 6-15-15,1 8-25 16,-1 5-39-16,5 6-39 0,-1 10-31 0,1 7-21 0,2 8-15 15,1 3-14-15,-1 5-12 16,2 2-21-16,0-1-29 0,0 4-65 0,-1-4-102 16,1 0-112-16,0-6-121 0,0-4-95 15,-3-5-28-15,-1-10 33 0,-2-3 84 16,-3-8 103-16</inkml:trace>
  <inkml:trace contextRef="#ctx0" brushRef="#br0" timeOffset="95139.69">17725 5301 49 0,'-2'-25'229'0,"0"5"18"0,2 2-2 15,2 5-70-15,2 0-54 0,2 2-35 16,3 3-22-16,1 2-19 0,3 3-12 15,2 1-13-15,2 4-10 0,0 1-4 16,0 3 4-16,-2 2 17 0,-1-1 26 0,-1 6 33 16,-4-1 34-16,-1 5 27 0,-4 0 12 0,-4 7-8 15,-2-2-21-15,-2 4-31 16,-5-1-33-16,-1 3-52 0,-3-2-73 16,0 3-84-16,1-3-102 0,-3-2-113 15,0 0-58-15,0-6-6 0,1-2 38 0,3-4 66 16</inkml:trace>
  <inkml:trace contextRef="#ctx0" brushRef="#br0" timeOffset="95322.25">18032 5237 180 0,'10'9'348'15,"1"3"33"-15,-2 6 19 0,1 7-89 16,1 4-107-16,1 1-96 0,-1 2-101 15,2 2-103-15,1-1-125 0,1 1-98 16,-2-1-51-16,0-3-10 0,-5 0 39 16</inkml:trace>
  <inkml:trace contextRef="#ctx0" brushRef="#br0" timeOffset="95486.73">18184 5394 208 0,'-2'-23'434'15,"0"6"56"-15,2 2 34 0,-2 2-63 0,4 3-120 16,0 0-120-16,2 4-90 0,1-2-92 16,3 2-112-16,1 1-121 0,1 4-129 15,1-3-117-15,-1 3-59 0,1 1 5 16,-1-3 61-16,1 2 91 0</inkml:trace>
  <inkml:trace contextRef="#ctx0" brushRef="#br0" timeOffset="95653.14">18417 5129 88 0,'0'-4'320'0,"0"-1"55"0,0 5 49 15,0 0-47-15,0 4-64 0,0 1-61 16,0 4-54-16,2 3-51 0,-2 5-50 16,2 3-61-16,-2 0-72 0,2 5-77 15,-2-2-83-15,3 2-83 0,-1-1-112 0,0 1-41 16,0-4 11-16,0-2 45 0,0-3 63 0</inkml:trace>
  <inkml:trace contextRef="#ctx0" brushRef="#br0" timeOffset="95815.07">18491 5251 212 0,'-6'4'233'0,"-1"-1"-6"0,1 5-67 16,0-2-71-16,2 2-75 0,-3-1-87 15,3 1-83-15,0-2-45 16,0-1-22-16,-1-2 0 0</inkml:trace>
  <inkml:trace contextRef="#ctx0" brushRef="#br0" timeOffset="96053.28">18563 5167 6 0,'0'1'245'0,"0"2"28"0,0 1 18 15,-2 0-73-15,2 1-64 0,-2-1-50 16,2 1-38-16,0-1-28 0,2 2-19 16,-2-2-11-16,2-3-5 0,0-1-3 15,0 0 3-15,3 0 10 0,-1-4 16 0,0 1 22 16,0-2 23-16,1-3 17 0,1 4 8 16,-2-1 0-16,0 4-9 0,3 1-17 0,-3 0-20 15,2 4-25-15,1 2-56 0,-1 3-71 16,0 1-82-16,3-1-119 0,-1 2-65 15,1 0-23-15,-1-2 23 0,-1 0 52 16</inkml:trace>
  <inkml:trace contextRef="#ctx0" brushRef="#br0" timeOffset="96200.51">18798 5167 93 0,'4'-9'389'0,"-4"0"88"0,0 2 68 15,-2 2-26-15,0 2-86 0,0 2-96 16,0 1-99-16,0 1-93 0,0 2-101 15,2 2-102-15,0-2-105 0,2 5-98 16,0-3-86-16,0 0-89 0,2 0-56 0,-2 2 16 16,0-3 56-16,1-1 74 0</inkml:trace>
  <inkml:trace contextRef="#ctx0" brushRef="#br0" timeOffset="96379.13">18904 4916 194 0,'4'-9'298'0,"-2"1"48"0,3 7-18 0,-3 2-42 16,0 4-50-16,0 3-47 0,2 3-45 0,-2-1-55 15,2 6-65-15,1 1-73 0,-1-1-65 16,0-2-64-16,0 2-70 0,3 1-86 16,-3-5-23-16,2 1 21 0,-1-2 36 15</inkml:trace>
  <inkml:trace contextRef="#ctx0" brushRef="#br0" timeOffset="96598.68">19039 5036 44 0,'5'-6'234'0,"-3"2"19"16,2-1-25-16,-2 4-55 0,0-2-59 15,2 1-60-15,-1-1-55 0,1 3-46 16,2-1-44-16,-2 1-42 0,3-3-32 0,-1-2-7 16,0 2 12-16,3-5 32 15,-3 2 51-15,3-3 66 0,-1-2 64 0,1 2 45 16,-1-3 38-16,1 3 22 0,-3 1 4 0,2 3-3 15,-1-1-11-15,1 5-17 0,-1 1-21 16,1 0-22-16,1 1-31 0,1 1-44 16,-1 3-55-16,1-1-64 0,1 1-87 15,-1 0-62-15,1-2-27 0,-1 1 6 16,1-4 29-16</inkml:trace>
  <inkml:trace contextRef="#ctx0" brushRef="#br0" timeOffset="96709.48">19397 4879 105 0,'9'-1'244'0,"1"1"20"0,-1 1-37 0,1 7-57 16,3 0-54-16,0 1-61 0,-1 4-67 16,3 2-81-16,-2-2-93 0,2 3-48 15,-3-2-24-15,-1 2 4 0</inkml:trace>
  <inkml:trace contextRef="#ctx0" brushRef="#br0" timeOffset="102122.99">17704 5977 117 0,'-4'-3'116'0,"-1"2"-15"0,1-3-12 0,0 3-11 16,0-2-7-16,-1 2-5 0,1 1-2 16,0-3-3-16,0 3-3 0,-1-3-3 15,-1 3-3-15,2 0-4 0,-2 0-3 16,1 0-2-16,-1 0-6 0,2 0-3 16,-1 0-4-16,-1 0-5 0,2 0-6 0,-2 3-2 15,-1-3 2-15,1 3 1 0,-1-3 3 0,-1 1 5 16,0 2 0-16,-1-2-2 15,1 3-2-15,-5 0-3 0,0-3-3 0,1 4-6 16,-1-1-2-16,-2 3-2 0,-2 1-2 16,0-2-2-16,0 2 0 0,-4 0 1 15,2 4 0-15,-4-2 2 0,2 1 0 0,-3 3 3 16,-1 1 0-16,-1-2 0 0,1 3 0 16,-2-2 1-16,1 1-2 0,-1-1-1 15,1 2-1-15,-1-3-1 0,-1 0-1 16,3 0-3-16,-3 2 1 0,3-2-2 15,-3 0-1-15,3 0 0 0,-3 2 1 0,3-1-1 16,0-2 0-16,-1 5 1 0,1-1 0 16,-1-2 0-16,3 2 1 0,-2 3 0 15,1-1 0-15,1 3 3 0,0-4 3 0,2 4 5 16,0-1 3-16,-1 1 6 0,3 0 3 16,0 1-2-16,0-1-2 0,2 3-1 0,0 1-3 15,0-4-2-15,3 5 3 0,1-4 2 16,0 2 3-16,1 0 4 0,1-2 2 15,2 1 4-15,1 0-1 0,2-2 0 0,1 3-4 16,1-3-1-16,2 1-2 0,0-1 1 16,4 3 1-16,0-3 0 0,0 3 0 15,5-1 2-15,-1 2 0 0,0-4-2 16,3 4-3-16,1 0 1 0,1 0 0 16,2-1 0-16,-1 1 3 0,5 1 1 0,0-1 2 15,2 0 0-15,2 1 0 0,3-1-2 16,3 0-2-16,3-1-3 15,2 1-2-15,2 0-1 0,4 1-2 0,4-1-1 16,0 0 2-16,5-1 3 0,-1 1-1 16,3 0 1-16,2-3 0 0,2 2 0 0,2-1-2 15,2-3-1-15,4 1-1 0,1 0-1 16,1-4-3-16,3-1 1 0,2-3-2 0,1 2-2 16,3-1-3-16,3-2-2 0,-1 0-3 15,4 2-2-15,0-3-2 16,1-1 1-16,-3 2 1 0,2 1 0 0,-2-1 1 0,0 0 1 15,1-2-1-15,1 1-1 0,0-2 3 16,3 4 1-16,1-5-1 0,3 0 0 16,0-3 1-16,4 2-1 0,-1 1-4 15,3-2 0-15,0 2-1 0,-2-3-1 0,0 5 0 16,0 1-1-16,-4 0 0 0,0 2 0 16,-5 2 1-16,0 3 2 0,-1-1 3 15,-1 1-1-15,-2 2 2 0,3 1-1 16,-3-1 0-16,2 3-3 0,2-3-1 15,3 0 2-15,0 1 0 0,1 0 0 16,3-4-2-16,-2-1-1 0,-1 2 0 0,-1-2-1 16,-1-3 0-16,1 3 1 0,-3-2 2 0,-1 1 1 15,1-1 2-15,-1 2-3 0,-3 1 0 16,0-2 3-16,0 1-4 0,0-1 0 16,1 1-1-16,1 1 1 0,0-5-2 15,0 5 0-15,3-5 2 0,-3 1 0 0,3-2 0 16,-3-1-1-16,2 3 1 0,1-5 1 15,-1 0 1-15,1-3-1 0,-1 3 2 0,1-1-2 16,1-3 2-16,-1 2-3 16,1-1 0-16,1 2 1 0,1 0-1 15,-1-1 0-15,-1-2 1 0,1 4 0 0,-3-1 0 16,3-1-1-16,-3 2 0 0,3-4 0 0,-3 2 1 16,3-1 1-16,-1 1 0 0,3-1 3 15,-2-1-1-15,1 1 0 0,3-2-2 16,2 0-2-16,0 1 0 0,0-3-1 15,0 2 1-15,0-2-1 0,0 3 0 16,-3-4 1-16,3 1 0 0,-2-1 1 16,2 0 1-16,0-1-1 0,0-3 2 0,2 3 0 15,2-2-1-15,4-2-2 0,1 2-1 16,-1-2 1-16,2 1-4 0,1-1 1 0,-3 1 3 16,1-1-3-16,-3 0-1 0,-2 0 2 15,0 1 4-15,-2-1-1 0,-2 1 1 16,2-1 2-16,0 2 2 0,0-2-2 15,0 1 0-15,4-1-4 0,1 1 0 0,-1-1 0 16,0 0-2-16,3 0-1 0,-3-1-1 16,2-2 3-16,-2 3 1 0,3-5 3 0,-3 4-2 15,2-3 2-15,-1 2 1 16,-1-2-2-16,-2 1-4 0,0-1 1 0,0 2 1 0,-4-2-1 16,0 4-2-16,-4-5 1 15,-3 1 1-15,-1 0 0 0,-3 0-2 0,0 1 0 16,-1-5 2-16,-3 2 1 0,-2 1 1 15,2-3 3-15,-2 1-1 0,0-2 1 0,-3 0-1 16,3 0 0-16,-2 2-3 0,-2-5-2 16,2 1 1-16,-5 1 1 0,1-4 0 15,-2 2-2-15,-3-4 1 0,-4 0 0 0,0 1 0 16,-4-1-1-16,-2-4 2 0,-2 2 0 16,-3-2 0-16,-1 1 2 0,-3-1-1 0,0 0 0 15,-1 0-1-15,-3-3 1 0,2 3 0 16,-2-1-2-16,-2-2 1 0,0-1-2 15,0 3 2-15,-2-4 0 0,0 1-1 0,-3-1 1 16,1 1-1-16,0-4 1 0,-2 4 0 16,-1-1-1-16,-1-3 1 0,-1-1-2 0,1 3 0 15,-3-4 1-15,-2 2-1 0,1-1 0 16,-1 0-1-16,-4 0 2 0,0 1 0 0,0-1-1 16,-4 1-1-16,0-1 1 0,-3 0-3 15,-1-1-1-15,-2 1-1 0,-1 0 1 0,-4 0-1 16,0 0 0-16,-1 2 2 0,-3-2 1 15,0 0 1-15,-5 1-1 0,1-1 2 16,-2 4 1-16,-3-5 1 0,-1 4-1 0,-3-3 0 16,0 2 1-16,-2 1 2 15,-1 2-2-15,-3 0-2 0,-1-1 0 0,-1 2 1 16,0 2 0-16,-4-2 1 0,-1 3-1 16,-1 3 0-16,-3-1 1 0,-2 1 1 0,-1 0-1 15,-3 1 1-15,-3 2 2 0,1 0 1 16,-2 0-4-16,-2 3 1 0,-1-2 0 15,1 2 0-15,-2 3-1 0,-3-3-3 0,1 2-1 16,-3 2-3-16,-2-2-2 0,-2 0 0 16,0 3-2-16,-2-3 1 0,-2 4 3 0,0-3 3 15,-2 2 2-15,-1 1-1 0,1-1 0 16,-2-2 3-16,1 3 0 0,-1-1 1 16,0-2 0-16,-3 2 2 0,3 1-1 15,-1-3-1-15,1 2 1 0,0 1-2 0,1-1 0 16,-1-2 0-16,2 4 0 0,-3-2 2 0,-1 2-2 15,1-1 0-15,-1 0-3 0,-1-1 0 16,1 1-2-16,-1 0 1 0,3-2 0 16,-2 0 3-16,1-1 1 0,1 2 1 0,-1-3 0 15,1 4 2-15,0-5 1 0,-1 2 1 16,-1 0-2-16,1 1-1 0,1-1 0 16,-2 1-2-16,1 1 0 0,-1 0 0 0,-1-1 0 15,-1 1 0-15,-3 2 0 0,0-3 0 16,0 3-5-16,-2 0-1 0,3 0-2 15,-3 3-4-15,0-3-1 0,0 3-4 16,-2-4 3-16,2 4 2 0,-2-2 3 0,0 3 4 16,-2-2 1-16,2 2 4 0,-2-3 0 15,0 4-2-15,-2-1 0 0,-2 1 0 16,-1 0 1-16,1 0-1 0,-2 1 1 16,1-2 1-16,-1 4 0 0,2-3 0 0,-3 4 0 15,3-1 0-15,0 1 2 0,-1-3 1 16,3 3 0-16,0-1-1 0,0 1 0 15,2 0 0-15,2 0-1 0,0 0-3 0,0 0 1 16,0 0-1-16,2 0-1 0,0 0 2 16,0 0-1-16,2 0 0 0,1 0-5 15,3 1-3-15,1-1-6 0,1 0-5 16,3 0-3-16,2 0-1 0,0 0 4 0,0 0 6 16,2 0 5-16,-1 0 3 0,4 0 3 15,-3 0 4-15,2 0 0 0,0 0 0 16,0-1-1-16,0 1 0 0,0-4 1 0,0 2-2 15,0 1-1-15,0-2 3 0,-2 2 0 16,0-3 0-16,0 3 2 16,0-2 0-16,0-2 0 0,0 4-2 0,0-2-1 15,0 1-1-15,0 0-1 0,0-1 1 0,2 2 0 16,0-3 0-16,0 3 1 0,0-2 1 16,0 2 2-16,0-3 1 0,0 0-1 0,3 3 0 15,-1-4 1-15,0 3-2 0,0-3 0 16,3 2-1-16,-3-2-1 0,2 4 1 15,0-2-1-15,1 2-1 0,-1-3 0 16,0 3 1-16,1 1 0 0,1-3 1 0,-2 3 0 16,3 0 1-16,1 0-1 0,3 0 1 15,0 3 0-15,-1-3 0 0,5 1-1 16,-2 3-1-16,4-3 1 0,-2 2-1 16,2-2 0-16,2 4 1 0,-2-2 0 0,2 2-1 15,0-3 1-15,1 3 0 16,1-1 0-16,-2 1 1 0,2-1-2 0,0 1 0 15,1-1-1-15,-1 0 0 0,0 0 0 16,3 1-2-16,-3 3 2 0,2-4-1 16,-2 3 0-16,3-3 1 0,-3 2 0 0,2-1 1 15,1 2-1-15,-3-3 1 0,2 0 1 16,-1 1 0-16,1-1 2 0,-2 1 1 16,1-1-1-16,-3 2-1 0,2-1 3 15,-2-1-1-15,2 1 0 0,-2-1-1 0,3 1 0 16,-1-1 0-16,0 0-2 0,0 0 1 15,3 1-2-15,-1-1 0 0,1 1 1 0,-1-1 1 16,2 2 0-16,-1-2 0 0,1 1 0 16,3-4 1-16,-3 3 1 0,3 0 0 15,-3 0 5-15,3-3 5 0,0 2 4 16,-1 0 3-16,1-2 2 0,-1 3 3 16,3-3 1-16,-2 2 3 0,1-2 2 0,1 3 1 15,2-3-3-15,-2 2-2 0,2-2-6 16,-1 3-7-16,1-2-6 0,0-1-6 0,2 4-2 15,-2-2 0-15,2 1-1 0,0-2 0 16,0 1 1-16,0-2 1 0,0 2 4 16,2-3 2-16,-2 2 5 0,2-2 2 15,0 3 2-15,-2-3-1 0,2 2-1 16,0-2-1-16,-2 1-4 0,2-1-1 0,-2 4-2 16,2-4 2-16,-2 1-2 0,2 2-1 15,-2-2 0-15,2 3-1 0,-2-3 2 16,0 2 0-16,0-2 1 0,0 3 2 0,-3-3 1 15,3 1 1-15,-2 2 2 0,0-3 0 16,0 2-1-16,-2 2-2 0,-1-1 0 16,-1 1-3-16,0-1-3 0,-1 0 2 15,-1 3-1-15,1-1 1 0,-1 2-1 0,-1-1 1 16,1-2 1-16,-3 3-2 0,0 1-2 16,1-1-1-16,-1 1-1 0,1 0 0 15,-1 2 1-15,-2-2 1 0,3 0 0 0,-3-2 1 16,0 6 2-16,0-4-1 0,-2-1-1 15,3 1 3-15,-3 0-3 0,2 2 0 16,-2 2-3-16,0-3 1 0,0 1 1 0,1 1 0 16,1 0 0-16,-2-2 2 15,2 2 2-15,3 0-3 0,-3-2-3 16,2 1-1-16,3 1-1 0,-1-1-1 0,1 0 0 16,1 1 3-16,3-4 2 0,0 5-1 0,-1-4 0 15,1 2-1-15,2-2-1 0,0 0-1 16,2-1-1-16,-2 1 2 0,1 0 0 15,-1-2 2-15,2 2 0 0,0-1 1 0,2-3 0 16,-2 2 3-16,2 1-1 0,0-2-1 16,3 2 0-16,-1-2 1 0,2-1-1 15,0-1-1-15,1 1-1 0,1-1 0 0,0 1 0 16,1-1-1-16,1 0 0 16,1-1 4-16,-1 2-2 0,1-4 3 0,0 2 0 15,-1-3 1-15,3 1 0 0,-1-1-2 16,1 4-1-16,0-4 0 0,-1 1-2 15,3-1-1-15,0 0 1 0,2 0-2 16,0 0 0-16,0 0 1 0,-1 0-2 0,1 0-8 16,2 0-13-16,-2 0-25 0,2 0-46 15,-2 0-72-15,2 0-89 0,-2 0-93 16,2 0-128-16,0 0-49 0,-4-1 7 16,-7-4 51-16,-4 1 79 0</inkml:trace>
  <inkml:trace contextRef="#ctx0" brushRef="#br0" timeOffset="111911.53">18318 7207 64 0,'-2'-2'114'0,"-1"0"-26"0,3-1-16 0,-2 2-13 16,2 1-18-16,-2-4-11 0,2 4-10 16,0-1 0-16,0 1 4 0,0-3 10 15,0 3 11-15,0-1 11 0,-2 1 8 0,2 0 3 16,-2 0-3-16,2 0-5 0,-2-4-9 16,2 4-6-16,-2 0-5 0,0-1-6 15,-1 1-3-15,1-3-1 0,-2 3 1 16,0-1 1-16,0 1 1 0,-1-4-1 15,-1 2 1-15,-2 1-2 0,1 1-4 16,-1-4-7-16,-3 3-4 0,3 1-5 0,-3-3-4 16,-2 3-1-16,3-1-2 15,-3 1-1-15,-2 0 0 0,3 0 1 0,-5 0 6 16,0 0 7-16,0 0 6 0,-4 0 5 16,0 1 6-16,-1-1 5 0,-1 3 2 0,0-2-3 15,-3 4-1-15,1-3-2 0,0 3-2 16,-1-1-3-16,-1 1-4 0,-1-1-3 0,1 1-2 15,-1 2 0-15,-2 0 0 0,3-1-2 16,-3 3-1-16,3 1 0 0,-3-1-1 16,3 0-4-16,-1 3-3 0,3 1-2 15,-3-1-1-15,3 1-2 0,-1-1 1 0,3 5 0 16,0-4 3-16,0 4 3 0,-1-1 3 16,3-2 3-16,2 1 1 0,0 0 0 0,0-1-3 15,2 1-1-15,2 0-4 16,-2-1-2-16,2 2-2 0,3 0-2 15,-3 1 0-15,2-1-1 0,-2 2 0 0,3-1 0 16,-1 2-1-16,2-1 0 0,1 2 1 16,-1 1-2-16,3-2-1 0,1 1 0 0,1 4 1 15,2-4 1-15,0 3-1 0,2-3 1 16,2 1 0-16,2 0 2 0,0 1-2 16,0-1 1-16,4-1 0 0,-2 0-2 15,5 2 1-15,-3-2-2 0,3 0 1 16,1 1 1-16,1-2 0 0,0 5-1 0,1-4-1 15,1-1 1-15,2 1-1 0,0 1-1 16,-1-2 1-16,3 0 1 0,2 0 2 0,0 2 0 16,0-3 3-16,3 2 0 0,-1-3-1 15,2 1 1-15,2-2 1 0,3 2 1 0,-1-2 3 16,5-1 3-16,0 2 6 16,4-4 1-16,2 4 3 0,2-5 1 0,3 2-2 15,3 0-1-15,1 0-3 0,1-2-5 16,1 2-1-16,2 2-1 0,2-3-3 0,0 3-2 15,0-2 0-15,0 1 0 16,-3-1 0-16,3 2 0 0,-2-3-2 0,0 2 2 16,0-1-2-16,0-2 0 0,1 2 1 15,-1-3-2-15,2 1 0 0,0-3-1 16,0-1 2-16,0 1 0 0,2 0 2 0,-2 1 0 16,2-4 0-16,0 3 0 0,2-1 0 15,-2 0 0-15,2 0 0 0,0 1 0 16,3-4 0-16,-1 6 0 0,2-6 2 15,1 3 3-15,-3-3 0 0,2 1 3 0,-1-1-1 16,-1 1 0-16,0-2 0 0,-2 1 1 16,0 0 0-16,1 0 0 0,-1-1 1 15,2 1 1-15,-2-1-2 0,2 1 0 0,-1-2-3 16,1 2-4-16,2-1 0 0,-2 4-1 16,3-3-2-16,1-1-3 0,3 0 1 15,2 0 0-15,-1 1 1 0,3-1-1 0,0 1 3 16,0-1-2-16,0 3 2 0,0-3-2 15,-3 4 0-15,3-2-1 0,-2 4-3 16,2-4 2-16,-2 3 0 0,1-1 1 16,-1 0 1-16,2 0 0 0,0 1 1 0,0-2-2 15,2 2 1-15,2 1-1 0,2 0 0 16,0 0 0-16,5-1 1 0,-1 2-2 16,0-2-2-16,1 4 0 0,1-2 0 15,1-1 0-15,0 1 0 0,-1 2 1 16,1-3 1-16,-1 1-1 0,3 2 0 0,0-2-1 15,-1-1 0-15,3 3-1 0,0-2-1 16,2 2 0-16,-3-1 1 0,1-2 0 16,-2 2 1-16,0-1-1 0,-1 0 1 0,1 0 5 15,0 1 0-15,1-1-1 0,1-1-1 16,0-1 2-16,0-4-3 0,2 6-3 16,0-6 0-16,-1 3-1 0,-1-3 0 0,2 1-1 15,-4-1 1-15,-1 1 0 0,-1-2 1 16,-3 4-1-16,-1-4 0 0,-1 3 1 0,-2-2 1 15,-2-1 0-15,3 1 2 0,-3-1 1 16,0-3-2-16,0 2 2 0,0 0-2 16,0-2-1-16,2 3-1 0,0-3-1 15,1-1 1-15,-1 3 0 0,0-3 1 0,-2 1 0 16,0-1 0-16,0 4 0 16,-2-4 0-16,-2 1 0 0,0-1-1 0,0 3 1 15,-3-3 2-15,1 1 1 0,0-1-1 0,0 4 1 16,-1-4 0-16,3 1-1 15,-2-1-2-15,2 2 1 0,2-2-1 16,0 0-1-16,0 0-1 0,2 0-1 0,-2 0 1 16,2 3 0-16,0-3-2 0,0 2 4 15,2 1-1-15,-2-2 2 0,3 2 1 0,-3-1 0 16,0 1 0-16,-2-3-1 0,2 1 0 0,-2-1-2 16,2 3 0-16,-2-3 0 0,2 0 0 15,-2-3 1-15,2 3-1 0,-2-1 0 16,0-2-1-16,0-2 1 0,-2 4 1 15,-3-4-1-15,1 0-1 0,0 0-1 0,-3 1 2 16,1-1 1-16,0 0 2 0,-1-3 0 16,1 1 1-16,0 1-1 0,-3-3 2 15,1 2-3-15,-3-2-1 0,0 0 0 16,-1-2 0-16,-3-1 1 0,0 2-1 0,-2-2-1 16,-4-1 1-16,-1-2 0 0,-3 0-1 15,-2 0 0-15,-3-2 0 0,-2 1 0 0,-4-1 0 16,-2-5-1-16,-2 5 2 0,-3-3 0 15,-3-2-1-15,-3 1 0 0,-2-2 0 0,-2-2-1 16,-2 3 0-16,-2-3 2 0,-2 3 0 16,-3-3 1-16,1 0 0 0,-3-3 0 15,-1 3-1-15,-3-1 0 0,0-2 0 16,0 2-1-16,1-2 1 0,-3 2 0 0,-2-2 0 0,2 2 0 16,-2-3 0-16,-2 5-1 15,2-4 0-15,-2 4-1 0,-1-1 1 0,-1 0 0 16,2 0-1-16,-2 4 1 0,0-4 0 15,-1 2-2-15,1-2 0 0,-2 2 0 0,-1-2-2 16,1 3-1-16,0-2 1 0,-3 0-1 16,-1 0-1-16,-1-1 2 0,1-3 1 0,-3 3 2 15,0-1 0-15,-2 1 3 0,1 1-1 16,-3-1-1-16,0 0 0 0,-2-1 0 0,0 1 0 16,-3 0-1-16,-1 4-1 0,0-4 2 15,-3 1-1-15,1 0-1 0,-5 1 0 16,1-2 2-16,-3 4-1 0,-2-3 1 0,2 2 0 15,-1 0 1-15,-3 2 1 0,0-4 0 16,0 4-1-16,0 0-1 0,-3 0 1 16,-1 0 0-16,0-1 0 0,-2 3-2 0,-3-2 1 15,3 1 0-15,-3 1 1 16,-1 1-2-16,-1 0-2 0,1 0 2 0,-3 1-1 16,-2-1 0-16,0 1-1 0,-1 2 1 0,-3-2 3 15,-3 2 0-15,1-1-1 0,0 1 1 16,0-1 0-16,0 5 1 0,0-4-1 0,2 3-2 15,-3 0 2-15,1-1-3 0,0 2 1 16,0-1-1-16,0 2 0 0,0 0 3 16,0 1 0-16,-3-1 4 0,1 0-2 0,0-1 2 15,-1 1-2-15,-1 0-1 0,-2 1 1 16,-1-1-2-16,-2 0 0 0,-1-1-2 16,-3 1 2-16,0 0-3 0,0 0 0 0,0 1 2 15,1-4-1-15,-1 4 0 0,0-5 1 16,0 4 1-16,2-2 0 15,-2 2 0-15,3 0 0 0,-1 1 1 0,0-1 0 16,-2 1 0-16,0 2-1 0,1 1 0 16,-3-1 0-16,0 2 0 0,-5-1-2 15,1 1 0-15,0-1 1 0,-2-1-1 0,-3 2-2 16,1-1 2-16,-1 1 0 0,-1-1 2 16,-1 1 1-16,1 0 2 0,1 0 3 15,-1-1 0-15,1 1 0 0,1-1-4 0,0 1-2 16,-1-2 0-16,-1 2-2 0,-1-1-3 15,0 1 1-15,1-1 2 0,-1 4 1 0,3-3 1 16,-3 0-1-16,3 1 0 0,2-1 1 16,1 0 1-16,1 3 0 0,2-4-1 15,0 2 2-15,2-2 2 0,2 4-3 16,0-1-1-16,1-1 0 0,1 1 0 16,-2-1 1-16,2 2-2 0,0 1 1 0,1-4-3 15,1 3 0-15,1 1 2 0,-1-3 0 0,2 2 2 16,3-3 0-16,0 3 2 15,-1-2 0-15,3 2 0 0,2-1 1 16,0-3-3-16,0 2 0 0,2-2 1 0,-1 4 1 16,4-4-3-16,-1 1 0 0,0-2 1 15,0 2 6-15,-2-2 3 0,2 2 3 0,-2-4 4 16,0 3 1-16,0-2 0 0,0 3-2 16,0-2-4-16,0 2-5 0,2-3-1 15,0 2-5-15,2-2 0 0,0 2 0 16,3-1 1-16,1 0 1 0,-2-2-3 15,3 2 3-15,1-2-1 0,-1 0 0 0,1 0-2 16,1-1 2-16,-1 4 2 0,1-2-3 16,-1-1 0-16,3 4-1 0,-2-2 1 15,1 1 0-15,-1-1-1 0,2 1 1 16,-3-3 2-16,1 4 2 0,-1-2-3 0,1 0 0 16,-3 1 1-16,1 0-2 0,-1-3-2 0,-2 4-1 15,3 0 1-15,-3 0-1 0,0-1 1 16,1 1-1-16,-1-1 1 0,0 2 0 15,1 2 0-15,-1-3 0 0,0 2 2 16,3 2 1-16,-1-1 2 0,1 1 5 0,1-3 3 16,3 3 3-16,0-1-3 0,-1 1 0 15,3 0-3-15,0 0-5 0,0 0-3 16,-1 0-1-16,1 0 1 0,-2 0-3 16,-1 0 2-16,1 0 0 0,-2 0 0 15,1 1 0-15,-1-1 1 0,-1 0 1 16,1 0-1-16,2 0-1 0,-3 0 2 0,3 0-2 15,2 0-1-15,-1 0 1 0,1 0 0 16,2 3 0-16,2-3-1 0,0 1 2 0,0-1 0 16,2 2 0-16,-2 2 0 0,2-3 0 15,1 2-1-15,1 2-1 0,0-4 1 16,0 4 0-16,1-1 0 0,1 1 1 0,0 0 0 16,1 0 0-16,-1-1-1 0,0 1 1 15,1-1 0-15,-1 3-1 0,-2-2 0 16,3 0 1-16,-3 0-1 0,0 3 0 15,1 0 1-15,-1 1 1 0,-2 0-1 0,0 1-1 16,0-1 1-16,-2 1-1 0,2 0 0 16,-2 0 0-16,0-1-1 0,2 3 1 15,-2-3 0-15,3 0 1 0,-3 1 3 16,2-1-2-16,2 0 2 0,-2-1-2 16,2 0-1-16,1 1-1 0,1-4 0 0,-2 5 1 15,3 0-2-15,1-1 1 0,1-2 0 16,-1 2 0-16,1-1-2 0,1 0-1 15,3 0 2-15,0 1 0 0,1-3 1 0,1 1 0 16,2-3 1-16,2 4 1 0,-2-3 0 16,2 0 0-16,2 1-2 0,-1-1 0 15,1 0 0-15,0 3 0 0,2-4-3 16,1 3-9-16,-1-2-18 0,2 0-23 0,1 3-33 16,-1-1-39-16,3-1-47 0,-1 3-42 15,3 0-44-15,-3 1-51 0,1 0-74 16,-1 5-17-16,-3-5 16 0,-3 5 38 0,-2-5 53 15</inkml:trace>
  <inkml:trace contextRef="#ctx0" brushRef="#br0" timeOffset="123872.7">20722 8566 72 0,'0'-1'57'0,"0"1"-14"0,0-4-9 16,0 4-3-16,0 0 1 0,0-1 5 0,2 1 3 15,-2-2 4-15,2-2 0 0,-2 3-1 16,0-2-2-16,3 2 1 0,-3-3 0 16,0 3 2-16,0 1 3 0,0-3-2 15,0 3 0-15,-3-1-5 0,3 1-4 16,-2-4-5-16,2 4-5 0,-2-1-4 0,0 1-3 16,0-3-4-16,-2 3-3 0,2-2-3 15,-3 2-3-15,1-1-4 0,0 1 0 16,0-4-2-16,-3 4-1 0,1-1 1 0,0 1 0 15,-3 0-1-15,-1 0 1 16,-1 0 0-16,0 0 1 0,-1 0-1 0,-3 0 0 16,0 0-1-16,0 0 1 0,-2 1 0 15,0-1 0-15,0 4-1 0,0-3 1 16,-2 1 0-16,0 1 0 0,0-2 0 0,0 3 1 16,0-3-1-16,2 2 1 0,-2-2 1 15,2 4 0-15,-2-2-1 0,2 2 0 0,0-3 0 16,0 3 1-16,1-4-2 0,-4 3 0 15,4 1 0-15,-3-1 0 0,2 1 1 0,-2 2 1 16,-1-3 2-16,-1 4 3 16,2-2 3-16,-2 4 0 0,0-5 2 0,-2 5 2 15,1-1-2-15,-1 1 0 0,2-1-1 16,-2 2 0-16,-1-2-1 0,1 1 0 16,2 0 1-16,-2 1 0 0,2-2-1 0,-3 2-1 15,3-2 0-15,-2 3-1 0,2 0-1 16,-3 1-2-16,3-2 0 0,-2 3 0 15,2-3 1-15,-3 3 3 0,3-2 2 16,-2 2 4-16,2-1 3 0,0 2 2 16,0-1 2-16,-1-2-1 0,3 2-1 0,-2 0-2 15,2 0-2-15,0-2-2 0,0 2 0 16,0 0-1-16,2 0-4 0,0-2 2 16,0 2-1-16,2 2 0 0,1-3-1 15,-1 3-1-15,2-2 0 0,0 0 1 0,3 1 2 16,-1 0 2-16,1-1 3 0,1 1 4 0,1 0 0 15,-1 0 1-15,1 5-1 16,1-6-2-16,1 5-2 0,2 0-3 0,0-3-2 16,-1 4-3-16,3-2 0 0,0-1 0 0,0-2-1 15,2 4 0-15,2-4 0 0,0 3 2 16,2-2-1-16,1 3 2 0,3-1 2 16,1-1-1-16,1 3 0 0,3-2 2 15,2-1 1-15,2 1-1 0,2 1 1 0,4-2 1 16,0 1 3-16,5 1-1 0,1-2 0 15,1 1 0-15,4-2-1 0,0 1 0 16,2-1-2-16,-2-1-2 0,2 0-2 16,-3 1-2-16,1 1-2 0,-2-1 0 15,0-2-1-15,-3 1 0 0,1 0-1 0,-2-1 1 16,-1 0 2-16,1-2 4 16,1 2 6-16,-1-3 7 0,1 2 3 0,3-2 2 15,0-1-1-15,2-1-3 0,0 1-5 16,4-1-6-16,0 0-3 0,2-1-2 0,2 1-3 15,1 0-3-15,-1 2 0 0,2-2 0 16,3 1-3-16,2 0 2 16,-3-1 1-16,3 1 1 0,2 0 1 0,0-1 2 0,-1 1 0 15,1 0 0-15,-2-1 0 0,2 0-1 16,-3-1 1-16,-1 1 0 0,-1 0 1 16,1-1 3-16,-2 0 4 0,1 0 4 0,1-2 4 15,1 2 6-15,1-2 4 0,2-1 5 16,0 1 4-16,4-2 0 0,2 3 0 15,4-3 6-15,3 4 7 0,6-3 0 16,4-1-3-16,4 2-3 0,4 0-5 16,3-1-11-16,2 0-14 0,0 3-10 15,-1-2-4-15,-1 0-1 0,-2 2 0 0,-1-2 0 16,-1 2 0-16,-3-2-1 0,-4 0 1 16,-2 2-2-16,-2-4 1 0,0 3-1 15,-3-2 5-15,-1 0 6 0,2 0 5 16,0 3 5-16,-1-5 3 0,3 5 0 0,2-3-2 15,0 0-4-15,0 3-5 0,2-1-4 16,0-1-4-16,0 3-1 0,0-2-1 16,0 1-3-16,1 0 0 0,-1 1-2 0,-2-2 3 15,-3-1-2-15,1 2 0 0,0-3-1 16,-4 0 0-16,-1 2 0 0,1-3 0 0,0 1 0 16,-1-2 0-16,1 1 0 0,-1-2 0 15,1 1 0-15,0-1 1 0,-1-2 3 16,1 1-2-16,0-1 2 0,1 4-1 0,-1-3 3 15,2 2-2-15,-1-2 0 0,1 3 2 16,-2-3-2-16,1 2 0 0,-1-2-4 16,0 3 0-16,-3 0-1 0,-1-1-1 0,1 1-2 15,-2 1 1-15,-1-4 3 0,1 3 0 16,-2 0 1-16,-1 0 0 0,1 0 1 16,-2-1 2-16,0 1-2 0,0-2 4 15,3 1-2-15,-1-2 2 0,0 2 1 16,2-1 0-16,3 1-2 0,2-2-3 0,-1 3 0 15,1-4-1-15,2 1-1 0,-1-1 0 16,1 2 1-16,0-2 1 0,-1 3 0 16,-1-3-1-16,0 1 0 0,-1-1-1 0,-1 0-1 15,-3-1-1-15,-2 1 0 0,1-3 2 16,-1 1-2-16,-2 1 1 0,0-4 0 16,0 0-1-16,3 1 1 0,-1-1 0 0,0-2 2 15,0-1 1-15,3 0 1 0,-3-1-1 16,3-3 2-16,-3 3-1 0,0-1-4 0,0-1 1 15,-2-3-2-15,1 3-2 0,-1-2 1 16,-2-2-1-16,-2 1 2 0,0 2-1 16,0-5 3-16,-3 5-2 0,-1-5 1 15,-2 1 1-15,-1 1 0 0,-1-4 0 0,-3 3 0 16,-2-2 0-16,0 1 1 0,-2-2-1 0,1 1 0 16,-3 1 0-16,-3-3-1 0,1-2 2 15,-2 1 1-15,-2-3-2 0,-3 3 1 16,1-2 1-16,-3-1-1 0,-2-1-1 15,1 4 0-15,-3-4 0 0,-2 0-1 0,0 1 0 16,0-2 0-16,-2 0 1 0,-2 1-1 16,0-3 1-16,-1 3 0 0,-1 0-1 0,-2 0 0 15,1 4 0-15,-1-4 1 0,-3 2-1 16,1-2 0-16,-1 2 2 0,1-2-1 16,-3 3 0-16,-2-2 0 0,1 1 1 0,-3-2 0 15,0 0-1-15,-2 2 0 0,-2-2 0 0,0 3-1 16,0-3-2-16,-3 3 0 0,1-3 1 15,-2 1-1-15,-1 3 2 0,-1-3-1 16,-1 2-1-16,-1 0 0 0,-3-2 0 0,-2 0-2 16,-2 2-4-16,-4-3-1 15,-2-3 0-15,-2 1-2 0,-3 1-1 0,-2-2 3 0,-1-2 1 16,-3 5 1-16,0-5 0 16,-2 1 2-16,0 1 2 0,0-2-2 0,0 4 0 15,0 1 3-15,0-3 1 0,0 7 0 16,-2-4-1-16,0 1 3 0,0 5 0 15,0-1 0-15,-3-1 0 0,-1 2 1 0,0 1 0 16,-1 2 0-16,-1-2 1 0,-3 2-3 16,-1 1 1-16,-1 0 0 0,0-1 1 0,-1-1-2 15,-3 1 1-15,0 2 2 16,0-2 1-16,2-1-2 0,-2 5 3 0,2-5 0 16,3 4-2-16,-3 0 0 0,4 1-3 0,-1-1 1 15,1 2-3-15,0-2 1 0,1 4 0 16,-1-2 0-16,-1 2 2 0,-3 0 0 0,0 1 2 15,0 0-1-15,-2-1-1 0,-2 1 0 16,0-1 0-16,-2 0 0 0,-2-1-3 16,0 1 1-16,-3-1 2 0,1-2 0 15,-3-1 1-15,-1-2 0 0,-1 2 2 0,3 0 2 16,-3 0-2-16,2-2 0 0,-1 1-2 16,1 2-2-16,-1 0-1 0,-1-2-1 15,0 3 1-15,1-3 0 0,-1 3 2 16,1 1 1-16,-1 1 2 0,2-3-1 15,3 3-1-15,2-2-1 0,0 2 0 16,-1 0-2-16,1-1 0 0,2 1 3 16,0 3-1-16,2-3 1 0,0-1-1 0,2 1 0 15,0 3 1-15,4-4-2 0,0 5 1 16,1-5-1-16,1 3 2 0,3-1-1 0,-1 0-2 16,1 2 1-16,-1-2-4 0,1 1 1 15,0 3-2-15,-3-2 4 0,0 2 0 16,1-3 1-16,-3 2 4 0,0 1-2 15,-1-1 1-15,-1 1-2 0,0-1 2 0,-2 1-1 16,0-2-1-16,0 2 0 0,0-1 1 16,-2 1 1-16,0-1 0 0,0 1-1 0,0 0 2 15,0 0-1-15,2-1-2 0,0 1 0 16,0-1-2-16,1 1 2 0,-1-2 0 16,0 2 1-16,-2 2-2 0,0-1 1 15,0 2-2-15,-3-2-1 0,3 1 1 16,-2 2 2-16,2-3 1 0,2 3 1 0,-2 0 0 15,2 0 0-15,3 0-1 0,-1 0 1 16,0 0-2-16,2 0 0 0,1 0 2 16,-1 0 0-16,0 0 0 0,3 3-2 15,-3-3 1-15,2 0-1 0,-1 2 0 0,1-2 0 16,-2 3-3-16,3-3 3 0,-3 1 0 16,3 2-2-16,-1-1-1 0,1 1 1 15,-1-2 0-15,0 1-2 0,1 3 3 16,1-2 1-16,1 2 0 0,-1-1 2 0,3 1-1 15,-2-1 2-15,1 0-2 0,1 4-1 16,0-4 0-16,-1 2 1 0,1 2-1 0,-2-2 0 16,-3 0 1-16,0 2 1 0,1-2 1 15,-3 0-3-15,3 2 1 0,-1-2 2 0,1 2-2 16,-1-1 0-16,2-2-3 0,3 3 3 16,2-2-2-16,0 1-3 0,2 2 1 15,2-1 1-15,2 1 0 0,0-2-4 16,0 2 5-16,0 4 1 0,2-5 2 0,-1 4 1 15,-1-4 0-15,0 5 2 16,-2-3-3-16,0 1-1 0,-2 3-2 0,-2-3 0 16,-1 2 1-16,1 0 1 0,0-1-1 15,0 2 0-15,2 0 0 0,-1 0 0 16,1 2-1-16,0 0 0 0,2-2 0 0,-2 2 0 16,2 2 1-16,0 1 3 0,-2-2-1 15,2 1 1-15,-2 1-1 0,2 0 3 0,0 1-2 16,0-3-2-16,0 1-1 0,2 1 2 15,2-2-1-15,3 0 0 0,-1-1-3 16,3-2 0-16,-1 1 0 0,5-1 0 0,0-3 0 16,-1-1 0-16,3 1 1 0,2-2 3 15,0 0-1-15,0 2 1 0,2-2-2 16,0 1 0-16,0 0 1 0,0 0 0 0,0 3 0 16,0-2 0-16,0-1 0 0,1 1-1 15,-1 3-1-15,0-2 0 0,0 0-1 16,0-2-1-16,0 0 2 0,2-1 0 15,0 0-1-15,0-1-14 0,5 0-23 16,-1-3-34-16,1 3-40 0,3-3-43 0,1-2-40 16,2 2-28-16,0-1-19 15,1 1-5-15,3-2 4 0,3 2 10 0,1-4-2 16,2 2-29-16,3-1-5 0,1-4 14 16,3-1 19-16</inkml:trace>
  <inkml:trace contextRef="#ctx0" brushRef="#br0" timeOffset="135798.74">20140 9502 64 0,'0'0'77'0,"0"0"-8"15,0 0-7-15,0 0-7 0,0 0-1 16,0 0 0-16,0 0 1 0,-2 0-2 15,2 0-1-15,-2 0 0 0,2 0-5 0,-2 0-5 16,0 0-5-16,-3 0-4 0,1 0 0 16,0 0-1-16,-2 0 1 0,-1 0 1 0,-1 0 1 15,-1 0 0-15,1-4 0 0,-3 4 2 16,1-1 3-16,-1 1 0 0,0-3 1 16,-1 3 2-16,-1-1 0 0,0-2-4 15,1 0-2-15,-3 2-4 0,0-3-3 0,0 3 0 16,-2 1-2-16,0-3 1 0,0 3-2 15,-2-1-3-15,0 1-2 0,-4 0-5 16,0 1-1-16,-3-1-2 0,1 3 2 16,-5-2 2-16,1 3 3 0,-1-3 4 15,-2 2 2-15,1 0 1 0,-3-3 1 16,2 1 1-16,0-1 1 0,0 3-1 0,1-3-3 16,1 1-2-16,0-1-2 0,1 4-5 15,1-3-4-15,1 2-3 0,1-2-3 0,1 4-1 16,0-2-2-16,-1 1 0 0,3 0 1 15,-3 1-2-15,3-1-1 0,0 1 0 16,0-1 1-16,-1 1-2 0,1 1-1 0,0-1 1 16,-1 3 1-16,-1-4 3 0,2 3 1 15,-3-1 0-15,3 2 3 0,-2-3 1 16,1 3-1-16,-1-1 1 0,2-1 1 16,-1 2 1-16,1-3-1 0,0 1 1 0,2-1-1 15,0 3-1-15,-1-2-3 0,1 1-1 16,2 1-2-16,-2 1-1 0,0-4-2 15,0 6 0-15,0-2 0 0,-3 1-1 0,1 1 0 16,0 1 1-16,-3 1 3 0,1 4 2 16,-1-1 1-16,-1-2 5 0,-1 2 1 15,1 3 0-15,-1-1 0 0,3-1-2 0,0 4-3 16,1-3-4-16,3 1-2 0,2-1-1 16,0 2-2-16,4-3 0 0,0 3 1 15,3 2 0-15,-1-2-1 0,2 2 0 16,3 3 0-16,2-3 1 0,-1 3-1 0,3 3 0 15,0-2 1-15,2 2 2 0,0-2 0 16,2 3-2-16,0-4 1 0,2 5 2 16,0-2-2-16,0 1-1 0,2-3 1 15,0 4 0-15,3-2-1 0,-1 1 0 16,0-3 2-16,3 2 1 0,1-2 2 0,1 3 0 16,2-3 1-16,-1-2 0 0,3 5-1 15,2-4-2-15,2-1 1 0,0 0 0 16,2 1 0-16,3 0 1 0,1 0 0 0,1-2 0 15,-1 2 0-15,2-3-1 0,3 0-1 16,-2-2 0-16,1 4 1 0,3-3 0 16,-2-2-1-16,1 0 0 0,3 1 0 15,0-2 1-15,0-1-1 0,4-1 3 0,0 2 2 16,0-2 2-16,5 1 7 0,-1-5 3 0,5 5 3 16,1-4 4-16,3 4-2 15,2-5-2-15,2 5-4 0,4-5-2 0,3 5-3 16,3-4-5-16,3 4 0 0,2-5 0 15,2 2-3-15,2 0-1 0,-2-4-2 16,2 5 0-16,0-5-3 0,2 5 2 16,-2-5 0-16,2 2 0 0,-1 0 1 15,-1-2-1-15,0 1 1 0,0 2 1 0,0-4-2 16,2 2 1-16,0-2 0 0,3 0 3 0,-1-1 7 16,2 0 4-16,1 1 4 0,-1-2 6 15,1-2 1-15,-1 3 1 0,1 1-6 16,1-2-1-16,1 2-3 0,-1-3-1 15,1 3-3-15,1-3-2 0,1 2 0 0,0-2-6 16,2 2 1-16,1-1-4 0,-1-2 0 16,0 0-4-16,0 3 2 0,0-4 2 15,-3 0-2-15,1 0 3 0,0 1 3 0,-1-1 7 16,1 1 3-16,0-2 3 0,1 0 2 16,1 2 0-16,0-1-1 0,0 1-6 15,2 0-4-15,2 2-5 0,-2-3-1 0,2 4-3 16,-3-4-2-16,1 2-2 15,0-2 1-15,-2 3 0 0,0-2 0 0,0 3 1 16,-3-4 2-16,-1 1-1 0,-1-1-2 16,1 3 2-16,-1-3-1 0,1 2-2 15,0-1 0-15,-1 1 0 0,1-1 1 0,-1 3 0 16,1-3 0-16,-3 3 1 0,1-4-1 16,-3 4 0-16,2-4 0 0,-1 2-1 15,-1-2 2-15,0 2 1 0,1-2-1 16,-1 1 2-16,0-4-1 0,-2 2-2 0,3-1-1 15,-1 1 0-15,0-3-2 0,1 1-1 16,-3-1 1-16,0 0 2 0,-4 0 0 16,0 0 0-16,-4 3 1 0,0-3 0 15,-3 0-1-15,1 2-1 0,-3-2 1 0,-1 3-1 16,-3-3 1-16,2 2 0 0,-1-2 0 16,-3 0 0-16,2 0 0 0,-2 0 0 0,2 0 0 15,1 0 0-15,-1 0 1 0,0-2 0 16,3-3 1-16,1 2-2 0,1-1 2 15,-1-1-2-15,-2-1-1 0,1 2 2 16,-1-3 0-16,-2-1-4 0,-1 3 0 0,-1-3 4 16,0 1 1-16,-2 1 0 15,-2-3-1-15,0 1 9 0,0 0-2 16,-2-1-2-16,-3-2-2 0,3-1 0 0,0 2-1 0,0-5-3 16,-1 0 0-16,3-1 0 0,0-3 2 15,0 1-2-15,0-2 0 0,2-1 1 16,0-1-2-16,0 0 0 0,0-1-1 15,-2 1 0-15,-2-1-1 0,0-2 2 0,-3 2 1 16,-1 2 2-16,0-4 0 0,-5 1 0 16,0-1 1-16,1 3 1 0,-5-3-1 0,0 0-1 15,-2 0 2-15,-2 0 3 0,-3-1 0 16,1 2 2-16,-4-5 1 0,-1 3 2 0,-1-2-3 16,-3 2-2-16,0-2 1 0,-4 2-1 15,0-2-1-15,0 2-2 0,-2-1 2 0,-2-1 0 16,-2 2-1-16,-1 1 0 0,-1 0-3 15,0 0 0-15,-3 0-2 0,-2 0-1 0,-1 2 1 16,-1 0-1-16,0 2 1 0,-2-3 3 16,-2 3 1-16,0-3-1 0,-2 1-1 15,0 2-1-15,-4-3-1 0,-1 3 0 0,-1-3 0 16,-3 0-3-16,-1 1 0 16,-3-2 3-16,-2 0 0 0,0-1 1 0,-4-2 1 15,-1 2 2-15,-3-3-2 0,0 0-3 16,-3 3 0-16,-1-3 1 0,-3 1-1 0,0-2 0 15,0 4 2-15,-2-2 1 0,-2 2 1 16,0-2-4-16,-2 3 0 0,-2 0-1 16,0 2 0-16,-2-1 0 0,-3 2 0 0,1-1 3 15,-3 1-1-15,1 1-1 0,-1 0 0 0,-2 4 0 16,1-4 1-16,-1 4 0 0,-4-2-1 16,0 1 0-16,0 1-1 0,-4-2 0 0,0 1-2 15,-2 1 3-15,-3-2 1 0,-1 0 0 16,-3-1 3-16,-2 3-1 0,-1-4 1 15,-3 4-3-15,-3-3 2 0,-1 1-1 16,0 0-1-16,-2 2 0 0,-1-1 0 16,1 2-1-16,-2 0-4 0,1 0 1 0,-1 2 4 15,0 2 2-15,-1-2 0 0,-1 0 1 16,-1 0 1-16,0 3 2 0,-3-3-2 16,-1 3-5-16,-4-3 1 0,0 4 0 0,0-1-2 15,-2-2-3-15,2 2 3 0,0 1 2 16,2-2-2-16,0 0 1 0,2 2 3 15,0-1 0-15,5-2-2 0,-1 3 2 16,5 0-2-16,0 0-1 0,1 1-1 16,3-1 0-16,-2 1-2 0,2 3 1 0,0-4 0 15,2 4 1-15,0-3 2 0,0-1 0 16,0 4 0-16,2-3 0 0,0 0 0 16,0-1 1-16,1 1 4 0,-1 0 0 0,2 1-2 15,2-1 1-15,1 0-1 0,-1 2 2 16,3-2-5-16,1 1-5 0,1-1 2 15,2 3 2-15,-1 0-1 0,1-2 1 16,0 3 1-16,-3-2 0 0,3-1 0 0,-2 2-1 16,-1-2 1-16,1 2 0 0,0 0-1 15,-1-2 1-15,-1 3 0 0,-1 0 0 0,1-1-1 16,-1 1 1-16,3 0 1 0,-3-3-1 16,3 4 1-16,2-3 0 0,-3 2-1 15,3 0 0-15,2 0-3 0,-2 1 2 16,2-2-1-16,-3 1 0 0,1 1-1 0,0-1 1 15,-1 1 0-15,1 3 2 16,0-4-2-16,0 3 1 0,-1-1 3 0,3 1-1 16,0 2 0-16,0-3-3 0,0 3 0 15,2 0 1-15,0 0 1 0,0 0 4 0,0 0-3 16,2 0 4-16,0 0-1 0,2 0-1 16,-2 0-3-16,2 3-1 15,-2-3 1-15,1 2-2 0,-4 1-1 0,1 0 1 0,0 1 1 16,-2 0 0-16,-2 1 0 0,0-1 0 15,-3 1 1-15,3-2-1 0,-2 2 0 16,1 3 0-16,-1-3 1 0,2 3 3 0,-3-1 0 16,1-1 1-16,-2 3-2 0,-1 1 3 15,1-1 0-15,1 0-5 0,-1 2 1 16,1-2-1-16,3 1-2 0,0 2-2 16,-1 1-1-16,3-2 3 0,-2 3 2 15,2 1 1-15,-2-2 0 0,1 1 0 0,-1-2 1 16,2 4-3-16,-2 1 0 0,0-1-2 15,-1 2-2-15,1 2 3 0,0 0-2 16,2 0 2-16,2 0 1 0,-1 0 0 0,4-1 3 16,1 0 1-16,4-3-1 0,3 3 1 15,1-4-1-15,5-1-2 0,0 1-1 16,4-2-2-16,0 0-3 0,5 0-9 16,-1-2-13-16,1 3-15 0,3-3-19 0,1 3-25 15,-1 0-25-15,1 0-27 0,2-2-38 0,-1 5-45 16,3 0-43-16,-2 1-37 15,-2 1-48-15,-3 2-51 0,-4 0 3 0,-4 5 35 16,-6-4 50-16</inkml:trace>
  <inkml:trace contextRef="#ctx0" brushRef="#br0" timeOffset="146997.96">17219 10828 17 0,'0'-1'32'16,"0"1"2"-16,0 0 3 0,0-3 8 0,0 3 5 15,0-2 5-15,0 2 3 0,0-3-2 16,-2 3-4-16,2-1-4 0,-2-1-2 15,0-2-4-15,0 3-2 0,-3-2-1 16,3 2-4-16,-2-3-2 0,0 0-7 0,0 3-5 16,-1-3-4-16,1 3-5 0,-2-2-3 15,-3 0-3-15,1 2 1 0,-1-2-1 16,-1 2 1-16,-3-3 3 0,0 3 4 0,1-2 1 16,-1 2 2-16,-2-3 1 0,0 3 0 15,-2 1-2-15,0-3-1 0,1 3-2 16,-1 0 1-16,-2 0-3 0,-1 0-1 15,1 3-3-15,0-3 0 0,-2 1-2 0,2-1-2 16,0 4 0-16,0-3-1 16,0 2-1-16,2-2 0 0,-2 3 1 0,2-3-2 15,0 3 0-15,2-1 0 0,-2 1-1 16,3 1 1-16,-3 3 0 0,0-4 2 16,0 3-1-16,0 2 0 0,0-3 0 0,0 3-1 15,0 1 0-15,0 0 0 0,-2 1 0 16,0 2 2-16,0-3 2 0,0 4 1 0,0 0-2 15,0 2 2-15,0-3 1 0,0 3-2 16,0-1 1-16,0 1-4 0,0-1 2 16,2 2-1-16,0-1-1 0,0-1 0 15,2 1 0-15,-2 2 2 0,2-2 1 0,0 3 2 16,3-1 1-16,-3-1 0 0,2 3 5 16,0-2 1-16,1 2 1 0,-1 1 2 15,0 0 1-15,3 1 1 0,-1-2-2 16,1 4-1-16,-1-3 0 0,3 2-2 0,1 0-1 15,1-1-1-15,0 2-1 0,1-3 2 16,3 0 1-16,0 1-1 0,0-2 0 16,2 1-1-16,2-3-1 0,0 2-3 15,0-1-1-15,3 0-2 0,-1 1 0 16,0-4 1-16,0 3-3 0,3 0 0 0,-3-1 2 16,2-1-1-16,-2-1 2 0,3 2-2 15,-1-3 1-15,0 3 2 0,1-2 0 0,-1 3 1 16,3-4 0-16,-1 4 0 0,1-4 0 15,-1 4 0-15,3-3 0 0,1 2 1 16,1-2-1-16,2 2 1 0,2-2 2 16,2 1 0-16,0 0-1 0,4-2-1 15,0 0 1-15,3 1-2 0,1 1 0 0,1-1-3 16,-1 1 0-16,3-1-1 0,2 1-1 16,-3 0-1-16,3 0 0 0,0 2 1 15,2 0-2-15,-2-3 0 0,1 4 0 0,3-2 0 16,0-1 2-16,0 2-1 0,2-1 1 15,3-1 0-15,-1 1 0 0,0 1 1 16,2-2-1-16,3 1 0 0,-1-2 0 0,3 3 1 16,2-4-1-16,-3 1 1 15,5-3-1-15,-2 3-1 0,1-3 3 0,3 2-1 16,-2-1 0-16,2-3 0 0,2 2-2 0,-2-2 2 16,2 3-1-16,2-4 0 0,0 5 3 15,0-5-3-15,3 5 3 0,1-5-1 16,1 1 0-16,-1 2-1 0,0-4 2 0,3 2 2 15,-1-2 2-15,1 1 2 0,-1 1 1 16,3-1 1-16,2-1-2 0,-3 2 2 16,3-2-1-16,0 2-2 0,-1-2-1 15,3 4-2-15,-2-5 0 0,2 4-3 0,-2-3-3 16,1 2 1-16,-1-2 0 0,0 2 0 16,-2-1-2-16,-1 0 1 0,-3-1 2 0,-1 1 0 15,-4-1-3-15,0 0 2 0,-2-1 0 16,-2 0 0-16,0-2-2 0,0 2 0 15,-2-1 0-15,2 1 1 0,-2 1-1 16,1-2 2-16,3 2 1 0,1-3-1 16,-1 3 2-16,2-2-2 0,0 1-1 15,0-3-1-15,0 3 0 0,2-1 0 16,-1-2 0-16,1 3 0 0,-2-3 0 0,2-1 0 16,-2 0 0-16,-2 0 0 0,0 0 1 15,-2-3-1-15,0 2-1 0,-2-2 1 16,0-1 0-16,-2 4 0 0,-1-4 0 0,1 0 0 15,0 0 1-15,-3 0 0 0,3 0 2 16,-3-4 0-16,3 3 0 0,-2-2 0 16,-1 2-1-16,1-3 1 0,-1 0-1 0,1 3-2 15,-3-5 0-15,3 2-1 0,-3-1 1 16,3 0-1-16,-3 0 0 0,3-2 1 0,-3-1 0 16,3 3 1-16,-3-4-1 0,3-2 0 15,-3 1 0-15,3 1-1 0,0-2 1 16,-1-2-1-16,-1 2 0 0,1 1 0 15,-1-2 0-15,1-1 1 0,-1 1 0 16,-1-1 0-16,-2 1 0 0,3 1 0 16,-5-3 0-16,2 4 0 0,-3-1 0 0,1-3-1 15,-4 3 1-15,0-2 0 16,0 2 0-16,-2 1 0 0,-3-4 1 0,1 3-1 16,0-2-1-16,-3-2 1 0,1 1 0 0,-2 2 1 15,-1-2-1-15,1 0 0 16,-3 0 0-16,0 2 1 0,1-2-1 0,-1-2 0 15,-1 3 0-15,-1-3 0 0,0 2 0 16,0-1 1-16,-1 1-1 0,-1-2 1 0,-2 3 0 16,0-3 0-16,0 2 0 0,0-1 0 15,-2 1-1-15,0-2 0 0,-2 3 1 0,-1-3 0 16,1 0-1-16,-2-1 0 0,0 1 1 16,-3 3-1-16,1-3 0 0,-3 2 1 15,1-1 0-15,-1 1 0 0,-1-2 0 0,-3 3-1 16,2-3 1-16,-2 2 0 0,-2-1 0 15,3 1-1-15,-5-2 1 0,0 2-1 16,0-2 0-16,-2 1 0 0,-3 0 1 16,1 0 1-16,0-2-2 0,-2 4 2 15,-3-4-1-15,1 5 0 0,-3-5-1 0,0 5 0 16,-1-2 0-16,-1-1 0 16,-2 2 0-16,0 0 0 0,-2 0 0 0,1-2 0 15,-1 2 1-15,-2 0-1 0,-3 0-1 16,1-2 0-16,0 0 0 0,0 1 1 15,0-1 0-15,-3 0 1 0,3 1 0 0,-2-1 0 16,0 0-1-16,-1-1 0 0,1 0 0 16,-2-1 0-16,1 1-1 0,-1-2 0 15,2 2 0-15,-3-2 0 0,3 2 1 0,-2 0-1 16,1-1 0-16,-1 1 1 0,0 2 1 0,-1-1 1 16,1 2-2-16,-1 0 2 0,1 0 1 15,0-2-3-15,-1 5 1 0,1-3 0 16,-1 2 0-16,-1 2 0 0,-1-2-1 15,1 2 0-15,-3-1 0 0,1-1-2 16,-3 1 1-16,0 1 1 0,0-1-1 16,-2 0 1-16,-1 1 0 0,-1-2 0 15,-3 2 0-15,-1-4 0 0,2 5 2 0,-2-1 1 0,0-3 0 16,-3 4 2-16,3-5-1 0,-2 6 0 16,-1-6 2-16,1 4 0 0,0-2 1 15,-3 2 2-15,3-1-1 0,-2-2 0 16,1 0 1-16,-1 1-1 0,-1-3 1 15,3 4-2-15,-2-1 3 0,1-2 0 0,1 2-2 16,0 1 1-16,-1-3-2 16,3 5-1-16,0-4-2 0,0 3-1 0,-1 1-2 15,1-1-2-15,2 0 0 0,-2 2 1 0,2-2 0 16,-3 1-1-16,1 0 2 16,0 1-1-16,-2-3 1 0,2 5-1 0,-3-5 1 15,3 4 0-15,0-3-1 0,0 1 0 0,-1 0 0 16,1 0 2-16,2-1 0 0,0 3 0 15,0-4 0-15,0 5 1 0,2-3-1 16,0 1-1-16,0 2-1 0,0-3 1 16,0 2-1-16,2 0 1 0,-2 1 1 0,2 0-1 15,0-3 2-15,0 4-1 16,0-3 0-16,1 2-1 0,-1 0 0 0,0 0 0 16,0-3-1-16,0 5 1 0,-2-5-1 15,2 2 0-15,-2-1 0 0,2 1 0 0,-2-1 0 16,3-1 0-16,-3 4 1 0,2-2-1 15,-2 0 0-15,2 1 1 0,-2 0-1 16,2-3 1-16,-2 4-1 0,2-1 0 16,-2 2 0-16,2-2 0 0,0 1 0 15,3-1 1-15,-3 1 1 0,2-1 0 0,0 0-1 16,1 4 0-16,-1-4 1 0,2 2-1 16,-2-2 0-16,3 4-1 0,-3-2 1 15,2-2 0-15,3 4-1 0,-3-1 0 0,3-2 0 16,1 3 2-16,-1-3-2 0,1 0 0 15,1 3 0-15,2-3 0 0,-3 0 0 0,3 0-1 16,-2 2 1-16,1-3 1 16,-1 4 0-16,0-4 1 0,-3 2 0 0,3-2 1 15,-3 4 1-15,-1-3 3 0,-1 0 0 0,0 1 0 16,-1 0 0-16,-1-2 0 16,0 4-1-16,-2-3 0 0,0 0-2 15,-2 3 1-15,2-2-1 0,-2 1-1 0,0 0 1 16,0-1-1-16,1 2 0 0,-1 1 0 15,-3-4-1-15,3 4 1 0,-2-1 0 16,2-2-1-16,-2 3 2 0,2-1 1 16,-2-3-1-16,2 4 2 0,-2-1 1 0,2 1-1 15,2-3 0-15,0 3-1 0,1-1 0 16,1 1-1-16,2-4 0 0,0 4 1 16,1-1 0-16,1 1 2 0,1 0-3 0,-1-2 0 15,3 2-3-15,-3 0 1 0,3 0-2 16,-3 0-1-16,3 0 2 0,-2 0 1 0,1 0 1 15,1 0 0-15,1 0 3 0,-1 0 1 16,2 0 1-16,0 0 3 0,1 0 2 16,1 0 0-16,0 0-1 0,0 0-1 15,2 0-2-15,0 0-3 0,0 0-2 0,0 2-2 16,0-2 1-16,0 1 0 0,-1 3-2 16,1-3 1-16,0 3 1 0,0 0-1 15,0 0-2-15,0-3 2 0,0 4 1 16,2-2 3-16,-2-1 3 0,2 0 4 0,0 1 4 15,0-2 4-15,0 3 4 16,1-3-2-16,1 2-1 0,2-2-2 0,0 3-6 16,1-3-4-16,1 2-4 0,0-2-2 15,3 1-3-15,0 2-1 0,-1-4 3 0,3 1-1 16,1-1-1-16,-1 3 0 0,2-3 1 16,0 1-1-16,2-1-3 0,-3 4 2 15,3-4 0-15,0 1-1 0,0-1 1 0,2 3-1 16,-2-3-1-16,2 0-1 15,-2 0-1-15,2 0 1 0,0 0 2 0,0 0-1 16,0 2 1-16,0-2 1 0,0 0 1 0,0 0-1 16,0 0 0-16,0 0 1 0,0 0 1 15,0 0-1-15,0 0-2 0,0 0 1 16,0 0 0-16,0 0-1 0,0 0 0 16,0 3 0-16,0-3 2 0,0 0-1 0,0 0 0 15,0 1 0-15,0-1-1 0,2 0 1 16,-2 0-1-16,0 0 1 0,0 0-2 15,0 0 3-15,0 0-1 0,2 0 0 0,-2 0-1 16,0 0 1-16,0 0 1 0,0 0 0 16,2 0 0-16,-2 0-1 15,0 0 0-15,0 0 1 0,0 0 0 0,0 0-1 16,0 0 0-16,0 0 0 0,2 0 0 0,-2 0 0 16,0 0 0-16,0 0 0 0,0 0 0 15,0 0 0-15,0 0 0 16,0 0 0-16,0 0 0 0,0 0 0 0,0 0-1 15,0 0 1-15,0 0 0 0,2 0-1 16,-2 0 1-16,0 0 0 0,0 0 0 16,0 0 0-16,0 0-1 0,2 0 1 0,-2 0 0 15,3 3-2-15,-3-3 2 0,2 2 0 0,-2-2 0 16,2 2 0-16,0-2 0 0,0 3 1 16,0-3-1-16,0 1 0 0,2 3-1 15,-1-4 1-15,-1 1-1 0,0 2 0 16,0-3 1-16,0 1-1 0,0-1 1 0,0 4 0 15,3-3 0-15,-3-1 0 16,2 3-2-16,-2-2-9 0,2-1-20 0,0 4-22 16,1-2-31-16,-1-1-40 0,2 3-44 15,1-3-41-15,1 2-36 0,1 2-32 0,1-1-42 16,1 1-3-16,-1-1 23 0,1 3 39 16</inkml:trace>
  <inkml:trace contextRef="#ctx0" brushRef="#br0" timeOffset="152852.5">28196 10950 19 0,'-2'0'28'0,"0"3"-4"16,0-3-1-16,0 2 1 0,-3-2-3 15,1 3-1-15,0-3 2 0,0 0 0 16,-3 2-1-16,-1-2-3 0,-1 0-1 0,1 1-1 15,-3-1-2-15,-1 4-1 0,-3-4-1 16,0 1-1-16,-2-1 1 0,-2 3 1 16,0-2 2-16,-2 3 1 0,0-3 2 15,-3 2 1-15,-1-2 1 0,0 3 0 0,-3-1 1 16,1 1-1-16,-3 0 0 0,0-3 0 16,1 4-2-16,-1-2 1 0,0 2-1 15,3-4-2-15,-3 2-3 0,3-2-1 16,1 1-3-16,-1 2-2 0,4-3-2 0,-3 2-2 15,5-2 2-15,-2 3-1 0,2-3 0 16,-1 2-2-16,3-1 2 0,-2 1-1 16,0 1 1-16,0 0 0 0,0 0 0 15,-1 1 3-15,1-1 0 0,0 4-1 16,0-3 1-16,0 2 0 0,0-3 0 0,-1 2 0 16,1-2 0-16,2 3 1 0,-2-2-1 15,2 2 0-15,2-2 0 0,0 1-4 0,0-2-1 16,0 3 0-16,2-3 0 0,1 4 0 15,1-3 1-15,-2 2 0 0,2-2 1 16,-1 3-1-16,1 1 1 0,-2-1 0 0,0 1 1 16,0 0 1-1,1 2 1-15,-1 2 0 0,2-3 0 0,-2 1-1 16,3 3-3-16,-1 0 1 0,0 0-1 0,1-2 0 16,-1 2-2-16,2 2 3 0,1-3-1 0,1 3 1 15,1-2-1-15,-1 0 0 16,1 1 1-16,-1 0-1 0,3-1 1 0,0 1-1 15,-1 0 2-15,1-1 1 0,0 2 1 16,-1-1 2-16,1 1 2 0,0 1 1 16,-1 0 2-16,1 0 3 0,-1-1 1 0,-1 4 1 15,2-6 1-15,-3 6 0 0,3-6 0 16,-1 5-3-16,1-3 0 0,0 2-3 16,-1-2-1-16,3 2-2 0,0-2-1 0,0 0-1 15,2-2-2-15,0 6-1 0,-1-6-3 16,3 2 0-16,0 3 0 0,0-4-2 15,3 4 0-15,-3-4 1 0,2 4 0 0,0-3-1 16,2 2 2-16,-2-2-1 0,2-2 0 16,3 2 0-16,-3 1 1 0,2-1 0 15,3 0 2-15,-1-3 0 0,1 3 0 16,1-2 1-16,3 1 0 0,0-1-1 0,-1-2 0 16,1 2-1-16,2 1 3 15,2-2-2-15,-2 1 0 0,2-3 0 16,-1-1 1-16,4 1 1 0,-1 2-1 0,0-3 2 15,2 1 5-15,0 2 2 0,2-5 1 16,1 4 1-16,-1-3-1 0,2 2 3 0,1-2-3 16,-1 2-2-16,0-1 0 0,3-1 0 15,-1 0 3-15,3-1-3 0,2 0 2 16,0 1 1-16,1-3 2 0,3 0-2 0,0 2-1 16,5-2 1-16,-1 1-3 0,4-3-2 15,1 4-2-15,3-3 1 0,1 3-2 16,0-1-2-16,2-1-1 0,-3 2-2 0,1-3 0 15,0 2-3-15,-1 1 1 0,-1-2-1 16,-1 1 0-16,1 0-1 0,-3-1 0 16,1 2 1-16,-1-3-1 0,3 0 0 15,-3 2 1-15,3-3-1 0,0 4 1 0,1-3 0 16,1 0-1-16,0 1 1 0,1-2-1 16,1 1 0-16,0-1 0 0,2 2 0 0,2-1 0 15,2 0 0-15,-2 1 0 0,2-2 2 16,0 1-1-16,1-1 0 15,-1 2-1-15,-2 0 0 0,0-2 0 0,-2 1 0 0,0-1 1 16,-3 1 0-16,1 0 1 16,-2 0 1-16,0-4-1 0,-1 4 0 0,-1-2 1 15,-3-3 2-15,3 1-3 0,-3-1 1 0,1-1 1 16,-1 1 2-16,1-3-2 0,-3 2 0 16,0-4 3-16,1 0 2 0,-3 0 4 15,0 0 4-15,0 0 4 0,1-3 3 0,-1 2 1 16,-2-4 1-16,2 4-2 0,-2-3-4 15,2 3-5-15,-2-4-3 0,3 3-3 0,-3-2-3 16,0 2-3-16,0-2 1 0,0 0-1 16,-2 1 0-16,-2-1-1 0,2 0 0 15,-2-1-1-15,-2 1 1 0,-3-2 0 0,1 1-1 16,-1 0 0-16,-3 1 2 0,-1-2 0 16,1 2 0-16,-5-3 1 0,2 0 1 0,-2-2 1 15,-2 2-1-15,2-1 1 0,-1-2-2 16,-1 0 0-16,0-1-2 0,0 1-1 0,0-2 0 15,0 1 0-15,0-2-1 0,0 2-1 16,-2-2 0-16,0 2 0 16,0-1 1-16,0 0 1 0,-3 0-1 0,1 0 0 15,-2 0 1-15,0 2 0 0,-1-2 0 0,-1 4 4 16,-3-4 2-16,1 5 2 0,-1-2 2 16,1 0 2-16,-3 4 0 0,0-5-1 0,-1 5 0 15,-1-4-2-15,0 3 0 0,0-3-1 16,1 3-1-16,-3-3 0 0,0 3 2 15,0-2 0-15,0 0 1 0,-2 1 0 0,0-1 0 16,0 1-2-16,0 0 2 0,0-1-1 16,-2 1-2-16,0-1 2 0,0 1 0 0,0-2-1 15,-3 3 2-15,1-2 0 0,0 1 0 16,0-1 1-16,-3 1 0 0,1-1 0 0,-2 2 0 16,-1-3-3-16,1 4 1 0,-1-5-1 15,-1 2-1-15,-1 0-1 0,0 0 2 16,-1-2-1-16,-1 1-2 0,0 2 1 15,1-2 0-15,-3 0-1 0,0 0 0 0,-2 2-1 16,0-2-1-16,0 0-1 0,-2 0-1 16,0 2-2-16,0-1 0 0,-2 0-1 15,0 0-1-15,0 1-2 0,-3-1 1 0,-1 1 0 16,2 0 2-16,-3-1 1 0,1 1-1 16,-3-1 2-16,3 0 0 0,-3 1 1 15,-1-1-1-15,1 2-1 0,-1-3 0 0,-1 3 0 16,0 1 0-16,-1-3 1 0,1 2 0 15,0 1 0-15,1-1 2 0,-1 1 0 0,0-2-2 16,3 4 1-16,-3-1-1 0,3 0 0 16,-1-1 0-16,1 1 0 0,-1 0 0 15,-2 2 1-15,3-2 0 0,-3 3 0 0,1-3-1 16,-1 3 0-16,0-3-1 0,-1 1 0 0,-1 0 1 16,-2 0-2-16,2-1 0 0,-2 3 1 15,1-4 0-15,-1 4 0 0,0-3-1 16,0 1 1-16,0 1 0 0,2-1 0 0,1-1 0 15,-1 2-1-15,2-2 0 0,1 3 0 16,-1-3 1-16,0 2 1 0,3-1 1 16,-1 3-1-16,1-3 3 0,-1 1-2 15,-1 2-1-15,1 0 0 0,-2-3-1 0,1 4 2 16,-1-3-2-16,-2 2 0 0,1 0 1 16,-1-3-1-16,0 3-1 0,-2-2 0 0,0 3 1 15,1-2 0-15,-1 2 1 0,-2-3 1 16,2 2 0-16,0 1-2 0,0-1 1 15,0 1-1-15,-2-1-1 0,2 1-2 16,-2-2 0-16,0 2 3 0,1 3-1 0,-1-4 0 16,0 2 1-16,-3-2 1 0,3 4 1 15,-2-2 1-15,0 0 0 0,0 2 2 0,0-2-4 16,0 2 1-16,0-3 1 0,-2 3-1 16,-1-2-2-16,-1 2 1 0,0-3-1 0,-1 3 0 15,-1-2 0-15,-3 2-1 0,3-3 1 16,-3 2-1-16,-1 1 0 0,1-2 1 0,1 1 0 15,-1-1 0-15,5 2 0 16,-1 1 0-16,3-3-3 0,4 3-13 16,2-2-28-16,3 2-37 0,1 0-45 0,4 2-52 15,1 2-55-15,0 1-50 0,1 5-61 16,1-1-10-16,0 1 21 0,0 5 39 16</inkml:trace>
  <inkml:trace contextRef="#ctx0" brushRef="#br0" timeOffset="171393.71">21069 12404 21 0,'0'0'105'15,"0"0"-25"-15,0 0-17 0,0 0-14 16,0 0-9-16,0 0-2 0,0 0-2 0,0 0 1 16,0 0 0-16,0 0 5 15,0 0 8-15,0 0 7 0,0 0 9 0,0 0 4 16,0 0 7-16,0 0 0 0,-2 0-1 15,2 0-6-15,0 3-8 0,-2-3-5 16,2 0-7-16,-2 2-1 0,2-2 3 16,-2 0 8-16,2 0 11 0,-2 0 11 0,2 0 10 15,-2 0 3-15,2 0-3 0,-3 0-10 0,-1 0-13 16,0 3-14-16,0-3-15 0,-3 1-15 16,1-1-7-16,-2 3-5 0,-3-1-2 15,0 1 0-15,1-2 3 0,-3 2 0 16,-2 0 3-16,1-2 1 0,-1-1 1 0,-2 3-3 15,-2-3-2-15,0 1 0 16,0-1 0-16,-3 4 0 0,1-4 0 0,0 1 7 16,0-1 3-16,0 3 6 0,-2-3 7 0,1 1 5 15,-1-1 5-15,2 4-3 0,-2-4-3 16,-1 1-7-16,1 2-8 0,0-2-8 16,-1 5-6-16,-1-5-4 0,2 4-1 15,-3-2 0-15,1 2 1 0,0-1 3 0,-1 1 2 16,1-2-1-16,-1 2 1 0,1-1 0 15,0 1-5-15,1-1-2 0,1 1-3 16,0 0 0-16,2 1-2 0,-1-2-1 16,1 4 1-16,2-3-2 0,0 2 1 15,0-2-1-15,0 3 1 0,0-2 2 16,2 1 1-16,-2 0 4 0,2 2 1 0,-2-3 3 16,2 4 1-16,-2-1-1 0,2 0 1 15,-2 3 2-15,2-3 0 0,-2 1 1 0,2 0 2 16,-2 0-1-16,2 1 1 0,0 2 0 15,0-3 1-15,-2 1 4 0,2 2 2 16,0-2 0-16,0-1 4 0,1 3-1 0,-1-2-2 16,2-1-6-16,-2 5-5 0,2-5-1 15,2 3-6-15,1-1-4 16,-1 1-2-16,0-1-1 0,1 1 0 0,1-2 1 16,-2 3-1-16,3 1 2 0,-1-2-1 0,0 3-1 15,3-2 3-15,0 1-1 16,-1-1 0-16,1 2-2 0,1-2 1 0,3 2-1 15,2 1 0-15,0-1-3 0,0 0 2 16,2-2 1-16,2 2-1 0,2 1-3 16,0-1 2-16,3-1 1 0,-1-1 0 0,5 1 1 15,-1 0-1-15,1-1 3 0,1 1-2 16,3 0 2-16,0 0-2 0,0 1-1 16,2 1 0-16,0 0 2 0,0 0-1 0,2-1 1 15,0-1 2-15,2 0-1 0,0 1-1 16,2 1-1-16,3-1 0 0,-1-3 0 15,1 0-1-15,3 0 1 16,1-1 2-16,-1 1-3 0,5 0 2 0,0-2 0 0,0-1 0 16,2 1 0-16,2 2-1 0,2-3 2 15,-2 1 1-15,3-2-1 0,1 3 2 16,0-3 1-16,1 0 1 0,1-1-2 0,3-1 0 16,-1 1 1-16,3-3-1 0,0 0 1 15,1 1 0-15,3-1 2 0,2-4 1 16,0 3 0-16,3 0-1 0,1-3 2 15,-2-1-1-15,2 3-1 0,-2-3-2 0,3 1-2 16,-3-1-1-16,2 0 1 0,-2 0-2 16,3 0 0-16,-1 4 1 0,-2-4-1 15,2 1 5-15,0-1-3 0,1 3 7 16,1-3 3-16,0 2 2 0,3 0 0 0,2 1-3 16,1-3 0-16,3 1-6 0,2 3 0 15,2-3-5-15,-2 3 2 0,2 0 0 16,-2 0-3-16,2-1 0 0,-2 2 0 0,0-1 4 15,0 4-1-15,0-3-2 0,-2 1 3 16,0 0-1-16,0 3 2 0,0-1-4 16,-1 0-1-16,3 1 2 0,3 0 0 0,-1-1 0 15,2 0-2-15,0 1 0 0,2 0 0 16,-1 1 1-16,-1-1-2 0,0 1 0 16,0 1 0-16,-2-1-1 0,0 0 0 0,0-1 1 15,0 0 1-15,-2 2-1 0,0-2 1 16,-2 1 0-16,2 1 0 0,-2-1 0 15,0-1 1-15,0 2 0 0,0-2-1 0,-1 4 0 16,1-6 0-16,0 2 0 16,-2 1-3-16,2-4 1 0,-3 2 0 0,3-2 0 15,-2 2 1-15,0-1 3 0,-3-3 1 16,1 2 1-16,0-2-2 0,-1 4 2 16,-1-5-2-16,-1 5-4 0,1-3 0 15,-3-1 2-15,1 1 0 0,-1-1-1 0,0 0 1 16,1 0 0-16,-3 1 1 0,0-1-3 15,0 0 3-15,-1 0-2 0,-1-3-1 16,-2 3-1-16,0-2 1 0,0-2 2 0,-2 1-1 16,0-1 1-16,-3 0-1 0,3 0 2 15,-2 0-1-15,0 0 2 0,0 0 0 16,-3 0-2-16,3 0 3 0,0 0-2 0,0 0 2 16,0 0-2-16,-1 0-1 0,1 0-1 15,2 0 1-15,0 0 0 0,0 4-4 16,0-4 0-16,2 1 2 0,-2-1 2 15,2 3-1-15,0-3 0 0,-2 1 1 0,2-1 0 16,-2 4 0-16,2-3 0 16,-2 2-2-16,2-3-1 0,-2 1 2 0,2-1 1 15,-2 4 0-15,0-4 1 0,-3 0-1 0,3 0 2 16,-2 0 1-16,2 0-3 0,-2 0-3 16,0-4-1-16,-1 3 0 0,1-2 2 0,0 2 0 15,0-3 0-15,0 3 0 0,-3-3 2 16,3 0 0-16,-2 1 0 0,-1-1 0 15,-1 0 0-15,0-1 0 0,-3 1 0 16,-2-1 0-16,1 1 0 0,-5 0-1 0,0 0 1 16,-2-4 0-16,0 2 0 0,-2-2-2 0,-2 2 0 15,-3-3 3-15,1 0-1 0,-1 1-2 16,-1-1 0-16,-3-4 4 0,3 2-1 16,-5 1-1-16,0-1 3 0,1-2-1 0,-3 0-1 15,-2 0-1-15,-2 0 2 0,0-2-2 16,-2 1 0-16,-3 2 0 0,1-5 1 15,-2 5 1-15,-3-5-2 0,1 1 0 0,-1-1 0 16,-4 0 0-16,3 0 0 0,-3 0-1 16,-2 0-3-16,0-2 2 0,0 1 1 0,0 1-2 15,-2 1 2-15,-2-2 1 0,0 2 2 16,0-2 0-16,-2 2-2 0,-3 0 2 16,1 0-1-16,-2 0 1 0,-3 1-1 0,-2-1 0 15,1 0 3-15,-1 0-1 0,-2 1-1 16,-2-1-2-16,0 0 1 0,-2 0 1 0,-2 0-3 15,0 1 1-15,0-4-1 0,-3 4 2 16,-1-4-3-16,0 3 2 0,-1-2 0 0,-1 1-2 16,-3-2 0-16,0 1 1 0,1 1 1 15,-5-1-3-15,0 2 3 0,-2-3 0 16,-2 4 0-16,-2-4 0 0,-1 4 3 16,-3-4 0-16,0 3-1 0,-1 2 2 0,-1-2-4 15,-3-1 0-15,2 1 0 0,-1 2-1 16,-3-2 1-16,0 0 0 0,0-1 6 0,-2 1 1 15,0 1 0-15,0 0 0 16,-2-2 1-16,0 1 0 0,0 1-1 0,-2 1 0 16,-2-1 0-16,0 0 0 0,-1 2-1 0,-3 0-3 15,-1 0-3-15,1-2 0 0,-3 2 0 16,1 0-1-16,-1 1 0 0,0-1-1 16,1 1-1-16,-1-1 3 0,-2 0-5 15,3-2 5-15,-3 2-1 0,-2 0 5 16,3 0 1-16,-3-1-2 0,0 3 3 15,0-3-3-15,0 3-1 0,0-3-1 0,0 3 0 16,1-1 1-16,-3 2-2 0,2-2-1 16,0 0 0-16,0 1 0 0,2 0 1 15,3-1 0-15,-1 1 0 0,0 2-1 16,3-3 1-16,2 3 0 0,-1 0 0 0,1 4 0 16,-1-5-1-16,3 4 2 0,-2-2-1 15,2 2 0-15,-3 1-1 0,1-1-1 0,-1 2-1 16,1-4 2-16,0 1 2 0,1 1 1 15,-1-2-1-15,2 3 3 0,-1-3-1 0,1 1-3 16,2 2 1-16,0 1-1 0,2-1 0 16,0 1 2-16,2 1-2 0,0-1 2 15,0 3-5-15,2-2 1 0,-2 2 4 0,3 1-1 16,-3-4 2-16,2 4-2 0,-2 0 6 16,2 0-3-16,-2 0-1 0,-2-1-3 15,2 1 0-15,-2-3-2 0,0 1-1 16,2-2 1-16,-2 1 1 0,2-1 1 15,0 1 0-15,0-2-1 0,3 4 1 16,1-2 2-16,0 2 0 0,3-3-2 0,-1 3 0 16,1 1 0-16,-1 0-2 0,0 0-1 15,1 1-1-15,-3-1-3 0,1 4 4 0,-1-4 1 16,-2 0 2-16,-2 0-2 0,2 1 0 16,-2-1 3-16,3 3-1 0,-3-3 0 15,2 0-3-15,-2 1 7 0,2-1-2 0,0 4 0 16,1-3 1-16,-1 2-3 0,0-1 2 15,0 0-1-15,-2 1 1 0,2-2-1 16,1 2-1-16,-1-1 1 0,0 1 0 0,0-2-1 16,3 3-1-16,-3-3 0 0,2 2-2 15,-2-2 1-15,1 3 1 0,-3-2 2 16,2-1 2-16,-2 2-1 0,2-2 2 16,-2 3 1-16,2-4-1 0,3 1-3 15,-1-1-1-15,0 3 0 0,3-3 0 0,1 1-2 16,3 3-1-16,-2-3 2 15,1 2 1-15,3-1-2 0,0 3-1 16,0-4 1-16,-1 4 2 0,1-2-1 0,2 2 1 16,2-1 1-16,0 1 0 0,0-2 2 15,0 2 0-15,2-1 1 0,2 1-1 16,1-1-2-16,-1 1 0 0,2 0-1 16,3-4 0-16,-1 4 0 0,1-2 1 0,1-1 1 0,3 1 0 15,2-2 2-15,0 2-3 0,0-3 0 16,4 2-3-16,0-2-1 0,2 3 1 15,0-3 0-15,2 1 1 0,3-1-2 16,1 0 3-16,1 0-2 0,-1 0-4 16,3 3-4-16,0-3-9 0,-1 3-15 0,1-3-23 15,0 1-39-15,-1 2-51 0,1 2-74 16,-3-1-81-16,-1 1-82 0,-1-1-95 16,-1 0-25-16,-5 0 22 0,-2 1 61 0,-3-2 79 15</inkml:trace>
  <inkml:trace contextRef="#ctx0" brushRef="#br0" timeOffset="181684.49">22297 13762 78 0,'0'-4'160'16,"0"-3"-21"-16,0 2-22 0,0 2-16 15,0-2-17-15,0 4-12 0,0-2-11 16,0 2-3-16,0 1-1 0,0-4 4 16,0 4 8-16,-2-1 6 0,2 1 7 15,-2 0 2-15,2 0-3 0,-2 0-6 0,-3-3-10 16,3 3-7-16,-2 0-9 0,0 0-7 15,-3 0-4-15,1 0 1 0,0 0 5 16,-3 0 2-16,1 0 5 0,-1 0 3 16,-1 0 6-16,-1 0 0 0,1 0 1 15,-1 0-2-15,0 3-1 0,-1-3-2 16,-3 1-3-16,0-1-3 0,-2 4-3 0,0-3 1 16,-2 2-1-16,-2-2 2 0,-2 3 2 15,-1 0 0-15,-1 3-2 0,-2-1-3 16,-1 2-6-16,0 1-4 0,-1-1-6 0,-1 4-2 15,1-2 1-15,-3 1-1 0,2 3 0 16,-2 1 2-16,3-2 1 0,-3 3-1 0,2-1-2 16,1 4 0-16,-1-2 0 0,1 1-2 15,1 2-4-15,3 4-1 0,-1 1-3 16,1 0-2-16,4-2-3 0,-1 2-4 0,3 3-2 16,3 2-4-16,1-4 0 0,2 3 0 15,2 0-1-15,3 3 0 0,2 1-1 16,1-3 2-16,1 3-2 15,4-3-1-15,0 3-1 0,0-2 0 0,4 1-1 0,1-1-1 16,1 0 0-16,0-1 2 0,5 2-1 16,2-2 2-16,1-1 2 0,3 1-2 15,4-1 3-15,3 0 0 0,1-3 1 0,5 4-2 16,2-2 0-16,4-3 3 0,0 1 0 16,4-2-1-16,0 1-1 0,4-2-1 15,1 2-1-15,4-2 0 0,-1 2-1 0,3-3 0 16,2 0 0-16,2 2 0 15,2-4 0-15,2 2 0 0,3-2 0 0,1-2-2 16,-1 1-1-16,1-1 1 0,1-1 2 16,1-1-4-16,1 1 2 0,0-1 2 0,1-2 2 15,3 1 2-15,0-1-1 0,2-2 2 16,2 1 1-16,2-1-3 0,5 0-1 0,-1-1-1 16,3 0-2-16,1-2-2 0,1 2 1 15,2-2-1-15,-3 0 2 0,3-1-1 0,0 0 2 16,0 0 2-16,0-2 0 0,1-2-1 15,3 3 0-15,0-3-1 0,3 1 0 0,1-1-2 16,2 1 0-16,3-1 1 0,-1-1 2 16,3 0 1-16,-1-2-2 0,1-1-1 15,0 0 1-15,-1-1 1 0,1-2-1 16,-3 0 0-16,3-1 0 0,-1-1 2 0,1 0-3 16,-2 0-2-16,-1-2-1 0,-2-2-2 15,-1 2-2-15,-7-3 1 0,-3 3 1 16,-5-6-1-16,-7 4 1 0,-4-2 2 15,-5 1 1-15,-5-2 2 0,-8-1 1 0,-1-2 0 16,-6 2 1-16,-5 0 2 0,-4-4 0 16,-4 0-2-16,-5-1-1 0,-1-1 3 0,-5-1 0 15,-4 1-2-15,-2-5 1 0,-5 2 2 16,-1-1-2-16,-5-2-1 0,-4 0 1 0,-4 0 1 16,-3-2 1-16,-1 1-2 0,-7-3 2 15,-2 1 0-15,-2-2-3 0,-2-1 0 0,-5 0 0 16,-3-2-1-16,-3 0 1 0,-2-1-1 15,-4-2 3-15,-4 1 3 0,-3-4 1 16,-6-1 6-16,-1-2 1 0,-8 2 1 16,-1-4-1-16,-5 5 4 0,-1-5-3 0,-8 1-2 15,-1 1 1-15,-4-2 0 16,-5 0 2-16,-2 0-4 0,-6 0-2 0,-2 0 1 16,-7 1-5-16,-6 1-2 0,-4-1-4 0,-6 3-2 15,-7 1-3-15,-4-1-5 16,-7 2-12-16,-3 3-27 0,-10 2-63 0,-3-2-106 15,-7 5-119-15,-4 1-147 0,-4 5-69 16,-4 0-15-16,-3 0 42 0,0-1 94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28:55.9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9586 6003 121 0,'-2'0'178'0,"0"-1"-28"0,0 1-25 16,0-3-17-16,0 3-13 16,0 0-9-16,0 0-11 0,-1 0-10 0,1 0-6 0,0 0-6 15,0 0-3-15,0 0-4 16,0 0-1-16,0 0-3 0,-2 0-4 0,1 0-5 15,-1 0-2-15,0 0 2 0,0 0 0 16,-1 0 2-16,1 0 4 0,-2 0 4 0,0 0 4 16,-3 0-1-16,3 0 1 0,-3 0-1 15,1 0-8-15,-1 0-4 0,1 0-10 16,-1 0-5-16,1 0-6 0,-1 3-5 0,-1-3-1 16,-1 1-2-16,1-1-1 0,-1 4 0 15,-2-3 1-15,1 3 3 0,-1 0 3 16,0-1 5-16,1 2 3 0,-3-1 2 15,0 4 1-15,0-2-1 0,-2 4-1 16,0-1 0-16,-2 0 1 0,0 2 4 16,0-1 4-16,-2 5 6 0,0-2 4 0,0 0 4 15,-1 0 1-15,1 1 0 0,0 2-2 16,2-2-2-16,0 1-6 0,0 0-5 16,0-1-6-16,2 1-4 0,2 0-6 15,0 0-2-15,1-1-1 0,1 1-3 0,0 0-1 16,0 4 0-16,1-2 2 0,1 1 1 15,1 2 2-15,-1 4 6 0,3-2 3 16,-3 0 3-16,2 3 6 0,1 3 3 0,0-2 3 16,1 3 1-16,1 1 0 0,2 2-1 15,-1-2-4-15,5 0-5 0,0-1-5 0,5 2-5 16,1-2-6-16,2 1-3 0,5-1-1 16,2 0 1-16,2-3-1 0,4 3 1 15,2-4 1-15,3 1-1 0,1-1-1 16,1 0-2-16,4 0-1 0,-1 0-1 15,3 0 3-15,2 1 0 0,2-2 3 0,0 5 3 16,5-3 4-16,-1 2 2 0,5-2 2 16,-1 1 2-16,3-2 0 0,2 3 1 15,2-3-1-15,2 0-1 0,2-4-1 16,2 3 0-16,2-2-3 0,3 0-1 0,1-2-2 16,3-1 0-16,2-1-5 0,0-1 1 15,0 2-2-15,0-4-1 0,2 1-1 16,0 1 1-16,0-1-2 0,-3-3 0 0,3 0 0 15,-2 0-1-15,0 2 1 0,-2-2-1 16,2-1 1-16,-3 1-2 0,1-3 0 0,0 2 0 16,2-3-2-16,0 1 0 0,-1-1-2 15,3-3 2-15,2-2 0 0,0-1 2 16,1 2 4-16,1-3-1 0,2-2 6 0,-2 1 1 16,3 3 0-16,-1-3-2 0,0 2-1 15,-2 2-1-15,3-1-3 0,-3 2-2 16,2 0 2-16,1-1-2 0,1 3-1 15,0-2 2-15,1-2 2 0,-1 3-1 0,1-2-2 16,1-1-1-16,-1 1 3 0,1-1-1 16,1 0-1-16,2-1 0 0,-3 1 1 15,3 1 2-15,-1-1-1 0,1 1-2 16,0 3-1-16,2-5 2 0,-1 5 3 16,1-2 0-16,-2 2 1 0,2 0 1 15,-3 0 0-15,1-3-1 0,-3 3-5 16,3-1 4-16,0-6-1 0,-1 2-2 0,1-2 0 15,0-2 0-15,-1-2-1 0,1 2-3 16,0-5-1-16,-1 2 0 0,1-1-2 16,0 0 2-16,-3 0 2 0,1-3 1 0,-1 1-1 15,-1-2-1-15,-1 4 0 0,-1-5-2 16,-1 0-2-16,0 0 1 0,1 0 0 0,-3 0 3 16,0-5 1-16,0 2 1 0,-2-1-2 15,2 2 2-15,-2-4-1 0,1-1-1 16,-3 1-1-16,0 2-1 0,-3-6 2 15,-3 6-1-15,0-5 0 0,-5 2 0 0,-2-1 1 16,-2-2 1-16,-2 3-1 0,-2-1 0 16,-2-1 2-16,0 2-1 0,-2-4-2 15,-3 0 1-15,1 1 1 0,-1-2 0 0,1 0 0 16,-3-3 3-16,-1 2 1 0,-1 1-1 16,-2-2 0-16,0 2-2 0,-4 0-1 15,0-1-1-15,-4 1 1 0,-2-1-1 0,-5 3 2 16,-2-3 3-16,-1 2 0 15,-3 0-3-15,-4-1 0 0,-3 1 3 0,-1 1-3 16,-5-4 2-16,0 1-1 0,-3 2-1 16,-1-3 1-16,-4 3-2 0,-1-3-1 15,-3 1-1-15,0 2-1 0,-3-4 2 0,-1 1 0 16,-3 0 0-16,-2 2 1 0,-2-4 0 16,-2 1 1-16,-2 1 2 0,-4-2-3 15,-1 1 3-15,-1-3-2 0,-3 3-1 0,-2-1-1 16,-1-2 0-16,-1 2 0 0,0-3 0 15,-2 4 0-15,-2 0-1 0,0-1 1 16,-1 1-3-16,-3 0 2 0,0 0-1 0,-1 0 2 16,-3 0-2-16,-1 4 0 0,-3-4 3 15,-1 3-2-15,-4-3-1 0,-2 1 1 16,-1 3 1-16,-3-3 0 0,0 1 0 16,-1 2 0-16,-1-3-1 0,-3-1 1 15,1 4 3-15,-1-4-1 0,-4 2 1 0,0-1 3 16,0 0-1-16,-2-1-2 0,-2 4-4 15,-2-4 0-15,-4 2-1 0,-1-2-2 16,-3 2 0-16,-3-2 2 0,-2 3 2 16,0-1-1-16,0 0 0 0,-2 2 0 15,2 0 1-15,0 1 1 0,0-1-1 0,3 4 0 16,1-3 0-16,0 2-2 0,1 1 1 16,-1 0-1-16,0 2 2 0,3 2-2 15,-3-4 1-15,3 5 0 0,-1-1-1 0,3 0 2 16,-3 2-2-16,3 2 1 0,-1-3 3 0,1 3 0 15,1 0 0-15,-1 4 2 0,2-2 0 16,1-1-1-16,1 2-2 0,0 2-1 16,2 0 1-16,0 1-4 0,0 0 3 0,2 1 0 15,0 2 1-15,0 0 1 0,2 0-1 16,2 0 2-16,1 2-3 0,-1 1 0 16,2-1-1-16,3-1-1 0,-1 4-1 15,3-2 2-15,2 2 1 0,-3-1 1 16,5 1-1-16,-2 2 0 0,2-3-1 15,-1 2-2-15,1 2 2 0,0 0-2 16,0 1 1-16,-2 0 0 0,-1 0 2 0,1 2-1 16,0-2-1-16,0 2-2 0,-1 2 1 15,3-3 2-15,2 1 1 0,-2 2 0 16,4-2 0-16,0-1 1 0,0 2 2 0,0 0 0 16,3-2-2-16,-1 5 4 0,2-5 3 0,-2 4 0 15,3 0 0-15,-3 2 0 0,2-2 1 16,-2 6-2-16,-2 0-2 0,3-1-1 15,-5 5-2-15,0-3-1 0,-5 4-1 16,-1 3 0-16,-3-2 0 0,-1 3 0 0,-3 0 0 16,0 0 1-16,1 1-1 0,3-4 0 15,3-2 1-15,4 2-2 0,4-5 1 16,6-4 0-16,7-4 1 0,4 2-6 16,6-6-13-16,5-4-31 0,2 0-100 15,-1 1-139-15,3-5-160 0,-2 2-112 0,-5 2-51 16,-1-4-2-16,-5 3 83 15,-2-4 129-15</inkml:trace>
  <inkml:trace contextRef="#ctx0" brushRef="#br0" timeOffset="1310.76">12412 5928 40 0,'-4'0'150'0,"0"1"-26"0,-1-1-27 16,1 3-12-16,-2-3-11 0,2 1-4 15,-1-1-4-15,1 2-1 0,0-2 1 16,0 4-2-16,-1-4 1 0,1 1 5 16,0-1 7-16,-2 3 6 0,1-3 2 0,-1 1 4 15,0-1-3-15,-1 4 5 0,1-4 1 16,-2 0 0-16,1 0 1 0,-1-4 1 15,-1 3 4-15,-1-2-5 0,1-2 0 16,-1-1-5-16,-1 0-3 0,0-2-7 0,1-1-10 16,-1-2-6-16,1-3-4 15,-1 2-2-15,1-2-1 0,-3-5-2 0,2 2-3 16,-1-5-1-16,-1-2-3 0,0-2-1 16,-2-3-2-16,1-5-3 0,-1-2-3 0,0-3-5 15,-2-5-8-15,0-3-4 0,0-4-7 16,0-3 2-16,0-5 0 0,0 0 2 15,2-4 7-15,1-1 2 0,1-1 6 16,2-1 2-16,1-1-2 0,1-4-1 16,5 1-4-16,0 1-5 0,4-1-4 0,4-2-2 15,2-2 0-15,3 1 2 0,6 0-1 16,2 1 3-16,6 2 2 0,2 2 1 16,5 2-1-16,4 7 2 0,4-3-3 0,2 6 0 15,2 2-7-15,5 4-2 0,2 0-3 16,2 4-4-16,1 1-3 0,3 6 0 15,1-2-2-15,1 4-12 0,-2 2-21 0,-2 1-68 16,-5 5-105-16,-1-1-117 0,-5 5-103 0,-2 1-107 16,-6-1-53-16,-4 1 30 15,-7 3 85-15,-2-1 106 0</inkml:trace>
  <inkml:trace contextRef="#ctx0" brushRef="#br0" timeOffset="1559.06">12857 2925 152 0,'-2'-9'182'0,"-1"-1"-36"0,1 0-30 0,2 1-19 15,2 3-11-15,1 0-8 0,-1-2-9 16,2 3-9-16,2-1-11 0,3 5-7 0,-1-3-6 16,3 4-3-16,-1 4-3 0,3-1-1 0,2 6 0 15,0 8-3-15,-1 0-1 0,1 8-5 16,0 4-2-16,-2 5-2 0,-3 6-2 15,1-1-2-15,-5 6-1 0,1 2-2 0,-5-1-4 16,-2 2-23-16,-2 0-36 0,-3-2-59 16,-1 0-91-16,-5-1-48 0,1 1-23 15,-5-7 6-15</inkml:trace>
  <inkml:trace contextRef="#ctx0" brushRef="#br0" timeOffset="3317.09">13777 1955 21 0,'2'-2'179'16,"-2"1"-1"-16,3-3-12 0,-3 4-13 16,2-1-12-16,-2 1-13 0,2-3-9 0,-2 3-12 15,2-1-10-15,-2 1-2 0,2 0 8 16,-2 0 24-16,2 1 38 0,-2 2 42 16,2 3 36-16,-2 5 18 0,0 7-5 0,0 6-25 15,0 5-42-15,0 4-49 0,0 10-44 16,0 2-33-16,2 7-20 0,1 5-12 15,-1 1-11-15,0 1-6 16,2 3-7-16,-2-2-9 0,2 2-27 0,1-7-61 16,-1 3-100-16,0-8-112 0,2 0-111 0,1-2-114 15,-1-8-39-15,0-1 23 0,1-7 82 16,-1-7 102-16</inkml:trace>
  <inkml:trace contextRef="#ctx0" brushRef="#br0" timeOffset="3566.04">14230 2382 245 0,'-14'-16'283'0,"-3"2"39"16,-5 6-23-16,1 4-33 0,-2 1-22 16,-2 6-13-16,-1 1-15 0,3 3-26 0,0 3-31 15,1 4-31-15,3 2-19 0,2 3-10 16,7 0-3-16,1 1-7 0,5 4-9 15,4-2-15-15,2 0-15 0,5 2-15 16,3-4-14-16,1 1-20 0,4-2-51 0,-1-3-83 16,5-1-107-16,1-2-115 0,1-3-121 15,0-3-54-15,0-3 10 0,0-4 65 0,2-1 91 16</inkml:trace>
  <inkml:trace contextRef="#ctx0" brushRef="#br0" timeOffset="3783.75">14484 2184 446 0,'-2'-10'535'0,"0"5"56"0,-2 5 34 0,0 5-108 16,-1 6-160-16,1 3-136 0,0 6-86 0,2 4-54 16,0 5-32-16,0 1-25 0,2 3-24 15,0 1-44-15,2 0-70 0,-2-1-103 16,2 1-108-16,0 0-115 0,0-5-98 15,0 0-23-15,-2-4 39 0,2-1 86 0,0-6 96 16</inkml:trace>
  <inkml:trace contextRef="#ctx0" brushRef="#br0" timeOffset="4262.34">14675 2179 225 0,'-4'-2'419'0,"-5"4"62"0,1 3 58 16,-1 1-52-16,3 6-102 0,-3 4-93 15,3-1-71-15,2 5-60 0,2 4-53 0,0 1-43 16,-1 1-28-16,3 3-17 0,3 0-9 16,-1 4-4-16,2-4-7 0,0-3 0 15,0 3-3-15,1-5-1 0,-1-2 3 0,0-1-1 16,0-5 2-16,1-1-2 0,-1-4 0 15,0 1 2-15,0-4 0 0,-2 0-2 16,3-3-1-16,-3-4 3 0,2-1 2 0,0-1-1 16,0-4 0-16,1-3 0 0,-1 2 1 15,0-3-2-15,-2-2-1 0,2-3 2 16,1 0-2-16,-1 2 2 0,0-5 0 0,0 1 0 16,1 0 1-16,-1 2 0 0,0-2 4 15,0-1 2-15,1 4 6 0,-1 1 2 16,0 1 0-16,-2 2 0 0,2 3 1 15,-1-2-6-15,1 4-2 0,0 0 1 0,0 1 0 16,0 2-1-16,3 1-1 0,-3 0 0 0,2 1-1 16,3-1-1-16,-1 3-5 0,1-2 1 15,-1-1-2-15,3 3 3 0,-1-3-2 0,1 0 1 16,0 0-1-16,-1 0-3 0,1 0-8 16,-3 0-13-16,1 3-24 0,-3 1-40 15,-2 1-74-15,3 1-86 0,-3 2-87 0,2-1-77 16,1 2-88-16,-1-1-23 0,0-1 42 15,1-1 72-15,-1-3 85 0</inkml:trace>
  <inkml:trace contextRef="#ctx0" brushRef="#br0" timeOffset="4396.18">15035 2378 287 0,'4'-9'367'0,"0"0"63"0,-2 5-13 16,0-1-33-16,0 3-43 0,1 2-60 15,1 3-63-15,-2 6-66 0,2 4-83 16,-2-1-119-16,3 5-129 0,-1-1-134 0,0 1-131 15,0 1-64-15,0 1-4 0,1-1 55 16,1-2 88-16</inkml:trace>
  <inkml:trace contextRef="#ctx0" brushRef="#br0" timeOffset="4663.75">15395 2261 122 0,'-7'-5'408'15,"-1"2"77"-15,-5 6 67 0,-2 2-17 16,0 2-97-16,1 2-108 0,1 1-90 16,-2 1-74-16,4 2-65 0,1-1-45 0,1 0-28 15,3-1-15-15,2-1-9 0,2-1-4 0,2 0 1 16,2-2 0-16,0-3-1 0,4-3 2 16,1 3 6-16,1-4-1 0,3-4 1 0,1 3 1 15,1-2-1-15,0 2 1 0,2 1-4 16,-3 0-2-16,3 4-15 0,-2 1-52 0,-3 0-112 15,1 4-137-15,-3 1-165 0,1 4-86 16,-3-3-31-16,1-1 24 0,1 3 99 0</inkml:trace>
  <inkml:trace contextRef="#ctx0" brushRef="#br0" timeOffset="4976.05">16334 1555 210 0,'-2'0'500'16,"-4"4"78"-16,-1-1 50 0,-1 10-31 15,2 2-118-15,1 8-146 0,1 7-113 16,0 10-66-16,2 4-43 0,2 10-33 0,0 4-27 16,0 3-22-16,4 2-15 0,0 1-25 15,1-1-22-15,1 3-26 0,2-3-83 16,-1-1-142-16,1-2-138 0,1-2-134 0,-3-8-61 16,0 0-16-16,-1-7 62 0,-1-7 130 15</inkml:trace>
  <inkml:trace contextRef="#ctx0" brushRef="#br0" timeOffset="5191.39">16326 2378 108 0,'0'-26'322'0,"0"2"44"0,2 3 35 16,-2 4-68-16,4 4-71 0,0-2-63 16,3 6-48-16,1 0-42 0,5 3-32 0,2 1-28 15,2 0-18-15,0 5-15 16,2 0-9-16,2 4-2 0,-2 0-4 0,0-1 1 15,-2 5 0-15,-4 1 1 0,-3 3 3 16,-1 1 2-16,-5 4-2 0,-4 1-22 0,-4 3-47 16,-1-1-70-16,-1 1-82 0,0-4-128 15,1 2-65-15,-1-4-15 0,2 0 27 0,2-2 57 16</inkml:trace>
  <inkml:trace contextRef="#ctx0" brushRef="#br0" timeOffset="5490.12">16914 2155 182 0,'-17'0'266'0,"0"1"34"16,0 3-27-16,3 5-43 15,-3 3-33-15,2 1-26 0,0 3-21 0,2 2-27 16,3 3-30-16,-1-2-24 0,3 0-16 15,1 0-10-15,3-2-4 0,2 1-2 0,2-2 8 16,2-3 16-16,2-1 27 0,3-3 28 0,3 0 23 16,1-5 13-16,2 2-3 0,1-5-17 15,3 2-27-15,-2-3-34 0,2 0-30 16,-2 2-30-16,0-2-52 0,-3 3-86 16,-1-2-113-16,2 2-121 0,-5 2-127 0,1-4-58 15,-3 3 5-15,-2-3 60 0,5-1 100 16</inkml:trace>
  <inkml:trace contextRef="#ctx0" brushRef="#br0" timeOffset="5839.63">17139 1842 59 0,'4'-33'457'16,"0"5"88"-16,-2 6 56 0,-2 5 17 15,2 2-126-15,-2 9-150 0,2 3-125 0,-2 11-86 16,3 4-52-16,-1 9-32 0,0 5-17 15,0 5-15-15,-2 4-4 0,2 4-6 0,-2 1-3 16,0 2-1-16,0 0 0 16,0-1 0-16,0-2-1 0,0-2 0 0,0-3 1 15,0-1 1-15,0-4-2 0,2-4 0 16,-2-5 1-16,2-5 1 0,0 0 0 0,3-6 0 16,1-5-1-16,0-4 1 0,3-4-1 15,1-5 1-15,3-6-2 0,0 0 1 16,2-1 2-16,2-2-3 0,-3 3-1 0,3 0-2 15,-2 5 1-15,-2 1 1 0,-1 1 0 16,1 8 1-16,-4 3 0 0,-1 2-5 0,-2 4-12 16,1 0-46-16,-5 2-95 0,2-1-127 15,0 5-135-15,-1-5-118 0,1 2-53 0,2-4 10 16,0 0 76-16,5-2 116 0</inkml:trace>
  <inkml:trace contextRef="#ctx0" brushRef="#br0" timeOffset="6203.36">17763 1935 353 0,'-13'-6'448'0,"-1"0"84"16,-1 5 38-16,0 2-83 0,-2 3-98 0,2 3-89 15,0-2-80-15,1 4-80 16,1 3-57-16,4-3-40 0,1 3-20 0,2-1-10 15,3-1-7-15,3 1-2 0,3-6-2 0,1 3 1 16,2-2 0-16,5-3 0 0,-1-2 1 16,3-1-3-16,0 0-2 0,2 0 1 0,-1-1-2 15,1 1 1-15,0 1 0 0,-2 3-1 16,-1-2 2-16,1 4 2 0,-2 1 0 0,-1-1-2 16,1 4 0-16,-1-1-4 0,3 0-5 15,-2-3-12-15,1 1-13 0,1 1-12 16,0-4-16-16,-1-3-7 0,1 3-2 15,0-3 6-15,-3-1 13 0,1 0 11 0,0 0 15 16,-3 0 12-16,-2 3 10 0,1 1 4 16,-3 0-5-16,-2 5-38 0,-2 0-84 0,-2 1-122 15,0 0-161-15,0 2-87 0,2 0-39 16,-2-3 18-16,2-3 71 0</inkml:trace>
  <inkml:trace contextRef="#ctx0" brushRef="#br0" timeOffset="7065.59">19298 2007 159 0,'-13'-1'271'0,"0"1"43"0,-2 1-4 15,1 6-31-15,-3 2-25 0,0 4-22 0,-2 6-24 16,2 2-32-16,0 0-44 0,0 7-40 15,2 0-33-15,2-2-22 0,5-2-18 0,2 1-9 16,1-1-7-16,3-4-2 0,4-5-1 16,3 0-1-16,3-5 1 0,0-1 1 15,5-7 7-15,0-2 12 0,4-3 17 0,0-5 21 16,0-2 23-16,0-2 22 0,0-1 12 16,-3-2 2-16,1 2-6 0,-2 2-13 15,0 1-19-15,-5 5-18 0,1 5-19 16,-3 1-11-16,0 8-9 0,-2 2-10 0,-1 3-25 15,-1 5-64-15,0-5-114 0,-2 6-128 16,2-3-161-16,2-1-85 0,-2-3-28 0,3-4 34 16,-1-1 100-16</inkml:trace>
  <inkml:trace contextRef="#ctx0" brushRef="#br0" timeOffset="7248.58">19666 1654 345 0,'6'-24'518'0,"-4"8"68"0,-2 7 44 16,-2 9-77-16,0 8-141 0,0 8-134 15,-2 9-99-15,0 8-63 0,-1 7-43 16,-1 9-25-16,2 0-19 0,0 5-16 0,1 1-17 16,1-1-22-16,0 1-79 0,0-1-145 0,2 2-158 15,0-6-137-15,0 0-65 16,2-5-20-16,2-2 56 0,5-6 129 0</inkml:trace>
  <inkml:trace contextRef="#ctx0" brushRef="#br0" timeOffset="7647.03">20083 2022 17 0,'-11'-8'420'16,"-6"4"86"-16,0 4 63 0,-4 4 42 15,2 0-125-15,0 5-135 0,2 0-113 0,5 1-81 16,1-1-60-16,3 2-42 0,1 0-28 0,5-2-20 16,2 2-20-16,2-2-16 0,2-1-18 15,3-2-11-15,1-1-9 0,3 0 3 16,2-5 10-16,-1 0 13 0,1 0 14 0,2-3 8 16,-3 1 12-16,3 0 0 0,-2-1 8 15,-2 2 7-15,-1-3 9 0,1 4 9 16,-3 0 4-16,1 4 4 0,-1-4-3 0,1 1-2 15,-1 2-9-15,0-1-6 0,3 0-5 16,-2 1-3-16,1-2-3 0,3-1-4 16,-3 0-1-16,3 0 1 0,-2 0 0 0,1 0 0 15,1 3 1-15,0-1 6 0,-1 1 7 16,1 2 6-16,0 0 3 0,0 5 4 16,-3 0 1-16,3 2-4 0,-3 0-7 0,3 2-17 15,-2-2-40-15,-1 2-83 0,1 0-113 16,-1-3-116-16,1 3-141 0,-2-4-66 15,1-1-4-15,-4 2 58 0,1-6 100 0</inkml:trace>
  <inkml:trace contextRef="#ctx0" brushRef="#br0" timeOffset="12790.52">21253 5865 24 0,'3'-1'114'0,"-1"1"-22"15,0-3-17-15,0 3-11 0,0-1-8 16,0 1-4-16,0-4-3 0,0 4 0 16,0-1-2-16,1 1-3 0,-1-3-2 15,0 3 0-15,0-1-1 0,0 1 2 16,-2 0 5-16,2 0 7 0,-2 0 9 15,0 0 8-15,0 0 10 0,0 0 5 16,0 0 1-16,0-2-3 0,-2 2-7 0,0-4-8 16,0 4-12-16,-2-1-11 0,-1 1-8 0,1-3-10 15,0 3-9-15,-2-1-6 16,-1 1-4-16,1-4-4 0,-3 4-2 16,3 0-1-16,-2 0 3 0,-1 0 2 0,1 0 3 15,-1 0 3-15,-1 0 4 0,-1 4 4 0,0-4 3 16,-1 1 1-16,-3 3 1 15,0 0 0-15,-2-1 1 0,-2 5 2 16,-2-3 0-16,0 3 2 0,-3 0 1 0,-1 5 2 0,0-3-1 16,-3 1-1-16,1 3-1 15,-1 1 1-15,1-1 5 0,-3 2 6 0,2-3 6 16,3 2 8-16,0-1 4 0,-1-2 2 16,3 2-5-16,2-3-8 0,0 1-9 15,-1 0-10-15,3-2-10 0,0 3-6 16,0-1-3-16,0 1-1 0,0 2 1 0,0-2 0 15,2 0 1-15,-2 0 4 0,2 2 4 16,0 0 7-16,-2-1 7 0,2 1 8 0,-2 1 7 16,2 1 3-16,-2-1-2 15,0 0-3-15,0 3-6 0,0 0-5 16,0-2-7-16,2 1-9 0,0 2-5 0,0-1-4 16,0 0-5-16,3 1-3 0,1 0-4 15,-2-1-1-15,2 5 1 0,1-3-1 16,1 3 2-16,0-3-1 0,1 5 0 0,1-4 2 15,1 2-3-15,2-3 2 0,1 3-1 16,-1-2 0-16,2-1 5 0,2 0-3 0,0-1 4 16,-1 2-2-16,3-2 1 0,0 2 3 15,3-2-2-15,-3 3 0 0,2-3-3 0,2 4 4 16,0-3-2-16,0 3-4 0,1-2 2 16,1 0-2-16,2 1-1 0,1 2-1 15,-1-3-1-15,3 4 1 0,2-1 2 16,-1-1 2-16,3 1 2 0,0 1-4 0,2-1 4 15,2 3-1-15,0-3-2 16,2 1 4-16,0-1-2 0,3-3 3 0,1 3 0 16,3-1 1-16,-1-3 0 0,1 3-4 15,3-2 1-15,-1-1 0 0,4-1-3 0,0 1 1 16,0-2-2-16,2 1 1 16,0-1-1-16,2 1-1 0,2-1 0 15,0-2 1-15,2 1-1 0,3 1 1 0,1-2 0 16,1 1 1-16,0 1-1 0,1-2 0 15,1 1 1-15,0-2-1 0,1 2-2 0,3-2 0 16,0 0 3-16,0-3-2 0,0 3 2 16,2-3 0-16,-2 2 1 0,2-1-1 15,2-4 0-15,0 5-2 0,1-5-1 0,3 4 0 16,2-3 0-16,3 3 0 0,4-4-2 16,2 5 4-16,2 0 2 0,2-1 0 15,0 1 2-15,3 4-2 0,-1-4-1 16,0 4-1-16,-2-2 3 0,3 0 2 15,-3 0-4-15,0 0 2 0,0 0 1 0,1-1-1 0,-1 1-5 16,2-2-2-16,0-1 1 0,1 2 0 16,1-3 0-16,1 3 1 15,-1-2 0-15,-2 1 1 0,3-1-1 0,-3 2 0 16,3-3 1-16,-1 3 1 0,0-1-1 16,3 1-1-16,-3-1 2 0,3 3-2 15,-3 2 2-15,3 0 0 0,-1-1-3 0,1 1 2 16,0 1-3-16,-1 0 1 0,-1 0-1 15,-3-1-2-15,0-3 3 0,-4 1 0 16,0 1 1-16,0-1 0 0,1-1-1 0,-1-1 2 16,0 2 5-16,0-2-1 15,0 3 0-15,0-4-3 0,2 4 1 0,-2-5-2 0,2 2-5 16,3-2 0-16,-1 2 2 16,0-3 2-16,1-2 0 0,-3 2 0 0,2-2 2 15,-2-1-1-15,-2-1-1 0,3-2 1 16,-3 2 0-16,0-1-4 0,0-3-4 0,-2 0 0 15,2 1-7-15,-2-2 0 0,2-3 0 16,-2 3 1-16,2-3 5 0,0 2 1 16,0-1 2-16,0-2 3 0,0 0 0 15,0 0-1-15,-2 0 1 0,0-2-3 0,0-1 4 16,-2-2 1-16,-2 4 0 0,0-3-1 16,-3-2 2-16,1 1 4 0,-3 0-1 15,-1-3 0-15,-3 3 0 0,2-2-1 0,-1-2-3 16,-3 1-3-16,2 0-1 0,-2-1 2 15,0-4-2-15,1 2 3 0,-1 1-1 16,-2-5 4-16,0 2-2 0,0-3-1 16,-4 1 0-16,-1-1 0 0,-3 0 1 0,-3-1-2 15,1 0 0-15,-3 0 0 0,-2 1 0 16,1-2 1-16,-1 2-1 0,-4-2 0 16,0 2 1-16,0-3 1 0,-2 4-1 0,0-4 0 15,-3 4 0-15,-1-4 1 0,0 2-1 16,-5-1-1-16,0-1-3 15,-3-2-2-15,-1-3-2 0,-4 1-3 0,0-1 3 16,-5-2 0-16,-1 1 2 0,-1-3 4 0,-3 2 3 0,-1-3 0 16,1 0-1-16,-3 3 0 0,-2-3-1 15,0 0-1-15,0 0 1 0,-2 3 1 16,-2-2 0-16,-2 2 0 0,0-2 2 0,-5 2-1 16,1-2 0-16,-5 2-1 0,-2-3 0 15,-2 0 0-15,-2 3-2 16,-4-3-1-16,-5-1-1 0,-1 1 0 0,-5 0-1 0,-2-4 0 15,-2 2 0-15,-3-2 0 0,-1 0 3 16,-2 0-1-16,-3-1 3 0,1 0-1 16,-5-3-1-16,0 4 4 0,0-4-4 0,0 3 1 15,-2 0-2-15,-2 4 3 0,0-5-2 0,0 4-1 16,-4-2-1-16,0 0 3 0,-5-1 1 16,1 0-1-16,-3 1 1 0,-2-1 0 15,-1 1 2-15,-3-1-1 0,0 0-2 0,0-1 1 16,-2 1 1-16,-3 0 1 0,3 4 1 15,0-3 1-15,0 2 1 0,4 3 0 16,0 2 2-16,3-2-3 0,1 7 2 16,1-3 1-16,1 2-1 0,3 1 5 0,-1 1-1 15,1-1 2-15,-1 3-3 16,3-2 0-16,-2 3 0 0,-1-1-6 0,1 2 1 16,-2-3-2-16,-3 4-2 0,0-4 3 0,-1 4-2 15,-1-4 2-15,-2 3-2 0,-2-2 1 16,2 3 1-16,-2-4-5 0,2 4 3 15,-2-2-4-15,0 0 1 0,0 0-1 16,-2-1 2-16,2-1 2 0,-2 2 0 16,2-1 2-16,0-2-2 0,0 4 2 15,0-3 1-15,1 0-2 0,-1 2 0 0,0-1-1 16,-2-1 0-16,2 1 0 0,-3 1 0 16,1-2 0-16,0 1-1 0,0 1 0 15,0-2-1-15,0 1 5 0,-2 1 0 0,0-2 5 16,-1 0-1-16,3 4 3 0,-2-3-1 15,2 2-1-15,-2 0-3 0,0 1-2 16,-1-1 1-16,1 3 0 0,0-2 2 0,2 5 1 16,0-2 1-16,0 0-1 0,4 3-1 15,0 0-1-15,2 1 0 0,3 1-4 0,-1 1-1 16,3-1 1-16,-1-1 0 0,3 4-1 16,-3-1 0-16,1 4 0 0,-3-2 1 15,1 2 1-15,-1-3-1 0,-4 4-1 0,0-1-1 16,-2 1 0-16,-2 0-1 15,-2 0 2-15,2 0-2 0,-2 0 1 16,-1 0 1-16,1 0 1 0,2 0-1 16,-2 0 3-16,2-2 1 0,2 2 2 0,0 0-1 15,2 0 0-15,2 0 1 0,3 0-2 16,1 0-2-16,3 0-2 0,2 2 0 0,4-2 0 16,2 1-1-16,2-1-4 0,2 4 0 15,3-3-5-15,-1 2-10 0,3 2-16 16,-3-1-35-16,0 1-72 0,1-1-98 0,-3 4-102 15,1 1-113-15,-3 0-83 0,2 2-17 16,0-2 45-16,3 3 88 0,3-4 99 16</inkml:trace>
  <inkml:trace contextRef="#ctx0" brushRef="#br0" timeOffset="14199.58">23298 6096 164 0,'0'0'165'0,"-2"3"-28"0,0-3-29 0,0 0-18 16,0 0-16-16,2 0-8 0,-2 0-7 15,-1-3 2-15,1 3 1 0,0-1 3 16,0-3 6-16,-2 0 4 0,2-1 4 16,-2 1 4-16,-1-4 7 0,1-1 8 15,0 0 11-15,0-6 10 0,-3 2 12 0,1-4 11 16,-3-3 7-16,3-2-2 0,-2-3-6 15,1-1-6-15,-1-7-14 0,-1-3-20 16,1-2-22-16,1-4-18 0,-1-9-18 16,2-3-16-16,1-5-6 0,1-6-1 0,2-3 2 15,2-3 4-15,2-6 8 0,2-1 11 16,3-2 6-16,1-2 3 0,5 2-1 16,0-4-1-16,6 1-6 0,2 1-6 0,4 0-7 15,5 2-6-15,4 1-3 0,6 1-4 16,4 4-1-16,3 1-4 0,6 4-1 15,0 4 0-15,0 1-5 0,2 6 1 0,0 0-2 16,-4 9-9-16,-1 1-19 0,-3 6-66 16,-5 4-121-16,-4 3-136 0,-2 6-163 0,-6 3-81 15,-2 3-31-15,-7 3 40 0,-4 4 109 16</inkml:trace>
  <inkml:trace contextRef="#ctx0" brushRef="#br0" timeOffset="14500.08">24304 3249 154 0,'2'-6'210'0,"0"-2"8"16,0 4-68-16,2 3-54 0,0 1-31 0,3 4-13 15,1 5-5-15,1 2-3 0,-1 3-3 16,3 6-5-16,-1 2-3 0,1 4 0 0,-1 0 2 16,-1 3 5-16,-3 3 5 0,1 1 0 15,-5 5-2-15,-2 0-5 0,-2-1-7 0,-3 5-9 16,-1-5-12-16,-2 5-25 0,-1-4-37 16,1-1-55-16,-3-2-102 0,-2-3-54 15,1-6-25-15,-1-1 4 0,0-1 25 16</inkml:trace>
  <inkml:trace contextRef="#ctx0" brushRef="#br0" timeOffset="16820.59">25199 2223 49 0,'0'-5'164'0,"0"2"-15"0,0 2-31 0,0 1-23 16,0-4-16-16,0 4-9 15,0 0-3-15,0 4 3 0,2-3 8 0,-2 2 12 16,2 3 16-16,-2 3 16 0,0 2 14 0,0 3 7 16,0 5-3-16,-2 2-9 0,0 7-10 15,0 2-19-15,0 4-23 0,-3 1-18 16,3 4-15-16,-2 0-11 0,0-1-11 0,2-1-8 16,0 2-4-16,0-6-5 0,2 1-4 15,2-1-1-15,0-5 0 0,0-1-2 16,0-2 0-16,2-5 1 0,0 1 0 0,1-4-1 15,-1-5 1-15,-2 1 1 0,2-6 0 0,-2 1 3 16,3-2 1-16,-3-3 2 0,2-3 1 16,0-3-2-16,0-2 1 0,1 0 0 15,-1-6-2-15,2-2-1 0,-2-3-4 0,3 2 3 16,-3-7-3-16,2 1-1 0,1-4 0 16,1 2 0-16,-1-3 0 0,1-1-2 0,1-2 1 15,-1 2 0-15,0-2 1 0,1 2 3 16,-1 1 4-16,1 0 9 0,-1 1 9 15,1 5 12-15,-1 0 9 0,-1 5 7 0,-3 2 7 16,0 3 4-16,0-1 3 16,1 5 4-16,-3 1 4 0,2 2 0 0,-2-1-3 15,0 6-6-15,0-1-10 0,0 1-14 0,0 2-11 16,1-2-10-16,-1 1-8 0,2 1-6 16,0-1-1-16,0 1-1 0,3-2 0 15,-1-3-5-15,3 0 2 0,-1-3 2 16,0 2-4-16,3-4 0 0,-2 1 0 0,1-1 0 15,-1 0-2-15,-1 0 1 0,-2 4 0 16,3 1 1-16,-3-3-7 0,1 3-7 0,-1 3-14 16,0-2-25-16,1 3-30 0,1-3-28 0,1 1-21 15,-1-2-9-15,0 0 2 0,3 0 17 16,0-2 25-16,-1-3 25 0,1 1 25 16,-3-1 19-16,1-1 14 0,-1-1 14 0,-1-1 15 15,-1 0 22-15,-2 2 29 0,0 2 29 16,1-2 24-16,-3 1 10 0,-2 4-2 15,0 1-14-15,-2 1-26 0,-3 7-28 16,1 0-23-16,0 5-15 0,0 2-9 16,-1 4-6-16,1 1-2 0,0 1-2 0,2 0-2 15,2 0 0-15,2-1-1 0,0-3-1 16,2 0 2-16,1-4 2 0,1-1 4 0,2-1 8 16,3-5 14-16,0-1 15 0,1-5 8 15,1-2 5-15,2-2 3 0,0-6-3 0,-1-4-8 16,1 2-9-16,-2-6-7 0,0-1-5 15,-1-3-5-15,-3 1-5 0,-1-1-6 0,-4 2-1 16,-1 0-11-16,-3-2-23 0,-5 6-63 16,1 2-129-16,-2 2-136 0,-1 0-159 0,1 4-75 15,0 0-24-15,-3 4 40 0,3 2 113 16</inkml:trace>
  <inkml:trace contextRef="#ctx0" brushRef="#br0" timeOffset="17035.88">26128 2123 292 0,'4'-9'491'0,"1"5"66"0,-3-1 41 16,0 2-65-16,2 6-137 0,-2 2-125 16,0 5-97-16,0 6-63 0,1 7-39 15,1 3-26-15,-2 7-24 0,0 2-22 16,-2 3-56-16,2 3-95 0,-2 2-122 0,0 1-121 15,0-1-126-15,0-1-59 0,-2-1 11 16,0 0 74-16,2-6 108 0</inkml:trace>
  <inkml:trace contextRef="#ctx0" brushRef="#br0" timeOffset="17202.49">26107 2583 161 0,'-11'-16'422'0,"-1"2"78"16,-1 3 59-16,0 5-34 15,3 2-103-15,1 4-108 0,3 0-91 0,0 4-73 16,3 2-59-16,1 4-45 0,4-1-53 0,1 0-79 16,1-1-102-16,2 1-98 0,3 0-89 15,1-1-86-15,3-4-58 0,0-1 20 16,-1-3 69-16,3-3 82 0</inkml:trace>
  <inkml:trace contextRef="#ctx0" brushRef="#br0" timeOffset="17335.08">26323 2444 25 0,'10'-8'289'0,"-1"5"47"16,-3-1 34-16,1 8-55 0,-3 2-70 16,0 4-68-16,0 5-72 0,1 0-92 0,1 1-96 15,0 2-97-15,1 1-110 0,-3-2-58 0,2 0-14 16,-2-1 30-16,1-3 53 0</inkml:trace>
  <inkml:trace contextRef="#ctx0" brushRef="#br0" timeOffset="17555.5">26674 2425 166 0,'11'-22'223'0,"-3"0"-1"15,1 1-34-15,-1 1-23 0,-1 1-12 0,-3 4 2 16,-2 0 8-16,0 5 5 0,-2 1 7 0,-2 6 10 16,-2 3 17-16,-3 8 13 15,-1 5 4-15,-3 4-6 0,3 7-14 16,-3 5-26-16,3 1-41 0,1 3-44 0,1 1-34 15,0 2-23-15,1-2-24 0,3 1-48 16,0-1-89-16,0-1-115 0,2-3-111 0,0 1-116 16,0-4-79-16,0-2-8 0,0-5 61 0,0-4 101 15</inkml:trace>
  <inkml:trace contextRef="#ctx0" brushRef="#br0" timeOffset="17683.98">26659 2679 144 0,'3'-13'367'15,"-1"5"38"-15,0-1 18 0,0 5-75 0,2-4-105 16,0 3-101-16,3 2-100 0,1-2-105 0,1 1-105 16,3-1-130-16,-1 1-69 0,2-3-37 15,-3-1 17-15,1 3 55 0</inkml:trace>
  <inkml:trace contextRef="#ctx0" brushRef="#br0" timeOffset="17849.21">26994 2281 305 0,'4'-9'430'0,"0"6"63"16,1 3 40-16,-3 4-83 0,-2 5-106 15,2 3-87-15,-2 5-74 0,2 0-73 0,-2 4-90 16,2-1-121-16,0 1-119 0,0-1-114 0,0-1-113 16,0 0-70-16,1-2 3 0,-3 0 62 15,2-4 89-15</inkml:trace>
  <inkml:trace contextRef="#ctx0" brushRef="#br0" timeOffset="18148.84">27138 2391 145 0,'6'-10'246'0,"0"3"14"15,-1-1-50-15,-1 2-61 0,0 2-54 16,3 0-51-16,-3 3-43 0,0-1-35 16,0 2-28-16,0-3-19 0,1 3-8 0,-1 0 6 15,0-2 25-15,0 2 41 0,-1-3 47 16,1 2 48-16,-2-2 49 0,2 1 48 15,-2-1 33-15,0 3 11 0,0-1-10 16,1 1-25-16,-1 0-34 0,0 0-44 0,2 0-37 16,2 0-42-16,1 0-46 0,1 1-51 15,1-1-46-15,1 0-31 0,3 0-17 16,2 0 1-16,0 0 24 0,-1 0 40 0,1 0 37 16,-2 3 26-16,0-3 14 0,-3 2 8 0,-1 2 5 15,-3 1 3-15,-2 0 3 0,0 1-11 16,-1 3-26-16,-3 0-45 0,0 1-63 15,2-1-62-15,-2 0-32 0,2-1-6 0,0 1 20 16</inkml:trace>
  <inkml:trace contextRef="#ctx0" brushRef="#br0" timeOffset="18356.38">27582 2361 49 0,'5'4'197'0,"-1"-3"14"0,-2 3-48 0,2 4-49 15,-2 0-37-15,2 1-27 16,-1 0-17-16,1 1-6 0,-2 1 4 0,0 0 14 16,0 1 15-16,0-2 22 0,0 2 17 15,0 0 16-15,-2-1 9 0,0-1-5 0,0-1-12 16,0-2-24-16,-2 1-45 16,2-2-67-16,-2 2-79 0,2-4-85 0,0-4-97 15,0 0-46-15,0 0-3 0,0 0 30 0</inkml:trace>
  <inkml:trace contextRef="#ctx0" brushRef="#br0" timeOffset="18479.88">27654 2210 51 0,'2'-8'173'0,"0"0"-16"16,3 3-105-16,-1 0-112 0,0 2-64 15,3 1-32-15</inkml:trace>
  <inkml:trace contextRef="#ctx0" brushRef="#br0" timeOffset="19076.83">25762 3106 168 0,'-6'-4'259'0,"-1"3"36"15,1-3-37-15,0 4-38 0,-3 4-30 16,-2 0-27-16,1 2-29 0,-3 9-26 16,-2 2-24-16,1 5-17 0,-1 6-10 0,-2 2-2 15,2 2 3-15,0 6 6 0,2-3 8 0,3 2 5 16,1-4 5-16,3 1 2 0,2-5-3 16,4-1-7-16,4-6-8 0,5-4-11 15,1-3-8-15,3-5-6 0,4-3-2 16,2-7-1-16,2-4-2 0,2-5 0 0,3-6-2 15,-3-3-6-15,0-3-6 0,1-8-5 16,-5 3-4-16,-2-6-4 0,-5-2-4 0,-3 0-19 16,-5 1-47-16,-6 1-71 0,-2 1-87 15,-5 3-87-15,-1 6-96 0,-3 4-74 0,0 3-2 16,-2 1 44-16,-2 4 72 0</inkml:trace>
  <inkml:trace contextRef="#ctx0" brushRef="#br0" timeOffset="19275.41">25925 2906 112 0,'15'-11'413'15,"-3"1"77"-15,-1 5 65 0,-3 1-13 0,1 8-87 16,-1 3-110-16,-1 7-102 0,-1 6-75 16,0 9-75-16,1 0-98 0,-1 5-127 0,-2 4-134 15,3-1-116-15,-1 2-131 0,-2-1-58 16,1 2 11-16,-3-5 80 0,-2-1 107 15</inkml:trace>
  <inkml:trace contextRef="#ctx0" brushRef="#br0" timeOffset="19424.49">26073 3332 114 0,'6'-10'220'16,"3"2"20"-16,-1 1-45 0,1 3-40 0,-1 3-29 15,3 1-25-15,-3 0-20 0,3 1-17 16,-3 3-10-16,-1 2-8 0,-1 0-1 15,-4-2-5-15,-2 4-7 0,0 0-18 16,-4 0-32-16,0 1-45 0,0-3-51 16,1-1-64-16,1 0-74 0,2-5-28 0,0 0 4 15,0-4 25-15</inkml:trace>
  <inkml:trace contextRef="#ctx0" brushRef="#br0" timeOffset="19656.57">26361 3206 79 0,'13'-1'299'0,"-3"-3"56"0,-1 4 21 15,-3 4-43-15,0 0-55 16,-1-3-61-16,1 4-60 0,0-1-53 0,1 1-57 16,-1 1-64-16,3-2-55 0,-1-3-43 0,3-1-30 15,-1 0-16-15,1 0 6 0,1-1 29 16,1-3 35-16,0-3 35 0,0 2 32 0,-1-3 28 16,1 4 21-16,-2 3 21 0,1-3 19 15,-3 8 11-15,1 1 2 0,-1 8-8 16,-3-1-12-16,0 5-28 0,1 3-42 0,-3 1-48 15,2 0-55-15,-1 2-62 0,1 0-89 16,-2-2-39-16,0-4-1 0,1-4 24 16</inkml:trace>
  <inkml:trace contextRef="#ctx0" brushRef="#br0" timeOffset="19806.14">26657 3398 210 0,'-6'-13'305'0,"2"0"51"15,-3-2-16-15,3 5-33 0,2-1-40 16,0 2-49-16,2 0-50 0,2 4-55 0,2-1-45 15,5 5-37-15,1 1-50 0,3 0-60 16,2 0-64-16,2 0-69 0,2 0-83 16,0-3-80-16,2 3-13 0,0-1 27 0,0-3 46 15</inkml:trace>
  <inkml:trace contextRef="#ctx0" brushRef="#br0" timeOffset="20784.53">26287 3911 99 0,'-9'0'267'0,"-3"5"41"0,-3 4 11 15,-2 2-40-15,-2 3-34 0,0 3-31 16,0 3-34-16,0 3-36 0,2 0-40 15,2 2-37-15,2 0-28 0,3-4-21 0,3 2-12 16,1 1-11-16,4-7-11 16,4 0-11-16,2-5-2 0,3 0-4 0,3-5 3 15,3-6 5-15,2-1 8 0,2-4 9 16,0-3 7-16,2-2 11 0,2-1 15 16,-2 0 12-16,0-1 9 0,0 2 10 0,-2 3 3 15,-2-2-1-15,-3 7-8 16,-1-3-11-16,0 8-24 0,-5 0-56 0,0 2-83 15,1 1-99-15,-1 2-132 0,0 0-67 16,-1 1-22-16,-1-5 30 0,0 0 66 0</inkml:trace>
  <inkml:trace contextRef="#ctx0" brushRef="#br0" timeOffset="20934.34">26615 3975 111 0,'13'-14'400'16,"-3"3"62"-16,-3 2 45 0,-1 4-34 15,0 2-103-15,-1 6-116 0,-1 3-105 0,0 3-116 16,-2 2-119-16,2 3-114 0,-2 2-97 16,3 0-94-16,-3 0-69 0,-2-2 11 0,-2 2 56 15,0-3 71-15</inkml:trace>
  <inkml:trace contextRef="#ctx0" brushRef="#br0" timeOffset="21066.56">26638 4112 18 0,'-2'-4'240'16,"0"0"30"-16,0 0-5 0,2 2-50 0,0 2-53 15,0 0-46-15,4 2-43 0,0 2-40 16,1 4-46-16,3-2-47 0,1 3-46 16,-1 2-50-16,3-2-61 0,-1 1-34 0,-1-1 2 15,-1 1 21-15</inkml:trace>
  <inkml:trace contextRef="#ctx0" brushRef="#br0" timeOffset="24700.49">13041 1566 35 0,'0'0'135'0,"2"-4"-14"0,-2 3-18 0,2 1-11 16,-2-2-9-16,0 2-6 0,0 0-10 15,0 0-10-15,0 0-9 0,0 0-8 0,0 0-8 16,0 0-7-16,0 2-6 0,0-1-3 15,-2 3-2-15,2 0-1 0,-2 2 5 16,2 2 8-16,-2 3 9 0,2-1 9 0,-2 6 12 16,-1 2 7-16,1 6 5 0,0 0 2 15,0 6 1-15,0 4 1 0,0 0 0 16,0 3 2-16,0 6 5 0,-1 2 2 0,1 5-1 16,0 4-1-16,0 8-6 0,0 6-6 15,-2 7-11-15,2 8-12 0,-3 5-11 0,1 5-11 16,0 6-8-16,-2 2-6 0,1 3-4 0,-1 0-4 15,2-3-9-15,0-1-17 0,-1-3-24 16,1-2-25-16,0-7-30 0,0-5-28 16,-1-5-32-16,3-4-32 0,-2-10-57 0,0-7-47 15,-3-7-6-15,1-8 10 0,-2-9 28 16</inkml:trace>
  <inkml:trace contextRef="#ctx0" brushRef="#br0" timeOffset="26823.35">13121 1409 74 0,'0'0'178'0,"0"0"-17"16,0 0-34-16,0 0-31 0,0 3-23 16,0-3-13-16,2 1-7 0,0-1-2 15,1 4 4-15,-1-3 8 0,2 1 8 0,2 1 10 16,1 2 11-16,1-4 16 0,3 3 12 15,-1 0 12-15,5 0 6 0,0-3 0 0,4 3-5 16,2-2-9-16,2-1-12 0,3 3-13 0,3-3-13 16,1 2-9-16,4 2-5 0,2-4-1 15,2 3 0-15,2 0 0 0,3 0 1 16,3 0 0-16,5 0-5 0,2 1-8 16,4-2-10-16,4 2-6 0,3-4-3 0,4-1-4 15,1 3-3-15,3-3-1 0,0 0-4 0,0-3-5 16,0 3-5-16,2-1-5 0,-2-3-4 15,2 3-1-15,1-2-1 0,-1 2 0 0,2 1 1 16,-2-4 1-16,2 4-1 0,2-1-2 16,1 1-1-16,1-3 0 15,3 1-2-15,-1 0 0 0,3-1 0 0,0 2 2 16,-1-3 1-16,3 3 0 0,0-2 2 0,0 2 0 16,2-3 3-16,-3 3-1 0,3-2 2 15,0-2-1-15,2 4-2 0,-2-5 0 16,2 5-1-16,2-3-1 0,-2 0-2 0,0 0-3 15,0-1 0-15,-2-1 1 0,0 0-3 16,0-2-2-16,-2 2 4 0,-3-4 3 0,1 5 2 16,0-3-2-16,-3 2 1 0,3-1 2 15,0-1-2-15,-1 4-4 0,1-1 2 0,2 1-1 16,-3-1 1-16,1 4-2 0,-2-4 1 16,-1 3 0-16,-1-2 2 0,-1 1-1 15,0-2 3-15,-1 4-1 0,-1-4 2 0,0 0-2 16,-1 0-3-16,-1 1-1 0,-2-1-2 15,-2 1 0-15,0-1-1 0,-2 1 1 0,-3 0 0 16,1 0 0-16,-4 0 0 0,-1 0 0 16,-4 3 1-16,1-4 0 0,-3 2 0 15,0-1 1-15,-2 0 2 0,2-1-2 16,0 1-2-16,3-1 1 0,-3-3-2 16,2 5 3-16,-2-5 0 0,2 3 2 0,-4 0 2 15,0-3-2-15,-2 5 2 0,-2-2-3 16,-2 1-1-16,-7-1-2 0,-2 2 1 0,-4 2-1 15,-4-3-1-15,-4 3 0 0,-5-2-1 16,-2 3 2-16,-4-2-2 0,0 2 1 0,-4-2 1 16,-1 2 1-16,1-3 0 0,0 3-1 15,-1-1 1-15,1-3 2 0,0 4-4 0,0-1 1 16,-1 1-1-16,1-3 1 0,-2 3 0 16,-3 0-1-16,0 0 1 0,1 0 1 15,-3 0 0-15,-1 0 1 0,-1 0 0 0,0 0 1 16,-2 0 2-16,0 3-1 0,0-2 0 15,0 3-1-15,-2-3 0 0,3 4 1 16,-3 0-2-16,2 0-1 0,0-1-1 0,0 2 1 16,0 2-1-16,2-1-1 0,-2-2 1 15,3 4 0-15,-1 2 0 0,0 2 0 16,0 0 3-16,1 0 1 0,-3 6-3 0,0-1 5 16,-2 2-1-16,0 2 1 0,0 3-1 0,0 3 1 15,-2-2 0-15,0 7-2 0,-1-3-1 16,1 7-1-16,-2-2 0 15,0 6 1-15,0 2-2 0,-1 1 0 0,1 2-1 16,0 2 0-16,0 5 3 0,-3-3-2 16,3 4 0-16,0 0 1 0,2 1-1 0,-2 3 2 15,1-3-2-15,1 4 2 0,0-2 1 0,0-1 1 16,0-2 2-16,0 0-2 0,-2-2-1 16,1-2-1-16,-1-2-1 0,2-4-1 0,-2 0 1 15,0-4-2-15,-1-1 1 0,1-4 0 16,0-1 1-16,-2-1 0 0,1-4-3 15,-1-3 1-15,0-1 1 0,-1-1-1 0,-1-3 0 16,-1-3 0-16,1 1 0 16,-1-2 3-16,-1 0-3 0,-3-1 2 0,0-1-1 15,1-1 0-15,-3-4-1 0,-2 5 1 0,0-5 0 16,0 0 0-16,0 1 1 0,-2-2 0 16,-2 1-1-16,0-1 0 0,0 0 0 15,-3-1 1-15,-1 1-1 0,0-1-1 0,-1 1 1 16,1-2-3-16,-3 2 1 0,-1-4-3 15,-3 5 3-15,0-4 0 0,0 3-1 0,-4-1 2 16,0 0 2-16,-4 0 0 16,0-3-2-16,-4 4-2 0,-1-2 1 0,-4 1 2 15,1-2-5-15,-5 2 3 0,0-2 1 0,0 0 0 16,-2 2 0-16,2-2-2 0,0 0 3 16,0-1 0-16,-2 3-1 0,2-3-3 15,-2 0 3-15,0 2-1 0,-2-3 1 0,0 1 4 16,-2-1 1-16,-3 1 2 0,1-1-2 0,-5-1 1 15,1 1-2-15,-5-1-3 0,-2 2-2 16,-2-4-3-16,-2 4 2 0,-3-2-1 0,1-2 0 16,0 3 2-16,-1-3-1 0,1 1 2 15,0 1 0-15,-1-2 1 0,1 3-1 16,0-4-1-16,-1 1 0 0,1-1 0 16,2 3 1-16,-2-3-4 0,-1 0 1 15,1 0 2-15,-3 0 1 0,1 0 0 0,0 0-1 16,-1 0 1-16,1 0 0 0,1 0-1 15,-1 0 2-15,2 0 0 0,1 0 4 0,-1 0 2 16,4 0 0-16,0-3 2 0,2 2-4 16,2-3 2-16,0 3-5 0,5-2-1 15,-1 1-1-15,3-3 2 0,-1 4 0 0,3-2-1 16,-1 1-1-16,1-1 0 0,0 3 2 16,1-1-5-16,-1 1 4 0,2 0 4 0,-3 0 2 15,3 0 1-15,-2 0 0 0,-1 0 4 16,1 1-2-16,-1-1 0 0,-1 3 0 0,-1-3 0 15,1 2 0-15,-1-2-1 0,1 0 1 16,2 0-1-16,-3 3-1 0,3-3 2 16,-1 1-2-16,1-1 1 0,0 4-2 0,-1-4-1 15,1 1-1-15,1 1-2 0,1 1 3 16,2-2 1-16,2 4 2 0,0 3 1 0,2-3 0 16,0 2 4-16,4 2 0 0,1 0 4 15,1 1-1-15,1 0 2 0,3 0 2 16,1 0 4-16,2-1 0 0,0-3-4 15,4 3-1-15,0-3-1 0,2-1-1 0,2 3-3 16,2-4-2-16,1 1 0 0,1-3-5 0,3 3-1 16,-1-4-1-16,3 2 0 0,0-2-4 15,2 3-2-15,2-3 2 0,0 2-1 16,2-2-1-16,2 3-4 0,0-3 3 0,2 2 2 16,3-3-4-16,-1 2 3 0,3-2-3 15,1 2-3-15,1-2-8 0,0 3-10 16,-1-3-9-16,3 1-19 0,0-1-8 0,0 3-14 15,-1-3-8-15,1 2-11 0,0 1-42 16,-2 1-95-16,-3 1-127 0,3 2-124 0,-3 2-101 16,-1 0-41-16,1-1 20 0,-1 1 94 15,3-5 128-15</inkml:trace>
  <inkml:trace contextRef="#ctx0" brushRef="#br0" timeOffset="60085.97">8729 10564 40 0,'0'0'71'0,"0"0"-14"15,0 0-8-15,0 0-1 0,0 0-3 16,0 0-4-16,0 3-1 0,0-3 1 16,0 1 3-16,0 3 2 0,0-3 2 15,0 3 3-15,0 1 1 0,0-1 1 0,0 2-4 16,-2 0-4-16,0 3-4 16,0-1-6-16,0 0-2 0,-3 4-5 0,3-2-3 15,-2 1-2-15,0 3-4 0,0 1 0 16,-3-1-2-16,3 2 0 0,-2 5-1 0,-3 0 3 15,1 4 2-15,-1 4 1 0,1 2 5 16,-3 5 2-16,-1 6 4 0,-1-1 0 16,0 10 0-16,-2 0 1 0,-2 3-2 0,0 5 0 15,1 4 2-15,-4 2 1 0,1 7 4 16,0-1 1-16,0 1 3 0,-2 6-2 16,2-3-1-16,-2 3-7 0,2 0-4 15,2 1-3-15,0 4-4 0,0-3-2 0,2 3-4 16,0 1 0-16,3-1-2 0,-3 4-2 15,2-3-4-15,1 1-1 0,-1 2-1 0,-2 1-1 16,2 0 0-16,-2 0 1 0,3 0 0 16,-3 0 1-16,2-1 1 0,1 1 2 15,-1 0 2-15,0 3 3 0,0 2 3 16,1-2 0-16,-3 2 2 0,2 4-1 0,-2 1 0 16,3-1-4-16,-3 3-1 0,0-3-1 15,2-1-3-15,-1 0-3 0,1-3-2 16,2 1-2-16,1-5 1 0,-1-1 2 0,1-1-3 15,1-3 1-15,3-9-1 0,-1 1 1 16,1-5-3-16,2-3-1 0,2-3-2 16,-3-2 0-16,3 0-8 0,0-5-19 15,0-2-28-15,2-2-37 0,-2-5-41 0,2 2-47 16,0-6-48-16,2-4-56 0,-2-3-25 0,0-7 6 16,0-6 28-16</inkml:trace>
  <inkml:trace contextRef="#ctx0" brushRef="#br0" timeOffset="62838.83">8822 11099 64 0,'-2'-2'104'16,"2"1"-22"-16,0 1-14 0,0-4-10 16,0 4-8-16,0-1-8 0,0 1-9 0,0 0-8 15,0 0-6-15,0 0-6 0,0 0-6 16,0-3-3-16,4 3-2 0,1-1 1 16,1-4-1-16,5 1 1 0,1-1 1 0,3-2 1 15,4-2 2-15,0 0 0 0,4-1 2 16,1 0 1-16,3 1 0 0,1-2 3 15,-1-2 1-15,3 2 0 0,2 1 1 16,-1-3 1-16,1 5 1 0,0-4-2 0,2 3 0 16,2-2-1-16,2 2 0 0,0-3 1 0,4 2 0 15,1-3 1-15,1 1 0 16,1-1-1-16,3 1-1 0,1-1-1 0,2 2 1 16,2-3-1-16,0 2-1 0,2-1 0 15,0 1 0-15,0 1 0 0,0 0-2 16,0 2 1-16,0-2-2 0,-2 2-1 15,-3 0 1-15,1 2 1 0,0-1-1 0,-2 4-1 16,-1-1-1-16,1 1-1 0,2 2 0 16,-2 0-3-16,1-1 1 15,3 2 0-15,0-2 1 0,0 1 2 0,4-1-1 16,0 2 2-16,1-3-1 0,3 3 1 0,0-2 1 16,3 3-2-16,1-1 0 0,3 1 0 15,2 0 2-15,0 0 6 0,2 0 5 16,2 0 4-16,0-4 2 0,4 2 1 15,3 1-4-15,1-2-7 0,3 2-6 0,2-4-3 16,0 1-3-16,4-1-1 0,0 2-3 16,2-1 1-16,2 1-1 0,-2-2-1 15,0 4 1-15,0-3-1 0,1 0 1 0,-3 0 0 16,-3 3 1-16,3-4 3 0,-2 3 0 16,-2-3-1-16,2 2-1 0,-2 2-1 15,-3 1-1-15,1 0 0 16,0 0-1-16,-3 0 1 0,1 0 0 0,-3 0 1 0,-1 1 0 15,-3-1 2-15,-2 3 0 0,-2-3 1 16,0 1 0-16,-2-1 2 0,-3 4 1 16,1-4 0-16,-2 0 0 0,-3 0 0 0,1 0 1 15,-3 0-1-15,1 0-3 16,-1 0-2-16,-2 2 0 0,0-2 0 0,3 0-2 16,-3 1 0-16,3-1 0 0,-3 4 0 15,2-4 1-15,-2 1-1 0,1-1-1 0,-1 3 0 16,-4-2 1-16,0 3 0 15,-4 0 0-15,0-3 2 0,-5 4-1 0,1-2 0 16,-5 1 0-16,0-1 0 0,-3 2 0 0,-3-4 0 16,-3 3 0-16,-3 1 0 0,-2-1-1 15,-3 2 1-15,-2-2-1 0,-2 1 1 16,-2-1 0-16,-2-2 0 0,0 2 1 0,-4 1-1 16,0 0 0-16,-1 0-1 0,1-1 1 15,-2 1 0-15,-3-1 0 0,3-3 0 16,-3 5 0-16,1-1 0 0,-3-1 0 15,2 1 0-15,-1-1 2 0,-1 2 1 0,1 1 2 16,-1 0 1-16,0 2 0 0,1 3-1 16,1-2 1-16,-2 2-2 15,3 0-2-15,-1 1 0 0,1-2-1 0,-1 3 0 16,1-3 0-16,-1 3-1 0,1-4-1 0,-3 1 1 16,2 2 0-16,-1-2-1 0,1 3 1 15,-1-3 2-15,-1 2 5 0,0-2 5 16,1 3 5-16,-1 0 4 0,0-2 2 15,1 5 2-15,-3 0 0 0,2 2-3 0,-1-1 0 16,-1 4-2-16,-2 1-2 0,2 2-1 16,-2 0-2-16,-2 1-1 0,0 3-3 15,0 1 0-15,0-1 1 0,-2 5 5 0,0 0 3 16,0 0 4-16,-2 2 4 0,-1 2 1 16,1-1-1-16,0 1-2 0,0-1 1 15,0 1-3-15,-3 0-1 0,3 3-2 16,-2 0-2-16,-1-1-1 0,1 1-3 15,2 1-2-15,-3 3-3 0,3 2-2 0,-2-2-1 16,1 2-3-16,1 3 1 0,0-1-2 0,0 1 1 16,0-1 1-16,1 0-1 15,-1 0-1-15,2-3-4 0,0 2 0 0,0-3 0 16,0-2 0-16,0 1-1 0,0-1 1 16,-1-3 1-16,1-1-1 0,0 1 0 15,0-1 0-15,-2 0 0 0,2 2 2 16,-3 0 2-16,-1 1 3 0,2 5 1 15,-2-6 2-15,1 4 2 0,-1-2-1 0,2 3-2 16,-1-4-2-16,1 2 0 0,0-1-4 16,2-1-1-16,-2 0 0 0,2-5-1 15,2 2 2-15,-3-1-1 0,3-2-1 0,0 1 1 16,0-2-2-16,0 3 1 0,0-1-1 16,0 0 0-16,0-2 0 0,0 1 0 15,-2 3 0-15,0-2 0 0,-2 0 1 16,0 0 0-16,-1 2 1 0,1-3 0 0,-2 2 1 15,0-3-1-15,-1 5-2 0,1-5 1 16,-3 2-2-16,3-3 1 0,-2 2 0 16,-1-2 1-16,-1 0 1 0,1 0 0 0,-2-1 1 15,1-3 1-15,-3-1-2 0,0 0 2 0,1-3-2 16,-1-1 0-16,-2 0 1 16,-2-1-1-16,0-3-1 0,0-3-1 15,-2 1 1-15,0-2 0 0,0 0 0 0,-2-4-1 16,0 0 0-16,0 2 0 0,-2-1 0 0,-3-3 0 15,-1-1-2-15,-1-1 1 16,1 1 1-16,-3-1 0 0,-2 0 0 16,0-2 0-16,1-1 0 0,-3 2 0 0,-2-3 0 15,0 0 0-15,0 0 0 0,-2-3 0 16,-2 2 1-16,-1-1 0 0,-1-1 0 0,-2 1 1 16,-1-2 0-16,-1 2 1 15,-3-3 5-15,-2 2 8 0,0-2 6 0,0 3 6 16,-1-3 5-16,-3 1 3 0,2-1 0 15,-2 0-6-15,0 2-4 0,0-2-5 0,-1 4-5 16,1-4-3-16,-2 1-3 0,-2-1-2 16,0 0 0-16,-1 0 2 0,-1 0 4 15,-2 0 6-15,-1 0 4 0,1 0 5 16,-3 0 3-16,0 0 1 0,1 0 0 0,-3-1-3 16,-2-3 0-16,2 2-4 0,-1 1-3 15,1-4-1-15,0 2-2 0,0-1-3 16,3-1-1-16,1 1-1 0,-1 0 1 15,1 0 1-15,1-1-1 0,-1 1 0 0,3-1-3 16,-3 1-3-16,3-1-2 0,2-1-2 16,-1 2-2-16,1-1 0 0,0 1 1 15,2-2-1-15,-3 1 2 0,1-1 0 16,0-2 0-16,0 2 1 0,-1-4-1 0,3 1 0 16,0 0 0-16,0 1-1 0,0-1-1 15,2 0-1-15,0 0 0 0,0-1 1 16,0 1-2-16,0 0 1 0,2 1-1 0,-2 0 0 15,2-1 0-15,0 2 0 0,2-2 2 16,0 4 0-16,3-4 2 0,1-2 0 16,0 2 0-16,1 0 3 0,1 1 4 0,-1-1 3 15,1-3 0-15,1 4 3 16,-1-1 2-16,1 0-2 0,-3-1-3 0,3 1 0 16,0 3-1-16,-1-4-2 0,1 4 2 0,1-3-1 15,-1 1-2-15,2 1-4 0,-3-1 1 16,3-1-1-16,-1 2-4 0,1-2 0 15,-2 0-2-15,1 0 5 0,-1 1-1 16,1-1-3-16,-1 0 1 0,2-1 2 0,-3 1-2 16,3 3 0-16,0-4 0 15,-1 4 1-15,1 2 0 0,0-4 0 0,-1 3-3 16,1 2 2-16,0-2-1 0,-3 2-2 16,1-2 1-16,-1 4 0 0,1-3 1 0,-3 0 0 15,3 3 0-15,-3-2 1 16,3 1 0-16,-3 1 2 0,3-3-3 0,-3 3 0 0,3-2 0 15,-3 1 1-15,3-1-1 0,-3 3 1 16,1-1-1-16,-1 1 0 0,0 0 0 16,-1 0 3-16,-1 0 0 0,0 0 1 15,1 0 1-15,-1 0 0 0,0 0-2 0,3 0 1 16,-1 0-4-16,3 0-2 0,-1 0-1 16,1 0 1-16,2 0 1 0,-1 0-2 15,1 0 0-15,2 0 1 0,-1 0 5 16,1 0-2-16,2 0-1 0,2 0 3 15,2 0-4-15,0 0 2 0,3 1-4 0,-1-1 0 16,2 3 0-16,3-3 0 0,-3 2 0 16,3-2 1-16,1 3 0 0,1-3-2 15,-1 0 1-15,3 0 0 0,0 0 0 16,0-3 0-16,1 3 1 0,-1-2 0 0,2-1 1 16,0 2-2-16,2-4 0 0,-2 2-1 15,1 0 1-15,4-2 0 0,-1 1-2 16,0-1 3-16,0 1 2 0,2-1-1 0,2 1-2 15,1 1-6-15,-1-1-2 16,2 0-8-16,3 0-12 0,-3 3-11 0,3-4-15 16,-1 2-26-16,1-2-37 0,-3 3-51 0,3-2-56 15,-3 2-56-15,1-1-46 0,-1 2-36 16,-2 1-35-16,1 0-22 0,-1 4 23 0,-4 1 42 16,0 3 54-16</inkml:trace>
  <inkml:trace contextRef="#ctx0" brushRef="#br0" timeOffset="83873.1">17740 7993 4 0,'0'-3'127'0,"-2"3"-37"0,2-1-31 16,0 1-18-16,0 0-11 0,0 1-2 15,0-1 1-15,2 3 4 0,-2 1 9 0,2-1 9 16,-2 2 7-16,2 0 8 0,-2 3 4 15,2-1 4-15,-2 2-1 0,2 1-3 16,-2 5-2-16,2 0-5 0,-2 5 0 16,2 4 2-16,-2 2 2 0,3 6 4 0,-3 2 1 15,0 5 2-15,0 2 0 0,-3 8 4 16,3-1 0-16,-2 10-3 0,2 0-3 0,-2 8-5 16,2-1-5-16,0 5-5 0,0 2-5 15,0 2-1-15,0 4 1 0,2 0 1 16,0 6 4-16,1 3 0 0,-1 1-1 15,0 3-1-15,0 6-5 0,-2 6-1 0,2 0-11 16,-2 4-6-16,0 1-5 0,0 1-8 16,0-4-5-16,0 0-6 0,0-5-1 15,0-3 0-15,0 1 0 0,2-5-2 16,-2-5-8-16,0-3-25 0,0-3-44 0,0-8-58 16,0-1-60-16,2-8-59 0,-2-5-50 15,2-2-34-15,1-8-30 0,-3-7 11 16,2-3 35-16,-2-11 47 0</inkml:trace>
  <inkml:trace contextRef="#ctx0" brushRef="#br0" timeOffset="86341.09">18023 8102 14 0,'5'-4'29'16,"-1"3"5"-16,2-2 1 0,3 2 3 0,1-3 2 16,1 3 4-16,2 1-1 0,-1-3-1 15,5 3 0-15,0 0-1 0,2 0-2 16,2 0-3-16,3 3-2 0,1-2-6 0,3 3-6 16,1-3-2-16,3 3-5 0,0 0-1 15,4-3-1-15,0 2 6 0,0 0 4 16,4-3 4-16,0 1 3 0,0 2 2 15,5-2 0-15,-1 3-4 0,1 0-2 0,1 1-5 16,3-1-1-16,0 3-3 0,1-1-2 16,3 1-2-16,0 3-1 0,4-3-3 0,3 2-2 15,1 0-1-15,2 2-2 16,5-2-1-16,2-4 1 0,2 0-1 16,0 0 4-16,0 0 5 0,2-1 4 15,0-2 7-15,0 1 5 0,0-2 4 0,0 3 1 16,0 0-1-16,3-3-2 0,-3 5-5 15,2-5-4-15,0 3-3 0,0 1-4 0,3-1-5 16,1 1 0-16,1-2-2 0,-3-1-2 16,0 0-1-16,0-2 0 0,-1 0 2 0,-3 0-2 15,-2-2 2-15,0-3 3 0,-2 4 4 16,-3-4 7-16,-1 2 6 0,0 2 8 16,-1-3 6-16,-1 3 4 0,1-2 2 15,1 2-4-15,-1-1-4 0,3-2-3 0,0 3-1 16,4-2-3-16,0-2-1 0,0 4 0 15,2-4-2-15,0 1-3 0,0-1-4 16,0 0-4-16,0 0-3 0,0 1-1 16,0-1 1-16,1 1 0 0,1-1 0 15,2 2 0-15,0-2-2 0,1 2-3 0,1-2-4 16,1 1-1-16,1-1-2 0,3 1-1 16,-3-3-1-16,1 1 3 0,-3-1-2 15,-1-1 2-15,-3-1-1 0,-2 0 0 0,-2 0 0 16,-2-2-2-16,-3 2 2 0,-1 0-2 15,-2 3 2-15,-1-3-1 0,1 3 1 16,-3-2 1-16,2 1-1 0,1 2 0 16,-1-3-1-16,1 0 0 0,2 0-1 0,-1-1 0 15,3 3 0-15,-2-4 0 0,-3 4 1 16,1-2-1-16,-3 4-1 0,-2-1-1 16,0 2 0-16,-4-1 1 0,1 0 0 15,-1 3 0-15,-3-2 1 0,1 3 0 0,0-1 1 16,-2-3 0-16,0 4-1 0,0-1 0 0,-1-2-2 15,1 2 2-15,0-3-1 0,-2 2-2 16,2 1 3-16,-3-3-1 0,-1 3 1 16,2-2 0-16,-3 2-1 0,-1-3 0 15,-1 3 1-15,-4-2 0 0,0 3 0 0,-4-1 0 16,-2 1 1-16,-4 0 0 16,0 0 0-16,-5 0-1 0,0 0 0 0,-4 0 6 15,1 0 2-15,-1 0 4 0,-2 0 1 0,-2 0 3 16,2 0 0-16,-2 0-1 0,2 0-1 15,-2 0-2-15,0 0-3 0,0 0-3 16,-3 0 0-16,-1 0-3 0,-2 0-2 16,-1 0 0-16,-1 0 1 0,-3 0 2 15,0 0 2-15,-1 0 1 0,-1 0 2 0,-2 1 1 16,0 2 2-16,0 2-2 16,0 0-2-16,1 2 2 0,-3 2-2 0,2 4-2 15,0-1-3-15,0 2 0 0,0 5-1 0,0-1-2 16,0 2 0-16,0 5 0 0,-2 0 0 15,2 1 0-15,-2 3 1 0,0 0-1 16,0 5 0-16,-2 0 0 0,2 2 1 0,-2 3-1 16,0 2 0-16,-2 1 3 0,2 3-1 15,-2 6 0-15,-1-1-2 0,1 4 1 16,0 1 0-16,0 4-1 0,-1 3 4 16,1 0 5-16,0 5 7 0,2 1 3 15,0-2 3-15,0 5 2 0,-1 0-2 0,3 5-2 16,0-1-6-16,-2-1-4 15,0 4-3-15,0 1-1 0,-2 0-1 0,0 0-3 16,-3 3 1-16,1 2 0 0,-3 0-1 16,1-3 0-16,0 2-2 0,-1-3 1 0,-2 3 0 15,1-4 0-15,-3 1 3 0,3-1-1 16,-3 1 2-16,0-1-2 0,-2-3-1 16,1 2-1-16,-1-5 1 0,-2 1-1 0,-2-2 0 15,0-1 1-15,0-3 1 0,-2 0-1 16,-1-4-2-16,1-1 1 0,-2-4 0 15,0-4-1-15,-1-2 0 0,1-2 1 0,0-3 1 16,-3-5-1-16,3-1 1 0,-2-4 1 16,-1-4 0-16,1 1 1 0,-1-5-2 15,1-1 1-15,2-4 0 0,-3-1-2 16,1-1-1-16,0-1 0 0,-1-3 0 16,1-1 0-16,-3-1 1 0,1 0 2 0,-1-5 1 15,-1 2 1-15,-1 0 1 0,-2-3 2 16,3 0 5-16,-3 1 2 0,2 0 7 15,-2-3 4-15,3 1 3 0,-3 0-2 0,2 0-4 16,-1-1-3-16,1 1-6 0,0-1-2 16,1 0-3-16,-3 3-1 0,-2-3 0 15,0 0-2-15,-2-1 3 0,-4 1 2 0,0 0 3 16,-5 1 6-16,-1-1 4 0,-3-4 7 16,1 3 3-16,-3-4 3 0,0-1 0 15,-2 2-1-15,2-4-3 0,-2-1-1 16,0 0-5-16,0 0-2 0,1 0-3 15,-1 0 1-15,0-1-1 0,0-3 1 0,2 3 2 16,-2 1 1-16,2-3-1 0,-2 1-5 16,3 2 0-16,-3-2-3 0,0-1-2 15,-2 3-4-15,-2-1 1 0,-3-3 0 0,-1 3 0 16,-3-2-3-16,-1-2 2 0,-1 4 1 16,1-3 0-16,-3-3 1 0,2-1-2 15,-2 2 0-15,3-3-4 0,-1-2 0 0,3-2 0 16,1-2 0-16,3 1 0 0,2-1-2 15,4 0 2-15,0-1 0 0,4 0-2 16,1-1-1-16,-1 2 0 0,2 0-1 16,3 0 1-16,-3 2-1 0,1 1-2 15,-1-1 2-15,1 3-3 0,-3-2 1 16,-2 0-2-16,3 1 0 0,-3-3-2 0,2 2 3 16,-2-2 0-16,3 0 0 0,-1-1 0 15,0-4 1-15,1 4 0 0,-1-4-1 16,0 2 1-16,3-1 3 0,-3-3-1 0,2 2 1 15,1 0 0-15,1-1 2 0,1-1-2 16,-1 1-3-16,1-1 1 0,0 0-3 0,-3 1 2 16,0 1-3-16,1 0 2 0,-5-2-1 15,-2 3 0-15,-2 1-1 0,-2-2-1 0,-2 1 3 16,-1 1 0-16,-1-3 0 16,2 2 1-16,-3-3 0 0,3 2 0 0,-2 0-1 15,1 0 0-15,3-1-2 0,-2 0 1 16,2 0 0-16,2 0 1 0,-2-1 0 0,2 3 0 15,2-2 3-15,-2 1 1 0,2 0 2 16,-2-1 0-16,0 4 1 16,0-1 0-16,-2 0 0 0,-3 0 0 0,1 4-1 15,-2 0 0-15,-1-2-1 0,1 5-1 16,-3-1-2-16,3-2 2 0,2 4 0 0,-3 2 0 16,5-2-2-16,0 4 2 15,2-3 0-15,2 1 2 0,2 1-2 0,1-2 1 16,3 3 0-16,0-2 1 0,3-1-2 15,2 3-1-15,1-4-2 0,1 2 2 0,2-1 1 16,2 2 3-16,0-2-4 0,0 2 0 16,0 1-2-16,0-1 0 0,-2 2-1 0,0-1-1 15,0 2-1-15,-2 0 3 0,-1-1-1 16,1 3 0-16,-2 1 0 0,0-3-1 16,-1 3 1-16,1 0 0 0,0 0 2 15,-1 0-2-15,3 0 0 0,-2 3 1 0,1-2 1 16,1 3-3-16,0-1 2 0,0 1 1 15,2 1-2-15,0-1 1 0,2 4-2 16,0-1-1-16,0-1-9 0,0 2-13 16,-2 1-33-16,2 2-94 15,-3 3-124-15,-1 1-126 0,0 6-130 0,0-2-62 0,0 5-4 16,1-3 71-16,4-3 116 0</inkml:trace>
  <inkml:trace contextRef="#ctx0" brushRef="#br0" timeOffset="88190.04">25138 8565 50 0,'-5'0'55'0,"-1"0"-6"15,2 0 0-15,-1 0 1 0,1 0 0 16,0-4-1-16,0 4-4 0,0-1-5 16,-1 1-4-16,-1-2-5 0,0 2-8 15,-3 0-4-15,1 0-4 0,-3 0-1 0,-2 0-1 16,1 0 1-16,-1 0 2 0,-2 0 4 16,0 0 3-16,1-4 2 0,-1 4 1 15,0-1 1-15,-2 1-1 0,0-3 0 0,0 3-2 16,0 0-1-16,0 0 0 0,0 0 1 15,-2 0 1-15,2 0 0 0,-2 0 2 16,0 3 2-16,0-3 0 0,0 1 0 16,-2 5 0-16,0-5-2 0,-2 4-3 0,-1 3-3 15,1-3 0-15,-2 5-1 0,-1 1-1 16,1 1-3-16,-1 0 1 0,1 2-1 16,2 5-3-16,-3-2-2 0,3 5-2 15,2-2-2-15,0 5-2 0,-1 0-1 0,3-1-1 16,2 2 1-16,1 4 1 0,-1-1 2 15,0 0 3-15,2 1 3 0,2 3 3 16,3-3 4-16,-1 3 2 0,0-3 2 0,3 3 0 16,2-1-1-16,-1-2-2 0,5 3-2 15,0-3-5-15,4 3-3 0,2-3-3 16,5 3 0-16,-1-2-1 0,5 1-1 0,4 0 1 16,2-3 0-16,2 2 2 15,5-2-2-15,1-1 1 0,5-2 0 0,2 3-1 16,2-5-2-16,4 0-1 0,2 0-1 0,3-4 0 15,3 1 0-15,3-7-1 16,2 2 2-16,2-4-1 0,4 0 1 0,1-7-1 16,-1 0-1-16,2-2-1 15,1-3 0-15,-3-4 1 0,0-1-2 0,0-5 0 16,-1 1 1-16,-3-1 1 0,-2-1 1 0,-1-6-2 16,-3 1 0-16,0-2 2 0,-5-3-1 15,-1 1 2-15,-3-5 0 0,-2 0 2 16,0 0 0-16,-4-5 0 0,0 1 0 15,-5-1 0-15,1-2-1 0,-5-2 0 0,1 0-2 16,-3 0 1-16,-4 1-2 0,0-4 1 0,-4 3 1 16,-2-1-1-16,-3 0 2 15,-1 1 5-15,-5 1 4 0,-4-1 7 16,-2 3 7-16,-2-4 6 0,-5 5 8 0,-3-3 4 16,-3 4 5-16,-4-1 1 0,-3 1-3 15,-3 0-3-15,-5 3-3 0,-1 1-6 0,-3 0-8 16,-4 0-7-16,-2 3-6 0,-3 1-4 15,-1 2-5-15,-3 1-2 0,1 2-3 16,-1 3-5-16,-2 1-26 0,-1 2-50 16,-3 1-60-16,-2 2-70 0,-3 3-81 0,-1 0-76 15,0 3-17-15,-5 1 28 0,3 0 49 16</inkml:trace>
  <inkml:trace contextRef="#ctx0" brushRef="#br0" timeOffset="98173.33">17509 15828 7 0,'0'-3'27'0,"0"3"-5"0,0-2-4 16,0 2 4-16,0 0 1 0,-2 0 4 15,2 0 1-15,0 0 2 0,0 0 4 16,-2 0 1-16,2 0 0 0,0 0-1 0,0 0 0 15,0-3-1-15,-2 3-2 0,2 0-3 16,-2-1-3-16,2 1-2 0,-3-3-3 16,1 3-3-16,0-2-3 0,0 2-1 0,0-2 0 15,0-1-1-15,-2 2-2 0,2-3-2 16,-3 3 0-16,3-2-2 0,-2 2-1 16,0-3-2-16,-1 3 1 0,1-2-2 0,0 2 4 15,-2-3 1-15,-1 3 3 0,-1-5 4 0,-1 5 4 16,1-3 3-16,-1 0 2 0,-1 0-1 15,1 3-1-15,-1-4-1 0,-1 0-1 16,1 0-2-16,-1 1 0 0,0 2 0 0,3-2 1 16,-3 0-1-16,3 0 1 0,-3 3-2 15,1-5 0-15,-1 5-2 0,1-2-1 16,-1 2 0-16,0-3 1 0,1 3-1 16,-3-2 1-16,0 2 1 0,1-3 3 15,-1 4 2-15,-2-1 1 0,0-2 2 0,-1 3 0 16,-1-2 2-16,0 2 1 0,-2-2 0 15,0 2 1-15,0 0-1 0,-1 0 0 0,-1 0 0 16,0 2-1-16,0-2-3 0,0 2 0 16,2-2 0-16,-2 3-2 0,2-3 1 0,-1 1-1 15,1 3 0-15,2-3-1 0,1 2-2 16,-1 2-1-16,0-4-4 0,2 3-2 16,0 2-1-16,0-1 0 0,0 0-2 0,1 3-1 15,1-2 1-15,-2 0-2 0,2 2 1 0,1-2 0 16,-1 2-1-16,0 0-1 0,1 1 1 15,-1 0 2-15,0 1 0 0,0 0 1 0,-1 1 5 16,-3 3 4-16,0-1 3 0,0 2 4 16,-2 1 4-16,0-1 2 0,0 0 1 15,0 2 1-15,0-1 0 0,0-1-3 0,0 1-3 16,2 1-2-16,2-2-4 0,0 1-4 16,2-1-5-16,1 1-3 0,1 1-1 0,3-2-2 15,-1 0-1-15,1 1-2 0,1 3 3 16,3-1 1-16,0-1 0 0,0 1 0 15,1 2 1-15,3 0 2 0,3 0 1 16,-1-1 4-16,2 5 3 0,0-4 2 0,5 2 3 16,-1 0 0-16,3 2 0 0,1-3-1 0,1 4-2 15,2-1-2-15,2 1-1 0,2-3 3 16,0 3 2-16,2-3 2 0,2 1 4 16,3-1 5-16,1-1 4 0,1-1 0 15,4-3 1-15,-1 1-3 0,1 2-3 0,2-5-6 16,2-1-5-16,0-2-5 0,0 2-3 0,2-5-4 15,2 1 1-15,-2-1 2 16,2-3 0-16,1-2 2 0,-1 2-1 0,0-5 0 16,0 3-3-16,1-4 0 0,-3-4-2 15,2 3 0-15,-2-1-2 0,-2-3 1 0,2-3-2 16,-4 3 0-16,2-3-1 0,-2 0 1 16,-2-5-3-16,-3 4 2 0,1-2-1 15,-3 1 0-15,1-5 0 0,-3 5 0 0,-2-5 1 16,-1 2 0-16,-1 1 0 0,0-2 1 15,-4-1-1-15,0 1 0 0,0-2 0 0,-2-1-2 16,-1 1 1-16,-1-2 0 0,0 2-1 16,-3-1 1-16,1-1-2 0,-3-1 2 15,1 2-1-15,-3-1 0 0,1-1-2 0,-3 1 0 16,-2 1 1-16,0-2 0 0,0 1-1 16,-2 1 0-16,-2-3 0 0,0 1 1 15,-2 0 0-15,0-1 0 0,-1 2-1 0,-1-3 1 16,-3 1 0-16,1 0 0 0,0 1-1 0,-1-2 0 15,-2 1 1-15,1-2 0 0,-1 2-1 16,1 0-1-16,-1 0 2 0,-2 0-1 16,1 0 1-16,-1 0 1 0,0-2-1 0,-1 2 3 15,-1 0-3-15,-2-1 3 0,2 2-1 16,-2-1 4-16,0 1 1 0,-2 1 7 0,2 1 3 16,-2 1 1-16,2-1 2 15,-2 4-1-15,2 0-4 0,-2-2-5 0,2 5-2 16,-2-2-2-16,2 0-4 0,-2 3-7 0,2 4-28 15,-2-2-55-15,2-1-76 0,0 3-87 16,0 4-90-16,3-2-103 0,-3 2-29 0,0-3 25 16,-2 4 59-16,-3 0 76 15</inkml:trace>
  <inkml:trace contextRef="#ctx0" brushRef="#br0" timeOffset="103241.4">18142 13145 17 0,'2'3'29'16,"0"1"4"-16,0 1 3 0,0-2 0 16,1 5 1-16,-3 1 1 0,0 0-4 0,0 3 0 15,-5 1-1-15,1 4 0 16,-2 2 0-16,-3 4-2 0,-1 3 0 0,-1 2-3 15,-2 3-1-15,-1 0-3 0,-3 6-2 16,0 2-1-16,0-2-3 0,0 5 1 0,-2 0 0 16,0 0 0-16,-2 4 1 0,2 0-1 15,-3-1 1-15,1-1-1 0,-2 0 1 16,2-1 1-16,-3-1 3 0,3-4 0 0,0 2 3 16,0-5 0-16,2-1 1 0,-2-2 1 0,2-1-1 15,-2-3 0-15,1-2 1 0,1-2-1 16,0-3 0-16,0-1 0 0,0 2-1 15,0-5-1-15,0-1-2 0,-2-3-4 16,0 2-4-16,0-2-3 0,-1-2-2 16,-1-1-3-16,0-1-1 0,0 0 0 0,-1-6 2 15,3 2 1-15,-2-2 3 16,2-3 2-16,0 0 1 0,-3 0-2 0,1-3-3 16,0 2 0-16,-3-3 0 0,-1 2 1 15,1 1 1-15,-1-3 1 0,-1 4 4 16,1-1 0-16,-1 1-1 0,1 0-2 15,-3 0 0-15,1 1 0 0,-1-1 0 0,0 4-2 16,1-3 1-16,-3 1-3 0,2 2-1 16,-1 0-1-16,-1-3 1 0,0 4-1 0,0-1 2 15,1 1 0-15,-1 1 2 0,0-1 0 16,0 3-3-16,-2-2 0 0,1 4-2 16,-1-1 0-16,0 0-4 0,-2-1-1 0,0 4 1 15,0-2-3-15,0 5 0 0,-2-2-1 16,2 0-1-16,-2 4 0 0,0-1-1 15,-1-2 2-15,1 2 0 0,0 0 0 16,0 2 2-16,0-2 1 0,0 2 3 0,0 1-1 16,0 1 1-16,0-2 1 15,0 3 0-15,-1 0 2 0,1 3 0 0,-2-3 2 16,2 5 1-16,0 0 1 0,0 2 1 0,0-2 2 16,0 7 2-16,2-1-2 0,2-2 4 15,2 4 0-15,0 0 1 0,5 0 1 16,-1 2 0-16,1 1 0 0,1-2-4 15,3 3-3-15,-2-2-1 0,1 2-2 0,3 0-2 16,0 3-1-16,0-3-1 0,2 3 1 16,0-1-2-16,2 4 2 0,2-5-1 0,0 5 0 15,3-1 1-15,1-1-2 0,2 1 0 16,3 1-1-16,0-5-2 0,2 5 0 0,1-4-2 16,1 2 2-16,2-2-2 0,0 0 1 15,2 0 0-15,1 2-1 0,-1-1-1 0,2-2-2 16,0 2 2-16,2 1-1 0,3-3 1 15,-1 2 0-15,1 1 0 16,1-2 0-16,3 0-1 0,2-1 1 0,0-4 0 0,0 4 1 16,2-2 0-16,2-4 0 0,0 4 1 15,0-3-1-15,2 0 0 0,0-2 1 16,0 2 1-16,2 0-1 0,3-1-1 0,-1 1 0 16,3-4-1-16,1 0 0 0,3-1 0 15,2 0 1-15,2-1 0 0,2-3-2 16,0 1 0-16,2-1 0 0,1-1 2 15,1 1 0-15,-2-4 0 0,3 1 3 0,1-1-1 16,-2-1 0-16,3 1-2 0,1 0 1 0,3-1 0 16,0-3-2-16,2 0 1 15,-1-1 1-15,3-2-1 0,0-2 1 0,2 0 1 16,0-3-1-16,0-1-1 0,0 1 0 16,2-1-2-16,-2-4 1 0,3-1-1 0,1-2-1 15,-2 3 0-15,2-4-1 0,1 0 1 0,-1-4 0 16,-2 3 1-16,0-2 1 0,0-1 1 15,0 0-1-15,-2-4-2 0,3 3 1 16,-3 0-2-16,2-5 2 0,-2 4-1 0,0-3 1 16,-2 2 1-16,0-2-1 0,0 1 1 0,0 3 0 15,-3-2-1-15,-1 2-2 16,0-3 0-16,-1 4 2 0,1-1-2 0,-2 1-2 16,-3 0 2-16,1 1 2 0,-1 2-1 15,-4-3 0-15,0 4 0 0,-4 0 1 16,0 4 1-16,-4 0-1 0,-2 3 0 15,-3-1 0-15,1 3 0 0,-3 2 1 0,-2 3-1 16,1 1 1-16,-1 2-1 0,0 0 2 16,3 1 0-16,-3 3-2 0,2-1 0 0,3 0 0 15,-1 3 2-15,1 1-1 0,2-3-1 16,1 4 0-16,-1-1 1 0,2 0 0 0,-1 0-1 16,3 4-1-16,-2-3 1 0,2 1 4 15,0 2 0-15,0-2 1 0,2 3 0 0,0-3 0 16,2 2 0-16,0-3-2 0,4 1-2 0,1-2 0 15,3 1-2-15,1 0 1 0,3 1 1 16,3-1 1-16,5-4 4 0,-1 3 1 16,4-4 2-16,0 0 1 0,1-1-1 0,1-2-2 15,3 1 1-15,0 1-1 0,-1-2 1 16,1 0 3-16,2-1 0 0,-1-2 2 0,3 2 3 16,0-2 1-16,0 0 0 0,0-4 0 0,2 2 0 15,2-3 2-15,0-1 1 0,2-4-1 16,2-3 1-16,-1 3-2 0,1-8-2 15,0 3-3-15,0-7-2 0,3 3-4 0,-3-3 1 16,3 0 0-16,-1-1-1 0,1 0 0 0,-1-2 1 16,0-2 0-16,3 2-3 0,-3-3-4 15,3 3-1-15,-1-3 0 16,1 1-1-16,-3 0-1 0,3-2 0 0,-3 1 2 16,3-2 0-16,-3-2 1 0,3 2-1 0,-3-2 2 0,3-1 0 15,-3-1 1-15,1 2 0 0,-3-3-2 16,0 5 4-16,1-2-4 0,-5-2 3 15,2 3-2-15,-4-4-1 0,0 4 0 0,0-3-1 16,-4 2-1-16,-1-3-1 0,-3-2 0 16,-1 2 1-16,-3-1 0 0,-1 0 0 0,-4-1-1 15,0-2 2-15,-4 3 2 0,0-3-2 16,-3-1 2-16,1 2 2 0,-5-1 0 0,-1 0-1 16,-5 0-2-16,-2 0-1 0,-2 0 0 15,-5 1 0-15,-3-2 0 0,-3 0 0 0,-2 0 0 16,-2-3 0-16,-4 4 0 0,0-5 0 15,-2 2 0-15,-3-1 0 0,1 3 0 16,-1-4 0-16,-1 1 1 0,1 0-1 16,-1-2-1-16,1 2 1 0,-1-1 0 0,1 1-1 15,-1 0 0-15,-1-1 2 0,1 0 0 16,-1 1 2-16,-3-4 0 0,-1 3-2 16,0 0 0-16,-4-4 0 0,0 1 0 0,-2 1-2 15,-2-6-1-15,-1 3 3 0,-1-1 1 16,0-2 1-16,-3-4-1 0,3 5 4 15,-3-5 1-15,3 1-4 0,0 2 1 16,-1-3 1-16,3 1-1 0,0 2 1 0,0-5-4 16,2 4 1-16,0-4 0 0,2 0-2 0,0-4 0 15,0 2 0-15,0-4 0 0,0-1 2 16,2 1 9-16,-2 0 13 0,2 0 17 0,-2 3 16 16,2-2 19-16,-2 3 10 15,2-2 4-15,0 4-5 0,0 1-12 0,0 2-14 16,3-1-17-16,1 1-13 0,-2 2-9 0,2-1-6 15,3 1-3-15,-1 0-1 0,1-1-3 16,-1 1-1-16,3-1-2 0,0-2 0 16,-1 0-5-16,1 0-2 0,1 1 1 15,-1-2 2-15,2-3-1 0,-3 0 0 0,3 1 1 16,-2-5 1-16,-3 2-1 0,0-2 3 16,1-3 1-16,-5 2 2 0,0-2 0 15,-1-1 1-15,-3 0 3 0,-3-1 0 16,-1-1-2-16,-2 1 1 0,-1-3 1 15,-3 3-3-15,-1-3-1 0,-4 1-1 0,1-2 1 16,-3 0-5-16,0 2-1 0,-4-2-1 16,-3 4-2-16,-3-3 0 0,-3 3 2 0,-2-3 2 15,-1 3-1-15,-6 1 0 0,1 0 0 16,-4 2 1-16,0-2-2 0,-3 4-1 16,1 0 2-16,-3 1-3 0,-1 2 1 0,-1 2 2 15,0 2-3-15,-2 3 0 0,-2 1 2 16,-2 4 1-16,0 0-1 0,-2 5-1 15,0 0 1-15,-2 2 0 0,-3 3-1 16,1 6-1-16,0-1 0 0,-3 4 2 16,-1-1-2-16,1 5 0 0,1-2 1 15,-1 5-1-15,1-1 2 0,1 4-1 0,1-2-2 0,-1 4 1 16,1 1 1-16,-2-2-1 16,-1 0 1-16,-2 1-1 0,1-1 1 15,-1 1 2-15,-2-3 0 0,1-1 0 0,-1-1 0 16,-2 1 0-16,0-1 1 0,0-3-2 15,1 4 2-15,-3-4 2 0,0 3 0 16,0 1 0-16,0-1-1 0,0 0 0 0,2 1 1 16,-2 1-3-16,2 1-2 0,-2-2 1 15,0 3 1-15,0-2-2 0,0-1 1 16,0 2 0-16,0-2 0 0,0 1 0 0,0-1 1 16,0-1 0-16,3 2-3 0,-3 1 0 15,0-2 2-15,0 3 1 0,0-3 0 16,0 4 2-16,2 0 1 0,-2-1-1 0,2 1-2 15,-2-1 0-15,0 2 0 0,0 2-2 16,0 1 1-16,0 0 1 0,0 0 2 16,0 0-2-16,2 1 0 0,1-1 1 0,1 3 1 15,0-3-2-15,3 0-1 0,-1 0 2 16,0 0 1-16,3 0-1 0,1 0 1 16,1 0 2-16,0 1-1 0,1-1 1 15,3 4-2-15,0-3 2 0,0 3-2 16,2 1-3-16,2 0-1 0,0 1-3 0,0 3 0 15,0 4-2-15,0-2 1 0,0 3 2 16,0 1 2-16,1 0 1 0,-1 1 0 0,2 3 1 16,-2 0 0-16,2 0 2 0,-2 2 0 15,2-2-1-15,1 1 0 0,-1 1 0 16,4-1-1-16,1 1-2 0,3-4 0 16,3 2 1-16,4 0 0 0,2-4 1 15,5-1-1-15,1 2 1 0,5-3-1 0,0 0 0 16,3-1-2-16,4 1 2 0,1-1 0 15,2 0 0-15,2 1 2 0,1-3-1 0,1 1 0 16,3-2 0-16,0 4 2 0,-1-5-2 16,3 1-1-16,2-2 2 0,0 0 0 15,0-1-2-15,2 2-7 0,0-4-12 0,0 1-32 16,0-2-55 0,4 2-80-16,0-1-87 0,3 0-81 0,3 0-71 0,5 1-67 15,2-4 4-15,2-1 49 0,0-1 75 16,4-7 78-16</inkml:trace>
  <inkml:trace contextRef="#ctx0" brushRef="#br0" timeOffset="105407.62">27517 9761 133 0,'-2'0'108'16,"-1"0"-22"-16,1 0-16 0,0 1-8 0,0 7-4 15,-4 0-2-15,-1 6 1 0,-1 9 5 16,-3 7 3-16,-3 5 3 0,-3 13-3 16,-2 7-3-16,-3 4-6 0,-3 9-13 0,0 5-9 15,-1 3-9-15,-1 1-9 0,-1 1-8 16,1-3-15-16,1 3-19 0,-1-4-36 15,1-4-52-15,3-3-69 0,0-3-39 0,-1-7-9 16,3-7 9-16</inkml:trace>
  <inkml:trace contextRef="#ctx0" brushRef="#br0" timeOffset="105656.93">27402 10126 59 0,'11'-25'178'0,"0"4"-13"0,-3 4-22 15,0 4-15-15,1 5-3 0,-1 8 4 0,1 8 13 16,-3 9 12-16,3 11 1 0,-3 7-13 16,-2 11-20-16,0 7-25 0,1 5-28 0,-3 2-23 15,2 3-18-15,0 4-28 0,3-2-48 16,-3 0-55-16,2-2-60 0,1 1-64 15,-1-5-78-15,0-4-25 0,-1-3 20 16,-3-3 38-16</inkml:trace>
  <inkml:trace contextRef="#ctx0" brushRef="#br0" timeOffset="105856.29">27366 10812 43 0,'-12'-26'210'0,"1"4"25"0,3 1-42 15,1 2-41-15,3 6-33 0,4 1-25 0,2 3-23 16,2 4-19-16,7 0-8 0,2 2-4 16,6 3-9-16,2 3-6 0,4-2-8 15,5 4-5-15,2 3-9 0,-1-3-29 0,3 2-47 16,-2 6-58-16,-2-3-80 0,-3 4-41 16,-1 1-18-16,-7 1 17 0</inkml:trace>
  <inkml:trace contextRef="#ctx0" brushRef="#br0" timeOffset="106566.97">26278 14071 77 0,'3'-4'227'0,"-1"-2"17"0,0 5-32 16,0 1-36-16,2 3-17 0,0 10-8 0,1 3 3 16,-1 7 14-16,2 12 12 0,-2 8-5 15,1 8-19-15,-3 8-23 0,-2 7-24 16,0 4-28-16,0 3-25 0,-2 1-19 15,0 1-14-15,-1-2-11 0,1 2-15 16,2-2-35-16,0-4-57 0,0-3-63 16,0-6-65-16,2-2-68 0,3-9-59 0,-3-3-33 15,0-7 22-15,0-6 42 0,0-7 57 16</inkml:trace>
  <inkml:trace contextRef="#ctx0" brushRef="#br0" timeOffset="107181.48">26518 14326 101 0,'0'-3'100'0,"0"3"-17"0,0-1-12 15,0 1-6-15,0 0 0 16,2 0-3-16,-2 0-2 0,0 0-4 0,0-3-2 15,2 3-1-15,-2 0 2 0,2 0 4 16,-2-2 5-16,4 2 2 0,0-2-2 0,3-1-7 16,1-2-8-16,3 4-11 15,2-3-12-15,1-1-7 0,3 1-10 0,2-2-4 16,0 1 0-16,3 4-3 0,-1 1 0 16,0 1-2-16,-2 3 0 0,-2 3 1 15,0-2-1-15,-5 8 2 0,1-2 0 16,-4 4 0-16,-3 0 1 0,-2 4-1 15,-2 1 1-15,-2 4-1 0,-2-3-1 0,0 3 0 16,0-1-1-16,0 6 2 0,0-3-1 16,0 2 0-16,2 1 2 0,-2 2 4 15,2 0 2-15,2 2 6 0,-2-3 10 16,2 4 12-16,0-1 18 0,-2-2 23 0,2 1 24 16,-2 0 24-16,-2-3 22 0,-2-3 19 15,-3 4 9-15,-1-2 2 0,-3 1-8 0,-1-3-15 16,-3 1-22-16,-2 1-22 0,-2-3-25 15,-2-3-26-15,-1 1-19 0,-1-6-18 0,-2 1-36 16,-1-3-86-16,1-5-111 0,2-2-124 16,-3-7-132-16,3-5-67 0,-2-2-11 15,-1-7 57-15,-3-2 100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31:32.2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2369 4672 25 0,'-3'0'165'16,"3"-3"-11"-16,0 3-29 0,0-1-33 15,0 1-24-15,0-4-18 0,0 4-13 0,0 0-11 16,0 0-8-16,0 0-7 0,0 0-5 16,0 0-6-16,0 0 0 0,0 0 0 0,0 0 2 15,0 0 3-15,0 0 7 0,0 0 8 0,0 0 11 16,0 0 16-16,0 0 15 0,0 0 15 16,0 0 12-16,-2 0 10 0,2 0 8 0,0 0 0 15,0 0-5-15,-2 0-7 0,2 0-11 0,0 0-11 16,-2 0-14-16,2 0-10 0,0 0-11 15,0 4-7-15,0-3-4 0,0 3 5 0,0 4 8 16,-2 5 11-16,2 4 13 0,-2 4 16 16,2 7 12-16,0 6 2 0,0 7-2 0,0 3-5 15,0 10-8-15,0 9-11 0,0 6-14 16,0 4-12-16,-2 10-12 0,2 0-9 0,-2 5-6 16,-3 4-8-16,3 0-5 0,-2 6-2 0,2-4-3 15,-2-1-6-15,-1-2-8 0,1-3-13 0,0-4-24 16,0-5-34-16,0-3-40 15,1-1-43-15,-1-5-42 0,2-5-39 0,-2-7-33 0,2-3-55 16,-3-6-19-16,1-7 11 0,-2-5 34 16,0-4 43-16</inkml:trace>
  <inkml:trace contextRef="#ctx0" brushRef="#br0" timeOffset="2769.41">2470 4712 94 0,'0'-1'195'0,"0"1"-11"16,0-4-31-16,0 4-31 0,0 0-29 15,0 0-21-15,0 0-19 0,2 0-12 0,-2 0-1 16,2 0 4-16,3 0 6 0,-1 0 11 15,0-1 13-15,2 1 15 0,3-3 10 0,1 3 6 16,3-1 5-16,2-3 0 0,2 3-5 0,4-2-7 16,2-1-10-16,5 0-11 0,4-1-10 0,2-3-10 15,1 3-9-15,6-2-9 16,3-1-8-16,3 2-5 0,1-1 0 0,3 0 3 16,4 1 4-16,0-2 3 0,5 4 5 15,-1-2 5-15,0 0 0 0,2 1-1 16,1 0-3-16,-1 1-1 0,1-1-2 0,1 0-3 15,1 0 0-15,1 1-2 0,3-1-3 0,2 0-4 16,0 1 0-16,4-3-1 0,0 3 0 16,4-2-2-16,0 2 1 0,5-4-1 15,2 1 1-15,-1-2-2 0,3 3-2 0,-2-3-3 16,2-1-1-16,-3 1-4 0,1 0-3 16,0 1-1-16,-3-1 1 0,1 0-2 0,-3-1 0 15,-2 4-1-15,1-2-1 0,-1 3 1 16,-2-2-2-16,-2 2-2 0,3-3 1 15,-3 4 2-15,2-2 2 0,-2 1 0 16,0-1 3-16,0 1-1 0,0-2-1 16,0-1-2-16,0-1-2 0,0 0 2 0,3-3-3 15,-1 0 2-15,0 2 0 0,0-2 1 16,3 0 0-16,-3 4-3 0,0-4-2 16,0 3-1-16,-2 2-2 0,0-2 0 15,-2 3-1-15,0 2 1 0,-4-4 0 0,0 4 2 16,-5 0 2-16,1-1 0 0,-1 1 2 15,-1 0 1-15,-1 0 3 0,2 1 2 16,1-2 1-16,4 1 3 0,-1-1-2 0,3 0 0 16,2 1-4-16,2-1-2 0,3 3-4 15,-1-2 1-15,2 0-2 0,0 4-2 16,1-1 2-16,-3 1 0 0,-2 0 0 0,0 0-1 16,-4 0 1-16,0 0 3 0,0 1 0 15,-3 3 2-15,1-3 4 0,0 2 2 0,2-1 0 16,-1 0-2-16,1 2-4 15,0-1 0-15,2 2-4 0,-2 0-3 0,2-1 0 16,-2 3 0-16,0-3 2 0,-3 2-2 16,-1-2-1-16,-2 4 1 0,-5-1-1 15,0-1-1-15,-4 2 1 16,-2-3 1-16,-2 2 0 0,-3 1 1 0,-1-2 0 16,-2 2 0-16,-3-2-3 0,-2 0 0 0,0 2 0 15,-4-2 0-15,-2 1 0 0,-2 0 1 0,-2-1 2 16,-5 2-2-16,0-3-1 0,-4 2 1 15,-1 1 0-15,-4-2 0 16,-1-2 1-16,0 3 2 0,-2 1-2 0,-3-2 1 16,1 1-1-16,0 0 0 0,-3 2 4 0,0-3-2 15,-1 3-1-15,-1 1 2 0,1-1-1 16,-1 1-2-16,-2 5-1 0,0-1-2 16,1 1 1-16,-1 2 0 0,-2 5 0 0,0-2-3 15,0 5 3-15,0 0 2 0,0 1 1 16,1 3 0-16,-3 4-1 0,2 1 3 15,-2-1-2-15,2 4-1 0,-2 1 0 16,2 0 3-16,-2 3-1 0,2-1-2 16,-2 4 2-16,2 0-1 0,-2 1 2 0,2 0-1 15,-2 2 4-15,2 2 1 0,-2-3-3 16,0 2 1-16,-2 0-3 0,0 2 1 16,-2-3-2-16,0 3-1 0,-3 0 0 0,1-1-1 15,-3 3 2-15,1-2-4 0,0-1 0 16,-3-2 1-16,2 0-1 0,-1 2 4 15,-1-8-3-15,1 2 3 0,-1-4 1 16,1 0-1-16,-3-5 2 0,2 0-2 0,-1-5 1 16,-1 1 0-16,0-4 0 0,0-2 1 15,-1 1-1-15,-1-1 0 0,0-4-1 0,-2 0-2 16,2-1 0-16,-2-2 1 0,3 0-2 16,-3-2 2-16,2 0-1 0,-2 0 2 15,2-2-2-15,-2-1 0 0,0 1 1 16,-2-3 0-16,2 2 0 0,-2 0 1 15,-2-4 0-15,2 4-1 0,-2-3-2 16,0-1 0-16,-3 1 2 0,3 0-1 0,-2-1 1 16,0 0 1-16,-1 0 2 0,-1 1 0 15,-1-2-3-15,1 2 1 0,-2-3-1 16,-3 1 0-16,0 1 0 0,-1 0-1 0,-3 1 1 16,2-2-2-16,-2 2 2 0,-2-3-1 15,2 3-2-15,-2-2 1 0,0 2 1 0,0-2-3 16,0-1 1-16,0 1 1 15,0 1-1-15,0-3 3 0,-2 0 0 0,2 2 0 16,-2-3-1-16,-2 4 0 0,0-3 1 0,-1 0 0 16,-1 1 0-16,-2 0 0 15,-1 1-2-15,1-2 2 0,-5 1-3 16,0-1-3-16,-3 0-1 0,-1-1 2 0,-5 1 0 16,1-1 0-16,-2 1 2 0,0-4 2 15,0 5 1-15,-1-5-2 0,3-1 2 0,-2 3-3 16,2-3 1-16,0 0 1 0,-3-3 3 15,3 3 5-15,-2-1-2 0,0-3 2 0,-1 2-1 16,1 1 1-16,0 1-4 0,-3-4-6 16,-1 4 2-16,-1 0 0 0,-3 0-1 15,-1 0-2-15,-4 4 0 0,0-3 2 16,0 1-1-16,0 2 0 0,-2 0 3 0,2 1 2 16,0-1-1-16,0 1-1 0,0-1 0 15,0 0 2-15,2 3-1 16,0-2-4-16,1 1 3 0,1-2 0 0,2 3 1 15,3-3 0-15,-1 1-1 0,1-1 3 16,-1 1-2-16,3-2-1 0,-1-3 1 16,1 0-1-16,2 0 0 0,2 0 0 15,0-3 0-15,-1-2 1 0,1 1 0 0,2-1 0 16,-2 1 3-16,0 1-4 0,0-2 3 16,0 1 1-16,-3 0 3 0,3 3 2 0,-2-2 0 15,2 3 1-15,0 0-3 16,-1 0-2-16,3-2-3 0,0 2-1 0,0 0-1 0,2-3 0 15,1 3 3-15,1-1-1 0,-2-2 0 16,2 0-2-16,2 2 5 0,1-2-3 16,-1 2-1-16,2-4 0 0,1 2 0 0,1 2 2 15,-1-3 1-15,1 3-1 0,-1-2 3 16,1 2-1-16,-1 1 0 0,1-4 0 16,-1 4-2-16,-1-2 2 0,3 2 1 15,-1 0 0-15,1-1-1 0,2 1-2 0,1 0 3 16,3-4-2-16,0 4 0 0,2-1-2 15,2 1 0-15,2-3-2 0,3 3 0 0,-1-1-1 16,3 1 1-16,1 0-1 0,1 0 0 16,0 0 1-16,1 0 0 0,1 0 0 15,0 1 0-15,-1 2 1 0,1-2-1 0,0 3 2 16,-3-1 1-16,1 2-3 0,0 3-1 16,-3-3 1-16,-2 3-1 0,1 0 1 0,-1 1-4 15,1 0 2-15,-1 1 2 0,2-1 0 0,-1 0 0 16,1-2-2-16,3 2 2 0,-3-3 1 15,3 3-1-15,2-2-1 0,-1 1 1 16,1-3 2-16,2 0-1 0,2 1-1 16,2-1 1-16,0-1 0 0,2 1-1 0,0-2-1 15,3-1 1-15,1 1 0 0,1-2 0 16,-1 2 1-16,2-3 1 0,3 3 2 0,-2-3-1 16,1 0-2-16,3 0 0 0,-2 0 0 15,1 0-1-15,1 0-1 0,2 0 3 16,-2 0 1-16,2 0-1 0,0 0-1 0,0 0 0 15,2-3 3-15,-3 3-4 16,3 0-1-16,0 0 1 0,0 0-1 0,0 0-3 16,0 0 0-16,0 0 2 0,0 0 2 0,0-3-1 15,0 3 1-15,0 0 1 0,0-1 0 16,0 1-2-16,0-3-1 0,0 3 1 0,0 0 0 16,0-2-2-16,0 2-4 0,3-3 0 15,-3 3 0-15,2-1-5 0,-2-3-2 16,2 3-3-16,0-2-3 0,0 2-7 15,0-3-10-15,0 1-19 0,2 0-40 0,-1-2-70 16,1 4-87-16,0-3-90 0,0 0-94 16,3 0-85-16,-1-3-14 0,0 1 45 0,3-2 77 15,-1 3 90-15</inkml:trace>
  <inkml:trace contextRef="#ctx0" brushRef="#br0" timeOffset="8392.32">10533 5576 99 0,'-3'-1'178'0,"1"1"-21"0,0 0-29 16,0 0-17-16,0 0-12 0,0 1-5 16,0-1-3-16,0 4-1 0,-1-4 0 0,1 1 2 15,0-1 0-15,0 3-6 0,2-3-9 16,-2 2-11-16,2-2-15 0,-2 3-15 0,2-3-12 15,0 0-2-15,2 0 3 16,0-3 11-16,4 1 20 0,3-2 26 16,4-4 29-16,4 0 27 0,8-4 21 15,7-5 17-15,8-5 6 0,7 1-8 0,10-7-15 16,6 2-22-16,11-4-21 0,11-2-27 0,6-2-24 16,8 1-20-16,7-1-13 15,4 0-11-15,5 0-10 0,1 2-2 0,5-1-2 16,-1 4 1-16,1-1-3 0,-2 2-1 15,-5 3-5-15,-2 6-23 0,-8 0-52 0,-7 4-91 16,-8 0-109-16,-6 5-109 0,-12 0-124 16,-9 4-49-16,-7 2 15 0,-11-4 70 15,-6 3 95-15</inkml:trace>
  <inkml:trace contextRef="#ctx0" brushRef="#br0" timeOffset="8710.27">12827 4544 100 0,'-8'-19'277'0,"-3"4"25"0,2 1 14 16,3-1-96-16,2 5-69 0,2 0-47 0,4 1-32 16,2 0-24-16,5 5-14 0,1 0-13 15,5 4-8-15,2 0-7 0,4 4-3 16,0 3-1-16,0 4 1 0,3 3-1 15,-3 4 2-15,0 4 5 0,0 3 18 16,-2 3 23-16,-2 2 31 0,-4 8 34 0,-3-2 34 16,-3 3 26-16,-3 3 7 15,-4 0-7-15,-4 3-21 0,-3-2-30 16,-1 2-30-16,-3-2-34 0,-1-2-51 0,-3 0-77 0,0-2-90 16,0-3-105-16,3-2-137 0,-3-8-92 15,0-2-20-15,-2-3 32 0,0-4 67 16</inkml:trace>
  <inkml:trace contextRef="#ctx0" brushRef="#br0" timeOffset="12274.22">13132 6438 133 0,'0'1'161'15,"2"-1"-14"-15,-2 3-22 0,2-3-20 16,-2 3-20-16,0-3-16 0,0 1-16 15,0-1-9-15,2 3-4 0,-2-3 3 0,2 1 6 16,-2 4 10-16,2-1 13 0,-2 5 14 16,0 1 14-16,0 5 9 0,0 5 8 15,0 9 7-15,-2 9 1 0,0 7-1 16,0 6-5-16,-2 11-4 0,0 1-7 0,-1 7-10 16,1 3-12-16,0 1-17 0,0 2-11 15,-1 0-17-15,1 2-12 0,0-2-12 0,2 0-7 16,0-5-7-16,0 0-16 0,-1-6-21 15,1-5-31-15,0-1-35 0,0-5-45 16,2-4-42-16,-2-3-29 0,2-6-25 16,0-4-18-16,0-8-23 0,2-4-25 0,-2-8 9 15,0-4 23-15,0-9 36 0</inkml:trace>
  <inkml:trace contextRef="#ctx0" brushRef="#br0" timeOffset="14682.62">13138 6634 81 0,'6'-3'164'0,"5"-2"-12"16,0 1-27-16,3-1-23 0,3 1-14 15,2-3-10-15,3-2-7 0,3 0-6 16,3 1-4-16,3-4-5 0,3 3-6 16,2-3-5-16,2 2-4 0,5-1-3 0,1-2-1 15,3 3 2-15,3-4 2 0,1 3 7 16,4-3 5-16,2 4 8 0,5-5 4 16,1 5 3-16,3-4 2 0,2 3-1 0,1-1-3 15,1 4-2-15,4-5 1 0,0 4 0 16,3-2-4-16,1 1-2 0,2-2-2 15,5-1-5-15,0-3-5 0,4-1-6 0,4 1-6 16,2 2-7-16,0-6-3 0,3 4-5 16,1-3-2-16,-1 0 3 0,-1 1 6 15,-2-2 4-15,2 3 6 0,-1-3 8 0,-3 2 2 16,0-3-1-16,0 2 1 0,-2 1 0 16,2 2 4-16,0 2 2 0,1-2 10 15,-1 2 7-15,2 0 3 0,-2 0-1 16,2 3-6-16,1 1-8 0,-1 1-13 0,2-3-6 15,3 3-7-15,1-2-8 0,1 2-4 16,2 0-3-16,4 0-4 0,-1-1-2 16,4 1-4-16,1 0-1 0,-2 1 2 15,2-1 0-15,-2 0 2 0,0-2 0 0,0 2 1 16,2 0 3-16,-2 3-2 0,3 0-2 16,1 1 1-16,0 1 1 0,1-1-3 15,1 2-2-15,0 2-1 0,-1-1-2 0,-3 2-1 16,0-4 2-16,0 4 1 0,-2-1 1 15,-2 1-2-15,-2-3 1 0,2 3 1 16,-2 0-7-16,-2 3 2 0,-1-3-1 16,-1 1 3-16,-3 3-1 0,-1-4 1 0,-5 2-2 15,-2-1-4-15,-2 4-1 0,-2-2 0 16,-3 1 2-16,-1 1-1 0,-3-1 2 0,-1-2 2 16,-1 3 1-16,-4-4-2 0,0 3 0 15,-4-3-1-15,0 2 0 0,-3-3-2 0,-1 1 2 16,-5-1 2-16,1 0-2 15,-3 0 0-15,-2 0-1 0,-2 0 2 0,-2 4 0 16,0-4-3-16,-2 1 0 0,-2 2 2 16,-1-2 1-16,1 4-1 0,-2-3-1 15,1 3 2-15,-1-2 2 0,1-2-2 16,-1 3-1-16,0-3 0 0,-3 2 1 0,0 2 0 16,-3-4 0-16,-1 3 2 0,-4-1-1 15,0 1 0-15,-4 1 0 0,-1-1 0 16,-3 4-2-16,-1-3-2 0,1 1 2 15,-3 0 0-15,3 3 0 0,-3-1-1 0,3 0 2 16,-1 1-1-16,1 2 0 0,-1-2 0 16,1 4 0-16,-1-6 0 0,1 6 0 15,-1-3 0-15,-1 1-1 0,-3 3 1 0,0-3 2 16,-1 3-2-16,-3 0 0 0,0 0 1 16,-5-2-1-16,1 2 1 0,-2 2-2 15,-2-3 3-15,-1 3-2 0,1 2 0 16,-1-2 0-16,-1 2-1 0,1 2 0 0,1-1 1 15,0 2 1-15,-1-2-2 16,1 5 4-16,-1-4-1 0,3 1 0 0,-2 5-3 16,1-4-2-16,-1 3 3 0,-1 3-3 15,1-2 3-15,0 2 0 0,-3 1 0 16,1 1 3-16,-3-1-2 0,0 2-1 16,-2 1-1-16,3 0 0 0,-3-1 0 0,0 2-1 15,0 0 0-15,1 1-1 0,-1-4 2 16,0 4 1-16,3 1 0 0,-3-1 1 0,2 0-2 15,-2 0 1-15,1 0-3 0,-3-1-1 16,0 0-1-16,0 1 1 0,-2 0 2 16,0 0 2-16,-2 1 1 0,2-5 1 0,-2 4-1 15,0-1 0-15,-1-4-2 0,1 1-2 16,0-4-3-16,-2-1 1 0,2-1-2 16,-2 0 0-16,-3-2-2 0,1-1 2 0,-3-4 0 15,1 2 0-15,-5-1 1 0,1-2 1 16,-3-2 6-16,-2-2-1 0,2 0 2 15,-2-1-1-15,0 0-2 0,-2-2 0 16,2 1-6-16,-2-4 1 0,0 3-1 0,0-1-4 16,-2-2-1-16,-2-1-1 0,-1 1 1 15,-1-2 1-15,0 4 3 0,-3-5 1 16,-2 2 4-16,1-1 2 0,-1 1 2 16,-2-1-1-16,-2 0-1 0,1 0 1 15,-1-3 0-15,0 2 0 0,-2-3-2 0,0 3 2 16,0-3 0-16,0 1 0 0,-2-1-1 15,0 0 1-15,-2 0 0 0,-3 0-2 0,1-1-3 16,-5 1-3-16,1-3-3 0,-5 3-1 16,-4-3 0-16,0 2 0 0,-4-2 4 15,-5 2 2-15,-2-3 2 0,-1 0 0 16,-1 3 3-16,-2-4-2 0,0 1 0 0,0-2 1 16,3 2-1-16,-3-1 2 0,2 1 0 15,0 2 3-15,-1-2 0 0,-1 1-1 16,0-1 1-16,0 1-2 0,-4 2 2 0,0-3-3 15,-2 3 0-15,-3-2 1 0,1-2 5 16,-2 4 4-16,-1-3 5 0,1-1 4 16,-1-1 2-16,3 2-2 0,2-2 0 15,0 2-5-15,-1-4-2 0,3 4-4 0,2-3 2 16,2 2-1-16,1-1-4 16,-1 2-2-16,0 0-1 0,2 2-2 0,-2 1-2 15,3-2 0-15,-3 3 1 0,2 0 2 0,-2 0 0 16,2 0 4-16,1 0 0 15,-1 0 1-15,4-1 0 0,1 1-1 0,4-4 2 16,-1 4 0-16,3-1-5 0,0 1 2 0,2-3-2 16,2 3 4-16,0-1 0 0,0 1 1 15,0-4 1-15,1 4-2 0,-1 0 0 16,0 0-4-16,0 4 0 0,0-4-1 0,-2 1 1 16,-2 2 0-16,0-2 1 0,-5 3 1 15,1-3-4-15,-5 2 1 0,1 0-2 16,-5 2 1-16,0-1 0 0,-4 4 0 15,0-2 1-15,-3 1-1 0,-1 2 3 16,0 0-2-16,-5 1 0 0,1 0 3 0,-1-1-3 16,-1 3 0-16,-1 0 0 0,-2-3 0 15,-2 2 1-15,2-2-1 0,1 0 2 16,-1-1-1-16,4 0 1 0,1-2 2 0,1 2-2 16,3-2-1-16,0-1 4 0,4-1 2 15,-1 1 2-15,6-1-1 0,-1 1 3 0,4-2 0 16,3 2-1-16,1-2-3 15,1 2-2-15,4-4-1 0,0 3-2 0,-1 0 1 16,6-1-1-16,-1 1 1 0,0 0-1 16,2-3-1-16,2 4-2 0,1-2 0 15,1 2 0-15,0-1-2 0,3 0 1 16,2 0 1-16,-1 4 3 0,1-3 4 0,2 0-3 16,2 5 2-16,-3-4 2 0,3 3-1 0,0-1-3 15,0 0-1-15,2 1-1 16,-2-1-1-16,2 0 0 0,0 0-1 0,2-3 0 15,-2 3 1-15,2-1-2 0,0-3 2 16,1 2 0-16,-1-1 0 0,0 2 0 16,0-3 1-16,-2 4-1 0,2-4 0 15,-2 1-1-15,0-1 2 0,0 1 1 0,-2-3 1 16,2-1 5-16,0 3 1 0,-2-3 1 16,2-1 0-16,0 0-1 0,0-1 0 15,0 1-4-15,2-4-3 0,0 3 0 16,3-1-2-16,-1-2 2 0,4 3-2 0,1-2 1 15,1 2 0-15,3-3 0 0,2 3 0 16,0-2-1-16,0 2-1 0,2 1-1 16,2-4 0-16,-2 4 1 0,2-1 2 15,0 1 2-15,0-3-2 0,0 3-1 16,0 0-1-16,0 0-1 0,0-1-2 0,-2 1 0 16,2-3 2-16,-2 3 3 0,2-3-2 15,0 3 2-15,-2-1 0 0,2 1 2 0,0-3-1 16,0 3 1-16,3-2 1 0,-1-1-1 15,0 2 0-15,2-3-3 0,3 3-3 16,-1-2-6-16,0 2-4 0,3-5-4 16,0 5-7-16,-1-3-8 0,3 0-13 0,-3 0-25 15,1 3-54-15,-1-4-84 16,-1 2-94-16,-1 3-95 0,1 0-122 0,-3 0-42 16,-2 3 20-16,-2 2 67 0,-2-4 91 0</inkml:trace>
  <inkml:trace contextRef="#ctx0" brushRef="#br0" timeOffset="35053.25">18546 7490 20 0,'0'-3'204'0,"0"-1"22"16,-2 1-12-16,2 2-44 0,-2-3-31 0,2 3-18 15,-2-2-12-15,0 3-11 0,0-1-9 16,2 1-7-16,-2-4-6 0,-1 4-3 15,1 0-1-15,0 0-2 0,0 0-5 0,0 0-2 16,-2-1-4-16,-1 1-6 0,1 0-4 16,-2 0-7-16,0 0-6 0,-1 1-6 15,-1-1-6-15,-3 4-3 0,3 0-3 16,-5-3 2-16,0 4 2 0,1 2 2 0,-3 0 2 16,-2 2 1-16,0 1-2 0,-2 1-3 15,0 2-3-15,-2 3-5 0,-3-1-2 16,1 1-3-16,0-1-2 0,-1 4 0 15,1 0 1-15,-2 1 1 0,2-1 3 16,-3 2 1-16,3-1 4 0,-3 2 6 0,3 3 7 16,-2 0 6-16,1 0 4 0,-1 3 6 15,2 2 4-15,-3-1 2 0,3 1-1 16,-2 3 2-16,1 0-1 0,1 4-3 0,2-2-3 16,0 5-6-16,0-5-4 0,2 3-2 15,2-1-3-15,2 0-2 0,0 1-2 16,4 0-3-16,1-2-3 0,4 3-5 15,1 1-1-15,3-1-2 0,4 0-2 0,3 2-1 16,1 2 0-16,2-3 1 0,5 3-3 16,0-2 0-16,4 1-3 0,2-2 0 15,2 0-1-15,0-2-1 0,4 3 1 0,1-3-2 16,3 2 3-16,3-2-4 0,2-3 4 16,4 2-1-16,2-1 0 0,3-2 0 15,3-3-1-15,3-2 4 0,2-1 0 16,4-2-2-16,0-2 0 0,4-3-1 15,0 1 0-15,5-2-1 0,2-3 3 0,1 0-1 16,3-1-2-16,0-1 1 0,4 0-1 16,2 2 0-16,5-1-1 0,3 0 0 15,3-1-1-15,4 0-2 0,2-1 0 0,3 1-2 16,-1-2 0-16,0-2 0 0,0-1 3 16,1-1 4-16,-1-2 2 0,0 1 1 0,2-3 0 15,1-1 0-15,1 1-3 0,3-4-1 16,2 2 3-16,1-1 0 0,1-2-2 15,2-2 1-15,-2-1 1 0,2 2-1 0,0-7 0 16,0 2-2-16,0-4 0 0,2 1 0 16,2-1 0-16,0-5-1 0,3 2 1 0,-3 0 0 15,0 0-1-15,-2-3-3 0,-4-1 4 16,-2 1-1-16,-3 2-2 0,-1-6 1 16,-3 3 5-16,-2-1 0 15,-2-1-1-15,-2-1-2 0,-2-2 1 0,0 0-2 16,-4-2-1-16,-3-1-1 0,-3 0-2 0,-3 1 2 15,-6-1-3-15,-3-1 1 0,-5 0-1 16,-5 0 1-16,-4 1 2 0,-4-3 1 16,-5 2 1-16,-2-2 1 0,-4 2 3 15,-4-4 1-15,0 1 0 0,-2 0-1 16,-2-4-1-16,-3 1-2 0,1-2 0 16,-1 4-2-16,-1-3-3 0,-3 3 4 0,-2-3-3 15,-4 4 0-15,0 3 1 0,-4-4-1 0,-1 2 1 16,-3 3 0-16,-1-1 2 15,-4 1 0-15,1 1 0 0,-5 0-1 0,0 0-1 16,-5 1-1-16,1 1 1 0,-4-2 1 0,-1 3-1 16,-1-2 0-16,-3 0 3 15,-2 1 0-15,-2-2-3 0,0 3-1 0,-4-2-2 16,0 0 3-16,0 1-3 0,-2-1 0 16,-3 1 1-16,-1 0 0 0,-1-2 2 0,-2 2-2 15,-1-1 0-15,-3 1 1 16,0-3-1-16,-4 3 2 0,-2-2-1 0,-3 3 1 15,-1-3-1-15,-1 3 0 0,-3-2 1 16,-1-1-3-16,0 3 2 0,-1-3 1 16,-3 5 0-16,2-5 1 0,-2 4-1 0,-2 0 1 15,2 0-1-15,-2 1-2 0,0-1 0 16,0 2-2-16,0 1 3 0,-2 1-1 16,0-2 0-16,-3 2 2 0,1-1 0 15,-4 5 2-15,-1-5 0 0,-4 4-1 0,1 0 3 16,-5-2 0-16,0 5 0 0,0-5-3 15,0 5 1-15,-2-1 2 0,0-1 1 16,-1 1-1-16,3 1 2 0,-2 0 1 16,2 1 0-16,3-1-2 0,-3 1 0 0,2 0-1 15,-2 2-3-15,-2 1 0 0,0-1 4 16,-3 1-1-16,1 1-4 0,-2 0 2 0,-3 0 1 16,3 1 2-16,-2 3-4 0,-1-4 4 15,1 2 0-15,-1 2 0 0,1-3 0 16,2 2-2-16,-1 1 1 0,3-3 1 0,0 3-2 15,2 1 0-15,2-3 0 16,0 3-2-16,0-1 0 0,0 1 1 0,2 0 1 16,2 1-3-16,1 2 0 0,1-2 2 15,0 6-1-15,5 1-4 0,0-2 2 16,-1 3-1-16,1 2 1 0,2 3 4 16,-3 0-2-16,3 0 5 0,0 2-4 0,-1-2 1 15,1 2 1-15,2 3-4 0,0-4 0 0,0 1 0 16,0 1 0-16,4-2 0 15,0 0-2-15,0 0-2 0,4-5-5 0,0 1-8 16,5-2-15-16,4-1-25 0,0-2-54 16,4-1-92-16,4 0-103 0,4 0-105 15,5-1-114-15,4-3-42 0,2 3 19 0,2-4 75 16,5 0 97-16</inkml:trace>
  <inkml:trace contextRef="#ctx0" brushRef="#br0" timeOffset="40509.43">5186 9189 5 0,'0'0'189'0,"0"0"11"0,0 0-31 16,0 0-47-16,0 0-37 15,0 0-21-15,0 0-10 0,0 0-4 0,0 0 2 0,0 0 3 16,0 0 5-16,0 0 4 0,0 0 5 16,0 0 2-16,0 0 4 0,0 0 0 15,0 0-1-15,0 0-1 0,0 0 1 0,0 4 7 16,0 1 7-16,0 4 7 0,0 2 4 15,0 6 4-15,0 4 1 0,-2 4-3 16,2 8-5-16,-2 3-1 0,2 7-1 0,-3 7-4 16,1 1-4-16,0 6-7 0,-2 2-13 15,2 4-13-15,0 0-11 0,0 4-11 0,0 1-11 16,-1 0-7-16,1 0-4 0,0-3-2 16,0 1-3-16,0 0 0 0,0-6-1 15,0 2 0-15,0-4-1 0,-3-2-7 0,3-2-15 16,-2-4-26-16,0-1-38 0,0-2-60 15,-1-7-71-15,-1-1-67 0,2-6-59 0,0-3-85 16,-1-9-20-16,-1 0 28 16,2-9 54-16,-3-6 63 0</inkml:trace>
  <inkml:trace contextRef="#ctx0" brushRef="#br0" timeOffset="43349.27">5186 9223 61 0,'2'0'171'0,"-2"0"-11"16,2 0-27-16,-2 3-21 0,2-3-10 16,-2 1-6-16,2-1 0 0,0 4-4 15,1-4 0-15,-1 1 0 0,2 2-1 0,0-1-3 16,2 0-5-16,1 1-5 0,1-2-5 15,3 2-5-15,2-3-5 0,-1 2-2 0,5-2 1 16,0 0 3-16,4 0 6 0,0-2 2 16,3-1 4-16,1 2 0 0,3-4-2 15,-1 3-4-15,3-2-10 0,2 0-6 16,-1 0-6-16,1 3-3 0,4-3-1 16,0 3-1-16,2-2 2 0,0 2 0 0,5-3-1 15,-1 2-4-15,4 1-2 0,1-3 1 16,2 3 0-16,2-2 2 0,1 2 3 15,-1-4 3-15,2 1-2 0,2-1-4 0,0 0-4 16,0 0-3-16,2-1-6 0,3 2-2 16,-1-4 0-16,2 1-4 0,3 2-3 15,1-3 0-15,1 3-5 0,2 0-4 16,2-1-5-16,-1 0-1 0,3 2 1 0,3-1-2 16,-1 1-2-16,0-3-1 0,0 2 2 15,-2 1-2-15,0-1 0 0,-2 1 2 16,-1-1 3-16,1 2 0 0,0 0 0 15,-2-1 1-15,-3 3 2 0,3-2-2 0,-2 2 0 16,2 1-4-16,-3-4 1 0,3 4 1 0,-2-1-1 16,1 1 1-16,3-3 1 0,-2 2 2 15,2-3-1-15,0 3-1 0,-1 1-1 16,-1-2 0-16,2 2 0 0,0-4-3 16,0 4 1-16,2 0 2 0,0 0 0 15,0 0 1-15,0 0 1 0,-1 0 2 0,4 0-2 16,-1 0 0-16,2 0-3 15,0 0-2-15,2 0-2 0,3 0-2 0,-1 0 0 16,1 0 1-16,-3-1 0 0,0 1-1 0,1-3 3 16,-1 3 1-16,-2-1 0 0,0 1 0 15,1-4 4-15,-1 4 0 0,0 0-2 16,-2 0 1-16,2 0-3 0,0 4 1 16,3-3-1-16,-3 2-2 0,2-2 0 0,3 3 0 15,-3-2 0-15,2-1-2 0,-1 3 0 16,-1-3 2-16,0 3-1 0,1 0 2 15,-1-3-1-15,0 2 4 0,1-2 1 16,-1 3-3-16,0-4 4 0,1 1-1 0,-1 1 0 16,2 1-2-16,1-1-2 0,-1 1 0 15,3-2-1-15,-1-1-2 0,3 3-2 16,-2-3 1-16,1 2 1 0,-1-2 1 0,1 0 0 16,1-2 0-16,2 2 3 0,-2-3 0 15,1 2-2-15,-1-2-1 0,2 1 1 16,0-1 0-16,-1 0-2 0,1-1 1 0,0 0 1 15,-2 3-4 1,-3-4 2-16,-1 2 1 0,-1-2 1 0,-4 4-1 0,0-1 2 16,-2-2 2-16,-2 3 1 0,-2-2 0 15,-2 2-1-15,-2-3 0 0,-1 3 2 16,1-2 1-16,-3 2-5 0,1-3 1 0,-3 3-1 16,1-2-1-16,-1 2-2 0,0 1 1 15,1-3-1-15,-1 3 1 0,1-3 0 16,-3 3 0-16,0-1 1 0,-2 1 0 15,-2-3-1-15,0 3-1 0,-2-2 2 0,-2 2 0 16,0-3 0-16,-2 3-1 0,-3-1 1 16,-1 1-2-16,-1-4 2 0,0 4 0 0,-1-1 0 15,-3 1-1-15,2 0 1 0,-1-3 0 16,-1 3-1-16,0 0-1 0,0 0 2 16,0 0 0-16,-2 0 0 0,-2 0 0 15,0 3 1-15,0-3-1 0,-2 1 1 16,-2-1-1-16,-2 4-1 0,-1-3 0 0,-1 2-2 15,-3-1 2-15,-1 1-1 0,-3-2 0 16,-2 5 2-16,-2-5-1 0,-3 2 2 16,1 2-2-16,-2-4-3 0,-2 3 3 15,-3 0 1-15,3 0 2 0,-3-3-2 0,1 5-1 16,-1-1 5-16,1-1-2 0,-1 1 0 16,0-1-2-16,1 2 0 0,-1 1 1 15,1 0-4-15,-1 2-1 0,1-1 4 0,-1 5-1 16,1-3 0-16,-3 1 2 0,3 3 2 15,-3 2-1-15,0 1-4 0,-2-1 0 16,3 5 2-16,-3 0-1 0,0 1 1 0,1 2 1 16,-1 1 2-16,-2 4-1 0,0-3 0 15,0 3 1-15,0 4-3 0,-2-3-2 0,-2 4 1 16,0 2 0-16,0 1 0 0,-2 2-1 16,-1 1 0-16,1 3 2 15,-2 2 1-15,-1-1 0 0,1 5 0 0,0 1 0 16,-3-1-1-16,3 0 0 0,-3 1-1 15,3-2-1-15,-2-2 1 0,1 2 1 0,-1-3 2 16,-1-2-1-16,1-3 0 16,-3 2 0-16,3-5 2 0,-3 1-1 15,3-4-2-15,-3-4 2 0,3-1 1 0,-3 0-1 0,3-5-2 16,-3 1-1-16,3-4-1 16,-3-2 0-16,0 0 0 0,1-3 2 15,-3-1 0-15,3-1 0 0,-3-4 3 0,-2 3 0 16,0-2 0-16,0-1-2 0,1 0-1 15,-3-4 0-15,-2 3 0 0,0-1 0 16,0-5-1-16,-3 2 1 0,-1-1 1 0,0 1-1 16,0-1-3-16,-3 0 0 0,-1-3 2 15,1 2 0-15,-3-2-1 0,-1 2 2 16,0 0 7-16,-4-2-2 0,1 3 0 16,-3-3-1-16,-2 2 2 0,-3-2-5 0,-1 3-1 15,-2-3-1-15,-3 2-1 0,-2-2 3 0,-4 3 0 16,0-4 0-16,-4 2-1 0,-2-1-1 15,-2 2-2-15,-3-3 1 0,1 2 1 16,-1 1 1-16,-1-2 0 0,-1 2-1 16,0-1 2-16,1 1-4 0,1-2 0 0,-1-1 1 15,1 3 0-15,-2-3 0 0,3 2 0 16,-1-2 2-16,-1 3 1 0,-1-3-1 16,-2 2-1-16,-1-2 1 0,-3 1 0 0,-2-1 0 15,-1 0-4-15,-1 0 2 0,-2 4 2 16,2-4 0-16,-3 0 0 15,3 1-1-15,0-1 8 0,0 0-3 0,0 0 0 16,2 0 1-16,-1 0-1 0,1 0 0 16,2 0-4-16,3 0 0 0,-3 3 0 0,0-3 0 15,0 0 0-15,-2 1-1 0,0-1-2 16,-3 4 1-16,1-3 1 0,0 2-3 16,0-2 1-16,-3 4 2 0,1 1-2 0,-2-2-1 15,1 2 3-15,1-2 1 0,0 4 0 16,-1-4 0-16,1 3 3 0,2-2 1 15,0 1-1-15,-1-2 0 0,1 0-1 16,2-2-2-16,0-1 0 0,0 2-1 16,2-3 1-16,2 0-1 0,0 0-2 0,1-3 1 15,1 3 0-15,0 0 2 0,-2 0 1 16,2 0 2-16,-1 3 2 0,1-2 3 0,-2 3-1 16,2-3-2-16,1 3-3 0,-1 0 2 15,0 0-1-15,0-2-3 0,1 3 1 16,1-4 0-16,3 3-2 0,-1-4-1 15,1 1-1-15,3-1 3 0,1 0-1 16,0-1 1-16,2 1 1 0,2-4-1 0,-3 1 1 16,3 0-3-16,0-2-2 0,0 0-3 15,0 1 0-15,2 3 2 0,-2-4 2 0,2 2-2 16,-2 2 5-16,2-1 0 0,-2-2 1 16,2 4-1-16,-2-1 0 0,3 1 3 15,-4 0-1-15,4 0 0 0,-3 0-1 16,2 0 1-16,2-3-2 0,0 3 0 0,0-1-1 15,3 1 0-15,-1-4 1 0,0 4-1 16,3 0 1-16,-1 0-1 0,0 0 1 16,1 0 0-16,-1 4 3 0,1-4 1 0,-3 1-1 15,3 2 4-15,-3-2-1 0,2 5 0 16,-1-2-4-16,1 1 3 0,-2-1 1 0,3 1-2 16,-3-1 0-16,0 1 0 15,3-2 2-15,-3 1-2 0,3 0-1 0,-1-3-2 16,3-1 2-16,-1 4-1 0,1-4-2 15,-1 0 1-15,3 0 3 0,2 0-1 16,-1 0 0-16,1 0-2 0,0 0-1 0,0 0-2 16,2 0 1-16,-3 0 1 0,3 0-1 15,-2 0 4-15,2 1 1 0,-2-1 0 16,2 0 0-16,0 0 0 0,0 0 0 0,2 0-2 16,0 0-2-16,0 0 2 0,2 0-2 15,0 0 1-15,2 3 1 0,-2-3-1 16,3 1 0-16,-3 3 1 0,2-3 2 15,-2 5-3-15,0-2-1 0,-2 1 0 16,2-1 0-16,-2 1 0 0,-2 0-1 0,2 1 2 16,-2-1 1-16,-2 0 3 0,0 3-1 15,2-4-2-15,-3 3-1 0,3-2-1 0,0-1 0 16,0 1 0-16,2-4 0 16,2 3 0-16,0 0 3 0,1-2-1 0,1-2 0 15,0 1-2-15,0-1-1 0,3 4 2 16,-3-4-4-16,2 1 2 0,-2-1 1 15,1 3 2-15,-1-3 3 0,0 1-1 0,0 3 2 16,1-3-2-16,-1 2-2 0,0 2-1 0,3-4-5 16,-1 4 2-16,2-3-3 0,3 2-1 15,2-1 1-15,2-1-3 16,-1 1-2-16,6-2-6 0,-1-1-4 0,2 0-4 16,0 0-9-16,2 0-17 0,1 0-34 0,-1 3-72 15,-2-1-98-15,0 2-108 0,-2 3-144 16,-2 5-62-16,-2 1-6 0,-6 4 55 0,-5 3 91 15</inkml:trace>
  <inkml:trace contextRef="#ctx0" brushRef="#br0" timeOffset="48041.19">5182 11088 7 0,'2'-1'151'0,"-2"1"-15"15,0 0-24-15,0 0-24 0,0 0-13 0,0 0-3 16,0 0 3-16,0 0 9 15,0 0 12-15,0 0 13 0,0 1 12 0,0-1 6 16,-2 3-1-16,2-3-2 0,0 1-10 0,-3-1-14 16,3 4-7-16,-2 2 1 0,2 3 2 0,-2 5-3 15,0 6 2-15,0 6 5 0,0 7-1 16,-2 4-10-16,-1 10-8 0,1 3-6 0,0 9-7 16,0 8-12-16,-1-1-12 15,1 6-9-15,0 2-9 0,2 0-9 16,-2 0-4-16,2 0-2 0,-1 2-1 0,1-5-3 0,2 2-2 15,-2-4 0-15,2-1-10 0,-2-4-19 16,2-4-22-16,-2-1-30 0,2-2-36 16,-2-7-44-16,2-2-37 0,0-7-38 15,0-2-29-15,0-7-36 0,2-6-53 16,-2-2-5-16,0-11 24 0,2-4 38 0</inkml:trace>
  <inkml:trace contextRef="#ctx0" brushRef="#br0" timeOffset="50694.7">5205 11368 102 0,'2'-1'157'0,"-2"1"-22"16,2-4-24-16,-2 4-18 0,2 0-10 16,0 0-3-16,0 0-5 0,1-1-1 15,-1 1-5-15,2 0-4 0,-2 0-3 0,2 0-4 16,1 0 2-16,1 0-1 0,0 0-2 15,1 0-2-15,-1 0-1 0,2 0-4 0,3 0-4 16,0 1-5-16,1-1-2 0,1 0-1 16,2 0-1-16,2 0-2 0,0 4-3 15,2-4-2-15,0 0-4 0,2 1-1 16,2-1-6-16,-2 3-5 0,3-3-3 16,-1 1-1-16,2-1-3 0,1 4-2 0,-1-4 0 15,1 1 1-15,1-1-1 0,3 0-2 16,-1 0 2-16,1 0-4 0,4 0 1 15,0 0-1-15,0 0-1 0,4 0 1 16,0-1-2-16,0 1 2 0,2-4 1 0,2 4 0 16,1-1 3-16,-1-2 1 0,0 2 1 0,1-4 0 15,1 2-1-15,1-2-1 16,-1 3 0-16,3-3-3 0,1 1 0 0,3-2 1 16,0 2 0-16,4-4 0 0,2 1 2 15,0 1 1-15,5-2 1 0,1 3 0 0,3-2-1 16,1-1 1-16,3 4-2 15,2-2 0-15,2 1 0 0,0-1-1 0,1 1-1 16,1 1 1-16,2-4-2 0,0 1-1 16,1 1-1-16,1-2 3 0,3-1 0 0,-1 3 2 15,3-3-1-15,0 0 3 0,1 3 13 16,1-4 16-16,4 4 13 0,0-3 9 16,2-1 5-16,3 1 2 0,-1 3-8 0,2-4-10 15,3 1-11-15,1 0-2 0,5 0-6 16,4 1 0-16,2-1-4 0,5 0-6 15,3-1-5-15,3 0-8 0,2-2-3 16,0 0-2-16,0 3-1 0,0-2 2 0,0 2 2 16,-1 0 2-16,1 1 2 0,-2 0 0 15,2 3-1-15,-2 1-5 0,0 4-1 16,-1 0-1-16,-3 0 0 0,-1 3-4 16,-1-2 4-16,-3 3 1 0,2-3 0 15,-1 2 1-15,-1-2 0 0,3 3 2 0,-1-4-1 16,0 0-2-16,3 0-2 0,-5 0 0 15,0-4 0-15,-1 4 1 0,-1 0-1 16,-2 0 4-16,-2 4 0 0,-2-4 2 0,0 1-2 16,-1 5 4-16,-1-2-2 0,0 1-2 15,-3-1-2-15,1 2 1 0,0-2-2 16,-5 3 0-16,0-3 1 0,-1 4 0 0,-1-3-1 16,-2-1 1-16,2-1 1 0,-2 1-1 15,0-3 0-15,1 4 3 0,-1-2-1 16,0 2-1-16,2-4-1 0,-2 3 0 0,-2 2-1 15,0-1-1-15,0-1-1 16,-2 1 1-16,-2-1 1 0,0 1 1 16,0-4 4-16,-3 4-2 0,1-3 2 15,0 2 0-15,-1-1 1 0,1-1-3 0,0 1-3 16,-1-2 2-16,1 2 2 0,0-1 1 16,-3 1 2-16,1-2 1 0,-3 1 4 0,1 2-1 15,-5 0-1-15,0-3-2 0,0 4 0 16,-2-2-2-16,0 2 0 0,0-4 0 0,-2 5-1 15,0-5 2-15,2 2-4 0,-2-2 1 16,0-1-2-16,0 4-1 0,0-4 1 0,0 0-1 16,-2 0 0-16,-2-4 0 0,0 4 1 15,-5-1-1-15,1 1 0 0,-5-3 0 16,0 2 1-16,-2-2-1 0,-2 0-1 16,-2 2 1-16,0-3 0 0,-2 3-2 0,-2-2 0 15,-1 2 4-15,-1-3 1 16,-3 3 2-16,1-2 0 0,-3 2 2 0,-2-3 2 15,-2 2-1-15,3 2-1 16,-3-1 1-16,-2 1 1 0,0-3-3 0,-2 1-1 0,-1-1-4 16,-1 3 1-16,0-1-1 0,-5 1 1 15,1-3-1-15,-3 3 0 0,-1-2 2 16,-3 2 0-16,-4 0 0 0,0 0 1 16,-5 0 5-16,-1 0 10 0,0 0 9 15,-5 2 13-15,0-2 11 0,1 0 11 0,-3 0 4 16,-2 0-2-16,0 0-6 15,0 0-11-15,0 0-13 0,0 3-11 0,-2-3-9 16,2 1-8-16,-2 2-1 0,0 2-5 0,-2 2 0 16,2-2 2-16,-2 4 1 0,0 3 0 15,0 1-1-15,0 3 2 0,-2 1-2 16,2 0 1-16,-3 7-3 0,1-2 1 0,0 4-2 16,0 2 1-16,-1 3-2 0,1 4-1 15,0 0-1-15,-2 7 1 0,1-1 0 16,-1 8 1-16,0-2 1 0,-1 4 1 0,-1 2 0 15,1 1 1-15,-1 2 0 16,0 2 0-16,-1 5 0 0,1 0-1 0,-1-1 1 16,1 4 0-16,-1-1 3 15,1 0-3-15,-1 2 1 0,1-4 1 0,-1-3-4 0,1 2 2 16,-1-4-2-16,1-1 0 16,-3-4 2-16,3 0-1 0,-3-3 2 0,1-5-1 15,-3-1 1-15,0-3-2 0,1-3-3 16,-1-1 2-16,-2-4-1 0,0-4 1 15,0 0 0-15,-1-6 3 0,1 1-1 16,-2-4-1-16,0-3 0 0,-2 0 2 0,0-1 0 16,-2-6 1-16,-3 3 1 0,1-5-1 15,-2 1 1-15,-3-1-1 0,-4-2-2 0,1-1-2 16,-3-1-2-16,-4 1 3 0,-3-4 0 16,-1 3-2-16,-4 0 1 0,-3-1 0 15,-4 1 0-15,-4 0-4 0,0-3 1 16,-5 4 2-16,-1-2 0 0,-1 2 1 0,-1-4 0 15,-3 4 1-15,-2-3-1 0,0 2-1 16,0-1 0-16,-2-1-1 0,-2-2 3 16,0 3-1-16,-2-3 0 0,-2 1 0 0,-3-1-1 15,-1 4-2-15,-5-4-1 0,0 1 3 16,-4-1 0-16,0 3-2 0,0-3 1 0,-2 1 0 16,2 3 2-16,-2-2 0 15,2-1 4-15,0-1 1 0,2 3 2 16,2-3-2-16,-2 1-3 0,0-1-2 15,0 0-4-15,0 4-2 0,-2-4-1 0,0 0 5 16,-2 0-2-16,2 0-2 0,-2 0 0 16,0 0 3-16,0 0 1 0,0 0-1 0,2 0 3 15,-2 0 1-15,2 0 3 0,-3 0-1 16,-1 0-2-16,0 0 0 0,0 0-2 16,-3 1 0-16,3-1-4 0,0 3-1 0,2-3 3 15,0 0 2-15,-1 0 2 0,3 0 4 16,0 0 2-16,0 1 0 0,3-1-3 15,-1 0 0-15,0 0-2 0,-2 4-2 0,-2-4 0 16,-1 1-2-16,1-1 0 0,-2 3-2 16,2-1-2-16,-2-2 2 0,-1 2 1 15,3-2 3-15,-2 3 0 0,2-3 0 0,0 0 0 16,2 0 0-16,-2 0-1 0,2 0 1 16,-3 0 0-16,1-3 1 0,0 3 0 15,0-2-1-15,0 2-2 0,0-2-2 16,0 2 1-16,2-3 2 0,-2 3 2 15,1-1 3-15,1-3-1 0,3 3 3 0,-3-2 1 16,2 2-4-16,-2-3-3 0,-2 0 0 16,-1 3 0-16,1-5-1 0,0 5-2 15,0-2-1-15,0 2 1 0,2-3 2 0,0 3-2 16,0-2 2-16,2 1 0 0,0-1 1 16,2 3 0-16,3-1 0 0,-1 1 1 0,0-3-1 15,1 3 1-15,-1-2 1 0,0 2-3 16,3-2 0-16,-1 2 0 0,1-3 1 15,1 3 0-15,3 0-3 0,-3 0 5 16,3 0-1-16,2 0 0 0,0 0 0 0,2 0 2 16,-1 3 0-16,6-3-3 0,-1 0 1 15,2 0 0-15,2 0 2 0,1-3-2 16,-1 3 0-16,3-1 1 0,-3 1-2 0,3 0 1 16,-1 0-2-16,1 0 1 0,1 0 0 15,1 0 0-15,-1 1-2 0,3-1-3 16,0 3 3-16,0-3 0 0,-1 2-2 15,3-2 2-15,0 2 4 0,2-2 0 16,2 0-2-16,0 0 0 0,5-2 0 16,-1 2 1-16,0-2-1 0,3-1 2 0,1 2-1 15,1-4 4-15,-1 2 0 16,1-2-1-16,-1 4 0 0,1-3 1 0,-1 0 0 0,1 2 1 16,0 1-1-16,1-3 2 0,1 0 2 15,0 3-2-15,3-3 0 16,1 0 0-16,0 3 0 0,2-4-1 0,2 0-2 15,-2 0 2-15,3 1-3 0,1-1-1 16,0 1 2-16,2-1-2 0,1 2-1 0,3-2 0 16,1 1-1-16,4-1-2 0,0-3-4 15,4 4-8-15,0-3-13 0,2 2-28 16,2 0-62-16,-2 0-99 0,3 1-116 16,-3 0-152-16,0 2-71 0,-4 1-18 0,-2 1 41 15,-2 0 87-15</inkml:trace>
  <inkml:trace contextRef="#ctx0" brushRef="#br0" timeOffset="52753.47">20392 10472 140 0,'-2'-7'244'0,"0"2"20"0,0 1-26 0,-1-1-31 15,1 2-22-15,0-1-18 0,0 0-15 16,2 3-10-16,-2-3-8 0,2 3-2 16,0-2 5-16,0 3 11 0,0 0 16 0,2 3 12 15,0 2 7-15,0 4-4 0,0 2-13 16,3 9-27-16,-1 4-28 0,0 8-30 16,0 6-26-16,1 8-20 0,-1 4-9 15,0 4-8-15,0 1-4 0,1 4-6 16,-1 0-2-16,2 0-9 0,1-2-25 0,-1-3-50 15,0-4-92-15,3 0-112 0,-1-6-119 16,1-4-124-16,1-2-49 0,-1-8 12 0,-1-5 72 16,3-5 100-16</inkml:trace>
  <inkml:trace contextRef="#ctx0" brushRef="#br0" timeOffset="53000.5">20820 10677 193 0,'-13'-17'377'0,"-2"1"73"15,-4 4 72-15,0 6-50 0,0 1-75 0,-2 3-63 16,2 4-59-16,2 4-65 16,0 3-68-16,2 2-56 0,2 6-31 0,5 0-24 15,1 1-12-15,5 6-7 0,2-4-10 16,2 2-13-16,5-1-34 0,1-4-64 15,1-1-97-15,3 1-104 0,5-6-103 0,0-2-109 16,2-3-31-16,3-6 31 0,-1-1 77 16,0-4 96-16</inkml:trace>
  <inkml:trace contextRef="#ctx0" brushRef="#br0" timeOffset="53168.32">20989 10586 27 0,'6'-13'427'0,"-4"2"98"16,-2 6 60-16,-2 4 20 0,-2 6-105 0,0 1-137 15,0 3-125-15,-1 5-95 16,3-2-63-16,0 7-55 0,0-4-60 0,2 4-95 16,2-1-118-16,0-2-119 0,2 0-138 15,1-2-62-15,1-4 0 0,-2 0 62 16,0-4 101-16</inkml:trace>
  <inkml:trace contextRef="#ctx0" brushRef="#br0" timeOffset="53315.69">21097 10627 380 0,'4'-12'544'15,"-2"3"69"-15,0 1 41 0,-4 3-86 16,0 4-146-16,0 1-154 0,-2 1-107 16,-1 7-68-16,-1 1-43 0,2 2-30 0,-2 4-27 15,1 1-34-15,-1 2-67 0,0 1-114 16,-1-3-127-16,3 2-143 0,0-5-84 0,2 0-27 16,-3-2 38-16,3-2 98 0</inkml:trace>
  <inkml:trace contextRef="#ctx0" brushRef="#br0" timeOffset="53614">21074 10454 172 0,'0'-3'309'0,"2"1"54"0,-2 2 11 16,2-1-22-16,2 1-21 0,0 1-18 0,0 1-23 15,1 6-31-15,1 2-41 0,0 6-41 16,3 5-42-16,-3 5-40 0,1 9-30 16,-1 5-22-16,-2 4-14 0,2 4-12 15,-1 5-13-15,-1 2-27 0,-2-1-59 0,2 0-90 16,-2-3-108-16,3 2-103 0,-3-5-127 15,0 1-48-15,-2-7 19 0,-2-4 69 0,2-1 94 16</inkml:trace>
  <inkml:trace contextRef="#ctx0" brushRef="#br0" timeOffset="53864.2">21165 10567 287 0,'2'-25'411'16,"0"2"48"-16,0 6 32 0,2 0-87 15,0 6-96-15,1 0-82 0,1 4-60 0,2 2-42 16,1 3-38-16,-1 7-27 0,1 1-19 16,-1 3-13-16,-1 2-7 0,-3 6-6 15,0 0-8-15,-2 4-33 0,0 1-64 16,-2-2-91-16,0 4-100 0,2-4-116 15,1-1-90-15,-1-7-19 0,2 2 35 0,0-5 75 16</inkml:trace>
  <inkml:trace contextRef="#ctx0" brushRef="#br0" timeOffset="54128.29">21425 10514 263 0,'8'-12'486'0,"-3"-1"82"15,-3 8 51-15,-2 0-73 0,-2 3-113 0,-3 4-128 16,1 4-115-16,0 6-79 15,0 4-48-15,-1 3-28 0,3 5-16 0,0-3-9 16,2 4-5-16,2 0-5 0,3 0-4 16,-1-2 1-16,4-3-2 0,1-1-1 0,1-5 3 15,3-3 0-15,2-2 0 0,0-5-1 16,2-4 3-16,2-4 1 0,-2-4 0 16,-1-3 2-16,1-4 0 0,-2-4 0 15,-2 1-1-15,-2-4 0 0,-5 2 1 0,-2-4-2 16,-2 3-12-16,-2 3-33 0,-4-1-90 15,-2 4-131-15,-3 0-156 0,-1 5-119 0,-3 0-53 16,0 4 0-16,0-2 72 0,3 4 120 16</inkml:trace>
  <inkml:trace contextRef="#ctx0" brushRef="#br0" timeOffset="54344.62">21725 10067 448 0,'3'-1'560'0,"-3"2"58"16,-3 8 35-16,1 7-93 0,-2 8-180 15,0 2-150-15,0 6-90 0,-1 7-57 0,3-1-35 16,2 4-27-16,0 1-25 0,0 1-31 16,2-5-70-16,1 2-120 0,1-3-137 15,-2 2-151-15,0-6-74 0,2 0-21 16,-2-5 40-16,3-4 105 0</inkml:trace>
  <inkml:trace contextRef="#ctx0" brushRef="#br0" timeOffset="54644.87">22138 10419 329 0,'-8'-5'492'15,"-3"0"73"-15,-4 2 50 0,1 2-82 0,-1 2-136 16,0 2-122-16,2-2-94 16,0 4-72-16,1 2-48 0,3 2-29 0,3 3-17 15,2-1-14-15,2 0-4 0,2 3-1 16,2-4-3-16,2 3 0 0,2-2 1 16,3-2 3-16,-1-3-1 0,3-2 1 15,-1 2-1-15,1-2 3 0,0 1 1 0,-1-4-2 16,-1 4-7-16,1-2-13 0,-1-2-36 15,-1 3-70-15,1-3-102 0,-1 1-111 0,1 1-120 16,1-3-78-16,-1 1-14 0,1-1 45 16,-1-1 88-16</inkml:trace>
  <inkml:trace contextRef="#ctx0" brushRef="#br0" timeOffset="54991.8">22333 10397 213 0,'4'-11'470'16,"0"2"79"-16,-1 3 48 0,-1 1-59 15,0 0-114-15,-2 5-132 0,2 0-115 0,-2 5-84 16,2 0-60-16,0 4-66 0,0 0-72 16,0-1-78-16,3 1-74 0,-1 0-52 15,2 1-30-15,-2-4 11 0,3-2 45 16,-3 1 69-16,2-1 76 0,-1-4 83 0,-1 0 90 16,0 0 93-16,-2-1 89 15,0-2 78-15,0-2 43 0,0 4 10 0,-2-3-25 16,3 0-55-16,-3 3-72 0,2-2-67 15,-2 0-51-15,2 2-34 0,2 1-23 0,0-3-11 16,1 3-5-16,3 0-7 0,0 0-4 16,1 0-6-16,2 0-1 0,-1 0 0 0,1 0-3 15,-1 0-1-15,1 0 4 0,-3 0 5 16,3 3 3-16,-3-2 3 0,3 2 3 16,-3 1 6-16,3 4-1 0,0-2 1 0,-1 2-1 15,1 0-1-15,-1 1-10 0,1 3-34 16,0-4-68-16,-1 1-107 15,1 3-126-15,-1-4-148 0,-1 1-71 0,-3-1-10 16,0-1 45-16,1-1 93 0</inkml:trace>
  <inkml:trace contextRef="#ctx0" brushRef="#br0" timeOffset="56619.49">24384 9582 243 0,'0'-5'370'0,"2"2"75"16,-2-1 22-16,0 3-27 16,-2 2-38-16,2 5-48 0,-2 4-65 0,2 11-65 15,-2 7-62-15,2 6-51 0,-2 5-40 16,2 11-27-16,-2 4-14 0,2 5-11 16,-3 3-7-16,3 1-11 0,0-2-13 0,0-1-24 15,3-3-64-15,-1-2-108 0,0-7-122 16,2-3-124-16,2-6-98 0,1-4-34 0,-1-6 32 15,3-10 92-15,1-4 113 0</inkml:trace>
  <inkml:trace contextRef="#ctx0" brushRef="#br0" timeOffset="56898.9">24748 9984 308 0,'4'-14'381'0,"-4"3"58"0,0 5 2 15,-4 3-55-15,0 6-63 0,-3 7-62 16,-1 6-59-16,0 8-55 0,-1 2-50 0,1 7-39 16,-1 0-27-16,5 2-14 0,0-1-8 15,4 1-3-15,2-4-4 0,2-2-2 0,4-1 1 16,1-8 2-16,4-1 1 0,1-7 3 16,3-3 10-16,2-5 7 0,3-8 7 15,-1-5 9-15,0-3 6 0,2-9-1 16,-4-1-2-16,0-6-3 0,-4-2-5 15,-4-1-9-15,-3-3-8 0,-4 3-7 0,-4-1-27 16,-4 2-59-16,-4 4-108 0,-1 3-130 16,1 2-161-16,-3 3-83 0,1 6-27 15,-1-2 33-15,0 5 91 0</inkml:trace>
  <inkml:trace contextRef="#ctx0" brushRef="#br0" timeOffset="57746.87">25301 9929 103 0,'-3'-4'401'0,"-1"-1"71"16,-2 5 62-16,-3 0-10 0,1 4-99 0,-3 0-105 15,3 2-89-15,-3 4-70 0,3 0-60 16,-1 3-47-16,1-2-37 0,1 3-35 16,3-2-31-16,0 0-29 0,2 0-30 15,2-2-21-15,0-1-12 0,2-1 4 0,0-1 16 16,2-6 23-16,3 2 27 0,-1-3 22 15,0 0 16-15,1 0 14 0,-1 0 12 16,0 0 13-16,3 1 19 0,-3 4 21 16,3 3 27-16,-1 3 24 0,-1 4 18 0,1 4 14 15,-2 2 4-15,-1 4-4 0,-3 3-13 16,-2 2-15-16,-4 0-17 0,-3 3-15 16,-3 1-21-16,-5 0-15 0,-2-1-11 0,-4 4-12 15,-5-4-20-15,-1-2-44 0,-3 2-78 16,0-7-106-16,1-2-119 0,1 0-140 15,3-9-62-15,4-4 0 0,2-6 54 16,4-6 95-16</inkml:trace>
  <inkml:trace contextRef="#ctx0" brushRef="#br0" timeOffset="58289.27">26056 9661 210 0,'2'-13'420'0,"-2"1"70"0,0 4 56 16,0-1-56-16,2 0-97 0,1-1-91 16,1 4-81-16,2 2-63 0,5 0-52 15,1 4-38-15,3 4-25 0,4 0-16 16,5 2-7-16,-1 4-6 0,4 0-6 0,1 1-3 15,1 3-3-15,3 2-1 0,-2 1-1 16,2-1-2-16,-3-2 2 0,1 2-1 16,-3-2 1-16,1 1 2 0,-5-1-1 0,-2 1 3 15,-2-5 0-15,-2 4 8 0,-4-3 6 16,0 3 7-16,-5 1 7 0,-4 1 3 0,-4 2 6 16,-4 6-2-16,-4-3-3 15,-7 7-5-15,-2-2-4 0,-6 7-7 0,-3-3-6 16,-1 3-5-16,-5-2-2 0,2-2-7 15,-1 0 0-15,-1-4-7 0,2 0-13 16,-1-5-14-16,1-1-33 0,0-4-83 16,1 0-125-16,3-5-138 0,1-2-131 0,4-7-57 15,-1 2-6-15,1-6 61 0,2-2 116 16</inkml:trace>
  <inkml:trace contextRef="#ctx0" brushRef="#br0" timeOffset="59735.88">25622 9707 95 0,'-2'-3'236'0,"0"2"28"15,0-3-2-15,0 3 0 16,0-2 8-16,0 3 13 0,-1-1 10 0,3 1 7 16,-2 0-8-16,2 4-23 0,0 2-36 15,0 6-44-15,0 8-44 0,0 6-45 16,0 12-36-16,0 3-23 0,0 12-15 16,0 6-13-16,0 4-15 0,-2 2-14 15,2 4-32-15,-2-5-68 0,0-1-107 0,0 2-114 16,4-7-122-16,-2-2-89 0,0-6-24 15,0-3 40-15,0-8 91 0,0-5 105 16</inkml:trace>
  <inkml:trace contextRef="#ctx0" brushRef="#br0" timeOffset="60002.65">25654 9829 189 0,'0'-21'245'0,"0"5"12"0,0 1-60 16,0 4-61-16,2 2-40 0,2 0-26 15,3 3-16-15,-1 5-5 0,3 1 2 0,1 1 1 16,-1 5 13-16,-1-1 18 0,0 4 20 16,-1 3 20-16,-3 1 9 0,-2 3 4 0,-2 1-10 15,-2 3-20-15,-2 1-23 16,-3 1-25-16,-1 0-25 0,-3 1-37 0,1 2-55 15,-3-3-71-15,0 2-87 0,1-1-127 0,-3-3-65 16,2 1-13-16,-2-3 25 0,1 1 56 16</inkml:trace>
  <inkml:trace contextRef="#ctx0" brushRef="#br0" timeOffset="60863.01">27360 9398 172 0,'2'-4'340'0,"0"3"61"0,0 1 44 16,-2 1-33-16,0 8-50 0,0 6-46 15,-2 5-47-15,0 6-53 0,-2 12-60 16,2 1-53-16,0 10-44 0,0 0-40 0,-1 6-43 16,1-1-59-16,0 1-81 0,0 3-93 15,0-3-95-15,0-1-116 0,0 1-41 0,0-5 16 16,0-5 58-16,-1-2 80 0</inkml:trace>
  <inkml:trace contextRef="#ctx0" brushRef="#br0" timeOffset="61063.38">27614 9607 398 0,'4'-12'503'0,"-2"7"59"0,-4 6 41 16,0 7-102-16,-2 8-144 0,0 4-117 0,-1 6-81 16,1 8-57-16,2 3-43 0,2 2-39 15,0 5-55-15,2-2-96 0,2 1-125 16,1 1-131-16,-3-4-127 0,2 1-57 16,-2-3 1-16,0-1 66 0,2-7 108 0</inkml:trace>
  <inkml:trace contextRef="#ctx0" brushRef="#br0" timeOffset="61278.62">27904 9695 432 0,'2'-8'547'0,"-2"3"55"15,-4 5 36-15,0 7-92 16,-3 8-174-16,-1 5-142 0,1 9-90 0,-1 5-54 15,2 10-39-15,-1 0-31 0,1 9-31 0,0-2-66 16,1 7-118-16,3-4-138 0,-2 0-161 16,2-3-80-16,2 0-28 0,-2-5 33 15,2-4 100-15</inkml:trace>
  <inkml:trace contextRef="#ctx0" brushRef="#br0" timeOffset="61478.28">27912 9855 159 0,'7'-35'387'0,"-3"1"59"16,-2 6 45-16,2 3-47 0,-1 4-89 15,-1 3-89-15,2 2-70 0,-2 2-52 16,2 3-44-16,0 3-36 0,1 3-28 16,-1 4-18-16,0 1-30 0,0 1-52 15,-1 7-82-15,-1-2-101 0,0 5-121 0,-2-2-102 16,0 4-38-16,0-5 17 0,2 0 63 15,2-3 92-15</inkml:trace>
  <inkml:trace contextRef="#ctx0" brushRef="#br0" timeOffset="61743.33">28202 9624 14 0,'0'1'401'0,"-2"3"85"0,-4 3 62 15,-2 2 26-15,-1 3-109 16,1 1-124-16,-1 6-104 0,3 0-82 0,-1 5-60 15,3-3-40-15,0 3-26 0,4-1-17 16,2-2-11-16,4-1-4 0,1 0 0 0,3-7-4 16,1-3-1-16,2 0 0 0,1-5 1 15,3-5 0-15,2-5-2 0,0-2 2 0,1-5 1 16,1-2 2-16,-2-7 1 0,-2-2 3 16,0-2 1-16,-5 0 0 0,-1-1 3 15,-5-2 0-15,-4 2-9 0,-2 3-36 16,-2 3-68-16,-4 1-99 0,0 9-113 15,-1-2-145-15,-1 4-69 0,-1 4-9 0,1 3 48 16,-1 1 86-16</inkml:trace>
  <inkml:trace contextRef="#ctx0" brushRef="#br0" timeOffset="61974.85">28450 9607 236 0,'6'-8'320'0,"1"-5"39"16,-3 4-22-16,0-2-55 0,1 1-52 0,-1-1-42 15,-2-2-37-15,0 4-28 0,0 2-22 0,-2 2-21 16,0 0-21-16,0 5-12 0,-2 1-2 16,-2 8 8-16,0 6 11 0,-1 2 15 0,1 9 16 15,-2 3 7-15,1 4-2 0,1 5-12 16,0 6-21-16,0-1-21 0,2 2-25 16,-3 3-42-16,3-3-67 0,0-2-85 15,2-1-93-15,0-1-88 0,2-4-120 0,-2-4-36 16,0-3 21-16,0-5 61 0,0-4 82 0</inkml:trace>
  <inkml:trace contextRef="#ctx0" brushRef="#br0" timeOffset="62129.3">28423 9999 220 0,'0'-7'417'0,"0"-1"41"15,0 3 21-15,0 1-86 0,2-1-129 16,2 3-151-16,2 1-140 0,3-3-122 0,3 3-127 15,3-3-104-15,0-4-49 0,2 0 6 16,-2-1 49-16</inkml:trace>
  <inkml:trace contextRef="#ctx0" brushRef="#br0" timeOffset="62261.66">28702 9703 142 0,'4'-9'420'15,"0"2"84"-15,-1 2 57 0,-3 5-39 0,2 1-95 16,-2 5-114-16,0 3-103 0,0 1-89 15,0 5-87-15,0 0-101 0,2 4-110 0,-2-5-111 16,4 6-113-16,-2-8-102 0,2 2-27 16,-1-2 34-16,-1-4 75 0,0 0 93 15</inkml:trace>
  <inkml:trace contextRef="#ctx0" brushRef="#br0" timeOffset="62408.44">28844 9669 6 0,'4'-4'265'0,"-2"4"24"0,0 4 12 16,0 0-60-16,1 2-97 0,-1 4-93 16,0 0-89-16,2 3-95 0,2-2-85 0,-1-1-46 15,-1-1-11-15,-2 1 14 0</inkml:trace>
  <inkml:trace contextRef="#ctx0" brushRef="#br0" timeOffset="62522.67">28950 9699 10 0,'6'-9'292'0,"-2"1"51"15,-2-1 34-15,3 5-52 0,-3-1-70 0,0 0-72 16,0 5-72-16,2 0-81 0,3 2-83 16,-1 2-79-16,0 1-79 0,3 3-96 0,1-4-41 15,-1 1 3-15,-1-2 37 0</inkml:trace>
  <inkml:trace contextRef="#ctx0" brushRef="#br0" timeOffset="62660.42">29098 9679 52 0,'6'-5'240'16,"-2"4"26"-16,-1-2-20 0,1 2-51 15,-2-3-53-15,2 4-46 0,2 4-45 0,1-3-47 16,-1 3-48-16,3 1-48 0,1 3-48 0,1-5-51 16,-1 2-39-16,3-1-8 15,-2 1 16-15</inkml:trace>
  <inkml:trace contextRef="#ctx0" brushRef="#br0" timeOffset="62739.59">29254 9732 112 0,'7'6'242'0,"-1"0"45"16,0 2 8-16,-1 1-25 0,-3 0-41 15,2 3-45-15,-2-3-57 0,2 2-71 16,-1-1-89-16,1 2-97 0,0 0-127 0,-2-3-68 15,2 0-25-15,-2-2 8 0,-2 2 42 16</inkml:trace>
  <inkml:trace contextRef="#ctx0" brushRef="#br0" timeOffset="67035.2">26213 11117 56 0,'0'-1'152'15,"0"-2"-8"-15,0 1-11 16,0-1-9-16,0 2-5 0,0-2-6 0,0 1 0 16,0-1-1-16,0 3 2 0,0-2 1 15,0 2 1-15,2-1 2 0,-2 1 7 16,0 0 7-16,0 0 11 0,0 0 13 15,0 1 15-15,0 4 11 0,0 4-2 0,0 6-14 16,0 4-17-16,0 6-27 0,0 4-32 16,0 5-30-16,-2 2-23 0,2 4-13 0,-2 3-11 15,2 1-5-15,-2 1-5 0,2-2-2 16,-3-2-2-16,3-3 1 0,-2-3 0 16,0-1-1-16,0-6 2 0,0-3-1 15,2-5 0-15,-2-3 0 0,2-3-2 16,-2-2-3-16,2-4-2 0,0-3 0 0,0-5 3 15,2-5 1-15,0-3 0 0,0-5 2 16,2-3 1-16,1-6-2 0,1-3 1 16,0 0-2-16,1-4 1 0,1 0-1 0,3 0-1 15,-1-1 2-15,3 1 2 0,0 3-1 16,-1 2 0-16,1 3 0 0,0 3 1 16,-3 2 0-16,3 2 3 0,-2 8 2 15,-3 1 3-15,3 5 3 0,-3 5 0 0,1 2 0 16,-1 6-4-16,1 0-7 0,-1 3-25 15,0 0-37-15,1-1-54 0,2-1-61 16,-3 0-60-16,3-2-46 0,1-3-20 0,1 0 8 16,0-4 36-16,-1-5 50 0,1-1 54 15,0-7 48-15,-1-1 39 0,1-2 28 16,0-4 17-16,-3-1 16 0,1-1 17 16,0 0 20-16,-1 1 19 0,-1 3 26 0,-3 0 30 15,-2 6 23-15,0 2 10 0,-1 1-2 16,-1 5-11-16,-2 3-20 0,0 4-29 15,-2 3-27-15,2 3-19 0,0 2-13 0,2 1-9 16,0 0-6-16,2-2-4 0,0 0-1 16,3-4-1-16,1 2 1 0,3-8 0 15,-1 3 2-15,1-5 2 0,2-6 3 16,1-1 3-16,1-4 6 0,0-2 10 16,2-5 10-16,-2 0 12 0,0-4 15 0,-3-1 13 15,1-2 13-15,-2 0 10 0,-3-2 8 16,-2 3 2-16,-4-3-8 0,-4 5-10 15,-2 0-15-15,-2 3-23 0,-3 2-37 0,-1 5-60 16,-3 6-83-16,-2 3-95 0,3 1-106 16,-3 5-112-16,2-1-43 0,0 4 13 15,1 1 54-15,3 1 81 0</inkml:trace>
  <inkml:trace contextRef="#ctx0" brushRef="#br0" timeOffset="67317.12">26932 11212 40 0,'5'0'333'0,"-1"3"58"0,-4 3 52 15,0 6-4-15,0 0-76 0,0 2-73 0,0 2-62 16,0 2-51-16,0 1-48 0,0-2-48 16,2 1-35-16,2-2-23 15,-2 1-15-15,3-4-9 0,-1-1-3 0,0-4-3 0,2 0-1 16,3-4 0-16,-1-4 5 0,3-4 4 15,2-4 6-15,1 0 13 0,1-4 8 16,0-1 6-16,-2 1 3 0,2 3 2 16,-3 1-4-16,1 3-8 0,-2 5-10 0,-1 1-31 15,-1 6-62-15,-1 6-102 0,-2 0-115 16,1 0-151-16,-3 6-76 0,0-5-19 16,1 6 38-16,-1-6 85 0</inkml:trace>
  <inkml:trace contextRef="#ctx0" brushRef="#br0" timeOffset="67602.61">27885 11099 443 0,'-4'3'542'0,"-1"6"57"0,1 6 40 16,0 5-107-16,2 5-159 0,2 8-137 15,0 4-90-15,0 5-54 0,4 3-41 16,0 3-27-16,1 1-28 0,1 1-46 0,2 0-91 16,-1-3-125-16,1-1-134 0,-1-3-132 15,-1 1-58-15,0-5 0 0,-1-7 66 16,-1 1 112-16</inkml:trace>
  <inkml:trace contextRef="#ctx0" brushRef="#br0" timeOffset="67831.14">27885 11377 152 0,'-4'-44'344'0,"2"4"48"0,-1 6 44 15,3 4-61-15,0 2-71 0,3 6-58 0,1 1-50 16,2 4-41-16,3 1-41 0,1 4-39 15,1 1-29-15,2 1-18 0,-1 5-12 16,1 0-5-16,0 2-4 0,-3 3-3 16,3 3-7-16,-5 3-18 0,1 2-25 15,-3 0-38-15,1 4-47 0,-5 0-59 0,2 2-59 16,-2 1-58-16,0-2-73 0,0-3-25 16,0 2 15-16,0-3 42 0,3-1 57 0</inkml:trace>
  <inkml:trace contextRef="#ctx0" brushRef="#br0" timeOffset="68063.02">28166 11113 263 0,'5'-6'431'0,"-5"3"82"0,-2 6 39 0,-1 3-64 15,-1 3-89-15,-2 6-97 0,2 5-93 16,-1 2-79-16,1 0-58 0,4 6-37 0,0-3-23 16,2-1-19-16,3 1-18 0,1-3-18 15,2-1-19-15,3-5-13 0,2-2-8 16,-1-3 1-16,3-5 8 0,0-3 17 15,2-6 15-15,0-3 15 0,0-5 12 0,0-3 8 16,0-5 6-16,-5-1 2 16,1-3 6-16,-4-2 2 0,-5 0 4 0,-2-1 0 15,-2 1-19-15,-4 1-49 0,-3 3-87 16,1 4-105-16,-3 5-145 0,-1 3-75 16,-1 1-23-16,1 7 26 0,-3 1 72 0</inkml:trace>
  <inkml:trace contextRef="#ctx0" brushRef="#br0" timeOffset="68262.81">28514 10856 420 0,'8'-11'545'0,"-4"2"60"0,1 1 35 0,-3 7-95 0,0 1-165 15,-2 6-148-15,2 8-92 0,-2 4-56 16,0 4-34-16,0 6-24 0,0 1-28 15,0 5-40-15,-2 0-88 0,2-1-112 16,0 4-124-16,0-3-147 0,0 0-69 0,2 0-7 16,-2-6 57-16,0 1 99 0</inkml:trace>
  <inkml:trace contextRef="#ctx0" brushRef="#br0" timeOffset="68510.99">28808 11126 102 0,'-2'-4'339'0,"0"-1"46"0,-3 4 30 0,1 1-63 16,0-3-101-16,2 3-86 0,0 0-63 15,2 0-50-15,2 0-33 0,2 0-17 0,2 0-9 16,1-2-3-16,3-1-2 0,-1 2 3 16,1-4 2-16,1 0 3 0,0 0 1 0,-1 1 2 15,-1 4 2-15,1 0 2 0,-1 3-10 16,-1 2-23-16,1 1-46 0,-1 0-56 15,3 3-70-15,-1 0-103 0,-1 2-50 16,1-2-6-16,-1 2 28 0,1-2 47 0</inkml:trace>
  <inkml:trace contextRef="#ctx0" brushRef="#br0" timeOffset="68760">29117 11091 127 0,'6'-12'233'0,"3"4"10"0,1-1-58 0,5 1-115 16,0 3-145-16,2 0-83 0,2-1-46 16,-2 0-23-16</inkml:trace>
  <inkml:trace contextRef="#ctx0" brushRef="#br0" timeOffset="92383.01">22788 12964 110 0,'-4'-3'132'0,"0"-2"-17"15,-1 1-15-15,1 0-12 0,-2 3-16 16,-1 1-13-16,1-3-15 16,0 3-9-16,-3 3-6 0,1-2-2 0,-3 4 2 15,3-1 4-15,-3 3 2 0,-2 2 5 0,1 3 6 16,-1 1 0-16,-2 4 0 0,0 0 2 15,-2 6 3-15,-2-1 3 0,0 6 0 16,-2 1 1-16,-2 2-1 0,0 3-1 0,-1 4-4 16,-1 2-7-16,0 3-4 0,-1-2-5 15,1 7-2-15,1 1-2 0,3 4-5 0,0 3-4 16,0 2-5-16,4 5-2 0,0 2-5 16,0-1-1-16,4 7-3 0,1-1-1 15,3-1-2-15,3 5-1 0,2-5 0 16,4-1-1-16,4 0 1 0,2-5 0 15,5-4 0-15,4-4 7 0,2-2 14 0,4-3 14 16,2-5 18-16,5-5 16 0,3-2 17 16,5-3 11-16,2-5 10 0,5-6 6 0,3-4 2 15,5-5 1-15,4-6-5 16,2-1-12-16,7-8-15 0,1-4-15 0,3-9-16 16,4-2-12-16,2-5-8 0,2-4-5 15,3-9-6-15,-1 0-2 0,0-9 0 16,1 1-1-16,-5-7 1 0,-4-5 1 15,-5-2 4-15,-6-3-5 0,-3-2 0 0,-8-4-4 16,-5 0-1-16,-7-3 1 0,-9 0 0 16,-8-4 3-16,-6 1 2 0,-7 1 1 15,-8-2-1-15,-9 5-2 0,-5-2-1 0,-8-1-4 16,-5 5-3-16,-10-3-2 0,-3 5-4 16,-7-1-1-16,-3 0-1 0,-6 4-1 15,-3 0-2-15,-2 5-4 0,-5 1-5 0,0 3-17 16,-2 6-39-16,2 4-77 0,1 2-99 15,1 8-94-15,5 2-94 0,1 2-89 16,5 2-14-16,9 7 46 0,4-1 83 0,12 2 91 16</inkml:trace>
  <inkml:trace contextRef="#ctx0" brushRef="#br0" timeOffset="93680.43">25773 13183 78 0,'-9'-6'129'0,"1"-2"-17"0,-3 3-14 0,0-2-11 15,1-1-10-15,-3 2-8 0,-2-1-6 16,1 2-1-16,-1-2 7 0,-2 3 4 15,0 3 5-15,-2-3 2 0,0 3 0 0,0 1-2 16,-5 1-7-16,3 3-9 0,-4 0-7 16,-1 1-7-16,1 3-8 0,-2 1-6 15,-3 4-1-15,-2 2 1 0,0 1 1 16,-1-2 5-16,-3 7 5 0,0-1 4 0,0 2 1 16,-3 2-2-16,1 1-4 0,2 1-5 15,0 2-9-15,0 2-8 0,3 0-5 16,-1 4-6-16,2 5-3 0,2 1-4 0,-1 4 0 15,1 3-2-15,2 4 1 0,-1 3-1 16,1 4-1-16,1 1-1 16,1 4 0-16,1-1-1 0,4 6 0 0,2-1 0 15,2 2 1-15,4-1 0 16,5-1 0-16,3-1 0 0,5-1 0 0,2-2-1 16,7-2-1-16,2 1 1 0,3-3 0 0,5-4-2 15,3-1 2-15,5 0 1 0,3-3 1 16,4-1 0-16,2-5 1 0,4-6 1 0,4 1-1 15,3-5-1-15,1-2-1 0,3-7 1 16,2-2-1-16,2-3 0 0,0-3 2 0,5-4 5 16,-1-3 7-16,2-2 7 0,1-3 9 15,1-2 7-15,3-3 4 0,1-2 0 16,1-3-2-16,0 0-4 0,2-3-6 0,0-3-6 16,-1-1-4-16,1-6-4 0,0 0 1 15,-2-7 2-15,0 0 5 0,-3-4 7 0,-1-2 5 16,-3-5 5-16,-2-4 7 15,-1 1 2-15,-6-4 3 0,-3-3-2 0,-2-6 0 16,-3 2-3-16,-4-6-1 0,-4 1 3 16,-4-5 5-16,-4 1 2 0,-5-1 0 15,-4-1 2-15,-4 2-6 0,-5-1-6 16,-3-1-9-16,-7 0-7 0,-2 1-6 16,-7-3-4-16,-1 4-4 0,-5-2 0 0,-4 1-5 15,-5-3 2-15,-3 3-1 0,-7 2-4 0,-2-2-1 16,-6 1-2-16,-5 4-1 0,-4-1-2 15,-6 3-2-15,-2-1 0 0,-5 2-2 16,-3 2-4-16,-3 0-7 0,-4 2-13 16,0 1-26-16,-5 7-47 0,3-2-67 0,-2 4-80 15,4 7-73-15,0 0-66 0,2 2-68 16,-2 3-23-16,2 5 32 0,-2 2 63 0,-1 2 69 16</inkml:trace>
  <inkml:trace contextRef="#ctx0" brushRef="#br0" timeOffset="95651.16">5156 13178 45 0,'0'-1'150'0,"-2"-2"-30"0,2 2-28 16,-2 2-12-16,2 2-5 0,-2 3 0 0,2 5 2 15,-2 7 2-15,0 6 5 0,-3 2 3 16,3 11-1-16,-2 4-1 0,2 5-1 0,-2 9-3 16,2 3-4-16,-3 5-8 0,3 4-8 15,-2 3-10-15,2 2-13 0,-2-1-11 16,2 1-11-16,-3 3-7 0,3-3-4 0,0 3-1 15,0-2-4-15,0-4-10 0,0 0-16 16,0-6-23-16,-1-3-30 0,1-1-35 16,2-6-38-16,0-4-45 0,0-5-50 0,-2-3-13 15,2-7 10-15,-2-5 25 0</inkml:trace>
  <inkml:trace contextRef="#ctx0" brushRef="#br0" timeOffset="99848.35">19660 13094 19 0,'0'-4'132'0,"0"4"-21"16,0-1-25-16,0 1-21 0,2-3-19 0,-2 3-10 16,2 0-6-16,0 3-2 0,0-3 0 0,0 1 0 15,2 3 1-15,1 0 2 0,-1-3-1 16,2 5 1-16,3-1 7 0,-1-1 4 0,3 1 4 16,1-1 6-16,3 1 5 15,2 1 2-15,2-1-1 0,2 1-4 0,5-2-2 16,3 4-8-16,1-5-9 15,4 5-8-15,2-3-5 0,4-1-7 16,0 2-2-16,5 0-6 0,1-2 1 0,1 1-2 0,4-1 0 16,0 1-2-16,1-4-1 0,3 2-1 15,3-2-1-15,-1-1-1 0,0 0-2 0,2 0 1 16,0 0-1-16,1-1 1 16,1-3 0-16,1-1 1 0,-1 1 0 15,-2-4 1-15,3 1 3 0,-3-2 6 0,0 3 8 16,0-4 6-16,1 1 9 15,-1 0 8-15,0 0 7 0,0 1 1 0,1 0-2 16,-1-1-5-16,2 1-6 0,1 0-6 16,-1-1-9-16,5 4-3 0,-1-5-5 0,3 0-1 15,0 5 0-15,2-5-2 0,2 4-1 16,0-3-1-16,0 1-1 0,2 0-1 0,0-1-2 16,0 0 0-16,0-1 1 0,0 1-1 15,2 0-2-15,0 1-1 0,3-1 0 0,1 0 1 16,3-1-3-16,1 1-1 0,1 0 2 15,4 1 0-15,-2-1 2 0,2 0 6 16,-1-1 9-16,-1 4 8 0,0-3 5 16,0 1 4-16,0 1 3 0,-3 3-4 0,1-1-6 15,0 1-7-15,1-1-6 0,1 1-5 16,0 1-2-16,4-1-4 0,0 3-2 16,0-4-1-16,2 2 1 0,-2 2 1 15,0 1-2-15,-2-4 1 0,0 4 0 0,0-1 0 16,0 1 1-16,-2 0 0 0,1 0 3 15,-1 1 0-15,0 3 2 0,0-3 0 16,0 2 1-16,1-2-1 0,-1 4-1 16,-2-2-2-16,0 1-1 0,-5 0-1 0,-2 1-1 15,-1-1 1-15,-3 1 3 0,-2-1 11 16,0 3 16-16,-3-2 14 0,1 2 13 16,0-2 7-16,2 1 7 0,2-1-7 15,0 1-10-15,0 2-14 0,5-3-8 0,-1 6-10 16,0-6-8-16,1 4-6 0,-1-1-4 15,-4 0-3-15,0 0-1 0,-4-2 0 0,-4 2 1 16,-5-2 1-16,-4 0-2 0,-4 2 0 16,-4-2 1-16,-5-1-2 0,-4 1 2 15,-4-2 1-15,-4 1 0 0,-4-1 0 16,-3 3 0-16,-2-2-2 0,-2-1-1 16,1 1-1-16,-3 3-1 0,-2-4-1 15,0 3 0-15,-1-2 1 0,1 5 0 16,0-3 1-16,-2 1 0 0,0 1-1 0,0 4 1 0,-3-2-2 15,-1 3 0-15,0 1 0 0,-3 0 1 16,-2 4-1-16,1 2 2 0,-1 0-1 0,-2 4 0 16,-1 2 1-16,-1 3 0 15,-2 1 1-15,0 2-1 0,-2 2-1 0,-1 2 1 16,1 4 0-16,0 1 0 0,-2 4 0 16,0 0-1-16,-3 5 3 0,1 0 0 0,0 2-2 15,-1-3 0-15,-1 5 0 0,1-2 0 16,-1 1-2-16,0-2 0 0,-1-3 1 15,1 2 0-15,-3-1 1 0,-2-3 0 0,1 2 0 16,-1-3 0-16,-2-3 1 0,-2-2 1 16,2-4 1-16,-2-2-2 0,-2-2 4 0,0-7-1 15,0-2-1-15,-2 0 0 0,0-4 2 16,0-1 1-16,-2-4 1 0,-1-1 5 16,-1-3 6-16,-1-2 4 0,-1 0 5 0,-3-2 2 15,1-2 0-15,-1-1 0 16,-4 1-3-16,0-4-4 0,-4-1-4 15,0 3-4-15,-4-3-3 0,-1-3-6 0,-3 3 1 16,-1-1-4-16,-4-3-2 0,1 0 0 16,-5 3 2-16,0-4-2 0,-5 0 0 15,1-1 1-15,-4-2 1 0,-1 2-1 16,-4-2 0-16,-2 0 2 0,-4 0-1 0,-2-1-2 16,-2 2 2-16,-7-3 1 0,-2 1-2 15,-4-1-2-15,-2 1-1 0,-2 0 1 0,-2 1-1 16,-3-4 2-16,1 3 0 0,-3-2 4 15,1 0-1-15,-3-3 3 0,-2 4-4 16,-2-4-2-16,-4 3 0 0,-2-3-3 0,-3 3-2 16,1-3-1-16,-1 0 4 0,-1 0 2 15,-3 2 0-15,0-2 1 0,1-2 1 16,-5 3 1-16,0-3-3 0,-2-1-2 16,-2 1-1-16,0 2 0 0,-2-6-1 0,-1 4 3 15,1-3 1-15,-2 0 0 0,-1-1 2 16,-1 2 1-16,-3-2-1 0,-1 3-2 0,-1-1-1 15,-2-2-1-15,0 6 1 16,0-6 2-16,1 5-4 0,-1 0-10 0,0 0-9 16,0 1-12-16,0-1-11 0,-2 0-12 15,3 0-3-15,-1-2 4 0,2 1 10 16,-2-1 11-16,3-1 11 0,-1-1 8 0,-2 2 9 16,2-5 7-16,-1 2-1 0,1 3 1 15,0-4 1-15,0 4 2 0,3-3 2 16,-1 6-1-16,3-5-1 0,2 4-2 0,-3 0-1 15,1 0-2-15,-1 1-3 0,1-1-2 16,1 0 1-16,1 2 2 16,2 0 4-16,-1-3 2 0,3 3-1 0,2 0 1 0,0-2 0 15,0 1-1-15,0 2-3 0,2-2-1 16,3 3 0-16,1-1 2 0,3 0-2 16,3 2 3-16,3 1-1 0,2-2-4 0,4 2-8 15,0 0-5-15,3-1-4 0,1 1-6 16,0 0-1-16,-1 1 4 0,1-1 6 15,0 0 8-15,1-1 3 0,1 4 5 0,1-2 1 16,2 2 3-16,1 0 0 0,1-2 2 16,2 3 0-16,2 1-2 0,0-1 0 15,2 1-2-15,0 0-4 0,0 1-3 16,-2 2-3-16,2-3 0 0,-2 3-3 16,2 1 0-16,0 0 4 0,1 0 0 15,-1 1 5-15,0-1 1 0,2 4 2 0,-2-3 1 16,2 2 0-16,0-1 0 0,1 3 0 15,-1-4-1-15,0 4 1 0,0-1-1 16,-2 1 0-16,1-1 2 0,-1 2-1 0,0-2 0 16,0 2-1-16,0-2 1 0,-2 4 3 0,2-4 0 15,-2 4-1-15,2-4 0 0,-2 1 0 16,2-1-1-16,-2 1-1 0,0-2 0 16,0 1 0-16,-2 0 1 0,2-3 0 0,-2 4 1 15,2-2-1-15,0 2 0 0,2-4 0 16,0 2 0-16,0-1-1 0,0-2-1 15,2 1 0-15,1-1 1 0,-1 4 0 16,0-3 1-16,-2 2 0 0,-2-3 0 0,0 2 0 16,0 1 1-16,-2-2 0 0,2 2-1 15,0-1 1-15,0 1 0 0,0-2 2 16,2 2 1-16,0 1 0 0,2-1-1 16,3 2 0-16,1-1-1 0,3 1-2 15,-1-1-2-15,1 0-2 0,-1 4 1 0,3-3 2 16,-2 3-2-16,1-2 0 0,3 1 0 15,0 2-2-15,0-2-2 0,2 1-2 16,2 1 0-16,0 0 0 0,0 2 1 0,2-2 2 16,2 0 0-16,0-1 4 0,1 1 0 15,1 0-1-15,0 0 2 0,1 2-3 16,-3-2 2-16,0 2-1 0,1-2-3 16,-1 4 0-16,-2-2-3 0,2-1 0 0,1 1-4 15,-1 2-4-15,2 0-1 0,1-1-3 16,-1-2 1-16,3 1 1 0,-1 2 7 0,3-3 5 15,-3 1 5-15,3-2 3 16,-1 2 2-16,-1 2-1 0,2-3-2 0,-3 1 0 16,1 2-1-16,-1-2 0 15,-2-1-1-15,-1 4 1 0,-3-3 0 0,-2 2-2 0,0-1 1 16,0 0 1-16,-2 1 0 16,2-1 0-16,-2 2 0 0,2-3 0 0,0-1 1 15,0 1 0-15,0 2 1 0,4-4 0 0,0 2 2 16,3-2 2-16,1 0-1 15,3-1 3-15,2 1 3 0,2-1 2 0,-1-4-1 16,5 3 1-16,1-2 0 0,-1-1-3 16,4 1-2-16,0-1-4 0,1 1 0 0,3-2-2 15,1 1-1-15,1 0-2 0,3-3 2 0,4 4 0 16,2-2-5-16,3 2-10 0,5-4-27 16,3 1-45-16,4-2-59 0,4 3-64 15,7-3-78-15,1-3-61 0,7 3-14 16,7-7 24-16,3-3 49 0</inkml:trace>
  <inkml:trace contextRef="#ctx0" brushRef="#br0" timeOffset="108857.15">22282 15064 81 0,'-4'-5'180'0,"0"1"-7"0,-1-1-39 16,-1 3-23-16,2-3-16 0,-2 4-15 16,-1-2-14-16,1 2-15 0,-1 1-10 15,-1-4-5-15,-3 4-1 0,1 0 3 0,-1 0 4 16,-1 0 4-16,-3 4 0 16,0 0-1-16,0 1-6 0,-2-2-5 0,-2 5-3 15,0-2-4-15,0 3 0 0,-2 1 5 16,-2 0 9-16,-1 2 10 0,-1 4 6 0,-3 0 9 15,1 2 9-15,-3 2 5 0,1 1 0 16,-3 1-3-16,0 0-4 0,0 3-10 16,1 3-11-16,-1-2-13 0,2 3-11 0,1 4-9 15,-1-3-6-15,5 3-5 0,-1 0-2 16,3 1-1-16,2 3-3 0,2-2 1 0,2 1-1 16,2 2 1-16,0 1 2 0,4 0 5 15,1 1 5-15,4 1 3 0,-1 1 3 0,5-1-1 16,0 2 0-16,4-2-5 0,0 1-1 15,5-1 0-15,-1 1 7 0,4-3 8 0,1 2 11 16,4 1 10-16,2-2 10 0,4-1 2 16,2-1-1-16,3-1-1 0,3 2-4 15,3-2-5-15,4-1-7 0,2-1-4 16,4-2-6-16,5 1-5 0,2-5-6 16,2 1-5-16,6-5-3 0,2 0-1 0,2-1 1 0,5-4-1 15,4-2 3-15,0-5 0 16,-1-1 4-16,6-4-4 0,-1-3 0 0,0-5-2 15,2 0 0-15,-2-5-3 0,2-2-4 16,-2-2-1-16,-2-1-3 0,0-6-1 0,-2-1 0 16,-2-3 2-16,-3-1 1 0,-1-4 1 15,-5-3 2-15,-2-3 3 0,-2-2 0 0,-4-2 0 16,-4-4 1-16,-3 1 0 0,-6-4 6 16,-2-1 0-16,-6-2 1 0,-5-2 0 15,-4-2-1-15,-4-1-3 0,-4-4-3 0,-7 0 0 16,-3 0 3-16,-6-2-1 0,-5-3 1 15,-5 2 1-15,-4-2 0 0,-6 4-1 0,-4-4-6 16,-5 2 2-16,-4-2-4 0,-2 4-2 16,-5-3 2-16,-1 3-2 0,-3-3 1 15,-3 4-2-15,-3 3-2 0,-4-2 1 0,-3 5-8 16,-1-1-1-16,-1 4-7 0,-1 2-10 16,-1 2-16-16,1 6-27 0,2 1-53 15,1 5-78-15,5 1-87 16,7 8-86-16,5 2-85 0,7 5-71 0,7 1 3 15,10 6 53-15,6 0 80 0</inkml:trace>
  <inkml:trace contextRef="#ctx0" brushRef="#br0" timeOffset="109686.9">24619 15274 83 0,'-11'-5'135'16,"-1"4"-4"-16,-1-4-8 0,0 2-8 0,1-1-9 16,-3 2-4-16,-2 2-4 0,0 0 1 15,-2 0-2-15,-2 2 0 0,-3 2 3 16,-3 4-1-16,-1 3-2 0,-3-1-6 0,-1 6-6 15,-4 6-7-15,0-2-8 0,0 5-7 0,0 1-6 16,0 7-4-16,2-3-9 0,0 7-8 16,0 1-7-16,5 3-7 0,1 4-8 15,3 5-5-15,4-1-2 16,4 5 0-16,2 0 0 0,6 4 0 0,5-3 1 0,4 3 0 16,4 0-1-16,5 1 0 0,6 1-1 15,2 0-2-15,6-1 4 0,2 0 11 0,7 3 14 16,4-3 13-16,4-4 14 0,5-1 16 15,1-4 12-15,7 1 4 0,2-6-5 0,2-5-4 16,3 0-11-16,3-6-11 0,1-1-8 16,-1-7-10-16,3-1-5 0,-1-6-1 15,1-5 2-15,0-2 3 0,-3-4 1 0,-4-7 3 16,1-1-2-16,-5-6-2 0,-5-4-3 16,-1-5-3-16,-2-5-5 0,-7-5-5 0,-2-8-4 15,-2-2-2-15,-6-5-5 0,-3-8-2 16,-6-6 0-16,-2-3 0 0,-8-3-2 15,-5-6 2-15,-6-1-4 0,-6-7-3 0,-7 1 0 16,-8-6-5-16,-6-4-2 0,-9 0-2 16,-7-1-1-16,-5 1-6 0,-10-1-14 15,-3 1-25-15,-7-1-64 0,-4 4-107 16,-4 0-114-16,-4 4-113 0,-5 2-90 0,-6 3-29 16,-2 4 37-16,-4 0 92 0,-3 4 105 15</inkml:trace>
  <inkml:trace contextRef="#ctx0" brushRef="#br0" timeOffset="111742.42">4961 15042 71 0,'-4'-3'183'0,"2"3"4"0,-2 0-54 0,2 0-39 16,0 0-22-16,0 4-14 0,-1 1-9 15,3 2-5-15,0 5 3 0,3 0 9 0,-1 10 14 16,0 4 17-16,0 7 18 0,0 7 19 16,0 8 16-16,0 7 12 0,0 9 1 0,-2 9-3 15,-2 7-11-15,-2 7-17 0,0 2-23 16,-3 6-23-16,-1 5-23 0,-1-1-18 0,-1 3-14 16,1-1-9-16,-1 1-3 0,1-4-4 15,-1-2-3-15,1-5-2 0,3-8-4 0,0-6-22 16,-1-6-38-16,1-3-51 0,2-4-54 15,2-5-57-15,-1-5-61 0,3-10-71 16,0-3-17-16,3-7 24 0,-1-6 39 0</inkml:trace>
  <inkml:trace contextRef="#ctx0" brushRef="#br0" timeOffset="115027.6">5169 14921 160 0,'0'-5'183'0,"-2"0"-29"0,2 0-60 15,2 0-34-15,0 4-17 0,2-2-3 0,3 1 3 16,3-1 8-16,3 2 10 16,4-2 9-16,4 1 8 0,4-1 8 0,5 2 4 15,4-1 4-15,2-3-2 0,6 2-8 16,3-2-7-16,5 4-2 0,3-2 11 15,9 2 7-15,3-3 9 0,7 3 5 0,5-5-2 16,5 5-14-16,5-3-25 0,2 0-22 16,6 0-19-16,2-1-11 0,5 1-5 15,2-1-3-15,6 2-1 0,2-2 0 0,6 1 0 16,3-1-2-16,2 2-2 0,0 2-1 16,2-2 1-16,2 3 1 0,0 3 0 15,0-3 2-15,2 1 0 0,4-1 0 0,2 0-1 16,3 0-3-16,2 0-2 0,-1-1-2 15,3-2 1-15,2 1 1 0,-2 0 1 0,4-2 1 16,0-1 1-16,0-3-1 16,2 4 0-16,-2-1-1 0,-2 2-1 0,-2-2 3 15,-2 2 12-15,-3-2 21 0,-1 4 13 16,-1-2 15-16,-1 3 12 0,1-1 3 16,-1 1-7-16,-3 0-18 0,0 1-13 0,-2-1-11 15,0 3-13-15,-2-2-6 0,0-1-2 16,0 4-1-16,2-4-3 0,0 0-1 15,1-4 3-15,-1 4-2 0,0-1-1 0,0 1 2 16,-2-3 10-16,-2 3 7 0,-2-1 6 16,-1 1 5-16,-1 0 4 0,0 1-2 15,-1-1-7-15,-1 3-5 0,-1 2-5 16,-1-4-4-16,-3 3-5 0,0 3-2 0,-4-2-1 16,1 3-2-16,-6-4 0 0,1 2 0 15,0-1-1-15,-2 1 1 0,-1-1 0 16,1-1-1-16,2 1-2 0,0-1 3 0,2 2 0 15,-2-2 4-15,-3 1 0 0,1 0 3 16,-2 0 2-16,-1 2 1 0,-1 1 2 16,-3-3 0-16,0 3-3 0,1-1-2 15,-3-1-2-15,0 3-4 0,1-2-4 0,-3 1-1 16,2 0 1-16,-2 1 0 0,-2-3 0 16,0 1 0-16,-2 1 2 0,0-3-2 0,0 3 1 15,-2-4 2-15,-3 3-1 16,1-2 3-16,0 1 0 0,-1-2 4 15,1 3 1-15,0-3 2 0,-3 4-1 16,3-2 0-16,-3 4-1 0,-1-1-3 0,-1 0-1 16,1-1-3-16,-3 5-1 0,-2-4 1 0,3 2-2 15,-3-1 1-15,2-1-2 0,-2 2 0 16,3-2-1-16,-1 4-1 0,2-5 1 0,1 1-1 16,3 0 0-16,1-2-1 0,4 2 0 15,-2-2-1-15,2 1 1 0,0 1 3 16,-1 0 0-16,-1 2 2 0,0-2 1 0,0 0 0 15,0 2 2-15,-3-2-3 0,3 1 0 16,-2 0-1-16,1 0-2 0,1-1-1 0,0 3-3 16,2-3 2-16,0 0 0 0,2 1 0 15,-2-1 2-15,0 0-1 0,0-1 3 16,-1 0 0-16,1 1 2 0,-2-3 2 16,0 0-2-16,-2 2 0 0,1-2-3 0,-1 3-1 15,2-2-1-15,0 2-2 0,-1-1 3 0,1-2 1 16,-2 0 1-16,0 2-1 0,-1-2-1 15,-1 1-1-15,-3 0-1 0,1-1 1 16,-1-2-2-16,-2 4 3 0,1-4 4 16,-3 0 0-16,0 1 0 0,0-1-2 0,-2 0 4 15,0 0-3-15,1-3-1 0,-1 4 0 16,0-3-1-16,0 1 0 0,0-1-3 0,0-2 3 16,-2 3-2-16,2-3 1 0,-2 0 1 15,0-3 0-15,-2 3 0 0,2-2 0 16,-2-1 0-16,-1 1 0 0,1 1 0 0,-2-3 0 15,2 3 2-15,-2-2-2 0,1 2 0 16,-1 1 1-16,0-4 2 0,0 4-3 0,-3-1 0 16,3 1 1-16,-2 0 0 0,-1 0-1 15,1 0-1-15,-3 0 1 0,1 0-2 16,-3 0-1-16,1-3 1 0,-1 3 0 0,-2-1 0 16,1 1 2-16,-1-4 4 0,-2 4 0 0,-2-1-1 15,2-2 0-15,-2 0 1 16,2-1-2-16,-2 3-2 0,2-4-1 0,-1 1 1 15,-4 0 0-15,1 0 4 0,0 3-2 0,-2-5-2 16,-2 5 1-16,-1-2 1 16,-3 1-2-16,-1-1-1 0,-3 2 1 0,-1 1 1 15,-4-3 1-15,0 1 0 0,-2-1-1 16,-3 2 0-16,-1-3 3 0,0 3 0 0,-3-1 0 16,-1-1 1-16,1 2 2 0,-2 1 1 15,3-4-3-15,-3 4 0 0,3-1 0 16,-1 1-1-16,1 0-2 0,-1 0-1 0,3 0 1 15,0 0 0-15,-1 0-1 0,1 0 0 0,2 1-1 16,-1-1 0-16,1 4-3 0,0-4 2 16,0 1 0-16,2-1 0 0,-1 3 0 15,1-3 1-15,2 2 1 0,0-2-1 0,2 1 0 16,0 3 3-16,3-3-3 0,-1 2 0 16,0-1-2-16,2 1 2 0,3 1-1 15,-3-2 0-15,3 2 1 0,-3-1-1 16,0 1 1-16,1-1 1 0,-3 2-2 0,-2-4 0 15,0 2 0-15,-2-2 1 0,-2 3 0 0,-2-3-1 16,-3 2 1-16,1-2 1 0,-5 2 3 16,1 0-4-16,-3 2 2 0,-2-4-1 15,0 3-1-15,-4 0 0 0,0 0-4 16,-2-3 2-16,0 4 0 0,-2 0 3 0,-3 0 1 16,-1-1-1-16,1 1 1 0,-1 1 1 15,-3 0-1-15,0 2-3 0,1 1 0 0,-1 3 1 16,-2 1 0-16,1 0-2 0,-1 0 2 15,-2 6 4-15,0-1-2 0,0-1 2 16,-2 7 0-16,-2-3 1 0,0 7-4 16,-2 2 1-16,-1 1 0 0,-1 2-1 0,0 1-1 15,-3 5 3-15,-1 0 2 0,-1 4-1 0,-2-1-1 16,-1 4-2-16,-1 0-1 0,0 4-1 16,-2 3-2-16,-2-2 2 0,2 1 3 0,-2 2 1 15,2 0 3-15,-2 0-1 0,2 1 1 16,0-1 0-16,2-1-5 0,1-2-1 15,-1 1-2-15,2-3 1 0,0 0 0 0,3-3 1 16,-1 0-2-16,1-4 0 0,-1 0 3 16,3-5 2-16,-3 0-2 0,2-3-1 0,-1-3 1 15,1-3 1-15,-1-2 0 16,-1-2-1-16,1-4 0 0,-1-2 3 0,-2-1-2 16,-1-4 0-16,-1 2 0 0,-2-1-3 15,0-3-1-15,-4-2 1 0,0-3 1 16,-5 2-1-16,1-2 1 0,-5-1 2 0,0-1 0 15,-3-3 0-15,-3 3-1 0,-2-3 0 0,-3-1 0 16,-3-1-1-16,-5-3 3 0,0 3-2 0,-3-3 2 16,-3-1 3-16,-3-1-4 0,-1-2 0 15,-4 2-2-15,-1-2 0 0,-4 0-2 16,-4-1 0-16,-2-3 2 0,-4 0 1 16,-2 2-1-16,-5-2 0 0,-2-1-1 15,-2-2-2-15,-2-2 1 0,-2 1 0 0,-2-2 0 0,-3-2 2 16,-1-1 1-16,0 2 0 0,-5-5-3 15,-2-1 2-15,-4 4 0 0,0-4-1 16,-4-3-2-16,-1 2 2 0,-1-2 5 16,-1-2-2-16,-3 1 2 0,-1 0-3 0,-2-2 2 15,-2 2 0-15,-2-4 0 0,-2 4-3 16,-2-2-2-16,2 2 0 0,-2-4 0 0,2 4 2 16,0 0-7-16,2 3 6 0,0-4-1 15,0 2 2-15,-3 2 1 0,1 1-2 16,-2-3-2-16,0 3 1 0,0 0-4 0,-1 0 7 15,1 1 1-15,0-1-2 0,0 0 5 16,-1 1 0-16,-3-1-1 0,-1 1-5 16,1 0 0-16,-3-1 3 0,3 4-3 0,-1-2 2 15,1 3 5-15,2-4-1 0,1 4-2 16,-1 1-4-16,0-1 1 0,-1 0-2 0,1 2-3 16,2 1-1-16,-3-2 2 0,3 4 5 15,2-4 3-15,0 4-1 0,0-1 0 0,2 1 1 16,-2-2 2-16,-2 1-5 0,-1 2-3 15,1-1-2-15,0 1 2 0,0-2 0 0,-1 3 0 16,1 0 1-16,2 0 0 0,-2-2 1 16,2 5 1-16,-3-5 0 0,1 5-3 0,0-2 2 15,0 0-2-15,2 2 0 0,-1-1 2 16,1-2 0-16,2 4 1 0,0-2-1 16,0 2 1-16,2 0 3 0,1 1-4 15,-1 0-1-15,0 3 0 0,2-3 0 0,2 1-2 16,1 2-1-16,3 1 1 0,1-1 0 0,4 1-2 15,0 3-1-15,-1-3 2 16,3 3-1-16,0-1-2 0,-2-3 1 0,0 2 1 16,2-1 1-16,-2 2 0 0,2-2 1 0,-3 1 4 15,3-2 3-15,-2 2 1 16,2-1 2-16,0 0-2 0,0-1-1 0,0 1-2 16,-2 3-2-16,0-3-1 0,-1 3-4 15,1-2 3-15,2 0-1 0,-2 2 2 0,2-2 1 16,-2-2 0-16,2 4 2 0,-3-3 0 15,1-1-1-15,0 1-1 0,-2-3-4 0,-1 2 1 16,1-2-3-16,2 2 4 0,0 0-1 16,0 2 4-16,-1-1 1 0,5 0 2 15,0 0 0-15,5 3-4 0,-1-3 1 0,2 3-1 16,3-2-1-16,-1 3-2 0,1-1-1 16,2 1 2-16,1 0-4 0,1 0-1 15,2 0 1-15,2 0-1 0,0 0 3 0,0 0 2 16,4 0 3-16,0 0-2 0,1 1 0 0,1-1 1 15,2 3 0-15,-1-2-4 0,1 3 2 16,1-3 1-16,-1 2 0 16,3 2-1-16,-1-4 0 0,1 4 3 0,4 0-2 0,-3-1 0 15,3 1 0-15,2-1 2 0,0 1 4 16,0-1-1-16,0 0-2 0,2 0-1 16,0 4 1-16,2-3 0 0,-2 0-5 0,2 2 1 15,-2 1 1-15,2-2-1 0,-2 2 0 0,0 0-2 16,3 1 3-16,-3 0 0 0,2 1 0 15,0-1 1-15,2 0 0 0,-2-1-3 16,3 1 1-16,-3 0 1 0,2 2 0 16,0 1 1-16,0 1 0 0,3 0-1 0,-1 2-1 15,1-1 1-15,1 1-3 0,3-1-2 16,-1 2 0-16,1-1 4 0,0 0-4 0,-1 2-1 16,3-1 3-16,-2 2-1 0,1-2 0 15,3 1 2-15,-2 0 0 0,2 0-2 16,2 0 2-16,2-2 3 0,0 1-2 0,4-1 0 15,1 1-1-15,1-3 3 0,2 2-1 16,3-5-4-16,4 5 0 0,0-5-4 0,2 2 1 16,2-4-2-16,2 5-4 0,3-4 2 15,-1-1 4-15,3 1 1 0,-1 0 1 16,3-3-2-16,1 3 3 0,3-1 2 0,0 1-1 16,0-2 3-16,4-1 1 0,0 2 1 15,0-3 0-15,2 2-1 0,3-2-1 0,1 3-2 16,3-4-1-16,-1 1 1 0,3-4-1 0,1 1 2 15,1 1-2-15,0-1 2 0,0 1-4 16,2-3 2-16,0 1 2 0,-1-1 1 0,1 0 0 16,2 0-2-16,-2 0 4 0,2 0-1 15,0 0-3-15,0 0 2 0,2 0 1 16,-2 0-2-16,2-1 1 0,3 1 1 0,-3-3-1 16,2 1 2-16,2-1-1 0,3 1-1 15,-1 1 0-15,1-3 0 0,1 3 0 0,3-2-5 16,2 2-1-16,0-3-3 0,-1 4-6 15,3-1-8-15,0 1-16 0,2 0-26 0,0 0-47 16,3 0-62-16,-1 0-68 0,4 1-66 16,1 3-85-16,1-3-58 0,5-1 3 0,0 0 40 15,4 0 60-15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34:04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14639 7366 42 0,'2'-4'42'0,"-2"4"-4"16,0-1-1-16,0 1 0 0,0-3 1 15,0 3-4-15,0 0 0 0,0-1 4 0,0 1 8 16,0 0 16-16,0 0 17 0,0 0 13 16,0 0 8-16,0 0-1 0,-2 0-7 15,0 0-17-15,0 0-17 0,0 0-16 0,-3 0-14 16,1 0-4 0,0 1 4-16,-5-1 11 0,1 3 12 0,-1-2 16 0,-1 4 13 15,-3-2 9-15,-2 1 3 0,-2 4-5 16,0 1-8-16,-2 0-11 0,-2 2-14 15,0 2-10-15,0 3-13 0,-2-1-7 0,-3 1-5 16,1 4-3-16,-1-2-2 0,-1 6 2 16,-3-3 7-16,3 3 12 0,-3-3 13 15,0 5 13-15,1 0 13 0,-1-1 11 0,1 3 5 16,-1 2-1-16,0-1-4 0,1 0-1 16,1 4-6-16,1 1-7 0,-1 3-7 15,5-2-4-15,0 5-8 0,4-1-6 16,-1 2-6-16,6 1-5 0,-1 1-4 0,4 2-1 15,3 0-4-15,1-1-3 0,3 5-4 16,2 0-2-16,4 0-2 0,2 4-6 16,3-2-2-16,1 2-1 0,5-4 2 15,2 2 1-15,2-3 0 0,4 0 3 0,0-2 0 16,4-3 2-16,3 1-1 0,4-5 2 16,-1-1 1-16,5-2 3 0,3-2 1 15,1-3 1-15,2-2-1 0,3-1-3 0,-1-3-2 16,5-4-4-16,-1 1-3 0,5-5-5 15,0-1 0-15,4 1-2 0,0-6 0 16,5-1 3-16,-1-2-2 0,5-2 2 0,-1-1 0 16,3-4 2-16,2 3-1 0,2-3-2 15,0-1-1-15,4-1 0 0,0-3 0 16,1 0-2-16,-1 0-1 0,0-4-3 0,-2 3 2 16,2-4 0-16,-2-1 0 0,0-1 2 15,-2-3 0-15,2-1 4 0,-2-1-1 16,-2-5-3-16,-2 1 0 0,0-1-3 15,0-4 3-15,-5 1-5 0,1-1 1 0,-3-5 2 16,-2 1 0-16,-2 0 1 0,-2-2 1 16,-2-3-1-16,-2 0 0 0,-4 1 1 15,-3-4 1-15,-2 0 0 0,-1 2-1 16,-3-4 0-16,-2 0 1 0,-2 0-2 16,-3-1 1-16,-1 1 0 0,-3-2 0 15,-1-1 1-15,-1 1 0 0,-4-1 0 0,1 0-1 16,-5-1 1-16,-3-1 2 0,-1 1-3 15,-4 3 3-15,-1 0-1 0,-4-2 2 0,-4 5 0 16,0-1-3-16,-4-2 3 0,-2 2-1 16,-1-1 1-16,-3 3-1 0,-1 1-1 15,-2-2-1-15,-1 2 1 0,-3 0-1 16,0 1-1-16,-2 0 1 0,0 4 1 0,-3-4 3 16,-1 1-2-16,0 2 0 0,0 0 1 15,-3-2 0-15,-1 4-2 0,-1 0 0 16,1 3 0-16,-3-2 2 0,-2 2 1 15,1 1 0-15,-1-1 0 0,-2 4-1 0,-2-1 2 16,0 1-4-16,-2-2-1 0,0 5 1 16,-2 0 0-16,-3-1 2 0,-1 2 1 0,-3 2 5 15,-1 0-1-15,-3 3-1 0,0-1 2 16,-4 6-2-16,0-1-1 0,-4 5-4 16,-1-1 2-16,-3 3-2 0,-5 4-3 15,-4-1 1-15,-2 7 1 0,-4 1-2 0,-1-1 0 16,-1 6 2-16,0-1 4 0,-1 3 0 15,1 0-2-15,1 2 0 0,1 1-2 16,4-2-2-16,4 4-1 0,2-4-3 16,5 2-3-16,1 0-4 0,7-3-9 15,3 3-8-15,1-4-21 0,4 1-47 0,3 1-79 16,1-1-95-16,5-1-92 0,4-1-77 16,7 0-66-16,4-2-21 0,4 1 43 15,6-3 81-15,7-3 88 0</inkml:trace>
  <inkml:trace contextRef="#ctx0" brushRef="#br0" timeOffset="910.15">15356 7862 29 0,'-6'-3'103'0,"0"2"-21"16,-1-5-9-16,1 5-2 0,2-3 0 15,-3-4-1-15,3 3-5 0,-2 0-5 16,2-2 1-16,-3-2 4 0,3 0 14 16,-2-1 14-16,-3 1 15 0,3-2 13 15,-3-3 5-15,-1 0 5 0,1 2-3 0,-1-5-6 16,-3 0-10-16,2-3-11 0,-1-2-5 16,-1 1-7-16,-2-4-5 0,3 0-6 15,-3-3-7-15,0 2-8 0,0-4-8 0,0-2-8 16,0 1-3-16,1-3-1 0,-1-1-4 15,-2 2 0-15,2-2-2 0,-2-3-5 16,2 2-3-16,-2 1-5 0,0-3-2 16,-2 2-3-16,2-3-1 0,-2-2-4 0,0 3-3 15,-2-4-2-15,2 1-1 0,-2-2 2 16,2-1-1-16,0 0 0 0,2-1-2 16,0-4 4-16,2 2 2 0,0 0 5 0,3-1 9 15,1 0 9-15,3-1 11 16,1 2 8-16,1-3 2 0,4 0 1 15,0-1-4-15,4-2-4 0,4-1-8 0,3-1-9 16,3 0-2-16,3-2-5 0,6-2-4 16,5 4-2-16,3-4-1 0,7 0 0 0,5 1-3 15,3-1-3-15,5 0-2 0,6 2-4 16,4 1-3-16,5 2-1 0,3 1-2 16,3 4-1-16,0 1-1 0,0 7-1 15,-2 3-7-15,-1 2-11 0,-3 6-26 0,-3 1-55 16,-2 6-83-16,-1-1-97 0,-6 7-87 15,-3 0-83-15,-2 6-64 0,-7 1 4 0,-2 3 58 16,-6-1 84-16</inkml:trace>
  <inkml:trace contextRef="#ctx0" brushRef="#br0" timeOffset="1225.83">16269 4568 41 0,'-2'-19'165'0,"-1"5"4"0,-1-2-61 0,2 2-52 16,2-1-28-16,0 6-15 0,2 0-8 16,2 3-4-16,1 5-1 0,3 1 3 0,1 3 6 15,3 6 7-15,1 10 9 0,2 4 10 16,0 7 9-16,2 6 4 0,-3 7-2 15,1 7-4-15,0 4-7 0,-2 5-8 0,-3 4-8 16,1 2-6-16,-3 7-4 0,-3-1-2 16,-1 4-3-16,-4 0 1 0,-4-1-2 15,-3-1-13-15,-1-3-27 0,-3-3-49 16,-4-2-71-16,1-3-37 0,-3-7-18 0,-2-5 0 16</inkml:trace>
  <inkml:trace contextRef="#ctx0" brushRef="#br0" timeOffset="5339.88">16834 3598 49 0,'2'-5'183'0,"-2"-1"-5"0,2 5-13 16,-2-2-12-16,2 2-12 0,-2-3-8 0,2 4 6 16,0 0 15-16,1 4 25 0,1 1 25 15,0 7 20-15,2 5 13 0,-1 3-4 0,1 9-23 16,0 5-40-16,3 7-38 15,-1 3-38-15,1 9-28 0,-1 2-26 0,3 4-19 16,-3 3-26-16,3-1-43 16,-3 2-64-16,3 0-77 0,-1-3-70 0,1-1-69 15,2-2-54-15,-3-6-56 0,3-2 15 16,-2-6 48-16,-3-3 56 0</inkml:trace>
  <inkml:trace contextRef="#ctx0" brushRef="#br0" timeOffset="5754.51">17422 3987 76 0,'-12'-8'239'0,"-3"4"47"16,0 4 16-16,0 4-13 0,-2 4-4 15,2 6-6-15,-2 5-21 0,3 6-32 0,-1 2-47 16,0 1-46-16,2 5-39 0,3-3-23 16,-1 4-17-16,5-1-14 0,-1-3-9 15,5 0-10-15,0-1-7 0,4-4-9 16,0-2-3-16,5-2-1 0,-1-3-2 16,3-6-6-16,-1-3-8 0,5-4-10 15,-1-5-8-15,1-5-7 0,0-4-5 0,2-2 1 16,-3-7 7-16,3-2 9 0,-2-6 8 15,0-3 5-15,-1-1 6 0,-1-3 7 16,2 3 16-16,-3 0 22 0,-1 5 28 16,-1 2 30-16,1 2 31 0,-3 8 14 0,-2 2 1 15,2 6-13-15,-1 9-24 0,1 3-28 16,0 7-28-16,1 5-18 0,1 6-15 0,-1 0-21 16,1 4-43-16,-2 1-97 0,3-1-120 15,1 0-124-15,1-3-116 0,0-1-64 0,-3-2 0 16,3-3 72-16,-3-4 110 15</inkml:trace>
  <inkml:trace contextRef="#ctx0" brushRef="#br0" timeOffset="5920.41">17725 4100 144 0,'4'-11'306'0,"0"5"53"0,-1 6 10 15,1 4-43-15,-2 7-63 16,2 4-55-16,-2 6-62 0,2 2-80 0,-1 5-99 15,1 0-103-15,0 5-99 0,2-4-109 16,-1 0-47-16,-1 1-1 0,-2-4 37 0,0-2 66 16</inkml:trace>
  <inkml:trace contextRef="#ctx0" brushRef="#br0" timeOffset="6070.36">17759 4201 73 0,'-2'-16'236'0,"2"2"18"0,-2 0-26 0,2 4-62 16,0 1-59-16,2 0-51 16,2 1-53-16,2 0-61 0,1-1-66 15,1 3-71-15,3-3-38 0,-3 0-11 0,1-3 16 16</inkml:trace>
  <inkml:trace contextRef="#ctx0" brushRef="#br0" timeOffset="6319.73">17903 3951 6 0,'4'4'214'15,"0"3"40"-15,-2 6-7 0,3-1-20 0,-1 6-25 16,0 1-29-16,2-1-35 0,1 3-36 16,-1-1-33-16,3 0-28 0,-3-2-18 15,2-2-11-15,1-1-5 0,-1-4 5 0,1 2 14 16,1-8 23-16,-1 1 30 0,1-6 32 16,3-6 38-16,0 1 28 0,0-5 12 15,-1-4 4-15,3 0-10 0,-2 2-21 0,-1-1-31 16,-1 3-32-16,0 0-27 0,-1 4-25 15,1 3-20-15,-1 3-27 0,-1 5-68 16,-1 3-114-16,1-1-126 0,-1 6-137 16,1-3-95-16,-1 1-35 0,-2 2 33 15,3-5 96-15</inkml:trace>
  <inkml:trace contextRef="#ctx0" brushRef="#br0" timeOffset="6471.13">18413 3900 106 0,'8'-26'433'0,"-1"9"93"0,-1 1 63 0,-2 7-30 16,1 1-80-16,1 8-129 0,-2 8-118 16,2 6-94-16,1 3-72 0,-1 7-81 15,0 5-123-15,1 0-135 0,-1 5-134 16,1 0-121-16,-3-1-54 0,0 1 11 0,-2-2 81 16,0-1 116-16</inkml:trace>
  <inkml:trace contextRef="#ctx0" brushRef="#br0" timeOffset="6635.01">18366 4075 238 0,'-4'-17'373'0,"0"1"76"0,2-1 28 0,2 5-43 16,2 0-66-16,2 3-68 0,5 1-67 16,1 0-79-16,5 2-112 0,0 2-149 15,2-1-150-15,2-2-159 0,2-1-94 16,0 3-42-16,0-4 23 0,0-3 91 0</inkml:trace>
  <inkml:trace contextRef="#ctx0" brushRef="#br0" timeOffset="7132.45">19774 3058 49 0,'0'-10'304'0,"0"4"76"0,0 2 77 0,2 4 12 16,0 5-22-16,0 8-44 0,2 7-49 0,3 9-62 16,-1 9-79-16,1 9-81 0,-1 6-54 15,2 7-30-15,-1 4-20 0,1 5-10 0,-1 4-7 16,-1 1-6-16,0 0-11 0,1 4-20 16,-1-4-63-16,-2 0-118 0,2-2-130 15,3-3-132-15,-3-9-96 0,1-2-34 16,-1-8 33-16,0-7 101 0,3-7 123 15</inkml:trace>
  <inkml:trace contextRef="#ctx0" brushRef="#br0" timeOffset="7396.82">20290 3766 58 0,'0'-33'361'0,"-2"4"88"0,-4 0 85 16,0 6 2-16,-5-1-68 0,0 4-81 0,1 3-79 15,-3 0-84-15,-2 6-83 0,0 2-60 16,-1 3-35-16,1 6-20 0,-2 6-14 0,2 5-5 16,0 7-4-16,2 6-4 0,3 5 1 15,1 5-1-15,3 3-1 0,4 1 1 16,4 4-1-16,4-5-8 0,3 2-47 16,1-2-93-16,5-4-109 0,0-4-107 15,4-4-102-15,2-4-87 0,0-8-9 0,-1-1 67 16,1-6 95-16,-2-3 97 0</inkml:trace>
  <inkml:trace contextRef="#ctx0" brushRef="#br0" timeOffset="7529.64">20375 3774 87 0,'-2'-20'468'0,"-4"7"97"0,-3 2 53 0,-1 2-6 0,-1 4-106 16,-2 4-151-16,-2 5-137 0,3 2-95 15,-3 5-60-15,2 3-52 0,-2 5-97 16,3-1-152-16,1 3-161 0,1-1-136 15,1 0-65-15,1-5-18 0,-1 1 58 16,5-3 131-16</inkml:trace>
  <inkml:trace contextRef="#ctx0" brushRef="#br0" timeOffset="8395.79">20481 3394 136 0,'-4'-8'392'0,"-3"7"84"0,1 1 75 0,0 5-28 0,1 3-79 16,-1 5-91-16,2 6-84 15,2 3-76-15,0 6-73 0,2 3-53 0,2 2-30 16,2 5-18-16,0-3-8 0,0 1-5 0,1 1 0 15,1-2-4-15,-2-1-1 0,3-2 2 16,-3-3-4-16,0-1 1 0,0-5-3 16,0-3 3-16,1-3 0 0,-3-3-3 15,0 0 2-15,0-5-2 0,0 0 3 0,0-4 0 16,0-2 0-16,0 1 0 16,3-4 0-16,-3-4 1 0,2 3-2 0,-2-5-1 15,2 1 2-15,-1-3 0 0,1 2 2 0,-2-4 0 16,0 1 2-16,0-1 1 0,0 0-2 15,0 0 2-15,0-3-3 0,1 2-2 16,-1-3 0-16,2 3-4 0,-2-3 1 0,2 2 3 16,1-5 0-16,1 5 2 0,-2-5-1 15,2 4 2-15,1 0-2 0,1 1-1 0,-1-1-1 16,-1 4 0-16,0-1 1 16,-1 1-3-16,-1 3 1 0,0 0 1 0,0 2 0 15,-2-1 1-15,3 4 0 0,-3-2 5 16,0 2 3-16,0 1 1 0,0 0 2 0,2 1 0 15,-2-1 0-15,3 3-1 0,-1-2-3 16,2 3-2-16,1-3-2 0,-1 2-1 16,2-2 1-16,1-1-3 0,-1 0 0 0,1 0 3 15,1 0-1-15,1-1 1 0,0 1-1 16,-3-3 0-16,3 3 1 0,-3 3-1 0,1-2-2 16,-3 2-2-16,2 5 2 0,-1-3-4 15,-1 4-9-15,-2 1-21 0,3-1-52 0,-3 0-91 16,2-1-96-16,3 1-85 0,-1-1-65 15,3-2-38-15,-1-4 6 0,3 2 58 0,2-8 78 16,0 1 79-16,-3-5 74 16,3-1 70-16,-2 1 66 0,-3-4 59 0,1-2 51 15,0 2 47-15,-3-2 46 0,1 3 46 16,-3-3 53-16,0 4 59 0,-4 1 42 0,0 3 10 16,-2 2-15-16,-2 1-43 0,-2 3-62 15,-2 4-80-15,-1 5-71 0,-1 2-48 0,0 6-28 16,-1-1-16-16,1 2-12 15,1 2-4-15,1-3-5 0,2 5 1 0,2-5-3 16,-1-1-1-16,3 1-1 0,0-2-4 0,3-5-2 16,1 3 2-16,2-6 1 15,0-2 2-15,3-1 3 0,2-3 3 0,-1-1 2 16,1 0-4-16,1 0 0 0,-1 0 3 16,2 0-1-16,-3 4 0 0,1 1-9 0,-3 2-34 15,3 2-74-15,-3 0-104 0,1 1-111 16,-1 0-108-16,3-1-91 0,-3-2-18 0,3-3 45 15,-3 0 87-15,3-4 102 0</inkml:trace>
  <inkml:trace contextRef="#ctx0" brushRef="#br0" timeOffset="8559.44">21323 3529 90 0,'9'-26'293'0,"-1"3"76"0,-1 7 54 0,-1 2 5 0,0 8-22 16,1 6-35-16,-3 6-50 0,2 8-70 15,-2 7-87-15,1 1-104 0,-1 6-121 16,0 5-134-16,-2 1-124 0,2 1-146 16,-1 2-70-16,1-4-8 0,0 1 54 15,0 0 95-15</inkml:trace>
  <inkml:trace contextRef="#ctx0" brushRef="#br0" timeOffset="8774.41">21573 3612 105 0,'-13'-4'351'0,"1"4"82"0,-1 4 71 15,0 4-36-15,3 0-58 16,3 4-70-16,1 0-72 0,6 1-75 0,2 0-69 0,7 0-51 16,1 2-42-16,7-5-49 15,0-1-65-15,4 1-82 0,0-1-92 0,1-3-96 16,-1-2-94-16,0 0-53 0,0-4 11 15,-2-4 56-15,0 3 76 0</inkml:trace>
  <inkml:trace contextRef="#ctx0" brushRef="#br0" timeOffset="11175.76">17295 5120 12 0,'0'-1'86'0,"0"-2"-20"0,2 3-12 0,-2-2-6 0,0 2-1 16,3-1 4-16,-3-3 1 0,2 4 4 16,-2-1 4-16,2 1 6 15,-2-3 8-15,2 3 14 0,-2 3 15 0,2-2 21 16,0 4 21-16,0 1 18 0,2 7 12 15,-1 3 1-15,1 2-7 0,-2 7-19 0,2 0-25 16,-2 5-27-16,0 4-27 16,0-2-20-16,3 1-19 0,-3 1-12 0,2 0-9 15,-2-1-3-15,2-4-2 0,-1-3-2 16,1-1-3-16,-2-1 0 0,0-4-1 0,0-5-3 16,0 0-2-16,-2-2-5 0,2-4-2 15,-2-6-4-15,0 1-1 0,0-4-2 0,2-7 3 16,-2-2 3-16,3-8 0 0,-1 0-2 15,2-3-3-15,0-5-2 0,0-4 0 16,3 4 1-16,-1-5 3 0,3 1 5 16,-1-1 5-16,3 1 4 0,-3 4 1 15,3 0-1-15,-3 4 0 0,3 5 3 0,-3 2 6 16,1 2 9-16,-3 4 10 0,2 3 8 16,-1 1 4-16,-1 4 1 0,1 4-4 15,-3 0-8-15,2 2-9 0,-2 3-9 16,3 1-9-16,-1-1-18 0,0-3-19 0,1 0-20 15,-1 2-18-15,0-3-12 0,3-4-7 16,-3-1 9-16,3-1 16 0,-3-2 18 16,3-3 18-16,-3-1 12 0,0-2 11 0,1 0 5 15,-1-1 3-15,-2 4 0 0,0-3 1 16,1 5 4-16,-1-1 4 0,-2 2 3 16,2 3 6-16,-2 4 3 0,3 5-1 15,-3 4-2-15,2-1-4 0,2 7-4 0,-1-4-5 16,1 4-3-16,2-4 0 0,1 1-1 15,-1 1 1-15,3-6 0 0,2-1 1 16,-1 0 2-16,1-4 6 0,0-3 9 16,1-3 7-16,3-3 12 0,0-3 13 0,0-5 14 15,0-3 13-15,0-1 10 0,0-6 11 16,-2 0 11-16,-2-1 9 0,-3-1 3 0,-1-2 2 16,-3 3 0-16,-4-2-4 0,-4 1-11 15,-2 3-17-15,-3 0-19 0,-3 6-19 16,-3-1-32-16,-4 6-56 0,0 5-97 15,0 4-117-15,-2 3-118 0,2 3-130 0,3 5-56 16,1 2 5-16,0 7 68 0,3-2 99 16</inkml:trace>
  <inkml:trace contextRef="#ctx0" brushRef="#br0" timeOffset="11561.08">18106 5024 175 0,'4'-3'376'15,"0"3"84"-15,-1 8 69 0,-1 3-43 0,-2 4-67 16,2 4-73-16,0 6-74 0,2 1-78 16,-2 7-75-16,2-3-51 0,3 4-31 15,-3-1-16-15,2-2-7 0,1 0-7 0,1-3-3 16,-1-4-3-16,-1-1-1 0,0-6-4 15,-1 0 0-15,1-5 2 0,-2-3-1 16,0-5 1-16,1-4-1 0,-1-4 4 16,0-5 0-16,0-6-3 0,0 0 1 0,3-8-1 15,1 1 2-15,1-6 0 16,-1 2-2-16,5-2 2 0,-2 3 0 0,1 2 0 16,1 3-2-16,0 4 2 0,-1 6 7 15,1 1 3-15,0 6 3 0,-3 6 5 0,3 3 4 16,-2 3-2-16,-1 5-4 0,1 4-2 15,-3-1-7-15,1 4-21 0,-1 0-67 16,1-1-124-16,-1-3-143 0,1 0-158 0,-1-1-79 16,0-2-25-16,-1-2 38 0,-3-3 114 15</inkml:trace>
  <inkml:trace contextRef="#ctx0" brushRef="#br0" timeOffset="11931.41">19226 4869 294 0,'4'-7'430'0,"0"4"99"16,0 6 21-16,1 0-43 0,-1 10-74 16,0 3-86-16,2 7-93 0,3 8-97 15,-1 7-61-15,1 5-40 0,-1 3-20 0,3 7-14 16,-1 3-9-16,1 1-8 0,0 2-11 15,-1 0-22-15,-1-4-54 0,-1-1-101 0,1-4-123 16,-1-3-122-16,1-2-115 0,-1-6-48 16,0-4 15-16,-3-6 83 0,-1-6 113 15</inkml:trace>
  <inkml:trace contextRef="#ctx0" brushRef="#br0" timeOffset="12174.73">19319 5041 99 0,'0'-30'289'16,"-2"1"48"-16,2 4 32 0,2 1-23 15,0 4-34-15,4 5-33 0,1 0-34 16,3 6-37-16,1 0-51 0,4 6-50 16,-1 0-41-16,1 3-27 0,2 3-16 0,-2 4-10 15,-2-2-2-15,-3 8-4 0,-1-2-9 16,-3 3-33-16,-4 1-68 0,0 3-88 0,-2-2-96 15,-2 1-105-15,2 1-70 0,-2-3-11 16,2-2 44-16,0-1 75 0</inkml:trace>
  <inkml:trace contextRef="#ctx0" brushRef="#br0" timeOffset="12440.24">19674 4848 266 0,'5'-8'385'0,"-3"7"63"0,-4 6 21 15,0 4-59-15,-3 3-78 0,1 10-76 16,0 4-65-16,-3 3-64 0,3 4-63 16,2 0-52-16,2 0-42 0,0 1-30 0,4-1-21 15,1-3-13-15,3-1 0 0,1-8 7 16,1-1 13-16,3-3 14 0,2-5 15 16,-1-8 12-16,1-4 8 0,2-4 9 15,0-6 10-15,0-4 6 0,0-2 4 0,0-3 0 16,-2-5 2-16,-3-1 1 0,1 1 0 15,-4-2-1-15,-5 1-13 0,-2 0-32 0,-2 2-55 16,-4 3-73-16,-3 4-81 0,-1 3-98 16,-3 4-41-16,-1-1 4 0,-3 5 40 15</inkml:trace>
  <inkml:trace contextRef="#ctx0" brushRef="#br0" timeOffset="12673.62">20000 4568 123 0,'9'-12'433'16,"-3"5"89"-16,-2 3 63 16,-1 7-26-16,1 5-86 0,-2 6-123 0,2 9-112 15,0 3-87-15,1 7-63 0,1 2-39 0,0 4-25 16,3 1-24-16,-3 1-34 0,0-3-71 15,1 4-110-15,-1-6-121 0,3 2-118 16,-1-4-94-16,-2 0-26 0,1-5 38 16,-1 1 94-16,-2-9 111 0</inkml:trace>
  <inkml:trace contextRef="#ctx0" brushRef="#br0" timeOffset="12986.6">20504 4769 96 0,'-10'-12'378'0,"-3"6"71"0,-4 4 71 16,2 2-3-16,-2 2-78 0,2 3-91 16,1-1-78-16,1 2-63 0,4 3-71 0,1 1-59 15,4-1-35-15,-1 0-21 16,5-2-10-16,0-1-8 0,5 2 0 0,-1-4-1 15,2 1-1-15,3-2 0 0,1 1 1 0,1 1 1 16,2-1 1-16,-1 6 1 0,1 0 0 16,0 3 2-16,-1 3-5 0,-1-1-12 15,0 4-55-15,-1-2-105 0,1 1-129 16,-1 1-133-16,1-2-107 0,2 0-47 0,-3-5 21 16,3 2 90-16,0-5 118 0</inkml:trace>
  <inkml:trace contextRef="#ctx0" brushRef="#br0" timeOffset="13120.12">20781 4888 50 0,'11'-15'386'0,"-3"4"98"0,1 3 74 15,-3 3-16-15,1 5-70 0,-1 5-106 16,-2 3-120-16,3 0-150 0,-3 1-179 16,2 6-169-16,-2-2-159 0,1-1-113 0,-1 2-48 15,-2 2 25-15,-2-3 88 0,2 0 118 0</inkml:trace>
  <inkml:trace contextRef="#ctx0" brushRef="#br0" timeOffset="13285.42">20786 4752 127 0,'2'-15'259'0,"4"4"36"0,0 0-34 0,3 2-45 15,2 1-43-15,1 1-41 0,3 3-52 16,2 3-64-16,0-3-70 0,0 3-72 15,0 1-83-15,-2-3-66 0,-1 3-26 16,-1 0 10-16,-2 0 35 0</inkml:trace>
  <inkml:trace contextRef="#ctx0" brushRef="#br0" timeOffset="16289.42">5283 8495 82 0,'2'0'121'16,"0"-4"-2"-16,1 4-1 0,-1-1-2 0,0 1 0 16,0-3-7-16,0 3-4 0,-2 0-1 15,2 0 6-15,-2 0 12 0,2 0 18 16,-2 0 26-16,2 0 28 0,-2 3 27 15,0-3 19-15,0 1 5 0,-2-1-9 0,2 4-23 16,-2-4-35-16,2 0-39 0,-2 0-38 16,0 0-34-16,0 0-22 0,0 0-16 0,-3 0-11 15,3 0-7-15,-2 0-2 0,0 0 3 16,-3 0-3-16,3 0-2 0,-2 0 0 16,-3 0-1-16,1 0-1 0,0 0-3 0,-1 0-1 15,-2 0 3-15,1 1 0 0,-1-1 0 16,-1 3 0-16,-1-2-1 0,0 5 0 15,-2-5 0-15,1 4-2 0,-1 2-1 0,-2-2 0 16,-2 1-2-16,2 4 0 0,-2-1 0 16,-2 0 2-16,-1-1 2 0,1 4-2 15,0 1 0-15,-2 0 1 0,-3 2-1 0,1 3 1 16,0-1-2-16,-3 2-1 0,1 0 1 16,-1 5 1-16,1 1 1 0,-1-4-1 0,1 4 0 15,1 1 1-15,1-1-2 0,-1-4 1 16,5 4-1-16,0-1 1 0,0 1-1 0,4-4 2 15,0 5 0-15,4-4 0 0,1 2 0 16,1 1-1-16,3 0 0 0,1 0-1 16,3 3 1-16,2-2 0 0,0 2 0 0,2-2 1 15,2 2 2-15,2 2-1 16,2-1 1-16,3 1-1 0,1-1 4 0,3 0-3 16,2 1 0-16,2-1-1 0,2 1 1 15,4 3 0-15,1-2-3 0,3 1 1 0,1-1-1 16,1 4 0-16,3-5 0 0,2 4 0 15,0 0 1-15,0 0-1 0,4 1-1 16,0 0 2-16,2-1 1 0,2 0-2 0,3 0 1 16,1-3 2-16,3-2 1 0,2 0-1 15,0-2 1-15,1-2 2 0,4-4-2 0,-1 3 2 16,4-3 0-16,0 1 2 0,5-5 1 0,-1 3-1 16,5-2-1-16,2-2-3 0,2 0 0 15,0-3-2-15,2 0-3 16,0-2 0-16,0-6 1 0,0 3 3 0,2-6-2 15,-2-2 1-15,2-2 5 0,-1-2 0 16,1-1 0-16,0-4-1 0,0-1 0 16,0 0-4-16,1-2-4 0,-1-1 1 0,2 0-3 15,0-3 1-15,1-3-2 0,-1 1 4 16,0-3 1-16,-2 1 0 0,1-3 0 0,-1-1 0 16,0-1-1-16,-2 0-1 0,0 0 0 15,0-1 0-15,-2-2 2 0,-2 2 0 16,0-2 0-16,0 2-1 0,-5-3-1 15,1 3 1-15,0-2 1 0,-5 2 2 0,0-2 0 16,-1 2-1-16,-5-3 6 0,0 1 0 16,-4-2 1-16,-5 4 0 0,1-3 1 0,-5-4 0 15,-2 3-2-15,-2-3-1 0,-2-1-1 16,-2-1-3-16,0-1-1 0,-4-1 1 16,-1-2-2-16,-1 2 0 0,-3-5-1 15,-4 4 3-15,1-3 1 0,-5 2-3 0,-1-2 2 16,-3-1 4-16,-2 5-2 0,-5-5 1 15,-2 4 2-15,-2 2 5 0,-2 1 0 16,-4-2 2-16,0 3 2 0,-4 2 0 16,-3 2 1-16,-2-3-3 0,-4 2-3 0,0 2-1 15,-4 1-3-15,-2 2-4 0,-5-2-2 16,1 2 0-16,-5 1-1 0,-2-3 0 16,-4 3 0-16,-2 1 3 0,-2-1-2 0,-3 2 3 15,-1-2-1-15,-5 3-3 0,0 1 0 16,-4-1-1-16,-2 2 0 0,-2 1-1 15,-3 0 4-15,-1-1 4 0,-3 5 1 16,-2 0 2-16,1-1 0 0,-1 3 3 16,-2 1-3-16,-2 3-1 0,-2 0 1 0,-2-1 1 15,0 4-4-15,-3 2 1 0,1-1 0 16,0 1 1-16,-1 1-1 0,3-2 0 16,2 3 1-16,0 1 1 0,0-3 2 0,2 3 0 15,2-2 0-15,0 3 1 0,2 0 0 16,3 3-4-16,-3 2-5 0,2-2 0 15,-1 6-3-15,-1 0 1 0,-2 6-1 16,0-2 0-16,-2 3 1 0,3 2 1 0,-1-1 0 16,0 2-4-16,4 0-2 0,1 1 2 15,3-3 1-15,5 0 0 0,2-1 1 16,2 1 1-16,4-1 5 0,3-2-5 0,1 2-2 16,3-1-9-16,2 0-10 0,0 1-10 15,4 2-11-15,0 1-11 0,0-2-18 16,4 1-38-16,0 1-95 0,3-1-119 0,1-2-123 15,5-3-116-15,2 0-50 0,2 1 11 16,2-4 83-16,4-1 119 0</inkml:trace>
  <inkml:trace contextRef="#ctx0" brushRef="#br0" timeOffset="17184.09">6729 8917 37 0,'0'-5'164'0,"2"1"-17"16,-2-1-17-16,2-1-9 0,0-2-3 0,2-1 1 16,-1-3-1-16,1 2-1 0,0-3 0 15,2-3-3-15,1 0-1 0,-1-2-1 0,0-1 2 16,3-3 2-16,1 0 5 15,3-3 5-15,0-3 9 0,2-2 10 0,2 0 13 16,0-5 8-16,0 0 5 0,2-4-5 16,2-1-16-16,-2-3-21 0,2-1-26 15,-2-4-24-15,2 2-23 16,-2-7-16-16,2 2-11 0,-2-6-4 0,3-2-8 0,-1-1-2 16,2-6-5-16,0-1 0 0,1-5-3 15,1-3-3-15,0 1 1 0,3-3-3 16,-3 2 5-16,3-2 0 0,-3 3 2 0,3 0-1 15,-3 1 2-15,-2-1-1 0,1 1 4 16,-1 0 4-16,-4 3 1 0,0-2 2 16,-2 2-2-16,0-2 1 0,-4 2-5 0,-1 1-4 15,-3-4-3-15,-1 0-2 0,-1 2 1 16,-3-3 0-16,-2 1 1 0,-2-1 0 16,-2 2 0-16,0 2-1 0,-5-1 0 0,-1 1-2 15,-1 2 1-15,-3 1-2 0,-3 1 1 16,-2 2 3-16,-2 5-1 0,-2 0 1 15,-2 1 1-15,-1 4 1 0,1 3 1 16,-2 2-1-16,-3-1-1 0,3 3 0 0,-3-2 0 16,1 4 0-16,-3 2 2 15,0 2 0-15,1 2 1 0,-1-3-2 0,-2 5-1 16,1 0 0-16,-3 2-3 0,2-2-3 16,-2 5 2-16,2 1-1 0,-2 2 0 15,3 1-3-15,-3 3 3 0,2 3-2 0,2 0-4 16,1 3-7-16,-1 2-10 0,3 0-14 15,-1 4-16-15,3 1-29 0,-3 3-80 16,3 1-120-16,-1 3-116 0,5 1-113 16,-2 1-80-16,0 1-21 0,4 2 56 0,0 0 111 15</inkml:trace>
  <inkml:trace contextRef="#ctx0" brushRef="#br0" timeOffset="17748.88">6062 4913 161 0,'-4'-5'234'0,"0"1"24"0,2-2-47 16,-1-4-39-16,3 1-32 0,0-5-20 16,5 2-18-16,-1-5-21 0,4 0-21 15,1-3-18-15,4-4-8 0,-1 0 1 16,5-4 7-16,0-1 8 0,4-1 9 0,0 2 11 16,3-5 12-16,1 4 9 0,3-1 7 15,-1 0 13-15,5-3 9 0,0 4 5 16,2-1 2-16,1 0-3 0,4 1-3 15,1 1-8-15,0 2-7 0,2 1-10 16,3 1-12-16,1 3-14 0,-1-1-12 0,1 5-16 16,1 2-15-16,0-2-11 0,-3 1-7 15,0 2-6-15,-1 3-4 0,-3 2-5 16,-4 0-16-16,-2 0-40 0,-2 6-67 0,-7-2-88 16,-2 0-91-16,-2 1-89 0,-2 1-84 15,-4-2-31-15,-2 4 28 0,-2-1 69 0,-5-2 82 16</inkml:trace>
  <inkml:trace contextRef="#ctx0" brushRef="#br0" timeOffset="20891.02">4604 2683 108 0,'0'-3'207'0,"-2"2"-9"0,2-3-10 16,-2 4-8-16,2-1-5 0,0 1-5 15,0 1-3-15,0 3 4 0,2 0 4 16,-2 3 10-16,2 6 13 0,2 4 12 0,-2 6 5 16,2 9-11-16,3 6-22 0,-3 7-34 15,2 7-36-15,3 7-36 0,-3 2-29 0,3 5-20 16,-1-1-11-16,0-2-14 0,1 2-26 0,-1-3-53 16,3-2-83-16,-3 2-101 15,3-3-100-15,0-4-103 0,-1 0-57 0,-1-2 11 16,-1-8 62-16,-2-2 87 0</inkml:trace>
  <inkml:trace contextRef="#ctx0" brushRef="#br0" timeOffset="21299.8">5122 3126 169 0,'-6'-8'206'16,"-2"3"-21"-16,-1 9-20 0,1 0-9 15,-1 5-11-15,-1 7-9 0,1 3-16 0,-2 6-16 16,3 4-13-16,0 4-7 0,-1-1-2 16,3 2-3-16,-1-4-4 0,1 4-6 0,2-5-11 15,2 1-15-15,0-6-15 0,2 1-12 0,0-4-6 16,2-3-7-16,2-4-4 0,2 0-6 15,1-6-13-15,-1-4-12 0,2 0-15 16,1-4-15-16,1-5-9 0,-1-5-4 0,2-4 4 16,-3 2 13-16,0-6 13 0,1-6 15 15,-1 3 9-15,-1-7 14 0,-1 3 20 16,-2-1 20-16,3 3 29 0,-3 3 33 0,0 1 41 16,-2 5 34-16,2 6 18 0,-1 4 3 0,1 5-12 15,0 6-24-15,0 6-37 0,1 3-37 16,1 5-39-16,0 1-58 0,1 3-83 0,-1 0-94 15,0-1-98-15,1 1-103 0,1 1-76 16,-2-5-8-16,3-1 44 0,-3-5 75 16</inkml:trace>
  <inkml:trace contextRef="#ctx0" brushRef="#br0" timeOffset="21466.48">5357 3260 254 0,'0'-17'362'0,"0"5"56"0,0 4 0 15,0 4-43-15,0 8-69 0,0 3-64 16,2 3-61-16,-2 5-55 0,3 7-71 0,-1-1-89 16,2 4-97-16,-2 3-96 0,2-2-96 15,0 3-104-15,1-5-31 0,-3 2 22 16,0-1 58-16,0-2 76 0</inkml:trace>
  <inkml:trace contextRef="#ctx0" brushRef="#br0" timeOffset="21597.95">5374 3385 14 0,'2'-18'234'0,"-2"4"26"16,0 3-4-16,2 0-55 0,-2 2-58 0,3 1-46 15,1 1-37-15,0 2-40 0,0 0-45 16,3-3-49-16,-1 3-51 0,2-2-55 0,1-1-48 16,-1 2-17-16,1-3 12 0</inkml:trace>
  <inkml:trace contextRef="#ctx0" brushRef="#br0" timeOffset="21829.62">5491 3152 171 0,'4'-5'208'0,"0"4"-3"16,0 2-12-16,3 7-15 0,-1 1-18 16,2 2-15-16,1 3-19 0,-1-2-21 0,3 5-19 15,0 0-22-15,-1 0-18 0,1-4-15 16,-3 0-11-16,3 2-7 0,-3-6-4 16,1-1 2-16,-1-4 9 0,1 0 10 0,1-4 16 15,-1-4 20-15,1-3 26 0,-1-2 25 16,1-1 16-16,-1-4 11 0,1-1-1 0,-1 0-13 15,-1 2-23-15,1 0-27 0,-3 4-24 16,3 0-23-16,-3 4-35 0,0 3-64 0,1 2-89 16,-1 2-104-16,0 3-106 0,1 1-97 15,-1-2-33-15,-2 4 27 0,3-3 71 16</inkml:trace>
  <inkml:trace contextRef="#ctx0" brushRef="#br0" timeOffset="21976.28">5916 2994 364 0,'2'-11'462'0,"-2"2"58"0,0 4 0 0,0 5-79 16,0 7-116-16,2 2-113 0,-2 6-115 15,2 7-124-15,3 3-135 0,-1-1-118 0,0 6-119 16,2-1-88-16,-1 1-20 0,-1-1 42 0,0 0 85 16</inkml:trace>
  <inkml:trace contextRef="#ctx0" brushRef="#br0" timeOffset="22129.28">5908 3244 224 0,'-5'-18'374'16,"1"2"57"-16,2 3 11 0,0 0-63 15,2 0-83-15,4 2-83 0,0-2-87 16,5 5-105-16,4-4-112 0,1 3-110 0,5-3-101 16,5 2-104-16,1-2-36 0,3 1 22 15,3 0 56-15</inkml:trace>
  <inkml:trace contextRef="#ctx0" brushRef="#br0" timeOffset="22476.27">6987 2595 120 0,'-17'0'285'15,"-2"1"59"-15,0 7 38 0,-2 3-2 0,-2 4-16 16,1 4-16-16,1 3-29 0,0 1-44 16,2 3-66-16,2 3-67 0,2-3-54 15,5 2-35-15,1-4-24 0,3-1-14 0,4-1-7 16,4-2-8-16,0-3 0 0,4-1 0 0,3-6 0 16,4-2-1-16,-1-6 1 0,5-2 5 15,0-2-3-15,0-6-2 0,2-2 0 16,0-2 3-16,0-1 4 0,-2-3 4 0,0 3 6 15,-2-2 7-15,0 5 5 0,-5 1 4 16,1 2 2-16,-3 4 0 0,-1 3-5 16,-1 6-2-16,-2 7-7 0,-2 3-7 0,1 2-17 15,-1-2-36-15,-2 5-89 16,2 0-123-16,0 0-132 0,2-4-134 0,0-1-67 0,3-3-10 16,-3-4 62-16,2-1 113 0</inkml:trace>
  <inkml:trace contextRef="#ctx0" brushRef="#br0" timeOffset="22658.98">7190 2728 242 0,'7'-25'493'0,"-3"6"88"15,0 1 53-15,-2 6-61 0,0-1-100 0,0 4-128 16,1 6-125-16,1 0-83 0,0 3-51 16,2 6-34-16,3 8-20 0,-1 2-14 0,1 5-15 15,1 4-20-15,-1 0-26 0,-1 1-71 16,1 3-134-16,-1-1-136 0,1 2-136 15,-1-4-78-15,1-2-26 0,-1 0 46 16,1-6 117-16</inkml:trace>
  <inkml:trace contextRef="#ctx0" brushRef="#br0" timeOffset="22825.11">7527 2750 14 0,'10'-22'411'15,"-1"2"113"-15,-3 6 70 0,1 3 3 16,-3 3-76-16,0 4-114 0,0 7-136 0,3 3-109 15,-1 4-68-15,0 3-49 0,1 3-45 16,-1 2-67-16,0 3-120 0,1-1-127 0,-1-1-123 16,-2 1-112-16,1 1-45 0,-3-3 24 15,-2 1 95-15,-2-3 113 0</inkml:trace>
  <inkml:trace contextRef="#ctx0" brushRef="#br0" timeOffset="22973.94">7559 2750 92 0,'-3'-22'370'0,"3"2"96"0,-2 2 70 0,2 2-34 16,2 1-66-16,3 2-80 0,1 3-91 16,3 0-95-16,1 1-94 0,3 0-120 0,0 2-136 15,3 2-130-15,1 0-127 0,-2 0-92 16,2 2-28-16,-2-2 48 0,0 4 93 16</inkml:trace>
  <inkml:trace contextRef="#ctx0" brushRef="#br0" timeOffset="24035.98">5366 3999 39 0,'0'0'148'0,"2"-3"0"0,-2 3 0 16,2 0 6-16,0 0 14 0,0 0 22 15,2 0 38-15,1 5 39 0,-1 2 26 16,0 5 6-16,2 6-18 0,1 7-34 16,-1 9-57-16,3 3-62 0,-1 6-49 0,3 6-36 15,-3 1-43-15,3 4-65 0,-3 0-90 0,3-2-100 16,-3 1-105-16,3-3-105 0,-3-5-35 15,-1-2 21-15,-3-6 68 0,0-3 90 16</inkml:trace>
  <inkml:trace contextRef="#ctx0" brushRef="#br0" timeOffset="24318.93">5408 4127 97 0,'2'-14'140'0,"0"1"-26"15,3 5-24-15,1-1-17 0,2 0-13 16,3 2-12-16,0 3-12 0,1-1-8 16,1 1 0-16,0 4 9 0,-1 0 16 15,1 0 24-15,-2 4 26 0,-3 1 24 0,1 0 15 16,-3 5 1-16,-2 1-10 0,-2 3-22 15,0 1-25-15,-4 1-29 0,0 2-44 16,-2 1-58-16,0 1-68 0,-3-2-81 16,-1-1-88-16,1-1-47 0,-1 1-3 15,2-5 28-15</inkml:trace>
  <inkml:trace contextRef="#ctx0" brushRef="#br0" timeOffset="24642.5">5694 3955 87 0,'-2'0'224'0,"-3"0"19"0,3 6-32 0,-2 0-53 16,2 6-48-16,0 1-30 0,0 3-25 16,2 5-18-16,2-1-17 0,0 5-9 0,0-1-5 15,2 0-3-15,-2 1-2 0,3 0 1 16,1-1 4-16,0-3 6 0,1-3 8 15,1 2 5-15,3-7 5 0,-1-2 3 16,3-2 0-16,2-3-7 0,2-3-6 16,0-6-6-16,0-1-4 0,2-2-4 15,-2-7-2-15,0 1 0 0,-3-5-2 0,-3 0 1 16,-3-3-1-16,-1-4 2 0,-5 2-1 0,-4 0 1 16,-2 2-2-16,-3 0-1 15,-3 1-8-15,-3 5-32 0,-2 0-46 0,0 6-61 16,1-1-84-16,-3 0-44 0,2 5-15 15,-2-2 17-15</inkml:trace>
  <inkml:trace contextRef="#ctx0" brushRef="#br0" timeOffset="24905.26">5948 3612 35 0,'2'-4'333'15,"-2"3"75"-15,2 1 75 0,0 4 0 16,2 5-53-16,1 4-69 0,-1 7-66 0,2 2-69 16,3 7-71-16,-1 2-67 0,1 3-69 15,1 1-88-15,-1 2-108 0,1 1-111 16,3 0-111-16,-2 0-108 0,-1-1-32 15,1-4 30-15,-3 1 78 0,1-1 95 0</inkml:trace>
  <inkml:trace contextRef="#ctx0" brushRef="#br0" timeOffset="25265.56">6473 3682 57 0,'-2'-16'310'0,"-3"6"70"0,1-1 71 0,0 2-18 16,-2 4-41-16,-1 1-50 0,1 4-50 15,0 4-62-15,-3 1-68 0,3 4-61 0,-3 3-42 16,3 2-23-16,-3 1-12 0,3-1-7 16,0 1-3-16,-1-2-3 0,3 0-2 0,2-4-2 15,0 0-5-15,2 1-1 0,2-5-3 16,0-1-4-16,2-3 4 0,3-1-1 15,1-1 0-15,3-3 1 0,-1-4 1 16,1 1 2-16,2-2-2 0,-1-1 0 0,1 0-2 16,-2 1 2-16,1 0 3 0,-1 4 1 15,0 5 4-15,-3 3 5 0,0 3 2 16,1 3 2-16,-1 6-1 0,-1 3-2 0,-3-1-15 16,0 3-50-16,-2 4-93 0,3-2-118 0,-1 0-121 15,0-2-119-15,2-2-52 16,-1-2 9-16,1-4 75 0,-2-4 105 0</inkml:trace>
  <inkml:trace contextRef="#ctx0" brushRef="#br0" timeOffset="25412.78">6759 3645 190 0,'8'-17'468'16,"-4"5"88"-16,0 3 50 0,1 4-56 15,-1 5-104-15,0 5-131 0,2 4-124 0,1 2-90 16,-1 4-83-16,1 5-109 15,-1 0-131-15,0 5-127 0,3 1-130 0,-3-1-82 0,0 0-11 16,1 0 55-16,-3-4 105 0</inkml:trace>
  <inkml:trace contextRef="#ctx0" brushRef="#br0" timeOffset="25603.72">6807 3733 260 0,'-4'-17'349'15,"0"5"57"-15,4-2-11 0,0 2-46 16,0 4-58-16,4-1-60 0,0 0-58 0,5 2-60 16,-1 2-82-16,3 1-102 0,1-1-107 15,1 2-104-15,0 3-115 0,-3-1-54 0,3 1 3 16,-2 0 53-16,-3 0 75 0</inkml:trace>
  <inkml:trace contextRef="#ctx0" brushRef="#br0" timeOffset="56301.42">14235 10768 25 0,'0'-3'66'15,"0"3"-4"-15,0-1-2 0,0 1 0 16,0 0 2-16,0 0 2 0,0-4 1 0,0 4 2 16,0-2 0-16,0 2 0 0,0-1 1 15,-3 1-2-15,3-3-2 0,-2 3-4 16,2-2-4-16,-2 2-4 0,0-3-4 15,0 3-6-15,-2-1-1 0,2 1 1 16,-3-3 0-16,1 3 0 0,0-2 1 0,0 2 2 16,-3-3-3-16,1 3-4 15,-2-1-3-15,1 1-5 0,-1 0-6 0,-1 0-5 16,-1 0-3-16,-1 1-1 0,1-1 0 16,-3 3 3-16,0-1 0 0,-2 1 4 0,0-2 4 15,1 2 2-15,-3 2 0 0,-2-4 3 16,0 5 4-16,0-2 4 0,0 1 0 15,-3-1 0-15,1 2 2 0,0-2-5 0,0 3-3 16,-2 1-7-16,1 1-4 16,-1-2-3-16,0 2-4 0,0 0-2 0,1 0 0 15,-1-1-1-15,2 1-3 0,-2 0-2 0,1 2-2 16,1 2-4-16,0-1-2 0,0 2 1 16,2 0-2-16,-2 0-1 0,2 2 2 15,0-2 0-15,0 2 1 0,2 1 0 16,0 0-2-16,0 2-1 0,0-1 0 15,2-1-1-15,2 2 1 0,-1 1 0 16,1 0 0-16,0 0 3 0,3 4-2 0,-1-5 0 16,0 5 0-16,3-4 1 0,2 2-2 0,-1 0 1 15,1 2 1-15,2-3 1 0,2 3-1 16,-1-3 0-16,3 2-1 16,0 1 0-16,3-3 0 0,1 3 0 0,2 1 1 15,0 0-1-15,3-2 2 0,-1 2 0 0,3 0 1 16,2 0 0-16,-1 0 2 0,3-1 2 15,2 1 0-15,0-1 2 0,2 0 4 16,2-1 2-16,3-2 0 0,-1-1 2 16,2-1 0-16,1 2 0 0,1-2 1 0,3-1 0 15,2-2 0-15,-1 1 2 0,3 0 0 16,0-2 2-16,4 0-1 0,0 0-3 0,0-1 1 16,5 1-3-16,-1-1-3 0,2-2-4 15,3 2-1-15,0 0-3 16,-1 0-1-16,1-2-2 0,-1 2 0 0,3 0 1 15,-2 0 0-15,-1-2 0 0,1 1 1 16,-1-4 0-16,1 2 0 0,-1-2-1 16,1-3 0-16,0 4 1 0,-1-4 0 0,1 1 0 15,-1-2-1-15,1 0 3 0,1-2 0 16,-1 0 1-16,2-2 3 0,2 3 2 16,-1-4 3-16,1-4-1 0,2 0 1 0,2 1 1 15,2-2-1-15,-2-3 0 0,2 2 1 16,-2 0 1-16,0-3 0 0,0-4-1 15,1 5 0-15,-4-4-2 0,-1 2 0 0,0-5 0 16,0 5 0-16,-2-5 0 0,-1 2 2 16,1 0 3-16,-3-4-3 0,1 2 2 15,0 0-1-15,-3-4 0 0,0 2-2 0,-1-1-2 16,1-3-1-16,-1-2 0 0,-1 2-2 16,-2-1-1-16,0 0-1 0,1-3 0 15,-1 2 1-15,-2-2-4 0,0 0 3 16,0 1-1-16,-2 0 0 0,0-5-2 0,0 4-1 15,-2 1 3-15,-2-1-1 0,-1 0 0 16,-1 0 1-16,0 0 0 0,-3 2 2 16,-1-6-1-16,-1 5 2 0,0-2 1 0,-1 1 0 15,-1-3-1-15,0 2 0 0,1-3 0 16,-3 3-2-16,0-2 0 16,-2 3 0-16,0-1 0 0,0 2 0 0,-4 1 2 15,0-1 3-15,-1 3 3 0,-3 0 9 0,0 3 9 16,-3-1 8-16,-2 2 4 0,-1 0 3 15,-1 2-1-15,-2 1-7 0,0-2-7 16,-2 3-7-16,-2 0-4 0,0 0-4 16,-2-2-2-16,-1 1-2 0,-1 2 1 0,0 0-1 15,-3-1 0-15,1 1-2 0,-3 2 1 16,-1-2 0-16,-1 0-3 0,0 1-1 16,-2 0-4-16,-2-1 1 0,0 1-3 15,1 1-1-15,-4-2 0 0,1 0-1 0,-2 2 1 16,-2-2 2-16,0 0 0 0,-1 1 1 15,-1 1 0-15,-3-3-2 0,1 2 0 16,-1 1-2-16,-1-2 1 0,-3 0 0 0,0 2-3 16,1-5 2-16,-5 5 0 15,0-1 0-15,-5-2-2 0,1 3 2 0,-4-1 1 16,-1-2 1-16,-3 2 2 0,-3 2 2 16,-2-1 1-16,-2 0 0 0,-2 1 1 15,0 0 0-15,-1 1-1 0,-1-1-1 16,-2 1 1-16,-3 2 0 0,1-1-3 0,-5 3 0 15,0-1 1-15,1 1 1 0,-3 1-1 16,0 1 2-16,0-1-2 0,0 1 1 0,2 2-1 16,1 0-4-16,-1 0 0 0,2 2-2 15,3 1 2-15,1-1-2 0,5 1 0 0,0-2 0 16,4 2-1-16,5-1-1 0,-1 1-2 16,4-2-3-16,5 2-4 0,0-1-5 15,4 3-10-15,0-4-16 0,4 4-27 16,1-1-56-16,-1 1-77 0,4 3-84 15,1 0-69-15,1 1-57 0,1 3-39 16,4 1-14-16,0-1 41 0,-1 0 69 0,5 2 68 16</inkml:trace>
  <inkml:trace contextRef="#ctx0" brushRef="#br0" timeOffset="58508.35">2913 11637 26 0,'0'-2'88'0,"-3"-1"-19"0,3 2-13 16,-2-3-8-16,0 4-6 0,0-1-8 15,0 1-8-15,0-3-9 0,0 3-7 16,0 0-3-16,-1 0 2 0,3 0 3 0,-2 0 4 0,0 0 2 16,0 0 3-16,0 0 3 15,0 0-3-15,-2 0-5 0,2 3-2 0,-3-3-2 16,1 1 1-16,-2 3 0 0,-1-3 2 15,1 2 2-15,-2 1 1 0,-3 0-1 0,3 1 1 16,-3-1 0-16,0 4-2 0,-1-1-2 0,1-2-1 16,-2 5-1-16,1-1-5 15,-3 2-1-15,2 1-4 0,-2 0 0 0,1-2 1 0,-1 4 2 16,0 0 5-16,-2-2 4 0,2 2 7 16,-2-1 1-16,2 3 4 0,-2 0 0 0,1 1-1 15,-1-1 1-15,0 2-3 0,0-1 0 0,0 3 1 16,0 2-1-16,0-2 2 0,0 5-1 15,2 0 3-15,-2-1-2 0,2 2-2 0,-2 4-2 16,3-1-3-16,-1 4-5 0,2 1-2 16,0 0-3-16,1 2-1 0,-1-1 0 0,2 2 0 15,3-2 1-15,0 1 1 0,-1 1 2 16,3-3 3-16,1 2-2 0,1-2 0 0,2 0-1 16,0 0-1-16,2 0-3 0,2-4-3 15,2 2 0-15,1 1 1 0,1-3 2 0,0-1 2 0,3 4 1 16,1-4 4-16,3 1 0 0,0-4 3 15,4 3-1-15,0-1 0 0,2-2 0 16,4 3 0-16,0-5-1 0,5 1 3 0,1-2 3 16,5-2 5-16,2 3 2 0,2-7-1 0,5 1-1 15,1 1-5-15,5-5-5 0,-1-2-6 16,5 1-3-16,0-6-2 0,2 2 0 0,2-4-2 16,1-1 0-16,3-4-1 0,-2 0 0 15,3-1 1-15,-1-3 0 0,-2-5 2 0,1-1 0 16,-1-1 1-16,-4-2 0 0,0-3 0 15,0-3 1-15,-2 0-1 16,-2-2 0-16,-3-3-1 0,1-1 1 0,-2 0-1 16,-3-3 1-16,1 2-1 0,-5-4 0 0,0 2 1 15,-2-1-1-15,-2-1-2 0,-2 1 0 16,0-1 1-16,-5 0 1 0,-1-2 2 0,-3 2 5 16,-1 1 9-16,-3-1 10 0,-2 5 12 15,-2-5 14-15,-2 2 11 0,-5 2 12 16,1-2 8-16,-5 3 8 0,-2 0 7 15,-2 4 5-15,-2-5 1 0,-2 4-7 0,-2-1-1 16,-2 1-5-16,-3-2-10 0,-1 5-13 16,-3-1-14-16,0 1-6 0,-4-1-13 15,0 1-13-15,-2-1-7 0,-2 2-3 0,0 1-2 16,-2-2-3-16,-3 1 1 0,-1 1 1 0,-1-2-1 16,1 4-2-16,-3-4-1 0,-2 4-1 15,1-4-2-15,-1 3-2 0,-2-2-1 16,0 1 0-16,0 0-4 0,-2 0 0 0,0 1-2 15,0-2 0-15,-2 3-4 0,-2 1 1 0,-2-2 1 16,-1 3-2-16,-1 1 0 0,-1 3 2 16,-1 0 1-16,-3 2-1 0,1 0 0 15,-1 5-6-15,0-1-12 0,0 3-18 0,3 0-30 16,-3 3-40-16,3 2-48 0,1-1-48 16,3 3-53-16,0-1-46 0,3 3-43 0,1 2-32 15,4 2-22-15,5 0 15 16,1 0 45-16,3 0 55 0</inkml:trace>
  <inkml:trace contextRef="#ctx0" brushRef="#br0" timeOffset="60017.83">7288 11504 108 0,'-5'-8'109'0,"1"5"-27"16,-2-2-15-16,0 1-2 0,-1 1-4 15,-1-2-3-15,1 4-6 0,1-2-9 0,0 1 0 16,-1 2 0-16,1-3 5 0,-3 3 6 0,1-2 8 16,0 2 4-16,-3 0 7 15,-2 0 3-15,1 0 3 0,-5 2 1 0,0 3-5 16,-4-1-6-16,-3 4-11 0,-1 3-10 15,-3-1-8-15,-3 7-8 0,-3 0-3 16,-2 7-2-16,0-3 1 0,-2 8 3 16,2-3 2-16,-2 2 1 0,2 1-1 0,0 1-4 15,0-1-4-15,2 0-5 0,2 2-6 16,0-2-3-16,0 4 0 0,3-4 2 16,1 2 4-16,1 1 8 0,-1-1 7 15,3 0 7-15,-3 3 4 0,3 4 1 0,0-3 3 16,1 4-1-16,-1 1 0 0,2 0-3 15,1 3-3-15,3-2-5 0,0 2-6 16,5-2-8-16,1 0-7 0,4-1-6 16,1 0-2-16,4-1-1 0,2 0-3 0,4 0-2 15,0-4 1-15,4 4 0 0,3-4-2 16,3 3 0-16,1 0 1 0,4-2 0 0,0-1 2 16,4 2-1-16,0-6 1 0,5 0 0 15,-1 2-1-15,0-7 2 0,5 2 2 0,0-2 3 16,1-3 5-16,3 0 8 15,2-2 6-15,2-1 2 0,5-5 1 16,-1 0 1-16,5-1-2 0,-1-3-3 0,5-2-4 16,0-1 0-16,2-2-3 0,2-3-4 15,2-3-2-15,0 0-5 0,2-4-1 16,3-4-3-16,-1-1-1 0,0-3-1 0,1-1 0 16,-1-3-2-16,-2-2 1 0,3-2 1 15,-3-1-2-15,0-3 0 0,-1-1-1 16,-1 1 1-16,-2-4 0 0,0 2 0 15,-4-2 1-15,-3 3 0 0,-1 0 2 0,-5 0 0 16,0 0-1-16,-3 4 0 0,-6-4 2 16,1 2 3-16,-4 0 6 0,-3 1 6 15,1-3 7-15,-5 2 6 0,1-1 6 0,-3-4 1 16,-2 2 3-16,0-2 3 0,-2-2 1 16,0 1 3-16,-3 0-3 0,-1-3 1 15,0 1-1-15,-3-1-5 0,1 1-5 0,-5 2-3 16,1-4-2-16,-5 4-3 0,0-1-6 15,-2 1-2-15,-2 0-3 0,-2-1-3 16,-1 1-4-16,-1 0-3 0,0-1 0 16,-1 1-2-16,-1 3-2 0,-3-3-2 15,3 0 1-15,-3 0 0 0,-1 3-1 16,1-3-1-16,-2 1 0 0,1 2 2 0,-3-3 0 16,0 5-1-16,0-2 0 0,-2-3 1 15,-2 5-2-15,0-2 0 0,-2 1 0 0,0 1 6 16,-3-1 1-16,-1 6-2 0,0-1 0 15,-3-1 1-15,-1 3 0 0,-1-1-3 16,0 3-2-16,-1 2 0 0,-3-1 0 16,-2 5-1-16,-2-3 0 0,-1 2-1 0,-1 2 0 15,0 3-1-15,-2 0 0 0,1-2 0 16,-1 3-4-16,2 1-5 0,-2-1-4 16,1 4-9-16,3 1-23 0,-2 0-35 0,2 0-57 15,0 5-81-15,0-1-88 0,2 2-86 16,2 3-86-16,2 2-34 0,0 3 19 15,3 0 66-15,1 0 82 0</inkml:trace>
  <inkml:trace contextRef="#ctx0" brushRef="#br0" timeOffset="90408.72">9263 13944 91 0,'-11'-5'92'0,"2"4"-16"15,1-2-16-15,0 2-10 0,-1-3-6 16,1 4-7-16,-1 0-9 0,1 0-9 15,-3 4-7-15,1 0-2 0,-1 1 2 16,0-1 3-16,-1 3 6 0,-1 2 5 0,0 1 4 16,-2 1 4-16,1 3 2 0,-1 2 3 15,-2 1 1-15,-2 3 6 0,-2 0 2 16,-1 5 1-16,-1 0 3 0,-2 1 3 16,-1 1 1-16,1 4-1 0,-3-1-3 0,3 4-1 15,-2-1-5-15,1 1-4 0,3-1-4 16,2 0-5-16,0 1-6 0,4 0-5 0,2 0-4 15,0 0-4-15,4 2-2 0,3 1-1 16,-1 2 4-16,5 2 5 0,2 5 5 16,2 4 2-16,4 0 4 0,3 4 0 0,3 1-2 15,5-1-4-15,2 4-5 0,4-4 0 16,5 0-5-16,3-5-1 0,1 1 0 16,4-2 4-16,4-4 6 0,2-3 12 0,2-3 12 15,5-1 13-15,2-5 10 0,4-3 7 16,2-4 2-16,4-6-3 0,4-3-5 0,3-3-9 15,2-5-6-15,4-1 5 0,4-5 10 16,2-2 2-16,5-2-1 0,4-5 0 16,-1 0-5-16,1-3-17 0,2-2-19 0,-2-1-11 15,-3-3-8-15,-1-1-6 0,-3 0-2 16,-3-4 3-16,-3 0-1 0,-4 1-3 0,-5-1 1 16,-3-4-1-16,-5-1-1 0,-4 1 2 15,-7-1 9-15,-6-2 14 0,-2 2 14 16,-6-4 13-16,-4-2 9 0,-5-1 4 15,-4-1-4-15,-4-4-12 0,-5-2-10 16,-3-3-10-16,-7-2-7 0,-2-2-5 0,-7-3-5 16,-3-1-2-16,-7-3-4 0,-5-3-4 15,-3 1-4-15,-5-3 0 0,-6-3-1 16,-2 4 0-16,-3-1 0 0,-3 4 1 0,1-3 1 16,-1 4-4-16,-1 3-10 0,3 1-23 15,1 4-63-15,1 4-98 0,0 4-110 16,4 4-104-16,0 5-114 0,2 5-42 15,2 7 28-15,-2 5 80 0,0 7 100 0</inkml:trace>
  <inkml:trace contextRef="#ctx0" brushRef="#br0" timeOffset="90959.05">9442 15302 199 0,'-6'-5'249'16,"0"1"25"-16,-3 0-58 0,1 4-41 15,-1 5-27-15,-1 6-16 0,-1 6-14 0,1 8-15 16,-3 9-16-16,2 3-13 0,-1 11-7 15,1 6-1-15,3 4 0 0,-1 6-3 0,3 1-4 16,4 2-6-16,0-3-11 0,4 2-21 16,2-3-45-16,2 0-64 0,1-1-71 15,3-3-75-15,1-4-94 0,-1-2-50 16,1-3 5-16,-1-4 39 0,-1 0 59 0</inkml:trace>
  <inkml:trace contextRef="#ctx0" brushRef="#br0" timeOffset="91271.34">9370 16264 3 0,'0'-9'130'0,"3"1"-24"0,-1 2-28 15,0 2-19-15,2 1-11 0,2 0-3 0,1 6-2 16,-1 0-2-16,3 2 1 0,-1 3 5 16,1 2 8-16,-3 2 15 0,-2 5 16 15,-2-1 17-15,-2 5 12 0,-2 2 10 0,-4 0 5 16,-3 3-7-16,-1 3-12 0,-5 4-20 16,-2-1-21-16,-2 2-22 0,-2 1-23 0,-3-2-34 15,3 1-49-15,-2 1-55 0,2-4-71 16,0-2-91-16,2-1-44 15,0-3-4-15,2-6 27 0</inkml:trace>
  <inkml:trace contextRef="#ctx0" brushRef="#br0" timeOffset="91837.08">9787 17170 60 0,'-4'-11'181'0,"-2"2"-8"0,-3 0-25 15,1 5-24-15,-3 1-20 0,-1 6-18 16,-3 1-13-16,-2 8-7 0,-2 5 4 16,-2 5 11-16,0 7 25 0,-5 3 32 15,3 6 37-15,-3 1 36 0,3 2 28 0,4 2 18 16,2 1 0-16,4-1-16 0,5-1-34 15,4-4-40-15,4 2-42 0,4-5-40 0,4-2-32 16,5 0-21-16,4-3-12 16,2-4-11-16,2-3-31 0,3-2-71 0,1-3-111 0,0-3-113 15,5-4-115-15,-2-5-104 0,1-2-28 16,1-8 38-16,-3-2 93 0,-1-3 103 16</inkml:trace>
  <inkml:trace contextRef="#ctx0" brushRef="#br0" timeOffset="92201.56">9821 16426 232 0,'-2'-9'304'0,"-2"0"47"16,2 2-6-16,-2 3-16 0,-1 0-18 15,1 8-22-15,0 4-33 0,-2 9-45 0,-3 3-46 16,1 6-40-16,-1 7-33 0,1 2-31 15,-1 4-22-15,3 0-13 0,-3 0-26 16,3 1-56-16,-2-1-85 0,1 0-97 16,1 0-97-16,2-1-103 0,-1-3-63 0,1-3 10 15,0 1 59-15,2-7 86 0</inkml:trace>
  <inkml:trace contextRef="#ctx0" brushRef="#br0" timeOffset="92399.96">9940 16547 88 0,'2'-20'384'0,"-4"4"84"0,-4 7 70 15,-3 4-21-15,-2 10-77 0,1 7-92 16,-3 5-93-16,0 8-79 0,1 4-76 16,1 5-94-16,3 0-138 0,-1 6-144 0,3-2-160 15,0 0-101-15,1 3-43 0,1-3 19 16,-2 0 95-16</inkml:trace>
  <inkml:trace contextRef="#ctx0" brushRef="#br0" timeOffset="92748.03">10145 15896 191 0,'-10'-14'241'0,"-5"6"7"16,0 8-42-16,0 5-37 0,0 7-32 15,-2 5-25-15,0 8-28 0,3 3-24 16,-1 6-22-16,0 1-15 0,2 5-11 0,3-1-6 16,1 3-4-16,3 0-1 15,2-1-1-15,2-3-1 0,4 0 1 0,2-4-1 16,2-1 1-16,5-5-2 0,2-2 2 0,3-5-2 15,4-2-1-15,1-5 1 0,0-3 1 16,2-6 1-16,0-5 0 0,1-5 0 16,-3-2 1-16,-2-5 0 0,-2-3 1 0,-4-5 0 15,-3-5-1-15,-4-3 0 0,-1-3 0 16,-5-2 0-16,-5-2-1 0,-1 0-14 16,-2-3-28-16,-5 8-38 0,-2-3-54 0,2 7-72 15,-3 1-55-15,1 5-19 0,0 1 14 16,0 9 28-16</inkml:trace>
  <inkml:trace contextRef="#ctx0" brushRef="#br0" timeOffset="93148.25">9948 17733 217 0,'5'-10'340'0,"-1"1"45"0,2 4 6 0,5-2-63 16,-1 2-71-16,7 2-65 0,2 2-49 15,2 1-70-15,5 1-103 0,-1 2-117 16,5 2-128-16,-3 2-100 0,1-2-53 15,-3 3-1-15,1-2 50 0</inkml:trace>
  <inkml:trace contextRef="#ctx0" brushRef="#br0" timeOffset="93510.65">10723 17337 189 0,'-8'-12'277'16,"-3"3"30"-16,0 1-37 0,-1 8-55 16,-3 4-52-16,2 5-42 0,-2 5-34 0,1 6-29 15,-3 4-24-15,2 5-16 0,2 1-8 16,0 4-6-16,1-1-2 0,3 4-2 0,1-4-1 16,4 1 0-16,-1 0 1 0,5-4 0 15,2-1 0-15,5-4 2 0,1 0 0 16,3-5 1-16,4-5-2 0,2-1 2 15,2-5-1-15,2-2 1 0,0-7-1 0,4-2 2 16,-1-6 2-16,1-1-1 0,-2-4 1 16,-2-4 2-16,1-3 9 0,-3-1 12 0,-2-8 14 15,-3-1 15-15,-3-4 21 0,-5-4 16 16,-1-2 8-16,-5 1-1 0,-5 0-3 0,-3 3-11 16,-5 2-20-16,-2 5-24 0,-2 4-52 15,1 5-91-15,-4 3-115 0,1 6-129 16,0 5-85-16,0 3-39 0,2 6 13 15,0 2 66-15</inkml:trace>
  <inkml:trace contextRef="#ctx0" brushRef="#br0" timeOffset="93722.87">11011 17263 79 0,'8'-5'446'15,"-3"5"89"-15,-3 4 57 0,-2 1-1 16,-2 10-114-16,-3 3-139 0,3 7-126 16,-2 5-85-16,0 4-63 0,0 7-65 0,-3 2-104 15,3 2-128-15,-2 0-131 0,1 2-131 0,-1-1-73 16,2-4-8-16,0-2 63 0,-1-5 108 16</inkml:trace>
  <inkml:trace contextRef="#ctx0" brushRef="#br0" timeOffset="93876.97">11318 17580 327 0,'4'-8'408'0,"-2"8"41"0,-2 8-12 0,-2 3-97 0,-2 4-136 16,-3 5-158-16,3 5-150 15,-2 3-144-15,0 2-116 0,-1-1-59 0,1 0 2 16,-3 1 48-16</inkml:trace>
  <inkml:trace contextRef="#ctx0" brushRef="#br0" timeOffset="94028.82">11106 17735 217 0,'0'-12'276'0,"0"2"11"0,2 2-51 16,5 1-104-16,1 2-118 0,3 0-113 0,-1 2-96 15,3 2-49-15,-2-3-24 0,-1 4 10 16</inkml:trace>
  <inkml:trace contextRef="#ctx0" brushRef="#br0" timeOffset="94807.12">8414 17380 77 0,'8'-1'189'0,"1"1"-9"16,1-3-10-16,1 3-4 0,4-2-3 0,-1-1-2 15,6 2-4-15,-1-2-1 0,4 3-4 16,0 0-6-16,5 3-10 0,-1-2-15 16,5 2-17-16,0 2-23 0,-1 0-22 0,1-1-19 15,2 3-14-15,-2-3-9 0,0 2-8 16,-3-2-3-16,1 4-8 0,-3-4-23 0,-1 4-41 15,-3-3-56-15,0 3-72 16,-4-2-87-16,-2 1-79 0,-4 1-24 0,0-3 19 16,-5 3 41-16</inkml:trace>
  <inkml:trace contextRef="#ctx0" brushRef="#br0" timeOffset="98388.22">12867 13729 86 0,'-6'-8'175'0,"0"1"-18"0,-3 1-25 16,3-2-12-16,-3 1-8 0,3 3-9 15,0-1-15-15,-1 1-13 0,3-1-11 0,-2 4-9 16,1-4-4-16,-1 3 1 16,0-1 1-16,-1 2 1 0,1 1-2 0,-3-4-2 15,1 4-4-15,0 0-6 0,-5 0-2 16,0 0-1-16,-2 4 0 0,1 0 1 0,-6 0 2 15,1 0 0-15,-4 4-2 0,0-2-4 16,-3 4-6-16,-1 0-6 0,-3 4-5 16,-1 0-4-16,-1 2-1 15,-4-1-2-15,2 4 2 0,-2-1 3 0,-2 2 5 0,2 1 2 16,-2 0 5-16,2 2 5 0,0 1 0 16,2 5 4-16,-2-3 3 0,2 3 0 15,2 4-2-15,-2-1-1 0,3 6-2 0,1 0-3 16,0 4 0-16,3 1 0 0,2 2-1 15,3 1-1-15,5-1-1 0,5 1-1 16,1-2-2-16,7 0-3 0,2 0-3 0,6 0 0 16,2-1 1-16,5-2 0 0,4 2 2 15,4 1 0-15,2-1 2 0,4-2-2 16,5 2 2-16,4-3 1 0,4 0 3 0,2 0 0 16,3 2 0-16,3-5 0 15,5 2-2-15,2-1-6 0,4-2-5 0,4-2-4 16,3 0-3-16,6-1-4 0,2-4-1 0,2-3 1 15,2 2-3-15,0-6-1 16,3 2-1-16,1-5 1 0,0 1 0 0,3-4 2 16,2 1 2-16,1-5 3 0,1 1 1 0,2-4-1 15,2-3 1-15,0-1-1 0,2-4-2 16,0-1-1-16,3-1 0 0,-3-4 1 16,0-1 2-16,0-3 1 0,-2-4 3 0,0 1 1 15,-2-5 2-15,0 1-1 0,-2-1 1 0,-1-1-1 16,1-2 0-16,0-4-3 0,-2 3-3 15,-3-2 1-15,3-2 0 0,-5-3-1 16,1-1-2-16,-5-2 1 0,-4-2 3 16,-2 2-1-16,-9-4 0 0,-4 1 5 15,-6-3 8-15,-6-1 9 0,-7 1 6 0,-7-1 5 16,-3-3 1-16,-9 3-2 0,-4-3-6 16,-7-2-7-16,-6 1-5 0,-6-4-4 0,-4 0-1 15,-5 0-1-15,-6-1 0 0,-7 2-2 16,-1-2-2-16,-7 2-2 0,-6-4-1 15,-2 5-3-15,-7 0-2 0,-2 0-2 16,-2 0-1-16,-4 1-1 0,-4 2-1 16,-3 2-3-16,-6-1 1 0,-2 2 3 0,-4 4 0 15,-2 0-1-15,-5 6 0 0,-4 1-3 16,-6 3-5-16,-4 4-11 0,-7 3-20 0,-4 3-39 16,-4 5-82-16,0 3-99 0,0 2-96 15,0 8-100-15,1 0-82 0,6 3-9 16,3 2 51-16,5 0 91 0,8 2 93 0</inkml:trace>
  <inkml:trace contextRef="#ctx0" brushRef="#br0" timeOffset="99036.17">12224 16991 31 0,'2'-9'290'0,"-2"0"41"0,0 2 39 0,2-1-29 15,0 2-18-15,4-2-15 0,3 2-18 0,4 1-19 16,4 4-22-16,2-2-40 0,2 1-62 16,6 2-55-16,3 0-38 0,2 0-24 0,4 2-20 15,2 1-43-15,0-2-82 0,0 2-108 16,2-1-118-16,-2 3-137 0,0 0-67 15,0-1-3-15,-4 1 56 0,-2-4 95 0</inkml:trace>
  <inkml:trace contextRef="#ctx0" brushRef="#br0" timeOffset="99250.33">13267 16460 266 0,'0'-18'435'0,"-4"2"82"0,0 3 61 0,0 3-79 16,-3 5-97-16,1 8-96 0,0 4-81 15,-1 11-75-15,1 7-57 0,-3 10-36 0,3 9-22 16,-2 6-16-16,-1 4-21 0,1 5-49 16,-1 4-92-16,-1 1-120 0,1 5-112 0,1-1-125 15,-1-4-68-15,1 2 1 0,-1-4 66 16,1-7 102-16</inkml:trace>
  <inkml:trace contextRef="#ctx0" brushRef="#br0" timeOffset="99459.24">13117 16807 350 0,'6'-25'413'0,"-1"8"60"16,1 3 29-16,-2 4-54 0,5 10-80 15,-1 6-79-15,3 4-50 0,1 9-55 0,3 0-63 16,2 10-66-16,0-3-75 0,4 6-114 16,0-2-130-16,1 1-130 0,1 0-125 0,-2-2-54 15,2-1 8-15,-4-2 80 0,2-3 108 16</inkml:trace>
  <inkml:trace contextRef="#ctx0" brushRef="#br0" timeOffset="99648.98">13655 16677 15 0,'0'-20'433'0,"-3"6"87"15,-3 5 65-15,0 6 39 0,-3 6-120 0,-1 7-144 16,-1 6-119-16,-2 5-83 16,3 5-59-16,-3 8-42 0,3 2-28 0,-1 6-27 15,0 0-55-15,1 4-112 0,-1 0-141 0,3 4-149 16,-1 1-103-16,1-5-46 0,-1 3 17 15,3-6 91-15,0-6 129 0</inkml:trace>
  <inkml:trace contextRef="#ctx0" brushRef="#br0" timeOffset="99880.96">13841 16610 132 0,'6'-29'498'0,"-4"7"82"0,-2 3 47 0,-2 6 10 16,0 4-150-16,0 5-165 0,0 5-126 0,0 11-70 16,0 8-44-16,-3 8-25 0,1 6-20 15,0 4-14-15,-2 8-13 0,-1 1-20 16,1 3-21-16,0-1-47 0,-3 2-103 0,1 2-120 16,1-1-123-16,1-6-121 0,0 0-54 15,1-5 8-15,1-6 83 0,2-5 112 16</inkml:trace>
  <inkml:trace contextRef="#ctx0" brushRef="#br0" timeOffset="100063.52">14076 16657 357 0,'13'-26'507'16,"-5"10"73"-16,-4 6 45 0,0 7-89 15,1 10-136-15,-5 7-126 0,0 6-97 16,-2 6-71-16,-3 8-44 0,1 6-33 0,-2 3-42 15,-3 6-93-15,1 2-141 0,-1 1-141 16,-1 2-140-16,-3 0-71 0,2 0-12 16,-1-4 60-16,1-2 126 0</inkml:trace>
  <inkml:trace contextRef="#ctx0" brushRef="#br0" timeOffset="100190.43">13928 17119 236 0,'-2'-24'322'0,"2"3"24"15,-3 3-28-15,3 2-84 0,0 4-101 16,3 4-105-16,1 0-110 16,2 4-121-16,0 2-79 0,1 2-43 0,1 2-5 0,1 2 33 15</inkml:trace>
  <inkml:trace contextRef="#ctx0" brushRef="#br0" timeOffset="100411.85">14239 17025 59 0,'6'-5'249'0,"1"2"16"16,-1 3-8-16,0 0-69 0,1 3-71 0,-3 2-49 16,2-2-31-16,-2 6-17 0,-2 0-13 15,3 1-8-15,-5 0-8 0,0 4-2 16,0-3-2-16,-2 3 3 0,-1-3 6 0,1 3 8 16,0-3 8-16,2 1 10 0,0-2 9 15,2 2 8-15,0-3-1 0,5 2-1 0,1-2-4 16,3-1-9-16,2-2-22 0,1 0-42 15,3-1-69-15,2-2-100 0,-2-2-54 0,0 3-26 16,0-4-3-16</inkml:trace>
  <inkml:trace contextRef="#ctx0" brushRef="#br0" timeOffset="105141.36">3791 14807 42 0,'-4'-4'141'16,"-1"-1"-23"-16,1 3-16 0,0-2-11 15,0 0-9-15,0 0-10 0,-1 3-10 16,1-4-10-16,0 2-8 0,-3-2 0 15,3 4 2-15,-2-5 5 0,2 5 3 0,-3-3 2 16,-1 0 2-16,2 0-4 0,-3 3-5 16,-2-4-9-16,1 2-3 0,-1 1-2 0,-1 0 0 15,-3-1 0-15,-2 2 0 0,-2-2 2 16,0 3 3-16,-2-2 1 0,-3 2 2 0,-1 0 3 16,-3 2 2-16,1 1 1 0,-3-2-3 15,1 2-3-15,-1 1-5 0,-2 0-7 16,0 1-3-16,-1 3-5 0,1-3 2 15,-2 6 3-15,0-2 3 0,0 1 4 0,0 4 5 16,-4 1 7-16,0 5 3 0,0 4 3 16,-2 1 6-16,-2 4 2 0,1 2-2 0,1 3-3 15,0 3-3-15,2 0-8 0,2 5-7 0,0-1-2 16,2-2-2-16,2 5-1 0,3-1-4 0,3 2-1 16,1-1-4-16,4 1-4 0,4 4-6 15,4-1-3-15,2 2-1 0,5 0-3 0,2 4 1 16,6 0-1-16,2 4 0 0,5-3 2 0,3 4 1 15,5 3 3-15,4-2 6 0,5 2 5 16,6-1 4-16,1-3 4 0,8 2 8 0,3-1 7 16,5 3 6-16,8-3 1 0,4-4 1 0,5-1-4 15,6-1-7-15,6-6-10 0,3 0-10 16,1-3-6-16,7-4-7 0,2-3-4 16,4-4 2-16,3-4-1 0,3-4 0 0,5 1 0 15,4-9 2-15,2-2 1 0,5-1-4 0,-1-5-3 16,3-3-3-16,1-6 0 0,-1-6-1 15,2-4 1-15,1-4-1 0,-1-6 2 0,2-8-1 16,-3-2-1-16,1-5 0 0,0-4-3 16,-5-1 2-16,-4-4 0 0,-4 0 0 0,-6-1-1 15,-7 0-1-15,-6-2 3 0,-6 1-1 16,-9-2 1-16,-7 4 0 0,-7-5 0 16,-10 0 4-16,-5 0-1 0,-7-5 4 0,-6 0 3 15,-9-4 3-15,-6-1 2 16,-4 1-1-16,-9-2 1 0,-4 0-4 0,-9 0-2 15,-3 2-2-15,-5-5-1 0,-9 5-1 16,-3-1-2-16,-5 0 2 0,-8 1 1 0,-5 3 1 16,-8 1-2-16,-4 5 2 15,-7 2-1-15,-4 4-2 0,-2-1-4 0,-4 6-1 0,-2 4-6 16,-1 0-7-16,-1 5-8 0,0 3-25 16,-1 2-45-16,3 4-70 0,2 5-82 15,-1 1-78-15,5 8-77 0,1 1-56 16,1 5-38-16,2 2 22 0,0 5 62 0,5 4 73 15</inkml:trace>
  <inkml:trace contextRef="#ctx0" brushRef="#br0" timeOffset="105804.11">4015 16497 73 0,'2'-12'210'0,"-2"0"32"0,0 2-24 16,-2 3-8-16,0-2 3 0,0 4 10 0,-2 1 7 16,0 0-6-16,-3 4-12 0,1 5-19 15,-3 4-19-15,-1 10-15 0,1 6-8 0,-1 5-6 16,-1 9-15-16,1 9-15 0,-1 3-17 16,0 8-22-16,5 4-23 0,0 5-17 0,4 0-12 15,4 1-10-15,2 5-6 0,2-5-8 0,5-1-20 16,2 0-40-16,1-5-73 0,3-3-89 15,2-1-93-15,3-2-88 0,1-6-83 0,-2-2-25 16,2-7 35-16,-1-4 72 16,-3-4 85-16</inkml:trace>
  <inkml:trace contextRef="#ctx0" brushRef="#br0" timeOffset="106085.93">4240 17489 80 0,'-2'-10'178'0,"2"4"-21"0,-3 1-35 16,3 1-30-16,0 3-21 0,3 1-10 15,-1 4-5-15,0 1 2 0,0 2 5 16,-2 6 10-16,0 0 8 0,0 3 6 0,-4 1 2 15,-1 5-2-15,-1-1-9 0,-2 3-17 0,-3 1-15 16,-2-4-18-16,-1 4-23 0,1 1-38 16,-2-5-44-16,2 3-55 0,1-4-72 0,1-2-63 15,0-5-22-15,1 0 11 0,1-1 29 16</inkml:trace>
  <inkml:trace contextRef="#ctx0" brushRef="#br0" timeOffset="106467.32">4676 17840 88 0,'-2'-5'234'0,"-3"2"28"15,3-2-30-15,2 4-35 0,0-2-27 16,0 2-12-16,4-3-7 0,1 1 2 15,3-1 2-15,3 3-5 0,4-2-9 16,-1 3-17-16,5-1-25 0,3 1-26 0,1 0-21 16,2 0-19-16,3 0-15 0,1 0-31 0,1 0-56 15,2 0-78-15,2 0-80 0,0 0-89 16,-1 0-81-16,1 0-21 0,-2-4 29 0,0 4 60 16</inkml:trace>
  <inkml:trace contextRef="#ctx0" brushRef="#br0" timeOffset="107030.46">5599 17568 172 0,'-5'-12'247'0,"1"3"20"0,0 4-47 0,-2-3-47 16,-3 4-36-16,3 1-30 0,-3 3-20 16,-1 4-19-16,1 7-21 0,-4 3-19 15,1 7-13-15,-1 3-7 0,-2 9-4 0,0 6-2 16,-1 1 1-16,1 6 5 0,2 5 2 16,0-1 4-16,3 1 4 0,1 2 7 0,3-6 6 15,4-1 2-15,4-1 3 0,2-7 3 16,2-3 3-16,7-1 3 0,2-6 1 15,2-3 2-15,4-8 0 0,2 0-2 0,5-9-2 16,-1-4-6-16,3-4-8 0,2-6-5 16,-3-5-3-16,3-6 0 0,-2-3 5 0,-1-5 10 15,-3-4 11-15,-1-6 14 0,-4-5 14 0,-4-3 10 16,-4-2 2-16,-2-3-3 0,-5-2-6 16,-4 0-8-16,-2 2-13 0,-6 4-15 0,-3 4-10 15,-1 5-16-15,-5 2-43 16,-2 9-73-16,-2 2-97 0,0 5-107 0,0 5-117 0,-2 4-73 15,2 3-9-15,2 5 45 16,0 5 82-16</inkml:trace>
  <inkml:trace contextRef="#ctx0" brushRef="#br0" timeOffset="107264.16">5984 17501 256 0,'6'-14'451'16,"-2"3"73"-16,-1 2 53 0,-1 1-68 16,-2 7-103-16,2 1-108 0,-2 9-88 0,2 3-69 15,0 11-50-15,0 6-34 16,0 6-26-16,0 4-13 0,0 0-11 0,-2 6-13 16,3 4-33-16,-3-2-70 0,2 0-110 0,-2 1-118 15,4 0-123-15,-2-3-89 0,2-3-22 16,0-4 41-16,1-4 94 0</inkml:trace>
  <inkml:trace contextRef="#ctx0" brushRef="#br0" timeOffset="107428.99">6464 17674 281 0,'15'-24'477'15,"-4"4"75"-15,-3 5 52 0,-1 10-72 0,-3 5-122 16,0 11-124-16,-2 7-98 0,0 3-71 15,0 8-54-15,-2 5-45 0,2 6-83 16,-2 3-119-16,3 3-137 0,-1 1-141 0,-2 2-95 0,0 1-35 16,-2-4 36-16,-3 5 96 0</inkml:trace>
  <inkml:trace contextRef="#ctx0" brushRef="#br0" timeOffset="107630.28">6231 17969 156 0,'-8'-29'329'0,"2"4"49"16,1 4 25-16,5 3-38 0,3-1-47 0,3 6-48 15,2 0-46-15,5 4-41 0,4 2-44 16,4 2-48-16,2 2-49 0,1 3-91 0,3 3-114 16,1 2-122-16,1-2-134 0,-1 5-69 15,-1-2-24-15,-1 2 46 0,-3 0 88 16</inkml:trace>
  <inkml:trace contextRef="#ctx0" brushRef="#br0" timeOffset="142930.32">17799 12153 128 0,'-42'21'531'0,"-1"0"74"0,-3-5 38 0,-5-1 15 15,0-1-165-15,0 0-226 0,1-2-135 16,3 1-74-16,3-2-37 0,5-1-17 15,8-1-10-15,5-2-9 0,7 1-12 0,7-7-16 16,7-2-10-16,10-4-4 0,5-5-2 16,7-3-6-16,4-3-19 0,5-3-36 15,1-5-57-15,3 2-61 0,-1-2-55 0,1-1-29 16,-2 0 0 0,-5 2 33-16,-2 3 58 0,-4 1 63 0,-6 4 63 0,-7 1 53 15,-6 3 45-15,-5 1 35 0,-7 6 28 0,-3-1 20 16,-7 5 9-16,1 0-4 0,-2 4-15 15,-1 0-28-15,1-3-43 0,4 5-49 16,4-5-55-16,6-1-64 0,3-5-56 16,6-1-16-16,6-3 9 0</inkml:trace>
  <inkml:trace contextRef="#ctx0" brushRef="#br0" timeOffset="144058.19">19755 9899 7 0,'0'0'282'0,"-2"0"45"16,0 1 47-16,-3 4-5 0,1 3-15 0,0 3-16 15,0 4-17-15,-3 8-22 0,3 7-31 16,-2 6-54-16,-1 7-65 0,1 3-57 16,0 7-36-16,-3 2-23 0,3 3-15 0,0-3-5 15,1 4-9-15,-1-2-13 16,2-1-25-16,-1-2-46 0,1-2-66 0,0-2-78 15,0-1-77-15,0-4-64 0,-3 2-49 16,3-6-38-16,-2-2 7 0,-3-5 44 16,1-5 62-16,-3-4 66 0</inkml:trace>
  <inkml:trace contextRef="#ctx0" brushRef="#br0" timeOffset="144297.25">19715 10174 74 0,'12'-23'306'0,"1"6"70"0,0 4 88 15,2 9-10-15,-1 7-27 0,1 11-36 0,2 6-41 16,0 6-60-16,2 11-83 16,0 4-81-16,0 2-52 0,0 3-31 15,0 4-21-15,-2 1-16 0,0-2-14 0,0 1-25 16,-4-4-61-16,-1 2-98 0,-1-3-111 15,-2-2-107-15,-3 1-113 0,-2-5-42 0,-2 1 22 16,-2-6 79-16,-4-5 101 0</inkml:trace>
  <inkml:trace contextRef="#ctx0" brushRef="#br0" timeOffset="144538.94">19717 10681 230 0,'-13'-17'330'0,"0"0"55"0,3 5 9 16,1 0-13-16,3 0-17 0,4 2-26 16,2 1-32-16,4-2-38 0,5 2-50 15,3-2-62-15,5 1-51 0,4-2-35 0,3 4-24 16,1-4-12-16,3 3-14 0,1 1-8 16,3-1-7-16,-2 1-6 0,1 2-10 0,-1-1-24 15,-3 0-47 1,-1 2-89-16,-1 1-112 0,-4-1-119 0,1 3-121 0,-3 1-49 15,-5-3 12-15,-1 3 69 0,-2-2 104 16</inkml:trace>
  <inkml:trace contextRef="#ctx0" brushRef="#br0" timeOffset="147411.62">25967 10222 70 0,'0'0'174'15,"-2"-4"-15"-15,2 4-21 0,-2 0-14 16,2 0-9-16,-2 0-6 0,2 0-3 0,-2 0 3 15,2 0 9-15,0 4 18 0,0-3 25 16,0 5 34-16,2-2 32 0,-2 5 27 16,2 2 8-16,-2 4-8 0,2 5-25 15,-2 5-36-15,0 8-43 0,0 2-45 0,0 6-32 16,-2 5-27-16,0 4-16 0,0-1-11 16,0 3-9-16,0-1 0 0,-1 2-5 0,3-2-3 15,0-1-11-15,0-4-23 0,-2-1-53 16,2-5-93-16,-2-1-112 0,2-4-110 15,0-2-117-15,0-4-44 0,-2-4 16 0,2-5 73 16,-2-5 102-16</inkml:trace>
  <inkml:trace contextRef="#ctx0" brushRef="#br0" timeOffset="148172.42">25944 10272 5 0,'-2'0'167'0,"0"-4"-1"16,0 4-11-16,0-1-10 0,-1 1-5 15,1-3-4-15,0 3-6 0,0-2-5 16,0 2 1-16,0-3-1 0,2 3 4 16,-2 0 7-16,2 0 6 15,-2 0 2-15,2 0-1 0,-3 0-2 0,3 0-2 0,0 0-5 16,0 0-3-16,0-1-6 0,0 1-3 16,0-3-9-16,0 3-10 0,3-2-10 15,-1 0-11-15,0-2-14 0,0 0-13 0,2 0-12 16,0-1-9-16,3 1-10 0,-3-1-8 15,2 2-3-15,3-2-6 0,1-3-1 16,1 4-1-16,0-1-1 0,1 1-3 16,3 2 0-16,0-3-2 0,0 5-1 0,0 0-1 15,-1 4 0-15,1-3 2 0,0 5 1 16,-2 2 1-16,-3 2 1 0,-1 2 0 16,-1 1 0-16,-1 3-1 0,-3 1-1 15,-2-1 0-15,0 1-1 0,0 4 1 16,-2-4 2-16,2 3-1 0,0-1 1 0,0 1-3 15,3 0-2-15,1 2-1 0,3-2-1 16,-1 0 3-16,0-2-1 0,3 3 2 16,0-4 2-16,-1 1 1 0,1 1 1 15,-1-2 3-15,-3 1 4 0,-1-2 7 0,-2 3 6 16,-2-1 3-16,-2-1 5 0,-4 2 3 16,-4 0-2-16,-3 5-3 0,-2-4-7 15,-6 2-4-15,-2 0-4 0,-2 2-7 0,-2-3-7 16,-5 3-17-16,0-5-19 0,-1 2-70 15,-1-6-141-15,0 2-161 0,2-4-139 16,1 0-62-16,-1-2-21 0,-2-2 49 0,3 0 126 16</inkml:trace>
  <inkml:trace contextRef="#ctx0" brushRef="#br0" timeOffset="151098.76">22894 14857 126 0,'-2'-3'217'0,"0"0"22"16,0 2-45-16,-1-2-34 0,-1 3-18 16,2-1-6-16,0 1-5 0,0-4-5 0,0 4-6 15,0-1-4-15,-1 1 5 0,1 0 15 16,2 0 21-16,-2 0 18 0,0 0 16 16,2 0 0-16,-2 0-15 0,0 0-23 0,0 0-28 15,-2 0-26-15,1 0-26 0,-1 0-16 16,-2 0-9-16,-1 1-9 0,-1 3-3 15,0-3-3-15,-5 3-3 0,-2 3-3 0,-2 1-1 16,-4 2-3-16,-2 5-3 0,-3 0-3 16,-1 4 2-16,-3 1-3 0,0 5-3 15,-3 0 0-15,1 4-1 0,-2 1-1 0,2 0-4 16,3 4 1-16,-1 3-1 16,5-3 0-16,1 2 2 0,3-1 1 0,6 3-1 15,7-1 0-15,4 0 1 0,6-2 0 0,6 2 0 16,7-1-1-16,8-2-2 15,5 0-3-15,6 0 1 0,6-5-2 0,6 1-2 16,5-6-5-16,4 1-3 0,5-4-1 0,1-5-10 16,2 1-22-16,-3-4-69 0,1 0-140 15,-2-4-155-15,-4-2-141 0,-4-2-69 16,-2-5-18-16,-5-5 46 0,1-2 133 0</inkml:trace>
  <inkml:trace contextRef="#ctx0" brushRef="#br0" timeOffset="156101.64">22684 1064 112 0,'-2'-3'132'0,"0"2"-10"0,0-3-4 16,0 3-6-16,0 1-10 0,2-3-8 15,-2 3-7-15,2 0 0 0,-3 0 4 16,3 0 9-16,-2-2 14 0,2 2 9 0,-2 0 10 16,2 0 16-16,0 2 28 0,0 1 33 15,2 2 23-15,0 5 11 0,1 6-4 0,-1 5-21 16,2 9-39-16,-2 2-48 0,2 11-43 15,-2 6-32-15,3 2-20 0,-3 6-10 16,2 2-8-16,0 1-9 16,3 2-10-16,-3-2-12 0,2-2-31 0,-2 1-64 15,3-1-98-15,-3-4-103 0,2-3-92 0,1-3-89 0,-1-4-46 16,0-4 22-16,1-7 76 0,1-3 90 16</inkml:trace>
  <inkml:trace contextRef="#ctx0" brushRef="#br0" timeOffset="156351.29">23266 1275 167 0,'-17'-9'235'0,"-4"4"31"15,0 1-32-15,0 4-16 0,0 5-1 0,0 3 4 16,2 3-6-16,2 4-21 0,2 5-33 16,2 5-48-16,5 4-41 0,3 4-31 15,5 1-25-15,3 0-43 0,3 2-65 0,4-1-81 16,5 2-92-16,2-3-98 0,2-5-45 0,2-3 4 16,1-2 45-16</inkml:trace>
  <inkml:trace contextRef="#ctx0" brushRef="#br0" timeOffset="156533.67">23527 1391 245 0,'-2'4'362'16,"-5"4"21"-16,1 2 17 0,-3 6-105 0,-1 3-118 15,1 0-79-15,1 5-81 0,-1-3-76 16,3 4-80-16,2 4-81 0,2-5-99 0,0-1-43 15,0-2 11-15,2 0 42 0</inkml:trace>
  <inkml:trace contextRef="#ctx0" brushRef="#br0" timeOffset="156667.82">23561 1500 198 0,'4'-9'263'0,"0"1"21"0,-2 4-52 0,-2 2-64 16,0 2-53-16,0 2-41 15,-2 2-49-15,-2 4-51 0,2 1-52 0,-3 2-51 16,1-2-63-16,0 2-52 0,-2-1-11 16,-3-1 14-16</inkml:trace>
  <inkml:trace contextRef="#ctx0" brushRef="#br0" timeOffset="156881.04">23683 1409 126 0,'5'8'300'0,"-3"4"81"0,-2 7 35 15,-2 5-2-15,-1 7-21 0,1 8-36 16,-2 4-56-16,0 6-75 0,0 6-96 0,-1-1-115 16,3 3-117-16,2-1-115 0,0 1-99 15,2-1-90-15,1-3-79 0,-1-4 0 0,2-1 51 16,-2-7 78-16</inkml:trace>
  <inkml:trace contextRef="#ctx0" brushRef="#br0" timeOffset="157117.46">23736 1605 126 0,'2'-34'256'0,"1"5"35"0,1 4-7 15,-2 4-28-15,2 2-21 0,0 4-22 0,3 1-21 16,-1 4-28-16,3 4-31 0,-1 3-41 16,3 6-32-16,-3 2-22 0,0 0-11 0,1 7-7 15,-3 5-13-15,-1-1-41 0,-3 4-56 16,-2-1-73-16,0 1-80 0,0 1-101 16,0-3-54-16,0-2 0 0,2-4 37 0,2-4 62 15</inkml:trace>
  <inkml:trace contextRef="#ctx0" brushRef="#br0" timeOffset="157389.35">24155 1391 236 0,'-8'-3'359'0,"-5"3"47"16,1 3 35-16,-5 1-62 0,0 5-70 0,0 4-54 15,0-1-43-15,2 8-40 0,0 3-47 16,2 5-48-16,3 1-38 0,4 3-18 15,1-1-14-15,3 1-7 0,4-1-7 0,3-2-8 16,1-1-5-16,4-6-3 0,1-1-1 16,4-4 3-16,0-4 7 0,2-6 7 0,0-2 13 15,2-5 15-15,-2-5 14 0,-1-2 13 16,-1-7 4-16,-2-2 4 0,-2-2-5 16,-3-6-15-16,-2 3-43 0,-4-3-74 0,-2 2-105 15,-2 0-113-15,-2-1-128 0,-2 2-85 16,-1 3-20-16,-1 1 37 0,0-2 88 0</inkml:trace>
  <inkml:trace contextRef="#ctx0" brushRef="#br0" timeOffset="157610.97">24270 1157 301 0,'0'-5'381'0,"0"2"66"16,0 7 22-16,0 4-43 0,-2 5-63 16,-1 7-60-16,-1 8-53 0,2 6-62 0,-2 5-64 15,2 2-61-15,0 6-60 0,0 2-73 16,-1 1-97-16,3-1-103 0,3 0-105 16,-1 0-106-16,0-4-43 0,0-2 17 0,0-5 67 15,2-2 87-15</inkml:trace>
  <inkml:trace contextRef="#ctx0" brushRef="#br0" timeOffset="157909.51">24655 1413 78 0,'-6'-10'345'16,"-7"1"48"-16,-2 2 48 0,-2 3 1 0,-2 0-61 0,0 8-67 15,0-3-48-15,2 6-36 0,2 0-47 16,3 2-57-16,1 2-53 0,5 0-34 0,1 2-19 16,3-1-12-16,2 1-4 0,2-1-5 15,3 1 0-15,-1-2-1 0,4 2-1 16,1-4 3-16,-1 2 1 0,3-2 1 0,2 1-1 16,-3 2 0-16,1 0-3 0,-1-1-8 15,1 3-30-15,-3-2-65 0,-1 2-96 0,1-2-108 16,-2 1-104-16,3-1-93 0,-3-4-24 15,3 0 38-15,-1-7 79 0,1-1 100 0</inkml:trace>
  <inkml:trace contextRef="#ctx0" brushRef="#br0" timeOffset="158059.38">24864 1424 104 0,'7'-7'401'0,"-3"-1"74"15,-2 3 50-15,0 1-28 0,-2 4-99 16,0 3-114-16,0 1-96 0,0 2-96 15,0 4-102-15,0 0-108 0,2 3-96 16,3-2-85-16,-1-1-70 0,0 5-37 0,0-5-3 16,3-1 25-16,-3 2 51 0,0-3 62 15</inkml:trace>
  <inkml:trace contextRef="#ctx0" brushRef="#br0" timeOffset="158260.16">24934 1536 133 0,'5'-3'203'16,"-3"1"20"-16,2 0 7 0,0-1 1 15,0 2-7-15,1-4-19 0,1 2-29 0,2-2-37 16,1 4-35-16,1-3-35 0,3-2-29 0,2 2-17 15,2-1-13-15,2 1-4 0,2-1-1 16,0 1-3-16,3 0-2 0,-1 0 0 16,0-1-2-16,0 2-1 0,1 3 1 15,-3 0 0-15,-2 0 0 0,0 4 2 0,-2 1 2 16,-2 5 0-16,0-1 2 0,-1 3-1 16,-1 5-30-16,-2 0-56 0,-1 5-76 0,1-2-109 15,-5 0-67-15,1 1-35 16,-1-2 9-16,-4 0 47 0</inkml:trace>
  <inkml:trace contextRef="#ctx0" brushRef="#br0" timeOffset="159668.42">22794 2976 21 0,'0'-2'138'0,"0"-1"-9"16,0 3-7-16,0-2-4 0,0 2-2 0,0 0 1 15,0 0 4-15,0 2 20 0,0 3 29 16,2 7 37-16,-2 4 42 0,3 6 27 16,-3 8 8-16,2 7-17 0,-2 9-36 15,2 5-52-15,0 7-54 0,0 1-45 16,2 6-41-16,-2-2-54 0,3 0-74 0,-1 0-90 15,2 0-99-15,3-5-97 0,-1 0-99 16,-1-7-24-16,1-5 30 0,-2-9 68 0,-1-3 86 16</inkml:trace>
  <inkml:trace contextRef="#ctx0" brushRef="#br0" timeOffset="159968.67">22966 2954 55 0,'4'-15'153'0,"-2"5"-14"16,2 2-27-16,3 3-25 0,-1 2-13 15,3 6-5-15,1 1-2 0,1 5-8 0,-1 1-2 16,1 6 5-16,-1 5 13 0,-3 1 26 15,-3 3 24-15,-2 4 18 0,-6 1 4 16,-2 5-7-16,-5-2-17 0,-2 1-29 0,-1 0-46 16,-3 0-64-16,-2-2-68 0,2-2-75 15,0-2-76-15,0-3-81 0,2-6-29 16,2-3 16-16,3-3 39 0</inkml:trace>
  <inkml:trace contextRef="#ctx0" brushRef="#br0" timeOffset="160232.64">23177 3105 109 0,'0'-4'217'0,"-2"5"21"0,-2 3-42 16,-2 8-48-16,-3 6-34 0,1 2-24 0,-3 8-19 16,3 2-20-16,1 0-18 0,1 3-16 15,4 0-10-15,0-4-7 0,4 0-1 16,0 0-1-16,4-7-1 0,1-2 1 15,3-4 2-15,1-2 3 0,2-9 6 0,1-1 9 16,1-8 10-16,2-1 12 0,-2-8 9 16,2-2 6-16,-2-6-2 0,-2-1-7 15,-1-4-8-15,-1-4-12 0,-5-2-13 16,0 0-26-16,-3 2-38 0,-1 0-50 0,-4 2-65 16,-1 7-89-16,-5-1-42 0,-3 6-5 0,1 3 19 15</inkml:trace>
  <inkml:trace contextRef="#ctx0" brushRef="#br0" timeOffset="160449.1">23461 2838 12 0,'6'-5'335'0,"-1"4"61"0,-3 2 59 16,-2 4 18-16,0 4-56 0,0 6-76 15,0 3-64-15,-2 3-54 0,0 8-56 0,-1 4-64 16,1 2-68-16,-2 5-77 0,2-1-91 16,0 2-104-16,0 2-94 0,2-3-93 15,2-1-73-15,0-1-1 0,0-3 49 0,0-4 82 16</inkml:trace>
  <inkml:trace contextRef="#ctx0" brushRef="#br0" timeOffset="160730.12">23707 3185 290 0,'-13'4'368'0,"-2"0"66"0,0 3 17 0,-2 2-47 16,3 1-55-16,-1 2-61 0,2 0-54 16,2-1-64-16,5 0-64 0,2 1-49 15,2-1-33-15,4-5-21 0,2 2-10 0,2-4-7 16,3-3-6-16,4 2-2 0,1-6 1 15,3 2 0-15,2-3 6 0,-2-4 2 0,2 3 4 16,-2 1 2-16,0 0 3 0,-2 4 3 16,0 3 0-16,-4 2 1 0,-1 4 0 15,-1 3-19-15,-3 1-41 0,-2 6-71 16,0-1-87-16,-2-1-89 0,3 4-95 0,-3-3-63 16,0-2-2-16,0 1 48 0,0-6 73 15</inkml:trace>
  <inkml:trace contextRef="#ctx0" brushRef="#br0" timeOffset="160865.85">23961 3294 140 0,'8'-10'291'0,"1"3"60"0,-3 4-11 0,0 6-43 0,1 1-54 16,-3 8-78-16,0 1-117 0,0 3-131 16,1 1-132-16,-1 1-106 0,-2 2-49 15,0 1 1-15,-2 0 42 0</inkml:trace>
  <inkml:trace contextRef="#ctx0" brushRef="#br0" timeOffset="161063.38">23999 3293 2 0,'2'-19'305'0,"0"5"56"0,2 2 56 15,0-2-7-15,3 4-53 0,1 1-67 0,3 0-59 16,2 3-56-16,1 1-74 0,3 0-101 0,4 0-112 15,1 4-110-15,3-3-109 0,0 0-96 16,1 0-34-16,3 3 23 0,-1-5 62 16</inkml:trace>
  <inkml:trace contextRef="#ctx0" brushRef="#br0" timeOffset="161774.41">25421 3160 190 0,'-4'1'237'0,"2"-1"4"0,0 3-46 16,2-3-29-16,2 0-13 0,2-3-3 15,5 2 14-15,3-3 32 0,5 0 34 16,4-1 23-16,9 1 6 0,4 0-1 0,6-4-17 16,7 4-39-16,1-1-49 0,5 4-46 15,4-2-34-15,0 2-26 0,3 1-16 0,-1 1-10 16,2 2-9-16,-1-2-4 0,-1 4-5 16,-2-2-4-16,-2 2-11 0,-6-4-27 15,-5 4-73-15,-4-3-110 0,-4 1-118 16,-2-3-122-16,-4 0-87 0,-5-3-27 15,-1-4 46-15,-3 1 96 0</inkml:trace>
  <inkml:trace contextRef="#ctx0" brushRef="#br0" timeOffset="163072.81">27485 2547 134 0,'-2'-6'268'0,"2"1"50"0,-2 1 4 16,2 0-19-16,-2 3-14 0,2-2-19 0,-3 6-22 15,3-2-34-15,-2 7-37 0,2 3-37 16,-2 4-28-16,2 6-19 0,-2 4-9 0,2 3-10 16,-2 1-10-16,2 2-12 0,-2 1-11 15,2 2-8-15,0-3-8 0,0 1-5 16,0-2-4-16,0-1-3 0,0-3-4 16,-2 2-3-16,2-6-4 0,0 1-1 0,0-6-2 15,0 1 0-15,0-3 1 0,0-1 2 16,0-5 1-16,0-1 1 0,0-1 1 0,0-2 0 15,0-5-2-15,0 0 1 0,0-5-2 16,2-4 0-16,0-2-2 0,0-6 2 16,2 0-2-16,3-3-2 0,-1-6 2 0,2 1-2 15,3-1 1-15,0-2-2 0,-1 2 1 16,3-2 0-16,0 2 0 0,1 2-1 16,-1 3 2-16,0 3 3 0,-3 2 5 0,1 2 6 15,0 3 4-15,-3 3 7 0,1 4 3 0,-3 2 0 16,0 2-1-16,1 5-2 0,-1 1-6 15,0 3-8-15,1 1-8 0,1 0-16 16,-2 1-26-16,3-2-46 0,2 4-55 16,-1-5-52-16,1-1-37 0,1-2-16 15,3-4 5-15,0-1 33 0,0-1 51 0,0-4 51 16,-3-2 40-16,1-1 28 0,0-1 18 16,-3 0 19-16,1-3 21 0,-3 3 30 15,-1 0 39-15,-1 2 42 0,-2 0 34 0,-2 5 15 16,1-1-2-16,-3 6-16 0,-3 3-30 15,-1 4-36-15,2 4-31 0,-2 2-22 0,0 3-15 16,1 1-10-16,1 4-6 0,2-3-7 16,2 2-5-16,3 1-1 0,-1-8 0 0,4 4-3 15,1-7-1-15,-1 1 2 0,5-6 1 16,0 0 2-16,2-4 2 0,-1-7 3 0,3-2 3 16,2-4 11-16,0-2 10 0,0-4 10 15,1-4 8-15,-4-1 7 0,1-3-2 0,-2 2-6 16,-2-4-9-16,-5-3-9 0,-1 2-8 15,-3 1-8-15,-2 0-12 0,-4 0-36 16,-4 4-83-16,-3 5-122 0,-1 2-125 0,-1 6-138 16,-2 4-64-16,-2 1-7 0,1 6 59 15,1-2 110-15</inkml:trace>
  <inkml:trace contextRef="#ctx0" brushRef="#br0" timeOffset="163369.42">28310 2575 194 0,'-2'0'399'0,"-2"2"57"0,-2 3 53 0,-1 0-46 16,1 4-90-16,0 1-87 0,-1 4-69 16,1-2-53-16,2 5-51 0,2-1-53 0,-1-1-44 15,1 1-31-15,2 0-19 0,2-3-15 16,1-1-5-16,-1-4 3 0,2 1 11 15,2-4 11-15,1-2 14 0,3-3 13 16,1-3 14-16,2-2 11 0,1 0 10 0,3-2 8 16,0-1 4-16,0 3-3 0,-2 1-6 15,2 3-9-15,-2 2-13 0,-3 3-18 0,-1 4-53 16,0 4-99-16,-1 2-116 0,-1 2-135 0,-1 2-96 16,1 2-39-16,-3 0 19 15,-2-2 82-15</inkml:trace>
  <inkml:trace contextRef="#ctx0" brushRef="#br0" timeOffset="163768.48">29527 2519 104 0,'3'4'390'0,"-3"1"95"15,-3 9 73-15,-1 5-26 0,0 3-73 0,-2 7-86 16,-1 8-93-16,1 2-90 0,0 6-70 16,-1 1-49-16,1 5-39 0,2 0-36 0,-3 2-53 15,3-2-86-15,2 2-108 0,-2-4-109 0,4-1-103 16,-2-7-82-16,2 2-9 0,-2-3 53 15,-3-6 91-15</inkml:trace>
  <inkml:trace contextRef="#ctx0" brushRef="#br0" timeOffset="164016.62">29428 2838 98 0,'4'-34'258'0,"3"5"40"0,-3 3 0 0,2 2-25 15,1 7-21-15,-1 0-22 0,2 5-27 16,3-1-34-16,0 5-36 16,1 0-41-16,1 3-36 0,2 1-25 0,2 3-14 0,-3 1-9 15,3 1-2-15,0 4-2 0,-2 3 0 16,0-3 0-16,-4 6 2 0,-3-1 1 0,-2 4 2 16,-4 1-2-16,-2 4-10 0,-4 2-35 0,-4-2-60 15,-1 1-71-15,-1 4-78 16,-1-4-100-16,-2-2-56 0,1-1 1 0,1-3 38 15,3-3 59-15</inkml:trace>
  <inkml:trace contextRef="#ctx0" brushRef="#br0" timeOffset="164314.69">29839 2624 57 0,'0'-4'291'0,"-5"1"37"0,-1 6 34 15,0 1-49-15,-3 2-72 0,-1 5-55 16,1 6-43-16,-1 0-35 0,1 4-35 0,1 2-35 16,1 1-31-16,1 1-20 0,2 3-12 15,2-2-6-15,0-1-2 0,2-1 6 0,2-3 9 0,2-3 12 16,0 1 19-16,5-5 29 0,-1-6 29 16,5 0 32-16,-1-7 37 0,5-1 29 15,0-6 8-15,0-3-7 0,2-2-18 0,-2-6-29 16,-2 1-34-16,0-4-30 0,-2-3-29 0,-3-2-24 15,-4 0-47-15,-1 1-84 0,-3-1-108 16,-4 0-112-16,-3 5-115 0,-3 0-70 16,-3 5-6-16,-1 1 56 0,-1 3 93 0</inkml:trace>
  <inkml:trace contextRef="#ctx0" brushRef="#br0" timeOffset="164528.6">30158 2315 154 0,'9'-8'415'0,"-1"4"90"0,-4 7 66 0,-1 3-37 16,-1 5-88-16,-4 7-105 0,-1 6-91 16,-1 2-80-16,0 6-67 0,-2 2-48 0,-1 2-37 15,-1 3-50-15,1-1-89 0,-1 0-115 16,2-1-118-16,-1 1-123 0,1-4-79 0,0-1-12 15,-1-4 50-15,3-1 97 0</inkml:trace>
  <inkml:trace contextRef="#ctx0" brushRef="#br0" timeOffset="164795.43">30414 2606 227 0,'-2'-6'461'0,"-4"2"81"0,-3 3 54 0,1 1-52 16,0 0-118-16,-1 1-116 0,1 3-106 16,1-3-78-16,3 2-54 0,0 1-38 15,2 0-23-15,0 4-20 0,4-4-13 0,0 2-16 16,0 0-16-16,4-1-9 0,1 0-10 0,-1-1-8 16,2 1-5-16,1-1 0 15,-1 3 4-15,1 1 0 0,1-2-2 0,-1 4-6 16,-1 0-16-16,-1 2-33 0,1 0-48 15,-2 1-52-15,1-1-47 0,-1 1-47 0,3-3-38 0,-3 2 8 16,2 0 41-16,-1-4 51 0</inkml:trace>
  <inkml:trace contextRef="#ctx0" brushRef="#br0" timeOffset="-191460.13">22712 4369 114 0,'-4'0'188'0,"-1"-2"-11"16,1 2-33-16,0 0-24 0,0 0-15 16,-1 0-13-16,3 0-15 0,0 0-16 15,0 0-8-15,0 0 0 0,0 0 16 16,0 0 24-16,2 0 31 0,-2 0 32 0,2 0 31 15,-3 0 24-15,3 0 12 0,-2 0 2 0,2 0-8 16,-2 2-17-16,2 1-23 16,-2 3-28-16,0 5-26 0,0 7-27 0,-2 7-22 15,2 8-19-15,-3 7-14 0,3 6-11 16,0 10-7-16,0-1-7 0,0 6-7 16,0 2-1-16,0 4-3 0,2-4-3 0,0-1-3 15,2 1-9-15,-2-1-14 0,2-3-37 16,-2-5-67-16,2-3-90 0,-2-1-94 15,2-7-84-15,2-3-85 0,-2-6-50 16,1-6 22-16,-1-6 66 0,-2-5 83 16</inkml:trace>
  <inkml:trace contextRef="#ctx0" brushRef="#br0" timeOffset="-190583.07">22691 4448 68 0,'0'0'136'15,"-2"0"-1"-15,2 0-6 0,-3 0-9 16,3 0-8-16,-2 0-7 0,2 0-6 16,-2 0 2-16,2 0 4 0,-2 0 11 15,2 0 19-15,-2 0 21 0,2 0 21 0,-2 0 17 16,2 0 4-16,-2 0-7 0,0 0-22 15,-3 3-25-15,3-3-25 0,-2 1-27 0,2-1-20 16,-2 3-15-16,2-3-12 0,-1 2-12 16,3-2-10-16,-2 0-13 0,2 3-7 15,0-3-4-15,0 0 0 0,0 0-1 0,2 0-1 16,1 0 2-16,1 0 0 0,0-3 0 16,0 3 1-16,5-2 1 0,-1-1 1 15,1-1 1-15,3 2 1 0,1-2 0 16,0-2 0-16,2 2 1 0,2-1 0 0,-1 1-2 15,1-1 0-15,2 1 0 0,-2 0-2 16,0 1-1-16,0 3 0 16,0 3 1-16,0 0 0 0,-2 1 3 0,-2 1-1 15,-3 4 3-15,1 2-1 0,-3 2-2 16,-1 4 1-16,-5 7-3 0,0-1 0 16,-2 3 0-16,-2 2 1 0,0-2 0 0,-1 3-1 15,3-1 0-15,3-2 0 0,-1 3 0 0,2-3-1 16,2-2 1-16,3 1 1 0,1 0 0 15,1 0 3-15,2-2 3 0,-1 0 7 16,1-1 11-16,0-2 11 0,-1-2 14 16,1 2 9-16,-2 0 5 0,-5-1 4 0,-2 4-3 15,-2-1-8-15,-6 3-8 0,-2 3-9 16,-7-2-5-16,-2 7-6 0,-6-3-5 0,-2 3-6 16,-5-3-5-16,-1 3-3 0,-3-1-11 15,-2-3-14-15,0-3-16 0,0-3-46 16,3 0-107-16,1-7-136 0,7-2-146 15,2-9-103-15,6-2-42 0,4-6 14 0,7-6 90 16,4-4 128-16</inkml:trace>
  <inkml:trace contextRef="#ctx0" brushRef="#br0" timeOffset="-189866.88">23878 4800 120 0,'-2'-1'226'0,"2"1"10"15,-2 0-29-15,2 0-36 0,-2 0-32 0,2 0-28 16,2 0-25-16,0-4-13 0,4 4-3 16,3-1 12-16,4 1 19 0,3-3 20 15,6-2 11-15,3 4 3 0,7-3-5 16,4-2-16-16,4 1-15 0,4 1-12 0,3-2-8 15,4 2-8-15,2-3-1 0,2-1 3 16,0 2 8-16,-2 2 9 0,0-1 6 16,-3 1 5-16,-1-2-5 0,-4 5-9 0,-7 1-13 15,-2-3-20-15,-7 3-20 0,-3 0-11 16,-3 0-7-16,-6 0-8 0,0 0-12 16,-5-1-39-16,-1 1-81 0,-2-4-118 0,-1 4-131 15,0-1-134-15,-1-3-62 0,-3-1 1 16,-2-2 61-16,-2-1 105 0</inkml:trace>
  <inkml:trace contextRef="#ctx0" brushRef="#br0" timeOffset="-182634.7">25770 4363 192 0,'-2'-3'221'0,"2"3"-15"16,-2-2-35-16,2 2-31 0,-2-3-20 15,0 3-10-15,0-2-8 0,2 2-3 16,-2-1-4-16,2 1-3 0,-2-4-2 16,2 4 0-16,-3 0 2 0,3 0-1 15,-2 0 1-15,2 0 2 0,0 0 2 16,0 0 4-16,0 0 5 0,0 0 8 0,-2 4 14 16,2-3 11-16,-2 4 5 0,-2 4-3 15,0 5-10-15,-3 6-18 0,-1 6-21 16,-3 8-25-16,-1 10-16 0,-3 2-16 15,-2 6-11-15,-2 6-5 0,0 3-9 0,0 2-3 16,-3 0-9-16,3 5-9 0,0-2-19 16,0-2-33-16,0 3-56 0,0-7-70 15,2 0-69-15,2-6-56 0,1-2-48 0,1-3-32 16,2-8-35-16,3-6 15 0,-1-7 39 16,3-7 52-16,2-7 52 0</inkml:trace>
  <inkml:trace contextRef="#ctx0" brushRef="#br0" timeOffset="-182388.03">25783 4417 173 0,'11'-25'369'0,"-1"5"46"15,-1 1 51-15,-3 9-33 0,3 1-54 16,-1 5-56-16,3 12-47 0,-1 6-33 15,3 7-44-15,0 12-64 0,1 7-49 0,1 8-34 16,0 6-22-16,0 5-13 0,2 2-10 16,-2 2-14-16,-1-3-22 0,1 2-52 15,-2-2-89-15,0-3-95 0,-1-1-90 16,1-3-88-16,-2-4-84 0,-3-2-5 0,-2-6 59 16,-3-6 81-16,-1-5 84 0</inkml:trace>
  <inkml:trace contextRef="#ctx0" brushRef="#br0" timeOffset="-182172.06">25648 4938 74 0,'-13'-14'339'0,"2"3"42"15,1 1 33-15,3 1-23 0,3-2-67 16,4 2-49-16,4 4-42 0,5-2-27 15,4 2-23-15,4-3-34 0,6 4-47 16,2 3-58-16,5-4-71 0,-1 2-89 0,5 2-107 16,0 1-122-16,2-2-121 0,-2-2-51 15,0 0 10-15,-2-1 56 0,-1 1 88 16</inkml:trace>
  <inkml:trace contextRef="#ctx0" brushRef="#br0" timeOffset="-180992.14">26662 4845 74 0,'0'0'199'0,"0"0"-3"0,0 0-24 0,0 0-24 15,0 3-19-15,2-3-12 0,0 1-9 16,2-1-5-16,-2 4-6 0,2-4-8 16,3 1-6-16,-1-1-4 0,3 3-6 15,-1-3 2-15,5 0 2 0,-1 0 4 16,5 0 5-16,4 0 7 0,3 0 26 0,3 0 24 16,5 0 13-16,4 0 3 0,2-3-3 15,7 3-10-15,-1-1-26 0,5-3-23 16,1 3-22-16,1-2-15 0,0 2-9 15,-2 1-4-15,-1-4-9 0,-1 4-12 16,-3 0-3-16,-1 0-3 0,-5 0-3 0,-4 4-5 16,-5-4-4-16,-3 1-1 0,-5-1 0 15,-2 0 0-15,-4 0-3 0,-2 0-2 0,-3 0 0 16,-1 0-5-16,-3 0-10 0,0 0-22 16,-1 0-48-16,-3-1-79 0,-2 1-97 0,-2-4-103 15,-1 4-133-15,-1-1-56 16,-4 1 9-16,-3 0 58 0,-2-3 88 0</inkml:trace>
  <inkml:trace contextRef="#ctx0" brushRef="#br0" timeOffset="-175482.57">29439 3908 108 0,'2'0'137'0,"2"-1"-7"0,-2 1-4 16,0 0-4-16,0 0-4 0,0 0-4 15,1 0-3-15,-3 0-2 0,2 0-1 16,-2-4-1-16,0 4-2 0,0 0-4 0,0 0-6 16,0 0-6-16,0 0-7 0,0 0-4 15,0 0 0-15,0 0-1 0,0 0 6 0,0 0 3 16,0 0 7-16,0-2 4 0,0 2 1 16,-2-1-2-16,-1 1-8 0,1-3-9 0,0 3-9 15,-2-1-8-15,-2 1-6 0,-1-4-5 16,-1 3-1-16,-1-2 0 0,-1 2 0 0,-3-3-1 15,-2 4-2-15,0 0-2 0,-2 4-4 16,-4-3-6-16,0 2-7 0,-4 3-8 16,-3 0-5-16,-1 3-3 0,-5 1-3 0,0 4-2 15,-4 0 0-15,0 3 3 0,-3 1 1 16,-1 5 0-16,2 2 2 0,-2 5 1 16,1-1 2-16,3 5 0 0,2-1 0 0,2 5-1 15,5 0-1-15,1 6-1 0,5-1-4 16,4-1 0-16,4 4-1 0,4 1 0 15,7-2 1-15,6 1 1 0,5-1 2 0,5-2-1 16,7-1-2-16,5 2-1 0,8-6-1 16,3 1-4-16,10-5 0 0,8-3 0 15,4-1 0-15,7-7-3 0,5-2 1 0,3-2-2 16,5-5-6-16,1-2-12 0,2-3-13 16,3-1-36-16,-3-7-72 0,1-2-96 15,1-3-98-15,-1-1-106 0,1-4-93 0,-1-3-19 16,-1-1 41-16,1-3 81 0,-3-2 94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38:52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10823 6031 18 0,'0'0'149'0,"0"-3"-22"0,0 3-29 16,-3-1-19-16,3 1-14 0,-2-3-13 16,2 3-10-16,-2-2-7 0,0 2-1 15,0-3 3-15,0 1 4 0,0 1 8 0,-3-3 3 16,3 4 2-16,-2-1-1 0,0-2-5 0,-2 2-5 16,1-3-6-16,-1 3-6 0,-3-2-6 15,1 2-4-15,0 1-3 16,-1-4-3-16,-2 4-2 0,-1-1 2 0,1 1 3 15,-1 0 2-15,-3 0 3 0,2 0 3 16,-2 0 4-16,0 0 1 0,-2 1-1 0,3-1 1 16,-3 4-3-16,0-3-2 0,-2 2-3 15,0 2-3-15,0-4-3 0,-3 3-4 0,-1 3-2 16,0 1 0-16,-3-2-3 0,1 3 1 16,-5 1 1-16,1-1 0 0,-3 1 5 15,-2 5 5-15,-2-2 7 0,0 0 1 16,0 0 4-16,0 3 1 0,-2 1 0 15,2-1-2-15,0-1-2 0,2 4-3 16,-2-3-2-16,2 3-5 0,3 0-1 16,-1 1-4-16,2 0-1 0,1 3-3 0,-1-2 1 0,0 3-1 15,3 1 0-15,-3 0 2 16,3 0 1-16,-1 4 4 0,1 0 3 0,-1 1 4 16,1 0 4-16,1 3 2 0,3 1 0 15,2-4-3-15,0 3-4 0,2-3-3 0,2 2-3 16,2-3-2-16,0 1 1 0,4-2 2 15,1 1 2-15,1 1 3 0,3-1 4 16,0 0 3-16,1 1 2 0,3 0 1 16,2 3 1-16,0-3-1 0,5 4-1 0,-1 2-2 15,4 3-2-15,1-2-4 0,3 0-3 16,1 2-3-16,4-2-3 0,0 0-2 0,4 0 1 16,2-3 2-16,5 0-1 15,0-1 3-15,3 0 2 0,3-3 4 0,4-1 2 16,0 1-1-16,5-1-2 0,1-1-2 15,3-2-3-15,1 3-4 0,5-5-5 16,2 1 0-16,5-1-2 0,-1 1-2 16,2-1-1-16,3-4 0 0,1 0 0 15,1-1-1-15,4 1-1 0,0-6 4 0,4 2 1 16,0 0-3-16,4-3 2 0,0 0-2 16,5-1 1-16,0 1-2 0,3-2 0 15,1-1-1-15,0-1-4 0,2 2 2 0,0-2-2 16,-2 2 1-16,-1-6 0 0,1 4 0 15,0-1 3-15,-2-3 0 0,1-2 2 0,-1 2-2 16,2-5 0-16,2 0-2 16,0 0-4-16,4-5 1 0,0 2-1 0,2-5 2 15,2-1-1-15,-1 0 1 0,1-3 2 0,0-1 0 16,1 0 0-16,-1 0 2 0,1-2-1 16,-1 2 1-16,0-3 0 0,1 2 0 15,-1 2-2-15,0-2-2 0,-1 0 1 16,-1 0-2-16,-2 2 0 0,-2-1 1 15,0 1 1-15,-2-1 1 0,-2 0 0 0,2 1 1 16,-3-2 2-16,3-2 0 0,0 3 3 16,0-3 3-16,2 0 4 0,0-1-1 15,2 1 3-15,-2 2 3 0,2-2 0 16,-2-1 1-16,-4 1 0 0,0 1 0 0,-4 1-2 16,-5-1 2-16,0 0-1 0,-4 0-1 15,-2 1-1-15,-2-2 1 0,-2-2-4 16,-3 2-2-16,3-2-2 0,-2-2-4 0,-1 0-3 15,3-2-2-15,0 0 1 0,2-3-1 16,0 0-2-16,-3 0 2 0,1 0-1 0,-2 0 2 16,-3 1-1-16,-1-1 1 0,-7 2 0 15,-3-1-1-15,-1 3 5 0,-6 1 0 16,-3-2 3-16,-2 2 2 0,-4 0 3 16,0-1 1-16,-4 3-2 0,0-2 1 0,-1 3-5 15,-1-4-2-15,-2 0-1 16,1 1-2-16,-1 1 1 0,-3-2-1 0,1 1-1 15,-3 0 2-15,-2 2-2 0,-2-3 1 16,-2 2 2-16,-2 0 0 0,-2 0 2 0,-3-2 3 16,-1 3 0-16,-5 1 0 0,0-3 0 15,-4 2-3-15,0-1 0 16,-4 2-5-16,0-4 0 0,-5 4 1 0,1-4-2 16,-5 3 0-16,0-2 0 0,-2 1-1 0,1-1-2 15,-5 0-1-15,0 0 1 0,-3 0 0 16,-1-2-2-16,-2 2 3 0,-1-1 3 15,-1 0 0-15,-3 0-2 0,-2-1 0 16,1 2 2-16,-3-1-2 0,0-1 0 0,-4 2 1 16,0-4 0-16,-5 4 3 0,1-3-3 15,-2 1 2-15,-3-1-1 0,0 1 0 0,-3-1-2 16,-1 0 0-16,-2 2-3 0,-2-3 0 16,0 2 2-16,-4-1-1 0,-1 0 4 15,-1 3-2-15,-3-2 4 0,1 2 0 16,-3-1 2-16,1 4-1 0,-5-4-3 15,0 3 5-15,-2-1-2 0,-2 3-2 0,0-2-2 16,-2 2 2-16,-1 3-1 0,1 0-2 16,0 0 0-16,0 2 1 0,0 2 1 15,-3-4 1-15,3 5-2 0,-2 0 2 0,2 3 1 16,-3-3-5-16,3 3 0 0,-2 3-2 16,-1 1 3-16,-1-2-2 0,0 3-1 15,-5 0 3-15,0 3 0 0,1-2 0 0,-3 1-2 16,0 2 0-16,-2 0 1 15,0 1 1-15,0 0 4 0,0 0 0 16,-2 2 3-16,3 2 0 0,-3 0 0 0,0 2-4 16,-3 1-3-16,1 2-2 0,0 2 1 0,-2 0-2 15,0-2 0-15,-1 5 3 0,1 2-1 16,2-3 0-16,0 2 1 0,0 2 1 16,0-1 0-16,2 1-1 0,0 2 1 15,0 1-1-15,0 0 0 0,-1 0-4 0,1 3 0 16,0-3 3-16,0 1-1 0,5 0 3 15,1-1-2-15,2 0 1 0,7-1-2 0,2-2-1 16,2-2 3-16,7 2 0 0,-1-2 2 16,5-3 2-16,3 1 1 0,1 1-1 15,4-2 1-15,0 0-2 0,3 0-3 16,1 0-1-16,0 0-6 0,1-1-7 0,1 2-22 16,0-3-48-16,1 3-78 15,-1 2-95-15,1 0-91 0,-1-1-96 0,3 5-81 16,-1-4-10-16,5 1 49 0,0-7 80 15,6-2 90-15</inkml:trace>
  <inkml:trace contextRef="#ctx0" brushRef="#br0" timeOffset="2088.5">26524 6512 35 0,'-9'-3'158'15,"-1"2"9"-15,-1-3-49 0,1 0-28 16,-3 2-12-16,2 1-7 0,-1-3-7 16,1 3-10-16,-2-2-10 0,3 1-7 0,-1-1-3 15,3 3 2-15,-3-1 4 0,3 1 3 16,-1 0 1-16,1 0-2 0,1 0-2 15,-1 1-6-15,0-1-2 0,-1 3-3 16,-1 2-3-16,-3 0 2 0,0-2 0 16,-2 5 4-16,-2 1 1 0,-2 0 6 0,-2 3 2 15,-2 2 3-15,-5 2 1 0,1 4 1 16,-3 1-2-16,1 4 0 0,-5 1-3 16,0 4-4-16,0 2-6 0,0 0-4 15,0 2-4-15,2 0-4 0,1 0-5 0,1 1-4 16,0 4-2-16,5 1-2 0,0 0-3 15,3 2-2-15,1 0-1 0,4 4 0 16,3-1-1-16,3-1-2 0,3 5-1 16,1-4-1-16,3 2 2 0,4-2 0 0,4 1 1 15,5-4 2-15,1 4-1 0,5-7 1 0,2 2 0 16,6 1-1-16,3-4 1 0,3-2 2 16,5-2 4-16,4 0 8 0,5 0 8 15,5-5 13-15,7 0 15 0,5 1 16 16,5-5 13-16,5-1 7 0,6 1 9 0,3-4 4 15,1-2 0-15,7 0-8 0,2-3-5 16,2-2-7-16,4 1-10 0,2-5-9 16,7 3-7-16,2-2-8 0,6-2-8 15,2 2-6-15,3-1-8 0,-1 3-7 16,3-5-4-16,-1 1-2 0,3 0-1 0,-3 1-1 16,3-4 0-16,2 2 0 0,0-3 2 0,-1 2-3 15,3-3-1-15,0 1 1 0,0-1-1 16,-2 1-1-16,-3 0 0 0,-1 0 0 15,0 0-1-15,-3-4-2 0,0 3 0 16,1 0 1-16,-1-4-3 0,1 1-8 0,-1-1-10 16,-2-1-12-16,-4-4-13 0,-2 1-15 15,-4-4-9-15,-4 0-5 0,-7-5 4 16,-2 1 12-16,-7-2 9 0,-5-1 14 0,-3-3 10 16,-6-3 11-16,-5-2 8 0,-5-2 6 0,-3 3 10 15,-4-4 9-15,-5 5 4 0,-3-4 2 16,-3 0 1-16,-4 0-4 0,-2-3-9 0,-2 2-3 15,-2-2-4-15,-5 2-5 0,1-2-2 16,-5-2 2-16,-2 0-1 0,-2-3-2 16,-2 3-1-16,-2-3 2 0,-4-1 2 0,-1 3-1 15,-3-3-1-15,-5 3 3 0,0-3-2 16,-4 2 0-16,-2-2 1 0,-5 3 0 0,1-4 0 16,-5 5 0-16,0-4 0 0,-4 0-2 15,0 0-1-15,-4-1 3 0,-2 0-2 16,-3-2-1-16,-3 2 0 0,-1-1 1 15,-4-3 0-15,0 1-1 0,-4-3 0 0,0 0 5 16,-2 0 4-16,-2 1 8 0,-1 0 4 16,-3 1 1-16,-1-2 3 0,-4 3-2 0,1 1-5 15,-1 2-6-15,-2 0-5 0,-2 1-3 16,-2 4-3-16,-5 0-1 0,-1 2 0 0,-3 2-1 16,-4-2 0-16,-4 3-1 0,-4 3-1 15,-2 0 0-15,-5-1-3 0,-4 2 6 16,-4 1 0-16,-7 1 2 0,-3-2 3 0,-7 2-1 15,-5 4 3-15,-5-4-7 0,-7 6-2 16,-2-3-2-16,-3 2 2 0,1 3-4 0,-2 1-2 16,-3-1-9-16,1 2-14 0,-1 0-21 15,-3 0-38-15,1 2-45 0,-2 2-53 16,5 2-55-16,-1 2-48 0,5 1-61 16,4 1-52-16,4 2-1 0,5-2 34 0,4 3 50 15</inkml:trace>
  <inkml:trace contextRef="#ctx0" brushRef="#br0" timeOffset="4940.81">4056 7415 75 0,'-5'0'125'0,"1"0"-4"0,0 2-4 16,-3-2-5-16,3 0-11 0,-2 0-15 0,2 3-16 15,-3-3-10-15,1 0-4 0,-3 1 2 16,3-1 4-16,-2 3 0 0,1-3-2 0,-1 0-1 16,-1 2-6-16,1-2-7 0,-1 3-6 15,-1-3-3-15,1 2 2 0,-1-2 4 16,1 1 6-16,-1-1 8 0,1 4 10 0,-1-4 11 16,-1 0 8-16,1 0 4 0,-1 0 2 15,-2 0-4-15,1 0-7 0,-1 0-8 16,-2 1-12-16,0-1-7 0,-2 3-8 0,-2-2-4 15,0 3-3-15,-2-3-1 0,0 3 2 16,-2 1 0-16,-3 1 2 0,-1-2 5 16,1 1 3-16,-1 0 2 0,-3 0 1 15,3-1-2-15,-3 2-7 0,2-2-7 0,1 1-8 16,-1-1-9-16,1-2-7 0,2 2-2 0,-1 0-4 16,1-1-2-16,-1 1-2 0,1 1 2 15,0-1-3-15,1 1 0 0,-1-1 0 16,-1 3 1-16,1-2 1 0,0 3-2 0,-1-3-1 15,1 3 3-15,-1-1-2 0,3-1 0 16,-2 2 1-16,1-3 0 0,1 2 1 0,2 1-1 16,-2-2 2-16,2 1-2 0,2 0 2 15,-1-2-2-15,1 0 1 0,2 0-3 0,1 3-1 16,-1-5 1-16,0 5-2 0,2-3-1 16,0 0-1-16,0 0 0 0,0 2 3 0,1-3 0 15,-1 4 0-15,0-2 1 0,2 0 1 16,-2 2 0-16,3-2-1 0,-3 2-1 15,2 0-1-15,-2 0-1 0,3 1 1 0,-1-4 0 16,2 5 1-16,-1-1-1 0,1 0 1 0,1-1 1 16,1 1 1-16,-1 0-1 0,1 2-3 15,1-2 0-15,-1 0 2 0,1-1 0 0,1 4 0 16,-1-2 0-16,1 5 2 0,-1-5 0 0,2 5-1 0,-3-2-1 16,3 3-1-16,-1-1-1 0,1 0 0 15,0 2 1-15,-1 0 0 0,1 3 0 16,0-2 0-16,-1-1-1 0,3 3 2 0,-2-2 1 15,2 2-1-15,-1-1 1 0,3 1-1 0,0-1 0 16,0 1-3-16,2 0-1 0,0 0 1 0,2 0-1 16,0 0 1-16,0 2 1 0,3-1 2 15,1 0 0-15,2 2-1 0,1-4-1 0,-1 5 1 16,3-4 0-16,2 1 1 0,-1-2-1 16,3 0 2-16,2 1-1 0,0-1 2 0,4-3 0 15,0 4-1-15,3-2 0 0,1-1 0 16,5 2-1-16,-1-4 3 0,5 4-1 0,0-5-1 15,4 2 1-15,2-2 1 0,3 2 0 16,1-3-2-16,3 2 1 0,1-5 2 0,3 1-1 16,2 2 0-16,4-4-2 0,0-1 0 15,5-1 3-15,1-1-2 0,1 2 1 16,1-5 1-16,3 1 2 0,0-3-1 0,4 2-1 16,0-2-2-16,2-1 1 0,2 0-2 15,2-1 2-15,-1 1-2 0,1-3-1 0,2 2 3 16,1-3-2-16,1 1-1 0,1 0 0 15,-1-2 1-15,1 1 1 0,0-1-1 16,-3 1 0-16,0-1 0 0,-1 2-1 0,1-2 0 16,-2-3 0-16,1 3 2 0,-1-3 2 15,3 1-2-15,-3 1 3 0,2-3-3 16,1 1-2-16,1 0-2 0,1-1 1 0,-1-2-2 16,-1-1 0-16,-1 2 0 0,-1-2 0 15,-5-1 1-15,0-3-2 0,-4 2 3 16,-5-1-1-16,1-2-1 0,-5 0 1 15,-2 1 2-15,-4-2-1 0,0 2 2 0,-4-2 0 16,-2 2 3-16,-2-3-2 16,-5 4 2-16,0-4-1 0,-2 4-3 0,-1 0 0 15,-3-2 0-15,-3 0 1 0,1 1-2 16,-4-2 1-16,0 2 0 0,-5-3 0 0,-2 4 0 16,-2-1 5-16,-4-1 7 0,-2 2 4 15,-2 0 7-15,-3-4 7 0,-1 3 3 16,-5-2 2-16,0 1-5 0,-4-1 1 15,-2-1-7-15,-2-2 0 0,-2 3-3 0,-3-2 0 16,-1 0-6-16,-3-1-2 0,-2 2-3 16,-2-1-3-16,-2-4-4 0,-2 3-2 15,-2-2 3-15,-3-1 0 0,-1 3 0 0,-3-3 1 16,0 3 0-16,-3-2 0 0,-1 0 0 16,-2 1 1-16,-2-2-1 0,-3 3-2 0,1 0 3 15,-2-1 1-15,-3 2 0 0,1-1-4 16,-5 0 1-16,-2 4-1 0,-4-2-3 15,-2 1-2-15,-2 1 1 0,-4 0 1 16,-1 1 0-16,-2 0 2 0,-1 2-1 0,-3-1 2 16,0 1-2-16,-2 2 1 0,0-2 0 15,0 0 1-15,-2 4 3 0,2-3-1 16,0 5-1-16,-2-1-4 0,2 0 0 0,-2-1-1 16,-2 4-3-16,0 2 0 0,-1-1 1 15,-1 2 0-15,0 2 1 0,-1 1 0 16,1 1-1-16,2 2 3 0,0-1-2 15,-1 2 2-15,1 4 0 0,2-1-1 0,2 2-3 16,0 1-5-16,0 5-10 0,2-1-12 16,1 5-20-16,-1-2-29 0,0 5-47 0,0-2-60 15,-2 2-72-15,2 2-75 0,2 1-95 16,1 3-61-16,1 2 2 0,1-4 38 0,1 2 68 16</inkml:trace>
  <inkml:trace contextRef="#ctx0" brushRef="#br0" timeOffset="18245.23">6325 8323 90 0,'-5'0'176'16,"3"-3"-16"-16,-2 3-25 0,0 0-9 15,0 0-1-15,-1 0-1 0,1 0-2 16,0 0 1-16,-3 0 0 0,3 0 3 16,-2 0 4-16,2 0 0 0,-3 0 0 0,1 0-4 15,-2 0-10-15,-1 0-7 0,1 0-8 16,-1 0-10-16,-1 0-13 0,-1 0-12 15,-2 3-6-15,1-3-11 0,-3 1-5 16,0 3-1-16,-2 0 2 0,-2-2 1 0,0 3 3 16,0-1 2-16,-2 2-4 0,-3 2-6 15,1-1-7-15,-2 2-8 0,-3 0-8 16,1 2-5-16,-1 3-5 0,-1-2-1 16,-1 2-1-16,-2 0-2 0,2 1-1 0,-1 4 1 15,-1-1-1-15,-2-1-1 0,0 3 1 16,0 4 2-16,-2-1 4 0,0-2 0 15,-2 7 0-15,2-2 4 0,-2 4 2 0,2-1-1 16,-2 5-2-16,2-1-3 0,2-1 1 16,0 6-3-16,1-4-4 0,3 1-1 0,0 1 0 15,3 1 1-15,1-2 0 0,3 4 0 16,2-4 4-16,2 4 0 0,2 0 0 16,0 0 0-16,4-1 0 0,3-1-1 0,1 5 1 15,3-1-6-15,2-2 0 0,2 5 3 16,2 0 0-16,0 0 0 0,4 0-5 0,2 0 1 15,3-1-3-15,3-1 1 0,3 0 1 16,2-5 1-16,2 0 1 0,4 2 3 0,5-5 2 16,2-2 0-16,3 2-3 0,3-1 0 15,3-3 3-15,3 0 0 0,4-2-1 16,3-2-2-16,2 2 3 0,4-3-1 16,2-4-1-16,2 2 2 0,5 1 1 0,1-7 2 15,5 2 3-15,0-1 1 0,4-2-3 16,0-3-4-16,3-1 1 0,-1-2-1 15,4-1-6-15,1 1 1 0,-1-4 2 16,3-2 3-16,1 4-2 0,1-4-1 0,2-1 1 16,-1 1-1-16,1-3 1 0,2 4-4 15,2-2 0-15,-2-2 0 0,0-1 0 16,0 4 0-16,2-4-3 0,-2-4 0 0,2 4 3 16,0-1 3-16,2-3-2 0,-2 0 0 15,2 0 1-15,-2 0 2 0,2-3-2 16,0 2-4-16,1-1 0 0,-1-2 1 0,0 1-1 15,-2-2 2-15,0 0-3 16,0-3 1-16,0-1 0 0,0-2 4 0,0 1 1 16,0-2-1-16,2-3 4 0,0 0 0 0,2-1-2 15,3 0-3-15,1-3-1 0,-1 2 0 16,1-3 0-16,-4-1 0 0,1 0 0 16,-5 0 0-16,0-1 0 0,-5 0-3 0,-1 1 1 15,-4-4 2-15,-3 3-2 0,-4-2 2 16,-2 2-1-16,-6 1 2 0,-3-3-1 15,-2 3 0-15,-3-1 0 0,-6 1 0 16,1-3 0-16,-4 3 0 0,-4-1 2 0,-1 0 0 16,-4 0 1-16,-2-2 1 0,-2 3 1 15,-2-1 2-15,-2 2 0 0,-2-5 0 0,-3 5 1 16,-2-1 0-16,-1 3-1 16,-3-3 0-16,-4 3-2 0,0-2 0 0,-2 3 1 15,-3 0 2-15,-1-1-1 0,-3 1 0 16,-1 1 0-16,-3 0-1 0,-2-3-2 15,-2 3-3-15,-2-4 1 0,-2 4 1 16,-3-3-2-16,-1 2-1 0,-1-4 0 0,-3 1-1 16,-1 0 1-16,-2 2 0 0,-2-4 1 15,-2 5 3-15,0-4 0 0,-4 0 0 16,0 0-1-16,-1 1 1 0,-3 0-2 0,-1 0-1 16,-1-1-2-16,-1 1 1 0,-4 0 0 15,0-1 0-15,-2 0 2 0,0 0 0 16,-4 0 2-16,0-1-2 0,-2 0 1 15,-3 0 3-15,-1-2-2 0,-1 2 3 0,-2-2 0 16,-2 2 1-16,1 1-2 0,-1-3 0 16,-4 3 3-16,0 0-2 0,-2 0 0 15,-5 1 0-15,1 1 1 0,-3 1-4 16,-1-1-2-16,-1 1-2 0,1 1 2 16,-3 1 1-16,2-1-3 0,-2 1 3 0,1 2 0 15,-1 1 1-15,0-2-1 0,1 1-1 16,-1 2 0-16,-2 2 0 0,0 2-1 15,0-2 0-15,-4 3-1 0,0 2 1 16,-4 0 0-16,-3-1 0 0,-1 5-1 0,-3 1-2 16,-2-1 1-16,1 4-2 0,-5-2 2 15,2 2 4-15,-2 1 3 0,0 0 3 0,-3 1-2 16,1 2 3-16,0-2-3 0,-4 4-3 16,-3 3-1-16,1-1-2 0,-5-2-1 15,0 4-3-15,1 2 3 0,-3 2-2 0,0-3 0 16,2 5 1-16,1-2 0 0,-1 0 1 15,4 0 3-15,3 3 0 0,0 2-1 16,1-2 0-16,1 3 0 0,0 0 0 0,4 0-2 16,0 2-1-16,4-3-1 0,2-1-1 15,3 2 1-15,4-1-5 0,3-1 0 16,4-1-3-16,1 1-5 0,6-1-8 16,3-2-13-16,6 2-19 0,2 2-51 0,4 1-77 15,5-2-84-15,3 1-78 0,5 3-76 16,5-2-93-16,3 0-8 0,5 0 46 0,4-3 75 15,4-1 76-15</inkml:trace>
  <inkml:trace contextRef="#ctx0" brushRef="#br0" timeOffset="22060.75">16133 8378 83 0,'0'0'146'16,"0"0"-21"-16,0 0-25 0,0 0-22 15,0 0-11-15,0 0-5 0,0 0 1 16,0 0 3-16,0 0 5 0,0 4 9 15,0-4 8-15,0 1 5 0,0-1 4 0,0 3 1 16,0-3-5-16,0 0-8 16,-2 1-12-16,0-1-11 0,0 0-11 0,0 0-8 15,-2 0-4-15,-1 0-2 16,1 0 1-16,0 0 1 0,-3 0 1 0,1 3-4 16,0-3-1-16,-3 3-3 0,-1-3-8 15,-1 1-6-15,1 3-6 0,-3-3-4 0,-2 3-4 16,-2 1 1-16,0-1-1 0,-2 1 3 15,0 0 3-15,-2 0 1 0,-2 1 6 0,-1-2 1 16,1 4 3-16,-2-5 2 0,-1 5 1 16,1-2 4-16,-3 2 2 0,1-1 2 0,-1 2 1 15,-1-4 0-15,-1 4-3 0,0 1-6 16,1-1-4-16,-1 1-7 0,1 1-4 16,-1 2-3-16,0-1-2 0,1 1 0 15,-1 3 0-15,2-1 1 0,-1 0 2 16,1 2-1-16,-1 0 0 0,1 4 1 15,1 0 2-15,-1 1 3 0,1 1 1 16,-1-1 2-16,3 3 4 0,-1-1-1 0,1 5 1 16,-1-6-2-16,3 6 0 0,2-5 0 15,-2 2-1-15,4-1-1 0,0 0 0 0,2 0-2 16,0 0-3-16,4-2-4 0,0 1-1 16,5 0-3-16,-1-3-2 0,3 3 0 15,2 1-3-15,2-4 1 0,0 5 1 16,4-4 1-16,0 2 0 0,2 0 2 15,2 1 0-15,1 0-1 0,1 0 0 16,3-2 3-16,2 6-1 0,-1-3-3 0,3 2 3 16,0-2 0-16,2 2 0 0,2-3-1 0,2 1-1 15,2-1 2-15,1-1 0 0,3 1 0 16,1 0 2-16,1 1-2 0,3-4 3 16,2 1 0-16,2-1 1 0,2 1 0 15,2 0 0-15,3-3 1 0,1 1 4 0,3-1 1 16,1-2 2-16,1-1 1 0,2 2 2 15,2-4-1-15,0 0-2 0,2-1-2 16,2 1-2-16,2-5-3 0,2 2 1 0,1 0-2 16,3-3 0-16,1 0 0 0,0-2 0 15,1 2 0-15,3-4-1 0,-2 2-3 16,2-2 0-16,0 2-1 0,2-2 1 16,-3-1-3-16,3 1-3 0,-2-4 2 15,0 1 1-15,0 2 0 0,0-4-1 0,2 0 1 16,-2 0 2-16,2 0 0 0,-3 0 0 15,1-4 0-15,0 4 0 0,0-2 2 16,0 2-2-16,0-1 1 0,-3 1 1 16,3 0-1-16,0 0-2 0,-2 0 0 0,2 0 0 15,0 0-2-15,-3 0-1 0,1-3 0 16,0 3 1-16,-1-2 1 0,-1-1 0 0,2-1 0 16,-3 2 0-16,1-2 1 0,-2-1 1 15,1 0-1-15,-1 4 1 0,-1-4 0 16,1 1 0-16,-1-1-1 0,1 1 1 15,-1-1-1-15,3-1 0 16,-3 2-1-16,3-1 1 0,0 0 0 0,-1 0-1 0,-1-2-2 16,-1 0 3-16,1 1 0 0,-3-3-1 0,0-1 0 15,1 1 1-15,-3 0 0 16,2-3-1-16,-1 2 2 0,-1-1 0 0,0-2 2 16,1 0-2-16,-3 2-1 0,0-3-1 15,0 3 2-15,-2-3-2 0,0 2 0 16,0-2 1-16,-2 0 1 0,0 0 1 15,0 2-1-15,0-2-2 0,-2-1 2 0,-1 2-2 16,1-1 1-16,-4-1 2 0,-1 2-2 16,1 0 1-16,-3-1 0 0,-1-2 0 15,-1 2-1-15,0-1-2 0,-1-1 1 0,-3-1 0 16,0 1 0-16,0-2 1 0,-2 2 1 16,-2 0 1-16,0-1 1 0,-1 0-1 0,-3 0 1 15,0 0-3-15,-5 1 2 0,0-1 0 16,-1 1 0-16,-3 2-2 0,-2-1 0 15,-2 0 2-15,0 1 2 0,-2-1 0 0,-3 0 5 16,-1 1 3-16,0-1 5 0,-1 0 0 16,-1-1 1-16,-1 1 1 0,-2-4-3 15,1 4-2-15,-1-3-3 0,0-2-1 0,-1 4-1 16,-1-3-5-16,-2 0 0 0,0 2-2 16,0-1-1-16,-2 2 0 0,0-2 0 15,-2 3 2-15,2-1 3 0,-2-1 2 16,-2 1 1-16,0 1 1 0,-1 0 0 15,-1-2-2-15,-3 1-1 0,1 1-2 0,0-1-1 16,-5 1 0-16,0-2 0 0,-2 1 0 16,1 1 1-16,-6-1 1 0,1-1 2 15,-2 2 3-15,0 0-2 0,-2-4 0 0,-3 3 2 16,1 1-2-16,0-4-1 0,-3 4-3 16,1-4 0-16,-3 3-1 0,0-2-3 15,1 3 1-15,-3-4-2 0,0 4 0 16,-4-2-1-16,0 0-1 0,-2 0 0 15,-4 0 2-15,-3 0 1 0,-1 1-2 0,-3-2 1 16,-4 2 0-16,0-2-1 0,-4 2-1 16,0-3 1-16,-4 5 1 0,-1-6 1 0,-1 6 2 15,-3-2 3-15,0 2-5 0,1-1 0 16,-1 0-2-16,1 1 0 0,-1 1 0 16,0 0 0-16,1 0 2 0,-1-2 2 15,1 5 2-15,-1-1-1 0,-2-2-2 16,0 4-1-16,1 1 0 0,-1 0-2 0,0-1-1 15,3 3 1-15,-3 1 1 0,0-1 1 16,0 2 3-16,3-1 1 0,-3 1-1 16,2-2 0-16,1 2-1 0,-1-1 0 15,1 4-2-15,-1-3 0 0,-2 0 1 0,3 0 0 16,-3 3-1-16,0-2-1 0,-2 3 1 16,3-3-1-16,-1 3 1 0,0-1 2 15,2 1 0-15,-1 0 2 0,1 0 1 0,-2 1 1 16,1-1 0-16,-1 3-3 0,-2 1 1 15,-2 0-2-15,0 1 0 0,0 3 0 16,-2-3-4-16,-2 5 1 0,-2-4-1 0,-1 3 2 16,1 1-2-16,-2-1 2 0,-1 0 2 15,1-1-2-15,1 1 4 0,1 0-2 16,2 1 1-16,0-1 4 0,2-3 1 0,2 2 1 16,2-1-1-16,2-3-2 0,2 2-2 15,5-2-6-15,0 1-2 0,3 0 1 16,3 0-3-16,5 0 3 0,-1-1 1 0,2-3 0 15,3 4-1-15,1-1-9 16,3 1-6-16,-1 1-15 0,3-1-35 0,0 0-73 16,0 3-95-16,0-1-98 0,4 3-97 15,0-1-104-15,2 2-30 0,2 1 40 16,4-2 79-16,3 2 94 0</inkml:trace>
  <inkml:trace contextRef="#ctx0" brushRef="#br0" timeOffset="24313.86">6227 9945 179 0,'-2'-6'236'0,"0"1"2"15,0 0-25-15,0 1-17 0,0-1-13 16,0 1-14-16,2 3-14 0,-3-1-13 0,3-2-11 16,-2 3-6-16,2 1 0 0,-2 0 4 15,2 0 9-15,0 1 9 16,0 6 7-16,2 5-1 0,-2 9-12 0,2 4-17 0,-2 8-24 15,3 10-28-15,-3 4-24 0,2 7-21 16,0 3-13-16,2-1-7 0,0 2-2 16,0 0-16-16,1-3-38 0,-1-1-64 15,2 1-97 1,1-6-97-16,-1-1-94 0,0-4-97 16,1-5-20-16,-1 1 35 0,-2-6 80 0,0-5 88 0</inkml:trace>
  <inkml:trace contextRef="#ctx0" brushRef="#br0" timeOffset="24582.08">6441 10393 68 0,'-11'-13'206'0,"-1"0"29"15,-3 6-35-15,0-1-33 0,0 7-21 16,0 2-14-16,1 3-17 0,1 4-15 15,0 3-13-15,1 3-10 0,3 2-6 16,1 1-7-16,3 1-9 0,1 1-10 16,4 1-12-16,4-2-11 0,3-2-6 0,1-1-13 15,3 1-33-15,1-3-58 0,5-2-70 16,0-2-105-16,0-4-58 0,2-1-23 0,0-5 15 16,-2-3 47-16</inkml:trace>
  <inkml:trace contextRef="#ctx0" brushRef="#br0" timeOffset="24853.43">6642 10214 188 0,'-2'0'252'0,"-2"3"30"0,0 3-38 0,-1 5-49 0,1 2-35 16,2 2-25-16,0 0-23 0,0 1-30 15,2 3-27-15,2-1-23 0,0-2-15 16,0-1-8-16,2-1-5 0,1-3 0 15,1-1-3-15,0-5 1 0,1 0 0 0,-1-2 0 16,2-3 5-16,-1-4 8 0,1-5 11 16,1-1 11-16,-1-4 16 0,1 2 12 15,-3-2 4-15,0 3 0 0,1-2-5 0,-3 8-10 16,2-3-12-16,-2 8-9 0,3 3-10 16,-3 2-10-16,2 5-36 0,1 1-66 15,1 6-82-15,1-1-99 0,-1 2-92 16,1-2-49-16,-1-2 6 0,1 1 48 15</inkml:trace>
  <inkml:trace contextRef="#ctx0" brushRef="#br0" timeOffset="25114.59">6974 10251 23 0,'0'-17'285'0,"0"1"54"0,-2 6 55 15,-2-2-35-15,0 4-54 0,-3 3-50 16,1 1-46-16,0 4-49 0,-1 0-50 0,1 4-38 15,0 2-30-15,1 1-16 0,-1 2-9 16,2 0-5-16,0 0-4 0,2 1-1 0,-3-1-1 16,3 0-3-16,2-2 1 15,0-1-3-15,0 2 0 0,0-4-1 0,2 1-1 0,3-2 1 16,-1 1 0-16,0 0 1 0,2 0 0 16,3-3-8-16,-3 4-36 0,3 0-75 15,-1 1-88-15,1-1-107 0,1 3-95 16,-1-4-40-16,1 1 10 0,-1-2 58 15</inkml:trace>
  <inkml:trace contextRef="#ctx0" brushRef="#br0" timeOffset="25429.75">7334 10112 133 0,'7'-3'315'0,"-1"0"-132"0,5-2-75 0,1-1-42 16,3-1-27-16,2 0-17 0,2 1-37 15,0-2-71-15,2-1-66 0,0 2-37 16,-2-2-19-16,3 4 1 0</inkml:trace>
  <inkml:trace contextRef="#ctx0" brushRef="#br0" timeOffset="26141.89">7514 9713 3 0,'-4'3'204'0,"2"-3"28"0,-2 4-13 16,1 0-30-16,1 8-21 0,0 4-19 0,0 9-21 16,2 4-23-16,2 10-22 0,-2 3-22 15,4 5-21-15,-1 3-15 0,3 4-12 16,-2 0-16-16,3 0-28 0,1 0-33 15,0-1-42-15,1-1-46 0,-1-2-63 16,-1-4-50-16,-1-3-9 0,-2-3 14 0,-2-5 31 16</inkml:trace>
  <inkml:trace contextRef="#ctx0" brushRef="#br0" timeOffset="26373.69">7368 10313 111 0,'-6'-12'227'0,"2"-2"23"16,-1 3-47-16,1 2-42 0,2 0-31 0,2-1-25 15,4 1-18-15,3-1-13 0,1-1-14 16,7 1-12-16,2 1-9 0,2-2-11 16,4 2-10-16,0-2-5 0,5 2-8 15,-1 0-25-15,1 0-38 0,2-2-47 16,-1 2-72-16,1 0-75 0,-1 1-35 0,1-1 0 15,-2 0 25-15</inkml:trace>
  <inkml:trace contextRef="#ctx0" brushRef="#br0" timeOffset="27784.17">16883 9556 20 0,'2'1'249'16,"-4"3"30"-16,-1 4 32 0,1 4-54 16,-2 2-50-16,0 6-36 0,0 1-25 15,1 7-22-15,-1 3-30 0,2 3-27 16,2 4-26-16,0 1-18 0,0 4-9 15,2-1-9-15,2 1-21 0,-1 1-37 0,1 0-47 16,0 1-63-16,2 0-81 0,-1-2-75 16,-1 2-23-16,0-2 12 0,-2-2 36 15</inkml:trace>
  <inkml:trace contextRef="#ctx0" brushRef="#br0" timeOffset="28048.95">16914 10301 174 0,'-8'-4'182'0,"1"3"-32"0,3-2-34 0,0 3-27 15,0 0-24-15,2 3-20 16,2 2-13-16,0 1-9 0,2 0-2 0,2 3-1 15,0 0 2-15,5 3 0 0,-1-3-3 16,3 3-5-16,1-1-2 0,3-2-9 0,2 0-16 16,2-2-28-16,2-1-42 0,1-3-75 15,1-3-39-15,2-3-19 0,-1-3 4 16</inkml:trace>
  <inkml:trace contextRef="#ctx0" brushRef="#br0" timeOffset="28281.24">17443 9913 146 0,'-14'-4'221'0,"-1"4"22"0,0 4-55 0,0-1-48 16,0 5-31-16,3 2-22 0,-1 6-20 0,0 1-21 15,5 3-25-15,-1 1-28 16,3 3-34-16,2-1-38 0,4-3-47 0,0 0-78 16,0-3-35-16,2 1-5 0,0-3 15 15</inkml:trace>
  <inkml:trace contextRef="#ctx0" brushRef="#br0" timeOffset="28415.83">17391 10072 92 0,'0'-6'162'0,"0"2"-29"0,0-3-50 0,2 2-42 16,-2-3-38-16,2 4-33 0,0-2-33 0,2 2-37 16,0-3-28-16,1-1-10 0</inkml:trace>
  <inkml:trace contextRef="#ctx0" brushRef="#br0" timeOffset="28498.33">17458 9974 60 0,'2'1'99'0,"0"3"-24"16,3 0-36-16,-1-3-42 0,2 2-50 15,3-2-37-15,-1-1-19 0</inkml:trace>
  <inkml:trace contextRef="#ctx0" brushRef="#br0" timeOffset="29011.39">17731 9857 59 0,'2'0'88'15,"3"-2"-26"-15,-1 2-19 0,0-1-10 0,0-3-3 16,1 3-3-16,1-2 0 15,-2 2 0-15,0-3-3 0,1 3-1 16,-1-2-4-16,0 2-1 0,0-3-5 0,1 4 0 16,-1-1 0-16,2 1 2 0,-2 0 5 0,3 0 4 15,-1 0 6-15,0 1 5 16,3 4 5-16,-3 3 4 0,3-3-1 0,-1 6 2 16,1-1-5-16,-1 2-5 0,1 4-7 15,-1 0-7-15,1-2-6 0,1 6-5 16,-1-6-6-16,1 6-13 0,1-6-19 15,-1 1-28-15,3-2-52 0,-2-1-61 0,-3-3-28 16,1-4-8-16</inkml:trace>
  <inkml:trace contextRef="#ctx0" brushRef="#br0" timeOffset="36525.94">7995 10400 32 0,'0'-4'132'0,"2"1"-20"15,-2 0-23-15,2 2-20 0,-2-2-18 0,0 3-15 16,0-2-14-16,0 2-9 0,0 0-6 16,0 0-4-16,0 0-1 0,0 0 4 15,0 5 6-15,2 2 4 0,-2 2 5 0,0 4 2 16,-2 4 1-16,2 7-4 0,-2 1-5 16,-2 1-4-16,1 6-3 0,-1-1-1 15,-2 3-3-15,2 3 1 0,-3-1-1 16,-1-2 0-16,-1 1 3 0,1-1 5 0,-3 2 6 15,-1-2 7-15,-1 0 6 16,-2-1 9-16,0 0 3 0,-2-2 2 0,-2-2 1 16,-2 2-4-16,0-2 0 0,-2-3-3 15,-3 0-3-15,1-1 0 0,-3-4 0 16,-1 3-1-16,-3-3 0 0,-2 2-1 0,-2-3 1 16,0-1 0-16,0 2-1 0,0-3 1 15,-2-1 0-15,2 1-2 0,0 1-3 16,2-2-5-16,-2 1-5 0,2 1-5 15,3 3-3-15,-1-2-4 0,2 6-3 0,1-1-2 16,-1 0-1-16,2 1 0 0,-1 3-2 16,1 4 0-16,-1-3 1 0,-1 2 0 15,0 2 4-15,1 0 2 0,-3 3 2 0,0-1 4 16,0-1 0-16,1 3 1 0,1 3 0 16,-2 2-2-16,3 2 0 0,1 2 0 0,1 3 0 15,1 0-3-15,3 3-1 16,2 1 0-16,0-3-1 0,4 4-3 0,0-1-1 15,2 0 0-15,2 1-1 0,3-1-2 16,1 0 0-16,1 0 0 0,4 2 0 16,-1 2-1-16,5 1 0 0,0 0 1 0,2-1-1 15,1 4 1-15,1 1-3 0,2 0 2 16,3 0 0-16,-1 4 0 0,1-2 1 0,-1-1 0 16,5 5 1-16,-3-4-1 15,3 2 1-15,2-1-1 0,0 0 0 0,-1 2 0 16,3-2 0-16,2 1 0 0,0 1-2 15,3 2 1-15,1-1 0 0,2 1 0 16,3 2 0-16,1-2 0 0,1 1 1 0,2-4 0 16,2 1 0-16,0-2 0 0,2-4 0 15,0 5 0-15,4-4 1 0,0-3 0 0,2 0 1 16,3-7-1-16,1 0 1 0,1-3-2 16,4-5-1-16,-1-6-1 0,1 0 1 15,2-3-2-15,-2-2 1 0,2-2 0 16,-2-2 1-16,2-1 1 0,-3-3-2 0,1 2 2 15,0-3 0-15,0 0 2 0,2 0 1 0,-2-3-1 16,1 0 4-16,-1-2-3 0,2 0 1 16,0 2 0-16,0-5-1 0,0 3-2 0,-2-2-1 15,0 1 0-15,-1 2 0 0,-3-3-1 16,-1 2 1-16,-1-3 0 0,-3 3 1 16,-4 2-1-16,0-2 0 0,-4 0 1 15,-2 0 0-15,-2 0 1 0,-3 0-2 0,-1 1 1 16,-3 0 0-16,-2-4 1 0,0 3 0 15,-2 2-1-15,-2-2 2 0,0 1-2 0,0 0 0 16,-2 1-1-16,-2 2-1 0,1-2 2 16,-1 2 0-16,2 1-1 0,-2 0 1 15,-1 0 0-15,3 2 1 0,0-2-2 16,0 3 0-16,0-2 0 0,2 3 0 0,-1 0 1 16,4 0-2-16,1-3 1 0,0 2-2 15,2-2 0-15,0 2 1 0,5-3-1 16,-1-3 1-16,3 1 1 0,2 0 1 0,2-3-1 0,0-3 0 15,4 3 1-15,0-1-1 0,4 1 0 16,0-1 0-16,1 0-1 0,3 0 1 16,1 2 0-16,-1-2 0 0,3 1-2 15,2 4 2-15,0-3-1 0,0 2-1 0,1 1 1 16,1-3 0-16,2 3 1 0,-2-3-2 16,2 2 0-16,0-3 2 0,0 4-1 15,0-4 1-15,3-1-2 0,-3 2 2 0,2-1 2 16,0-2 0-16,0 2 1 15,0 1 0-15,0-1 0 0,1 2-1 0,-1-2-1 16,2 0-1-16,-2 0-1 0,2 0 0 0,3 0-1 16,-1 0 0-16,1 2 0 0,1-5 2 15,1 2-1-15,-1-1 1 0,3-1 0 0,-3-1 0 16,3 1 0-16,-1-5 0 0,1 2 0 16,2 0 0-16,2-4 0 0,2-1 1 0,0 2 0 15,2-2-1-15,2 0 0 0,2-4 0 16,0 2 0-16,5 1-1 0,0-4 0 15,1 2 1-15,1-1 0 0,2 0 0 0,-1-4-1 16,1 3 1-16,2-3 2 0,0-1 2 16,0-1-1-16,2-3 1 0,2 3 0 0,2-4 0 15,3 0-3-15,-1 1-1 0,3-1-1 16,-1 1 0-16,1-1 1 0,-3 1-1 0,0 0 0 16,1 0 0-16,-1-4 3 0,0 3 0 15,1 0-1-15,-1-1 0 0,3 0 1 16,-1-2-2-16,1 4-2 0,1-2 1 15,3 1 1-15,-3-1-2 0,1 1 0 0,-2 1 1 16,-1-1 0-16,0 2 2 0,1 0 2 16,-3-2 0-16,3 1 2 0,-3-1-2 0,3 1 0 15,-1-1-4-15,3-1 0 0,-3 2 0 16,3-1 0-16,-3 1 1 0,-1 3 0 0,-3-3 0 16,0 3-1-16,-2 1 0 0,-2 1 0 15,-2 3 2-15,0-3-1 0,-2 3 0 16,0 1 1-16,-1-1 0 0,1 2-1 0,0 0-1 15,0-2 1-15,0 4-1 0,-1-3 0 16,-1 1 0-16,-2-1-1 0,-1 1 1 0,-1-2 0 16,-3 4 1-16,0-5-2 0,1 5 3 15,-3-2 1-15,-2 2 1 0,0-1 0 0,-2 2-1 16,0-4 2-16,-2 4-4 0,-3 3 0 16,-1 0-2-16,0-1 1 0,-1-1 1 15,1 5 0-15,-3-1 0 0,-1-1 0 0,-1 0-1 16,1 0 1-16,-1 2-1 15,-2-2 0-15,3 0 1 0,-3 0-1 0,0 2 0 16,3-1 1-16,-3-2 0 0,2 2 2 16,1 0-1-16,-1 0 2 0,0 2 2 0,62 14 7 15,-62-13-6-15,3 0-2 16,2-1 1-16,-1 2-1 0,1-2-2 0,2 3-1 16,1-1 1-16,-1-2-1 0,2 2-1 15,2-2 0-15,0-2-1 0,2 2 1 0,0 0 2 16,2-3 0-16,3 2 3 0,-1-1-2 0,2-2 3 15,1 2-2-15,3-1-1 0,1 2-3 16,2-2 0-16,0 0 0 0,-1 0 0 0,3 2-1 16,-2-5 1-16,0 5-1 0,0-5 1 15,-1 5 0-15,3-5 0 0,0 2 0 0,0-1 1 16,2-1 2-16,0 1 5 0,2-2 5 0,0 0 4 16,3-3 0-16,-1 4 2 0,0-5-3 15,0 0-3-15,-1-1-5 0,-1 1-2 0,0-3-1 16,-2-2 0-16,-2 0-1 0,0 0 1 15,0-2-2-15,-3-3 3 0,1 1-2 0,-2-1-2 16,2-4-1-16,-3 3 2 0,-1-4 1 16,-1 0 0-16,-1-4 3 0,-3 0 3 15,-2-2 4-15,-2 2 0 0,-2-6 3 0,-2 0 1 16,-4-1-3-16,-1-2-1 0,-1-2 0 16,-5-3-1-16,-2-1-2 0,-2-1-1 0,-4 1 3 15,-2-5 1-15,-3 1 1 0,-3 0 6 16,-5-5 0-16,-2 1 6 0,-2-1-1 15,-5-1 0-15,-3-1 1 0,-3-3 0 16,-4-1-3-16,-4 1-2 0,-2-2-2 0,-5-2-2 16,-2-3-1-16,-3 0-4 0,-6-1-2 0,-3-3-3 15,-2-4 0-15,-3 4-2 0,-4-1-4 16,-4-3 0-16,-2 0 0 0,-2 2-1 0,-3-2-2 16,-3-1 2-16,-3 0 5 0,0 0-1 15,-4 1 2-15,0-1 1 0,-4 0 1 0,0 1-2 16,-3-2-5-16,1 4 0 0,-2-1-2 15,-3 2-1-15,-2-3 1 0,1 3-2 16,-1-3 2-16,-2-1 1 0,-2 4 0 16,3-4-1-16,-3 2-1 0,2 1 1 0,-2 2-2 15,2-3 2-15,0 3 0 16,1 0 0-16,1 0 0 0,2 0 0 0,1 1 0 16,-1 2 0-16,3-2-1 0,1 2 1 15,1 1 1-15,2 3-1 0,2-1 0 0,0 0 0 16,0 3 0-16,4 0 0 0,0 1 0 15,4 0 0-15,1 1-2 0,3 1 0 0,3-1 1 16,2-1 0-16,2 5-2 0,2-5 0 16,4 4 0-16,0-4-1 0,5 5 2 0,-1-5 2 15,5 4 0-15,0 0 1 0,4-2 3 16,0 3 4-16,2 2 2 0,2 0 3 16,3-1 0-16,-1 1 1 0,5 2-1 15,-1 2-5-15,3-5-1 0,2 6-2 16,2-6-2-16,-1 4 0 0,4 0 0 0,-1-1 0 15,2 1 1-15,2-1 1 0,0 1 0 16,1-2-1-16,1 2-1 0,0 1 0 0,3-1-2 16,-3 4 0-16,1 0 0 0,-1-2 0 15,1 2 2-15,-1 4 0 0,-2-3 0 0,-2 1 0 16,1 2 1-16,-1-2-2 16,0 2-1-16,-2-3 2 0,-2 3-1 0,0-2-1 15,0 2 1-15,-2-3 3 0,-1 1-3 16,1-2 1-16,-2 1-1 0,-3 0 2 15,1-2-1-15,-3 2 0 0,1-4 1 16,-3 5 3-16,-1-5 0 0,-3 4 0 0,-2-2 2 16,0 2 7-16,-5 0 2 0,1-1 2 15,-2 1 0-15,-3-1-2 0,1 1-2 16,-5 1-5-16,1-1-4 0,-3 3-1 16,0-4-1-16,-2 2-1 0,0-1 0 15,-2 3 0-15,0-3-1 0,-2 3-3 0,0-2 5 16,-1 2-3-16,-1-2 0 0,-2 2 0 0,-1-2 1 15,-1 2 1-15,-1 1-3 0,1-1-2 16,-3 1 2-16,1 0 0 0,-1 1-1 16,0 2-1-16,1-3 2 0,1 2 1 0,-2-1-2 15,3 0 0-15,-3-1 1 0,3 4 0 16,-3-4-1-16,3 1-2 0,-3 2 1 16,0-3 0-16,1 4-2 0,-3-4 2 15,0 1-1-15,0-1 2 0,1 0 0 16,-3 2 0-16,-2-2 0 0,0 0-1 0,0 0 1 15,-2-3-1-15,0 3 1 0,-2-1 0 16,-1 1 1-16,1-3-1 0,-2 3 1 16,-1-1-1-16,1 0 0 0,0 1 0 15,-1 1 1-15,1-2-2 0,0 1 1 0,-1 0 3 16,1 0-1-16,2 0-1 0,-2 0 0 16,1-1 1-16,-1 2-1 0,0-1-1 15,-3 3 0-15,3-2 0 0,-3 0 0 0,-1-1 0 16,-3 2 0-16,0 2 0 0,-1-3 1 15,-1 3-1-15,-4-3 2 0,0 2-1 16,0 0 1-16,-2-2-4 0,2 0 2 0,-3 2 0 16,1 0-1-16,-2-2-1 0,0 2 0 15,-1 2 4-15,-1-1 1 0,-2 0-1 16,-3 1 1-16,-2 3 0 0,1-4 1 16,-3 4-3-16,-2-3-4 0,-2 2 0 0,-3 3-1 15,-3-3 1-15,-3 2 2 0,-1 1-1 16,-3-1 4-16,-2 0-1 0,0 3-1 15,-2-3 3-15,-2 3 0 0,0-2-1 16,0 1 1-16,-2 4-1 0,-3-1-1 0,-1-2-2 16,-3 6 0-16,-2-3 0 0,-4 1-1 15,0-1 4-15,-2 5 1 0,-2-3 4 0,0 2 3 16,0-1 2-16,0 3 1 0,-5-4 0 16,1 3-1-16,-3 1-4 0,-3-1-6 15,-1 2-2-15,-2 0-1 0,-2-2-1 16,0 4 2-16,0-2 1 0,0 1 1 0,0-1 2 15,2-1-1-15,-2 2-2 0,-2-1-2 16,2 1-3-16,-2 1 1 0,2-4 1 16,-2 2 1-16,2-2 2 0,2 4 2 0,0-3 0 15,0 0 0-15,-2 0-2 0,0 1 0 16,-2-1-3-16,0 3-2 16,-2-4 1-16,-1 2 0 0,1-2 3 0,0 4 2 0,0-3 0 15,1 1-1-15,-1-1 0 16,2 1-1-16,-2-2-3 0,-2 4 1 0,1-2-2 15,1-2 3-15,0 4-2 0,2-4 3 16,2 0 2-16,0 0-1 0,0 1 2 16,2-1-1-16,0 0 0 0,0-1-2 0,-2 0-3 15,2-2-1-15,2 3 1 0,1-3 0 0,1 0 3 16,2 0 1-16,3-1 3 16,2 2-3-16,2-2 1 0,-1 3-2 0,3-1 0 15,-2 0-2-15,2 1-1 0,0-2-1 16,2 3 3-16,0-2-1 0,4-2 1 15,1 1 3-15,-1-1 0 0,4 1 4 0,1-1-4 16,2 0 2-16,1-1-2 0,1 4-3 16,2-3-1-16,0 2-1 0,0-1 2 15,2 3 0-15,2 0 1 0,4 1 0 0,0-2 0 16,5 2 1-16,2 2-1 0,4-2 0 16,0 1 2-16,4 1 1 0,2-1-1 15,4 2 0-15,3-2 2 0,2 1-3 16,4-1-2-16,4 1-5 0,0 2-13 15,5-1-27-15,3 1-43 0,3-4-55 0,2 4-75 16,6 0-83-16,3 4-93 0,1-3-61 16,1 4-4-16,-1 0 33 0,-4 4 60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39:53.6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22682 6169 63 0,'0'0'167'0,"-2"-3"-12"0,2 2-43 0,-2 1-27 0,2-4-17 16,-2 4-11-16,2-2-5 0,-2 1-6 15,2-3-4-15,-2 4-1 0,2-1 1 16,-3 1 4-16,3-3 7 0,-2 3 5 16,2 0 7-16,-2 0 3 0,2 0 2 15,-2 0 0-15,0 0-2 0,0 0-4 0,0 0-8 16,0 0-8-16,-3 0-8 0,-1 3-10 15,0-3-6-15,-3 1-4 0,-1 3-1 16,-3-3 2-16,0 5 1 0,1-5 5 0,-3 3 0 16,-2 1 2-16,0-1 1 0,-2 1 3 15,0 0 2-15,0 0 2 0,-2-1 2 16,-3 1-1-16,3 0 2 0,-2-1 1 16,-3 3 0-16,1-3 2 0,0 2 2 0,-1 2 2 15,-1-2 1-15,-1 4 0 0,1-1 2 16,-1 0-1-16,-1 2-2 0,1 3 0 15,-2-2-1-15,3 2-3 0,-3 1-4 0,3 3-2 16,-1 2-4-16,1-3-4 0,-1 4-6 16,3 0-1-16,-1 3-2 0,1-2-3 15,2 1 1-15,2 2 1 0,1-2 2 16,1 2 0-16,3 1 3 0,-1 2 3 0,2-2 3 16,2 2 0-16,0 1 1 0,1 1-2 15,1-1-4-15,3 1-5 0,-1 3-5 16,1-1-2-16,3 2-3 0,1 0-3 15,0 1 1-15,4-2-1 0,0 4-1 0,4 1-2 16,0-1-1-16,3 0 1 0,1 2-2 16,3-1-1-16,2 2 1 0,-1-2 3 15,5 0-3-15,0 0 1 0,2-1 0 16,0-2 2-16,2 1 2 0,3-2-2 16,-1 0 1-16,0 0 1 0,3-2 2 0,1 0-1 15,3-1-2-15,2 1 1 0,1-2-2 16,3 0 2-16,2-1-3 0,3 1 3 0,3-1-4 15,3-1 1-15,-1 2 1 0,5-4-2 16,0-2 1-16,0 5-1 0,2-4 3 16,2-1-2-16,0-1-1 0,0 2 0 0,2-4 0 15,2 0-1-15,0 2 1 0,1-4 3 16,1 1-2-16,3-3 2 0,-1 1-2 16,3-3 0-16,1-1-1 0,3 1-3 0,2-2 1 15,4-5 0-15,1 1 1 0,3 0-1 16,0-4 2-16,1 0 0 0,1 0 1 15,3-4-1-15,0 2-1 0,-1-1 3 0,-1 1-2 16,2-2-2-16,-3 2 2 0,1-1 0 16,-1 1-3-16,3-2 1 0,-2 2-1 15,1 0 0-15,1-2-2 0,-3 2 0 16,1-2 2-16,0 3-3 0,-1-4 2 16,1 1 0-16,-1 2 3 0,3-2-1 0,-1 3 1 15,1-3 1-15,0 2 1 0,2-2-1 16,2 2-2-16,2 0 2 0,0-2-4 15,2 3 2-15,-2-3-4 0,0 2 3 0,0-2 0 16,0 3-1-16,0-3 1 0,0 2 0 16,-2-2 4-16,2-1-4 0,-2 4 2 15,-1-4 1-15,6 1-1 0,-1-1-2 16,2 0-2-16,2 0 0 0,1-1-1 0,1 1 1 16,1-4 1-16,-1 4-3 0,1-1 4 15,-1-2 0-15,-1 2 0 0,-3-3 3 16,-2 4 0-16,2-1 2 0,-2 1-1 15,-2 0-2-15,2 0-2 0,-2 0 0 0,-2 0-1 16,0 0-1-16,-2 0 1 0,0 0 0 16,-5 0 1-16,1 0 0 0,-1 0-1 0,-1 0 1 15,-1-3 0-15,-1 2 0 0,-1-3 0 16,0 0-3-16,-2 0 3 0,1 0 0 16,-1-1-1-16,-2-3-1 0,-2 3 2 0,0-2-1 15,-2-1-2-15,0-1 0 0,-5 1 1 0,1-1-1 16,-3 0 0-16,-1-1 2 0,-1 0 1 15,-2-3-1-15,-1 2-1 0,1 1-1 16,-2-5 2-16,2 2 1 0,0 0 1 16,1-4 2-16,-1 1 3 0,0 2-3 0,-2-5 1 15,3-2-4-15,-3 2-2 0,-2-1-2 0,-2-1 2 16,0 0-1-16,-5 0 2 0,-1-3 1 16,-3 2 1-16,-5-1 2 0,-4 0-3 15,-3 2 2-15,-4-4 2 0,-3 0 0 0,-4 0 4 16,-2-3 0-16,-2 2 3 0,-2-3-1 15,0 0-2-15,-2 0-1 0,-3 3-2 16,1-3-3-16,-1 1-2 0,1 2 1 0,-3-3 1 16,1 3-2-16,-1-2 0 0,-1-1 0 15,-3 3 2-15,-2-4-1 0,0 2 0 16,-4-1-1-16,-2 0-1 0,-3-1-1 0,-1 0 1 16,-3-3-1-16,-3-1 2 0,-3 0 2 15,-2 2 2-15,-3-2 1 0,-1 0 2 0,0 0 2 16,-2 0 0-16,-3-1-1 0,0 1 7 15,1 0-4-15,-1 0-2 0,-1 4 0 16,1-5-2-16,-1 4-2 0,-1 2-5 0,-2 0 0 16,1-1 0-16,-3 1 0 0,-2 1-1 15,0-1-1-15,-5 3 1 0,1-3 1 16,0 3-2-16,-4-2 1 0,-1 3 1 0,1-1 0 16,-5 0-3-16,2 2 1 0,-3-1 2 15,-1 3 1-15,0-3-1 0,-4 2 0 0,0-2 2 16,-2 2 0-16,-2-2 0 0,-1 4-2 0,-1-4 0 15,-3 1 2-15,-1 0 1 0,-1 1 0 16,1-2-1-16,-3 4 0 0,-2-4 3 16,0 1 0-16,-2 3 1 0,0-2-1 15,-2-1-1-15,2 4 2 0,-2-1-2 0,0-1-4 16,-2 1 0-16,2 1 2 0,-3-1 0 16,1 0 0-16,2 0 1 0,0 1 0 0,2 2 2 15,2 1-1-15,0-2 0 16,1 1-1-16,1 2-3 0,-2 1 3 0,2 0-2 15,-2-1 1-15,1 2-2 0,-1 0-1 0,0 3 1 16,0-2-4-16,-2 2 1 0,0-2-2 16,0 5 4-16,-2-4 0 15,0 3-1-15,0 1 2 0,0-1 0 0,2 1 1 16,-2-1-1-16,2 2-1 0,0 3 1 16,0-2 3-16,0 1 1 0,-2 2-1 0,2-1 0 15,-2 1 2-15,-2 3-1 0,-3-1-3 16,-1 1-1-16,-3 0 0 0,-1 0-1 15,-3 0-2-15,0 1 1 0,0-1 0 0,0 3 0 16,3-3 1-16,-1 3 0 0,5-2 1 16,1 2 0-16,3-1 0 0,2 2 1 15,2-1 1-15,2 2-3 0,3 1 0 0,1-1 1 16,-2 1 0-16,3 3-2 0,-5 1-2 16,0-1 3-16,-2 0 0 0,0 2-1 15,-2 0 0-15,0 2 1 16,0 2 2-16,2-2 1 0,0 0-1 0,0 4-1 0,2-1 1 15,2-1 2-15,3 0-1 0,1 1 0 16,5 1-1-16,0-1 2 0,4 2-2 16,-1-3-1-16,4 2 0 0,1 1 0 0,0 3 1 15,0-1 0-15,0 2-5 16,-2-2 2-16,3 1 1 0,-3 3 0 0,0-5 0 16,0 5 0-16,-2-3 3 0,0 3-3 15,0-2 2-15,0 0-1 0,-2 2 1 0,-1-3 0 16,1 3 1-16,-2-3 1 0,2 2-3 15,0 1-1-15,2-4-2 0,0 1 1 16,4 0-1-16,0 0-1 0,5-4 3 0,-1 3-1 16,3-1 0-16,-1 1 0 0,3 0 2 15,2 2-2-15,-3-5 1 0,3 3 1 16,0-2-1-16,0 2 0 0,-1 1 1 16,1-3 2-16,2 2-2 0,-2-1 1 0,2 1 1 15,2-1-2-15,2-3 0 16,4 1-1-16,1-1-2 0,5-2 0 0,3-3-2 15,2-2-2-15,4 0-4 0,3-2-7 16,1-3-5-16,2 1-11 0,3-1-25 0,0 1-59 16,-1-4-99-16,-1 5-114 0,0-2-141 15,-3 1-81-15,-2 0-23 0,-4 0 37 0,-2 2 90 16</inkml:trace>
  <inkml:trace contextRef="#ctx0" brushRef="#br0" timeOffset="13196.61">4822 7695 126 0,'2'-4'165'15,"0"-1"-27"-15,-2 3-42 0,0-2-25 0,0 0-8 16,-2 0 1-16,0 3 0 0,-2-3-3 15,1 3-5-15,-1-2-3 0,2 2-2 16,-2-3-2-16,0 3 3 0,-1-1 1 16,-1-2 3-16,2 3-2 0,-3 1-2 0,1-3-6 15,0 3-7-15,-1-1-6 0,-1 1-9 0,2 0-7 16,-3 0-6-16,1 1-4 0,-3 2-2 16,0-2 1-16,1 5 1 0,-3 0 2 15,0 3 5-15,1 0 5 0,-3 2 0 16,0 3 1-16,0 0 0 0,1 1 0 0,-1 4-3 15,0 1-1-15,2 0-1 0,0 0-1 16,1 4-1-16,1-3-3 0,3 4-2 16,-1 1-2-16,3-1-2 0,2 1-1 0,-1 2-1 15,1-2 0-15,4 3 1 0,0 1 1 16,2-1 3-16,3 4 6 0,1-5 4 16,2 5 3-16,3-3 4 0,2 3 0 0,4-3-3 15,2 3-4-15,2-2-4 0,2 1-1 16,5-2-3-16,-1 1-1 0,5-1 1 0,2-1-1 15,2 0 1-15,2 1 2 0,2-4-1 16,0 3 2-16,5-1 1 0,1-2 2 16,3 0 0-16,4-1 2 0,2 0 3 0,2-5 1 15,4 0-1-15,3 0 2 0,2 0 1 0,6-1 0 16,2-4-2-16,2 4 0 16,4-3-1-16,3-2-5 0,1 2-3 15,3-2-2-15,-2 2-4 0,2-3-2 0,2 2-1 16,-1-2-1-16,4-1 0 0,1-2 0 0,0 2-1 15,2-4 0-15,2 1 2 16,1 0 0-16,-1-2-2 0,3 2 1 0,-3-1 0 16,0-4-1-16,1 2 0 0,-1 0 0 15,0-5-1-15,1 3 2 0,-1 0 1 16,1-4 2-16,1 0 1 0,3-4-1 16,-1 0 1-16,3-1-3 0,0 2 1 0,-1-2-3 15,1-2 1-15,-2 2 0 0,-1-1 0 16,-1 1 0-16,-3-1 4 0,3 2 9 0,-3-4 14 15,2 3 16-15,3 2 11 0,4-2 4 16,2 1 2-16,2-1-7 0,4 2-14 16,1-2-18-16,1 4-10 0,2-2-6 15,1 3-2-15,2-1 1 0,-1 1-2 16,3 1 2-16,0-1 1 0,4 3-1 0,0 2-4 16,-2-1-2-16,0 1-1 0,-1-1 0 15,-1 3-3-15,-2-2 2 0,2 0 2 16,-3 3 0-16,1-3 3 0,2 1 0 0,0-1 0 15,-1 1 0-15,1 1-3 0,0-1 0 16,0 0-2-16,-3-1 0 0,1 0 3 0,0-1 3 16,-3 1 1-16,1 1-2 0,-3-2 3 15,3-3 0-15,-3 4-4 0,-2-2-2 16,-2-2 0-16,-1 3 2 0,-8-3-2 16,-1 2 0-16,-3-3 2 0,-1 1 0 0,-5-1-1 15,0 0 0-15,-2 0 2 0,-2-1 0 16,-2 1-1-16,2-3-1 0,-3 2-3 15,1-4 1-15,-2 2 1 0,-1-2 0 16,-3 4 0-16,-1-3 0 0,-3 1 1 0,-1-1-2 16,-4 0 0-16,0 0-2 0,0-1 1 15,0 1 2-15,-3-1 3 0,3 2 0 16,-2-5 0-16,2 2 3 0,0-3 0 0,2-1-1 16,0 1-4-16,3 0 2 0,1 1 0 15,0-1 0-15,0 0 1 16,-1-1-3-16,-1 4-1 0,0-2 2 0,-2 3-1 15,-2-1-2-15,0 2 0 0,-2 3 3 0,0-4 1 16,0 2 0-16,0 2 1 0,-3-3-1 16,3 3 0-16,0-2-1 0,2 2 0 15,0-3-1-15,2 4 0 0,0 0 0 0,0 0-1 16,0 0-2-16,0 4 0 16,-2 0 1-16,-2 1-2 0,-2-1 3 0,0 1 1 15,-3 0 1-15,1 5 2 0,-1-4-1 0,-1 3 3 16,-1-2-2-16,1 2 0 15,-1 0-1-15,1 1 1 0,2-4-2 0,-1 3-2 16,3 0 0-16,0-2 0 0,1 2-1 16,3-2 0-16,0-1-1 0,0 1 1 15,0 1 1-15,-2-4-1 0,0 1 1 16,0-1 1-16,-2 0 1 0,-3 0-1 0,1 1 4 16,-3-2 0-16,-1 2 0 0,-1-4-1 15,1 2 0-15,-3-2 0 0,0-1-3 16,2 4 1-16,-1-4 0 0,3 0 1 15,1-4 0-15,1 4 1 0,1-1-1 0,0-2 0 16,1-2-3-16,-1 4 0 0,-3-3 1 16,1-1 2-16,-3 1-1 0,1-2 0 15,-5 0 1-15,0-2 1 0,-2 3 0 0,-2-5 2 16,-2 1 4-16,-3 0 4 0,1-3 4 16,0-1 0-16,-3 1 1 0,1-1-3 0,-1 0-4 15,1-4-4-15,0 5-4 0,-3-5 0 16,0 1-2-16,1 2 0 0,-3-2 1 15,-2-1-1-15,1 1 1 0,-3 0-4 16,0 2-4-16,-4-2-6 0,0-1-6 0,-5 0-5 16,-3-1-2-16,-1-1 0 0,-4-2 4 15,-2 3 5-15,-2-2 4 0,-4 0 6 16,-2-1 2-16,-3 2 2 0,-2-1 0 16,-1 0-1-16,-3-4 1 0,-2 5 2 15,-2-2 0-15,-1 1-1 0,-1 2 2 0,0-2 1 16,0 0-1-16,-3 1-3 15,3 0 0-15,-2 2 0 0,-1-1-1 0,1-1 1 16,0 2 0-16,-3 0 1 0,1 0 0 0,-1 0-3 16,-3 0-3-16,-1 1-7 0,-4-2-9 15,-4-1-6-15,-2-1-3 0,-3 1-3 16,-3-2 4-16,-3 1 6 0,-2-4 10 16,-2 2 5-16,0 0 4 0,-2-1 4 0,-2 1 1 15,-3-2 0-15,1 5-1 0,-2-5 0 16,-1 3 1-16,-4 1-1 0,1-3-1 15,-1 3 0-15,-4 0 0 0,0 0 2 0,-4 2 0 16,-2 1 0-16,-3-1-2 0,-3 2 0 16,-5 1 2-16,-2-2-3 0,-2 1 2 15,-4 2-2-15,-1-1 3 0,-3 1-2 16,-1 2 1-16,-2-2 1 0,1-1 0 16,-3 2 1-16,-2 0-1 0,-2 0 1 0,0-2-1 15,-2 5 0-15,-2-4 0 0,-1 3 1 16,-1-1 2-16,2 0 2 0,-3 2 5 0,3-2 4 15,0 1 2-15,0 0 4 16,-1 0 0-16,-1-1 1 0,2 3-5 0,-3-3-3 16,-1 3-2-16,0-1-3 0,-1 0-3 15,-2 1 1-15,1 0 0 0,-1 2-2 0,3-2 1 16,-1 4-1-16,3-3 3 0,0 1-1 16,1 1-3-16,3-2 1 0,0 4 2 15,0-3-4-15,2 3-1 0,-2-2-1 16,0-2 1-16,-1 2-1 0,1 0-1 0,0 1 1 15,2-3 4-15,0 4 4 0,0-1 1 16,0 2 4-16,2-2-1 0,0 1-1 16,0 0-3-16,3 0-3 0,-1 3-1 0,0-3-4 15,0 4 0-15,1-1 1 0,1 1-1 16,2-3 0-16,1 1 0 0,1 0 0 16,3-1 3-16,0 2 1 0,4 1 3 0,0-4 4 15,-1 3 2-15,3-2 2 0,1 2 0 16,1-3-2-16,0 3-5 0,2 1-4 15,0-3-1-15,1 3-1 0,-1-1-1 16,0 1 2-16,0-2 0 0,-1-2 2 16,-1 3-3-16,0-2 5 0,0 2 7 0,0-3 3 15,2 3 7-15,1-2 1 0,-1-2 1 16,0 4-2-16,0-4-7 0,1 3-3 16,-1-1-6-16,0 2-2 0,1 1 1 15,-1-4-3-15,0 4-1 0,0 0 0 0,1 0-2 16,-3 0 1-16,-2 0-2 0,0 0 0 15,0 4 0-15,-2-4-2 0,0 1 2 0,-2-1-2 16,1 3 0-16,1-1 2 0,0 0 0 16,0 1 3-16,0-2 1 0,2 2 1 15,0-1 0-15,2 1-1 0,-2-2-2 0,2 3-1 16,1 0 1-16,-1-3-2 0,-2 5 0 16,0-2 2-16,0 1-2 0,-2-1-1 15,0 1-1-15,0-1 1 0,0 3 1 16,-1-2 0-16,1 0-2 0,0 0 4 0,0 3-1 15,0-5 2-15,2 5-2 0,0-2 1 16,0 2 0-16,0-2-2 16,0 0-1-16,0 2-1 0,-2-2 1 0,0 1 1 15,0 0-1-15,-2-1 1 0,2 2 2 16,0-4-2-16,0 3-2 0,2-2 0 16,0 0 1-16,0 0-2 0,0 3 2 0,0-5 1 15,2 5 2-15,0-4 0 0,0 2 0 16,3-1 0-16,1 1 1 0,2-1 0 15,1 3-3-15,-1-4 1 0,3 1-2 0,-2-1 1 16,1 0-1-16,-1 0-1 0,1 1 3 16,1-1-3-16,-1 1 1 0,1-1-1 0,2 2 1 15,0-5 0-15,-1 4 0 0,1-2 0 16,2 1 0-16,0-2 3 0,0 2-1 16,2 0 1-16,2-3-1 0,2 1 4 15,0 2-2-15,2 0-2 0,3 0 2 0,1-3-3 16,1 4-1-16,2-2-2 0,-1 2 2 15,3-3 0-15,0 3-2 0,0-4 2 16,4 2 1-16,0-2 0 0,0 3 0 16,2-3 0-16,2 2 0 0,0-2-1 15,1 3-1-15,-1-3 0 0,0 2 2 0,0 1-1 16,1-1 1-16,-1 2 0 0,0-1 2 16,-2-3 0-16,2 4-1 0,-1-2 2 15,-1 0-2-15,0 1-2 0,0-3 0 0,0-1 0 16,0 3-1-16,0-3 1 0,0 0 1 15,1 0 3-15,1 0-2 0,0 0-1 16,2 0 0-16,-1 0 0 0,1-3 0 0,-2 3-2 16,1-1 2-16,-1 1 0 0,0-4 0 15,0 4 0-15,-2-2-2 0,3 1 2 16,-3-2-1-16,0 3 1 0,0-1 0 0,0-3 1 16,0 3-1-16,1-2 0 0,1 2 0 15,-2-3 0-15,2 0-1 0,-2 2 0 16,3-3 1-16,-3 4 1 0,0-3 1 0,2 3-2 15,-2-2 1-15,2 2-1 0,-1-3 0 16,1 4 2-16,-2-1 0 16,2 1 3-16,3 0 1 0,-1 0 0 0,0 0 0 15,3 1-1-15,-1-1-2 0,3 4-2 0,-1-4-2 16,1 1 1-16,2-1-1 16,2 3 0-16,-1-3 1 0,1 1 0 0,2-1 4 15,0 0-2-15,0 4 0 0,2-4 1 16,-2 1-2-16,2-1 1 0,0 0 1 0,0 3-1 15,0-3 1-15,0 2 2 0,-2 0 0 16,2 1-2-16,1-3-2 0,-1 1 1 0,2-1-1 16,-2 4-1-16,2-4 0 0,0 1 0 15,3-1 1-15,-3 3 0 0,2-3 1 16,0 1 1-16,1-1-1 0,-1 4 0 0,-2-4 0 16,2 1-1-16,-1-1-2 0,-1 3 1 15,0-2-2-15,0-1 1 16,0 2 1-16,-2-2-1 0,0 4 0 0,1-4 0 15,-1 1 0-15,0-1 1 0,0 3 2 0,0-3 0 16,0 0 1-16,0 0 0 0,0 0 1 0,0 0-3 16,2 0-1-16,0-3 1 15,1 3-2-15,-1-1-2 0,2 1 2 0,3-4 2 16,-1 4 0-16,0 0-3 0,3-2 2 0,-1 2 0 16,3-1-2-16,0 1-3 0,-1-3-6 15,3 3-9-15,-2-1-19 0,2 1-31 0,-3-4-56 16,1 4-68-16,-3 0-81 15,1 4-75-15,-1-3-111 0,-3 3-38 0,-1 2 17 16,-4-2 51-16,-2 1 77 0</inkml:trace>
  <inkml:trace contextRef="#ctx0" brushRef="#br0" timeOffset="33703.21">21916 8507 51 0,'-11'-1'180'0,"1"-5"18"0,-1 5-51 15,-1-2-29-15,-1 2-15 0,0-3-6 16,0 3-5-16,-1-2-7 0,1 2-6 15,-2-3-6-15,0 3-5 0,0-2-1 16,-1 3 2-16,1-1 5 0,-2 1 7 16,2-3 4-16,-2 3 2 0,2-3-1 0,0 3-5 15,-2-1-13-15,3 1-13 0,-3 0-14 16,2 0-8-16,-2 0-5 0,0 0-2 16,0 0 4-16,0 1 4 0,0 2 5 15,-2 0 3-15,0 1-2 0,0 1-1 16,0-1-3-16,-2 2-3 0,2 4-4 15,-2-1-3-15,-1 0 0 0,1 2-6 0,0 3-4 16,0-2-5-16,-2 2-1 0,2 5-3 0,-3-1-4 16,1-1 2-16,0 2 4 15,-1 4 7-15,-1-2 7 0,0 3 6 0,-3-3 5 16,3 4 3-16,-3-1 3 0,3 0-2 16,-3 0-2-16,3 1-4 0,-1 0-4 15,1 0-5-15,2 0-4 0,2 0-6 0,-1-1-5 16,1 2-3-16,4 0-3 0,0-1 0 15,0 3-2-15,5-2-1 0,-1 3 0 16,2 0 1-16,3-3 0 0,2 3 0 0,1 0 7 16,1 0 1-16,2-3 8 0,2 3 4 15,2 1 1-15,0-1 4 0,3 0 2 16,1 1 1-16,2-1 1 0,1 0-3 16,1 1 0-16,3 0-2 0,2-1-4 0,2 1-3 15,2-1-6-15,4 1 0 0,0-1-5 16,5 0 1-16,2-3 0 0,1 2 1 0,3-2 1 15,2 3-2-15,2-6 4 0,3 2 2 16,1-1-1-16,2-3 0 16,1 3 0-16,1-5-3 0,3 0-2 0,0 2-2 15,1-3 2-15,3-2-4 16,2 1-1-16,0-1 0 0,5 0 3 0,-1-2-1 0,5-2-2 16,-1 2 0-16,5 0-1 0,2-3 0 15,2 0-2-15,2-2 0 0,2 3 1 16,0-4 0-16,2 5 1 0,1-4 1 15,-1 2 1-15,0-2-1 0,1 1 2 0,1 1 1 16,-2 2-1-16,3-2 0 0,-1-1 0 16,1 3 1-16,1-2-3 0,3-1 0 15,0 1 0-15,-1-1 1 0,3 2 0 0,0-4-2 16,0 4 1-16,-3-3-1 0,3-1 2 16,-2 1 1-16,1-1 3 0,-1 0 1 15,2 0-2-15,-2-2 1 0,1 1-1 0,1 0-4 16,2-1-3-16,0 2 1 0,0-4 0 15,0 2 2-15,-2 1-2 0,1-3-1 16,-1 4 0-16,-2-3-1 0,2 0 4 0,-1 1 5 16,3-2 5-16,0 1 4 15,4-4 1-15,3 4 1 0,5-2-5 16,3 2-6-16,4-4-3 0,4 1-5 0,0 1 1 16,0-2-2-16,3 3 2 0,-3-3-3 0,-2-1 0 15,0 3 2-15,-4-3-2 16,0-3-1-16,-3 2 0 0,1-3 1 0,-4 3 1 15,-1-4 0-15,-4-1-1 0,-4-2 3 16,0 2-1-16,-4-1-1 0,-2-1-2 0,-3-5 2 16,1 2 4-16,0 1 3 0,-3-4-2 15,0-2 0-15,-1 2 1 0,-1-1 0 0,-2 0-6 16,-2 1 1-16,-2-1 1 0,-2 0 0 16,-2 1-2-16,-3-1 2 0,-3-4 0 15,-3 4 0-15,-2-4-3 0,-4-1 2 0,-2 2 1 16,-4-3 0-16,-3 0 0 0,-2 1 0 15,-4-3 0-15,-2-1 0 0,-2-1 0 16,-2 1 0-16,-4-1 1 0,-1 0 0 0,-4-1 1 16,-1-3-2-16,-3-1 1 0,-5 1-1 15,1 0-1-15,-4-4 1 0,-3 3 0 16,-4 0 1-16,1-3-1 0,-5 3 1 0,0 0-1 16,-5-1-1-16,1 1 1 0,-2 1 0 15,-3 0-1-15,1-1 1 0,-5 2 2 16,1 2-1-16,-3-2-4 0,-2 2 3 0,-2 0 3 15,-5 0-4-15,1 1 1 0,-4-3 0 16,-3 3 0-16,-2-1 0 0,-2 1 0 0,-2 1 3 16,-2-1-1-16,0 0 0 0,-4-1 2 15,0 1-2-15,-1 0 0 0,-3 0 0 16,-1 1-1-16,-2 2 1 0,-1-3 0 0,-3 3 0 16,-2-3 0-16,-2 1-2 0,-3-1 0 15,1 0 0-15,-4 1 0 0,-1-1-1 16,-2 0-1-16,-1 1 1 0,-5-1-1 0,-2 1 1 15,-5-1 1-15,1 0 0 0,-2 0 0 16,-3 0 0-16,0 0 0 0,1 3 0 16,-1-3 4-16,1 1 1 0,-1 3 2 0,1 1-1 15,-1-2 2-15,1 2-1 0,-1 3-2 16,-2-1-2-16,1-1 1 0,-1 2 0 16,0-1-1-16,-1 2 0 0,1-1-1 15,2 1 0-15,-1 1 2 0,1 1-2 0,1 0-2 16,1 2 0-16,1-2 0 0,-1 3 1 15,1-2-1-15,-1 2-1 0,3 2 2 16,-2 0 1-16,-1 3 2 0,-1 0-6 16,1-2 2-16,-1 2 0 0,1-2 0 15,1 5-2-15,2-2 0 0,1 1 2 0,3-1 0 16,2 1 0-16,2-1 0 0,1 2 7 0,3 0 3 16,0-1-1-16,3 4 1 0,-1-1-1 15,3 1-1-15,0 1-5 0,-1-1-3 16,-1 4 0-16,-1-1 0 0,-1 0-1 0,-3 2-5 15,0-1 4-15,0-3-1 0,1 4 2 16,-1-1 0-16,2 0 2 0,1-1 1 16,1 1-2-16,1-3 1 0,1 3 0 15,3 0 0-15,0 0-2 0,2-3 1 0,2 4 0 16,2-2-3-16,2 1 0 0,0 0 1 16,0 1 1-16,0 3-1 0,1-4 0 15,-1 3 1-15,0-2 0 0,-2 4-3 16,-2-1 3-16,-2 0-2 0,0 1 4 0,-2 4-1 15,-3-2 0-15,1-1 2 0,-1 1-1 16,-1 3 1-16,2 2-1 0,-1-3-1 16,1 3 0-16,1-2 0 0,3 2 4 15,0-3-2-15,4 2 1 0,0-2 1 16,5 0 1-16,3 0-1 0,3-1-4 0,2 0 0 16,4-3-2-16,0 2-4 0,4-2-4 15,0 1-4-15,3 1-7 16,1-1-9-16,1-1-17 0,-1 2-26 0,1 3-49 0,-1 0-69 15,-4 0-82-15,0 3-83 0,1 2-87 16,-5-1-69-16,0 2-1 0,0-3 47 16,0 5 73-16,8-5 84 0</inkml:trace>
  <inkml:trace contextRef="#ctx0" brushRef="#br0" timeOffset="41420.6">11851 9625 35 0,'-8'0'159'16,"-1"0"-6"-16,1 0-24 0,-1 0-11 0,-1 0-3 15,1 0 0-15,-1 0-5 16,-1 0-9-16,1 0-16 0,-3 0-15 0,0 0-7 15,0 0 0-15,1 3 3 0,-3-2 7 0,-2 1 8 16,-2 2 4-16,0 0-4 0,-4 2-4 16,-1-1-6-16,-1 2-8 0,0 1-6 15,-5 1-4-15,0 0-4 0,1 3-3 16,-3 0-1-16,2 1 2 0,-2 0-3 16,1 2-2-16,-1-2-2 0,2 0-4 0,-1 4-5 15,1-2-4-15,2 3-3 0,1-2-4 16,-1 1-4-16,5 1-2 0,0 3-3 15,0 2-4-15,1 0-2 0,1 2 0 0,2 0-2 16,0 4 2-16,0 0 1 0,2 1 3 16,2 2 2-16,1 1-2 0,1 1-1 15,0 1 3-15,5-1-2 0,-1 5-1 0,5 0-1 16,0-1 0-16,4-1 0 0,2 5-1 16,2-1-2-16,2-2 0 0,5 2 1 15,2-3-1-15,2 4 2 0,1-5 2 16,4 5 4-16,3-1 1 0,0 2 2 0,5-3 2 15,-1 3 3-15,5-2 5 0,0-2 1 16,4 0 3-16,0 1 2 0,4-1 1 16,0-1-1-16,4 2 2 0,3-5 0 15,0 2 2-15,3-1-1 0,1-2-1 0,2-4-1 16,0 0-4-16,4-1-3 0,0-1-2 16,5-3 0-16,1-3 3 0,3-1 3 15,2-4 1-15,4-1-2 0,-1-3-1 16,6-1-2-16,-1-3-4 0,4-5-4 0,3 1-2 15,2-5-3-15,1-2-2 0,-1-2-1 16,0-5-2-16,-3-1 1 0,3 0-2 16,-3-2 1-16,-1-1-3 0,-1-3 0 0,-1-1-1 15,-3 1-3-15,-2-2 0 0,-2 1 0 16,0-2 0-16,-2 0-1 0,0-1 0 16,-3-4-1-16,-1-1 3 0,-1 4-2 0,1-7 2 15,-5 0 0-15,1 2 1 0,-5-3 1 16,0 0-3-16,-4-3 2 15,-2-1-2-15,-2-1 1 0,-5 4 1 0,-4-4 2 16,-2 0 3-16,-4-1 2 0,-4 1 2 16,-3-1 3-16,-3 1-1 0,-5-2-1 15,-2-1 0-15,-5 2-4 0,1-4 0 0,-5 0-4 16,-1 1-1-16,-1-3 0 0,-4 3 0 16,0-2 3-16,-2 1-3 0,-2 0 2 15,0 2 0-15,-4-1-1 0,-1 0-1 0,-1 1-1 16,-3 0 1-16,1 3 2 0,-5 0 0 15,0 0-2-15,-4 2 1 0,-2-1-2 16,-4 2 1-16,-1-1-1 0,-3 1-1 0,-5-2 3 16,-2 3-3-16,-4-3 1 0,-5 5 1 15,1-5 1-15,-5 4 1 0,-2-2 0 16,-2 2 2-16,-2 0 4 0,-2 1-2 0,-2 2 1 16,-3-3-2-16,1 4 2 0,-3 1 2 15,-1 1-4-15,1 2 0 0,-1-3-1 16,-1 4-1-16,1 2-5 0,-1-3-1 0,0 4-1 15,-1-1 1-15,-1-1 0 16,0 4-1-16,0-4 0 0,3 3-2 0,-3 2 1 16,2-2 0-16,3-1 0 0,-3 5 0 15,3-2 0-15,-1-1-2 0,3 5-6 0,-3 0-4 16,3 4-6-16,0-2-7 0,-1 3-10 16,1 0-17-16,2 2-34 0,1 0-62 15,1-1-75-15,4 4-83 0,3-1-78 16,1 1-73-16,4 0-48 0,3 0 17 0,2 0 59 15,2 1 77-15</inkml:trace>
  <inkml:trace contextRef="#ctx0" brushRef="#br0" timeOffset="66085.96">8045 10752 10 0,'-2'-7'68'0,"0"2"-1"0,0 1-6 15,0 0-8-15,0 0-8 0,0 0-10 16,0 3-7-16,0-2-3 0,-1 2 1 15,1-3 1-15,0 3 0 0,0 1-1 0,0-3 0 16,0 3-4-16,0-1-3 0,0 1-5 16,-3 0-2-16,3 0 0 0,-2 0 1 15,0 0 0-15,-3 0 1 0,3 0 2 16,-2 0 3-16,-1 0-1 0,1 0-1 16,0 0-3-16,-1 0-1 0,-1 0-4 0,-1 1-3 15,1-1-4-15,0 3-1 0,-3 2-2 16,0-4 0-16,-1 3 1 0,-1 4 0 15,0-4 0-15,-2 3 1 0,1-1 3 0,-1 3 1 16,0-2 2-16,-2 2 3 0,2 0 3 16,-2 2 2-16,0 2-1 0,-2-2-1 15,0-1-2-15,0 4-1 0,0 1-3 0,0 1-2 16,-2 1-1-16,2 0 0 0,0 0-1 16,0 0 1-16,0 2 0 0,0-1 1 15,0-1 2-15,0 1 0 0,0 1 1 16,0 2 0-16,-1 0 1 0,1 2 1 0,0 0-2 15,0 2 2-15,0 1 0 0,0 2 0 16,0-2 2-16,0 3 2 0,0 0 5 16,2 0 4-16,-2 1 2 0,2-1 1 15,-2 2 2-15,2 1 1 0,0-1-3 16,2 0-2-16,-1 2-4 0,1-2-2 0,2 1-4 16,2-2-4-16,1 0-2 0,-1 0-3 15,3-1-2-15,1-1-1 0,3 1-1 16,0-3 2-16,0 4-1 0,2-2 0 0,2 1 1 15,0 1 0-15,2-1 1 0,0 2-1 16,2-2 1-16,2 2-1 0,1 2-1 16,3-2 1-16,1 3-1 0,2-2 0 15,-1 2 1-15,5-3-1 0,0 0 1 0,4 2-1 16,1-4 0-16,1 2-2 0,2-2 0 0,3-1 0 16,1 2 2-16,3-4 0 0,2-1-1 15,2 3 0-15,0-3 1 0,0-3-1 16,4 3-1-16,-2-4 0 0,2 0 0 15,3 0 1-15,-1 0-1 0,0-5 2 0,3 3 0 16,1 0 3-16,3-2-1 0,0 0 0 16,2-5 1-16,2 5-1 0,2-5 0 15,2 2-1-15,0 1 0 16,0-5 0-16,2 4-3 0,1-3 1 0,1 3 0 16,-2-4 0-16,3 3 1 0,-3-2 0 0,0-1 0 15,-2 2 1-15,0-3 1 16,1 0-1-16,-3 1 3 0,0-1 0 15,0-4 2-15,0 3 3 0,0-1 2 0,2-1 7 0,2 2 6 16,0-4 7-16,3-3 4 0,-1 3 1 16,5-3-3-16,4-1-1 0,2-1-9 15,2-3-8-15,4 0-7 0,2-2-3 16,3-2-2-16,0 2-2 0,-1-4-1 0,1 1 0 16,-1 2 1-16,1-2 0 0,-1-1 2 15,-1 0 2-15,-1 1-2 0,-1 0 0 0,-1 0 1 16,-2 1-2-16,-2-1-3 0,2 0-3 15,-2-1 0-15,0 1 1 0,1-1 0 16,-3 0 1-16,2 0-1 0,-2-2 1 16,0 0 1-16,0-2 1 0,-1 3 0 0,1-2 3 15,0 1 2-15,3 2 5 16,-1-5 3-16,0 5 2 0,0-2 3 0,0 1 0 16,0 0-1-16,2 0-3 0,-2-1-2 0,2 1-1 15,-2 0-2-15,3-1 0 0,-3-1-1 16,0 1 1-16,0 0 1 0,-2-2 0 15,0-1-1-15,0 2 1 16,0-3-1-16,0-2 2 0,2 2 3 0,-2-2-1 16,0 1 1-16,0-3-1 0,0-1 0 15,0 0-2-15,-2 1-1 0,2-1-1 0,-3-1 0 16,1 1 0-16,0 0-2 0,-2 1-1 16,-3-4 0-16,-1 5-1 0,-3-5 0 0,-1 4-1 15,-1-2-1-15,-4 1-1 0,0-1 0 16,-4 2-2-16,-1 2 2 0,-3-2 0 15,-2 1 2-15,-5 4 5 0,-2-1 6 0,-4-1 10 16,-3 1 15-16,-5 4 16 0,-3-1 17 16,-2 0 9-16,-2 2 3 0,-4 0 3 15,-2 0-12-15,-3-1-13 0,-1 2-15 16,-3-2-13-16,-2-1-9 0,1 1-13 0,-1-1-3 16,-2 2-5-16,-2-3-2 0,0 2-2 15,0-1-3-15,-2 1 0 0,-2-1 1 0,-1 0 1 16,1-2 0-16,0 2 0 0,-2 0 3 15,-1 0-2-15,-1-2 1 0,-1 1 0 16,1 2 0-16,-3-1 1 0,-1-2-2 16,-1 1 2-16,0 2-2 0,-2-2 2 15,-2 0-2-15,1 0 1 0,-1 1-2 0,-2 0 2 16,-3 0-2-16,1-2 0 16,0 1 1-16,-2 2-1 0,-3-2-2 0,1 0 3 15,0 0 2-15,-3 2 4 0,-2-2 2 0,1 0 2 16,-1 0 2-16,-2 2 1 0,-1-2-1 15,-3-1-1-15,0 2-2 0,0 0 0 16,-2-4-3-16,-3 5-2 0,1-5 0 16,0 5-1-16,0-5-2 0,-3 4 1 0,-1-4 0 15,-1 5-1-15,1-5-1 16,-3 5 1-16,-1-5 1 0,-1 4 0 0,0-4 1 16,1 2 0-16,-1-1 2 0,-2 1 4 15,2-1 2-15,-1-1 2 0,1 2 0 0,-2 0 0 16,0-1-3-16,1-1-4 0,-1 1-4 15,-2 1-3-15,-2 0 0 0,0 0 0 16,0 2-1-16,0 0 1 0,0 0 0 0,0-2-1 16,2 5-2-16,-2-3-1 15,2 2 4-15,0 1-1 0,0 1 0 0,0-1 2 0,0 1 2 16,-2 0 1-16,2 2-1 0,0 1-1 16,-2-2-2-16,2 3-2 0,-2-1-1 15,0 2 1-15,-2 2-1 0,0-2 1 16,0 1 2-16,-5 1 0 0,1-1 0 15,-2 3-1-15,-3-1 0 0,2 1-1 0,-1-3 0 16,1 3 3-16,-1-2-2 0,-1 2 3 16,0 0-1-16,1 0 4 0,-1 0-1 0,1 0-4 15,-1 0 1-15,0 0-1 0,3 0 0 16,-3 0-2-16,3 0 1 0,-1 0 1 16,-1 0 0-16,-3 2-2 0,0-2 3 15,-4 3-1-15,0-3-3 0,0 1-1 0,-2-1 1 16,2 3 0-16,-2-3-1 0,2 0 2 15,0 0 2-15,0 0 0 0,0 0 2 16,0 0-2-16,2 0 2 0,3 0-3 16,1 0 0-16,1 0 0 0,-1 0-1 15,0 2 3-15,-1-2-2 0,-1 3 1 0,0-2 1 16,0 4-3-16,-2-2 2 16,1 0 0-16,-1 2 2 0,-2-1-1 0,0 1-1 15,0-1 1-15,0 4 3 0,-2-4 0 0,2 4-2 16,0 1 2-16,0-4 1 0,2 5-2 15,0-1-3-15,3 2-1 0,-1-1-1 16,0 0-3-16,2 5 1 0,1-5 1 16,-1 3 1-16,3 2-1 0,1 1 2 0,1-3 2 15,4 3 0-15,0-2-3 0,2 2 1 16,2-2-1-16,2 2-1 0,0-2 1 16,5 1 0-16,-1-1-1 0,2 1-5 0,3-2-8 15,2 0-16-15,2 0-36 0,2-2-61 16,2 3-75-16,0 1-80 0,4-2-73 15,1 1-53-15,1 3-47 0,1 2-11 16,-1 2 39-16,3 5 66 0,0-1 68 16</inkml:trace>
  <inkml:trace contextRef="#ctx0" brushRef="#br0" timeOffset="74611.88">8598 12271 28 0,'-2'-1'71'0,"0"-4"-5"0,0 2-5 16,-1 2-8-16,3-3-9 0,-2 2-4 0,2 1-5 16,-2-3-1-16,0 3-3 0,0 1 0 15,0-3-3-15,0 3-2 0,0-1 0 16,-1 1-2-16,-1-4 0 0,2 4-1 16,-2-1 2-16,0 1 2 0,-3-3 3 0,3 3 3 15,-2-1 3-15,-3 1 1 0,3-4 0 16,-3 4-2-16,1-1-3 0,0 1-5 0,-3-3-2 15,2 3-2-15,-1-2-4 0,-1 2-4 16,-1 0-2-16,-1 0-2 0,0 0-5 16,1 2-4-16,-3-2 0 0,0 3 2 15,0-2 0-15,-2 4 3 0,0-2 6 16,0 2 5-16,-2-1 3 0,0 1 2 16,-2 2 0-16,0-3-2 0,0 2-4 15,-1 3-4-15,-1-2-4 0,2 2-2 0,-2 3 0 16,2-1-3-16,-3-1 0 0,3 2 0 0,0 1-1 15,2 0 2-15,-2-1-2 0,2 1 0 16,2-1-1-16,-2 0-1 0,2 0 1 16,0-2 0-16,0 2 0 0,0 0 0 0,0-2 3 15,0 1 1-15,-2 1 5 0,0-1 6 16,0 3 5-16,0-4 5 0,-2 5 4 16,0-5 3-16,-1 5 1 0,1-2-1 15,-2 0 2-15,2-1-2 0,-2 2 0 0,1-3-4 16,1 3-3-16,0-3-3 0,0 3-6 15,2-3-4-15,0-1-2 0,0 2-3 16,0 0-1-16,2-2-1 0,0 1 0 16,0 3 0-16,0-2 0 0,2 1-1 0,2 0-2 15,-1 2 0-15,1-2-2 16,2 3-1-16,-1-2-1 0,1 1-1 0,3-1 1 16,-3 2 0-16,3-4 1 0,-1 2 3 0,1 2 4 15,-1-3 4-15,1 3 4 16,-1 1 4-16,1-1 3 0,-1 2 1 0,1-2-2 15,1 0-1-15,-1 3-3 0,2 0-1 16,-3 1-3-16,3-2 0 0,-3 2 0 16,3-3-1-16,0 5 0 0,-1-2-2 0,1-3 1 15,0 5-2-15,-1-2 1 0,3-3 0 16,0 4 2-16,0-4 3 0,-1 3 2 0,1-1 2 16,2 1 4-16,0-1 1 0,0 1 1 15,0-2 0-15,2 3-2 0,0-1-1 16,0-2-4-16,2 2-3 0,0 1-3 15,0-3-1-15,2 2-3 0,0-3-2 0,1 5 1 16,-1-6-1-16,2 5-1 0,1-3-1 16,-1 2-1-16,2-1 0 0,1 1-2 15,-1-1 2-15,3-2-1 16,-1 1 2-16,1-2 2 0,2 3 1 0,-1-5 5 16,3 2 1-16,0 1 4 0,0-1 6 0,2-3 0 15,0 3 3-15,2-2 1 0,0-2 0 16,0 2 0-16,2 0-2 0,0 0-3 0,0-3-3 15,1 3 0-15,1-3-2 0,0-1-1 16,0 3 0-16,1-2 1 0,1-1 2 16,3 1 1-16,-3-2 4 0,3 1 4 15,1 0 4-15,1-1 7 0,-1 0 4 16,1 0 2-16,2-1-2 0,2 1-3 0,0 0-3 16,-1-2-6-16,3 2-6 0,0-2-4 15,3 1-2-15,-1 0-3 0,0 1-2 16,2-3-3-16,0 4-2 0,0-4-3 0,1 2-1 15,1-3-1-15,-2 2 0 0,2 1 1 16,1-2 0-16,-1 2-2 0,3-2 0 16,-1-1 0-16,3 0-2 0,1 0-1 0,1-1 1 15,0 1 3-15,1 1 1 0,3-5-4 16,0 3 4-16,0 0 2 0,0 0 1 16,2-3-3-16,-2 4-1 0,2 2 5 15,0-3 0-15,2 4-2 0,-2 1 0 0,2-2 1 16,1 2 0-16,-1 0-3 15,2-1-3-15,0 1-2 0,3-1-1 0,-1 1-3 16,0-2 1-16,3 2-1 0,-1-4 1 16,3 3 1-16,-2-1 1 0,1-3 1 0,1 2 2 15,-1-1 0-15,1-1 2 0,2 2-1 16,0-2 0-16,-1 1-1 0,3-1-1 16,0 1 1-16,0-1-1 0,0 0-2 15,-1 0-1-15,-1 1 1 0,2 3 0 0,0-4-2 16,2 2 0-16,-2-1 1 0,2 1 0 15,-2-1 0-15,2 2 0 0,-1 0 2 16,1-2 0-16,0 0-1 0,3 0 3 0,1 3 1 16,0-4 4-16,0 3-3 0,2-2 1 15,1-1 1-15,-1 1-1 0,-2-1-3 16,3 0-6-16,-3 0 3 0,0 1-2 16,-2-1-2-16,0 1 3 0,0-1 2 0,-2 1 2 15,-2 0-2-15,0 1-1 0,0-2 2 16,-3 4 0-16,1-1-3 0,-2-1 1 0,2 2 3 15,-3-3 0-15,-1 3-2 16,1-1-1-16,-1-1 3 0,-1 2-3 0,-1-3-3 16,1 2 2-16,-1 1-3 15,1-2 3-15,1 1-1 0,-1-3 2 0,1 4 1 16,-3-4 1-16,2 1-1 0,-3-1-1 16,-1 1 1-16,0-2-1 0,-2 2 1 0,-2-1 0 15,-2 4 3-15,0-3 1 0,0 1-1 16,-2 0-2-16,-2 2 4 0,1-2 1 0,-1 0-3 15,0 2-1-15,2-2 0 0,-1 2 2 16,1-4-4-16,2 0-2 0,0 0 1 16,2 0 0-16,2-3 1 0,0 2-1 0,3-3 2 15,-1 1-1-15,0-1 0 0,0 0 0 16,1 4-3-16,-1-4 0 0,-2 1 1 16,0-1 1-16,-2 3 0 0,2-2 1 15,1 3 1-15,-1-2 0 0,2-1-1 0,-2-1-1 16,2 3 1-16,3-3-1 0,-3 0 0 15,2-3 0-15,3 3-1 0,-3-1 0 16,3 1-1-16,1-2 1 16,-1 2 2-16,2 0-2 0,-3 0 1 0,1 0 0 15,-1 2 0-15,-2-2-2 0,1 1 1 0,-1 2 0 16,1-1 2-16,-1 1 1 0,0 1 3 16,3-2 1-16,-3 1 1 0,3-2 0 15,-3 2-2-15,3-1-2 0,-1 1-3 0,1-1-1 16,1-2-1-16,1 1 1 0,0 3 0 15,1-3 1-15,1 2 1 0,2-2 1 16,-2 3-1-16,1 0 2 0,1-3-1 16,0 3-2-16,2-1-2 0,0 1 0 0,0-3 1 15,2-1 0-15,2 3-1 0,3-3 2 16,-1 0 2-16,2-3 0 0,3 2-2 16,2-3-1-16,1 2 1 0,1-3-1 0,2 1-1 15,-2-1-2-15,2 1 0 0,0-2 4 16,0-1-2-16,-1 0 3 0,-1 1 2 15,0-3 2-15,0-1 2 0,-3 1-3 0,-1 0 3 16,0 1-2-16,-1-1-3 0,-1-4-3 16,-3 2-1-16,-2 1-1 0,0-5 1 15,-4 2-1-15,-2-3 1 0,-2 1 1 16,-3-1 1-16,-1-3 0 0,-1 0 0 16,-3-5 0-16,-1 3 0 0,-2-3 0 15,0-1 0-15,-4 2-1 0,0-6 0 0,-4 3 2 16,-5-2-1-16,1 2 1 0,-5-2-1 15,-4 2 0-15,-2-2 2 0,-3 2-2 0,-1-2 0 16,-4 2 0-16,-1-3 0 0,-4 3 4 16,-2 2-1-16,0-5 2 0,-4 3 0 15,0 2-1-15,0-5 0 0,-5 6-2 0,1-6 0 16,-1 5 0-16,-1-1 0 0,-3 3 0 16,1-2 2-16,-1 0-2 0,-2 1-1 15,-2 2 1-15,0-3-2 0,-2 3 1 0,-2-3-5 16,0 1 3-16,0 2-2 0,-2-3 2 15,-3 3 1-15,-1 0-2 0,0-1 1 16,-1 2 1-16,-4-4 1 0,1 3-1 16,-3 2 0-16,-2-1 0 0,0 0 1 15,-4-1-1-15,-2 0-3 0,-5 4 0 0,0-3 3 16,-3 2 4-16,-3-2-1 16,-4 3 1-16,0-1-1 0,-5-1 0 0,1 5-2 15,-2-6-1-15,-3 5 0 0,-2-4-1 0,-2 4 0 16,1 0 0-16,-3-1-1 0,-2-1 1 15,0 1-1-15,-2 3 1 0,-3-3-2 16,3 4 1-16,-2-5 2 0,-3 4-2 0,1 0 1 16,-2-2 0-16,-1 2 2 15,-2-1 0-15,-1 2-1 0,-3-1 0 0,0 1 0 16,-2-2-1-16,-2 0-1 0,-2 0 0 16,-3 2 0-16,-3-2-1 0,-5-1 2 0,-2 2 1 15,-2 0-1-15,0-4 1 0,-2 5-2 16,-2-5 4-16,2 5 2 0,-3-5 0 0,3 4 2 15,0-4-1-15,0 5 1 0,0-2-4 16,-4 0-2-16,-1 0-1 0,-1 2-1 16,-3-1 0-16,-2 2 0 0,-1 1 0 15,-1 1 0-15,-4-2 2 0,0 2-1 16,0 0 0-16,-3 2 1 0,-1-2-2 16,-2 1 0-16,-3-1-2 0,-2 2 2 15,1-2 1-15,-1 3-1 0,0-4 1 0,1 5 1 16,1-4 6-16,1 1-1 0,-1 1 1 0,1 1 0 15,-3-2 1-15,0 3-6 0,-1-2-5 16,-3-1 0-16,2 2-1 0,-2-2 1 16,2 2 0-16,3-3 1 0,-1 3 4 15,3-3-1-15,1-1 1 0,-1 1-1 0,-1-1-1 16,0-1 0-16,1 1 0 0,2-1-2 16,-1-1 0-16,1 1 4 0,1 0 3 15,1-1 1-15,2 0-2 0,2 2 0 16,2-2 2-16,-2 1-5 0,2 0 0 0,2 0 1 15,0-2 1-15,3 0 0 0,1 1-1 16,2-1 0-16,3 1-1 0,2-1-1 16,0 2 1-16,4 1-2 0,0-2 2 15,2 0-1-15,0 2 0 0,2-1-1 0,0 2 2 16,0-4 0-16,3 6 0 0,-3-3 0 16,2 1 1-16,1 3-2 0,-1-3-1 0,2 1 1 15,3 2 0-15,2-1-1 16,-1-1 2-16,1 3 3 0,4 0 1 0,0 1 0 15,0-2-1-15,0 2 0 0,2-1 0 16,2 4-3-16,-2-2 0 0,2 1 0 16,-2-1-1-16,0 3 2 0,0 0-1 0,0 0-1 15,0 0-1-15,2 0 4 0,0 0-2 16,-1 0-1-16,1 0-3 0,-2 0 2 0,0 0 1 16,0 0 0-16,0 0 0 0,0 0 1 15,0 3 2-15,0-3-1 0,0 2-2 16,-2 1-1-16,0-2 0 0,-2 2 1 15,-1-1 0-15,1 1 1 0,2 0 1 16,0 1-2-16,0-3 1 0,4 2 1 0,0-2-1 16,0 3 0-16,3-3 0 0,1 2 2 15,0-3 1-15,1 1 0 0,1-1 2 0,3 4-1 16,2-4 0-16,-1 0-1 0,1 0-1 16,2 0-2-16,2 0 0 15,0 1 0-15,0-1-1 0,2 3-3 0,0-3 4 16,2 0-2-16,0 0 0 0,5 3-1 0,-1-3 2 15,1 0 2-15,3 0-2 0,1 0 1 16,2 0 0-16,0 0 1 0,4 0-1 16,0 0 0-16,4 0 0 0,0 0-2 15,5 0 2-15,-1-3 0 0,3 3-1 16,-1-3 1-16,5 3 0 0,0-1 3 0,2 1-3 16,2-4 1-16,2 4 0 0,0-1-1 15,5 1 1-15,-1-3-1 0,3 3-2 0,1-1 1 16,3 1 0-16,0 0 0 0,0 0-4 15,-1-4-3-15,3 4-3 0,2 0-11 16,0 0-21-16,0 0-49 0,5 0-89 16,-1 4-100-16,4-4-94 0,3 1-79 15,2 2-82-15,1-2-4 0,1-1 60 0,2 4 90 16,-2-4 90-16</inkml:trace>
  <inkml:trace contextRef="#ctx0" brushRef="#br0" timeOffset="78509.75">5759 2326 47 0,'0'-3'205'0,"0"1"26"0,0 1-31 16,0 1-27-16,0-4-14 0,0 4-8 0,0 0-6 16,0 0-2-16,0 0-2 0,0 0 4 15,3 0 13-15,-3 4 23 0,2-1 22 0,0 6 19 16,0 3 4-16,0 4-11 0,2 6-24 15,0 6-40-15,1 7-34 0,-1 7-35 0,2 4-29 16,-1 8-14-16,1 4-15 16,-2 5-8-16,2 1-8 0,-1 6-3 15,1 1-5-15,0 1-12 0,1-5-28 0,-3 2-62 16,2-6-100-16,1-3-113 0,-1-2-104 0,3-7-112 16,-3-3-34-16,0-8 28 0,-2-3 81 15,-1-8 102-15</inkml:trace>
  <inkml:trace contextRef="#ctx0" brushRef="#br0" timeOffset="78825.09">5791 2679 61 0,'-2'-25'184'0,"0"3"12"0,0 2-53 15,2 3-46-15,0 0-30 0,2 5-18 0,2-2-13 16,3 4-8-16,1 1-8 0,3 3-7 16,1 2-3-16,1-2-1 0,2 5 3 15,2 1 9-15,0 1 13 0,0 1 16 0,0 3 22 16,-3 3 25-16,1-2 27 0,-2 5 27 16,0 2 20-16,-5 3 10 0,-2 2 0 15,-1 1-13-15,-3 3-23 0,-4 0-32 0,0 3-34 16,-5 3-34-16,1-2-50 0,-5 4-71 0,1-2-81 15,-3-3-84-15,0 0-90 0,3-4-78 16,-3-1-16-16,0-1 33 0,3-4 60 16</inkml:trace>
  <inkml:trace contextRef="#ctx0" brushRef="#br0" timeOffset="79025.75">6134 2566 58 0,'11'-13'329'16,"-5"9"59"-16,-2 4 54 0,0 8-19 16,-1 2-54-16,-1 6-65 0,-2 5-55 15,2 4-50-15,0 4-50 0,0 3-54 0,0-2-63 16,0 4-83-16,3 4-92 0,-1-5-96 16,0 0-88-16,0 1-87 0,3-5-60 0,-3 0 11 15,-2-5 54-15,0-6 74 0</inkml:trace>
  <inkml:trace contextRef="#ctx0" brushRef="#br0" timeOffset="79140.77">6221 2659 66 0,'0'-5'60'0,"2"0"-66"0,2 1-53 15</inkml:trace>
  <inkml:trace contextRef="#ctx0" brushRef="#br0" timeOffset="79439.78">6337 2566 30 0,'2'-5'214'0,"1"2"22"0,-1 3-23 16,-2 3-38-16,0 3-36 0,0 4-34 0,-2 4-27 16,2 3-19-16,-3 4-20 15,3 0-14-15,0 4-10 0,3 3-6 0,-1-3-6 16,2 1-2-16,0-1 0 0,2-1-2 0,3-2 0 15,-1-5-1-15,1-1 1 0,1-2 1 0,1-2-1 16,2-5 1-16,2-6 1 16,-1-1 2-16,1-5 7 0,0-1 9 0,2-8 14 15,-2 2 17-15,0-6 19 0,-1-3 17 16,-1-2 13-16,-2-2 9 0,-3 0 3 0,-2 1-4 16,-1-1-8-16,-5 1-12 0,0-1-16 15,-5 4-17-15,1 1-17 0,-4 3-44 0,-1 5-74 16,1-1-97-16,-3 4-112 0,1 3-88 0,-1 1-46 15,-2 1 4-15,3 2 51 16</inkml:trace>
  <inkml:trace contextRef="#ctx0" brushRef="#br0" timeOffset="79706.44">7112 2027 430 0,'0'4'530'0,"-2"0"64"0,-2 7 40 0,2 8-107 0,-3 2-149 16,3 7-130-16,0 6-89 0,0 3-61 15,2 6-37-15,0 6-25 0,4-3-21 0,0 1-22 16,1 3-70-16,-1-1-123 0,2-5-137 15,3 1-137-15,-1-3-100 0,1-2-38 16,-1-5 33-16,-2-2 107 0,1-7 122 16</inkml:trace>
  <inkml:trace contextRef="#ctx0" brushRef="#br0" timeOffset="79872.46">7123 2632 101 0,'-17'-6'298'16,"-5"1"64"-16,1 8 58 0,0 2-25 15,2 3-32-15,0 5-34 0,2 2-39 0,4 0-56 16,5 4-69-16,2-1-58 0,6-1-47 16,2 2-28-16,6-1-28 0,1-2-56 0,3-2-91 15,3-2-100-15,2-3-105 0,2-1-115 16,0-5-53-16,0 1 13 0,0-8 66 16,0 1 89-16</inkml:trace>
  <inkml:trace contextRef="#ctx0" brushRef="#br0" timeOffset="80052.47">7429 2483 219 0,'0'-9'493'0,"-4"4"78"0,0 1 48 0,0 3-40 16,2 2-130-16,-3 4-149 0,5 4-114 16,0 5-74-16,0 5-48 0,5 1-31 15,-3 5-32-15,2 0-74 0,0-1-128 0,3 2-136 16,-3 1-144-16,0 2-93 0,0-3-34 15,-2-2 37-15,1 0 108 0</inkml:trace>
  <inkml:trace contextRef="#ctx0" brushRef="#br0" timeOffset="80235.63">7427 2615 221 0,'-2'-15'429'0,"0"1"60"16,0 3 35-16,0 2-75 0,0 1-121 0,2 2-112 15,2-1-99-15,2 0-117 0,2 1-132 0,5 1-125 16,0 1-131-16,1-2-81 0,1 2-31 16,0 3 34-16,-3 1 88 0</inkml:trace>
  <inkml:trace contextRef="#ctx0" brushRef="#br0" timeOffset="80669.14">7658 2416 17 0,'6'-5'261'0,"-1"4"42"0,-3-2 26 0,2 0-27 15,-2 3-30-15,0 3-27 0,0 0-28 16,0 1-24-16,1 1-24 0,-1 4-30 0,-2-1-29 16,2 1-22-1,-2 3-17-15,2-4-11 0,-2 1-7 0,2 0 0 0,-2 1-2 16,2-4-5-16,-2-1 0 0,2-1-4 16,0 1-5-16,1-1-5 0,-1-2-7 0,2-2-6 15,2-2-6-15,1 1-6 0,-1-2-2 16,2-2-4-16,3 1-1 0,0-1 1 15,-1 1-2-15,3 2 4 0,0 0 0 16,-1 2-2-16,3 0 1 0,-2 2-2 16,-1 3 4-16,1 1-3 0,-2 3 1 0,-1 2 2 15,1 3-1-15,-3 1 2 0,-1 3 3 0,-1 3 5 16,-2-1 8-16,-2 4 5 0,1-1 5 16,-1 1 4-16,-4 1-3 0,-1 1-2 0,-1-1-11 15,0 3-5-15,-4-2-5 0,-3 2-4 16,-4-3-3-16,0 0-4 0,-4 0-3 15,0-6-9-15,-2 0-16 0,-2-4-17 0,2-4-22 16,-3-3-12-16,3-7-9 0,0-1 3 0,4-1 10 16,0-4 15-16,4-2 21 15,3-1 15-15,1-1 10 0,5 0 5 0,2-3 4 16,4 0 2-16,4 2 3 0,3-5 1 0,6 5 1 16,4-5 1-16,4 2-1 0,5-3-47 15,3 1-108-15,5-1-134 0,0-3-119 16,0 1-63-16,2-2-32 0,0-1 31 0,3 3 97 15</inkml:trace>
  <inkml:trace contextRef="#ctx0" brushRef="#br0" timeOffset="81149.39">9354 2410 77 0,'-5'-3'381'0,"1"0"52"16,0 2 30-16,0 1-45 0,4-3-96 0,0 3-115 15,2 0-90-15,4-1-52 0,3 1-48 16,1-4-87-16,3 4-102 0,4 0-104 0,0 0-105 16,-2 0-57-16,-1 4-9 0,-3 0 56 15,-3 0 84-15</inkml:trace>
  <inkml:trace contextRef="#ctx0" brushRef="#br0" timeOffset="81300.13">9383 2524 250 0,'-10'4'369'0,"1"1"46"0,3 0 0 0,2-1-56 0,1-1-59 16,3 1-68-16,3-1-57 0,3-2-40 16,4 3-36-16,3-3-36 0,2-1-55 0,2-1-95 15,2-4-121-15,4 0-140 0,-2 0-96 0,3-1-50 16,-3-3-2-16,-2 1 65 0</inkml:trace>
  <inkml:trace contextRef="#ctx0" brushRef="#br0" timeOffset="82159.19">10780 2153 89 0,'-8'0'218'16,"-3"3"29"-16,1 1-22 0,-1 4-17 16,-2 1-11-16,3 3-10 0,-3 2-19 15,0 7-23-15,3 2-30 0,-1 7-31 16,1 0-25-16,3 4-15 0,1 6-8 0,2-2-8 16,4 1-5-16,2 1-3 0,2-5-5 15,2-1-2-15,5-1-3 0,4-4-1 0,0-4-1 16,4-5-1-16,0-4 1 0,4-3-1 15,0-7 1-15,0-1 1 0,3-7-2 0,1-5 0 16,-1-4 0-16,-1-4 4 0,-2-6 9 16,-1-1 20-16,-3-6 30 0,-2-2 27 15,-7-3 20-15,-1 0 12 0,-7-5-2 0,-2 3-15 16,-7-1-26-16,-1 2-24 0,-3 2-21 0,-3 2-29 16,-5 5-68-16,-1 1-105 0,-1 4-123 15,2 5-130-15,-2-1-88 0,2 3-36 16,2 3 35-16,2 3 87 0</inkml:trace>
  <inkml:trace contextRef="#ctx0" brushRef="#br0" timeOffset="82381.11">11062 1847 94 0,'8'-8'487'16,"-1"3"82"-16,-3 5 49 0,-2 1 12 0,-2 6-130 15,0 6-169-15,0 3-131 0,0 10-79 16,2 6-45-16,-2 8-29 0,2 5-19 0,-2 6-12 16,2-1-15-16,0 4-21 0,0 1-76 15,1 2-140-15,1-1-156 0,-2-2-142 0,0-1-68 16,0-4-24-16,-2-4 53 0,2-1 128 16</inkml:trace>
  <inkml:trace contextRef="#ctx0" brushRef="#br0" timeOffset="82611.86">11142 2433 36 0,'-2'-23'328'15,"0"3"55"-15,0 4 34 0,2 2-39 16,0 3-81-16,0 2-79 0,4 1-66 16,2 2-49-16,5 1-31 0,0 4-20 15,3-3-17-15,1 4-12 0,0 4-8 0,2-1-5 16,0 2-2-16,-2 2-3 0,-3 2-1 15,1 3-2-15,-4 1 1 0,-3 3 1 0,-4 2-1 16,0 2-3-16,-4 1-21 0,0 0-53 16,-2 2-83-16,-3-3-96 0,3 0-115 15,0 1-60-15,-3-4-11 0,3-1 37 0,0-3 73 16</inkml:trace>
  <inkml:trace contextRef="#ctx0" brushRef="#br0" timeOffset="82939.39">11726 2244 50 0,'-2'-11'230'0,"-2"2"29"16,0 3 1-16,0-2-43 0,-1 5-33 15,1-2-25-15,0 2-20 0,0 3-20 16,-1 0-11-16,-1 3-1 0,2-2 11 0,-3 6 21 15,1 1 30-15,-2 2 31 0,1 1 15 16,-1 6-4-16,1-1-21 0,-1-1-28 0,2 1-34 16,1 1-39-16,3-5-28 0,0 2-24 15,2 0-12-15,2-4-11 0,2 1-4 0,3-1-1 16,1-2-5-16,1-3-2 0,1 2-2 16,3-2 1-16,0-1-2 0,-1-1-7 15,1-1-14-15,0-2-39 0,-3 0-73 0,3-2-94 0,-2-2-90 16,1-1-74-16,1-2-57 0,0-1-38 15,0-1 13-15,-3-6 62 0,1 1 74 16,-3-1 72-16</inkml:trace>
  <inkml:trace contextRef="#ctx0" brushRef="#br0" timeOffset="83121.64">11934 2114 182 0,'8'-17'267'0,"-1"5"40"16,1-1 29-16,-2 7 34 0,3 1 27 15,-3 5 1-15,3 5-25 0,-1 1-52 16,1 8-71-16,-1 2-77 0,-2 5-70 0,3 4-44 15,-3 1-26-15,3 3-16 16,-3 1-19-16,0 2-50 0,1 0-113 0,-1 2-131 16,0-4-132-16,1 3-115 0,-3-2-49 15,-2-2 13-15,0-1 92 0,0-3 120 0</inkml:trace>
  <inkml:trace contextRef="#ctx0" brushRef="#br0" timeOffset="83272.33">12008 2414 312 0,'-4'-11'422'0,"-1"-1"60"0,1 6 8 16,2-1-66-16,2-1-89 0,0 4-91 15,4-1-73-15,3 4-58 0,1-3-43 16,5 0-40-16,-1 3-65 0,3 1-101 0,2-2-115 16,2 2-111-16,-2 0-111 0,0 0-47 15,-2 2 15-15,-2-1 74 0,-1 3 100 0</inkml:trace>
  <inkml:trace contextRef="#ctx0" brushRef="#br0" timeOffset="87490.27">13640 1814 12 0,'2'-5'172'0,"2"2"17"0,0 3-10 16,3 0 4-16,1 5 20 15,3 5 38-15,4 3 35 0,2 8 18 0,2 3-3 16,2 7-24-16,2 3-39 0,2 3-47 15,3 4-46-15,-1-2-39 0,3 5-30 0,2-4-24 16,0 0-18-16,-3 2-34 0,3-7-55 0,-2 1-86 16,-3-3-96-16,1-3-94 0,-3-1-99 15,-4-5-48-15,0-4 12 0,-4-1 62 0,-4-7 83 16</inkml:trace>
  <inkml:trace contextRef="#ctx0" brushRef="#br0" timeOffset="87702.03">14247 2032 141 0,'-8'-19'320'15,"-3"3"72"-15,-1 3 61 0,-5 5-13 0,0 5-30 16,-2 6-40-16,-5 3-48 0,1 9-63 0,-4 5-79 16,-3 5-73-16,-2 5-48 0,-2 4-28 15,0 5-14-15,1 1-7 0,1 2-7 16,0 0-17-16,2 0-49 0,3-2-99 0,1-1-123 15,5-4-128-15,2-2-113 0,2 0-48 16,5-7 16-16,-1-2 81 0,7-4 113 16</inkml:trace>
  <inkml:trace contextRef="#ctx0" brushRef="#br0" timeOffset="88032.02">14994 1796 203 0,'-2'0'317'0,"2"1"59"16,-2 3 23-16,2 9-22 0,2-1-41 16,3 9-35-16,-1 1-39 0,0 9-50 15,2-1-66-15,3 4-55 0,-1 0-44 0,1 3-42 16,-1-1-70-16,1-1-89 0,-1 3-98 16,1-3-96-16,1 0-102 0,-1-5-47 0,-3-1 21 15,0 0 64-15,-1-8 86 0</inkml:trace>
  <inkml:trace contextRef="#ctx0" brushRef="#br0" timeOffset="88199.23">15054 2007 9 0,'-2'-19'307'0,"-3"3"62"0,3-1 45 0,-2 6-30 15,2 1-75-15,2-1-73 0,0 6-66 16,2-4-58-16,2 1-44 0,5 1-29 0,3 3-48 15,1-2-82-15,4 1-105 0,0 1-126 16,2 0-77-16,-2 1-39 0,2 0 8 16,-2 3 63-16</inkml:trace>
  <inkml:trace contextRef="#ctx0" brushRef="#br0" timeOffset="88413.8">15492 1696 9 0,'-11'-4'274'0,"-1"-1"53"0,-3 2 57 16,2 3-20-16,-2 3-42 0,3 2-43 15,-1 1-41-15,0 5-46 0,0 6-52 16,5 3-52-16,0 2-38 0,-1 1-24 16,5 3-12-16,0-1-13 0,1 2-39 0,1 1-66 15,4-3-87-15,1 0-90 0,1 0-108 16,0-4-59-16,2 0 0 0,-1-3 49 0,1-2 75 15</inkml:trace>
  <inkml:trace contextRef="#ctx0" brushRef="#br0" timeOffset="88565.05">15450 1923 147 0,'-7'-9'326'0,"-1"4"34"15,-1 0 18-15,-1 2-93 0,1 2-103 0,1 1-120 16,4 1-116-16,-1 3-137 0,3 0-99 15,2 0-51-15,0 1-19 0,0-1 34 16</inkml:trace>
  <inkml:trace contextRef="#ctx0" brushRef="#br0" timeOffset="88862.84">15649 1822 84 0,'8'-13'241'0,"0"0"27"16,-1-2-18-16,-3 2-50 0,0 0-50 15,0 1-34-15,-1 3-31 0,-3 1-23 16,0 0-22-16,0 3-17 0,-3 4-9 0,-1 1-7 16,-2 6-2-16,0 3-3 0,-1 2-1 15,1 3 3-15,0 2 5 0,1 1 5 0,1-1 4 16,0 4 5-16,4-1 3 0,0 0 2 16,2-2-2-16,2 1-2 0,0-2-1 0,3-3 0 15,1 2-1-15,-1-1 0 0,-1-3 3 16,-2-2 7-16,0 0 6 0,-2-1 3 15,-2 0 1-15,-4 1-1 0,-2-2-6 0,-3 2-13 16,-3-4-30-16,-3 4-50 0,0-2-65 16,-2 2-73-16,2-1-91 0,-2-2-62 0,5 0-15 15,-1 2 25-15,2-7 50 0</inkml:trace>
  <inkml:trace contextRef="#ctx0" brushRef="#br0" timeOffset="89160.19">15998 1743 44 0,'0'-5'223'15,"-2"4"34"-15,2-2-15 0,-2 2-28 16,2 1-27-16,-3 1-17 0,1 7-12 16,0 1-11-16,0 3-5 0,-2 6-4 15,2 2-7-15,-3 5-9 0,3 5-17 0,0-1-19 16,2 0-23-16,0 4-22 0,0-2-31 0,2-2-56 16,0 0-84-16,1 0-87 0,1-4-102 15,0-1-82-15,0-4-28 0,-2-1 23 16,3-7 63-16</inkml:trace>
  <inkml:trace contextRef="#ctx0" brushRef="#br0" timeOffset="89331.07">16063 1923 74 0,'2'-10'377'0,"-2"2"82"0,-2 4 61 0,0 3-25 15,0 1-86-15,0 1-97 0,-2 7-94 16,0-3-85-16,-1 8-102 0,1-2-119 0,0-1-129 15,0 2-118-15,2 1-125 0,-3-2-60 16,3-2 8-16,-2 0 64 0,2-1 95 0</inkml:trace>
  <inkml:trace contextRef="#ctx0" brushRef="#br0" timeOffset="89509.06">16252 1777 238 0,'10'0'404'0,"-1"4"104"0,-3 6 29 0,1 4-33 16,-3 3-61-16,0 7-74 16,-2 1-100-16,2 8-100 0,-2 2-74 0,3 2-41 15,-3 4-29-15,0-1-25 0,0 4-59 16,0-1-114-16,0-2-134 0,0 2-120 0,3-2-116 16,-3 1-51-16,0-4 19 0,0-5 91 15,-2-4 123-15</inkml:trace>
  <inkml:trace contextRef="#ctx0" brushRef="#br0" timeOffset="89724.18">16286 2048 122 0,'0'-25'257'0,"2"3"28"0,-2 2-31 16,4 2-48-16,0 2-49 0,3 3-39 15,-1 1-31-15,2 4-23 0,1 3-18 16,-1 1-12-16,1 4-10 0,-1 5-5 15,-1-1-6-15,-3 5-4 0,0 3-22 0,-4 0-46 16,0 1-67-16,0 0-88 0,-2-2-68 16,-2 2-34-16,2-3 0 0,-3-3 33 0</inkml:trace>
  <inkml:trace contextRef="#ctx0" brushRef="#br0" timeOffset="89890.11">16489 1796 36 0,'6'-8'417'16,"-2"5"99"-16,1-1 67 0,-3 8 0 0,-2 2-90 16,2 3-127-16,0 2-123 0,0 3-98 0,0 3-79 15,2 1-98-15,-1 1-131 0,1 2-139 16,-2 1-134-16,0-1-105 0,0 0-44 0,-2-1 30 16,-2-2 93-16,2 2 121 0</inkml:trace>
  <inkml:trace contextRef="#ctx0" brushRef="#br0" timeOffset="90007.51">16516 1978 14 0,'2'-9'227'0,"1"3"19"0,-1 1-9 0,2 2-60 15,0 1-63-15,3 1-70 0,1 1-65 16,3 0-76-16,-1 0-81 0,1 0-40 0,1 0-22 16,-1-4 10-16</inkml:trace>
  <inkml:trace contextRef="#ctx0" brushRef="#br0" timeOffset="90255.14">16724 1842 49 0,'6'-8'237'16,"-2"-1"36"-16,3 1-6 0,-3 5-13 0,-2 0-18 16,2 6-26-16,-2 4-35 0,1 2-35 15,-3 3-35-15,2 5-35 0,-2 0-31 16,2 1-18-16,2 2-10 0,0 0-6 16,0-2-4-16,3-3-2 0,-1 0-1 0,3-4 1 15,-1 2-1-15,1-6 1 0,1-3 0 0,3-3 1 16,0-2 0-16,-1-3-1 0,1-3 2 15,0-2 1-15,-1-6 6 0,1 2 7 16,0-3 6-16,-3-2 4 0,-1-3 2 16,-1 1 1-16,-4 1-6 0,1-1-22 0,-5 0-57 15,0 2-80-15,0 2-99 0,-5 2-102 0,-1-1-51 16,0 5-15-16,-5 0 37 0,3 4 66 16</inkml:trace>
  <inkml:trace contextRef="#ctx0" brushRef="#br0" timeOffset="90438.82">17211 1571 22 0,'4'5'418'16,"-4"4"87"-16,-2 2 63 0,-3 7 17 16,1 2-104-16,2 4-137 0,0 2-121 15,2 2-116-15,0-2-158 0,2 4-174 0,2-2-163 16,-2 1-122-16,1-3-64 0,-1 2-2 15,-2-2 77-15,0-1 128 0</inkml:trace>
  <inkml:trace contextRef="#ctx0" brushRef="#br0" timeOffset="90620.03">17192 1722 180 0,'2'-10'339'0,"0"-1"87"0,2 2 31 0,-2 1-10 15,2 2-33-15,3 2-52 16,-1 2-67-16,0-3-77 0,3 2-73 16,1 3-63-16,1-1-37 0,0 1-27 0,1 0-44 15,-1 1-83-15,2-1-114 0,-3 3-117 16,3-3-125-16,-3 1-79 0,1-1-15 0,-2 0 54 16,-3 0 96-16</inkml:trace>
  <inkml:trace contextRef="#ctx0" brushRef="#br0" timeOffset="91615.79">18665 1755 53 0,'0'0'266'0,"0"0"22"0,0 1 3 15,2-1-71-15,0 3-74 0,2 0-59 16,3-2-38-16,-1 4-24 0,5-1-37 0,-1 1-57 16,3-2-67-16,-1 2-85 15,1-3-45-15,-2 2-20 0,-1-3 12 0</inkml:trace>
  <inkml:trace contextRef="#ctx0" brushRef="#br0" timeOffset="91764.96">18692 1890 138 0,'-4'3'241'16,"2"1"21"-16,0 0-30 0,4 0-52 0,0 1-45 15,2-1-30-15,3 4-19 0,1-3-17 16,3 2-33-16,1-3-52 0,3 1-72 16,2-4-102-16,2 2-68 0,0-2-33 0,0-1-10 15,0-1 24-15</inkml:trace>
  <inkml:trace contextRef="#ctx0" brushRef="#br0" timeOffset="92314.12">19666 1575 98 0,'0'-4'274'0,"2"3"58"0,-2-2 15 16,2 3 9-16,-2 0 14 0,0 3 2 0,0 2-17 15,0 0-37-15,0 10-46 0,0 0-59 16,-2 8-66-16,2 2-54 0,-2 6-34 16,-2 1-21-16,2 3-14 0,-3 1-12 0,3 3-6 15,0-2-10-15,2-1-19 0,-2-1-53 16,0-1-112-16,2-1-131 0,0-4-126 15,0-3-107-15,2-1-44 0,-2-1 21 0,2-7 92 16,0-4 124-16</inkml:trace>
  <inkml:trace contextRef="#ctx0" brushRef="#br0" timeOffset="92679.11">19840 1718 59 0,'4'-20'326'0,"0"5"76"0,-4 0 72 0,2 5-20 15,-2 2-42-15,-2 7-52 0,2 2-61 16,-2 7-66-16,2 6-66 0,-2 3-54 16,2 3-45-16,-2 5-26 0,2 3-16 15,0 1-10-15,0 1-9 0,0-1-2 0,0-3-4 16,2 2-1-16,-2-3 1 0,0-2-1 16,0-3 0-16,2-4-1 0,-2-3 2 0,2-1-3 15,-2-3-3-15,2-4 2 0,0-1-1 16,0-8-2-16,3-1-7 0,1-4-3 0,0-7-7 15,3-3-5-15,-1-1-5 0,3-4 2 16,1-5 3-16,1 0 5 0,0 3 5 0,0 1 6 16,-1 0 5-16,1 2 2 0,0 5 9 15,-3 5 13-15,1 1 15 0,-1 5 10 16,-1 6 8-16,-1 2 5 0,-1 6-4 0,-1 5-9 16,0 5-13-16,-1 5-10 0,1-1-9 0,-2 4-19 15,3 0-68-15,-1 3-127 0,0-3-143 16,3-4-151-16,1 4-78 0,-1-4-30 15,1 0 43-15,1-4 115 0</inkml:trace>
  <inkml:trace contextRef="#ctx0" brushRef="#br0" timeOffset="93125.67">20936 1643 265 0,'-9'0'330'0,"1"3"74"0,-3 0-6 0,-1 3-13 15,-1 2-19-15,0 3-25 0,-1 4-48 16,-3 4-59-16,-2 0-65 0,2 5-56 15,-2 1-37-15,2-1-28 0,0 2-18 16,0 3-12-16,2-4-9 0,2 4-3 0,3-4-4 16,1-4-3-16,3 2 0 0,2-3 0 0,1-1-3 15,3-4-2-15,5-1-1 16,-1-3-2-16,4-3 2 0,3-5-1 0,2 0 2 16,2-6 1-16,-1 0 3 0,1-7 2 0,2-2-1 15,0 1 1-15,0-3 2 0,0 2 3 16,-2-2 1-16,0 4 6 0,-5 1 8 15,1 5 6-15,-3 2 5 0,-2 2 1 16,3 5 0-16,-3 4-6 0,-1 3-7 0,-1 2-9 16,0 2-13-16,0 3-24 0,-2-4-78 15,3 4-125-15,-1-5-133 0,2 2-144 0,1-2-74 16,-1-3-25-16,0 2 56 0,-2-8 110 16</inkml:trace>
  <inkml:trace contextRef="#ctx0" brushRef="#br0" timeOffset="93340.79">21241 1667 250 0,'8'-17'496'16,"-1"9"85"-16,-3 0 51 0,-2 7-57 16,0 6-111-16,-2 3-133 0,-2 5-117 0,2 8-78 15,-2 3-50-15,0 6-32 0,0 2-21 16,-1 2-16-16,1 0-17 0,2 0-20 15,0-1-32-15,0 0-103 0,2-3-142 16,1-1-146-16,1 1-121 0,2-5-54 0,0-2-8 16,1-5 82-16,3-2 133 0</inkml:trace>
  <inkml:trace contextRef="#ctx0" brushRef="#br0" timeOffset="93522.74">21488 1831 66 0,'-8'-6'316'0,"-5"2"82"0,-2 0 81 16,1 8-21-16,-1 0-40 0,0 5-47 16,4-1-59-16,1 5-75 0,3-3-77 0,5 4-64 15,2 0-45-15,2-2-28 16,5 2-27-16,3 1-59 0,1-5-91 0,4-1-110 0,0-2-106 16,2 0-113-16,-1-5-59 15,1 1 12-15,0-6 69 0,0 1 97 0</inkml:trace>
  <inkml:trace contextRef="#ctx0" brushRef="#br0" timeOffset="93704.95">21821 1613 180 0,'4'-3'441'0,"-2"3"97"16,0 4 66-16,-4 6-54 0,0 4-92 15,0 3-110-15,0 3-110 0,-3 8-95 0,3-2-63 16,0 7-41-16,0-3-36 0,2 0-76 15,-2 3-133-15,2-4-147 0,0 0-155 16,-2 1-77-16,-2-1-31 0,-3-3 43 16,1-1 113-16</inkml:trace>
  <inkml:trace contextRef="#ctx0" brushRef="#br0" timeOffset="93888.79">21696 1893 77 0,'4'-8'350'0,"-2"2"85"0,2 2 75 0,1 0-30 16,-1 4-70-16,0 4-81 0,2-3-74 15,3 2-91-15,2 2-134 0,-1 1-168 16,3-2-167-16,-3 2-144 0,1-2-77 0,0 1-32 16,-3-4 40-16,0 2 112 0</inkml:trace>
  <inkml:trace contextRef="#ctx0" brushRef="#br0" timeOffset="94104">22119 1709 257 0,'2'0'494'0,"-2"0"84"0,-2 0 48 0,2 4-68 16,-2 1-108-16,0 6-130 0,0 3-116 15,0 6-79-15,0 4-49 0,-1 0-28 16,1 5-22-16,0 0-19 0,0 3-26 0,0 1-69 0,0-3-136 16,2-1-155-16,0 1-153 15,0-1-71-15,0 0-28 0,0-4 42 0,2 0 123 16</inkml:trace>
  <inkml:trace contextRef="#ctx0" brushRef="#br0" timeOffset="94366.21">22445 2018 231 0,'9'-16'283'15,"-1"-2"25"-15,-2 1-52 0,1-3-60 0,-1-4-47 16,0 2-40-16,1 0-37 0,-5-2-25 16,0-1-11-16,-2 0 11 0,-2 5 29 15,0 1 44-15,-5 4 47 0,1 6 49 16,-4 1 32-16,-1 8 5 0,-2 4-22 15,1 5-35-15,-3 7-44 0,2 6-49 0,-2 2-37 16,3 2-28-16,1 3-15 0,2 1-13 16,1-1-17-16,2 3-56 0,-1 1-117 15,1-4-137-15,2 0-131 0,-1 1-107 16,3-5-45-16,-2-1 20 0,2-4 99 0,2-5 127 16</inkml:trace>
  <inkml:trace contextRef="#ctx0" brushRef="#br0" timeOffset="94518.76">22356 2043 92 0,'4'-3'212'0,"3"-2"13"0,-1 1-52 0,5 0-55 16,-1 4-56-16,3-1-67 0,2 1-94 16,0 0-67-16,-3 0-35 0,1 1-19 15</inkml:trace>
  <inkml:trace contextRef="#ctx0" brushRef="#br0" timeOffset="98334.23">11032 3774 41 0,'0'-4'162'0,"0"4"-14"0,0-1-16 16,0 1-17-16,0-3-12 0,0 3-9 16,-2 0-7-16,2 0-3 0,-2 0 1 15,2 0 4-15,-2 0 3 0,0 0 6 0,-3 3 4 16,1 2-1-16,0 4-2 0,-2 2-5 0,-3 3-5 16,1 6-7-16,-1 1-7 0,1 8-8 15,-1 0-7-15,1 5-10 0,1-4-10 16,3 4-7-16,0 0-7 0,4-1-4 15,2-5-3-15,2 1-1 0,3-3 0 0,3-4 1 16,3-2 0-16,2-4 0 0,2-4 2 16,2-3 0-16,2-4 0 0,0-5 0 15,0-5 1-15,2-4 6 0,-1-5 10 0,-3-5 11 16,0-1 12-16,-4-1 12 0,-3-8 8 16,-1-1 0-16,-5-3-7 0,-4-1-12 15,-2 1-12-15,-4 0-13 0,-2-1-13 0,-5 5-13 16,-2 0-33-16,-3 5-69 0,-1 4-90 15,0 5-96-15,0 1-94 0,2 3-104 16,0-2-31-16,2 4 34 0,3 2 70 0,-1 2 87 16</inkml:trace>
  <inkml:trace contextRef="#ctx0" brushRef="#br0" timeOffset="98533.72">11269 3489 225 0,'11'-11'391'0,"-5"3"90"0,0 2 38 0,-1 3-24 0,-1 3-60 16,-2 8-77-16,0 3-79 0,0 7-83 15,0 7-75-15,0 6-52 0,3 8-31 0,-3 1-17 16,2 8-17-16,2-1-32 0,1 4-84 16,-1 2-128-16,3-2-135 0,1-1-143 0,1 1-70 15,-1-5-14-15,1-2 58 0,-1-1 118 16</inkml:trace>
  <inkml:trace contextRef="#ctx0" brushRef="#br0" timeOffset="98765.3">11419 4004 228 0,'-4'-17'262'0,"0"5"18"15,2-2-67-15,0 4-63 0,2 1-45 16,2 0-34-16,2 2-26 0,2 1-15 15,5-2-13-15,0 4-7 0,3 3-5 16,-1-3-1-16,2 4-2 0,-2 0 2 16,-1 5 0-16,-1-1 1 0,-3 6 2 0,-1 4-1 15,-5 0 0-15,-2 3-4 0,-2 1-7 16,-3 2-21-16,1 4-35 0,-2-4-53 0,0-1-76 16,-3 2-58-16,3-6-25 0,-1-1 4 15,1-3 26-15</inkml:trace>
  <inkml:trace contextRef="#ctx0" brushRef="#br0" timeOffset="99124.91">11809 3749 160 0,'2'-13'358'0,"-2"2"64"15,-4 5 66-15,0 2-47 0,-1-1-66 0,1 5-61 16,-2 2-58-16,-1 5-60 15,1-1-61-15,0 5-55 0,1 2-36 0,-1-1-22 0,2 5-9 16,0-1-7-16,1 2-3 0,1-2 0 16,0-1-2-16,0 0 0 0,2-1-1 15,2-3 1-15,0 2 0 0,3-8 0 0,-1 2-1 16,4-3 0-16,1-4-3 0,1-1 1 16,3-3-2-16,0-6 0 0,2 0-8 15,-1-5-10-15,1 0-11 0,0-1-5 0,0 3-7 16,-2-2-1-16,-3 5 9 0,1-2 10 15,-3 5 10-15,1 2 9 0,-3 4 3 16,0 1 5-16,-1 1-8 0,-1 4-33 0,0 2-62 16,0 0-79-16,3 3-83 0,-1-1-82 0,0-2-87 15,3 1-30-15,-3-3 28 0,3-4 62 16,-3-1 74-16</inkml:trace>
  <inkml:trace contextRef="#ctx0" brushRef="#br0" timeOffset="99246.58">12177 3666 39 0,'9'-4'241'0,"-3"3"35"16,0 2-20-16,1 7-39 16,-3 3-44-16,0 4-55 0,0 4-72 0,1 2-82 15,-1 4-82-15,-2 1-98 0,0 0-51 16,0-1-18-16,-2 3 13 0</inkml:trace>
  <inkml:trace contextRef="#ctx0" brushRef="#br0" timeOffset="99401">12164 3912 148 0,'-2'-11'390'0,"-2"1"47"0,0 1 24 15,2 1-68-15,2 1-106 0,4 2-110 16,2 0-106-16,5 1-105 0,4-1-80 16,4 3-57-16,6-3-54 0,5-3-69 15,6 3-67-15,4-3 12 0,4 0 30 0,1 0 30 16</inkml:trace>
  <inkml:trace contextRef="#ctx0" brushRef="#br0" timeOffset="99694.81">13341 3716 238 0,'-4'5'385'16,"0"-2"63"-16,0-2 25 0,-1 2-45 0,5-1-53 15,0 1-59-15,3 0-57 0,3 1-50 16,4 0-40-16,5-3-50 0,6 4-41 0,5-2-26 16,6-2-21-16,6 3-10 0,2-3-10 15,4-1-4-15,5 0-16 0,0-1-44 0,-1 1-102 16,3-4-126-16,-2 4-132 0,0 0-123 15,-1-1-54-15,-3-2 6 0,-3-2 84 16,-2 4 117-16</inkml:trace>
  <inkml:trace contextRef="#ctx0" brushRef="#br0" timeOffset="100325.13">14882 3339 99 0,'2'-3'382'0,"-2"-1"101"0,0 8 82 0,-2 2-24 16,2 5-69-16,-2 8-81 0,2 3-93 16,-2 3-99-16,2 5-80 0,-2 2-53 0,2 2-32 15,0 3-22-15,2-2-19 0,-2 2-35 16,0-4-83-16,0 5-123 0,0-3-129 0,4 0-131 15,-2-5-70-15,1-1-14 16,-3 0 59-16,0-8 111 0</inkml:trace>
  <inkml:trace contextRef="#ctx0" brushRef="#br0" timeOffset="100490.97">14891 3591 45 0,'0'-23'315'0,"0"3"74"0,0 4 65 15,0-1-31-15,0 5-56 0,0-1-65 0,2 4-69 16,2 1-68-16,0 0-78 0,5 4-108 16,-1 3-119-16,5-3-120 0,0 4-127 0,-1 0-80 15,3 0-28-15,-2 0 39 16,0 4 81-16</inkml:trace>
  <inkml:trace contextRef="#ctx0" brushRef="#br0" timeOffset="100672.96">15223 3348 185 0,'-8'0'297'0,"-3"3"56"0,0 2-7 0,1 1-31 16,-3 4-37-16,3 0-40 0,-1 5-43 16,0 3-55-16,3 2-51 0,2 1-46 0,-1 4-57 15,3 1-71-15,4-1-83 0,0 0-89 16,4 0-108-16,0-4-53 0,1 0 0 15,-1 0 40-15,0-5 65 0</inkml:trace>
  <inkml:trace contextRef="#ctx0" brushRef="#br0" timeOffset="101039.07">15251 3568 34 0,'-5'-3'241'0,"3"3"18"16,-2-2 0-16,2 2-77 0,0 0-73 15,2 0-64-15,2 0-52 0,0 0-44 16,2-5-34-16,3 1-27 0,1-2-13 0,1-2 6 16,-1-3 21-16,-2 1 28 0,1-2 37 0,-1-1 38 15,-2-1 38-15,0-1 38 0,-1 2 35 16,-1 2 31-16,0 2 19 0,-2 0 9 16,0 2-10-16,0 1-22 0,0 3-29 0,-2 2-29 15,2 2-30-15,0 2-24 0,0 2-16 0,2-1-8 16,-2 3-6-16,2 2-6 0,0 0-3 15,0-1-2-15,2 1-1 0,-1 0 0 16,-1 1 2-16,0-1 3 0,0-3 5 0,0 2 7 16,0-2 15-16,0-1 27 0,0 0 34 15,0-1 41-15,-2-3 31 0,0 4 13 16,0-2-3-16,-2 0-19 0,-2 2-48 0,0-1-89 16,-2 4-119-16,1-3-120 0,1 1-135 15,-2 0-90-15,1-1-31 0,1 3 23 0,0-4 76 16</inkml:trace>
  <inkml:trace contextRef="#ctx0" brushRef="#br0" timeOffset="101253.84">15619 3331 277 0,'8'-9'387'0,"-1"0"74"0,-3 3 24 0,0 5-19 16,0 2-52-16,1 6-64 0,-1 2-67 15,-2 7-66-15,0 2-71 0,0 6-58 16,0 1-36-16,0 4-23 0,-2 5-13 16,0 0-6-16,0 2-7 0,0-1-8 0,0 2-18 15,0-3-34-15,0-1-80 0,3-1-103 0,-1-2-112 16,2-4-121-16,0-4-81 0,0-2-17 16,1-5 51-16,-1-5 88 0</inkml:trace>
  <inkml:trace contextRef="#ctx0" brushRef="#br0" timeOffset="101640.52">15742 3478 339 0,'-9'-14'433'0,"3"2"80"16,-1 4 10-16,1 0-70 0,0 2-83 0,2-1-90 15,1 3-87-15,1 0-75 0,2 0-53 16,2 0-34-16,3 3-21 0,-1-3-17 15,2 3-10-15,1-2-12 0,-1 2-3 16,0-2-1-16,1 0 1 0,-1 2 7 0,0 1 7 16,1-4 6-16,-3 4 4 0,0 0 5 15,-2-1 3-15,3 1-1 0,-3 0 0 0,0 0 1 16,0 0-1-16,2 0 0 0,-2-3 1 16,2 3 3-16,1-1 0 0,1 1-2 15,-2-4 0-15,3 4 1 0,-3-1-1 0,0 1-1 16,-2-3 1-16,2 3 8 0,-1 0 11 15,-1 0 12-15,-2 0 15 0,2 3 13 0,-2 2 10 16,0 0-1-16,-2 6-8 0,2-1-8 16,-2 6-16-16,-3 2-12 0,3 5-10 15,-2-1-6-15,0 3-5 0,-1 3-15 16,1-4-34-16,0 4-80 0,0-3-112 16,2 1-119-16,-3-2-117 0,1 0-85 0,0-4-17 15,0-2 52-15,-3-2 97 0</inkml:trace>
  <inkml:trace contextRef="#ctx0" brushRef="#br0" timeOffset="101884.59">16015 3318 23 0,'2'-11'399'0,"0"6"110"16,-2 5 77-16,-2 1 2 0,0 9-78 0,2 5-109 16,-2 4-121-16,2 6-110 15,0 1-74-15,0 2-53 0,2 1-65 0,2 2-124 16,0-2-151-16,0 0-150 0,3 1-110 16,-3-5-52-16,0 0 10 0,0-4 92 15,-1-1 135-15</inkml:trace>
  <inkml:trace contextRef="#ctx0" brushRef="#br0" timeOffset="102039.57">16068 3586 274 0,'-3'-12'499'15,"-1"6"78"-15,-2 1 42 0,2 3-72 16,-3-1-126-16,5 2-152 0,0 1-135 0,4 0-163 16,2 1-168-16,3-1-151 0,1 0-134 15,3 0-82-15,2-4-22 0,-1-1 66 16,-1 0 112-16</inkml:trace>
  <inkml:trace contextRef="#ctx0" brushRef="#br0" timeOffset="102248.94">16212 3469 26 0,'6'0'264'0,"-2"4"62"0,2 3 34 15,-1 3-15-15,-1 4-31 0,0 2-38 16,0-1-50-16,3 4-55 0,-1 0-54 0,3-1-45 16,-1-2-32-16,1-3-21 0,1-2-10 15,3 0-6-15,-3-5-6 0,3-1 0 16,-2-2 0-16,1-3 1 0,-1-3 2 0,0-2 1 15,-1-1 6-15,-1-3 18 0,-1-2 25 16,-4 0 26-16,1-2 15 0,-5-2 14 0,0 0 0 16,-5-1-15-16,1-1-44 0,0 2-89 15,-3 2-128-15,1 0-134 0,0-1-147 0,2-1-78 16,-3 2-21-16,3 2 45 0,2 2 97 16</inkml:trace>
  <inkml:trace contextRef="#ctx0" brushRef="#br0" timeOffset="102431.02">16705 3294 143 0,'2'8'422'0,"-4"0"94"0,0 5 66 0,-1 6-40 16,1-1-95-16,2 4-114 0,0 2-105 0,0-3-116 15,5 2-143-15,-1 0-153 0,0-2-140 16,2-1-138-16,1-2-90 0,-3-1-25 15,-2-3 54-15,0 0 103 0</inkml:trace>
  <inkml:trace contextRef="#ctx0" brushRef="#br0" timeOffset="102565.45">16717 3464 87 0,'3'-12'251'0,"1"4"41"15,0 0-16-15,2 2-41 0,3 2-44 0,1 1-39 16,3 0-43-16,2 2-50 0,6 1-61 15,2-3-72-15,7 3-90 0,2-1-95 16,2 1-47-16,2-4-16 0,0 3 16 16</inkml:trace>
  <inkml:trace contextRef="#ctx0" brushRef="#br0" timeOffset="102749.03">17763 3302 108 0,'0'-4'293'16,"0"4"20"-16,-2-1 6 0,2 1-120 15,-2 0-144-15,2 0-148 0,0 0-114 0,0 5-61 16,0-1-27-16,-2 3 11 0</inkml:trace>
  <inkml:trace contextRef="#ctx0" brushRef="#br0" timeOffset="102912.42">17716 3427 203 0,'-2'5'419'0,"2"2"63"15,-2-2 44-15,2 1-70 0,2-1-102 16,0 1-108-16,3 2-85 0,1-4-87 0,3 3-116 16,1-2-132-16,1 0-135 0,1 0-128 15,-1-2-69-15,0-2-13 0,-3 3 56 16,1-4 96-16</inkml:trace>
  <inkml:trace contextRef="#ctx0" brushRef="#br0" timeOffset="104339.16">19044 3106 63 0,'4'-5'234'0,"-2"-3"38"16,-2 3 1-16,-2 1-9 0,0 2-3 0,-2 1 0 16,-3 1-6-16,1 1-12 0,-5 5-25 15,1 3-31-15,-3 4-30 0,-2 3-24 0,0 4-21 16,-2 3-16-16,0 3-14 0,1 2-12 16,-1-2-10-16,0 3-11 0,2 0-8 0,2 1-8 15,3 0-10-15,1-6-7 0,3 1-6 16,2-2-4-16,1-2-3 0,6-3-2 15,1-2 2-15,4-3-2 0,1-5 1 16,3 1-6-16,1-5-4 0,2-4-5 16,2-4-7-16,0-5-3 0,0 1-5 0,2-5 0 15,-2-3 5-15,2-2 3 0,-2-3 6 0,0-2 3 16,-3 4 6-16,1-2 7 0,-2 5 9 16,-2 0 11-16,-3 4 13 0,-2 3 13 15,1 5 6-15,-1 3 2 0,-2 5-3 16,-2 5-11-16,3 4-13 0,-3 5-8 0,2 2-9 15,-2 0-17-15,2 4-54 0,-2 0-111 16,3-1-138-16,-1 2-139 0,0-4-108 16,0-1-46-16,3-2 19 0,-1-2 94 0,0-6 129 15</inkml:trace>
  <inkml:trace contextRef="#ctx0" brushRef="#br0" timeOffset="104555.76">19435 3092 163 0,'9'-16'438'0,"-3"2"96"0,-2 8 66 0,1 1-39 0,-5 6-92 15,2 9-114-15,-2 4-106 0,0 3-92 16,0 7-64-16,0 2-40 0,0 6-25 16,0-1-22-16,2 3-29 0,0 0-72 0,0 2-137 15,2-2-142-15,0-1-150 0,1 1-71 16,1-1-22-16,-2-4 47 0,0 1 124 15</inkml:trace>
  <inkml:trace contextRef="#ctx0" brushRef="#br0" timeOffset="104739.14">19653 3298 277 0,'-12'-4'356'0,"-1"3"65"16,0 1 1-16,3 4-52 0,-1 1-53 15,5 3-54-15,1 1-54 0,5 0-60 0,5 2-50 16,1 3-41-16,5-2-36 0,1-1-59 16,3-1-89-16,0 2-105 0,4-3-110 0,0-1-108 15,0-4-49-15,2-3 13 0,-2-1 65 16,2-1 92-16</inkml:trace>
  <inkml:trace contextRef="#ctx0" brushRef="#br0" timeOffset="104902.98">20043 3147 190 0,'4'-8'440'0,"-2"4"98"0,0 4 63 16,-2 1-52-16,0 9-95 15,0 0-111-15,0 6-105 0,0 5-93 0,0 1-63 16,0 3-40-16,0 3-28 0,0-2-35 16,0 2-86-16,0-2-129 0,0 2-138 0,2-2-143 15,0-1-71-15,-2 0-16 0,0-3 56 0,-2 2 115 16</inkml:trace>
  <inkml:trace contextRef="#ctx0" brushRef="#br0" timeOffset="105053.41">19962 3427 241 0,'-2'-8'353'16,"0"0"28"-16,2 4-21 0,-2-1-80 15,2 1-89-15,2 3-90 0,2 1-95 0,3-3-104 16,3 3-108-16,1 0-98 0,-1-3-51 15,3 2-17-15,0-3 29 0</inkml:trace>
  <inkml:trace contextRef="#ctx0" brushRef="#br0" timeOffset="105318.11">20286 3127 76 0,'6'-6'295'0,"1"3"73"16,-3 3 47-16,-2 4-4 0,0 5-29 0,-2 3-37 15,0 5-50-15,0-1-65 0,-2 5-69 16,2 1-61-16,0 2-42 0,2-2-25 16,0 1-17-16,1-4-8 0,1 2-5 15,2-2-3-15,0-4 0 0,5-1-1 0,0-4-2 16,1 1-1-16,3-7 2 0,0-3 2 0,4-1-1 16,0-1-4-16,0-6-4 0,0-2-19 15,0-3-38-15,0-1-44 0,0-5-51 16,0-1-63-16,0-2-74 0,3-4-75 15,-5-3-59-15,-3 2-6 0,-3-2 27 16,-3 2 49-16</inkml:trace>
  <inkml:trace contextRef="#ctx0" brushRef="#br0" timeOffset="106263.14">20834 3071 147 0,'-10'-4'268'0,"-1"-1"57"0,-2 5 0 0,-1 2 3 15,-1 2 8-15,0 9 9 0,-2 3-8 16,0 8-27-16,-2 5-44 0,2 5-53 15,-2 6-53-15,2 8-48 0,0 2-37 0,0 1-25 16,3 6-15-16,1-1-12 0,0 1-7 16,0 2-5-16,3-4-4 0,1 3-13 15,3-4-29-15,-2 0-95 0,3-5-142 16,1 1-148-16,0-5-124 0,0-4-59 0,1-3-8 16,-1-4 75-16,0-5 130 0</inkml:trace>
  <inkml:trace contextRef="#ctx0" brushRef="#br0" timeOffset="106478.85">20504 3656 48 0,'6'-14'289'0,"-1"0"62"0,3 3 69 0,1 2-20 0,3 0-25 16,1 3-33-16,4 0-39 0,0 2-51 0,4-1-64 15,2 4-65-15,1 1-53 0,-1 0-56 16,0 0-88-16,1 0-109 0,-1 1-120 0,2-1-134 16,-2 4-81-16,-1-4-22 15,-3 1 47-15,-2-1 88 0</inkml:trace>
  <inkml:trace contextRef="#ctx0" brushRef="#br0" timeOffset="113299.25">8503 13993 21 0,'-2'-1'84'0,"2"1"-15"0,-3-3-13 16,3 3-6-16,-2-1-5 0,2 1 1 15,-2 0 0-15,2 0 2 0,-2 0 1 0,0 0 2 16,0-4 1-16,-2 4 3 0,-1 0-1 16,-1 0 0-16,2 0 0 0,-3 0 0 15,-1 0-2-15,2 0 1 0,-3 0-3 0,1 0 3 16,-3 0 2-16,3 0 5 0,-3-1 3 16,0 1 1-16,-1-3-2 0,1 3-7 15,-2-1-7-15,-1-1-5 0,-1-2-7 16,0 3 3-16,-2-2-1 0,-2 2 1 0,0 1-1 15,0-4-3-15,-4 4-2 16,-1 0-6-16,1 4 1 0,-2-3 3 0,-3 2 2 16,1-2 2-16,-1 5 1 0,-1-2-3 15,-3 1-4-15,0 0-7 0,-2 3-6 16,-2 0-5-16,2 1-3 0,-2 0-1 0,-2 2-1 16,2-1 2-16,-2 2 2 0,2-1 3 15,-2 0 3-15,2 3 2 0,-2 0 0 0,2 2-1 16,-2-2-3-16,2 2 0 0,-2 1-2 15,2 0-2-15,-2 3 0 0,2 2-1 16,0-2-1-16,0 1-1 0,0 4-1 16,2 0 2-16,0 0 7 0,0 0 6 0,0 2 9 15,0 1 9-15,3 1 10 16,-3 0 3-16,2 0 1 0,0 4 2 0,1 1-5 16,-1-4-3-16,0 4-5 0,2 3-5 0,3-1-4 15,2-2-5-15,1 1-5 16,3-1-4-16,2 2-4 0,2 3-6 0,2-1-2 15,0 1 0-15,3 1 2 0,-1 4 2 16,2-1-4-16,3-1 1 0,2 1-1 0,-1-3-1 16,5 2-3-16,0-1-4 0,2-3 1 15,2-3 1-15,2 1 1 0,5 1 0 16,-1-3 3-16,5 1 3 0,0 0 0 0,2 0-1 16,2-1 2-16,2 3-2 0,4-1-1 0,0-1-1 15,3 3-3-15,1-3 1 0,3 4-2 16,1-4 0-16,3 2 0 0,2-4-1 15,2 4 0-15,0-3 0 0,5-3 2 0,-1 2 2 16,3-3-2-16,1-1 2 0,3 1-1 16,2-2 0-16,2-2 0 0,-1 2-2 15,4-6 0-15,-1 2 2 0,0 0-2 0,2-4 0 16,2 3 0-16,0-3 0 0,3 1 1 16,-1-2 0-16,3 1 2 0,1-1 2 0,3-1-1 15,2-1 2-15,2-1-2 0,2 2-2 16,4-2 2-16,0 1-3 0,1-5 0 15,1 5 0-15,-2-4-2 0,1 0 2 16,-1-1-3-16,-2 0 0 0,1-1-1 0,-1-2 2 16,-2-3 4-16,2 2-3 0,0-5 1 15,0 1 0-15,3 0-1 0,-1-3 0 16,0 3-1-16,3-3-1 0,1-1 0 16,1 3 3-16,2-3-2 0,1 0 0 0,1-3 0 15,0 3 0-15,2-1 0 0,0-3 0 0,0 3 2 16,-1-2 1-16,1-2-1 0,0 4 2 15,-2-5 0-15,2 2 0 0,-2-1-4 0,0 4 2 16,-1-3-1-16,-1 0-1 0,-2 3 0 16,-3-2 0-16,-2 1 0 0,-2 1 0 0,-1-3 0 15,-3 4 1-15,2-1 2 0,-2 1 2 16,-3-3 2-16,3 1 2 0,0-1-1 0,2 2-2 16,3-2-1-16,-1-2-1 0,2 4-4 15,3-5 0-15,1 2 0 0,1-1-1 16,1 1 1-16,-1-1-2 0,-3 1 0 0,1-3 2 15,-3 2-2-15,0 0 3 0,-1-3 1 16,-1 3 2-16,0-1-1 0,-2 0 0 16,-2-2-2-16,2 2 1 0,-2-4-2 15,2 5-1-15,0-4 1 0,0 1 0 0,0 0 0 16,3-1 2-16,-1 0-2 0,0-3 0 16,0 3 0-16,-2-2-1 0,0-1 0 0,1-2 0 15,-1 3 1-15,0-3 2 0,0 2 2 0,-2-2-2 16,0-1 1-16,-2 1 0 15,2-2-3-15,-3-1-2 0,1 1 0 0,-2 1 4 16,0 0-1-16,-1-4 0 0,1 1 0 0,-4 1 1 16,-1-2-2-16,-1 1-2 0,-5 2 1 15,-2-1-1-15,-2 0 1 0,-5 0 0 0,-1-1 1 16,-3-1 0-16,-3 2 1 0,-5-1 2 16,0-2 0-16,-5 4 6 0,1-6 1 15,-2 2 3-15,-3-1 3 0,-1 0 1 16,-1-2 0-16,0 0-2 0,1 1-1 0,-3-1-1 15,-2 1-1-15,0 1-2 0,-2 0 0 16,-2 4-1-16,-2-1 3 0,0-1 0 0,-2 2 3 16,-1 0 0-16,-3 0 3 0,-1 0 1 15,-1 0-3-15,-1-2-1 0,-2 1-2 16,-2 1 0-16,-2-1-6 0,0-2-2 0,0 0-1 16,-2-4 0-16,0 2-2 0,0 0 1 15,-2-2 1-15,0-1-1 0,-3 0-1 16,1 0-1-16,0 0 1 0,-1-4 1 0,-1 4 3 15,-3-4 1-15,1 3-2 0,-3-2 2 16,-2 1-2-16,0 1-2 0,-4 1-2 16,0-3-1-16,-4 2-1 0,0-2-1 0,-5 2 2 15,0-2 0-15,-3 2 0 0,-3-3 0 16,-2 3 5-16,-2-2 0 0,-2 2-3 16,-3-2 3-16,-3 2-1 0,-1-2 1 15,-2 2-2-15,-1-2-1 0,-3 2 2 0,-2-3-2 16,0 5 1-16,-5-3-2 0,1 2 1 15,-4-1-2-15,-1 1 0 0,-4-3 1 16,-1 3 0-16,-3 3 1 0,-3-2 0 0,-1 0 3 16,-2 5-3-16,-5-2-2 0,-1 1 0 15,-3 2-2-15,-4 2 1 0,0-1-3 16,-4 5 2-16,2-2 1 0,-3 3 0 16,1-1 3-16,0 0 5 0,0 2 0 0,1 1 1 15,3-2 1-15,0 2-2 0,0-4-2 16,-2 5-5-16,2-1 0 15,-2 0 0-15,0-1 1 0,0 5-1 0,0-4 0 16,0 2 0-16,-1-1 1 0,1 2 1 0,0 2-2 16,2-4 0-16,0 4-1 0,0 0 3 15,0-1-2-15,0 1-2 0,0-1 1 0,-2 1 1 16,2 0-2-16,-2 1 1 16,2 0-2-16,-2 2 3 0,2-3 1 0,0 3 5 15,0-2 0-15,0 2 1 0,4 1 1 16,0-4 0-16,2 4 1 0,3-1-3 15,-1-2-2-15,3 2 0 0,1-3-2 0,1 2-1 16,0 1-2-16,2-3-1 0,2 3 1 16,-1-2 1-16,1 3-3 0,2-1 0 0,0 1 2 15,0-4-1-15,1 4 2 16,-4 4-2-16,1-4 3 0,0 1 0 16,0 2 1-16,0-2 0 0,-2 4-1 0,0-3-1 15,-1 3-1-15,-1-2 1 0,-2 2 1 16,1-4 1-16,1 3 1 0,0 0 3 15,-1 0-2-15,1 3-3 0,0-2 3 16,0 3 2-16,-3 1 1 0,3-1 0 0,-3 5 0 16,3-2 1-16,-2-1-1 0,1 3-3 15,3-2-2-15,0-1-1 0,0-1-1 0,4-2 0 16,0 1-1-16,2-3-2 0,2 3-9 16,0 0-8-16,1 1-20 0,-3 4-55 0,-2 4-100 15,-4 3-115-15,-1 8-104 0,1 3-120 16,0 2-55-16,0 6 17 0,2-3 79 15,4-2 103-15</inkml:trace>
  <inkml:trace contextRef="#ctx0" brushRef="#br0" timeOffset="141664.35">5660 14863 57 0,'-2'-1'131'15,"2"1"-31"-15,-2-4-31 0,2 4-25 16,-2 0-16-16,2 0-8 0,0 0 0 0,0 0 1 16,0 0 13-16,0 0 12 0,0 0 16 15,0 0 16-15,0 0 15 0,0 0 18 16,0 0 15-16,0-1 14 0,0 1 13 15,0 0 10-15,0 0 3 0,-3 0-8 0,3 1-14 16,-2 4-17-16,2 4-20 0,-2 2-21 16,2 6-20-16,0 3-13 0,2 2-9 15,-2 6-12-15,2-2-11 0,3 7-5 0,-1-3-5 16,0 3-3-16,3 1 0 0,-1-4-1 16,0 0 0-16,3-1-2 0,1 0 0 15,-1-4-2-15,1 0-2 0,3-5-1 0,-2 1 0 16,1-4 0-16,1-5 5 0,2 0 10 0,0-3 16 15,2-5 24-15,2-4 22 16,0-4 15-16,4-8 8 0,0-4-1 0,5-3-11 16,1-10-17-16,3-6-20 0,4-8-16 15,2-2-10-15,2-6-9 0,3-5-4 0,1-1-8 16,1-5-1-16,-1-1-6 0,3-1-17 16,-3 5-42-16,-2-4-74 0,1 6-95 15,-1 2-112-15,-4 4-131 0,-4 2-56 16,-2 10 4-16,-7-1 53 0,-4 6 87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2:38.4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2318 4924 100 0,'-2'-1'132'0,"0"-3"-21"16,-1 2-17-16,1 1-8 0,0-2-8 15,0 2-7-15,0-3-1 0,2 4-4 16,-2-1 3-16,2 1 6 0,-2-3 12 0,2 3 13 16,0-1 15-16,0 1 15 0,-2 0 12 0,2 0 8 15,-3 0 2-15,3 0-2 0,-2 0-11 16,2 0-15-16,-2 0-19 0,2 0-22 0,-2 4-19 15,2 1-7-15,-2 6-3 0,0 4 7 0,0 8 11 16,-2 7 8-16,1 5 8 0,-1 9 1 16,2 5-5-16,-2 7-10 0,0 6-15 15,-1 2-13-15,1 4-13 0,0 2-12 0,2 3-8 16,-2 1-6-16,1 0-2 0,-1 2-3 16,0-2-3-16,0 1-16 0,-1-6-29 0,1-1-47 15,-2-3-67-15,2-2-73 0,-1-4-70 16,1-2-55-16,0-3-49 0,0-7-37 0,0-4 24 0,1-7 49 15,-1-4 62-15</inkml:trace>
  <inkml:trace contextRef="#ctx0" brushRef="#br0" timeOffset="1642.96">2227 4844 91 0,'2'0'121'0,"2"-4"-12"16,-2 4-11-16,2-1-7 0,1 1-2 0,-1-3-3 16,0 3-6-16,0-1-3 0,3 1 0 15,1-2 5-15,1 2 5 0,1-4 6 0,1 4 4 16,4-1 7-16,-1-2 8 0,3 2 6 0,5-4 10 15,-1 2 8-15,4-2 7 0,1 4 5 16,3-5 2-16,5 2-5 0,0-1-9 0,4 1-13 16,4-1-10-16,3 1-15 0,1-1-13 15,7 3-14-15,2-3-10 0,2 1-6 16,5 3-9-16,3-4-6 0,3 2-6 0,4-2-5 16,0 4-5-16,2-1-6 0,2-1-5 15,3 3-1-15,-1-2-2 0,5 2-1 16,1-3 0-16,3 3 1 0,2-1 0 15,2-2 0-15,2 1-2 0,2-1-6 0,3-1 3 16,1-1 0-16,1-2-2 0,-1 3 1 0,3-2 2 16,-1-2 1-16,1 4-2 15,0-3 0-15,1 2 1 0,1 0-2 0,2 0-1 16,2 1-1-16,0 0 2 0,0 1-3 0,0 0-1 16,-3 1-2-16,1-1 1 0,-4 2 0 15,-1-2-2-15,-1 1-1 0,-5-1 5 16,-2 2 3-16,-2-2-4 0,-4 3 5 15,-2-2 0-15,-3 2 1 0,-3-2-4 0,-5 2-2 16,0-3 0-16,-4 3 0 0,-3 0-3 16,-3 0 2-16,-3 0-1 0,-1 0 1 15,-5 0 2-15,-2 0-2 0,-3 0 4 0,-3 0-1 16,-3 0 2-16,-3 0-2 0,-3 0-1 16,-2 0 0-16,-3 0-2 0,-1 3 0 15,-4-3 0-15,-3 2 0 0,-2 0 1 0,-4 1-1 16,1-2 0-16,-4 2 2 0,-1-1 1 15,-2 1-2-15,0-2 0 0,-1 2 2 16,1 2 0-16,-2-4 1 0,-1 5-3 16,1-2 0-16,-1 1 0 0,1-1 0 15,0 1 0-15,-1 0-2 0,-1 6 2 0,1-2 1 16,-1 0-1-16,-1 3 1 0,1 2-1 16,-3 0 1-16,2 3-1 0,-1 1 1 15,-1 3 1-15,0 2 0 0,1 2 0 0,-1-1 0 16,1 5 0-16,-1 2 0 0,0 3-1 15,1-1 2-15,-1 6-3 0,-2-2 6 0,3 6 1 16,-3 2-1-16,0 3 1 0,0 1 1 16,0 1 1-16,-1 3-7 0,1 1 0 15,-2-3 0-15,0 4-2 0,-2-4 0 0,2 2 0 16,-2-2 3-16,0-3-3 0,-2 0 3 16,2-6 1-16,-2 1-3 0,0-4 0 15,0-5 1-15,0-4 2 0,-1 0 2 16,-1-2 1-16,2-7 4 0,-2 3 2 0,0-5 1 15,-3 0 1-15,1-3-2 0,-3-1-2 16,1 1-2-16,-5 1 1 0,1-5-2 16,-5 2-3-16,-2 0 0 0,-3 0 0 15,-1-2 0-15,-2 1-2 0,-5-3 1 16,1 1-2-16,-3 2-2 0,-2-6 2 16,-2 3 0-16,0-3-1 0,-2-1 0 0,-2 0 1 15,-1-2 0-15,-3 1-1 0,-1-1 0 16,-1-3 0-16,-1 4-3 0,-1-2 1 15,-3 1 1-15,0 0 1 0,-2 1-1 0,-2-1 0 16,0 1 3-16,-2-2-1 0,-2 2-1 0,-1-4-1 16,1 1 1-16,-2 1 0 0,-1-1-3 15,-1 1 2-15,-1-3 0 0,-1 1 0 16,-3-1 0-16,0 0 0 0,-2 0 0 16,-2 0 0-16,-2 0 1 0,0 3 1 0,0-3-1 15,0 2 3-15,0-2 0 16,0 3 1-16,0-3 1 0,0 0 3 0,2 0 1 15,0 0-3-15,0-3 0 0,2 1 1 0,2-1-5 16,1 2-3-16,1-4 0 16,0 2 2-16,1 0-1 0,-1-2-1 0,1 1 1 15,-1-1 2-15,0 1-1 0,1-1-1 16,-1-1 3-16,3 5 3 0,-1-3 1 0,3 0 2 16,-3 4 2-16,3-1 1 0,-1 1 0 15,1 1-1-15,0-1-2 0,-1 4 1 0,3 0-2 16,-2 0 0-16,1 0-4 0,-1 1 0 15,0 3 1-15,-1-3-3 0,1 2-1 16,-1 1 0-16,1-2 0 0,-2 1 1 0,1 0-3 16,-1-1 1-16,1 2 0 0,1-3-1 15,-1 3 2-15,1-4 0 0,0 4 1 0,-1-4 0 16,3 2 2-16,2-2 3 0,0 3 0 16,0-2-1-16,4 2 2 0,0-2-1 0,4 1-3 15,3-1-1-15,1 1 0 0,3-2-4 16,4 1 2-16,0-1 0 0,2 2 0 0,2-5 0 15,2 4-1-15,0-2 2 0,5 2-3 0,-1-4 2 16,3 2-2-16,-1-2 1 0,5 3-1 16,0-3-1-16,0 2 2 0,2-1-2 0,2 0 1 15,0 1-1-15,2-2-1 0,2-1 0 0,1 4-1 16,-1-4 2-16,5 1 1 0,-1-1-1 16,1 0-5-16,-1 0-3 0,3 0-9 15,-1 0-10-15,3 0-10 0,-2-1-14 0,0 1-13 0,-1-4-25 16,1 4-70-16,-1-1-106 15,1 1-114-15,2 0-119 0,0-3-80 0,2 1-22 0,-3-4 53 16,3-3 99-16</inkml:trace>
  <inkml:trace contextRef="#ctx0" brushRef="#br0" timeOffset="2537.23">3969 5258 49 0,'-9'0'201'0,"1"0"19"0,-1 0-34 0,-1 4-24 16,-3-4-9-16,0 0-2 0,1 0 8 15,-1 0 9-15,0 0 7 0,-2-4 3 16,3 2-2-16,-3 1-7 0,2-4-6 0,-2-3-8 15,3-1-14-15,-1-2-17 0,0 1-20 16,3-6-22-16,-1-2-22 0,1-2-19 0,1-5-12 16,3-3-10-16,-1-3-7 0,5-6-2 15,0 0 3-15,4-5 2 0,3-3 4 16,3-4 5-16,3-1 9 0,1-3 3 16,3 3-1-16,4-5-1 0,2 2-7 0,3 1-4 15,3 3-7-15,3-1-4 0,4 0-5 16,2 3 0-16,2 2 0 0,4 0-3 0,2 1-1 15,5 3 4-15,0-1-18 0,4 2-47 0,0 1-82 16,0 4-106-16,2 1-106 0,2 3-133 16,-2-2-58-16,-2 3 6 0,-2 1 61 15,-5 5 95-15</inkml:trace>
  <inkml:trace contextRef="#ctx0" brushRef="#br0" timeOffset="2820.62">4714 3678 168 0,'-2'-4'187'0,"2"1"-31"0,0-2-40 0,2 4-27 16,0-2-14-16,2 2-5 0,3 1-4 15,1 1 0-15,0 2-1 0,1 3-1 0,1 4 0 16,-1 4-3-16,2 1-1 0,-3 3-5 16,-2 7-7-16,1 1-8 0,-5 4-9 0,0 4-7 15,-4 2-16-15,-5 2-33 0,-1 0-52 0,0 2-74 16,-3-2-85-16,-2-4-45 0,3-1-14 16,1-4 15-16</inkml:trace>
  <inkml:trace contextRef="#ctx0" brushRef="#br0" timeOffset="3300.44">5626 3871 17 0,'-8'-5'244'0,"-5"2"39"16,-2 2 41-16,0-3-48 0,0 4-28 15,-1 4-18-15,-1 0-10 16,2 2-17-16,-2 5-28 0,2 3-30 0,2 1-33 15,3 6-27-15,1 0-23 0,5 4-19 0,0 0-13 16,4 1-9-16,2 3-34 0,2 1-67 16,0-1-88-16,3-1-91 0,1-2-111 0,3-1-75 15,-1-5-14-15,3 2 40 0,-2-6 73 16</inkml:trace>
  <inkml:trace contextRef="#ctx0" brushRef="#br0" timeOffset="3486.28">5616 4083 54 0,'0'-15'362'16,"-5"2"76"-16,-1 4 73 0,-3 1 10 15,-1 3-87-15,-3 2-90 0,-2 3-75 16,-2 8-68-16,-2 0-73 0,2 5-55 16,1 3-34-16,-1 2-43 0,2 2-72 15,2 1-105-15,5 0-112 0,-1 0-120 16,3-5-105-16,2 3-34 0,1-5 30 0,3-4 84 15,3 1 102-15</inkml:trace>
  <inkml:trace contextRef="#ctx0" brushRef="#br0" timeOffset="3665.99">5679 3929 169 0,'13'-17'385'0,"-3"5"62"0,-1 0 50 0,-1 3-47 16,-1 2-67-16,-3 6-71 0,0 2-65 15,0 9-53-15,-2 0-46 0,3 9-48 0,-3 3-43 16,2 6-61-16,-2 1-121 0,0 5-151 16,0 1-167-16,-2 3-98 0,2-2-48 15,-2-1 9-15,-2-2 90 0</inkml:trace>
  <inkml:trace contextRef="#ctx0" brushRef="#br0" timeOffset="3850.25">5698 4192 276 0,'0'-12'411'0,"2"3"48"0,-2 0 28 15,2-1-104-15,-2 1-117 0,5 3-91 0,-1 2-64 16,2-3-53-16,5 2-79 0,1 1-110 16,3 0-118-16,2 0-130 0,2-2-68 15,2 0-31-15,1-2 33 0,-1 2 82 16</inkml:trace>
  <inkml:trace contextRef="#ctx0" brushRef="#br0" timeOffset="4163.14">6193 3863 253 0,'5'-6'398'16,"-3"3"80"-16,-4 3 52 0,-1 3-60 0,-3 6-72 15,0 3-76-15,-1 2-70 0,-1 6-76 16,-1 4-68-16,3 1-49 0,0-1-28 15,-1 4-12-15,3-2-8 0,0 2-5 0,2-3-3 16,2-4-1-16,-2 0-1 0,2-3 0 16,0-2-3-16,2-3 0 0,0-2 0 15,0-3 0-15,2-2 1 0,3-3-2 16,1-6 0-16,3-2 0 0,-1-4 2 0,3 2-1 16,2-7 2-16,0 2 0 15,-1-1 2-15,-1 1-1 0,0 4 5 0,0-1-4 16,-3 1 1-16,-1 7 1 0,-1-3-2 0,-2 8 1 15,-1 1-6-15,-1 4-25 0,-2 3-80 16,0 1-118-16,0 2-121 0,0-1-137 16,0-2-79-16,3 0-18 0,-1-3 56 0,2-2 105 15</inkml:trace>
  <inkml:trace contextRef="#ctx0" brushRef="#br0" timeOffset="4314.28">6483 4055 331 0,'5'-13'474'0,"-1"1"81"0,-2 2 30 16,0 3-80-16,0-1-105 16,-2 4-111-16,0 2-103 0,0 2-84 15,0 5-84-15,-2 4-116 0,2-1-137 0,0 5-130 0,0-1-141 16,2 1-69-16,2 0-5 0,1-5 68 16,1 1 111-16</inkml:trace>
  <inkml:trace contextRef="#ctx0" brushRef="#br0" timeOffset="4578.66">6665 4054 35 0,'13'-12'302'16,"-2"-1"73"-16,-1-3 63 0,1 2-30 0,-3-1-41 16,1-2-45-16,-3 4-56 0,0 0-62 15,1-2-57-15,-3 5-43 0,-2 1-32 0,0 2-25 16,-2 3-12-16,0 0-10 0,-2 4-8 16,-2 5-6-16,0 1-7 0,-1 2-2 15,-1 1-1-15,2 3-1 0,0-2-1 16,-1 2-2-16,3 0 3 0,2-2 1 0,0 1 5 15,0-2 9-15,2 3 12 16,1-4 8-16,-1 1 4 0,0 0 0 0,0-1-4 16,0 0-8-16,0 0-7 0,0 1-9 15,0-1-4-15,-2 1-19 0,-2 0-60 16,-2 1-113-16,-2 0-132 0,-3-1-156 0,1 2-81 16,-3-6-27-16,-2 0 34 15,3-1 100-15</inkml:trace>
  <inkml:trace contextRef="#ctx0" brushRef="#br0" timeOffset="20389.66">5787 7324 98 0,'-4'-1'209'16,"2"-3"22"-16,-3 3-48 0,1-1-32 15,2-1-18-15,-2 3-12 0,0-1-12 0,-1 1-11 16,1-4-10-16,2 4-5 0,-2 0-6 15,0 0-3-15,-1 0-3 0,1 0-5 16,0 0-10-16,-3 0-9 0,3 0-10 0,-2 4-7 16,0-4-4-16,-1 1 1 0,-1 2 1 15,-3 0 3-15,1 2 5 0,-3 0 5 16,-2-1 3-16,-2 4 2 0,0 0 3 16,0 0-1-16,-2 1-2 0,-2 2-6 0,0-1-5 15,0 3-7-15,-3-1-5 0,-1 5-3 16,0-1-1-16,-1 1 1 0,-1 1 0 15,1 5 5-15,-1-1 4 0,-1 2 3 0,1 2 2 16,-1 2 3-16,1-2 4 0,-1 7 2 0,1-3-1 16,1 3 1-16,-1 2-1 0,1 2 0 15,3 0-3-15,0 2-6 0,-1 5-2 16,5-1-2-16,0-2-3 0,5 6-4 0,-1-6-1 16,4 6-1-16,1-6-2 0,3 1-2 15,3-1-2-15,4-2-1 0,2 1-3 0,2-5 3 16,5 2-2-16,4-1-1 15,1-1 0-15,3-1 0 0,4-1 0 0,3 1-1 16,3-4-1-16,3 0 1 0,2 0-1 16,4-1 0-16,4-3 0 0,2 0 0 0,5-1 1 15,4-3-2-15,1-2 1 0,6 0 0 16,1-3 0-16,6-1-2 0,3-2 1 16,4-2-2-16,2 0-3 0,2-3 2 0,3-1 0 15,1 1 0-15,-1-1-1 0,1-3 1 16,3-2-2-16,-1 1 1 0,1-4 0 15,-1-4 2-15,3 1 0 0,-1-5 2 0,1-1 0 16,0-2-2-16,2-3-3 0,-3-3 0 16,1-1-1-16,-3-6-1 0,1-1 0 15,-5-1 0-15,-1-3 0 0,-3 0-2 16,-2-4 1-16,-3-1-1 0,-3 1 2 0,0 0 0 16,-5-5 2-16,-4 3-1 0,-2-1 0 15,-4-1 2-15,-4 2-1 0,-5-5 1 16,-4 5-2-16,-2-3 3 0,-6 1-1 15,-5 0 0-15,-2-1 1 0,-6 3 1 0,-2-4 1 16,-4 4 1-16,-5-2 3 0,-4 0-2 16,-2 2 0-16,-4 2-1 0,-5-5 1 15,-1 6-1-15,-5-6 0 0,-2 4 3 16,-2 1 1-16,-2 2 0 0,-2-4 3 16,-3 5-2-16,-1-3-2 0,-3 2-4 0,0-1-3 15,-1 2 2-15,-3 0 0 0,-2 0 0 0,-2-2 1 16,-2 2 1-16,-3 1-3 0,-3 0 1 15,-3 3-2-15,-4-4-3 0,-4 2 0 16,-2 3 0-16,-7 0 2 0,-2 4-1 0,-4 1 0 16,-2 2 1-16,-6 2 1 0,-3 2 1 15,-6 3 1-15,-2 3-1 0,-4 7-1 16,-7 1-1-16,-3 6-1 16,-5 3-1-16,-7 5-3 0,-1 3-1 0,-1 6-1 15,-2 1 2-15,1 1-8 0,3 4-9 16,3 0-16-16,4 0-35 0,4 2-71 0,5-2-109 0,3 4-112 15,5-4-143-15,6 3-66 0,5-3-7 16,3-3 50-16,10 2 97 16</inkml:trace>
  <inkml:trace contextRef="#ctx0" brushRef="#br0" timeOffset="37374.14">2860 9477 28 0,'-5'-4'160'0,"1"3"-10"0,0-2-19 16,0 3-12-16,-1 0-6 15,1 0-6-15,2 0-9 0,-2 0-11 0,2 0-11 16,0 0-4-16,0 0 0 0,-1 0 3 0,1 0 4 15,0 0 0-15,0 0-3 0,-2 0-7 16,2 0-7-16,-3 0-5 0,-1 3-7 16,0-3-2-16,-1 1-1 0,-1 3 2 0,-3 0-1 15,-1 1-1 1,-1-1 4-16,0 3 1 0,-2-1 5 0,-1 3 3 0,1-2 8 16,-2 2 3-16,0-2-1 0,-2 3-1 0,2-4-4 15,-2 3-7-15,0-3-9 0,0 4-7 0,0-1-8 16,-3 0-7-16,1 0-5 0,-2 3-4 15,2 1-2-15,-2-2 2 0,-3 3-1 0,3 2 0 16,-3-2 0-16,-1 2 3 0,-1 3 0 0,1 1 0 16,-3 0 1-16,-1 0 4 0,1 4-1 15,-2 0 2-15,0 0-1 0,1 1-2 16,-1 0-1-16,2 3-2 0,1 2-1 0,1-1-6 0,3 0-1 16,-1 2-2-16,3 2-2 0,0-3-2 15,4 2-4-15,2 2 0 0,0-2 0 0,4-1-2 16,3 2 0-16,1-3-2 0,3 3 1 0,4-2 0 15,0 0 5-15,4 2-3 0,2 0 1 16,4-2 0-16,3 3 0 0,2-1 0 0,1-1-3 16,5 2 1-16,5 3 0 0,1-3 0 15,3 2 2-15,1-1 1 0,5 4-1 0,0-2 0 16,2-1 2-16,0-2 1 0,2 0-3 16,2 0-1-16,3-4-1 0,-1 1 1 15,0-2 0-15,5-3-1 0,-1 0 2 0,5-1 1 16,0 0 2-16,4-4 0 0,2-1 1 0,5 2-2 15,1-2-1-15,3-3 2 0,1 1-4 16,5-2 0-16,5-2-1 0,-1 1 3 0,2-1-1 16,0-3-1-16,3 2 1 0,-3-2 1 15,3-2-3-15,-1 0 0 0,1-2 3 16,1-2 1-16,3 3 0 0,-1-3-2 0,3-4 3 16,2 2 1-16,4-2-2 0,0-1-1 15,3-1-3-15,1-3 2 0,0-1 0 0,1 1-2 16,-1-1 0-16,0-2 1 0,-1 0 3 0,1-2 1 15,0 3 1-15,1-4-4 0,1 4 3 16,3-2-2-16,2 4 2 0,1-3-3 16,1 2 0-16,2 0 2 0,2 0 1 15,0 1 0-15,0-4 0 0,0 4 2 0,1 0 0 16,-1-1 1-16,0 1 0 0,2-4-2 16,2 5-3-16,0-5-3 0,1 2 1 15,-3-2-1-15,0 2 0 16,-2 0-1-16,-2-2 2 0,-2 2 2 0,-2-4 0 15,-3 4-1-15,-1-3 2 0,-3 0-1 0,-2-1-3 16,1 0 0-16,-1-5-1 0,-4 2-1 16,0 0 0-16,-4 0 0 0,-3-3 3 15,-1-1 2-15,-5 1-1 0,-4-2-1 16,0 2 0-16,-4-1 3 0,0-1-2 0,-4-1 1 16,-1 1 2-16,-1-2 0 0,-1-1 2 0,-1 0-2 15,-3 0-2-15,0-1 0 16,1-2-1-16,-5 0-1 0,0 2 1 0,-5-3-2 15,-1 3-1-15,-4-3 0 0,-3 0 0 16,-4 1 0-16,-4 0 1 0,-5 2 2 16,-3-1 2-16,-7 0 2 0,-2 1 1 0,-7-1 0 15,-3 1-1-15,-3 0 0 0,-6-2 1 16,-2-1-2-16,-3 4-1 0,-3-4 1 0,-3-3-3 16,-2 3 1-16,-2-1-1 0,-2 0 3 15,0 0-3-15,-4-2 1 0,2 3 0 16,-3-1-2-16,-1 1 0 0,0-3 0 15,-1 3 0-15,1 0-1 0,-3 0 3 16,3 0 0-16,-3 2 1 0,1-1-4 0,-3-1 1 16,3 4 2-16,-3-4-3 0,0 1-1 15,-1-1-1-15,-1 3 2 0,0-3 1 16,-4 3-1-16,0-1 4 0,0 1-1 0,-2 1-2 16,-2-1 1-16,0 2 3 0,-3 0-1 15,-1-2-3-15,-3 2 0 0,-1 0 2 16,-1 0 3-16,-2 1-3 0,-2-1 0 15,0 2 2-15,0-2 1 0,1 3-2 0,-1-4-3 16,0 3 1-16,0-1-2 0,-2 1 2 16,0 1-1-16,0-2 3 0,-2 1 0 15,-3 1 0-15,1-2 2 0,-2 4-1 16,-3-4 0-16,1 4-1 0,-5-4-1 16,-2 3-2-16,-2 1-2 0,-2 0 1 0,-4 1 2 15,-3-2 0-15,1 3 1 0,-3-2-1 16,3 2 1-16,-3 0 0 0,3 0-1 0,-1-2-1 15,3 5 0-15,0-5 0 0,-1 5 3 16,3 1-3-16,2-1 1 0,-2 1-3 0,2 0 3 16,-2 3-1-16,-3-1-5 0,1 3 4 15,-2-4 2-15,-1 3 0 0,1 4 0 16,-3-2 0-16,1 2 1 0,-1 1-3 16,-2 0 3-16,3 0 1 0,1 0-4 15,1 0 3-15,2 0 0 0,2 0-1 16,1 0-1-16,1 0-1 0,0 0 2 0,2 0-1 15,0 0-2-15,3 0 1 0,-3 1-1 16,2-1 0-16,-2 3-3 0,2 2 2 0,-2-1 4 16,-2 1 1-16,0 0-3 0,0 2 2 15,-3 2 0-15,-1 0-2 0,0 3-2 0,0 1 2 16,-3 2 1-16,1-1-2 0,-1 2 1 16,1 1 0-16,1-1 0 0,1-2-3 0,0 1-1 15,4-1 1-15,0-2-1 0,4 2 4 16,0 0-2-16,2 0 1 0,0-2 0 15,3 2 1-15,-1 2 4 0,3-3-3 0,-1 3 2 16,1 3 0-16,-1-1-1 0,1-1-1 0,-1 4-4 16,1 1 0-16,-3 2-3 0,3-3 2 0,-3 3 1 15,3-2-2-15,-1 0 2 0,3-2 1 16,1 4 1-16,3-4 0 0,2-1-1 0,4-3 1 16,5 3-4-16,3-4-10 15,3 0-14-15,2 0-25 0,0 1-60 0,2 0-91 0,0 1-105 16,2 1-99-16,0 3-109 0,1 2-39 0,-1-1 24 15,0-2 73-15,0 2 101 0</inkml:trace>
  <inkml:trace contextRef="#ctx0" brushRef="#br0" timeOffset="51408.37">21634 5345 134 0,'-2'-10'236'0,"2"4"19"0,-2-2-19 15,2 4-19-15,0 0-20 16,0 1-19-16,0 2-12 0,0 2 4 0,4 9 10 16,1 4 14-16,-1 6 16 0,2 9 10 0,1 10-12 15,-1 6-32-15,2 10-40 0,1 9-42 16,-1 6-32-16,1 5-24 0,1 4-17 15,-1 0-18-15,1 0-44 0,-1-2-78 16,2-3-105-16,-3-4-102 0,3-5-96 0,-3-3-89 16,0-8-15-16,1-8 49 0,-5-4 87 15</inkml:trace>
  <inkml:trace contextRef="#ctx0" brushRef="#br0" timeOffset="51708.37">21660 5674 38 0,'-2'-56'193'16,"0"2"22"-16,2 2-25 0,0 4-21 0,4 2-16 15,0 7-15-15,5 2-21 0,-1 4-25 16,3 4-25-16,-1 4-20 0,5 2-17 16,0 4-9-16,2 7-5 0,0 3-1 15,2 1 2-15,2 6 3 0,0 2 6 16,0 6 7-16,0 7 9 0,1 2 13 0,-1 6 14 15,-2 5 14-15,0 6 14 0,-2 2 13 16,-2 5 10-16,-5 1 3 0,-3 3-6 16,-3 2-14-16,-4 0-15 0,-4 3-22 0,-5 2-21 15,-4 0-44-15,-4 5-80 0,-2-1-97 16,-4 0-105-16,0-2-120 0,0-2-62 16,-3-5-6-16,3-4 47 0,2-7 81 0</inkml:trace>
  <inkml:trace contextRef="#ctx0" brushRef="#br0" timeOffset="51922.88">22233 5487 154 0,'-2'25'309'0,"-4"9"22"0,0 4 12 16,-3 4-104-16,5 4-92 0,0 1-81 16,2 2-86-16,4 2-97 0,2-1-113 0,2-4-60 15,3 0-32-15,-3-4 0 0,3-3 41 16</inkml:trace>
  <inkml:trace contextRef="#ctx0" brushRef="#br0" timeOffset="52288.75">22784 5543 216 0,'-13'-2'334'0,"0"2"68"15,1 2 24-15,-3 1-47 0,0 3-46 16,2 2-50-16,1-3-54 0,-1 2-66 15,2 2-62-15,3-1-44 0,2-2-29 16,-1 0-16-16,3-1-10 0,0 3-5 16,2-4-3-16,2 1-1 0,2-2 0 0,2 2 1 15,0-1 1-15,0 0 2 0,3 0 2 16,1 1 1-16,1 1 1 0,-1 0-1 16,1 2 1-16,-1 2 1 0,1 1 0 0,-3 6 0 15,0-1 3-15,-4 4 6 16,-2 5 6-16,-4 1 3 0,-2 4 2 0,-7 3-1 15,-2 5-7-15,-6 0-49 0,0 3-92 0,-4-3-113 16,-3-1-121-16,1 1-104 0,-1-8-50 16,3-2 11-16,-1-6 70 0,5-5 101 15</inkml:trace>
  <inkml:trace contextRef="#ctx0" brushRef="#br0" timeOffset="52536.68">23091 5204 292 0,'4'-12'513'16,"-4"2"73"-16,-2 10 46 0,-2 6-58 15,-1 9-131-15,-1 4-149 0,2 9-108 16,-3 6-70-16,3 7-45 0,2 3-32 0,2 4-26 15,0 2-27-15,2 1-51 0,0 2-108 0,0-5-130 16,1 2-124-16,1 0-123 16,0-4-53-16,-2-5 11 0,-2-3 85 0,0-7 119 15</inkml:trace>
  <inkml:trace contextRef="#ctx0" brushRef="#br0" timeOffset="52669.74">23012 5753 49 0,'-2'-15'252'0,"-2"0"18"0,2 5-5 0,2 0-76 16,0 4-100-16,2-2-111 0,4 4-128 16,3-1-66-16,1 2-34 0,1-2-16 15</inkml:trace>
  <inkml:trace contextRef="#ctx0" brushRef="#br0" timeOffset="53004.45">23465 5369 196 0,'-6'-5'306'0,"-2"4"59"0,-3 1-9 16,0 1-41-16,1 9-45 0,-3 1-45 16,0 8-52-16,-1 6-53 0,1 1-47 15,-2 7-32-15,2 5-19 0,3 0-9 0,-1 3-3 16,3 2 4-16,1-3 13 0,5-1 16 15,2-1 21-15,2-2 17 0,5-2 11 16,3-5 3-16,3-4-3 0,2-3-13 16,4-5-15-16,2-5-12 0,2-4-10 0,3-7-5 15,-1-2-7-15,3-7 0 16,-3-3-2-16,0-4 1 0,-1-5-2 0,-3-4-4 16,-4-2-5-16,-2-3-3 0,-5-4-4 0,-6 2-12 15,-1-1-33-15,-8 2-82 16,-3 4-124-16,-5-2-133 0,-2 3-133 0,1 4-62 15,-3-3-8-15,0 2 62 0,0 1 112 16</inkml:trace>
  <inkml:trace contextRef="#ctx0" brushRef="#br0" timeOffset="53217.68">23916 5100 294 0,'4'-9'509'16,"-4"2"74"-16,-2 7 47 0,0 4-73 16,-2 2-121-16,0 8-139 0,0 6-115 15,-1 6-70-15,1 8-42 0,2 3-30 0,0 4-24 16,0 2-29-16,0 2-77 0,2 1-150 16,2 1-161-16,-2-2-139 0,0-1-69 15,2-4-20-15,2-2 53 0,2-4 133 16</inkml:trace>
  <inkml:trace contextRef="#ctx0" brushRef="#br0" timeOffset="53466.26">24052 5610 70 0,'0'-9'236'0,"2"3"26"0,-2 0-22 16,0 1-54-16,0 1-46 0,0-1-40 15,2 1-33-15,-2 0-27 0,2 1-16 0,-2 0-13 16,2-2-5-16,-2 4-2 0,2-3 3 15,0 0 11-15,0 0 10 0,-2 2 17 0,3 0 15 16,-3 2 15-16,2-3 7 0,-2 3-6 16,0-1-11-16,2 1-12 0,-2 0-17 15,2 0-16-15,2 1-11 0,-2-1-19 0,3 3-36 16,1-1-47-16,0 0-58 16,1 2-64-16,1 0-85 0,-2 0-33 0,1-3 6 15,-1 4 35-15</inkml:trace>
  <inkml:trace contextRef="#ctx0" brushRef="#br0" timeOffset="53913.72">24445 5287 24 0,'-4'-6'206'0,"-2"1"24"16,-1 0-7-16,-1 0-12 0,0 1-16 16,-3 0-15-16,-2 2-18 0,1 1-21 15,-1 1-24-15,2 1-25 0,-1 5-23 0,3-2-19 16,1 1-18-16,-1 0-13 0,5 5-12 15,0-4-9-15,2 3-21 0,-1 0-29 0,6 1-38 16,-1-1-42-16,0 0-44 0,2-1-44 16,2 1-29-16,1-1-19 0,1 0 0 15,1 0 24-15,-1-4 33 0</inkml:trace>
  <inkml:trace contextRef="#ctx0" brushRef="#br0" timeOffset="54195.89">24528 5359 192 0,'2'-4'223'0,"0"3"18"0,-2 1 2 0,-2 0-13 15,2 0-23-15,-2 1-34 0,-2 4-38 16,2-1-39-16,-1 1-32 0,3 2-26 16,-2 2-18-16,2-2-9 0,0 1-4 15,0 1-4-15,2 0-3 0,-2 2-1 0,3-2-1 16,-3 0 1-16,2 2-1 0,-2-2 2 15,2 1 0-15,-2 1 1 0,0 2-1 16,-2-2 0-16,0-2 1 0,-1 1 0 16,-1 0 0-16,0 0 1 0,-2-1-1 0,-1-2-9 15,1 2-31-15,0-1-50 0,-1-2-63 16,1 1-81-16,0-3-73 0,-1 0-28 16,3-4 11-16,2 0 38 0</inkml:trace>
  <inkml:trace contextRef="#ctx0" brushRef="#br0" timeOffset="54361.7">24644 5438 172 0,'9'-5'352'0,"-3"2"49"0,1 3 4 16,-3 0-68-16,0 3-79 0,-2 2-94 16,2 0-117-16,1 3-121 0,-1-1-108 15,0 2-102-15,2-3-84 0,1 3-32 0,-1-3 26 16,0-1 60-16</inkml:trace>
  <inkml:trace contextRef="#ctx0" brushRef="#br0" timeOffset="54494.36">24818 5471 38 0,'6'-3'178'0,"1"2"-10"0,-1-2-19 0,0 3-21 16,1 3-22-16,1 1-23 0,1 1-22 16,-1 3-19-16,1 1-16 0,1 0-16 15,1 2-21-15,-1-2-26 0,3 4-33 0,0-5-45 16,-1 1-59-16,-1 0-27 0,2 1-3 15</inkml:trace>
  <inkml:trace contextRef="#ctx0" brushRef="#br0" timeOffset="55258.36">21002 4398 17 0,'0'0'165'0,"0"0"-1"15,0 3-3-15,0-2 3 0,0 7 10 16,0 0 17-16,0 9 26 0,-3 5 29 16,3 10 31-16,-2 6 20 0,0 12-1 15,-2 11-19-15,0 12-36 0,-3 7-49 0,-1 12-50 16,-1 7-49-16,1 3-33 0,0 7-23 16,1-1-15-16,-1 4-7 0,1-3-9 0,1 3-8 15,0-7-16-15,-1-3-32 0,3-4-63 16,-2-6-91-16,1-8-97 0,3-5-87 15,0-7-81-15,0-6-45 0,2-11 22 0,-2-8 71 16,0-6 86-16</inkml:trace>
  <inkml:trace contextRef="#ctx0" brushRef="#br0" timeOffset="56569.53">20987 4376 67 0,'4'0'73'0,"0"0"4"0,5 0 10 16,1 0 12-16,3 0 6 0,2 0 5 16,4-3 3-16,2 3 2 0,2-1-5 15,3-2-9-15,1 1-3 0,5-1-6 16,2 2-2-16,2 1-1 0,2-3-1 0,4 1 4 15,5-1 2-15,4 0 8 0,2-2 13 16,6 1 15-16,2-1 10 0,7-3 7 0,4 0-1 16,4 0-5-16,7-1-11 15,1 1-18-15,5-1-16 0,4 0-14 0,3 0-13 16,1-1-14-16,5 5-9 0,-1-4-7 16,5 2-8-16,4 2-8 0,2 1-3 0,3-1-4 15,3 1-3-15,3 0-6 0,-3 0-3 16,1 2-3-16,-3-3-3 0,-2 4-1 15,-1-4 1-15,-5 2 0 0,-3-2-1 0,-3 4 2 16,-5-3 2-16,-1 2-1 0,-5-3 1 16,-5 2-1-16,-3 2 1 0,-5 1 1 15,-4-4-2-15,-4 4 0 0,-6 0-1 16,-3 0 1-16,-6 0 0 0,-4 4 2 0,-2-3 0 16,-3 3 3-16,-3 2 5 0,-3-2 5 15,-2 2 0-15,-2 3 3 0,-2-2 1 16,-3 2-2-16,-3 3-4 0,-3 1-1 15,-1 0-1-15,-3 3-1 0,-4 1 0 0,0 0 3 16,-5 3 4-16,1 5 0 0,-4 1-2 16,-1 3 0-16,-2 4 0 0,1 4-3 15,-1 3-4-15,-2 5-1 0,1 4-1 0,-1 1-1 16,2 8-3-16,-2 1-2 16,3 0 3-16,-3 8-2 0,2-3 2 0,1 5 2 15,-1-1-1-15,-2 2 1 0,3 2 1 0,-3-2-2 16,-2 2-1-16,0-2-2 0,0 3 1 15,-2-3-3-15,0-1 0 0,-2 1 1 0,0-4 0 16,0-6 0-16,-2 2 0 16,-3-7 0-16,1-2 1 0,-3-3-1 0,-1-4 4 15,-3-3 1-15,0-3-1 0,-3-5 4 16,-1-1 1-16,-2-2 1 16,-3-2-2-16,-1-4 0 0,-2-1-1 0,-3-2 0 15,-4-1-2-15,1-4-3 0,-5 1 0 0,-2-4 0 16,-3 0 0-16,-3 0 0 0,-3-5 1 15,-3 3-1-15,-1-2 2 0,-4-2 0 16,0 0 1-16,-5-1-2 0,-1 1 1 0,0-1 3 16,-5 0 1-16,0 0 2 0,-1 1 0 15,-3-4 1-15,0 2 0 0,-2 2-1 16,-2-1-3-16,-4 1-5 0,-1-1 0 16,-3 4 3-16,-1-4 0 0,1 5 1 0,-3-4 3 15,2-1 1-15,-1 1-1 16,1 0-1-16,1 1 2 0,-1-1-3 0,1-3-1 15,-1 3 1-15,3-3 2 0,-3 2-2 0,0-3-1 16,-1-1-1-16,-3 1 1 0,-2-2 1 16,-2 2-2-16,0-2 2 0,-2 2 0 15,2-4 2-15,-2 3 0 0,2 0 2 16,0-3 4-16,0 2-1 0,4-3 3 0,2 0-2 16,3-3 0-16,1 2-2 0,5-3 1 15,4 3 3-15,0-3 1 0,4 0 3 16,3 0-1-16,3 3 1 0,3-3-1 15,2 2 1-15,6 1-3 0,3-3-3 0,1 4 1 16,5-1-4-16,4 1-3 0,2 0-5 16,2 0 0-16,2 0-3 0,4 1-2 15,5-1 1-15,2 4-2 0,2-4 2 0,2 1-1 16,4-1-1-16,1 2 2 0,3-2-1 16,1 0 1-16,1 0-4 0,1 0 0 15,2 0 0-15,0 0-2 0,1 0 1 16,1 0-2-16,0 0 2 0,0 0-2 0,0 0 0 15,2 0-6-15,-2 0-12 0,2 0-12 16,0-2-15-16,2 2-16 0,-2-1-12 16,2-3-11-16,2 3-26 0,1-2-88 0,-1-2-122 15,4 0-121-15,-1-2-112 0,3-5-52 16,-1 1 1-16,-1-3 84 0,-2 4 126 0</inkml:trace>
  <inkml:trace contextRef="#ctx0" brushRef="#br0" timeOffset="67434.06">24642 8519 99 0,'-2'-7'102'0,"2"1"-6"16,-2-1-2-16,2-1-5 15,0 4-9-15,-2-1-13 0,2 4-15 0,0-3-12 16,0 1-7-16,0 3 0 0,0-3 1 16,0 3 4-16,2 3 6 0,-2 1 5 15,2 4 5-15,-2 2 0 0,0 4-1 0,0 5-6 16,0 2-7-16,0 7-7 16,0 2-11-16,0 3-7 0,-2 5-4 0,2 0-4 15,-2 6-1-15,0-1-2 0,0-1-1 0,0 4 0 16,-1-4 2-16,-1 4 0 0,2-4 3 15,-2 0 2-15,0-2 1 16,-1 0 2-16,1 0 1 0,-2-1 0 0,-1-2-1 16,1 0-1-16,-2 1 0 0,-1-3-2 15,1 1 2-15,-3-2 0 0,1-1 2 16,-3 0 3-16,0-4 0 0,0 1 2 0,-1-4 1 16,-3 2 1-16,2-7 0 0,-2 3-4 15,0-1-2-15,-2-3-2 0,2-3-2 0,-2 1-4 16,0 1-1-16,0-3-2 0,0 2-2 15,-2-1-1-15,-1 2-1 0,1-1-1 16,0-1-1-16,0 4 0 0,0 1 1 0,0-2 1 16,-1 5 0-16,1-1-1 0,0 2 1 15,-2 2-1-15,2-2-1 0,-3 4 2 16,1 2-1-16,0-1 0 0,-3 1 0 16,3 2 0-16,-2 2 0 0,1-2 0 0,1 1-1 15,0 4 0-15,0 0 0 0,-1 0 1 16,3 1-1-16,2 3 0 0,0-1 3 0,2 1 0 15,2 2 0-15,0 1 0 0,3-1 2 16,1 2 3-16,3-1-1 0,-1 0 3 16,3 1 2-16,2-2 1 0,-1 0-1 15,5-1 2-15,3 1-2 0,1-2 2 16,4 1 2-16,1-1 0 0,3-3 0 0,3 0 3 16,4 1 1-16,0 0 0 15,5-3-3-15,1-1-1 0,3-2-2 0,1 2 1 16,3-1-1-16,0-2-1 0,4 0 2 15,0-3 0-15,2 2-1 0,2 0-3 0,2-1 0 16,3-2 0-16,1 3-1 0,3-4-1 16,2-3 0-16,2 2-1 0,2-3-2 15,2 0-1-15,2-6-2 0,3 1 0 0,1-6 0 16,3 1 1-16,-1-6 1 0,3-5-1 16,0-1 1-16,-1-3-1 0,-1-6 1 15,-2 2 0-15,-3-2-2 0,-2-3 1 0,-2-1-1 16,-2 1 0-16,-4-1 1 0,0-5-1 15,-4 1-1-15,-1 2 0 0,-1-2-1 16,-3-1 0-16,0-2-1 0,1 1 2 16,-3 0 0-16,0 1 0 0,-2-1 0 0,2 3 1 15,-2-2-1-15,-2 2-1 16,3 0 1-16,-3 1 0 0,0 2 0 0,0 0 0 16,-1 1 0-16,1 0 0 0,0 2-2 15,-2 1 1-15,2 3 0 0,-2 2 0 16,0 1 0-16,0 0 0 0,0 1 2 15,0 3-1-15,0 4 2 0,-1-1-1 0,3-1 0 16,-2 3-1-16,2 1-1 0,2 0 0 16,0 2 0-16,1 0 0 0,-1 1 1 15,2 3 1-15,-2-1 1 0,2 0-2 0,-2 5 2 16,2-1 0-16,1 1-1 0,-1 0 1 16,0 4-1-16,0-1 2 0,3-2 0 15,1 3-2-15,1-4 0 0,1-1-1 16,1 1 1-16,3-3-1 0,1-1-2 0,4 0 1 15,0-1 1-15,0 0 0 0,3-2 0 16,-3 0 1-16,0-1 1 0,0 0-2 16,-2 1 0-16,-3-1 0 0,1 1 1 0,0-3-1 15,-2 1 0-15,-1-2 1 0,-1-1 1 16,-1-1 0-16,1-6 0 0,-3 2-1 0,-1-3 1 16,-1-3 0-16,0 2 2 0,1-6 2 15,-3-1 3-15,-2-1 4 0,2-2 0 0,-2-3 3 16,-2 2 1-16,3-2 0 0,-3-1-2 15,-3-4 4-15,1 0 4 0,0-1-1 16,-2 1 4-16,-3-6-2 0,1 0 0 0,-2 0-5 16,-3-3-5-16,-2-1-2 0,1 3-5 15,-3-4-1-15,-2 1 0 0,0 0-2 0,-2-1 0 16,0-2-4-16,0 2 2 0,0 0-2 16,0-2 0-16,2-2-1 0,0 2 0 15,0-2 1-15,0 0 0 0,2-2 0 0,2 2 0 16,0 0-1-16,1 0 1 0,1 0-2 15,1 1 1-15,-1 1 0 0,0-2-1 0,3 3 1 16,-1-3 0-16,1 2 1 0,-1 1 0 16,3 0 0-16,2 1 2 0,0-2 0 15,-1 2 2-15,3 0 1 0,2 0-1 0,0-2 2 16,2 2-1-16,2 1-3 0,1 3 1 16,3-3-3-16,1 0 0 0,1 0-1 15,3 3-1-15,0-3 0 0,3 1-2 0,1-2 3 16,0 1 1-16,2-2-1 0,-2 2 1 15,0-4 0-15,0 2 0 0,0-3 1 16,0 3-1-16,-2-3 2 0,2 1 1 16,0-4-1-16,-1 4-1 0,3-5 1 0,0 3-1 15,3-1 0-15,-1-2-1 0,4 1 1 0,1-1-1 16,-1 1 0-16,2-1-1 0,3 0-1 16,0 0 0-16,-1-4-1 0,1 5-1 15,0-5 2-15,-1 2-1 0,-1-3 0 0,-3 2 1 16,-2-2 0-16,-2 1 1 0,-2 0-1 15,-2-3 2-15,-2 1 0 0,-2 0 0 0,-3 2 0 16,-1 0 0-16,-3-1 0 0,1-1 0 16,-5 0 1-16,0 0 2 0,-4-1-1 0,-1 1-1 15,-1-5 2-15,-2 3-3 0,-3-2-1 16,-1 0-1-16,-5-2 1 0,0 2-1 0,-2-2-2 16,-2 0 3-16,-2 1-1 0,-2-2 1 15,-3 1-1-15,1 0 1 0,-5 1-1 0,0 0 0 16,-1 0 2-16,-3-1 2 0,-2 0 1 0,0-3 2 15,0 5-2-15,-4-2 0 0,-1 1-2 16,1 2-2-16,-2 1-1 0,-1-3-1 0,-1 5 1 16,0-1 0-16,-1 1 2 0,-2 0 0 15,1 0 0-15,-1 1 0 0,1 1 0 0,-3 0 0 16,0 1-2-16,1-1 1 0,-3 1-1 16,-2 3-1-16,-2 0 1 0,0 1 2 0,0 4-1 15,-2-1 2-15,-3 0 0 0,1 4 0 0,0 1 1 16,-3 0 0-16,1 4-1 0,-3 0 1 15,3 0 1-15,-3 4 2 0,1-3-1 16,-1 2 2-16,-1 1 0 0,-1 4 0 0,1-4-1 16,-1 4 0-16,-4 1 1 0,0-1-2 15,-4 5-1-15,0-2-2 0,-4 3-1 16,-3-2 0-16,-4 3-1 0,1 0 1 0,-3 1-2 16,-2 0 1-16,-2-2 2 0,2 2 0 0,-2-1-1 15,-2-2 2-15,2 0 4 0,-2-1 0 16,2 1-2-16,-2 0 1 0,2-1 0 15,-3 3-3-15,1-1-1 0,-2 2-1 0,-2 1 1 16,-1 3 1-16,1 2 1 0,-3-2-2 16,-1 2 1-16,1 2 2 0,3-2 1 15,-1 1-1-15,3 2 3 0,2-3 2 0,2 3 0 16,0 0-1-16,0 0-1 16,0 0 2-16,0 3-2 0,0-1 2 0,0 2 1 15,-2 1 4-15,0 5 1 0,-3-1 4 0,-1 1 0 16,2 1 2-16,-3 3 3 0,-1 0 2 15,-1 0 0-15,1 2-1 0,-3 2-3 0,0-1-2 16,1 3-6-16,-1 4-6 0,3-2-2 16,-3 0-4-16,3 3-1 0,-1 3 0 15,1-2 0-15,-1 2 3 0,3 1 3 16,-3 1 2-16,3 0 3 0,-1 3 5 0,1-3 3 16,2 5 1-16,0-1 0 0,1 1-1 0,1-1-2 15,2 3-4-15,-2-4-3 16,2 4-2-16,0-2-2 0,0 2-3 0,0 0 0 15,2-2-2-15,0-1 3 0,0 2-3 16,2-2 1-16,1 0 0 0,1-1 1 16,-2 1-2-16,2 1-2 0,-1-1 0 0,1 0 0 15,0 0 2-15,1-4 1 0,-1 4 2 16,2-2 1-16,3-3 3 0,-1 1 2 16,3-1 2-16,0-4 2 0,2 1 4 15,-3-1 3-15,3-1-1 0,-2-3 0 16,-1-1 0-16,-1-1-1 0,-1 0 0 15,1-2 0-15,-5 0 1 0,3-4 0 0,-3 4-1 16,-2-5 0-16,3 0-2 0,-3 0-3 16,0-2-1-16,0 2-2 0,0-4-3 15,1 1-3-15,-1 0-5 0,0 1 0 0,0-4 2 16,0 2-1-16,1-2 0 0,-3 0 0 0,2-1 2 16,-2-1 0-16,2 1 3 0,-2-1-3 15,-2 0 0-15,0 0 1 0,0-1-2 16,-4 1 0-16,0-3-4 0,-5 4 2 15,1-1-1-15,-1 1 1 0,1-1-1 0,1 2 1 16,1 0-4-16,2 1-4 0,-1-1-36 16,3 1-86-16,0 5-120 0,0-2-129 15,-2 5-124-15,-3 0-63 0,3 4 0 0,-2 1 66 16,1-2 113-16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4:05.8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6667 6303 30 0,'-6'0'99'0,"2"-1"-16"16,-2-1-7-16,1 2-2 0,-1-3-3 15,2 3-9-15,0-1-13 0,-1 1-11 0,3-4-7 16,0 4-2-16,0 0 4 0,0 0 9 16,0 0 11-16,0 0 6 15,-1-1 7-15,1 1-1 0,-2-3-3 0,2 3-7 0,-2-1-9 16,0 1-4-16,-3-4-6 0,1 3-2 15,-1-2 0-15,1 3 2 0,-2-1 1 16,-1 1-2-16,-1-4 0 0,-1 4-2 16,0-2-2-16,1 2-2 0,-3 0-2 15,-2 0 0-15,1 0-3 0,-1 0-1 0,-2 2-3 16,-2-2-1-16,0 4-2 0,0-4 2 16,-3 1 4-16,-1 2 2 0,0 2 3 15,0-4 4-15,-3 3 0 0,-1 1 0 0,-1 1-3 16,-1-1-1-16,-3 3-3 0,-2 1-2 15,0-1-5-15,0 1-1 0,-2 3-2 16,0 1-1-16,0 0 0 0,0 2 0 16,0-2 3-16,2 3 2 0,1 2 2 15,-1-1-3-15,2 2 0 0,2 0-1 16,1 1-4-16,1 1-4 0,1 3-4 0,1-3-1 16,3 2-1-16,2 2-1 0,2 3 0 15,0-3-2-15,2 1 0 0,0 2 0 0,2-2 0 16,0 2 0-16,2-3 0 0,3 1 0 15,-1-1 0-15,3 3 0 0,-1-4 1 0,3 4-2 16,2-2 1-16,0 2 0 0,-1-2 2 16,5 2-1-16,0-2-1 0,2 3 3 15,1-3-2-15,3 3 1 0,0-1 2 0,5 2 1 16,-1-5 0-16,5 5 2 0,0-1 3 16,4 1-1-16,2-1 0 0,3 4 2 0,1-4 2 15,2 0 3-15,3 0 1 0,4-2 4 16,2 3 6-16,2-3 6 0,7-2 6 15,1 1 5-15,5-1 5 0,2 0 1 16,4-2-1-16,2 2-2 0,3-3-3 16,1 0-4-16,3 2-4 0,1-4-4 0,1 2-2 15,2-1-3-15,2 0-2 0,2-1-5 16,0 0-5-16,2-2-2 0,3-1-5 16,1 1-1-16,3-2-2 0,3 0-2 15,1 1 0-15,2-5 1 0,2 1-1 0,-2-3-1 16,2 0-2-16,2-1 0 0,0-5 2 15,3 1 0-15,-3-2 1 0,2 1-1 16,-2-3 1-16,2 2 1 0,-2-3-2 0,3 0-1 16,-3-3-1-16,-2 2-1 0,0-5 1 15,-4 0 0-15,-1-1 0 0,-3 1-1 16,-3-5 1-16,1-2 2 0,-3 3 0 16,1-5-2-16,-5 1 3 0,0-2 0 0,-2 0-2 15,0-1 0-15,-5 0-1 0,1 0 0 16,-4 0 0-16,-1-2 0 0,-4 0 1 15,1-1 1-15,-5-1-1 0,-2-2 1 0,-5 0 3 16,1 2 3-16,-5-4 7 0,-3 0 12 16,-3 0 9-16,-2 0 6 0,-5-3 5 15,-3 2 0-15,-1-2-2 0,-3-2-9 16,-3 0-6-16,-2-4-4 0,-2 0-2 16,-2-3-2-16,-5 1 0 0,-1-2-2 0,-3 3 1 15,-2-5 0-15,-2 2-3 0,-4-3-3 16,-2 3-3-16,-2-2 1 0,-5 1-5 15,1-1-1-15,-5 2 0 0,0-2 0 16,-4 2 0-16,-2 1 0 0,-3-2 0 0,-1 1 2 16,-5-2-2-16,-3 2 1 0,-1 3-1 15,-4-5 1-15,-3 5-1 0,-1-2-1 0,-2 2-2 16,-3-1 0-16,-2-1-3 0,1 3-2 16,-5 0 1-16,0 1 5 0,-4-1-1 15,0 2 1-15,-3 1-2 0,-1-2 2 0,-3 3 0 16,-1-3-7-16,-3 4 3 0,-2 1 0 15,-4 1 1-15,-2-2 1 0,-5 5-2 16,-1 2 2-16,-3-2-1 0,1 7 0 16,-3-1 2-16,-2-1 3 0,2 6 4 0,-2 0 1 15,2 0 3-15,-1 1-3 0,1 3 2 16,-2 1-7-16,0 4-1 0,0 3-5 16,-2-1-3-16,2 4 1 0,-2-1-2 15,2 7 1-15,2-3 0 0,-1 8-2 0,1-2 0 16,0 4 0-16,2 1-2 0,1 3-4 15,3 0-5-15,5 1-10 0,2 1-16 16,6-1-34-16,5 1-67 0,6-4-94 16,6 3-98-16,6-2-86 0,9-3-83 0,5 0-41 15,5-4 30-15,7 2 76 0,4-4 94 16</inkml:trace>
  <inkml:trace contextRef="#ctx0" brushRef="#br0" timeOffset="4922.47">12766 6132 9 0,'-11'-2'89'0,"-2"2"-10"0,-1-1-4 0,1 1 1 15,-2-4-2-15,2 4-7 0,-2 0-11 16,3 0-12-16,-3 4-6 0,0-4-5 15,0 1-1-15,1 4-4 0,-3 0 0 16,2-1-4-16,-2 2-4 0,0 2-5 0,0 0-4 16,0 4-3-16,-2-1-2 15,-2 0 1-15,0 6 0 0,-1-2 1 0,-1 2 2 16,-2 1 4-16,-1 6 3 0,1-2 4 16,-3 1 2-16,1 3 2 0,-1 2 1 0,1 2-2 15,-1 4-3-15,1-1-2 0,1 2-3 16,1 5-2-16,0 0 0 0,1 4-2 15,3-5 1-15,0 5 1 0,2 0 1 0,2 0 0 16,0 0 1-16,4 0 2 0,1 0-2 16,3 0-2-16,1 1 0 0,4-1 1 15,-1 2 0-15,5 1 1 0,2-2 1 16,3 4 4-16,1-2 3 0,5-1 3 0,3 0 5 16,3 1 3-16,2-2 4 0,7 0 7 15,1 2 0-15,7-6 2 0,4 2-1 0,5-3-1 16,5-2-4-16,7-3-5 0,7-1-3 15,5 1-5-15,8-6 2 0,5 1 4 16,5-5 4-16,4-2 6 0,2-2 3 16,4-2 6-16,4-5 7 0,5 1 4 0,2-5 4 15,2 0-1-15,6-4-2 0,3-1-7 16,3-2-12-16,3-3-10 0,2-3-11 16,2-2-7-16,0-4-6 0,2 1-2 15,0-5-2-15,2-3-2 0,1-2-3 16,1-3-1-16,-2 1-1 0,0 0-2 0,-4-2-1 15,-4 1-1-15,-6-3 1 0,-5 4-1 16,-4-3 3-16,-9 2 0 0,-4-3 1 16,-8 3 1-16,-4-3 2 0,-9 1-1 15,-9 2 0-15,-3-4 0 0,-9 0 1 0,-5-3 0 16,-5-1 3-16,-5-1 6 0,-6 0 7 16,-3-4 4-16,-1-2 1 0,-5-1 1 0,-4 2-3 15,0-5-6-15,-4 1-3 0,-2-3-3 16,-5 1-1-16,1 2 0 0,-5-5 2 15,-2 1 1-15,-4-2-1 0,-2 3 0 16,-5-5 2-16,-4 2 3 0,-1 1 0 0,-3 0 2 16,-4 0 1-16,-3 0 4 15,-1 5-2-15,-7-2-2 0,-2 3-1 0,-2-2-2 16,-6 2-4-16,-3 3-4 0,-1 1-2 16,-7-1-1-16,-2 1 1 0,-4 4 2 15,-5 0 4-15,-4 1 5 0,-6 0 6 0,-6 4 3 16,-5 0 2-16,-4 0-1 0,-4 4-5 15,-6 4 0-15,-5-3-4 0,-2 7-4 0,-4 2-5 16,0 0-5-16,-4 4 1 16,-3 1-7-16,-1 0-3 0,-3 5 0 0,3-2-2 15,-3 3 0-15,2 3-4 0,1-2-16 0,4 5-34 16,1-2-62-16,5 1-83 0,3 4-90 16,3-1-86-16,3 5-85 0,-1 1-39 15,5 5 23-15,4-2 63 0,2 1 80 0</inkml:trace>
  <inkml:trace contextRef="#ctx0" brushRef="#br0" timeOffset="6805.85">14175 3907 91 0,'0'-6'107'16,"0"2"-4"-16,-2-1-8 0,2 1-8 15,-2 3-8-15,2-3-4 0,-2 3-6 16,2-2 1-16,-2 3 2 15,2-1 1-15,-2 1-3 0,0 1-4 0,-1 3-1 0,-1 5 3 16,-2 7 3-16,-5 12 5 0,-1 7 0 16,-3 10 2-16,-4 7-7 0,-2 9-11 0,-1 6-16 15,1 2-13-15,-2 4-11 0,2 3-7 16,0-1-6-16,-1 0-18 0,3-1-31 16,2-1-40-16,-2-3-46 0,3-3-56 15,1-2-63-15,2-1-40 0,0-5-1 0,1-4 24 16</inkml:trace>
  <inkml:trace contextRef="#ctx0" brushRef="#br0" timeOffset="7086.7">14264 4039 37 0,'11'-29'182'16,"-1"4"-7"-16,-1 6-23 0,-3 3-12 16,3 3 1-16,-3 9 15 0,2 7 22 15,1 7 28-15,-1 11 24 0,3 11 4 0,-3 8-11 16,3 10-28-16,-2 7-36 0,1 6-40 16,-1 7-37-16,1 3-27 0,-1 1-22 15,1 1-34-15,1-3-52 0,-1-1-66 0,1 1-72 16,0-3-70-16,-3-1-71 0,0-5-57 15,-1-4-12-15,-3-4 32 0,-4-2 51 16,-2-7 61-16</inkml:trace>
  <inkml:trace contextRef="#ctx0" brushRef="#br0" timeOffset="7318.17">14021 4820 18 0,'-11'-21'161'0,"5"-1"-10"0,4 5-10 16,2-3-9-16,6 2-5 0,5 2-6 15,3 0-13-15,6 3-17 0,3-2-20 0,4 6-18 16,5 0-16-16,4 5-13 0,0 0-9 16,4 1-19-16,0 2-37 0,3 1-47 15,1 1-68-15,-1 2-60 0,-1-1-32 16,0 3-3-16,-2-4 22 0</inkml:trace>
  <inkml:trace contextRef="#ctx0" brushRef="#br0" timeOffset="18337.95">21850 6248 100 0,'-4'-5'174'0,"-2"-1"-24"0,2 1-13 16,-3-3-6-16,1 4-8 0,-1 1-7 0,1-2-11 16,0 1-13-16,-1-1-5 0,1 0 0 15,0 1 4-15,-3-1 7 0,3 0 5 16,-3 4-1-16,-1-4-4 0,-1 2-10 0,1-2-10 16,-1 4-13-16,-2 1-7 0,-1-3-10 15,-3 3-8-15,0 3-6 0,-4-2-7 16,-1 3-5-16,-1 1-3 0,-2 3-2 0,-3-1 2 15,-1 3 0-15,-3 3 4 0,0-1 3 16,-4 4 3-16,0 5 0 0,-4 0-1 16,-2 3 0-16,-3 2-1 0,-1 7-1 0,-3 1-1 15,0 1-1-15,0 6 5 16,-1 1 3-16,1 4 4 0,-2-1 5 0,3 6 2 16,-1-2 2-16,0 1-4 15,0 1-3-15,3 3-6 0,4-2-7 0,-1 2-5 16,5 0-5-16,4 0-3 0,3 1-6 15,5-1 0-15,3 0-3 0,6 0-3 0,4 0 1 16,5 1-1-16,3-2 0 0,5-1-1 16,7-2 0-16,1 3 1 0,7-2-3 15,4 2 1-15,4-3 1 0,5 2 2 0,6-2 1 16,2-4 0-16,6 1 3 0,7-2-1 16,4-1 0-16,6-4-1 0,5-2-2 0,5-2 3 15,8-6-2-15,1-2 2 0,7-5 3 16,3-7 5-16,6-4 2 0,3-3 0 15,5-5 2-15,3 0-2 0,5-8-1 0,3-1-6 16,-1-3-2-16,0-4 0 0,-2-1-3 16,-2-3 0-16,-2 1 0 0,-5-4 5 15,-3-1-1-15,-5-1-1 0,-4-4 1 16,-4-1 0-16,-7 1 1 0,-2-1-6 16,-6-3 1-16,-7-4 0 0,-1 0 0 0,-7-5 2 15,-7-1 3-15,-1-5 6 0,-7-2 6 16,-4-5 6-16,-4 0 2 0,-7-6 2 15,-3-3-1-15,-8-2-1 0,-3-4-2 16,-9 2-2-16,-4-3-2 0,-9 2-2 0,-3 1 1 16,-10 0-4-16,-3-1 1 0,-9 2 1 15,-4 1 0-15,-7 3-3 0,-6 4-1 0,-6 0-2 16,-5 1-4-16,-3 5-7 0,-3-2-1 16,-4 5 1-16,0 0-6 0,-5 3-13 15,1 3-23-15,0 1-41 0,1 2-65 0,1 4-80 16,4 1-79-16,5 2-68 0,5 4-52 15,5 2-42-15,6 1 6 0,9 3 50 16,6 0 68-16,8 6 71 0</inkml:trace>
  <inkml:trace contextRef="#ctx0" brushRef="#br0" timeOffset="19245.49">24412 6233 38 0,'-28'0'59'0,"0"4"-5"16,-3-4-2-16,-1 1-3 0,-2 2-5 16,0 1-6-16,-4 4-8 0,0-3 2 15,-4 4 2-15,-3 3 8 0,-3 1 7 0,-3 6 5 16,-4-1 6-16,-2 4-1 0,-3 3 3 15,-1 4-4-15,0 4-2 0,-1 0-2 0,1 5 0 16,2 5-2-16,-1 2-2 0,1 4-3 16,4-2-3-16,0 3-3 0,4 0-3 15,5 3-3-15,1-2 2 0,5 7 0 0,4-3 1 16,4 4 0-16,5 3 0 0,5 1 1 16,6 0-1-16,3-1-2 0,4 5-4 15,9-4-4-15,5-3-5 0,5 2-7 16,5-1-5-16,8-5-2 0,5 1 1 0,8-3 6 15,4-2 14-15,9-2 18 0,8 0 18 16,6-4 13-16,9 0 13 0,7-4 4 16,5 0-9-16,7-7-14 0,2-4-18 15,3 2-16-15,3-7-9 0,1-3-9 0,3-3-5 16,1-1-6-16,0-5-1 0,4-3-1 16,0-2-5-16,-2-5-3 0,-1-4 0 0,-1-4 0 15,-2-4 1-15,-5-4 2 0,-2-5-1 16,-4-4-1-16,-4-4 4 0,-2-4 0 15,-5-1 1-15,-6-9 0 0,-4-1 6 16,-6-3 8-16,-7-2 11 0,-6-5 14 0,-9-1 13 16,-6-3 15-16,-9-5 9 0,-5-2 5 15,-10-2-2-15,-7-1-3 0,-10-2-3 0,-7-2-7 16,-7 1-7-16,-9 1-8 0,-6-1-7 16,-4 0-11-16,-6 5-11 0,-7-1-8 15,-2-1-5-15,-4 2-5 0,-5 4-7 0,-1 2-1 16,-5 2-8-16,0 1-16 0,-4 3-29 15,3 6-48-15,-1-1-70 0,0 7-81 16,4 2-75-16,3 2-68 0,3 4-68 16,5 6-24-16,3-1 34 0,5 3 60 15,3 2 74-15</inkml:trace>
  <inkml:trace contextRef="#ctx0" brushRef="#br0" timeOffset="21055.2">29710 5940 49 0,'-11'-7'60'0,"0"3"0"0,1-1 1 15,-1 1-5-15,1-1-10 0,-3 1-6 16,2-1-1-16,-1 2 0 0,-1-2 4 0,-2 1 8 16,0-1 5-16,0 1 2 0,-1-1-1 0,-4 3-3 15,-1-3-6-15,-2 2-6 0,-2-2-9 16,-3 4-5-16,-4-2-4 0,-4 3-4 0,-4-1 0 16,-2 1 0-16,-5 0 3 0,-1 0 1 15,-1 0 2-15,-2 0 0 0,-2 0 0 16,2 1 0-16,-2 2-5 0,1-2-1 0,-1 7-5 15,0-1-2-15,-2-1-4 0,-2 6-1 16,-1 0-1-16,1 1-2 0,0-1-2 16,-2 7 0-16,-3 0-1 0,1 1 3 15,-5 3 3-15,1-2 6 0,-5 7 6 16,0-2 6-16,0 4 6 0,-2 2 2 0,5 2 0 16,-1 2 0-16,4 3-4 15,3-1-2-15,2 4-1 0,4 1-1 0,2 2-1 16,6 0 2-16,3 6 0 0,4-1-1 0,4 0-1 15,4 3-3-15,4 2-2 0,5-1-5 16,4 0-3-16,4 1-2 0,7 3-3 16,3 1-2-16,8 0 1 0,3 5-1 0,4 2-2 15,5 0 2-15,6-2-1 0,5 3 0 16,6-2-1-16,1 3 1 0,8-2 0 16,5 2-1-16,3 0 3 0,6 2 0 0,4 1-1 15,3-1 0-15,3-1 1 0,5 1-2 16,2-4-1-16,2-1 0 0,4-1-1 15,3-4 0-15,4-1 1 0,-1-2 3 16,5-6-1-16,0 2 0 0,6-5-2 16,3-3 0-16,1-2 0 0,3-6-3 0,1 0 0 15,3-6 2-15,4-2 3 0,0-4 4 16,3-2 5-16,3-2 4 0,0-7 1 16,5 1 1-16,4-5-2 0,0-1-6 0,2-2-6 15,-2-2-3-15,0-5-3 0,-5 0-1 16,1-5-2-16,-5 2 0 0,-1-6 3 0,-3-4-1 15,-4-3 0-15,-2 2 0 0,-5-7-1 0,-3 1-1 16,-3-5-1-16,-4 0 1 0,-4-4-1 16,-7 0 2-16,-2-5 0 0,-6 0 1 15,-4-3 3-15,-7 0 5 0,-1-5 8 0,-7 1 9 16,-3-2 12-16,-5-2 14 0,-3 1 15 0,-4-1 14 16,-4-4 7-16,-4 2 1 0,-5 1-2 15,-2-3-6-15,-3 2-9 0,-6 0-12 16,-1 2-11-16,-4-2-7 0,-3 2-6 15,-4-4-6-15,-4 2-7 0,-2 0-7 0,-5-1-5 16,-1-1-2-16,-3-4-4 0,-4 3-1 16,-2-4-1-16,-4 0 1 0,-1-1 1 0,-3 1-1 15,-3-4 3-15,-4 3 1 0,0-4 3 16,-4 0 2-16,-2 1 0 0,-2-1 2 16,-5 0 0-16,-1-3-5 0,-3 4-2 0,-2 2-3 15,-2 2 0-15,-2 0-3 0,-5 4-1 16,-1 1 0-16,-5 1 3 0,-2 3 0 15,-4 1-2-15,-4 1-1 0,-3 2 0 0,-1 3 1 16,-3 0-2-16,-6 2-1 0,-2 2 0 16,-4 0-1-16,-5 3-1 0,-2 2-2 15,-4 1-14-15,-2 3-23 0,-2 0-33 0,-2 5-45 16,-1 2-50-16,1 2-53 0,-2 2-41 0,1 6-31 16,3 1-22-16,0 5-24 0,4 2 0 15,4 2 25-15,7 2 42 0</inkml:trace>
  <inkml:trace contextRef="#ctx0" brushRef="#br0" timeOffset="35499.24">12728 12722 28 0,'-7'-1'60'16,"1"-2"-7"-16,-1 2-6 0,1-3-10 15,-2 3-9-15,-1 1-7 0,1-3-3 16,-1 3-2-16,1-2 2 0,-3 2 1 0,1 0 3 15,-3 0 3-15,2 0-2 0,-1 0 1 16,-1 0-2-16,0 0-1 0,1 0-2 16,-3 2-2-16,0-2-1 0,-2 3-1 0,0 2 1 15,-4-1 0-15,0 1-1 0,-3-1 1 16,-1 3-1-16,0 2 0 0,-1 0 0 16,-1 0-2-16,-1 2-1 0,-1 0-1 15,1 0-4-15,1 2 0 0,-1 3-1 0,3 2-1 16,-3 1-1-16,3-2 2 0,-1 1 1 15,1 3 4-15,2 2 2 0,1-1 3 16,-1 1 2-16,2 0 2 16,2-1 0-16,0 2 1 0,2 0-3 0,0 1-1 0,0 1-3 15,2 0-1-15,3 0-3 0,-1 2 0 16,2-2-2-16,3 2-2 0,1-2 0 16,1 3-2-16,2-4 0 0,2 4-1 15,2-3 0-15,2 2 0 0,2-2-1 0,0 2 1 16,3-2-1-16,1 2-1 0,3-2 1 15,-1-1-1-15,3 3 0 0,2-2 0 16,2 0 0-16,0 0 0 0,4-1 0 0,0 0 3 16,2-1 0-16,3-3 3 0,1 3 2 15,3-5 2-15,4 1 1 0,0-1 1 16,4-1 0-16,2-1-4 0,4 3-1 0,1-6-2 16,1 2-3-16,1 1 1 0,4-1-2 15,0-3 0-15,1 0-1 0,1 0 0 16,2 2 0-16,0-1-1 0,-2-3 0 15,2-1 0-15,-2-1 0 0,2 1 0 0,-2-1 0 16,2 0 0-16,-2-2 0 0,2-2 0 16,2 0 1-16,-2 0 2 0,3-1 0 15,-3 0-1-15,2-3 2 0,-2 1-2 0,2 1-1 16,-4-3-1-16,0 0-1 16,0 0 1-16,-2-3 0 0,-3 0 0 0,1-2 1 15,0 1 0-15,-3-4 0 0,-1 0-1 16,-1-5-1-16,-2 3 1 0,1-1 1 15,-3-3 3-15,-2-1 9 0,-2-2 5 0,-2 1 8 16,-2-1 8-16,-1-1 7 0,-3-2 4 16,-1-4-2-16,-3 1-1 0,-1 2-5 15,-4-3-7-15,0-1-6 0,-4 4-6 0,0-4-5 16,-5 2-5-16,1-1-2 0,-3 0-1 16,-1-1-3-16,-1 0 0 0,-4 0 1 0,0 0-1 15,-4 1 3-15,0 0 1 0,-2-1 1 16,-5-3 0-16,1 2 0 0,-5-2 0 15,-2 2-2-15,-2-4 0 0,-2 1-1 16,-4-4 0-16,-4 3 2 0,-5-5 4 16,-2 1 4-16,-4-1 4 0,-4-2 7 0,-3-1 6 15,-2 0 7-15,-3 0 8 16,-3-2 7-16,-4 1 6 0,-1-1 4 0,-3 2 2 16,0-1-1-16,-3 2-5 0,-1 0-13 0,-3 3-9 15,0 0-9-15,-2 3-11 16,-2 0-9-16,-2 2-6 0,-4 0-2 0,0 5-7 15,-5 0-17-15,0 0-26 16,1 4-34-16,-3 5-40 0,3-1-44 0,-1 4-42 0,1 4-24 16,3 0-18-16,3 3-18 15,6 1-5-15,0 3 19 0,9-2 35 0</inkml:trace>
  <inkml:trace contextRef="#ctx0" brushRef="#br0" timeOffset="38359.87">22242 12285 6 0,'-19'2'35'0,"0"-2"1"0,0 3-1 16,-2-2-2-16,2 2-2 0,-3-1-2 0,1 1-3 15,0-2-5-15,0 4-3 0,0-2-5 16,0 2-3-16,-3-2-2 0,1 5-1 15,0-4 0-15,-3 2 2 0,1 4 3 0,-3-4 3 16,1 3 5-16,-1-1 1 0,-1 0 1 16,-1 1 3-16,-2 0 0 0,1 2 2 15,-1-2 0-15,0 3-1 0,-2 0 0 16,0 1-1-16,0 0-3 0,1 0-2 0,-1 2-1 16,0 0-3-16,0 4-3 0,0-3-1 15,2 2-1-15,-1 2-1 0,1 0-1 16,2-1-2-16,-2 5-2 0,3-2-1 0,1 1-1 15,3-1 0-15,-1 4-2 0,3-1 2 16,2 1 0-16,2 2 1 0,4-2 0 16,0 2 1-16,3 1-2 0,3 2-1 15,1 2 1-15,3-2 0 0,1 3 0 0,4-4-1 16,2 4 2-16,3-1 1 0,1 1-1 16,5-2 1-16,-1-2-1 0,5 3 2 15,2-3 1-15,4 3 3 0,0-3 2 16,5 3 1-16,3-3 3 0,1-1 2 0,4 0 1 15,2-3 0-15,2 2 2 16,2-2 4-16,4-1 3 0,1-1 1 0,4-3 4 16,-1 3 1-16,3-1 3 0,4-3-1 15,0 0 4-15,4 0-1 0,3-1-1 0,3-2-5 16,1 1-5-16,4-2-5 0,2-3-8 16,2 2-2-16,2-2-6 0,-2 0-2 15,2-4-1-15,1 1-1 0,1-1 0 16,0 0 0-16,1-3 4 0,-1-1 2 0,0 1 0 15,3-2 3-15,-1 1 0 0,0-1 0 0,3 0-2 16,0-1-3-16,1 1 0 0,-1-4-1 16,-1 1-1-16,1-1 0 15,-5-1-2-15,1 1 1 0,-5-6-1 0,0 1 1 16,-4 1 0-16,-1-1 0 0,-3-4 3 0,0 3 0 16,-5-3 0-16,-2-2 0 0,-2-3 1 15,-4 0 2-15,-4 2 1 0,-2-5 8 16,-3 0 4-16,-4-2 8 0,-4 1 7 15,-2-3 8-15,-4 0 3 0,-5-3 0 16,-2 0-1-16,-4 0-2 0,-2-1-2 0,-2-3-4 16,-4-2-4-16,-3 1-2 0,-3 0-2 15,-3-1-3-15,-2 0-4 0,-2-2-3 16,-5-1-4-16,-1 3-1 0,-3-4-5 16,-2 0-2-16,-1 0-3 0,-5-1-2 0,0 0-1 15,-5-2-3-15,-1 2 3 0,-5-1-1 0,1-1 2 16,-5 2 0-16,-4-1 1 15,-1 2 1-15,-3-4 0 0,-4 5 4 0,-5 2 1 16,-2-4 4-16,-6 5 7 0,-5-3 8 0,-6 2 4 16,-4-1 3-16,-6 1-2 15,-3 2 0-15,-1-1-6 0,-3 1-7 0,-2 1-7 16,0 2-3-16,0 1-3 0,2 0-2 16,3 2-2-16,-3 3-3 0,2 0-2 0,-2 1-2 15,-2 5-19-15,-4 2-31 0,-2 3-38 16,-4 0-35-16,-5 3-41 0,0 5-38 15,-2 1-19-15,0 1-3 0,1 3 1 16,1-1 2-16,4 5 9 0,3-3-3 16,6 3-10-16,2-1 10 0,7-1 22 0</inkml:trace>
  <inkml:trace contextRef="#ctx0" brushRef="#br0" timeOffset="40416.47">12721 16832 65 0,'-4'-4'82'0,"0"0"-3"15,-1-1-6-15,-1 2-6 0,2-2-7 16,-2 4-10-16,1-3-8 0,-1 0-7 0,-3 1-3 16,3-1-6-16,-2 0-4 15,-1 3-2-15,-1-4-1 0,1 2-3 0,-1-2 0 16,-1 4-1-16,-2-4 1 0,1 3-1 0,-1-2 2 15,-2 1 2-15,-2 1 3 0,-2-1 3 16,0 3 0-16,-4-1 1 16,-1 1 0-16,-3 0-3 0,-1 0-1 0,-3 0-4 15,-1 1 1-15,-4 4-3 0,0-1 1 0,-2 1 1 16,-2 1 0-16,-1 3 0 0,1 0 2 16,0 2 1-16,-2-1 5 0,1 4 0 15,-1-3-1-15,2 2 0 0,-2 3-2 0,-1 3-2 16,1-1-6-16,0 2-4 0,-1 2-3 15,1 2-3-15,0-1-2 0,-1 6-2 0,1 0 0 16,2-1 3-16,2 1 0 0,2 4 1 16,2-2 2-16,4 1 0 0,3-1 0 15,1-2-2-15,5 4-3 0,2-4 0 0,6 2-2 16,3-2 0-16,3 3-1 0,3 1-1 16,4-3 0-16,4 3-1 0,5-3 2 0,1 4 1 15,7-1 0-15,2 0 5 0,5-1 7 16,5 2 6-16,3 0 4 0,6 1 5 15,2 0 3-15,3 0 1 0,3-1-5 16,3 3-4-16,2-3-2 0,2-2 0 0,4-2 0 16,0 3 0-16,4-7 3 0,1 2 4 0,3-2 3 15,3-1 0-15,4-3 1 0,2 2 3 16,4-4 0-16,3 1-6 0,1-3-5 0,5-2-3 16,2-2-7-16,0 2-5 0,0-2-4 15,2-3-1-15,0-2-1 0,2 0 3 0,-2-2 1 16,2-3-2-16,0 0 2 0,0-4 0 0,3 0 0 15,-1-4-5-15,0 0 1 0,0-3-1 16,-1 1 0-16,-1-3-1 0,-2 0 0 16,-2-2 0-16,-3-3 1 0,-3 0 0 0,0-1-2 15,-5-1 1-15,-2-3 1 0,-2 0 1 0,-4-1 0 16,-2-5 1-16,-3 0 2 0,-3-3 4 16,-5-2 11-16,-4 1 9 0,-2-5 10 0,-7 0 9 15,-4 0 12-15,-4-2 5 0,-4-2 2 16,-7 3-2-16,-3-5-3 0,-8 1-2 15,-1 0-8-15,-7-1-11 0,-1-3-8 16,-7 2-7-16,-3-2-6 0,-5-2-4 0,-3 2-1 16,-4-2 3-16,-4 0 1 0,-2-2 1 15,-7 1 0-15,-2-2 1 0,-4 4-1 0,-4-5-1 16,-2 4-2-16,-5 1-3 16,-4 0-3-16,-2 1-4 0,-2 1-1 0,-4 4-6 15,-2 0 0-15,-7-2 0 0,-2 5-2 0,-4 1 1 16,-2 2 1-16,-5 1-1 0,1 1 0 15,-3 0 0-15,1 7 0 0,-1-2 0 16,-1 4-2-16,-1 1 2 0,0 3-4 0,3 1-13 16,1 6-31-16,3 0-37 0,2 4-45 0,0 2-43 15,2 1-41-15,4 6-31 0,2 1-14 16,2 2-5-16,7 4-4 0,2 4-8 0,8-2-3 16,3 6 19-16,6 1 31 0</inkml:trace>
  <inkml:trace contextRef="#ctx0" brushRef="#br0" timeOffset="42184.76">19296 16839 41 0,'-17'-7'56'0,"-2"0"6"0,2 2 2 0,-2 0-1 16,0 0-8-16,-1-3-6 0,-1 5-7 0,2-2-5 16,-2 1 2-16,0-1 2 0,0 2 1 15,0-2-1-15,-3 4-2 0,3-2-5 16,-2 1-4-16,-3 0-8 0,3 2-3 0,-2 0-4 16,-3 2-1-16,3-2-3 0,-5 2 1 15,1 2 0-15,-1 1 2 0,-4-1 2 0,0 5 4 16,-4 2 2-16,0-1 2 0,-4 2 2 15,-3 4-1-15,-3 0 0 0,-3 2-3 16,-2 2-1-16,-2 2-1 0,0 1-2 16,-5 1 2-16,3 4 1 0,-2-2 1 0,0 2 4 15,0 2 2-15,1-1 2 0,3 0 2 0,0 1 0 16,2-2 1-16,3 1-5 0,1 1-1 16,4-1-4-16,5-1-1 0,2 2-3 15,4-4-5-15,5 0-5 0,3 0-3 0,5-2-4 16,4 5-3-16,4-3-1 0,7 2 1 15,2 1 0-15,4 0 1 0,4 1-1 16,5 0 1-16,3 2-1 0,5 2 1 0,4-1 1 16,5 0-1-16,3 1 3 0,3 0-1 15,6 2 0-15,2-2 1 0,5 0-1 0,4-4 0 16,1 4-2-16,5-2 0 0,5 1-1 16,1-4-1-16,5 1-1 15,1 0 0-15,3-2-1483 0,4-2 1486 0,5 2 0 16,3-3 0-16,5 1 0 0,2-1 0 15,2-3 0-15,2 3 0 16,4-1 0-16,5-4 0 0,4-2 0 16,2-1 0-16,2-3 0 0,0 1 0 15,0-6 0-15,0-3 0 0,-2-1 0 16,0-1 0-16,-4-4 0 0,-1 0 0 16,-3-3 0-16,-3-2 0 15,-1 2 0-15,-3-5 0 0,-4-1 0 16,-5-2 0-16,-1-3 0 0,-5-1 0 15,-4-4 0-15,-6-2 0 0,-5-3 0 16,-3-2 0-16,-10-2 0 16,-3-2 0-16,-5-3 0 0,-6-1 0 15,-4 0 0-15,-6-2 0 16,-5 1 0-16,-4-3 0 0,-5-2 0 16,-5 2 0-16,-3-1 0 0,-4 2 0 15,-4-5 0-15,-3 5 0 16,-3-5 0-16,-3 4 0 0,-4-3 0 15,0 3 0-15,-4-3 0 0,0 3 0 16,0 3 0-16,-3-2 0 16,1 4 0-16,0 0 0 0,0 4 0 15,1 3 0-15,1 1 0 0,0 0 0 16,0 3 0-16,0 1 0 0,0 2 0 16,-3 1 0-16,3 1 0 15,-2 1 0-15,-3 3 0 0,1-3 0 16,0 2 0-16</inkml:trace>
  <inkml:trace contextRef="#ctx0" brushRef="#br0" timeOffset="42251.46">20722 17167 173 0,'-27'-14'302'0,"-1"1"-165"0,1-2-89 0,1 1-50 0,1 2-30 16,2-1-41-16,-1 1-20 15,3-1-13-15,0 1-3 0,0-1 3 0,2 2 2 16</inkml:trace>
  <inkml:trace contextRef="#ctx0" brushRef="#br0" timeOffset="43167.34">19399 16816 11 0,'32'12'52'0,"4"-1"-6"0,4 3-5 15,0 2-3-15,5 1-3 0,1 1-3 16,3 2-5-16,0 4-2 0,2-3-5 0,-1 6-4 15,3 2-2-15,-2 0-5 0,2-1 0 16,0 6-2-16,-2-1-2 0,0 1 0 0,-1-1-2 16,-1-2 1-16,-2 4-2 0,-1-5-1 15,-1 3-1-15,-3-2 0 0,-2-3 0 16,0-2-1-16,-2 2-1 0,-2-7 1 16,-2 2-10-16,0 1-18 0,0-7-32 15,-4 1-36-15,-1-4-20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5:15.3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20386 6955 35 0,'-5'-4'147'0,"-1"4"-23"0,2-2-16 15,0 2-15-15,-1-1-12 0,1 1-12 16,0 0-13-16,0 0-13 0,2-3-9 15,-3 3-6-15,3 0-6 16,0 0-1-16,0 0 0 0,0 0 2 0,0 0 3 16,0 0 0-16,-1 0 1 0,1 0 2 0,0 0 1 15,-2 0 0-15,0 0 3 0,0 0 2 16,-1-1 2-16,-1 1 1 0,-3-4 0 16,1 4 2-16,0-1-3 0,-3 1-1 15,0-3-2-15,-1 3 0 0,-1-1-3 0,-2 1-3 16,-2-4-2-16,0 4-3 0,-2 0-1 15,0 0-3-15,-4 0-3 0,0 0-2 16,-5 0-4-16,1 4 0 0,-5-3 1 0,-4 2 0 16,-2 2 7-16,-5-1 7 0,-1 3 8 15,-5-2 9-15,-2 3 5 0,-1 1 5 16,-3-1-1-16,-3 1 2 0,3 4 0 0,-2-1 2 16,2 1 2-16,-2-1 2 0,2 5 1 15,0-1-1-15,2 0-6 0,0 2-5 16,0 2-5-16,5 1-4 0,-1 2-5 15,2 2-2-15,5 3 1 0,0-2 0 16,4 2 1-16,-1 3 0 0,6 1 0 0,1 0 1 16,4 2-4-16,1 1-4 0,3 2-3 15,5-1-6-15,2-1-5 0,5 3-5 16,1-3-1-16,5 1-2 0,4 1 0 16,2-2 1-16,4 1 3 0,2 1 6 0,5-2 2 15,2 3 4-15,1-2 4 0,5-1 5 16,3 2 2-16,1-3 2 0,4 2 1 15,5-2 1-15,2-4-1 0,6 4-3 0,3-1-3 16,3-4-4-16,5 1-2 0,6-2-5 16,2-1-3-16,9-2-2 0,4 0-2 0,4-1-4 15,7-3-2-15,2-1-1 0,3-2-3 16,6-2 0-16,1-3 0 0,2 2 4 16,3-6 2-16,3 0 0 0,3-5-3 15,2 0-1-15,4-1 1 0,3-3-4 0,1-3-4 16,-2-1 0-16,3 0 3 0,-5-5 1 15,0 0 0-15,-2-2 1 0,-4-3 1 16,0-2-1-16,-5 0-2 0,-3 0 1 0,-3-2-1 16,-2-3-1-16,-6 1 1 0,-2 0 3 15,-7-3 1-15,-2-2-3 0,-6 0 1 16,-6-1-1-16,-5-3 0 0,-4 0-1 16,-6-1-2-16,-7-2 3 0,-2-1 0 0,-6-1 2 15,-4 0 0-15,-7-3-1 0,-2 0 2 16,-6-2-1-16,-2 1 1 0,-5-2-3 15,-4 1 1-15,-4-2-1 0,-2-2 0 16,-2 3-1-16,-5-3-1 0,-1 2 2 16,-3-1 0-16,-4 3 1 0,-4-2-1 0,-4 0 0 15,-3 3-1-15,-6 1-3 0,-6 2-1 16,-2-2-9-16,-9 4-21 0,-4 0-39 16,-9 4-57-16,-3 3-70 0,-10 2-70 15,-3 5-61-15,-5 0-48 0,-6 9-37 0,-2 0-12 16,-6 4 33-16,-3 3 49 0,-2 6 62 0</inkml:trace>
  <inkml:trace contextRef="#ctx0" brushRef="#br0" timeOffset="1592.49">19367 11721 146 0,'0'-2'164'0,"0"-2"-28"15,-2 4-30-15,2-1-21 0,-2 1-15 0,0-3-11 16,0 3-4-16,0-1 0 0,0-3 4 15,-2 3 3-15,-1-2 6 0,1 2 5 16,0-3 1-16,-2 3-1 0,-3-2-4 0,1 1-4 16,-1 0-4-16,-4 2-1 0,1-3-3 15,-1 3 2-15,-2-1 1 0,-2 1 7 16,-2-3 4-16,0 3 1 0,-2 0 4 16,0 0 1-16,-5 0 3 0,1 3-5 0,0 1-5 15,-3 0-8 1,-2 0-11-16,1 4-7 0,-1 1-11 0,1-1-9 0,-3 5-8 15,2-3-4-15,-2 6-3 0,-1-1-3 16,-1 7 1-16,0-2 4 0,-2 2 5 16,2 2 3-16,-2 5 6 0,0-3 3 15,0 6 6-15,0-1 2 0,0 3 0 0,2 3 4 16,0 0-3-16,5 5-1 0,-1-1-4 0,5-2-8 16,4 4-4-16,1 2-5 0,6-1-6 15,3 0-4-15,5 1-1 0,4 2-2 16,6-2 0-16,4 0 2 0,5-1 0 0,4 0-1 15,6 0 1-15,7 0 0 16,2-4-2-16,6 4-1 0,4-5 2 0,5 1 1 16,3-5 2-16,5 2 1 0,5-7 4 0,3 3 3 15,3-7-2-15,2-2-2 0,1-7-1 16,5 0-2-16,5-6-3 0,1-7-1 16,3-2 1-16,1-7-3 0,3-1 2 15,-2-8 0-15,0-1-2 0,-1-5 0 0,1-4 2 16,-3-2 3-16,-1-3 2 0,-5-4 1 15,-2-1 0-15,-2-2 2 0,-6 2 1 16,-5-1 4-16,-4-2 2 0,-8 1 7 16,-5-3 5-16,-3 1 1 0,-10 1-1 0,-3-5-1 15,-5 0 0-15,-6-1-4 0,-6-1-7 16,-3-3-1-16,-6 2-4 0,-2-2-1 16,-4-3-4-16,-4-1-4 0,-3-2 1 15,-4 2-4-15,-2-3 2 0,-2 0-1 16,-2-1 0-16,-4 2 3 0,-3 1-1 0,-2 3 1 15,-1 2 2-15,-3 1 0 0,-2 6-5 16,-2 1-1-16,-2 4-2 0,-1 0-1 0,1 6-10 16,0 3-12-16,-2 1-31 0,-1 2-48 15,1 4-68-15,0 2-79 0,-1 4-74 16,5-2-69-16,0 6-74 0,4 0-15 16,2 3 35-16,5 0 60 0,4-2 72 0</inkml:trace>
  <inkml:trace contextRef="#ctx0" brushRef="#br0" timeOffset="3749.05">24553 12011 53 0,'0'0'143'16,"0"0"-15"-16,-2-1-18 0,2 1-16 16,-2-3-11-16,0 3-5 0,0-1-5 0,0-3-5 15,-2 2-5-15,-1 1-4 16,1-3-7-16,-2 3-6 0,-1-2-10 0,-1 2-5 16,-3-3-5-16,1 3-1 0,-3-2 1 15,0 2 4-15,-4-3 4 0,0 3 3 0,-2-1 3 16,-2 2 2-16,-2-3-1 0,0 3-1 15,-5 0 1-15,1 0 1 0,-3 0 0 16,-2 0 0-16,0 3 1 0,1 0 1 16,-3 2-1-16,-2-1 0 0,0 4 0 0,0 0-3 15,-2 1-1-15,0 0-1 0,-2 6-2 16,1-2-3-16,-1 4-2 0,0 1-1 16,0 6-3-16,0-2 0 0,1 2-5 0,1 5-1 15,0 0 0-15,4 1 0 0,1 4 2 16,3-1 2-16,0 0 2 0,5 1 3 0,-1 0 2 15,5-1-2-15,4 1-2 16,0 1-4-16,5 0-2 0,3 2-5 0,5-2-2 16,2 5-1-16,6-2 0 0,2 1 1 0,7-2 1 15,2 5 2-15,6-5 1 16,5 5 0-16,1-4-2 0,7-1 0 0,2 1-4 16,6-3-3-16,3 1-1 0,1-3-4 15,3-3 0-15,4 3-1 0,0-4 1 16,4-3 1-16,0-1-1 0,4 0 2 15,3-4 5-15,4 0 5 0,-1-6 8 16,5 0 3-16,2-4 6 0,3 2 2 0,1-8-1 16,2 2-1-16,5-2-6 0,0-2-6 0,2-3-1 15,-1-3-3-15,1 2-1 0,0-5 2 16,0 0 0-16,-1-2 3 0,-1-1 2 16,0 1-2-16,-1-4 0 0,-1 0-3 15,-3-2-2-15,1-2-4 0,-3-1-1 0,-2 0 1 16,-2-4 2-16,1 1 4 0,-6-2 6 15,-1-3 2-15,-4 0 5 0,-3 1 1 16,-2-5-2-16,-2 0-4 0,-4 0-4 16,0-2-3-16,-4-2-5 0,-2 0-5 0,-5-1 1 15,0 1-4-15,-4-4 0 0,-4 2 0 16,-4-2 0-16,-3 0 2 0,-6 2-1 16,-1-2 3-16,-8 3 0 0,-3-2 0 0,-7 2 1 15,-4-1 0-15,-5-2 1 0,-5 1 0 16,-7 1-2-16,-5-2-3 0,-5 1 1 15,-7 1-3-15,-7-3-4 0,-7 3 0 16,-8-1 0-16,-5 2 1 0,-7 0-1 16,-4 1 1-16,-4-1 1 0,-7 2-3 0,-2-1 1 15,-4 3-2-15,-4 1 3 0,-5-1-2 16,-1 5-1-16,-7 0 1 0,-6 4-4 0,-7 4-4 16,-4 2-11-16,-4 5-13 0,-6 1-27 15,-3 5-72-15,-2 4-105 0,1 1-115 16,-1 3-144-16,2 5-72 0,3 0-18 15,8-2 48-15,6 1 95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5:38.2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2199 4919 49 0,'0'-2'73'0,"0"2"-7"15,0-1-7-15,0 1-5 0,0-3-3 0,0 3-4 16,0 0-2-16,0 0-5 0,-2 0-2 16,2 0-3-16,0 0-2 0,0 0-1 0,0 0-7 15,0 0-4-15,0 0-3 0,0 3-7 16,0-2-4-16,0 5-4 0,0-2 2 0,0 2-1 15,0 3 1-15,0 1 2 0,0-1 6 16,0 1 3-16,0 5 4 0,0-1 3 0,0 1 6 0,0 0 3 16,0 5-2-16,0 1-3 0,-2 2-2 15,2 2-5-15,-2 1-3 0,0 4-3 0,0 3-3 16,0 1 0-16,-1 5 1 0,-1 0-1 16,2 1-1-16,-2 4-1 0,0-1 0 0,-1 3 0 15,1 2 0-15,-2 1 2 0,2 4 0 16,-1 1 2-16,1 2-2 0,0 1 0 0,0 2-1 15,-1 1 0-15,1-2 0 0,2 3 1 0,-2 3 2 16,2-2 2-16,-3 1 4 0,3 2 1 0,-2 0 1 16,2 1 2-16,0 1-1 0,0 0 2 15,-3 0 1-15,3-1 3 0,-2-2 0 16,2-1 2-16,0 4-1 0,0-5-1 0,0 1-2 16,0 0-1-16,-1 1-3 0,3 1-2 0,-2-2 1 15,2 4-1-15,-2-2-2 0,2 0-1 16,-2 1 0-16,0 0 4 0,0-2 1 0,0-1 5 15,0 4 2-15,0-5 7 0,-1 1 3 0,3 1 1 16,-2-1 5-16,0-2 0 0,0 2 1 0,0-1-4 16,0-2-2-16,0 3-4 0,0-2-7 15,-1 2-5-15,3 0-4 0,-2 4-4 0,2-5-3 16,-2 5-4-16,2-4-2 0,0 1-1 0,0 2-2 16,0 0 0-16,2-1-1 0,0 5 3 0,1 1 1 15,1 0-1-15,0 2 0 0,0 1-1 16,-2-1-1-16,3-1-4 15,-1-2 0-15,-2-1 0 0,2 0 0 0,-2-5 0 16,0 0 0-16,1-2 0 0,-1-4 1 0,0-2-1 0,0-3-8 16,0-4-24-16,-2-3-33 0,0-3-41 0,0-6-48 15,0-3-45-15,2-2-47 0,-2-6-48 16,2-5-30-16,-2-4 8 0,0-12 28 16,0-5 37-16</inkml:trace>
  <inkml:trace contextRef="#ctx0" brushRef="#br0" timeOffset="3250.9">2625 4857 107 0,'0'-3'97'0,"0"3"-27"15,0 0-21-15,0 0-11 0,2 0-4 16,0 0 2-16,0 0 3 0,0 0 4 0,2 0 6 16,1 3 2-16,-1-3 1 0,2 2-1 15,3 1 1-15,-1 0 2 0,1 1 2 0,3 0 3 16,1 1-2-16,2-1 0 0,0 1-1 15,4-2 1-15,2 2 2 0,2-1-1 16,3 1 3-16,1-1 0 0,5 1 1 0,4-1 0 16,2 2-3-16,6-2-5 0,3 1-4 15,4-1-2-15,2 1 1 0,4-1 2 16,0 3 2-16,2-2 4 0,3 0 4 0,-1 3 5 16,2-1-1-16,1-2-1 0,4-1 1 15,2 1 5-15,1-1 3 0,4-4-3 0,1 0-2 16,4 0-3-16,3-3-8 0,1 2-10 15,3-3-5-15,2 3-2 0,2-3 2 0,2 0 3 16,-2 1 1-16,5-2 1 0,-1 1-5 0,2-1-2 16,0-3-7-16,3 4-7 0,2-3-6 15,1 1-7-15,1-2-3 0,2 3-5 16,0-2-2-16,0-1 1 0,-1 4 0 16,-1-2 3-16,-2 2 3 0,1-3 4 0,-1 2 3 15,0-3 0-15,-1 4-1 0,1-2 0 16,-3-1-4-16,3-2-2 0,-3 1-4 15,1 1-1-15,-1-1 0 0,1-1-1 16,-5 0 1-16,0 1-2 0,-4 0 0 16,0-1 0-16,0 2 3 0,-2-2 0 0,0 3 1 15,0-3 0-15,-2 2 2 0,-3 0-1 16,3 1-3-16,-2-2-2 0,-3 1-1 16,1 2-2-16,0-3-1 0,-5 2-1 15,-2-1 2-15,-2-1 1 0,-4 3 2 0,-2 0-1 16,-3 1 2-16,-1-2 0 0,-3 5-1 15,-4-2-2-15,1 3-1 0,-3-2 4 0,-2 2-1 16,-3 0-1-16,-1 0 4 0,0 0-1 16,-3 0 3-16,-1 0 0 0,-3 0 1 0,0 2 0 15,-4 1-3-15,1-2 3 0,-6 1-4 16,-1 3-1-16,-2-1 0 0,-5 1-1 16,1-1 2-16,-5 4-3 0,-2-4 3 15,-2 4-1-15,0-4 0 0,-5 2 1 16,1-2-2-16,0 3 2 0,-3-2 0 15,1 2-2-15,0-2 1 0,-3 1-1 16,3 0 0-16,-3 2 0 0,3 1-2 16,-3-1 3-16,3 1-1 0,-3 0 1 0,3 3-1 15,-1 1-2-15,1 0 2 0,0-1-3 16,-1 2 1-16,1 0-2 0,-1 0-1 16,1-2 1-16,-1 2 0 0,1 0 1 0,0 0-1 15,-1-2 1-15,1 2 1 0,-1 1 0 16,1-2 1-16,-3 0 1 0,3 0-2 15,-3 3 0-15,1-3 0 0,-1 3 0 0,3-2 1 16,-3 2-1-16,1 2 3 0,-1 1-1 0,1-2-1 16,-1 6 4-16,-1 0 1 0,1 2 3 15,-2 1-2-15,-1 3 3 0,1 1 1 16,-2-1-5-16,-2 4 0 0,1-2-5 16,-1 0 0-16,0 1-1 0,-2-2 0 15,2 0 1-15,-2 0 0 0,2-2 1 16,-2-2-2-16,2 2-1 0,0-6 0 0,0 0 0 15,3 2-3-15,-1-4 2 0,2-3-1 16,0 1 2-16,1 1 0 0,-1-4 1 0,3 1-2 16,-3 0-1-16,2-3 2 15,1 2 0-15,-1-2-1 0,3 1-1 16,0-3 3-16,-1-1 1 0,3 2-4 0,2-3 1 16,-1 0-1-16,6 1 1 0,-1-1 0 15,4-3 1-15,2-2-1 0,3 2 1 0,1-2 2 16,5-3-1-16,2 3-1 0,2-3 0 15,3-1 1-15,1 3 0 0,0-3 0 16,5 0-1-16,-1 0-2 0,1 0 2 16,2 1 1-16,1-1-1 0,3 4 0 0,0-4 0 15,4 0 1-15,1 0-1 0,-1 0-2 16,2 0 2-16,-2 0 0 0,2 0 1 0,1-4 0 16,1 4-2-16,-2-1 1 0,3-2-2 15,1-2 2-15,3 4 1 0,-1-3 2 16,1-2 1-16,4 2 1 0,0-1 2 0,2 0-4 15,2 4 0-15,2-3-2 16,0 0-2-16,0 1 1 0,3 0-2 0,-1-2-1 16,-2 4 2-16,3-3-1 0,-3 0 2 15,2 0-1-15,-2-1 0 0,0-2 1 16,1 3 1-16,-1-2-2 0,0 2-1 16,0-1 2-16,0 0-1 0,-1 0 0 0,1 4-1 15,0-3 4-15,0 3-1 0,2 1-1 16,-1 1 0-16,-1 3-2 0,0-3-1 15,-2 2-1-15,2 2 2 0,-2-2 2 0,1 2-1 16,-1-1 5-16,0 1 1 0,-2-1 1 16,-2 3 1-16,-1 1-2 0,1-2 0 15,-4 2-6-15,2-3-2 0,-3 2 2 0,1 1-1 16,-3-2 2-16,3 4 0 0,-3-5 1 16,3 3 0-16,-2 1-1 0,-1-2-2 15,1 2-1-15,-3-3 1 0,-2 3 2 16,0 1 1-16,1 0-1 0,-3-1 0 0,-2 2 1 15,0 3 0-15,-4-3-2 0,0 3-1 16,-5 0 1-16,1 0 1 0,-5-2-2 16,0 2 3-16,-4 2-1 0,1-3 1 0,-6 3 0 15,1 1-2-15,-2-1 0 0,0-1-3 16,-5 0 2-16,1 1 1 0,-3 1 3 16,-2 0-2-16,-1 0 1 0,-1 0 1 0,0 2-1 15,-2 0-1-15,-2 2-3 16,0-1 2-16,0 4 1 0,-2-1-1 0,2 2 0 15,-3 0 2-15,1 0 0 0,0 3-1 16,0-3 0-16,-2 1-2 0,1 2-1 16,-1-3 1-16,-2 1 0 0,-1 2 1 15,1-2 1-15,-5 2 0 0,1-2 1 0,-1 4-1 16,-2-1 2-16,-2 4-2 0,0-3 0 16,0 4-1-16,-2 3 0 0,0-1 0 0,0-1 2 15,0 4 1-15,0 0-2 0,0 1 1 16,-2 2-1-16,2-1 0 0,-2 4-2 15,-2 2 3-15,0-2 0 0,0-1 1 0,-3 4 0 16,-1-1 1-16,-1 0-1 0,1 2-2 16,-3 0 0-16,1 2-1 0,-3 2 1 15,0 0 2-15,0 5 2 0,1-3 1 16,-1 3 1-16,-2-1-2 0,3 2-1 16,-3 0-4-16,0 3-2 0,-2 1 2 0,2 0-2 15,-2-1 2-15,2 6 1 0,-1-1 0 16,-1-1 0-16,-2 1-1 0,2-3 0 15,-2 2 1-15,-1-4-1 0,1-2 0 16,0 2-4-16,0-7 1 0,-2 3 0 16,0-3-1-16,0-2 3 0,-2-2-2 0,-1 2 3 15,1-5 2-15,-2 1 1 0,-1-3 0 16,-1 1-2-16,1-6 2 0,-1 1 1 16,-1-1-1-16,1-3-2 0,-1-3 1 0,1 1 3 15,-3 1-2-15,3-3 1 0,-3-3-3 16,2 2 0-16,1-4 0 0,-1-1-1 0,1 1 1 15,-3 1-1-15,3-2 2 0,-3 1 0 16,3-3 0-16,-3 0-1 0,0-1 0 16,1 0 0-16,-1-4-2 0,-2 0 0 0,-2 0 0 15,1 0 2-15,-3-5 2 0,-3 3-2 16,-1 0 2-16,-2-3 2 0,0-3-1 16,-5-1-1-16,0 2-2 0,1-2-2 0,-3 0 1 15,-2-2 0-15,-2 0 1 16,3-4 0-16,-5 2 1 0,2-3-1 0,-4 2 1 15,-1-2-3-15,-1-1 1 0,-2 1-4 16,-5-1 2-16,-4 1 1 0,-2 0-1 16,-4 0 3-16,-2-1-2 0,-5 1 2 15,1-1-1-15,-5-3 0 0,0 3 5 0,-2-3 0 16,-2 2 0-16,0-3 2 0,-4 3-3 16,0-3 1-16,-1 0-4 0,-3 0 0 0,-1-3 0 15,-1 3-1-15,-1-3 0 0,1 2 0 16,-1-3 1-16,0 3 2 0,1-2-2 15,-1 2 0-15,1-3 1 0,-1 4 0 0,-2-1-4 16,1 1-2-16,-3-3-1 0,-2 3 1 16,-4 0 0-16,0 3 0 0,-3-3 4 15,-1 1 3-15,-3 3 4 0,1 0-2 16,-3-3-1-16,-2 4 2 0,1 2-1 0,-3 1-6 16,-2-3 1-16,-2 3-2 0,2 0 1 15,0 1 1-15,2 0 1 0,0 2 4 16,2-2-2-16,2 0 1 0,3 2 2 15,1-2-4-15,-1 0-2 0,1-1-2 0,-1 0 1 16,2 1 1-16,-3-2 0 0,3 2 1 16,1 1 2-16,-1-1 4 0,2 1 0 15,1 0 0-15,-1 0-1 0,2 0 0 16,-2 3-5-16,-1-2-1 0,3-2 0 0,0 0 1 16,4-1 0-16,2 0 0 0,5-4 1 15,-1-3 1-15,5 3-2 0,1-4-2 0,3 0 2 16,2-4-1-16,2 4 2 0,2-1-1 15,1-2 1-15,-1 2-1 16,0 1 1-16,2-4-2 0,-1 4-1 0,1 0-2 16,2 0-1-16,1 0 3 0,-1 0 2 0,3 0 2 15,2 0 1-15,-1 0 2 0,1-1 0 16,4 1-2-16,0-3-1 0,2 3-2 0,0-1-1 16,2 1 0-16,2-4 1 0,-2 2-2 15,3 1-1-15,-1-4 1 0,0 2 0 16,1-1 0-16,1 2 0 0,-2-1 1 0,3 2-1 15,-3 1 0-15,2 0-1 0,1 1 1 16,-1-1 1-16,0 3-1 0,1-3 1 16,3 0-1-16,1-3 1 0,2 3 0 0,2-1-2 15,-1-4 2-15,5 0-1 16,-2 0 1-16,3 0-2 0,-1 0 2 0,0-3 1 16,-2 5-2-16,-2-2-2 0,-1 1 0 15,1-1-1-15,-2 2 1 0,0 3 1 0,-3 0 2 16,3 0 3-16,-2 3 1 0,1-2 2 0,3 4 0 15,0-2 0-15,2-2 0 0,2 3 0 16,2-2-2-16,3-2 1 0,3 1-1 0,1-1-3 16,4 4 2-16,-1-4-1 0,3 1-1 0,2-1-1 15,0 3 0-15,0-3 2 0,2 1-1 16,1 3 0-16,-1-3 1 0,0 2 1 0,2-2 0 16,-2 4-4-16,2 0 2 0,1 0 1 15,-1-1-1-15,2 1-1 0,1-1 1 0,1 1 2 16,3-2 0-16,1 2 0 0,1-2 0 0,4 2-1 15,2-4-1-15,0 2-2 0,5-3 0 16,-1 1-2-16,4-1-2 0,1 4-1 0,-1-4-5 16,3 0-7-16,0 0-16 0,-1 0-38 15,1 0-63-15,0 1-74 0,-1 2-67 16,1 1-59-16,2 0-49 0,0 4-24 0,4-2-9 16,0 2 15-16,4-2 40 0,0 0 52 0,0 2 55 15</inkml:trace>
  <inkml:trace contextRef="#ctx0" brushRef="#br0" timeOffset="15195.03">19257 9243 79 0,'-2'0'72'0,"0"0"-12"16,0 0-5-16,0 0-5 0,0 0-2 15,0 0-1-15,0 0-3 0,-1 0-5 0,-1 0-2 16,2 0-2-16,-2 0-2 16,0 0-2-16,-1 0-4 0,1 3-2 0,0-3-1 15,-2 0-1-15,-3 0 2 0,1 0-2 16,-1 2 4-16,1-2 0 0,-3 0 3 0,-2 3 0 16,1-3 1-16,-1 0 2 15,-2 1 1-15,-2-1 3 0,0 4 0 0,-2-4 0 16,-2 1 3-16,-2 2-1 0,0-2 0 15,-3 5 0-15,-1-5 0 0,-1 3-1 0,1 0-1 16,-3 0-3-16,0 1-1 0,1-1-1 16,-3 3-4-16,2-2-3 0,-1 0-4 0,-1 3-3 15,0 0-3-15,0 0-2 0,1 1-1 16,-3 0 1-16,2-1 2 16,-2 1 4-16,0 3 5 0,0-4 3 0,-2 5 3 15,3-2 2-15,-3 3-3 0,2-2-3 16,0 5-3-16,0-1-4 0,0 3-3 15,0 1-1-15,2 1-2 0,3 2 1 0,-1 0 0 16,1 2 0-16,1-4 0 0,3 4 1 16,1 0 1-16,1 0 0 0,4 3-1 15,0-3-2-15,4 1-1 0,0 3-3 16,3-1-3-16,1 2-1 0,3-1-1 0,-1 0-2 16,3 2-2-16,-1 2 0 0,3-3 0 15,2 3-1-15,0 1-1 0,2-4 1 0,2 5 2 16,0-4-1-16,2 2-1 15,3 0 1-15,-1 1 0 0,5-3 0 0,-1 4-1 16,3-5 0-16,2-1 1 0,2 1 1 16,2-1 0-16,0 0-1 0,2 0 1 0,0-3 1 15,5-2-1-15,-1 5 0 16,3-5 0-16,1-1 0 0,3 2 0 0,2-4 2 16,2 3 2-16,4-2 4 0,0 0 5 15,5-2 5-15,1 4 3 0,1-4 0 16,4 0 1-16,-1 0-3 0,1 0-2 15,2-2-5-15,2 2-5 0,0-4 0 0,0 3-1 16,0-4-2-16,2 1-1 0,-2 1 0 0,3-5 0 16,-1 2-2-16,0-2 0 15,2 0-1-15,3-3-1 0,-1 0 0 0,5-1 0 16,-1 0 0-16,3-3-1 0,0 0 1 0,-1 0 0 16,3 0 0-16,0-1 0 0,0-2 1 15,0-2-1-15,0 0 1 0,-1 0 0 16,1-2 0-16,-2-1 0 0,-2-1-1 15,-1-1 1-15,-3 2-1 0,-1-5 0 0,-2-1-1 16,1 1 1-16,-3-1 0 0,0-4 0 16,-2 2 0-16,0-3 0 0,-2 3 1 15,0-2 0-15,-2-1 0 0,-3-2-1 0,-1 4 0 16,-1-5 0-16,-1 5 1 16,-3-5 0-16,0 1 1 0,-3 2 1 0,-3-2 2 15,-5 2-1-15,-1-2 3 0,-5-1 6 16,-1 0 7-16,-3-2 7 0,-4 1 9 0,-2 1 6 15,-5-3 8-15,1 2 3 16,-5-3-1-16,-2 1 0 0,-2-2-6 16,-2 2-3-16,-2-1-6 0,-2-3-5 0,0 3-3 15,-3-2-5-15,-1-1-4 0,0-1-2 16,-1 4 0-16,-2-4-6 0,1 1-4 0,-1 2-2 16,1 0-2-16,-1 2-4 0,-2-4-2 15,1 5 2-15,-1-1 0 0,-2 0 0 0,0-1-1 16,-2 0 0-16,-2 0 1 15,0 5-3-15,-2-6 2 0,0 5-3 0,-4-3 2 16,-1 2 2-16,-1-3-1 0,-3 1 2 16,0 2-1-16,1-2 2 0,-3 1-2 0,-2-2-1 15,2 3 0-15,-1-2 0 0,-1 0 1 16,0 1 1-16,0-1 1 0,0 0 9 16,-2 1 11-16,2-1 9 0,-2 0 8 15,2 2 7-15,-2-2 9 0,0 3 1 16,0-1-4-16,1-1-6 0,-4 2-4 0,-1-1-7 15,0-2-5-15,0 3-6 16,-5-4-2-16,1 4 1 0,-5-3-2 0,0-2 0 16,-3 2 0-16,-6 0 1 0,-3-1-4 15,-5 2 1-15,-3-1-5 0,-3-1-2 0,-2 3-3 16,-1-2-1-16,-1 1 0 0,-2 1-4 16,0 1 0-16,-1-2 2 0,-1 4 0 15,-1 0-4-15,1 2-5 0,0 0-5 0,-3 4-10 16,-2 0-17-16,1 3-40 0,-5-2-69 15,0 7-97-15,2 1-103 0,0 4-115 16,3 1-82-16,1 1-13 0,3 3 43 0,6 0 88 16</inkml:trace>
  <inkml:trace contextRef="#ctx0" brushRef="#br0" timeOffset="21514.94">27417 11844 18 0,'-4'-1'89'0,"0"-2"-15"0,-1 3-11 0,3-2-11 15,-2 2-7-15,2-3-10 0,-2 3-10 16,2-1-2-16,-3-1-1 0,1-2 1 15,-2 3 2-15,-1-2-1 0,1 2 4 16,-2-3 0-16,-3 3 3 0,1-3 2 0,-1 0 1 16,-2 0 0-16,-2 1-2 0,1-1-5 15,-3 3-2-15,-2-4-3 0,-3 1 0 0,-1-1 4 16,0 1 1-16,-3-2 4 0,-1 2 3 16,2-1 1-16,-3 4 1 0,-2-4 1 15,1 2 1-15,-1-1-4 0,-2 2-2 0,-1 0-3 16,-1 2-2-16,-4 0-1 15,-1 0 1-15,-1 0 4 0,-2 2 3 16,-3 3 3-16,-3-1 0 0,-3 1-3 0,-2 1-3 16,0 4-4-16,-4-1-2 0,2 0-1 0,-2 2 3 15,2 3 4-15,0-2 3 16,2 2 1-16,0 1 1 0,4 3 2 0,3-2-4 16,1 2-3-16,3 2-6 0,2 0-5 15,4 0-4-15,2-1-5 0,4 5-4 16,3 1-2-16,1-4-3 0,5 4-2 0,4 0 0 15,0 2-1-15,5 1-1 0,3 2 2 0,3-2 1 16,1 5 1-16,3-3 1 0,4 4 1 16,3-1 1-16,1 1-3 0,7-1-2 15,2 0-1-15,2 1 1 0,6 0-2 16,2 0 1-16,5 0 1 0,2-3 1 0,6 3 1 16,2-1 0-16,4-4 0 0,7 1-1 15,2-1 0-15,6 0 0 0,3-3-1 16,5 2 0-16,5-2 2 0,2-1 0 15,3-1 0-15,3 1-2 0,3-3 1 0,1-1 2 16,3-4 1-16,2 1 1 0,2 1 0 16,2-3 1-16,5-2 0 0,3 1-1 15,1-1-2-15,4-2 0 0,-1-3 0 0,1 0 1 16,2 0-2-16,-2-2 1 16,0 1 0-16,-2-7-1 0,-1 2 1 0,1-2-2 15,-2-1 0-15,-1 0-1 0,-3-1-1 16,-3-2-1-16,-2 2-1 0,-6-4 3 0,-5-3 0 15,-3 2 2-15,-5 0 10 0,-7-3 14 16,-5-2 19-16,-5-2 25 0,-4 1 28 0,-7-2 26 16,-5-2 18-16,-5-2 14 0,-5-2-3 15,-3 0-11-15,-7-5-18 0,-2-1-21 0,-4-3-25 16,-4-1-22-16,-5-1-17 0,-4 0-13 16,-4-3-9-16,-4-3-7 0,-3 0-3 15,-6-2-2-15,-4 1-3 0,-4-3 1 0,-5-2-1 16,-3 3 1-16,-7-3 1 0,-7-1-1 15,-4 1 3-15,-4 1-3 0,-6-1-2 0,-4-1-3 16,-5 5-2-16,-4-2 1 0,-4 3-3 16,-2-1 2-16,-5 0-6 0,-4 4-20 0,-2 1-30 15,-2 0-45-15,-2-1-59 0,-4 5-64 16,-3 0-59-16,-1 2-45 0,-3 3-32 16,0 3-29-16,1 1-9 0,-3 4 27 15,2 1 47-15,-2 3 56 0</inkml:trace>
  <inkml:trace contextRef="#ctx0" brushRef="#br0" timeOffset="23240.59">20752 16377 45 0,'-9'-5'61'0,"1"2"-3"15,-3 2-6-15,1-3-8 0,-1 3-6 16,-2 1-7-16,1 0-5 0,-3 0 0 15,0 1 3-15,-2-1 3 0,-2 4 3 0,-2-3 4 16,-2 2-1-16,-3-2-1 0,-1 5-3 16,-3-2-2-16,-2 1-3 0,-2-1 0 0,-2 2-2 15,-2 1 0-15,-2 2 0 0,0-1 2 16,0 1-2-16,-3-1-1 0,-1 4-1 16,0-1-2-16,-1 0 0 0,-2 2 0 0,1 3 1 15,-3 0 1-15,3 2 1 0,-3 2 1 16,2 4 0-16,3-2-1 0,2 0-2 0,1 3-1 15,3-1-3-15,2 1-3 0,5 4-4 16,3-4-4-16,3 4-2 0,4 0-1 16,4 2-4-16,4-2 0 0,7 4-1 0,1 0 0 15,7 0-1-15,7 4 0 0,4-2 0 16,6 4-1-16,6 0 1 16,7 0 0-16,6-2 0 0,6 1 0 0,5 1 1 15,8-3 0-15,5 1-1 0,5-2 0 0,7-1 2 16,5-1 0-16,3-2 0 0,5 0 1 15,6-2 0-15,7-1-1 0,1-2-2 0,7 0-1 16,0-1 1-16,4-5-1 0,0 1 1 16,5-7 2-16,-1 2 5 0,1-3 0 0,1-5 4 15,1 0 1-15,1-4 3 0,-1-3-1 16,0-1 1-16,-1 0 1 0,-4-1-1 0,-4-2 1 16,-2-3 1-16,-4-1 1 0,-4-2 3 15,-5 0 4-15,-2-6 6 0,-6 2 8 16,-3-4 5-16,-3-1 6 0,-5-2 3 0,-6-1 3 15,-4-4 1-15,-5 1 1 0,-6-2 4 16,-6-3 10-16,-7 0 14 0,-6 0 13 16,-6-4 13-16,-7-1 11 0,-6 0 2 0,-7 0-6 15,-5-2-14-15,-8-2-15 0,-7 0-16 16,-7 0-16-16,-6 0-10 0,-7-4-11 16,-8 5-3-16,-9-5-6 0,-8 1-2 0,-4-1-5 15,-9 1-3-15,-4-2-4 0,-6 1-3 16,-4-1-4-16,-7 3-3 0,-2-3-3 15,-3 3-2-15,-3 2-1 0,2 3-7 0,-3 2-11 16,1 3-20-16,2 0-24 0,2 6-35 16,2-1-43-16,2 4-41 0,2 6-45 0,4 1-36 15,3 2-29-15,4 8-27 0,0 1-40 16,2 3-2-16,-1 7 28 0,4 0 41 0</inkml:trace>
  <inkml:trace contextRef="#ctx0" brushRef="#br0" timeOffset="24899.03">27849 16456 93 0,'-8'-8'89'0,"-1"2"-4"16,-2-2 1-16,1 1-5 0,-1 2-5 0,1-3-8 15,-3 2-7-15,-2-1-6 0,-2-1-2 16,0 3-1-16,-2 0 3 0,0-1 1 15,-4 1 0-15,0-3 1 0,-5 4-2 0,1-1-6 16,-5 4-4-16,-2-2-4 0,-4 3-8 16,-2 0-4-16,-3 4-2 0,-3 1-3 15,-1-1-4-15,1 5-2 0,-3 1-1 0,0-1 0 16,1 4-3-16,-3 0-1 0,2 1-2 16,-2 5 2-16,3-2-3 0,-1 4 1 15,2 0-2-15,1 0 0 0,-1 4 1 0,5 3-3 16,0-2 0-16,3 2-3 0,4 2 0 15,1 0 0-15,4 4-2 0,5 0 0 0,1 2-2 16,7 1 0-16,5 2 0 0,3 1 1 16,5 3-1-16,8-1 1 0,5 4 2 0,6 0 0 15,6 0 1-15,6 5 3 0,9-5-1 0,4 4 3 16,9-3 4-16,6 3 3 0,6-2 6 16,9-3 2-16,9 3 2 0,3-6-1 15,7 0-2-15,6-1-3 0,7-3-6 16,2-4-1-16,4 0 0 0,2-6 3 15,2-3 6-15,0-3 9 0,0-3 8 0,0-6 8 16,-2-5 6-16,-2 0 3 0,-4-7 3 0,-2-2-2 16,-3-3-2-16,-4-3 0 0,-3-2 1 15,-6-5 0-15,-3-5 3 16,-7-1 8-16,-2-2 9 0,-6-4 9 0,-5 0 7 0,-3-3 6 16,-5-2 0-16,-5-3-8 15,-5-4-11-15,-3 0-12 0,-6-3-14 0,-4-2-7 16,-5 2-9-16,-5-2-5 0,-8-2-3 0,-3 0-2 15,-5-2-6-15,-6 2-4 0,-6 1-3 16,-5-5-4-16,-5 3-2 0,-10-1-2 0,-3-3-1 16,-10 0-1-16,-7-3-1 0,-7 3-1 0,-8-3-2 15,-9-1-2-15,-9 1-4 0,-7 3-9 0,-8-3-10 16,-7 2-31-16,-7 1-59 0,-9 3-63 16,-5 3-67-16,-7 4-63 0,-9 3-63 15,-2 5-49-15,-4 9-25 0,3 3 20 0,-1 5 46 16,4 6 60-16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6:16.7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14514 6031 7 0,'-2'-3'72'0,"0"2"-12"0,0 1-10 15,0-3-9-15,-1 3-11 16,1-2-9-16,2 2-10 0,-2 0-6 0,2 0-5 16,-2 0-2-16,2 0 1 0,0 0-2 15,0 0 3-15,0 0 2 0,0 2 5 0,0 1 3 16,0-2 7-16,0 2 6 0,0-1 5 15,0 2 8-15,0 4 1 0,0 0 3 16,0 4 1-16,0 1-3 0,0 4 0 0,0 3-4 16,0 1-1-16,0 4-3 0,0 3-3 15,-2 2-1-15,2 4-1 0,-2 0-3 16,0 4 1-16,-3 4 0 0,3 4 1 0,-2 4 3 16,0 4-1-16,-2 6-1 15,-3 4-2-15,1 5-4 0,-1 5-3 0,-1 7-5 16,-3 2-4-16,2 1-3 0,-1 0-1 15,-1 3-2-15,0-2 0 0,0-3 0 16,1-3-2-16,-1-3 1 0,2-2-7 16,1-2-16-16,-1-8-22 0,3 0-25 0,1-4-35 15,1-2-49-15,0-4-37 0,-1-6-7 16,1-2 11-16</inkml:trace>
  <inkml:trace contextRef="#ctx0" brushRef="#br0" timeOffset="1781.01">14556 6125 20 0,'-4'0'90'0,"2"-1"-11"15,0 1-13-15,0 0-11 0,0 0-14 16,2 0-11-16,2 0-5 0,0 0 1 0,2 0 9 0,2 0 9 15,1 1 9-15,3-1 7 16,1 4 3-16,2-3 0 0,1-1-1 0,3 2-4 16,2 1-2-16,5-2-2 0,1 3 1 15,3-4 2-15,3 1 2 0,3-1 4 16,2 3 2-16,4-3 0 0,5 1 1 16,1-1-5-16,5 4-5 0,4-4-7 15,5 1-6-15,1 2-3 0,7-2 1 16,2 3 8-16,6-3 9 0,2 1 11 0,5 2 9 15,3-4 5-15,3 1 0 0,2-1-7 0,5 0-11 16,-1 0-10-16,4 0-11 0,3 3-5 16,4-3-6-16,0 1 0 0,2-1 6 15,2 4 2-15,-2-4 4 0,-1 1 6 0,-1-1 4 16,2 3 2-16,-2-3-3 0,-2 0 2 16,0 0 0-16,-1 0 2 0,1 0-3 15,2 0 0-15,-2 0-1 0,1 0-1 0,-1 0-4 16,0 0-9-16,-1-3-7 0,1 3-6 15,2-1-4-15,-2-3-6 0,2 0-1 0,-3 3-3 16,3-5-3-16,2 1-3 0,-2 0-3 16,0 0-2-16,0-3-2 0,-5 4-1 15,-3-3 1-15,-3 3 1 0,-2-1 1 16,-4 1 6-16,0-1 0 0,-5 2 4 16,-1-1 2-16,-3 3-3 0,1-2-2 0,-1 2-3 15,1 1-2-15,-3-4-2 0,2 4-2 16,-1-1 0-16,-1 1 0 0,-2-3 0 15,-2 3-1-15,-4-1-1 0,-2 1 1 0,-5-4-2 16,-3 4 0-16,-5-1 2 0,-4 1 1 16,-5 0 0-16,-4 0 0 0,-1 1 0 15,-3-1 1-15,-4 4 1 0,-1-3-1 16,1 2 2-16,-2-2-2 0,0 4 1 0,-3-2-1 16,3 2 0-16,-2-2-1 0,2 2-2 15,-3-1 3-15,-1 4 0 0,-1-3-1 16,1-2-1-16,-3 5-2 0,-2-4 3 0,1 1 0 15,-3-1 0-15,-2 1 0 0,-2-2 0 16,0 2 0-16,-2-1-1 16,-1 1 1-16,-1-1 0 0,-2 1-1 0,-1 0 1 15,-1 1 2-15,1-1-2 0,-1 3 0 16,-1 1 2-16,1-2 0 0,-1 2 0 0,1 3-2 16,-3 0 0-16,3 2 0 15,-1 2-1-15,-2-1 1 0,3 0-1 16,-3 4-1-16,3-1 2 0,-3 3-1 0,-2-1-1 15,3 0 1-15,-5 4 1 0,0 1 1 0,-2 3-1 16,0 2 2-16,-4 7 3 0,-1 1 0 16,-1 4-3-16,0 3 0 0,-1 1 2 15,-1 5-1-15,1 0-2 0,-1 2 0 0,2 1 0 16,-1 1 1-16,1 3-2 0,0-3 2 16,1 3 0-16,1-4-1 0,0 0 0 15,0-3-3-15,-1-1 2 0,1-3-1 0,-2-3 2 16,-3-1 1-16,1-6 2 0,-1 2 2 15,-3-5-1-15,-1-2-2 0,0-2-3 16,-4-4 2-16,1-2-3 0,-4 0 1 16,1-4 0-16,-4-2 1 0,0-2 1 0,-3-2 0 15,-1-2 2-15,-3 1-3 0,-1-5 0 16,-1-1-1-16,-4-1 0 0,0 2-1 16,-4-3 1-16,-1-3 0 0,-1-2 3 0,-2 0 1 15,-5 0-4-15,-2-2 0 16,-2-3-1-16,-4 2 1 0,-4-2 0 15,-1-1-1-15,-3 2 1 0,-3-3-1 0,-2-1-1 16,-2 4-2-16,-2-2-1 0,-4-2 1 16,-1 1 4-16,-3 2 0 0,-1-4 3 0,-1 2-2 15,-3-2-1-15,-4 1 2 16,-2-1-2-16,-3 1-1 0,-1-1-2 0,-2 0-2 16,-1-1 2-16,1 1-1 0,-3 0 3 15,-2 1 2-15,1-4 1 0,-3 1 5 0,-4 0-1 16,-2-2 0-16,-3 1 0 0,-5-1-2 15,-3-2 0-15,-2 1-4 0,-4 2 7 16,-2-1-1-16,-5-3-2 0,1 2 0 16,-5-1 0-16,-4 5 1 0,0-2-4 0,-4 1 3 15,2 2 3-15,0 0 3 0,4 1 5 16,2-1 3-16,5 0 0 0,1 2-2 16,5-2-6-16,4 1-3 0,3 2-1 0,1 1-3 15,7 0-2-15,2 1 0 0,4-1 3 16,4 4-1-16,2 1-1 0,3 0-2 15,1 0 0-15,5 0-2 0,2 1 2 16,2 4-2-16,3-1-1 0,1 1 4 16,2 0-1-16,1 1 1 0,4 2-1 0,-1-3 0 15,5 3 1-15,4-1-1 0,3-1-1 16,3 2 1-16,5-4 0 0,2 3 2 16,6-3-1-16,2 1-1 0,5-1 0 0,3 1 0 15,6-4 3-15,1 4-5 0,4-3 1 16,5 2 2-16,-1 0 0 0,5-3 1 15,4 2-3-15,0-2-2 0,4-1-4 0,1 4-7 16,3-4-6-16,1 0-12 0,1 0-25 16,3 0-46-16,-2 0-73 0,2 0-81 15,-1 0-78-15,3 0-68 0,0 1-50 0,2-1-31 16,0 0 26-16,4 0 62 0,5 0 69 16</inkml:trace>
  <inkml:trace contextRef="#ctx0" brushRef="#br0" timeOffset="4163.39">26738 5797 3 0,'0'0'83'0,"0"0"-11"16,-2 0-12-16,2 0-5 16,-3 0-6-16,-1 0-3 0,0 0-7 0,0 0-5 15,0 0-6-15,-3 1-6 0,-1-1-3 16,-3 3-5-16,1-2-3 0,-3 3-3 0,-2-3-2 15,-2 3-2-15,-2 0 0 0,-2 0-1 16,-4 0 1-16,-1 3 1 0,-4-2 6 16,-1 1 3-16,-3 2 1 0,-2-1 5 15,-2 1 0-15,-2 1 3 0,-1-2-1 0,-3 2 1 16,-1 0 0-16,-1 3 0 0,-1-2-2 16,-1 2 0-16,-3-1-2 0,-2 3 0 15,0-2 1-15,-2 5 0 0,0-1 2 0,-4 1 1 16,-1 1 0-16,-3 2 0 0,-1 4 3 15,-3-1 3-15,-1 2 1 0,-2-1 4 16,-2 1 4-16,0 1 2 0,-2 3 2 16,2 0-2-16,2 0-1 0,-2 2-1 15,2 2-3-15,3 2-1 0,-1-1-5 16,2 1 0-16,5 4-1 0,0 0-1 0,3 1 0 16,3 4-2-16,2-1 0 0,5-2-4 0,-1 6 0 15,5-2 0-15,1 1-1 0,5 0-1 16,2 1 0-16,2 1 0 0,5 1-1 15,3-1-2-15,3 2-4 0,4 0-2 0,4-2-3 16,2 2 0-16,5 0 1 0,4-1-1 16,4 2 1-16,2-1 0 0,2-1 0 15,7 1 0-15,1-1 0 0,5 0 1 0,5 1 6 16,1-2 4-16,6 1 6 0,5 0 3 16,4 0 3-16,5-3 4 0,3 2-1 15,5 0-1-15,6-2-2 0,3-4-3 16,5 4 0-16,7-3-5 0,2-3-3 15,7 0-2-15,3 1-1 0,5-3 1 0,0-1 0 16,4-2 2-16,2 1 2 16,3-2 4-16,1-1 5 0,3-3 2 0,4-2 1 15,4-2 1-15,2 3-1 0,4-5-4 16,3-2-4-16,2-1-5 0,-3 0-1 16,3-4-1-16,-3 1 3 0,1-4 2 0,-3 0 3 15,1-3 0-15,-1-1 0 0,1-2-1 16,-3-1-4-16,0-6-3 0,-2 2-2 0,-4-6-1 15,0-1-1-15,-4-3-1 0,-5-2 0 16,-1-1 2-16,-3-5 1 0,-4-2-1 16,-4-1 1-16,-3-2-1 0,-1-4 2 0,-7 1 1 15,-2-3 3-15,-2-2 5 0,-6-1 6 16,0-3 6-16,-7-2 7 0,-2 0-3 0,-2-4 1 16,-6 1-3-16,-3-5-7 0,-3 0-8 15,-5-1-5-15,-4-5-3 0,-5 2-6 0,-1-2-5 16,-7 0 0-16,-2-2 0 0,-2 1-4 15,-4 0 0-15,-5-1-1 0,-2-3 0 16,-4 2-1-16,-4-1 1 0,-2-2 0 0,-4-3-1 16,-3 1 0-16,-6-1 1 15,-2-2-3-15,-6-2 0 0,-3 2-2 0,-6-1 2 16,-2 2-3-16,-4-4 1 0,-2 2 1 16,-7-3-2-16,-2 2 4 0,-2-3 1 0,-2 2 5 15,-2 4-1-15,-4-1-1 0,-1 0 3 16,-3 4-4-16,-1 1-1 0,-4 1-4 15,-4 2-2-15,-4 2 3 0,-5 2-3 16,-6 5 2-16,-6-1 1 0,-4 4-2 0,-5 0-2 16,-6 5-8-16,-4 4-11 0,-1-3-24 15,-1 7-34-15,-3-2-53 0,3 3-65 0,-3 4-66 16,5 0-59-16,2 3-51 0,4 3-50 16,4 2-10-16,5 5 30 0,6 0 55 15,2 4 62-15</inkml:trace>
  <inkml:trace contextRef="#ctx0" brushRef="#br0" timeOffset="6535.48">3143 7490 32 0,'-10'-3'138'0,"-1"0"-36"0,3 2-17 0,-3-3-8 16,3 0-2-16,-3 3-5 0,3-2-9 16,-1 2-8-16,1-3-6 0,-1 3-3 15,1-2 5-15,-3 2 3 0,0-2 4 0,1 0 4 16,-3 2 1-16,0-3-2 0,-1 4-4 0,-1-1-5 16,0 1-7-16,-2 0-7 0,-2 1-7 15,0-1-7-15,0 4-6 0,-4-3-2 16,-1 5-1-16,1-5-1 0,-2 3-1 0,-3 1 2 15,1 3 1-15,-3-3 2 0,0 2 3 16,-1 2 1-16,-1 4-1 0,-2-2-1 0,0-1 0 16,0 5-2-16,-2-1-2 0,-2 2 2 0,0 1 3 15,0 0 6-15,0 2 4 0,-2-1 4 16,-1-1 4-16,1 2 0 0,0 1 0 0,0 0-4 16,2 4-1-16,-2-3-5 0,1 2-3 15,-1 1-3-15,2 5-1 0,2-3-2 0,0 2 0 16,0 1 1-16,4 1 1 0,1-1 2 15,1 1 2-15,3 2-2 0,1 1 0 0,5-3-2 0,0 3-1 16,4-3-4-16,4 3-1 16,0-2-3-16,5 3-1 0,4-3-2 0,2 3 0 0,2-1 0 15,4 1 0-15,4-1 1 0,3 1 0 0,2-1 4 16,4 1 1-16,4 0 3 0,2 3 4 16,5-4 4-16,1 4 5 0,5-3 5 0,4 1 5 15,2 0 8-15,3 0 2 0,3-1 2 16,1-1 6-16,4 0 3 0,-1-2 5 0,1 0-1 15,2-1 4-15,2-1 1 0,0 1-5 0,2-1-4 16,3-1-6-16,3-3-4 0,3-1-8 16,1-1-5-16,5-2-6 0,5-1-6 15,1-1-5-15,4-3-6 0,5 0-2 0,4-3-2 16,0 0-2-16,2-5-1 0,3 0 2 16,1-4 1-16,0-3 3 0,1-1 0 15,1-1 0-15,1-3-2 0,1-1-3 0,-1-5-2 16,1 1-4-16,1-1 0 0,0-5-2 15,-5 1-1-15,0-1-1 0,-4-3-1 0,-1-3 2 16,-4 1-1-16,-3-1 2 16,-2-4 0-16,-3-1 1 0,-6 1-1 0,-2-1-2 15,-2-3 1-15,-7-1-2 0,-1 1 0 16,-5-4-1-16,-2 0 2 0,-6 1 1 16,-3-2 0-16,-6 0 0 0,-4 0 1 0,-2-2 1 15,-6 2 1-15,-5-1 0 0,-4-2 3 0,-4 0-3 16,-4-1 3-16,-5 0-3 15,-4 2-3-15,-4-3-2 0,-2 4 0 0,-5-4 2 16,-1 4-2-16,-5-3 2 0,-2 1 1 16,-4 0 1-16,-3 3 1 0,-3 0-2 0,-3 2-1 15,-4-2-1-15,-2 1 3 0,-4 3-1 16,0-3-1-16,-4 3 2 0,-1 0 2 0,-1 1-1 16,-3-1-2-16,-2 1-1 15,0 1 1-15,-4-2-4 0,-2 4 1 0,-2 2 1 16,-5-1-3-16,-3 0 2 0,-5 1-2 15,-2 5 3-15,-3-1-1 0,-5-1-2 0,-3 2 4 16,-4 5-1-16,-4-2 2 0,-4-1 0 16,-5 4 1-16,-6 1-1 0,-6 3-3 15,-5 2-4-15,-3 3-8 0,-8 2-20 0,-1 2-35 16,0 2-73-16,-2 2-95 0,4 3-101 0,-1 2-104 16,3 3-82-16,5 0-17 0,1-2 48 15,7-1 80-15,10 1 97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6:44.6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23349 4800 16 0,'0'-1'86'0,"0"1"-13"16,0-4-8-16,0 4-7 0,0 0-6 0,0 0-3 15,-2 0-10 1,2 0-6-16,0 0-5 0,0 0-6 0,-2 0-5 0,2 0-4 16,0 0-1-16,-2 0 1 0,2 0 5 15,-3 4 4-15,3-4 9 0,-2 0 9 16,2 1 8-16,-2-1 9 0,2 0 5 16,-2 0 7-16,2 0-1 0,-2 3-2 15,0-3-5-15,0 0-9 0,0 0-9 0,-3 0-11 16,3 0-10-16,-2 0-8 0,0 0-7 0,-3 1-2 15,3-1-3-15,-2 3-2 0,-3-3 0 16,1 3 0-16,0-2 1 0,-1 2 0 16,-2 2 1-16,-1-4 2 0,-1 4 2 0,0-1 0 15,-1 2 1-15,-3-1 1 0,0 0-1 16,0 3 0-16,0-2 1 0,-2 0 0 16,2 2-1-16,-2 1-2 0,0-3 2 15,0 4-1-15,0-1-2 0,-3 0 0 16,3-1 0-16,-2 1 2 0,2 0 1 0,-2 1 0 15,2 0 0-15,-2 3 1 0,0-2 0 16,-1-1 1-16,1 5 2 0,-2-2 3 16,2 0 5-16,-2 4 5 0,-3-1 6 15,1-2 3-15,-1 5 5 0,-1-2 3 0,-3 5 2 16,1-2 3-16,-3 2-3 0,0 1 0 16,-2 2 0-16,0-1 0 0,0 1-3 15,1 3-2-15,-1-2-1 0,0 2-4 16,0-2-3-16,2 3-6 0,1 1-4 0,-1-1-3 15,2 0-2-15,3 1-2 0,1-1-2 16,3 3-1-16,2-3 2 0,2 4 0 16,2-4-5-16,2 2-1 0,2 1-2 0,3-1 1 15,-1 3-3-15,3-1-1 0,1-1 3 16,3 1-1-16,2 1 1 0,0-4-1 16,2 4 1-16,0-1 1 0,4 0-2 0,0-1 2 15,3-1 0-15,1 2 2 0,3-3-1 16,1-1 2-16,3 4 2 0,2-3 0 15,2 0 0-15,2-1 0 0,5 3 2 16,1-3 1-16,3 1 0 0,2-1-3 0,4 0 0 16,0 0-1-16,2 0-1 0,0 0-2 15,2 1-1-15,0-1 0 0,3 0 3 16,1-3 1-16,0 4 1 0,3-2 5 16,2-2 7-16,4 2 5 0,0-2 5 15,4 2 1-15,4-2-1 0,0-1-3 0,5 2-6 16,0 1-4-16,4-2-5 0,2 3-3 15,2-5-4-15,2 2-1 0,2-1 0 16,3 0-2-16,-1 0 0 0,0 0-2 0,3-2 0 16,0 1 1-16,-1 0-1 0,1-4 2 15,1 2-1-15,3-1 1 0,0-4-1 16,2 2-1-16,2-1 1 0,2-1-3 16,0-1 0-16,2 1 0 0,1-1 1 0,-3-2 1 15,2 2-1-15,-2-2 4 0,0 0 2 16,2 0 3-16,1-3 4 0,-1-1 2 0,2-1 0 15,3 2-1-15,1-2-2 0,3-4 0 16,4 0-5-16,0 0-1 0,0 0-2 16,-2 0 0-16,0-4 0 0,-1-1 3 0,-3 0-1 15,0-1-1-15,-3-3 1 16,-1 0 1-16,1-3-1 0,-2 1-2 0,1-2 0 16,-1-1 0-16,0-2-1 0,-3 1 1 15,-1-1-3-15,-4-3-1 0,0-2 0 16,-3-2 1-16,1-2 0 0,-2-4-2 0,-3-1 1 15,-1 0-1-15,-3 2 2 0,-2-6-2 16,-2 4-1-16,-4-5 1 0,0 1 0 0,-4-1 2 16,-3 0 3-16,-1 0 6 0,-5-3 5 15,0-1 5-15,-4 0 5 0,-5-1 3 0,-1-4-2 16,-3 0-4-16,-1 2-2 0,-5-5-4 16,-4-1-5-16,0 1-1 0,-5-2-3 0,-1 0 0 15,-3 0 2-15,-2 0-2 0,-3 0 3 16,-1 0 0-16,-5 0 1 0,1 0-1 15,-4 0-1-15,-1 2 0 0,-3-4-3 0,-1 4 1 16,-4-4 0-16,-2 4-1 0,-2-4 3 16,-4 1 0-16,-3 0 1 0,-1 1-2 0,-3-1-1 15,-2-2-1-15,-4 1 0 0,-2 1-3 16,-4-3-1-16,-1 0-3 0,-3 2 1 0,-1-5 2 16,-2 5 0-16,-2-4 1 15,0 1-1-15,1 1 1 0,-3-1 1 0,-3 3-3 16,-1-1-1-16,0 1 1 0,0 1 3 0,-3-1 1 15,-1 1-2-15,0 2 4 0,-5 1 0 16,0-1 0-16,-2-1-1 16,-2 5-3-16,-4-5 2 0,0 4-3 0,-4-1-1 15,-1 3-2-15,-3-4-1 0,-5 5-1 16,-4 0 1-16,-2-2-1 0,-3 7 2 0,-1-6-2 16,-5 8 1-16,-2-3-1 0,-4 3 3 15,0-3 1-15,-4 7-1 0,-2-3 0 16,-5 4 0-16,-2 0 0 0,-3 0-3 15,-8 1 0-15,-1 4-1 0,-5 1 2 0,-4-1 1 16,-4 4 0-16,-2-1 0 0,-2 5 1 16,-5-1-1-16,-6 4-1 0,-2 2-2 15,-6 3-2-15,-5 4-2 0,0 3-5 0,-1 2-9 16,-1 1-29-16,0 5-48 0,-2 3-66 16,-2 4-71-16,2 3-66 15,1 0-60-15,5 4-47 0,3 3-42 0,6 3 17 16,2 1 47-16,6 3 58 0</inkml:trace>
  <inkml:trace contextRef="#ctx0" brushRef="#br0" timeOffset="7022.25">7859 6052 7 0,'-4'-4'117'0,"0"4"-7"0,-1-2-8 15,1 2-6-15,0 0-12 0,0 0-11 16,0 0-12-16,1 0-14 0,-1 0-9 16,2 0-5-16,-2 0-4 0,2 0-3 0,-3 0 0 15,3 0 1-15,-2 0 0 0,0 0 1 16,0-1 0-16,-1 1 0 0,-1-3-2 16,0 3 1-16,-3-2 5 0,-1 2 2 15,-1 0 3-15,-2-3-1 0,1 3-1 0,-5 0-2 16,0 0-3-16,-4 3-3 0,0-3-1 15,-3 2-5-15,-1 2 0 0,-3 2-5 0,-1-2-3 16,-3 2-1-16,-2 2-5 0,0-1 0 16,0 2-2-16,-2 0 1 0,-2 2-1 0,2-2 0 15,-2 1 0-15,0 1 0 16,0 2 2-16,0-1 0 0,-2 1 2 16,2 0 1-16,-3 0 3 0,3 4 2 0,-2-2 0 15,0 1 2-15,0 2 0 0,-1 3-2 16,1-1 0-16,0-1-2 0,0 5 0 0,2 1 0 15,2-1-2-15,0 1 0 0,2 0 1 16,2 0-3-16,5-1-2 0,-1 0 0 16,5 1-3-16,2 4 0 0,1-5-1 0,6 2-1 15,-1 4 0-15,4-2 2 0,3 1-2 16,-1 1-1-16,5-1 0 0,0 0-2 16,4-3 0-16,0 4 0 0,2-1 2 15,0 0 1-15,2 1 3 0,3 2 0 0,1-2 0 16,1-2 1-16,1 1-1 0,3 1 1 15,2 2 2-15,2-2 3 0,2-1 4 16,2 0 3-16,2 1 4 0,3-1 4 0,-1-3 3 16,5 4 2-16,-1-2 0 0,5-2 3 15,0-1-3-15,2-1-4 0,0 2-3 16,4-1-4-16,0 0-3 0,5-4-3 16,-1 3-4-16,5-2 1 0,0 0-2 15,1-1-1-15,5 2 0 0,0-2 1 16,5-2 0-16,-1 1 2 0,5 0-1 15,-1-2 4-15,3 3 5 0,1-2 4 0,5-4 7 16,0 0 7-16,2 1 2 0,3-2 1 0,1-2-5 16,2-4-7-16,1 1-4 0,1 0-8 15,1-2-5-15,2-3-2 0,-1 1-3 16,1-1-1-16,-3 1-1 0,1 0-2 16,0 0-2-16,-1-4 1 0,-1 4 1 15,1-1 1-15,-2 1 1 0,1-2 3 0,1-2 2 16,-1 3 4-16,1-3 4 0,3-1 4 15,0 2 5-15,2-2 1 0,1 0 2 16,1-2-2-16,0 1-2 0,0-3-5 0,0 3-4 16,-2-3-3-16,0 0-2 0,-3 0 2 15,1-1 0-15,0 2 1 0,-3-2-1 16,-1 1 0-16,1 0 0 0,-1 0-6 16,1-1-1-16,-1 1-2 0,1 1 1 0,3-2 1 15,-3 1 1-15,3-1 0 0,-2 0 1 0,1 1 0 16,3-3-1-16,0-2 0 0,0 0 0 15,-1-1-1-15,3 1-2 0,-2-1-2 16,2-5 2-16,0 2-4 0,0 0 1 16,2 0 1-16,-2-3-1 0,-3-2 1 0,1 2-2 15,-2-3 0-15,-3 4 1 0,-1-4-3 16,-3 4 0-16,1-4 2 16,-3 2 1-16,-2-1 0 0,0-2 1 0,0-1 1 15,-4 0 0-15,0-1-1 0,0-1-1 0,-3 1 1 16,-1-3 0-16,-3-3-1 15,-1 2 2-15,-3-2 0 0,-2 2 0 0,-4-2-2 16,0-1-1-16,-4 3 1 0,-3-4-1 16,-1 1 0-16,-3 0 0 0,0-1 0 0,-1-3 2 15,-1 3 2-15,0-3-1 0,0 3-1 16,0-3 0-16,-1 4 2 0,-1-1-1 16,-4 1-3-16,-1 3 2 0,-3 1 3 0,-2 0 0 15,-5 0 1-15,-4 2 9 0,-2 2 8 16,-2 2 6-16,-7-1 5 0,-2 1 5 15,-1 0-1-15,-7-1-5 0,-3 0-10 16,-1 2-4-16,-5 1-7 0,-1-2-6 16,-3 1-1-16,-2 1-5 0,-2-2 0 15,-2 1-1-15,0 1-1 0,-5-1-1 0,1-2 0 16,-3 5 2-16,-1-3 0 0,-3 2 1 16,-2-2 1-16,-2 2-1 0,-4-1 2 15,0 0-2-15,-5 0 0 0,1-2-2 0,-5 1 1 16,0 1 2-16,1-3-1 0,-3 1 3 15,0-1 0-15,0 0 1 0,-2-2-1 16,-2 1-1-16,0 1 0 0,0-4 0 0,-4 1 2 16,0 2-2-16,-3-3 2 0,-1 3 2 15,-5-3-3-15,-4 5-2 0,-4-1 0 16,-5 0 3-16,-3 1-2 0,-3 0 0 0,-2 2 1 16,0-1 2-16,0-1 0 0,0 2 1 15,1-1 1-15,1-1 0 0,2 4 0 0,3-4-1 16,1 3-1-16,3-2-2 0,-1 2-1 15,1 1 0-15,0 0-1 0,-1-1 1 16,-1-1-2-16,0 1 1 0,-1 2-2 16,-1 2 0-16,-1 0 1 0,1 1 0 0,-3 0 3 15,0 2 1-15,1 0 3 16,-1 2 3-16,2-1-2 0,-1 3 1 0,1 0-3 16,1-1-2-16,-1 1 0 0,3 0-3 15,-3 1-3-15,3 1 1 0,-1-2 1 16,3 4 2-16,0-2-1 0,-1 3 0 0,1 0 0 15,0 0 2-15,-3 3-1 0,3 1 0 16,-3 2-2-16,1-1 3 0,-3 3 1 16,3-1-1-16,-3 2-1 0,1 0-2 0,1 2 2 15,-1-1-1-15,1-1 0 0,1 2 0 16,2 2-1-16,-1-1 0 0,3 0 0 16,0 1 0-16,2 4 2 0,-2-5-1 15,2 5 5-15,-3 0 0 0,3 3 0 0,-2 2-3 16,0-2-2-16,0 5-1 0,-3 0-2 15,-1 0-3-15,0 1 2 0,-1 2 3 16,3-1-2-16,-1 1 2 0,3-1-1 0,2 1 1 16,2-2 0-16,7-1-3 15,1 0 2-15,7 0-1 0,2-1-1 0,4-4 1 16,2-1-4-16,5 1 0 0,2 1-2 16,1 0-10-16,3 0-9 0,0 0-19 15,0-1-33-15,-2 3-53 0,2 2-71 0,-2 0-73 16,-1 4-70-16,3 0-60 0,0 1-63 15,0-2 7-15,2-2 47 0,4-1 67 16</inkml:trace>
  <inkml:trace contextRef="#ctx0" brushRef="#br0" timeOffset="16826.77">14658 6583 48 0,'0'0'161'15,"-2"0"-24"-15,2 0-32 0,-2 0-24 0,2 0-21 16,0 0-18-16,0 0-14 0,0 0-11 16,0 0-5-16,0 0-3 0,0 0 5 15,0 0 6-15,0 4 3 16,0-4 8-16,2 1 8 0,-2-1 8 0,2 3 3 16,0-2 5-16,0 3 6 0,0 0 6 0,0-2 5 15,0 2 9-15,3 1 10 0,-1 0 14 16,0 1 14-16,0 3 8 0,3 2 7 15,-3 3 1-15,2 5-4 0,-1-1-14 0,1 2-15 16,-2 2-15-16,3 3-14 0,-1-1-11 16,0 1-12-16,1 2-7 0,-1-2-7 15,0 3-7-15,3-3-7 0,-3-3-5 16,3 2-6-16,-1 0 7 0,0-1 11 16,3-3 10-16,2 0 6 0,-1-3 4 0,3 1 6 15,2-2-7-15,2-2-7 0,5-3-1 16,-1-2 1-16,4-1 1 0,5-3 2 15,2-5 2-15,6-4-2 0,3 0-6 0,5-5-4 16,7-4-2-16,5 0-5 0,3-7-1 16,7-1 0-16,2-5-5 0,2 0-1 15,4-3-7-15,1-3-3 0,1-1-3 0,0-1-1 16,1-1 0-16,-1 2 0 0,-1-2-1 16,-3 1-2-16,-2 4-3 0,-2 1 0 15,-4 4 0-15,-5 0 0 0,-4 6 0 16,-2-1 0-16,-4 1 1 0,-2 1-2 0,-4 2-2 15,-3 2 1-15,-1-2 0 0,-3 3-4 16,-2 0-8-16,-4 1-14 0,-3 0-31 0,-1-1-66 16,-2 2-87-16,-3 2-89 0,-2 0-85 15,1 1-97-15,-3-4-43 0,-4 3 24 16,-2-3 65-16,-5 3 82 0</inkml:trace>
  <inkml:trace contextRef="#ctx0" brushRef="#br0" timeOffset="23394.72">28903 5497 67 0,'-4'-1'113'0,"2"1"-17"0,0-3-9 0,-1 3-9 15,1 0-12-15,0 0-15 0,0 0-15 16,0 0-14-16,2 0-9 0,-2 0-5 0,2 0-4 15,-2 0 0-15,2 0 2 0,0 3 2 16,0-2 5-16,0 3 6 0,2 0 4 0,-2 1 3 16,2-2 2-16,0 5 1 0,0 1 0 15,0 2-1-15,0 0 0 0,3 2 1 16,-3 2 3-16,2 2 1 0,0 1 0 0,1 1 1 16,-1 3-1-16,0 0 0 0,0 2-1 15,0-3 1-15,1 3-1 0,-1 1 0 16,0 0-1-16,0-2 1 0,1 1-3 0,-1 1-5 15,0-4-2-15,0 0-2 0,1 1-2 16,-1-3-3-16,0-2 0 0,0 1 1 0,1-2 1 16,-1-2-1-16,0-3 3 0,0 1-2 15,-2 0 3-15,3-3 5 0,-1-4 2 16,0 3 3-16,-2-1 1 0,2-2 3 16,-2-4 4-16,3 2 1 0,-1-2 3 0,0 3 3 15,0-4 3-15,3 0 1 0,-3 0-1 16,2-4-3-16,3 0-2 0,-1-1-1 15,1 1-3-15,1-3 1 0,3-2 0 0,0-1 1 16,2-5-1-16,1-3 1 0,4-2-2 0,3-2-2 16,0-3-3-16,5-4 0 0,1 0-5 15,5-5-2-15,0-3-3 0,4-1-3 16,4-3-3-16,5-1-1 0,2-4 3 0,1-4-1 16,8 0-2-16,1-4 0 0,2 0-1 15,5 0-1-15,4-2-9 0,0-1 0 16,4 1-4-16,0-1-2 0,0 2-1 0,0-3 0 15,0 4-2-15,-2 1 0 0,-2-1 2 16,-2-1 3-16,-3 2-2 0,1 4 2 0,-5-1 1 16,1 1-2-16,-5 4 1 0,0 0-2 15,-4-1 0-15,0 5-3 0,-5 2 0 0,1 0 0 16,-4 0 0-16,-1 5-2 0,-4 0-2 16,-2 5-12-16,-2 3-27 0,-4 1-47 15,0 1-57-15,-5 4-67 0,1 2-64 0,-1 1-64 16,-1 0-51-16,-3 4 4 0,0 1 36 15,-4 1 55-15</inkml:trace>
  <inkml:trace contextRef="#ctx0" brushRef="#br0" timeOffset="35719.69">10287 7680 15 0,'-2'-4'36'0,"0"3"-5"15,0-2-4-15,0 2-2 0,-1-3-2 16,1 0-1-16,0 3 0 0,0-3 2 16,0 1 3-16,0-1-2 0,-2 0 1 0,-1 3 0 15,1-3 0-15,0 3-3 16,-2-2-3-16,-3 2-2 0,1 1-1 0,-3-4-2 16,0 4 1-16,-3 0 0 15,-1 0 0-15,-4 4 1 0,0-3-1 0,-5 2 0 16,1 2-1-16,-2-1-3 0,-3 1-2 0,-1 2-1 15,-3-2 0-15,-2 4 0 16,0 1-2-16,-2-1 0 0,-2 0 2 0,0 3-1 16,-2 1-1-16,-3 0 0 0,3 0-2 15,-2 2 0-15,2 0-3 0,-3 0 1 0,3 3 0 16,-2 2-1-16,2 0 1 0,-3-1 0 16,3 6 2-16,-2 0 0 0,-1 4 0 15,1 4 0-15,0 1 2 0,-1 2 2 0,1 3 2 16,0 5-1-16,-3 0 3 0,3 6 0 15,-3 0-3-15,3 4 1 0,2 4-2 16,0 0-1-16,-1 2-1 0,5 3 0 16,0-1 2-16,3-1 0 0,3-1 1 0,2-1 1 15,3-2 1-15,4-1-3 0,4 1 0 16,2-2-1-16,2-1-2 0,5-2-1 16,2 2 0-16,1-3 0 0,5 2 0 0,5-2 1 15,1-2 0-15,2 2 0 0,3-1 0 16,4-4-1-16,2 0 1 15,2-1 1-15,4 1 1 0,0-2 3 0,5 0 1 16,2-2 2-16,-1 0-1 0,5 0 2 16,0-1 0-16,2-2 1 0,2 2-2 0,0-3 0 15,0-1 0-15,2 0 0 0,1-2 7 16,1-2 4-16,0 0 8 0,3-2 7 0,-1 1 4 16,5-6 3-16,0 3-2 0,1-5-2 15,3 1-3-15,2-4 1 0,0-3 1 16,5-1 1-16,-1-3-2 0,4 0-3 15,1-5-6-15,1-2-5 0,1-3-6 0,2-3-6 16,0-1-2-16,-1-1-3 0,1-3 0 16,0-3-2-16,-1-2-1 0,1-4 2 15,0 1-1-15,2-5 1 0,-2 0 1 16,1-3-1-16,-1-4-2 0,-2 0 0 16,-1-4-1-16,1-1-1 0,0-3-3 15,-3 2 1-15,-2-4 0 0,3-3 2 0,-3 2 0 16,-1-2 2-16,-1-1 0 0,0-3 3 15,-2-1 1-15,-2-2 2 0,0 1 2 16,-2-3 0-16,-2-1 1 0,0-3-2 0,-2 0 0 16,-1 0-3-16,-1-3-1 0,-3 4-1 15,-1-4-3-15,-1 2 0 0,-2-2-2 16,-2 3-2-16,-2-3-1 0,-2 1-1 0,-2 1 0 16,-3-2-1-16,-1-1-1 0,-3-1 1 15,-1 0 1-15,-3 1 0 0,-2-4 1 16,-2 4 2-16,-2 0 4 0,-3 0 7 0,-1 2 8 15,-3 1 10-15,-1 1 6 0,-5 2 3 16,0 0 2-16,-4 2-3 0,-2 1-4 16,-3-2-8-16,1 1-7 0,-3 1-3 0,-1-1-3 15,-1 4-4-15,-1 0-3 0,-3 2 0 16,0 0-1-16,-2 2 1 0,-2-2-1 16,0 5 0-16,0 1-1 0,-2 1 0 15,-3-2-2-15,1 1 1 0,-2 3-1 0,-1-1 1 16,-1 1 0-16,-1-2 3 0,-1 4 5 15,-3-2 4-15,0 2 4 0,0-1 6 16,-4 3 1-16,0-2-1 0,-2 2-4 16,-2 2-1-16,-2 1-2 0,-3-1 0 15,-3 1-1-15,-3 4 1 0,-2 2 3 0,-4 2 1 16,-5 2 2-16,-1 3-1 0,-5 2 0 16,-4 3-3-16,-4 2-5 0,0 4-5 0,-2 1-6 15,-3 3-4-15,3 4-5 0,-3 1 0 16,1 3 0-16,-3 1-1 0,1 0 1 15,-1 5 1-15,1 1 1 0,1 2 0 0,1 3 1 16,-1-1 2-16,3 3 0 0,0 2-7 16,2 1-30-16,1 2-52 0,4-1-65 15,3 4-72-15,6 0-70 0,5 0-59 16,4 1-47-16,5 1-8 0,5 1 33 0,7-3 53 16,7-5 61-16</inkml:trace>
  <inkml:trace contextRef="#ctx0" brushRef="#br0" timeOffset="38688.55">14019 7509 8 0,'0'-4'17'15,"-2"2"0"-15,2-1 0 0,-3 2 1 16,1 1 1-16,0-3 0 0,0 1-1 16,-2 2-5-16,0-3 0 0,-1 3 2 15,-1-1 0-15,0 1 2 0,-3-3 1 0,1 3 2 16,-1 0-2-16,1 0 0 0,-3 0-4 16,1 0-3-16,-3 0-1 0,2 3-2 0,-1-3-1 15,-1 1-3-15,-2 2 0 16,2-1 1-16,-1 1 0 0,-1-2-1 0,0 2 0 15,-2-1 1-15,2 2 0 16,-2 0 0-16,0-1 1 0,-2 1-1 0,0 4 0 16,0 1-1-16,-2-1 0 15,-2 1 1-15,0 0 2 0,-1 3 2 0,1 1 1 0,-2-2 2 16,-3 3 0-16,3 2 0 0,-1 1-2 16,1-1-1-16,-1-2 0 0,1 5-2 15,2-2-1-15,-3 1-3 0,3 3-1 0,-2 2 1 16,1 0-3-16,-1 2 0 0,2 1 0 15,-1 2 2-15,3-2 0 0,0 3-2 16,0 4 1-16,2-1 1 0,2 2 0 0,-2-1 2 16,2 6 1-16,0-2 2 0,0 1 2 15,2 4 0-15,-2 0 3 0,3 0-1 16,1 0 0-16,0 0-2 0,0 2-1 0,3-4 0 16,1 4-1-16,3-5 0 0,0 6-2 15,-1-6 1-15,1 2 0 0,2 0 1 16,2 1 0-16,-3 0 2 0,3-1 2 15,2-2 0-15,0 0 0 0,0 0 1 16,2-1 1-16,0 1-1 0,3-2 1 0,-1 0 0 16,2 2 1-16,1-3 0 0,1 2-1 15,3-3 0-15,-1 1-1 0,5 2 1 16,0-3-1-16,2 1-1 0,2 1-1 16,0-3-3-16,4 0 0 0,1 0 0 15,1-2-1-15,0 1 2 0,3-3-1 0,1 3 2 16,1-2 2-16,2 1-3 0,2-2 1 15,0-4-1-15,2 2 2 0,2-3 1 0,2-4 1 16,0 3 4-16,0-1 2 0,5-7 0 16,-1 4 1-16,1-2-1 0,3-2-3 0,1-3 1 15,2-2-1-15,2 0 1 0,2-1 0 16,2-5 4-16,4 0 2 0,1-1 3 16,-1-4 1-16,3 0 2 0,1-4-1 15,1-1 0-15,-1-3-5 0,3-1-2 0,2 0-1 16,0-5-3-16,0 0-2 0,0 2 0 15,2-5-1-15,0 0-3 0,2-1 0 16,-2-3-1-16,2-2 3 0,0 1-1 16,0-1 2-16,0-1 2 0,0-4 3 15,-4 2 2-15,0-2 0 0,-3-2-1 16,-1-1 0-16,0 1 1 0,-5 0-2 0,0-3-1 16,-1 2-1-16,-3-1 4 0,-2-2 0 0,-2 3 0 15,-2-1 0-15,-3 0 1 0,-1 2 0 16,-3-3-1-16,1-1-2 0,-5 3-2 15,0-2 0-15,-4-2-2 0,0 1 1 16,-2-1 1-16,-2-2 5 0,-3 0 1 16,-1 2 5-16,-3-2 7 0,-1 0 9 0,-3 0 5 15,-2-2 4-15,-2 2 2 0,-2-1 1 0,-3-1-3 16,-1 0-6-16,-3 4-5 0,-1-4-4 16,-3 3-3-16,-2-2-1 0,0 1-2 15,-2-1-3-15,-2 1-3 0,-2 2-4 16,0-2-1-16,-1 1-5 0,-1 1-2 15,-3 1-2-15,1-3-1 0,0 4 1 16,-3 0-2-16,-2-1 0 0,1 4-1 0,-1 0 0 16,0 1-1-16,-2 0 0 0,-2 0-1 15,0 5-1-15,-2-1-1 0,-2 0 0 16,2 4-1-16,-2-5-1 0,-2 4 0 16,-1 2-1-16,1-4 0 0,-2 5 0 0,-3-1 1 15,1-1 1-15,-1 1-2 0,-1-1 0 16,-1 4-1-16,0-4 0 0,1 3-4 15,-3-1 1-15,2 3 0 0,-1 2-1 0,-1-2 0 16,0 2 2-16,0-1 1 0,-2 5 0 16,1-2 0-16,-1 1 0 0,-2 2 0 15,0 3 1-15,-4-1 0 0,-3-1-1 0,-1 4 0 16,-3 3 1-16,-4-3 0 0,-2 4 1 16,-2 4-1-16,-4-3 0 0,-2 2 1 0,-5 2 2 15,-2 0 1-15,-1 2 0 0,-1 2 1 16,-2 0-2-16,0 2-2 0,0 2-1 15,2-2-13-15,0 3-31 0,0 1-42 16,3 0-53-16,1 1-64 0,2 2-71 0,1 2-61 16,4 1-45-16,2 2-12 0,4 1 24 15,0 4 49-15</inkml:trace>
  <inkml:trace contextRef="#ctx0" brushRef="#br0" timeOffset="40878.54">14838 10400 24 0,'-13'-3'46'0,"0"2"0"0,3-2-7 16,-1 0-5-16,3 2-4 0,-3-2-2 15,3-2 3-15,-3 4 2 0,1-4 2 16,-1 2-1-16,0-2-1 0,1 4-5 0,-3-1-2 16,0-1-6-16,1 2-5 15,-1 1-4-15,0 0 0 0,-1 0-4 0,-3 0 0 16,2 1-3-16,-2 2 0 0,0 0 1 16,-2 2-1-16,2 0 1 0,-2-1 1 0,-2 4 0 15,2-1-1-15,-3-2-1 0,1 3 1 16,0 1-2-16,0-1-1 0,-2 5-1 15,-1-4 0-15,1 2 0 0,-2 2 0 0,-3-1-1 16,1 1 1-16,-3 0 0 16,0 4 0-16,-1-2-1 0,-3 0 0 0,0 1 1 15,0 3 0-15,-2-4 1 0,-2 4 2 16,2-1 1-16,-2 2 0 0,-2-3 2 0,2 5 0 16,-3-1 1-16,3 0 0 0,0 2 1 15,0-1 1-15,2 4-1 0,0-2 0 16,2 1 1-16,2 1-2 0,3 3-1 15,-1 0 0-15,3-3 0 0,1 3-1 0,-1 1-4 16,4-1 2-16,-1 0-1 0,1 1 0 16,2-1 1-16,2 0 3 0,0 1 0 15,2 1 1-15,2 2 1 0,0-3 1 0,0 4 2 16,3 4-2-16,1-2 1 16,0-1-1-16,3 3-1 0,-1 2-2 15,5-2 0-15,0 0-1 0,2 0-2 0,2-1 1 16,0-2 1-16,2 2 1 0,0-1 1 15,2-2 1-15,3-3-1 0,-1 2 1 0,3 0 1 16,1-1-1-16,1-2 0 0,-1 3 1 16,3-3 0-16,2 0 1 0,0 3-1 15,2-4-1-15,2 1 1 0,0 0 0 16,4 3 0-16,0-3-3 0,3 0 0 0,3 1 1 16,1-2-1-16,4 1 0 0,0-1 0 0,4-1 0 15,0-2 0-15,4 2-1 0,0-3-2 16,5-1 1-16,0 0 1 0,1-4 1 15,3 0 2-15,2-2 3 0,2-1 3 16,0 0 3-16,0-4 1 0,0 0 0 16,2 2 1-16,-2-6-2 0,2-1-3 15,-1 0 0-15,1-3-1 0,-2-1-1 16,2-3-2-16,0-2 0 0,2-3 1 0,1 0-2 16,-1-2-3-16,2-4 0 0,1 0-1 15,-1-3-3-15,2 1-1 0,1-4-1 16,-1-2 0-16,3-1-1 0,0-1 0 0,-1 0 0 15,-1-4 0-15,-1-1 0 0,1 0 1 16,-3-4 0-16,-2-1 1 0,1 1 0 0,-3-4 0 16,-2 3-1-16,-2-3-1 0,0 0 0 15,0-4 1-15,-3 2 2 0,-1-2-1 16,-2-1 1-16,-1-3 1 0,1 0-1 16,-3 2-1-16,-1-5-2 0,-1 1 1 0,-2 1 0 15,-2-4-1-15,-2-1 0 0,0-1 1 16,0 0 5-16,-2 2 3 0,-2 1 8 15,-3-1 9-15,-1 0 6 0,-3 2 3 0,-1 0 4 16,-3 1 2-16,-2 3 3 0,-2 0 0 16,-4 0 3-16,-1 1 4 0,-3 2 2 15,-3 0 1-15,-2 0 1 0,-2 3 1 0,-2 0 2 16,-2 2 1-16,-2 2 0 0,-2 0 1 16,-3 2-2-16,1-1-1 0,-5 3-3 15,0 1-8-15,-4-1-6 0,0 1-7 16,-4 4-6-16,0-3-7 0,-4 3-4 15,-1-2-2-15,-3 3-2 0,-3-1 0 0,-2 1 0 16,-2-1 1-16,-2 0-5 0,-2 1-1 16,-3 0-1-16,-1 0-4 0,0 0-2 15,-1 1-1-15,1 0 1 0,-3 0 1 16,1 2 1-16,-1 0 2 0,0 1 2 0,-1 1 1 16,-1-1-1-16,-2 3 0 0,0 2 1 15,1-2-4-15,-5 4-1 0,2 1 0 0,-2 0-1 16,-2 4 0-16,-1-1-1 0,1 1 2 15,-2 4 1-15,-2 0 0 0,-3 0 3 16,1 4 0-16,-1 1-3 0,-2-1 0 16,3 4-3-16,-1 0-2 0,3 1-3 15,-2 0-3-15,1 2-4 0,1 3-10 0,-1 1-14 16,-1-2-28-16,2 3-37 16,-3-1-50-16,3 5-46 0,-3 4-43 0,3 1-43 15,1 4-42-15,1 5-25 0,2 4 15 16,-2 4 33-16,2 1 46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47:56.4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9205 7834 5 0,'-6'0'153'0,"2"0"-13"0,0 0-17 16,-1 0-12-16,1 4-10 16,0-3-13-16,2 2-19 0,-2 3-18 15,1 1-13-15,1 2-8 0,0 3-3 0,0 0 2 16,2 5 2-16,0-1 2 0,2 1 2 16,0 5 0-16,0-2 1 0,1 1 1 15,1 4 0-15,0 3-1 0,2-2-1 0,-1 3-3 16,1-2-2-16,0-2-3 0,1-1-3 15,-1 1-2-15,0-3-2 0,1-2-3 16,-1-2-3-16,0-2-1 0,1-3-1 16,-1-1 1-16,0-3 7 0,3-5 9 0,-3 1 9 15,3-5 8-15,1-5 4 0,-1-4 2 0,1-3-6 16,3-5-5-16,-2-4-8 16,1 0-4-16,1-4-1 0,2-3 0 0,-2 1 1 15,1-1 1-15,1 1 5 0,0-2 2 16,-2 3-1-16,1-2-2 0,-1 3-2 15,2 4-3-15,-2 1-7 0,-1-2-4 0,1 5-5 16,0 1-4-16,-3 3-1 0,1-2-2 16,0 6 2-16,-1 0 3 15,-1 2 9-15,1 6 17 0,-1-2 13 0,1 6 17 16,1 1 19-16,-1 5 14 0,-1 4 11 16,-1 3 1-16,1 4 0 0,-1 5-10 0,-3 4-7 15,-1 5-11-15,-2 0-13 0,-2 5-10 16,-2 1-9-16,-2 2-6 0,-3 3-5 0,-3-1-7 15,-3 5-5-15,-2 0-7 0,-2-2-6 16,-4 3-4-16,-2 0-5 0,-3 0-3 16,-3-1-1-16,-1 0 0 0,-4 0 0 15,0-3-1-15,-2 0 0 0,0-4-4 16,0 0-9-16,0-6-24 0,0-6-72 0,0 3-127 16,5-7-149-16,-3-2-140 0,2-6-66 0,0-2-16 15,3-7 47-15,3-4 118 16</inkml:trace>
  <inkml:trace contextRef="#ctx0" brushRef="#br0" timeOffset="1938.79">23211 16462 49 0,'2'0'88'0,"3"-2"4"0,1 2 3 16,0 0 5-16,1 0 8 0,3 2 11 15,1-1 17-15,2 7 15 0,1 1 22 0,1 3 17 16,4 6 10-16,0 2 5 0,3 6-4 16,-1 3-12-16,2 4-23 0,2-2-30 0,1 2-28 15,-1 2-29-15,3-1-25 0,-1 0-21 16,1-3-13-16,-1 1-24 0,1-1-56 15,-3-2-76-15,-2-1-85 0,3-3-90 0,-3 0-100 16,-4-5-38-16,0-5 22 0,-2 0 59 16,-2-6 74-16</inkml:trace>
  <inkml:trace contextRef="#ctx0" brushRef="#br0" timeOffset="2203.21">23865 16518 38 0,'-8'-16'216'0,"-3"0"35"15,-1 6-4-15,-3-3-10 0,0 7-7 16,-4 0 0-16,-2 3-2 0,-2 6-8 16,-3 3-17-16,-4 5-21 0,-3 3-21 0,-1 5-18 15,-2 2-19-15,-2 2-20 0,0 5-22 16,-1-2-23-16,-1 3-17 0,2 1-15 15,0 0-24-15,2 1-43 0,0-2-66 0,2-1-80 16,5-2-91-16,1 0-97 0,3-1-87 16,4-5-15-16,-1 1 36 0,3-7 62 0</inkml:trace>
  <inkml:trace contextRef="#ctx0" brushRef="#br0" timeOffset="24816.43">25034 15117 42 0,'0'0'70'15,"-2"0"1"-15,2 0 2 0,-2 0 3 0,2 0 3 16,0 0 2-16,0 0 2 0,0 0 1 16,0 0 1-16,0 0 2 0,0 0 4 15,0 0 5-15,-3 1 8 0,-1 3 16 0,0 4 22 16,-4 5 21-16,-3 7 14 0,-2 7 7 16,-2 5-4-16,1 5-17 0,-3 2-31 15,0 5-32-15,-2 3-30 0,2 0-25 0,-2 6-18 16,2-3-13-16,0 1-14 15,2 1-28-15,0-3-54 0,0 1-60 16,3-1-71-16,1-5-69 0,1-4-67 0,1 2-48 0,3-8 9 16,1-4 41-16,3-5 57 0</inkml:trace>
  <inkml:trace contextRef="#ctx0" brushRef="#br0" timeOffset="25046.89">25004 15389 109 0,'11'-16'160'0,"-3"4"-10"0,3 4-12 15,-3 3-7-15,3 5-7 0,-3 8-9 0,3 0-16 16,-3 9-19-16,1 0-21 0,-1 8-17 16,1 3-16-16,-1 1-13 0,-1 2-21 0,-1 3-30 15,-2 3-39-15,0-1-50 0,1 2-66 16,-5-3-43-16,0 1-6 0,-5-2 14 15</inkml:trace>
  <inkml:trace contextRef="#ctx0" brushRef="#br0" timeOffset="25228.61">24909 15631 122 0,'2'-7'127'0,"2"1"-21"16,3 0-18-16,1 2-12 0,5-1-12 16,-1 4-10-16,5-2-16 0,0 2-13 0,2 1-11 15,3 0-14-15,-3 1-25 0,0 2-36 16,0-2-55-16,-4 4-37 0,-1-2-19 0,-1 1-2 16</inkml:trace>
  <inkml:trace contextRef="#ctx0" brushRef="#br0" timeOffset="26393.68">24678 12555 176 0,'0'4'195'15,"0"-3"-27"-15,0 6-30 0,0 0-19 0,0 7-13 16,-2 3-8-16,0 7-12 16,0 2-15-16,-2 6-17 0,2 3-18 0,-3 4-10 15,3 1-11-15,-2 3-5 0,2 1-3 16,-2-1-3-16,1 2-12 0,1-3-22 0,0 0-29 16,0-3-35-16,0 1-42 0,0-5-49 15,2-2-41-15,0-4-5 0,-2-4 14 16</inkml:trace>
  <inkml:trace contextRef="#ctx0" brushRef="#br0" timeOffset="26922.5">24695 12768 57 0,'-2'-2'160'16,"2"0"-29"-16,-2 2-31 0,2-3-23 16,0 3-19-16,0-1-16 0,2 1-9 0,2-4-6 15,0 3 2-15,1-2 6 0,1 2 6 16,0-3 5-16,1 4 2 0,-1 0-2 16,0 0-6-16,-1 0-6 0,-1 4-8 15,0-3-6-15,0 2-5 0,1 3-5 0,-1 1-3 16,0 0-4-16,0 2-3 0,3 3-7 15,1-2-5-15,1 2-4 0,-1 1-3 0,1 0 0 16,1 3 1-16,1-2 5 16,-3 1 7-16,1 1 12 0,-1 1 16 0,-4-1 25 15,1 2 30-15,-1-2 43 0,-4 2 48 16,0-2 41-16,-2 1 35 0,-3 0 14 0,-3-1-3 16,0 1-23-16,-3 0-39 0,0-1-45 15,-3 1-44-15,-1-1-39 0,0-1-37 16,-4-1-58-16,0 0-85 0,-2-2-103 0,-1 2-104 15,1-3-118-15,-2-2-68 0,2 0-1 16,2-4 53-16,0 0 86 0</inkml:trace>
  <inkml:trace contextRef="#ctx0" brushRef="#br0" timeOffset="27949.65">25237 9967 76 0,'0'-5'85'0,"-2"2"-8"15,-2 2-9-15,-1-3-8 0,1 3-3 16,-4-2-4-16,-1 3 5 0,-3 3 4 0,-5-2 9 16,-2 7 8-16,-5 0 7 15,-3 5 9-15,-5 1 7 0,-2 7 7 0,-2 2 6 0,-2 2 4 16,-2 4 4-16,2 2-1 0,-2 3-4 16,4 2-10-16,2 1-11 0,2 2-15 15,7-4-17-15,3 4-14 0,5-4-14 16,7 3-10-16,6-1-7 0,4 1-6 15,4-1-3-15,9-1-2 0,3-1-1 0,6 3-2 16,5-5-38-16,7-1-81 16,4-1-103-16,2-3-111 0,5-5-59 0,1 1-33 15,56 5-305-15</inkml:trace>
  <inkml:trace contextRef="#ctx0" brushRef="#br0" timeOffset="45898.66">25243 13885 35 0,'0'-1'50'0,"-2"-2"-2"16,2 1-3-16,0-1-5 0,0 3-2 15,0-1-4-15,-2 1-2 0,2 0-4 0,0 0-2 16,0 0-3-16,-2 0-2 0,2 0-1 16,0 0-1-16,0 0 1 0,-2 0 3 15,2 0 4-15,0 1 6 0,0-1 7 16,-2 3 7-16,2-3 8 0,-2 2 4 0,2-2 4 16,0 3 0-16,0-3 0 0,-2 1 3 15,2 4 2-15,-3 5 8 0,1 3 5 16,0 8 9-16,-2 3 6 0,0 7 5 15,-1 6 0-15,-1 8-1 0,-2 6-7 16,-1 11-7-16,-1 3-10 0,-1 5-14 16,0 5-13-16,-1 1-14 0,1 3-9 0,1 0-8 15,-1 1-8-15,3-1-1 0,1 0-2 16,1-4-1-16,2-2-14 0,1-3-22 0,-1-3-30 16,4-4-38-16,-2-3-42 0,2-3-43 15,2-6-30-15,0 2-23 0,0-8-18 0,3-2-25 16,-3-6 13-16,0-4 23 0</inkml:trace>
  <inkml:trace contextRef="#ctx0" brushRef="#br0" timeOffset="47756.97">25292 13776 44 0,'0'-4'99'0,"-2"4"-11"16,2-1-13-16,-2 1-16 15,2 0-12-15,-2 0-11 0,2 0-2 0,0 0 4 16,2-3 9-16,0 3 10 0,0-1 12 0,2-3 5 16,3 3-1-16,-3-2-8 0,2 2-7 15,3-3-8-15,-1 3-8 0,1-1-5 0,-1 2-1 16,3-4-1-16,1 4 0 16,1 0 0-16,0 0 4 0,4 0 0 0,0 4 6 15,2-4 1-15,2 0 4 0,0 0-1 16,4 0-2-16,3 0-4 0,-1 0-6 0,5-4-6 15,0 4-5-15,4-1-2 16,2-2 3-16,4-2 3 0,1 4 3 0,3-3 5 16,5-1 1-16,2-2-3 0,2 3-7 15,4-4-7-15,3 2-4 0,1-4-5 16,3 5-5-16,2-4 0 0,-1 1 2 16,1 0-1-16,0-1-1 0,-1 0-1 15,3-2 0-15,2 2 0 0,0 0 0 0,0 2 1 16,2-3-1-16,2 1 1 0,1-1-1 15,1 1-4-15,2 0-2 0,3 1 0 0,0-1-1 16,-3 1 0-16,0 3 0 0,-1-2 0 16,-3-1 1-16,-2 4 1 0,-2-2 1 15,-4 1-1-15,-1 0 0 0,-3 0-1 0,-1 0 2 16,-3 0-3-16,-1-3 1 0,-4 4-1 16,0-3 0-16,-4 2 0 0,0 1 0 0,-1-1 0 15,-3 1-1-15,0 0 1 0,-1-3 0 16,-1 2-1-16,-3 1 0 0,0-1 1 0,1 0 0 15,-3 2 0-15,-2 0-1 16,-2-2 0-16,-2 4 1 0,-5-2-1 0,1 3 0 16,-5-1 0-16,1 1 1 0,-5-4 0 15,0 4 0-15,-2 0-1 0,-2 0 0 16,0 0 0-16,0 4 0 0,-2-3-2 0,0 2 0 16,-1-2 0-16,-1 4-2 0,-2 0-3 15,1 0-3-15,-1-1-3 0,-3 2-5 16,1 2-2-16,-1 0-1 0,1 0-3 15,-3 1-1-15,3-1 0 0,-3 4-1 0,0-3 1 16,1 2 0-16,-1 3 2 0,-2-2 2 0,3 2 0 16,-3 5 0-16,2-1 1 0,-2 4 2 15,1 1 2-15,-3 2 4 0,0 5 3 0,0 0 4 16,0 4 3-16,-2 3 1 0,0 0 1 16,0 5 1-16,-2-1 0 0,2 3 0 0,-2 1 0 15,0 5 1-15,0 0 0 0,0 1-1 16,-1 3 0-16,1 1 0 0,0 2 0 15,0-3 0-15,0 2 1 0,-2-2 1 16,2 0-1-16,-3-1 1 0,1 1-2 0,0-2-2 16,0 2 1-16,0-3 0 0,-3 2 1 15,1-2 1-15,-3 2 3 0,3-3 2 0,-2 2-2 16,-1-6 0-16,-2 3-1 0,3-2 0 16,-3-2-2-16,3-3-1 0,-3 0 1 0,3-3-1 15,-1 1 1-15,1-2 0 0,0-3 0 16,-1 0-1-16,1-4 1 0,-3 1-1 15,3-2 1-15,-3-4 1 0,2 2-1 0,-1-7 2 16,-3 2 0-16,3 1-1 0,-3-8 3 16,-2 3-1-16,0-4-1 0,0 0-1 0,-1-1 1 15,-1-1-1-15,-2-5-1 0,-3 1 2 16,1 0 0-16,0 1-1 0,-2-4 2 0,-3-2 1 16,1 4 1-16,0-4 5 0,-3 0 6 0,-2 0 8 15,3 0 8-15,-3-3 4 0,-1 3 5 16,-1-3 3-16,0 2 0 0,0-2-3 0,-2 3-4 15,1-2-4-15,-1-2-7 0,0 1-6 16,-2 2-7-16,2-1-5 0,-2-2-3 0,0 3-2 16,-2-3-2-16,2 1-1 0,-2-1 0 15,0 0 1-15,0-1-2 0,-3 1 4 16,1-3 9-16,-2 1 11 0,-3-1 11 0,1 2 11 16,-3-1 9-16,1-2 4 0,-3 3 1 15,3-2-10-15,-3 2-7 0,2-3-10 16,-1 3-5-16,1-3-6 0,3 0-5 15,-3 0-5-15,3 0-1 0,-1 0-2 0,1-1-2 16,1 1-4-16,-1-1-2 0,2 2 0 16,-3-2-1-16,3 3-1 0,-3-2 0 0,1 2-2 15,-1-1 1-15,1 2 1 0,0-2 2 0,-1 1 1 16,-1-1 5-16,-1 2 7 0,0-2 5 16,-1 1 2-16,-1 0 2 0,-2-2 3 0,0 0-2 15,1 0-1-15,1 3-3 0,-2-4-1 16,2 1-1-16,1-1-3 0,-1-1-3 15,3 1-3-15,-1 0-2 0,0-3-4 16,3 2 2-16,-3 0-1 0,3-3 3 0,-1 0 3 16,3-1 5-16,-2 1 5 0,1 0 5 15,1-3 5-15,2 3 1 0,0-1 3 0,-1 0-4 16,3 0-1-16,2 0-4 0,0 1-5 16,0 0-3-16,2 3-4 0,3-4-1 15,-1 4-5-15,4-2 0 0,1 4-3 0,2-3-1 16,1 2-2-16,3 1-1 15,2 3 1-15,4-4 0 0,0 2 0 0,5 2 0 16,-1-3-1-16,3 4-2 0,-1-1-1 0,3 1-3 16,2-2-4-16,-1 2-4 0,1-3-6 15,2 3-10-15,0 0-11 0,2 0-14 16,-2 0-20-16,2 0-26 0,0 0-40 0,0 0-45 16,0 3-52-16,0-3-50 0,0 2-44 15,0-2-42-15,0 0-18 0,0 0 20 0,0 0 45 16,0 0 57-16</inkml:trace>
  <inkml:trace contextRef="#ctx0" brushRef="#br0" timeOffset="54593.45">25809 15883 76 0,'-5'-4'125'0,"1"-2"-18"15,0 0-12-15,0 1-8 0,-1 0-8 0,1 1-5 16,0-1-6-16,2 2-5 0,-2-2-3 16,1 3 4-16,-1 1 5 0,0-2 4 0,0 1 2 15,-1 2 1-15,1 0-4 0,-2 0-8 16,-3 5-8-16,1-2-4 0,-3 6-6 0,-1 0-1 15,-1 6-2-15,0 0 1 0,-2 4 0 16,3-1-3-16,-3-1-5 0,2 3-7 16,3-2-7-16,1 3-8 0,3-2-8 0,-1-4-5 15,3 4-1-15,2-3-1 0,2-3-1 16,0-1-1-16,0 1 1 16,2-4-1-16,0-1 1 0,0 0-1 0,3-3-1 15,-1 0 2-15,0-2 0 0,0-3-1 16,3 0 2-16,1-4-1 0,1-1 1 0,-1-3 0 15,1 3 0-15,-1-5 1 0,3 0 0 16,-3 1-1-16,3 2 0 0,-1-2-2 16,1 1-1-16,-1 0 0 0,-1 0 0 0,2 3-2 15,-3 1 2-15,3-1 1 0,-3 5-2 0,1 0 0 16,-1 4 3-16,0-3 0 0,1 3 1 16,-1 4-1-16,-1 0 2 0,-1 1 2 15,0 4-2-15,-1-2 1 0,-3-1 2 0,-2 5 3 16,-2-1 1-16,-3 2 2 0,-3 2 1 0,-3 1 3 15,-1 2 0-15,-5 1-2 0,-2 0-7 16,-2 1-23-16,-3 2-34 0,-1 0-47 0,2 0-56 16,-1 1-63-16,1-1-70 0,-2 2-19 15,1-2 14-15,3-2 32 0</inkml:trace>
  <inkml:trace contextRef="#ctx0" brushRef="#br0" timeOffset="55023.39">26067 16179 116 0,'-13'-2'184'16,"0"2"-11"-16,-1 2-38 0,1 1-29 15,0-1-21-15,3 1-14 0,-3 1-15 0,4 1-15 16,1 1-17-16,-1-2-13 16,3 3-6-16,2-3-6 0,0 4-7 0,2-3-7 15,2 2-5-15,0-3-2 0,0-3 0 0,0 4 2 16,2-2 4-16,2-3 6 0,0 0 4 15,2-3 3-15,1 2 1 0,1-4 1 16,3-2 1-16,-1-2 1 0,1 0-1 16,0-1 1-16,-1 1-1 0,1 3 0 0,-1-1 0 15,-1 0 0-15,-3 2 3 0,1 4 4 16,-1-2 9-16,-2 2 8 0,-2 1 8 0,0 0 6 16,0 4 1-16,-2 1-3 0,-2 3-6 15,0 1-17-15,0 3-28 0,-2 0-37 16,0 2-58-16,2 1-72 0,-3-2-37 0,3-2-13 15,-2 0 10-15</inkml:trace>
  <inkml:trace contextRef="#ctx0" brushRef="#br0" timeOffset="55370.99">26355 16103 47 0,'-5'-8'171'0,"1"2"3"16,2 1-61-16,0 1-46 0,0-1-31 15,4 1-19-15,0 3-9 0,2-3-5 0,3 4-3 16,-1 0-1-16,2 0-2 0,3 4 1 15,-3 0-1-15,3 1 0 0,-2-1 2 0,-3 2-2 16,2 4 2-16,-3-5 1 0,-1 5 4 16,-2 1 11-16,-2 1 13 0,-2-2 13 0,-5 2 11 15,-1 1 7-15,-3 3 0 0,-3-2-8 16,-3 1-12-16,0 5-19 0,-2-6-30 16,-2 5-43-16,1 0-65 0,1-3-59 0,2 0-32 15,-2-2-10-15</inkml:trace>
  <inkml:trace contextRef="#ctx0" brushRef="#br0" timeOffset="55721.59">26634 16089 73 0,'-8'-5'224'0,"-3"1"23"0,0 3-17 15,1-3-52-15,-1 4-42 0,1 4-29 16,-1-3-21-16,0 7-21 0,3-3-18 16,2 5-19-16,-1 1-14 0,1 0-7 15,4 2-5-15,0 0-1 0,2-1-2 0,0 1-1 16,2-2 1-16,2-1 0 0,0-1 0 15,1-2-1-15,1 1 0 0,0-3-1 16,1 0-2-16,-1-2-5 0,2 0-7 0,1-2-13 16,-1-1-17-16,1-1-20 0,-1-2-24 15,1 0-26-15,-1 2-28 0,1-4-42 16,-1 1-27-16,-2-1-1 0,-1 1 12 0</inkml:trace>
  <inkml:trace contextRef="#ctx0" brushRef="#br0" timeOffset="55887.25">26835 16054 5 0,'2'17'3'0</inkml:trace>
  <inkml:trace contextRef="#ctx0" brushRef="#br0" timeOffset="57875.7">26930 15941 68 0,'0'-4'141'0,"0"3"-23"15,0 1-25-15,0-3-19 0,0 3-15 0,0 0-10 16,0 0-9-16,0 0-10 0,0 0-5 16,0 0-2-16,0 3 5 0,0-2 9 0,0 4 8 15,0-1 6-15,0 7 6 0,0-2 2 16,0 4-2-16,0 3-5 0,-2 1-2 0,2 6-2 15,-2 5-3-15,0 2-6 0,0 2-5 16,0 5-8-16,-2-2-7 0,1 5-7 16,-1-1-4-16,2-1-2 0,0 3-3 0,0-3-6 15,0 1-12-15,2-3-18 0,-2-2-23 16,2-1-31-16,-3-4-39 0,3-3-47 16,-2-1-47-16,0-5-17 0,-2-2 7 15,0-2 21-15</inkml:trace>
  <inkml:trace contextRef="#ctx0" brushRef="#br0" timeOffset="66654.99">10230 13826 49 0,'0'5'59'0,"0"-1"0"0,0 2-3 16,0-1-2-16,0 0-2 0,0 3-4 15,0-1-5-15,0 2-6 0,0 1 0 16,0 1-4-16,-2 3-3 0,2 2-2 0,0 2-2 16,-2 1-3-16,2-2-5 0,0 1-4 15,0 1-1-15,0-2-5 0,0 1-2 16,0 1-1-16,0-4-2 0,0 1 0 15,2 1-1-15,-2-5-2 0,2 1 0 0,-2-2 0 16,0-2 0-16,0 0 0 0,0-2 2 16,0-3 1-16,0 1 0 0,0-1 3 15,0-3-1-15,0 3 0 0,0-3-1 0,2-1-1 16,-2 0 1-16,0 0-3 0,2-1 1 16,-2-3-2-16,2-1 0 0,0-3 0 15,3 0 0-15,-3-1-1 0,2-3 0 0,-2 0 1 16,2-1 0-16,-2 0 0 15,3-4 0-15,-3 2 0 0,2 0 1 0,0-1-1 16,0-1-1-16,1 5 1 0,-1-2 0 16,0-1 0-16,0 5 0 0,-2 0 0 15,3 5 0-15,-3-3 1 0,0 2 5 0,-2 3 7 16,2 0 9-16,0 3 10 0,0 0 4 16,-2 6 3-16,2-2 1 0,-2 1-5 15,3 0-9-15,-1 0-7 0,-2 2-5 16,2 1-6-16,0-3-2 0,0 3-3 15,0-3-2-15,0-2-1 0,2 2 0 0,-1-1 0 16,1 0 0-16,0-4 0 0,0 1 2 16,0-1 3-16,3-1 2 0,-3 1 4 0,2-4 4 15,1 4 5-15,-1-1 3 0,0 1 6 16,1 0 8-16,-1 1 6 0,3 3 4 16,-3 1 2-16,2 2-1 0,1 2-7 15,-1 4-9-15,1-1-21 0,-1 0-40 0,-1 1-52 16,1 4-68-16,-2-5-81 0,-1 5-44 15,-1-4-12-15,0 3 19 0</inkml:trace>
  <inkml:trace contextRef="#ctx0" brushRef="#br0" timeOffset="69324.11">10145 11639 51 0,'0'3'58'0,"2"-2"4"0,-2 3 2 0,2-3 0 15,-2 3-4-15,3 0-2 0,-3 0-6 16,0 3-4-16,0-2-5 0,0 5-7 0,0-1-4 15,0 2-4-15,0 2-3 0,0 3-2 16,0 1-5-16,0 3-2 0,0 1 0 16,0-1-3-16,0 3-2 0,2 1-1 15,-2 1-1-15,2 0-2 0,0 0-2 0,0 0-2 16,0 0-1-16,0-4-1 0,0 5 0 16,0-4-1-16,1-2 0 0,-1-1 1 15,0-1 0-15,0-1 0 0,0 0 1 16,0-5 0-16,0 1-1 0,-2-2-1 15,2-2 0-15,-2-3-1 0,3 2 0 0,-3-5 0 16,2 2 3-16,-2-1-1 16,2-1 1-16,-2-3 0 0,2 0 1 0,-2 0-1 15,2-4 0-15,0-1 1 0,0-1-1 16,2-3-1-16,-1-4 0 0,1 1-1 0,0-2 0 16,2-5 0-16,-1 1 0 0,1 1 0 15,0-3 0-15,1-1 0 0,1 0-1 16,-2 1 0-16,3-1 1 0,-3 2 0 0,3-1 0 15,-3 1 5-15,0 4 2 0,1-1 2 16,-1 4 4-16,-2 0 0 0,1 3 1 16,-3 4 0-16,2 0 5 0,-2 0 6 0,0 5 8 15,0 0 6-15,0 3 4 0,1 4 1 16,-1-2-5-16,0 4-7 0,0 2-10 16,0-2-7-16,0 1-6 0,0 0-3 15,0 0-3-15,0-1-1 0,1 1 0 16,1-1 0-16,-2-3-1 0,2 2-1 0,-2-5 1 15,0 2 0-15,1-1-1 16,-1 0 2-16,2-3 0 0,-2-1 1 0,2 0 0 16,3-1-1-16,-3-3-1 0,2 0-1 15,3-2 1-15,-1-1-1 0,1-1 0 0,-1-1 0 16,1 2 1-16,-1-2 0 0,0-1-2 16,-1 0-1-16,1 5-1 0,-1 0 0 0,-1 1-1 15,0 0 1-15,1 3 0 0,1 2 2 16,-2 4 1-16,1 3 0 0,1 3 1 15,-1-1 0-15,-1 6 1 0,0 2-9 16,-1 1-19-16,-1 2-32 0,0 1-42 0,-2-2-64 16,-2 2-55-16,0-2-22 0,0 2 4 15</inkml:trace>
  <inkml:trace contextRef="#ctx0" brushRef="#br0" timeOffset="70882.28">10772 11748 117 0,'0'-3'148'15,"0"2"-25"-15,0-3-20 0,0 4-12 16,-2-1-16-16,2 1-15 0,-3-3-12 16,3 3-8-16,-2 0-5 0,0 0-2 0,0 0 2 15,0 0 3-15,-2 0 2 0,0 3 1 16,-1 2 2-16,-3 1 1 0,-1 3 1 15,1 2 0-15,-5 4-2 0,1 3-1 0,-1 3-1 16,-2 2-5-16,2-1-4 0,1 3-8 16,-1 3-6-16,4-3-7 0,1-1-6 15,2 0-3-15,1 1-2 0,3-5 0 16,2 1 0-16,2-3 0 0,3-2 0 0,-1-3 1 16,2-1-1-16,1-3 0 0,1-5 2 15,3-4 0-15,-1-1 2 0,3-4-1 16,0-4 0-16,-1-2 1 0,1-2-1 15,0-3 4-15,-1-2 8 0,-1 2 10 0,0 1 9 16,-1 2 6-16,-1 3 2 0,-3-1-3 16,0 2-6-16,3 5-9 0,-3-1-6 15,3 5-5-15,-1 0-3 0,1 5-12 16,-1-1-33-16,0 4-49 0,1 0-59 0,-3 0-69 16,3 1-77-16,-5-3-29 0,2-2 10 15,-1 2 37-15</inkml:trace>
  <inkml:trace contextRef="#ctx0" brushRef="#br0" timeOffset="71025.88">10966 11863 24 0,'5'6'155'0,"-3"3"-15"0,0 6-42 15,2-2-39-15,-2 3-46 0,2-1-66 16,1 0-52-16,1-1-30 0,0 1-15 15</inkml:trace>
  <inkml:trace contextRef="#ctx0" brushRef="#br0" timeOffset="71182.8">11191 11806 199 0,'-9'-7'227'16,"-1"6"-10"-16,-3 1-62 0,-2 4-50 15,-2 4-35-15,-2 6-30 0,-2 2-32 16,2 5-36-16,-2 0-43 0,0 4-67 0,2-1-53 16,-3-3-24-16,3 3-2 0</inkml:trace>
  <inkml:trace contextRef="#ctx0" brushRef="#br0" timeOffset="72046.13">10528 13753 237 0,'0'-2'275'15,"0"-2"12"-15,0 3-48 0,0 1-55 16,0 5-48-16,-2 2-42 0,2 2-34 0,0 4-25 16,0 3-14-16,0 1-14 0,0 1-20 15,0 2-21-15,2-1-31 0,-2 1-39 16,2 0-48-16,-2 0-64 0,0 1-43 15,0 0-8-15,0-4 14 0</inkml:trace>
  <inkml:trace contextRef="#ctx0" brushRef="#br0" timeOffset="72326.25">10657 13808 33 0,'-2'-2'200'0,"-2"1"16"0,0 1-21 0,0 1-61 16,-1 5-43-16,1-2-28 0,2 2-17 16,0 2-18-16,0-3-19 0,0 6-19 15,2-6-16-15,2 3-14 0,-2-1-10 0,2-1-4 16,2-2 1-16,0-1 6 0,1-1 12 16,-1-2 11-16,2-2 8 0,1-2 7 15,1-1 4-15,-2-1 6 0,3-2 3 16,-1 2 2-16,1-2 3 0,-1 1 3 0,1 3-1 15,-1 3 1-15,1-3 0 0,1 4-3 16,-1 4-1-16,-1 0-1 0,1 3-3 0,-1 3-13 16,-2 3-24-16,3-2-37 0,-3 2-61 15,-2 0-31-15,1 0-15 0</inkml:trace>
  <inkml:trace contextRef="#ctx0" brushRef="#br0" timeOffset="121230.02">27737 8758 32 0,'-4'-7'65'0,"1"2"-6"16,-1 1-5-16,2-1-3 0,-2 1-1 16,0-1-2-16,-1 2-1 0,1-2-1 15,0 1 2-15,0-1-2 0,-3 1-4 16,1-1-5-16,0 0-6 0,-1 0-7 15,1 1-5-15,0-1-5 0,-3 4-2 0,1-3-2 16,-1 0 1-16,1 1 1 0,-3-1 0 16,1 0 1-16,-1 3-2 0,-4-4 1 0,0 2 0 15,-2-2-2-15,0 4-1 0,-4-4-2 16,0 3-2-16,-4-1 0 0,-1 3-4 16,-3-1 1-16,-1 1 1 0,-4-3 2 15,0 3 5-15,-4-2 4 0,0-1 7 0,-2 2 5 16,0-3 1-16,-3 3 2 0,-1-2 0 15,2 2-2-15,-3-3-2 0,-1 4-2 16,1-2 0-16,-1 2-3 0,-1 0-4 16,-2 0-2-16,1 2-2 0,-1 2-4 0,-2-3-3 15,0 3-2-15,1 4 0 16,-1-2-2-16,0 1 0 0,-2 2 0 0,2 3 0 16,-2 1-1-16,-2 0 0 0,0 3-1 15,0 2-1-15,0 2 2 0,-2 1 1 16,2-1 2-16,-2 1 5 0,2 1 4 0,2-2 4 15,-2 4 2-15,2-1 1 0,0-2 0 16,0 4-1-16,-2 0-3 0,2-1-4 0,0 5-2 16,0-3-3-16,0 2-3 0,0 1-1 15,3 1 0-15,-1-1 0 0,0 1 2 16,5 3 2-16,-1-2 4 0,3 3 2 0,1 2 4 16,3 1 4-16,2-2 3 15,2 6-1-15,0 0-1 0,4 0-1 0,3 2-3 16,1 2-5-16,3-2-4 0,3 2-1 0,1-1-1 15,4 1-3-15,3 0 0 0,1 2 0 16,2-2 1-16,3 1-2 0,1 0 0 16,3 1 1-16,2-1-1 0,2-1-1 15,2-3 0-15,5 1 1 0,-1 1-1 0,4-5 0 16,1 0 2-16,4 1 0 16,2-1-3-16,2-2 2 0,4 0-1 0,3 0 2 15,1-3-2-15,3 2 3 0,4-2-1 16,-1 0 2-16,6 0 0 0,-1 0-1 15,4-4 0-15,0 5-2 0,1-4-1 16,1-2 1-16,1-1 2 0,-1-2 2 0,0 3 2 16,3-4 3-16,0-3 3 0,-1 0 2 15,3 1-1-15,2-6-1 0,-1 1-4 16,3 1 0-16,2-4-3 0,2 1-1 0,3-1 0 16,1-2 1-16,3 1 4 0,3-3 2 15,5-1 3-15,5 1 8 0,1-2 18 0,7 0 19 16,1 2 10-16,3-6 1 0,2 4-1 15,2-1-7-15,3 0-15 0,-3 1-21 16,2 0-11-16,0 1-6 0,0-4-3 16,1 2-1-16,-1-2-3 0,0-1-3 0,-2-4-1 15,-2 3 0-15,-4-4-2 0,-2 0 0 16,-5-4 1-16,-4 0 1 0,-1 0-1 16,-6-4 1-16,-3-1 0 0,-2 2 0 0,-3-2 0 15,-4-5 0-15,0-1 2 16,-4 2-1-16,0-4-1 0,-2-2 0 0,-2-1 0 15,-1-3 0-15,1-2 0 0,-3-1 1 16,-1-2 1-16,-1-3 5 0,1 2-2 0,-5-4-1 16,0-1-1-16,0 4 0 15,-1-5-2-15,-3 4-2 0,-3-3 0 0,1 2-1 0,-4 1 1 16,-3-1 1-16,-1 1 0 0,-3 1-1 0,0 0 1 16,-4 4 1-16,0-3-1 15,-4 1 0-15,0 1 2 0,-2 1 0 0,-3-3-2 16,-1 3 2-16,-3-2 0 0,-2-1-1 0,-1 3-1 15,-3-3-1-15,0-4-2 0,-5 5 1 16,1-5-2-16,-2 2 2 0,-3-1 0 16,1 1 1-16,-5-2 1 0,-2 3 0 0,-2 1 1 15,0-4 0-15,-4 3 0 0,0 1-1 16,-4 1 0-16,-1-1-1 0,-1 0-2 16,-1 0 0-16,-3 3 1 0,-1-3 0 15,0 0-1-15,-2 0 1 0,-2 0 0 0,0-1-1 16,0 0 0-16,-2 1-2 0,-2-4 2 15,-2 3 2-15,-1 0 1 0,-1 1 0 16,-1-1 1-16,-1 1 0 0,-3 0-1 0,0-1-3 16,-1 2 0-16,-1-1 0 0,-2 3 2 15,-2-3 0-15,-2 5 0 0,0-1 1 16,-3 0 0-16,-1 0 1 0,2 4-1 0,-3-2-1 16,1 3-1-16,-1-1 0 0,-1 0-1 15,-1 1-1-15,1 3 3 0,-3-1 1 16,-1-2 0-16,-1 5 0 0,-2 0 1 0,0-1-1 15,0-1-1-15,-2 5-1 0,-2-2 0 16,0 0-1-16,-2 0 2 0,0 2 0 16,-3-1-6-16,1 4-27 0,-2 1-38 15,-1 0-49-15,-1 4-57 0,-3 3-55 0,3 2-75 16,-5 3-40-16,0 5 5 0,0 3 30 16,3 0 47-16</inkml:trace>
  <inkml:trace contextRef="#ctx0" brushRef="#br0" timeOffset="124068.12">25080 12231 24 0,'-10'-5'53'15,"-3"4"-4"-15,-2-4 0 0,0 2 0 16,-1-2-2-16,-1 4-5 0,-2-2-3 0,-3-2-3 15,1 4-1-15,0-1-2 0,-2-2-2 16,-3 3-4-16,3-2-3 0,-2 2-3 16,-1 1 0-16,1-4-1 0,-1 4 0 0,1 0 0 15,-2 0 1-15,-1 0 0 16,1 4-2-16,-3 0 0 0,-2 1 1 0,-2-2 4 16,-2 6 4-16,-2 0 5 0,0 2 0 15,0 3 0-15,0 1 0 0,0-1-5 16,0 5-2-16,2 2-3 0,-2-2 0 0,2 1 3 15,0 4-3-15,2-3 2 0,-2 2-2 16,2 2-1-16,2 0 2 0,0 0-1 0,1-1 0 16,-1 5 1-16,2 0 0 0,3-3 3 15,-1 7-1-15,3-4 0 0,2 5-1 16,1-4 1-16,5 7-4 0,3 0-2 16,1-2-4-16,4 4-4 0,5 1-3 15,0 2-2-15,4-2-2 0,4 0-1 0,0-1-1 16,5 0-1-16,2-1 0 0,-1-2 0 15,5-2-1-15,0 0 0 0,4-4-1 16,0 0 1-16,2-1-1 0,2 0 0 0,1-4 0 16,3 0 1-16,1 0 2 15,3-5 1-15,3 2 2 0,2-2 2 0,4-4 2 16,3-2 1-16,1 2 2 0,5-2 0 16,2-3-1-16,4 1-1 0,0-1 0 0,4-1-4 15,0-5-2-15,3 3-1 0,-1-1-2 16,3-2-1-16,1-4-1 0,1 2 3 15,-1-3-2-15,-1-3 2 0,-1 2 0 16,1-4 2-16,-3-2 1 0,-1-1 1 16,-3-1 0-16,0 2 0 0,-2-6 2 0,0 0-1 15,-2 0-1-15,-2 0 1 0,-1-7 1 16,-1 3 1-16,-2-4-1 0,-3 1 1 0,-2-2 3 16,-1-3 2-16,-5 1 5 0,-2-1 6 15,-3-3 9-15,-3-2 7 0,-5 1 9 16,-2-1 10-16,-2 0 7 0,-6-4 4 0,-2 0 1 15,-3 0 2-15,-4-2-3 0,-4-1-8 16,-2-1-6-16,-2 2-5 0,-5-3-5 16,-3 1-6-16,-5 0-6 0,0 0-3 15,-4 0-2-15,-3-3-1 0,-3 3-1 0,-1-3 0 16,-3 3-2-16,-3-4-2 0,-2 5-2 16,-4-5-2-16,-3 5 0 0,-1-1-1 15,-7 3-2-15,-2 2 0 0,-4 0-5 0,-7 5-5 16,-1 0-19-16,-7 4-34 0,-2 3-53 15,-2 6-67-15,-5 2-77 0,1 4-80 16,-3 6-82-16,1 3-40 0,-3 2 11 16,2 2 46-16,1 1 68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50:48.9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5912 16403 122 0,'-4'-5'179'0,"-1"-1"-31"0,-1 2-23 16,2 0-12-16,-3 0-8 0,3 3-8 0,-2-1-14 16,2-2-13-16,-3 3-12 0,3-2-6 15,-2 3-5-15,-1-1 1 0,-1 1 6 16,2 0 2-16,-3 0 1 0,1 0-1 0,-3 0-2 15,0 1-6-15,-1 2-5 0,-3-2-5 16,0 5-4-16,-4-1 0 0,0 3-2 16,-2 1 2-16,-2-1 3 0,-3 5 1 0,1-1 1 15,-3 5 3-15,-1-1 1 0,-1-1-2 16,0 5-3-16,-1 4-3 0,-3 0-6 16,2 2-5-16,-4 7-4 0,2 1-2 0,-2 4 5 15,-2 0 5-15,2 5 10 0,-2 1 7 16,0-2 8-16,0 5 6 0,0 1 3 0,0 1-2 0,-1 4-3 15,1 1-5-15,2 0-4 16,0 2-3-16,3 1-4 0,1-3-1 0,4 2-3 16,3-2-1-16,2 3-2 0,6-2-3 0,4 0-6 15,4 2-5-15,7-1 0 0,4 2-3 16,7 1-3-16,6 0-2 0,4-2-1 16,4-1-2-16,7-2-3 0,4 0-3 0,4-4 0 0,6 1-1 15,5-5-1-15,4-1 1 0,6-2 2 16,4-2 1-16,5-3 0 0,4-4 2 15,7 0 0-15,3-5 2 0,5-1-3 0,4-6-1 16,4-2 0-16,5-1-1 0,1-4-2 16,3-6-2-16,2 1 0 0,2-9 5 0,4-1 1 15,0-1-2-15,2-3 3 0,3-7-1 0,-1 1 1 16,3-6-5-16,-1 0-1 0,-1-5-1 0,-5-4 1 16,0 1 0-16,-4-6-1 0,-4 0 2 15,-3-4 0-15,-1-3 4 0,-7-1-1 16,-2-3-2-16,-4 0 1 0,-5-2-2 0,-3 1 0 15,-5-1 1-15,-7-2-1 0,-5-1 2 16,-5 1 4-16,-6 0 3 0,-5 1 4 0,-8-5 3 16,-4 5 3-16,-8-5 7 0,-5 0 0 15,-6-2 1-15,-7-2-2 0,-6-1 1 16,-4-2-3-16,-4-2-3 0,-7-1-3 0,-2 0-2 16,-6 1-5-16,-2-1-2 0,-7 0-2 15,-2 1-2-15,-6-1 1 0,-2 1-5 16,-4 3 0-16,-5-3 2 0,-2 4 2 0,-6 3 1 15,-2 3 0-15,-7 0 2 0,-4 7 2 16,-6 2-5-16,-4 2-4 0,-9 5 0 0,-4 6-1 16,-5 4 0-16,-5 6-3 15,-3 3 1-15,-2 6 1 0,-2 2 0 0,0 6-1 0,-3 4-8 16,3 5-7-16,0 0-18 0,0 6-46 16,2 5-66-16,2 1-92 0,5 3-94 15,8 3-100-15,4-2-89 0,8 2-16 0,9-3 36 16,11-5 77-16,10-5 90 0</inkml:trace>
  <inkml:trace contextRef="#ctx0" brushRef="#br0" timeOffset="1692.47">13894 16392 89 0,'0'-8'196'0,"-2"4"9"16,0 1-43-16,-1-1-32 0,1 0-25 15,0 3-20-15,0-3-20 0,0 4-18 16,0-1-18-16,0 1-11 0,0-3-7 0,0 3-3 15,-3 0-2-15,1 0 1 0,-2 0 6 16,-1 0 1-16,1 0 5 0,-2 0 1 16,-3 0 0-16,-2 0-3 0,1 0-2 15,-3 0 0-15,0 0 3 0,-2 0 4 16,-2 0 7-16,0 0 7 0,-2 3 6 0,0-2 4 16,-5 3 0-16,1-3-2 0,-3 3-5 15,1 3-2-15,-5 1-5 0,0 1-5 0,0 2-3 16,-1-1 2-16,-3 6-2 0,0 1 1 15,0 0 1-15,-2 4 0 0,-3 4 2 0,3 0 0 16,-2 4 3-16,-2 2 1 0,1 1 2 0,1 1 3 16,0 5-1-16,2-3 1 0,2 1-1 15,2 2-4-15,0 4-5 0,5-1-6 16,-1 1-4-16,5 4-7 0,-1 0-4 0,5 1-3 16,4 3-2-16,2 0-1 0,3-1 1 15,3 2-1-15,5-1 1 0,2-4 0 16,4 4-1-16,4-3 1 0,3 2-1 0,1-3 1 15,5 0 0-15,4-1 1 0,2-1 1 16,3 2 1-16,3-3 2 0,3-3 2 0,4 2 4 16,-1-1 4-16,6-6 7 15,-1 2 7-15,4-7 7 0,2 2 8 0,5-3 9 16,2 0 8-16,2-4 4 0,4-2 3 0,4 1-3 16,5-7-4-16,2 1-6 0,2-2-8 0,4-3-6 15,4-2-6-15,2 2-5 0,3-6-8 16,2-2-5-16,1 0-5 0,3-1-7 15,0-4-2-15,0 0-3 0,2-1 2 0,0-2 4 16,2-2 0-16,2 0 3 0,5-2 4 0,-1-2 3 16,5-4 0-16,4 1-4 0,0-2 2 15,0-1-2-15,2-5-3 0,-2 2-3 16,2-2-1-16,-2 0 1 0,-2-3 0 0,0-2-1 16,0 0-1-16,-3 1 1 0,-1-1-2 0,-1-1-2 15,-1-4 0-15,-5 1 1 0,-4 0 0 16,-4-4 2-16,-4-1 3 0,-7 1 2 0,-4 0 2 15,-5-5 0-15,-5 0 4 0,-7 1 1 16,-2-5 4-16,-7 0 3 16,-5-1 3-16,-3-1 0 0,-7 0-3 0,-3 0-3 15,-7-1-2-15,-2 2-4 0,-6-2-5 0,-3 2-1 16,-3 1-2-16,-5 0-1 16,-2 1-2-16,-6-1 0 0,-3 1 2 0,-4 3-5 15,-4 0 2-15,-6 0-1 0,-4 0-1 0,-5 1-2 16,-8-1-1-16,-5 1 0 0,-8 3 1 15,-4 0-1-15,-8 1-1 0,-5 0 2 16,-6 0-1-16,-7 4 1 0,-4-2 3 0,-4 2 4 16,-4 1-2-16,-5 2 2 0,-3-3 3 15,-5 5 0-15,-7-1-1 0,-3 2-5 0,-3 3 2 16,-6 0 0-16,0 3 2 0,-2-1 0 16,-2 3-2-16,2 1 4 0,-2 3-1 0,-3 1-1 15,1 2-2-15,0 2-3 0,1 1 2 0,1 0-3 16,4 5-1-16,2 0 1 0,2 4 2 15,7-3-1-15,2 4-7 0,4 1-8 16,4 3-14-16,4 2-38 0,3 3-86 16,3 2-110-16,3 2-116 0,7 2-137 15,5 4-64-15,5 1-4 0,6 1 62 0,7 0 99 16</inkml:trace>
  <inkml:trace contextRef="#ctx0" brushRef="#br0" timeOffset="3616.36">23379 16388 143 0,'-7'-5'133'0,"3"1"-19"0,-2-2-21 0,-1 2-23 16,-1-1-14-16,-1 1-13 0,1-1-4 15,-1 1-2-15,-3 0 0 0,-1 0 3 16,0-1 0-16,-1 1-2 0,-3-1-4 0,-2 1-6 16,-1 0-1-16,-1 1-4 0,-2-1 0 15,-4 3 1-15,-1-2 1 0,-4 3 2 16,0 0 0-16,-3 0 3 0,-1 3 2 0,-5-2 3 15,-1 4 1-15,-2 2 3 0,-5 1 1 16,0 1 0-16,-4-1 1 0,-2 4-3 16,-2 2 1-16,-2 1-1 0,-3 1 0 0,1 3-2 15,-2 2 0-15,-1 4-1 0,-2-1-2 0,3 6-4 16,-3-1-1-16,3 0 0 0,-1 4 2 16,1 1 3-16,-1-4 2 0,3 5 4 15,2 0-1-15,-1 3-1 0,3-3 3 0,2 4 1 16,0 1 5-16,4 0 5 0,3 3 1 15,3 1 2-15,3 0-5 0,4 5-7 0,4-4-12 16,4 2-10-16,5 0-6 0,4 1-7 16,8 0-6-16,5-2-1 0,3-1-1 15,7 3-1-15,7-3-1 0,4 3 1 0,4-4 1 16,4 5 1-16,4-5 0 0,5 4 2 16,1-2 1-16,5 1 1 0,5-2 1 0,1 0-3 15,2-2 3-15,5-1 0 0,2 1 2 16,4-5-1-16,2 2 2 0,2-2 3 15,5-3 2-15,4 0 3 0,4-4 2 0,2 1 4 16,2-6 2-16,4 2 5 0,3-6-1 16,2 1-1-16,3-4-1 0,3-3-1 0,3-2-2 15,3-3-2-15,2 2 0 0,3-4 1 16,2-2 5-16,2-3 3 0,2 1 3 0,-1-1 2 16,4-3 3-16,-3 3 0 0,2-4 0 0,-2 0-2 15,2-4-2-15,-2 0-2 0,-1-1-3 16,-1 1-5-16,0 0-4 0,-2-5-1 0,0 0-5 15,-1 0-1-15,-1-2-2 0,-3-2 0 16,-1-3 3-16,-5-1-3 0,0 1 0 16,-4-1 2-16,0-1 0 0,-5-2 0 0,-1-1-2 15,-3 0 2-15,-5 1 0 0,-3-2-3 16,-5 2-2-16,-3-4 1 0,-7 2 0 0,-2 0 1 16,-6-2 1-16,-3 0 2 0,-6-1 4 0,-1 0-1 15,-8 1 0-15,-1-4-2 0,-7 2-3 16,-2-3-1-16,-4 0-3 15,-2 0 0-15,-4-3-2 0,-5 3-2 0,-2-1 3 16,-4-3-3-16,-4-1 1 0,-2 4-3 16,-5-4 1-16,-4-1-1 0,-4 1 0 0,-6 0 1 0,-3-1-2 15,-6-2-1-15,-6-1 0 0,-2 1 2 16,-7-1-3-16,-6 1 0 0,-2-2 1 0,-4 0 1 16,-5 0-1-16,-4 1 1 0,-4 1 0 15,-4-2 0-15,-5 1 0 0,-6-2 0 16,-2 2-2-16,-6 3-3 0,-3-1 1 0,-3-1 3 15,-3 3 1-15,-4 3 2 0,0-1 2 16,-5 2 2-16,-3 4-1 0,-5-2-5 16,-2 7 1-16,-4-3-1 0,-2 3-4 0,0 3 0 15,-1 1 0-15,1 4 2 0,0-2-8 16,-2 6-7-16,1 4-11 0,-1-2-31 0,2 3-47 16,2 3-79-16,4 2-88 0,2 3-91 15,2 3-113-15,5-2-47 0,2 8 6 16,6-2 59-16,2-1 82 0</inkml:trace>
  <inkml:trace contextRef="#ctx0" brushRef="#br0" timeOffset="17936.03">7089 7400 138 0,'-2'0'124'0,"-1"0"-19"16,1 0-12-16,0 0-7 0,0 0-8 15,0 0-9-15,0 0-4 0,-2 0-1 16,2 0 3-16,-1 0 2 0,-1 0 2 16,2 1 1-16,-2-1-3 0,-3 2-3 0,3 1-7 15,-2-1-2-15,-3 1-2 0,1-2 1 16,0 2 1-16,-3-1-2 0,0 1-1 16,1-2-3-16,-3 4-3 0,-2-2-2 15,3 0-5-15,-3 1-4 0,-2 0-3 0,0-3-4 16,0 4-7-16,-2-1-2 0,0 1-5 15,-2 2-2-15,-3-3-1 0,1 4 1 16,0-2-1-16,-3 1 4 0,-1 0 4 0,-1-1 4 16,1 2 4-16,-3 0 2 0,-2 0 2 15,3 1 0-15,-3 0-2 0,-2-1-1 16,2 4-2-16,-1-3-1 0,-1 3-2 0,0-2 0 16,0 1-1-16,0 3-2 0,0-3 4 15,0 2 2-15,1 0 5 0,-1-1 1 16,0 2 1-16,0 0-1 0,2 0-3 15,0 2-7-15,3-2-4 0,-3 2-5 16,2 3-2-16,1-1-3 0,1 3-2 0,1-1-1 16,-1-1 0-16,1 5 2 0,1 1 1 15,-1 0 5-15,1 0 3 16,3 0 6-16,0 5 3 0,0-1 4 0,1 1-1 16,3-1-1-16,2 0-3 0,0 1-5 0,3-2-2 15,1 1-4-15,0-3-2 0,5 2-3 16,-1-3-2-16,3 1 1 0,2 2-4 15,0-2 0-15,1 3 2 0,3 0 0 0,3-3 1 16,-1 3 1-16,4-1 2 0,2 2-3 16,3-1-1-16,4 1 0 0,0-1-1 15,4 0-1-15,4-3 0 0,2 4 1 16,3-2 1-16,2-2-1 0,3 2 5 16,6-3-2-16,1-4 1 0,2 2-1 0,5 1 0 15,1-3 1-15,3-1-2 0,2-2 1 0,4 2-1 16,0-4 4-16,5 3-3 0,1 0 1 15,3-5 0-15,4 2 2 16,2-2 0-16,2 0 1 0,2-3 0 16,4 0-1-16,3 1 1 0,4-3-5 0,-1-1-1 0,5 0-6 15,1 1 0-15,-1-2-1 16,0-1-1-16,-3 1-2 0,3-1 1 0,-2 1 1 16,2-3 2-16,-2 1 1 0,2-1 2 15,0-4-1-15,0 0-1 0,0 0 0 16,2 0 0-16,1-1 0 0,-1-3-1 0,0-1-1 15,0 0-1-15,-2 0-1 0,-2 1 0 16,-2-1 2-16,-1 1 0 0,1-2 0 16,-2-1 3-16,-3-1 1 0,3-1 1 15,-2-2-2-15,-1 1 1 0,1-3-2 0,1 1-1 16,-1-5-1-16,0 1-1 0,-1 0 0 0,-1-2-2 16,-1 1 3-16,-4-2 2 15,0 1-2-15,-2 1 0 0,-2-1-1 0,-2-1-1 16,-2 2 0-16,-2-1 1 0,-5-1 1 15,0 2 1-15,-1 0 3 0,-3 0-1 0,-2 0-2 16,-2 1 1-16,-2 0-1 0,-3 2 1 16,-1-2-4-16,-1-1 0 0,-3 0 3 15,-1 0-1-15,-2 0 0 0,0 1 0 16,-1-2 2-16,-3-1 0 0,-3 2-2 0,1-4 0 16,-4 4 0-16,0-2-1 0,-3 1 2 15,-2 1 3-15,-1-1 3 0,-5-2 3 16,0 3 2-16,-4-1 3 15,0-1 1-15,-5 3 0 0,1-2 0 0,-3 1 0 0,-2-1-1 16,-1-1-1-16,-3 2-4 0,0-4 0 16,0 0-4-16,-2 1-5 15,0 0-1-15,-2-3 1 0,0 2 0 0,0-3-1 0,-3 3 1 16,-1-3-1-16,0 1 2 0,-3 2-1 16,1-3 0-16,-5 3 2 0,0-3 1 15,-3 5 3-15,-1-5-2 0,-5 4-1 16,1-2 0-16,-4 1-1 0,-1 1-1 0,-3-1 0 15,-1 1 0-15,-4 1 0 0,0-2 1 16,-2 1-2-16,-2-1 0 0,-2 0-1 16,0 1-1-16,0 0-2 0,-3 1 1 15,-1-2 4-15,-1 1 1 0,-1-2-1 0,-1 2 3 16,1 0 2-16,-3-1-2 16,-2 2-3-16,1-1 0 0,-1 1 3 0,-2 0-2 15,-2-1 0-15,-2 3-2 0,-3-1 4 0,-1-1 0 16,0 3-4-16,-1 2 1 0,-1-2 1 15,1-1-1-15,-1 5-2 0,1-2-1 16,1-1 2-16,2 2-1 0,-3 0 1 16,3 1 0-16,-2 2 1 0,1-1-2 15,1-2 1-15,0 5 1 0,2-1-2 0,-2 1 0 16,-1-1 2-16,1 2 0 0,-2 2 1 16,1-3-1-16,-3 2 0 0,-1 1-1 15,1 0-2-15,-3 1 1 0,1 2 1 0,-1-1 0 16,0 2-3-16,1 1 1 0,-1 0 1 15,1 0 3-15,-3 1-1 0,2 2 1 0,-2-1 3 16,3 2 1-16,-3 3-1 0,2-3-4 16,1 4 1-16,-1-2 0 0,1 3-3 15,-3 1 0-15,0-1 0 0,0 0 0 16,1 2 0-16,-1 0-2 0,2 0 2 16,1 1 0-16,-1-1 0 0,3 0 0 0,1 2-2 15,3-1-1-15,2 1-3 0,0-2 3 16,4 2-1-16,2-3 1 0,2 0-1 0,3 0-2 15,3-1-3-15,1 2-12 0,2-2-14 16,0 0-23-16,4-1-49 0,0 1-72 16,2 0-88-16,0 2-90 0,4-2-99 15,-1 3-72-15,-1 1 0 0,0 0 49 16,0 2 80-16</inkml:trace>
  <inkml:trace contextRef="#ctx0" brushRef="#br0" timeOffset="21200.77">14978 7575 36 0,'-5'0'74'0,"1"3"-9"0,0-3-5 16,0 1-5-16,-3-1-9 0,3 4-6 16,-2-4-8-16,-3 1 0 0,3-1 1 0,-3 3 5 15,1-2 7-15,-1 3 1 0,-1-4 1 16,1 1-2-16,-1 2-2 16,-1-2-2-16,1 1-2 0,-3 2 0 0,0-3 1 15,1 2 2-15,-1-2 2 0,-2 3 3 0,0-3 2 16,0 4 2-16,-2-1 1 15,1 1-2-15,-4 0-2 0,1 0-4 16,0 0-6-16,-2 3-6 0,0-1-7 0,0 2-7 16,-2 0-4-16,-1 0-1 0,-1-1-4 15,0 4 3-15,-1 0 0 0,1 1 2 0,-3 0 1 16,3 0 1-16,-3 3 2 0,1 2 1 16,-1 1 1-16,1-2 2 0,-1 5 1 15,1-1 1-15,-1 3 2 0,3-3-1 0,-1 4-1 16,1 2-2-16,2 4-1 0,-1-1-2 15,3 3-3-15,2-3-5 0,2 3 0 16,2 1-2-16,1 1-1 0,3 0-1 16,0 0-1-16,5 2 0 0,2-3-1 0,2 2-1 15,2-2-1-15,4 0 2 16,2 0-3-16,3-4 2 0,4 5-1 0,1-4 0 16,3 2 1-16,2-4 3 0,5 0 1 15,3 1 3-15,3-1 1 0,1-3 2 16,3-1 2-16,4 0 0 0,3-1 3 15,3-1-1-15,3 1-1 0,1-4-2 0,3-3-1 16,4 1-2-16,2 1-3 0,5-4-1 16,1 0 0-16,7-2 4 0,2-2 0 15,4 0 2-15,5-1 1 0,1-5 0 0,5 3-2 16,4-3-1-16,0-4-2 0,2 2-1 0,0-2 1 16,3-1 0-16,-1-1 5 0,0-3 0 15,2-1 1-15,1-3 0 0,-1 0 0 16,1-1-1-16,1 0-2 0,-2-2 0 15,-1-1 0-15,-1 2-1 0,-2-2-2 16,-4-1 0-16,0-2-3 0,-5 0-1 16,-1 0 0-16,-5-2 0 0,1 1 2 0,-5-1 0 15,-2-1 3-15,-5-1 3 16,1 2 4-16,-4-1 5 0,-3-3 6 0,-4 1 7 16,-2-1 6-16,-2 0 6 0,-4 1 4 15,-5 2 2-15,-1-3 2 0,-5 1 1 0,-2 0 5 16,-7 1 3-16,-1-2 0 0,-3 1-1 15,-6-1-5-15,-2-1-6 0,-2 2-11 16,-4-4-10-16,-3 3-6 0,-2-5-5 16,-1 4-7-16,-3-3 0 0,0 2-3 15,-4-2-3-15,0 3-2 0,0-2-2 0,-3 1-3 16,-1-2 1-16,-2 1 2 0,-1 0 2 16,-2 2-2-16,-1-3-1 0,-3 3 3 0,-2-2-2 15,-2 3-1-15,-4-4-2 0,-3 1 2 16,-3 1-2-16,-3 2-2 0,-2-3 0 15,-6 3 0-15,0-3 1 0,-5 2 1 0,1 0 0 16,-5-2 3-16,0 3 2 0,-4-3-2 16,1 2 1-16,-4-3 1 0,-1 3 1 0,-2-1 1 15,-4 1 0-15,-5-1 0 0,-4 0 0 16,-2 2-2-16,-5 0 3 0,-3 1 0 16,-3-2-1-16,-2 5 5 0,-4-2 1 15,-2 1 0-15,0 1-2 0,-2 0-2 0,0 5 0 16,-3-2-7-16,-1 3-2 0,-3 2-2 15,-1 1-2-15,-3 4-3 0,-4 1-6 16,0 6-9-16,-3 1-22 0,-1 4-48 16,0 6-77-16,2 1-95 0,-1 2-96 15,5 6-102-15,1 2-71 0,3 3-1 16,6-2 54-16,10-1 82 0</inkml:trace>
  <inkml:trace contextRef="#ctx0" brushRef="#br0" timeOffset="25879.68">19609 7436 133 0,'-2'-5'117'0,"-3"3"-17"15,3-3-10-15,-2 2-10 0,2 2-9 0,0-2-11 16,0 1-8-16,0 2-6 0,0-3-3 16,-1 3 1-16,1-1 2 0,-2 1 3 15,2-3 3-15,-2 3-1 0,-1-2-5 16,1-1-5-16,-2 3-7 0,0-2-7 0,-3 2-8 15,-2-1-6-15,-1 1-4 0,-1 0-2 16,-4 0 2-16,0 1 1 0,-4 1 4 16,0 1 5-16,-2-1 5 0,-3 1 6 0,-1 1 2 15,-3-2 1-15,0 2 1 0,-1 1-1 16,-3 0-3-16,0 0-3 0,0 0-3 16,-4 0-1-16,0 3 0 0,0-1 1 15,-2 2 3-15,-3-4 1 0,1 4 3 16,0 1 0-16,-3 1-1 0,-1 0 0 15,-3 1 0-15,0 2-1 0,-2 2-1 0,-2-1 5 16,-2 4 3-16,-2 1 3 0,-2 0 3 16,0 3 3-16,-1 2 0 0,3-1 2 15,0 1-3-15,2 0-1 0,2 1-2 0,2 2-1 16,3 2-2-16,3-4-2 0,3 3-3 16,2-1-4-16,6 2-3 0,2-1-2 0,2 0-4 15,7 1-3-15,2 0-3 0,4 3-1 16,2 1-4-16,7-3-2 0,1 3 0 15,3 0 1-15,4 0 0 0,4 0 3 0,3-2 0 16,3 2 2-16,3 4 3 0,4-5 4 16,4 4 3-16,5-4 2 0,1 2 0 15,7 3 1-15,4-2-2 0,4-1-4 16,5 2-3-16,6-2 0 0,6 1-1 0,3 1-2 16,5-3 0-16,3 0-2 15,4-1-3-15,5 0-2 0,1-3 0 0,3 3 3 16,1-7 3-16,5 2 3 0,2-2 1 15,4-1 3-15,5-1 0 0,1-2-4 16,5 0-4-16,2-2-3 0,2 0-2 0,2-2-3 16,1 3-2-16,-1-2 0 0,0-1 1 15,0-2-1-15,2 2 0 0,1-2 1 16,1-1 0-16,1 0-3 0,-1 1 1 16,-2-3 1-16,-1 2 0 0,-1-1-2 0,0-4 2 15,-2 0 3-15,0-1-1 0,-2-3 1 0,2-1-3 16,0 0 1-16,0-4-3 0,0-1 0 15,0-1-1-15,-4-3 0 0,-2 3 2 0,-3-4 1 16,-3 0 0-16,-3 1 0 16,-2-1 0-16,-4-1 1 0,0-4 0 0,-2 1-1 15,0 0-1-15,-3-2-1 0,1 1 0 16,0-5-2-16,-1 0 1 0,-1 0 1 16,-3-2 0-16,1 0 0 0,-3-4 0 0,-4 3 0 15,-2-2 0-15,-2-4-1 16,-5 4-1-16,-3-3 2 0,-1 3 0 0,-4-1 2 15,-2-3-2-15,-4-1 3 0,0 1 0 16,-4 0 1-16,-1-1 0 0,-1-4-3 0,-3 0 3 16,-2 0 0-16,0-1-2 0,-2 0 3 15,1-5 1-15,-6 4 4 0,1-2 2 16,-2 0 1-16,-2-1 5 0,-3 4 3 16,-3-5 3-16,-3 1 0 0,-4 0 0 0,-5 0 2 15,-1 0 1-15,-3 1-1 0,-3-1-3 16,-5 1-2-16,-5-1-2 0,1-4-4 0,-4 6-5 15,-3-6-3-15,-2 5-2 0,-1-2-1 16,-3 0-5-16,-2 1 0 0,-3 0 1 16,1 3 0-16,-2-2 0 0,-2 0 0 0,-3 0 3 15,-2 0 0-15,-1 3-1 0,-5-3 0 16,0 3 0-16,-5-3-2 0,-1 2 0 16,-2 2-1-16,-5-4 2 0,-2 5 1 15,-2-5-2-15,-4 4 1 0,-4-1 2 0,-3 0-1 16,-1-3-1-16,-5 4-3 0,0-1 1 15,0 0-1-15,-4 1-3 0,0 0 1 16,0 0 2-16,-2 5 2 0,-1-1 2 16,-1 0 2-16,0 3 2 0,-1 1-4 15,-3 4 0-15,-3 1 0 0,-2-1 0 16,-1 5-2-16,-6-1-1 0,1 3 1 16,0 0-1-16,-2 4-3 0,2-1 0 0,2 1 4 15,0 0 4-15,2 5-1 0,4-3 2 0,1 0 2 16,3 4 0-16,1 4-4 0,1-3-5 15,1 2 2-15,0 4-2 0,-1-1 2 16,1 1 0-16,0 4 0 0,-1 0 1 16,1 1-1-16,0 1 1 0,0 4-3 0,-1-2-1 15,1 4-1-15,0-3-3 0,1 5-3 16,3-1-8-16,2 2-10 0,0-2-19 16,5 0-30-16,1-1-35 0,2 2-44 0,3-1-47 15,2 0-47-15,2 3-44 0,2-3-39 16,2 4-36-16,0-3-37 0,2 3 12 15,2-1 36-15,1-2 51 0</inkml:trace>
  <inkml:trace contextRef="#ctx0" brushRef="#br0" timeOffset="28484.78">29324 7583 97 0,'0'-5'92'0,"0"0"-15"0,-2 0-9 0,2 0-12 16,0 1-10-16,0-1-6 0,-2 4-1 15,2-3 2-15,0 0 3 0,0 1 3 16,-2-1 6-16,2 0 3 0,-2 3-1 15,2-4-3-15,-2 2-3 0,2-2-3 16,-2 4-8-16,-1-4-5 0,1 4-3 0,0-4-4 16,0 0-2-16,0 1-3 0,-2-1 2 15,0 1 0-15,-1-2 5 0,1 2 4 0,0-1 2 16,0 1 3-16,-3-1-1 0,1 1-1 0,0-3-3 16,-1 2-4-16,-1 1-4 0,-3-1-5 15,3 1-3-15,-3-1-4 0,-2 2-3 16,1-2-2-16,-1 2-2 0,-2-1-2 0,-2 2-2 15,-2-1 1-15,0 2-1 0,0 1 1 16,-2-3-1-16,-2 3 3 0,-1-2 2 16,1 2 2-16,-2-3 4 0,1 3 3 0,-1-2 4 15,0 1 2-15,-3-3 2 0,3 4 2 16,-3-1 0-16,3 1 0 0,-3-3-2 16,3 3-3-16,-3 0-3 0,3 3-4 0,-3-2-3 15,3 3-3-15,-2-3 0 0,1 4-1 16,-1 0-1-16,1 1 0 0,-1 1 0 15,-1 0 0-15,1-1-1 0,-1 3 2 0,-2 0 1 16,3 2 2-16,-3 2 1 0,-1-2 1 16,-1 2 0-16,-2 0 3 0,-2 4-1 15,0-1 1-15,0-2 1 0,-2 6 1 0,0 0 3 16,0-1 2-16,-2 1 0 0,-1 1 1 16,1 0 1-16,2 1-3 0,0 1-3 15,2-1-3-15,0 1-4 0,2 2 1 0,2-1-4 16,3 1 0-16,-1 3-2 0,0 1-1 15,3 2 1-15,1 0-3 0,-1 3 1 16,2 4-1-16,1 0 1 0,1-1 2 16,0 2-1-16,4-1 3 0,0 1 0 15,2 0 4-15,2-4 0 0,2 4 1 0,3 0 1 16,3-2 0-16,1 1 0 0,4 1 0 16,2 0-3-16,2 0-1 0,2-1-2 15,2 3-2-15,3-3 1 0,4-1-5 16,1 2 2-16,5-1 0 0,3 2 2 0,1-5 0 15,4 2-1-15,5-2 2 0,2 1-2 16,4-2 0-16,5 0-1 0,1 0 1 16,5 1-2-16,1-5 0 0,5 3 1 15,1-3-1-15,3 0 1 0,0-1-3 0,5-1 1 16,-1 2 0-16,5-4 2 0,0 2 1 0,1-3 1 16,3-1 0-16,2 1 1 0,3-2-1 15,3-3-1-15,0 0-1 0,5-1-2 0,2-4 1 16,0 1-1-16,-1-2-1 15,3-1 2-15,0-1-1 0,0-3 0 0,2-2 4 16,0 1 2-16,0-2 1 0,0-1 1 16,2-2 0-16,1-3 0 0,-1 0-3 0,0 0-1 15,0-3 0-15,-2-2-1 0,-2 0 3 16,-2 1 1-16,-5-3 1 0,1-2 4 0,-5-1 5 16,-2-1 5-16,-2-3 5 0,-2-1 3 0,-2-3 2 15,-2 1 2-15,-3-2-1 0,-1 1-3 16,-3-2-5-16,-1-2-2 0,-3 1-2 15,-2 0-4-15,-2-4 1 0,0 1 1 16,-5-1 3-16,1-1 3 0,-5-2 3 0,1 2 2 16,-5-3 2-16,-2-1 1 15,-2 1-5-15,-4-4-5 0,0 3-3 0,-5-3-4 16,1 3-7-16,-5-4-4 0,0-1 1 16,-2 1-3-16,-1-1 0 0,-1-5 1 0,-5 5 1 15,-1-3 1-15,-2-2-1 0,-3 2 2 16,-1 0 0-16,-3-3 2 0,-2 2 0 0,-2-2-2 15,-2-1 2-15,-2 3-1 0,-3-2 1 16,-1-1 1-16,-5 2 0 0,0 0 1 16,-2 1 0-16,-4-1-4 0,-2 2-5 0,-2-2 0 15,-2 2-3-15,-5 3-4 0,-4-1 3 0,-2-2 0 16,-2 4 0-16,-4 4 1 0,-5-3 0 16,-4 3 1-16,-2-1 0 0,-6 4 2 15,-2 1 0-15,-5-2 0 0,-2 2-2 0,-1 1-1 16,-3 2-1-16,0-2-3 15,-2 3 2-15,-3-1-1 0,1 0 0 0,2 2 2 16,0 0 1-16,2-3 0 16,2 5-3-16,2-1-3 0,5-4-2 0,2 4-7 0,1 1-10 15,5-2-12-15,2 1-19 0,2 2-18 16,1-2-25-16,3 1-31 0,1 4-40 16,1-1-42-16,1 3-41 0,3-2-39 0,1 5-42 15,2 0-52-15,0 4 2 0,2 1 31 0,2 2 48 16</inkml:trace>
  <inkml:trace contextRef="#ctx0" brushRef="#br0" timeOffset="31868.01">5262 8515 6 0,'-2'-5'89'0,"-2"1"-25"16,2-2-10-16,-3 2-2 0,3-1 1 15,0 4 3-15,0-3-3 0,0 0 0 0,0 3-4 16,0-2 5-16,0 2 9 0,-1-2 7 16,1 0 5-16,0 2 3 0,0-3-2 15,0 3-6-15,-2 1-10 0,-1-3-10 0,1 2-7 16,-2-3-6-16,0 4-2 0,-1-1-1 0,-1 1 4 16,-1-3 5-16,1 3 7 0,-3-1 8 15,-2 1 8-15,3-4 7 0,-3 4 0 16,1-1-1-16,-1 1-6 0,0-2-8 15,-2 2-11-15,0 0-11 0,1 0-8 0,-1 0-5 16,-2 0-1-16,-2 2 1 0,-2-1 0 16,0 3 2-16,-5-3 2 0,-1 3 4 15,-5 4 2-15,-2-2 2 0,-2 4 3 16,-2-1 5-16,-2 1 4 0,-1 5 2 0,-1 0 2 16,0 0 0-16,-1 1 0 0,1 2-3 15,0 3-2-15,-1 2-6 0,3-1-3 0,0 0-3 16,2 3-4-16,0 0-3 0,2 3-1 0,2-3-2 15,2 1-4-15,3 2-3 0,-1 2-2 16,5-4-4-16,-1 3-3 0,3 0-1 16,2 0-1-16,2 0 1 0,2-3 1 0,0 3 1 15,2 1 1-15,2-1 3 0,3 0 0 16,-1 1 1-16,3-1 0 0,1 0-1 16,1 1-2-16,2 2-1 0,2-2-2 15,2 1 0-15,0-1 3 0,2 0-4 0,0 3 0 16,2 1 0-16,2-4-1 0,3 3-1 0,-1-3-3 15,5 3 1-15,0-1 2 0,2-2-2 16,4 3 3-16,0-4 1 0,4 2 2 16,0-2 0-16,5 4-2 0,-1-4-2 0,5 2 0 15,0-2-2-15,4 1-1 0,0-1 2 16,4-1 1-16,2-3-1 0,3 0-1 16,1-4-1-16,5 3 2 0,2-3-3 15,4-3 1-15,0 3 0 0,3-2 2 0,-1-4 2 16,4 0-1-16,1 2-1 0,1-4 1 0,3-1-3 15,2 1 3-15,2-1-3 0,2-3 1 16,2-1-2-16,1 1 0 0,3-1 5 16,0-2-4-16,5 0 0 0,0-1-2 0,1-1-1 15,1 1 1-15,0-2-2 0,0-2 2 16,0 3 0-16,-1-3 1 0,1-1 5 16,0 0-2-16,0 0 4 0,2 0 0 0,0 0 1 15,2-1 1-15,0-3-2 0,4 3 1 16,0-3-4-16,0-1 1 0,3-3-3 15,-3 4-2-15,2-3 2 0,-1-2-2 0,-1 3 2 16,0-4 1-16,0 5 0 16,1-5-2-16,-3 3-2 0,0-1 1 15,0-1-1-15,0 0-1 0,0-2 0 0,-2 2 1 16,-2 0 2-16,-2 2 0 0,-2-3-2 16,-5-2 0-16,-2 1-1 0,-4 1-1 15,-2-2 1-15,-2-1-1 0,-2-2 3 0,-5 2 4 16,-1-1-1-16,-3 2 2 0,-2-4-1 15,-2 2 1-15,-2-2 0 0,0-1-5 16,-4 2 2-16,0 0 1 0,-1-1-2 0,-1-1 0 16,-3 1 1-16,1 2-1 0,-1-2 0 15,-2 0-1-15,-1-1-1 0,-1 1-1 0,-4 2 0 16,0-2-2-16,-4-1 3 0,-1 1 0 16,-3 0 0-16,-1 2 0 0,-3-2 0 15,-1-1 1-15,-2 1 0 0,-2-2 0 0,-2 2 1 16,0-1 0-16,0-4-2 0,-2 4 1 15,0-3 2-15,-1-3 2 0,-1 3 1 16,-2-4 2-16,-1 4 4 0,1-2-1 16,-5 1 0-16,1-1 1 0,-3 2 0 0,-2-4 3 15,-2 5 1-15,-2-4 5 16,-2 2-3-16,-5 1 1 0,1 1-5 0,-5-2-3 16,0 1-5-16,-4-3-3 0,-2 3 0 15,-2-4-1-15,-4 4 2 0,-1-1 0 0,-3-2 3 16,-3-2 0-16,-2 2-2 0,-2-2 1 15,-2 3-3-15,-2-3-2 0,0-1 0 16,-5 2 0-16,1-1 0 0,-3 0-1 16,0 0 1-16,-3 4 1 0,-1-4-1 0,-2 2 3 15,0-2 0-15,-2 2 1 0,-2 1-3 16,2-1 1-16,-4 3-1 0,-1-3-2 0,1 2 0 16,-4 0 0-16,-1-1-1 0,-4 2 0 15,1 0 2-15,-3-1 1 0,0 2 2 16,-2 0 0-16,0 2 1 0,0-1 0 15,0-1-3-15,-2 2 0 0,0 0 2 0,0 5-1 16,0-5 1-16,0 4 2 0,2 0 1 16,-2 1 0-16,2 0-1 0,-3 2-1 15,1-1 0-15,-2 2 1 0,0 0 1 16,-2-2 1-16,-1 6-1 0,-1-3-2 0,2 2-2 16,-3 1-2-16,1 3-1 0,-1-1-2 15,1 2 1-15,2 1 1 0,1 0-3 16,1 1 2-16,0-1 1 0,4 3 1 0,0-1 0 15,0 0 2-15,0 2 1 0,0 0-1 16,0 0-3-16,0 1 0 0,0 0 0 16,0 0-2-16,2 2 0 0,-2 2 1 15,0-1 1-15,-2-1 2 0,2 3 3 16,0 2 1-16,1-4 2 0,1 4-1 0,0-2 0 16,2 2-1-16,0 0-5 0,3 1-1 0,1 0 0 15,1 2 1-15,-1-2 0 0,3 0 0 16,2 0 0-16,-1-1-1 0,1 1 0 15,4 1-1-15,0 0-1 0,0-4-1 0,2 5 3 16,2-1-1-16,0-2-3 0,3 2-2 16,-1 0-1-16,2 0-3 0,1 2-4 0,-1-2-10 15,3 2-10-15,-1 1-14 16,3 0-29-16,0 3-55 0,4-2-75 0,0 3-80 16,4 2-76-16,4-1-75 0,5 2-73 15,1-5 3-15,3 5 50 0,4-4 76 0,5-2 80 16</inkml:trace>
  <inkml:trace contextRef="#ctx0" brushRef="#br0" timeOffset="38703.8">13921 8587 63 0,'-4'-3'91'0,"0"2"-7"15,0-3-5-15,-3 3-6 0,3-2-8 0,0 2-2 16,0 1-3-16,-1-4-1 0,1 4-1 15,-2-1-3-15,2 1-5 0,-3-3-4 16,3 3-9-16,-2 0-5 0,-1 0-6 16,1 0-5-16,0 0-1 0,-3 0 0 15,1 0 2-15,-1 3 2 0,-1-2 4 0,-3 3 5 16,0-3 5-16,0 2 1 0,-1 2 0 16,-3-1 1-16,0 0-4 0,0 0-5 0,-2 1-5 15,0 3-5-15,-2-3-4 0,-1 2-3 16,1 1-2-16,-2 1 1 15,-2-3-1-15,1 4 0 0,-1-1 0 0,-3 0 1 16,3-1 1-16,-3 1 1 0,-1 0 3 16,-1 2 4-16,1-2 2 0,-3 2 1 0,0 2 0 15,0-3-2-15,-2 5-3 0,-2-2-4 16,0 0-1-16,-2 3 1 0,0-3 3 16,-2 4 2-16,2-1 4 0,-2-3 3 0,2 3 1 15,2-2 1-15,0-2-2 0,0 2-4 16,2 0-3-16,2 0-3 0,0-2-4 15,3 2-5-15,-1 0-2 0,5 0-2 16,-1-2-1-16,1 2-3 0,2 1 0 0,1-2 0 16,1 3-1-16,0-3 0 0,2 3 0 0,0 2-1 15,2-2 0-15,0 1 0 0,0 1 1 16,2 2 0-16,3 1 0 16,-1 0 0-16,0 0 0 0,3 0 0 0,1 3 0 15,3-3-1-15,-1 2 0 0,5 0 0 16,0 2 1-16,0 0 3 0,4 0-1 0,0 1-1 15,0 3 2-15,3-1 0 0,1 2-3 16,0-4 1-16,1 3-1 16,1 0 0-16,3 4 1 0,-1-2 1 0,1 1 1 15,2-1-2-15,1 2 0 0,1-2 1 0,2 0 1 16,2 1-1-16,2-1 1 0,3-2 2 16,3 4 2-16,1-4 0 0,4 2 0 15,4-2 3-15,2 1 1 0,2-2 1 16,4-2 0-16,3 2 1 0,2-2-1 0,1-1-1 15,5-2-2-15,0-1-2 0,5 1 0 16,-1-3-1-16,4-1 0 0,3-1 1 0,2-1 1 16,2-1 3-16,-1-3-1 15,6 2 4-15,1-1 1 0,4-2 1 0,1 0-1 16,3-3 4-16,3 3 1 0,2-3 3 16,-2-4-1-16,2 3-1 0,2-1 0 15,0-1-4-15,2-2 0 0,2 0-4 0,2-3-1 16,3 2-2-16,2-3-1 0,1 0-1 15,3 0-2-15,2-3-2 0,0-2 0 16,-2 1-2-16,0-1-2 0,-1 0 2 0,-1-2 2 16,0-1 2-16,-2-1 0 15,-3-2 1-15,0 2 1 0,-1-2-1 0,-1-3-4 16,-2 0-1-16,-1 2-1 0,-1-2-1 16,-4-2 0-16,-3-2-1 0,-3-1 0 0,-3 2 1 15,-1-1 0-15,-5-2 0 16,-4-4-1-16,-1 4 2 0,-3-3 2 0,-2 2-2 15,-5-3 3-15,0 3-2 0,-4-3-1 16,-2 5-1-16,-2-5 0 0,-5 4 0 0,1-1 0 16,-5 3 0-16,-1-2 0 0,-3 3 2 15,-2-1 0-15,0-1-1 0,-5 2 1 16,1-5 1-16,0 6 1 0,-2-5 0 0,-3 3 2 16,1-2 5-16,-3 1 6 0,-2-1 11 15,1 1 12-15,-5-1 12 0,0 1 12 16,-5-2 8-16,-1 1 7 0,-2 0-3 15,-3-2-3-15,-1 1-7 0,-1-3-10 0,-4 3-7 16,0-2-10-16,-2-1-6 0,-2 4-7 16,-2-1-5-16,0 0-6 0,-3-1-3 15,-1 1-5-15,-3-2 0 0,1-2-1 16,-3 3-1-16,-2-4 2 0,0 2 1 0,-4-2 1 16,0 1-3-16,-4-3 1 0,0 2 2 15,-5-4-4-15,-2 2 0 0,-1-1-1 16,-3-2-1-16,-4 2-3 0,-5-4-3 15,-3 3 3-15,-3-2 0 0,-4-1 1 0,-2-1-1 16,-2 4 2-16,-4-3 2 0,-1 4-3 16,-3 0 0-16,-1-1-1 0,-4 4 0 15,0-2 0-15,-2 2-2 0,-2-2 4 0,2 3 0 16,-2 4-1-16,0-4 1 0,2 2 1 16,-2 3 1-16,0-1 3 0,0 1-1 15,-2 2 1-15,0 2 0 0,-1 3 0 0,1 1-1 16,-2 0-3-16,-3 6 1 0,-1 0-2 15,-3 1-2-15,-2 1 1 0,-2 0-1 16,3 4-1-16,-3 0-1 0,2 0 2 16,0 4 0-16,0-3 1 0,1 3 1 0,1 1 3 15,2 0 1-15,3 1-4 0,0 3 0 16,-1 2-1-16,1 2 0 0,-3-3-2 16,1 6-2-16,-3 0-1 0,-2 5 1 15,0-1 2-15,-4 5-3 0,0 0 2 16,0 4 4-16,0 1 3 0,2-1 0 0,0 2-1 15,5-2 2-15,3 0-4 0,3 1-7 16,2-2-9-16,4-2-12 0,2 2-20 16,2-3-45-16,1 0-74 0,-1 0-93 15,0 4-99-15,0 0-122 0,1 5-57 0,-1 1 4 16,0 5 55-16,-2-2 84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52:01.2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14065 8270 35 0,'0'-1'40'0,"-2"1"-6"0,2-4-3 15,-2 4-2-15,2-1-2 0,-2 1 1 0,2 0 0 16,-2 0-2-16,2 0 0 0,0 0 0 16,-2 0 4-16,2 0-1 0,-2 0 2 15,2 0 2-15,-3 0-2 0,3-3 1 16,-2 3-2-16,0-1 2 0,0 1-1 15,0-4 0-15,0 4 1 0,0-1 0 0,0 1 0 16,-3-3-1-16,3 3-1 0,-2-1-4 16,0-1-2-16,-3 2-4 0,3-4-4 15,-2 3-1-15,0-2-2 0,-3 3 0 0,1-1 4 16,-1 1 1-16,1-4 3 0,-3 4 3 16,0-1 3-16,-1 1 1 0,-1-3 0 15,0 3 0-15,1 0-1 0,-1 0 0 0,0 0 0 16,-2 0-1-16,3 0 0 0,-3 0 0 15,2 0 1-15,-2 3-4 0,3-3-1 16,-3 1 0-16,2 3-2 16,-2-3-1-16,3 2-1 0,-3-2-1 0,0 5 0 15,-2-2 0-15,0 1-2 0,0-1 1 0,0 2 2 16,0-1 1-16,-2 1 0 0,2-1 1 16,-2 3 1-16,2-3 0 0,-2 2-1 0,0 1-1 15,0-2-2-15,0 3 1 0,0-3-1 16,0 4 1-16,-2-1-1 0,2 1 2 15,-2-1-2-15,0 0-1 0,-1 2-2 16,1-2-1-16,0 1-2 0,0 2-3 16,-2 1 1-16,-1-2-1 0,1 3-1 0,0 1 0 15,-1-1-1-15,-1 1 0 0,2 0-1 16,-3 4-2-16,1-1 0 0,0-1-2 16,-1 3 0-16,1 4 0 0,-1-5 2 0,3 5-1 15,-2 1 1-15,1-4 1 0,1 4 0 16,0 3-1-16,0-2-1 0,1 2 0 15,1-2 1-15,2 1-2 0,2 2 0 16,0 0 1-16,0-3 0 0,5 3-1 0,-1 2-1 16,0-2 1-16,5 2 1 0,-1 2-1 15,1 0 0-15,4 1 0 0,-1-4-1 16,1 5 0-16,2-4 1 0,2 3-1 16,0 0 1-16,0 0 3 0,2-1 0 0,2 2 0 15,3 0 0-15,-1-1 0 0,0 4-2 0,3-6-1 16,2 6 0-16,-1-5 2 15,3 1-2-15,2 0 3 0,2-1-1 16,2 1 2-16,0 0 2 0,4 3 0 0,0-4 0 16,3 4 1-16,-1-3-1 0,3 1 2 15,1 1 2-15,1 1 1 0,2-3 1 16,1 1 3-16,3 0 4 0,3-1 1 0,1-4 2 16,4 3-1-16,1-3 1 0,3-1-3 15,3 0 0-15,4-4-3 0,0 0-2 16,4 0-2-16,1-1-2 0,3-1 1 15,1-3-4-15,3 2 0 0,1-2-1 0,4 2 0 16,0-6 4-16,2 4-1 0,0-2 4 0,2-1-1 16,-1-2 1-16,1 2-2 0,0-4-2 15,0 0 0-15,0 0-1 0,1-2-2 16,1-2-2-16,0-3 2 0,1 1-1 16,1 0-1-16,3-2-1 0,-1-1-1 0,3-2 3 15,-1 2-3-15,1-2 2 0,0 2-1 16,-1-3-1-16,-1-1 1 0,-1 3-1 15,-1-3 0-15,1 0 0 16,-1-3 3-16,-1 2 0 0,1-3 0 0,-1 2-1 16,1-2 1-16,-1-1-2 0,1 1-3 0,-1-2 1 15,0-1-2-15,3-1 0 0,-3 3 1 16,-1-3 1-16,-1 0 0 0,0 0 0 16,-1-1 2-16,-1 3 0 0,-2-4 0 15,-2 1-1-15,0 0 3 0,0 1-1 0,0-4 2 16,-2 1 1-16,1 0 0 0,1-2 3 15,3-3 1-15,-1-1 1 0,0 1-2 16,0-1-2-16,0-4 0 0,-2 0-3 0,0 1-3 16,0 0-1-16,-5-3-2 0,1 2 0 15,-2-3-2-15,-3 3 3 16,-1-4 1-16,-3 2 2 0,-2-1 3 0,-2 3 4 0,-2-3 8 16,-2 3 5-16,0-2 9 0,-3 0 8 15,-1 1 3-15,0-2 2 0,-3 3-4 0,-2-2-5 16,3-1-6-16,-3 0-8 0,0-1-3 15,-1-1-5-15,-1 1-4 16,0-3-1-16,0 3-3 0,-4-1 1 0,0 0-2 16,-2 1-1-16,-2 1 3 15,-3-1 0-15,-1 3 4 0,-3-1 0 0,-1 3 2 0,-3-3 6 16,-2 2 1-16,-2 0 2 16,-2-3 3-16,-3 2 0 0,-1 0-2 0,-3-2-2 15,-1 0-3-15,-1 2-4 0,-4-3-4 0,0 3-2 16,-2-3-1-16,0 0-2 15,-2-3 1-15,-2 3 1 0,-2-1 2 0,-3 1-1 16,1-3 1-16,-5 3 2 0,0-1-1 16,-4-2-4-16,0 1-1 0,-4 1 0 0,-2-2-1 15,-2 2 0-15,-3-2-1 16,1 2 1-16,-5-3 1 0,0 3-3 0,-2-2-2 16,0 2 0-16,-2 1-1 0,-2-3-1 15,0 3-1-15,0-1 2 0,-2 1 0 16,-3 1 1-16,1 1 1 0,-2-2 1 15,-3 2-1-15,1 1 1 0,-1-2-1 0,-2 2 2 16,-1-3-1-16,-3 4-2 0,0-4 0 0,-2 1-1 16,-2-1 0-16,-3 3-1 0,-1-3 0 15,-3 3-2-15,-1-3 1 0,-3 2 0 16,-2-2 1-16,2 3 0 0,-1-4-2 16,-1 5 2-16,0-4 0 0,0 1 1 0,0 0 3 15,0 2 0-15,0 0 2 0,3-2-1 16,1 2 1-16,1 2-5 0,1-2 2 15,-2 1 3-15,3 2-3 0,-3 1 3 16,1 1-2-16,-1 1 2 0,-4-1-2 0,0 5-3 16,0-2-2-16,1 3 0 0,-3-1-1 15,-2 2 2-15,0-1 1 0,-1 6 3 16,-1-3 0-16,-2 2 1 0,0 1 1 0,-3 3-1 16,-1-1-4-16,-5 3 0 0,0 3 0 15,-4 2 0-15,-4 2-6 0,0-2 1 16,-3 3 3-16,-1 0 3 0,1 5 3 0,-1-3 3 15,1 1 1-15,-1 3 1 0,2 0-2 16,-3 0-2-16,1 2-1 0,-1 2-3 16,3-3 2-16,-1 2 3 0,3 1 1 0,2-2-1 15,6 1-4-15,3-4 3 16,5 0-4-16,5 2 0 0,4-2 0 0,7 0 1 16,1-1 3-16,5-1 1 0,4 0 1 15,5 1-2-15,-1-1-3 0,5-1 0 16,-1 2-1-16,3 1-5 0,2 0-3 0,1-1-6 15,1 2-3-15,0 2-14 0,2-3-18 16,2 3-29-16,1 0-47 0,1 1-65 16,2-2-71-16,5 0-68 0,4 0-70 0,6-2-56 15,2 0-19-15,7-1 32 0,2-3 57 16,4-1 70-16</inkml:trace>
  <inkml:trace contextRef="#ctx0" brushRef="#br0" timeOffset="4845.16">23713 8328 76 0,'-8'-5'96'0,"-1"2"-8"0,1-2-5 16,-1 4-8-16,1-3-8 0,-1 0-9 15,-1 2-9-15,1 1-6 16,-1-3-2-16,-1 3-1 0,-2-2-3 0,1 2 0 16,-3 1-4-16,0-4-2 0,-2 4-3 15,-2 4-5-15,0-4-1 0,-2 1-3 0,-3 3 0 16,-1 1-1-16,0 1 1 0,-3-1 1 15,-1 4 1-15,-1-1 0 0,0 0 0 16,-1 1 0-16,-3 3 0 0,0 0-1 16,0-2-1-16,-2 5-2 15,0-1 1-15,0 5-1 0,0-2 1 0,-2 1-1 0,2 6 4 16,-2-2 0-16,0 2 0 16,0 5 1-16,-1 0 1 0,1 0-1 0,0 5-2 0,-2 0-1 15,0 0-1-15,0 3-1 0,-1 0 0 16,1 3-2-16,2 1 0 0,-2 0 0 15,2 1-2-15,2 4-2 0,2 0 0 16,2-1-4-16,5 3 0 0,1 2 0 16,5 3 2-16,4 1 1 0,4 2 0 0,5 6 5 15,4-3 4-15,6 4 3 0,4 2 4 16,5-1 2-16,6 3 4 0,4 0 0 16,6-1 1-16,5 2-2 0,4-2-3 15,4 1-1-15,3-1-1 0,5-2-1 0,3-2 1 16,4-2 2-16,5 2 5 0,3-7 6 15,5 3 8-15,6-4 4 0,6-3 3 0,5 2 0 16,4-7-2-16,8 2-3 0,5-3-5 16,4-2-4-16,6-4 0 0,2 0-8 15,3-6 0-15,3-3-4 0,5-4-3 0,0-1-4 16,6-5-6-16,5-1 0 16,3-5-6-16,3-5-2 0,0-3-2 0,4-1 0 15,0-5-1-15,2-3 1 0,0-2-2 16,3 2 0-16,-1-6 1 0,-2 0-4 15,-2-6-2-15,-6 1 2 0,-5-3 0 0,-6-3 2 16,-4-2 2-16,-8-3 2 0,-5-5 1 16,-8 1 0-16,-5-6-1 0,-8 1-2 15,-4-1 0-15,-9-2-2 0,-4 0 1 0,-6-2 0 16,-7 1-1-16,-3-3 1 0,-8 3 1 16,-5-3 6-16,-5-1 7 0,-4 1 4 15,-4-1 7-15,-5 0 6 0,-3 0 2 0,-5 1-3 16,-5-1-2-16,-3 2-3 0,-2 0-1 15,-5 1-4-15,-4-1-1 0,-4 1-3 16,-3-3-1-16,-3 5 1 0,-3-1-2 16,-2-2 1-16,-4 2-2 0,-2 0 0 0,-2-3-1 15,-3 3 1-15,-1-2 0 0,-3 1-3 16,-4 0-2-16,-2 4 1 0,-4-1-4 16,-2-1-7-16,-5 2 0 0,-4 0 4 0,0 1-2 15,-4 0 1-15,-2 0-1 16,-2 4 2-16,-2-3 1 0,-3 2-3 0,-1 1-2 15,-5 1-1-15,-4-1-2 0,-7 4 0 16,-1 0-2-16,-7 2 1 0,-7 2 0 16,-3 2 2-16,-5 2 2 0,-4-2 0 0,-2 5 0 15,-4 0 0-15,-2 0-1 0,-5 5-2 16,0-1-3-16,-2-2 4 0,3 3-3 16,-1 0 0-16,5 0 4 0,4 1 1 0,1-1 1 15,8 1 0-15,5 0-5 0,7 1-14 16,5-1-36-16,5 0-53 0,7 2-68 15,4-2-70-15,5 1-69 0,5-1-64 16,7 1-61-16,1-1-8 0,3 0 31 0,4-2 53 16,3-3 66-16</inkml:trace>
  <inkml:trace contextRef="#ctx0" brushRef="#br0" timeOffset="7182.31">4822 9778 18 0,'-4'0'108'0,"-3"0"-10"0,1 0-11 16,-1 0-8-16,1 0-7 0,0-1-6 0,-1 1-5 16,1-3-6-16,0 3-1 0,-1-3-6 15,1 3-5-15,-2-1-9 0,-3 1-8 0,0 0-6 16,1 0-3-16,-3 0-4 15,-2 0-1-15,0 0 1 0,-1 0 2 0,-1 0 3 16,0 0 2-16,-2 0 4 0,-3 0 4 0,3 1 6 16,-2-1 3-16,0 3 3 0,-2-3-1 15,0 3 0-15,-1-2-4 0,-1 3-2 16,-1-3-5-16,1 3-2 0,-2 1-1 0,-3-1 2 16,2 2 0-16,-3 0 0 0,1 1 2 15,-2-1 2-15,-2 4 2 0,3-1-4 16,-3 0 0-16,2 3-1 0,-2-2-2 0,2 2-5 15,1-1-2-15,-1 3-2 0,0-2-3 16,0 2-2-16,3 1-2 0,-1-1-1 0,3 2-1 16,-1 1 1-16,1-1-1 15,1 1 1-15,3 1-1 0,0 2 0 0,1 1-1 16,1 0-1-16,4 0-2 0,0 3-1 0,3 1 0 16,1 0-2-16,2 0-1 0,3-1 0 15,-1 4 0-15,5-2 0 0,2 2 0 0,2-2 1 16,2 2 0-16,2-2 1 0,3 3 0 15,1-1-2-15,5 2 1 0,0-1 0 16,4 1 1-16,-1-1-1 0,3 0 1 16,3 3-1-16,-1-3 1 0,4 2-1 0,1-2 0 0,1 0 1 15,1 1-1-15,3-1 1 16,1-1-1-16,2 2 0 0,2-4 1 0,2 2-1 16,2-2 1-16,5-1 2 0,1 3 0 0,3-3 1 15,2-3 0-15,4 0 1 0,4 1 1 16,3-2-1-16,1-3 0 15,5 2 0-15,-1-3 0 0,3 0 0 0,2 0-3 16,-2 0 1-16,2-5-2 0,0 5 1 0,0-4-2 16,0-1 3-16,2-1 1 0,-2-1 1 15,2 0 1-15,0-4 0 0,0 2 1 16,5-2-1-16,-1-2 4 0,2 0 1 16,3-3 2-16,-1 1 2 0,3-2-1 0,0-2 0 15,-1 1-4-15,1-3-3 0,0 0-2 16,-3-1-1-16,3 0 0 0,-2 0 0 0,-1-2-1 15,-1-1 1-15,1 3-1 0,-1-4-2 16,-1 2 2-16,0-2 1 0,-1 0 3 0,-1-1 2 16,0 1 1-16,-1 0 1 0,-3-3-1 15,-2 2-1-15,0-2-3 0,0-1-1 16,-3 0-3-16,-1-3 0 0,0 0-1 16,-3-1 3-16,1 2-1 0,-5-3 2 0,1 1 0 15,-5-3 1-15,0 2 1 0,-4 1 6 16,0-3 11-16,-4 2 7 0,-3-2 10 15,-1-1 9-15,-3 0 3 16,-4 4 1-16,-4-3-2 0,-2 2-4 0,-3-3-2 0,-3 2 0 16,-5 1 3-16,-4 1 3 0,-2-3 5 15,-3 2 2-15,-3-3-3 0,-5 2-4 16,-2 0-2-16,-2-1-7 0,-4-1-6 0,-2 1-6 16,-5-1-1-16,-2 0-1 0,-1 0-8 15,-3-3-6-15,-2-1-3 0,-3 3-2 16,1-3-3-16,-2 3-4 15,-2-2 1-15,-1-1 2 0,-1 0-3 0,-1 0 0 16,-2-1-1-16,-1 1 0 0,-1-1 0 16,0 1-3-16,-2 1 2 0,-2-1 1 0,0 0 1 15,0-3-1-15,-4 3 1 0,0 0 0 16,-2 1 0-16,-5 1-3 0,0-2 0 0,-3 3-1 16,-3 2 1-16,-2-2-2 0,-5 1 1 15,-1 2 1-15,-5 0-1 0,1 0 0 16,-5 3 0-16,0 1 0 0,-4-1-1 15,-2 4 0-15,-2 1 1 0,-5 0 0 16,0 2 0-16,-3 3 1 0,-1-2 2 0,-4 3-2 16,-2 1-3-16,-3-1-1 0,-5 4 2 15,-3 1-5-15,-2 0-1 0,-4 0-3 0,-2 1-2 16,-2 4-8-16,-3-1-13 0,1 4-17 16,-5-1-37-16,1 3-58 0,-3 2-72 15,0 1-88-15,0 4-109 16,1-1-69-16,1 1-8 0,2 1 35 0,3-3 65 15</inkml:trace>
  <inkml:trace contextRef="#ctx0" brushRef="#br0" timeOffset="12078.25">14671 10564 70 0,'-9'-2'85'0,"3"-3"-6"15,-3 4-15-15,1-4-10 0,-1 2-7 16,1 2-5-16,-3-2-2 0,1 1 0 16,-1-1 1-16,1 3-1 0,-3-1-1 0,0 1-3 15,0-3-2-15,-1 3-2 0,-1 0 1 16,-2 0-4-16,0 0 3 0,-2 0 1 15,-2 3 2-15,-3-2 3 0,1 2 1 16,-2-1 2-16,-3 2-1 0,-1 4-4 0,-3-2-6 16,-2 0-4-16,0 3-5 0,0 4-3 15,-2-2-2-15,-2-1-2 16,0 5 0-16,0 0-1 0,-2 0 2 0,0 4 1 16,-1 0 3-16,1 1 1 0,-2 0 3 15,2 3 2-15,-3 2-1 0,3 0-1 0,2-1 0 16,0 2-1-16,0 4-3 0,4-1-2 0,0 0-3 15,2 1-1-15,1 3-3 16,3-3-2-16,0 3-1 0,5 0-1 0,0 0 0 16,2 1-4-16,4 4 1 0,0-2-1 15,4 2-2-15,0 0 0 0,5 0 0 16,2 0 0-16,4 3-1 0,-1-3 1 0,6 4 1 16,3-2 1-16,2 0-1 15,3 1 0-15,4 0 0 0,0 0 0 0,4-3 0 16,0 1-1-16,4-2 0 0,0 0 1 15,5-2 3-15,1 3 3 0,5-6 0 0,2 1 4 16,2-3 3-16,5 3 3 0,3-3 0 16,5-1 3-16,2 0 0 0,4 1 0 15,5-1 1-15,1 0 0 0,5 1 0 16,4-4-2-16,0 2 0 0,4-2 1 0,0-1-2 16,2 0 0-16,3-2 2 0,1-1-2 15,3-1-1-15,4-4-2 0,0 3-2 16,4-2-2-16,4-2-4 0,1 2 0 15,3-2-2-15,1-2 2 0,2 1-2 0,-3 0 1 16,3-1-2-16,0-1 4 0,-3 0 1 16,1 0-1-16,-1 2 4 0,3-2 3 15,0 0 1-15,0 0-2 0,1 2-1 0,1-1 0 16,-2-2-6-16,-2 2-3 0,-1-3 0 16,-1 2-3-16,-1-1-1 0,-1-3 1 0,-1 0 2 15,-2 1-2-15,3-1 0 0,-3-3-1 16,2-2 1-16,3 4-1 0,-3-5 0 15,2 1 0-15,-1 0 0 0,-3-3 0 16,0-1-1-16,1 0 1 0,-3 0-1 0,-2 0 1 16,-2-1 3-16,0-2 1 0,-3-2 0 15,1 4 0-15,0-4 1 0,-2-1-3 16,-3-2-2-16,1 2 0 0,-1-4 0 0,-1 0 0 16,-5-2 0-16,0 0 2 15,-4 2 1-15,-4-4 0 0,-1-1 3 0,-3-1 7 16,-5-1 7-16,0 0 6 0,-3-3 7 0,-1-2 7 15,-5 2 2-15,1 0 0 16,-4-2-1-16,-3-1 0 0,-4 0 2 16,-2 2 4-16,-2-4 6 0,-4 1 6 0,-4-1 5 15,-1 3 3-15,-6-3 1 0,1 0-2 16,-5 0-4-16,-5 0-7 0,1 4-8 0,-5-4-7 16,1 0-7-16,-5-1-8 0,-2 5-8 15,-2-4-4-15,-2 0-2 0,-2 0-5 16,-2 0-2-16,-3 1-1 0,-2-1 1 0,-1-1 0 15,-3 1-2-15,-4-1 1 0,-2 1 1 16,-3-3 1-16,-3 2-2 0,-5-3-2 16,-2 0 4-16,-4 0-3 0,-4 3-1 0,0-3-2 15,-5-1 1-15,-2 1 0 0,-4 0-2 16,0-4-1-16,-4 4 1 0,0-1 2 16,-2-1-1-16,0 1 1 0,-3 1-2 15,1 3 2-15,-3-3-3 0,1 0 1 0,-3 0-1 16,1 3 3-16,-1-2 1 0,-2 1 0 15,-2 1 4-15,1-2 0 0,-3 3 2 16,0-1-2-16,-5 1 0 0,1 0-3 0,-4 0-1 16,-1 0 0-16,-3 1-1 0,-1-1-2 15,0 2 2-15,1-2 1 0,-1 2 1 16,0 1 2-16,3 2 1 0,-3-3 1 16,3 3-2-16,-1 0-2 0,1-2 1 0,-3 2-2 15,0 3 0-15,1-1-1 0,-5-1 1 16,0 2 1-16,-2 0-1 0,-2 1 0 15,-1 1-2-15,1 0 1 0,0 1 1 0,-2-1 1 16,0 2 3-16,-3 0-4 0,3 1 3 16,-2 1-2-16,-3 1-2 0,-1 0-2 0,-3 4 1 15,-2-3 1-15,-2 1 0 0,0 3 0 16,0 2 0-16,-2-1 3 0,-2 4-2 16,2 0 2-16,-2 0 0 0,0 6 0 15,-1-1 1-15,-1-1-3 0,-2 2-1 0,1 3 3 16,-1-2-2-16,4 2 2 15,0 0 0-15,4-3 1 0,0 3 3 0,4-1-1 16,4-2 2-16,1 1-1 0,4 1-1 16,-1 1-2-16,1 0-2 0,2-1-2 0,2 4 1 15,-2 1-1-15,2-1 0 0,2 0 0 16,2 5 2-16,5-4-2 0,1 4-3 0,3-2-2 16,6 0-3-16,2 1-11 15,7-3-17-15,5 3-34 0,6-2-55 16,3 2-71-16,9-3-72 0,4 2-79 0,6 0-80 15,5 0-50-15,3 1 14 0,6 1 47 0,3-1 66 16</inkml:trace>
  <inkml:trace contextRef="#ctx0" brushRef="#br0" timeOffset="14583.67">24424 10686 14 0,'-17'-5'78'0,"0"1"-1"16,-2 0-4-16,-2 0-3 0,0-1-4 0,0 1-6 15,0-1-3-15,-3 1-5 16,1 0-1-16,0 1-6 0,-3 0-8 0,-1 2-5 15,-1-3-6-15,-1 3-1 0,-3-2-3 16,0 3 3-16,-4 0 2 0,0 0 4 16,-4 0 4-16,0 0 3 0,-3 3 2 0,1-2 3 15,-2 3 1-15,-3-3 1 0,3 3-2 16,-3 2-2-16,3-1-2 0,-1 3-5 0,3 1-4 16,-3-1-5-16,3 1-5 0,0 6-2 15,-1-1-4-15,1-1-1 0,0 3 1 16,2 0 3-16,-3-2 1 0,3 6-1 0,-2 0 4 15,1 2-1-15,-1 3 2 0,2 0-2 16,-2 5-2-16,1-1 0 0,-1 1-3 16,2 3-2-16,2 0-5 15,0 4-2-15,-1-2-2 0,4 2-1 0,1-1-3 16,2-1 1-16,0 4 0 0,5-3 0 0,-1 2-1 16,5 0-1-16,0-1 0 0,1 1 1 15,5 1-1-15,1 0 0 0,3-1 0 0,0 1-1 16,5-2 1-16,3 2 1 0,1 0 1 15,4-4 0-15,4 3 1 0,3 0 0 16,3-1 1-16,3 0-1 0,4-2-1 16,4 5 0-16,0-5 1 0,5 3 0 0,3-2 0 15,1 3 4-15,4-1-1 0,0 1 1 16,4 0 3-16,2-1 3 0,4-1 3 0,3 1 2 16,2-3 4-16,4 1 0 0,4 1 3 15,2-3 1-15,7 1 0 0,1 0 0 16,7-1-1-16,7 0-1 0,1 0-4 0,7-4-3 15,2 3-5-15,3-2-3 16,1 0-3-16,0 2-1 0,2-4 2 0,3 0 0 16,-1 1 1-16,1-1-1 0,1-3 1 15,3 2 0-15,0-2 0 0,2-1 1 0,0-1 2 16,-1-5 4-16,-1 1 3 0,-2-1 2 16,-1-4 1-16,1 1 2 0,-1-4 3 15,-1 0 0-15,-1-7 1 0,1 3-1 16,-3-3-1-16,3-4-3 0,-3-1-2 15,1-1-3-15,-3-4-2 0,-2 1-1 0,-4-5-2 16,-2-3-3-16,-3-1 0 0,-1-3 1 16,-5-3 0-16,-2-4 8 0,-2 2 6 15,-6-4 7-15,-2 0 6 0,-7-3 6 16,-2-2 3-16,-6 5-2 0,-4-5 2 0,-5 1-1 16,-6-4-3-16,-4 4-3 0,-5-2-2 15,-4-1-3-15,-4 1-4 0,-4-1-6 16,-4 0-3-16,-3-2-5 0,-1 3-3 0,-5-3-4 15,-4-2-2-15,0-1-4 0,-5 2-2 16,-1-2-2-16,-3 1 1 16,-4 1-5-16,-4-3 1 0,-4 3-2 0,-2 0 2 0,-5 2 1 15,-4-1 1-15,-4 0 2 0,-4 3 0 16,-5-4-1-16,-2 2 0 0,-3-1-2 16,-6 0 0-16,-1 0 0 0,-2 1 0 15,-3 0 3-15,-1 0 0 0,-3 2 0 0,0-3 0 16,-2 2-2-16,0 1 1 15,-2 1-2-15,-2 0-1 0,0 1 3 0,-4-1 1 0,0 5-1 16,-5-4 2-16,-2 3 0 16,-3-1 1-16,-3 2-3 0,-3-3 0 15,-3 3 0-15,-5-1-1 0,3-2 1 0,-1 3 0 16,1-1 1-16,4 2-1 0,4-1 2 16,2 0 0-16,6 2 0 0,7 0-13 0,4 6-32 15,6-1-49-15,7-2-60 16,6 8-61-16,5-2-72 0,5 2-71 0,5 5-51 15,2 2 5-15,4 0 35 0,3 1 48 0</inkml:trace>
  <inkml:trace contextRef="#ctx0" brushRef="#br0" timeOffset="17783.34">4843 11974 2 0,'-2'0'86'15,"0"0"-11"-15,-3 0-10 0,3 0-8 16,-2-3-5-16,0 3-3 0,0-2-4 16,-1 2-4-16,1 0-5 0,-2 0-5 15,-3 0-5-15,3 0-6 0,-2 0-2 0,-3 0-1 16,0 0-1-16,-1 0-1 0,-3 2 2 16,-2 1 1-16,0-1 1 0,-2-1 1 15,0 4 3-15,-4-2 0 0,-1 2 2 0,-1-1-2 16,-3 1-2-16,-1 2-1 0,-3 2-2 15,0 0 0-15,-2-2 3 0,1 2 1 16,-1 4 2-16,0-1 1 0,0 1 0 0,0-1-2 0,0 2 2 16,-2 0 0-16,2 1 2 0,0 0 1 15,3-1 4-15,-3 6-1 0,2-2-2 16,2-1-1-16,3 3-1 0,-1-2-1 0,5 2-3 16,0 1-1-16,4-1-3 0,0 1-3 15,4 0-3-15,0-1-4 0,2 0-3 16,3 3-1-16,1-2-2 0,3 4-1 0,2-1-1 15,2 1 0-15,2 0-1 0,2-2 0 16,2 6 0-16,2-5 0 0,3 1 1 16,1 0 0-16,3 0 1 0,4 0 1 0,2 0-1 15,2-1 1-15,3 2 0 0,3 0-2 16,3-1 0-16,1 0 1 0,5-4 0 16,3 4-1-16,1-1 2 0,2-1 1 0,5-2 0 15,1-1 0-15,3 1 1 0,6 0-1 16,3-4 0-16,1 2 0 0,2-1-1 0,3-1 0 15,2-1 1-15,2-2-1 0,0 1 1 16,1-1 2-16,1 1-1 0,5-5 3 16,-1 2 0-16,2-1 0 0,3 0 1 0,1-2-2 15,3 2 0-15,2-2-3 0,2-1-1 16,2-1 0-16,0-2 0 0,2 0 2 16,0-1 0-16,0 0 2 0,-2-4 1 0,2 0 2 15,-2 0 3-15,2-4-1 0,-2 0 0 16,2 3 0-16,-2-4 0 0,3-3-3 15,-1 5-2-15,-2-5 0 0,0-1-1 16,-2 3-1-16,-3-4-2 0,-1 1 1 0,-5-1-1 16,-3 0 0-16,-3 0 0 0,-4-2 2 15,-5 0-1-15,-3 2 4 0,-5-5 3 16,-4 5 8-16,-5-5 6 0,-1 2 10 16,-3 0 9-16,-3-4 8 0,-3 2 9 0,-2-4 4 15,-2 3 2-15,-3-4-1 16,-1 2 1-16,-3-2-6 0,-1-1-3 0,-1-3-6 15,-4 1-5-15,1 2-1 0,-5-3 1 0,-1 3 1 16,-3-3 2-16,-2 1 4 0,-5 2 4 16,-2-3-3-16,-2 3-5 0,-4-3-1 0,-2 1-5 15,-2 2-3-15,-3-3-5 16,-1 3-3-16,-3-3-4 0,-2 2-4 0,-2 0-5 16,-2-2-6-16,-2 3-5 0,-2-3-3 15,-1 2 0-15,-3 0-2 0,-1 2 1 16,-1-4-3-16,-3 4 3 0,-4 1-1 0,-2-2-2 15,-2 1 0-15,-3-1-2 0,-3 0 1 16,-5 1-1-16,-2 0 0 0,-4 0-1 0,-4 0 1 16,-3 0 0-16,-4 2-1 15,-4-3 0-15,-2 2 1 0,-2 1-2 0,-4 2 1 16,-5 2 4-16,0-2 2 0,-4 0 0 16,-2 3 0-16,-4-2-1 0,-4 1 0 15,-3 4-3-15,-6-1 0 0,-2-2 1 0,-4 6-1 16,-3-2 2-16,-3-1 3 15,-1 3-1-15,-2-1 0 0,3 0-1 0,-1 3-3 16,0 1-1-16,3-1-2 0,1 2-3 0,3-1 0 16,4 3 1-16,2-2-2 0,4 2-9 15,5 1-36-15,2 1-49 0,1 3-77 0,7 3-86 16,3 6-91-16,3 0-104 0,5 4-32 16,-3 7 16-16,3-3 59 0,-2 8 76 0</inkml:trace>
  <inkml:trace contextRef="#ctx0" brushRef="#br0" timeOffset="23592.19">6960 13336 18 0,'0'0'23'0,"0"-1"-4"15,0 1-2-15,0-3-1 0,0 3 0 16,0-1 3-16,0 1 3 0,0-2 4 0,0 2 6 16,-3-4 1-16,3 4 5 15,-2-1 1-15,0-2 0 0,0 2 1 0,0-3 1 16,0 3 1-16,-2-4-1 0,-1 2 0 15,-1-1 0-15,2 2 1 0,-3-3-1 16,-1 4-1-16,2-3-1 0,-3 3-2 0,1-2-3 16,-3 2-3-16,3-3-4 0,-3 3-2 15,1-2-2-15,-1 2-3 0,0-3 1 16,1 4-1-16,-3-2 0 0,2 2 0 16,-1-1 0-16,-1 1-1 0,0-4-2 0,1 4-1 15,-3-1-1-15,0 1-2 0,-2-3-3 16,-2 3-1-16,0 0-2 0,0 3-2 15,-2-3-2-15,-2 1 0 0,-1 3-1 0,1-3-1 16,-2 1 0-16,1 2 1 0,-1 0 2 16,-1-3 0-16,3 4 2 0,-2-2 1 15,-1 2 0-15,-1-1 1 0,-1 0 0 0,-1 3 1 16,-1-1 2-16,-2 2-1 0,1-1 0 16,-1 2 1-16,0 0-2 0,0-1 0 15,1 1-2-15,-1 3 0 0,0 0-2 16,2-2 0-16,1 2 0 15,-1 1-3-15,3 0 1 0,-1 2-1 0,3-2 0 0,1 0-2 16,1 0 2-16,2 2 0 0,0-2-1 16,4 0 0-16,0 0 0 0,0 2-1 15,2-1-1-15,0 1 1 0,3 4 0 16,-3 1 0-16,2 1 0 0,1 4 1 0,1 0-1 16,0 3 0-16,1-2 1 0,-1 4 0 15,3-2 0-15,1 1 0 0,3-3 1 16,0 2-1-16,0 2 1 0,2-4 0 0,2 3 1 15,0 0-2-15,0 1 0 0,2-1 1 16,2 0-1-16,0 0-1 0,2-3 1 16,3 2-1-16,-1-3 0 0,3-2 0 0,2 2 0 15,2 0 1-15,1 0-1 0,3 0 3 16,3-1 1-16,1 5 0 0,2-4 0 16,5-1 1-16,2-1-1 0,2-2 1 15,4 3 1-15,2-2-1 0,4-1 1 16,1-1-1-16,1-3 0 0,3 1 1 0,2 1-2 15,0-2 1-15,2 0 1 0,2-1-1 16,2-2 2-16,4-2 0 0,1 2 2 16,3-3 1-16,1 1 1 0,4-3 0 0,-1-2 2 15,6 2 1-15,1-3-1 0,2-2 0 16,2 3 0-16,3-2-1 0,0-1-3 16,-1 1-2-16,1-2-1 0,-3 2-1 0,3-4 0 15,-3 4-1-15,3 0 1 16,-3-1 1-16,3-2-1 0,-1 2-2 0,3-1 1 15,2-1 1-15,2 1-4 0,2-2 1 0,2 1-1 16,0 2 1-16,0-3-1 0,0 2-1 16,0-2 1-16,0 3-1 0,0-3 2 15,-1 2 1-15,1-2-1 0,-2 3 0 0,0-4 0 16,0 1-1-16,0-1-1 0,0 0-1 16,0 0 1-16,0-1-1 0,-2-3 1 15,0 3 0-15,-3-2 0 0,1-2 1 16,-2 1 0-16,-3-3 0 0,1 1 2 0,-1-1 1 15,-1 1 0-15,-3-4 0 0,-2 1-1 16,1 0 1-16,-1 1-3 0,-2-5-1 16,-2 3-1-16,-2-1 1 0,0-2-1 0,-5 1 1 15,1-1 1-15,-5-2 0 0,-4 1 2 16,-2 2 0-16,-2-5 0 0,-6 5 1 16,-3-5 1-16,-1 0 5 0,-7 0 10 15,-3 0 9-15,-1-2 8 0,-4 1 5 16,-3 1 4-16,-4-3-1 0,0 2-5 0,-4 1-5 15,0-1-4-15,-2-2-4 0,-2 1-1 16,-3-1 0-16,1 1 1 0,-5 3 3 16,1-3 9-16,-3-1 6 0,-2 1 7 0,-2-1 4 15,-2 2 1-15,0-3 1 0,-2 1-6 16,-3 1-2-16,-1-5-7 0,-3 4-5 16,-2-2-5-16,-1 1-4 0,-1-1-7 15,-4-1-5-15,-2 1-4 0,-5-1-4 0,1 0-3 16,-7 1-2-16,-2-1 0 0,-2 1-3 15,-4-1 0-15,-2 0 0 0,-3 2 1 0,-1-3 0 16,-3-1 0-16,-2 4 1 0,-2-2-1 16,0-1 0-16,-2 4-1 0,0-1 0 15,-2 0 3-15,-2 0-3 0,0 0 0 16,-1 1 0-16,1 1 1 0,-2 0-2 0,-3-2 0 16,1 3 0-16,-3 1-1 15,0-2-1-15,-1 5 2 0,-3-6 0 0,0 6-1 16,0-2 1-16,0 2 1 15,0 0-1-15,1 0 1 0,-1 2 1 0,2-1 0 16,-2 2 2-16,0 1 2 0,0 1 2 16,3-1 2-16,-3 1 0 0,2 3 3 0,-2 1-1 15,3 0-1-15,-3 0 2 0,-2 4 2 16,-2-2 4-16,0 3 1 0,-5 0 2 0,1 0 6 16,0 0 2-16,-1 3 7 0,-1-2 2 15,-1 3 2-15,-1-3-1 0,-1 2-3 16,1-1-6-16,-1 0-9 0,1 2-6 15,-1 1-5-15,1-1-4 0,-5 4-3 0,0 0-1 16,-2 1-3-16,-2 0 1 0,0 1-1 16,0 0-1-16,0 3 1 0,0-2 1 15,2-1 4-15,0 1 1 0,2 2 0 0,3-3-2 16,1 1 1-16,3 2-4 0,2-2-3 16,-1 3 1-16,3-2-1 0,0 2-1 15,0 1 1-15,-1 2 2 0,3 0-3 0,-2 4-11 16,2 0-33-16,0 4-60 0,0 0-86 15,0 4-89-15,0 2-86 0,4 2-88 16,-2 4-43-16,4 1 19 0,5 0 65 0,3-2 78 16</inkml:trace>
  <inkml:trace contextRef="#ctx0" brushRef="#br0" timeOffset="27670.14">18970 13128 5 0,'-7'-4'62'0,"-1"3"-5"16,1-2-4-16,1 3-4 0,0-1-7 16,-1 1-8-16,1-4-7 0,2 4-2 15,-3-1 0-15,1-2 3 0,0 3 2 16,-1-1-1-16,1 1 1 0,-2-4 0 0,-1 4 0 16,1-1-1-16,-3 1-1 0,-2-2 0 15,-1 2-1-15,-1 0-3 0,-2 0-2 0,0 0 2 16,-4 0 0-16,-1 2-2 15,-3-1 1-15,0 3 3 0,-3 0-2 16,-1 1 0-16,-3 0-3 0,-2 2-1 0,0 1-1 16,-2 1-1-16,-2 1-4 0,-2 1-1 0,0 2-3 15,-1-1-2-15,1 5-1 16,-2-1-3-16,-1-1 0 0,1 4 1 0,0 1 1 16,-1 2 1-16,1 0 2 0,2 2 2 15,0-3 2-15,-1 4 0 0,3 0 0 16,0 3 0-16,2-2 0 0,2 4 0 0,1-1 0 15,1 0-3-15,2 5 0 16,3 0-2-16,1 5-1 0,3 0-4 0,2 0 1 16,2 2-2-16,2 5 1 0,2-1-1 15,4 1 1-15,1 1 0 0,3-1-1 0,3 3 1 16,4-1-2-16,2 1 0 0,3-3 0 16,5 2 3-16,3 0 1 0,4-3 2 15,4-1 5-15,4 2 3 0,7-5 5 0,4 0 4 16,4-3 2-16,5-3 3 0,6 1 1 15,6-3 0-15,4-2-3 0,7-3-1 16,2-2 0-16,4-2-1 0,4-2-2 0,0-5 0 16,3 2 0-16,1-5-3 0,1-3 1 15,2-2 1-15,1-3-1 0,1-3-1 16,2-3-1-16,0-3 1 0,2-2-6 16,2 0 1-16,-2-7 1 0,2 0 8 0,-2-4 9 15,-2 1 7-15,-2-4 5 16,-2 1 1-16,-3-2 0 0,-1-2-9 0,-5-2-10 15,-2-1-8-15,-2 0-5 0,-7-3-2 16,-1-2-1-16,-3 1 4 0,-6 0 11 16,-2-1 10-16,-4 0 10 0,-5-3 15 0,-3 3 16 15,-3-3 11-15,-6 2 2 0,-3-1 3 16,-3 2-1-16,-3-1-9 0,-4 1-13 0,-4 0-11 16,-3 0-12-16,-1 1-10 0,-5 0-10 15,-1-1-4-15,-3-2-6 0,-2 2-3 16,-2 1 0-16,-5-2-1 0,1 2-1 15,-5-4 1-15,1 4 0 0,-5 0 2 0,0-1 0 16,-4 2-2-16,-2 1 1 0,-2-1-3 16,-5 3 1-16,-4 0-3 0,1 0-2 0,-5 4 3 15,-3-3-2-15,-1 2 0 0,-2 1-1 16,-3 1-1-16,1 3 0 0,0-1-2 16,-3-1-2-16,-2 1 0 0,1 2-1 15,-1 0 1-15,-4 1-2 0,0 1 0 16,0-1 1-16,-2 0 1 0,-2 2 0 0,2 2 0 15,-2-3-1-15,0 4-1 0,-3-1 1 16,3 1-2-16,-2-1 0 0,0 2-1 16,2 0 2-16,-3 1 0 0,3 0 1 0,2 0 1 15,0 4-1-15,0-1-6 0,4 1-19 16,0 2-37-16,5 1-59 16,-1 1-71-16,5 1-78 0,4 1-70 0,2 2-62 15,6 4-57-15,3-2 5 0,6 2 43 0,4-1 64 16</inkml:trace>
  <inkml:trace contextRef="#ctx0" brushRef="#br0" timeOffset="29610.53">24644 13149 20 0,'-19'-9'59'16,"2"0"1"-16,3 2-2 0,-1-2-8 15,0 4-8-15,2-2-8 0,3-1-3 16,-1 3-4-16,0 0-1 0,1 0 1 0,-3 1-3 16,3 1-3-16,-3-1-2 0,0 1-1 15,-2 1-1-15,-2 2 3 0,1-3 0 16,-4 3 2-16,-1 3-1 0,-2-3-3 0,-2 2-1 15,-3 2-3-15,-2-1 0 0,-1 1-2 16,-3 0 2-16,-2 1 2 0,-2 3 5 16,-2-4 0-16,-1 3 2 0,-3-1 3 0,-1 2-2 15,1-3 1-15,-3 5-4 0,1-1-1 16,-3 0-3-16,3-1-1 0,-1 5-3 16,3-3-2-16,-3 5-2 0,3-2 0 15,-1 0-1-15,1 4-1 0,1-1-1 0,-1 4-1 16,2-2-1-16,-1 2-2 15,1 0 2-15,4 0 0 0,0 3 1 16,2-2 1-16,2 0-1 0,2 3 1 0,2-2 1 16,3 0-2-16,2 1-1 0,1-1-2 0,3 2 0 15,2-2 0-15,2 0-2 0,4 1 0 16,1-1 1-16,1 1-1 0,3 0 0 16,-1-1 1-16,3 1 0 0,2-1 0 0,1 1 0 15,1 0-1-15,0-2 0 0,2 3-1 16,2 1 1-16,3-4 0 0,-1 4 0 15,2 1 0-15,3 0 1 0,1-1 1 16,1 3-1-16,4-2 0 0,-1 2 0 0,5 2-1 16,1-4 1-16,3 3 0 0,0 0 1 15,3 1 0-15,1-1-1 0,3 0 1 16,1 4 0-16,3-3-1 0,2-2 0 16,0 1 0-16,4 0-1 0,3 0 0 0,1-3 0 15,5 1 0-15,4-2 0 0,2-2 0 16,6-1 0-16,1 1 1 15,3-1 0-15,5-1 1 0,0-4 0 0,4 4 0 16,2-3 4-16,3 1-3 0,1-2 2 0,0 1 1 16,5 1 1-16,0-4 1 0,4 4 0 15,2-3 2-15,2 2 1 0,4-1 2 16,1 2 4-16,-1-4 1 0,2 4 1 16,3-5-3-16,0 2 0 0,-1 1-3 0,3-4-1 15,0-1-4-15,1-1-1 0,3-2 0 16,-2-3-1-16,0-1-4 0,0 0-1 0,-4-4 1 15,-5-1 0-15,-4-1 0 0,-4-1 3 16,-4-1 9-16,-5-2 8 0,-4-1 12 16,-2-3 8-16,-6-1 10 0,-2 0 7 15,-5-2 1-15,-2-1 4 0,-6-4-1 0,-2 0 3 16,-2-2 4-16,-7 1 7 0,-2-2 6 16,-2-2 3-16,-6-1 2 0,-2-2-3 15,-3 1-7-15,-3-1-8 0,-5-3-14 0,-2-1-10 16,-5 3-8-16,-3-7-10 15,-5 1-5-15,-4 2-4 0,-4-7-5 0,-5 2-2 16,-3-5-4-16,-10 2-2 0,-3-5-3 16,-5 1-2-16,-6-3-1 0,-6-3 0 15,-7-1 0-15,-4-1 2 0,-4-3 0 16,-6-1 3-16,-5-1 2 0,-6-1 0 0,-7 1 0 16,-3 1-4-16,-9-4 2 0,-5 7-5 0,-3-2-2 15,-7 2-1-15,-2 2 2 0,-2 1 2 16,-7 3-8-16,-2 0-11 0,-4-1-28 15,-6 4-37-15,-4 0-49 0,-5 2-51 16,-6 1-54-16,-2 4-46 0,-5 1-42 0,-3-1-35 16,-7 6 8-16,-4 0 31 0,-5-1 48 15</inkml:trace>
  <inkml:trace contextRef="#ctx0" brushRef="#br0" timeOffset="32965.97">5294 14312 16 0,'-7'-1'59'0,"1"-3"-8"16,0 3-7-16,-1 1-1 0,1-3 0 0,0 3-4 16,-1-1-5-16,3 1-2 0,-2-4-1 15,2 4 3-15,-3-1 2 0,1 1 0 16,-1-3 0-16,1 3-2 0,0-1-1 16,-3 1-3-16,3-4-4 0,-3 4-4 0,1-2-2 15,-3 2-2-15,1 0-1 0,-1 0-2 16,-1 0 1-16,-3 0 1 0,0 0 0 15,0 0 3-15,-2 2-1 0,-2-2-2 0,0 4 0 16,0-3-3-16,-2 2-2 0,0 2-1 16,0-4-2-16,-5 3 0 0,1 1 0 0,-1 0 0 15,-1 0 2-15,-3-1 1 0,1 2 4 16,-1-1 3-16,-2 3 5 0,-2-2 1 0,0 3 1 16,1-3 1-16,-1 4-2 0,-2-1-1 15,0 1-3-15,0 1 0 0,-2-1 1 16,2 2 4-16,0-1 4 0,0 0 3 15,0 0 3-15,2 1 2 0,0-2 0 16,0 5-3-16,2-1-5 0,3-2-5 0,1 2-3 16,1 0-6-16,-1 1-2 0,3 4-4 15,1-3-2-15,1 2-1 0,2-1-1 0,0 3-2 16,0 2 3-16,4-2-2 0,0 0 0 16,0 2 0-16,2-1 1 0,2 1 1 0,1 1-3 15,1 2 1-15,1-3 1 0,3 4 0 16,1-5-2-16,-1 4-1 0,5-1 3 15,0 0-1-15,2 1-1 0,0 0 0 16,4-1 1-16,1 1-1 0,1 3 1 0,3-2-1 16,-1 2 1-16,5-2-1 0,-1 2 0 0,3-2 3 15,2 2 2-15,4-2 6 0,3 3 8 16,1-3 10-16,7 2 9 0,2-3 7 0,6 1 5 16,2-2 1-16,5 2-3 0,4-1-7 0,1 0-5 15,8-3-6-15,1 1-5 0,5-2-6 16,4-2-2-16,-1 1 0 0,3 0-2 15,2-2-1-15,3-2-1 0,-1 3-1 16,4-4-1-16,3 0 2 0,2 0-2 0,1-1-1 16,3-4-1-16,0 5-3 0,4-5-1 15,0-1-4-15,5 1-2 0,-1-4 0 0,0-1-1 16,1-2 2-16,-1-3 0 0,3 0 2 0,1-3 2 16,1-2 2-16,2-1-1 0,-1 0 0 15,3-2-2-15,2-1-1 0,2 1-3 16,0-5-1-16,-2 4-2 0,0-2-1 0,-2 2 1 15,-2-1 0-15,-1 0 1 16,-3 0 1-16,-1-2 3 0,-1 0 1 0,-3 2-1 16,-2-2-1-16,-2-1 2 0,-4 2-5 15,0-3 1-15,-3 2-1 0,-3-1-2 0,-1 1 1 16,-4-1-1-16,-4 0 0 0,-2-2 1 16,-4 0 0-16,-3 0 2 0,-3-2 0 0,-5 1 0 15,-2 0-1-15,-3-2 3 0,-3 1-3 16,-5-2 1-16,-2 1 0 0,-1 1 2 0,-6-3 2 15,1-3 1-15,-4-1 8 0,-3 3 10 0,-1-3 12 16,-3-1 12-16,-4 3 10 0,-2 0 10 16,-2-1 1-16,-4 1 0 0,-3-2-3 15,-4 2-2-15,0 0-7 16,-4 2-5-16,-4-4-7 0,-2 5-7 0,-3-5-9 0,-3 4-10 16,-3 0-6-16,-4 1-4 0,-4-2-2 15,-3 1-5-15,-3 0-3 0,-3-2 4 16,-6 5-1-16,-3-3-3 15,-3 2-1-15,-5-2 1 0,-4-1 0 0,-2 0-4 16,-6-1 1-16,-2 2 0 0,-3-4 3 0,-4 3-1 16,0-5 0-16,-4 4 1 0,-4-2 4 15,-1-1 0-15,-3 0 1 0,-1-3-3 16,-1 3 1-16,-1-1-1 0,-2 1-2 0,-4-1 0 16,0 1 0-16,-4 0 3 0,-5 4 3 15,1-4 1-15,-3 1 0 0,-1 5-1 16,-3-1 0-16,-2 0-2 0,2 3-1 15,-2 1-3-15,0 2-1 0,0 2 0 16,-2 0-4-16,-2 4 4 0,-2-1 0 0,1 0 0 16,-1 2 1-16,-2 2 5 0,-1 1 5 0,3 0-4 15,0 8 0-15,-1-3 0 0,1 7 0 16,2-1-6-16,0 2-3 0,2 0-1 16,0 2 1-16,4 2-1 0,0-1 2 0,4 1 1 15,5 0 1-15,2 0-4 0,6 2-6 16,2-2-16-16,7 0-38 0,3 0-73 15,8 3-94-15,1 1-93 0,6-1-99 16,3 2-85-16,2 2-14 0,4 1 43 0,0-2 81 16,7-3 89-16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53:06.9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3802 4697 13 0,'-5'-6'134'0,"1"2"-25"0,0-1-17 15,0 1-8-15,-1-1-5 0,1 1-3 0,0-1-5 16,0 2-8-16,-1 0-5 0,1-2-3 16,0 4-3-16,0-4-4 0,-1 2 0 0,1-1 0 15,-2 0 0-15,2 1 0 0,-3-2-3 16,3 4-4-16,-2-3-1 0,-1-1-4 0,-1 1-1 15,-1 0-3-15,1 1 0 0,-3-2 2 16,-1 2-5-16,-1-2-1 0,-4 4-1 0,0-2 1 16,-4 2-1-16,0 1-1 0,-5 0 1 15,-1 0 0-15,-1 0-1 0,-3 1 1 16,-1-1-5-16,0 3 0 0,-2-2-2 16,-2 4-2-16,2-2-2 0,-2 2-3 15,-2-2-2-15,0 2-1 0,0 3-3 0,-2-3-2 16,-2 3-1-16,-5 0-2 0,0 4 1 15,-3 1-1-15,-1 0-2 0,0 2 1 16,-2-1 0-16,2 1 0 0,1 3 1 0,-1-1 2 16,4 3 2-16,1-2 4 0,1-1 3 0,3 2 0 0,-1-1 2 15,5-1-1-15,0 0 0 0,4 0-2 16,1-2-1-16,3 4-2 0,0 0-1 0,1 1-1 16,1-1 0-16,3 2 0 0,-1 3-1 15,1 1-1-15,0 3 2 0,1 2 2 0,3 0 3 16,0 4 1-16,2 0 3 0,2 2 2 15,0 1 1-15,2 2 1 0,0-2 1 0,3 1-1 16,1 1-1-16,3 1-2 0,-1-1 1 0,5 1 1 16,0 2 0-16,4-2-2 0,2 0 1 0,2 3-1 15,4-2-1-15,1 2-2 0,4-3 0 16,4 3 2-16,4-2 2 0,2 2 1 0,2-2 1 16,5 0 0-16,2 0 0 0,2-2-3 15,2 0-1-15,2 0 1 0,2-4-1 0,0 3 4 16,5-2 1-16,-1-1 1 0,3-1 3 0,3-1-3 15,1 1 1-15,4 1-3 0,2-1-1 0,3 0-4 16,3-3-1-16,5 2-1 0,2 0-3 16,6-1-1-16,4-3-2 0,5 0-1 15,4-3 0-15,2-1 1 0,0 1-1 16,4-5 1-16,3-1 1 0,-1-2 2 0,5-2-1 16,-1-4-2-16,3 1-1 0,2-4-2 15,4-4 3-15,2 1 1 0,0-5 2 0,5-1 2 16,-1-1 3-16,0-6 0 0,3-2 1 15,2-3-2-15,1-1-2 0,1-5-5 16,2-2-2-16,2-4 0 0,-2-1-4 0,-2 0-1 16,-3-4 2-16,-1 0-1 0,-5-1 0 15,-4 1 2-15,-2 0 0 0,-2-2-2 0,-6 2-1 16,-1-4 1-16,-4 3 2 0,-4-3-3 16,-4 1 0-16,-2-2-1 0,-3 4-1 15,-3-4 0-15,-5-3-2 0,-4 1 2 16,-5-3 0-16,-6 0 1 0,-1-2 2 0,-8-1 1 15,-1-3 0-15,-5 2-1 0,-3-2 1 16,-5 0 1-16,-5 1 0 0,-3 0-1 16,-5 1 4-16,-4 1 6 0,-4-1 5 15,-4-2 4-15,-3 2 4 0,-6-2 3 16,-2 1 0-16,-6 0-3 0,-3-1-3 16,-3-1-1-16,-7 4-2 0,-2-4-4 0,-7 4 0 15,-2-2-2-15,-6 4 0 0,-2-1-1 16,-6 0-1-16,-3 3 1 0,-6 3-1 0,-2-5 0 15,-4 5-1-15,-4 1-4 0,-5-2 1 16,-6 2 0-16,-2 0-1 0,-5 0-3 16,-1 1 0-16,-3-2 0 0,-2 1-4 0,-6 0-2 15,-2 0-1-15,-7 4 2 0,-4-3 1 16,-6 3 0-16,-2 2 7 0,-7-1 0 16,-4 1 0-16,-2 4-1 0,-2 0-3 15,-6 4-3-15,-5 3-3 0,-4 0-1 0,-4 5 2 16,-2 3 1-16,-5 0 1 0,1 4 0 15,-1 5-3-15,3 5-2 0,-3 0-1 16,3 8-8-16,-1 2-15 16,1 6-30-16,2 1-62 0,4 7-80 0,2 3-85 15,6 3-75-15,5 4-83 0,6 1-43 0,2 2 24 16,6 0 60-16,5-4 75 0</inkml:trace>
  <inkml:trace contextRef="#ctx0" brushRef="#br0" timeOffset="7477.07">14095 5827 54 0,'-4'-1'93'0,"-1"-2"-11"0,1 0-8 0,0 2-4 16,0-2-9-16,-1 2-10 0,3-3-10 15,-2 4-10-15,2-1-6 0,0 1-1 0,0 0 0 16,0 0 2-16,2 0 3 0,-2 0 7 16,-1 0 5-16,1 1 3 0,0-1 3 15,0 0-2-15,0 0 0 0,0 0-2 0,-2 0-3 16,-1 0-2-16,-1 0-2 0,2 0 1 16,-3 0 0-16,1 0-3 15,0 0-2-15,-1 0-1 0,1 0-3 16,-2 0-3-16,-1 4-4 0,1-4-1 0,-1 1-5 0,1-1-2 15,-1 3-4-15,-1-2 0 16,-1 5 0-16,-2-5 0 0,3 4 4 0,-3-1 5 16,0 1 4-16,-1-1 4 0,-1 2 6 15,0-1 2-15,0 3 0 0,-2-2-2 0,-2 2-2 16,0 0-4-16,0 1-3 0,-2 2-3 16,-2 2-3-16,-1-3-2 0,1 1-2 15,0 3 0-15,-3 0-1 0,3 0-1 0,2-3 1 16,-2 3-2-16,1-4 0 0,3 4-4 15,0-3-1-15,0 3-2 0,0-4-1 16,0 5-1-16,0-1-1 0,0-2 1 16,0 2-1-16,0 1 2 0,0 2-2 0,-2 0 0 15,0 2 0-15,-3 0 0 0,3-3 0 16,-2 5 2-16,0 0 3 0,-1 0 4 16,1-1 1-16,-2 2 3 0,1 0 5 15,-1 3 1-15,0 0 1 0,-1-1 2 0,1 1 2 16,-1 3-1-16,3-3 0 15,0 1-3-15,-1 4 0 0,3-2-2 0,0 1-4 16,2 1-2-16,0 0 0 0,0-1-1 16,2 4-1-16,2-2 3 0,0 1 2 15,1-1 3-15,1 4 2 0,2-5 1 0,1 4-1 16,-1 0-1-16,5 0-2 0,-1 0-4 16,3-3-2-16,2 3-3 0,0 0-1 15,4 0-2-15,0 0-3 0,2 1-1 0,3-1 0 16,1-4 1-16,1 4 1 0,3-1-1 15,1-3 2-15,2 3 0 0,0-1 0 16,4-2 0-16,0-1-1 0,2 4-1 16,0-3 1-16,3-1-1 0,1 0 1 0,2 1-1 15,1-1 0-15,-1 0-1 0,3 1 0 16,2 0 1-16,0-1 0 0,1 4-1 16,3-1 1-16,0-2-1 0,0 3 0 15,3 1-1-15,1-4 0 0,2 3 3 0,0-4 1 16,5 1 1-16,0-1 0 0,1 1-1 15,3-5 0-15,0 0-4 0,2 4 0 0,2-5-1 16,0-2 1-16,0 3 0 0,0-2 0 16,2 0 0-16,2-3 0 0,1 1 0 15,-1-2 0-15,0 1 0 0,2-1 0 16,1-4 0-16,-1 1 0 0,3 0 0 0,-1-3 0 16,3 1 3-16,2-3 1 0,-1 1 8 15,3 0 5-15,2-3 10 0,2 1 1 16,2 0 4-16,3-1 1 0,1 0-2 0,3-1-3 15,-1 1-1-15,1 0 1 0,-1 1 1 16,1-1 0-16,-3-3 0 0,3 4-2 0,-3-4-5 16,3 3-4-16,-3-1-2 0,3-2-4 15,2 0-3-15,-1 2-1 16,3-2-2-16,0 0-2 0,4 2-1 0,0-3-2 16,0 0 2-16,0 0 1 0,-2 2 6 0,0-3 2 15,0 4 2-15,-1-2 3 0,1 2 3 16,-2-2 1-16,0 0-3 0,0 2-2 15,-3 1-2-15,3-2-2 0,-2 2-5 16,2-4-3-16,-1 6-2 0,-1-6-1 16,0 0 2-16,-1 3 1 0,1-4 0 0,-2 0 0 15,-3-1-1-15,3 1 0 0,-3-2 1 16,0 1-1-16,1-2-1 0,-3-1 1 16,0 0 2-16,-1 0 2 0,-1 0-3 0,0-1 1 15,-2-2-2-15,2-2 1 0,-2 1-2 16,1 0 1-16,-3-5 1 0,-1 0 0 15,1-1 0-15,0 0 2 0,-2-4 1 0,-2 0-5 16,0 0 1-16,-3-2-1 0,-1-1 2 16,-1-1-2-16,-1-1 0 0,-3-1 2 0,0 1-2 15,-2-2 3-15,-2-2-1 0,0 1 5 16,-2-3 1-16,-2-1 4 0,0 1 0 16,-4 1 0-16,-1-2-1 0,-1-3-4 15,-1 3-2-15,-2-3-1 0,-1 0-1 0,-3-4-2 16,0-1 0-16,-2 1-1 15,-2 0-1-15,-3-5 4 0,-1 3-3 16,-5-1 3-16,1 2-1 0,-5 0 4 0,-2 1 2 16,-4 0-1-16,-2 3 3 0,-3-1 1 15,-1 2 1-15,-1-1-1 0,-4 1-1 16,1 3-3-16,-5-4 1 0,0 1-3 0,-3 0 0 16,-1-1-2-16,0 1-3 0,-2 0 2 15,-3-4-1-15,1 3-1 0,-1-3 1 0,-1 2-1 16,-1-4 1-16,0 5 1 0,-1-4 1 15,-3 1-2-15,0 3 1 0,0-3 1 16,-4 3 0-16,0-3 1 0,-2 1 1 0,0 2 0 16,-2-3 0-16,-3 2-2 0,1-1 1 15,-3 1-3-15,-1-1-1 0,-1 1-1 16,-2-1 2-16,-2 0-2 0,1 1-1 0,-1-2 1 16,-2 0 6-16,-2 2-1 0,-1-2 3 15,1 3 3-15,-4-2-2 0,0 0-2 16,-1 1-5-16,-1-2 4 0,-3 4-4 15,-1-1-3-15,-1 0 0 0,-4-3 0 16,-2 4-1-16,-4 3-1 0,-1-3 0 0,-3 1 1 16,-1 3 1-16,-1-1 1 0,-3 1-1 15,3 1 0-15,-1-1-1 0,0 3-1 0,1 1 2 16,-1 1-2-16,0 0 2 16,1 1 4-16,-1-1 0 0,-2 4 2 0,1-3-2 15,-1 0-1-15,0 5 1 0,-2-6-3 16,-2 5-1-16,0 0-2 0,-2-1-1 0,-2 3 1 15,0-2 0-15,-2 1 0 0,1 2 1 16,-1-1 1-16,2 2 0 0,2 1-1 16,0-2 0-16,0 0 2 0,2 2-1 15,2 1 0-15,2-2 1 0,0 2-1 16,1 0 0-16,-3 2-3 0,0-1 0 16,0 2 2-16,-4 2 0 0,-2-2 0 15,-2 5 0-15,-1-2 1 0,-1 2 3 0,-1-3-3 0,1 3 0 16,2-2-1-16,-1 2 0 0,3-3 3 15,2 3-1-15,0-2 5 0,4-2 1 16,2 3 0-16,5 1-3 0,-1-3-3 16,3 3 1-16,0-2-4 0,-3 3-1 15,1 0 2-15,-3 0 1 0,-2 3-1 0,-2-2 1 16,-2 3-1-16,-2-3 0 0,0 5 0 16,-2-5 1-16,0 3 0 0,0 0-3 15,-1-3 2-15,3 2 1 0,2 2 1 16,3-4-2-16,1 3 0 0,2-1 1 0,1 1-2 15,3 1 0-15,1-1-2 0,-1 1-1 16,3-1 1-16,-2 3 1 0,2 1 1 16,-1 1-1-16,3-3 2 0,-2 4 3 15,2-1 1-15,2 1-2 0,0 0-1 0,0 0 0 16,2 1 2-16,0 2-2 0,4-3-1 0,0 1 2 16,5-2 1-16,2 4 1 15,1-5-1-15,3 1 2 0,2 0-2 0,0-2-4 16,2 2-10-16,3-2-15 0,-3 1-24 15,2 1-41-15,-2 0-64 0,2 2-74 0,-1 2-76 16,-1 1-65-16,-2 1-63 0,2 1-51 16,0-1 14-16,2 1 55 0,3-3 69 15</inkml:trace>
  <inkml:trace contextRef="#ctx0" brushRef="#br0" timeOffset="12492.21">23561 6095 19 0,'-17'1'51'0,"0"2"-9"16,-2-2-5-16,0 5-5 0,-3-5-2 16,1 4 0-16,-2-2-2 0,0 1 1 15,-1 1-1-15,1 0 0 0,-2-2 0 0,-1 1-2 16,1 1-1-16,-3-1-2 0,3 1 2 15,-2-1-1-15,1 3-2 0,1-2-2 16,-1 3-1-16,3-4-4 0,-2 2-1 0,1 1-4 16,-1 2 0-16,0 0-2 0,-1 1 0 15,-1 0 2-15,1 2-1 0,-1 1-1 16,-1-1 2-16,1 1 1 0,-1 0 3 16,1 2-1-16,-1 0 2 0,1-1 0 0,-1 1 2 15,1 1 0-15,-1 1-2 0,-2 0 2 16,3 2-1-16,-3-1-1 0,3-1-1 15,-3 2-1-15,3 0 0 0,-1 1-1 0,1 1-1 16,-1 0 0-16,1 0-1 0,1 0-2 16,1 3 0-16,-1-3-1 0,3 5 1 15,0-4-1-15,0 2 0 0,-1 0-1 16,3 1 1-16,2 0 0 0,2 0-2 0,0-2 0 16,2 2 0-16,3 0 1 0,3 0 1 15,1 0-1-15,3-1 2 0,1 1 2 16,4 0 1-16,0 0 3 0,4 1 1 0,1-1 3 15,3 1 1-15,1-1 0 0,1 3-2 16,3-2-2-16,2 2-2 0,2-2 0 16,4 2-1-16,0-2 1 0,4 2 3 15,5-2 3-15,2 3 3 0,2-3 3 0,4 2 2 16,0-2 2-16,4-1 1 0,3 2 0 16,3-3 0-16,3 1-1 0,2 0 0 15,6 0-2-15,1 0 0 0,3 0-2 16,3 0-2-16,1-1-3 0,3 2-2 0,4-1-1 15,5 1-2-15,3 2-2 0,5 2 1 16,4-4 1-16,4 3 0 0,1 0 0 0,3 1-1 16,0 2 1-16,1 0 1 15,2-1-3-15,1 1 0 0,1-1-1 16,2 1-3-16,4-2-3 0,0 0-3 0,2 0 1 16,0-2-2-16,1 1 1 0,-6-3-1 15,1-1 1-15,-4-1 1 0,0-3-1 0,-3 2 0 16,-1-3-2-16,-3 0 1 0,1 0-1 15,-1-2-1-15,0-3 1 0,1 0-1 0,-1 0 2 16,1-2 0-16,-3-1 3 0,-2-3 0 16,0 0 1-16,0-1 4 0,-2 0 0 15,-2-4 2-15,2 1-3 0,-2-1-2 0,0-3-1 16,0 1-4-16,0-2-3 16,-3-2-1-16,3 1 0 0,-2-2 1 0,-2-3 0 15,-3-2 0-15,-1 0 1 0,-5-1 0 0,-2-3 1 16,-4-1 1-16,-2-4 0 15,-5 2 2-15,-4 0-1 0,-1-4 3 16,-3 2-2-16,-2-1 1 0,-5-3 0 0,-1 1 0 16,-3-1 2-16,-1 0-1 0,-5 1 0 15,0-1 0-15,-4-3 1 0,-3 1 0 0,-1 2 0 16,-5-3 5-16,-1-1 3 0,-3 4 1 16,-4-5 2-16,-4 1 0 0,-5 0 0 15,-2 0-4-15,-1 1-1 0,-5-1-4 0,-5-1-2 16,-3 1-1-16,-3-3-1 0,-4 2-3 15,-1-2-1-15,-6 2 1 0,-3-3 1 0,0 2-2 16,-5 1 2-16,-2-2 1 0,-4-1 0 16,0 3-1-16,-2-4-3 0,0 2 1 0,-4-1-2 15,-1-1-2-15,-1-1 0 0,-1 1 2 16,-3 0-1-16,-3-3 1 0,-2 3 1 16,-6-3-1-16,-3 4 0 0,-1-2-1 0,-5-2 2 15,-2 2 0-15,-4 0 1 16,0-1 2-16,-4 1 1 0,-5-3 1 0,-1 2-3 15,-3-2 1-15,-4 1-3 0,-4-1-1 16,-5 1-2-16,-2-1 0 0,-3 4 0 0,-3-4 2 16,2 3 1-16,0 1 0 0,0 1 0 15,2-1 3-15,1 2 1 0,1 2-2 16,1 0-1-16,-1 5-1 0,2-4 0 16,-1 1-3-16,-1 4-2 0,-1 1 2 0,1 0-1 15,0 2 2-15,1 0 1 0,-1 1 1 16,-2 2 2-16,1 2 0 0,-1 0-3 15,0 0-12-15,3 3-17 0,-3 4-20 16,0-3-31-16,3 4-40 0,-1 0-41 0,5 4-40 16,1 0-49-16,8 1-53 0,3 5-10 15,4-1 20-15,3 3 33 0</inkml:trace>
  <inkml:trace contextRef="#ctx0" brushRef="#br0" timeOffset="17870.06">16675 7538 42 0,'-4'-4'96'0,"0"-2"-19"0,-1 2-12 0,-1-4-6 16,2 5-4-16,-3-5-5 15,3 3-4-15,-2-1-4 0,2 2-3 16,-3-3-3-16,3 3-3 0,-2-4 0 0,-1 3-3 16,1 1-5-16,0 0-4 0,-3 0-4 15,1-1-4-15,-1 1-3 0,-1-1-1 0,-3 1-2 16,0-1-1-16,-2 0 0 0,-1 3 1 15,-4-2 3-15,1 1 2 0,-2 1 2 16,-2-1 2-16,-2 2 3 0,-1-2-2 16,1 3-1-16,-3-2-3 0,-1 2-2 15,-1 2-2-15,0-2-2 0,1 3-2 0,-1-2-1 16,0 2 0-16,1 2 1 0,-1-4-1 16,1 4 0-16,-1 1 3 0,2-1 0 15,-1 3 0-15,1-3-2 0,-1 6-1 16,1-2 0-16,-2 0-1 0,1-1 0 0,-1 1-1 15,1 3 0-15,-1 0-1 0,0 1 1 16,-1-1-1-16,1 2 0 0,2 2 2 0,1-3 0 16,-1 3 0-16,3 1 1 0,2 0-1 15,2 0 0-15,-1 0-1 0,3 2 0 16,0-1-1-16,2-1-1 0,3 2 0 16,-1-1 0-16,2-1 0 0,0 2 0 0,3-1 0 15,1-1 0-15,1 4 0 0,-1 0 0 16,3-1-1-16,2 1 2 0,2-2 1 15,-1 5 0-15,3 0 2 0,3-2 1 16,1 3 1-16,0 3 0 0,5-2-1 16,-1 2-1-16,0-2 1 0,5 2-2 0,0 2 1 15,0-4-2-15,1 3 2 0,3 0 0 16,2 1 0-16,3-1 2 0,-1-1 0 0,4 2 0 16,1-4 1-16,3 3 0 0,1-1 0 15,4 1-1-15,0-3-1 0,1 4 1 16,1-2 1-16,5 1 0 0,-1 1 0 15,0-1 4-15,2 0 2 0,3 1 2 0,1-1 2 16,3-3 3-16,2 2 3 0,2-2 6 16,2-2 7-16,2-1 7 0,4-2 4 15,3-1 4-15,2 1-2 0,3-3-4 16,3 1-4-16,0-2-4 0,2 0 1 0,3 0-3 16,-3 0 2-16,2-2-1 0,0-1 0 15,0 2-2-15,1-3-6 0,-1 3-2 16,2-2-4-16,0-2-4 0,3 1-2 0,-1-2 0 15,3-1-1-15,-1-1 2 16,5 1 3-16,0-1 11 0,4-3 7 0,-2 1 4 16,2 0 3-16,0-2-1 0,2 0-5 15,0-1-6-15,0 1-7 0,2-3-6 0,3-1-5 16,-1-1-4-16,1 3-2 16,-1-3-4-16,0 0-2 0,-1-3-2 0,-1 3 0 15,-2-1 0-15,-4-5 1 0,-4 5-1 16,-3-3 0-16,-4-4 1 0,-4 2 2 0,-2-4-1 15,-2 1 2-15,-4-1-3 0,-3-2 1 16,-1-1-2-16,-3-3-1 0,-2-1-1 16,-2 1-2-16,-2-1 1 0,0-4 0 0,-4 1 1 15,-1-1-2-15,-3 2 1 0,-3-5 1 16,-2 4 1-16,-4-1 0 0,-4-1 3 0,-4 1 9 16,-5 0 8-16,-2 1 6 15,-6-1 6-15,-2-1 2 0,-5-2 0 0,-4 3-4 16,-2-3-8-16,-4-1-4 0,-2 3-6 15,-2-3-1-15,-5 0-4 0,-2 0-2 16,-1-1-3-16,-3 2-1 0,-2-5 1 0,-2 4 1 16,-1 0 0-16,-3-1-1 0,0 0 1 15,-3-3-1-15,-2 3 2 0,1-3-3 16,-5 1-1-16,0-2 2 0,-2 1 2 0,-2 0-2 16,0 1 0-16,0-2 1 0,-2 1-2 15,-3 0 0-15,1-1-1 0,-3 2-3 16,-1 2-1-16,-3-2-1 0,0 2 0 15,-3 0 0-15,-3 4-1 0,-5-2 2 0,1 0 0 16,-2 4 1-16,-3 0 2 0,1 0 1 16,-1 1 2-16,-2 1 0 0,3 2-1 15,-3 1 2-15,1-1-1 0,-1 3-1 0,3-3-1 16,-3 1 0-16,3 2-4 0,-1 3 1 16,3-5-1-16,-3 5-2 15,1 0 1-15,-3 1 0 0,-2 0 2 0,-4 1 0 16,-2 3 1-16,-2-3 0 0,-2 4 2 0,-5 3 1 15,-4-3 2-15,1 3 4 0,-3 1 2 16,0-3 5-16,0 1 4 0,2 0 6 0,2-1 6 16,1 2 1-16,1-2 2 15,3-2 1-15,-3 4-2 0,3-4-6 0,-1 1-4 16,3 0-5-16,0 1-4 0,-1 0-3 16,1-2-1-16,-2 4-1 0,1-2 0 15,-1 3 0-15,2-1-2 0,-1 1-4 16,1 0-3-16,2 0-1 0,2 0-2 15,2 1-2-15,2 2-1 0,2-2-7 0,0 4-28 16,3-1-50-16,-1 2-60 0,3-1-64 16,-1 5-66-16,3 1-65 0,2 1-73 0,-1 4-3 15,1-1 29-15,0 1 49 0,-1 2 62 16</inkml:trace>
  <inkml:trace contextRef="#ctx0" brushRef="#br0" timeOffset="30789.26">2553 11274 9 0,'0'0'119'0,"-2"0"-23"0,2 0-26 0,-3 0-24 15,3 1-17-15,-2 4-9 0,2-1-3 16,-2 4-1-16,2-1 2 0,0 2 1 0,0 1 1 16,0 5-1-16,0-2-1 0,0 0 0 15,0 5 2-15,0 1 4 0,0-2 2 0,0 4 3 16,0 0 3-16,0 0 1 0,-2 4 0 16,2 3-1-16,-2-2-3 0,2 3-1 0,-2 4-1 15,2 1-1-15,-2 0-3 0,0 2 0 0,0-1-1 16,-1 7-2-16,-1-2-2 0,2 4-4 15,0 5-3-15,-2 1-3 0,2 4-1 0,-3 0-2 16,3 5 0-16,-2-1 0 0,2 6 2 0,-2-1 2 16,-1 2 4-16,1 0-1 0,0 2 1 15,0 2 1-15,-1-1 4 0,1 0 3 0,0-2 3 16,-2 2 3-16,1 1 5 0,-1-5 1 0,2 3 0 16,-2-2 0-16,1 0-1 0,1-2-2 15,0 4-3-15,0-5-1 0,-3 4-2 0,3 2-4 16,0-1-4-16,0 0 0 0,-1 2-2 0,1-1-1 15,0 0-2-15,0-2 0 0,-1 2 1 16,1 2 1-16,0-2-3 0,0 2 0 0,-1-3 0 16,1 5 1-16,0-6 0 0,0 2 1 15,-1-3 3-15,1 2 3 0,0-3 1 0,0 0 3 16,2 0 2-16,-3-4 2 0,3 3-1 0,0-1-2 16,0-3-3-16,2 2-4 0,-2-3-5 15,2-2-4-15,0 1-2 0,0-3-3 0,0 0-1 0,0-1 0 16,2-4-1-16,0 1 2 0,0 0-1 15,0-3-1-15,3-1 1 0,-3 3 0 0,2-5 2 16,0 1-1-16,0 1 0 0,1-4 1 16,-1 0-1-16,0-2 1 0,0 0-1 0,1-4 0 0,-1 1 0 15,0-2 2-15,0-1 1 0,3 0-1 16,-3-2 1-16,2 0-2 0,3-1 0 0,-3 2-1 16,3-4-2-16,-1 0 2 0,1-3 0 0,-1 4 1 15,0-1-3-15,1 0 3 0,-1 1-1 0,1-1-1 16,-1 0-1-16,1 1 0 0,-1-1 2 15,1-1-1-15,-1 2 1 0,1-4 1 0,-1 2-1 16,1-2 3-16,1-1-1 0,-1-2 1 0,1-1 0 16,3 0 2-16,0-2 0 0,-1-3-1 0,3 1 2 15,0-4 0-15,0 0 1 0,2-3 0 16,2-1 2-16,0-1 0 0,0-2-2 16,2 1 0-16,0-2 2 0,0-2 0 0,1 0 2 15,-1-2 3-15,2-2 7 0,0 0 7 16,1 0 4-16,1-2 6 0,0-3 1 0,1 1 1 15,1-1-5-15,3-3-4 0,2 0-3 0,-1 0-4 16,3-1-3-16,0-2-2 0,2 2 0 16,2-1 0-16,2-5 6 0,1 5 7 0,-1-5 5 15,2 2 4-15,3 0 1 0,-1 0-1 16,3-3-8-16,-1 2-8 0,5 0-8 0,0-1-5 16,2 0-3-16,2 1-1 0,4-2-2 15,0-1-1-15,5 0 0 0,1-3 0 0,5-2 0 16,0 2 1-16,4-2 0 0,2 2-1 15,3-2-1-15,-1 1-1 0,0 1-3 0,1 0-2 16,-1-2 0-16,0 5-1 0,1 1 0 16,-1 0 2-16,0 0 2 0,3 2 3 15,-3 2-3-15,2-2 2 0,-1 2 1 16,1 0-4-16,-2 2-1 0,3 0-1 0,-3 1 0 16,1 0-1-16,-1 1 0 0,-4 0 0 15,0 3 0-15,-2-3 0 0,-2 1 1 0,0 1 0 16,0-2 0-16,-3 3-3 0,-1-3 2 15,0 1 1-15,-1 1 0 0,-1-3 1 0,-1-1 1 16,-1 1 2-16,-3 0 0 0,0-2-4 16,0 1 0-16,-4-3-3 0,0 2 2 0,0 1 1 15,-2-1-1-15,-2-2 2 0,-2 3-1 16,0-5 7-16,-3 5-5 0,1-1 1 16,-5-3 0-16,0 3 1 0,-1-1-2 0,-3-2 0 15,-2 2 3-15,-3-2 2 0,1-1 2 16,-2 1 4-16,0-5 5 0,-3-2 3 15,-1 1 2-15,0-3 0 0,-1-1-1 16,-2-1 0-16,-1-1-2 0,1-4-2 0,-2 1-3 0,-1 0-2 16,-1-4-1-16,0 2-2 15,-2 0-2-15,-2-2-2 0,0 3 0 0,0-3 0 16,0 2-3-16,-3-2-3 16,1 0 1-16,-2 0-1 0,0 0-2 0,-3-1 1 0,1 1 1 15,-3-1 0-15,1-2 2 0,-3 1 2 16,3-3-2-16,-3 0 0 0,0 1 0 15,1-2-2-15,-3 0 0 0,2 4-2 16,-2-2 1-16,3 2-1 0,-3-2 0 16,2 4 1-16,-1-5 1 0,1 5 0 0,-2 0-1 15,3-1-1-15,-1 0 2 0,0-3 0 16,1 3-1-16,-1-2 0 0,0 2-1 0,1-1 2 16,1 1-3-16,1-2 1 0,1-1-1 15,1 2 0-15,-1-1 2 0,3-2-2 16,2 3 2-16,0 1 0 0,0 1 0 0,1-2 0 15,-1 4 0-15,2 2-1 0,0-1 1 16,0 1 0-16,0 1 2 0,0 3 0 16,2 0-1-16,-2 0 3 0,2 2-2 15,0-1 1-15,2-1-2 0,-2 0-1 0,2-1 0 16,3 1 0-16,-1-3 1 16,2 3-1-16,1 1 1 0,1 0 0 0,1-1 1 15,1 0-1-15,1 1-2 0,0 3 1 16,-1-3 0-16,3 5 0 0,-2-1 0 0,1-1 1 15,-1 0 1-15,2 1 1 16,-3 3-2-16,3-4 0 0,-2 3 0 0,0-1 0 16,-1 1 0-16,1 2 0 0,-1-1 1 15,1-1 0-15,0 3-1 0,-1-4 2 0,1 0 0 16,0 2-1-16,-1-1 1 0,1-1-2 16,-1 2 1-16,1-1-3 0,-2-1-2 15,1 3 4-15,-1 1-1 0,-1 0 1 0,1-2-1 16,-1 1 0-16,1 1 1 0,-1-1 0 15,1-1-1-15,-1 2-1 0,1-1 2 16,-3 1 0-16,3-1 2 0,-3-1-2 0,3 2 2 16,-3 0 0-16,1-1-1 0,-1-1 1 15,0 1-2-15,-1 4-1 0,-1-5-1 16,0 5 2-16,0-5 0 0,1 4 0 16,-3-4-1-16,2 5 1 0,-2-5 1 15,3 5-1-15,-3-5-1 0,2 4-2 0,-2 0 3 16,3-2 0-16,-3 1 0 0,0 2-1 15,0-1 1-15,0-2 0 0,0 1 1 16,-2 2 0-16,3-5 0 0,-3 5 1 16,0-5-2-16,-2 1 1 0,2 1-2 0,-2-1 0 15,0-2-1-15,-1-2 1 0,1 1 1 16,0-2-2-16,-2-1 3 0,0 2 1 16,-2-2 0-16,-1-2-1 0,-1 2-1 15,0 0 5-15,-3-1 2 0,-2 1 1 0,1-2 3 16,-1 2 2-16,-2-3 0 0,-2 4-1 15,1-4-5-15,-1 0-2 0,-2 0-2 0,0 0-2 16,-2 0 2-16,2-3-3 0,-3 5 4 16,-1-6 0-16,2 3-3 0,-2-2-1 15,0 2-2-15,-3-2 2 0,1 2-3 0,0-3 2 16,-3 0 1-16,1 0 0 0,-3 3 0 16,0-3 0-16,1 0 1 0,-1 0-1 15,-1 3 1-15,-1-3-1 0,0 1 0 16,0 2-1-16,-1 1 1 0,-1-3 1 15,0 3 1-15,0 0 1 0,0 3 2 16,-2-4-2-16,3 5 2 0,-3-3-1 0,0 3 0 16,-2-3-1-16,2 2-1 0,-2 1 0 15,0 1 1-15,-2 0 1 0,1 0-2 0,-1 1 1 16,0 2 0-16,-2-1-1 0,2-1 0 16,-3 1 1-16,-1 2 1 0,2 0-1 15,-3 2 1-15,1-2 1 0,-3 2-1 0,1 0-1 16,-1 0 0-16,1 2 0 15,-5-2 0-15,0 3-1 0,1-2 0 0,-3 3 2 16,-2-1-3-16,-2 2 0 0,0-3-1 0,-3 4 0 16,-1-1 0-16,0 0-1 0,-1-2 1 15,-1 2 0-15,2 0 4 0,-3 1-1 16,3-1 0-16,-3 0-1 0,3-1 0 16,0 1 1-16,-1 0-1 0,-1 2-2 0,2-2 2 15,-3 4 1-15,-1-3 1 0,-1 3-1 16,-2 2-1-16,-2-2 0 0,-1 1-2 15,-1 1-1-15,-4 3-1 0,-1-2 0 16,1 2 0-16,-2 0 1 0,-2 2 0 0,1 1 0 16,-1-2 3-16,0 2 3 0,1-1 0 15,1 1 0-15,0 0 2 0,2 1-1 16,-1 0-5-16,1 1-1 0,2-1-1 16,-2 1-2-16,2-1-1 0,0 0 1 15,-2 4 0-15,0-3 3 0,0 3 0 0,-1-1 0 16,-1 2 0-16,2 0-1 0,-2 2-1 15,-1-1-1-15,1 3-2 0,0-2 5 0,0 3 2 16,-1-3 1-16,1 3 1 0,0-3-1 16,0 2 3-16,-1-2-5 0,1 3-2 15,2-4 0-15,0 5 0 0,0-5 1 0,-1 1-2 16,-1 2 0-16,2-3 1 16,-2 1-4-16,-3 2 2 0,3-1 0 0,-2 1 0 15,-1-1-1-15,1 0 4 16,2 2 1-16,-3-3 0 0,3 3-1 0,-2-3-3 0,1 3 3 15,1-3 3-15,0-1-1 0,2 3-2 16,0-2 4-16,-1-2 0 0,1 1 0 16,2 0-3-16,2-1 0 0,-2 0 1 0,2 2-2 15,0-1 1-15,1-1-1 0,-3 2 1 16,-1-2-1-16,1 2-5 0,0-2 5 16,0 1 1-16,0 1-1 0,2-1 0 15,1 2 1-15,-1-1 1 0,2 0-2 0,2 0-1 16,0 1 0-16,1-2 0 0,3 2 1 15,1 0 0-15,-1-4 1 0,3 4-1 0,2-3 1 16,0-1 0-16,2 5-1 0,2-4-1 0,0 2-1 16,0-2 2-16,2 1-1 0,2 2-2 15,0 0 0-15,3-1 2 0,-1-1-2 16,2 3 0-16,3-5 0 0,0 4 1 16,-1-3 0-16,3 3-1 0,0-3 3 0,2 2-3 15,-1-2 3-15,1 1-1 0,0 0 0 0,0-1-1 16,2 0 1-16,0-1 0 0,0 1-2 15,0-1 1-15,0 1-1 0,2-2 2 0,-2 2 1 16,2-3-1-16,0 0 1 16,0 2 1-16,0-2 0 0,0 2 0 0,0-4-1 15,2 3 2-15,-2-2-1 0,2-1-1 16,1 1-1-16,-1-1 2 0,0 1 1 16,0-3-3-16,2 2 1 0,-1-2 0 0,1 1 1 15,-2-2-1-15,2-1 0 0,-1 3 0 16,1-3 0-16,-2 0 0 0,0 0 1 0,0 0-1 15,1 0 1-15,-1-3-1 0,0 2 2 16,0-2-2-16,0 1 0 0,1-1 2 16,-1 2 0-16,0-1 2 0,2-3-2 0,1 2 4 15,-1-2 0-15,0 4-3 0,0-3 0 16,3-1 0-16,-3-1 3 0,3 2-2 0,-3-1 0 16,2 0 1-16,1 0-1 0,-1-3-1 15,1 5-2-15,-1-5 0 0,0 4 0 16,1-2 1-16,-1-1 1 0,1-1-1 0,-1 3-2 15,0-4-1-15,-1 2 0 0,1-2 1 16,-2 1 1-16,3-1 1 0,-3 2 3 0,3-2-1 16,-3 3 0-16,2-4 0 0,-1 5-3 0,1-4-2 15,-2 1-1-15,3 0 0 0,-3 0 1 16,2-1-1-16,1 3-1 0,-1-1 1 0,1-1 2 16,-1 3 0-16,1-3-2 0,-1 1 2 15,3 3-1-15,-3-2-2 0,2 1-1 0,-1-2 0 16,1 3 1-16,1-4-1 0,-1 4 2 15,1-1 2-15,2 1 0 0,-3 0 0 0,3 0 1 16,-1-1 0-16,3 1-2 0,-2 0 0 0,2 0 0 16,-1 3 0-16,1-3-1 0,2 3 1 15,0-1-3-15,0 2-5 0,0-3-11 0,0 1-18 16,2 2-31-16,-2-3-43 0,2 3-54 0,-3 0-55 16,3 0-57-16,-2 5-45 0,2 5-40 15,-4 0-64-15,0 5 3 0,0 3 30 0,-3 2 51 16,1 0 55-16</inkml:trace>
  <inkml:trace contextRef="#ctx0" brushRef="#br0" timeOffset="35417.83">23793 11558 67 0,'-2'0'88'16,"0"2"-5"-16,0-2-9 0,2 3-8 15,-2-3-8-15,2 1-7 0,-2-1-8 16,2 3-5-16,-2-3-1 0,0 2 0 16,0 2 0-16,-1 1 3 0,1 1 4 0,-2 3 0 15,-2 4 2-15,-1-1-1 0,1 5 2 16,-2 0 4-16,-1 7 3 0,-2-3 7 16,1 8 2-16,-1-3 2 0,1 3-2 15,-1 0-3-15,-2 5-3 0,3 0-6 0,-3 3-2 16,3 0-1-16,-3 6 1 0,2 2 2 15,-1 5 8-15,1 4 5 0,0 5 6 16,1 4 2-16,1 4 0 0,-1-1 0 0,1 6-8 16,3-1-8-16,0 4-8 15,-1 0-7-15,3 1-7 0,2 4-5 0,0-5-4 16,0 4-3-16,0 0 2 0,-3 4 1 16,3 0 2-16,-2 5 3 0,-2 2 3 0,1 5 4 15,-1 0 0-15,-2 4-1 0,-1-1-2 16,1 0-1-16,-3 0-2 0,3-1-7 15,-3-3-4-15,3-4-3 0,-3-3-2 16,3-3-3-16,-1-3-5 0,3-2-2 0,-1-4 1 16,1-3-4-16,0-6 2 0,1 2-2 15,1-5 3-15,2-2-2 0,-2-2-8 16,2-6-20-16,-3-4-32 0,3-1-41 0,-2-8-48 16,2-1-55-16,0-5-49 0,0-5-41 0,4-7-58 15,0-2-26-15,0-6 11 0,4-6 35 16,1-7 47-16</inkml:trace>
  <inkml:trace contextRef="#ctx0" brushRef="#br0" timeOffset="38139.39">24007 11773 111 0,'13'-3'134'0,"2"3"-25"0,2-2-22 16,2-1-17-16,2 2-9 15,2-2-8-15,3 1-2 0,1 2-2 0,3-3-4 16,4 3-2-16,-1-1-2 0,3 1-2 0,3-3-2 15,1 3-2-15,2-2 1 0,3 2-2 16,-1 0 1-16,3 0-4 0,1 0 1 16,3 0-2-16,2 0 0 0,0 0 0 15,4 0-2-15,0 2 1 0,2-2-2 16,3 3-1-16,-3-3-3 0,2 1-2 16,3 2-4-16,-3-1-3 0,5 1-1 0,0-2-1 15,-1 2 0-15,5-1-3 0,0-2 1 16,4 3 2-16,0-2 2 0,2-1 2 0,3 2 3 15,1 2 3-15,0-3 0 16,3 2 2-16,-3-2-2 0,1-1-1 0,-1 4 0 16,1-4 0-16,-3 1 0 0,2-1-1 0,-1 3 0 15,-1-3-2-15,0 0-2 0,-1 0-4 16,1-3-4-16,0 3-2 0,1-1-5 16,1 1 0-16,-2-4 0 0,3 4 5 0,1-1 7 15,-1 1 8-15,1 0 6 0,-1 0 6 16,-1 0 2-16,1 0 1 0,-1 1-3 15,3-1-3-15,-1 4-6 0,1-3-4 16,-1 2-5-16,1-2-3 0,1 3-5 0,3 0-1 16,0-3-4-16,0 5 0 0,2-1 0 15,0-1-2-15,0 1 0 0,-3-4 0 16,-1 3 0-16,2 2 2 0,-3-5 3 0,3 4 0 16,-2-2-1-16,2 1-1 0,-1-2 0 15,1 2-2-15,2-1-3 0,0 2-3 0,0-3 2 16,-2 3-1-16,-1-4 2 0,-3 3 1 15,-3 0-2-15,-1 0 2 0,-5-3 1 16,-2 4 0-16,-4-3-1 0,-1 3 0 0,-1-2 1 16,0 2 1-16,-3-1 0 0,-2 1-2 15,1-1 0-15,-3 0-2 0,-2 0 1 16,0-1-1-16,-4 2 0 0,0-4 1 0,-4 3-2 16,0-3 2-16,-5 2-2 0,-4-3 1 15,-4 1 0-15,-2-1 0 0,-2 4 2 16,-5-4 1-16,-3 0 0 0,-1 0 0 0,-4 0 2 15,-2 0 1-15,-2 0 1 0,0 0 3 16,-5 0 5-16,1 0 2 0,-3 0 1 0,1 0 2 16,-1 0-2-16,-2 0-5 0,-1 0-4 15,1 0-5-15,-2 0 0 0,0 0-2 0,1 2 0 16,-1-1-1-16,0 2 0 0,0-2 2 16,1 3-1-16,-1 0 0 0,0 1 0 0,-2-1 0 15,0 1 0-15,0 2 0 0,-2-2 1 16,0 3-1-16,0 0 1 0,0 5 0 15,-2-3 1-15,-2 4 0 0,0 0 0 16,0 3 1-16,-3 2 2 0,1 4-2 0,-3-2 0 16,1 7 1-16,0-2 1 0,-1 7 1 15,1-3-1-15,-1 5 0 0,1 0 1 16,-3 3-2-16,3-3-3 0,-3 4 0 0,-2 1 1 16,1 0-1-16,-3 2 0 0,0 0 0 15,-4 4 2-15,0 0 2 0,-2 4 2 0,0 2 3 16,-5 1 2-16,1 1 3 0,-1 2-2 15,-1 2 1-15,-3 0 0 0,1 1-1 0,-1 2 1 16,-2-2-1-16,0 3-1 0,1 2-2 16,-3 0-1-16,2 2 1 0,-2 1-3 0,2 2-2 15,3-5 1-15,-1 4 2 0,3-2 4 16,1-3 2-16,1 0 4 0,2 0 2 16,1-1 1-16,3-4-1 0,-2 1-2 0,2-5-6 15,2 1-4-15,0-5-2 0,0-5 0 16,0-1-3-16,1-3 1 0,-1-4 1 15,0-3 0-15,-2-4 2 0,2-1 5 16,-2-5 3-16,2-2 7 0,-2-2 2 16,0-3 2-16,-3-1-1 0,1-6-3 0,0 1-4 15,0-3-5-15,-2-3-5 0,-1-1 0 0,-1-4-3 16,2 0-1-16,-3-3-1 0,3 2 2 16,0-4 2-16,-1 1 3 0,1-1 4 0,2 0 3 15,0 0 2-15,2 1 1 0,0-1-3 16,0 0 1-16,0 1-3 0,2-1-2 15,0 2 0-15,0 0 1 0,2-2-2 16,-2 4-1-16,0-2 2 0,0 2 0 0,0 1 1 16,0 0 2-16,0 0 2 0,3 1-1 15,-3 3-2-15,2 1-3 0,-2-1-1 0,2 3-3 16,-2 2-1-16,2 0-1 0,-2 2-1 16,0 2-1-16,1-2-2 0,-1 3 1 0,0 1 1 15,0-1 1-15,0 2 2 0,0 2 1 16,2-1 1-16,0 2-2 0,0 3-3 0,3 0 1 15,1 2-3-15,-2-3 0 0,3 4 0 16,-1 3 2-16,1-2 0 0,-1 3 1 16,1 1-1-16,-3-1 0 0,0 1 0 0,0 2-3 15,1-2 2-15,-3 0-1 0,0-1-1 16,-2 4 1-16,2-3-1 0,-2-1 2 0,0 0-1 16,-2 1 2-16,0-1 2 15,0-3 1-15,0 2 3 0,0-2 3 0,0 2 2 0,0-3 5 16,0-3 3-16,0 1 3 15,2 0 1-15,-2-3 1 0,2-3 0 0,-2 0-3 16,0-1-1-16,0-1-4 0,0-1-4 0,-2-4-1 16,0 1-4-16,-1-2-2 0,-1 0-4 0,2-3 0 15,-2-1 1-15,-1-1-1 0,1 1-1 0,0-4-2 16,-3-1 5-16,3 0-3 16,-2 0-1-16,-3-1-2 0,3-4 0 0,-3 1 1 15,-1-1-2-15,-1-1 1 0,0-3 3 0,-1 0 0 16,-3-2 1-16,0 1 2 0,-2-2-3 15,0 1 0-15,-2-3-4 0,-2 3 1 0,-1-3 1 16,1 2-5-16,-2-2 2 0,0-1-1 16,-3 1 2-16,1-1-1 0,-1 2 1 15,-1 0 1-15,-3 0 1 0,0 1 0 16,-2-1 0-16,-1-1-1 0,-1 0-1 0,-5 0 0 16,1 2-2-16,0-2 2 0,-2-1-2 15,-2 2 2-15,1 0 2 0,-1 0-1 16,-1-3 0-16,1-1 0 0,0 1 1 0,-1 1 4 15,1 0-2-15,2-1 2 0,2-1 0 16,1 1 0-16,1 2-3 0,3-2-2 0,1-1 0 16,2 1 0-16,-2 0 1 0,3 2 1 15,-3-2 2-15,-2-1-2 0,0 1 3 16,-4-2-3-16,-2 2 0 0,-3-1-2 0,-3 0-2 16,-1 0-1-16,-4 0-1 0,0 1 1 15,-4-4-1-15,0 2 2 0,0 1 4 0,2-2-2 16,0 1 2-16,2 1 0 0,2-2-1 15,3 1 1-15,3 2-2 0,1 1-3 16,4 1-1-16,0 0 2 0,0 2-2 16,-1-1 1-16,3 4 1 0,-2 1 2 15,0-1 1-15,-2 0 0 0,2 3 0 16,-3-3 0-16,3 1-1 0,-2 0 0 0,2 0-2 16,2-1 2-16,0 0 4 0,2 1 1 15,2-1 0-15,2 0 0 0,3-1 1 0,1 1-2 16,5 0-4-16,0 2 1 0,4-2-1 15,2 3 3-15,0-2-3 0,2 1 1 16,3 2 0-16,-1 0-2 0,-2 1-2 0,3-1-1 16,-3 0 1-16,-2 4 1 0,0-4-1 15,-2 2 2-15,-2-2-1 0,-2 4 2 16,-2-4 0-16,2 2-2 0,-3-1 0 16,3 0-1-16,2-4 3 0,2 3 1 0,2-3-2 15,2 1 2-15,5 1 1 0,-1-3 0 16,5 1 0-16,0 0-1 0,1 1-1 15,3-2 0-15,3 2-4 0,1-2-4 16,0 3-5-16,0-2-6 0,2 1-7 0,3 2-16 16,-3-3-25-16,2 2-39 15,-1-1-51-15,1 0-57 0,-1 1-58 0,-1 1-50 16,0 1-42-16,0-1-64 0,3 0-3 0,-3 0 33 16,3 1 50-16,-1-2 59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DCEE-F8C6-9EA2-C7AE-FFAA80938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01F51-96DC-72AA-593B-8F9A76FA5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854B-F262-0940-C14D-85630B15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758B0-8F69-32CC-A59F-0F8B1876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E0D4-4AF6-5D53-BE1A-EAB0AB74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A843-92A5-DCA6-2585-4D6D4AC1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25C3-E212-864E-50E1-9DE3852E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BDBC-9452-1EBC-FB3C-7F8DF580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D77F3-5BD4-35BB-29BA-CA41C13B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ACD06-A16A-A5BF-4FA2-2B56360A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3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24C-C6FE-3624-06BE-55B19A0B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D76B5-3F97-3263-5D61-AC3DD82B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5A6C0-334F-C12D-7445-8A3F5083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863F3-FE37-AB1A-DDE9-D115BE0F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F0B0C-EBD9-326F-2F31-54D6ADAD1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B319-1068-A10F-594D-5C0C74D9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4B710-462F-2B48-BDA4-BB62DDAA2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AC7DD-F7E5-D712-A38E-2F064277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6A435-4905-A5FE-63BE-78344285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26C59-0BDF-CDB3-B402-A00EA807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05732-3D58-D1B8-30AE-73A46DD6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9699-4E10-3B83-699B-5E737AA0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820E5-D843-9559-EAEC-05C44D717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36433-3F47-89A7-9F89-318CA7731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7C4DC1-523C-FBE3-F781-FEF43D1BF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2FFF8-B3F8-71A2-74BE-184F1FF98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27BEA-B28E-3D25-70D3-FB7501716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AFF97E-0CBA-5D88-82F4-E5331C18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15C2E-A8F2-6D60-2551-9830E4E8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7242-9A77-8E26-6B93-735A62AD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5F649-D7B4-442F-D417-69CC802A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7466E-F438-6282-0983-647FADC1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03229-5DD4-33A4-FF15-0E26A837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3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999E4-E924-E99F-8683-7F946F1A2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BA7D65-F1BE-E1B4-E3C2-8EDDA359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62AB6-4E35-1F11-5B1A-58B24A7C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4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37D1B-4E64-B44F-F5A3-629B0FDA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F5ACD-AB53-6CA7-BB1E-32AE76FCD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9B10E-45C8-8C4F-EBD9-C15E5C96C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F6B-ACF2-D3DA-F954-D9D79095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1012C-3B7A-7D13-AF8A-CAB113A3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E7561-4ACA-2F5F-AFF4-1050C111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1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273D-EA45-2D22-2EA7-6BC71EFE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E44EEA-D9A2-996A-6898-B4A487400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55907-26AB-4FD3-3246-5A5BBE018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391F6-574E-4F8B-3130-F4A9773C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A6496-A8BF-A0CC-20EC-233E99BB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16126-8DD3-96CA-96A0-7A4B0707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7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A033-BFF1-A26F-2533-5B16500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BA59F-34EA-9BD7-CFC0-6D0D4A949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E062C-719D-EB94-E26B-3D055F00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946E0-B661-2410-B482-6D98D1B1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3218-B214-D7A7-FB4B-2832CAA0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4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CE8B4A-0953-4C59-A93B-0C3B5F62F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A63289-FD37-B965-798E-987EE3655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EB398-FB7D-93F4-0998-22BD018F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4DAEA-FF68-7133-7AC7-687E4130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022D8-13A5-76A4-AA5F-49FEF013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0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40852C-62BF-F229-E6D7-40C06D03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DE439-C00E-0DCA-DD98-9470BD90E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59E0-0A80-9682-188A-C7F242BF4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14D2-0DF9-472A-AF68-5C772E74366D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A1BB9-90A3-2FD1-E8E1-680DEA42B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2910D-556D-7F34-C9A2-C52F739CF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4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0109-37E9-7942-DA44-8BE380511D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Pendahuluan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kimia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medisinal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79CCE-6B36-93D8-839B-935D86F25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2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5493-BF39-72EF-276D-1F98C1F5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Sasaran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belajar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5DE78-EEE6-EAB5-A52F-FFF87716C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  <a:p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obat</a:t>
            </a:r>
            <a:endParaRPr lang="en-US" dirty="0"/>
          </a:p>
          <a:p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aktif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metabolisme</a:t>
            </a:r>
            <a:r>
              <a:rPr lang="en-US" dirty="0"/>
              <a:t> </a:t>
            </a:r>
            <a:r>
              <a:rPr lang="en-US" dirty="0" err="1"/>
              <a:t>obat</a:t>
            </a:r>
            <a:endParaRPr lang="en-US" dirty="0"/>
          </a:p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obat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0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D50D-C0C6-835D-4432-CCB4DA286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Pendahuluan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11B41-0420-FB09-09BB-534B5C0A5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Dalam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dekade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pengembangan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dua </a:t>
            </a:r>
            <a:r>
              <a:rPr lang="en-US" b="1" dirty="0" err="1">
                <a:solidFill>
                  <a:srgbClr val="FF0000"/>
                </a:solidFill>
              </a:rPr>
              <a:t>tujuan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utama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Bukti </a:t>
            </a:r>
            <a:r>
              <a:rPr lang="en-US" dirty="0" err="1"/>
              <a:t>empiris</a:t>
            </a:r>
            <a:r>
              <a:rPr lang="en-US" dirty="0"/>
              <a:t> dan </a:t>
            </a:r>
            <a:r>
              <a:rPr lang="en-US" b="1" dirty="0" err="1">
                <a:solidFill>
                  <a:srgbClr val="FF0000"/>
                </a:solidFill>
              </a:rPr>
              <a:t>pendekatan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rasional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b="1" dirty="0" err="1">
                <a:solidFill>
                  <a:srgbClr val="FF0000"/>
                </a:solidFill>
              </a:rPr>
              <a:t>tinggi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untuk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keamanan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indeks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terapi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31B97-4032-F00E-9393-342CA6B0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13" y="4679878"/>
            <a:ext cx="3701374" cy="10274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EAD5C8F-CDEB-78B5-9C19-A167F4FB6538}"/>
                  </a:ext>
                </a:extLst>
              </p14:cNvPr>
              <p14:cNvContentPartPr/>
              <p14:nvPr/>
            </p14:nvContentPartPr>
            <p14:xfrm>
              <a:off x="653760" y="4414320"/>
              <a:ext cx="2914200" cy="1696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EAD5C8F-CDEB-78B5-9C19-A167F4FB653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4400" y="4404960"/>
                <a:ext cx="2932920" cy="171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721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A626-7978-A734-BF3A-2929B39B2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2BC6-28C0-3567-14D1-F240423E6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74580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Desain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bertujuan</a:t>
            </a:r>
            <a:r>
              <a:rPr lang="en-US" dirty="0"/>
              <a:t> untuk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derajat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terapi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tinggi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aksi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spesifik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interaksi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(ligan)</a:t>
            </a:r>
            <a:r>
              <a:rPr lang="en-US" dirty="0"/>
              <a:t> dan </a:t>
            </a:r>
            <a:r>
              <a:rPr lang="en-US" b="1" dirty="0" err="1">
                <a:solidFill>
                  <a:srgbClr val="FF0000"/>
                </a:solidFill>
              </a:rPr>
              <a:t>reseptor</a:t>
            </a:r>
            <a:r>
              <a:rPr lang="en-US" b="1" dirty="0">
                <a:solidFill>
                  <a:srgbClr val="FF0000"/>
                </a:solidFill>
              </a:rPr>
              <a:t> (protein)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0A8E4-866D-FA23-A4FC-B49DEDAA4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262" y="1825625"/>
            <a:ext cx="5702538" cy="352207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CD7DE37-66BC-7C83-77F3-65623A2C70E2}"/>
                  </a:ext>
                </a:extLst>
              </p14:cNvPr>
              <p14:cNvContentPartPr/>
              <p14:nvPr/>
            </p14:nvContentPartPr>
            <p14:xfrm>
              <a:off x="543960" y="800640"/>
              <a:ext cx="10844640" cy="5442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CD7DE37-66BC-7C83-77F3-65623A2C70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4600" y="791280"/>
                <a:ext cx="10863360" cy="54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252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564AE-DBAC-B928-FFFD-18D128CE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E5B45-F0C7-8119-E745-BD6B67E8C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Dalam </a:t>
            </a:r>
            <a:r>
              <a:rPr lang="en-US" b="1" dirty="0" err="1">
                <a:solidFill>
                  <a:srgbClr val="FF0000"/>
                </a:solidFill>
              </a:rPr>
              <a:t>pengembangan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dua </a:t>
            </a:r>
            <a:r>
              <a:rPr lang="en-US" b="1" dirty="0" err="1">
                <a:solidFill>
                  <a:srgbClr val="FF0000"/>
                </a:solidFill>
              </a:rPr>
              <a:t>jenis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pendekatan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penemuan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baru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modifikasi</a:t>
            </a:r>
            <a:r>
              <a:rPr lang="en-US" b="1" dirty="0">
                <a:solidFill>
                  <a:srgbClr val="FF0000"/>
                </a:solidFill>
              </a:rPr>
              <a:t> pada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yang sudah </a:t>
            </a:r>
            <a:r>
              <a:rPr lang="en-US" dirty="0" err="1"/>
              <a:t>ada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92B00-4C60-6EDC-0127-BEB2915D6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16" y="2930836"/>
            <a:ext cx="6373367" cy="32461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80F156E-09ED-4A2D-3FEE-0893D684431E}"/>
                  </a:ext>
                </a:extLst>
              </p14:cNvPr>
              <p14:cNvContentPartPr/>
              <p14:nvPr/>
            </p14:nvContentPartPr>
            <p14:xfrm>
              <a:off x="2658600" y="413640"/>
              <a:ext cx="8086680" cy="6233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80F156E-09ED-4A2D-3FEE-0893D68443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49240" y="404280"/>
                <a:ext cx="8105400" cy="625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547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60057-8F29-4FD7-A271-66E4554D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Pertimbangan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dalam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desain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91A52-5068-2426-0329-5803DA932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Bioavailabilitas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gambaran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aktivitas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. </a:t>
            </a:r>
            <a:r>
              <a:rPr lang="en-US" dirty="0" err="1"/>
              <a:t>Bioavailabilitas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aturan</a:t>
            </a:r>
            <a:r>
              <a:rPr lang="en-US" b="1" dirty="0">
                <a:solidFill>
                  <a:srgbClr val="FF0000"/>
                </a:solidFill>
              </a:rPr>
              <a:t> Lipinski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A8646-7C79-1E8D-4B67-AE6411DD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57" y="3429000"/>
            <a:ext cx="8560085" cy="25896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BB930B-E915-4973-C3FE-7765A1F9E9C9}"/>
                  </a:ext>
                </a:extLst>
              </p14:cNvPr>
              <p14:cNvContentPartPr/>
              <p14:nvPr/>
            </p14:nvContentPartPr>
            <p14:xfrm>
              <a:off x="820080" y="1492560"/>
              <a:ext cx="9731520" cy="4776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BB930B-E915-4973-C3FE-7765A1F9E9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720" y="1483200"/>
                <a:ext cx="9750240" cy="47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598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E494D-E49E-B453-EE0E-0F7656EC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595F-7EE2-D204-5D33-D62F023A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958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Solubilitas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ukuran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kelarutan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lipofilik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hidrofilik</a:t>
            </a:r>
            <a:r>
              <a:rPr lang="en-US" dirty="0"/>
              <a:t>. Sifat </a:t>
            </a:r>
            <a:r>
              <a:rPr lang="en-US" b="1" dirty="0" err="1">
                <a:solidFill>
                  <a:srgbClr val="FF0000"/>
                </a:solidFill>
              </a:rPr>
              <a:t>lipofilik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bagian</a:t>
            </a:r>
            <a:r>
              <a:rPr lang="en-US" b="1" dirty="0">
                <a:solidFill>
                  <a:srgbClr val="FF0000"/>
                </a:solidFill>
              </a:rPr>
              <a:t> non polar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benzena</a:t>
            </a:r>
            <a:r>
              <a:rPr lang="en-US" dirty="0"/>
              <a:t>, </a:t>
            </a:r>
            <a:r>
              <a:rPr lang="en-US" dirty="0" err="1"/>
              <a:t>eter</a:t>
            </a:r>
            <a:r>
              <a:rPr lang="en-US" dirty="0"/>
              <a:t>, dan ester. Sifat </a:t>
            </a:r>
            <a:r>
              <a:rPr lang="en-US" b="1" dirty="0" err="1">
                <a:solidFill>
                  <a:srgbClr val="FF0000"/>
                </a:solidFill>
              </a:rPr>
              <a:t>hidrofilik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bagian</a:t>
            </a:r>
            <a:r>
              <a:rPr lang="en-US" b="1" dirty="0">
                <a:solidFill>
                  <a:srgbClr val="FF0000"/>
                </a:solidFill>
              </a:rPr>
              <a:t> polar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asam</a:t>
            </a:r>
            <a:r>
              <a:rPr lang="en-US" dirty="0"/>
              <a:t>, </a:t>
            </a:r>
            <a:r>
              <a:rPr lang="en-US" dirty="0" err="1"/>
              <a:t>amina</a:t>
            </a:r>
            <a:r>
              <a:rPr lang="en-US" dirty="0"/>
              <a:t>, dan </a:t>
            </a:r>
            <a:r>
              <a:rPr lang="en-US" dirty="0" err="1"/>
              <a:t>hidroksi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989B3-ECD9-F7F4-5A2A-3E44F3EC6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279" y="2352252"/>
            <a:ext cx="4831521" cy="329808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4075C29-C0DD-5905-E2FD-2C05D39C44FB}"/>
                  </a:ext>
                </a:extLst>
              </p14:cNvPr>
              <p14:cNvContentPartPr/>
              <p14:nvPr/>
            </p14:nvContentPartPr>
            <p14:xfrm>
              <a:off x="810000" y="378000"/>
              <a:ext cx="10168560" cy="6213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4075C29-C0DD-5905-E2FD-2C05D39C44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640" y="368640"/>
                <a:ext cx="10187280" cy="623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1449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B0A3-E8F6-B9D2-6713-455A22592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74F44-14B9-16D8-8624-8A8A691A7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Struktur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interaksi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atau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dengan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reseptor</a:t>
            </a:r>
            <a:r>
              <a:rPr lang="en-US" dirty="0"/>
              <a:t>.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reseptor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hidrogen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Van der </a:t>
            </a:r>
            <a:r>
              <a:rPr lang="en-US" b="1" dirty="0" err="1">
                <a:solidFill>
                  <a:srgbClr val="FF0000"/>
                </a:solidFill>
              </a:rPr>
              <a:t>waals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D39EA3-5665-AF3D-197D-3BB6DFFD7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032" y="3756434"/>
            <a:ext cx="7167936" cy="273644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834A76-88D3-D027-88D3-94FAB202901A}"/>
                  </a:ext>
                </a:extLst>
              </p14:cNvPr>
              <p14:cNvContentPartPr/>
              <p14:nvPr/>
            </p14:nvContentPartPr>
            <p14:xfrm>
              <a:off x="822960" y="2042640"/>
              <a:ext cx="10619640" cy="4605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834A76-88D3-D027-88D3-94FAB20290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3600" y="2033280"/>
                <a:ext cx="10638360" cy="462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1245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E348-E5FB-2BBF-067A-6AD33202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2ABF9-AE69-9305-EE9D-36F03FCEC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Stabilitas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Ada </a:t>
            </a:r>
            <a:r>
              <a:rPr lang="en-US" b="1" dirty="0">
                <a:solidFill>
                  <a:srgbClr val="FF0000"/>
                </a:solidFill>
              </a:rPr>
              <a:t>dua </a:t>
            </a:r>
            <a:r>
              <a:rPr lang="en-US" b="1" dirty="0" err="1">
                <a:solidFill>
                  <a:srgbClr val="FF0000"/>
                </a:solidFill>
              </a:rPr>
              <a:t>jenis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stabilitas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stabilitas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dalam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tubuh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stabilitas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dalam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penyimpanan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i="1" dirty="0">
                <a:solidFill>
                  <a:srgbClr val="FF0000"/>
                </a:solidFill>
              </a:rPr>
              <a:t>shelf life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/>
              <a:t>.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bertahan</a:t>
            </a:r>
            <a:r>
              <a:rPr lang="en-US" b="1" dirty="0">
                <a:solidFill>
                  <a:srgbClr val="FF0000"/>
                </a:solidFill>
              </a:rPr>
              <a:t> lama </a:t>
            </a:r>
            <a:r>
              <a:rPr lang="en-US" b="1" dirty="0" err="1">
                <a:solidFill>
                  <a:srgbClr val="FF0000"/>
                </a:solidFill>
              </a:rPr>
              <a:t>dalam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tubuh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target </a:t>
            </a:r>
            <a:r>
              <a:rPr lang="en-US" b="1" dirty="0" err="1">
                <a:solidFill>
                  <a:srgbClr val="FF0000"/>
                </a:solidFill>
              </a:rPr>
              <a:t>reseptor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strategi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dimetabolisme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cepat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AECF10-C2E3-F5E6-7286-4A163D68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431" y="4001294"/>
            <a:ext cx="7625137" cy="164913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AEF7D7-B304-00EC-EBDF-73B00E1AF28D}"/>
                  </a:ext>
                </a:extLst>
              </p14:cNvPr>
              <p14:cNvContentPartPr/>
              <p14:nvPr/>
            </p14:nvContentPartPr>
            <p14:xfrm>
              <a:off x="1614600" y="564120"/>
              <a:ext cx="9888840" cy="5450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AEF7D7-B304-00EC-EBDF-73B00E1AF2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05240" y="554760"/>
                <a:ext cx="9907560" cy="54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298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994ED-CFD4-D11E-8902-02BB54C4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Sumber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atau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zat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aktif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448CE-BB80-06AE-BD39-E9179A820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6225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Etnofarmasi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sumber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atau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zat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aktif</a:t>
            </a:r>
            <a:r>
              <a:rPr lang="en-US" b="1" dirty="0">
                <a:solidFill>
                  <a:srgbClr val="FF0000"/>
                </a:solidFill>
              </a:rPr>
              <a:t> “lead”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tanaman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atau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buah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etnofarmasi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DB28E2-2F8C-2CDF-9C4E-22AEE62F4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454" y="2204948"/>
            <a:ext cx="5144141" cy="359269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74BC33-0C00-3BAB-1F58-952BD6C41ADC}"/>
                  </a:ext>
                </a:extLst>
              </p14:cNvPr>
              <p14:cNvContentPartPr/>
              <p14:nvPr/>
            </p14:nvContentPartPr>
            <p14:xfrm>
              <a:off x="522000" y="1317960"/>
              <a:ext cx="11253600" cy="3117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74BC33-0C00-3BAB-1F58-952BD6C41A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2640" y="1308600"/>
                <a:ext cx="11272320" cy="313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905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F5884-8BBF-1188-D83A-CD1C1F58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19139-E46D-E9EF-A743-EE43F19FA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Tanaman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Proses </a:t>
            </a:r>
            <a:r>
              <a:rPr lang="en-US" b="1" i="1" dirty="0">
                <a:solidFill>
                  <a:srgbClr val="FF0000"/>
                </a:solidFill>
              </a:rPr>
              <a:t>screening</a:t>
            </a:r>
            <a:r>
              <a:rPr lang="en-US" dirty="0"/>
              <a:t> pada </a:t>
            </a:r>
            <a:r>
              <a:rPr lang="en-US" b="1" dirty="0" err="1">
                <a:solidFill>
                  <a:srgbClr val="FF0000"/>
                </a:solidFill>
              </a:rPr>
              <a:t>tanaman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akar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daun</a:t>
            </a:r>
            <a:r>
              <a:rPr lang="en-US" b="1" dirty="0">
                <a:solidFill>
                  <a:srgbClr val="FF0000"/>
                </a:solidFill>
              </a:rPr>
              <a:t>, dan </a:t>
            </a:r>
            <a:r>
              <a:rPr lang="en-US" b="1" dirty="0" err="1">
                <a:solidFill>
                  <a:srgbClr val="FF0000"/>
                </a:solidFill>
              </a:rPr>
              <a:t>batang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aktif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83860F-B7D3-8DAC-72B2-5B70BEB1A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071" y="3429000"/>
            <a:ext cx="5459858" cy="30688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F6045B-47CF-F009-9B1C-30361E360F79}"/>
                  </a:ext>
                </a:extLst>
              </p14:cNvPr>
              <p14:cNvContentPartPr/>
              <p14:nvPr/>
            </p14:nvContentPartPr>
            <p14:xfrm>
              <a:off x="1935360" y="1396080"/>
              <a:ext cx="9736560" cy="5265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F6045B-47CF-F009-9B1C-30361E360F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6000" y="1386720"/>
                <a:ext cx="9755280" cy="528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688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DFDCF-4BB5-2CC7-7326-7E04085A6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D9E60-06D3-78FB-3DA6-B29105A70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4245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Sumber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laut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i="1" dirty="0">
                <a:solidFill>
                  <a:srgbClr val="FF0000"/>
                </a:solidFill>
              </a:rPr>
              <a:t>marine source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0" indent="0" algn="just">
              <a:buNone/>
            </a:pPr>
            <a:r>
              <a:rPr lang="en-US" dirty="0"/>
              <a:t>Banyak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berpotensi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sumber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laut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baik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hewan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F04648-6C9B-B957-EDBC-F13585BA1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445" y="1825625"/>
            <a:ext cx="4891355" cy="366936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ECFA05E-2A2C-1329-2921-A924227157CF}"/>
                  </a:ext>
                </a:extLst>
              </p14:cNvPr>
              <p14:cNvContentPartPr/>
              <p14:nvPr/>
            </p14:nvContentPartPr>
            <p14:xfrm>
              <a:off x="6574680" y="2495160"/>
              <a:ext cx="3110760" cy="2327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ECFA05E-2A2C-1329-2921-A924227157C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5320" y="2485800"/>
                <a:ext cx="3129480" cy="234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3223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5D5E-D8E8-6E71-B072-61F52F95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874BA-E8D9-CDA4-62C0-CE0ADE0DE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1709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Mikroorganisme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Banyak </a:t>
            </a:r>
            <a:r>
              <a:rPr lang="en-US" b="1" dirty="0" err="1">
                <a:solidFill>
                  <a:srgbClr val="FF0000"/>
                </a:solidFill>
              </a:rPr>
              <a:t>antibiotik</a:t>
            </a:r>
            <a:r>
              <a:rPr lang="en-US" dirty="0"/>
              <a:t> yang </a:t>
            </a:r>
            <a:r>
              <a:rPr lang="en-US" dirty="0" err="1"/>
              <a:t>ditemukan</a:t>
            </a:r>
            <a:r>
              <a:rPr lang="en-US" dirty="0"/>
              <a:t> dan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hasil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eksresi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mikroorganisme</a:t>
            </a:r>
            <a:r>
              <a:rPr lang="en-US" dirty="0"/>
              <a:t> yang </a:t>
            </a:r>
            <a:r>
              <a:rPr lang="en-US" dirty="0" err="1"/>
              <a:t>diisolasi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D72BFC-87DF-2983-163F-6BA182CB3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091" y="1825625"/>
            <a:ext cx="5251709" cy="44449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DDD022E-22C2-D195-2A09-A6D5A5FA1823}"/>
                  </a:ext>
                </a:extLst>
              </p14:cNvPr>
              <p14:cNvContentPartPr/>
              <p14:nvPr/>
            </p14:nvContentPartPr>
            <p14:xfrm>
              <a:off x="669960" y="1676160"/>
              <a:ext cx="9983160" cy="4761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DDD022E-22C2-D195-2A09-A6D5A5FA18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0600" y="1666800"/>
                <a:ext cx="10001880" cy="47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1755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5670-3E2D-9B9C-4B13-49EB5A3F8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0B296-8427-A11F-EE0D-6F15B0B3B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Sumber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hewan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Banyak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yang </a:t>
            </a:r>
            <a:r>
              <a:rPr lang="en-US" b="1" dirty="0" err="1">
                <a:solidFill>
                  <a:srgbClr val="FF0000"/>
                </a:solidFill>
              </a:rPr>
              <a:t>berbasis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hormon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adrenalin</a:t>
            </a:r>
            <a:r>
              <a:rPr lang="en-US" dirty="0"/>
              <a:t> dan </a:t>
            </a:r>
            <a:r>
              <a:rPr lang="en-US" b="1" dirty="0">
                <a:solidFill>
                  <a:srgbClr val="FF0000"/>
                </a:solidFill>
              </a:rPr>
              <a:t>insulin </a:t>
            </a:r>
            <a:r>
              <a:rPr lang="en-US" dirty="0"/>
              <a:t>yang </a:t>
            </a:r>
            <a:r>
              <a:rPr lang="en-US" dirty="0" err="1"/>
              <a:t>diisolasi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hewan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135BEF-F568-B15A-A070-E0DCC955F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8" y="3429000"/>
            <a:ext cx="4573464" cy="29699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C3A695-86EA-CFB0-1B3A-EB73CC0D759C}"/>
                  </a:ext>
                </a:extLst>
              </p14:cNvPr>
              <p14:cNvContentPartPr/>
              <p14:nvPr/>
            </p14:nvContentPartPr>
            <p14:xfrm>
              <a:off x="559440" y="2086920"/>
              <a:ext cx="9959400" cy="1275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C3A695-86EA-CFB0-1B3A-EB73CC0D759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0080" y="2077560"/>
                <a:ext cx="9978120" cy="129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3247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04B6C-309F-979C-66CE-2C2CB1F46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Proses </a:t>
            </a:r>
            <a:r>
              <a:rPr lang="en-US" b="1" dirty="0" err="1">
                <a:solidFill>
                  <a:srgbClr val="00B0F0"/>
                </a:solidFill>
              </a:rPr>
              <a:t>metabolisme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47263-D99C-323F-7998-D29CB2517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Obat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memasuki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tubuh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enteral (oral)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parenteral (</a:t>
            </a:r>
            <a:r>
              <a:rPr lang="en-US" b="1" dirty="0" err="1">
                <a:solidFill>
                  <a:srgbClr val="FF0000"/>
                </a:solidFill>
              </a:rPr>
              <a:t>injeksi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intravena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A5D4F-C38B-272A-3613-04E6883E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472" y="2854482"/>
            <a:ext cx="6397055" cy="363839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A12D65C-488F-CAF9-3418-C1D07876F3AF}"/>
                  </a:ext>
                </a:extLst>
              </p14:cNvPr>
              <p14:cNvContentPartPr/>
              <p14:nvPr/>
            </p14:nvContentPartPr>
            <p14:xfrm>
              <a:off x="2285280" y="1463040"/>
              <a:ext cx="9068760" cy="3119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A12D65C-488F-CAF9-3418-C1D07876F3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5920" y="1453680"/>
                <a:ext cx="9087480" cy="313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8797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F300-33E3-8DD9-1033-119F6110F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1DD8-CF1E-58A0-F137-BA92E71FF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Obat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efek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terapi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pada </a:t>
            </a:r>
            <a:r>
              <a:rPr lang="en-US" b="1" dirty="0" err="1">
                <a:solidFill>
                  <a:srgbClr val="FF0000"/>
                </a:solidFill>
              </a:rPr>
              <a:t>jendela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terapi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konsentrasi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cukup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pada </a:t>
            </a:r>
            <a:r>
              <a:rPr lang="en-US" dirty="0" err="1"/>
              <a:t>darah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80BAB4-8E1A-7EF7-E532-2E3B87D5E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083" y="3003644"/>
            <a:ext cx="9037833" cy="317331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E2DF1C2-797D-B191-0C78-F809561AB96A}"/>
                  </a:ext>
                </a:extLst>
              </p14:cNvPr>
              <p14:cNvContentPartPr/>
              <p14:nvPr/>
            </p14:nvContentPartPr>
            <p14:xfrm>
              <a:off x="3247560" y="2820240"/>
              <a:ext cx="7341480" cy="3316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E2DF1C2-797D-B191-0C78-F809561AB9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8200" y="2810880"/>
                <a:ext cx="7360200" cy="333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3222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D0D7F-A9DE-D610-E94D-38CE84AEE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Klasifikasi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30F90-5C38-4970-121E-58C5E1442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Berdasarkan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struktur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kimia</a:t>
            </a:r>
            <a:r>
              <a:rPr lang="en-US" b="1" dirty="0">
                <a:solidFill>
                  <a:srgbClr val="FF0000"/>
                </a:solidFill>
              </a:rPr>
              <a:t> dan </a:t>
            </a:r>
            <a:r>
              <a:rPr lang="en-US" b="1" dirty="0" err="1">
                <a:solidFill>
                  <a:srgbClr val="FF0000"/>
                </a:solidFill>
              </a:rPr>
              <a:t>farmakologinya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dirty="0"/>
              <a:t>Obat yang </a:t>
            </a:r>
            <a:r>
              <a:rPr lang="en-US" dirty="0" err="1"/>
              <a:t>diklasifikasikan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berdasarkan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struktur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kerangka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kimianya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testosteron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hormon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spironolakton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diuretik</a:t>
            </a:r>
            <a:r>
              <a:rPr lang="en-US" dirty="0"/>
              <a:t>, dan </a:t>
            </a:r>
            <a:r>
              <a:rPr lang="en-US" b="1" dirty="0" err="1">
                <a:solidFill>
                  <a:srgbClr val="FF0000"/>
                </a:solidFill>
              </a:rPr>
              <a:t>asam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fusidat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antibakteri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FADDC-2A73-19BB-6148-334CDC242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692" y="3588085"/>
            <a:ext cx="9104616" cy="29047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EDB6CB-16BC-53B8-3B2B-10362F0FB487}"/>
                  </a:ext>
                </a:extLst>
              </p14:cNvPr>
              <p14:cNvContentPartPr/>
              <p14:nvPr/>
            </p14:nvContentPartPr>
            <p14:xfrm>
              <a:off x="1395360" y="2558520"/>
              <a:ext cx="10138680" cy="4152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EDB6CB-16BC-53B8-3B2B-10362F0FB4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6000" y="2549160"/>
                <a:ext cx="10157400" cy="417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0421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12577-06A4-1794-070E-E8AF846A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4439-31FA-0278-30EB-FA7245B60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Berdasarkan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fungsi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fisiologis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Obat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diklasifikasikan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fungsi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fisiologis</a:t>
            </a:r>
            <a:r>
              <a:rPr lang="en-US" dirty="0"/>
              <a:t>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WHO</a:t>
            </a:r>
            <a:r>
              <a:rPr lang="en-US" dirty="0"/>
              <a:t> </a:t>
            </a:r>
            <a:r>
              <a:rPr lang="en-US" dirty="0" err="1"/>
              <a:t>setidaknya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4 </a:t>
            </a:r>
            <a:r>
              <a:rPr lang="en-US" b="1" dirty="0" err="1">
                <a:solidFill>
                  <a:srgbClr val="FF0000"/>
                </a:solidFill>
              </a:rPr>
              <a:t>klasifikasi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Obat yang </a:t>
            </a:r>
            <a:r>
              <a:rPr lang="en-US" dirty="0" err="1"/>
              <a:t>bekerja</a:t>
            </a:r>
            <a:r>
              <a:rPr lang="en-US" dirty="0"/>
              <a:t> pada </a:t>
            </a:r>
            <a:r>
              <a:rPr lang="en-US" b="1" dirty="0" err="1">
                <a:solidFill>
                  <a:srgbClr val="FF0000"/>
                </a:solidFill>
              </a:rPr>
              <a:t>sistem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saraf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pusat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psikotropika</a:t>
            </a:r>
            <a:r>
              <a:rPr lang="en-US" dirty="0"/>
              <a:t> dan </a:t>
            </a:r>
            <a:r>
              <a:rPr lang="en-US" dirty="0" err="1"/>
              <a:t>neurologis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Obat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farmakodinamika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anti </a:t>
            </a:r>
            <a:r>
              <a:rPr lang="en-US" dirty="0" err="1"/>
              <a:t>alergi</a:t>
            </a:r>
            <a:r>
              <a:rPr lang="en-US" dirty="0"/>
              <a:t> dan stimulant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Agen </a:t>
            </a:r>
            <a:r>
              <a:rPr lang="en-US" b="1" dirty="0" err="1">
                <a:solidFill>
                  <a:srgbClr val="FF0000"/>
                </a:solidFill>
              </a:rPr>
              <a:t>kemoterapi</a:t>
            </a:r>
            <a:r>
              <a:rPr lang="en-US" dirty="0"/>
              <a:t> untuk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kanker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doksorubisin</a:t>
            </a:r>
            <a:r>
              <a:rPr lang="en-US" dirty="0"/>
              <a:t> dan </a:t>
            </a:r>
            <a:r>
              <a:rPr lang="en-US" dirty="0" err="1"/>
              <a:t>oksaliplatin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Obat </a:t>
            </a:r>
            <a:r>
              <a:rPr lang="en-US" b="1" dirty="0" err="1">
                <a:solidFill>
                  <a:srgbClr val="FF0000"/>
                </a:solidFill>
              </a:rPr>
              <a:t>lainnya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yang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termasuk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dalam</a:t>
            </a:r>
            <a:r>
              <a:rPr lang="en-US" dirty="0"/>
              <a:t> 3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tadi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B34B181-1946-3C4D-DC89-81EDE57A48A9}"/>
                  </a:ext>
                </a:extLst>
              </p14:cNvPr>
              <p14:cNvContentPartPr/>
              <p14:nvPr/>
            </p14:nvContentPartPr>
            <p14:xfrm>
              <a:off x="1267200" y="2844720"/>
              <a:ext cx="8731440" cy="2853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B34B181-1946-3C4D-DC89-81EDE57A48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7840" y="2835360"/>
                <a:ext cx="8750160" cy="287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726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086E-1DC3-D52F-CE3D-A9F73D1F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9F83C-DDC4-599B-29D5-099C040B2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Prodrug</a:t>
            </a:r>
          </a:p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keadaan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inaktif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menjadi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aktif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mendekati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atau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saat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mencapai</a:t>
            </a:r>
            <a:r>
              <a:rPr lang="en-US" b="1" dirty="0">
                <a:solidFill>
                  <a:srgbClr val="FF0000"/>
                </a:solidFill>
              </a:rPr>
              <a:t> situs </a:t>
            </a:r>
            <a:r>
              <a:rPr lang="en-US" b="1" dirty="0" err="1">
                <a:solidFill>
                  <a:srgbClr val="FF0000"/>
                </a:solidFill>
              </a:rPr>
              <a:t>aktif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prodrug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levodopa</a:t>
            </a:r>
            <a:r>
              <a:rPr lang="en-US" dirty="0"/>
              <a:t> yang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dopamin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E0E1D7-641C-611B-E73F-B74015199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15" y="3733751"/>
            <a:ext cx="10137169" cy="23037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730EBF8-D705-A652-C1D2-F46E297F6546}"/>
                  </a:ext>
                </a:extLst>
              </p14:cNvPr>
              <p14:cNvContentPartPr/>
              <p14:nvPr/>
            </p14:nvContentPartPr>
            <p14:xfrm>
              <a:off x="657720" y="1558440"/>
              <a:ext cx="10808280" cy="4571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730EBF8-D705-A652-C1D2-F46E297F65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8360" y="1549080"/>
                <a:ext cx="10827000" cy="45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1783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3778-6758-502F-8DAB-8D60CDD4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Referensi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28FA0-5BA1-FE87-5392-A11C4A0E3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7"/>
            <a:ext cx="2875428" cy="3880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21E53-116A-95FC-D13C-2D9EF056D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207" y="1690687"/>
            <a:ext cx="2983277" cy="38808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85B96C-5B16-866F-338F-8BC269662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063" y="1672706"/>
            <a:ext cx="2896280" cy="388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3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AA0631-A166-857F-E0B7-1A64068396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Terimakasih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D1F5DEF-8CB7-4148-01BD-F39F3E84D9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8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4166</TotalTime>
  <Words>482</Words>
  <Application>Microsoft Office PowerPoint</Application>
  <PresentationFormat>Widescreen</PresentationFormat>
  <Paragraphs>50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Pendahuluan kimia medisinal</vt:lpstr>
      <vt:lpstr>Sasaran belajar</vt:lpstr>
      <vt:lpstr>Pendahuluan</vt:lpstr>
      <vt:lpstr>PowerPoint Presentation</vt:lpstr>
      <vt:lpstr>PowerPoint Presentation</vt:lpstr>
      <vt:lpstr>Pertimbangan dalam desain obat</vt:lpstr>
      <vt:lpstr>PowerPoint Presentation</vt:lpstr>
      <vt:lpstr>PowerPoint Presentation</vt:lpstr>
      <vt:lpstr>PowerPoint Presentation</vt:lpstr>
      <vt:lpstr>Sumber obat atau zat aktif</vt:lpstr>
      <vt:lpstr>PowerPoint Presentation</vt:lpstr>
      <vt:lpstr>PowerPoint Presentation</vt:lpstr>
      <vt:lpstr>PowerPoint Presentation</vt:lpstr>
      <vt:lpstr>PowerPoint Presentation</vt:lpstr>
      <vt:lpstr>Proses metabolisme obat</vt:lpstr>
      <vt:lpstr>PowerPoint Presentation</vt:lpstr>
      <vt:lpstr>Klasifikasi obat</vt:lpstr>
      <vt:lpstr>PowerPoint Presentation</vt:lpstr>
      <vt:lpstr>PowerPoint Presentation</vt:lpstr>
      <vt:lpstr>Referensi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Asam amino, peptide, dan protein</dc:title>
  <dc:creator>Tunas Alam</dc:creator>
  <cp:lastModifiedBy>Tunas Alam</cp:lastModifiedBy>
  <cp:revision>179</cp:revision>
  <dcterms:created xsi:type="dcterms:W3CDTF">2022-08-09T11:42:51Z</dcterms:created>
  <dcterms:modified xsi:type="dcterms:W3CDTF">2026-03-13T04:00:51Z</dcterms:modified>
</cp:coreProperties>
</file>