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3" r:id="rId5"/>
    <p:sldId id="264" r:id="rId6"/>
    <p:sldId id="266" r:id="rId7"/>
    <p:sldId id="267" r:id="rId8"/>
    <p:sldId id="268" r:id="rId9"/>
    <p:sldId id="269" r:id="rId10"/>
    <p:sldId id="272" r:id="rId11"/>
    <p:sldId id="271" r:id="rId12"/>
    <p:sldId id="274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4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2T06:31:48.4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7243 5227 8 0,'0'-2'12'0,"0"2"-4"0,2 0 2 0,-2 0 0 0,1 0 1 0,-1 0 1 0,2 2 1 16,-1-2 1-16,2 2-2 0,-1 2 3 15,3 0 5-15,-2 2 2 0,1 1 3 16,0 3 5-16,1 1 4 0,-2 4 2 16,3 3 1-16,-3 1 1 0,3 3 0 0,-3 3-2 15,-1 2-3-15,0 1-2 0,-1 1-3 16,-2 3-1-16,-1 1-2 0,0 3-4 16,-3 0-1-16,0 4-2 0,-3 2-4 0,0 2-1 15,-3 5 1-15,-2 3 1 16,-1 3 1-16,-4 4 0 0,0 2 1 15,-4 2-2-15,2 2 0 0,-6 1-1 16,2 3-1-16,-5 0 0 0,0-1-2 0,-3 1 1 16,0-3-2-16,-2 1-1 0,-2 0-2 15,-1-2 0-15,-1 1 0 0,1-1 0 16,-2 2 0-16,-2-3 0 0,-1 1 0 0,0 0 1 16,-3-2 0-16,0 2-1 0,1-3-1 15,-3 3 0-15,3-2-1 0,-3 0-2 0,0 0-1 16,0-2 0-16,0-2 0 0,1 0-2 15,-4 0 1-15,0-2 0 0,0 0 0 16,-2-1 0-16,1 1 2 0,-1 0 1 0,3 0 0 16,0 2 1-16,3 0-1 0,-2 2 0 15,2 0-1-15,1 2 1 0,0 2-2 0,1-1 2 16,1 5-1-16,2 0 0 0,0-3-1 16,3 3 0-16,1-3 2 0,0 3-3 15,4 0 3-15,1-1 0 0,-1 5 4 0,3-1 2 16,2 2-1-16,1 1-1 0,2 1-1 15,-1 2 0-15,4 0-3 0,0 0-3 16,3 2 0-16,1-2 0 0,1 2 0 16,3-2 1-16,2 2-1 0,0 0 0 0,3 2 2 15,0 0 2-15,2 4-1 16,-1 2 0-16,1 1 2 0,2 1 1 0,1 1-2 16,1 1-1-16,1 1 0 15,2-2 0-15,2 1 0 0,1-1-3 0,3-1 0 16,0-1 1-16,3 1 2 0,4-1-1 15,0 1 1-15,3-1 1 0,0 1 0 0,4-1-2 16,-1 3-2-16,3-3 2 0,1 1 0 16,2-2 2-16,2-3-1 0,3 1 1 15,0 0 2-15,2-2 4 0,2-1 0 0,2-1 2 16,2 2 1-16,1 0 1 0,1 0-2 16,6 0-2-16,2-1-1 0,2 1-2 0,2-2 0 15,5 0 3-15,2-2 1 0,1 0 2 16,4-4 0-16,3 0 1 0,2 1 1 15,3-3 1-15,3-2-1 0,2-1 0 16,1-3 1-16,3-1-1 0,4 0-3 0,4-2-3 16,5-3-1-16,-1-1-1 15,6 0 0-15,1 0 2 0,1-4 2 0,4 1 3 16,1-5 1-16,2 0 1 0,3-3 0 0,2-1-3 16,4 1 0-16,1-3-2 0,-1-1-3 15,4 0-1-15,-2 0 2 0,2-3 1 0,0-1 2 16,5 0 2-16,1 0 2 0,3 0 1 15,1-2 1-15,1-2-1 0,0 0 3 0,-2-1-1 16,3-1-1-16,-2 0-2 0,4-2-3 16,0-1-3-16,1-1-6 0,1 0-3 0,1-3 0 15,0-1-1-15,-2-1 0 0,5-2 1 16,0-2 0-16,2 0 2 0,-1-4-2 16,-1 0 1-16,2-2 0 0,-2-2 1 0,-1-2 1 15,-1-3 1-15,0 0-1 0,2-5 0 0,-1-1 0 16,-4-2-2-16,3-4-2 15,-3-2 1-15,-1-3 0 0,-2-5 1 0,3-3-1 16,-1-4 1-16,-1-2 1 0,0-4-4 0,-4-1 0 16,-2-7 0-16,-4-1 2 0,-3-2 1 15,-3-2-1-15,-2-4 4 16,-3-4-1-16,-2 0 0 0,-2-3-6 0,-3-5-3 0,-3-1-6 16,-4-2-5-16,-4-4-5 0,-3-4-2 15,-3-3-3-15,-5-5 1 0,-1-3 3 16,-2-4 3-16,-6-2 3 0,-2-2 3 0,-3-3 4 15,-2-3 2-15,-4-1-1 0,-3-5 3 16,-3-3 0-16,-2-2 1 0,-3-3-1 16,-4-3 1-16,-3-4 1 0,-3-1 0 15,-5-2 4-15,0-2 1 0,-3-1 1 0,-5-1-1 16,-3-2 3-16,-2-2-3 0,-2-2-1 0,-4 1 0 16,0-5 1-16,-2 2 2 0,-2-1 2 15,-1-1 2-15,-1 0 2 0,-2 1 0 16,1-5 2-16,-3 1 0 0,-2-2 2 0,0-3 1 15,-2 3 7-15,1-2 3 0,-3 1 2 16,0 1 3-16,0-2 3 0,-3 1 4 16,-3-1-3-16,2 0 1 0,-4 1-2 15,-1 3 1-15,-3 1-5 0,-1 3-6 16,-5 1-4-16,-1 2-7 0,-3-1-5 0,-5 1-4 16,-2-2-2-16,-3 2-1 0,-3 2-1 0,-1 0 2 15,0 4 3-15,-3 0 0 16,0 4 0-16,1 0 1 0,-5-1-1 15,1 1-4-15,-2 2-2 0,-2-3 1 0,-1 5 0 16,-3-1 2-16,-1 3 3 0,-2 1 1 16,-2 0-2-16,-4 1 1 0,1 1-3 15,-4-2-2-15,-3 2-2 0,-4-1-1 16,-2 1 1-16,-2-2 0 0,-1 2 1 0,-1 3 0 16,-1 1 1-16,-2 0 2 0,0 4 3 15,0-1-1-15,-2 5 0 0,-1 2 0 0,-3 1-2 16,-3 1-4-16,1-1-2 0,-7 2 0 15,1 3-1-15,-4-1-1 0,0 2 0 16,-1 2 1-16,-3 2 4 0,2 0 0 0,1 2 1 16,-1 0 1-16,0 4-1 0,1-1 0 15,-3 1-4-15,1 0 0 0,-1 1-3 16,1-1 0-16,0 2 1 0,-1-1 2 0,1 1 0 16,-1 3 2-16,-1 3 0 0,0 3 2 0,-2 0 1 15,-3 4 1-15,-1 2 15 0,-3 3 9 16,-2 3 7-16,-2 1 1 15,0 3 4-15,-1 1 4 0,-1 4-17 0,-1 2-8 0,-3 2-5 16,-2 4-3-16,-2 3-1 0,-4 1-2 16,0 3-1-16,-4 4 4 0,-1 2 1 0,-4 2-1 15,-2 2 0-15,-3 4-1 0,-2-1 2 16,-4 5-5-16,1 1 3 0,0 3 2 16,1 1-2-16,1 2-1 0,-1 2-7 0,2 4-21 15,-3 1-52-15,5 3-71 0,1 2-81 16,2 5-79-16,7 2-95 0,0 2-32 15,2 4 19-15,4 0 54 0,-1-4 72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2T06:32:07.3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16946 5153 91 0,'0'0'111'0,"0"0"1"0,0 0 4 16,0 0 1-16,2-2-3 0,-1 0-9 15,1-2-15-15,0-1-14 0,1-1-16 16,-1 0-16-16,2-3-12 0,-2-1-10 15,1-1-6-15,-1-3-3 0,2 1-3 16,-3-2 4-16,-1-2 8 0,2-2 10 0,-2 2 14 16,-2-3 16-16,-2 1 18 0,1-2 19 15,0 2 25-15,-3 0 25 0,-1 2 26 16,0 2 29-16,0 0 20 0,-3 3 6 0,0 3-13 16,0 3-24-16,-2 4-32 0,-2 6-39 15,-1 7-33-15,2 7-29 0,-3 6-17 0,-1 7-12 16,2 7-9-16,-1 4-5 15,1 4-7-15,-1 3-8 0,3 2-12 0,1 3-31 16,0-3-73-16,1 1-108 0,2-3-110 16,0-3-103-16,1 0-96 0,2-6-28 15,1-2 41-15,-1-6 89 0,1-3 103 16</inkml:trace>
  <inkml:trace contextRef="#ctx0" brushRef="#br0" timeOffset="199.05">16689 5385 123 0,'4'-7'227'16,"1"-1"15"-16,0 4-47 0,-1 1-47 16,4-1-47-16,0 0-32 0,2 2-21 0,1 0-29 15,3 0-42-15,1-2-56 0,1 1-85 16,1-1-54-16,1-2-26 0,0-2 0 15</inkml:trace>
  <inkml:trace contextRef="#ctx0" brushRef="#br0" timeOffset="596.44">17239 5142 62 0,'-6'-4'227'0,"0"0"46"15,-3 2-2-15,1 2 5 16,-4 0 5-16,-1 0 2 0,-1 2-6 16,-2 2-18-16,0 1-25 0,0 3-38 0,-1 2-33 15,2-1-32-15,1 5-29 0,1-1-26 16,2 4-24-16,0 0-20 0,4 0-15 0,2 2-13 16,3 0-15-16,2 0-29 0,2-3-34 15,1-1-35-15,3-2-31 0,1-3-21 0,4-3-10 16,-1-1 12-16,0-6 22 0,4-2 30 15,0-4 27-15,0-1 23 0,0-5 19 16,1-1 17-16,-3-2 11 0,2-2 12 0,-1 0 13 16,-1-1 17-16,-1 3 20 0,-3 0 22 15,1 2 26-15,-1 1 28 0,-2 5 29 16,-1-1 17-16,-2 4 4 0,1 2-7 16,-1 4-19-16,-1 4-29 0,-2 5-36 0,2 5-29 15,-2 3-25-15,0 3-19 16,0 1-26-16,-2 4-53 0,2-2-87 0,-2-1-105 15,2 1-107-15,2-2-109 0,-2-2-66 16,2-2 7-16,-2-2 60 0,0-3 92 16</inkml:trace>
  <inkml:trace contextRef="#ctx0" brushRef="#br0" timeOffset="795.81">17489 5206 203 0,'5'2'286'0,"-1"4"39"0,-1 4-32 0,-1 1-53 16,-2 4-51-16,1 2-45 0,-1 2-60 15,0 2-78-15,0 0-82 0,0 2-80 0,0-2-87 16,3 0-67-16,-6-2-18 16,2-2 17-16,-1-2 42 0</inkml:trace>
  <inkml:trace contextRef="#ctx0" brushRef="#br0" timeOffset="945.13">17485 5224 174 0,'4'-16'194'0,"1"1"-24"16,2 4-24-16,0-1-18 0,1 3-18 0,2 1-22 16,0 0-23-16,3 3-21 15,2-1-20-15,1 0-19 0,2 1-28 0,0 1-38 16,3-2-48-16,0 2-71 0,-2-2-42 15,3 3-12-15,-2-3 9 0</inkml:trace>
  <inkml:trace contextRef="#ctx0" brushRef="#br0" timeOffset="1591.07">17985 5008 34 0,'0'0'281'15,"-2"0"62"-15,-1 2 63 16,-1 2-20-16,0-2-26 0,1 2-32 0,0 1-39 16,-1 3-53-16,0 0-61 0,1 1-57 15,1 3-47-15,0-3-32 0,0 3-18 16,1-1-9-16,1-2-5 0,0-1-3 0,1 0-4 16,-1-1 0-16,2-1-1 0,2 0-1 15,-1-2 1-15,1-3-1 0,1 1 3 16,3 0-1-16,-1-4 1 0,2 2-2 15,0-2 0-15,3 1 1 0,-1-1-1 16,-1 0 1-16,-1 0 0 0,2 2-6 0,-3 0-18 16,0 0-36-16,1 0-48 0,-3 2-60 15,2 0-59-15,-1 0-46 0,1-2-23 16,-2 1 0-16,2-1 23 0,-1-1 44 0,1-1 49 16,0 0 47-16,-1-2 38 0,0-2 34 15,1 2 28-15,-3-1 24 0,0-1 24 0,-1 0 23 16,-1 1 24-16,1-1 25 15,-2 2 28-15,0 0 24 0,-2 2 21 0,1 0 15 16,-1 1 3-16,0-1-10 0,0 2-20 16,0-2-28-16,0 2-34 0,0 0-30 15,0 0-24-15,0 0-16 0,0 0-8 16,0 2-3-16,0-2-3 0,0 2 1 16,0-1-1-16,2 1-1 0,-2 0 3 0,2 2-2 15,-2 2 0-15,1 1-1 0,2 1 0 16,-2 2 0-16,3-1-1 0,-1 2 1 15,0 1 0-15,2-1-1 0,-1 1 1 16,1-1 0-16,-2 1 0 0,1-1 0 0,-2 1 0 16,3-1 5-16,-2-2 11 0,-1 1 21 15,0 0 29-15,-2-1 32 0,0-1 30 0,0 1 19 16,-4-1 1-16,1 1-9 0,-3-1-28 16,1 1-31-16,-3-1-29 0,-1 2-26 0,1-3-26 15,-1 3-54-15,0-3-86 0,0 1-107 16,2 0-108-16,0-3-111 0,0 1-64 15,2-2 4-15,0 0 60 0,2-4 95 0</inkml:trace>
  <inkml:trace contextRef="#ctx0" brushRef="#br0" timeOffset="1724.06">18430 5250 116 0,'9'2'105'15,"-3"2"-55"-15,0 0-83 0,-2 1-49 16,-2 1-27-16</inkml:trace>
  <inkml:trace contextRef="#ctx0" brushRef="#br0" timeOffset="1892.62">18532 4869 147 0,'2'-13'224'16,"-2"3"10"-16,0 1-66 0,3 1-74 15,-3 2-72-15,2 3-69 0,-2-1-82 16,2 0-55-16,-2 0-25 0,1 2-4 0</inkml:trace>
  <inkml:trace contextRef="#ctx0" brushRef="#br0" timeOffset="8693.45">6819 7946 45 0,'-1'-2'50'0,"-1"0"1"0,0 0-5 0,0 0-1 16,-1 0-3-16,1 0-5 0,-2-1-3 15,1 1-1-15,-1-2-3 0,-2 2-1 16,3-2-1-16,-3 0-1 0,2 0-4 16,-3 1-1-16,1-1 2 0,-1 0-2 15,0 0-2-15,0 0-1 0,-2 1 0 0,0-1-1 16,-1 0-3-16,1 0-1 0,1 0 2 15,-3 1-1-15,1-1 0 0,-1 0-1 0,-1 0 3 16,3 0-2-16,-5 1 1 0,3-1-2 16,-2 0-3-16,-1 0 0 0,-1 0-3 15,-1 0-1-15,2 1-3 0,-2-1 1 16,0 0-1-16,-2 2 1 0,1-2 0 16,0 2 0-16,1-1 2 0,0 1 2 0,0 0-2 15,0 0 0-15,-1 0 2 0,2 2-1 0,-1-2 0 16,0 2-2-16,-3-2-1 15,2 2 1-15,-1 0 0 0,-2 0-2 16,1 2 0-16,-3-2 2 0,1 2 0 0,-1-2 1 16,-1 2 2-16,2 0-1 0,-2-2 2 15,-2 2 0-15,1 0 1 0,-2-1-1 16,1 1-1-16,-2 2 0 0,0-2-2 0,0 2 0 16,-1-2-2-16,-2 2 0 0,2-1-2 0,0 3 0 15,-1-2-1-15,-1 2 1 16,1-1 0-16,-1 1 0 0,1 0 0 0,1 0-1 15,-1 1 1-15,1-1-2 0,1 2 0 16,-2-1 0-16,3 1 1 0,-3-1 2 0,2 3 0 16,0-2 1-16,1 1 2 0,-1-1 2 15,-1 1 2-15,2-1 0 0,-1 1 2 16,1 1 2-16,-1-1 1 0,0 1-1 16,0-1 4-16,0 1-2 0,1 1 0 15,1-1-1-15,-2 1-1 0,2 3-2 0,-2-3-2 16,0 2 0-16,1 3-2 0,-2-1 3 15,0 2-3-15,1 0 1 0,-2 2-1 16,0 2 0-16,2-2 1 0,0 2-1 16,0 2 1-16,2 0 0 0,0 0 1 0,2 0 0 15,1 0 0-15,2-1-1 0,1 3-3 16,-1-2 1-16,3 2-1 0,1 0-1 16,-1 1 1-16,1 1-1 0,2 0 0 0,0 3 2 15,0 1 1-15,-1 1 3 0,3 2 1 16,-3 2 1-16,2 2 1 0,3 1-1 15,0-1-1-15,1 0-1 0,1-2-2 0,3 0-2 16,0 0-1-16,3-1-2 0,0-3-1 16,4 0-1-16,0 1-1 0,3-3 3 15,0 1-1-15,3-1 1 0,-2 1 1 16,5-1 1-16,0 1 1 0,0-3 1 0,3 3 1 16,0-1 3-16,0 1 5 0,5-1 8 15,-2-1 3-15,3 1 5 0,2-1 4 16,-2-1 3-16,2-1 3 0,2 2 0 15,1-3 0-15,0 1-1 0,0-2 0 16,0 1-2-16,0-1-4 0,1-2-3 0,-1 2 1 16,1-2-1-16,2 0 0 15,-1-3-4-15,0 3-1 0,-1-2-3 0,2 2-3 16,1 0-5-16,0 0-2 0,1 0 0 0,1 1-2 16,-1-1-1-16,2 2-2 0,0-2 0 15,1 0-2-15,1 0-2 0,0-2-2 16,3 0 1-16,1 0 1 0,0-2 7 0,2-2 6 15,-1 2 4-15,2-2 1 0,1 0 0 16,-1-2-3-16,1 2-3 0,1-1-5 16,0-1-5-16,-2 0 1 0,2 0-3 15,0 1 0-15,0-3-2 0,-1 2 0 0,3-1-1 16,-1-1-1-16,2 0 0 0,2-1 2 16,2 1 3-16,2-2-1 0,0 1 0 15,5-1 2-15,-1 1-1 0,4-3-2 16,1 3-3-16,5-3-2 0,0 1 0 15,0-1-1-15,2 1 0 0,-2-1 1 0,1 3 1 16,-1-1 0-16,-1 1-1 0,-1-1-1 16,0 0 0-16,0 1 3 0,-1-1 1 15,1 1 1-15,-1-3 3 0,1 1-1 0,1-1 0 16,-1-1-4-16,2-2 0 0,-2 1-1 16,2-1-2-16,1-2 1 0,0 0 2 15,-1-1-1-15,0 1-1 0,1-2-1 16,-1 0 0-16,-2 0 0 0,2-2 0 0,-3 0 0 15,3 0 2-15,-4-2 0 0,1 0 1 16,-1 0-1-16,-3-2 2 0,-1-1-3 0,0-1-1 16,-3 0 0-16,-1-1 0 0,-2-3 1 15,-2 1 0-15,0-1 0 0,-4-1 3 16,1-3-2-16,-4 1 0 0,-1 0 1 0,-2-3-3 16,-1-1-3-16,-1 0-1 0,-3 0 4 15,-1-2-1-15,0-2 0 0,-2 0 2 16,0 0 2-16,1 0 1 0,-4-2-3 0,0-2-1 15,0 3 0-15,-2-3-1 0,-2-2 0 16,0 1 1-16,0-3 2 0,-4 0-2 16,0-3 3-16,1 0-1 0,-2-1-1 15,-2-1-1-15,-3-2-1 0,0 1 0 16,-2 1-1-16,-1 0 2 0,-3 0 1 0,0-1 0 16,-4 1 2-16,1-2-1 0,-5 2 3 15,1-1-1-15,-2-1 0 0,-2 2 0 16,1-2-2-16,-5 1 3 0,1-1-1 15,-2 2 0-15,0-1-3 0,-4 3 1 0,0-2-2 16,-3 1 0-16,0 3-1 16,-1-2 0-16,-2 1 1 0,-1 1-1 0,-1 1 1 15,0-1 0-15,-1 1-2 0,-2-2-2 0,2 3 1 16,-4-1-1-16,1 1 0 0,0-3-1 0,-2 3 1 16,-2-3 2-16,0 3 1 15,1-3-1-15,-4 3 0 0,1-1 1 0,-3 0 1 16,3 1 1-16,-3 1-1 0,-2 1 0 15,0-1-1-15,-1 0 1 16,0 2 0-16,-2 1 0 0,1-1 0 0,-1 0 0 16,-1 0 0-16,-1 3 0 0,1-3 0 15,-2 2 0-15,2 0 0 0,-2 0 1 16,1 0 1-16,0 2 2 0,-1 0-3 0,-1 2 1 16,2-2-1-16,-3 2-1 0,2 2-2 15,-3 0-2-15,-1 0 1 0,1 0 0 0,-6 2-1 16,1 1-1-16,-4-1-1 15,1 2 1-15,-3-1-1 0,-1 1 1 0,-1 0-1 16,-1-1 0-16,0 1 1 0,-2 0 0 16,-2-1 1-16,2 3 0 0,-1-3 1 0,-1 3 0 15,2-2-1-15,-2 1-1 0,1 1-2 16,-1-1 0-16,0 1 0 0,-1 1 0 0,-3-1 0 16,0 2 1-16,-1-1 2 0,-1 2 1 15,1-1 2-15,-2 1 2 0,0 1 2 16,2-1 1-16,-2 0 2 0,2 1-1 15,0-1-2-15,0 2-1 0,2-1-2 0,-1 1-3 16,1 0-3-16,0 1 1 0,0 1-1 16,-1 0 1-16,1 0 1 0,1 0 2 15,1 1-1-15,0 1-1 0,3 0-7 16,0 2-20-16,0 0-25 0,3 0-30 0,0 0-33 16,3 2-38-16,-1 2-32 0,5-1-25 15,-1 3-23-15,3 0-18 0,1 1-21 16,1 3-28-16,2 1 4 0,0 1 24 15,2-1 36-15</inkml:trace>
  <inkml:trace contextRef="#ctx0" brushRef="#br0" timeOffset="12374.86">15397 8043 25 0,'2'0'36'0,"-2"0"-3"16,1 0-1-16,-1 0-2 0,0 0-1 0,0 0-1 15,0 0 1-15,0 0 2 0,0 0 1 16,0 0 3-16,0 0 3 0,0 0 0 16,0 0-1-16,0 0-4 0,-1-2-5 15,-1 2-7-15,1-2-8 0,-4 2-4 0,1-2-5 16,-2 2-1-16,-1-2-2 0,-2 2 0 16,-2-2 0-16,-1 2 0 0,-2-2-1 0,-2 2 0 15,-2-1-1-15,-2 1 1 0,-1-2-1 16,-2 2 0-16,-1-2 1 15,-2 0 0-15,-2 0 2 0,-2 2 0 0,-1-2 2 16,-2 2-2-16,-1-2 1 0,-3 2 1 0,-1 0 2 16,1 0-1-16,-3 0 2 0,-1 0 1 15,0 2 0-15,0 2 1 0,-1-2 1 16,0 2-1-16,1-1 4 0,-3 3 0 16,4 0 2-16,-4 0 1 0,4-1 3 15,-1 3 1-15,0-1 1 0,2 1 1 0,-2 0 0 16,1 1-1-16,-1 1 1 0,1 1 0 15,2 1 0-15,-2-1-2 0,1 0-1 0,0 3-2 16,1 1 0-16,1 0-4 0,-1 1-3 16,3 3 0-16,-1 0 0 0,0 2-3 15,4 1 0-15,-2 3 0 0,2 2 0 0,0 0 0 16,1 3-1-16,1 1 2 0,0 1-1 16,1 0 0-16,2 3 0 0,1 1 0 15,-2 0 0-15,4 2 1 16,1 2 0-16,-1 0 0 0,3 0-1 0,0 2-1 15,4-2 0-15,0 2 0 0,0-2-1 16,2 2-2-16,4-2 1 0,-2 2-2 0,2-2 2 16,3 2-1-16,-1 0 1 0,1 1-1 0,3-1 3 15,0 2-1-15,3 2-1 0,-1 0 2 16,3-1-1-16,3 1 0 0,0-2 0 16,3 2 1-16,1-3 1 0,3 1-1 15,1 0 0-15,1 0 0 0,5-2 1 0,1 2 0 16,2-3 1-16,3 1 1 0,2-2 1 15,2 0 4-15,1 0 2 0,2-2 1 16,4-1 2-16,0-3-1 0,4 2 0 0,-1-2-1 16,4-1 1-16,0 1 0 0,2-2 3 15,2 3 5-15,0-3 4 0,1 2 2 16,1 1 1-16,-2-1-1 0,2 0-3 16,0 3-6-16,-2-1-5 0,1 0-2 15,0 2-3-15,3-2 0 0,-1 0-2 0,-1 1-3 16,4-1 1-16,1 0-2 0,0 0-3 15,-1 0-3-15,5-1 0 0,-1-1 0 16,1-2 0-16,2 1-1 0,0-1 0 0,1-1 0 16,-1-1 0-16,1 1 2 0,-1-5-1 15,1 1 2-15,-2 0 3 0,2-3 1 16,-1-1 2-16,1 0 1 0,2 0 4 0,0-2 0 16,0-2-1-16,-1 0 1 0,3 0 0 15,-1-4 0-15,3 0-1 0,-1 1 0 16,2-3 0-16,0-2 0 0,-1 1 1 15,1-3 1-15,0 1 2 0,0-2 1 16,-1-3 3-16,1 1 4 0,1-2 4 0,-1-2 4 16,0 0 3-16,0 0 6 0,1-2 3 15,2-2 0-15,-2 0-2 0,3 0-3 0,-2-2-2 16,0-2-4-16,0 2-6 0,-5-1-1 16,3-3-3-16,-4 1 2 0,-2-1 0 15,0 0 4-15,-3 1 4 0,-1-3 4 0,0 1 2 16,-2-1 1-16,0 1 0 0,-1-3-3 15,-1 3-4-15,-2-3-8 0,0 1-4 16,-2-1-6-16,-1-1-6 0,-1 0-4 16,0-1-3-16,-1 1-2 0,-2-2-1 15,2 0-1-15,-3-3 1 0,0 1 0 16,0 0 1-16,-1-2 3 0,-2-2 0 0,1 0 0 16,-1 0-2-16,-1-2-1 0,-1 0 1 15,-1-1-1-15,-1-1 1 0,2 0 0 0,-4 0 1 16,0-1 1-16,-1-3 0 0,0 1-1 15,-3-1 0-15,1 0-1 0,-2-1 1 16,-2-2 1-16,2 1 0 0,-4-1 1 0,2-1 1 16,-1 1-2-16,-2 1-1 0,-1-1-1 15,-1 2 0-15,-2-3-2 0,1 3-1 16,0-3 1-16,-2 3 2 0,-1-3-2 0,2 1 0 16,-2 0 0-16,-1-1 0 0,1 1 0 15,-1-2-1-15,-3 1 1 0,4-1 1 16,-3 2 1-16,-1-1-1 0,-1 1 1 15,1-1 1-15,-4 3-3 0,0-1 1 0,0 3-1 16,-2-1-1-16,-2 1 1 16,0-1 1-16,1 2 1 0,-3-1-2 0,1 1 2 15,-3-1 1-15,2 1-1 0,-2-2 1 16,1 3-2-16,-2-3 2 0,0 2 0 16,-2-1-1-16,2 1-1 0,-1-1-1 0,-3 1-1 15,0 0 1-15,1 1 0 0,-3-1 0 16,1 2 1-16,-2 0 3 0,-2 3 1 0,0-3-1 15,-2 2 1-15,1 2-1 0,-3-2-2 16,-1 2-1-16,0 0-1 0,-1 2-1 16,-1-2 1-16,0 2-1 0,-2 0-1 15,0 0 1-15,1 0-1 0,-3 0 1 0,0 0-1 16,-1 0 2-16,-1-2 2 0,1 2 1 16,-2-2 0-16,0 2-1 0,-1-2 0 15,-1 2-2-15,0-2 0 0,0 2-1 0,-2-2-2 16,3 2 0-16,-4 0-1 0,2 2 2 15,-1-2 1-15,0 1 1 16,1 1 0-16,-1 2 0 0,0-2 0 0,-2 2 0 16,3-1 0-16,-3 3-2 0,1-2 0 0,0 2 1 15,0-1 1-15,0 1 1 0,-1 0 0 16,0-1 0-16,1 1 1 16,-1 1-2-16,1-1 0 0,-1 2 0 0,0-3-1 15,3 3 0-15,-1-1-1 0,0 1 3 0,0-2 0 16,1 1-1-16,-1-1 2 0,-2 2 0 15,2-3 0-15,-1 3-2 0,-1-3 0 16,-1 3 0-16,1-2-1 0,-1 1-2 16,1-1 3-16,1 1-1 0,-1-1 1 0,1 2 1 15,1-3 2-15,0 3 0 0,0 0 0 16,1-1 1-16,0 1-2 0,0-1-2 16,-1 1 0-16,0-1 0 0,0 3-1 15,-1-3 0-15,-2 3-1 0,1-1-1 0,-2 1 2 16,1-1 0-16,-2 1 0 0,0-1 1 15,-2 3-2-15,2-3 1 0,-2 2-1 16,0 1 2-16,-1 1 0 0,0-1-1 0,1 1-1 16,-1 0 0-16,-3 2 1 15,1-1-1-15,-1 1 1 0,-2 0-2 0,0 0 3 16,-1 0 1-16,-2 1-2 0,0-3 1 0,-2 2 2 16,2-2 1-16,-2 2-4 15,1-1-1-15,-1 1 1 0,-2-2-1 0,0 2-1 16,-1-1-1-16,-4-1 4 0,0 0 0 15,-2 2-1-15,1-1 1 0,-2 1-2 16,-1-2 0-16,0 1 0 0,1 1 1 0,-3-2-1 16,2 2 3-16,-1-2 1 0,0 1 3 15,0 1-3-15,-1-2 0 0,1 1-1 0,0-1-2 16,0 0 0-16,0 0-1 0,-1 1-1 16,3-1 3-16,0 0 0 0,1 1 0 15,4-1-1-15,1 0 1 0,6 0 1 0,0 1 0 16,5-1 1-16,3 2-14 0,7 0-31 15,2 1-52-15,4-1-73 0,3 0-84 16,5 2-80-16,1 2-69 0,4-2-46 16,2 2 10-16,3 0 50 0,1-2 71 0</inkml:trace>
  <inkml:trace contextRef="#ctx0" brushRef="#br0" timeOffset="14582.02">5257 8355 12 0,'-9'-2'77'0,"0"1"-14"16,2-3-7-16,-2 0-4 0,2 0 0 0,0 0-5 15,0 0-3-15,1-1-6 0,1 1 1 16,-2-2-1-16,1 1 4 0,-1-1 7 16,0 0 7-16,0-2 5 0,0 1 0 15,-1-1-1-15,1 1-1 0,-2-1-6 16,-1-2-9-16,1 1-5 0,-2-1-6 16,-1-1-3-16,-1-2-3 0,-1-1-2 15,0-1-1-15,-3 0-4 0,1-4 0 0,-2 0-1 16,-1 0 1-16,-1-4-1 15,1 0-1-15,-5 0 1 0,1-2-4 0,-2-1 0 0,-2-1-1 16,1 0-1-16,-5-1 0 0,1-3 1 16,0 1-2-16,-3-3-1 0,1-1-1 15,0-2-1-15,0 2 0 0,2-3 0 16,-1-1 2-16,3 2 2 0,-1-2 3 0,1 0 2 16,4 0 1-16,1 0 0 0,0-2 0 15,3 0 0-15,1-2-1 0,2 0 1 16,1-2 0-16,4-2 1 0,1 1 3 0,2-1 2 15,2-2 5-15,4-1 5 0,3-1 6 16,3-3 9-16,2-4 6 0,4-2 6 16,4-2 7-16,3-2 4 0,4-2-1 0,0 2-5 15,3 0-8-15,5 1-7 0,1 2-11 16,1 1-10-16,2 2-10 0,-1 4-5 16,4 3-6-16,-3 3-4 0,0 3-6 15,1 4-20-15,-6 2-40 0,2 5-59 0,-3 3-69 16,-1 5-74-16,-4 2-84 15,-1 2-49-15,-4 4 4 0,-4 0 37 0,-1 2 62 16</inkml:trace>
  <inkml:trace contextRef="#ctx0" brushRef="#br0" timeOffset="14945.51">4696 5443 31 0,'13'7'45'0,"-1"3"11"0,2 1 12 16,2 2 8-16,-1 5 4 0,0 1 3 16,2 0-4-16,-3 4-3 15,0-1-6-15,1 3-5 0,-3 2-5 0,0 0-7 16,-2 1-7-16,-1 1-9 0,-2 1-8 0,-2 3-8 16,-1-3-6-16,-2 2-9 0,3-1-21 15,-3-1-31-15,-1-3-46 0,-1-2-71 16,2-2-35-16,-2-6-18 0,-2-2 6 0</inkml:trace>
  <inkml:trace contextRef="#ctx0" brushRef="#br0" timeOffset="16041.12">3271 4210 15 0,'0'-2'76'0,"0"0"-14"0,0 0-12 15,0 2-10-15,0-2-5 16,0 2-5-16,0 0-2 0,0 0 2 0,0 0 9 16,0 0 12-16,0 0 15 0,0 0 14 15,0 0 11-15,-2 4 3 0,2 4 2 0,-2 1-5 16,-2 7-10-16,3 5-10 15,-3 5-8-15,-1 5-7 0,-2 3-6 0,0 4-8 16,0 4-7-16,-2 6-6 0,-3 1-6 0,2 5-5 16,0-1-7-16,-2 2-4 0,0 0-6 15,2 1-15-15,-3-1-22 0,1-2-29 16,1-1-32-16,0-3-35 0,0-3-33 0,2-2-31 16,1-4-29-16,0-4 1 0,3-8 18 15</inkml:trace>
  <inkml:trace contextRef="#ctx0" brushRef="#br0" timeOffset="16291.35">3230 4452 3 0,'2'-13'138'0,"-1"3"-23"0,3 3-24 15,-1 1-12-15,1 2-4 16,3 6 4-16,2 6 3 0,2 5-2 0,1 6-7 16,1 6-12-16,3 5-15 0,0 4-17 15,0 5-12-15,1 2-6 0,4 3-17 0,-4 2-22 16,3 0-35-16,-3-1-46 0,4 1-62 16,-5-2-30-16,-2-2-7 0</inkml:trace>
  <inkml:trace contextRef="#ctx0" brushRef="#br0" timeOffset="16492.9">3246 4921 116 0,'-7'-12'170'0,"1"1"-33"0,5-1-40 0,1 3-31 16,1 1-22-16,5-1-11 0,3 1-9 15,3 2-9-15,4 1-7 16,4-1-17-16,3 0-30 0,0 0-57 0,2 1-47 16,-2-1-22-16,3-2-13 0</inkml:trace>
  <inkml:trace contextRef="#ctx0" brushRef="#br0" timeOffset="16721.75">3941 4130 188 0,'0'-9'265'0,"-2"5"38"16,0 2-32-16,0 6-33 0,2 5-29 0,0 8-30 16,0 6-30-16,2 6-35 0,2 5-37 15,-1 4-32-15,3 4-22 0,-1 0-28 16,1 4-42-16,2-1-59 0,-1 1-61 0,1 2-73 15,1-4-83-15,-1-1-29 0,-2-3 12 16,-1-2 42-16</inkml:trace>
  <inkml:trace contextRef="#ctx0" brushRef="#br0" timeOffset="16937.07">3903 4568 35 0,'-20'0'121'0,"1"2"-21"0,-1 4-14 16,1 1-9-16,4 3-6 0,1 1-11 0,3 3-16 15,2 1-13-15,2-2-11 0,4 3-7 16,3-1-6-16,1 0-5 0,3 0-9 0,1-1-14 16,4-3-24-16,3-1-34 0,1-3-44 15,2-1-28-15,2-4-8 0</inkml:trace>
  <inkml:trace contextRef="#ctx0" brushRef="#br0" timeOffset="17301.18">4270 4383 148 0,'-6'-2'144'0,"-2"2"-19"16,-1 2-16-16,1 4-18 0,-1 2-18 15,0 3-18-15,0 4-13 0,0 1-10 16,1 3-8-16,4 2-7 0,-2-2-6 0,2 2-3 16,3-2-3-16,1 0-2 0,0 0-1 15,1-4-2-15,2 0 0 0,0-3 1 16,2-3 0-16,1-1 0 0,-1-2 0 0,1-5-1 16,2-2 1-16,0-3 0 0,-1-4-1 15,2-3 0-15,-3-1 0 0,3-3 0 0,-1 0 0 16,1-2 1-16,0 0-1 15,0 1 1-15,-2 1 4 0,2 4 4 0,-2 1 18 16,0 2 22-16,-2 5 24 0,3 3 18 0,-3 5 9 16,1 3 0-16,0 5-12 0,0 4-22 15,-1 3-20-15,0 2-18 0,1 3-15 16,-1 2-27-16,2-1-42 0,-1 1-55 16,0 0-75-16,2-4-73 0,-1-2-35 0,0-2-2 15,-3-4 27-15</inkml:trace>
  <inkml:trace contextRef="#ctx0" brushRef="#br0" timeOffset="17733.25">5132 3829 109 0,'-2'0'146'0,"-1"2"-16"0,2 2-9 15,0 5-2-15,-3 5 4 0,-1 5 4 16,-1 5 5-16,-1 9 2 0,-2 7 1 0,-1 7-2 16,-5 9-5-16,-3 5-11 0,-1 7-13 0,-3 7-17 15,-3 5-14-15,-1 3-15 0,-3 5-17 16,-1 0-14-16,-1-1-10 0,1-1-11 15,1-2-29-15,0-4-51 0,5-2-57 16,1-4-66-16,1-3-77 0,6-7-62 0,0-4-13 16,3-7 27-16,3-9 45 0</inkml:trace>
  <inkml:trace contextRef="#ctx0" brushRef="#br0" timeOffset="18132.65">5460 4103 7 0,'0'0'184'0,"2"2"25"16,-2 6-27-16,2 1-22 0,-1 9-20 15,3 3-20-15,-2 7-21 0,1 4-27 16,1 7-22-16,0 2-20 0,-1 3-18 16,3 2-27-16,-1 0-36 0,1 1-49 0,-1-1-62 15,2 0-60-15,-2-2-24 0,1-2 1 16</inkml:trace>
  <inkml:trace contextRef="#ctx0" brushRef="#br0" timeOffset="18332.34">5376 4631 87 0,'-3'-13'195'16,"1"1"8"-16,0 3-58 0,4-3-56 16,2 3-38-16,1-1-23 0,2 3-12 0,4-3-6 15,3 3-8-15,1-1-22 0,2 0-37 16,1 1-71-16,0-1-39 0,-1 0-22 0,2-1-8 15</inkml:trace>
  <inkml:trace contextRef="#ctx0" brushRef="#br0" timeOffset="18498.08">5857 4185 10 0,'4'8'193'0,"-3"5"18"0,1 2-17 0,0 6-50 15,-2 2-38-15,2 0-25 0,-2 4-19 16,1-1-20-16,2 1-29 0,2 0-40 0,-2-2-54 16,3-1-83-16,-1-3-44 0,-2 0-20 15,1-4-1-15</inkml:trace>
  <inkml:trace contextRef="#ctx0" brushRef="#br0" timeOffset="18731.84">6137 3825 18 0,'2'-15'282'0,"-4"5"38"0,2 3 34 16,0 5-33-16,0 6-54 0,0 3-47 15,2 7-41-15,2 7-30 0,-1 3-31 16,1 5-32-16,-1 3-36 0,2 5-46 0,3 1-67 15,-3 4-83-15,2 0-96 0,1-1-112 0,-1 1-54 16,-2-2-11-16,-1-2 40 0,-1-1 66 16</inkml:trace>
  <inkml:trace contextRef="#ctx0" brushRef="#br0" timeOffset="18910.88">6150 4229 148 0,'-13'4'186'0,"1"2"-35"16,3 1-44-16,2 1-32 0,1 1-22 15,5 1-26-15,1-1-37 0,3 1-46 16,3-1-69-16,-1-1-39 0,2-2-18 16,0 0-5-16</inkml:trace>
  <inkml:trace contextRef="#ctx0" brushRef="#br0" timeOffset="19252.7">6484 4079 36 0,'-13'0'191'0,"0"0"19"16,-1 3-35-16,2 1-36 0,-2 4-29 15,1 1-21-15,2 3-24 0,0 1-23 16,1 2-15-16,1 3-12 0,-1-1-7 0,4 0-2 16,1-2-3-16,-1 0-1 0,5 1 0 15,-1-5-2-15,2 0 0 0,2-1-1 16,-1-2-1-16,3-5 2 0,0 1-1 0,4-4 1 16,-1 0 0-16,1-2 2 0,-1-2 1 15,0 1 1-15,0 1 3 0,0-2 6 16,0 4 11-16,1 0 10 0,-1 2 8 15,0 4 5-15,-3-1-1 0,4 3-5 0,-2 1-7 16,1 3-13-16,-2-1-18 0,1 1-33 0,-1-3-48 16,2 3-62-16,-2-5-83 0,1 1-44 15,-1-4-14-15,-1-2 16 0</inkml:trace>
  <inkml:trace contextRef="#ctx0" brushRef="#br0" timeOffset="19461.75">6650 3861 81 0,'2'-13'326'0,"-2"5"68"15,0 3 65-15,0 3-31 0,0 4-47 16,0 5-54-16,1 7-58 0,-1 5-58 16,1 6-63-16,2 3-52 0,1 3-43 15,-1 3-30-15,1 2-56 0,-1 2-97 16,3 0-119-16,-1-2-122 0,2 1-113 0,0-1-53 15,0-4 10-15,1-3 72 0,-1-4 107 16</inkml:trace>
  <inkml:trace contextRef="#ctx0" brushRef="#br0" timeOffset="19673.65">6846 4002 92 0,'-14'-3'171'0,"1"3"-27"0,-2 3-30 0,4 3-25 16,-1 2-17-16,4-1-15 0,2 5-14 16,3-1-13-16,3 1-11 0,3-1-6 0,5-1-2 15,3-1-1-15,1-1-1 0,4-1-1 16,2-3 0-16,3-2-2 0,1-2-6 0,1-2-21 16,2-2-42-16,-2-1-66 0,0-1-45 15,-3-2-23-15,0-1-10 0</inkml:trace>
  <inkml:trace contextRef="#ctx0" brushRef="#br0" timeOffset="20735.68">2523 3637 20 0,'0'2'45'0,"0"-2"-7"0,0 1-8 16,0 3-5-16,0 0-1 0,0 0 4 0,0 4 5 15,0-1 4-15,0 5 6 0,0-1 7 0,0 4 6 16,0 4 2-16,0 2 3 0,0 4 4 16,1 5 3-16,-1 7 5 0,0 8 1 0,0 7 2 15,0 9-2-15,0 7-4 0,0 9-9 16,0 4-8-16,2 7-8 0,-2 5-9 16,2 5-10-16,0 3-7 0,0 0-5 0,1 1-6 15,-1-1-4-15,1 0-3 0,-2-4-3 0,4-3-7 16,-3-3-11-16,1-5-16 0,-1-2-16 15,0-6-17-15,-1-2-17 0,-1-5-19 16,2-5-20-16,-2-3-27 0,0-6-31 0,-2-5-10 16,-1-5 5-16</inkml:trace>
  <inkml:trace contextRef="#ctx0" brushRef="#br0" timeOffset="22944.75">2746 3524 7 0,'0'0'18'0,"2"0"-2"16,-1 0 6-16,1 0 12 0,-1 0 9 0,4 0 11 15,0 0 9-15,-1 0 6 0,3 0-1 16,1 0-1-16,1 0-3 0,2-2-4 0,0 2-4 16,3 0-2-16,0 0-1 0,4 0-2 15,0-2 3-15,2 2-2 0,0-1 1 16,4 1-3-16,1-2 0 0,1 2-2 16,4-2-3-16,0 2-1 0,2-2-2 15,2 0-3-15,2 0 1 0,3 0-3 0,1 0 0 16,4-2-1-16,1 1-1 0,3-1-2 15,0-2-3-15,2 0-4 0,2-1-5 0,0-1-4 16,0 0-5-16,0 1-4 0,-1-1 0 0,3 1-1 16,-1-1 1-16,0 2-1 0,2 1-1 15,0 1-1-15,0-2-1 0,0 2-1 0,3-1-1 16,-1 1-1-16,1-2 0 0,4 2-1 16,0-2 1-16,1 1-1 0,-1-3 1 15,2 2 0-15,-2-1 0 0,-1 1 0 0,0-2 0 16,0 3-1-16,-2-3 1 0,-2 2 2 15,0 1 0-15,-3-1-1 0,0 0 2 16,-1 1-2-16,-1 1 2 0,-2-2-3 0,1 0 0 16,0 1-1-16,1-1 0 0,-1 0 0 15,3-1-1-15,-1-1-1 0,0 0 1 0,2 1 0 16,-3-3 0-16,0 1 1 0,0-3 0 16,1 3 0-16,-3-3 0 0,-3 1 0 15,4-3-1-15,-4 1 1 0,0 0 0 0,2-1 0 16,-3-1 0-16,0 0 0 0,-1 2 0 15,0-3 0-15,0 3 0 0,-3 0-2 16,-1-1 0-16,-2 3 1 0,-2 1 0 16,0 1 0-16,-3 1 1 0,-4 3 0 0,1 1-1 15,-5 0 0-15,-2 0 1 0,-4 4-1 0,1-2 1 16,-5 2 0-16,-2 2 2 16,-1 0-1-16,-3 0 0 0,0 2 0 0,0 0 0 0,-3-1 0 15,-2 3-1-15,1 2 1 0,-1-1-1 16,0 1 2-16,-1 2 0 0,0 1 1 15,-3 0 0-15,3 1 1 0,-3 3 3 0,3 0 0 16,-2 2 2-16,0 2 5 0,-1 1 0 16,1 2 4-16,0 1-1 0,-2 2 3 0,1 2-2 15,-1 1 0-15,3 1-4 0,-3 1 0 16,2 3-5-16,-1 1-2 0,1 0-2 16,-1 2-2-16,2 3 0 0,0-1-2 15,-1 0 1-15,2 0-1 0,-2 0 0 0,1 2 0 16,1 2 0-16,-3 0 0 0,3 4 0 15,-2 1 1-15,-1 3-1 0,-1 1 1 16,0 4-1-16,0 1 2 0,-1-1 0 16,-4 2-1-16,3 0 2 0,-2-2-1 0,-1 3-1 15,-1-3-1-15,0 0 3 0,2-2 0 16,-2 1-1-16,-1-3 1 0,1-1 0 0,0-3 1 16,0-1-3-16,-1-4 1 0,2-2-1 15,-2-2-2-15,0-2 1 0,1-3-1 16,1-3 0-16,-1-1 0 0,0-3 0 0,1 1 1 15,0-4 0-15,0 0 1 0,1-4 0 16,-1 0-1-16,1-2 0 0,-1-2 0 0,0 0 1 16,-2 1-1-16,-1-3 0 15,1 0 1-15,0 1 0 0,-2-3 1 0,-1 1-1 16,-1-1 0-16,0 0 0 0,0-1-1 16,-1-1 2-16,-2 1 0 0,-1 0-2 0,1-3 3 15,0 3 0-15,-2-3 2 0,-2 1 1 16,0-2 3-16,0 1 3 0,-2-1 2 15,1-2 4-15,-1 1 6 0,-1-1 5 0,-2 0 5 16,3 0 4-16,-3-2 4 16,-2 2-1-16,1-2 0 0,-2-2 2 0,1 1 2 15,-2-1-2-15,-2 2 1 0,1-2 1 16,-1 0-3-16,-1 0-5 0,-2 0-6 16,-1 0-3-16,0 0-3 0,0 0-4 15,-2-2 1-15,-1 1 3 0,-1-1 4 16,0 0 5-16,2-2 5 0,-2 2 4 0,1-2 2 15,-2 0-3-15,1 1-5 0,0 1-3 0,0-2-5 16,-1 2-2-16,1-2-5 0,-1 2-3 16,1-2-3-16,-1 3-3 0,1-3 0 15,-2 0-2-15,2 0 2 0,-3 0 0 0,3 0-1 16,-1-1-3-16,1 1-4 0,-1-2 0 16,3 2-6-16,-2-1 0 0,2 1 0 15,0-2 0-15,1 2 0 0,0-1-1 16,-1 1 1-16,2 0 0 0,-1 0-1 0,0 2 1 15,-2-1 0-15,0 1 0 0,1 2-1 16,-1-2-1-16,-1 2 0 0,1-2 1 16,-2 2-1-16,3 0 2 15,-1 0 0-15,0 0 2 0,0 0-1 0,0-2-1 0,1 2 0 16,1-2-1-16,0 0 0 16,0 0-1-16,2 0 1 0,0-2 1 0,-1 3 0 15,3-3 1-15,2 2-1 0,-1-2 0 16,1 2 0-16,1 0 0 0,-2 0 0 0,3 2 0 15,-3-2 1-15,2 2-1 0,-1 0 0 16,1 0-1-16,-3 2 1 0,4-2-2 16,-2 2 1-16,-2 2 1 0,2-2 0 15,0 2 0-15,0-2 1 0,-1 1 2 0,1-1 1 16,2 2 2-16,0-2-1 0,1 0-1 16,1 0 2-16,1 0 1 0,0 0-3 15,2 0 0-15,-1-2 1 0,1 2-2 0,1-2-1 16,0 1 0-16,0-1 1 0,3 2 4 15,-1-2-1-15,1 2 0 0,2-2 2 16,-2 2-1-16,3-2-1 0,2 2-1 16,0 0-2-16,1 0 2 0,0-2-2 0,2 2 0 15,2-2 0-15,0 2 0 16,0-2-1-16,1 2 1 0,1-2-1 0,1 0 0 16,-1 0-2-16,2 0-2 0,-2 0 1 15,2 0 0-15,0 0 1 0,-3 1 0 16,3-1 2-16,-2 2 0 0,-1-2-2 0,0 2 0 15,0 0-1-15,-2 0-3 0,1 0 0 16,-2 2-1-16,-1 0-1 0,1-1 2 16,-2 1 2-16,2 0 4 0,-2 0 1 0,1-2 2 15,-1 2 0-15,-1-3-1 0,3 3-2 16,-2-2-2-16,0 2-1 0,0-2 0 0,1 2 1 16,-1 0-2-16,-2-1 2 0,3 1 0 15,-2 0-1-15,2 2-1 0,0-3-1 0,-1 3 1 16,-1-2-2-16,3 0 0 0,1 0 2 15,-1-1 1-15,0 1 1 0,1-2 1 0,0 2 3 16,1-2-1-16,2 0-3 16,-1 0 1-16,1 0-2 0,2-1-4 0,-1-1-1 15,0 2-4-15,3-2-3 0,-1 0-7 16,0 0-7-16,0 0-19 0,2 0-26 0,0 0-34 16,0 0-44-16,0 0-54 0,0 0-57 15,0 2-52-15,0-2-39 0,0 0-35 16,0 4-17-16,0 0 25 0,-1 0 49 0,-1 1 61 15</inkml:trace>
  <inkml:trace contextRef="#ctx0" brushRef="#br0" timeOffset="28171.53">5217 6283 63 0,'0'-4'166'0,"-1"2"-27"15,1 0-25-15,-2 0-16 0,2 0-16 16,-3 0-12-16,2 0-10 0,0 1-6 16,-1-1-2-16,0 2 2 0,-2-2 4 15,3 2 3-15,-3-2 3 0,1 2 1 0,-3 0 1 16,1 2-1-16,-3 0 1 0,2 1 1 16,-3 3 2-16,-2 2 1 0,-2 5 1 0,-1 2-2 15,-3 6 1-15,0 6 3 16,-1 5 15-16,0 6 12 0,1 2 13 0,1 4 10 15,3 0 6-15,2 2-5 0,4-2-20 16,4-1-18-16,3 1-21 0,3-4-19 16,2 0-17-16,4-2-10 0,4-3-6 15,1-1-5-15,1-4-4 0,2-1-15 0,1-4-33 16,0 0-57-16,-1-5-71 0,4 0-74 16,-2-5-69-16,1-4-55 0,1-3-42 0,1-8 7 15,-1-4 43-15,-1-4 60 0</inkml:trace>
  <inkml:trace contextRef="#ctx0" brushRef="#br0" timeOffset="28383.23">5516 6589 26 0,'3'-19'229'0,"1"4"39"0,-1 4-7 16,-1 1-19-16,2 3-16 0,-2 3-13 15,-1 6-15-15,1 3-17 0,0 9-18 16,-1 3-22-16,2 4-26 0,-2 5-28 15,1 3-28-15,0 3-21 0,-1 1-32 0,2 1-63 16,-2 0-86-16,1 3-96 0,2-3-116 16,-3-2-63-16,1-1-18 0,-1-5 37 15,-2 1 71-15</inkml:trace>
  <inkml:trace contextRef="#ctx0" brushRef="#br0" timeOffset="28565.51">5416 6770 66 0,'0'-9'260'15,"0"-1"16"-15,2 3 4 0,-1 1-77 16,5 0-76-16,1 1-51 0,2 1-30 16,3 0-16-16,3 2-25 0,2-2-44 15,0 2-63-15,6-1-92 0,-4-1-55 0,3 0-26 16,-3 0-3-16</inkml:trace>
  <inkml:trace contextRef="#ctx0" brushRef="#br0" timeOffset="28898.21">5816 6254 124 0,'-6'-4'208'15,"1"2"8"-15,2 0-62 0,1 1-61 0,2 2-37 16,2 3-23-16,1 2-12 0,3 2-8 16,2 3-3-16,3 4-3 0,0 1-4 15,0 3 0-15,1 3 0 0,-1 1 4 16,0 4 8-16,-2 2 13 0,1 1 20 0,-3 2 17 15,-3 1 22-15,-2 1 20 16,-2 2 10-16,-4-1-1 0,-3 1-11 0,-2 0-17 16,-3 0-23-16,-2 0-45 0,0 1-75 15,0-5-90-15,0 0-114 0,0-5-61 16,0-2-31-16,0-6 8 0,4-2 46 16</inkml:trace>
  <inkml:trace contextRef="#ctx0" brushRef="#br0" timeOffset="29492.84">6623 6014 132 0,'0'-6'256'16,"-2"3"45"-16,2 1-13 16,-1 2-13-16,-3 3-2 0,0 3 2 0,0 6 7 15,-2 5-3-15,-2 6-20 0,-2 7-29 16,-4 4-32-16,-1 8-34 0,-3 6-41 16,-3 5-35-16,-2 3-25 0,-4 4-20 0,0 1-13 15,-1 2-11-15,-3 2-7 0,3-2-7 16,-2-2-3-16,4-2-5 0,0-2-16 15,6-4-47-15,-2-3-106 0,6-2-134 16,2-7-138-16,3-2-103 0,2-7-42 0,3-7 17 16,2-4 90-16,2-8 123 0</inkml:trace>
  <inkml:trace contextRef="#ctx0" brushRef="#br0" timeOffset="29941.92">7062 6159 92 0,'-5'-8'188'0,"0"3"-15"15,-2 1-23-15,-1 2-18 0,0 2-15 16,-3 4-16-16,-2 3-14 0,0 5-8 0,-2 3-2 15,-1 4 7-15,0 6 19 0,-1 5 26 16,1 3 23-16,0 3 22 0,4 4 18 16,-1 0 12-16,4 2-1 0,2 0-18 15,2-2-26-15,5 0-28 0,1-4-33 16,4-2-34-16,3-3-26 0,3-3-39 0,1-1-67 16,3-6-98-16,0-2-105 0,5-2-107 15,-3-6-102-15,4-1-34 0,-1-6 29 16,-1-2 74-16,-1-4 94 0</inkml:trace>
  <inkml:trace contextRef="#ctx0" brushRef="#br0" timeOffset="30177.43">7157 6437 28 0,'2'-2'210'0,"0"0"32"16,2 0-10-16,2 0-48 0,2 2-46 15,0 0-27-15,3 2-25 0,2-2-41 16,-1 2-58-16,2-2-68 0,3 0-93 0,-3 0-57 16,-2-2-33-16,1 0-5 0</inkml:trace>
  <inkml:trace contextRef="#ctx0" brushRef="#br0" timeOffset="30523.59">7548 5953 201 0,'-3'-6'253'0,"-2"3"21"0,2-1-69 0,1 2-60 16,1-2-45-16,-1 2-30 0,2 2-29 15,2-2-20-15,-1 2-9 0,3 2-5 0,2 0-4 16,1 0-1-16,0 2-2 16,0 2 1-16,-1-1-1 0,4 3 0 0,1 1 0 15,-3 1 0-15,4 1 1 0,-4 1 0 16,1 3 0-16,-1 0 4 0,-1 4 10 15,-2 2 21-15,-1 4 24 0,-3 2 20 16,-2 1 19-16,-6 5 8 0,1 1-6 16,-3 2-17-16,-2 2-21 0,-1-2-25 15,-1 3-34-15,-3-3-59 0,2 0-76 0,-3-2-96 16,0-1-91-16,-1-5-45 0,0-3-8 16,1-2 34-16</inkml:trace>
  <inkml:trace contextRef="#ctx0" brushRef="#br0" timeOffset="37751.24">17026 6119 10 0,'2'-2'165'16,"0"-2"-2"-16,-1 0-34 0,1-1-30 0,0 1-23 16,2-2-17-16,1-2-16 0,-1 3-15 0,1-3-9 15,2-1-5-15,-2-1 0 16,3 1-1-16,-4-3 3 0,4 1 5 0,-2-1 6 15,1-1 2-15,-2 0 6 0,0-1 5 16,1-1 4-16,-3 2 9 0,-1-1 9 0,0 1 15 16,-2 0 17-16,0-1 20 15,-4 3 20-15,1 1 13 0,-1 1 7 0,-3 1-1 16,0 3-12-16,-2 1-22 0,-1 2-24 0,0 2-23 16,-3 4-20-16,3 1-18 0,-3 3-11 15,3 1-8-15,-1 5-3 0,2-1-3 16,1 4-4-16,4 0-3 0,0 1 0 15,2 1-1-15,4 0-1 0,0 0-3 0,3 0 2 16,2-2 1-16,2 2 1 16,2-2-1-16,0-2 2 0,-1 1 0 0,3-3-1 15,-1 0-1-15,0-3-2 0,0-1 0 16,-3 1-1-16,-2-3 0 0,0-1 5 0,0 0 17 16,-3 0 23-16,-1-3 15 15,-1 1 10-15,-4 0 5 0,-1 2 1 0,-3-1-15 16,-1 3-24-16,-4 2-15 15,-1-3-9-15,-1 5-16 0,-1-3-30 0,-2 3-55 16,2-1-74-16,-1 0-83 0,1 1-84 16,3-1-83-16,0-1-46 0,2-2 12 15,4-3 55-15,2-3 72 0</inkml:trace>
  <inkml:trace contextRef="#ctx0" brushRef="#br0" timeOffset="37954.89">17394 5957 93 0,'-5'4'199'16,"1"3"13"-16,1 5-58 0,-2 1-53 15,5 4-34-15,0 4-21 0,5 0-33 16,-2 0-45-16,3 2-62 0,2-2-63 0,0 0-35 15,-3-2-16-15</inkml:trace>
  <inkml:trace contextRef="#ctx0" brushRef="#br0" timeOffset="38123.26">17510 5959 158 0,'-6'-2'230'0,"1"2"14"0,0 2-59 0,-2 2-64 16,2 3-46-16,-3 1-42 0,3 0-54 16,2 1-66-16,-2 1-81 0,2-1-45 15,0-1-20-15,-1-1 5 0</inkml:trace>
  <inkml:trace contextRef="#ctx0" brushRef="#br0" timeOffset="38321.3">17632 5742 115 0,'0'-4'272'0,"-2"6"44"16,0 2 7-16,-2 3-61 0,1 5-58 16,-2 3-42-16,0 2-44 0,1 4-70 15,-1 2-81-15,4 2-87 0,-1 1-93 0,1 1-88 16,-1 0-41-16,0-1 4 0,0 1 32 15</inkml:trace>
  <inkml:trace contextRef="#ctx0" brushRef="#br0" timeOffset="38569.01">17623 5963 113 0,'1'-8'180'16,"3"0"-26"-16,0 1-26 0,-1 1-17 15,1 2-12-15,1 0-15 0,0 1-15 0,1 3-12 16,-1 0-3-16,1 0-3 16,-1 3 1-16,-2 1 3 0,3 2 5 0,-3 2 4 15,-1-1 2-15,-1 5-2 16,-1-1-5-16,-1 2-8 0,-2 1-10 0,-3 1-10 16,-1 2-24-16,0-2-40 0,0 3-52 0,0-3-70 15,1 0-94-15,-1 0-48 0,0-3-16 16,2-1 19-16</inkml:trace>
  <inkml:trace contextRef="#ctx0" brushRef="#br0" timeOffset="38783.93">18007 5867 19 0,'-4'-2'215'0,"1"2"34"0,-3 4-11 16,1 2-36-16,-1 4-35 0,1 5-30 0,2 2-31 16,-1 2-32-16,0 4-31 0,3 0-43 15,1 1-51-15,1 1-65 0,1-2-83 16,-2 0-60-16,2 0-27 16,-2-4 7-16,1-2 31 0</inkml:trace>
  <inkml:trace contextRef="#ctx0" brushRef="#br0" timeOffset="38934.26">18084 5978 37 0,'-2'-4'214'0,"-5"2"18"0,2 2-15 16,1 2-69-16,-2 2-63 0,3 0-65 15,-1 1-77-15,1 3-94 0,0-2-48 0,2 1-26 16,-1-1-4-16</inkml:trace>
  <inkml:trace contextRef="#ctx0" brushRef="#br0" timeOffset="39088.65">18226 5955 134 0,'4'10'139'0,"-2"-1"-50"0,-1 3-52 0,-1-1-53 15,1 0-60-15,-1 1-36 0,0-3-19 16</inkml:trace>
  <inkml:trace contextRef="#ctx0" brushRef="#br0" timeOffset="39202.03">18226 5959 66 0,'8'-8'45'0,"4"3"-15"0,2 1-15 0,2 0-21 0,3 0-31 15,2 2-30-15</inkml:trace>
  <inkml:trace contextRef="#ctx0" brushRef="#br0" timeOffset="39447.96">18525 5856 53 0,'1'-6'196'0,"-1"2"1"0,0 3-20 15,0-1-20-15,-1 2-22 0,-4 2-27 0,4 1-25 16,-2 3-25-16,-1 0-18 15,2 1-13-15,-2 1-10 0,3 0-3 0,-1-1-2 16,2 1 3-16,-2-2 5 0,2 1 8 16,0-1 7-16,2-2 14 0,-2 1 15 0,2-1 16 15,2 0 18-15,-1 0 12 0,1 0 9 16,-1 1 0-16,3 1-6 0,-1 0-16 16,-1 3-22-16,3 1-18 0,-2 1-29 0,0 1-54 15,-1 3-75-15,-1-2-84 0,3 3-92 16,-3-1-97-16,1 0-39 0,-3-2 12 15,3-1 51-15</inkml:trace>
  <inkml:trace contextRef="#ctx0" brushRef="#br0" timeOffset="39651.87">18705 5667 103 0,'5'-17'245'0,"1"6"46"0,-3 1-3 0,3 6-19 0,-3 4-24 16,-1 6-22-16,-1 6-29 0,2 5-40 16,-2 4-46-16,-1 3-53 0,0 5-61 15,0 2-70-15,0 1-72 0,0 2-75 16,0 0-85-16,0 1-56 0,-1-3-3 0,1 1 34 16,-3-5 52-16</inkml:trace>
  <inkml:trace contextRef="#ctx0" brushRef="#br0" timeOffset="39881.72">18760 5835 117 0,'2'-11'182'16,"2"1"-27"-16,-3 2-30 0,3 1-25 0,1 1-19 15,1 0-14-15,-1 3-11 0,0 1-8 16,3 2-4-16,-3 2 3 0,0-1 5 15,-1 3 3-15,-2 2-1 0,-2 2-3 0,-2 1-8 16,-2 3-19-16,-1-1-41 16,0 2-49-16,-3 1-60 0,1-1-82 0,0 0-41 15,0-1-14-15,0-3 14 0</inkml:trace>
  <inkml:trace contextRef="#ctx0" brushRef="#br0" timeOffset="40161.73">19021 5702 10 0,'2'-4'265'0,"-4"2"58"0,0 0 52 0,0 2-42 16,-1 0-60-16,1 2-49 0,2 0-46 16,-2 0-54-16,2 0-57 0,2 1-44 0,2 1-30 15,-1 0-19-15,1 0-13 0,-1-2-6 16,2 2 1-16,1-2 9 0,0-1 10 15,1 1 10-15,-3 0 6 0,4 0 10 16,-2 2 12-16,1 2 15 0,-2-1 10 16,0 5 5-16,1-1 4 0,-1 5-4 15,-1-1-28-15,-1 2-65 0,0 2-85 0,0-1-104 16,-2 1-97-16,1-2-53 0,0-2-9 16,-2 1 38-16</inkml:trace>
  <inkml:trace contextRef="#ctx0" brushRef="#br0" timeOffset="40876.66">20094 5018 108 0,'-1'7'263'16,"-1"9"36"-16,0 5 1 0,-2 7-55 15,3 10-49-15,-1 6-41 0,2 6-34 0,0 3-46 16,0 2-67-16,2 2-76 16,1-1-80-16,3-1-98 0,-3 0-68 0,0-3-22 15,1-5 14-15,-2-1 43 0</inkml:trace>
  <inkml:trace contextRef="#ctx0" brushRef="#br0" timeOffset="41158.69">20082 5553 25 0,'-2'-21'171'16,"2"4"-3"-16,2 2-24 0,0 1-22 16,1 3-18-16,1 3-18 0,3 1-15 0,0 3-17 15,1 2-16-15,4 2-12 0,-1 2-6 16,3 2-2-16,-2 1-4 0,0 3-1 15,1 2 0-15,-3 1 3 0,0 0 4 0,-3 5 6 16,-2-1 8-16,-4 2 3 0,-2 0 4 16,-4 4-2-16,-2 0-6 0,-3 0-8 15,2 0-12-15,-3-2-33 0,1 0-45 16,1-2-64-16,2-1-83 0,-1-3-45 16,3-2-17-16,0 1 12 0</inkml:trace>
  <inkml:trace contextRef="#ctx0" brushRef="#br0" timeOffset="41522.06">20618 5412 60 0,'-11'6'207'16,"-3"1"32"-16,-1 5-30 0,-1 1-28 15,0 2-25-15,0 3-21 0,2-1-24 16,1 2-30-16,3-2-27 0,0 0-21 16,5 0-15-16,2-3-7 0,1-1-6 0,2-2 0 15,2-1-4-15,1-3-1 0,5-3 0 16,-1 0-2-16,3-4-2 0,1-2-1 16,3-4 1-16,1 1-1 15,0-3 1-15,2-1-1 0,-1-1 4 0,0 2-1 0,0 1 0 16,-2 1 0-16,-1 2 3 0,-2 4 1 15,-3 4 1-15,0 2 1 0,-3 3 1 16,-2 5-7-16,1 1-26 0,-2 2-39 0,-2 0-55 16,0 2-81-16,0 0-55 0,-2 0-23 15,0-1 7-15,0-3 30 0</inkml:trace>
  <inkml:trace contextRef="#ctx0" brushRef="#br0" timeOffset="41853.03">20867 5473 131 0,'-3'-4'260'0,"0"4"41"0,-1 2-16 16,-1 4-42-16,-1 1-40 0,1 3-34 15,1 1-35-15,-1 1-38 0,1 1-34 16,3 1-24-16,-3-1-19 0,1 0-9 0,3-1-6 15,0-3-4-15,0 1-3 16,0-3-4-16,0 1 1 0,0-4-1 0,0 0 2 16,3-3 1-16,1-1 1 15,-2-1 2-15,5-3 0 0,0-2 1 0,2-2-1 16,0-1 0-16,1-1 1 0,0-1-1 16,4 0 1-16,0-1 0 0,0 3 0 0,0 1 0 15,-1 4-1-15,-1 0 1 0,-1 4 0 0,0 2 1 16,-4 2-5-16,0 4-26 0,-3 3-44 15,-1 1-57-15,1 1-68 0,-2 0-90 16,-1 2-44-16,-1-1 0 0,0-3 31 16</inkml:trace>
  <inkml:trace contextRef="#ctx0" brushRef="#br0" timeOffset="42168.69">21143 5439 42 0,'0'-8'208'16,"0"2"12"-16,0 1-31 16,0 1-58-16,0 0-46 0,1 2-34 15,3 2-19-15,0 2-13 0,1 4-8 0,0 0-5 16,0 3 0-16,3 2 5 0,-2 5 11 15,2-1 11-15,-2 4 9 0,1 0 12 0,-5 4 16 16,3 0 8-16,-3 2 11 0,-2-1 8 16,-4 3 9-16,-3 2 7 0,-3-1-1 15,0 1-13-15,-4-3-14 0,0 3-20 16,-1-2-46-16,-1-3-74 0,1 1-89 0,1 0-104 16,0-4-90-16,0 0-44 0,0-4 1 15,0-2 44-15</inkml:trace>
  <inkml:trace contextRef="#ctx0" brushRef="#br0" timeOffset="42451.47">21392 5473 203 0,'3'-8'388'0,"-6"5"71"15,0 1 68-15,-2 4-66 0,-1 5-75 16,-1 3-78-16,2 3-70 0,0 4-67 16,-2 2-65-16,5 0-46 0,0 2-27 0,0 2-19 15,2-2-16-15,0-2-24 0,2 0-33 16,0-2-46-16,0-1-57 0,-2-5-49 16,5 0-43-16,-2-3-32 0,3 0-19 0,-1-4-5 15,0-3 6-15,1-1 5 0,-1 0 1 16,2-3 16-16,-2-1 34 0</inkml:trace>
  <inkml:trace contextRef="#ctx0" brushRef="#br0" timeOffset="42602.46">21568 5334 84 0,'2'6'213'0,"-2"3"15"0,-2 5-53 15,2 1-50-15,-3 2-54 0,3 4-63 16,3-2-75-16,0 2-84 0,-1-2-43 16,2 0-24-16,-2 0 0 0</inkml:trace>
  <inkml:trace contextRef="#ctx0" brushRef="#br0" timeOffset="42765.58">21636 5502 169 0,'-4'-4'206'0,"-2"2"-32"0,3 2-38 16,1 4-33-16,2 0-30 0,4 1-27 16,1 3-18-16,4-1-12 0,4 1-17 15,1 0-32-15,0-1-50 0,4 1-71 0,-2-2-37 16,0-2-21-16,0-1 0 0</inkml:trace>
  <inkml:trace contextRef="#ctx0" brushRef="#br0" timeOffset="43744.36">20384 6104 183 0,'0'-4'259'0,"1"4"44"16,-1 4-19-16,2 5-13 0,0 4-20 15,0 8-19-15,0 6-28 0,-1 7-42 16,1 4-50-16,0 4-53 0,-1 4-60 0,2 2-68 15,-2 1-70-15,1-1-74 0,1 0-82 16,0-3-77-16,-2-1-15 0,1-2 28 16,-2-2 49-16</inkml:trace>
  <inkml:trace contextRef="#ctx0" brushRef="#br0" timeOffset="43976.61">20607 6407 104 0,'-12'-20'240'0,"1"5"52"15,-4 2-11-15,1 1-22 0,-2 7-22 16,2 1-26-16,-2 4-34 0,1 4-46 16,3 3-48-16,1 5-36 0,2 1-20 15,4 2-12-15,1 1-8 0,3 1-14 0,2 0-32 16,3 0-45-16,1-2-57 0,4-1-64 15,2-1-73-15,1-4-59 0,3-1-7 16,1-4 27-16,0-4 43 0</inkml:trace>
  <inkml:trace contextRef="#ctx0" brushRef="#br0" timeOffset="44226.86">20904 6241 201 0,'-1'-4'303'0,"-4"4"59"16,0 0-15-16,-2 4-31 0,-1 0-40 0,1 1-42 0,0 1-53 16,1 2-54-16,1-1-49 0,2 1-37 0,1-1-19 15,0 1-12-15,2 0-6 16,2-1-4-16,2 1-3 0,-1-2 0 16,3-1-1-16,-1 3 3 0,2-2 0 15,0 1 1-15,0 3-1 0,1-1-1 0,-1 3-16 16,-2 1-39-16,2 2-55 0,-2 3-63 15,1-3-74-15,-1 2-88 0,-2-2-53 16,1 0 1-16,-2-1 35 0,1-3 53 0</inkml:trace>
  <inkml:trace contextRef="#ctx0" brushRef="#br0" timeOffset="44424.62">21211 6027 125 0,'8'-15'267'0,"-2"4"49"0,-1 7 3 0,1 4-33 0,-5 6-40 16,1 7-36-16,0 4-36 0,-2 6-46 15,-2 4-50-15,0 3-61 0,1 3-67 16,-3-1-70-16,0 2-68 0,-1 2-73 16,1-1-84-16,-2 1-21 0,2-2 21 0,-3-1 45 15</inkml:trace>
  <inkml:trace contextRef="#ctx0" brushRef="#br0" timeOffset="44573.97">21078 6424 115 0,'-7'-4'230'0,"0"2"13"0,2 2-52 0,0 2-48 16,4 0-43-16,1 3-35 0,1 1-38 15,4 0-38-15,2 0-50 0,0-1-69 16,2-1-64-16,1 0-34 0,1-2-10 0,0-2 14 15</inkml:trace>
  <inkml:trace contextRef="#ctx0" brushRef="#br0" timeOffset="44841.69">21473 6227 85 0,'0'-5'358'0,"-2"1"97"0,-2 2 82 15,-1 2-26-15,0 0-65 0,-2 0-76 0,0 2-81 16,0 2-93-16,0 0-80 0,5-1-50 16,-2 1-33-16,2 2-16 0,1 0-14 15,1-1-9-15,1 1-10 0,1 0-6 0,0-1-6 16,0 1-5-16,0 0 0 0,5 0 3 16,-5-3 3-16,5 3 1 0,-4 0-3 15,2 1-11-15,-1-1-23 0,0 2-48 0,-3 1-65 16,1-1-77-16,0 1-82 0,-1 1-82 15,2 0-49-15,-2-1 8 0,1-1 48 16,-2-3 71-16</inkml:trace>
  <inkml:trace contextRef="#ctx0" brushRef="#br0" timeOffset="45021.68">21482 6275 170 0,'-2'-11'305'0,"-2"3"31"16,3 0-24-16,1 3-63 0,0-1-61 15,1 4-60-15,3 0-48 16,2 0-30-16,-2 2-32 0,5 0-52 0,1 0-61 0,-1 2-65 16,0-2-80-16,0 2-70 0,-3-2-22 15,2 2 17-15,-1-2 43 0</inkml:trace>
  <inkml:trace contextRef="#ctx0" brushRef="#br0" timeOffset="45404.72">21709 6146 175 0,'-5'0'267'0,"1"3"32"16,0 1-34-16,1 4-54 0,-1 1-47 15,2 3-39-15,2 1-33 0,0 2-34 16,0 1-40-16,0-1-40 0,0 0-30 0,2 0-25 16,-2 0-16-16,2-3-7 15,-2-1 9-15,2-1 15 0,-2-2 21 0,0-1 17 16,0-3 12-16,0 0 12 0,2-4 7 16,-2 0 5-16,1-4 3 0,3 0 5 0,-3-3 2 15,5-1 0-15,-1 0 1 0,1-1 0 16,0-1-2-16,2 1-2 0,1-1-1 15,-3 3-3-15,4 1 3 0,-3 0 6 0,0 2 12 16,1 2 16-16,-2 2 16 16,-1 0 13-16,0 4 3 0,-2 2-3 0,-2 2-9 15,-1 1-28-15,0 1-47 0,-1 1-62 16,1 0-78-16,-2 3-83 0,1-3-45 0,-1 3-11 16,-2-3 19-16</inkml:trace>
  <inkml:trace contextRef="#ctx0" brushRef="#br0" timeOffset="45685.47">21923 6245 65 0,'0'-6'193'0,"0"2"8"0,2 0-50 16,-2 0-53-16,4 3-38 0,-1-1-22 0,0 0-12 15,3 2-11-15,1 0-3 0,0 2-3 16,1 1 2-16,-1 3 7 0,0 2 15 16,0 1 18-16,0 3 23 0,-2-1 22 15,-1 4 20-15,0 1 14 0,-3 3 3 0,-2 0-8 16,-2 2-17-16,-2 2-23 0,-2 1-23 16,-2 3-34-16,-1 0-51 0,-1-1-64 15,-3 3-74-15,1-2-93 0,-3-3-71 16,-3 1-26-16,2-2 13 0,0-2 44 0</inkml:trace>
  <inkml:trace contextRef="#ctx0" brushRef="#br0" timeOffset="46001.32">22197 6258 52 0,'5'-8'280'0,"-2"1"49"16,-1 1 25-16,-2 2-62 16,2 2-61-16,-2 0-54 0,2 2-55 0,-2 0-60 15,1 2-56-15,1 2-47 0,2 0-36 16,-1 0-25-16,3-2-15 0,-1 1 4 0,2-1 14 16,0-2 25-16,1 0 25 0,1 0 19 15,0-4 11-15,3 1 9 0,0-1 4 16,1 0 2-16,1 2 1 0,-1 0 2 0,-2 2 0 15,1 2 1-15,-1 6 2 0,-1 1-1 16,-2 5 1-16,0 3-6 0,0 2-19 16,-4 2-32-16,4 0-49 0,-3 2-71 15,1-1-44-15,-3 1-17 0,-2-4 7 16</inkml:trace>
  <inkml:trace contextRef="#ctx0" brushRef="#br0" timeOffset="52637.57">17519 6768 105 0,'-3'16'184'16,"-1"5"-20"-16,0 5-32 0,0 7-27 0,1 5-19 15,0 2-19-15,-1 4-19 0,2 3-17 16,2 1-14-16,-2 0-12 0,2-3-17 16,0 1-20-16,2 0-25 0,-2-4-29 15,2-2-37-15,-2-2-46 0,2-6-16 0,-2-1 3 16</inkml:trace>
  <inkml:trace contextRef="#ctx0" brushRef="#br0" timeOffset="53018.21">17474 6978 152 0,'-3'-15'157'0,"1"1"-27"16,-1 3-28-16,3 0-20 0,0 1-19 15,0 2-15-15,5 1-14 0,-2-1-11 0,1 2-6 16,3 3-4-16,0-1 0 16,0 0 0-16,2 2 1 0,2 2 0 0,0 2-1 15,0 0 1-15,1 0-1 0,0 2-2 16,-1 1 1-16,1 1-1 0,-1 2 5 0,0-1 6 16,0 1 10-16,-4 1 14 0,0 3 15 15,-2-1 16-15,-1 1 12 0,-2 1 10 0,-2 0 5 16,-4 3-4-16,-1-1-8 0,-4 2-13 15,-2 2-14-15,-1-2-16 0,-2 2-15 16,-3 0-11-16,1-1-20 0,-1-3-31 16,0 0-43-16,1 0-49 0,0-3-61 15,4-3-69-15,-2-1-60 0,6-2-12 0,-1-3 19 16,2-3 38-16</inkml:trace>
  <inkml:trace contextRef="#ctx0" brushRef="#br0" timeOffset="53267.14">17717 6940 175 0,'0'-2'321'0,"0"2"51"15,0 2 28-15,-2 4-27 0,2 3-33 16,-1 4-44-16,1 8-39 0,-2 4-44 0,2 4-54 15,-2 5-55-15,2 0-48 0,-2 4-33 16,2 1-40-16,-1-1-55 0,1 0-71 16,-2 0-79-16,2-2-79 0,-2 0-66 15,2 0-63-15,-3-3-15 0,2-3 32 16,0-1 62-16,-3-4 68 0</inkml:trace>
  <inkml:trace contextRef="#ctx0" brushRef="#br0" timeOffset="53581.48">17703 7068 83 0,'0'-21'170'0,"0"0"-25"0,0 3-30 0,2 1-26 15,1 2-19-15,1 2-18 0,1 1-14 16,2 3-14-16,1-1-9 0,-2 3-4 15,3 1-1-15,2 2 3 0,-2 2 4 16,2 0 6-16,-2 2 10 0,2 2 9 0,-2 2 9 16,-3 2 12-16,2-1 10 0,-2 3 12 15,-1 2 9-15,-2 1 6 0,-3 0 3 16,0 3-7-16,-3 1-10 0,-3 2-16 0,-1 0-17 16,0 0-15-16,-2 3-31 0,-2 1-48 15,2-2-56-15,-1 0-64 0,1-2-76 16,0-2-73-16,1-2-21 0,-1-1 16 15,3-3 40-15</inkml:trace>
  <inkml:trace contextRef="#ctx0" brushRef="#br0" timeOffset="54195.83">18032 6902 240 0,'-4'-4'299'0,"0"0"40"0,1 2-37 16,-1 2-37-16,3 4-36 0,-3 0-31 0,1 5-33 16,2 3-35-16,1 3-32 0,0 4-30 15,0 0-25-15,0 2-17 0,0 2-8 16,1 0-8-16,-1 2-3 15,3-2-2-15,-1-1-1 0,0-1 0 0,-1 0-3 16,1-2 0-16,-2-2 1 0,2-1 1 16,-2-3-2-16,2-2 0 0,-2-1-1 15,1-2 1-15,-1-3-1 0,2 1 0 16,-2-2-1-16,0 0 1 0,2-1 1 0,-2-1 2 16,2-2-2-16,-2 0 1 0,0-2 0 0,2 1 0 15,-2-3 0-15,0 0-2 0,1 0 0 0,-1-2 0 16,2-1 0-16,0 1 0 0,2-2-1 15,-3-1 1-15,3-1 1 16,0 1 0-16,1-1-1 0,0-1 1 0,1 0 1 16,-2-1-3-16,1 1-1 0,2 1 0 15,-2 3 0-15,-1 1 1 0,1 0 0 0,-2 2 8 16,1 0 14-16,-2 4 17 0,1 0 14 16,-1 0 12-16,0 2 5 0,-1 2-3 15,2 0-13-15,-2 0-14 0,3 0-15 0,-3 1-9 16,3-1-6-16,0 0-4 15,1 0-1-15,1 0 0 0,-2-3-1 0,2-1-2 16,1 0 1-16,1 0 2 0,0-1-4 16,0-1 1-16,1 2 1 0,-3-2-2 15,4 4 0-15,-3 0 2 0,2 1 0 0,-2 3-1 16,0 2 0-16,0-1 0 0,0 3-18 16,-1 1-50-16,-1 1-79 0,0-1-87 15,0 1-92-15,3-1-113 0,-3 0-40 16,-1-1 15-16,-1-2 61 0,0-1 79 0</inkml:trace>
  <inkml:trace contextRef="#ctx0" brushRef="#br0" timeOffset="54394.97">18609 7273 163 0,'-5'8'243'16,"1"0"11"-16,-1 1-53 0,1 2-72 16,0 3-77-16,2-1-85 0,1 0-109 15,-2 3-59-15,3-3-30 0,-1 0-15 16</inkml:trace>
  <inkml:trace contextRef="#ctx0" brushRef="#br0" timeOffset="55888.41">19293 6687 7 0,'-2'-2'180'0,"-1"0"4"0,0 0-17 15,0 2-18-15,-1 2-18 0,-1 0-20 16,0 1-20-16,-3 3-15 0,-1 4-10 16,0-1-3-16,1 5-2 0,-3 1 1 0,0 2 3 15,0 2-1-15,0 0-5 0,1 0-4 16,1 2-3-16,0-2-7 15,4 0-8-15,-1-2-6 0,3 0-3 0,1-1-6 16,2-3-4-16,2 0-4 0,1 1-4 16,3-5 0-16,1 1-3 0,0-5 0 0,3 1-1 15,2-4-1-15,-2-2-1 0,3-2-1 16,-2-2 0-16,3-1-1 0,-2-3 0 16,-1-2 1-16,0-1 3 0,-1 0 7 15,-2-5 14-15,-1 1 20 0,-2-2 16 0,-1-2 16 16,-1 2 11-16,-3-2 2 0,0 2-4 15,-3 1-15-15,-1 1-16 0,-1 2-15 0,-1-1-18 16,-1 5-42-16,-2-1-66 0,2 5-84 16,-2-1-91-16,2 2-108 0,-2 0-64 15,2 2-8-15,0 2 41 0,1 0 69 0</inkml:trace>
  <inkml:trace contextRef="#ctx0" brushRef="#br0" timeOffset="56152.72">19542 6578 177 0,'-1'4'272'15,"-4"1"49"-15,3 3-20 0,-5 5-19 0,1 3-18 16,-2 5-21-16,-2 3-28 0,0 5-38 15,-3 3-44-15,-3 3-44 0,0 3-32 16,-3 2-24-16,2 2-13 0,-3-2-7 16,3 2-11-16,-4-2-32 0,4 0-54 0,-1 0-68 15,1-2-77-15,2-2-84 0,1-4-87 0,0 1-18 16,1-5 26-16,1-3 52 16</inkml:trace>
  <inkml:trace contextRef="#ctx0" brushRef="#br0" timeOffset="56548.05">19496 7085 168 0,'2'-8'214'0,"-1"2"-18"16,1 3-37-16,-2 1-35 0,-2 0-29 15,1 4-27-15,-3 1-24 0,0 5-18 0,-1 2-12 16,-2 5-6-16,0 0 0 0,0 4 8 16,0 0 8-16,0 2 11 0,1-2 6 0,0 2 6 15,3-4-3-15,2 0-4 0,1 1-11 16,1-5-9-16,2 0-8 0,2-1-5 16,2-3-2-16,0-1-2 0,2-2-1 0,0-3-1 15,1-1 1-15,1-4-1 0,0 0 0 16,0-3-1-16,-2-1 0 0,3-4 0 15,-1 1 0-15,-2-2 0 0,0-1 1 16,-3-3 5-16,2 0 7 0,-3-1 11 0,-1-1 6 16,-2-2 8-16,-2 2 3 0,-2-2-2 15,-2 2-6-15,-1 2-11 16,0-1-14-16,-1 3-31 0,-1 2-48 0,0-1-58 16,-2 3-79-16,0-1-72 0,0 2-31 15,0 3 5-15,-2-1 31 0</inkml:trace>
  <inkml:trace contextRef="#ctx0" brushRef="#br0" timeOffset="56982.58">19839 7294 188 0,'-4'0'291'16,"-1"2"36"-16,0 4-20 0,-1 1-66 15,0 3-62-15,2 3-52 0,-2 3-64 16,1-1-78-16,1 2-85 0,3 2-86 0,-2-2-93 15,0 0-47-15,0-1-1 0,-1-1 30 16</inkml:trace>
  <inkml:trace contextRef="#ctx0" brushRef="#br0" timeOffset="60972.88">20741 6780 70 0,'0'0'65'15,"2"0"-12"-15,-2 0-10 0,2 0-2 16,-2 0 2-16,0 0 10 0,3 0 9 0,-1 0 8 15,0 0 9-15,-1 0 8 0,0 2 8 16,2 0 5-16,-1 0 3 0,0 3 1 16,-1 1-3-16,-1 4-10 0,2 3-13 15,-2 0-16-15,0 4-15 0,0 1-15 0,0 1-10 16,0 2-8-16,0-2-4 0,0 2-3 16,2-2-4-16,-2 0 1 0,0 0-3 15,2-2 2-15,-2-2-3 0,0 0 1 16,0 1 1-16,0-3-2 0,0-2 0 15,0 1 1-15,0-5 1 0,0 1 2 0,0 0-1 16,0-5 1-16,0 1-1 16,0 0 0-16,0 0-2 0,1-2-2 0,-1-2-3 0,2-2 1 15,-2-2-2-15,2 0-2 16,0-3-1-16,1-1 1 0,1-2 0 0,0-1 0 16,-1 0 0-16,3-3 1 0,-3-1 2 0,2 2 1 15,1-3-1-15,1 1 1 0,-3 0 2 16,4-2 0-16,0 2 1 0,-1-1 0 15,0 1 0-15,0 2-1 0,-2-1 0 16,0 3 0-16,1 1 0 0,-1 3 1 0,-2 1-1 16,2 0 2-16,-4 1 1 0,2 1 4 15,0 2 4-15,-1 0 3 0,-2 0 4 16,3 2 2-16,-1 2 1 0,0 0-3 16,-1 0-1-16,0 0-4 0,2 2-5 0,-1-2 0 15,0 1-2-15,-1-1-2 0,1 2 0 16,0-2 0-16,0 0-1 0,1-2 1 15,-1 0-1-15,2 0-1 16,-1 0 1-16,3-4 1 0,-1 0-1 0,0 0-1 16,2-3-1-16,2-1 0 0,-1 1 0 0,0-3-1 15,1 1 1-15,2 1 0 0,-2-2 0 16,0 3 0-16,-2 1 1 0,0 0 4 0,0 3 8 16,1 1 11-16,-3 4 10 0,-1 1 7 15,3 3 3-15,-4 4-1 16,1 1-8-16,-1 4-20 0,1 0-38 0,-2 5-49 0,-1-1-62 15,1 0-76-15,0-2-89 0,-2 0-38 16,2-2 4-16,-2-2 31 0</inkml:trace>
  <inkml:trace contextRef="#ctx0" brushRef="#br0" timeOffset="61374.34">21309 6824 140 0,'-7'2'243'0,"-2"1"35"0,2 1-35 16,-2 0-40-16,2 0-36 0,-1 0-31 15,2-1-29-15,3 1-34 0,0 0-29 16,-1 0-22-16,0 0-13 0,3-2-8 15,1 1-3-15,0-1-2 0,0 0 0 16,1-2-1-16,3 2 2 0,0-2 2 0,-1 0 3 16,0-2 1-16,3 2-2 0,0-2 1 15,1 2-1-15,-3-2-1 0,4 2-1 16,-2 2-1-16,1 0 2 0,-2 0 3 0,2 2 5 16,-2 2 10-16,-1-1 14 0,0 3 14 15,0 2 19-15,-4-1 21 0,0 1 15 16,-4 3 11-16,-4 0 1 0,0 2-7 15,-3 1-14-15,-3 3-22 0,-5 0-30 0,2 0-50 16,-4 0-72-16,-2 2-83 16,3-2-89-16,0 0-98 0,0-2-63 0,3-4-9 15,1-3 37-15,3-2 64 0</inkml:trace>
  <inkml:trace contextRef="#ctx0" brushRef="#br0" timeOffset="61710.34">21795 6740 98 0,'1'-8'293'0,"-1"3"54"0,-1 1 35 16,-1 2-18-16,-2 6-21 16,-1 3-19-16,-3 7-30 0,-2 7-38 15,-4 7-50-15,-2 8-56 0,-2 4-51 0,-2 6-38 0,-1 4-23 16,-1-1-15-16,1 3-10 0,-1-3-3 16,1 1-14-16,1-5-36 0,3 1-71 15,-1-4-98-15,2 0-103 16,0-4-108-16,5-4-85 0,-2-1-20 0,3-7 43 15,1-1 81-15</inkml:trace>
  <inkml:trace contextRef="#ctx0" brushRef="#br0" timeOffset="62192.52">22095 7003 6 0,'-7'0'232'0,"-1"2"26"16,-2 1 28-16,-1 3-62 0,-1 0-53 15,1 3-37-15,-1 1-27 0,2 1-22 16,1 1-28-16,2-1-27 0,0 3-21 0,2-3-16 16,1 0-12-16,2 1-8 0,1-4-5 15,-1-1 1-15,4-1 4 0,-1-2 6 16,1-2 9-16,2-1 5 0,1-1 3 16,2-1 0-16,0-3 3 0,1 0 1 0,0 0-1 15,3 0 2-15,-2 1 7 0,2 1 9 16,-1 0 7-16,1 0 11 0,-2 4 11 15,2 0 17-15,-2 1 16 0,-3 5 19 16,2 0 23-16,-3 1 30 0,-1 3 23 0,-2 3 17 16,-2 0 6-16,-5 4-10 0,-1 0-23 15,-2 4-30-15,-2 0-35 0,-4 2-32 16,0 1-28-16,-4-1-21 16,-1 0-35-16,0 0-71 0,0-1-99 0,-1-1-113 0,0-2-121 15,0-2-94-15,-1-3-28 0,0-1 37 16,-1-4 83-16</inkml:trace>
  <inkml:trace contextRef="#ctx0" brushRef="#br0" timeOffset="100976.5">2593 11843 34 0,'0'0'78'0,"3"0"8"16,-3 0 10-16,0 0 2 0,0 0 0 16,-3-2-6-16,2 1-9 0,-1-1-12 15,-1 0-8-15,-2-2-5 0,-1 2-1 0,0-2-2 16,0 0-2-16,-3 1-3 0,0-1-2 16,0 0-5-16,-4 0-3 0,1 0-2 0,-2 1 0 15,-1-1 2-15,-2 0 3 0,0 2 2 16,-3-2 5-16,1 2 6 0,-1 0 7 15,-2 1 5-15,-1-1 3 0,2 0 1 16,-2 0-3-16,0 2-4 0,-2-2-8 0,2 2-6 16,-2 0-8-16,0 2-8 0,0 0-2 0,0 0-3 15,0 0-2-15,0 1 0 0,-2 3 2 16,2 0 6 0,-2-1 3-16,0 3 1 0,-1 2 0 0,-1-1-4 0,1 3-6 0,-1 1-8 15,0 2-3-15,1 2-7 0,-2 2-5 16,2 2-1-16,0 2-1 0,0 2-3 15,-1 0-1-15,0 1 0 0,1 3-1 0,-1 0 2 16,1 1 1-16,-1 0 3 0,0 3 3 16,-1 1 2-16,2 4 2 0,-4 0-3 0,3 4 1 15,-2 0-2-15,1 2-1 0,-1 2-1 16,1-1 0-16,-1 1 0 0,2 2 0 16,-2 1-1-16,1 3 0 0,0 1-1 0,0 0 2 15,1 5 2-15,0-1 0 0,2 2 3 16,0 0 2-16,1 0 3 0,0 0 2 15,3 2 1-15,2-2 5 0,0 2-1 0,1 2 4 16,4 0-3-16,0-1-2 0,3-1-4 16,1 2-4-16,3-2-2 0,1-2-4 0,5 0-3 15,0 0 0-15,3-1-2 0,3-1 0 16,3 0 2-16,0 0 0 0,4-2 0 0,0-1-1 16,5-3 2-16,-1 1-2 0,3-3-1 15,2-1 0-15,2-1-3 0,0 1 1 0,5-2 0 16,-1-1 0-16,5 1-2 15,0-2 1-15,4 0 1 0,0-2 1 0,4-2-1 16,-1-2 0-16,3 0 2 0,2-4-3 0,1 0 2 16,-1 1-3-16,5-3 2 0,0-1-1 15,1-1-1-15,0-3 0 0,4-1-1 0,0-1 1 16,1-2 1-16,3-2 1 0,-1-2 0 16,1 0 2-16,1-4-1 0,2 1 1 0,1-1-1 15,-1-2-2-15,2-1 1 0,0-1-2 16,-1 0 0-16,-1-1 1 0,0-1-2 0,-2 1 0 15,1-2-2-15,-4-3 3 0,1 1 0 0,-2 0-2 16,1-1 2-16,-2-1 0 0,-1 0 0 16,1 0 0-16,0-2-2 0,0-2-3 0,-2-2 2 15,2-2-2-15,-1-2-1 0,1-1-1 16,0-3 1-16,0 1 2 0,0-5-6 16,0 1-1-16,-1 0 0 0,-1-3-3 0,-2 1 1 15,-1 0-2-15,-3 0 1 0,-1-2 1 16,-3 1 1-16,1-1 0 0,-2-2 0 15,-3 0 4-15,-2-2 1 0,3 0 1 0,-4-4 3 16,2-1 3-16,-1-3 1 0,0-1 1 16,-2-5 1-16,2 1 0 0,-2-4-1 15,0 0 0-15,0 0-1 0,-1-2-1 0,-4 0 2 16,2-2-1-16,0 2 1 0,0-2 0 16,-3 2 1-16,0-2-2 0,-1 0 1 15,-1 0-1-15,-2 0 1 0,0 2 0 16,-1-2 2-16,-3 2 0 0,0 0 0 0,-4 0 0 15,-2 0 0-15,-1-2-3 0,-2 2 0 16,0-1-1-16,-2-3 1 0,-1-2-2 0,-2 0 2 16,2-3 2-16,-2-1-2 0,-2-1 0 15,0-1 1-15,1 1 1 0,-1 0-2 16,-2 1 6-16,0 0 7 0,0 5 7 16,-2-1 9-16,-2 2 6 0,-1 2 4 0,0 2 3 15,-1 0-3-15,-1 0-3 0,-2 2-5 16,0 0-5-16,-1 2-5 0,-1-2-5 15,-2 2-1-15,0-1-6 0,0 3 1 16,-2-2-1-16,1 2 0 0,-2-1-2 0,-1 1 0 16,2 0-1-16,-3-1 1 0,0 3 0 15,-1-2-1-15,1 1 4 0,-2-1-1 16,0 2 1-16,-2-1-1 0,-1 1-1 16,0 0 0-16,-1-1-2 0,0 1-1 0,-3 1-1 15,3 1 1-15,-4-1-2 16,0 1 1-16,0 1-1 0,-1 1 2 0,0-1 1 0,-2 1-1 15,0-1-1-15,-1 2 1 16,-2 1 0-16,-2 1 1 0,-1-2-3 0,-1 2 0 16,-3 3 2-16,0-3 0 0,-2 2 1 0,-2 2 0 15,1-2 0-15,-3 2 0 0,1 2-2 16,-2 0 0-16,-2 0-2 0,0 2-2 16,-2 0 3-16,0 0 1 0,-1 1 1 15,1 3-1-15,-2 0-2 0,1-1 1 0,-1 5-4 16,0-1-1-16,1 1 1 0,-3 1 0 15,3 2 0-15,-2 1 0 0,-1-1 0 0,1 2-1 16,-1 2 1-16,3 0-1 0,1 1 1 16,2-1 0-16,2 2 0 0,1-2 0 15,2 2-2-15,5 0 1 0,0 0-1 0,5 0 1 16,0 0 0-16,4 0-1 0,1 0-3 16,6 0 3-16,-1 0-1 0,4 2-3 0,1-2-6 15,0 2-8-15,3-2-13 16,2 1-33-16,-2 1-53 0,2 2-74 0,1 2-75 15,-2 1-74-15,1 5-63 0,0 1-57 16,1 2-15-16,0 3 39 0,-1 3 62 0,2 0 74 16</inkml:trace>
  <inkml:trace contextRef="#ctx0" brushRef="#br0" timeOffset="103382.73">14522 12430 58 0,'0'-7'75'0,"2"-1"-5"0,-2 2-4 16,0 0-3-16,0 1-10 0,0 1-13 15,0 0-15-15,0 0-10 0,0 2-4 0,0 0 3 16,0 1 1-16,0-1 8 0,0 0 9 16,0 2 7-16,0-2 7 0,0 2 7 15,0 0 6-15,0 0 6 0,0 0 2 0,-2 0-2 16,0-2-5-16,1 2-8 0,-3-2-10 15,-1 0-10-15,-1 0-11 0,-2 0-6 0,2 0-2 16,-5 1-1-16,0-1-1 0,-3 2-1 16,-2 2-1-16,-3-1-1 0,-2 1-3 15,-1 4-1-15,-5 0-2 0,-2 3-2 16,-1 1 1-16,-4 3 1 0,-3 1 4 0,-1 3 3 16,-3 0 7-16,-2 4 7 0,-1 0 4 15,-3 3 4-15,1 1 1 0,-3 4-1 16,0-1-3-16,-1 5-1 0,3 1-1 0,-1 2 0 15,1 0 2-15,1 4 2 16,3 0 1-16,0 4-1 0,2 2 1 0,2 4-2 16,1 1-3-16,1 2-4 0,3 4-3 15,1 1-4-15,3 3-4 0,2 0-1 16,1 1-3-16,4 3-2 0,0 0-1 0,1 2-2 16,2-1 1-16,3-1 0 0,1 2 0 15,1-3 5-15,3 1 6 0,3-2 8 16,0 2 7-16,4-2 6 0,3 0 4 0,0-1 1 15,4-1-4-15,1 0-4 0,3 0-6 16,1 0-6-16,4 0-4 0,1 0-6 16,4 0-1-16,2-2-2 0,3-2 1 15,4 1 1-15,4-5 1 0,3-2 4 0,2-1 5 16,5-3 2-16,3-3 3 0,0 0 1 0,7-4 0 16,1-2-1-16,3 0-1 0,4-3-3 15,0-1 0-15,4 0-3 0,0 0-2 0,0-1-2 16,1 1-1-16,2-3-1 0,3 1-2 15,-1-3 1-15,0-1 0 0,3 1-1 16,1-4-1-16,1-1 0 0,3-1-1 0,1-2-2 16,0-2 0-16,1-2-1 0,3-1 2 15,-2-1 0-15,1-4 0 0,-1 1-3 0,0-5 0 16,-1 1 0-16,-1-2 0 0,1-3-1 16,-1 1 1-16,-2-2 1 0,2-2 1 15,0-2-3-15,0-2 0 0,0-1 0 16,0-3 1-16,0 0 0 0,-2-3 0 15,-1-2-2-15,-3-1 2 0,1-3-2 0,-4 0 0 16,0-4 0-16,-4 0 1 0,-1-2 3 0,-2 0 0 16,-1-3 2-16,-3-1 1 0,-2 0 0 15,-2-3-2-15,-1 1-2 0,-2-1-1 0,-2-3-1 16,-2 1-2-16,0 0 0 0,-4-4 3 16,2 1 3-16,-3-3 4 0,-1 0 7 0,-3 0 10 15,1-4 11-15,-4 0 6 0,0 0 3 16,-3-2 5-16,0-1-2 0,-4 1-2 15,1-2-2-15,-5 2 0 0,1 1-2 16,-4-1-1-16,0 0-4 0,-4 2-7 0,0-2-5 16,-3 2-2-16,0-2 0 0,-4 3-4 15,0-1-1-15,-3 0 1 0,-1 0-1 0,-1 0-4 16,-2 0-3-16,-2 0-2 16,-1 0-3-16,-3-2 1 0,1 1-2 0,-2-1 1 15,-3 0 0-15,0-4-1 0,-3 1 0 16,-1-1-1-16,-2-2-3 0,-1 1 0 15,-3-1 1-15,-2 1 2 0,-2-1 0 0,0 1-2 16,-1-1 1-16,-3 1 1 0,-2 1-3 16,1 1 0-16,-2 1 1 0,1-2 0 15,-2 2 0-15,-2 1-1 0,0 1-2 0,-4-2 1 16,1 2-2-16,-2-1 3 0,-2 1 0 16,-4-2 3-16,-1 0 1 0,1 1-4 0,-2-1 1 15,-2-2 1-15,0 1-4 16,-3-1-1-16,-1 0 0 0,-4 3 1 0,-3-3-2 15,-1 2-1-15,0 1 1 0,-5 1-2 16,1 0-1-16,-1 2 0 0,0 2 3 16,-2 0 1-16,-2 0 0 0,3 4 3 0,-1 0 2 15,0 1-4-15,0 3-1 0,0 0 2 16,0 3-1-16,0 2-1 0,2 1 0 16,0 3 3-16,4 0-2 15,1 4-2-15,2 0 1 0,6 2-1 0,1 2 1 0,2 1-1 16,3 3 0-16,4 1-7 0,1 3-5 15,1 1-10-15,1 0-16 0,1 4-25 16,-3 0-35-16,-1 2-53 0,-1 0-73 0,-4 4-70 16,-2 0-60-16,-2 4-54 0,-3 1-54 15,-2 3 7-15,-4-1 48 0,0 0 65 16,-2 3 69-16</inkml:trace>
  <inkml:trace contextRef="#ctx0" brushRef="#br0" timeOffset="105871.19">7877 11678 56 0,'-2'-2'49'0,"2"2"-5"0,-3 0 1 0,3 0 3 15,-1 0 7-15,1 0 4 0,-1 0-4 16,1 0-5-16,-2-2-8 0,0 2-10 16,-1 0-9-16,-2 0-8 0,2 0-6 15,-4 0-2-15,0 0-1 0,-2 2-3 16,-2 0 0-16,-1 0-2 0,-2 1 1 0,-2 1 1 15,0 0 1-15,-4 4 3 0,-2-1 1 16,0 1 1-16,-2 3 1 0,-4 1 3 16,1 1 0-16,-4 2 2 0,-1 2 0 15,-2 4 5-15,-2 0 5 0,0 4 4 0,-3 2 5 0,0 1 4 16,0 1 6-16,-4 1 1 0,0 3-1 16,0-1-5-16,-1 2-3 0,-4 1-7 15,5 3-6-15,-4 2-3 0,2 2-6 16,1 3 0-16,1 3-4 0,0 0 0 15,-1 3-1-15,4 1 2 0,1 1 1 0,0 0 1 16,-2 3 5-16,7 1 4 0,-2 0 5 16,2 0 2-16,2 2 4 0,1 2 1 15,1 0 4-15,2 4 1 0,2-1-1 0,1 5 1 16,1 2-1-16,4 1-2 16,0 0-2-16,4 3-2 0,2 1-3 0,1 0-1 15,3 2-3-15,2 2-2 0,3 2-1 16,3 0-3-16,2 2-2 0,2 0-6 15,2-1 0-15,3 1-4 0,4-2-3 0,1-2-2 16,2 0-2-16,4-4 0 0,2-1-1 16,3-3 1-16,2-3 1 0,2-5 0 0,1-1 3 15,5-2 0-15,1-2 2 0,4-2 1 16,4 1 0-16,0-3 1 0,7-2 1 0,0 1 1 16,7-5-2-16,0 1-1 0,3-3 0 15,0 1-3-15,0-2-1 0,1-3-2 0,3-1 3 16,-2 0-1-16,5 0 4 0,0-4 2 15,0 0 2-15,-1-1 0 0,5-3 0 0,0-2 1 16,3-1-4-16,0-3 0 16,4-1 0-16,0-2-1 0,2-1 0 0,-1-3 2 15,1 0 1-15,1-2-2 0,1-1 3 16,-1-1 0-16,0-2 2 0,2-2 0 16,-1-1 1-16,0-1 3 0,2-1-2 0,-2-3 1 0,2-1-1 15,0 0 3-15,-1-2 5 16,-2-3 9-16,0 1 9 0,1-2 10 15,-1-2 7-15,1 1 4 0,-1-1-3 0,2-2-6 16,-2-2-9-16,3 0-9 0,-1 1-9 16,2-1-7-16,-2-2-6 0,-3-1-4 0,3-1-5 15,-5 1-2-15,1-3 0 0,-3-1-2 16,0-2 2-16,-4-1 0 0,1-1 3 0,-1-2-1 16,1-2-1-16,-3 0 1 0,3-3 0 15,-2-1 0-15,-1 0-1 0,0-2 0 0,0 1 0 16,-3-3 1-16,-2 3-1 0,-3-3 0 15,-4 2 1-15,-4-1 1 0,-2 1-2 16,-1-2 2-16,-4 1-1 0,-1-3-1 0,-4 3 2 16,0-3 0-16,-4-1 1 0,1 1-2 15,-1-3 0-15,-2 0 1 0,0 0-1 0,1-5-2 16,-3 1-1-16,1-4 2 0,-1 1-2 16,1-5-2-16,-2 0 0 0,-2-3 1 15,0-1-1-15,-1-1 1 0,-3-3-1 16,0 3 1-16,-3-2-1 0,-2 1 0 0,-3 1-2 15,-2-1 1-15,-1 1 2 0,-5 1 5 16,-1-1 11-16,-2 1 12 0,-3-1 14 16,0 1 10-16,-3 1 10 0,-1-1 5 0,-1 1-8 15,-1 1-9-15,0-1-11 0,-2 1-6 16,1 0-11-16,-3-1-7 0,3-1-2 0,-2 1-4 16,-2-1 1-16,3-1-1 0,-1 1 0 15,-3-1 2-15,-1 1-1 0,1 1 2 16,-4 1 0-16,2 0-1 0,-4 1 0 15,0 1-3-15,-1 2 0 0,-3-1-1 0,0 1-4 16,1 2 1-16,-4-2 0 0,1 2 0 0,-2 2-1 16,1 0 0-16,-2 0 1 15,-3 0-1-15,0 2-4 0,-1-2 1 0,0 2 1 16,-3-2-1-16,-1 2 0 0,1 0 1 16,-4-2 2-16,0 2 0 0,-3-2 0 15,-3 0-1-15,-1 0-2 0,-2 0 0 0,1 0-2 16,-5 0-2-16,1 0 1 0,-1 1 2 15,1-1-1-15,-1 2 1 0,3 0 0 16,-3 0 3-16,3 0-2 0,-1 2 0 16,0 0 1-16,1 0 3 0,-1 1-1 0,0 3 0 15,1-1 2-15,-1 1 0 16,-1 2-4-16,-3 1-2 0,1 2 1 0,0-1-2 16,-2 1 0-16,-2 2 2 0,0 2 0 15,-3-1 1-15,-1 1 0 0,1 2-1 0,0 0-1 16,0 0-2-16,-1 2 1 0,1 0-1 15,-1 0 1-15,1 0 0 0,0 2 2 0,-1-1 1 16,3 3 4-16,-2-2 2 0,1 2 0 16,0 0-3-16,0-1-5 0,-1 1 2 15,0 2-1-15,-2-2-2 0,-2 1 0 16,-2 1 0-16,-1 0 2 0,-2 1-2 0,1-1 1 16,-1 1-1-16,-1 1 2 0,-1 1 0 15,-2 1 1-15,1-1 0 16,-1 3 0-16,0 1-1 0,-2-2 0 0,2 3 1 15,-1 1 3-15,-1 0-1 0,0 0 0 16,1 2 1-16,-3 0 0 0,1 2 1 16,-2 2-2-16,1 2-2 0,-1 2 0 0,1 0 0 15,-2 3 3-15,4 1 0 0,-3 1-2 16,1 2 0-16,2 1 1 0,1 1 0 0,1 0-3 16,0 0-2-16,0 3-1 15,2-1 1-15,0 0 1 0,2 0-1 0,1 0 0 16,4 0 0-16,3 0 1 0,4-1-8 15,5 1-14-15,1-2-29 0,1 2-60 0,4 0-90 16,1 1-97-16,5 2-88 0,1 1-91 16,4 0-50-16,5 2 18 0,1 0 67 15,5-2 87-15</inkml:trace>
  <inkml:trace contextRef="#ctx0" brushRef="#br0" timeOffset="108524.28">20914 11516 36 0,'-5'-4'71'0,"-1"0"-9"0,3 2-11 16,-2-2-12-16,0 2-8 0,1 1-6 15,-2-1-3-15,1 2-1 0,-3-2 0 16,-1 2 0-16,1 2-1 0,-5-2 0 16,-1 2-1-16,-3 1-2 0,0 1 3 15,-4 0-1-15,-2 0 2 0,-2 2 3 16,-2 1 3-16,-4-1 1 0,1 1 1 0,-4 3 3 16,-2 1 1-16,-3 1 1 0,-1 3 1 15,-2 0 4-15,-3 2 3 0,1 3 4 0,-5 1 4 16,3 1 3-16,-2 1 0 0,-2 4 0 15,1 1-5-15,-1 5-5 0,0-1-3 0,-1 3-5 16,-1-1-4-16,0 4-2 0,-4 0-1 16,1 0-1-16,0 4-1 0,-2 0 1 15,-2 4 0-15,2 1 0 0,-2 3 2 0,0 1 0 16,0 3-1-16,-1 1-1 0,2 0-2 16,1 2-1-16,2 2-3 0,-1-2-1 15,4 4 2-15,4 0 1 0,-1 2 4 16,5 0 2-16,1 4 1 0,2-1-2 15,2 1-3-15,2 2-5 0,1 1-6 16,2 1-5-16,5-1-2 0,3-1-3 0,1-1 0 16,5 1 1-16,2-2 0 0,3-3 0 15,3 1 2-15,2 0 3 0,2 0 3 16,5 1 6-16,-2 1 5 0,5 0 2 16,3-3 2-16,1 1-1 0,1 0 0 0,2-2-4 15,2-2-2-15,1 0 1 0,3-2-1 0,2 0 3 16,1-4 2-16,3 0 4 0,1-1 0 0,3-3 0 15,2-1-2-15,2-3 0 0,2 1-5 16,3-2-5-16,2-3-5 0,3 1 0 16,1 0-1-16,3 0-4 0,2-2-1 0,1 2 0 15,3-1 1-15,1-1-3 0,2 2-1 16,2-2 0-16,2-2-1 0,4 0-1 16,1-2 0-16,2-2 0 0,1-1-1 15,3-1 2-15,0-2 3 16,4-1 0-16,0-3-1 0,3 1 2 0,3-2 3 0,1-3-3 15,3 1-2-15,0-2-2 0,1-2-2 16,2 2-1-16,-1-2-1 0,1-2 1 16,-3 0 0-16,2 0 1 0,0 0 1 0,-1-2 2 15,-1 2 2-15,-2-2 0 0,3 0-1 0,-3 1 0 16,0-3-1-16,1 2-2 0,1-2-4 16,-2-1-2-16,5-1 0 0,-2 0 1 0,0-1 0 15,-1-1 2-15,1-1 3 0,-1-1 2 16,1-3 1-16,1 0 1 0,-1-1 1 0,-1-1-3 15,-3-2-3-15,1-2-1 0,-2 2-3 16,0-2 2-16,-3-2-3 0,-1 0 1 16,-3-2 1-16,0 1 1 0,-4-3 1 0,0-2-1 15,-4 1 2-15,1-1 1 0,-1-2 2 16,-3-1 1-16,2 0-1 0,-2-3 2 0,2-1 2 16,-2 0-3-16,1-2-1 0,0-2-3 0,-1 1 1 15,0-1-3-15,1-2-3 0,-3 2 0 16,-2-2 3-16,1 0 0 0,0-1 0 0,-3 1-1 15,-1-2 1-15,0-2 1 0,-3 2 0 16,-1-2-1-16,-1-1 1 0,0-3 2 16,-5 1 1-16,2-1-1 0,-1-3 1 0,0-1 0 15,-2-1 4-15,2-2-2 0,-1 0-1 0,1-1-1 16,-3-1-1-16,4 0-2 0,-3 0-4 16,1 0 0-16,-1 0-2 0,-3 2 1 15,-1-2-1-15,-3-1 1 0,-1 1 0 0,-3 0 2 16,-1-2 0-16,-4 0 1 0,-3-2 2 0,-2-2 0 15,-2 1 1-15,-3-3 0 0,-5 0 2 16,0-3 1-16,-4-1 2 0,-1-1 1 16,-3-3 1-16,-4-1 1 0,1-2-1 0,-5-2-1 15,1 0 1-15,-3 0 0 0,-3-2 5 0,-1 0 3 16,0 0 5-16,-4 0 7 0,-1 0 5 16,0-2 4-16,0-2-3 0,-3 3 0 15,-1-3 1-15,0 2-6 0,-1-2-7 0,-1 2-4 16,0-2-2-16,0 3-5 0,-1-3-3 15,1 2 0-15,-2-2-1 0,0 2-2 16,-2 2-1-16,1 0-3 0,-3 0-1 16,-1 2-1-16,0 2 0 0,-3 0 1 0,1 0 0 15,-4 0 1-15,-2 2-1 0,2 1 5 16,-5 1-2-16,0 1 2 0,0 1-1 0,-2 3 0 16,-1 1 2-16,-1-1-4 0,-1 2 0 15,0 3-2-15,-4 1 2 0,0-2 0 0,-1 2 0 16,-3 2 2-16,-1 0-2 15,-2 0 4-15,-1 4-3 0,-3 0 1 0,-3-1-3 0,-4 5 0 16,-3 0 1-16,-2 1-2 0,0 1-2 16,-3 1 0-16,-1 2 2 0,0 1 0 15,-1-1 0-15,1 0 0 0,1 3 2 0,-1-3-1 16,4 2 2-16,-2 2-2 0,2-1-2 16,-1 1 1-16,-1 2 1 0,0-2-1 15,0 2-1-15,-1 2 2 0,-1 0-1 0,0 0-2 16,-1 2 2-16,-2 1 2 0,2 1-1 15,-2 0-1-15,-1 2 0 0,1-1 2 16,-1 3-3-16,0-3-1 0,1 3 1 0,-1-2 0 16,3 1 2-16,2 1-1 15,1 1 0-15,0 1-1 0,4-1 3 16,0 3-1-16,3-1 0 0,1 2 2 0,2 3-1 16,1-1 1-16,2 0-2 0,1 2-3 0,1 2 1 15,1 0 0-15,1 2 1 0,1 0 0 16,1 0 0-16,3 2 0 0,3-1 0 15,4 1 1-15,4 0-1 0,3 0 0 16,4 0-3-16,5-1-19 0,6 1-40 16,0 0-62-16,7 0-75 0,0 2-80 0,4-1-79 15,3 3-93-15,-1 1-20 0,1 1 28 16,-1-1 58-16,1-1 73 0</inkml:trace>
  <inkml:trace contextRef="#ctx0" brushRef="#br0" timeOffset="114513.7">638 15690 30 0,'0'-2'76'0,"0"0"-3"0,0 0 0 0,0 0-3 16,0 0 0-16,0 2 0 0,0-2 2 0,-1 2 0 16,1-2 1-16,0 2 1 0,0-2 3 0,0 2 2 15,0 0 1-15,0 0 2 0,0 0-3 0,0 0 1 16,0 2 1-16,0 4 8 0,0 2 13 16,0 3 12-16,0 6 13 0,0 4 8 0,0 4 1 15,0 5-11-15,0 5-18 0,-2 1-21 0,2 6-22 16,-2 0-19-16,2 1-16 0,0 3-11 0,0 0-8 15,0-2-7-15,2 1-17 0,-2 1-37 16,0 0-48-16,0 0-55 0,0-3-55 0,0 1-52 16,0-2-38-16,2-2-19 0,-1-4-8 0,0-3 23 15,2-3 39-15</inkml:trace>
  <inkml:trace contextRef="#ctx0" brushRef="#br0" timeOffset="114762.27">821 16179 65 0,'-11'-4'89'0,"-2"2"-10"15,1 2-7-15,-1 2-12 0,3 4-7 0,-1 0-6 16,2 3-3-16,2 1-2 0,1 1-2 0,3 3-1 15,1-3-4-15,2 2-6 0,2-1-6 16,3 1-6-16,1-1-3 0,0 1-5 0,6-2-2 16,-2-1-2-16,1-1-11 0,1 1-21 0,3-2-37 15,-1-3-45-15,0-1-44 0,1-2-23 16,1-2-4-16</inkml:trace>
  <inkml:trace contextRef="#ctx0" brushRef="#br0" timeOffset="114979.63">1096 15937 180 0,'-2'-7'199'0,"0"3"-23"0,-1 2-31 0,2 4-23 16,-2 4-16-16,1 5-7 0,-1 6-9 0,-2 4-11 15,1 2-18-15,-1 4-16 0,1 1-16 16,-2 3-10-16,1 1-10 0,0-2-24 0,1 3-36 15,0-3-51-15,1 1-60 0,1-1-67 16,2-3-32-16,0-4 2 0,2-2 22 0</inkml:trace>
  <inkml:trace contextRef="#ctx0" brushRef="#br0" timeOffset="115343.26">1352 16090 29 0,'-6'-10'192'15,"-2"2"23"-15,1 3-35 0,-2 1-34 16,1 4-27-16,-1 2-21 0,0 2-21 0,-1 5-20 16,0 3-17-16,1 1-12 0,0 2-9 0,2 2-6 15,-2 0-1-15,2 3-5 16,2-3 0-16,-1 2-2 0,3-2-3 0,1-2-1 0,-1 0-1 15,3-1 0-15,3-3-1 16,0 1 1-16,0-5 0 0,2 1 0 0,0-2 0 16,2-5 1-16,-1 1 0 0,2-4 0 0,1 1 0 15,0-5 0-15,0 0 0 0,2-3-1 0,-2-1 0 16,2 1 1-16,-2-3 0 0,1 3 1 16,-1 1 1-16,0 2 3 0,-2 1 6 15,0 3 6-15,-1 2 6 0,-2 3-1 0,2 5 0 16,0 2-3-16,-4 1-25 0,5 2-39 15,-2 1-53-15,0 1-60 0,2 0-71 16,-3-2-36-16,1 1-3 0,-1-3 23 0</inkml:trace>
  <inkml:trace contextRef="#ctx0" brushRef="#br0" timeOffset="115642">1608 16162 34 0,'0'-11'184'0,"-2"-1"10"0,2 5-37 16,-1-1-34-16,1 2-31 0,-2 0-25 16,2 3-23-16,0 1-20 0,0 0-11 0,0 2-6 15,0 2-3-15,0 2-2 0,2 1-1 16,-2 1 0-16,1 2-1 0,1-1 0 0,-1 3-1 16,2-3 1-16,-1 3 0 0,1-2 0 15,-1 1 0-15,1-1 1 0,-2-1 2 0,2 1 3 16,-1-2 8-16,0-1 12 0,-2 1 14 15,0 0 11-15,0 0 9 0,-2 1 1 0,-3-1-7 16,3 1-10-16,-2 1-13 0,-1 0-12 0,-2-1-9 16,1 1-8-16,-1 0-18 0,0 1-28 15,2-1-39-15,-1-1-48 0,1-1-53 16,1 0-53-16,1-4-13 0,-1 0 11 0</inkml:trace>
  <inkml:trace contextRef="#ctx0" brushRef="#br0" timeOffset="115858.71">1730 15966 159 0,'1'-8'279'0,"1"2"33"0,0 3-16 0,-1 3-32 16,-1 2-28-16,3 3-32 0,-3 5-29 0,0 3-25 15,-3 4-31-15,3 2-36 0,-1 2-34 16,1 2-34-16,-2 0-48 0,2 0-65 15,0 0-71-15,0 0-78 0,2-2-84 0,-1-2-53 16,-1-2 1-16,3-2 39 0,-3-4 58 0</inkml:trace>
  <inkml:trace contextRef="#ctx0" brushRef="#br0" timeOffset="116056.89">1955 15792 53 0,'0'-13'296'0,"0"2"45"0,0 3 44 16,0 4-34-16,0 6-35 0,0 4-41 0,0 7-42 0,0 6-36 15,0 6-41-15,-2 4-50 16,2 5-42-16,-2 4-41 0,0 0-60 0,2 4-83 16,0 0-90-16,0 0-94 0,2 0-97 0,0-4-56 15,1 0 6-15,1-6 55 0,0-1 77 16</inkml:trace>
  <inkml:trace contextRef="#ctx0" brushRef="#br0" timeOffset="116288.79">2103 15972 79 0,'-14'-2'184'0,"-2"4"-4"0,2 1-15 0,4 5-13 15,0 0-9-15,2 3-12 0,3 0-18 16,1 1-24-16,4 1-23 0,4 1-20 0,3-1-13 16,2 0-8-16,2-3-6 15,3-1-6-15,4-3-3 0,0 0-4 0,2-3-18 0,-1-1-37 16,1 0-60-16,-1 0-76 0,-2-4-61 16,-1 2-33-16,-2-2-2 0,-2-1 27 0</inkml:trace>
  <inkml:trace contextRef="#ctx0" brushRef="#br0" timeOffset="117052.12">2957 15684 11 0,'-4'-2'249'0,"-1"0"41"16,1 0 34-16,-1 2-42 0,1-2-43 15,-1 2-42-15,0-2-39 0,3 2-38 16,0 0-60-16,-3 0-77 0,4 0-71 0,1 0-66 16,-1 0-64-16,1 0-70 0,0 0-37 0,0 4 10 15,0 0 32-15,-2 2 44 0</inkml:trace>
  <inkml:trace contextRef="#ctx0" brushRef="#br0" timeOffset="117200.89">2910 15836 212 0,'-3'4'242'0,"1"0"-15"0,-1 0-42 0,2 0-43 16,-1-3-36-16,1 3-33 0,1-2-28 15,0 2-24-15,1-2-26 0,1 2-30 0,-1-2-37 16,4 1-47-16,0-1-57 0,-1-2-49 0,4 0-15 15,-2 0 12-15</inkml:trace>
  <inkml:trace contextRef="#ctx0" brushRef="#br0" timeOffset="117599.55">3380 15722 154 0,'-2'-6'287'16,"-2"2"63"-16,3 3 0 0,-1-1-16 0,-2 2-24 15,3 3-28-15,-4 5-40 0,4 5-52 16,-2 6-52-16,-2 8-43 0,2 4-31 16,2 5-19-16,-3 6-16 0,2 2-10 0,1 1-10 15,-2 1-9-15,3 2-30 0,0-3-62 16,3 1-74-16,-2-2-78 0,1 0-77 15,2-4-75-15,-1-4-45 0,1-2 21 16,-1-5 52-16,-1-3 67 0</inkml:trace>
  <inkml:trace contextRef="#ctx0" brushRef="#br0" timeOffset="117899.84">3315 15951 52 0,'-1'-23'133'0,"1"2"-30"16,1 2-24-16,1 2-22 0,4 1-16 0,-1 3-13 15,2 2-10-15,0 1-7 0,3 0-5 16,2 3-2-16,-2-1-1 0,1 4-1 16,0 1 0-16,-2-1-1 0,-1 2 2 0,1 2 0 15,-4 2 3-15,1 2 9 0,-3 3 14 16,0 1 14-16,-3 3 21 0,-3 3 24 15,2 1 21-15,-1 0 16 0,1 2 11 16,1 2 1-16,0-2-9 0,0 3-16 0,3-1-23 16,3 0-24-16,1 0-21 0,2 0-16 15,3 0-22-15,1-2-40 0,1-2-53 0,1 0-60 16,2-1-72-16,1-3-72 0,-1-1-29 0,0-5 12 16,-1 1 40-16</inkml:trace>
  <inkml:trace contextRef="#ctx0" brushRef="#br0" timeOffset="118129.76">3846 15892 161 0,'-7'-8'224'0,"0"4"-1"0,0 2-19 0,-2 2-16 0,1 4-19 16,0 2-23-16,0 5-28 15,3 2-34-15,0 5-27 0,-1 3-22 0,4 0-13 16,1 1-10-16,1 3-17 0,1-2-37 0,1 2-49 16,2-2-61-16,1-1-78 0,-2-1-55 15,1-2-19-15,0 1 18 0,0-5 39 16</inkml:trace>
  <inkml:trace contextRef="#ctx0" brushRef="#br0" timeOffset="118296.36">3903 16044 7 0,'-8'-8'241'0,"-1"4"16"0,-1 4 8 15,0 0-72-15,-1 4-78 0,0 2-74 0,0 2-66 16,3 1-73-16,2 3-83 0,1-1-44 16,-1 0-21-16,3-1 7 0</inkml:trace>
  <inkml:trace contextRef="#ctx0" brushRef="#br0" timeOffset="118611.25">4103 15945 232 0,'-14'0'265'0,"-2"2"32"0,0 2-41 0,1 1-46 15,-1 3-34-15,2 0-23 0,1 1-20 16,3 2-32-16,1-1-32 0,2 1-29 0,1 1-20 16,3 1-12-16,0-1-4 0,3 1-3 15,3-2-1-15,-1 1 0 0,1-3 0 16,3 1-1-16,1-1-2 0,0-1 1 0,0 0-3 16,0-1 1-16,0-1-1 0,0 0 0 15,1-1 3-15,-3-1-1 0,0 2 1 16,1-2-10-16,-2 1-19 0,1-1-30 15,0 0-35-15,-2 0-40 0,3 0-36 0,-2-1-28 16,2-1-19-16,2 0-20 0,-3-4-10 0,0 0 17 16,0-3 23-16</inkml:trace>
  <inkml:trace contextRef="#ctx0" brushRef="#br0" timeOffset="118826.26">4203 15878 59 0,'2'-7'188'0,"-2"1"-1"16,2 2-12-16,-2 4-10 0,2 2-1 0,-2 4 5 16,0 1 10-16,0 5 7 0,3 3 4 15,-3 2-4-15,2 2-14 0,-2 2-19 0,0 2-26 16,0 0-27-16,0 2-29 0,0-1-27 16,0 1-19-16,0 0-36 0,2-2-57 15,-1-2-73-15,0 0-79 0,4 0-81 0,-2-4-93 16,1 0-26-16,-1-4 24 0,1-1 55 15</inkml:trace>
  <inkml:trace contextRef="#ctx0" brushRef="#br0" timeOffset="119249.54">4426 15684 132 0,'-1'-4'275'16,"-1"4"47"-16,-1 4 6 0,2 3-28 15,-1 7-37-15,1 3-35 16,-1 4-37-16,0 6-39 0,0 1-47 0,1 5-50 15,1 1-68-15,0 2-78 0,0 0-78 0,1 0-83 16,1 1-91-16,2-5-55 0,-1 0 6 0,1-5 42 16,-1-2 62-16</inkml:trace>
  <inkml:trace contextRef="#ctx0" brushRef="#br0" timeOffset="119374.34">4500 16034 27 0,'-6'-15'217'0,"1"2"24"15,0 1-22-15,-1 5-54 0,1-1-47 0,1 4-42 16,2 1-46-16,2 3-50 0,0 0-47 16,4 1-46-16,0 1-45 0,1 0-35 15,0-2-19-15,2 0 11 0</inkml:trace>
  <inkml:trace contextRef="#ctx0" brushRef="#br0" timeOffset="119622.48">4589 15893 90 0,'3'-3'146'0,"-2"1"-14"15,2 2-22-15,-3 2-26 0,2 1-26 0,-2 5-20 16,2 0-17-16,-2 3-7 0,1 1-4 16,0-1-2-16,2 2 2 0,-1 1 5 15,-1-1 11-15,1 0 11 0,0 1 17 16,0-3 16-16,0-1 17 0,-1-3 16 0,1 1 15 16,0-1 7-16,-2-1 5 0,2-2 3 15,-2 2-8-15,0-3-13 0,0 1-19 0,-2-2-20 16,2 2-30-16,-2-2-50 0,0 2-66 15,2-2-68-15,-1 1-75 0,1-3-79 0,0 0-54 16,0 0-4-16,0 0 34 0,0 0 50 16</inkml:trace>
  <inkml:trace contextRef="#ctx0" brushRef="#br0" timeOffset="119704.03">4692 16023 139 0,'6'6'155'0,"-1"1"-33"0,1 3-46 16,0 1-58-16,2 3-81 0,-3-3-52 0,1 2-28 15,-3-1-16-15</inkml:trace>
  <inkml:trace contextRef="#ctx0" brushRef="#br0" timeOffset="119859.15">4691 15811 57 0,'-8'-20'210'0,"2"0"10"0,2 3-34 15,-1 4-90-15,4 3-100 0,0 1-104 16,1 3-59-16,1 1-29 0,-1 3-13 0</inkml:trace>
  <inkml:trace contextRef="#ctx0" brushRef="#br0" timeOffset="120486.51">5380 15343 70 0,'0'-4'224'0,"-2"6"38"16,0 2-8-16,2 7-2 0,-1 4 2 0,1 8 0 16,-2 8-17-16,0 3-30 0,0 6-43 15,1 4-46-15,-1 4-45 0,0-1-32 16,-1 3-21-16,2 1-35 0,1-1-59 0,-1 1-71 15,1-1-78-15,0-3-83 0,0-3-80 16,2-2-20-16,1-4 32 0,1-4 54 16</inkml:trace>
  <inkml:trace contextRef="#ctx0" brushRef="#br0" timeOffset="120700.96">5537 15785 175 0,'-11'-12'220'0,"1"5"-14"0,-1 1-18 0,-1 4-12 16,-1 4-12-16,2 4-8 0,1 1-16 15,1 3-17-15,2 3-18 0,0 1-16 0,5-1-18 16,2 2-17-16,0 0-13 0,2 1-12 16,5-1-12-16,0-2-25 0,2-1-44 0,1-3-52 15,1 1-62-15,3-5-66 0,1-1-77 16,-1-4-26-16,2-2 15 0,-2-1 39 0</inkml:trace>
  <inkml:trace contextRef="#ctx0" brushRef="#br0" timeOffset="120869.44">5751 15707 171 0,'-3'2'246'0,"0"3"14"0,1 3-23 16,-2 3-29-16,0 5-28 0,1 3-28 15,-1 2-38-15,3 1-35 0,-4 1-30 0,4 2-34 16,1 0-41-16,-2 0-52 0,2-1-53 16,2-1-70-16,-1 0-76 0,2-2-28 0,-1-2 4 15,-1-2 34-15</inkml:trace>
  <inkml:trace contextRef="#ctx0" brushRef="#br0" timeOffset="121217.09">5869 15802 162 0,'-3'-2'253'0,"1"0"24"0,-1 4-33 0,0 2-34 16,0 2-32-16,1 3-29 0,1 1-33 15,-2 1-30-15,3 2-27 0,-1-1-23 16,1 1-16-16,0-1-9 0,1-1-4 0,-1 0-3 15,3-3-3-15,-2 0-1 16,3-3 1-16,-3-1-1 0,3 0 0 0,2-4 1 16,-2 0 1-16,2-4 0 0,2-1-2 15,-1-3 0-15,0 0 3 0,2 1 4 0,-2-1 3 16,0 0 1-16,0 1 4 0,0 3 3 16,-1 0-1-16,1 2 0 0,-2 2-3 0,1 2 0 15,-1 4-3-15,-1 0-7 0,3 1-30 16,-2 1-46-16,0-1-52 0,1 3-55 0,0-2-54 15,0-3-45-15,1 1-25 0,-1-2 11 16,1-2 35-16</inkml:trace>
  <inkml:trace contextRef="#ctx0" brushRef="#br0" timeOffset="121331.32">6071 15884 50 0,'2'-6'181'0,"-2"0"-6"16,1 3-21-16,-1 3-26 0,3 0-28 15,-3 3-25-15,1 5-22 0,-1 2-26 0,2 1-40 16,-2 2-53-16,2 3-75 0,-1-1-46 15,-1-2-24-15,3 2-6 0</inkml:trace>
  <inkml:trace contextRef="#ctx0" brushRef="#br0" timeOffset="121501.59">6232 15895 5 0,'-2'6'65'0,"2"0"-23"0,-2-1-19 16,2 1-12-16,2 0-16 0,0 0-14 0,-1-3-19 15,3-1-18-15</inkml:trace>
  <inkml:trace contextRef="#ctx0" brushRef="#br0" timeOffset="121615.94">6293 15888 67 0,'3'2'61'0,"-1"1"-6"0,2 3-8 0,-1 2-11 16,0-1-12-16,1 3-13 0,1-1-15 0,0 1-20 16,1-2-27-16,0 1-32 0,-1-1-21 15</inkml:trace>
  <inkml:trace contextRef="#ctx0" brushRef="#br0" timeOffset="123355.73">2977 16665 57 0,'-1'-2'81'0,"1"0"-12"16,0 0-11-16,0 2-10 0,0-2-8 15,0 2-6-15,0 0-4 0,0 0 3 0,0 0 9 16,0 0 14-16,0 0 19 0,0 4 18 16,1 0 15-16,-1 4 6 0,3 3 1 0,-3 6-9 15,2 4-17-15,-2 6-17 16,0 3-18-16,1 5-14 0,-1 5-14 0,2 0-10 15,0 3-4-15,0-1-5 0,0 2-2 0,1-2-1 16,2-2-3-16,1-4 0 0,1 0 0 16,0-5 0-16,2-3 1 0,0-3-1 15,0-4 2-15,2-2 1 0,-2-4 2 0,0-3 7 16,1-5 10-16,1-1 16 0,0-6 12 0,-1-6 12 16,-1-3 6-16,1-6-1 0,2-6-8 15,-2-4-11-15,1-4-11 0,-2-3-13 0,1-2-8 16,0-4-6-16,-1-2-4 0,0 0-13 15,-2 0-28-15,-2 2-46 0,0 1-59 0,-1 5-65 16,-1 1-83-16,-1 5-50 0,-2 3-4 0,0 4 27 16,-2 4 50-16</inkml:trace>
  <inkml:trace contextRef="#ctx0" brushRef="#br0" timeOffset="123733.17">3436 16941 123 0,'-6'2'188'0,"-2"4"-19"15,-1 1-28-15,3 3-24 0,-2 5-17 16,1 2-14-16,0 4-17 0,0 2-19 15,2 2-15-15,1 0-14 0,1 1-6 0,3 1-5 16,0-2-1-16,1-2-3 0,3-1-2 0,0-2 1 16,4-1 0-16,1-4 1 0,0-4-2 0,3-1 2 15,1-3 1-15,0-5 0 0,1-2 0 16,2-4 2-16,-2-3 4 0,2-5 3 16,-1-3 5-16,-1-2 6 0,0-4 5 0,-3-2 1 15,-1 0 0-15,-1-1 0 0,-3-1-3 16,-2 2-4-16,-3-2-6 0,-1 2-5 0,-3 2-5 15,-1 2-3-15,-1 4-12 0,-3 2-28 16,0 1-44-16,1 5-58 0,-2 1-87 16,0 4-50-16,0 0-16 0,-1 4 12 0</inkml:trace>
  <inkml:trace contextRef="#ctx0" brushRef="#br0" timeOffset="123985.79">3758 16686 26 0,'-1'-6'291'16,"-1"0"45"-16,0 5 42 0,-1 1-29 16,1 3-49-16,-2 5-46 0,2 5-43 0,1 4-36 15,-1 6-38-15,-1 2-41 0,2 2-36 16,1 3-27-16,-2 3-24 0,2-1-40 0,0 0-65 15,0 3-73-15,0-1-80 0,2 0-87 16,2 1-78-16,-1-5-13 0,0 1 35 0,2-3 58 16</inkml:trace>
  <inkml:trace contextRef="#ctx0" brushRef="#br0" timeOffset="124335.92">3900 17002 12 0,'-6'-2'207'0,"-2"6"17"0,4 2-13 16,-3 5-54-16,1 3-48 0,1 1-33 15,-1 4-23-15,5 0-17 0,-1 0-12 0,2 2-11 16,2-2-5-16,-1-2-3 0,3 0-2 16,1-2-1-16,3-1-1 0,-3-3-1 0,1-1 0 15,2-5 0-15,-1-1-1 0,1-2 0 16,2-4 0-16,-1-2 0 0,0-3 0 0,0-3 0 15,0-3 2-15,0 0 3 0,-3-3 3 0,4-1 8 16,-3-2 13-16,-1 2 14 0,2-2 12 16,-1 2 18-16,-1 2 13 0,-3-1 14 15,2 5 13-15,-1 0 12 0,-2 3 8 0,1 2 0 16,-1 2-4-16,-2 4-15 0,2 4-18 0,-2 4-25 16,0 3-22-16,0 3-18 15,0 3-28-15,0 2-52 0,0 2-68 16,0 2-78-16,1-2-79 0,4-1-99 0,-4 1-45 15,1-2 13-15,-1-1 48 0,2-3 67 0</inkml:trace>
  <inkml:trace contextRef="#ctx0" brushRef="#br0" timeOffset="124703.85">4228 17029 157 0,'-3'-2'263'0,"-4"2"31"0,5 0-31 16,-5 4-51-16,5 0-48 0,-2 1-36 0,2 3-30 16,1-1-28-16,-1 5-24 0,-1-1-19 0,3 1-12 15,0-1-7-15,0-1-3 0,0-1-3 16,0 1-1-16,0-3 0 0,0-1 2 0,0 0 3 16,0-2 3-16,0-1 4 15,0-1 5-15,0 0 2 0,0 0 2 0,3 0 2 0,-3-2 0 16,2-2 2-16,1-2 1 0,-1 1 1 15,2-3-2-15,1-2-3 0,-1 1-4 16,4-1-4-16,-1-2-3 0,1 3 0 16,-2-1 6-16,3 1 7 0,-1 1 8 0,-2 0 7 15,2 2 7-15,-2 2 2 0,1 1-3 0,-2 1-6 16,0 1-8-16,1 3-8 0,-1 0-15 16,0 2-38-16,0 1-59 0,1-1-69 0,0 2-67 15,1-3-62-15,0 1-59 0,2-2-30 16,0-2 22-16,0-2 48 0,-1-2 55 0</inkml:trace>
  <inkml:trace contextRef="#ctx0" brushRef="#br0" timeOffset="124881.93">4492 17006 65 0,'-1'-4'233'0,"-3"0"29"0,1 2-22 16,-1 2-30-16,-1 0-31 0,-1 4-34 0,1 2-36 15,-1 2-31-15,1 1-25 0,0 3-20 16,-1 1-14-16,3 0-8 0,1 1-4 0,0-1-6 15,1 0-10-15,1 1-21 0,1-3-27 0,1 0-34 16,0-1-37-16,1-1-43 0,1-3-36 16,1 0-29-16,1-2-11 0,-1-1 14 15,0-3 25-15</inkml:trace>
  <inkml:trace contextRef="#ctx0" brushRef="#br0" timeOffset="125163.25">4715 16859 250 0,'4'0'291'0,"-2"4"23"0,2 2-46 0,-3 3-61 16,1 5-52-16,-2 1-43 0,1 4-39 15,-1 2-42-15,0 2-49 0,0 2-53 16,0-1-56-16,0 1-63 0,0 0-74 16,0 0-35-16,-1-3 2 0,-1 1 29 0</inkml:trace>
  <inkml:trace contextRef="#ctx0" brushRef="#br0" timeOffset="125312.84">4651 17084 94 0,'2'-8'207'0,"-2"1"9"16,4 1-50-16,-1 2-48 0,1 0-38 16,3 1-27-16,-1 1-22 0,2 0-34 15,1 0-46-15,2 0-65 0,-2 0-60 0,0 0-31 16,0 0-15-16</inkml:trace>
  <inkml:trace contextRef="#ctx0" brushRef="#br0" timeOffset="125454.83">4888 16939 142 0,'5'4'241'0,"0"4"6"16,-2 3-37-16,1 2-46 0,0 3-45 0,-1 1-38 15,1 2-39-15,-1 2-44 0,1-2-44 16,-1 2-46-16,1-2-55 0,0-2-63 0,-1 2-33 15,-3-4 4-15,0 1 20 0</inkml:trace>
  <inkml:trace contextRef="#ctx0" brushRef="#br0" timeOffset="125601.77">4887 17054 62 0,'0'-12'204'0,"1"3"12"16,2 1-46-16,-1 0-53 0,1 1-46 0,2 1-43 15,3 2-46-15,-1 0-59 0,0 1-71 16,0-1-37-16,-2 0-19 0,3 2 0 16</inkml:trace>
  <inkml:trace contextRef="#ctx0" brushRef="#br0" timeOffset="125733.42">5094 17027 26 0,'4'17'127'15,"-1"2"-37"-15,0 0-46 0,2 0-58 16,-2 0-56-16,-2-2-29 0</inkml:trace>
  <inkml:trace contextRef="#ctx0" brushRef="#br0" timeOffset="125909.85">5032 16785 132 0,'0'-13'218'0,"-3"3"6"0,3 1-59 15,0 1-58-15,3 0-48 0,-1 5-45 0,-1-1-48 16,1 0-67-16,-1 2-63 0,-1 2-34 16,0 0-16-16,0 0 8 0</inkml:trace>
  <inkml:trace contextRef="#ctx0" brushRef="#br0" timeOffset="126739.68">5880 16396 43 0,'-2'-7'224'0,"1"1"37"16,-1 2-13-16,-2 2-25 0,2 0-19 15,-1 4-14-15,-2 4-4 0,-1 5-7 16,-3 5-9-16,-2 8-12 0,-1 5-6 0,-4 7-1 16,-3 6-7-16,0 2-12 0,-2 4-11 15,-2 1-10-15,-3 3-17 0,0-1-24 16,-1 0-23-16,-1 3-18 0,1-3-11 0,-2 1-9 15,2-1-5-15,1-1-23 0,1-1-61 16,0-1-94-16,1-3-97 0,1 1-98 16,4-2-107-16,1-4-38 0,2-4 28 0,1-2 77 15,3-5 88-15</inkml:trace>
  <inkml:trace contextRef="#ctx0" brushRef="#br0" timeOffset="127437">6528 16648 54 0,'-3'0'208'0,"-1"4"27"0,1 1-20 0,1 7-22 16,-2 1-20-16,3 6-21 0,-1 4-25 15,0 4-28-15,-1 1-30 0,2 5-26 16,1 1-20-16,0 2-10 0,1 0-22 0,-1 2-37 16,3 2-48-16,-1-1-58 0,0 1-74 15,-2-2-54-15,0-2-14 0,0 0 17 0</inkml:trace>
  <inkml:trace contextRef="#ctx0" brushRef="#br0" timeOffset="127618.94">6341 17153 140 0,'-4'-14'184'0,"4"3"-29"16,0-1-30-16,4 3-26 0,0-3-20 15,5 3-16-15,1-1-16 0,3 3-15 0,1-1-13 16,0 1-14-16,4 1-25 0,0 2-41 0,-1 0-57 16,3 0-53-16,-3 1-30 0,2 1-9 15</inkml:trace>
  <inkml:trace contextRef="#ctx0" brushRef="#br0" timeOffset="127784.9">6744 16922 104 0,'-1'6'224'0,"-1"3"27"16,0 5-41-16,0 3-47 0,2 4-35 0,-1 2-29 15,1 3-26-15,1 1-29 0,1 3-34 16,0 1-43-16,1-2-53 0,3-1-59 16,-3 1-72-16,3-5-37 0,-3 1-5 15,1-4 20-15</inkml:trace>
  <inkml:trace contextRef="#ctx0" brushRef="#br0" timeOffset="127985.26">6894 16932 122 0,'0'-16'249'16,"2"5"25"-16,-2 1-32 0,2 5-39 15,-2 3-34-15,2 6-34 0,0 5-30 16,1 6-23-16,-1 3-24 0,2 4-21 0,-1 3-22 15,3 2-27-15,-3 3-38 0,2 1-43 0,1-1-51 16,-1 3-59-16,1-1-69 0,-3 0-21 16,-1-1 12-16,-2-1 30 0</inkml:trace>
  <inkml:trace contextRef="#ctx0" brushRef="#br0" timeOffset="128150.44">6834 17177 158 0,'0'-13'168'0,"0"2"-43"0,2 1-39 16,1 1-32-16,3 1-19 0,0 2-12 0,4 1-20 15,0 1-38-15,3 0-55 0,-3 2-45 16,1 0-23-16,0 2-13 0</inkml:trace>
  <inkml:trace contextRef="#ctx0" brushRef="#br0" timeOffset="128348.16">6961 17014 150 0,'1'-4'169'0,"3"0"-43"0,1 2-45 0,2-2-30 0,2 2-20 15,2 2-27-15,2-2-43 0,1 2-65 16,-2 0-36-16,1 0-20 0</inkml:trace>
  <inkml:trace contextRef="#ctx0" brushRef="#br0" timeOffset="128549.64">7282 16806 178 0,'-4'2'226'0,"3"2"-8"0,-1 3-40 15,0 5-39-15,0 3-33 0,1 4-26 0,-1 2-25 16,2 4-22-16,0-1-24 0,0 5-32 16,0-2-36-16,0 1-45 0,0 1-53 0,0-1-57 15,-2 1-23-15,-1-2 7 0</inkml:trace>
  <inkml:trace contextRef="#ctx0" brushRef="#br0" timeOffset="129029.58">7221 17014 116 0,'2'-10'119'0,"0"2"-34"0,2 1-30 0,1-1-21 16,1 1-11-16,2 1-10 0,1-2-8 0,0 2-7 15,2-1-11-15,-1-1-6 0,1-1-4 0,0 1-1 16,-2-1-1-16,0-1 5 0,0 1 8 16,-2 1 14-16,-2 0 17 0,-1 3 20 15,-1-1 23-15,-1 2 22 0,-2 0 19 0,0 2 9 16,0 0 0-16,-2 2-11 0,0 0-14 0,1 0-18 16,-1 2-20-16,0 0-17 0,2 0-12 15,0 2-11-15,0-2-4 0,0 2-4 16,0-2-1-16,2-1 0 0,-2 1 1 0,2 0 0 15,-1 0-1-15,1 0 0 0,2 0 1 16,-2 0-1-16,1 0 0 0,1 0 2 16,-1 2 5-16,1-1 2 0,0 3 5 0,-1-2 0 15,1 2 4-15,-1-1 0 0,-2 1 0 0,4 0-1 16,-4-1-2-16,2-1-1 16,0 2-1-16,0-2-3 0,1 1-2 0,-1 1-2 15,1-2-2-15,0 2 1 0,-2-1 3 0,3-1 14 16,-2 2 28-16,-1-2 35 0,-2 2 35 0,-2-3 31 15,0 3 25-15,-4 0 7 0,2-1-10 16,-3 1-25-16,-2 2-30 0,0-2-30 0,0-1-29 16,-2 3-24-16,2-2-45 0,0 1-72 15,2 1-86-15,0-1-90 0,0 1-96 0,2-2-91 16,0-1-19-16,2 1 33 0,2-2 69 0</inkml:trace>
  <inkml:trace contextRef="#ctx0" brushRef="#br0" timeOffset="129161.72">7557 16993 176 0,'11'2'244'0,"0"-1"-2"0,-3 5-45 0,1 2-50 15,0 1-62-15,-1 3-75 0,-1-1-91 16,0 2-95-16,-2 1-49 0,-1-1-26 16,-2-1 2-16</inkml:trace>
  <inkml:trace contextRef="#ctx0" brushRef="#br0" timeOffset="129315.83">7695 16579 143 0,'0'-21'184'0,"0"2"-22"0,0 4-71 15,1 2-78-15,1 1-89 0,-2 3-56 16,1-1-28-16,-1 3-14 0</inkml:trace>
  <inkml:trace contextRef="#ctx0" brushRef="#br0" timeOffset="132795.01">8322 16263 24 0,'0'0'89'0,"0"0"-1"0,0 0-3 16,-2 0-6-16,2 0-4 0,-3 2-7 15,0 4-2-15,0 3 3 0,-4 6-1 16,0 8 0-16,-5 8-2 0,0 7-7 0,-2 4-10 16,-2 5-13-16,-2 5-10 0,0 1-10 0,0 2-4 15,-1 1-5-15,-3-1-2 0,3 0-3 16,-4-2-2-16,5 1-14 0,-4-1-20 16,2-3-33-16,1-1-51 0,-1-3-62 0,-2-2-30 15,1-2-6-15,0-2 12 0</inkml:trace>
  <inkml:trace contextRef="#ctx0" brushRef="#br0" timeOffset="133342.21">8715 16274 91 0,'-9'-5'181'0,"-2"1"-2"0,-2 4-31 16,-3 2-19-16,0 5-5 0,-3 5 0 0,2 3-3 15,0 4-12-15,-1 6-20 0,2 2-19 16,1 1-21-16,3 3-18 0,1 1-11 0,2 0-5 16,4 1-4-16,-1-1-4 0,5 1-1 15,1-5-1-15,3 1-1 0,1-5-3 0,3 1-2 16,0-4 0-16,4 0 0 15,0-4-2-15,1-3 1 0,2-3 1 0,1-1 1 0,-1-3 0 16,0-3 0-16,1-2 0 0,0-4 0 16,0 0 0-16,-3-4 0 0,1-1 0 0,-2-3 0 15,-2 1 0-15,-2-3 0 0,-2 1 2 16,-1-1 2-16,-4 1-1 0,-2 1 2 0,-3 3 2 31,1 1 0-15,-5 2 2-16,-1 4-1 0,0 4-2 0,0 4-14 0,-3 3-28 0,0 3-36 0,1 1-46 0,1 2-48 0,2 0-58 15,2 0-38-15,0 0-2 0,0-1 19 0</inkml:trace>
  <inkml:trace contextRef="#ctx0" brushRef="#br0" timeOffset="133543.79">8877 16568 163 0,'3'-12'239'0,"-3"5"18"16,0 1-54-16,0 2-53 0,-1 6-42 0,-1 2-29 16,0 5-21-16,0 5-19 0,1 3-21 15,-1 2-30-15,2 0-31 0,0 2-35 16,0 2-37-16,2-2-37 0,-1 0-32 0,1 0-25 16,0 0-5-16,0-4 15 0</inkml:trace>
  <inkml:trace contextRef="#ctx0" brushRef="#br0" timeOffset="133972.46">9151 16431 101 0,'-6'3'158'15,"-3"5"-15"-15,0 0-15 0,-2 3-14 16,0 2-14-16,1 1-21 0,-1 1-23 15,3 0-21-15,2 0-14 0,0-1-10 0,3-1-5 16,1 0-2-16,0-1-4 0,4-3 1 0,0-1-1 16,3-2 0-16,1-2 1 0,3-2 1 15,-1-4 4-15,5 0-1 0,-1-2 2 0,2-2 2 16,0 0 0 0,3 1 0-16,-3-1-1 0,1 2-1 0,-1 2-3 0,0 2-1 15,-4 2-2-15,3 2 0 16,-3 2-1-16,2 1-3 0,-3 3-11 0,2-1-18 0,-2 1-22 15,-1-1-25-15,0 1-28 0,1-2-31 16,-2 1-24-16,0-3-14 0,-2 0 5 16</inkml:trace>
  <inkml:trace contextRef="#ctx0" brushRef="#br0" timeOffset="134239.65">9390 16501 42 0,'0'-8'152'15,"0"5"-10"-15,0 1-13 0,-2 2-19 16,2 4-15-16,-2 1-16 0,2 5-12 0,-2-1-14 16,2 3-12-16,0 1-10 0,0-1-8 15,2-1-7-15,2 0-2 0,-1-1 2 0,1-2 9 16,1-3 9-16,2-1 12 0,0-2 9 16,2-2 7-16,0-4 1 0,2-3-6 15,1-3-8-15,3-1-10 0,-1-5-10 16,0-1-8-16,1 0-7 0,1 0-6 0,-2-2-10 15,0 2-23-15,-1-2-32 0,-3 3-45 16,-1 1-55-16,-2 4-80 0,-4 1-36 16,0 5-1-16,-6 1 20 0</inkml:trace>
  <inkml:trace contextRef="#ctx0" brushRef="#br0" timeOffset="134504.39">9631 16389 157 0,'1'-8'181'0,"-1"2"-32"0,2 3-37 0,0 3-19 16,0 1-14-16,-1 5-8 0,1 4-6 15,0 5-10-15,0 4-12 0,0 4-16 0,-1 4-10 16,1 1-6-16,0 3-5 0,0-1-6 0,0 2-16 16,-1 1-23-16,1-3-32 0,0 3-42 0,-1-3-53 15,2-1-37-15,-2-3-7 16,1 1 11-16</inkml:trace>
  <inkml:trace contextRef="#ctx0" brushRef="#br0" timeOffset="135002.68">9788 16438 149 0,'0'-2'194'0,"-2"4"-13"0,2 2-42 0,0 2-32 16,0 1-22-16,0 3-12 0,0 1-17 16,0 1-18-16,2 1-14 0,-1-1-11 0,1 1-6 15,0-2-3-15,0 1-2 0,1-1-1 16,-1-1-1-16,0-3 0 0,0-1 0 16,0 0 0-16,-1-1 0 0,1-3 3 0,1 0 1 15,1-2 2-15,0 0 3 0,-1-4 2 16,3 1 3-16,0-3 3 0,2-2 6 15,-2 3 1-15,2-3 2 0,0 2-1 0,-1 1-1 16,-2 1-5-16,2 0-6 0,-1 0-2 0,0 2-4 16,0 2-3-16,1-2-1 0,-1 2-1 15,1 0-1-15,-2 0-1 0,1 0-1 0,2 0-6 16,-1 0-8-16,-1-2-8 0,1 0-10 16,-2 1-3-16,3-1 0 0,-3-2 2 15,1-2 8-15,0 2 9 0,0-1 8 16,-1 1 3-16,-1 0 2 0,-2 2 3 0,3 0 1 15,-3 4 0-15,1 2 0 0,-1 2 0 16,1 3-7-16,-1 3-21 0,2-1-26 16,-1 2-32-16,2 3-34 0,1-3-40 15,0 0-31-15,-1 1-5 0,1-3 12 0</inkml:trace>
  <inkml:trace contextRef="#ctx0" brushRef="#br0" timeOffset="138470.01">616 17753 38 0,'0'-2'93'0,"0"2"-7"16,0-2-12-16,0 2-8 0,0 0-3 0,0 0 2 16,0 0 4-16,0 0 7 0,0 2 11 0,0 2 12 15,0 3 8-15,-1 3 3 0,1 5-3 16,-2 4-8-16,1 4-11 0,1 4-15 0,-2 1-17 16,2 5-16-16,-3-1-13 0,3 2-8 15,-1 2-7-15,1-1-6 0,0 1-4 16,1-2-3-16,-1 2-20 0,3-1-29 0,-3-3-39 15,2-1-42-15,-2-1-49 0,1-1-63 16,1-3-23-16,-2-1 8 0,0 0 26 16</inkml:trace>
  <inkml:trace contextRef="#ctx0" brushRef="#br0" timeOffset="138927.31">747 18069 49 0,'-1'-8'187'0,"-2"1"0"16,2 3-33-16,-1 4-32 0,2 2-27 16,0 5-20-16,2 5-16 0,-1 3-13 0,2 4-12 15,0 2-13-15,0 2-6 16,1 2-5-16,0-1-5 0,-1 1-2 0,0-2-1 15,2 2-1-15,-2-2 1 0,-1-2-2 0,2-2 2 16,-4-2 0-16,3-2-2 0,-1-3 1 16,0-1 2-16,-1-3 1 0,0-3 4 15,2-1 3-15,-1-4 2 0,0-2 0 16,-1-5 0-16,1-3-1 0,2-3-3 16,-1-3-3-16,1-1-1 0,-1-4-1 15,2 0 2-15,3-1 8 0,-3-3 11 16,2 2 10-16,1 2 17 0,-1 0 16 0,2 2 15 15,-2 2 11-15,0 2 8 0,0 3 10 0,0 3 7 16,0 1 12-16,1 4 7 16,0 4-1-16,0 6-9 0,1 2-16 0,-2 5-23 15,0 4-30-15,0 4-25 16,0 2-41-16,0 2-67 0,0-1-88 0,2 3-92 0,0 0-98 16,0-3-82-16,2 1-22 0,0-2 35 15,-1-4 70-15</inkml:trace>
  <inkml:trace contextRef="#ctx0" brushRef="#br0" timeOffset="139249.16">1296 18166 2 0,'4'-21'126'16,"2"2"-9"-16,-2-2-11 0,0 2-3 15,-1 2 3-15,1 2 15 0,-3 1 16 16,-1 3 10-16,-1 3 4 0,-1 3-3 0,-3 1-15 15,1 4-25-15,-1 4-24 0,-1 3-21 16,1 5-13-16,0-1-9 0,1 4-6 16,0 1-5-16,3 1-4 0,1 0-5 15,1 2-5-15,3-2-5 0,1 0-4 0,1-2-3 16,1 1-3-16,2-1 1 0,-2-2-2 16,2-1 0-16,-2-1 0 0,0-1 0 15,-2-1 1-15,0-1 2 0,-1-1 1 0,-2 1-2 16,-2 0 1-16,-2-1-1 0,-2 1 0 15,-1 1-1-15,-2 3-1 0,0-1-1 16,-3 3-15-16,1-1-36 0,0 0-55 0,-2-1-63 16,3-1-82-16,2-1-63 0,-2-1-22 15,3-1 18-15,1-3 44 0</inkml:trace>
  <inkml:trace contextRef="#ctx0" brushRef="#br0" timeOffset="139486.16">1553 17977 29 0,'7'-19'244'0,"0"2"42"15,-2 2 2-15,1 2-26 0,-1 3-21 16,-2 4-15-16,3 6-12 0,-1 4-21 16,3 6-23-16,-4 5-27 0,2 6-33 0,0 2-37 15,-1 4-32-15,0 3-32 0,-1 0-47 16,-1 5-69-16,1-1-77 0,0-2-78 0,1 3-87 15,-1-3-59-15,-1 1 1 0,-1-3 42 16,-2-1 63-16</inkml:trace>
  <inkml:trace contextRef="#ctx0" brushRef="#br0" timeOffset="139638.5">1531 18250 138 0,'-3'-15'230'0,"0"1"15"0,3 1-40 15,5 2-45-15,-1-1-35 0,4 1-28 16,3 1-28-16,-1 3-25 0,5-1-21 16,1 2-31-16,-1 1-41 0,4-1-47 0,0 0-55 15,-1 2-62-15,1 0-40 0,0 1-2 16,-1-1 23-16</inkml:trace>
  <inkml:trace contextRef="#ctx0" brushRef="#br0" timeOffset="139789.21">1890 18008 50 0,'5'-4'205'0,"1"2"20"0,-2 2-3 16,0 4-14-16,2 4-21 16,0 3-23-16,1 4-27 0,-3 4-37 0,4 2-35 15,-2 4-31-15,1 2-34 0,0-1-43 16,0 1-52-16,0 2-56 0,0-3-70 0,1 3-56 16,-4-2-14-16,1-1 18 0,-5-1 36 15</inkml:trace>
  <inkml:trace contextRef="#ctx0" brushRef="#br0" timeOffset="139911.16">1932 18193 9 0,'5'-15'37'16,"-2"1"-23"-16,3-1-22 0,1 2-19 0</inkml:trace>
  <inkml:trace contextRef="#ctx0" brushRef="#br0" timeOffset="140210.07">2015 18040 36 0,'4'-3'121'0,"-1"3"16"0,1 3 5 16,0 3 1-16,-1 2-10 0,0 3-15 0,3 2-21 15,0 1-22-15,-1-1-20 0,0 2-17 16,2-1-16-16,1-3-8 0,-1 1-8 16,0-3 0-16,2 1 3 0,-2-5 6 15,1 1 11-15,0-4 13 0,1-2 17 0,0-2 15 16,0-2 18-16,1-3 20 0,1-3 21 15,0-3 14-15,1-1 9 0,1-3 5 16,1-2-2-16,0-2-10 0,2 2-14 16,-1-2-13-16,-1 2-19 0,0 2-13 0,-1 4-15 15,-1 1-16-15,-1 3-8 16,-2 3-10-16,1 4-5 0,-1 4-5 0,1 4-7 16,-3 3-5-16,2 3-15 0,-2 1-41 15,-3 4-85-15,4 0-101 0,-2 2-100 16,1 0-101-16,-2 0-77 0,2 1-7 0,-2-1 55 15,-1-2 88-15</inkml:trace>
  <inkml:trace contextRef="#ctx0" brushRef="#br0" timeOffset="140873.29">2518 18010 166 0,'0'-4'232'16,"-1"2"-8"-16,1 0-30 0,-2 2-32 16,2 2-34-16,-1 2-29 0,1 2-31 0,0 1-27 15,0 1-15-15,0 3-11 0,1-1-7 16,-1 1-5-16,2 1-1 0,-2-1-1 16,1-1-1-16,-1-3 0 0,3 1 0 15,-1-2-1-15,-1-1 0 0,1-3 0 0,0 0 2 16,0-2-1-16,0-2 0 0,3-2 1 15,-2-1 1-15,3-1 0 0,-1-2-2 16,-1 1 1-16,1-1 1 0,-1 1 2 0,-1 1-1 16,0 2 1-16,1 2 2 0,0 0 1 15,1 4 0-15,-1 0-1 0,1 2 1 16,1 2-4-16,1-1-16 0,-2 3-26 16,1-2-29-16,2 1-29 0,-1-1-23 0,1 0-19 15,-2-3 1-15,2 1 16 0,-1 0 22 16,-2-4 25-16,1 0 22 0,-1 0 20 15,-1-2 14-15,-2-2 9 0,3 1 10 16,-3-3 11-16,-1 0 9 0,0 0 8 0,-1 1 6 16,3-1 5-16,-3 0-1 15,0 2-7-15,0 1-5 0,0-1-9 0,2 2-6 16,-2 0-10-16,2 0-9 0,-1 2-12 0,1 0-9 16,0 2-8-16,-2-2-4 0,2 2 0 15,-1-2 6-15,-1 2 9 0,2-2 13 0,-2 2 13 16,2-2 15-16,-2 0 15 15,0 0 9-15,0 0 8 0,0 2 1 0,0 0-4 16,0-1-10-16,0 3-16 0,2 2-31 16,-2 0-50-16,2 1-61 0,-2 3-31 15,0-1-17-15</inkml:trace>
  <inkml:trace contextRef="#ctx0" brushRef="#br0" timeOffset="141073.26">2769 18118 163 0,'0'-7'278'16,"-3"-1"29"-16,3 2-40 0,0 3-61 16,0-1-58-16,0 0-51 0,0 2-39 0,3 2-28 15,1 2-16-15,-3 0-14 0,3 2-14 16,-1 1-11-16,1-1-9 0,-2 2-10 16,1-2-7-16,-1 2-5 0,2-3-13 15,-2 3-16-15,-1-2-25 0,3 0-36 0,-3 0-50 16,3-1-29-16,-2-1-2 0,2 2 14 15</inkml:trace>
  <inkml:trace contextRef="#ctx0" brushRef="#br0" timeOffset="141374.99">3251 17955 42 0,'-2'-6'217'0,"1"2"20"0,1 0-29 15,0 2-53-15,0-1-48 0,0 1-37 16,1 2-27-16,3-2-16 0,1 2-11 15,0 0-13-15,1 0-22 0,1 2-27 16,2-2-34-16,-2 2-43 0,1-2-55 16,0 1-32-16,-1 3-6 0,1 0 14 0</inkml:trace>
  <inkml:trace contextRef="#ctx0" brushRef="#br0" timeOffset="142714.66">3267 18103 159 0,'-5'-2'166'0,"1"2"-41"16,3 0-40-16,-2-2-33 0,3 2-25 15,0 0-26-15,4-2-35 16,0 2-58-16,0 0-42 0,1 0-23 0,-2 2-9 0</inkml:trace>
  <inkml:trace contextRef="#ctx0" brushRef="#br0" timeOffset="143659.97">4185 17806 49 0,'4'-17'53'0,"-1"0"-13"0,0-2-7 15,3 0-8-15,0 0-8 16,-1-2-5-16,0 2-4 0,1-2 0 0,-1 2 6 16,-3 0 14-16,0-1 14 0,-2 3 15 15,0 2 15-15,-4 0 12 0,1 2 7 0,-4 1 2 16,1 3 0-16,-3 1-2 0,0 2-2 0,-1 2-3 15,-3 4-6-15,2 4-5 0,-1 4-6 0,1 3-7 16,0 3-11-16,1 1-9 0,2 4-10 16,1 2-11-16,3 2-7 0,1 1-6 15,3 1-4-15,2 0-4 0,-1 0 0 16,5 1-2-16,-1-1 0 0,3-2 0 0,-1 0-1 16,2-4 1-16,-2 0-1 0,2-4 1 15,-2 1 1-15,-2-5 0 0,1 0 1 0,-1-1 1 16,-1-2 2-16,-3-1 1 15,-1-1 1-15,-1 0 1 0,-3-1-1 0,-1 1 0 16,-4 0 0-16,0-1-1 0,-2 1-2 16,-1 0-2-16,1 0-8 15,-2-1-23-15,3 1-33 0,-3 0-40 0,3-1-50 16,1 1-58-16,1 0-49 16,1 1-8-16,2-1 17 0</inkml:trace>
  <inkml:trace contextRef="#ctx0" brushRef="#br0" timeOffset="143925.64">4335 17648 167 0,'0'-10'264'0,"0"3"24"0,-1 1-48 0,1 0-53 16,0 6-49-16,1 2-40 0,1 6-32 16,0 3-23-16,1 5-13 0,0 3-13 0,3 2-12 15,0 3-22-15,-1 3-32 0,0 2-38 16,3 1-47-16,-3-1-61 0,2 1-61 16,-2-1-16-16,0 1 12 0,-1-3 27 15</inkml:trace>
  <inkml:trace contextRef="#ctx0" brushRef="#br0" timeOffset="144276.44">4530 17757 119 0,'-2'-8'194'0,"2"2"-10"0,-2 4-45 0,2 4-36 16,-1 2-31-16,1 4-21 0,-2 3-15 15,2 4-11-15,0 1-10 0,0 1-8 16,0 2-3-16,0-2-2 0,0 0-1 16,2-2-1-16,-2 0-1 0,0-3-1 15,1-3-2-15,-1 1 2 0,2-4 0 0,-2-1-1 16,2-3 3-16,1-2-1 0,1-4 1 16,0-1 0-16,1-3 0 0,0-1 0 15,3-5 1-15,0-1 3 0,0-2 6 16,2 0 9-16,-2 0 11 0,4 1 11 15,-1 1 9-15,-1 2 4 0,1 3 4 0,-3 1-4 16,1 3-5-16,-1 4-9 0,-2 4-7 16,1 4-6-16,-2 5-8 0,0 3-16 0,1 3-33 15,-1 2-46-15,0 2-58 0,3 0-75 16,-3 0-50-16,2 0-17 0,0-2 14 16</inkml:trace>
  <inkml:trace contextRef="#ctx0" brushRef="#br0" timeOffset="144672.57">4834 17833 148 0,'0'-8'130'0,"0"2"-24"16,0 1-25-16,0 1-19 0,0 0-15 15,1 2-12-15,-1 0-4 0,2 0 0 16,-2 2 3-16,2 0 8 0,-2 0 9 0,2 0 9 15,-2 0 6-15,1 0 1 0,-1 0-1 0,0 0-5 16,0 0-10-16,0 0-11 0,0 0-13 16,2 0-10-16,-2 0-7 0,2 0-5 15,0 0-2-15,0 0-3 0,1 0 0 0,0 0 0 16,3 0 0-16,-3 0 0 0,3 0 1 0,-1 0 0 16,1 0 0-16,-1 0 2 0,1 2-1 15,-1 0 0-15,-1 0 3 0,3 2 10 0,-4 2 10 16,2 3 14-16,-1 1 17 15,-2 3 20-15,0 2 17 0,-2 0 13 0,0 4 10 16,-4 1 2-16,0 0-6 0,-3 3-14 16,-1 2-19-16,-1 0-19 0,-2 0-20 15,-2 1-20-15,-1 1-41 0,0 0-61 16,-1-3-76-16,1-1-79 0,2 0-93 0,-1-4-62 16,2 0-4-16,1-4 38 0,-1-1 63 15</inkml:trace>
  <inkml:trace contextRef="#ctx0" brushRef="#br0" timeOffset="144937.54">5116 17934 217 0,'0'-8'293'0,"-3"0"52"0,0 5-23 0,-3-1-42 16,2 2-45-16,-2 0-40 0,1 2-44 15,1 2-50-15,3 0-48 0,1 0-26 16,0 0-13-16,1 0-10 0,3 1-3 16,0-1-1-16,1 2 0 0,0 0 0 15,2 2 0-15,2 1 0 0,-1 5-1 0,1 1 0 16,3 4-6-16,-3 2-17 0,-1 2-28 16,1 4-37-16,1-2-50 0,-3 1-54 15,-2 1-60-15,1 0-64 0,1-2-20 16,-5-2 9-16,3-2 38 0</inkml:trace>
  <inkml:trace contextRef="#ctx0" brushRef="#br0" timeOffset="145139.67">5273 17890 87 0,'2'-27'209'0,"0"2"8"0,-2 6-31 0,3 2-34 16,1 4-28-16,-3 1-23 0,3 7-21 0,1 3-18 15,-1 4-15-15,1 3-14 0,1 7-10 16,-1 5-8-16,0 2-17 0,0 2-30 0,1 4-38 16,-1 0-55-16,1-1-79 0,-3 1-44 15,3 2-14-15,-4-1 15 0</inkml:trace>
  <inkml:trace contextRef="#ctx0" brushRef="#br0" timeOffset="146149.4">6259 17621 145 0,'-7'-5'152'0,"-1"-1"-8"0,0 2-2 0,-1 0-4 16,0 0-9-16,-2 4-11 0,-2 0-12 0,0 4-12 15,1 2-11-15,-2 3-7 0,-2 3-4 16,2 1-1-16,-2 4 0 0,0 2-2 0,1 2-3 15,1 4-6-15,0 0-11 0,3 0-12 16,2 1-9-16,4-3-9 0,-1 0-10 0,5-2-5 16,2-4-3-16,1-2-1 15,4-1-4-15,1-3-2 0,2-3 0 0,1-4-2 16,1-3-3-16,3-1 1 16,1-3 2-16,-2-5 2 0,4-1 1 0,-3-3 3 15,2-3 2-15,-1 0 2 0,-3-3-1 16,1 3 0-16,-1 2 1 0,-3 0-1 0,0 3 2 15,-2 2-1-15,0 3 1 0,-3 5-1 16,1 2-1-16,-1 7 1 0,-2 4-1 0,1 7-12 16,-2 2-39-16,4 3-54 15,-4 2-64-15,5-2-76 0,-4 1-63 0,3-1-22 16,-1 0 20-16,1-4 45 0</inkml:trace>
  <inkml:trace contextRef="#ctx0" brushRef="#br0" timeOffset="146348.47">6478 17635 229 0,'-1'-16'278'16,"-3"5"24"-16,1 3-54 0,-1 6-60 15,2 6-54-15,-1 4-40 0,0 7-29 0,2 4-28 16,1 6-37-16,0 2-46 0,0 1-55 15,4 5-71-15,-1-1-82 0,0 0-37 16,1 1-4-16,0-1 24 0</inkml:trace>
  <inkml:trace contextRef="#ctx0" brushRef="#br0" timeOffset="146614.6">6668 17795 39 0,'-7'-12'230'0,"-4"5"34"16,0-1 0-16,0 4-38 0,0 0-38 0,1 2-35 16,1 2-31-16,2 2-31 0,2 0-33 15,-2 0-25-15,6 2-18 0,0 0-8 0,1 0-4 16,1-3-2-16,0 3-1 0,4-2-1 16,-2 0 0-16,3-2 0 0,-1 2 1 15,0-2 0-15,3 0 0 0,-2 0 0 0,2 2 0 16,-2 0 0-16,2 4 0 0,-2 1 1 15,2 5-1-15,0 3-15 0,-1 2-35 16,-2 2-49-16,2 2-68 0,0-2-89 0,1 2-45 16,-3 0-11-16,0 0 23 0</inkml:trace>
  <inkml:trace contextRef="#ctx0" brushRef="#br0" timeOffset="146798.45">6865 17787 68 0,'5'-17'246'0,"-2"4"22"0,1 1-23 16,-2 3-47-16,3 3-50 0,-1 4-47 0,1 4-36 15,0 5-21-15,0 7-18 0,1 3-24 16,-1 2-39-16,-2 6-41 0,3 0-53 0,-3 1-64 16,-1 1-54-16,0 0-15 0,-2-1 13 15</inkml:trace>
  <inkml:trace contextRef="#ctx0" brushRef="#br0" timeOffset="146961.45">6802 17878 6 0,'0'-13'173'0,"1"0"6"15,0 1-39-15,6 3-40 0,0 1-32 16,2 1-21-16,1 1-20 0,3 0-25 0,1 2-42 15,1 1-74-15,0-1-42 0,0 4-23 16,-3 0-9-16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2T06:35:45.2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3442 5913 111 0,'0'-2'137'0,"0"2"-12"0,0-2-11 0,-1 2-5 16,1 0-3-16,0 0-1 16,-2 0-2-16,2 0-2 0,-3 0-2 0,3 0-3 15,-1 0-1-15,-1 0-2 0,-1-2 2 16,-1 2 2-16,0-2-1 0,-1 2-2 0,0-1-3 15,0 1-6-15,-3-2-10 16,1 2-9-16,-2-2-8 0,1 0-5 0,0 0-8 16,-1-2-5-16,-1 2-2 0,-1-2-2 15,0 3-3-15,-1-3 0 0,-3 0 2 16,1 0 2-16,-2 0-1 0,-2 0 1 0,0 1-2 16,-1-1-1-16,-3 2-5 15,-1 0-3-15,-2 0 0 0,0 0-2 0,-4 2-1 16,1 2-1-16,-2 0-1 0,-3 0 2 0,-1 2 3 15,0 1 9-15,1 3 12 16,-3 0 7-16,-2 3 9 0,3 1 4 0,-3 3-3 0,1 0-8 16,-3 2-10-16,1 2-14 0,0 0-10 15,-1 4-7-15,2 0-3 0,1 0-5 16,-1 2-2-16,5 1 1 0,-1 3 0 0,3-1-1 16,1 1 2-16,4 2 2 0,-1 1-1 15,4 2 1-15,-1 1 2 0,4 3 0 16,1 0-4-16,3 2-2 0,2 0-1 15,2 0-1-15,4 2-3 0,1-2 3 0,3 0 1 16,4 0 2-16,2 0 0 0,4 0 2 0,1-2-1 16,5-2-2-16,2 0-1 0,6 0 1 15,2-1-2-15,3-1 2 0,3-2-3 16,4 1 0-16,4-1 1 0,1-1 0 0,4 1-1 16,4-2-2-16,2-1 2 0,1 0 2 15,5-1-1-15,2 1-2 0,3-3 2 16,3-1 0-16,2 0-1 0,3 0 0 0,4-2 0 15,4-1-1-15,5 1 0 0,1 0-2 16,1-2 0-16,6-2-1 0,-2 0 0 16,0 0 0-16,4-2 4 0,0-1 3 0,0-1 2 15,1-2-1-15,3-1-1 0,5-1 1 16,0 0-3-16,4-3-2 0,-2 0-1 16,2-4 2-16,-2-3 1 0,1-1-1 0,-1-1-2 15,-1-3 0-15,-1-2 1 0,0 0 0 16,0-1-1-16,-1-3 0 0,1-1-1 15,-3-3 0-15,-1-1-1 0,-3-2-2 0,-3 0 2 16,-3-4 0-16,-1 0-1 0,-3-2 6 16,-3-2 3-16,-1 1 1 0,-5-1-1 15,-3-2-1-15,-2 0 2 0,-1 1-7 16,-6-3-2-16,-1 1 0 0,-2-1 3 16,-3 0 0-16,-4-1 1 0,-2-2 1 0,-1 1 0 15,-5-1-2-15,-2-3 1 0,-3 3 1 16,-3-2 0-16,-4-1-1 0,-1 1-1 0,-4-2-2 15,-4 2 1-15,-1-2-1 16,-6-1 0-16,-1 1 1 0,-6-2 0 16,-2-2 2-16,-5 0-3 0,-1 0 2 0,-6-2 2 15,-2 0-1-15,-6-2 3 0,-1 2 0 16,-5-1 1-16,-4-1-1 0,-4 2 2 16,-3-2 0-16,-4 0 0 0,-3 2-1 0,-4-1 1 15,-1 1-2-15,-3 2-2 0,-5 0 1 16,-4 0 1-16,0 2-1 0,-5 1 1 0,-4 1 0 15,-2 2-1-15,-3 1-3 0,-5 1-1 16,-3 2 1-16,-4 1 1 0,-2 2 0 16,-4 1 0-16,-1 1 1 0,-2 2 6 0,-2 2 2 15,0 2 1-15,0 0 0 0,-1 4-1 16,2 0-1-16,-4 3-6 0,1 4-4 16,-1 3-3-16,-1 1 0 0,1 4-1 0,-1 4-3 15,1 0 0-15,1 3-7 16,0 1-7-16,3 3-15 0,-1 3-21 0,2-1-61 15,2 2-106-15,1 2-119 16,4-1-121-16,3-1-89 0,10 0-32 0,7-5 32 16,9-3 94-16,8-5 118 0</inkml:trace>
  <inkml:trace contextRef="#ctx0" brushRef="#br0" timeOffset="912.33">4835 5705 143 0,'-10'-5'188'0,"-3"-1"-18"0,-1 0-23 0,-3-1-14 15,2-3-5-15,-5 1-2 0,0-1-5 16,0-3-7-16,1-1-12 0,-2-3-8 16,0 0-2-16,1-4 3 0,0-4 7 15,0-1 3-15,2-7-3 0,-1-1-6 0,3-6-8 16,0-2-9-16,1-5-11 0,3-3-2 16,1-3 1-16,4-4 7 0,3-4 15 15,3 0 13-15,4-4 14 0,3 0 3 0,4-2-5 16,3 3-11-16,5 1-18 0,1 0-19 15,6 2-21-15,2 2-14 0,3 2-9 16,4 2-8-16,2 1-4 0,2 3-3 16,3 3-1-16,0 2-5 0,2 3 1 0,0 3-4 15,1 3-26-15,1 3-76 0,-2 2-115 16,-2 5-112-16,-3 0-117 0,2 4-88 0,-5 3-24 16,-3 0 48-16,0 3 101 0</inkml:trace>
  <inkml:trace contextRef="#ctx0" brushRef="#br0" timeOffset="1259.99">5228 3559 71 0,'7'1'161'0,"1"5"1"16,0 4 1-16,3 3-5 0,-2 4-6 0,2 4-12 15,-2 4-15-15,0 5-17 0,-2 5-16 0,-2 3-16 16,-2 4-18-16,0 1-13 0,-3 3-16 15,0 2-15-15,-4-2-30 0,0 1-51 16,1-3-58-16,-1-2-86 0,1-4-59 0,-1-4-27 16,1-3 8-16,-1-5 33 0</inkml:trace>
  <inkml:trace contextRef="#ctx0" brushRef="#br0" timeOffset="1676.48">5780 3652 140 0,'2'-6'280'15,"-2"2"54"-15,1 2 13 0,-1 4 12 16,2 4 5-16,-2 6-10 0,0 5-25 15,-2 6-39-15,2 5-60 0,-1 4-72 16,1 8-62-16,0 2-42 0,0 6-22 0,1 2-22 16,3-1-35-16,0 3-76 0,1-1-112 15,1-2-109-15,2-1-100 0,1-2-90 0,2-6-29 16,0-2 42-16,0-6 93 0,-1-3 98 16</inkml:trace>
  <inkml:trace contextRef="#ctx0" brushRef="#br0" timeOffset="1874.99">6019 4054 106 0,'-14'-8'223'16,"2"3"14"-16,1 3-10 0,-1 2-10 15,3 3-9-15,3 3-25 0,1 4-32 16,2 1-39-16,3 2-34 0,3 3-30 0,0 1-36 15,5 0-47-15,-1 0-52 0,3 0-57 16,1-3-64-16,2-1-76 0,1-2-30 16,-2-3 11-16,1 0 31 0</inkml:trace>
  <inkml:trace contextRef="#ctx0" brushRef="#br0" timeOffset="2204.66">6202 4016 106 0,'-2'-8'282'0,"-3"2"65"16,4 4 21-16,-2 2 7 0,1 2-1 0,-1 6-17 16,1 2-37-16,-1 1-53 0,2 2-62 15,1 4-63-15,1 1-55 0,2 1-35 0,0-2-26 16,1 0-11-16,3 0-12 0,0-2-8 16,0-3-14-16,2-1-15 0,0-3-17 15,2-1-14-15,0-3-7 0,-1-4-1 0,1-2 9 16,1-1 12-16,-1-5 18 0,0-2 13 15,1-1 12-15,-1-2 11 0,0-3 15 16,0 3 13-16,-1-2 13 0,-1 3 14 0,-2 1 16 16,1 1 7-16,-2 5 3 0,-2 1-3 15,0 2-11-15,-1 4-9 0,-1 4-17 16,-2 3-14-16,0 3-13 0,0 1-12 0,1 2-15 16,-1 0-43-16,3 1-90 0,0-3-106 15,1 0-105-15,3-1-102 0,-1-3-83 0,6-1-8 16,-3-4 61-16,2-2 93 0</inkml:trace>
  <inkml:trace contextRef="#ctx0" brushRef="#br0" timeOffset="2536.23">6784 3882 188 0,'-11'-3'274'0,"2"1"37"15,-2 2 1-15,1 2-10 0,-1 1-5 16,0 3-8-16,1 2-22 0,-1-1-33 0,2 5-41 16,0-1-40-16,0 3-35 0,0-1-26 15,2 0-21-15,0 2-14 0,2 1-12 16,-1-1-9-16,1 0-9 0,1 0-7 0,2 1-7 16,2-1-3-16,0-2-2 0,2 1-2 15,-1-3 2-15,4 0 3 0,-1 1 3 16,1-3 1-16,2 1 1 0,0-1-1 0,0-1-1 15,0 0-3-15,0-3-2 0,2 1-4 0,-2-2-2 16,2 0-1-16,0-4-5 0,0 0-12 16,0-2-24-16,-2-2-46 0,0-2-83 0,0 1-92 15,-1-3-87-15,-1 0-79 0,1 1-74 16,-3-1-2-16,1-1 53 0,-3-1 77 16</inkml:trace>
  <inkml:trace contextRef="#ctx0" brushRef="#br0" timeOffset="2751.43">6921 3759 290 0,'0'-2'378'0,"0"2"88"0,-1 3 15 16,-2 5-31-16,2 4-49 15,-1 5-59-15,0 4-70 0,1 3-83 0,-1 5-74 16,0 1-49-16,2 5-30 0,-2 1-15 0,2 0-16 15,0 0-25-15,2 1-61 0,0-1-107 16,0-2-116-16,3-2-112 0,0-1-106 16,0-4-42-16,3-5 24 0,-2-1 88 0,2-4 105 15</inkml:trace>
  <inkml:trace contextRef="#ctx0" brushRef="#br0" timeOffset="3282.97">7239 3677 118 0,'-2'-6'262'0,"2"0"39"0,0 2 33 0,0 1 25 15,-1 3 29-15,1 0 2 16,0 3-26-16,-2 5-42 0,2 3-57 0,-2 7-61 15,0 4-68-15,1 7-51 0,-3 5-31 16,0 3-18-16,0 4-14 0,1 1-8 16,0 4-14-16,-1 0-17 0,0 0-61 0,1-3-124 15,-1 1-139-15,1 0-141 0,-2-4-88 16,3-4-34-16,-2-3 31 0,1-5 107 0</inkml:trace>
  <inkml:trace contextRef="#ctx0" brushRef="#br0" timeOffset="3501.25">7375 3888 235 0,'4'-17'473'0,"-3"4"80"0,-1 5 51 16,-1 6-58-16,-2 4-113 0,0 6-124 15,0 5-109-15,-1 6-75 0,0 6-49 16,1 5-34-16,-1 3-26 0,1 1-28 0,-1 4-69 15,1 0-127-15,-1 2-135 0,1-2-128 16,1-2-90-16,0-1-36 16,2-7 36-16,0-1 107 0</inkml:trace>
  <inkml:trace contextRef="#ctx0" brushRef="#br0" timeOffset="3664.38">7530 3974 133 0,'7'-17'369'0,"-1"3"71"0,-3 5 46 16,-1 5-35-16,-2 4-76 0,0 4-87 16,-3 5-75-16,1 5-85 0,-2 1-104 15,0 4-123-15,1 2-117 0,0 2-108 16,-1 2-106-16,2-3-57 0,0 1 10 0,1 0 61 16,-3-4 82-16</inkml:trace>
  <inkml:trace contextRef="#ctx0" brushRef="#br0" timeOffset="4161.95">7488 4157 7 0,'0'-14'263'16,"0"3"48"-16,0 1 19 0,0 3-42 0,0-1-57 15,3 1-58-15,-1 3-56 0,0-2-69 0,0 2-70 16,4 0-65-16,2 1-53 0,-1-1-47 0,0-2-38 16,2 0-11-16,0 1 13 0,2-1 29 15,-2-2 35-15,3-1 39 0,-1-1 39 0,-1 1 40 16,3-3 39-16,-2-1 39 0,1 2 31 15,-1-3 33-15,0 3 30 0,-3-1 25 16,1 3 14-16,-1 1 9 0,-3 1 12 0,0 3 6 16,1 0 4-16,-2 2 1 0,1 0-4 15,-4 4-14-15,2 0-22 0,0 0-31 0,-1 2-30 16,-2-1-33-16,0 3-25 0,3-2-19 16,-3 0-11-16,2 0-6 0,0-1-4 0,-1-1 0 15,0 2 10-15,2-2 26 0,-1 0 29 0,0 0 30 16,-1 0 20-16,1 0 12 0,0 0 0 15,0-1-20-15,-1 1-26 0,1 0-27 16,-2 0-20-16,2 2-13 0,0-2-11 16,1 2-13-16,1 0-28 0,0-1-63 15,-1 1-91-15,3 0-104 0,-1-2-81 0,0-2-65 16,2 0-36-16,1-2 16 16,-1 0 61-16,2-4 85 0,-2 1 76 0,0-1 75 0,0-2 71 15,0 1 71-15,0-1 60 16,0 0 49-16,1 1 46 0,-4 1 41 0,4 2 29 15,-2 2 26-15,2 0 19 0,-2 4 6 0,1 0-7 16,0 4-26-16,-2 0-37 0,3 3-44 16,-3 1-55-16,-2 3-76 0,0 0-92 15,2 1-91-15,-4 1-86 0,-1 0-93 0,2 1-63 16,-2-3-3-16,-2 0 41 0,1 1 66 16</inkml:trace>
  <inkml:trace contextRef="#ctx0" brushRef="#br0" timeOffset="4296.8">7893 4048 5 0,'0'-9'230'0,"2"1"33"0,-1 0-5 16,1 1-45-16,2 1-50 0,1 2-54 15,2 0-64-15,0 1-77 0,2-1-70 0,2 2-57 16,3-2-48-16,2 2-40 0,2-2 0 16,0 2 29-16</inkml:trace>
  <inkml:trace contextRef="#ctx0" brushRef="#br0" timeOffset="4509.89">8311 3886 77 0,'6'-11'113'0,"-1"-1"-19"0,3-1-19 15,-4-2-11-15,1 0-7 0,-1-1 2 16,-2 1 8-16,-2 2 22 0,0 1 34 0,0 1 41 16,0 3 46-16,-2 4 47 0,-2 3 45 15,3 2 27-15,-3 7-3 0,-1 5-30 16,1 5-44-16,-1 2-56 0,-1 7-60 0,3 2-56 15,-1 3-38-15,1 0-41 0,-1 5-73 16,2-1-115-16,1 0-124 0,-2 2-117 16,3 0-100-16,0-3-38 0,0-1 35 0,-1-4 92 15,1-1 113-15</inkml:trace>
  <inkml:trace contextRef="#ctx0" brushRef="#br0" timeOffset="4675.77">8233 4132 133 0,'3'-13'247'0,"2"-1"20"0,1 3-20 16,1-1-35-16,0 5-34 0,2-1-37 15,1 2-38-15,1 1-52 0,0 3-65 16,0 0-73-16,-2 0-79 0,3 2-88 0,-3-2-46 16,0 2-9-16,-2 0 24 0</inkml:trace>
  <inkml:trace contextRef="#ctx0" brushRef="#br0" timeOffset="7563.36">10683 6024 61 0,'-5'-6'70'0,"-1"2"1"16,-1-2-2-16,0 3-8 15,-1-3-9-15,1 2-9 0,-2-2-1 0,2 3 0 16,-3-3 3-16,1 0 6 0,1 0 3 0,-1 1 2 16,1-1-1-16,-4 0-3 0,2-1-6 15,-2 1-7-15,1-2-6 0,-2 3-6 16,-1-3-4-16,-2 2-2 0,0-1 2 16,0 1 2-16,-4-2 1 0,1 3 5 15,-3-3-1-15,-1 2 0 0,-1-1-2 0,0 1-3 16,-3 0-5-16,0 2-3 0,-2-1-2 15,0 1-2-15,1 0 0 0,-2 0 1 0,0 0 1 16,-1 1 0-16,-1 1-1 16,0 2-1-16,-2 0 0 0,0 0-4 0,-1 2-1 15,1-1-1-15,-4 3 0 0,-2 2 0 16,1 2 1-16,0-1 2 0,-2 1 2 0,0 3 1 16,-2 1 4-16,0-1 0 0,0 4 2 15,0 1 1-15,1-1-2 0,-1 4-2 16,1 0-4-16,2 0-2 0,-1 2-3 0,0 2 0 15,4 2 1-15,2-1 2 16,-1 1 1-16,2 4 2 0,2-1 2 0,0 1 2 16,4 1-1-16,-1 3 0 0,4 1 1 15,2 0-2-15,1 3-3 0,3 1-1 0,1 2 0 16,2 0-3-16,1 0-2 0,4 2-1 16,5-1 1-16,0 3 1 0,3-2 3 15,3 2 4-15,3 0 3 0,3 0 2 0,3-1 2 16,1 1 0-16,5 0-1 0,2 0 0 15,1 2-1-15,5-1 1 0,2 1 1 16,2 0 0-16,5-1-1 0,2 3 1 16,4-2 3-16,3 1 3 0,2-1 3 0,5 2 0 15,2-1 0-15,2-1 0 0,1 0-7 16,4 0-6-16,2-3-3 0,2-1-3 16,2-2-1-16,2 2-1 0,4-2 8 0,0 0 11 15,4 0 12 1,4 0 6-16,5 2 0 0,2 0 1 0,4 0-5 0,2 2-9 15,6 0-13-15,0-1-4 0,4 1-3 16,4 0 0-16,3 0-5 16,5 0-1-16,6-1-1 0,2 3-6 0,3-2 0 15,4 0 1-15,1 0 2 0,3-1 1 0,2 1 1 16,5-2-1-16,3 2 1 0,1-2-4 16,3-2-2-16,1 0 2 0,-1 0 1 0,6-2 2 15,-1-2-2-15,4 0 1 0,-1 1 0 16,1-3-4-16,-1-2 3 0,-1-1 2 0,0-1 0 15,0-1 1-15,1-3-1 16,3-1 0-16,-1 0-3 0,2-2-4 0,-4-2 3 16,3-2 2-16,-2-2 1 0,0-2-2 0,3-1-1 15,0-3 1-15,-3-3-4 0,1-1 2 16,-2-3 4-16,1-4 1 16,-2 0 0-16,1-4 0 0,-2-1 1 0,-1-3-3 15,-2-2-4-15,-4-3 1 0,-1 0 3 16,-2-4-1-16,-1-2 0 0,-1 0-1 0,-3-4 0 15,-4-2-1-15,-2-2 1 16,-5 1 2-16,-5-5-1 0,-4 1 4 0,-5-5 4 16,-6-1 0-16,-5-2 3 15,-4 0 2-15,-4-4 2 0,-8 0 3 0,-2-2-2 0,-6-1 1 16,-6-1 0-16,-4 0 1 0,-7 0 3 16,-5-1 3-16,-8-1 5 0,-3-1 5 15,-7 1 6-15,-6-2 2 0,-5 1-3 0,-3-1-3 16,-8-1-4-16,-4 1-8 0,-4-1-8 15,-4 1-4-15,-8-1-2 0,-3 1-2 16,-5-1-1-16,-6 0-1 0,-3-3 1 16,-7 3 1-16,-3-2-2 0,-5-1 0 0,-4 3-3 15,-2-3 0-15,-6 3 0 0,-6 0 2 16,-3-1 1-16,-3 3 0 0,-4-3 0 0,-6 3 0 16,-1 1 0-16,-6-2-4 0,-4 3-3 15,-5 1-2-15,-5-2 2 0,-1 3-1 16,-5-3 2-16,-1 2-1 0,-1 1 2 15,-3-1 1-15,-3-2-2 0,-4 3 0 0,-1-3-5 16,-6 0-1-16,-3 1-1 0,2-1 0 16,-4 0 5-16,2 1 1 0,-3 1-1 15,-1 0 3-15,-1 3 1 0,-5-3 1 16,1 2-4-16,-2 0-3 0,0 2 5 0,-1-1-1 16,1 1 0-16,0 0 0 0,-2 2 1 15,-3 0 1-15,-3 2-6 0,-1 0-1 0,0 1 6 16,-3 1 0-16,3 2-2 0,-1 0 2 15,-1-1-1-15,-3 3-1 0,0-1-6 16,-1 3 0-16,1 0 4 0,0-1-1 0,2 1 2 16,-2 1 0-16,-1 2 0 0,1-1 1 15,-1 1-3-15,-1 2-1 0,2 1 5 16,1 1 3-16,2 0-1 0,0 2-1 0,1 2 1 16,-1 2-3-16,2 1 0 0,1 3-4 15,5 2 5-15,1-1 4 0,2 5-1 16,8-1 0-16,0 4-1 0,4 0-2 15,3 2-2-15,2 1-2 0,5 2 0 0,3 1 1 16,6 0 2-16,4 2 1 0,6 0 2 16,5 2 1-16,8-3 0 0,4 3 1 15,7-2-1-15,6 2-2 0,6-3-2 16,8 1-7-16,4-2-10 0,6 2-26 0,5-2-65 16,4 0-99-16,5 0-115 0,4 0-126 15,3 0-80-15,3-1-24 0,1 1 39 0,-1 0 87 16</inkml:trace>
  <inkml:trace contextRef="#ctx0" brushRef="#br0" timeOffset="8584.29">13370 6003 136 0,'-10'0'209'0,"-3"-2"-3"0,-1 0-3 16,0 0 0-16,-1-2 1 16,1-2 5-16,2-1-3 0,-2-1-9 0,4-1-11 15,1-3-8-15,0-1 1 0,0-2-4 16,2-3-4-16,2-1-11 0,1-2-17 16,1-3-27-16,3-3-28 0,2-3-23 0,0-5-20 15,6-3-11-15,3-4-8 0,3-7-4 0,4-5-2 16,5-3-2-16,4-6-2 0,5-1-3 15,6-5 0-15,5 0-2 0,3 1 2 16,6-1 3-16,3 5 3 0,2 1-2 16,2 4 1-16,2 3-2 0,-2 3-2 0,2 5-4 15,-3 3-5-15,2 3-1 0,-3 2-4 16,-1 4 0-16,0 3-1 0,-2 3-6 0,-2 1-10 16,-3 4-15-16,0 3-45 0,-3 2-85 15,-1 1-117-15,-2 2-104 0,-2 2-95 16,0 2-67-16,-3-3 2 0,-4 3 63 0,-1 0 103 15</inkml:trace>
  <inkml:trace contextRef="#ctx0" brushRef="#br0" timeOffset="8862.48">14747 3970 98 0,'-3'-17'184'0,"1"2"-12"0,0-3-19 15,4 3-18-15,1 2-17 0,3 0-17 16,1 1-17-16,3 1-14 0,1 1-9 16,4 3-3-16,1 1 6 0,2 4 6 0,1 0 7 15,3 6 9-15,-2 2 8 0,3 3 9 0,-3 6 3 16,1 4 2-16,-4 6 1 0,0 6-5 16,-7 3-12-16,-1 4-15 0,-3 2-18 0,-5 4-16 15,-2-2-15-15,-3 2-32 0,-2-3-63 16,0 1-84-16,-3-2-93 0,1-2-113 15,-1-1-63-15,2-5-9 0,-1-3 37 16,0-5 70-16</inkml:trace>
  <inkml:trace contextRef="#ctx0" brushRef="#br0" timeOffset="10332.78">15846 3326 162 0,'-2'-6'281'0,"0"1"53"15,0 1-5-15,2 2-14 0,-1 0-3 16,1 2 0-16,0 2-11 0,1 6-25 16,-1 3-37-16,2 6-40 0,-2 6-42 0,2 6-42 15,-2 5-36-15,0 6-23 0,0 4-15 0,-2 1-12 16,2 5-9-16,-2 0-7 0,2-1-5 16,-1 2-8-16,1 1-24 0,-3-1-61 0,2-1-99 15,1-1-112-15,0-3-103 0,4-2-107 16,-1-4-53-16,1-4 18 0,0-3 77 0,4-7 102 15</inkml:trace>
  <inkml:trace contextRef="#ctx0" brushRef="#br0" timeOffset="10566.17">16112 3747 23 0,'-14'-13'208'0,"-1"3"33"15,-1 3-10-15,-2 3-12 0,0 2-9 16,1 4-8-16,0 4-12 0,3 1-16 0,3 3-22 16,1 3-27-16,3 0-28 0,3 5-25 15,1-1-18-15,3 0-15 0,5 2-22 0,0-2-39 16,2 0-62-16,4 0-71 0,-1-3-77 16,4-1-88-16,3-4-57 0,-2-3-4 15,4-2 37-15,-1-2 59 0</inkml:trace>
  <inkml:trace contextRef="#ctx0" brushRef="#br0" timeOffset="10880.57">16299 3684 67 0,'0'-7'315'0,"-1"1"73"0,-3 2 64 16,0 2 1-16,0 4-34 0,1 4-51 0,-2 1-59 15,1 5-66-15,1 1-75 0,-1 2-66 16,1 1-45-16,1 1-26 0,2-2-15 0,2 2-7 15,-1-2-4-15,1-1-6 0,3-3-5 16,1-1-3-16,-1-3-3 0,2-3-3 0,1 0-3 16,0-4 4-16,1-4 3 15,-1-2 3-15,1-1 1 0,1-3 3 0,1-3 2 16,-3 0-1-16,1-1 4 0,1-1 3 16,-1 0 3-16,0 3 0 0,-2 1 7 0,-2 3 5 15,0 3 3-15,1 1 4 0,-3 4-1 16,1 2 2-16,-1 5-3 0,1 3-2 0,-2 1-8 15,0 5-16-15,-1 1-37 0,-1 0-87 0,2 0-125 16,0 2-128-16,2-2-132 0,-3-2-59 16,3-1-1-16,-2-3 63 0,1 1 113 0</inkml:trace>
  <inkml:trace contextRef="#ctx0" brushRef="#br0" timeOffset="11245.59">16782 3621 77 0,'-17'-3'268'0,"1"1"45"16,-2 2 29-16,-1 3-14 0,0 3-18 0,0 4-15 15,3-1-19-15,-1 3-29 16,4-1-48-16,0 4-53 0,2-1-48 0,2 1-37 15,3 0-24-15,0 0-13 0,4-1-8 0,1-1-5 16,2 0-3-16,1-1-3 0,4-3-1 16,-1-1 2-16,2 0 4 0,1-3 10 0,4-1 9 15,-2-2 11-15,0-2 6 0,4-2 5 16,-4 0-2-16,1 0-6 0,0 2-8 0,0 0-6 16,-2 0-5-16,-2 4-6 0,0 0-2 15,0 4-3-15,-2-1-3 0,-1 1-11 0,-1 1-19 16,1 1-46-16,0-1-81 0,-3 1-99 15,3-2-94-15,-3-3-76 0,3-1-60 16,2-2-29-16,-3-2 38 0,3-4 79 16,-3 0 82-16</inkml:trace>
  <inkml:trace contextRef="#ctx0" brushRef="#br0" timeOffset="11544.52">16857 3724 22 0,'5'-7'248'16,"-2"1"64"-16,1 4 37 0,0 2 21 0,-3 2 9 15,1 2-13-15,0 3-27 0,-2 5-50 16,0-1-58-16,-2 3-68 0,2 1-56 16,-2 0-37-16,2 0-27 0,-1-1-17 0,1-1-10 15,0 0-6-15,0-1-3 0,0-3-5 16,0 1 1-16,1-3-2 0,-1-1 1 16,2-2 0-16,2-2 3 0,-1-2 2 0,1-2-1 15,3-4-2-15,0 0-1 0,0-3 2 0,3-1-3 16,2 1 2-16,-2-3 1 0,1 3 5 15,2 1 4-15,-3 1 2 0,3 1 4 16,-2 4 4-16,-1 2-3 0,-2 2-3 0,2 6-3 16,-3 1-2-16,-1 3-6 15,-1 1-16-15,-1 4-24 0,-1 0-78 0,-1 2-110 0,-1-2-119 16,2 2-115-16,0-3-88 0,-1-1-28 16,1-2 47-16,-1-3 97 0,2-3 108 15</inkml:trace>
  <inkml:trace contextRef="#ctx0" brushRef="#br0" timeOffset="11760.86">17358 3625 41 0,'13'-15'392'0,"-2"2"100"16,-2 5 76-16,-2 2-3 0,0 6-67 0,0 4-103 15,0 4-109-15,-2 3-96 0,0 6-72 16,-1 2-46-16,0 4-33 0,0 4-26 15,-1 0-22-15,-1 1-36 0,-2 3-78 0,0-3-122 16,0 3-123-16,2-3-113 0,-2-1-80 16,0 0-21-16,0-5 49 0,-2-1 106 15</inkml:trace>
  <inkml:trace contextRef="#ctx0" brushRef="#br0" timeOffset="11911.03">17349 3907 252 0,'-3'-11'378'15,"1"1"76"-15,2 1 10 0,0 1-44 16,0 0-65-16,2 3-76 0,1-1-72 16,2 0-83-16,1 1-96 0,0 1-117 0,1-2-117 15,2 2-107-15,0-1-97 0,3 1-77 16,-3-2-5-16,0 0 59 0,2 1 84 0</inkml:trace>
  <inkml:trace contextRef="#ctx0" brushRef="#br0" timeOffset="12072.77">17624 3597 199 0,'8'-8'325'0,"-1"6"63"0,0 4 38 16,-2 4 10-16,2 3-16 15,-2 5-41-15,1 3-71 0,-2 2-82 16,-1 0-79-16,1 4-61 0,-1 0-38 0,-1-1-34 16,-1-1-55-16,2 2-89 0,-1-2-119 0,-1-2-115 15,1 2-127-15,0-4-61 16,0 0 2-16,-2-1 64 0,0-3 103 0</inkml:trace>
  <inkml:trace contextRef="#ctx0" brushRef="#br0" timeOffset="12307.57">18008 3425 203 0,'1'-9'479'0,"-1"1"74"0,0 4 50 16,-1 4-36-16,1 6-121 0,0 5-133 0,0 5-111 16,0 3-71-16,0 5-46 0,0 5-35 15,1 1-26-15,-1 1-30 0,3 1-41 0,-3 1-85 16,0-1-124-16,-3 1-112 0,3-3-114 16,0 0-80-16,0 1-14 0,-1-4 55 0,-2-5 104 15</inkml:trace>
  <inkml:trace contextRef="#ctx0" brushRef="#br0" timeOffset="12474.18">17905 3793 175 0,'-2'-10'309'16,"-1"3"48"-16,0-1-6 0,3 2-49 0,3 3-60 16,0-1-61-16,2 0-63 0,3 2-91 15,1-2-105-15,0 2-105 0,5-1-109 0,-2 1-72 16,0 0-25-16,1 0 26 0,0-2 57 15</inkml:trace>
  <inkml:trace contextRef="#ctx0" brushRef="#br0" timeOffset="12755.32">18351 3579 187 0,'-1'-7'372'0,"-5"1"93"0,-1 2 41 0,-2 2-22 0,-2 2-57 0,-1 2-68 15,-1 2-81-15,-1 2-90 16,-2 1-74-16,2 3-50 0,-1 1-25 16,2 3-19-16,1 1-8 0,1-2-3 0,1 3-5 0,3-3-1 15,0 0-3-15,3 1 0 16,2-3-1-16,2-1-1 0,4-3 1 0,-1 1 0 16,5-2 0-16,-1-3 1 0,1-1-1 0,3 0 1 15,0 0 1-15,2 0-1 0,-3 0-2 16,1 2 0-16,0-1 2 0,0 1-4 0,-3 2-6 15,0 0-20-15,-4 1-48 0,2 1-85 16,0 0-106-16,-4-1-96 0,5 1-92 16,-5-1-71-16,4 1 2 0,-2-4 59 0,1 0 93 15</inkml:trace>
  <inkml:trace contextRef="#ctx0" brushRef="#br0" timeOffset="12937.92">18459 3595 169 0,'8'-19'331'0,"1"2"88"16,-2 3 34-16,-1 3 0 0,-1 3-26 16,1 4-45-16,-1 6-61 0,0 4-75 0,-1 5-80 15,-1 5-63-15,0 5-42 0,0 3-23 16,-3 5-21-16,0 0-30 0,-3 1-56 16,0 2-109-16,2 1-118 0,-3-1-121 15,2 2-115-15,-3-1-47 0,1-3 15 0,-1 1 89 16,1-5 110-16</inkml:trace>
  <inkml:trace contextRef="#ctx0" brushRef="#br0" timeOffset="13087.29">18462 3871 245 0,'4'-10'312'16,"-3"1"31"-16,3 1-47 0,0 3-65 15,1-1-72-15,2 0-91 0,0 2-101 0,2 1-109 16,0 1-112-16,2-2-60 0,0 2-25 15,-2-2 19-15</inkml:trace>
  <inkml:trace contextRef="#ctx0" brushRef="#br0" timeOffset="13270.99">18832 3669 181 0,'5'0'269'0,"0"0"33"0,-1 4-21 15,0 0-34-15,-1 1-34 0,-1 3-37 0,-2 2-49 16,0 1-66-16,0 2-78 0,-2 3-74 16,0 1-68-16,1 2-62 0,-1 0-57 15,0 2-35-15,-1-2 11 0,2 0 32 0</inkml:trace>
  <inkml:trace contextRef="#ctx0" brushRef="#br0" timeOffset="13501.51">18979 3755 157 0,'5'-17'248'0,"-2"-1"43"0,-1 1 54 15,-2 4 53-15,-2 0 26 0,-1 3-3 16,-3 3-31-16,-2 1-54 0,2 2-76 0,-2 6-79 16,0 2-63-16,-1 5-38 0,0 5-27 15,0 3-17-15,2 4-11 0,2 2-12 16,-1 3-7-16,3 3-13 0,-2-1-16 0,4 1-33 15,1-1-79-15,-2 1-111 16,2 0-109-16,0-3-92 0,2 1-85 0,-1-4-37 16,-1-4 41-16,3-2 92 0,-1-2 100 0</inkml:trace>
  <inkml:trace contextRef="#ctx0" brushRef="#br0" timeOffset="13667.57">18866 3970 199 0,'0'-13'259'0,"1"1"11"15,3 3-15-15,0 1-22 0,1 0-31 0,0 3-34 16,4 1-37-16,0 0-42 0,0 0-55 16,2 2-65-16,-1 1-68 0,1-1-74 0,0 2-88 15,-1-2-61-15,0 2-11 16,-3-2 20-16,0 2 45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2T06:36:19.7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1680 13727 9 0,'-11'0'30'0,"-2"0"-1"15,3 0 4-15,-1 0 4 0,-1 0 2 0,4 0 1 16,1 0-7-16,-1 0-3 0,4 0-1 16,-2 0 3-16,2 0 2 0,1 0 5 0,0 0 5 15,-1 2 1-15,-1 0-2 16,-1 0-7-16,1 2-4 0,-2 2-8 0,-2 1-4 15,-2 1 1-15,0 3-1 0,-3 1 5 16,0 3 5-16,-2 0 4 0,-4 4 3 0,1 0 2 16,-3 4 4-16,-1 0-1 0,-2 4-2 15,-2-1 0-15,-1 5-2 0,-1-1-4 0,0 5-5 16,-2 1-3-16,3 2 1 0,-2 2-2 16,1 2 0-16,1 0 2 0,-1 2 2 15,0-1 2-15,3 1 1 0,0 2 2 0,2 2 3 0,2-1 3 16,1 1 6-16,1 3 0 0,0 1 1 15,5 1-3-15,0 0-2 0,2 3-7 16,4-3-7-16,3 2-5 0,1-1-7 0,1-1-2 16,5 0-5-16,3 1-2 0,2-1-3 15,4 0-1-15,3 2 2 0,1-1-2 0,4-1 3 16,3 1 0-16,4-3 1 0,2 2 4 16,4-1 1-16,1 1 1 0,3-2 0 0,5 1 1 15,1-1 1-15,2 1-1 0,3-3-1 16,1-1 0-16,1-2 0 0,4-1 0 15,-1 1-1-15,5-2-2 0,1 0 0 0,2-2-3 16,2 0-1-16,3-2-1 0,2-2-2 16,2-2 2-16,5 0-3 0,-1-2 2 0,6-1 2 15,-1-1-2-15,0 0 0 0,0-3-1 16,1 0-3-16,-1-5 0 0,0-1 1 0,-1-2 2 16,1-4-1-16,0-1 1 0,0-3 1 0,-1-2-1 15,3-3-2-15,-2-4-3 0,1-2 2 16,-1-2-1-16,0-4 1 0,0-2-2 0,-4-1-1 15,0-3 2-15,-1-3-1 0,-3-3 0 0,1 1 0 16,-3-4 1-16,-1 0 1 0,1-4 0 16,-1 0 0-16,-2-3 1 0,1-1-1 0,-1-2-1 15,-1-1 0-15,-1-2 1 0,-2-1 0 16,1-1-1-16,-2-2 1 0,-1 0-1 16,-3-3 0-16,-2 1 2 0,-2-2-1 15,-4 2 0-15,-1-2 1 0,0 2 0 0,-3-2 1 16,-2 2 0-16,-4-2 0 0,1 2 0 15,-4-2 0-15,0 2 2 0,-4 0 3 0,-1-2 0 16,-3 2 6-16,-1-2 5 16,0 0 9-16,-3 0 8 0,-2-2 9 0,-1 0 6 15,-1 0 2-15,-4 0 3 0,1 0-5 16,-6-2-2-16,3 2-5 0,-5-1-3 0,0-3-3 16,-3 0 0-16,-1 0 4 0,-3-1 7 15,-1-1 10-15,-3-1 9 0,-3 1 4 0,0-2 2 16,-4 3-3-16,-1-3-4 0,-3 3-11 0,-1-1-7 15,-3 0-6-15,-3 3-7 16,-1-1-6-16,-2 0-5 0,0 1-4 0,-2 1-6 16,-2 0-4-16,-1 0-1 0,0 0-2 15,-4 2-3-15,0-1 1 0,-3 1 1 0,3 2 1 16,-7 0-1-16,3 0 1 0,-3 2-2 16,-2-1 1-16,-2 3-3 0,1 0-2 0,-3 2-1 15,-1-1 0-15,0 1 2 16,-2 2-4-16,-2 1 2 0,-2 1 0 0,-1-1 3 15,0 3 1-15,-2 1-2 0,-2 0 3 16,-4 3 0-16,1 1-1 0,-4 0 1 16,-4 2-2-16,-3 0-1 0,-4 4-2 15,-3 0-1-15,-1 1-3 0,-2 1-3 0,-1 2 2 16,1 1 7-16,-1 3 0 0,2-1 2 16,0 3 1-16,3-1 2 0,2 2-3 15,1 3-5-15,2-1-2 0,3 2 0 0,1 0-2 16,4 2-2-16,1 2-4 0,7 2-5 15,1 0-7-15,3 1-22 0,4 3-35 0,2 0-59 16,2 1-69-16,1 2-75 0,4 3-63 16,0 3-57-16,3 2-48 0,-1 4 1 0,2 4 42 15,-4 1 65-15,1 1 64 0</inkml:trace>
  <inkml:trace contextRef="#ctx0" brushRef="#br0" timeOffset="2056.9">1185 16636 70 0,'-2'-3'91'0,"2"1"-10"15,-2 0-9-15,2 0-9 0,-2 2-6 16,2-2-2-16,0 2 0 0,0-2 8 16,0 2 9-16,0-2 15 0,0 2 17 0,0 0 20 15,0 0 21-15,0 0 17 0,0 0 12 0,0 0 8 16,-1 2 2-16,-1 2-3 0,-1 5-7 16,1 3-11-16,-5 5-16 0,3 6-14 15,-1 2-18-15,-1 5-20 0,-2 2-19 0,3 3-19 0,0 1-15 16,1 2-10-16,3-2-10 15,-1 2-7-15,2-1-5 0,0-3-3 0,3 0-3 16,1-2-2-16,1-1 1 0,3-2-3 0,1-3 1 0,0-1-1 16,0-4 2-16,1-4-1 0,1-2-1 15,-1-1 1-15,1-3 1 0,1-3 0 0,0-5-1 16,-1-1 2-16,1-4 0 0,0-3-1 16,1-5 0-16,-1-3 1 0,1-4 1 0,-2-2-2 15,1-2 0-15,-1-2 0 0,0-2-1 0,-2 0 0 16,1 1-2-16,-1-1 2 0,-3 0 0 0,2 4 6 15,0 0 6-15,-3 4 10 0,-2 2 6 16,1 3 6-16,0 3 5 0,-1 1-3 16,-1 2-3-16,-1 3-8 0,2 1-4 0,-2 6-5 15,1 1-4-15,-2 3-1 0,0 3-4 16,0 5 0-16,0-1-5 0,0 4-13 0,0 0-39 16,0 0-83-16,0 0-114 0,2 2-114 0,-1-2-110 15,3 2-74-15,0-2-8 0,-1-2 58 0,0 0 100 16</inkml:trace>
  <inkml:trace contextRef="#ctx0" brushRef="#br0" timeOffset="2390.63">1594 17075 28 0,'5'-18'74'0,"1"-1"-13"0,1 0-7 15,-2 0-6-15,0 0-2 0,1 2 4 16,-1 0 5-16,-1 4 8 0,-1-1 11 0,1 5 12 16,-2-1 10-16,-1 4 10 0,1 3 10 15,0 3 11-15,-2 3 3 0,2 5-3 0,-2 3-7 16,2 5-13-16,-1 1-15 0,1 2-22 16,0 2-16-16,-1 0-14 0,2 2-9 0,0-2-10 15,-1 0-7-15,1 0-4 16,-1-2-1-16,2-2 0 0,-2 0 5 0,1-2 8 0,-2 0 14 15,-1-3 17-15,0-1 13 0,0-1 9 0,-1-1 4 16,-2 1-4-16,-2-3-13 0,2-1-16 16,-2 2-14-16,-2-3-20 0,0 1-31 0,0 0-44 15,-1 0-62-15,1-1-67 0,2 1-72 0,0-2-72 16,-1 0-49-16,3-2 4 0,-1-2 39 16,2-2 56-16</inkml:trace>
  <inkml:trace contextRef="#ctx0" brushRef="#br0" timeOffset="2554.02">1753 17002 197 0,'3'-6'328'0,"0"1"42"0,2 3-3 15,-4 4-61-15,1 2-71 0,0 3-65 0,0 5-49 16,-1 3-49-16,0 2-71 0,4 4-89 16,-3 2-95-16,0 0-99 0,3 1-80 0,-2 1-32 0,-1-2 16 15,0 0 54-15</inkml:trace>
  <inkml:trace contextRef="#ctx0" brushRef="#br0" timeOffset="2674.19">1772 16833 4 0,'-1'-12'133'0,"-1"1"-29"0,2 1-69 0,2 3-81 16,-4-1-44-16,2 0-22 0</inkml:trace>
  <inkml:trace contextRef="#ctx0" brushRef="#br0" timeOffset="3284.97">2724 16514 112 0,'2'-7'250'0,"0"-1"34"0,2 4-8 15,-3 2-5-15,3 4 9 0,-2 6 10 16,-1 5 6-16,-1 6-3 0,2 4-29 0,-2 6-44 16,0 3-55-16,-2 4-53 0,1 1-41 0,-1 3-30 15,0 0-16-15,-1 0-15 0,0 0-18 0,0 0-33 16,0-2-58-16,1 0-78 0,-2-2-84 16,4 0-81-16,0-3-66 0,0-3-57 0,0-3 6 15,2-2 47-15,2-5 71 0</inkml:trace>
  <inkml:trace contextRef="#ctx0" brushRef="#br0" timeOffset="3565.86">2987 16874 70 0,'-5'-13'203'0,"-3"2"7"0,1 1-9 15,0 1-9-15,-2 1-4 0,0 2-6 16,0 3-12-16,-1 3-11 0,-1 0-15 0,0 3-11 16,0 3-8-16,0 2-7 0,1 3-7 15,1 1-8-15,2-1-11 0,0 2-15 0,1 1-15 0,3-1-17 16,1 0-14-16,2 1-14 0,4-1-19 16,-2 0-35-16,5-1-51 0,0-1-60 0,2 1-61 15,0-5-54-15,1 1-42 0,3-2-24 16,-1-5-6-16,1 1 16 0,-1-2 37 0,3-2 46 15</inkml:trace>
  <inkml:trace contextRef="#ctx0" brushRef="#br0" timeOffset="4014.45">3062 16901 19 0,'0'-7'177'16,"2"-1"-7"-16,-2 0-12 0,0 1-15 0,0-1-18 0,0 2-16 15,0 3-16-15,0-3-11 0,0 2-10 16,0 0-2-16,0 2 1 0,0-2 7 15,-2 3 8-15,2-1 6 0,-2 0 2 0,2 2-1 0,-2-2-5 16,2 2-9-16,-1 0-5 0,-1 0-5 16,-1 2 1-16,0-2 2 0,2 2 4 0,-3 1 1 15,1-1 3-15,-1 2 2 0,0 2 2 16,0-2-6-16,-1 1-6 0,2 3-6 0,-3 0-12 16,3-1-9-16,-1 3-16 0,1-1-6 15,-2 1-7-15,4-1-6 0,0 1-3 0,-1-1-2 16,0 1-2-16,2-2 0 0,0 1-1 15,0-1-1-15,2-3 1 0,0 1-2 0,0 0 1 16,3-2 0-16,-2-2 1 0,4 0-1 16,1-2 0-16,-2-2 0 0,3 0-4 0,1-2-7 15,0-2-14-15,1 0-15 0,0-1-22 16,-1-1-22-16,1-1-15 0,0-1-10 16,0-1 5-16,-1-1 10 0,-2 3 20 0,1-3 21 15,1 3 19-15,-3 1 14 0,-1 1 11 16,-1-1 10-16,0 4 10 0,-1 0 15 0,0 2 17 15,-1 2 16-15,-1 4 15 0,0 4 6 16,-2 1-1-16,1 3-8 0,-1 3-15 0,0 0-14 16,0 2-15-16,0 2-18 0,0 1-41 0,0-1-64 15,0 2-83-15,0-2-82 0,0 2-87 16,0-2-84-16,2-2-16 0,-1-2 34 0,4-4 66 16</inkml:trace>
  <inkml:trace contextRef="#ctx0" brushRef="#br0" timeOffset="4214.56">3389 16815 95 0,'3'-9'290'0,"1"1"40"0,-1 3 12 0,1 1-37 16,0 4-45-16,-3 4-55 0,3 3-44 15,-3 5-35-15,3 1-35 0,-2 2-38 0,0 2-48 16,-2 2-63-16,0 2-72 0,0 0-74 15,0 0-74-15,-2 0-81 16,2 0-23-16,-2-2 24 0,1 0 50 0</inkml:trace>
  <inkml:trace contextRef="#ctx0" brushRef="#br0" timeOffset="4346.09">3333 17004 94 0,'-1'-9'196'0,"1"1"-10"16,0 0-42-16,1 1-42 0,3 1-36 15,0 2-36-15,1 0-45 0,1 0-51 0,3 1-67 16,1-1-40-16,-1 0-22 0,0 0 1 16</inkml:trace>
  <inkml:trace contextRef="#ctx0" brushRef="#br0" timeOffset="4479.95">3569 16789 152 0,'3'-6'247'0,"0"4"3"0,0 0-39 0,-1 2-49 15,0 2-49-15,-2 2-45 0,1 2-52 16,1-1-53-16,2 3-55 0,-2 0-63 0,1-1-62 16,1 1-28-16,-2-2 1 0,3-1 26 15</inkml:trace>
  <inkml:trace contextRef="#ctx0" brushRef="#br0" timeOffset="4710.71">3705 16762 7 0,'2'0'196'0,"-2"4"19"15,0 4-12-15,0 1-20 0,0 2-22 0,0 5-27 16,0 1-28-16,1 2-27 0,1 0-24 16,0 0-18-16,2-2-11 0,1 0-1 0,0-1 3 15,2-3 10-15,2-2 9 0,-1-1 14 0,1-4 8 16,3-5 8-16,-1-1 7 0,1-1 8 16,1-7 10-16,-1-2 9 0,1-1 3 15,-1-2-5-15,1-5-11 0,-3 1-18 0,-1-2-22 16,-2 0-37-16,-4 0-52 0,2 0-74 0,-5 4-78 15,0 0-85-15,-2 3-87 16,-1 1-61-16,0 3-5 0,0 1 42 0,-1 1 61 16</inkml:trace>
  <inkml:trace contextRef="#ctx0" brushRef="#br0" timeOffset="4944.87">3951 16676 107 0,'2'-3'165'0,"2"1"-31"16,0 0-44-16,2 0-37 0,2 0-20 16,-1 2-9-16,2-2-8 0,1 0-8 0,3 0-2 15,-1 0-5-15,1 0 2 0,-1 1 0 0,3-1 2 16,-1 2 5-16,0 0 6 0,2 2 10 16,-1 1 6-16,-1 5 2 0,0 3 0 15,0 3-7-15,0 3-19 0,-1 2-40 0,-2 2-57 16,0 2-61-16,-1 0-34 0,-1-1-14 15</inkml:trace>
  <inkml:trace contextRef="#ctx0" brushRef="#br0" timeOffset="5640.02">2565 17275 105 0,'-5'-4'188'16,"0"2"-5"-16,-1 2-8 0,-2 2-12 0,-1 2-14 15,0 3-13-15,-2 3-14 0,0 3-10 16,-1 2-5-16,-3 4-5 0,1 2-4 0,0 4-9 15,1 0-10-15,-1 0-11 0,3 1-13 16,0-1-12-16,3 0-11 0,0 0-9 0,5-5-8 16,1 1-6-16,2-2-4 0,2-1-4 15,1-3 0-15,5-4-1 0,-1 1 0 16,2-5 1-16,1-3 0 0,1-2-1 0,3-2 1 16,-1-4-1-16,0-1 0 0,4-5 1 0,-2-1 0 15,1-5-1-15,-2 1 0 0,-1-2 5 16,1-2 11-16,-2 2 19 0,0 0 27 0,-2 1 23 0,-1 3 27 15,-2 2 23-15,-2 1 10 0,-1 4-5 16,-2 3-15-16,3 1-20 0,-3 5-24 0,-2 3-23 16,0 4-33-16,0 1-53 0,-2 4-86 15,-3 1-106-15,4 3-102 0,0 2-105 0,-1 0-78 16,2 0-8-16,0-2 53 0,0 0 86 16</inkml:trace>
  <inkml:trace contextRef="#ctx0" brushRef="#br0" timeOffset="5940.51">2755 17484 85 0,'2'-11'243'0,"-1"3"33"16,-1 2-15-16,2 3-24 0,-2 1-23 0,2 4-22 16,-2 1-27-16,0 3-26 15,-2 2-29-15,2 1-30 0,-2 3-24 0,2-1-17 0,-1 0-14 16,1 1-7-16,0-1-5 0,0-1-4 15,0-1-3-15,0-1-3 0,0 0 0 0,1-3-2 16,1 1 0-16,0-4 0 0,1 0 3 16,1-2-1-16,1-4 0 0,2 0 0 0,1-1-2 15,-1-1-1-15,0-2 1 0,2 2-1 0,-3 1 2 16,2-1 5-16,-1 4 8 0,0 0 6 0,-1 4 3 16,-2 4 3-16,1 1-3 0,-2 3-14 0,1 3-42 15,-2 3-64-15,-1 1-75 0,1 2-79 16,0 0-87-16,2-2-49 0,-3 0 1 0,3 0 42 15,0-3 61-15</inkml:trace>
  <inkml:trace contextRef="#ctx0" brushRef="#br0" timeOffset="6086.36">2994 17551 160 0,'0'-10'270'0,"0"5"22"16,-3 1-40-16,3 2-55 0,0 4-54 15,-4 3-62-15,2 3-68 0,-1 2-67 0,1-1-69 0,-1 3-83 16,2 1-56-16,-1-2-17 0,2 1 12 16</inkml:trace>
  <inkml:trace contextRef="#ctx0" brushRef="#br0" timeOffset="6389.5">3117 17505 75 0,'-1'-4'245'0,"-2"2"37"16,2 4-15-16,-1 0-42 0,-1 4-40 0,-1 3-37 16,2 3-36-16,-1 1-34 0,1 2-27 15,0 1-21-15,0-1-13 0,2 0-10 0,2 0-4 16,2-1-3-16,-1-3 0 0,3-1 1 16,0-3 0-16,2-1 1 0,1-2 3 0,2-2 0 15,-2-4 2-15,5-2-2 0,0-2 1 16,-1-3 1-16,-2-1 0 0,3-1 1 0,-5-3 0 15,1 1 1-15,-3-2 0 0,-1 0-2 16,-3-1-8-16,-1 3-28 0,-4 0-38 16,0-1-50-16,-3 5-58 0,0-1-75 0,-2 5-53 15,-1 1-6-15,0 4 21 0,-1 2 38 0</inkml:trace>
  <inkml:trace contextRef="#ctx0" brushRef="#br0" timeOffset="6669.52">3344 17484 134 0,'4'-4'193'16,"-1"0"-16"-16,1 3-38 0,-1-3-36 0,3 2-23 16,-1 0-15-16,0 0-13 0,3 0-13 15,-1-2-7-15,0 2-4 0,2-1 1 16,2-1 10-16,-1-2 13 0,0 0 18 0,3 3 21 15,2-3 20-15,-1 2 14 0,0 2 13 0,1 2 9 16,-1 4 4-16,-1 0-1 16,2 3-6-16,-1 3-11 0,1 3-16 0,-2 1-22 15,-1 3-23-15,1 0-20 0,-1 0-26 16,-2 2-39-16,-1 0-63 0,1 0-78 0,-1 2-81 16,-2-2-76-16,0 0-80 0,0 0-43 15,-2-4 17-15,-1-1 53 0,-2-3 68 0</inkml:trace>
  <inkml:trace contextRef="#ctx0" brushRef="#br0" timeOffset="18598.36">9673 12205 40 0,'-5'-2'41'15,"-2"-1"1"-15,2 1-2 0,-3-2-2 16,1 2-3-16,-2 0-1 0,0 0-1 0,1-2 1 15,-3 2 0-15,0 1 1 16,-1-1 4-16,-3 0-1 0,1 2-2 0,0-2-2 16,-4 2-2-16,0 0-2 0,-2 2-4 0,-2-2-1 15,-1 2-1-15,0 0-1 0,-1 1 0 16,-4-1 2-16,0 2-2 0,0 2 0 16,-1-2 0-16,0 1 0 0,-2 3-1 0,3 0-1 15,-2-1 2-15,-1 5 2 0,1-1-1 16,-1 0 2-16,2 3-3 0,-3 1 1 15,1 2-2-15,1 0 0 0,-1 2-1 16,-1 2 3-16,1 0 3 16,-1 2 6-16,2 2 7 0,-2 0 3 0,2 1 5 15,0 3 4-15,-1 0 4 0,1-1 2 0,1 1-2 16,2 1 0-16,1 3-2 0,1-3-3 16,1 2-5-16,3 1-4 0,1-1-6 15,3 1-3-15,0-1-4 0,3 2-4 16,2 1-4-16,0-1-1 0,3 2-1 0,3 0-4 15,1 0-3-15,-1-1 0 0,4 1-3 16,1-2-2-16,2 0-1 0,1 1 0 0,1-3-1 16,3 1 0-16,1-3 0 15,2 0-1-15,2 1 0 0,1-1 1 0,3-1-2 16,0 0 2-16,4-1-1 0,-1 1 1 0,5-1 1 16,0-1-2-16,2 0 0 0,2-1 0 15,1-1 0-15,4-2 0 0,1 0 0 16,1 0 1-16,3-2 0 0,1-2-1 15,3 2 0-15,0-2-1 0,-1-2-1 0,4 0-1 16,0 0 0-16,-1-2-1 0,2-1 0 16,-1-1 0-16,1 0 2 0,-2-1 0 15,0-1 0-15,0 1-1 0,-2-3 2 0,-3-1 0 16,4 1-2-16,-3-1 0 0,1-2-1 16,-2-1 0-16,4 1 0 0,1-4 2 15,-1 0 2-15,2 0 1 0,-2-2-1 16,3-2 1-16,0 0 1 0,1-2-3 15,-1-2 0-15,1 1-1 0,1-3-1 16,-3 1 0-16,2-3-1 0,-1-1 0 0,-2-1-2 16,0 1 2-16,-4-3 0 0,1-1 0 15,-5 0 0-15,-1 0 0 0,-1-3 2 0,-3 1 2 16,-3-2-2-16,0-2 1 16,-4 0 0-16,0-3 0 0,-3-1-2 0,-3 0 0 15,0-2 0-15,-3 1 0 0,-2-3-1 16,-1 3 0-16,-2-3 3 0,0 0-2 0,-4 1 0 15,1-1 1-15,-2-1-2 0,-1 1 0 16,-1-1 0-16,-2-1-1 0,0 1 1 16,-5-1 0-16,2-1 0 0,-3 1 1 15,2-1 1-15,-6 2 1 0,1-1 0 0,-3 1 1 16,0 1 2-16,-4 0-1 0,0 1 2 16,-4-1 1-16,0 3 4 0,-3-1 3 15,0 0 5-15,-2 2 2 0,0 1 0 0,-2-1 1 16,-2 0-2-16,-1 2-2 0,2 0-4 15,-5 1-2-15,1 1 2 0,0 2-2 16,-2 0 1-16,-2-1 2 0,1 3 0 16,-1 2-2-16,-1 0 0 0,-3 2 0 15,3-1-3-15,-3 3-2 0,1-1-2 0,0 1-4 16,0 3-1-16,-3-1-3 0,3 1 0 16,-3 2-1-16,2 1-1 0,-1-1 0 0,0 2 2 15,-2 0-6-15,-2 2-19 0,1-1-34 16,-1 1-45-16,-2 0-55 0,0 2-57 15,2 0-53-15,-2 0-46 0,3 2-40 16,-1 0 5-16,1 0 34 0,4-1 45 0</inkml:trace>
  <inkml:trace contextRef="#ctx0" brushRef="#br0" timeOffset="20470.68">9420 12874 44 0,'-7'-30'142'0,"0"-3"-5"15,-1 1-4-15,5-1-8 0,-2-1-13 16,5 0-16-16,-2-2-15 0,4 1-5 16,-2 1 0-16,5 0 7 0,-2-1 14 15,5 1 15-15,-1 0 15 0,2 0 11 16,1-3 5-16,3 3 2 0,1-2-8 0,1 2-12 16,4-3-16-16,0 3-19 0,3-2-17 0,1 2-18 15,1 1-16-15,1 1-12 0,1 1-14 16,-1 3-39-16,0 1-61 0,-1 4-74 15,-1 4-77-15,-1 2-81 0,0 2-80 16,-2 0-14-16,-2 3 33 0,-3 1 59 0</inkml:trace>
  <inkml:trace contextRef="#ctx0" brushRef="#br0" timeOffset="20785.86">9754 11346 44 0,'0'-6'68'0,"2"1"-12"0,-1 1 0 16,5 0 0-16,-1 4 2 0,4 2 5 0,0 2 1 15,2 3 1-15,-1 3 1 0,1 1 3 0,0 7 3 16,0 1 2-16,-4 3-1 0,0 5-4 16,-4 4-6-16,-2 1-11 15,-2 4-12-15,-2 2-12 0,-2 0-12 0,-1 2-20 0,-3 0-34 16,1 0-47-16,2-1-65 16,-2-5-55-16,2-2-30 0,2-3-1 0</inkml:trace>
  <inkml:trace contextRef="#ctx0" brushRef="#br0" timeOffset="21283.77">10397 11472 98 0,'-11'-4'188'0,"0"4"-17"0,1 0-22 15,-3 4-18-15,1 4-20 0,-1 3-22 16,1 2-24-16,1 3-19 15,0 3-16-15,0 0-9 0,3 0-7 0,-1-2-5 16,1 2-4-16,3-4-1 0,1 0-2 0,3-3-1 16,-1-1-2-16,2-1-1 0,2-3 1 15,1-3 0-15,1 0 0 0,1-4 0 16,2-2 2-16,1-2 0 0,2-3 1 16,0-1-1-16,2 0 0 0,-1-1-1 15,3 1 0-15,-2 1 0 0,0-1 0 16,-1 4 2-16,-2 0 11 0,-1 2 19 0,0 2 21 15,-1 4 24-15,-3 2 25 0,-2 4 19 16,-4 1 5-16,0 6-5 0,-3 2-16 0,-4 2-20 16,0 4-23-16,-2 2-18 0,-1-1-15 15,-1 3-16-15,1-1-33 0,-2 1-52 16,1 0-60-16,1-3-70 0,1-1-83 0,0-2-64 16,2-4-10-16,2-2 29 0,0-2 47 15</inkml:trace>
  <inkml:trace contextRef="#ctx0" brushRef="#br0" timeOffset="21665.78">10509 11611 114 0,'-4'2'183'16,"1"2"-29"-16,0 1-33 0,0 1-26 16,3 2-22-16,3-1-22 0,-2 1-17 0,1 0-13 15,1-1-9-15,1 1-8 0,0-1-2 16,1-1-1-16,-1-2 2 0,1-2 2 15,1 0 9-15,-1-2 14 0,-1-2 12 16,4-2 16-16,-2-2 13 0,1-1 10 0,-2 1 1 16,1-2-8-16,-1 3-8 0,0 1-9 15,1 0-9-15,-3 2-10 0,1 2-8 0,-1 4-4 16,0 4-17-16,2 1-37 16,-5 3-52-16,5 1-63 0,-2 0-84 0,1 1-53 15,0-1-16-15,-1-2 17 16</inkml:trace>
  <inkml:trace contextRef="#ctx0" brushRef="#br0" timeOffset="21913.81">10770 11584 123 0,'2'-7'199'15,"0"1"-19"-15,-2 2-40 0,1 0-37 0,-1 2-33 16,2 2-26-16,0 2-19 0,0 2-11 15,1 2-6-15,-1 1-3 0,2 3 0 16,-3 0 3-16,1 3 6 0,-2 0 13 16,0 1 12-16,0 3 11 0,-3 0 9 0,-1 2 0 15,-1 0-5-15,-2 4-9 0,-2 0-12 16,0 0-14-16,0-1-26 0,-2 1-38 0,2-2-50 16,-2 0-71-16,2-2-61 15,1 0-32-15,0-4 0 0,0-1 22 16</inkml:trace>
  <inkml:trace contextRef="#ctx0" brushRef="#br0" timeOffset="22444.29">10916 11594 178 0,'-5'0'249'16,"2"0"15"-16,-3 2-43 0,3 2-41 16,-2-1-32-16,4 1-33 0,-1 2-32 15,2 0-30-15,2-1-22 0,-1 1-14 16,4 0-9-16,-1-2-5 0,2-1-3 0,0 1 0 16,1-2-2-16,0-2 0 15,2-2-1-15,0 0 0 0,-1-2-1 0,1-1-2 16,2-1-2-16,-2 0 0 0,2-1-1 15,-2-1 0-15,2 0-1 0,-2-1 3 16,0 1 2-16,-3-1 1 0,4 1 0 0,-3 1 2 16,-2-1 1-16,1 0 1 0,-3 3 2 15,-1 1 7-15,1 0 9 0,-2 0 12 0,2 0 16 16,-3 2 15-16,0 1 11 0,0-1 1 16,0 2-3-16,0 2-8 0,0-1-12 0,0 5-13 15,0 2-12-15,0 1-6 0,0 1-4 16,0 1-2-16,2 3-4 0,-2-3-1 15,2 2-3-15,-1-1-1 0,1-1-2 16,0 1-1-16,0-1-1 0,-1-1-1 0,1-1 1 16,0-1 4-16,0-1 7 15,0 1 11-15,-1-2 15 0,-1-2 13 0,2 1 9 16,-2-1 3-16,-2 0-4 0,1 0-8 0,-1-1-19 16,-2 1-40-16,-1 0-67 15,0 2-84-15,-2 0-92 0,3-3-114 0,-1 1-56 16,-3 0-4-16,2-2 40 0,0-2 69 15</inkml:trace>
  <inkml:trace contextRef="#ctx0" brushRef="#br0" timeOffset="22826.67">11661 11539 95 0,'-2'-8'171'0,"2"0"-31"0,0-1-34 16,0-3-23-16,0 1-20 15,2 0-10-15,-2 1-6 0,0-1 9 16,0 1 19-16,0 2 31 0,-2 1 39 0,1 1 35 0,-3 2 34 16,-2 4 30-16,1 4 20 15,-2 2 8-15,-2 5-14 0,0 6-26 0,0 6-34 16,-1 2-41-16,1 4-43 0,-2 3-41 16,2 0-27-16,2 3-18 0,2-1-11 15,-1 0-22-15,3 1-43 0,1-1-96 16,0 0-119-16,2-2-107 0,2-1-116 15,0-4-63-15,-1-3-1 0,1-1 73 0,0-4 103 16</inkml:trace>
  <inkml:trace contextRef="#ctx0" brushRef="#br0" timeOffset="22976.72">11547 11866 208 0,'0'-4'233'15,"2"1"-7"-15,-1-1-59 0,1 0-59 0,2 2-56 16,1-2-59-16,2 0-73 0,1 1-81 0,0-1-43 16,1-2-23-16,-1 0-1 0</inkml:trace>
  <inkml:trace contextRef="#ctx0" brushRef="#br0" timeOffset="23259.76">11774 11657 70 0,'-4'4'231'0,"1"1"34"0,-1 3-29 16,0 1-35-16,1 1-32 0,-2-1-33 0,5 1-35 15,-2-1-31-15,-1 1-26 0,3 0-20 16,3-3-11-16,-1 1-8 0,-2-3-4 16,5-1-1-16,-2-2-1 0,3-2 0 0,-1-2 0 15,0-2 0-15,3 1 3 0,-2-5 5 16,3 0 6-16,-1 1 9 0,-2-1 4 15,2 2 9-15,-2 1 8 0,2 1 10 16,-2 2 6-16,-3 2 2 0,1 4 0 0,-1 3-7 16,1 5-10-16,-2-1-37 15,-2 5-63-15,0 1-80 0,0 0-90 0,0 0-95 16,0 0-45-16,-2 0-5 0,2-1 36 16</inkml:trace>
  <inkml:trace contextRef="#ctx0" brushRef="#br0" timeOffset="23622.88">11948 11790 56 0,'-3'-4'224'0,"0"2"29"0,-1 0-32 16,2 2-44-16,0-1-39 0,1 1-35 0,-1 0-35 15,2 0-29-15,0 1-20 16,2 1-9-16,-1 0-6 0,1 0-3 0,0 0-2 16,2-2-1-16,-3 2 1 0,3-2 0 15,0 0-1-15,1-2 0 0,-2 0 0 0,3-2-1 16,0 1-3-16,0-3-1 0,1 0-3 16,1 0 1-16,-1-1 1 0,0 1-1 15,0 0 2-15,0 3 2 0,-1-1 2 16,-1 0 3-16,0 2 4 0,-1 2 3 15,-1 2 2-15,-1 2 3 0,2 1 0 0,-2 1-8 16,-2 2-22-16,1 1-36 0,-1 1-51 16,2 1-65-16,-2-1-57 0,2-1-24 15,-2 1 3-15</inkml:trace>
  <inkml:trace contextRef="#ctx0" brushRef="#br0" timeOffset="23839.31">12129 11819 81 0,'6'-2'86'16,"-1"0"-14"-16,-1 2-11 0,3 2-12 15,-2 0-7-15,0 0-1 0,1 3 3 16,-1 1 7-16,-1 0 11 0,-1 1 14 0,0 3 12 16,1 1 11-16,-4 1 6 0,0 1 0 15,-1 2-8-15,-2 0-13 0,-2 1-18 16,0 1-18-16,-2 0-19 0,-2 2-29 15,-3 0-39-15,3 0-47 0,0 0-64 16,-2-2-75-16,0-1-38 0,2-1-6 0,0-4 19 16</inkml:trace>
  <inkml:trace contextRef="#ctx0" brushRef="#br0" timeOffset="24004.35">12301 11893 1 0,'7'0'260'0,"-4"2"33"0,1 4 21 0,-1 1-63 16,1 5-75-16,-3-1-80 0,3 2-91 15,0 1-99-15,0-1-112 0,-1 0-62 0,1 1-30 16,-1-1 3-16</inkml:trace>
  <inkml:trace contextRef="#ctx0" brushRef="#br0" timeOffset="29412.38">9356 13535 3 0,'1'0'33'0,"-1"0"3"15,0 0 4-15,0-2 2 0,0 2 5 0,0 0-1 16,0-2 1-16,0 2-1 16,0-2-1-16,-1 0-2 0,-2 0-2 0,2-1 0 15,-3 1 0-15,1-2 0 0,-3 2-1 16,1-2-1-16,0 0-1 0,-2 1 0 0,0-1-2 15,-1 0-2-15,-1 0-1 0,1 0-2 16,-4 1-4-16,2-1-3 0,-1 0-1 16,1 0-3-16,-3 2-1 0,1-2 0 15,-1 3 1-15,1-3-1 0,-1 2-1 0,-1 0-1 16,1 0 2-16,-2 0-1 0,1 0 0 16,0 0 1-16,0 0 1 0,0 2 0 0,-2 0 0 15,-2 0 0-15,0 2-1 0,-1 0-3 16,-1 2-1-16,-2 2 0 0,1 1 0 15,-2 3 1-15,-3-1 3 0,2 3 3 0,-1-1 0 16,-1 3 3-16,2-1-1 16,1 2 2-16,-2 0-2 0,1 1 0 0,1-1-1 15,2 2-3-15,-3 0 0 0,3 0 0 16,1 2 1-16,-1 0 2 0,1 0 0 16,2 1 5-16,-1 0 1 0,1 1 5 15,0 0 1-15,0 2 4 0,0 2 2 16,2-2 0-16,0 2-1 0,0-1-3 0,0 1-4 15,2 2-3-15,1-2-4 0,0-1 0 0,1 1-3 16,1 0-1-16,3 2-2 16,-1-3-5-16,0 3-1 0,2 2-1 0,-1-3-4 15,3 3-1-15,-1-1-1 0,1 1 0 16,0 0 0-16,1-1 0 0,3-1 0 16,-1 1 4-16,0-1 2 0,2 2 2 0,2-1 4 15,0 1 3-15,-1-1 1 0,3 1-1 0,1-1-2 16,0 3-2-16,1-2-4 15,1 1-5-15,2-1-1 0,0 1-1 0,0-1-2 0,2-1-2 16,1 1 1-16,0-3 0 16,1 1 0-16,2 0 3 0,1-2 1 0,0-1 2 15,-1 1 0-15,5-2 3 0,0-2 2 16,0 2 2-16,3-2 1 0,0-2 3 0,0 2-2 16,2-2-3-16,2-2-2 15,-2 0-2-15,3 0-2 0,0-2-1 0,2 1-1 16,1-1 1-16,2 0-1 0,-1-1-1 0,1-3-3 15,4 2-1-15,-1-1-2 0,1-3-1 16,2 3-1-16,0-3 1 0,1-1 0 16,1-1 1-16,-2 1 0 0,2 0 1 0,-1-3 1 15,1-1 0-15,-2 0-1 0,0 0-1 16,-1 0 0-16,1-2-1 0,-1-1-1 0,0 1 0 16,2-2-1-16,0 0 2 0,-1 0 2 0,1 0 0 15,0-2 2-15,1-1-1 0,-1 1 0 16,1-2 1-16,-1-2-2 0,2 0 0 15,-1 1-2-15,-3-1 1 0,4 0 0 0,-2-1-1 16,-1-1 0-16,0 0 0 16,-1 1 0-16,-3-3 1 0,1 3 0 0,-2-3 0 0,0 1 0 15,-4-3 1-15,1 3-1 0,-4-3-2 16,-2 1 1-16,-1-1-1 0,-1 1-1 16,-3 0 0-16,0-3 2 0,-2 3 0 15,-2-3 0-15,-2 3 0 0,-1-2 0 0,-2 1 1 16,1-1 2-16,-3 0 0 0,-1-1-1 15,0-1 0-15,-3 2-1 0,1-3-1 16,-2 1 0-16,1-2-1 0,-2 2 0 0,1-2 1 16,-2 0 0-16,-2-3 3 0,0 3-3 15,0-2 0-15,0 2-1 0,-2-2 0 0,-1 0 1 16,2 2 0-16,-2-2 1 0,-2 0 0 16,1 0 1-16,0 0 0 0,-2 0-1 0,1 0-1 15,0 0 1-15,-2-1 0 0,1 1 0 16,-1 0 0-16,-1 0 2 0,2 0 2 15,-2 0 2-15,2 0 5 0,-1 0 2 0,-3 0 2 16,1 0 3-16,1-2 0 0,-1 2 1 16,-3-2-6-16,3 2-1 0,-2-2-2 0,-2 0 0 15,3 0-1-15,-3 0 1 0,1 0 3 16,-1 0 1-16,-1 0 1 0,1 2-2 16,0-2 0-16,1 2 0 15,0 2 0-15,-2 0-1 0,3 0-2 0,-2 2 0 16,0-1-3-16,1 3-1 0,1-2-1 0,-1 1-2 15,0 1-1-15,-2 2-1 16,3-3 0-16,-2 3 0 0,-1-2-1 0,-1 1 0 16,1-1 2-16,-2 1 0 0,0-1 3 0,-2 0-3 15,0-1 2-15,-1-1 1 0,-1 2-1 16,-1-2-1-16,-3-1 1 0,1 1 2 16,-2-2 0-16,-2 0 0 0,1 0 1 0,-1 0 1 15,-2-3 3-15,1 1-5 0,-4 0 1 16,4 0-2-16,-2-2 0 0,-1 2-3 15,2-2-1-15,-4 2-1 0,3 0-1 0,-2 0 0 16,2 0 0-16,-3 0 0 0,0 0 0 16,2 2 0-16,-1-2-3 15,-4 2-6-15,1 1-18 0,-6 3-37 0,-1 0-67 16,-3 3-74-16,-1 3-73 0,-2 1-63 0,1 2-52 16,3 4-34-16,1 2 6 0,4 2 44 15,3 2 59-15,4-1 61 0</inkml:trace>
  <inkml:trace contextRef="#ctx0" brushRef="#br0" timeOffset="36881.08">10311 14773 36 0,'0'0'64'0,"0"0"1"0,0 0-3 0,0 0-2 15,0 0-8-15,0-2-8 0,0 2-8 16,0-2-9-16,0 2-5 0,0-1-6 16,0 1-2-16,0-2-2 0,-3 0 0 0,3 0 0 15,-1-2 0-15,1 0 1 0,0 0 2 16,0 1 0-16,0-3 1 0,0 0 2 15,0 0-1-15,1-1 1 0,2-1 0 16,-1-1-1-16,1-1 2 0,3-1 0 0,-1-1 0 16,2-1 1-16,2 0 1 0,2-3 0 0,1-1-1 15,3 0-1-15,1-2-1 0,2 0 0 16,1-2-2-16,3 0-2 0,-1 0 0 16,2 0 0-16,2 0 1 0,2 0 1 15,0 0 2-15,0 0 1 0,1 2-2 0,1-2-1 16,0 2-3-16,1 2-1 0,0 0-3 15,0 0-2-15,1 2-2 0,-3 1 1 0,3 1-4 16,-3 0 0-16,1 1 1 16,0 3-2-16,-4-1-2 0,0 3-12 0,-3 1-20 15,0 0-31-15,0 0-45 0,-3 3-58 0,-1 1-40 16,-1-2-11-16,0 2 8 0</inkml:trace>
  <inkml:trace contextRef="#ctx0" brushRef="#br0" timeOffset="37225.31">11247 13905 20 0,'3'-2'16'0,"1"2"-1"0,0 0 2 16,-1 0 1-16,3 3 4 0,-3 1 4 15,2 2 7-15,-2 2 9 0,3 1 7 16,-3 3 6-16,0 1 3 0,-1 4-1 16,-1 0-3-16,-2 2-6 0,-1 2-5 0,-2 0-7 15,1 2-3-15,-5 0-8 16,1 2-4-16,-2-2-6 0,-1 1-4 0,-1 1-5 15,-1 0-14-15,3-2-19 0,-2 0-33 0,0-3-40 16,2 1-46-16,-2-3-21 0,2-1-2 16</inkml:trace>
  <inkml:trace contextRef="#ctx0" brushRef="#br0" timeOffset="47879.1">9116 14918 41 0,'0'-2'63'15,"0"2"-2"-15,-2 0 1 0,2 0 0 16,0-2-1-16,-1 2-1 0,1-2-6 15,-2 2-5-15,2-2-5 0,-2 2-5 0,2-1-5 16,-2 1-5-16,0-2-2 0,1 0-2 0,-1 0-3 16,-2 0-4-16,3 0-2 0,-3 0-1 15,0 0-1-15,1 0 0 0,-1 2 0 16,-2-2 1-16,2 0 1 0,-2 1 1 0,1-1 2 16,-3 2 1-16,2-2 0 0,-2 0 1 15,-1 2-2-15,1-2 0 0,-1 2-2 16,-3-2-2-16,2 2 1 0,0-2 0 15,-3 2 1-15,2 0 1 0,-1 0 2 0,-2 0 0 16,3 0 0-16,-3 0 2 0,1 2 3 16,-1-2-2-16,0 2 3 0,0-2-1 0,2 2 0 15,-2 0-2-15,2 2-2 0,-3-3-1 16,1 3-1-16,0 0-1 0,0 2 1 16,-1-2 1-16,-1 1 1 0,2 3 3 0,-2 0 1 15,-1-1 2-15,0 1 1 0,1 1 0 16,-2 3 3-16,-1-3 3 0,2 3 3 0,-1-1 2 15,0 1 3-15,1-1 4 0,1 0 0 16,-2 3 0-16,2-3-3 0,-2 3-3 16,2 1-1-16,-2-2-4 0,2 2-3 0,0 3-2 15,0-1-4-15,0 0-3 0,-1 0-2 16,1 2 0-16,2 0 0 0,0 2 0 0,0-2 0 16,-1 2 1-16,3 2 1 0,-2 0 0 15,3 0-2-15,-2 1-1 0,3 3-2 16,-2 0-2-16,4 1-1 0,-1-1-3 0,0 2-1 15,2-3-2-15,0 3 0 16,1-3-1-16,0 3-1 0,3-2-1 0,2 1-1 16,-1-1 1-16,2 1-1 0,0-1 0 0,3 2-1 15,0-1-1-15,3 1 1 0,0 1 0 16,3-1-2-16,0 1-1 0,1-1 2 0,2 1 1 16,3 1-1-16,-1-1 0 0,2-1 1 15,0 1 2-15,4-1-1 0,0 0-2 16,0-3 2-16,3 3 0 0,2-2-2 15,0-3-1-15,0 1 0 0,3 0-1 0,1 0 1 16,1-3-1-16,2 3-2 0,0-2 3 16,1 0 1-16,0-2 0 0,3 2 1 0,0-2-1 15,-1 2 3-15,1-2 1 0,2-1 0 16,-1 0 1-16,1 1 0 0,-1-2 2 0,2-2 4 16,1 0-1-16,-1 0 14 0,1-2 17 15,0-1 19-15,3-1 7 0,2 0 3 16,0-1-1-16,0-3-13 0,1 1-18 0,2-1-20 15,-1-1-10-15,0-2-4 0,4-1-2 0,-1 1 0 16,0-2 0-16,2 0 1 0,-2-2-2 16,0-1-3-16,0 1 0 0,0-2-1 15,-2-2-1-15,0 1 0 0,0-1 1 0,0-2 1 16,1-2 0-16,-1 0-1 0,-2 1-1 0,1-3 0 16,-1-1 0-16,1-1 1 0,-3 0 0 15,-2-1 1-15,2-2 2 0,-1-1-1 0,0-1-1 16,0 0 0-16,-2-2 1 0,2 0 0 15,-2-2 0-15,2 0 1 0,-2-1 1 16,-1-1 0-16,0 2 0 0,0-2 2 0,0 1-6 16,-2-3 3-16,-1 2-3 0,1-2-2 15,-2 2 0-15,-2-2 0 0,-2 0 3 0,-1 0-1 16,1 0 0-16,-3 3 1 0,0-3 1 16,0 2 2-16,-3-2 1 0,-1 2 0 0,0-2 5 15,-3 0 1-15,-1 0 2 16,-2 0 1-16,0-1-4 0,-1 1 1 15,-4 0-2-15,0-2 1 0,-4 2-2 0,2 0 0 16,-3 1 0-16,-2-3 0 0,0 2-1 0,-4 0 0 16,1 0-1-16,-4-1-2 15,0 1 0-15,-2-2 1 0,0 2 1 0,-3-2-2 0,0 2 3 16,-2-1 1-16,-2 1-2 0,0 0-2 16,-2-2 2-16,-1 2-1 0,-1-1-2 15,0 1-1-15,-2-2 4 0,0 0 1 0,-1 0-1 16,0 3-1-16,-3-3 0 0,1 0 0 15,-2 2 0-15,0-2-3 0,1 2 1 16,-3 1-1-16,-1-1 2 0,0 0 0 0,0 0 0 16,-2 2 2-16,-1-2 0 0,2 2 0 15,-4-2-3-15,2 2 0 0,-3 1-3 0,0-1 0 16,0 0 2-16,2 0-3 0,-4 0 1 16,3 2 0-16,-3-2 2 0,3 2-2 15,-3 0-1-15,3 0 2 0,-3-1 0 0,3 1-1 16,-3 0-1-16,1 2 1 0,0 0 0 15,-1 0 0-15,1 0 2 0,-4 2 0 16,0 1 2-16,0 1-2 0,-3 0 0 0,-1 1 2 16,-2 3-1-16,0-1 1 0,-4 1-2 15,1 1 2-15,1 2-1 0,-2 1-2 0,-3-1-1 16,1 2 0-16,-1 0 3 0,-1 0 0 16,2 1 0-16,-1 1-1 0,1 0 1 15,-1 2 0-15,1 0-3 0,0 0-4 16,-1 4 1-16,1-1 0 0,-2 1-2 0,3 2-2 15,-2 2-9-15,-1-1-9 0,0 1-29 0,0 3-58 16,1 1-85-16,1 1-89 0,0 2-81 16,4 2-71-16,3 2-57 0,3 0 4 15,2 2 57-15,6-2 75 0,1 0 81 0</inkml:trace>
  <inkml:trace contextRef="#ctx0" brushRef="#br0" timeOffset="48804.79">8079 15571 62 0,'0'-1'66'0,"0"-1"-4"0,0 2 0 16,-2-2 0-16,2 2-1 0,-3-2 2 15,2 2 2-15,-1-2 1 0,-1 2 0 0,-2 0-1 16,-1 0 4-16,-1 0 0 0,-2 4-1 16,-3 0-3-16,-4 3-2 0,-1 3-4 0,-2 1-5 15,-1 4-9-15,-1 3-5 0,-2-1-8 16,1 4-8-16,-1 0-9 0,3 0-4 16,1-1-4-16,1 1-14 0,2 0-26 15,0 0-37-15,3 2-50 0,1-2-61 0,3 2-52 16,0-2-20-16,2 2 10 0</inkml:trace>
  <inkml:trace contextRef="#ctx0" brushRef="#br0" timeOffset="49103.83">7575 15709 39 0,'-5'3'65'0,"1"3"-9"0,-1 6-5 16,1 1-5-16,1 2-5 16,-2 2-2-16,2 4-2 0,3-2 0 0,0 2 0 15,2 0 2-15,2 0-1 0,-1 0-4 0,5 0-5 16,0 0-7-16,1 0-7 15,2-2-5-15,2 2-2 0,1-2-12 0,0 0-22 16,0-2-36-16,2 0-55 0,1-1-30 16,-1-3-17-16</inkml:trace>
  <inkml:trace contextRef="#ctx0" brushRef="#br0" timeOffset="49785.09">6882 15303 25 0,'-3'-2'124'0,"2"0"-5"0,0 0-7 15,-1 0-7-15,2 2-8 0,-2 0-2 16,0 2-2-16,-1 4 9 0,-3 3 7 0,0 7 8 15,-2 5 3-15,-1 7-2 0,0 6-12 16,-2 6-17-16,1 4-20 0,-3 6-19 0,3 1-18 16,-1 3-13-16,2-1-8 0,0 2-4 0,2 2-7 15,1-1-16-15,1-3-26 0,0-2-36 16,0-1-39-16,4-4-43 0,1-5-41 16,0-4-33-16,1-3-26 0,2-5 9 0,1-7 24 15</inkml:trace>
  <inkml:trace contextRef="#ctx0" brushRef="#br0" timeOffset="49999.24">7109 15446 142 0,'11'-19'141'0,"-3"5"-10"0,1 3-5 0,-1 7-3 16,1 8-8-16,-2 5-7 15,-3 10-16-15,4 10-18 0,-2 5-20 0,-3 4-19 16,2 6-14-16,-1 4-14 0,0 1-19 16,-3 5-28-16,1-1-35 0,0 0-38 0,-2-1-39 15,0-1-38-15,-2-3-22 0,0-4 6 16</inkml:trace>
  <inkml:trace contextRef="#ctx0" brushRef="#br0" timeOffset="50248.72">6887 15838 84 0,'-3'-13'133'0,"3"1"-12"0,2 1-9 16,0 0-9-16,8-1-5 0,1 3-7 15,1-1-8-15,4 2-11 0,4-1-8 16,1 1-11-16,2 1-14 0,3 1-8 0,-1 0-10 15,2 1-6-15,-2 1-6 0,5 2-15 16,-3 0-29-16,-1 2-42 0,1 2-48 16,-1 0-65-16,-3 2-34 0,3 1-6 0,-3 1 16 15</inkml:trace>
  <inkml:trace contextRef="#ctx0" brushRef="#br0" timeOffset="51326.2">7165 16579 50 0,'3'-9'122'15,"0"-3"-11"-15,-1 3-12 0,-1-1-11 0,2 1-7 16,-1-1-4-16,-2 3-1 0,0-1 1 16,-2 0 6-16,-1 3 6 0,2-1 7 15,-4 0 2-15,-1 2 1 0,-1 2 2 0,-2 1 3 16,-1 2 2-16,-3 5 6 0,-3 2 10 15,-4 5 12-15,0 2 16 0,-2 6 18 16,-2 2 16-16,1 2 5 0,0 4-10 16,1-1-17-16,3 3-22 0,1 1-30 0,5 0-30 15,3 1-24-15,4-1-13 0,6 0-9 16,4 1-9-16,3-3-5 0,7 3-6 0,2-3-3 16,6 1-5-16,3-1-2 0,1-3-4 15,2 0 1-15,4-5-6 0,0 1-12 0,0-4-26 0,2-2-67 16,2-3-101-16,1-3-103 0,1-1-89 15,-1-6-77-15,4-3-47 0,-2-4 25 16,2-5 81-16,-1-3 90 0</inkml:trace>
  <inkml:trace contextRef="#ctx0" brushRef="#br0" timeOffset="52089.89">7666 16804 92 0,'2'-2'122'0,"0"-2"-19"0,3 2-16 16,2-1-13-16,2-1-6 0,2 2-12 15,0-2-14-15,5 2-14 0,0-2-11 16,2 2-6-16,-1-1-6 0,0 1-3 15,4-2-2-15,0 0-12 0,1-2-21 0,-1 1-38 16,1-1-44-16,1-2-37 0,-3-1-17 0</inkml:trace>
  <inkml:trace contextRef="#ctx0" brushRef="#br0" timeOffset="52736.49">7545 15941 26 0,'3'-2'73'0,"1"-2"-14"15,1 2-14-15,1 1-12 0,1-1-11 16,0 0-9-16,2 2-5 0,1-2-7 0,1 2-15 16,0-2-26-16,3 2-32 0,0-2-23 15</inkml:trace>
  <inkml:trace contextRef="#ctx0" brushRef="#br0" timeOffset="60798.8">15112 8915 2 0,'-7'-3'24'0,"3"-3"0"0,-1 2 3 15,-1 0 1-15,1 0 2 0,-3 1 0 16,-1 1-3-16,1-2-6 0,-3 2-2 16,-1 0-3-16,-3 2-1 15,-1 0 1-15,-2 0 3 0,-1 0 6 0,-3 2 4 0,-1 0 0 16,-2 0 1-16,-2 0 0 0,-2 2-4 15,-1-1-4-15,-1 3-3 0,2-2-3 0,-2 2-2 16,-1-1-3-16,0 3 0 0,0-2 0 16,0 1 0-16,0 1 3 0,-1 1 1 15,0-1 4-15,0 2 3 0,0-1 3 16,1 1 0-16,1-1 1 0,-1 3 1 16,0-1-3-16,-1 2-3 0,3 1 0 0,-2-1-1 15,2 2 0-15,-1 2-1 0,1 1 0 16,0 1-1-16,-1 0 0 0,1 2-1 15,3 1-3-15,-1 1 1 0,4 0 2 16,1 0 0-16,2 4 2 0,1-3-1 0,2 3-1 16,2 2-1-16,2 1-3 0,0 1-2 0,4-1 0 15,2 3-1-15,-1 1 3 0,1-2-1 16,3 2 1-16,-1 1 0 0,5-1 4 16,-1 0 4-16,4 3 4 0,2-3 1 15,-1 2 3-15,4 0 0 0,0 0-3 16,4 3-2-16,0-1-3 0,3 0-3 15,2-2 0-15,2 0-1 0,2 0-2 0,1-1-2 16,2-3 0-16,2 0 2 0,2-1 0 16,1-3 1-16,3-1 0 0,-1 0 3 15,4-2-3-15,0-1-1 0,0-1 0 16,2-2 1-16,1 0 0 0,1 0 0 0,1-4 2 16,2 0-1-16,0 0 1 0,0-1-3 0,4-1 0 15,-1-2-2-15,5 3-2 16,0-3-2-16,3 0-2 0,2-1-1 15,4-1-2-15,-2 0 1 0,4 1-1 0,0-1-1 16,1-1-2-16,0 1-1 0,0-1 2 0,-1-1-1 16,1 1 0-16,0-3 0 0,-1 1 1 15,1 0 1-15,-2-1-1 0,2-1-1 16,0 0-1-16,-1-1 2 0,1-1 0 16,0 0-1-16,-1 0 0 0,3-2 0 0,-2 0 1 15,-1 0-1-15,1 0 1 0,0-2-1 16,-2 0 0-16,0 0 1 0,0 0-1 15,-1 0 4-15,0 0 0 0,-1-2 0 16,0 2-1-16,-2-2 2 0,1 0-1 16,-1 0-2-16,0-2-1 0,-1 0 2 15,1 0 0-15,-1-1 0 0,-1-3 1 0,-1 1 0 16,-2-1 1-16,0 0-1 0,-3-1 0 0,-1-3 0 16,-3 3 0-16,-2-3-1 0,-2-1-2 15,-1 2 2-15,-2-3-1 0,-2-1 1 16,-2 0-1-16,-2 0 1 0,-1-1-1 0,-3-1 2 15,-1-2-2-15,-1 0 2 0,-3 0-3 16,0-4 1-16,-1 0-1 0,-3 0 1 16,0-1-1-16,-3-1 0 0,-1 0 1 0,-2 0 0 15,-2-1-2-15,-3 1 0 16,2-2 1-16,-5 1-1 0,0-1 0 0,0 0 1 16,-1 1 1-16,-4 1 1 0,-1 0 0 15,2 0-1-15,-4 1 2 0,-1-1-3 0,1 2 0 16,-4-2-1-16,0 2-1 0,0-1-1 15,-1 1 0-15,-3 0 2 0,-1 0 0 16,0 0 0-16,-1 0 0 0,-1 0 0 16,-2 2-1-16,0-1 0 0,1 1 0 15,-3 0 0-15,-1 2 0 0,-1-2 0 0,-1 2-1 16,0 0-1-16,-1-1 0 0,-1 1 0 16,-1 2 0-16,1 0 0 0,-2 0 1 15,0 2 1-15,0-2 0 0,0 1 0 16,1 1 0-16,0 2 0 0,0-2 1 0,1 1-1 15,-2 1 0-15,2 0 0 0,-2 1 1 16,2-1-1-16,-2 1 0 0,3-1 0 0,-4 2 1 16,4-1-1-16,-4 1 0 0,2-1 1 15,-1 1-1-15,-1-1 0 0,1 1 0 0,-2 0-1 16,1-1-1-16,-1 1 1 0,1-1 0 16,-3 1 1-16,3-1-2 0,-3 1 1 15,1 0-1-15,0-1 0 0,-2 1 1 16,-1 1-2-16,1-1 0 0,0 1 0 15,-2-1 0-15,0 1 0 0,-1 1-1 0,-2-1 2 16,-1 3 0-16,0-3 1 16,-1 2 0-16,-1 1 1 0,-1 1 1 0,0 0-1 15,0 1 0-15,0-1 0 0,-2 0 0 16,2 2 0-16,-2-1 0 0,1 1 1 0,0 0 2 16,0 0 1-16,-3 1 0 0,1-1 1 15,0 0-3-15,2 0 1 0,-3 0-2 16,0 0-2-16,1 1-1 0,-1 1 0 0,0-2 0 15,1 2-1-15,-3-2 2 0,3 2 0 16,-3-2 1-16,-1 3 0 0,1-1 0 16,-1 2 0-16,-1-2 0 0,2 2 1 15,-1 0 1-15,-1 0-1 0,1 0-19 0,-4 2-27 16,2 1-38-16,-2 1-40 0,0 0-40 0,0 2-47 16,5 1-31-16,0 1-33 0,4 0-2 15,4-1 17-15,7 3 29 0</inkml:trace>
  <inkml:trace contextRef="#ctx0" brushRef="#br0" timeOffset="65708.71">14401 13325 18 0,'0'0'53'0,"0"0"-4"0,-3 0-5 16,2 0-5-16,-1 0-6 0,0 0-5 15,-1 0-5-15,0 2-3 0,-1-2-5 16,-1 2-1-16,-3 0 0 0,1 0-1 0,-1 0-1 16,2 0 0-16,-3 0 1 0,0 0 0 15,-2 0 1-15,0 0-1 0,1 1 2 0,-3-1 3 16,-2 2 1-16,1 0 1 16,-1 0 1-16,-1-1 1 0,-4 3 2 0,1 0 0 15,-5 0 1-15,1 1 1 16,-2 1-1-16,-2-1 3 0,-1 3 0 0,-1-2 1 15,1 1 4-15,-4-1 0 0,3 1 0 16,-3-1 0-16,1 1-1 0,-1 1-3 0,2-1-4 16,-1 1-1-16,1 0-1 0,0-1 0 15,1 1-3-15,1 1 0 0,1 0 0 16,-2 1-2-16,2 1 0 0,2 1 0 0,-1 1 2 16,1-2 3-16,1 2 2 0,1 1 1 15,0 1 0-15,2-2-3 0,-1 2-2 16,2 0 0-16,3 2 0 0,-1-2 0 15,1 3-1-15,3-1-3 0,0 2 2 0,3-2-3 16,1 2-2-16,1-2-2 0,2 2 1 16,1-1-1-16,2 1 0 0,3 0 1 0,1 0 0 15,1 0 2-15,3 0 0 0,2 0 0 16,1 0-1-16,2 0 1 0,1 0-1 16,3 2-1-16,3-2 1 0,2 2-1 15,2 0 1-15,1-1-2 0,2-1 0 16,2 2-2-16,4-2 0 0,1 0-3 0,1-2-1 15,4 2 0-15,3-2 1 0,2 0-1 16,2-2 0-16,2 1-1 0,1-1 0 16,3 0 0-16,1-2 0 0,-1 0-3 0,2 1 2 15,2-1-2-15,-2 0 2 0,1 0-1 0,3 1 1 16,-2-3 2-16,1 2-1 0,2-2 1 16,1 3-2-16,-1-3 0 0,3 2 0 0,1-1-3 15,-1-1 0-15,3 0 1 0,2 1 1 16,0-1-1-16,0-2-2 0,1 3 2 15,1-3 0-15,-1 1 0 0,2 1-1 0,-1-2 1 16,1 3 0-16,-2-3 1 0,0 2-2 0,1-1-1 16,-1-1-1-16,-1 1 0 15,3-1-2-15,0 1 0 0,-2-3 0 0,0-1 1 16,0-1 0-16,-1 1 2 0,0-4 0 16,-3 0 0-16,-1-1 0 0,-2-1 1 15,1-2 0-15,-3 0 1 0,-2 0 1 0,-2-2 1 16,1-1 0-16,1-3 1 0,-1 0-1 15,-4 0 0-15,0-1-2 0,-1-3-1 16,0 1-1-16,-2-3-1 0,-2 1-1 0,-2 0 2 16,-1-1-1-16,-1 1 1 0,-3-3-1 15,-1 3 2-15,-3-2 2 0,1-1 2 0,-5-1 3 16,1 0 5-16,-3 0 7 0,0-3 3 16,-3-1 4-16,-3 0 4 0,3 0 1 0,-4-4-2 15,-1 0 0-15,-3 1 0 0,2-3 3 16,-5 0 2-16,1-2 4 0,-3 1 2 0,0-1 1 15,-3-1 0-15,-2 1 3 0,1-2-1 16,-3 3 0-16,-1-1 0 0,-2 0-1 16,-2 1-1-16,1 1-7 0,-3 0-2 15,-1 0-6-15,-2 2-5 0,-1-1-4 0,1 1-6 16,-2 0-1-16,-1 0-5 0,-3 0-2 16,1 2-2-16,-4-2 0 0,2 2-1 15,-3-1-1-15,-1 1 0 0,-1 0 1 0,-2 0 3 16,-2 0-3-16,0-2 3 0,-3 2-1 15,-1-2 2-15,-2 2-1 16,-2-2 0-16,0 0 2 0,-4 1 3 0,-2-1 2 16,-1 0 2-16,-2-2 4 0,-1 2 3 15,-2-2 6-15,0 3 5 0,-2-3 5 0,0 2 6 16,-1-2 0-16,2 2 2 0,-3-1-2 16,-1 1-3-16,0-2-7 0,-5 2-4 15,1-2-3-15,0 2-4 0,-4 1-6 0,-1-1-1 16,0 2-3-16,0 2-2 0,-4-2-2 15,0 4 1-15,1 0 0 0,-3-1 0 16,1 3 0-16,-1 2-1 0,1-1-1 0,-1 1-2 16,1 2-1-16,-3 1-2 0,1 1-1 15,-1-1-2-15,1 2 1 0,-2 1 0 16,2 1-2-16,2 0 1 0,-1 3 1 16,1 1 0-16,1 2-1 0,2 2-10 0,2 0-22 15,1 1-55-15,5 1-86 0,1 4-91 16,3-1-85-16,3 3-73 0,4 1-63 0,5 3 0 15,4 1 55-15,4-2 76 16,6 1 77-16</inkml:trace>
  <inkml:trace contextRef="#ctx0" brushRef="#br0" timeOffset="66374.32">15091 13792 54 0,'0'-7'52'15,"-1"-1"-5"-15,1 0-10 0,-2-1-3 16,2-1-3-16,-1-1 2 0,-1-1 4 0,-2-3 5 15,3 0 4-15,-3-2 3 0,-1-2 4 16,1 0-2-16,-1-4-2 0,-1 0-4 16,1-4-3-16,0 1-1 0,-2-3-1 15,3 0 1-15,-1-3 0 0,1 0 1 0,0-1 2 16,1-3-1-16,-1 0 0 16,4 0 0-16,0-2 0 0,1-2-4 0,4 2-5 15,2-2-2-15,3 1-5 0,3 1-6 0,4 2-4 16,5-2-3-16,2 2-3 15,5 2-3-15,6-1-2 0,2 1-1 0,3 4-2 16,4-1-1-16,3 4 0 0,1 3-2 16,2 3-12-16,-2 0-24 0,1 4-35 0,2 1-46 15,-4 3-64-15,0 2-53 0,-2 1-18 16,-4 2 9-16</inkml:trace>
  <inkml:trace contextRef="#ctx0" brushRef="#br0" timeOffset="66721.1">15892 12333 49 0,'7'6'69'16,"-1"3"3"-16,-1 3 7 0,-4 1 2 16,2 4 3-16,-6 4 0 0,-2 2-3 15,-2 2-8-15,-2 1-10 0,-1 3-12 16,-3-2-11-16,1 1-12 0,-3-1-7 0,-1 1-16 15,2-1-31-15,0-2-40 0,-1 2-63 16,5-5-44-16,-1 1-24 0,3-2-4 16</inkml:trace>
  <inkml:trace contextRef="#ctx0" brushRef="#br0" timeOffset="67104.8">16422 12342 84 0,'0'2'175'0,"-1"2"-7"0,-3 4-37 16,1 5-35-16,-4 4-19 0,1 4-11 15,-3 6-14-15,0 3-14 0,-1 3-17 0,-2 3-28 16,2 4-37-16,-1-2-43 0,1 2-50 16,1-2-44-16,2-2-20 0,1-3 6 15</inkml:trace>
  <inkml:trace contextRef="#ctx0" brushRef="#br0" timeOffset="67301.71">16358 12525 90 0,'15'-5'73'16,"-1"1"-15"-16,0 4-14 15,2 2-21-15,2 2-36 0,0 1-52 0,0 3-30 0,0 1-16 16</inkml:trace>
  <inkml:trace contextRef="#ctx0" brushRef="#br0" timeOffset="67520.95">16751 12541 132 0,'-3'-6'179'15,"-3"2"-14"-15,3 0-24 0,-3 0-23 16,-1 4-27-16,0 0-25 0,-5 4-26 0,3 2-16 16,-5 2-12-16,3 1-6 0,-4 1-9 15,1 3-18-15,0 0-32 0,-1 1-44 16,1 1-54-16,0-2-40 0,-1 1-15 16,5-1 5-16</inkml:trace>
  <inkml:trace contextRef="#ctx0" brushRef="#br0" timeOffset="67700.3">16719 12556 32 0,'4'0'122'0,"-3"4"-22"15,-1 1-25-15,0 3-15 0,0 3-10 16,-1 3-15-16,-3 3-18 0,1 0-31 15,1 4-49-15,-2 0-46 0,-1 0-23 16,-2 4-13-16</inkml:trace>
  <inkml:trace contextRef="#ctx0" brushRef="#br0" timeOffset="68113.83">17044 12630 41 0,'-2'-7'163'0,"-1"1"-24"0,-1 2-27 0,-3 2-26 16,0 2-24-16,-4 2-19 0,0 2-16 15,1 2-9-15,-3 1-7 16,2 1-4-16,1 1-1 0,-1-1-1 0,2 0-2 15,1-1 1-15,4 1-3 0,-2-3 2 16,3 3 0-16,1-2-2 0,2 0 1 16,0-3 1-16,2 3 0 0,1-2 0 0,1 0 0 15,1-1 0-15,1-1 1 0,1 0-1 16,2 0-1-16,-1-2 0 0,1-2 1 0,0 0 0 16,2 0 0-16,-3-1 9 0,0 1 8 15,-1-2 10-15,0 2 11 0,-1 0 7 16,-3 2 2-16,1-2-5 0,-1 2-7 0,-1 0-10 15,0 2-13-15,0 2-22 0,0 0-28 16,-1 1-35-16,1 3-42 0,0 0-47 16,2 1-43-16,-1-1-13 0,0 1 11 15</inkml:trace>
  <inkml:trace contextRef="#ctx0" brushRef="#br0" timeOffset="68364.33">17169 12752 34 0,'5'-6'67'15,"-1"-1"-4"-15,-1 1-6 0,1 2-5 16,-2 0-3-16,0 1-7 0,-2 1-7 16,1 2-8-16,-1 0-8 0,0 0-4 0,0 2-3 15,2 1 0-15,-2 1 1 0,2 0 1 16,-2 2 2-16,2 1 3 0,0-1 1 16,1 2 2-16,-1-3 2 0,2 3 0 15,-3-2-2-15,1-1-1 0,0 1-3 16,-1 0-2-16,1-2-2 0,-2 0-1 0,0-1 1 15,0 1 0-15,-2 0-2 0,-1 0-3 16,-3 0-10-16,0-1-24 0,-2 1-38 0,-1 2-55 16,1-2-42-16,-1 1-21 0,2-1-4 15</inkml:trace>
  <inkml:trace contextRef="#ctx0" brushRef="#br0" timeOffset="68679.02">17400 12670 76 0,'5'-9'100'16,"-3"-1"-7"-16,1 1-12 0,-1 1-13 0,0 2-17 16,-2 2-12-16,1 1-16 0,-1 1-9 15,2 0-6-15,-2 4-2 0,0 0-2 16,0 0 0-16,0 3 2 0,0-1-3 0,2 2-1 15,-2 1 0-15,2-1-1 0,-2 2 0 16,2-1-2-16,-2 1 1 0,1 0 2 16,-1-1 3-16,0 1 3 0,0-1 6 15,0 1 7-15,-1 0 5 0,-3-1 2 0,0-1-3 16,1 2-2-16,-2-3-5 0,-3 1-6 16,0 0-14-16,2-1-24 0,-2 3-40 15,2-2-63-15,-2 1-35 0,2 1-18 16,0 0-2-16</inkml:trace>
  <inkml:trace contextRef="#ctx0" brushRef="#br0" timeOffset="68960.03">17583 12725 177 0,'0'-5'194'0,"0"1"-46"0,0 0-37 15,0 0-34-15,0 2-28 0,0 2-22 0,2 0-19 16,-2 2-14-16,2 2-10 0,-1-2-8 16,2 2-5-16,-2 0-3 0,3-1 2 15,-1 1 7-15,3-2 7 0,-1 0 5 16,2 0 4-16,1 0 3 0,0 0 2 0,1-2 0 16,-2 2 1-16,2 0 0 15,-1 1 2-15,-1 1 1 0,-3 0 3 0,2 2 2 16,0 1 0-16,-3 1 0 0,-1 1-6 15,0 1-25-15,-2 1-51 0,0 3-49 16,-4-3-25-16,1 3-13 0</inkml:trace>
  <inkml:trace contextRef="#ctx0" brushRef="#br0" timeOffset="71615.28">14468 14457 11 0,'0'0'46'0,"0"-2"7"0,0 2 5 16,0-2 3-16,0 2 3 0,0-2-2 0,-1 2-4 15,1-2-5-15,-2 1-5 0,0-1-5 16,-2 0-5-16,1 0 0 0,0 0-1 16,-1 0-1-16,0-2 0 0,-1 2-1 0,-2-2 3 15,2 3 1-15,-2-3 3 0,-2 2 0 16,0 0-1-16,-1 0 1 0,0 0-3 15,-1 0-2-15,0 0-4 0,1 2-1 0,-1-2-3 16,-1 2-2-16,-1 0-2 0,1 0-2 16,-3 0 1-16,1 2 2 0,-3 0-1 0,2 0 0 15,-5 2 3-15,1 0 6 16,-3 0 3-16,-1-1 7 0,-2 3 6 0,-1 2 6 16,-2-3 5-16,0 3 2 0,-3 2 1 15,-1-3-2-15,0 3 0 0,0-1 0 16,-2 3-3-16,2-1-3 0,-2 1-4 0,2-1-6 15,0 2-5-15,1 1-5 0,2-1-3 0,1 2-3 16,1 0-2-16,1 1-2 0,2-1-3 16,1 2-3-16,0 2-5 0,3 0-2 15,1 0-2-15,-2 2-1 0,4 2 1 0,-1-2 0 16,1 2 2-16,3 0-1 0,1 0 3 16,0 1 4-16,2 1 5 0,2 0 1 0,1 2 2 15,1 1 0-15,3-1-1 0,2 1-3 16,2 1-7-16,2 0-3 0,1-1-5 15,3 1-1-15,1-1-1 0,2 1-5 0,2-1-1 16,1 1 2-16,1 0 1 16,3-1-1-16,0 3-2 0,2-3 2 0,1 3 2 15,3-1-1-15,1 1 1 0,2-3 0 0,2 3 4 16,1-3 5-16,4 1 6 0,4-1 8 16,2-1 6-16,1 2 3 0,1-3 0 0,6-1-2 15,0 2-4-15,2-4-6 0,2 1-4 16,4-3-2-16,1 0 3 0,2 0-1 0,2-4-1 15,4 1-2-15,-1-3-2 0,3 0-2 0,-1-2-6 16,3-1-2-16,2-1-1 16,-2 1 1-16,3-3 0 0,0-1 3 0,-1-1 0 15,1 1 1-15,-3 0-1 0,4-1 0 16,-3-1-1-16,1 2 3 0,-1-3-3 0,2-1 0 16,-3 2 0-16,1-2-4 0,-1-1-1 15,2-1-5-15,-2 2 0 0,2-2-1 16,-2 0 2-16,0 0 1 0,-3 0 0 15,0-2 2-15,1 2 0 0,-3-2 1 0,-1 2 2 16,1-2-2-16,-1 0 2 0,0 0 1 0,0-2-1 16,-1 0-1-16,1 0-2 0,-2-2 0 15,0 0-1-15,0 0-3 0,-2 1-1 16,-2-3 0-16,-2 0 1 16,2 0-2-16,-4-1 4 0,1 1 0 0,-4-1 1 0,-1 1 1 15,-4-2 0-15,-2 1-1 0,-3-1 0 16,-1 0 2-16,-5 1 1 0,-3-1-2 0,0 0 3 15,-3-1 0-15,-6 1 0 0,3-1-1 16,-5-1 2-16,-2-1 4 0,-2-1 4 0,-2 1 2 16,-1 0 4-16,-2-3 3 0,-2-1 0 15,-1 0-1-15,-3-1 0 0,-1 1 0 0,-2-2-2 16,-2 0-3-16,-1-2-1 0,-1 2-1 16,-1-2-3-16,-3 2-2 0,-1-2-2 15,1-1 0-15,-1 1-1 0,-4 0-4 16,1 2 0-16,-1-2-3 0,-1 0 3 0,-2 0-3 15,-3 0 3-15,2 0-1 0,-3-2 0 16,-1 2 0-16,-2-2-2 0,0 2 1 16,-2-2-4-16,-2 2 2 0,-2-2 1 0,2 0 1 15,-1 0-1-15,-3-2 1 0,1 2 1 16,-1-2 0-16,0 1 1 0,-2-3 0 16,1 2 3-16,-2-2-1 0,0 0 0 0,1 1-1 15,-4-3 4-15,-1 2 0 0,1-1-2 16,-1-1 0-16,0 0 0 0,-1 1-2 0,-2-3-2 15,0 2-2-15,-1-1 1 0,1 1 1 16,-2-2 1-16,1 3 5 0,-3-1-2 16,-1 0-2-16,-1 1 2 0,-1 1-1 0,-2 0-1 15,0 0-1-15,-2 1 1 0,-1 1 0 16,-2 0 1-16,1 2-3 0,-4 0 0 0,0 0-1 16,-3 2-1-16,-3 2 0 0,3 0 1 15,-2 0-1-15,0 1 1 0,-1 1 0 0,0 2 0 16,0-2 1-16,-2 1 1 0,1 3-2 15,1-1-6-15,0 1-7 0,1 0-9 16,3 1-28-16,-1 2-65 0,4 1-101 0,0 1-109 16,3 2-94-16,4 2-88 0,2 2-49 15,5 0 25-15,6 0 83 0,4 2 102 16</inkml:trace>
  <inkml:trace contextRef="#ctx0" brushRef="#br0" timeOffset="72345.89">14707 15507 56 0,'-3'-4'182'16,"-2"0"-12"-16,-1 4-22 0,1 0-22 16,-2 6-17-16,-2 1-14 0,0 7-9 15,-1 3-8-15,-2 4-5 0,2 4 0 0,0 3-1 16,1 3-4-16,0 1-7 0,3 4-8 16,1 0-9-16,3 3-11 0,0 1-9 15,4 0-11-15,2 1-25 0,-1-1-40 0,4-1-40 16,1-1-51-16,1-2-58 15,2-2-62-15,3-3-15 0,-2-5 17 0,2-1 31 0</inkml:trace>
  <inkml:trace contextRef="#ctx0" brushRef="#br0" timeOffset="72610.37">14871 16029 53 0,'1'-4'123'0,"3"0"-33"0,-2 0-33 15,0 4-23-15,1 0-6 0,-1 2 1 16,0 2 8-16,-1 2 12 0,-1 1 17 16,-1 3 12-16,-1 1 13 0,-4 1 13 15,1 3 5-15,-4 0 0 0,-4 0-10 0,-1 3-12 16,-2 1-20-16,-2 0-19 0,-4 0-18 15,2 0-23-15,-2 0-33 0,-2 0-40 0,1 0-49 16,2-2-62-16,3 0-62 0,1-2-23 0,2-1 6 16,2-1 26-16</inkml:trace>
  <inkml:trace contextRef="#ctx0" brushRef="#br0" timeOffset="75015.1">15090 16293 64 0,'0'-3'93'0,"0"-1"-12"0,0 0-10 16,0 2-9-16,0 0-6 0,-2 2-6 15,2-2-2-15,0 2 1 0,-1 2 5 16,-1 2 9-16,0 2 7 0,-4 3 4 0,1 3 3 16,0 1 1-16,0 4-3 0,-1 0-5 15,1 0-7-15,0 3-7 0,1-1-8 0,1 0-8 16,2 0-10-16,1-2-8 0,1-2-4 16,2 0-5-16,1 1-3 0,-1-5-1 15,2 0 0-15,1-1 0 0,-1-2 2 16,2-3 4-16,1-1 3 0,0-2 3 0,3-2 3 15,0-4-2-15,0-3-2 0,1-5-3 16,1 1-4-16,1-5-5 0,-2-1-1 16,3-2-4-16,-3 0-2 0,-1 0-11 0,0 2-23 15,-1 0-33-15,-1 4-41 0,-2-1-48 16,-1 3-58-16,-1 1-53 0,-1 3-9 0,-2-1 13 16,-2 2 33-16</inkml:trace>
  <inkml:trace contextRef="#ctx0" brushRef="#br0" timeOffset="75364.19">15339 16356 106 0,'-1'-2'166'0,"-2"2"-46"0,1 0-32 16,-1 4-27-16,-2 0-23 0,1 4-16 15,-1 1-12-15,1 1-3 0,-2 3-4 0,1 0-3 16,1 1 0-16,1-1 0 0,-1 0 0 16,1-1-2-16,3 1 0 0,0-1 1 15,0-3-2-15,1 1 0 0,3-3 2 0,0-1 1 16,-1 0-1-16,0-3 1 0,3 1 1 16,1-4 3-16,0 0-1 0,1-4 3 0,-1 1-1 15,2-5 1-15,-1 0 0 0,1-3-1 16,0 0 0-16,-1-5-1 0,-1 1 1 0,-3 0 1 15,2 0-1-15,-4 1-1 0,-1 1 2 16,-1 2-9-16,-1 1-21 0,-1 2-40 0,-4 3-57 16,2 1-31-16,-3 2-17 0</inkml:trace>
  <inkml:trace contextRef="#ctx0" brushRef="#br0" timeOffset="75596.75">15485 16316 128 0,'0'-3'199'16,"0"-1"-19"-16,-2 4-43 0,2 0-42 15,-2 4-35-15,1-1-25 0,-1 5-15 16,-1 0-7-16,2 3-6 0,-1 0-4 0,2 1-5 15,-1 1-14-15,1-1-24 0,-2 1-30 16,2 0-42-16,0 1-49 0,0-1-24 0,-3 0-2 16</inkml:trace>
  <inkml:trace contextRef="#ctx0" brushRef="#br0" timeOffset="75894.66">15536 16453 12 0,'0'-1'151'0,"2"-1"-19"16,-2 0-33-16,2 0-34 0,-2 2-29 0,1 0-17 15,-1 0-8-15,3 2-7 0,-3 0-2 16,2 0-1-16,-1-1 3 0,1 1 0 0,-1-2 3 16,2 2 6-16,0-2 4 0,1 0 3 15,0 0 4-15,3-2 1 0,0 0 1 0,0 1-1 16,0-3-3-16,2-2-2 0,0 2-3 15,0-1-3-15,0 1-3 0,0-2-2 0,-2 2-3 16,-3 0-2-16,3 2 0 0,-2 1-1 16,-2-1 2-16,1 2 0 0,0 2 1 0,-1 1 0 15,-1 1-12-15,2 0-23 0,-1 2-35 16,0-1-43-16,1 3-50 0,0-2-27 16,-1-1-2-16</inkml:trace>
  <inkml:trace contextRef="#ctx0" brushRef="#br0" timeOffset="76095.22">15760 16434 57 0,'1'-1'76'0,"2"-1"-21"0,-2 2-19 15,1-2-15-15,0 2-13 0,0-2-7 16,1 2-8-16,-2 0-7 0,4 0-7 16,-2 0-5-16,-2 0-2 0,4 0 2 0,-5-2 3 15,5 2 7-15,-3 0 6 0,-1 0 5 16,0 0 9-16,2 0 5 0,-3 0 5 15,2 0 6-15,-2 2 0 0,0-2 0 0,0 4-3 16,0-1-12-16,0 1-25 0,0 2-36 16,0 2-24-16</inkml:trace>
  <inkml:trace contextRef="#ctx0" brushRef="#br0" timeOffset="82348.58">20982 8974 10 0,'-17'-5'32'0,"0"-3"-2"0,-3 0-4 16,1 3 0-16,-4-3-3 15,-1 2-1-15,-2-1-1 0,-4 1-4 0,1 2 0 0,-3 0-1 16,-5 1 3-1,-1-1 1-15,0 2 1 0,-3 2 2 0,-2 0 3 0,-2 0 0 16,-1 2 1-16,-3 2 3 0,0-2 2 16,-1 1 4-16,-1 3 1 0,0-2-1 15,1 2 0-15,-2 1-3 0,2 3-3 16,-2-1-3-16,1 1-4 0,-1 3-2 0,-4 1-1 16,1 1-1-16,0 0-2 0,-2 4 0 15,1 0 2-15,-1 2 0 0,2 2 0 16,1 0 0-16,2 0 0 0,3 1 1 0,4 3-2 15,0-2 1-15,6 1-1 0,1 3-2 16,3 0-1-16,6-1-2 0,2 3 0 16,4 1-5-16,3 0-1 0,4 1-2 0,2-1-1 15,3 3 0-15,4-3 2 0,2 2 0 16,1 0 1-16,4 1 2 0,4-1 0 16,-2 2 1-16,6-1-1 0,3 1-2 0,-1 0 0 15,5 0-1-15,3 0-3 0,0 1 1 16,3-3-1-16,4 2 2 0,2-2-1 15,2-1 0-15,5-3 2 0,1 1 1 16,6-1-1-16,4-1-1 0,3-3 1 16,3 1 1-16,5 0 0 0,3-3-1 0,-1 3 0 15,6-2 0-15,2 2-1 16,3-3 1-16,3 1 0 0,3-2-2 0,5 2-2 16,2-2 1-16,6-1-2 0,3 3-1 15,4-2-1-15,-1 2 0 0,3 0 1 16,1-1 0-16,-2-1 2 0,3 0 0 0,1 0 2 15,0 0 0-15,1-2-1 0,3 0 0 16,1 0-2-16,1 0-2 0,-3-2-1 0,1 0-1 16,-2 0 1-16,0-2 1 0,-2-2 1 15,-2 2 0-15,2-1 0 0,0-3 1 0,2 0 0 16,-1 1-2-16,3-3 0 0,1-1 1 16,-1-1-1-16,0 1 1 0,-1-3 1 15,1-1 1-15,-1 0 0 0,1-1-1 16,-1-1 0-16,3 0 0 0,-3 0-1 0,1-4-2 15,-2 0 1-15,-4 0 0 0,-3-2 0 16,-2-2 0-16,-6-2 3 0,-1-1 0 0,-5-3-1 16,0 1 1-16,-4-5 0 0,-4 1-1 0,-4-4-3 15,0 0 0-15,-5-2 2 0,-3 0 0 16,-4-4 0-16,-3 0 0 16,-6-2 0-16,-4-2 3 0,-2 1-2 0,-8-1 0 15,-2-1 0-15,-7-3 0 0,-4 2-1 16,-5-1 0-16,-3-2 0 0,-7 1 0 0,-3-1 0 15,-3-1-1-15,-6-1 0 0,-3 2-1 0,-3-3-1 16,-4 1 1-16,-5-2-1 0,-1 2 2 16,-3-3 1-16,-3 1 0 0,0-2 0 15,-4 2 1-15,-2-2 0 0,-1 2-1 0,-3-1 0 16,-1 1 1-16,0 0 1 0,-2 2-1 16,-1-1 1-16,1 1 1 0,-2 2-1 15,1-1 0-15,-3 1-1 0,0 0-1 0,1 1 0 16,-3 1-1-16,-2-1 1 0,0 1-2 15,-3-1 2-15,-1 3 0 0,-4-1 0 0,3 2 0 16,-1-1 0-16,-3 1 0 16,0 1 0-16,2-1 0 0,-1 0 2 0,-3 2 3 0,4-1-1 15,-3 1 2-15,1 0 1 0,0 0-1 16,-1 1-1-16,-3 1 1 0,2 0 0 16,-1 2 0-16,-1 0 1 0,-3 0 0 15,0 0 2-15,1 2-1 0,-3 0-1 0,1 0 1 16,2 2 0-16,0-2 4 0,0 2 1 15,1-2 4-15,0 1 2 0,2-1 2 16,-1 2 0-16,2 0 0 0,-3 0 0 0,2 2-2 16,-3-2-2-16,-1 1 2 15,-2-1-1-15,-3 2 0 0,-1 0 0 0,-2-1-2 16,-2 3-3-16,-2-2-4 0,-1 2-1 0,0-1-2 16,-3 1-1-16,2 0-2 0,-2-1 1 15,1 3-2-15,-3-1-2 0,0 1-1 0,1 0-1 16,-2 1 0-16,2 2-1 15,0 1-15-15,5 1-27 0,0 2-38 0,4 0-43 16,1 3-42-16,2 1-50 0,4 1-43 16,4 5-8-16,5 0 18 0,1 3 32 0</inkml:trace>
  <inkml:trace contextRef="#ctx0" brushRef="#br0" timeOffset="84968.94">21625 12504 21 0,'-4'-5'42'0,"3"1"-10"0,-3 0-9 16,0 0-5-16,1 2-2 0,-1-1-3 0,1 1-1 15,-3 0 1 1,1 0 0-16,-2 0-1 0,-3 0 1 0,1 2-1 0,1-2 0 16,-4 2 0-16,-1 0-1 0,-1 0 2 15,-2 0 0-15,-2 0 3 0,-2 0 3 16,-1 0 1-16,-2-2 0 0,-1 0 1 0,-2 0 1 16,-1 1 0-16,-2-3 0 0,1 2-1 15,-3-2 0-15,1 2 0 0,0-2 0 16,-3 0 1-16,0 1 0 0,0-1 3 0,-1 2 1 15,0-2 3-15,0 0-1 0,-1 2 1 16,-3-1-1-16,1 1-2 0,-1 2-2 16,-2 0-3-16,2 0-1 0,-2 2-2 15,1 1-3-15,2 1-1 0,1 0-1 0,-2 4 0 16,4-1-1-16,1 1-1 0,-1 3-1 16,1 1 1-16,3-1-2 0,1 3 0 15,0 1 1-15,3 0-1 0,-1 2-1 0,2 0 0 16,2 2 0-16,2 0-1 0,-2 0-2 15,5 2-1-15,-1 0-1 0,2 0 1 16,1 2-2-16,2 0 0 0,0 0-1 16,3 2 0-16,-2-1 0 0,2 1-1 0,2 2 1 15,1 0-1-15,2 1 1 0,-2 1 0 16,4-1 2-16,-1 3-1 0,2 1-1 0,1-1 2 16,1 1 0-16,1 0-2 15,1-1-1-15,3 1 0 0,0-1 0 0,1-3 0 16,2 1 0-16,0-1 0 0,1-1 1 15,0 0-1-15,3-2 1 0,0-1 1 16,-1-1 1-16,3 0-2 0,0 0 0 0,1 0 3 16,2 0-3-16,2-2 1 0,2 1 0 15,1-1 1-15,2 2-1 0,2-2 1 16,2 0-1-16,2-2 0 0,3 0 0 0,2 0-1 16,1 0 0-16,3-2-1 0,2 1 1 15,4-3 1-15,0 0 0 0,3 0-1 16,-1 1 1-16,1-3 0 0,1 0-2 0,-1 1 0 15,4-1 1-15,-3-2 1 0,2 1-2 16,2-1 2-16,0 1 0 0,0-3 2 16,1 1-1-16,1-3-1 0,-1 3 1 15,1-3-3-15,2 1 0 0,-1 0-1 0,-1-1 0 16,3 1 1-16,-2 0-1 16,0-3 1-16,1 3 0 0,-3-2 1 0,1-1 0 15,-1-1-1-15,-1 2 1 0,0-2-1 16,-2-1 0-16,2 1 0 0,-3-2 2 15,2 2 0-15,-4-2-1 0,4-2 1 0,-4 2 0 16,4-2-1-16,-3-2-1 0,3 0-1 16,-4 0 0-16,4 0 0 0,-4-2 1 0,4 1 0 15,-3-1 0-15,0-2-1 0,1 2 1 16,-6-1 0-16,3-1 0 0,-3 0 0 16,-2 0 0-16,-2 1 0 0,-1-3 0 0,-3 0 0 15,-1 1 0-15,-1-1 0 0,-1 1 1 16,-3-1-1-16,0-2 0 0,0 3 0 0,-4-3 0 15,0 1 0-15,-2-1-1 0,1 1 1 16,-3-3 0-16,-1 1 1 0,-1-1-1 0,1 1 3 16,-2-2 2-16,0-1 3 0,-1 1 5 15,0 0 7-15,-1-3 6 0,0 1 4 0,-2 0 5 16,0 0 3-16,1-1-1 0,-3-1-4 16,1 0-1-16,-3 0-3 0,1 0-2 15,-1 0-1-15,1 0-3 0,-2-2 3 0,-1 1 0 16,-1-1 2-16,0 0 2 15,-2 0 3-15,-1-2 4 0,-1 2 0 0,1-2 1 16,-2-2 1-16,-2 2 3 0,0-1 0 16,-2-3 1-16,-2 2 0 0,1-2 3 0,-3-1-1 15,-2-1-1-15,-1 0-4 0,1-1-2 0,-2-1-3 16,-3 0-5-16,1-1-5 0,-4 1-2 16,0 1-5-16,-4-1-4 0,0 1-2 0,-1-1-3 15,-1 2-2-15,-1-1 0 0,-2 1 0 16,0-1 1-16,-2 1 1 0,-1-2 4 15,-1 3 1-15,-1-1 2 0,-1 0 2 16,-2 1 2-16,-1-1 3 0,-4-2 1 0,-1 3 3 16,-4-3 0-16,0 3 3 0,-3-3 4 15,-1 2 1-15,1-1 3 0,-2 1 0 0,-2-2 1 16,-1 3 0-16,2 1-5 0,-1 0-4 16,-2 0-2-16,1 3-3 0,2-1-5 15,-1 2-3-15,2 2-1 0,1-2-3 0,1 2-3 16,0 2-2-16,2-1-2 0,1 1-3 15,-1 2 1-15,1 2-2 0,-3-1-1 16,3 1 2-16,-3 2-1 0,1-1-2 16,-2 1 0-16,1 1 1 0,-1 1-1 0,-2 1 0 15,2 1 0-15,-1-1 1 16,-2 2 0-16,-2 0 1 0,0 1 2 0,0 1-2 16,-1 0 3-16,1 0 0 0,-2 0-3 0,2 3-4 15,1-1-17-15,-1 2-24 0,0 0-40 16,2 2-44-16,2-1-50 0,0 3-50 15,-1 2-40-15,5 0-29 0,-1-1-17 16,4 5-9-16,2 0-8 0,1-1 16 0,4 2 35 16,3 1 43-16</inkml:trace>
  <inkml:trace contextRef="#ctx0" brushRef="#br0" timeOffset="87640.88">21714 13726 17 0,'-13'-8'19'0,"-1"-2"-1"0,2 3-2 15,-2-3-2-15,1 3 2 0,-1-1 4 0,0 0 0 16,-1 1 5-16,1-1-1 0,-3 1 1 15,0-1-4-15,-1 0-4 0,0 1-2 16,1 1-3-16,-3 0-1 0,-2 1 0 0,1-1 3 16,0 0 2-16,-4 0 4 0,0 1 7 15,0-1 1-15,-4 0 6 0,0 2 2 16,1-1-2-16,-3 1-1 0,-1 0-3 16,0 2-2-16,0-2 0 0,0 2 0 0,-2 1 3 15,2-1 3-15,-2 0 1 0,-1 0 3 16,2 2-1-16,-4 0-2 0,3 0-2 15,-2 0-3-15,0 2-1 0,-1 2-3 16,-1-1-2-16,1 1-1 0,1 2-2 16,-2 2-3-16,3-1-3 0,-1 3-1 15,0-1-2-15,4 3-3 0,-1 1-1 0,4 0 1 16,-3 1-2-16,6 1-2 0,0 2 0 16,-1 0-2-16,4 0 0 0,-1 2-2 15,3 0 2-15,1 2 1 0,3-2-1 0,-1 2 1 16,2 2 1-16,-1 0 1 0,3 0 1 15,1 0 0-15,3 2 2 0,1-1-1 0,0 3-1 16,-1-2 0-16,6 1 0 0,-2 1 0 16,1 0-2-16,2-1-1 0,1 1 1 0,-1 2 0 15,2-3-2-15,2 3 1 16,2-2 1-16,-1-1 0 0,1-1 0 0,2 2 0 16,3-3 1-16,-1 1-2 0,0 0 0 15,2 0-1-15,2 0 0 0,-1-3 0 16,3 3-2-16,1-2 0 0,0 0 2 0,2 0 0 15,1 0-1-15,2-1 3 0,3 1 1 16,0 0 1-16,4 0-2 0,2-2 2 16,2 0 1-16,3 0 0 0,3-2 0 0,1 0-1 15,2 0-1-15,2-2 0 16,2 0-2-16,-1 0 0 0,4-1-1 0,-2 1 1 0,1-2 1 16,-1 0-1-16,1-1 2 15,2 1 0-15,-1-2-1 0,1 2-1 0,1-1 1 0,0-1-1 16,2 0 0-16,0-1 0 0,-1 1-1 15,3-1-1-15,3-1 2 0,-2 1-3 0,1-1 0 16,1 0 0-16,0 1 0 0,1-1 0 16,-3-1-2-16,2 1 1 0,-1-1 0 15,-2 1 0-15,0-1 0 0,0-1 0 0,-2 1 1 16,-1-1 0-16,2-1-1 0,-1 0 1 16,-1-1 0-16,2-1 0 0,-4-2 0 0,4 1 0 15,-4-1 0-15,2-2 0 0,0 0-1 16,-3 0-1-16,1 0 0 0,-1-2-1 0,-3-2 1 15,1 2 0-15,-2-2 1 0,0-2 0 0,-2 0 0 16,-1 1 0-16,-1-5-1 0,-1 0 1 16,-1 1 0-16,-4-3 1 0,-1-1 0 15,0 1-1-15,-4-1 2 0,0-3 3 16,-4 1 5-16,-1 0 9 0,-3-1 11 0,-4-1 9 16,2 0 11-16,-4 0 7 0,-1-1 5 15,-3 1 2-15,0-2-2 0,-3 0 1 0,-2 0-1 16,1 0-3-16,-2 0-4 0,-3-3-4 15,0 1-5-15,0 0-5 0,-3 0-4 0,1-2-5 16,-2 2-3-16,1-2-3 0,-3 0-2 16,-1-1 0-16,0 1-2 0,-2-2 2 0,-2 0 3 15,1-2-1-15,-3 2 4 0,-1-2 4 0,0 1 6 16,-4-1 3-16,0-2 1 0,-2 3 3 16,-2-3-3-16,-1 0-2 0,-1-1-7 0,-1 1-5 15,-4-2-2-15,0-1-4 0,0 1-1 16,-2-1 1-16,-2-1-1 0,-1 1-1 0,-1-3 0 15,-3 3 5-15,-2-2-2 0,0 1-3 16,-3-1 2-16,-2 1 2 0,0-1-3 0,-1 0-3 16,0-1-3-16,-3-1-1 0,0 0-5 15,-3-1-3-15,-2 1-3 16,-2-2-2-16,-2 1 1 0,-1-1-3 0,-3 2 3 16,-1 0-2-16,-1-1 3 15,-2 1-1-15,0 0 1 0,-1 1 0 0,1 1 2 16,0 0 0-16,0 1-2 0,1 3 1 0,4-1-1 15,0 2 0-15,2 3-4 0,1 1-1 16,3 2 0-16,2 2-4 0,2 2-9 0,4 3-22 16,0 1-51-16,4 3-86 0,2 3-93 15,4 1-86-15,1 6-73 0,4 2-59 16,1 6-4-16,1 1 57 0,3 6 80 16</inkml:trace>
  <inkml:trace contextRef="#ctx0" brushRef="#br0" timeOffset="89751.65">21398 14768 21 0,'-6'-4'50'0,"1"-2"2"0,0 2 1 0,0 0 3 15,-1 1 1-15,-2-1 3 16,4 0-1-16,-3 0-5 0,0 0-5 0,-1 1-7 15,0-1-3-15,-1 0-6 0,-2 0-2 0,0 0 0 16,0 2 2-16,-1-1-1 0,-2 1 1 0,1 0 1 16,-1 0-3-16,-2 2-1 0,0 0-4 15,0 0-1-15,-3 0-5 0,0 2-4 16,0 0-3-16,1 2-2 0,-4-1-1 16,1 1-2-16,-1 2 2 0,1 0 0 0,-2-1 3 31,-2 1 2-31,0 0 5 0,0 1 3 0,-2 1 4 0,-2 0 5 0,1-1 3 15,-1 3 1-15,-2-1 1 0,2 3 2 16,2-3 0-16,-2 3 0 0,0-1-1 0,2 2 0 16,3 1-4-16,0-1-2 0,1 2-4 15,0 2-1-15,0 1-2 0,1 1-1 0,2 2-2 16,1 0-1-16,0 1-1 0,4 3-3 16,1 0 0-16,1 0-1 0,1-1 1 15,1 3 0-15,1 2-1 0,4-1 1 0,-2 1-2 16,2 1-2-16,2 3-1 0,1-1 1 15,-1 0 0-15,2 1-2 0,2 1 0 16,2 0 2-16,2 1-1 0,0-1-1 0,4 2 0 16,-2-1-3-16,6-1 0 0,-1 0-2 0,1 0-2 15,3 1-2-15,-1-1-2 0,2 0 0 16,0 1-1-16,2-3 0 0,1 2 1 0,1-1 0 16,0-1 1-16,3 0 1 0,0-1 0 15,1-3 0-15,2 1 0 0,0 0 0 0,3-3 0 16,2-1 0-16,-2-2-1 0,1 0 0 15,1 0 0-15,2-2 1 0,-1-2 1 16,1 0-2-16,2 0 1 0,-1-2 1 0,2-2-1 16,1 0 0-16,3 1 3 0,-1-3 0 15,0 0-2-15,1-1 0 0,2-1-2 16,-1 1 1-16,2-1-3 0,0-2-1 16,-1 1-1-16,4-2 2 0,-3-1-1 0,4 1 0 15,2-1 0-15,-1-1 1 0,0-2-1 16,2 2 0-16,-1-2 2 0,-1-3 0 0,0 3 0 15,0-2 0-15,-1 0 2 0,-1-2 0 16,1 2 2-16,-4-2-2 0,1 0 0 16,1-2 0-16,-2 0-2 0,-2 0 0 0,0-2-1 15,0 1-1-15,-2-1-1 0,-1-2 1 0,-1 0 0 16,1 1 1-16,-4-3-2 0,-1 0 0 16,1 1 1-16,-1-3-2 0,-3 3 2 15,-1-3-1-15,1 1 1 0,-3-3 1 0,-1 3 0 16,-1-3 1-16,-1 1 0 0,-1-1 0 0,-2-1 0 15,0 2 1-15,-2-3-1 0,-2 1 1 16,-2-2 0-16,-1 1 0 0,-1-1 1 16,-3 0 2-16,-1 0 7 0,-2-2 6 0,-1-1 8 15,-1 1 6-15,-3 0 7 0,0-2 5 16,-2-2 0-16,-2 0 0 0,-3 0-3 0,1-2-1 16,-1 0 0-16,-3 1 1 15,1-3-1-15,-2 2 0 0,-1-2 0 0,-1 0-1 16,-1 1-4-16,1-1-4 0,-2-2-2 0,0 2-2 15,-1 1 1-15,0-1-1 0,0 0 1 16,0 0 2-16,-3 1 1 0,1-1 0 0,0 0-2 16,-1 0 0-16,0 1-2 0,0-3 0 0,-1 2-3 15,0-2-2-15,-1 3-1 0,0-1-3 0,-2 0-3 16,-1 0-2-16,0 1 0 0,-1-1-1 16,-1 0-2-16,-1 2 3 0,-2-2-2 15,-1 3-1-15,1-3-3 0,-4 2 0 0,1-2-1 16,-3 0 0-16,2 1-3 0,-4-1 3 15,0-2 1-15,-3 3-2 0,1-3 1 0,-4 0 1 16,0-1 1-16,-4 1 2 0,-4-2 1 16,2 1 3-16,-4-1 2 0,0 1-1 15,-3-1 2-15,0 0 0 0,-1 1 2 0,-3-1-1 16,2 1-3-16,-1-1 4 0,-3 1-1 16,-1-1-4-16,3 2 0 0,-2 1-2 15,0-1-2-15,2 0-3 0,-1 3-1 0,-2 1-1 16,2 0-2-16,0 0-3 0,-1 4 3 15,2 0-1-15,3 2-2 0,1 2-7 0,3 1-16 16,-1 3-37-16,4 3-70 0,-1 2-75 16,3 5-80-16,1 2-66 0,2 3-54 15,2 2-28-15,2 2-3 0,0 3 42 16,1 0 60-16,1 3 63 0</inkml:trace>
  <inkml:trace contextRef="#ctx0" brushRef="#br0" timeOffset="100380.35">21714 12299 37 0,'0'-4'94'0,"0"2"-7"0,0 0-6 0,-2 0-9 15,2 0-5-15,-1 0-6 0,1 2-3 16,-2-2-1-16,2 1 2 0,-2-1 4 16,0-2 4-16,-2 2 3 0,3-2 2 15,-3 2-2-15,1-2-5 0,-1 1-4 16,-1-1-5-16,1-2-5 0,-1 2-4 0,-2-1 0 15,0-1-1-15,0 0 1 0,-2 0-1 16,-2 1-4-16,0-3-3 0,-1 2-3 16,-3 1-5-16,1-1-3 0,-3 0-2 0,0 0-2 15,-3 1-3-15,1 1-2 0,-3 0-4 16,-1 0-4-16,0 1-1 0,0 1-1 0,-3 2-2 16,0 0 1-16,0 0 3 0,0 2 0 15,-1-1 2-15,1 1 1 0,-1 2 1 16,0 2 1-16,0 0 0 0,-1-1 0 15,1 3-2-15,-2 1 0 0,1 1 1 16,-3 1 1-16,3 3 1 0,-3-1 0 0,1 0 4 16,-2 3 3-16,0-1 2 0,0 2 3 15,0-2 2-15,-1 2 1 0,0 2-2 16,4-1-2-16,-3 1 1 0,1 2 0 16,1-2 3-16,1 2 0 0,-2 1 5 0,3 1 0 15,0 0 1-15,-1 2 0 0,2 0-4 16,1-1-1-16,-1 1-1 0,2 0-2 15,2 2-1-15,1-1-2 0,3 1-1 0,-1 2-2 16,4-1-3-16,2 1-3 0,1-1-3 16,2 3-2-16,4-1-3 0,2 3 1 0,1-3-4 15,3 3 0-15,2-1 0 0,3 0-1 16,3-1-1-16,0 1-1 0,4-1 0 16,0-1 0-16,1 1 1 0,2-3-2 15,2 3 1-15,1-3-3 0,0 3 3 0,3-3-1 16,0 3 1-1,3-3 0-15,0 3 1 0,2-3 0 0,2 3-2 0,2-3-1 16,1 1 0-16,1 0 0 0,1-1-1 16,3-1 1-16,1-2 0 0,1 1-1 15,1-1-1-15,-1-2-1 0,3 2-1 0,0-2 2 16,2-3 0-16,2 3 0 16,1-2 1-16,2-2 2 0,3 0 3 0,-1-1-1 15,5-1-1-15,3-2 2 0,0-2-4 16,4 1 0-16,2-3-2 0,3 0-1 0,0 1-1 15,0-1 1-15,1-1 1 0,2 1 0 16,-2-1 0-16,1-1 1 0,-1 1-1 0,2-3 2 16,-2 3 0-16,-1-2-1 0,1-1-1 15,-1-1-2-15,0 0 2 0,-2-1 1 0,1 1 0 16,-1-2 0-16,0 0 0 0,0 0 3 16,1-3-2-16,-3 1-2 0,-2-2 0 15,1 0-1-15,-3 0-1 0,-1-2 0 16,-1 1 0-16,-5-1 0 0,1 0-1 15,-3 0 3-15,0 0 1 0,-2-2 0 0,-2 2 1 16,-3-2 0-16,-1 1 1 0,-2-1 0 16,-2 0-3-16,1 0 2 0,-3-2 1 0,-3 3-1 15,-2-3 2-15,-1-2-3 0,-2 1 0 16,-2-1-1-16,-2 0-1 0,-2-1 0 0,-1-3 1 16,-2 1 1-16,-2 0 0 0,-4-3 0 15,1-1 1-15,-5 0 1 0,2 0-1 16,-6-3 5-16,2-1 2 0,-3 2 6 15,0-2 5-15,-3-2 3 0,-3 2 3 16,2-2 0-16,-2-2-4 0,-3 0-2 0,1-1 1 16,-3-1-2-16,0 0-2 0,-3-1 0 0,-1-3 0 15,-1 0-1-15,-1 1-2 0,-3-1-2 16,0-1-1-16,-4 1-2 0,3-1-2 0,-4-1 0 16,-1-1-1-16,0 1-3 0,-3-1 4 15,0 1-1-15,-1-1 2 0,0 2 1 0,-1-1 1 16,-1 1 1-16,-1-1-2 0,-1 1 1 15,1-1 0-15,0 3-3 0,-2-3 1 0,-1 3-1 16,0-1 0-16,-1 0-1 0,0 1-3 16,-2 1 4-16,-2-1-2 0,1 1 0 15,-1 0 0-15,1 1 1 0,-1 1 3 0,1-2-1 16,-1 2 2-16,1 1-1 16,-1 1 0-16,3-2-2 0,-3 2-1 0,2 0 0 15,1 0-1-15,1 2-4 16,-2-1 2-16,2 1 1 0,-2 0-3 0,3 0 1 0,-1 0-1 15,0 2 2-15,-1 0-3 0,2 0 1 16,-1 0 1-16,0 1 1 0,-2 1-2 16,0 0 1-16,1 0-1 0,-3 2 0 15,-2 0-2-15,0-1-1 0,-4 1 3 0,0 2-1 16,-4-1 0-16,-2 3-1 0,-3-2 0 16,-1 1-2-16,-1 1 0 0,-2 1 0 0,1-1 0 15,-1 1-1-15,0 1 4 0,1-1 2 16,1 3 3-16,2-3-1 0,1 2 1 15,2 1 0-15,1 1-3 0,3 0-5 0,3 1-10 16,4-1-22-16,0 2-52 0,3 2-84 16,2 0-102-16,2 2-93 0,1 0-86 0,3 0-73 15,-2 2 0-15,6 2 59 0,-1 0 87 16</inkml:trace>
  <inkml:trace contextRef="#ctx0" brushRef="#br0" timeOffset="109455.23">21732 13655 46 0,'-5'-6'80'0,"1"1"-4"0,1 1-5 15,-3-2-8-15,3 2-8 16,-3 0-10-16,2 1-12 0,-1-1-7 0,0 0-6 15,-2 0-3-15,0 0 2 0,-2 1-1 16,0-1 0-16,-2 0-3 0,-1 0 0 16,-3 0 1-16,1 1-2 0,0-1-1 0,0 0 3 15,-3 0 1-15,1 0 3 0,0 2-3 16,-2-1 2-16,2 1-4 0,-1-2-1 16,-1 2-2-16,-2-2-3 0,2 2-1 15,-1 0-2-15,-1 2 0 0,-1-2-1 0,3 2 0 16,-4 0 0-16,1 0 2 0,-3 0 2 15,2 2 4-15,0-2 5 0,-1 2 3 16,-1 0 3-16,1 0 4 0,-2 2 3 0,1-2-1 16,0 2 0-16,1-1 0 0,-2 1 0 15,-1 0-1-15,2 0-3 0,-1 2 0 16,-1-1-1-16,2 3-4 0,-1 0 0 0,-2-1-4 16,2 5-2-16,-2-1-3 15,2 0 0-15,0 1 0 0,0 1 1 0,0 2 0 16,0 1 3-16,0-1 0 0,2 2 2 15,0 2-1-15,0 0-1 0,3 0-1 16,-2 0-2-16,4 2-1 0,-1 0-1 0,3 0-1 16,-1 0-3-16,2 2 1 0,0 0-1 15,3 0 0-15,-1 1-1 0,3 1-1 16,0 0 0-16,4 0-2 0,-2 1-2 16,3 1 2-16,0 0 1 0,1-1-1 0,2 1 1 15,2 2 0-15,0-3-1 0,0 1 0 16,2 0-1-16,0-1-2 0,1 1 1 0,1-2 0 15,1 1 0-15,0-1 1 16,3 0-1-16,1 0 0 0,0-1 0 0,3-1 0 16,1 2-1-16,1-2 0 0,2 0 0 0,1 0 0 15,4-2 1-15,0 1-1 0,2-1 1 16,2 0-1-16,2 0 2 0,1-2-2 16,3 2 0-16,1-2 0 0,2 0 1 15,0 1-1-15,4-1 0 0,-1 0 0 0,4 0 0 16,0-2 0-16,2 2-1 0,0-2 2 0,2 2 1 15,0-2-1-15,2 0 2 16,2 0 0-16,-1 1 0 0,0-3-3 0,2 2 0 0,0-2-2 16,2 1 1-16,0-1-1 0,0-2 0 15,1 2 0-15,2-1 1 0,1-1 0 16,-1 0 1-16,0 1-1 0,3-3-1 0,1 2 0 16,0-1 2-16,-1-1-1 0,2 1 1 15,1-1 0-15,1-1 0 0,-3-1 1 0,1 1-2 16,-2-1 1-16,3 1-2 0,-1-1-1 15,-3-1 1-15,-1 0-1 0,2-3 0 0,-3 1 2 16,-1 0-3-16,-4-3 2 0,0 1 1 16,-3-2-1-16,-3-2 1 0,-1 0 1 0,-3 0 1 15,-3-2 0-15,-1-2-1 0,-4 1 1 16,0-3-1-16,-3 0 1 0,-1-1-1 16,-2-3 0-16,0 1 0 0,-3-1 0 15,-1-1 0-15,-1-3 0 0,-1 1 1 0,-2 0 1 16,-1-3 1-16,0 1 1 0,-3-2-1 0,-2 2-2 15,1-2 2-15,-5-1-1 0,1 1-1 16,-1 0 2-16,-2-2 0 0,-1 2 1 0,-2-2 3 16,-1 0 4-16,-2 0 8 0,0-2 7 15,-2 0 11-15,-1 0 9 0,-3-2 8 0,1 0 7 16,-3 0 1-16,-1-1 1 0,1-1 0 0,-3 0 2 16,-1 0 1-16,-1 1 2 0,1-3 2 15,-3 0 3-15,-1 1 1 0,-2-1 2 16,1 0-1-16,-3-1 1 0,-2 1 1 0,1-2-1 15,-2 1-3-15,-3-1-5 0,0-1-6 0,-3 1-5 16,1-1-7-16,-2 1-4 0,-3 1-3 16,-1-1-4-16,-2 0-5 0,-2 1-4 15,1 1-4-15,-2 0-7 0,-2 1-6 16,-1 1-1-16,2 0-3 0,-3 1-1 0,-1 1-4 16,-2-2 0-16,1 2 3 0,-4-2-1 15,1 2 2-15,0-1-1 0,-1 1 3 16,0-2 0-16,-3 0-3 0,0-1-3 15,-1 1-1-15,-1-2 0 0,-1 2-3 0,-3-1 1 16,0 1 3-16,-1-2 3 0,0 3-2 0,-2 1-2 16,1-2 2-16,-1 2-2 0,1 2-2 15,0 0 0-15,-1 0 5 0,-1 2-2 16,1 2 0-16,0 0 2 0,0 0 0 16,0 3-4-16,0 1-4 0,3 2-10 0,-3-1-20 15,2 5-48-15,2-1-77 0,0 2-96 0,2 2-91 16,3 2-86-16,2 2-83 15,3 2-10-15,3 2 48 0,1 0 82 0,2 2 85 16</inkml:trace>
  <inkml:trace contextRef="#ctx0" brushRef="#br0" timeOffset="116454.93">22414 15107 48 0,'-1'-6'84'0,"-1"0"-13"0,-1 1-7 16,2-1-6-16,-1 0-5 0,1 0-2 16,-4 1-4-16,4 1-5 0,-3-2-3 0,3 2 3 15,-3-1 3-15,0-1 1 0,1 0 4 0,0 0 1 16,-3 1 0-16,1-1-6 0,-2 0-7 15,0 1-6-15,-1-1-9 0,1 0-9 16,-2 0 0-16,-2 1-6 0,1-1-1 16,-1 0-1-16,-1 1 1 0,-3 1 0 0,1-2 0 15,0 2-1-15,-4 0-2 0,0 1 0 16,-1-1-1-16,-1 2 0 0,-3 0-1 16,-1 2 0-16,-2 0 1 0,-1 0-1 15,-3 0 1-15,-1 2 1 0,-4 0 4 0,2 0 4 16,-4 0 2-16,-1 1 7 0,-1-1 4 0,-2 2 5 15,0-2 3-15,-1 2 3 0,0-2 3 16,-1 2 0-16,1-1-2 0,0 1-2 16,0 0-2-16,2 0-4 0,-1 0-1 0,2-1-5 15,1 1-3-15,2 2-2 0,1-2-1 16,-1 1-1-16,1-1-1 0,4 2 2 16,-1 0 3-16,0-1 2 0,-1 1 4 0,1 2 7 15,-2 1 6-15,0 1 4 0,0-1 7 16,-1 3 6-16,-3 1 5 0,-1 2 0 0,0-1 1 15,-1 1-1-15,1 0 1 0,0 2 0 16,1 0 0-16,-2 1 0 0,5-1 1 16,0 0 1-16,1 0-1 0,0 2-4 15,3 0-1-15,1 0-4 0,3 0-4 0,0 2-5 16,4 2-6-16,2 0-4 0,1 0-5 0,2 2-6 16,2-1-2-16,4 1-3 15,-1 0-3-15,4 2-1 0,0-1-2 0,4 1-1 16,1 1-2-16,3-1 2 0,1 2 1 0,1-1 1 15,3 1 6-15,1-1 2 0,2 1 5 0,2 1-2 16,2-1 1-16,3 2 0 0,1-1-6 16,3 0-2-16,-1 1-4 0,5-1-2 15,1-1-4-15,4 0-3 0,0-1-1 0,3 1-2 16,0-3 0-16,4-1 3 0,1 2-2 16,3-2 4-16,-1-3 0 0,3 3 0 15,1-2-1-15,0-2-2 0,1 0 0 16,0 0-1-16,3 0 0 0,0-2 1 0,-1 0 0 15,3-2-1-15,-1 0 0 0,1 0-2 16,1-1-2-16,-2-3 0 0,2 2 0 0,0-1 1 16,1-3 0-16,1 2 0 0,0-1 0 15,0 1 1-15,2-1-2 0,0-1-2 0,-1 0 1 16,3 1 1-16,-2-3-2 0,1-1 0 0,-1 0 2 16,0-3 2-16,0 1 2 15,-1-2-2-15,-1-2 0 0,2 0-1 0,-3-2-1 16,2-2 3-16,-1 0-2 0,-1-2 1 15,2-2 2-15,-3 3-2 0,-1-3 0 0,-1-2-6 16,1 1 0-16,-3-1-1 0,1 0-1 0,0-1 0 16,-2-1 0-16,-1 1-1 0,0-1 0 15,-1-1 0-15,0-1 0 0,-2 1 0 16,-2-1 0-16,1-1 0 0,-3 0 2 0,0-1 1 16,-4 1-1-16,0-2 4 0,-1-2-1 15,-3 2 3-15,0-3-1 0,-4-1 0 0,1 2-1 16,-4-2 1-16,-1 0 1 0,-1-2 0 0,-3 2 1 15,-1-2 3-15,0 2 1 0,-5-2-2 16,-1 2 0-16,-1-2-1 0,-1 0 0 0,-3 0-2 16,1-2 3-16,-4 0-1 15,0-1 1-15,-2 1-1 0,-1-2-1 0,-3 0 3 16,1 1 0-16,-4-1 1 0,0-2 2 0,-2 0 1 16,-1 1 3-16,-2-1 0 0,-1 0-1 15,-3 1-1-15,1-1-2 0,-3 0 0 0,-2 1 0 16,-2 1-5-16,2-2 1 0,-5 3 0 15,1-1-2-15,-2 0-1 0,0 0-3 0,-2 1 3 16,1 1 0-16,-1 0 0 0,-3 0-1 0,3 0 1 16,-2 2 1-16,0 2 0 0,0-2 0 15,-2 2 0-15,0 2-2 0,-2-2 0 0,-1 2-1 16,-2-2 0-16,-3 2 0 0,-3-3 1 16,1 3-1-16,-4-2-2 0,-4 2-8 15,-1 0-20-15,-5 2-41 0,-2 0-58 0,-9-1-72 16,-2 5-73-16,-4 3-68 0,-5 3-62 15,-4 1-51-15,-4 4 4 0,-3 2 47 0,0 1 57 16,-4 1 71-16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2T06:38:36.2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16309 13901 77 0,'0'-4'117'0,"0"0"-16"0,0 2-9 16,0 0-5-16,0 0-5 0,0 1-2 15,0-1-3-15,0 2 1 0,0-2 5 16,-1 2 6-16,1-2 9 0,0 2 8 15,-2 0 4-15,2-2 2 0,-1 2-5 0,1-2-6 16,-2 2-5-16,0-2-9 0,-1 2-3 16,0-2-2-16,0 0 0 0,0 0 1 15,-3 0-1-15,3 1 0 0,-3-3-5 16,-1 2-7-16,0-2-7 0,0 2-8 16,-2-2-12-16,-2 2-9 0,1 1-8 15,-5-1-3-15,1-2-1 0,-4 2 1 0,0 0 3 16,-4 0 2-16,1 0 5 0,-4 0 4 15,0 0 1-15,0 0 2 0,-3 2 1 0,-1-1 3 16,1 1 3-16,-2-2-1 0,1 2-2 16,0-2-4-16,-2 2-4 0,1 0-6 15,2 0-9-15,-3 0-7 0,3 2-2 16,-2-2-3-16,1 2-2 0,0 1 1 0,3-1-2 16,-1 2 1-16,-1 0-2 0,2 2 0 15,0-1-2-15,3 1-2 0,0 2 2 16,2-1 0-16,2 3-2 0,-2-1-1 15,2 1 0-15,3-1 0 0,-1 1 1 0,2 1-1 16,1 1 0-16,0-1 0 0,1 1 0 16,1-1-1-16,-1 2 1 0,2 1 0 15,1-1 0-15,-1 2 2 0,0 2-1 0,0 1 1 16,1-1 0-16,-1 2-2 0,0 2-2 16,1 0 0-16,-1 0 0 0,2 0 2 15,-2 1 0-15,2 1 2 0,0 0 0 16,1 0 2-16,0 0 1 0,-1 0-2 0,2 0 0 15,2 0 0-15,-3-1 1 0,3 1-3 16,0 0 2-16,1 0 0 0,1 0-2 0,-1 0 0 16,1 0 0-16,1-1-1 0,2 3 0 15,0-2 0-15,0 2 0 0,2-2-1 16,0 1 0-16,1-1 1 0,1 2 0 0,1 0 0 16,0 0 0-16,0-1 0 0,3 1 0 15,1-2 0-15,-3 2 0 0,4-2 0 0,1-1 2 16,-2-1 1-16,1 2-1 0,1-2 2 15,2 0-1-15,-3 0-3 0,3 0 0 0,1 0-1 16,-2 0 0-16,2 0 0 0,1-2 3 16,1 2 0-16,-1-2 2 0,4 2-2 15,0-2 0-15,1 0 3 0,2 0-5 16,1 0 2-16,0 0-1 0,4-2 3 16,0 2 1-16,1-1-3 0,1-1 1 0,3 0 4 0,-1 0-2 15,6 0 2-15,1 0-2 0,-1-2-1 16,4 3 2-16,0-3-2 0,4 2 1 15,-1-2-2-15,3 2-3 0,1-1 0 16,0 1 0-16,0-2-1 0,3 0-1 0,-1 1-1 16,0-1 2-16,0 0 1 0,1-2-2 15,3 1 2-15,0-1 0 0,-1 0 2 0,2-1-1 16,3-3 3-16,-1 3-1 0,1-3-3 16,3-1-1-16,0 1 1 0,0-1 0 0,1-2-1 15,3-1 1-15,-3 1 1 0,2 0-1 16,-1-2 1-16,-1-1-2 0,0-1 1 15,2 0 0-15,-2 0 1 0,0-2 2 0,1 0 0 16,1-2 4-16,-1 2-2 0,1-2-2 16,0 0 0-16,2 1-3 0,-1-1-1 15,1-2-3-15,-1 0-1 0,1 0 3 0,1-1 0 16,-3 1 2-16,-1-2 1 16,-2 2 1-16,-1-2 0 0,-2 3-2 0,-1-3 1 0,-5 2-3 15,3-2 0-15,-5 3 0 0,0-3 0 16,0 2 1-16,-4-2-1 0,2 3 2 15,-1-3 1-15,-2 0 1 0,-1 0 0 0,1 1 1 16,0-1 1-16,-3-2-1 16,3 1-3-16,-2-1 0 0,0-1 0 0,-2 1 1 15,0-2 1-15,-1 1 0 0,0-1 0 0,-2 1-2 16,-3-1 0-16,-1 1 0 0,-1-3 2 16,-3 3-1-16,-1-3 2 0,-3 1 1 0,-1 0 1 15,-1-3 1-15,-1 1-1 0,-2 0 1 16,-1-1 2-16,-2-1 0 0,-2 0-1 15,0-2-2-15,-2-1 3 0,0 1 0 0,-1 0-2 16,-2 0 0-16,-1-2 0 0,-1 2 0 16,0-2-1-16,-2 0-1 0,-1 0 1 15,-2 0 0-15,2 0 1 0,-3 0 1 0,0 0 0 16,-1-1 1-16,-1 0-1 16,-1-1-5-16,0 0 1 0,-1 0-2 0,-4-2-2 15,2-2-2-15,0 0 1 0,-3 0 0 0,1-1 2 16,-2-3 1-16,0 1 2 0,-2-1 3 15,-2 1 0-15,0-1 1 0,1 0-1 0,-5-1 0 16,1 1-1-16,-2 1-1 0,0-1 1 16,-4 1-2-16,0-1 3 0,-1 0-4 15,0 1 0-15,-2-1 0 0,-2 1-1 16,-2-3 2-16,0 3 1 0,-2-3 0 0,-1 3-1 16,-1-1 2-16,1 0 1 0,-2 3-3 15,-2-3-1-15,0 3 0 0,0-1 1 0,-1 0-2 16,-1 1 1-16,0-1 1 0,-2 2-4 15,0 0 1-15,-2 1 3 0,1 1 2 0,0 0 0 16,-2 0-2-16,-1 0 3 0,1 2-1 16,0 0-2-16,0 0-3 0,-2 0 0 15,1 2 1-15,-1 0-2 0,0 0 0 16,-2 0-2-16,0 2 0 0,-1 0 2 0,1 0-2 16,-1 1 3-16,0-1-2 0,-1 2 1 15,0 0 1-15,0 1 0 16,2-1 0-16,-3 2-2 0,1 0 0 0,-1 1 2 15,0-1 0-15,-2 1-2 0,-1 1 2 0,2 0 4 16,-5-1-2-16,1 1-2 0,-3 1 0 16,1-1-1-16,-4 1-4 0,-2 1 1 15,-1-1 0-15,-3 2 2 0,1-1 1 16,-2 1 0-16,2-1 0 0,-2 1-1 0,1 1-1 16,-1-1 3-16,1 0 2 0,3 1 1 15,0 1 2-15,1-2 2 0,1 3-2 16,1-1-3-16,1 0-2 0,1 1 0 0,2 1 0 15,0 0-5-15,-1 0 2 0,3 0 3 16,-2 2 1-16,3 0-1 0,1 1 3 0,0 1 2 16,2 0 0-16,1 0-5 15,-1 0 0-15,3 1-1 0,2 3-4 0,-2-2-2 16,3 2 1-16,0 0 5 0,2 0-4 16,0-1 3-16,1 1 0 0,3 0 2 0,1 0-1 15,4 2-1-15,-1-3-1 0,4 1-7 16,3 0-4-16,1 0-9 0,1 0-10 15,6 1-16-15,-2-1-29 0,4 2-42 16,0-2-63-16,2 1-72 0,3-1-72 16,-2 2-59-16,3 2-43 0,1-1-35 0,-4 1 20 15,2-1 54-15,-1 3 68 16</inkml:trace>
  <inkml:trace contextRef="#ctx0" brushRef="#br0" timeOffset="19423.22">18925 15333 24 0,'-2'-2'67'0,"2"1"-1"16,-2-1-3-16,2 0-3 0,-3 0-2 15,2 0-2-15,0 0-4 0,-1 0-2 16,0 0 0-16,0 0-1 0,2 0 0 0,-1 0-2 16,-1 1-2-16,-1-1-3 0,2-2-3 0,-1 2-5 15,-1-2-8-15,-1 2-3 0,0-2-4 16,1 1-1-16,-3-3-1 0,0 2-1 15,-2-2 2-15,-1 1 1 0,1-1-2 16,-3-2-2-16,0 3-2 0,-1-3-1 0,-3 0-4 16,1 1 0-16,0-1-2 0,-5 1 1 0,2-1 2 15,-1-2 1-15,-1 3 0 0,-3-3 4 16,0 1 2-16,-1-1 1 0,-1 1 1 0,-4-1 2 16,2 1 0-16,-3-1 0 0,-1 1 0 15,-2-1 1-15,-2 1-1 0,0-1-2 16,-2 0 0-16,0 1-2 0,-2-1 0 0,0 1-3 15,-2 1 0-15,1-1 3 0,-2 1 3 16,-3-1 1-16,2 1 2 0,0-2 1 16,-3 3 1-16,1-3-1 0,0 3 2 0,-1-1-1 15,1 0 2-15,-1 1-1 16,1-1 0-16,-1 1 0 0,0-1-2 0,1 0 2 16,-1 1 1-16,-1-1 1 0,1 0 3 15,-1 3 2-15,1-3 2 0,0 2 0 0,2 3 1 16,1-3-1-16,-1 2-2 0,2 2-5 15,0 0-5-15,-1 0-4 0,3 0-5 0,0 2-1 16,0 0-1-16,1 0 2 0,1 0 2 0,1 2 4 16,0-2 3-16,0 2 1 0,3 0 5 15,-1 0 0-15,1 0 0 0,0 2 0 16,0 0-1-16,1-1-3 0,0 3-3 0,-1 2-3 16,2-3-3-16,-1 3-1 0,1 0-4 15,-1 1 1-15,2 1 1 0,-1-1 1 16,1 1 0-16,-1 1 1 0,3 1 1 0,0-1 2 15,0 1-1-15,4-1-1 0,-1 0 1 16,2 3-1-16,1-1 0 0,1 0-3 16,0 3-3-16,4-1 0 0,1 0-1 15,0 2-2-15,2 0-3 0,-1 1-3 0,3 1 0 16,1 0-1-16,2 0-2 0,0 0 1 16,0 2 2-16,4 2 2 0,0-2 1 15,-1 3 0-15,3 1-1 0,0 0 3 0,3 1-3 16,3 3 3-16,0-2-2 0,3 1 1 0,-1 3-1 15,4-1 0-15,0 1-2 0,3-1-1 16,1 3 2-16,2-1 1 0,2 0-1 0,1 1 0 16,2-1 1-16,-1 1-2 0,4 1 0 15,1-2-1-15,-1 3 0 0,2-1 0 0,2 0 2 16,0 0 3-16,1-1-3 16,2-1 3-16,1 1-1 0,1-1 0 0,0-2 1 15,4 1-3-15,0-1 2 0,1-1-1 16,2 0 2-16,1-3-2 0,1 3 2 0,0-3-1 15,0 1 0-15,2 0-1 0,1-1 1 16,2 1 2-16,0-2-4 0,2 2 0 0,0-3 0 16,2 1 0-16,0-2 1 0,0 0-1 15,2 0 2-15,-1-2 0 0,3-2 1 16,-2 0-3-16,0-2-2 0,-1 0 1 0,0-2-2 16,1 0 1-16,0 1-1 0,1-1 2 0,-2-2-1 15,1 1 0-15,-2-3 0 0,1 2 1 16,0-1-1-16,-1-1 0 0,-1 1 2 0,2-1-3 15,-4-1-1-15,4-1 1 0,-1 1 0 16,2-1 1-16,-3-1-1 0,4-1 1 0,-3 1 2 16,2 0 4-16,-2-1-1 0,1-1-1 15,-1 2 2-15,2-3 0 0,-3 3-1 0,3-2-2 16,-1-1 0-16,1 1 2 0,0 0-1 16,-2 0-1-16,1-1-1 0,-1-1 0 15,2 2 0-15,-3-2-2 0,3-1 0 0,-1 1 0 16,-1 0 1-16,-1 0-2 0,2-2 1 0,-1 2 0 15,-1-3 0-15,2 1 1 0,-4-2 0 0,0 0 3 16,2 0-2-16,-3 0 5 0,-1-2-1 16,1-1-1-16,-1 1 1 0,0-2-1 15,-1 0 2-15,1-2-1 0,0 3 1 16,-1-3 0-16,1 0 0 0,0-1 0 0,-3 1 2 16,1-2 0-16,-2 1 1 0,1-1 0 15,-4 0 1-15,-1 1 1 0,1-1-1 0,0 0 2 16,-2-1 0-16,-3 1 1 0,0-1 2 0,-1-1-2 15,-1 1 0-15,-3-3-1 0,1 3 2 16,-4-3-1-16,-1-1-3 0,-1 2 1 16,0-3 1-16,-2-1 0 0,-1 2 2 0,-3-3 3 15,0 1 1-15,-2-2 0 0,-1 2 0 16,1-2 1-16,-2 0-1 0,-4-2-4 0,3 1 0 16,-3-1-1-16,0 2 2 0,-2-2 0 0,-2 2 1 15,-1 0 4-15,0 0-4 0,-3 0-2 16,1-1-4-16,-2 1-1 0,-2 0-3 15,-2 0-2-15,1 0 3 0,-3-2 0 0,0 2-1 16,-2-2 0-16,-2 0 1 0,-1-1-1 16,-3 1-3-16,0-2-3 0,-4 1 2 0,-2-1-2 15,-1 0 3-15,-3-2-1 16,-1 0 0-16,0 0 1 0,-4-2 0 0,0 2-1 16,2-1 0-16,-4-3-1 0,-1 2 0 0,0-1 1 15,-2-1-3-15,0 0 3 16,-2 1-2-16,-1-3-1 0,1 2 3 0,-1-1-3 15,-3-1 3-15,1 1 0 0,0 1-3 16,0-2 1-16,-3 1-1 0,3-1 0 0,-2 1 1 16,0-1-2-16,0 0 1 0,0-1 0 15,-3 1 1-15,2 1-1 0,-1-1 0 0,0 1 0 16,-2-1 3-16,1 0-2 0,-1 1-1 16,1 1 1-16,-1 1 1 0,0-1 2 0,1 0-2 15,1 2 0-15,-2 1 1 0,2-1 0 16,-1 2-1-16,1 0 3 0,-2 2 0 0,2 0 1 15,-2 0 0-15,3 2 1 0,-3 0 0 16,2 0-7-16,-1 2 0 0,1 0 0 16,-3 0-1-16,3 2-1 0,-4-1 0 0,-1 3 4 15,-1 0-2-15,0-1 0 0,-1 1 0 16,-2 2 3-16,-2-1 0 0,1 1-3 0,-3-1 2 16,0 3 0-16,0-1-2 0,-3 1-3 15,0-1 1-15,-2 1 1 0,1 1 0 0,-1-2 0 16,2 3 0-16,-2-1-1 0,2 1 1 15,0-1-1-15,0 0-1 0,0 3 1 16,2-1 0-16,0 0 0 16,2 1-3-16,-1 1-1 0,5 0-3 0,-1 2-10 15,2 0-12-15,2 0-26 0,-1 2-45 0,1 2-74 16,2 0-81-16,-1 4-69 0,1-1-59 16,0 3-41-16,4 2-18 0,0 1 15 0,4 0 51 15,1 3 62-15,0 1 60 0</inkml:trace>
  <inkml:trace contextRef="#ctx0" brushRef="#br0" timeOffset="24250.71">13339 16488 47 0,'-3'-4'86'0,"-2"2"-7"0,2-2-1 15,-3 2-4-15,3 0-7 0,-3 1-8 0,1-1-7 16,-1 0-6-16,1 0-6 0,2 0-1 15,-4 0 1-15,3 0 0 0,-1 0-2 16,-1 0-4-16,-2 0-6 0,2 0-6 0,-2 1-7 16,-1-1-7-16,-1 0-5 0,-1 0-3 15,-1 2 0-15,-2-2-2 0,-3 2 1 16,1 0 1-16,-3 2 3 0,-1-2 3 0,-3 2 2 16,0 0 1-16,-2 1 3 0,0-1 0 15,-4 2 0-15,1 0 0 0,-1 0-3 0,-1 0 1 16,-3-1 1-16,1-1 2 0,0 2 0 15,0-2 2-15,0 2 3 0,-1-2 1 0,1 0-1 16,0 0 3-16,0-1 0 0,0 1 3 16,1 0 1-16,1 0 3 0,2 0 5 15,-3 0 1-15,3 0 1 0,-2 2 0 0,1-2 1 16,0 1-1-16,0 1-1 0,0 0 1 16,2 2 2-16,-2-2 0 0,-1 1 1 0,1-1 1 15,1 2 0-15,1 0-5 0,0-1-2 16,-1 1-2-16,4 0-5 0,-1 1-4 15,-1-1 0-15,6 2-3 0,-3-1-2 16,1 3-3-16,2-3-1 0,1 3-2 0,-1-1-3 16,2 3-1-16,1-3 0 0,2 3-2 15,-1-1 1-15,1 1-1 0,3-1 1 0,-2 2-1 16,2-1 0-16,1 1 2 0,0 1 1 0,0-1 3 16,2 0 0-16,2 2 3 0,0 1-1 15,0-1 1-15,2 0-1 0,1 2-2 0,1-1-3 16,1 1-3-16,2 0-1 0,0 0-2 15,0 2-1-15,2-2 0 0,1 2-1 0,1 2 2 16,-2-2 1-16,5 2-1 0,0 2 1 16,0-2 2-16,0 2 3 0,3 2 0 0,1-2 3 15,1 1 1-15,5-1 2 0,-1 2 0 16,3 0 0-16,1-2-2 0,4 1-1 0,2-1-1 16,2 0-1-16,3 0-1 0,3 0-1 15,2 0 0-15,1-2-1 0,3 1 0 16,1-1 0-16,2 2-1 0,1-2 0 15,1 2-2-15,2-2 1 0,2 0 0 0,3 0 2 16,0 0 3-16,3 0 4 0,0 0 7 0,1 0 5 16,0-2 3-16,4 2 4 0,-1 0 1 15,2 2-3-15,1-2-4 0,3 1-1 16,1-1-4-16,2-2-3 0,2 2-3 0,4-2-1 16,1 0-4-16,2-1-3 0,3 1-2 15,1-2-2-15,0 0 1 0,2-2 0 16,1 2-2-16,0-1 1 0,0-1 3 0,0 0 2 15,0 0-2-15,-2 0 0 0,2 1-1 16,-3-3 3-16,3 2-3 0,-1-1 3 16,1-1 4-16,-3-2 7 0,1 3 5 15,-2-3 3-15,0 1 1 0,1-1-1 16,-1-1 0-16,-1 1-6 0,1-1-2 16,-1-1-4-16,1 1-1 0,0 1-2 0,3-1-3 15,-3 1 2-15,1-2 2 16,0 3 3-16,0-3 0 0,-3 3 3 0,-1-3 3 15,0 3-1-15,0-3-1 16,0 3-2-16,-2-3 1 0,0 1-5 0,0-1-2 16,0 1-4-16,0-1 0 0,0-1-2 15,0 2-2-15,0-3 4 0,1 1 3 16,1-1 3-16,-1-1 5 0,4 2 2 0,-2-3 2 16,1 1 2-16,1 0 0 0,0 0-5 15,1-1-4-15,-3 1-3 0,1-2-4 16,0 0-5-16,-4-1-4 0,0 1 1 15,-2-2-1-15,-4 0 1 0,-1-2 1 0,-2 0 0 16,-2 0 0-16,-1-2 0 16,-4 0 0-16,0 0-1 0,-2-1 2 0,-1-3-2 15,-3 0 2-15,1 0 1 0,-5 1 0 16,2-3-2-16,-5 0-1 0,1-1 0 16,-5-1-3-16,0 1-1 0,-3-3 0 0,-2 3 0 15,-1-3 0-15,-4 1 2 0,0 0 1 16,-1-1-1-16,-3 1 2 0,1-1 0 15,-4 1 0-15,0-1-1 0,0 1 2 16,-4-2 0-16,0 1-1 0,-1-1 2 16,0 0 0-16,-4-1 1 0,0-1-1 15,-2 2 0-15,1-3 1 0,-4 1 0 16,1 2-1-16,-1-2 1 0,-1 1 0 16,-1-1 0-16,0 2 0 0,0-2-3 0,-2-1 4 15,1 1-2-15,-1 2 3 0,0-3-1 16,-2 3 2-16,-1-2 4 0,1 2 0 15,-1-3 3-15,-3 1 2 0,1 0-1 0,0 0 2 16,-2-1-3-16,0-1-1 0,0 2-4 16,-2-2-1-16,0 0-1 0,-1 0-1 15,-1-1 1-15,1 1-1 0,-1 2 2 0,-3-2-1 16,0 2-2-16,0-3-2 0,-2 3-1 16,-2-2-1-16,0 2-4 0,-1-2 1 0,-3 1 2 15,-1-1 2-15,0 2 3 0,-1-2 2 16,-1 2 2-16,-2-2 0 0,-1 1 1 15,-1-1-2-15,1 0 0 0,-2 0-3 0,-2 0 0 16,-2 0 1-16,-1-1-3 0,2 1 2 16,-4-2-2-16,-1 0 1 0,-1 0 1 15,0 0 1-15,-4-2 1 0,1 2-1 0,-3-2 0 16,-1 0 0-16,0 0-4 0,-1 0-1 0,-1 0-2 16,-2 2-1-16,0-2 1 0,1 2 1 15,-6 0 2-15,2 2 0 0,0-2-1 0,-2 2 0 16,-2 0 2-16,0 0-2 0,0-1 0 0,0 3 1 15,-2-2-1-15,2 2 2 0,-1 0 0 16,-1-1-1-16,0 1 4 0,0 0-4 16,0 1-1-16,1-1 0 0,1 2-3 0,1 0-1 15,1-1-2-15,0 1 2 0,1 0 1 0,-1-1 1 16,2 1 1-16,-2 0 1 0,-1 1 0 16,1-1 1-16,0-1 0 0,-2 1 0 0,2 0-1 15,-2-1 1-15,-1 1 0 0,2 0-1 16,-1-1 2-16,-2 1-1 0,2 0 0 15,-2 1 4-15,2-1-1 0,0 2-1 16,0-1-1-16,2 1 0 0,1-1 3 0,1 1-4 16,0-1-1-16,1 1 0 0,1 1-1 15,4-1 0-15,-1 2-2 0,0-1 1 0,-1 0 1 16,3 3 1-16,0-3 2 0,0 3-2 16,1-3 2-16,1 3-1 0,1-1-1 0,0 0-1 15,0-1-1-15,1 1 1 16,0 1-1-16,2-1 0 0,-1 0 2 0,-2 1 1 15,3-1 0-15,-4 0-1 0,2 1 1 0,-2-1-2 16,1 1-2-16,-2-1 1 0,3 0 1 16,-1 1 1-16,-1-1 0 0,2 1-1 0,0-1 2 15,-2 0-3-15,4 1 1 0,-3-1 2 16,2 0-3-16,-1 1 2 0,1-1-3 0,-2 1 2 16,-1-1-3-16,1 0 1 0,-3 1 2 15,-2 1 0-15,3-2 2 0,-3 3 0 16,0-1 1-16,0 0 0 0,0 1-4 0,1-1 3 15,-1 0-1-15,1 0 0 0,2 1 0 16,-2-1-1-16,3 0 2 0,-1 0 2 16,1 3-1-16,1-3-2 0,-1 2 3 0,0-2 1 15,0 3-2-15,2-1-2 0,-3 0 2 0,3 0-1 16,-3 2-1-16,1-2 2 16,-1 3 1-16,-1-3 1 0,-1 2-2 0,1-2 3 15,-2 2 2-15,-1 0-5 0,2-2 3 0,-3 3-1 16,2-1 1-16,-2 0-2 0,2 0 0 15,0 2 2-15,0-2-5 0,0 2 0 16,2-2 0-16,-1 2 1 0,0-2 0 16,2 2-1-16,0-2 3 0,-1 2 0 0,1-2-1 15,1 2-2-15,-1 0 1 0,1 0-1 16,1 0 0-16,-1 0 0 0,1 2-1 16,2-2 1-16,-3 2 0 0,4 0 1 0,1 0-1 15,-2 0 3-15,2 2-2 0,2-2-1 0,-1 1-1 16,1 1 1-16,1 0-1 0,1 0-3 15,-2 0 3-15,5-1 0 0,-1 1 1 16,2 2-1-16,2-2 0 0,-1 0 1 0,2-1 2 16,3 1-1-16,-1 0-1 15,4 0 2-15,-2 0 2 0,1-3-2 0,2 3-3 0,0-2 2 16,0 2 0-16,-1-2 1 16,1 2-2-16,0 0-1 0,-1-1 1 0,-1 1-3 15,-2 0 1-15,2 0 0 0,-1 0 2 16,-2-1 0-16,2 1 0 0,-4 0-6 15,4 0-9-15,-3 0-15 0,3-1-18 0,-1 1-34 16,1 0-51-16,0 0-67 0,1 2-69 16,2-1-66-16,-1 3-57 0,1 0-38 0,0 1-24 15,0 3 31-15,-1-1 57 0,-3 0 67 0</inkml:trace>
  <inkml:trace contextRef="#ctx0" brushRef="#br0" timeOffset="40708.74">9657 5292 8 0,'0'0'137'0,"-1"0"-14"15,1 0-13-15,-2 0-15 0,2 0-11 16,0 0-7-16,0 0-4 0,0 2 3 0,0 2 6 16,0 2 8-16,0 1 4 0,-2 3 4 15,2 3-4-15,-2 2-11 0,2 2-14 16,-2 1-16-16,2-1-12 0,0 2-11 0,0-2-9 15,2 2-6-15,0-2-5 16,0 0-3-16,0-2-2 0,1-1-3 0,-1-1-1 16,2-1 1-16,-1-1-1 0,1-3 0 15,-1-1-1-15,1-1 2 0,-1 0 1 0,0-3-1 16,3-1 2-16,0-2 0 0,-1-2 1 16,0-1-2-16,2-3 1 0,2-2-2 15,-1-1 1-15,1-1-1 0,-1-3-1 0,3 0 0 16,-2-1-1-16,2 1 0 0,-2 0 2 15,0-1 2-15,0 1 3 0,-3 0 5 16,2 1 5-16,-2 3 8 0,2-1 5 16,-2 1 5-16,1 1 7 0,-2 2 0 0,-1 1 3 15,1-1 0-15,-1 2 1 16,-1 2 4-16,1 0 9 0,-1 0 13 0,1 4 20 16,-1 2 20-16,1 2 16 0,0 1 7 15,-1 3-2-15,0 3-8 0,0 2-16 0,-2 3-17 16,-1 3-15-16,-1-1-11 15,-2 3-8-15,-2 2-7 0,0 2-5 0,-4-1-3 16,0 1-6-16,-2 2-5 16,1-1-4-16,-3 1-4 0,-1-1-5 0,0-1-6 15,-1 0 0-15,-2-2-4 0,3-1-1 0,-1 1 1 16,-1-4-2-16,0 0 1 0,0 0-6 0,0-4-6 16,1 0-13-16,-1-2-18 0,2-1-36 15,0-1-73-15,-1-3-97 0,3-1-96 16,-2-1-91-16,1-2-92 0,1-3-23 0,1-1 42 15,-2 0 85-15,3-4 93 0</inkml:trace>
  <inkml:trace contextRef="#ctx0" brushRef="#br0" timeOffset="42283.83">18191 12255 66 0,'-2'-2'171'0,"0"2"-23"0,0-2-31 16,0 2-25-16,2 0-16 0,2 0-4 15,0 2 1-15,3 2 8 0,0 1 18 16,5 3 22-16,-1 2 21 0,3 3 19 15,1 4 20-15,1 2 11 0,0 2-4 16,3 2-16-16,0 0-24 0,1 2-33 16,2-1-34-16,-3 1-29 0,3 0-24 0,-2-2-28 15,0 0-44-15,-2-2-67 0,-1 0-77 0,2-4-78 16,-3 0-82-16,1-4-60 16,-3-1-3-16,1-3 42 0,-1-1 64 15</inkml:trace>
  <inkml:trace contextRef="#ctx0" brushRef="#br0" timeOffset="42515.37">18614 12352 193 0,'-5'-10'256'0,"-3"1"10"0,-1 3-15 15,-2 1-17-15,-1 1-27 0,-4 4-29 16,-3 4-34-16,-6 1-34 0,-4 7-38 0,-3 1-25 15,-4 4-19-15,-3 2-12 0,-1 4-8 16,1 0-7-16,-2 0-16 0,2 2-38 16,-1-3-55-16,5 1-61 0,-1 0-69 15,6-2-77-15,-1-2-29 0,3-2 15 16,3-3 40-16</inkml:trace>
  <inkml:trace contextRef="#ctx0" brushRef="#br0" timeOffset="45551.67">9610 7576 27 0,'-1'0'52'0,"-1"2"-5"0,1 0-7 16,-1 2-2-16,-1 0 1 0,2-1 0 0,-2 1 3 15,1 0 2-15,-2 2 1 16,3-1-3-16,-3 3-1 0,0 0-3 0,1-1-2 16,-1 1-3-16,1 1-1 0,-3 3 0 15,3-1 0-15,-3 1-1 0,3 1 0 16,-3 2-1-16,1-1 3 0,0 1-3 0,-1 2-1 15,0 0 1-15,0 0 1 0,-2 0-2 16,2 3-1-16,-2 1 2 0,1-2 2 16,-2 2-1-16,1-2 2 0,-1 2 0 15,3-1 2-15,-3 1 0 0,0 2 0 0,0 0-2 16,-1 0-2-16,1 2-2 0,-2 1-3 16,-1 1-3-16,3 0 0 0,0 3 0 15,-2 1 0-15,0 1 0 0,2 1 0 16,-1 3-1-16,1 0-2 0,-2 2 0 15,0 0-1-15,1 2 1 0,1-2 0 0,-2 2 1 16,2-2 1-16,-3 2 0 0,3 0-1 16,1 2 0-16,1-2-5 0,-2 2-3 15,2 0-2-15,0 2-3 0,0-2-1 0,0 2-2 16,1-1-1-16,-2 3 1 0,4 0-2 16,-2 0-1-16,1-1 0 0,0 1-1 15,1 0 2-15,-1-1 1 0,1 1 0 0,0 0-1 16,1-2 1-16,0 0 0 0,0-3-2 15,2 1-2-15,1 0 1 0,-2 0 0 16,2 0 0-16,0 0 0 0,0 0 0 0,0 0 0 16,0 2-1-16,2-2 2 0,-2 1-1 15,1-1 0-15,-1 0-1 0,3 0 0 16,0-2 1-16,0-2-1 0,1 0 0 0,0-2 0 16,1 1 1-16,2-3 1 0,0-2-2 15,1 1 1-15,2-1-1 0,1-1 0 16,-1-3 0-16,1 1 0 0,1-1 1 0,2-1 0 15,1 0-1-15,0-3-1 16,1 1 1-16,-2-2-1 0,1 0 0 0,2-2 0 16,-1-2 0-16,1 0 1 0,-1-2 0 15,-2-2 0-15,2-1 0 0,-2-1 0 0,2-2 0 16,-1-1 0-16,-1-1-1 16,0-1 1-16,0 0 0 0,0-4-2 0,0-1 1 15,0 1 0-15,2-2 2 0,-2-2 0 16,0-2-1-16,0 0 2 0,1-2-2 15,-1 1 0-15,0-5 0 0,1 0 0 0,1-1 1 16,-3-3 0-16,4-1 1 0,-1 0 1 16,0-2-1-16,0-3 3 0,0 1-1 0,0 0 2 15,2 0-2-15,-2-2 1 0,2-2-1 16,0 2-2-16,0-2-1 0,-1-2-1 16,3 2 2-16,-3-2 0 0,4 0 2 0,-1 1 3 15,-1-1 1-15,1-2 3 0,-1-2 2 16,1 2 3-16,0-1 3 0,-1-3 1 15,1 1 4-15,-1-1 2 0,1-3 5 16,-3-1 2-16,4 1 4 0,-4-2 3 0,3-3 0 16,-3 1 2-16,2 0-2 15,-1 0-3-15,0-2-2 0,0 2-4 0,-2-3-2 16,0 1-3-16,-2 0 1 0,0 0 0 16,1 0 3-16,-4 0 3 0,3 2 2 0,-4-2-1 15,1 1 1-15,0-1 0 0,0 2-1 16,-2-2 1-16,-1 2-1 15,1-2 2-15,0 2 1 0,-2-3 2 0,1 3 0 0,-3-2 2 16,0 2-1-16,1-2-2 0,-2 0-2 16,1 0-5-16,-2-2-5 0,1 2-6 15,-2-2-5-15,3 1-3 0,-2-1-5 16,1 2 0-16,0 0-1 0,-1 0-1 0,1 0-1 16,-1 0-1-16,1 0 0 0,-1-2-3 15,1 2 0-15,0-2-1 0,-1-2-1 16,0 2 2-16,1-2 0 0,0 2 2 15,-1-2-1-15,-1 2 3 0,2 2-1 0,-2-2-1 16,-1 2 0-16,1 2-1 0,-2-1 3 16,0 1-1-16,0 0 3 15,0 2 1-15,-2-1 2 0,1 3 0 0,-1-2 1 16,-2 1 1-16,1 1-2 0,-1 2-1 0,1-1 0 16,-1 1-2-16,-1 1-2 0,1 0-1 15,-1 1-3-15,1-1-1 0,-1 3 1 16,1 1 2-16,-1 2 1 0,0 0 0 0,1 0 4 15,-1 2-2-15,1 2-2 0,-1-2 2 16,-1 2-3-16,1 2 4 0,0 0 1 16,-1 0 0-16,0 2 1 0,1 1 0 15,0 1 0-15,-2 0-1 0,2 1-3 0,-3 1 3 16,3-1 0-16,-2 1 0 0,2 1-1 16,-3 1 0-16,1-1 1 0,0 1 0 15,0 1-1-15,0 1 1 0,0-1-1 16,-2 0-1-16,2 3 1 0,-2-1-4 0,2 0 1 15,-2 2-1-15,-1 1 1 16,1-1-2-16,1 0 1 0,-1 2-1 0,-3 0-1 16,2 0 2-16,0 0-1 0,-3 2 1 0,0 0-1 15,1 0-1-15,0 0 1 0,-3 2-1 16,1-2 2-16,0 2 2 0,0 0-3 16,-1 2 4-16,-2-2-2 0,2 2 1 15,-1-1-2-15,0 3 0 0,-2 0 2 0,-1 1-1 16,-1 1 2-16,0 0 0 15,-1 1 1-15,-2 3 1 0,-1-1 0 0,1 0 1 16,0 1-1-16,-1-1-2 0,1 1-2 16,-1-1-1-16,1 1 1 0,3 1-2 0,-4-2-2 15,2 3-3-15,-1-1-9 0,2 0-23 16,-2 3-49-16,0 1-93 0,1 0-108 16,1 0-102-16,1 0-96 0,0 0-66 0,5 0 4 15,-1-1 68-15,0-3 97 0</inkml:trace>
  <inkml:trace contextRef="#ctx0" brushRef="#br0" timeOffset="48835.76">14413 11984 83 0,'-1'-2'133'0,"-1"1"-19"16,-1 1-15-16,2-2-11 0,-1 2-12 16,1-2-14-16,-4 2-15 0,4-2-12 15,-3 2-3-15,3-2-2 0,-3 2 4 0,0-2 7 16,1 2 4-16,0-2 4 0,-3 2-3 15,3 0-4-15,-3-2-2 0,1 2-4 16,0-2 1-16,-3 2-1 0,1-2 4 0,0 0 2 16,-1 1 1-16,0-1 2 0,-1 0 1 15,-2 0 1-15,1 0-1 0,-1 0-1 16,0 0-5-16,-1 0-4 0,-1 0-6 16,-1 0-6-16,1 1-4 0,-2-1 0 15,1 0-3-15,-1 0 1 0,-1 0 1 0,0-2 3 16,0 2 2-16,-2-2 2 0,0 1 4 0,0-1 5 15,-1 0 5-15,1 0 3 16,-2 0 4-16,0 1 1 0,1-1-2 16,-2 0-2-16,1 0-6 0,0 0-3 0,-1 0-6 15,-1 3 0-15,2-1 1 0,-1 0-2 16,1 0 2-16,-1 2 1 0,1 0 0 0,1 0-1 16,1 0-2-16,-2 0 0 0,2 0 1 15,-1 2-2-15,1-2-4 0,0 2-1 0,0 0-3 16,-2-1-2-16,3 3-2 15,-3-2 0-15,2 2 4 0,-2 0 3 0,3 0 4 16,-1-1 5-16,-1 3 0 0,2-2 1 16,-1 0-3-16,1 0-1 0,0 1 0 15,1-1-5-15,-3 2-2 0,4-2-2 0,-3 1-2 16,2 1-3-16,-2 0-3 0,1 1-2 16,0-1-1-16,1 2 0 0,-2-1 0 15,2 1 0-15,-1 0 0 0,0-1 2 16,1 3 1-16,2-3-1 0,-2 3 0 15,2-2-2-15,-1-1-1 0,3 3 0 0,-1-3 0 16,1 3-3-16,-1-3-1 0,3 3 0 16,-2-1-1-16,2 1-1 0,0 0 0 15,1-1-1-15,1 1 0 0,1 1 0 0,-1-1-1 16,4 1-2-16,-1 0 0 0,3 1 1 16,-2-1 0-16,2 3 2 0,2-3 2 0,0 2-1 15,0 1 0-15,0-1-1 0,3 0 1 16,2 3-1-16,-2-3-1 0,1 2 1 15,1-2 0-15,2 3 0 0,0-3 0 16,0 2-1-16,4 1 1 0,0-1 0 16,0 2 1-16,1-2-1 0,2 2 1 0,2-1 1 15,1 1-1-15,-1-2 0 0,2 2-1 16,3-2 1-16,-1 1 0 0,0-1 1 16,3 0 0-16,1 0 0 0,0 1-1 0,2-3-1 15,1 2-1-15,-1-2 1 0,4 1 0 16,0-3-2-16,-1 1 2 0,3-1 0 15,0 0 2-15,2 1-1 0,0-1 0 16,0-1 5-16,1 1-4 0,3 1 0 16,-2-1 0-16,1 1-3 0,-2-1 1 15,2 0-2-15,0 1 0 0,1-1 1 0,-3 1 0 16,1-1 0-16,0 1 0 0,-1-3 1 16,1 3 0-16,2-3-1 0,-3 3 0 15,3-3 2-15,-3 1 0 0,2-1 1 0,0-1-1 16,0 1 3-16,1-1-1 0,-1 1-3 0,-1-1 2 15,2 0-2-15,-4-1 0 0,4 1-1 16,-2-1 0-16,2 1-1 0,-2 0 1 16,1-1 0-16,1 1 2 0,-1-2-1 0,2 1 3 15,-1-1-3-15,0 2 0 16,0-3 1-16,2 1-1 0,-2 0 1 0,-1-2 1 16,1 1 0-16,-1-1-1 0,1 0 0 15,-1 0-1-15,1 0 0 0,-1-1 0 0,1 1 0 16,1-2 2-16,0 2 1 0,0-2 1 15,4 0 1-15,-1 0-1 0,4-1-2 16,-2 1-2-16,3 0 0 0,1 0-1 0,-1-2-5 16,1 0 4-16,0 0 0 15,-1 0-1-15,1-2 1 0,-2 2-2 0,-1-2 4 16,-2 0 0-16,-2 1 1 0,-2-3 1 16,-3 2 1-16,-1-2-1 0,-1 0-1 0,0 0 1 15,-2-1-2-15,-1-1-1 16,-1 0 2-16,-1 1-1 0,-1-3 0 0,1 0-2 15,-2 1 1-15,-2-1 2 0,0-1-1 16,-2 1 0-16,-2-2-1 0,0 3 2 16,-1-3 2-16,0 3-1 0,-2-3 0 15,-2 3-1-15,-2-3 2 0,1 2-1 0,-3 1-2 16,1-1 0-16,-3 1 0 0,-1-1 2 0,-2 0-1 16,1 1 2-16,-1 1 2 0,-3-2 0 15,2 3 1-15,-2-3 2 0,0 2 2 16,-1-1 1-16,-1 1 1 0,0-2 2 15,-1 1-1-15,-1-1 0 0,0 0 2 16,0 1 0-16,0-1-1 0,-1 1 1 16,-1-3 1-16,-3 2 0 0,3-1-2 0,-2-1 0 15,-1 1-1-15,-1-1-3 0,1 1 1 16,-1-3-1-16,0 3-1 0,-2-3 1 16,1 1-3-16,0 0 0 0,-3-1-1 0,1 1-3 15,1-1-1-15,-1 1-2 0,-2-1 0 16,1-1-3-16,-1 2 2 0,-1-3-2 0,-3 1 3 15,-1-2 0-15,0 1-1 0,0-1 1 16,-2 0-1-16,-1 0 1 0,-1-1 0 16,0 1 1-16,-1 0 0 0,-2 0 1 15,1-2-1-15,-1 1 0 0,-2 1 2 0,0 0-4 16,0 0 1-16,-2-1-1 0,1 1 0 16,-1 0 0-16,-4 2-2 0,3-3 2 15,-2 3-1-15,-1-2 1 0,1 1 1 16,-1-1 0-16,1 0 1 0,0 0 0 0,-1-1 0 15,1 3 2-15,0-2-2 0,-1 2 0 16,1-3 1-16,0 3 2 0,-1-2 1 16,1 1-1-16,-1 1 2 0,1 0-3 15,-1-1 0-15,1 3-3 0,-1 0 0 0,2-1-1 16,-3 1-1-16,1 1 2 0,-1 1 0 16,2-1 1-16,-3 1 1 0,3-1-2 15,-2 1 2-15,2-1-2 0,-3 0 1 16,1 1 1-16,0-1 2 0,-2 1 1 0,-1-1-1 15,-2 1 5-15,-1 1-1 0,1 1-1 0,-1-1-1 16,-4 0 2-16,1 3 1 0,0-1-1 16,-2 0 0-16,-1 1-1 0,1 1 2 15,-3 0-2-15,0 2 0 0,0-2 0 16,0 2 0-16,-3 2 0 0,2 0-3 0,-2 0 0 16,-1 4-4-16,-2 0-11 0,-1 0-12 15,-2 3-23-15,-3 1-42 0,0 3-81 0,0 3-96 16,1 1-94-16,2 0-85 15,3 2-83-15,3 0-16 0,5 3 51 0,3-3 85 16,5 2 91-16</inkml:trace>
  <inkml:trace contextRef="#ctx0" brushRef="#br0" timeOffset="59753.02">14788 5458 46 0,'-3'-2'45'0,"-3"0"-2"0,3 2 0 16,-2-2 2-16,1 0 0 0,0 0 3 15,1 0-1-15,-3 0-2 0,3 1-6 16,-3-1-4-16,3 0-5 0,-2 0-6 16,1 0-3-16,-1 0-2 0,-1 0 0 0,0 0-3 15,2 0 1-15,-4 0-1 0,1 1-1 16,0-1-1-16,0 0 0 0,0 0 0 16,-2 0-1-16,2 0-3 0,-2 0-2 15,-1 2-2-15,1-2-2 0,-1 2-3 0,1-2 1 16,-1 0 1-16,-1 0-1 0,-1 2 4 15,3-1-1-15,-2-1 0 0,0 2 0 16,-1-2 1-16,-1 2 1 0,1-2-1 16,-1 2 0-16,-1 0 1 0,0 0 1 15,-1 0 0-15,1 0 2 0,0 2 2 0,-1-2-2 16,0 2 0-16,0-2-1 0,1 2 0 16,-2-1-3-16,1 1-2 0,-1 0-1 15,2 0-1-15,-2 0 0 0,2 0-1 16,-1 0-1-16,0 0 2 0,1 0-1 0,0 0 2 15,0 1-2-15,0-1-1 0,0 2 1 16,-1-2 0-16,1 2 1 0,-2 0 0 16,2-1-1-16,-2 1 4 0,1 0 1 0,-1 0 1 15,0 0 2-15,0 0 0 0,-1-1 4 16,2 1 1-16,-1 2 1 0,0-2 1 0,0 1-1 16,0 1 0-16,-3 0-1 0,2 0-2 15,-4-1-1-15,4 3 1 0,-3-2-2 16,1 1 2-16,-1 1 0 0,1-1 1 15,-1 1 0-15,0 0 0 0,1-1 1 16,-1 1-2-16,-1 1-3 0,1 1 0 0,-1 0 2 16,-1 1 0-16,1-2 1 0,-1 3 0 15,3-1 2-15,-3 1 0 0,3 1-1 16,1-1 0-16,-2 1 0 0,2 0-1 16,0 1 1-16,1-1 0 0,-1 0-1 15,1 1-1-15,2-1 1 0,-1 0-1 0,0 1 0 0,2-1 1 16,3 0-3-16,-2 1 2 15,0-1-2-15,1 2 0 0,0 2-2 0,3 2 0 16,0 0-1-16,-2 0-2 0,2 2-2 16,2 2 1-16,-2-2 0 0,2 2-1 15,1-2 1-15,3 0 0 0,-2-2-1 16,3 2 1-16,0-2-1 0,2 0 0 0,2 0 1 16,-1 0-1-16,3 0 0 0,1-2 1 15,1 2-2-15,1-1 0 0,2 1-1 16,-1-2 0-16,1 2 2 0,2-2-1 0,2 2 1 15,0-2-1-15,2 2 0 16,-1-2 0-16,3 2 0 0,1-1 0 0,0-1-1 16,1 0 1-16,1 0 2 0,3 0-2 15,0 0 1-15,1 0-1 0,1-1 1 0,3 1-1 16,-1-2-1-16,1 0 0 0,1 0 0 16,0 1 0-16,1-1 1 0,2-2 1 15,-2 3 0-15,3-3 0 0,1-2-1 16,-2 3 2-16,2-3 0 0,0-1-2 0,1-1 2 15,-2 1 0-15,4-1-2 0,-1-1 1 16,1-1 0-16,-1-1-1 0,1 0 0 16,1 0 0-16,-1-1 2 0,1 1 0 0,1-2-1 15,-1 0 1-15,-1-1-1 0,3 1-1 16,-3-2 0-16,1 2-1 0,3-2 0 0,-2 0 0 16,2 0 0-16,-3 0 0 15,4-1 1-15,1-1 0 0,-1 2-1 0,2-2 0 16,-1 0 1-16,0 0-1 0,-1 0 0 15,0-2 1-15,-1 2 0 0,-1-1 1 16,2-1-1-16,-3-2 1 0,0 2 0 0,1-2-2 16,-3 0 0-16,2 1 0 15,-1-1 2-15,-1 0 0 0,1 0-1 0,-1-2 1 16,-2 3-1-16,3-3-1 0,-2 0 0 16,0 0 0-16,-2 1 0 0,0-1 0 15,-1-2 0-15,0 3 0 0,-1-3 0 0,-1 2 0 16,-1-1-1-16,0-1 1 0,1 0 0 15,-3 1 0-15,1-3-2 0,-1 3 1 16,-1-3 0-16,0 3 0 0,-1-3 0 16,2 0 1-16,-4 1 0 0,2-2 1 0,-3 1 0 15,2-1 0-15,-2-1-1 0,0-1 0 16,-1 1 0-16,1-1 0 0,-2 0 0 16,-2-1 1-16,2 1 1 0,-2 0-1 0,-1 1 0 15,-2-1 0-15,-2 2 0 0,1-1 0 16,-3 1 1-16,0 1 0 0,-1-1 4 15,-2 1 5-15,0-1 6 0,-1 1 8 16,2-1 6-16,-3 1 7 0,-1-1 1 0,-1 1 4 16,0-1 0-16,0-1 0 0,-1 1 0 15,0 0 0-15,-2-3 0 0,-1 3-1 16,1-3-1-16,-1 1-3 0,-1 0-2 0,0-2-2 16,0-1-1-16,0 1-5 15,-1 0-1-15,-1 0-4 0,1-3-3 0,-1 1-2 16,-2 0-5-16,0 0-1 0,-1 0 1 15,0-2 0-15,0 2 4 0,-3-2 3 0,0 2 4 16,-1-3 2-16,0 1 1 0,-3 0 1 16,1 2-1-16,-2-2 0 0,0 2-3 15,-2-2-2-15,0 2-3 0,-1 0-1 16,0 0-2-16,-2-1-2 0,-1 1 1 0,-3 0-1 16,1 0 0-16,-4 0-1 0,0 0 0 15,-2 1-2-15,0-1 1 0,-4 2 1 16,1-2 1-16,-1 2 0 0,0-1 3 0,-3 1 1 15,-2 2 2-15,0-2-1 0,0 1 1 16,-2 1 0-16,0 2 2 0,-3-3 4 16,2 3 3-16,-2-3 0 0,-2 3 0 15,2 0-1-15,-2-1-4 0,0 1-5 0,0-1-8 16,0 3-4-16,-1-3-2 0,2 3-3 16,0-1-2-16,-1 3 0 0,-3-3-1 15,1 2 1-15,0 3-1 0,-1-1 0 16,-1 0 0-16,1 3-2 0,1 1-2 15,0 0-13-15,-1 0-28 0,1 4-40 0,-4 0-52 16,2 3-59-16,-4 3-59 0,2 1-44 16,-3 3-28-16,0 1-9 0,0 4-6 15,3 1 1-15,2 1 30 0,2 2 41 0,4-2 45 16</inkml:trace>
  <inkml:trace contextRef="#ctx0" brushRef="#br0" timeOffset="75130.17">14862 6879 21 0,'0'0'36'0,"1"0"-4"15,-1 0-2-15,0 0 1 0,0 0 1 0,0 0 1 16,0 0 3-16,0 0 3 16,0 0 4-16,0 0 6 0,0 0 7 0,0 0 5 15,0 0 4-15,0 0 0 0,0 0-1 0,0 0-4 16,0 0-7-16,0 0-5 0,0 0-6 16,0 0-4-16,0 0-5 15,0 0-1-15,0 0-3 0,0 0-4 0,0 0-2 16,0 0-4-16,-1 2-4 0,1 0-5 0,-2 0-3 15,-1 3 0-15,2 3-4 0,-1 2 0 16,-1 1-10-16,1 2-20 0,-1 3-31 16,0-1-40-16,0 2-53 0,0 2-53 15,-1 0-18-15,0 0 5 0</inkml:trace>
  <inkml:trace contextRef="#ctx0" brushRef="#br0" timeOffset="75279.06">14810 7239 78 0,'-5'6'109'0,"4"1"-28"0,-2 1-23 15,1 0-19-15,-1 1-16 0,1 3-18 16,-1-3-18-16,3 2-20 0,-1-1-20 16,1 1-22-16,-2-1-13 0,2-1-2 0</inkml:trace>
  <inkml:trace contextRef="#ctx0" brushRef="#br0" timeOffset="75361.69">14781 7407 41 0,'0'3'46'16,"0"-1"-10"-16,0 2-12 0,0-2-9 16,0 2-11-16,0 0-17 0,0-1-22 0,0 1-27 15</inkml:trace>
  <inkml:trace contextRef="#ctx0" brushRef="#br0" timeOffset="75477.75">14781 7454 18 0,'0'2'73'15,"0"2"-17"-15,0 0-18 0,0 0-14 0,1-1-19 16,-1 3-21-16,3 0-26 0,-1 0-34 16</inkml:trace>
  <inkml:trace contextRef="#ctx0" brushRef="#br0" timeOffset="75594.47">14812 7580 55 0,'0'6'73'15,"0"-1"-16"-15,0 1-20 0,0 4-33 0,1-1-44 16,-1 1-37-16,0 1-21 0</inkml:trace>
  <inkml:trace contextRef="#ctx0" brushRef="#br0" timeOffset="75728.1">14824 7856 108 0,'-4'6'232'0,"1"0"15"0,-1-1-35 0,1-1-40 15,-3 2-44-15,3-2-49 0,-1 1-58 16,1 1-60-16,0 0-61 0,0 1-59 16,2 3-62-16,-1 1-18 0,-1-1 5 0</inkml:trace>
  <inkml:trace contextRef="#ctx0" brushRef="#br0" timeOffset="75860.49">14805 8153 77 0,'0'6'144'0,"0"0"-22"16,-1 0-29-16,1-1-31 0,-1 3-35 0,-1-1-39 16,2 1-38-16,-2 4-36 0,2-1-39 15,-2 0-17-15</inkml:trace>
  <inkml:trace contextRef="#ctx0" brushRef="#br0" timeOffset="75975.42">14794 8397 42 0,'-3'12'98'0,"3"-3"-16"0,-1 1-20 0,1-1-17 15,0-1-22-15,0 1-23 0,0-1-28 16,1 2-32-16,-1-3-33 0,3 3-22 16</inkml:trace>
  <inkml:trace contextRef="#ctx0" brushRef="#br0" timeOffset="76092.31">14796 8576 7 0,'-2'10'135'0,"2"-1"-4"0,-3 3-18 15,3-3-18-15,-1 3-23 0,1-3-18 16,-2 3-19-16,2-1-25 0,0 1-27 0,2-1-35 15,-1 2-39-15,2-1-45 0,-1 1-24 16,-1 0-2-16</inkml:trace>
  <inkml:trace contextRef="#ctx0" brushRef="#br0" timeOffset="76208.1">14819 8894 71 0,'0'14'148'0,"1"-3"-11"16,-1 3-18-16,0-3-21 15,2 0-24-15,-2 1-19 0,2-1-22 0,-2 3-25 16,2-3-30-16,0 2-28 0,1 1-38 15,-1-1-46-15,2 0-29 0,-3 3-7 0</inkml:trace>
  <inkml:trace contextRef="#ctx0" brushRef="#br0" timeOffset="76308.09">14829 9241 31 0,'-3'15'125'0,"1"1"-16"0,-2-3-21 16,3 2-20-16,-1-1-19 0,0 1-22 15,0-2-27-15,2 0-34 0,0 1-42 16,0-1-41-16,0 0-22 0</inkml:trace>
  <inkml:trace contextRef="#ctx0" brushRef="#br0" timeOffset="76439.78">14829 9594 35 0,'0'15'159'0,"-1"0"-15"0,-1-2-24 0,-2 3-26 16,2-3-24-16,1 2-21 0,-1-1-23 15,0 1-28-15,0 0-28 0,2-2-31 16,-1 3-30-16,1-3-31 0,0 2-22 0,0-1-2 15</inkml:trace>
  <inkml:trace contextRef="#ctx0" brushRef="#br0" timeOffset="76540.12">14817 9929 4 0,'-2'11'109'0,"2"1"-9"0,-2-3-17 16,2 3-19-16,-1-3-22 0,-1 3-24 0,0-1-32 16,2-1-42-16,-3 1-44 0,3-1-25 15</inkml:trace>
  <inkml:trace contextRef="#ctx0" brushRef="#br0" timeOffset="76672.92">14778 10190 96 0,'-4'7'211'0,"1"1"-1"0,-1-2-31 0,0 1-35 16,1-1-35-16,-1 2-36 0,1-3-41 16,1 3-45-16,0 0-40 0,0-1-38 15,2 1-39-15,0 1-35 0,2 1-24 0,-2 0-4 16,2-1 13-16</inkml:trace>
  <inkml:trace contextRef="#ctx0" brushRef="#br0" timeOffset="76872">14767 10411 50 0,'0'7'125'15,"1"1"-13"-15,-1 0-20 0,0-1-16 0,0 1-17 0,0 0-17 16,0-1-16-16,0 1-19 16,0-1-16-16,0 1-22 0,0 2-17 15,0-3-16-15,0 3-9 0,0-3 3 16,3 3 6-16,-3-3 14 0,1 3 14 0,1-2 13 15,0 1 14-15,-2 1 6 0,2-1 9 16,-2 1 6-16,1-1 6 0,-1 1 2 0,2-1 0 16,-1 1 0-16,2-1-9 15,-1 3-19-15,-1-3-32 0,1 3-32 0,-1-1-20 16</inkml:trace>
  <inkml:trace contextRef="#ctx0" brushRef="#br0" timeOffset="77004.05">14782 10916 56 0,'-3'7'156'16,"2"1"-30"-16,-3-2-38 0,2-1-43 0,2 1-44 15,0 2-52-15,0-3-54 0,2 3-29 16,-2-2-13-16</inkml:trace>
  <inkml:trace contextRef="#ctx0" brushRef="#br0" timeOffset="77120.78">14805 11078 84 0,'0'3'98'0,"0"1"-32"16,0 0-33-16,3-2-41 0,-3 2-52 15,2-2-34-15,0 1-18 16</inkml:trace>
  <inkml:trace contextRef="#ctx0" brushRef="#br0" timeOffset="77238.59">14822 11163 65 0,'-2'2'40'0,"2"2"-68"0,0 0-38 0</inkml:trace>
  <inkml:trace contextRef="#ctx0" brushRef="#br0" timeOffset="77353.09">14837 11274 4 0,'0'4'80'0,"0"-1"-42"16,0 1-49-16,1 2-45 0</inkml:trace>
  <inkml:trace contextRef="#ctx0" brushRef="#br0" timeOffset="77485.78">14856 11348 113 0,'-2'4'137'0,"2"2"-25"15,0-3-21-15,-2 3-21 0,2 0-21 0,0 0-16 16,0 1-20-16,2-1-19 16,-2 2-27-16,2-1-38 0,-2 1-51 0,1-1-26 15,-1-1-12-15</inkml:trace>
  <inkml:trace contextRef="#ctx0" brushRef="#br0" timeOffset="78515.61">14756 11712 2 0,'2'-2'102'16,"2"-2"-17"-16,-3 2-15 0,3-1-13 15,-3 1-6-15,2-2-2 0,-2 2 4 0,1 0 12 16,-2 0 18-16,2 0 16 0,-2 2 13 15,-2-2 8-15,2 2 1 0,-2 0-7 16,-2 2-10-16,1 0-11 0,0 0-8 0,-1 2-9 16,0 0-10-16,1 1-8 0,-1-1-11 15,1 2-9-15,1 0-9 0,0 1-9 16,0 1-6-16,1-1-3 0,1 1-3 16,1 0-4-16,-1-1 0 0,2 3-1 0,0-3 0 15,1 1-2-15,-1 0 0 0,2-1-1 16,-1-1 0-16,1 0 0 0,0-1 0 15,-3 1 1-15,3 0 1 0,-3-2 1 16,-1 1 0-16,3-1 1 16,-3 0-1-16,-3 2 0 0,0-1-3 0,0 1-18 15,-3 0-32-15,-1 1-43 0,2-1-56 0,-2 2-66 16,-1-4-78-16,0-1-27 0,0-1 11 16,-1 0 33-16</inkml:trace>
  <inkml:trace contextRef="#ctx0" brushRef="#br0" timeOffset="78713.33">14753 11718 172 0,'3'-6'274'16,"1"0"34"-16,1 1-37 0,-2-1-53 16,3 0-53-16,1 2-41 0,0 0-39 15,1 1-32-15,0-1-29 0,1 2-41 0,0 2-44 16,2 0-50-16,-2 0-52 0,1 2-65 15,0 0-54-15,-1 0-9 0,-1 0 20 16,1 1 35-16</inkml:trace>
  <inkml:trace contextRef="#ctx0" brushRef="#br0" timeOffset="78911.97">15096 11659 157 0,'1'0'321'0,"-1"-2"44"16,0 2 7-16,0 2-55 0,0 0-62 16,0 3-61-16,0 1-54 0,0 3-42 15,0 3-33-15,2 1-37 0,-2 2-45 0,2 3-57 16,-2-1-64-16,2 0-67 0,-2 2-77 0,2-2-76 16,-2-2-19-16,-2 1 22 0,2-1 46 15</inkml:trace>
  <inkml:trace contextRef="#ctx0" brushRef="#br0" timeOffset="79127.52">15117 11735 119 0,'-7'-6'242'0,"-2"2"34"0,-2 0-34 15,2 1-36-15,0 1-37 0,0 2-31 16,0 0-33-16,4 0-34 0,0 2-29 15,-1 1-18-15,5 1-12 0,-1 0-6 0,2 0-13 16,0 2-27-16,2-3-44 0,0 3-55 16,5-2-76-16,0 0-65 0,-2 0-27 15,2-1 8-15,0-1 33 0</inkml:trace>
  <inkml:trace contextRef="#ctx0" brushRef="#br0" timeOffset="79460">15285 11693 263 0,'-2'-4'353'0,"-2"0"54"0,-1 2-9 0,0 2-61 15,-1 0-69-15,1 4-64 0,0 0-58 16,-1 4-52-16,3-1-40 0,-1 5-25 0,1-1-14 16,1 2-7-16,0 3-4 15,0-1-2-15,2 0-1 0,2-2-1 16,0 3 0-16,0-3-1 0,1-2 1 0,3 1 0 15,-2-1 1-15,1-1 0 0,4-3 3 16,1-1-1-16,-1-2 2 0,2-2-1 0,1-2 0 16,1-4 2-16,-1-2 1 0,1-1 6 15,-3-1 13-15,1-1 17 0,0-3 20 16,-4 3 16-16,0-3 9 0,-3 1 2 0,-1-1-9 16,-3 1-16-16,0 1-17 0,-1-1-20 15,-4 1-24-15,1 1-57 0,-3 1-98 16,-2 1-118-16,0-1-130 0,0 2-103 15,-2 3-41-15,-1-3 19 0,-3 2 77 0,1 2 110 16</inkml:trace>
  <inkml:trace contextRef="#ctx0" brushRef="#br0" timeOffset="86841.83">11994 11137 18 0,'0'2'68'0,"0"-2"3"0,0 1-2 16,0-1-3-16,0 0-7 0,0 0-6 0,0 0-8 16,0 0-5-16,0 0-7 0,0 0-3 15,-1 0-6-15,1 0-4 0,0 2-5 16,0-2-3-16,0 0-3 0,0 0-2 15,0 2 0-15,0-2 0 0,0 0 0 0,0 0-2 16,0 0 0-16,0 0 0 0,0 2-1 16,0-2-1-16,0 0 1 0,0 2 5 15,1-2 3-15,-1 2 2 0,3-2 5 16,-1 2 4-16,1 0 2 0,-1 0-1 0,2 0 0 16,-1-1-3-16,3 3-3 0,-3-2-4 15,3 2 0-15,-1-2-3 0,1 2-1 16,0-2 0-16,2 1 0 0,-1-1-1 0,0 0-1 15,0 0 0-15,0 0 1 0,0 0 1 16,2 0 1-16,-2 0 0 0,2 0 2 16,0 0 2-16,0-1 1 0,0 1-1 15,2 0 0-15,1-2 0 0,0 2-1 0,3-2-3 16,-1 2-1-16,2-2-1 0,2 0 0 16,0 0-1-16,-1 0 1 0,4-2-2 15,-2 2 2-15,1 0-1 0,0 0 0 16,1-2 0-16,-1 2 0 0,-1 0 0 15,0-2-1-15,2 2 1 0,-2-2 0 0,1 2 0 16,0-1 0-16,-1 1 0 0,3-2 0 16,-3 0 0-16,1 0 0 0,1 0 0 15,-1 0-1-15,1 0 0 0,-1 0 0 16,1 0-2-16,-1 0 0 0,2 1-2 0,-4-1 0 16,5 0-1-16,-4 0-2 0,1-2 0 15,0 2 1-15,-1-2-1 0,-1 2 0 0,2-1 0 16,-2 1 2-16,-2-2-1 0,2 2 0 15,-2-2 0-15,0 2 0 0,0-2 0 16,0 1-1-16,0-1 2 0,-1 0-1 0,4 0 1 16,-3 0-1-16,1-1 0 0,2 1 0 15,-2-2-1-15,1 0 2 0,0 1-1 16,-1-1 2-16,2 0 0 0,-1 1 2 16,0-1 1-16,-1 0 1 0,1 0 2 0,2 1 1 15,-2-3 0-15,-1 2 0 0,2-1 0 16,-2 1-1-16,1-2 0 0,0 3 0 15,-2-3-1-15,-1 0 1 0,2 1 0 16,-1-1 1-16,1 1 0 0,-3-1 0 16,2 0-1-16,-2 1 1 0,2-3-1 0,0 1-1 15,0-1-1-15,0 1-1 0,0-3-2 16,2 1 0-16,-2-1-4 0,2 1 2 16,-2-1 0-16,2-1-1 0,-2 2 1 0,2-3 0 15,-3 1 1-15,2 0 1 0,-1-3 0 16,0 3-1-16,-1-2 0 0,-1 2-1 0,0-1-1 15,1 1 0-15,-3 0 0 0,1-1 0 16,-3 1 0-16,3 0 0 0,-2-1 0 16,-1 1 0-16,1-2 1 0,-1 1 0 0,1-1-1 15,0 2 0-15,0-2-1 0,0-1 0 16,-1 3 0-16,1-2 0 0,-1-1 0 16,1 3 0-16,0-2 0 0,-2 2 0 15,2-1 0-15,-2 1 0 0,0 1 0 0,0-1 1 16,-3 2-1-16,4-3-1 15,-3 3 1-15,2-1-1 0,-2 1 1 0,2 0-1 16,-2-3 1-16,0 3 1 0,0-2 0 16,0-1-1-16,1 1 0 0,0 0 0 0,0-3 0 15,-1 3 0-15,0-2 0 0,0-1-1 16,0-1 1-16,0 2 0 0,0-2-1 16,1 2 1-16,-2-2 0 15,2-1 0-15,-2 1 0 0,3 0 1 0,-1 0 0 16,1 0-1-16,0 0 1 0,0 0-1 0,0 1 1 15,-1-1 0-15,3 2-1 0,-2-2 0 16,2 2-1-16,0-1 2 0,-1 1 0 16,-1 2 1-16,2-3-1 0,-2 3 2 0,2 0-1 15,-2 1 0-15,0 1-2 0,-2 0 0 16,2 1 0-16,-2 2 0 0,0-1 0 16,0 1-1-16,0 3 1 0,1-3-2 0,-1 2 1 15,2 0 0-15,0 3 0 0,-1-3 1 16,1 2 0-16,2 0 0 0,-2 0-1 15,1 3 0-15,1-3 1 0,0 2-2 0,0 0 1 16,0 0 0-16,-3 0 0 16,3 2 1-16,-2-2 0 0,0 2 0 0,-1 0-1 15,4 0 1-15,-3 0 0 0,1 0 0 16,-1 2 0-16,2-2 0 0,-1 2 0 16,1-2 0-16,0 2-1 0,0 0 0 0,1 0 0 15,-1 0 1-15,2 0 0 0,-1-1 0 16,2 1 0-16,-1 0-1 0,1 0 1 15,2 0 1-15,-1 0-1 0,1 0 0 16,0 0 0-16,0 0 1 0,-2 0 0 0,0 0-1 16,1-1 0-16,-1 3 0 0,-2-2 0 15,-1 2 0-15,0 0-1 0,-3 0 0 16,1-1 0-16,1 3 1 0,-3-2-1 0,0 2 1 16,0-1 0-16,-1 1 0 0,2 0 1 15,-1 0-1-15,1 1 1 0,-2-1-1 16,2 1 0-16,-1 1 0 0,-2 0 0 15,3-1-1-15,-3 3 1 0,2-3 0 0,-2 3 0 16,3-2 1-16,-3 1 0 0,2 1 1 16,-2-1-1-16,3 1 0 0,-3-1 1 15,2 1-1-15,-2-1 0 0,3 1 0 0,-4-1 2 16,4 3 0-16,-3-3 1 16,3 3 0-16,-3-1 1 0,0 1 1 0,1-1 1 15,-1 2 1-15,0 3 1 16,3-3 2-16,-1 2 6 0,0 0 11 0,2 1 6 15,1-1 2-15,3 0 1 0,-1 0 2 0,1 1-7 16,1-1-9-16,2 0-8 0,0 0-5 16,2 1-1-16,0-1-2 0,-1 0-2 0,4 0 0 15,-4 1-1-15,3-1-1 0,-3 2 2 16,4-2-2-16,-4 0 0 0,3 1 0 16,-3 1 0-16,4-2 0 0,-4 2-1 15,1-2 1-15,0 3 2 0,-3-3 0 0,4 2-1 16,-3-2 0-16,0 2-1 0,0-1 0 15,0 1-2-15,0-2 1 0,1 2 1 16,-3-2-1-16,1 1 1 0,-1-1-1 0,3 0-1 16,-2-2 2-16,-1 3-2 0,0-3 1 15,0 0-1-15,1-1 1 0,-1 1-1 16,0-2 0-16,1 1-1 0,1-1 1 0,-2 1-1 16,2-1 2-16,2 1-1 15,0-3 1-15,0 3 1 0,1-3-1 0,1 1 0 16,1-1-1-16,1 1 1 0,-1-1-1 15,2 1 1-15,1-3-1 0,-1 3 1 16,0-2 0-16,2-1-2 0,-2 1 0 16,1-1 1-16,-1 1 1 0,0 0-1 15,0-1 0-15,0 1-1 0,1-2 0 0,-1 1 1 16,-1-1-1-16,1 2 1 0,1-3 1 0,0 3 1 16,-1-2-1-16,0-1 1 0,0 1 1 15,1 0-1-15,-1-2 0 0,0 1 0 16,0-1 0-16,0 2-1 0,1-2-1 15,-3-1-1-15,1 1 0 0,-1-2 0 0,-1 2 1 16,-3-2-1-16,0 0 0 0,0 0 0 16,-2-2 1-16,-3 2 3 0,1-2 3 15,-1 1 5-15,-1-1 6 0,-2 0 3 0,0 0 4 16,0 0 2-16,-3 0-2 0,2 0-3 16,-1 0-3-16,0 0-4 0,-1 0-5 15,-3 0-3-15,3 0-2 0,-3 0-1 16,-1 0-13-16,0 0-42 0,-4 0-61 0,0 0-73 15,-1 0-81-15,-3 0-91 16,-2 0-38-16,0-1 13 0,-3-1 48 0</inkml:trace>
  <inkml:trace contextRef="#ctx0" brushRef="#br0" timeOffset="89496.92">12224 10992 13 0,'10'-2'47'16,"1"-2"-2"-16,1 2-2 0,-1-2-2 15,1 3-2-15,1-3-3 0,2 2-3 0,-3-2-1 16,3 2-2-16,1-2-1 0,0 2-1 15,0-1-3-15,2 1-4 0,1 0-2 16,1-2-4-16,-1 2-3 0,3-2-3 0,-1 2-2 16,3-1 0-16,-3-1-4 0,2 0-1 15,-1 0-1-15,1 0 1 0,-2 0 1 16,3 1 1-16,-3-1 2 0,0 0 3 16,1 0 4-16,-2 0 3 0,4 1 3 15,-2-1 0-15,1-2 0 0,-1 2-2 16,0-1-2-16,0-1-3 0,1 0-2 0,1-2-1 15,-1 3-1-15,0-3-2 0,0 2-1 16,1-1 1-16,-4-1-3 0,4 1 1 16,-2-3-2-16,1 2 1 0,-3-1-1 0,3-1 2 15,-2 1 0-15,1-1 2 0,-4 1 1 0,1-1-1 16,-1 1 0-16,0-1 0 0,0 3-2 16,-2-3-1-16,-2 2 0 0,2-1-1 15,-2 1-1-15,1 1-1 0,-1-1 1 16,0 0 1-16,1 1-2 0,-1-3 0 0,0 3-1 15,0-3 2-15,1 3-1 16,0-3 0-16,-1 1 1 0,0-1 1 0,2 0 2 16,-2 3-1-16,-2-3 1 0,3 3-1 15,-3-3 1-15,1 3-2 0,-3-3 0 16,3 2 0-16,-2-1 0 0,1 1-1 0,-1-1 3 16,1 1-2-16,-1-1 2 0,0-1-1 15,1 1 0-15,-1-3 1 0,1 3-3 0,-1-3 1 16,2 1 0-16,-3-1 0 0,3-1-1 15,-2 2 1-15,1-3-1 0,-1 3-1 16,1-3 1-16,-1 1-2 0,0 2 1 16,-2-3 0-16,0 3 1 0,0-2 1 15,0 1-1-15,-2-1 3 0,0-1 0 0,0 1 3 16,0 0-1-16,-1-2 1 0,1 1 2 16,0-1 0-16,-2 2-1 0,2-3-2 0,-1 1-2 15,0 0 0-15,0-2-3 0,1 2 0 16,-1-3 0-16,1 1 0 0,0 0 0 15,0 0 0-15,0 0 0 0,0 0 0 16,0 0-1-16,1 1 1 0,-2-1 0 0,2 2-1 16,-2-2-1-16,2 2 1 0,-2-3 1 15,2 3-2-15,0-2 1 0,-1 2 0 16,0-2 0-16,0 1 0 0,0-1-1 16,2 2 1-16,-2-2 0 0,2 0 0 0,-3 0 0 15,3-1 0-15,1 1 0 16,-1 0 0-16,0 0-1 0,1-2 0 0,0 2 3 15,-1-2-1-15,0 2-1 0,-1-2 0 16,1 1 1-16,0-1-1 0,0 2 0 16,-2 0 0-16,2 0-1 0,-2 0 1 0,2 0 1 15,-1-1 0-15,0 1-1 0,0 0 0 16,0 0 0-16,0 2 0 0,1-2-1 16,-3 1 0-16,3-1 0 0,1 2 1 0,-1-2 0 15,-1 2-1-15,1-1 0 0,0 1 0 16,0 0 0-16,2-2 1 0,-1 2 1 15,1-3 0-15,0 3 0 0,2-2-1 16,-1 0 0-16,1 0 0 0,-1 0-2 0,1-2 1 16,-1 1-1-16,1 1 1 0,-1 0 0 15,-1 0 0-15,1 0 1 0,-1 0 1 0,0-1 0 16,0 3 2-16,-3-2-1 0,3 2-1 16,-2 0-2-16,1 1 0 0,-1-1 0 15,2 2 0-15,-2-1 1 0,2 1 0 16,-2 0 1-16,2-1 0 0,-1 3 0 15,1 0 1-15,0-1-2 0,0 1 1 16,-1 1 2-16,1 1 0 0,0-1-1 0,-1 1 0 16,-1 1 0-16,2 0-1 0,0 1 1 15,0-1 2-15,1 2-1 0,-1 1 1 16,1-1 1-16,0 0 0 0,2 1-1 16,1-1-1-16,0 2 0 0,-1-2-1 0,2 2 0 0,-2 1 3 15,2-1 1-15,0 0 1 0,0 0 2 16,1 2 2-16,-1-2 1 0,0 3-1 15,0-1-1-15,0 2-1 16,0-2-1-16,-2 2 0 0,1 0-1 0,2 2 1 0,-1-2 0 16,1 2 0-16,-3-1 1 0,2 3-2 15,-2-2 1-15,0 2 0 0,-1-2-1 16,-1 2 1-16,0 0 1 0,1-1-1 16,-2 1-1-16,0 2 0 0,0-2 0 0,-1 1 0 15,0 1-1-15,2 0 1 0,-3 0 0 16,1 1 1-16,-1 1 1 0,2-1-1 15,-2 1-1-15,0 2 2 0,0-1-1 16,0 1 1-16,0-1-1 0,0 1 0 16,-1 1 0-16,0-1 3 0,1 1 0 15,-3 0 1-15,2 3 0 0,-2-1 0 16,2 0 0-16,-2 3-1 0,1-1-2 0,-2 2 0 16,1-2-2-16,0 2 0 0,2 1-1 0,-3-1 0 15,2 0 1-15,0 0-3 16,0 0 1-16,1 2 0 0,-1-2 2 0,-2 2 0 15,1 1 2-15,1 0 3 0,-2 0-1 16,0 0 2-16,1 1 0 0,-1 2 0 0,0-2 0 16,0 2 1-16,1-2 0 0,0 2 1 15,-1-2 1-15,0 2 1 0,1 0 0 16,-1-1 1-16,-1 1 0 0,3 0 0 0,-2 0-3 16,0 0 4-16,2 2-2 0,-1-2 2 15,-1 1 2-15,1-1 0 0,-1 2 0 16,0-2 0-16,1 2-3 0,-2-1-2 15,2 1-1-15,0 0-2 0,-1 0-2 0,0-1 0 16,1 1-1-16,1 0 1 0,-2 0-3 16,2 1 1-16,-2-1 0 0,3 2 0 15,-3-1-2-15,2 1 0 0,-1 0 0 0,-1 1-2 16,1 1 1-16,-3-1-1 0,1 3 0 16,-2-1 1-16,1 1 2 0,-1-1 1 15,0 1 2-15,-1-1 1 0,1-1 0 16,0 1 2-16,1 1 1 0,1-1 0 0,0 1 1 15,-1-1 0-15,4 1 4 0,1 1 0 16,0-1 2-16,3 1 5 0,2-1 2 16,1-1 5-16,4 1 9 0,3-3 6 0,2 3-1 15,2-3-3-15,3-1-3 16,2 1-8-16,0-1-11 0,0 0-7 0,1-1-6 16,-1 1-2-16,-1-2-2 0,1-2-2 15,-1 0-1-15,-3-1 1 0,1-1-2 0,-4-2-1 16,1 0 0-16,-5-1 1 0,1-3-1 15,-5 0 0-15,-1 0 0 0,1-1-15 16,-4-3-31-16,0 1-47 0,-2-1-58 16,-3-2-67-16,2 1-66 0,-1 0-61 0,-1-3-44 15,-4 1 6-15,3-1 38 0,-3-1 54 16</inkml:trace>
  <inkml:trace contextRef="#ctx0" brushRef="#br0" timeOffset="94754.37">14852 9830 82 0,'-3'2'190'0,"1"2"-4"16,-2-1-35-16,-1 7-25 0,2 1-23 15,-3 5-22-15,-1 3-20 0,2 2-19 16,-2 3-16-16,0 1-11 0,0 2-7 15,1-1-1-15,-2 1-5 0,4 0 0 0,-3-1-2 16,1 1-3-16,-1-2-8 0,2-2-15 16,-3 1-22-16,3-3-27 0,0 0-33 15,-1 0-38-15,1-4-40 0,0 1-12 0,1-5 8 16</inkml:trace>
  <inkml:trace contextRef="#ctx0" brushRef="#br0" timeOffset="95019.73">14820 10001 35 0,'4'-4'165'0,"-2"3"-3"16,0 1-18-16,1 1-16 0,-1 5-15 15,2 6-11-15,-3 1-10 0,3 6-18 16,-3 4-20-16,3 2-18 0,0 1-13 16,-1 1-9-16,0 2-7 0,2-1-17 0,-2 1-28 15,1-1-37-15,-1 1-49 0,1-3-65 16,-1-1-34-16,-2-2-8 0,2-2 17 0</inkml:trace>
  <inkml:trace contextRef="#ctx0" brushRef="#br0" timeOffset="95236.12">14753 10287 21 0,'-2'-10'165'0,"0"3"-13"0,0 1-22 16,2-1-24-16,2 1-23 0,2 0-17 15,-1 0-16-15,3 3-13 0,0-3-11 0,4 2-6 16,-1 0-6-16,1 0-2 0,1 1-4 15,0-1-2-15,1 2-6 0,0 0-19 16,1 0-35-16,0 2-62 0,-3-2-52 16,-1 2-25-16,-2 0-12 0</inkml:trace>
  <inkml:trace contextRef="#ctx0" brushRef="#br0" timeOffset="97823.43">14872 8702 69 0,'0'0'132'16,"0"0"-20"-16,0 0-25 0,0 0-15 15,2 2-6-15,-2 0 0 0,2 2 8 16,-2-1 8-16,2 3 10 0,-2 2 11 16,1 3 7-16,-1 1 5 0,0 3 0 0,0 2-3 15,0 2-7-15,0 2-10 0,0 2-15 16,0 0-18-16,0 0-15 0,0 1-14 16,1-1-10-16,-1 0-9 0,3 0-4 0,-3 0-5 15,2-2-20-15,-2-2-37 0,2 0-50 16,-2 0-59-16,1-4-71 0,0 0-72 15,-1-3-21-15,0-3 14 0,0-1 39 16</inkml:trace>
  <inkml:trace contextRef="#ctx0" brushRef="#br0" timeOffset="98587.3">14910 8776 126 0,'0'0'125'0,"0"-2"0"0,0 2 1 16,0-1-2-16,0 1-3 0,0 0-4 16,0 0-3-16,0 0-6 0,0 0-5 15,0 0-9-15,0-2-8 0,0 2-9 16,0-2-11-16,2 0-9 0,-1 0-10 0,1 0-11 15,1 0-9-15,1 0-8 0,0 0-6 16,-1 0-4-16,3 0-4 0,-1 2-1 16,1-1-3-16,-1 1 1 0,-1 0-1 0,3 0-1 15,-2 1 2-15,0 1-2 16,1 0 1-16,-1 0 1 0,-1 2-1 0,1 0 1 16,-1 2 0-16,1-1-1 0,-1 1 0 15,1 2 0-15,-2 1 1 0,3 1-1 16,-1-1 0-16,1 3-1 0,-1-1 0 15,-1 0 0-15,3 3 1 0,-2 1 7 0,-2-2 15 16,1 3 22-16,0-3 27 0,-1 2 25 16,-1-2 22-16,-1 3 15 0,2-3 6 0,-2-1 3 15,-1 1-2-15,0-2-8 0,-1 1-10 16,-2-1-13-16,0 1-14 0,0-1-22 16,-3-1-22-16,-1 1-17 0,0-2-12 0,0-1-9 15,-2 2-8-15,-1-3-17 0,2-1-44 16,-3 2-82-16,-1-3-108 0,-1 3-107 15,1-2-123-15,-1-1-59 0,1 1 4 16,-2-2 61-16,-1-2 94 0</inkml:trace>
  <inkml:trace contextRef="#ctx0" brushRef="#br0" timeOffset="101042.58">15090 6949 26 0,'-3'0'51'0,"-1"-1"-1"16,1 1-2-16,-1 0 0 0,0 0-1 0,-1 1 0 15,-2 1 0-15,0 0 0 0,0 2 0 16,-2 2-1-16,-2-1 1 0,-2 3 1 16,1 2 2-16,-1 1 0 0,-1 2 2 15,0 3 6-15,-2 1 6 0,1 2 6 0,-1 2 4 16,2 2 5-16,0-2 0 0,0 1-4 15,3 1-5-15,0 0-7 0,2 0-8 0,2-2-9 16,2 0-5-16,3 0-8 0,0-2-7 16,4 0-5-16,3 0-5 0,1-2-5 15,3-2-4-15,1 1-1 0,3-1-2 16,1-2-1-16,0-1 1 0,2-1-15 16,2 1-42-16,2-3-59 0,-2-1-76 0,1-3-77 15,-1-1-40-15,0-2-7 0,-3-2 30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2T06:43:36.1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8931 12579 50 0,'-2'-2'152'15,"-2"0"-31"-15,1 0-16 0,1 0-11 16,-2 0-4-16,1 0-3 0,-1 0-7 15,1 0-6-15,-1 2-5 0,2-1 0 16,-1 1 1-16,-1-2 0 0,0 0 0 16,1 0 1-16,-1 0 1 0,1 0 0 0,-3-2 1 15,3 2 6-15,-3-1 5 0,-2 1 5 16,2-2 2-16,-2 0 2 0,0 0 4 16,-1 0-1-16,-2 1-3 0,-1-1-1 15,-1 0 3-15,-1 0-1 0,0 0-2 16,-3 1-5-16,0 1-5 0,-1 0-7 0,0 0-12 15,-4 0-12-15,1 2-11 0,0 2-5 0,-3 0-7 16,0 0-7-16,-1 1-2 0,0 3-4 16,-4 0-1-16,2 1 0 0,-2 1 1 15,-1 2 5-15,2-1 3 0,-3 3 5 16,3-1 1-16,-2 0 2 0,1 3-2 0,2-1-3 16,0 0-6-16,1 3-5 0,1-1-6 15,1 0-3-15,1 2-1 0,2 2-1 16,-1 0 0-16,4 0-3 0,0 0 1 15,2 2 0-15,0 2 0 0,4-2-1 16,-1 2-1-16,3 0 2 0,2 2 0 16,1 0 0-16,2-1-2 0,1 3 2 0,3 0 0 15,1 1 0-15,1-1 0 0,3 1-1 16,1-1-2-16,2 2 0 0,4-3 0 16,1 3 1-16,2 0 0 0,5-1 1 0,0-1-1 15,3 1-1-15,1 1-2 0,1-2 0 16,4 1 2-16,1-1-1 0,-1 1 5 15,3-1 0-15,1 0-2 0,-1-1 3 0,1 1-2 16,3-2 0-16,1-2-2 0,1 0-1 16,1-2 1-16,3-2 0 0,0-2 1 15,2-2 2-15,-1-2-1 0,5-1 2 0,-1-3-1 16,3-1-3-16,1-2 1 0,1-3-1 16,2-1 0-16,2-4-1 0,0 0 0 15,2-3 1-15,-2-3 1 0,0 1-1 16,-1-5 0-16,0 1 0 0,0-5 2 0,-3 1 0 15,-2 0-2-15,2-4 1 0,-3 0 4 16,-2 0-3-16,0-2 0 0,-4 2-1 16,1-2 0-16,-3-2 0 0,-1 2-4 15,-2-2 1-15,1 0 0 0,-4-1 2 0,-1 1 0 16,-1-2 0-16,-1 0 1 0,0 0-1 16,-5 1 0-16,-1-3 1 0,-1 0-1 15,-3 1 1-15,-1-1 0 0,-2-2 3 16,-2 3-1-16,-3-3 1 0,-1 2 2 0,-3-1-1 15,-2 1 1-15,-2-1 2 0,-1 1 3 16,-3-2-1-16,-1 3 2 0,-1-3-1 0,-3 2 0 16,-1 1-4-16,-1-1-1 0,-2 0 1 15,2 3 0-15,-3-3 1 0,-2 2-1 16,0-1 1-16,1 1 1 0,-3 0-4 0,-2-2 0 16,1 3-1-16,1-3-1 0,-3 2-1 15,-2-1 2-15,0 1 0 0,-2 0-2 16,-2 0 1-16,1 0 4 0,-4 3-2 15,0-1 5-15,-1 2-1 0,-5 0 1 0,1 0-2 16,-2 2 1-16,-4 0 0 0,-1 2-6 16,-1-1 2-16,-3 1-1 0,-4 0 1 15,1 2-1-15,-5 2 0 0,-1-1 2 16,-1 1-2-16,-3 2 0 0,-1 1 4 16,-2 0-2-16,1 1 0 0,-1 1-3 0,0 1 2 15,0-1 0-15,0 4-5 0,-1 0 0 16,3 1 1-16,0 1-1 0,-2 2-3 15,5 2-1-15,0-2-4 0,0 3-10 0,0 1-8 16,2 0-17-16,0 2-32 0,0 0-57 16,2 1-65-16,0 3-68 0,1-1-63 15,3 1-53-15,3-1-31 0,3 1-21 0,4-1 9 16,6-1 43-16,1 0 53 0,5-1 62 16</inkml:trace>
  <inkml:trace contextRef="#ctx0" brushRef="#br0" timeOffset="5308.26">18309 12503 76 0,'-4'0'103'0,"-1"-2"-18"0,-1 2-14 16,1 0-9-16,-1 0-4 0,1 0-4 16,2 0-3-16,-3 0-1 0,3 0 3 0,-3 0 6 15,1 0 5-15,-1 0 3 0,1 0-4 16,0 0-7-16,-1 2-10 0,1-2-8 16,0 1-10-16,-2 1-8 0,1 2-1 15,-1-2 1-15,-2 2 5 0,0 0 4 0,0-1 8 16,-1 3 6-16,-3 0 5 0,1 0 2 15,-3 1 1-15,1 3-4 0,-2-1-4 16,0 3-7-16,-3 1-6 0,2 0-6 0,-1 3-6 16,0-1-3-16,1 2-3 15,-2 2-2-15,2 0 2 0,-4 0 0 0,4 0 3 16,0 2 0-16,-1 2 6 0,2 2-1 16,-2-2 0-16,2 1 1 0,1 3-1 15,1 0 0-15,1-1 0 0,1 3-1 16,3 0 3-16,0 1 4 0,0-1 3 0,4 1 7 15,0-1 7-15,1 1 7 0,2-1 5 16,2-1 4-16,2-1 3 0,2 2 1 0,1-3 0 16,1 1 3-16,3 0 0 0,4-1 3 15,0-1 4-15,3 0-1 0,3 0 2 0,3-1-1 16,3-1 4-16,3 2 4 16,5-2-3-16,4 0-6 0,5-2-7 0,6 0-10 15,2-2-12-15,5 0-16 0,2 0-10 16,2-2-5-16,2-2-3 0,1-2-5 15,1 1 0-15,-1-3-2 0,3 1 2 0,-1-5-1 16,2 1 0-16,-2-4 1 0,2-1-2 16,0-1 1-16,1-2-2 0,-3 0 0 15,2-3-1-15,-2-1 0 0,0-2 2 0,1-2-2 16,-4 1 1-16,-1-5 1 0,-3 1 0 16,-1-2-1-16,-4-3 1 15,-1-1 2-15,-2 0 0 0,-4-2 1 0,-1-2 3 16,-4 0 1-16,0 0 3 0,-5-2-1 15,-2-1 3-15,-3-1 2 0,-1-2 1 0,-4 0 2 16,-4 1-1-16,-1-3 1 0,-2 1-2 16,-4-1 1-16,-2-1-4 0,-3-1-3 0,1-1 0 15,-6 1-3-15,1-1-1 0,-4 1-3 16,-1 1 1-16,-3-1-2 0,-1 1-1 16,-4-1 1-16,2 1 0 0,-5-1-3 0,-3-1 0 15,0 2 0-15,-4-3 1 0,-4 3-1 16,-1-3 2-16,-2 1 1 0,-3-2 1 15,-5 1-2-15,-1-1-2 0,-1 2 0 16,-6-1 0-16,-2 1-3 0,-2-1 1 0,-3 3-1 16,-2 0 1-16,-2 1 0 0,-1 2-1 15,-4 1 2-15,1 1 0 0,-1 2 0 16,-3 2 0-16,-1 2-4 0,3 2-8 16,-2 2-17-16,-3 1-28 0,2 3-54 0,-1 3-81 15,-3 2-85-15,1 3-80 0,0 1-67 16,-2 4-62-16,0 0-14 0,2 1 44 15,-2 1 71-15,6 2 78 0</inkml:trace>
  <inkml:trace contextRef="#ctx0" brushRef="#br0" timeOffset="20487.09">14978 6536 129 0,'-6'-2'141'0,"-2"0"-26"16,2 0-21-16,-1 2-12 16,0-2-9-16,0 2-10 0,-1 0-13 15,0 0-13-15,-1 0-3 0,0 0 0 0,0 0 4 0,0 0 4 16,0 2 4-16,-1-2 1 0,4 2-3 16,-3-2-7-16,1 2-9 0,0-2-6 15,1 2-3-15,-2-2-2 0,0 2 1 16,0 0-1-16,-1 0 3 0,0 2 4 15,-3-1 6-15,1 1 2 0,0 0 5 0,-3 2 4 16,-1-1 1-16,-1 3 0 0,-1 0-3 16,0-1 1-16,-4 3-1 0,1 1 0 15,-1 1 1-15,-2-1 3 0,-1 1 2 16,-1 3-1-16,0-2 0 0,-3 2-2 16,2 3-1-16,-1 1-1 0,-1 0 0 0,2 0 2 15,-1 2 1-15,1 1-1 0,2-1 2 16,-2 4-2-16,2 0-1 0,2 0 0 15,0 1 0-15,1 3 3 0,1 1 0 0,3 3 0 16,1-1-2-16,3 4 0 0,2 1-2 16,1 1-4-16,3 0-7 0,1 2-1 15,3 0-7-15,2 0 0 0,4 0-5 0,0 0 0 16,3 0 1-16,2 2 0 0,4-2 1 16,1 0-2-16,3 0-1 0,1 0-2 15,3-2 0-15,5-2 0 0,1 0 1 0,1-1-3 16,4-3 2-16,5-2 2 0,0-3 0 15,3 0-1-15,3-4 1 0,2-1-2 16,2-2 0-16,1-3-1 0,2-2 1 0,4-4 1 16,0 1-1-16,3-5 3 0,2-3 2 15,0-2 2-15,2-2 2 0,-1-2 3 16,2-4 2-16,-1-1-1 0,0-5 0 16,0 1-3-16,-2-4-3 0,0 0-4 0,-1-5-3 15,-1 1-4-15,-3-3-1 0,0-3-2 16,-2-2-2-16,-2-1-1 15,0-5-1-15,-3 1 1 0,-1-4-1 16,-3-1 0-16,1-1 1 0,-5-2 0 0,-2-2 1 0,0 0 1 16,-3-3 4-16,-5-1 2 15,-2-2 5-15,-4-1 4 0,-2 1 4 0,-5-1 1 16,-2-1 1-16,-5 1 2 0,-5 1-3 16,-2-2-3-16,-7 3-2 0,-2-1 2 0,-5 1-2 15,-5-1 0-15,-2 2-3 0,-6 1-2 16,-5 1 0-16,-4 0-5 0,-3 4-3 15,-6 0-6-15,-3 4 0 0,-5 3-5 16,-5 3-9-16,0 3-14 0,-5 4-24 0,-3 2-52 16,0 6-88-16,-4 2-96 0,1 3-90 15,-1 5-80-15,1 1-76 0,2 4 1 16,1 2 59-16,3 1 85 0,1 3 89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2T06:44:16.1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7104 12859 56 0,'0'0'78'0,"0"-2"-4"15,0 2-4-15,0-2-3 0,0 2-3 16,0-2-3-16,0 2-3 0,0 0-2 0,-2 0-2 16,2 0 0-16,0 0 0 0,0 0 4 15,-2 0-1-15,2 0 3 0,-2 0 1 16,2 0 3-16,-2 0 3 0,2 0 5 0,0 0 4 16,-1 0 0-16,-1 0-6 0,-1-2-4 15,2 2-6-15,-2-2-4 16,-1 2-5-16,-2-2-1 0,1 0 0 0,0 1-4 15,-2-1-3-15,-2 0-7 0,0 2-7 0,0-2-6 16,0 2-4-16,-2-2-2 16,-1 2 0-16,1 0 0 0,-1 0-1 0,-2 0 2 15,3 0-1-15,-2 0 1 0,-1 2-2 0,1-2-2 16,-1 2-1-16,2 0-4 0,-3 0 0 16,0 1-3-16,1 1 0 0,0 0-1 15,0 0-1-15,0 1 0 0,0 1-2 16,-1 0 2-16,1 2-1 0,0-1 1 0,-2 3-1 15,1-3 2-15,-1 3-2 16,0-1 1-16,0 3-1 0,0-1 2 0,-1 1 2 16,2-1 2-16,-1 0 4 0,-2 3 6 15,0-1 2-15,0 2 3 0,0 1 1 0,1 1 2 16,-3 2-1-16,2-2 0 0,-2 2 0 16,3 2 1-16,-3-2 2 0,1 2 1 15,0 2 0-15,1-2 1 0,2 2 3 16,-1 0 1-16,1-3 0 0,1 3-4 0,1-2-2 15,1 2-4-15,3-2-4 0,-2 2-5 16,4 0-5-16,1 0-4 0,2 0-1 16,-1 1-2-16,3 1-1 0,-1 0-2 0,4 0 1 15,0-1 1-15,4 1 2 0,-1 0 1 16,3 0 0-16,0-1 1 0,4 1 0 16,0 0 3-16,3 2 0 0,0-3 0 15,6 3 2-15,-1-2 2 0,3 0-2 0,1-1 0 16,2-1-1-16,2 0 1 15,2 0 0-15,2 0-2 0,3-4-1 0,-1 2 0 16,4-4 1-16,-1 2 2 0,2-2-1 16,3-2 2-16,1 1 1 0,0-1 0 0,0 0 1 15,4-2 1-15,-2-1 1 0,2-1 0 16,-1-1 1-16,1-3-2 0,1 1 0 16,-1 0-3-16,1-3-2 0,1-1-3 15,-2-2-1-15,5 0 1 0,-4 0-1 0,2-4 1 16,-1 0 0-16,1 0 1 0,-1-2-3 0,2 1-2 15,0-3 0-15,-2 0-2 0,0 0-2 16,1-1 0-16,-2-1-1 0,0 1 0 16,2-1 0-16,-4-2-1 0,-1 1 0 15,0-3 0-15,-2 3 3 0,0-2 0 0,-1-3-1 16,-3 1 1-16,1 0 3 0,-1-3-1 16,-1-1 2-16,-2 0 1 0,-2 0 4 15,0-2 3-15,-2 0 4 0,1 0 2 16,-5-2 0-16,1-2 1 0,-4 2-2 15,1-2 0-15,-3-2-3 0,-1 2-1 0,-2-1 0 16,-2-3-2-16,-2 2-2 0,0-1 0 16,-1-1 0-16,-2 0-3 0,1 1 0 15,-3-1-1-15,0 0-4 0,-2 1 0 0,-2-1 1 16,-1 2-2-16,0-2 0 0,-4 3 2 16,-3-1 0-16,0 0 1 0,-3 0-1 0,-2 1 4 15,-1-1 1-15,-4 2-1 16,-1-2 1-16,0 2-3 0,-4-1 0 0,0-1-3 15,-3 0 2-15,-1 0 1 0,-3 1 0 0,-1-1 2 16,-1 0-2-16,-2 0 0 0,-4 2-1 16,0-1-3-16,-4 1 1 0,-1 0 0 15,-4 0 1-15,0 0 1 0,-3 2 0 16,-1 0 5-16,-3 0-2 0,3 2 2 0,-2 0 0 16,1 0 2-16,-1 2-2 15,2 0 0-15,0 2 1 0,-1 1-1 0,0 1 0 16,3 0-2-16,-2 3 0 0,0 1 2 15,1 1-2-15,0 2-3 0,-1 2-1 16,1 3 0-16,-2 1 1 0,1 0-3 0,-4 3 0 16,-1 1 0-16,0 4-1 0,-2-1 0 15,-3 3-1-15,1 1 0 0,-1 3 0 16,3-1-2-16,-2 0 1 0,3 3-5 16,0-1-8-16,0 0-13 0,4 0-29 0,-1-1-65 15,5-1-110-15,4 0-119 0,5 1-111 16,3-3-92-16,7 1-27 0,4-3 37 0,7-1 96 15,8-3 114-15</inkml:trace>
  <inkml:trace contextRef="#ctx0" brushRef="#br0" timeOffset="762.93">7570 13550 28 0,'-7'-4'118'16,"3"3"-13"-16,-1-3-13 0,0 0-9 15,1-2-10-15,-1 0-8 0,0-1-7 16,2-1-4-16,-3-1-1 0,3-1 3 0,-2-1 2 16,1-3 1-16,-1 1-3 0,-1-2-3 15,0 0-4-15,0-4-4 0,1 0-5 16,-2-4-1-16,1 0-2 0,-2-2-2 0,3-2-2 16,0-1 1-16,1-3-2 0,1-1-1 15,1 0 2-15,2-3-1 0,2 1 4 16,1-2 1-16,5 0 6 0,1-1 9 15,2-1 16-15,3 2 13 0,4-2 18 0,3 2 19 16,2-2 18-16,4 1 11 0,4-1 9 16,2 2 8-16,5 2-5 0,3 0-12 15,2-1-21-15,5 5-21 0,2-1-25 16,4 5-26-16,-1-1-20 0,1 4-14 16,1 2-7-16,-2 2-9 0,0 4-28 0,-2 0-65 15,-2 1-102-15,-1 3-112 16,-2-1-117-16,-1 3-94 0,-2-1-30 0,-6 1 37 0,-3 1 87 15,-5 1 104-15</inkml:trace>
  <inkml:trace contextRef="#ctx0" brushRef="#br0" timeOffset="1062.68">8545 11942 17 0,'-4'-7'145'0,"1"1"-24"16,-2 2-26-16,4 0-18 0,1 1-14 15,1 1-8-15,2 0-4 0,0 2-1 16,0 2 0-16,3 2 1 0,0 1 3 16,1 1 6-16,-3 2 4 0,4 1 5 15,-1 3 5-15,-1 1 5 0,-1 2 5 0,1 2 1 16,-3 2 7-16,-1 2 7 0,-2 2 6 15,-2 2 0-15,-1 0-6 0,-1 1-11 16,-3 3-17-16,0-2-18 0,-2 1-19 0,-2-1-22 16,0 1-51-16,1-1-77 0,1-2-95 15,-4 0-100-15,2-3-57 0,-1-1-20 16,-2 0 27-16,1-2 62 0</inkml:trace>
  <inkml:trace contextRef="#ctx0" brushRef="#br0" timeOffset="2258.48">9468 11550 114 0,'-9'-2'159'0,"0"0"-10"0,0 2-14 15,-1 0-12-15,-3 2-13 0,1 2-15 16,-1 2-14-16,-1 1-8 0,-3 3-6 16,2 1 0-16,-1 3 0 0,-2 1 2 15,2 2-2-15,0 0-4 0,-1 0-7 0,2 0-9 16,4 2-8-16,-1-1-11 0,3-1-9 16,4-2-7-16,0 0-5 0,4-3-3 15,1-1-3-15,1-1-2 0,3-3 1 16,1-1 0-16,2-2 0 0,1-2 1 15,0-4 1-15,2-2 3 0,2-4-2 0,0-1 0 16,1-3-2-16,-1-3 2 0,1 0-1 16,-1 0-1-16,1-3 0 0,-1 1-1 15,-1 2 1-15,0 0-1 0,0 2 0 16,-2 1 0-16,0 1 0 0,1 3 2 16,-1 0 2-16,0 3 4 0,-2-1 6 0,2 4 11 15,-2 0 16-15,0 4 20 0,1 0 27 16,-1 2 30-16,-2 3 32 0,-1 1 28 15,-1 3 13-15,-1 3-1 0,-2 3-12 0,0 0-25 16,-4 4-29-16,1 0-32 0,-4 2-25 16,0 0-18-16,-4 3-13 0,0 1-11 0,-4 2-9 15,0-1-6-15,-3 3-3 0,-2-3-1 16,-2 3-5-16,1-1-3 0,-2-1-22 16,-2 1-54-16,2-1-92 0,0-2-106 15,1-3-102-15,3-1-95 0,4-4-66 16,3-4 11-16,1-3 67 0,3-5 92 0</inkml:trace>
  <inkml:trace contextRef="#ctx0" brushRef="#br0" timeOffset="2504.06">9835 11683 105 0,'0'-7'244'0,"-1"1"45"0,-4 2 0 16,-3 4-8-16,-1 2-5 0,-1 4-6 0,-3 3-15 15,3 3-31-15,-3 5-42 0,1 2-49 16,1 4-42-16,2 4-29 0,2-1-26 16,2 3-14-16,1-1-9 0,2 1-16 15,2-2-54-15,2-1-80 0,2-1-86 16,-1-2-87-16,3-2-94 0,0-6-51 0,2-2 15 15,-2-1 61-15,3-6 77 0</inkml:trace>
  <inkml:trace contextRef="#ctx0" brushRef="#br0" timeOffset="2669.14">9863 11834 37 0,'-2'-10'236'15,"-2"3"43"-15,-1 1 3 0,-2 4-33 16,-3 4-41-16,0 4-36 0,0 1-37 15,-3 5-38-15,0 1-37 0,1 2-37 0,0 2-51 16,1-1-68-16,2-1-84 0,1-2-94 16,3-1-48-16,0-5-17 0,3-3 24 15</inkml:trace>
  <inkml:trace contextRef="#ctx0" brushRef="#br0" timeOffset="2852.58">10090 11567 20 0,'8'-2'268'0,"0"2"49"0,-3 6 41 0,-4 2-40 15,2 3-55-15,-3 4-48 0,-3 2-45 16,2 4-46-16,-1 2-45 0,-1 2-65 16,1 2-82-16,-2 1-81 0,2-1-85 15,1 1-94-15,1-3-52 0,-2 0-1 0,-2-2 46 16</inkml:trace>
  <inkml:trace contextRef="#ctx0" brushRef="#br0" timeOffset="3018.18">10022 11866 67 0,'-2'-7'202'0,"0"1"8"16,2 0-47-16,0 2-56 0,0 1-45 15,4 1-29-15,-1 0-16 0,4 2-21 16,1-2-34-16,2 2-47 0,3-2-63 0,1 0-34 15,0-2-17-15,1-1 3 0</inkml:trace>
  <inkml:trace contextRef="#ctx0" brushRef="#br0" timeOffset="3368.69">10379 11683 96 0,'2'-5'212'0,"-2"-1"6"0,-2 2-2 16,-2 2-6-16,-2 0-7 0,2 0-10 15,-4 4-10-15,0 0-12 0,-1 2-14 0,-2 2-10 16,-1-1-8-16,2 3-6 0,0 0-9 16,1 1-12-16,-2 1-15 0,4-1-19 15,0-1-19-15,0 1-19 0,3-1-11 0,0 0-11 16,3-1-9-16,1-1-4 0,1 0-2 16,1-1-3-16,2-1-2 0,-1-2 0 15,5 0 1-15,-2-2 1 0,2-2-2 16,-2 0 2-16,3-2 0 0,1 1 1 0,-1-1-1 15,0-2 2-15,0 2 1 0,0 0 4 16,0 1 11-16,-3 1 17 0,-1 2 19 0,1 0 12 16,0 4 8-16,-3-1 1 0,1 5-8 15,-2 2-16-15,-1 1-16 0,0 2-14 16,2 1-10-16,-1-1-14 0,1 2-35 16,-2-1-74-16,4-1-98 0,-2 0-94 15,1-3-86-15,1-1-77 0,1-5-42 0,0-2 31 16,0-2 75-16,1-4 85 0</inkml:trace>
  <inkml:trace contextRef="#ctx0" brushRef="#br0" timeOffset="3515.94">10536 11765 191 0,'5'-9'248'16,"-1"1"8"-16,0 2 0 0,-1 3 0 0,1 3-7 16,-1 0-15-16,-1 3-27 0,2 5-40 15,-3 2-43-15,1 1-45 0,-2 0-36 16,2 5-52-16,-2-1-79 0,0 0-85 15,0 2-93-15,0-1-93 0,-2-3-48 0,0 0 5 16,1-1 51-16</inkml:trace>
  <inkml:trace contextRef="#ctx0" brushRef="#br0" timeOffset="3664.48">10540 11773 54 0,'1'-10'205'0,"0"3"12"0,4 1-37 0,-2 0-58 0,1 1-46 16,3 1-34-16,0 0-35 0,2 0-49 16,0 2-70-16,2 0-56 0,0 0-30 15,1-1-15-15</inkml:trace>
  <inkml:trace contextRef="#ctx0" brushRef="#br0" timeOffset="3963.47">10931 11645 9 0,'0'2'227'0,"0"2"35"0,-2 0 3 16,-1 0-36-16,2-1-41 15,0 1-37-15,-1 0-35 0,2 0-35 0,2 0-28 16,-1-1-22-16,0 1-13 0,4 0-10 16,0 0-1-16,0-2-1 0,1-2 0 15,1 0-2-15,2 0 1 0,0-2 2 16,2 0 0-16,-2 0 0 0,5 0 5 15,-2-2 8-15,3 2 11 0,1 1 6 0,0 1 5 16,0 0 1-16,2 0-4 0,0 3-8 16,-1 1-10-16,0 2-8 0,0 2-5 15,-1 1-3-15,0 2-2 0,-1 1-22 16,-4-1-41-16,3 1-54 0,-2-1-63 0,-1 1-79 16,-2-3-69-16,0 1-16 0,-3-3 19 15,0-1 42-15</inkml:trace>
  <inkml:trace contextRef="#ctx0" brushRef="#br0" timeOffset="28913.06">17933 14749 37 0,'-1'-2'54'0,"1"2"-9"0,0-2-6 15,-2 2 3-15,2-2 5 0,-2 2 7 0,2 0 8 16,-3 0 6-16,3 0-1 0,0-2-6 16,-2 2-7-16,0-2-7 0,0 0-10 0,0 0-7 15,-1 0-6-15,-1 0-1 0,-1 0-2 0,1 1-1 16,-1-1-2-16,-3 0-2 0,2 0 1 15,-2 0 3-15,0 0-1 0,-3 0 1 16,0 0 1-16,-1 2 1 0,-3-2-2 16,-1 2-6-16,-2-2-1 0,1 2-2 0,-5 0-4 15,-1 0 0-15,-2 2 0 0,-2 0 0 16,-3 0-1-16,-2 2 0 0,-2 2 2 16,-4-1 0-16,-3 3 5 0,-1 0 3 15,-2-1 4-15,-1 3 1 0,-2-1 2 0,2 1 4 16,0-1 4-16,0 3 0 0,1-1 3 15,-2 1-1-15,6-1-1 0,-1 2-3 0,1-1-4 16,5 1-5-16,-1 0-4 0,2 3-1 16,4-1-3-16,0 0-4 0,3 0-1 15,0 1-3-15,4 1-2 0,2 0-2 0,1 2 0 16,3-2-1-16,2 2 0 0,1 0 0 16,4 0 1-16,3 0 0 0,1 2 0 0,3 2-1 15,2 0 1-15,1 4 1 0,1-1 1 16,5 5-2-16,1-1 1 0,2 5 1 0,5 1 0 15,2 2 1-15,1 2-1 0,6 2 4 16,3 0-1-16,5 0 1 0,1 1 3 16,5-1 5-16,3 2 3 0,4-2 3 15,3-2 4-15,3 2 1 0,3-2 2 0,4-2-3 16,0 0 1-16,3 0 1 0,4-3 1 16,0-1 1-16,2-2 1 0,3 1 0 15,5-5-3-15,3 1-3 0,0-4-4 0,4-1-5 16,3-1-4-16,2-2-5 0,4-2-1 0,-1-2 1 15,2-1-2-15,2-1 3 0,2-4 3 16,-2 1 4-16,3-5 2 0,0 1 1 16,1 0 0-16,1-3-2 0,-2-1-2 0,2 0-5 15,-1 0-3-15,-2-2-1 0,-2-2-1 16,-4 2 2-16,0-2 1 0,-4-2 0 0,-1 0 1 16,-1 0-3-16,-3-2 1 0,-1-2-4 0,-4 1 0 15,0-3-3-15,-3 0 0 0,-5 1 2 16,-1-3 0-16,-2-1 1 0,-4 1 0 15,-3-1 0-15,-5-1 0 0,-2 1 0 16,-7-2 0-16,-1 1 0 0,-4-1 1 16,-5 1-1-16,-2-1 3 0,-2 0 3 0,-6-1 7 15,-2-1 14-15,-1 2 12 0,-4-2 10 16,-2-1 9-16,-3 1 7 0,0-2 0 0,-2 2-7 16,-2-2-9-16,-3-1-8 0,1-1-5 15,-3 2-7-15,-1-2-1 0,-1 2-3 0,-1-2 0 16,-3 2-3-16,-1-2 0 0,-2 2-2 15,1-2-2-15,-2 0-3 0,-2 1-1 16,0-1-2-16,-3 2-2 0,1-2-1 16,-4 0-2-16,-1 0-2 0,-3 0-2 0,1 0 1 15,-4 0-1-15,-2 0 1 0,-2 0-2 16,-1 0 2-16,-3 0-1 0,-1 0-1 16,-4 0 0-16,1 0-1 0,-5 0 1 0,-2-2-2 15,0 0 2-15,-2 0 1 0,-5 0 1 0,-3 0-1 16,1 0 0-16,-4 0 0 0,-1-2-3 15,-3 2-1-15,0-2-2 0,-1 2-1 0,-5-2 0 16,-1 0 1-16,-3 1 0 0,-5-1 1 16,1 0 0-16,-4 0 2 0,-3 2 0 15,-2-2 3-15,-2 2 1 0,-4 0-3 0,1 2-1 16,-4-2-3-16,-2 2-1 0,-2 0-3 16,-1 0 0-16,-4 0 1 0,-1 2 3 15,2 0 3-15,-1 0 3 0,-1 1 4 0,5-1-1 16,3 2-2-16,4 2-7 0,3-3-36 15,8 5-60-15,3 0-73 0,5-1-78 0,6 5-77 16,5-1-73-16,4 0-36 0,5 5 18 16,3-3 54-16,4 2 68 0</inkml:trace>
  <inkml:trace contextRef="#ctx0" brushRef="#br0" timeOffset="36080.01">14796 7060 18 0,'-2'21'25'0,"-1"6"5"0,0 1 3 16,-3 3 4-16,2 5-1 15,-2 0-3-15,-1 4-5 0,-2 2-5 0,2 2-6 16,-2 0-3-16,-1 3-2 0,2 1-3 0,-1-1-1 16,0 3-1-16,1-1 0 0,-1 3-1 15,0-1 1-15,-2 1-1 16,2 1 1-16,-3 2 1 0,1 1 1 0,-2 3 3 16,0 4-2-16,-1-1 2 0,2 5-1 15,-2 2-2-15,-1 1-2 0,1-1 0 16,0 1-2-16,1-1 0 0,1-1 0 0,1 1 3 15,0-2 2-15,0-3 2 0,2 1 0 16,1-2 1-16,-1-2 0 0,2 0-3 0,0 0 0 16,0 0-1-16,-1 0 1 0,1 4-1 15,-1-1 0-15,0 3-1 0,1 2 0 16,-2 1-2-16,0 1-2 0,-1-1-2 16,1 2 1-16,0 1 1 0,0-1 0 0,-1-1 2 15,1-1-1-15,3-3 1 0,-3 0-1 16,1-5 0-16,1 1-1 0,2 0-1 15,0-2 3-15,-1 0 1 0,0-2-2 0,3 2 1 16,-3-2-2-16,3 2-1 0,0 0-1 16,-1 0-1-16,0 0 2 0,3 2-3 15,-3-2 1-15,3 0-1 0,-1 0-1 16,0 0 1-16,0-2-1 0,0 0 1 16,2 0 0-16,0-2 1 0,2 0 0 15,-2 0 0-15,2-1 1 0,0-1 1 0,1 0-1 16,-1-2 3-16,1 1-3 0,1-3 1 0,2-1-2 15,-3 1-1-15,3-1-1 0,-2-1 0 16,2 1 1-16,0-1-2 0,1 1 2 16,-3-1 0-16,4 3 1 0,-2-3-1 15,1 1 0-15,0-1 1 0,2-1 0 16,-3 0-1-16,3-1 0 0,1-1 0 0,-1-2 0 16,1 0-1-16,-1-3 1 0,2-1 1 0,0 0 1 15,0 0 0-15,-1-1 1 0,1-3-1 16,2 0 0-16,-1 0-2 0,1-2 1 15,-1 1-1-15,2-3 0 0,1 1 0 16,-1-1-1-16,0 0 1 0,1 1-1 0,-1-1 1 16,0 0 0-16,0 1 1 15,-1-1 0-15,1 1 0 0,-1-1-1 0,0 0-1 16,1 1 0-16,1-3-2 0,-1-1 0 16,1-3 1-16,-1 1 1 0,1-2 0 15,-1 0 1-15,2-4 0 0,-2 0 2 16,2 0-2-16,0-2 0 0,0 0 0 0,1 0 0 15,0-2 0-15,0 0-2 0,0 0 1 16,-1 0 1-16,2-1 0 0,-2-3-1 16,1 2 0-16,0-3 1 0,1-1 0 0,-2 0 2 15,2-3 1-15,-3 0-2 0,4-1 3 16,-3-3 0-16,1 0 1 0,2-2-1 0,-1-2 0 16,0-2 1-16,1 0-2 15,-1-2-1-15,2 0-1 0,-1-1 0 0,0-1-1 16,3 0 1-16,-2-1 0 0,2-3 1 15,-3 1 1-15,3-3-1 0,1 1 2 16,-2-5 2-16,2 1 0 0,1-4 1 0,0-2 3 16,0-4 2-16,1 1 0 0,0-5 1 15,2-3 0-15,-2-5 0 0,2-1-3 16,1-2-2-16,-1-2-1 0,1-1-1 16,-2-3-1-16,3-2-1 0,0 1 0 15,0-1-1-15,0 0 1 0,-1-1 0 16,1 1 1-16,-1-1 2 0,-1 1 3 0,2 0 3 15,-3 1 2-15,3-3 1 0,-3 3 3 16,0-3 0-16,0-1-1 0,0-1 1 0,-3-1 0 16,2-2-1-16,-2-2-3 0,0-2 2 15,-1-2 0-15,1-2 0 0,-2 0 1 0,3-2 1 16,-3-2 1-16,0-1 3 0,1 1-1 16,-2-1 1-16,1-1-1 0,0 0 0 15,-2 1-1-15,0-1-1 0,0 1 1 16,-1-1 0-16,-2 0 2 0,0 1 0 0,0-1-1 15,-1 1 1-15,-3-1 2 0,1 1 0 16,-1 1-1-16,1-2 2 0,-3 3 1 0,1-3 3 16,0 1-1-16,-2 1 0 15,2-2 3-15,-2 3-2 0,0-3-2 0,0 2-1 16,1-1 0-16,-1 1-1 0,0-2-1 16,0 3-2-16,0-3 1 0,0 4-1 15,-2 1-1-15,0-1 3 0,-1 4 2 16,2 0 4-16,-2 4 4 0,-1 0 2 15,-1 3 1-15,1 1-1 0,-1 2-3 0,-1 1-2 16,-1 1 0-16,-1 3-4 0,2 0-1 16,-2 2-5-16,1 0-6 0,-2 1-3 0,2 1-4 15,-2-2-4-15,0-2-1 0,-2 0-2 16,2 1 0-16,-2-3 0 0,1 1-1 16,-2-1 1-16,2 2 1 0,-3 0 3 0,0 3 3 15,-1 1 1-15,0 0 3 0,0 0 1 16,-2 2 0-16,-1 2-1 0,0-2-2 15,0 2 1-15,-1-2-3 0,1 2-1 0,-4-2-3 16,4 1-1-16,-3 3-1 0,1-2-2 16,1 2-1-16,0 0-1 0,-2 0 0 15,0-1 1-15,0 3 0 0,-1 0 3 16,0 1 0-16,1 1 2 0,-1 2 3 0,0 1 2 16,0 0 3-16,-1 1 1 15,1 1 1-15,-1 2 5 0,0 1-2 0,1-1-2 16,0 2 0-16,-1 0-1 0,1 0-1 15,-1 2-3-15,0 2-3 0,1-2-1 0,1 2-1 16,-1 2-3-16,0 0 0 16,1 0-1-16,-1 2-1 0,1-1 0 0,-2 3 0 15,0-2 0-15,1 1 0 0,0 1-1 16,-2 2 0-16,0-3 2 0,0 3-1 0,-1 0 0 16,0-1-1-16,-2 1 0 0,0 1 0 15,0-1 0-15,-1 1 0 0,0 1 0 0,-2-1 2 16,1 1-1-16,-1 1-1 0,-1-2 0 15,3 3 0-15,-2-3 0 0,0 3 0 16,1-1 0-16,-2 0 0 0,2 1 0 16,0-1 0-16,-1 1 0 0,-1 1-1 0,1-2 0 15,-1 1 1-15,-3-1 0 0,3 0 1 16,-2 1-1-16,0-1 1 0,-1 1 1 0,-1-1-2 16,2 0 0-16,-2 1 0 15,0 1 2-15,0-2 1 0,2 3-2 0,0-3 0 16,-1 2 1-16,2 1 0 15,2 1-2-15,-2 0 0 0,2 0 0 0,1 0-1 16,1 2 2-16,-2 1-1 0,2-1 0 0,-1 2 0 16,1 2 0-16,-2-1-1 15,1 1-1-15,-2 2 1 0,2 0 0 16,0 0 1-16,-4 1 0 0,5 1 0 0,-4 2 0 16,1-1-1-16,-1 1 0 0,1 0-1 0,-1 1 0 15,1 1-1-15,0-1 1 16,-1 1 0-16,1-1 1 0,-1 3 0 0,2-3 0 15,1 3 0-15,-1-1 1 0,1 2-1 0,1 1-1 16,-2-1-5-16,1 0-24 0,-3 3-35 16,0-1-47-16,1 0-49 0,-2 2-51 15,0 2-47-15,0-1-25 0,-1 1-18 16,1 2-13-16,1-1-3 0,3 1 23 0,-2 0 39 16</inkml:trace>
  <inkml:trace contextRef="#ctx0" brushRef="#br0" timeOffset="54430.17">15705 7799 3 0,'-5'2'125'16,"2"0"-13"-16,2 0-16 0,-3-2-15 16,2 2-15-16,1-2-12 0,-2 2-17 15,2-2-13-15,-1 1-7 0,2-1-2 16,-2 0 2-16,2 0 5 0,-1 0 7 0,1 0 5 16,-3 0 6-16,3 0 3 0,0 0 3 15,-1 0 1-15,1 0 2 0,0 0 1 16,-2-1-1-16,2 1-2 0,-2-2-2 0,1 0-3 15,-1 0-5-15,-2-2-2 16,1 0-2-16,-1 0-3 0,1 1-2 0,-1-3-2 16,-1 0-3-16,-2 0-2 0,1-1-1 15,-2-3 0-15,2 1 0 0,-3-3-2 0,0 1 3 16,0-2 1-16,-2-3 1 0,1 1 0 16,-3-2 0-16,2 0 0 0,-1-2-1 15,-1-2 0-15,1-2 2 0,-1 0-1 16,1 0 1-16,-1-1 3 0,1-1 1 0,1-2 0 15,0 2 3-15,1-1 2 0,-1-1 1 16,2 0-3-16,1-1-1 0,2-1-6 16,-1-1-3-16,0-1-6 0,3-1-3 0,-1-2 0 15,1-1 1-15,2 1 8 0,2-2 10 16,0 1 10-16,2-1 11 0,0 2 13 0,3 0 7 16,1-1 2-16,1 3-1 0,2 0-9 15,0-1-11-15,0 3-12 0,5-1-13 16,0 5-10-16,-1-1-8 0,1 2-11 15,-2 2-32-15,3 4-61 0,-3 0-69 0,1 4-73 16,-1 0-69-16,-1 1-63 0,1 3-42 16,-1 0 20-16,-2-1 49 15,-2 3 58-15</inkml:trace>
  <inkml:trace contextRef="#ctx0" brushRef="#br0" timeOffset="54727.66">15489 6186 51 0,'-1'-4'63'0,"0"0"-16"0,1 0-8 16,1 2-6-16,3 2 1 0,1 2 2 15,1 0 1-15,3 4 0 0,0 1-1 16,0 3 5-16,1 3-1 0,0 2 1 0,2 3-2 16,-2 3-3-16,1 1-5 0,0 3-6 15,-3 2-5-15,1 1-6 0,-1 1-4 16,-2 1-3-16,0-1-3 0,-2 2-4 16,0-3-13-16,-4-1-27 0,3-1-47 15,-3 1-52-15,-3-4-25 0,3 0-12 16</inkml:trace>
  <inkml:trace contextRef="#ctx0" brushRef="#br0" timeOffset="56037.64">15610 5753 114 0,'-5'2'126'0,"-1"-2"-7"15,3 0-8-15,-1 0-13 0,0 0-16 16,1 0-15-16,1 0-12 0,2 0 0 16,-2 0 7-16,2 0 12 0,2 0 19 15,2 0 22-15,-1 2 22 0,4-2 15 0,2 2 10 16,2-2-1-16,3 2-5 0,1-2-17 16,2 2-19-16,3-2-24 0,0 2-24 15,3-1-21-15,-2-1-16 0,3 2-13 0,1 0-10 16,-2 0-17-16,-2 0-38 15,1 0-62-15,-1 0-73 16,-1 0-76-16,-1 2-84 0,1-3-59 0,-4 1-4 0,0 0 42 16,-1 0 60-16</inkml:trace>
  <inkml:trace contextRef="#ctx0" brushRef="#br0" timeOffset="56584.22">16248 5380 56 0,'-9'4'191'15,"0"-1"2"-15,-2 3-19 0,0 2-19 16,0 1-20-16,1 3-18 0,-4 3-25 0,3 0-19 16,-2 4-19-16,3 0-12 0,-1 4-8 15,0 0 0-15,1 2-2 0,4 1 0 16,-1 3-2-16,2 0 1 0,0-1-2 0,4 3-6 15,1-3-3-15,1 3-3 0,4-5-4 16,2 1-4-16,0-2-2 0,2-2-1 16,1-2-2-16,3-2 1 0,1-2 0 15,2-4 1-15,0 0 0 0,0-3 0 0,2-2 1 16,0-5 0-16,0-1 0 0,0-2 1 16,-1-5 2-16,0-3 2 0,-2-2 5 0,-1-3 6 15,0-4 9-15,-4-2 10 0,-1-2 12 16,-4-4 11-16,1-2 5 0,-4-1 3 15,-2-3-3-15,-2-1-7 0,-1 2-14 16,-3 1-10-16,-1 0-11 0,0 3-10 0,0 1-10 16,-2 4-28-16,-2 2-55 0,2 2-72 15,-2 3-77-15,3 3-89 16,-1 3-67-16,1 3-15 0,1 1 33 0,0 2 58 16</inkml:trace>
  <inkml:trace contextRef="#ctx0" brushRef="#br0" timeOffset="56833.2">16467 5332 175 0,'0'2'274'15,"0"4"39"-15,0 1-25 0,1 5-46 0,2 3-43 16,-1 4-35-16,-1 4-34 0,-1 4-35 16,2 1-32-16,-2 5-32 0,2-1-45 0,-2 2-60 15,2 1-68-15,-2-1-80 16,1 0-89-16,-1-2-39 0,0 1 3 0,0-5 36 16</inkml:trace>
  <inkml:trace contextRef="#ctx0" brushRef="#br0" timeOffset="57048.12">16757 5427 266 0,'7'-9'329'0,"-3"5"45"15,2 4-17-15,0 4-55 0,-4 7-63 16,5 3-54-16,-2 5-39 0,0 2-47 0,1 3-65 15,-3 3-82-15,3 2-86 16,-3-1-89-16,-1 1-91 0,-1 1-74 0,-2-1-17 16,-1-1 34-16,-1 1 59 0</inkml:trace>
  <inkml:trace contextRef="#ctx0" brushRef="#br0" timeOffset="57248.12">16560 5601 205 0,'-5'-14'290'0,"-1"5"32"0,5-1-33 15,-1 3-41-15,2 1-43 0,2 0-38 16,1 2-35-16,2 3-29 0,4-1-27 0,4 0-28 16,1 2-22-16,2 2-38 0,2 0-57 15,-3-1-69-15,4 1-78 0,-3 2-90 16,0 0-56-16,-1 2-6 0,1-2 33 0,-2 1 58 15</inkml:trace>
  <inkml:trace contextRef="#ctx0" brushRef="#br0" timeOffset="74434.19">20655 2593 46 0,'0'0'59'15,"0"0"-3"-15,0-2-5 0,0 2-2 0,0 0-4 16,0 0-6-16,0 0-8 0,0 0-8 15,1-2-6-15,-1 2-6 0,3-2-4 0,-3 2 0 16,2-2-2-16,-1 0-1 16,3 0 3-16,-1 0 2 0,1-1 2 0,0-1 3 15,1 0 2-15,2 0 2 0,-2-3 1 16,3-1 0-16,-2 0-1 0,2-1 1 0,-1-1-1 16,0-1 1-16,0-1 2 0,1 1 6 15,-1-1 2-15,-5-1 6 0,3 2 6 16,-2-3 8-16,-1 1 8 0,-2 0 9 0,-2-1 7 15,1 1 9-15,-3 0 7 0,-1 1 5 16,-2 1 2-16,-1 1 1 0,-1 1-2 0,-2-1-5 16,-1 3-8-16,0 1-8 0,-3 0-8 15,1 2-8-15,-3 3-6 0,2 1-5 0,-1 1-5 16,0 3-5-16,0 2-3 0,0 0-6 16,1 3-6-16,1 1-5 0,2 3-3 15,1 2-2-15,1 4-3 0,4 0-2 0,0 4-2 16,3 0 0-16,1 0-2 0,2 2 0 15,4 0-1-15,-1-1 1 0,4 1-1 16,1 0 0-16,0 0 1 0,3-3-1 0,2 1-1 16,-3 0 0-16,3-4 1 0,-1 0 0 15,1 0-1-15,-2-2 0 0,-3-1 2 16,1-3 1-16,0 0 10 0,-1-1 18 0,-3-3 21 16,-2-1 23-16,0 0 22 0,0-1 14 15,-3-1 5-15,-3 1-11 0,0-1-18 0,-2 0-21 16,-2 0-22-16,0-1-17 0,-4 1-11 15,0 2-9-15,1-3-6 0,-3 1-18 16,-1 0-40-16,1 0-70 0,1-3-83 0,-1 3-85 16,3-2-78-16,3-2-69 0,-1 0-30 15,5-2 33-15,-1 0 63 0,4-4 74 16</inkml:trace>
  <inkml:trace contextRef="#ctx0" brushRef="#br0" timeOffset="74665.82">20846 2600 130 0,'2'0'212'0,"0"4"15"0,0 2-46 16,-2 1-40-16,1 5-31 15,1 1-22-15,0 2-19 0,2 5-23 0,-3-1-33 16,3 3-40-16,0 1-43 0,-1 0-56 0,1 0-66 16,-1 0-43-16,-2-2-8 0,2 2 14 15</inkml:trace>
  <inkml:trace contextRef="#ctx0" brushRef="#br0" timeOffset="74848.66">20855 2536 147 0,'0'-12'151'16,"0"3"-47"-16,0 1-44 0,3 0-48 0,1 3-59 16,4 1-53-16,-1-2-31 0,2 2-15 15</inkml:trace>
  <inkml:trace contextRef="#ctx0" brushRef="#br0" timeOffset="75163.96">21164 2656 96 0,'-3'0'138'0,"3"1"-27"15,0-1-23-15,1 2-24 0,3-2-15 16,3 2-10-16,0-2-12 0,3 0-9 0,3 0-9 15,2 0-14-15,-1 0-22 0,2-2-27 16,1 2-32-16,2-2-45 0,-1 2-22 16,1-1-2-16</inkml:trace>
  <inkml:trace contextRef="#ctx0" brushRef="#br0" timeOffset="75596.82">21584 2404 119 0,'-5'-2'127'15,"-1"2"-19"-15,1 2-19 0,-1 2-19 16,1 4-16-16,-2 1-17 0,-1 2-11 0,2 7-8 15,-2 1-4-15,0 2 3 0,-1 3 3 16,0 5 3-16,0 0 6 0,0 3 4 0,0 0 4 16,1 1 1-16,3 1 0 15,0-2 1-15,3-1-2 0,0-1-3 0,4-1-4 16,0-2-3-16,3-3-6 0,3-3-6 16,-2-2-2-16,5-3-6 0,0-1 0 0,2-4-2 15,1-3 0-15,0-4-1 0,1-2 0 16,1-4 3-16,-2-4 6 0,2-4 7 0,-2-1 11 15,-2-4 10-15,1-2 13 0,0-4 14 16,-3-2 10-16,-1-2 10 0,-2-4 2 0,-1-1 0 16,-3 0-6-16,-3-3-9 0,0-1-14 15,-3 1-15-15,-1 3-13 0,-3 1-10 16,0 3-17-16,-2 3-35 0,0 2-55 0,-2 2-69 16,3 4-85-16,-1 1-85 0,0 3-36 0,1 3 3 15,1 1 40-15</inkml:trace>
  <inkml:trace contextRef="#ctx0" brushRef="#br0" timeOffset="75846.63">21870 2646 180 0,'1'0'238'0,"1"0"16"0,-1 0-57 16,4 0-58-16,0 0-45 0,2-2-29 15,2 2-19-15,2-2-14 0,3 2-22 0,0-2-29 16,4 0-41-16,2-1-52 0,1-1-64 16,1 0-52-16,-1 0-19 0,-1 2 5 15</inkml:trace>
  <inkml:trace contextRef="#ctx0" brushRef="#br0" timeOffset="76258.64">22405 2442 10 0,'-6'-9'178'0,"1"-1"13"0,0 3-35 16,1-1-32-16,-1 0-26 0,2 3-19 16,-3 1-23-16,3 2-23 0,-3 0-13 0,0 4-12 15,0 0-2-15,1 3-4 0,-2 3 0 16,-1 2 1-16,1 1 2 0,0 2 2 0,1 3 2 16,1 1 1-16,2 0 2 0,-1 2 1 15,2 0-1-15,2 2 1 0,0-2-2 16,2 0 1-16,2 0-2 0,-1 0 1 0,1 0 1 15,1-2 1-15,0-1 1 0,3-1 2 16,-3 0 2-16,2-2 1 0,0-1 1 16,1-1 0-16,-1-1 0 0,-2-1 7 15,-1-1 19-15,-1-2 33 0,1-1 29 0,-4 1 22 16,0-2 15-16,-4 0 1 0,1 0-17 16,-5-1-30-16,1 1-29 0,-2 2-25 0,-1-2-21 15,-3 1-23-15,3 3-36 0,-3-2-55 16,2 1-62-16,1 1-61 0,1-2-62 15,2-1-54-15,2-1-25 0,2-2 22 16,3-2 44-16</inkml:trace>
  <inkml:trace contextRef="#ctx0" brushRef="#br0" timeOffset="76408.03">22466 2659 151 0,'7'-2'202'16,"-1"2"-21"-16,1 2-27 0,-2 2-29 15,1 2-28-15,-1 2-34 0,-1 1-45 0,3 1-56 16,-2 1-62-16,0 0-71 0,1 1-37 16,-3-1-16-16,3 1 8 0</inkml:trace>
  <inkml:trace contextRef="#ctx0" brushRef="#br0" timeOffset="76576.11">22570 2360 105 0,'0'-15'147'0,"-2"2"-35"0,2 1-31 15,0 3-36-15,2 1-52 0,0 1-63 16,-2 1-48-16,5 0-23 0</inkml:trace>
  <inkml:trace contextRef="#ctx0" brushRef="#br0" timeOffset="77121.19">19977 2425 56 0,'3'4'87'0,"2"0"1"0,3-1-5 16,-1-1-11-16,2 2-10 0,1-2-16 15,3 2-13-15,1-2-12 0,4 2-13 16,0-2-21-16,5-2-33 0,2 0-38 0,5 0-40 15,4-2-21-15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2T06:45:47.8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10932 4492 49 0,'0'-2'90'16,"-1"2"-6"-16,1 0-4 0,0 0 1 0,0 2 4 15,0 4 13-15,1 1 13 0,-1 3 18 16,0 5 17-16,0 2 14 0,0 4 8 16,0 4-4-16,0 4-8 0,0 3-18 15,2 4-24-15,-2 0-26 0,2 4-26 0,-2 0-21 16,2 2-32-16,-2 2-42 0,2-2-51 15,-2 2-55-15,1-2-60 0,1-2-61 0,2 0-58 16,-2-4-10-16,-2-2 21 16,0-3 42-16</inkml:trace>
  <inkml:trace contextRef="#ctx0" brushRef="#br0" timeOffset="282.5">10941 4932 140 0,'-10'-9'196'15,"-1"-1"-21"-15,-1 2-23 16,-2 3-17-16,3 1-12 0,-2 2-16 0,0 4-22 16,1 0-20-16,0 3-15 0,-2 3-9 0,3 4-4 15,0-1 0-15,0 2-2 0,2 1-3 16,2 1-5-16,2 2-7 0,3 0-7 15,2 0-6-15,3 0-18 0,3 2-23 16,3-1-35-16,3-1-43 0,3-2-54 0,1-2-64 16,1-1-30-16,3-3 1 0,2-3 22 15</inkml:trace>
  <inkml:trace contextRef="#ctx0" brushRef="#br0" timeOffset="448.17">11250 4865 56 0,'-1'-9'224'0,"-1"1"33"0,-4 4-17 16,1 4-31-16,0 2-33 0,-2 4-26 15,0 2-29-15,1 3-32 0,1 2-29 16,1 3-39-16,2 1-46 0,1 0-46 0,2-2-53 16,1 2-60-16,2-1-70 0,1-3-29 15,1-2 4-15,-1-1 25 0</inkml:trace>
  <inkml:trace contextRef="#ctx0" brushRef="#br0" timeOffset="580.33">11300 4890 14 0,'-3'-7'189'0,"-1"3"8"0,-2 0-35 16,0 4-52-16,-1 2-44 0,1 2-41 15,-1 1-46-15,1 3-55 0,3 0-64 16,-2-1-33-16,1 3-17 0</inkml:trace>
  <inkml:trace contextRef="#ctx0" brushRef="#br0" timeOffset="780.61">11531 4705 157 0,'12'-9'237'0,"-1"-1"9"16,-2 5-4-16,-4 1-12 0,0 4-20 15,-2 4-24-15,-2 3-33 0,-1 7-37 16,-1 1-41-16,-2 6-44 0,0 2-52 16,0 1-58-16,-1 5-59 0,0 0-66 15,3-1-70-15,-1-1-46 0,-2 1 4 0,1-3 29 16,-3 0 44-16</inkml:trace>
  <inkml:trace contextRef="#ctx0" brushRef="#br0" timeOffset="1228.64">11459 4987 137 0,'0'-5'185'0,"0"-1"-17"15,1 27-55-15,4-4-716 0,2-2 603 16,2-3 0-16,5-31 0 16,0 3 0-16,2 3 0 0,2 2 0 15,0 1 0-15,2 1 0 0,0-1 0 16,1-1 0-16,2-1 0 15,2 1 0-15,0-3 0 16,0-1 0-16,-2 2 0 0,-1-2 0 16,-1-1 0-16,-3 1 0 0,-4 0 0 15,-1 0 0-15,-4-1 0 0,-2 3 0 16,-5 2 0-16,-2 1 0 16,-2 2 0-16,-3 3 0 0,-2 1 0 15,3 2 0-15,-3 2 0 16,0 2 0-16,-1 2 0 0,1 1 0 15,2 1 0-15,1 2 0 0,0-1 0 16,1 1 0-16,1 2 0 16,2-3 0-16,2 1 0 0,0-2 0 15,-1-1 0-15,2 1 0 16,0-2 0-16,0-2 0 0,0 0 0 16,-2-1 0-16,-1-1 0 15,0 0 0-15,-1 4 0 0,-3-2 0 16,-1 2 0-16,-3-2 0 15,1-2 0-15,0 0 0 0</inkml:trace>
  <inkml:trace contextRef="#ctx0" brushRef="#br0" timeOffset="2355.33">11931 4650 89 0,'-6'0'125'0,"1"0"-12"0,0 0-13 15,-1 4-14-15,1 0-14 0,2 1-17 0,-3 5-16 16,3 1-10-16,-2 3-8 0,2 3-4 16,2 0-5-16,1 4-1 0,1-2-3 15,1 2-1-15,2 0-3 0,1 0-4 16,1-2-12-16,-1 2-24 0,2-2-37 15,2-2-52-15,-2-2-37 0,0-1-18 16,0-5 1-16</inkml:trace>
  <inkml:trace contextRef="#ctx0" brushRef="#br0" timeOffset="2488.69">11956 4804 105 0,'-5'-3'110'16,"-1"1"-29"-16,1 4-28 0,-1 0-32 15,3 3-48-15,-1 1-52 0,-1 2-31 16,1 1-17-16</inkml:trace>
  <inkml:trace contextRef="#ctx0" brushRef="#br0" timeOffset="2703.64">12111 4616 134 0,'0'-8'239'16,"-2"2"20"-16,0 3-41 0,-1 3-51 15,-3 2-47-15,3 1-31 0,-2 7-21 16,-1 3-18-16,1 6-17 0,0 2-13 0,0 4-20 16,4 4-31-16,0-1-43 0,-1 3-59 0,2-1-73 15,0 1-48-15,2-3-16 0,-1-1 13 16</inkml:trace>
  <inkml:trace contextRef="#ctx0" brushRef="#br0" timeOffset="2880.58">12172 4848 48 0,'-7'-2'208'0,"-2"2"19"0,-3 2-32 0,3 2-50 16,3 2-44-16,-2-1-30 0,5 3-22 15,2 2-22-15,1-1-33 0,1 1-37 0,5-1-49 16,1-1-68-16,4-2-47 16,-1-3-19-16,3 1 5 0</inkml:trace>
  <inkml:trace contextRef="#ctx0" brushRef="#br0" timeOffset="3035.88">12430 4707 153 0,'8'-7'204'0,"-2"-1"-15"15,1 4-28-15,-4 2-35 0,1 2-31 0,-3 6-29 16,-1 2-24-16,0 1-20 0,0 4-21 16,-1 1-31-16,1 1-40 0,-2 2-53 15,2-2-62-15,-2 1-31 0,2-1-7 0,-2-2 16 16</inkml:trace>
  <inkml:trace contextRef="#ctx0" brushRef="#br0" timeOffset="3366.85">12574 4812 74 0,'0'13'105'0,"2"1"-17"16,1 1-17-16,3 0-17 0,1 0-12 16,0 1-11-16,2-3-6 0,1-2-1 15,1-1 4-15,0-2 11 0,0-1 11 16,1-3 17-16,-1-2 18 0,1-4 13 0,-1 0 8 16,-1-4 4-16,2-1-6 0,-4-3-14 15,0 1-17-15,-3-1-19 0,-1-1-20 16,-1 1-37-16,-1 1-50 0,-2-1-65 15,-2 1-95-15,-1 3-51 0,-1 0-25 0,-1 1 8 16</inkml:trace>
  <inkml:trace contextRef="#ctx0" brushRef="#br0" timeOffset="3517.23">12964 4719 147 0,'-1'9'154'0,"-1"3"-56"0,2 1-52 16,0 2-58-16,0 0-70 0,2 1-36 0,-1 1-19 15</inkml:trace>
  <inkml:trace contextRef="#ctx0" brushRef="#br0" timeOffset="3715.41">12988 4726 148 0,'2'-15'204'0,"-2"2"-8"0,2-1-29 15,1 3-25-15,1 0-18 0,1 1-15 16,2 0-18-16,2 1-22 0,0 1-20 0,1 3-19 16,3-3-14-16,2 2-9 0,-1 2-17 15,2-1-30-15,0 1-37 0,2 0-54 0,2 0-68 16,-2 1-45-16,1-1-13 0,-1-2 14 15</inkml:trace>
  <inkml:trace contextRef="#ctx0" brushRef="#br0" timeOffset="17186.64">3292 12840 84 0,'-3'-2'118'0,"0"0"-17"15,2 0-13-15,-1 0-11 0,2 2-11 16,-1-2-6-16,1 2-10 0,-2 0-6 15,2 0-3-15,-3 0 3 0,3 0 8 16,0 0 7-16,0 0 6 0,-1 2 5 0,1 0 6 16,0 2 5-16,0 2 7 0,0 3 4 15,0 4 7-15,0 5 6 0,0 6 4 16,0 5 3-16,0 7-2 0,-2 8 1 0,2 5-6 16,-1 5-7-16,-3 7-7 0,1 3-8 15,-1 7-11-15,-1 5-12 0,-3 2-12 16,1 2-10-16,0 0-11 0,0 2-12 15,-2-2-6-15,1 0-3 0,-1-2 0 0,3 0-1 16,-2-1-5-16,2-5-19 0,-2-2-28 16,1-3-37-16,0-4-42 0,0-2-44 15,2-2-41-15,-2-6-26 0,1-1-19 16,3-6-13-16,-2-6-18 0,5-4-7 0,0-6 19 16,0-5 32-16</inkml:trace>
  <inkml:trace contextRef="#ctx0" brushRef="#br0" timeOffset="19474.71">3342 12933 29 0,'2'-4'34'0,"2"0"6"0,0 1 6 15,2-1 8-15,3 0 6 0,-1 0 0 0,6 0 0 16,-2 1-2-16,4-1-5 0,0 0-3 16,4 0-4-16,0 2-1 0,3 0-3 15,2 0-4-15,0 1-4 0,4 1-3 16,1 0-6-16,0 0-3 0,4 0 5 0,0 0 7 15,4 1 9-15,1-1 10 0,4 2 8 16,1-2 3-16,3 2-4 16,0 0-9-16,6 0-11 0,-1 0-10 0,2 0-6 15,6 0-6-15,-1 0-4 0,3 0-2 16,3-2-1-16,1 1-2 0,2-1-1 0,-3 2 1 16,4-2 4-16,-2 2 7 15,1-2 7-15,2 2 6 0,0-2 9 0,-2 0 10 16,6 0 7-16,0-2 1 0,2-2-2 0,5 3-4 15,1-3-8-15,2 0-13 0,3 0-12 16,1 2-9-16,1-2-7 0,1 3-3 16,-1 1-2-16,2-2 0 0,1 2 0 15,3-2 0-15,2 2 1 0,1 0-1 0,0 2 0 16,4-2-1-16,-2 2-1 0,0 1-1 0,0 1 1 16,-1 0 1-16,2 2 2 0,-3-1 2 15,1 1 2-15,-1 0 2 0,2 1 2 16,2-1 2-16,-1 2-2 0,3-3-1 15,0 3-1-15,-1-2-3 0,-2 1 1 0,0 1-3 16,-3 0 0-16,1-1 0 0,-4 1 0 16,1 1-1-16,-2-1-1 0,-1 2 0 15,-2-1 0-15,-1 1-3 0,1 1 0 16,-4 0 1-16,-1 1 0 0,0 1 1 0,-1-1 4 16,-1 1 2-16,1-2 0 15,2 1 1-15,-1-1 0 0,4 1-1 0,2-3-3 16,0 1-2-16,0-1 0 0,2 1 0 15,-1-3 0-15,-4 3 0 0,1-2 0 0,-3-1 0 16,-3 1 0-16,0-1 0 0,-2 1-1 16,-2 0 0-16,1-1 0 0,-3 3 0 15,1-3-1-15,0 1 1 0,-1 0 0 16,-1-1-1-16,-2-1 0 0,0 0 1 0,-2-1 1 16,-1-1 0-16,-3 0 0 0,1 0 0 15,0-2-1-15,-4-2-3 0,0 0-3 0,-4 0-3 16,-1 0-3-16,-5 0-1 0,1 0 1 15,-6 0 3-15,-2 2 1 0,-4-2 2 16,1 2 3-16,-3 0 1 16,-2-1 2-16,0 3 0 0,-4-2 1 0,1 2 0 0,-1-2 0 15,-3 2 0-15,0-2 0 0,-2 1 0 16,-1-1 1-16,-1 2-1 0,-1-2 0 16,-3 2 1-16,1 0 0 0,-2-2 1 0,0 1-2 15,0-1 2-15,-3 2 0 16,1-2 0-16,-2 0-1 0,-1-2-1 0,-2 2 0 15,-1-2-1-15,0 0 1 16,-3 0-1-16,-2 0 0 0,1 0 1 0,-2 0-1 0,-1 0 1 16,1 0 0-16,-2 0 0 15,-2 0-1-15,1 2 0 0,0-2 0 0,-1 2 1 16,-1-2-1-16,-1 1 0 0,0-1 1 0,-1 2 0 16,-1-2 0-16,1 2 0 0,-2-2 2 15,0 2 2-15,-1-2 3 0,1 2 3 16,-2 2 4-16,0 0 3 0,0 1 2 15,-2 3 1-15,1 0-1 0,-1 3-4 0,-2 2-2 16,-1 3 1-16,-2 1 3 16,0 4 3-16,-2 4 6 0,0 3 5 0,-2 3 7 15,-1 1 4-15,-3 4 2 0,3 0-1 16,-2 4-1-16,-1 0-6 0,1 0-3 0,0 0-6 16,-1 2-6-16,1-2-6 0,2 2-3 15,-1-2-1-15,2-2-1 0,1 2-3 16,-1-2 0-16,-1-1 0 0,3-3 0 15,-5-2-2-15,3-3 0 0,-2-1 0 16,0-3 1-16,-3 0 4 0,0-4 10 0,0 0 7 16,-3-4 4-16,-1 0 5 0,-1-3 0 15,-1-1-3-15,-3-2-10 0,0 1-7 0,0-5-6 16,-2 1-4-16,-1 0-3 0,-1-5-1 0,1 1-1 16,-3 0-1-16,-1-2 1 0,-2-2-1 15,0 0 1-15,-1 0 0 0,-2 0 0 16,-1-2 0-16,-2 0 0 0,-1-2-2 0,-4 2 2 15,1-1 2-15,-3 1 3 0,-3-2 8 16,-1 2 6-16,-3 0 9 0,-3 0 8 16,-2 0 9-16,-2 0 8 0,-4 0 4 0,0 1 0 15,-1-1-1-15,0 0-5 0,-2 0-8 16,-2 2-9-16,1-2-7 0,-1 2-4 0,0-2-5 16,1 0-2-16,-1 0-1 0,-1 0-4 15,1 0-3-15,-2-1-5 0,1 1 0 16,-2-2 2-16,-2 0-4 0,0 0 3 0,0 0 0 15,-2 1 2-15,2-1 1 16,-2 0 1-16,2 0 6 0,-2 0-2 0,2-1 1 16,0 1 1-16,0-2-2 0,2 2-3 15,-2-1-5-15,0 1 1 0,0-2-5 0,0 2-1 16,0-1 0-16,1 1 0 0,3 0 1 16,0 0 0-16,1 0 2 0,2 1-1 0,1-1 0 15,1 0 0-15,3 0 0 0,0 0 1 0,2 0-3 16,3 3 1-16,-1-3-1 0,2 2-1 15,0 0 1-15,-1 0-1 0,3 0 0 16,0 0 0-16,-1 0-1 0,3 0 1 0,-1 1-2 16,2 1 2-16,2-2 1 0,2 2 0 15,0 0 1-15,1 0 0 0,3 0-1 16,-1 0 2-16,0 0-2 0,3 2 1 0,-1-2 1 16,0 1 2-16,2-1 1 0,-1 2 0 15,2-2 0-15,-1 2-6 0,0-2 1 0,-1 2 1 16,1-2-2-16,-2 2-2 0,2-2 1 15,-1 2 3-15,-3 0-2 0,-1 0-2 16,3 0 2-16,-4 0 5 0,3-2-3 0,-3 1-4 16,1-1 2-16,-1 0 2 0,1 0-1 15,-1 0-3-15,1 0 2 0,-2-1 1 16,-1 1 2-16,1-2-5 0,-3 2 1 16,2-2 0-16,-1 2 0 0,-1 0 1 0,2 0-1 15,0 0 5-15,0 0-3 0,1 2 0 0,-2-2 0 16,-2 2 0-16,2-1-1 0,-2 3-4 15,-1-2 4-15,1 2 1 0,-2-2 0 0,2 2 0 16,-1-2-2-16,-1 1 2 0,1-1 0 16,-1 2-1-16,1-2 1 0,-2 2 5 0,2-2 1 15,0 2 0-15,-1-3-1 0,1 3-1 16,-3-2-2-16,2 2-5 0,-1 0 0 16,0 0 2-16,0-1 0 0,-1 1-4 0,-1 0 1 15,2-2 3-15,-2 2 1 0,1-2-2 16,3 0 0-16,-1-1 5 0,1 1-2 15,1 0-2-15,0-2-1 0,0 2 2 0,0-2 3 16,1 2-3-16,1-2 0 0,0 2 0 16,0 0 0-16,0 0-5 0,1 0 2 0,1 0 0 15,0 0 0-15,1-1 0 16,1 1 0-16,0 0 3 0,1 0-1 0,-1 0-1 16,1 0 2-16,0 0 1 0,1 2 1 15,1-1 0-15,0 1 0 0,2 0 3 0,-1 0-2 16,3 0 1-16,0 1-1 0,2-1-1 15,1 2 2-15,2-2-2 0,-1 1-2 16,6-1 0-16,2 2 1 0,2-2 0 0,3 0 1 16,3-1-1-16,3-1 0 0,3 0-3 0,3 0-9 15,1 0-10-15,1-2-7 0,1 2-14 16,4-2-14-16,-1 0-20 0,1 0-16 16,1 0-26-16,0 0-30 0,-1 0-35 0,3 0-37 15,-1 0-39-15,1 0-38 0,0 0-45 16,0 0-55-16,0 0-4 0,-3 0 27 0,-2-2 46 15</inkml:trace>
  <inkml:trace contextRef="#ctx0" brushRef="#br0" timeOffset="21964.46">3964 13943 32 0,'0'2'44'0,"0"-2"1"0,0 0-2 16,-3 2-5-16,3-2-5 0,-1 1-7 16,-1-1-2-16,1 2-3 0,-3-2-2 15,2 2 1-15,-2 0-1 0,1 0 1 0,0 0-2 16,-1 0-1-16,-1 2 0 0,1-2 0 0,-1 1-1 16,-2 1 1-16,0 2 0 0,1-2-1 15,-2 1 1-15,-1 3 0 0,3-2 4 16,-3 1 0-16,0 3 3 0,0-1 3 15,-2 1 1-15,2 3 3 0,-1 1 1 0,-2 1 2 16,2 0 0-16,0 4 1 16,-1 4 1-16,-2 2 1 0,3 1 1 0,-2 5 0 15,2-1 2-15,0 5 0 0,-2 1-1 16,2 0 1-16,1 4-1 0,2 0-1 0,0 0-3 16,2 0-2-16,3-2-1 0,2 2-5 15,2-2-2-15,3 0-3 0,2-1-1 16,2-1-4-16,3-2-4 0,5 0-2 15,0-3-4-15,3-1-2 0,1-3-1 0,4 0-1 16,0-4 1-16,4-3-2 0,0-2 1 0,1-3-1 16,2-2 1-16,-1-5 0 0,2-2 1 15,1-6 0-15,0-4-1 0,1-6 1 0,0-1-1 16,-1-6-1-16,0-6-1 0,-4-2 0 16,1-2 3-16,-5-3-2 0,-1-3 5 0,-1 1 8 15,-5-2 13-15,-3-2 10 0,-1 1 11 16,-5-1 12-16,-3-2 8 0,-4 2 3 15,0-2-4-15,-3 2-5 0,-4-3-8 0,-4 3-8 16,0 0-9-16,-3 0-8 16,-3 0-6-16,-2 1-4 0,-2 3-3 0,-1 1-3 15,-3 3-3-15,-1 1-2 0,-2 2-2 16,2 3-1-16,-2-1-3 0,1 4-14 16,1 2-35-16,2 1-52 0,-1 3-62 0,2 2-67 15,1 1-76-15,0 4-57 0,4 1-1 16,-2 1 29-16,3 2 52 0</inkml:trace>
  <inkml:trace contextRef="#ctx0" brushRef="#br0" timeOffset="23473.77">4850 13891 31 0,'-4'-2'90'0,"0"0"-14"0,-1 2-8 15,2-1-11-15,-4 1-9 0,5-2-11 16,-5 2-7-16,5-2-3 0,-4 2 0 0,3 0 1 15,-3 0 2-15,3 0 2 0,-2 0-4 16,-1 0 0-16,0 0-2 0,0 2-1 16,-2 0 0-16,1-1-2 0,-2 3 0 15,-1 2-1-15,-2 2 0 0,2-1-3 16,-4 5-3-16,0-1-1 0,-1 4 0 0,-1 2-2 16,0 3-3-16,-2 2 1 0,2 1-2 0,-2 2 0 15,1 4 1-15,-2 1 2 0,2 2 2 16,-1 3 3-16,0 1 4 0,2 0 5 0,2 2 4 15,-1-2 2-15,5 3 4 16,-1-1 1-16,3 0-3 0,4 0-5 0,-1 0-6 16,5-2-4-16,5 0-7 0,2 0-5 15,3 1-3-15,5-3 0 0,3-2-2 0,2-1 0 16,6-4-1-16,1-3 2 0,4-1-1 16,4-6 0-16,1-1 1 0,1-7-1 15,1-5 1-15,1-4-1 0,0-4-1 16,0-5 1-16,1-7 3 0,-1-1 8 15,0-6 10-15,-3-3 11 0,0-5 12 0,-4-1 8 16,-2-3 6-16,-3-1 3 0,-4-4 0 0,-3 0 0 16,-5-4-1-16,-3 1 1 0,-3-5 5 15,-7 0 5-15,-2-1 4 0,-2-1 0 0,-5 3 0 16,-4-1-7-16,-3 0-9 0,-4 5-14 16,-2 1-13-16,-1 2-12 0,-3 4-22 15,-2 3-39-15,-4 5-55 0,1 3-63 0,-5 6-69 16,-1 5-72-16,0 7-76 0,-1 5-15 15,1 2 26-15,-1 4 48 0</inkml:trace>
  <inkml:trace contextRef="#ctx0" brushRef="#br0" timeOffset="32896.11">2980 14488 51 0,'2'0'63'0,"-1"0"0"16,1 0-1-16,-2 0-1 0,2 0-3 15,-2 0-1-15,2 0-3 0,-2 0-5 16,2 0-3-16,-2 1-4 0,0-1-2 0,3 2 6 16,-1 2 4-16,1 2 9 0,-2 3 8 0,4 3 8 15,-3 5 6-15,1 6 1 0,-1 7 3 16,-2 6 1-16,0 8 0 0,0 10-3 0,-4 5-7 16,1 5-9-16,-2 5-11 15,1 5-14-15,-3 3-14 0,1 3-10 0,-1 0-7 0,2 1-3 16,-1 1-3-16,1-2 0 0,-1-1-9 15,1-1-11-15,2 0-19 0,-3-4-19 0,3-2-25 16,-3-3-27-16,3-2-24 0,-1-4-18 16,1-4-19-16,-2-4-19 0,4-4-24 0,0-5-11 15,-1-2 8-15,0-6 21 0</inkml:trace>
  <inkml:trace contextRef="#ctx0" brushRef="#br0" timeOffset="35237.12">2865 15034 97 0,'0'-11'82'0,"0"1"-17"0,2 1-8 0,0-1-2 15,3 1-1-15,0-1 4 0,4 1-1 16,2 1-1-16,4-1-1 0,1 1 2 0,2 0 1 16,1 1 1-16,5-1-3 15,2 0-2-15,1 1-4 0,3-1-5 0,3 1-4 0,1 1-2 16,4 0 8-16,4 0 19 0,4 1 14 15,4-3 10-15,4-1-1 0,2-1-4 16,4 1-13-16,2-1-23 0,5 0-17 0,-1 1-10 16,2-1-1-16,5 3 2 0,2-1 4 15,2 1 0-15,3-1-1 0,2 2-1 0,4 1-5 16,3-1-5-16,2 0-1 16,0 0 0-16,4 1 1 0,-1-3 0 0,3 2 3 15,1-1 2-15,1-1-1 0,2 0-2 0,3-1-2 16,0 1-1-16,4 1 0 0,0-1-2 15,-3 0 0-15,0 1 4 0,1-1 2 0,-3 1 2 16,1-1 0-16,-2 2-3 0,1 2-1 16,1 1-3-16,-1-1-3 0,1 2-1 15,-2 2 1-15,-1 0-2 0,1 0 2 0,-2 0 3 16,-1 2 5-16,1-2-1 0,-2 2 2 16,2 0-1-16,0 1 0 0,2-1-4 0,0 2-5 15,1 0-2-15,1 2-2 0,-3-3 1 16,-1 3-3-16,2 2 2 0,-3-2 0 0,0 1 0 15,0 3 0-15,-3-1 0 16,0 1 0-16,-1 1-2 0,0 1-3 0,-2 1 0 16,-4 0 0-16,0 1 0 0,-3-1 1 0,-2 0 1 15,-2 3 4-15,-1-3 5 0,-1 2 4 16,-3 0 2-16,-1 1 4 0,-1-1 4 16,0 0-3-16,-3-2-2 0,-1 3-6 0,0-3 1 15,-1 0-2-15,-2 1-1 0,-2-3-2 16,-3 2 2-16,-1-1 0 0,-3-1-2 15,0 1 0-15,-2-1-2 0,1-1 0 0,-3 1-1 16,0-1 2-16,1-1 6 0,-2-1 4 0,1 1 3 16,0-1 4-16,0 0 1 0,0-1-2 15,1 1 0-15,-1-3-3 0,1 3-3 0,1-2-2 16,-2 0-3-16,1-1-2 0,-2 1-3 16,2 0-2-16,-5-1-1 0,1 1-2 15,-1 0-2-15,-1-2 0 0,-4 1-1 0,1 1 0 16,-2 0 0-16,-3-1 0 0,-1 1 2 15,-2 0-2-15,-2 0 1 0,0-1 2 16,-3 1-1-16,-2-2 1 0,-2 2-2 16,-1-3 0-16,0 3 1 0,-4-2-1 15,0 2-1-15,-4-3 3 0,0 1 2 0,-1 0 0 16,0 0 0-16,-5 0 1 0,2-1 3 0,-2 1 1 16,-2-2-1-16,0 2-1 0,-1-2 0 15,-1 2-1-15,-2-2-2 0,-1 0-2 16,1-1 1-16,-1 1-3 0,-3 0 1 15,1-2-2-15,-1 2 0 0,-1-2-2 0,-1 2 1 16,1-2 1-16,-2 0-1 0,-1 0 0 16,1 0 1-16,0 0 2 0,0 0 1 0,-2 2-2 15,2-2 4-15,-2 0 4 0,1 0 2 0,-1 0 1 16,0 0 3-16,0 0 2 0,0 0-2 16,0 0-4-16,0 0-5 0,0 0-1 15,0 0-4-15,0 2-1 0,0-2-2 0,0 0 0 16,2 0 0-16,-2 0 1 0,2 2-1 15,-2-2 0-15,1 2 0 0,-1 0 1 16,3-1 0-16,-2 3-1 0,1 0 0 16,0 0 0-16,0 2 0 0,-2-1 0 0,1 3 2 15,-1 0 0-15,2 1 0 0,-2 3 3 16,0 1 0-16,-2 2 2 0,1 2-1 16,-1 2 1-16,-2 4 1 0,0 0-1 0,-1 2 2 15,0 1-1-15,0 3-1 0,-3 2-1 16,1-1 1-16,-1 2 1 0,2 3-2 15,-2 1-2-15,-1 0-1 0,3 4 1 0,-3 0-1 16,1 2-1-16,0 0 1 0,1 0 0 16,-2 0-1-16,2 0 0 0,0 0-2 0,-1-4 0 15,1 0 1-15,2-2 0 0,-3-2 1 0,3-1 0 16,-2-3 2-16,2-1-2 0,-2-3-2 16,1-3 1-16,-2 0 2 0,4-2-2 15,-1-4 0-15,-1 0 2 0,1-1 2 16,-2-1-1-16,1-4 1 0,-1 1 2 0,1-1 2 15,0-1 1-15,-3-3 4 0,0 1-5 16,0-1 3-16,-2-1-2 0,0 0-2 0,-1 0 0 16,-2-3 0-16,-1 1 0 0,-2 0 0 15,2-2 0-15,-4 2 0 0,-1-2 2 0,-1 0-2 16,-2-1 0-16,1-1 0 0,-3 2-2 16,-3-2 0-16,2 2-3 0,-4-2 0 15,0 2 0-15,-4-2-2 0,0 2 0 16,-4-2 1-16,1 2 0 0,-4-2-2 15,0 2 1-15,-4 0 0 0,0 0 1 0,-1 0-2 16,-1 0-1-16,-1-1 1 0,-2 1-2 16,0 0 0-16,0 0 1 0,-3 0 2 0,1-2 0 15,-2 2 2-15,1-2 0 0,-4 0 1 0,1 0 2 16,-1 0-3-16,-3 0 3 0,-1-2-1 16,0 0 0-16,-4 0-2 0,1 0 1 0,-4 0 1 15,0 1-3-15,1-3 0 0,-3 2 2 16,-2-2 4-16,3 0-3 0,-3 0-1 15,-1 1 3-15,2-1 0 0,-3 0-2 16,1-2-2-16,-2 2 1 0,0-1-1 0,0-1 0 16,-2 0 0-16,1 1-1 0,-1-3 1 15,0 2-2-15,0-1-1 0,0-1 1 0,1-2 1 16,1 1 1-16,0-1-2 0,1 1 1 16,1-1 1-16,0 1 0 0,2-1-2 0,-1 1-1 15,1-1 0-15,-1 3 0 0,3-3 0 16,-1 2 1-16,-1-1-2 0,4 1 3 15,-1-1-1-15,1 1-1 0,1-1 2 16,1 1 1-16,0-1 2 0,2-1 0 0,2 0-1 16,0-1 1-16,2 2-3 0,2-3-1 15,0 1-1-15,0-1 0 0,2 1 2 16,-3-1 1-16,3 1 1 0,-2 1-2 0,2-1-1 16,-1 1 0-16,2-1 0 0,1 1 0 0,-1 1 0 15,3 1 1-15,-1-1 0 0,-1 1 0 16,1 1-1-16,3 1-1 0,0-2 0 0,0 3-2 15,0-1 0-15,3 0 2 0,-2 2 2 16,1-1 1-16,3 1 0 0,-2-2 0 0,0 2-1 16,0-1 0-16,0 1-2 0,0-2-2 15,-1 2 0-15,1-2 1 0,-1 3 2 16,2-1 0-16,1 0-3 0,-1 0 2 0,1 0 0 16,1 1 0-16,-1-1 0 15,2 0 0-15,1 0 1 0,-3 0 1 0,4 2 1 0,-1-1 3 16,1 1-4-16,2-2 4 0,-2 2-2 15,3-2 1-15,1 2-2 0,-1-1 0 16,4 1 2-16,0-2-4 0,1 2 0 16,1 0-1-16,1 0-1 0,-1 0-1 0,1 0-1 15,-1 0 0-15,3 2 3 0,-2-2 1 16,1 2-3-16,-1 0 1 0,-1 0 2 16,1 0 1-16,0 0-1 0,-1 0 0 0,1 0 1 15,-1 2 2-15,1-2-2 0,0 2-1 16,-1-2 1-16,1 2-1 0,-2-2 1 0,1 2-2 15,-1 0 0-15,2 0 1 0,-2 0-1 16,0 0 0-16,-2 0-2 0,2 1 1 16,-2-1 2-16,2 2 0 0,-2-2-2 0,1 2 0 15,-1-2 2-15,2 2 2 0,0-3-2 16,0 3-2-16,0-2 4 0,-1 2-1 0,2-2-2 16,-2 2-1-16,1-2 2 0,-2 1 0 15,2-1-3-15,-3 2 2 0,1-2 0 0,0 2 1 16,-2-2-2-16,2 2 0 15,-2-1 1-15,2 1 0 0,0 0 1 0,2 0 0 16,0 0 1-16,0-1 0 0,0-1 2 16,1 2-1-16,3-2-1 0,-1 0-1 0,0 0-2 15,5 0 0-15,-4 0-1 0,5 0-1 16,0-2-1-16,2 0-6 0,0 0-6 16,1 0-14-16,2 0-20 0,2 0-32 0,-1 0-49 15,3 0-58-15,0 0-59 0,4 0-56 0,-1 0-47 16,-1 1-36-16,4-1-32 0,-1 2 5 15,-2-2 40-15,2 2 51 0,-3 0 60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2T06:46:39.2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11502 14935 43 0,'0'0'41'0,"-2"-2"-1"16,2 2-1-16,-2-2 3 0,2 2 1 15,0 0 2-15,-1 0-3 0,1 0-4 0,-2 0-3 16,2 0-2-16,-2 0 1 0,2 0-1 16,-1 0 5-16,1 0 6 0,-3 2 9 0,3-2 5 15,-1 0 3-15,1 0-2 0,-2 0-4 16,0 0-8-16,-1 0-11 0,-1 0-10 15,1 0-8-15,-3 0-3 0,-2 0-4 0,2 0-2 16,-1 0-2-16,-3 0-2 0,0 2 0 16,-3 0-1-16,1 0 1 0,-4 2 2 15,0 0-1-15,-2 1 2 0,0 1 1 0,-1 0 2 16,-3 1 1-16,-1 3 2 16,2-2 3-16,-3 1 3 0,1 1 0 0,0-3 3 0,0 3 0 15,1-1 1-15,-1 1-2 16,2-1-2-16,1 1 0 0,0-1-4 0,0 1-2 15,3 1-2-15,-1-1-2 0,1 1-1 16,3 1-2-16,0-1-1 0,0 1-1 0,2 1-3 16,1 0 0-16,1 1-1 0,1 1 0 0,1 2-1 15,1 0 2-15,0 0-1 0,1 0 0 16,1 2 0-16,0 0 0 0,0 1 0 0,4-1-1 16,0 2 1-16,-1-2-1 0,2 2 0 15,0-2 0-15,2 2 0 0,-1-2 1 16,3 2-1-16,1-2 1 0,2 2 1 0,1 0 1 15,1-2-2-15,-1 2 2 0,3-2-1 16,2 2 0-16,1-2 0 0,0 2 1 0,2-2-1 16,2 0-1-16,2 0 0 0,-1-2 1 15,3 2 0-15,1-2-1 0,0 2 2 0,4-2 1 16,-1 0 1-16,3 1-1 0,0-1 1 16,1 0 2-16,3 0-2 0,1 0 1 15,-1 0-2-15,3 0 1 0,0 1-3 16,1-1 1-16,1 0 0 0,-1-2-1 0,3 2 2 15,1-2 0-15,0 1 2 0,0-3 1 16,1 0 0-16,3 1 2 0,0-1 1 16,0-2-1-16,1 1 2 0,2-3 0 0,2 1 2 15,-1-1 1-15,1-1 0 0,1 0-1 16,1-3-1-16,0 1-2 0,2 0-2 0,0 0-1 16,4-3-2-16,-1 1 0 0,0 0-2 15,1 0 1-15,0-2-1 0,1 0 0 16,0-2 0-16,2 2 3 0,0-2 1 0,3-2 2 15,0 0 3-15,4 0 2 0,0-2 0 16,2 0 0-16,0 0-3 0,4 1-3 16,0-1-4-16,-1-2-2 0,2 2-1 0,-2-2 0 15,0 3 0-15,-1-3 1 0,-1 2 2 0,1-2-2 16,-1 1 4-16,-2-1-1 0,3 0 0 16,-2-1-2-16,1 1-1 0,-1-2 0 15,1 1-3-15,-1-1-1 0,1 0 1 16,-1 1 0-16,0-3 0 0,-2 3 0 0,-1-3 1 15,0 1 2-15,-3-3 0 16,-2 3-1-16,-1-3 1 0,0 1 0 0,0-1 0 0,-4-1-1 16,0 2 1-16,-2-3 0 0,1 1-1 15,-5 0-1-15,1-1-1 0,-4 1 0 16,1 0 0-16,-5-1 0 0,-3 1 0 0,-1 0 0 16,-3-1 1-16,-4 1-2 0,0 2-1 15,-5-3 2-15,0 3 1 0,-5-3 2 0,-2 3 0 16,-1-2 1-16,-2 1 1 0,-2-1-2 0,-2 1 2 15,-1-1-1-15,-3 0-1 0,0-1 0 16,-2-1 1-16,-2 2 0 0,1-2-1 16,-5-1-1-16,3 1 1 0,-4 0 0 0,-1 0-1 15,0-1-1-15,0 1 1 0,-1-2 1 16,-4 2 0-16,3-2 1 0,-5 1-1 0,1-1 0 16,-2 2 0-16,2-2-1 0,-3 2-1 15,0-1 0-15,-2 1 0 0,0 0 0 16,-1 0-1-16,0 1 1 0,-3-1 1 15,-1 2 0-15,0-2-1 0,-3 1 1 16,2 1-1-16,-4 0 1 0,-1-1-1 0,-1 1 1 16,-3 0 1-16,-1 1 1 0,-4-1-1 15,1 1 3-15,-4-1 6 0,0 2 4 0,-3-3 5 16,-1 1 6-16,1 2 5 0,-4-3 4 16,-1 3 1-16,1-3 0 0,-1 3-1 0,-3-2 4 15,0 1 0-15,1-1 2 0,-5 1 1 16,1 1-1-16,0 0-3 0,-2-1-3 15,0 1-3-15,-2-3-4 0,2 3-2 0,-2 0 1 16,0-1 0-16,-1 1 1 0,-1-1-1 16,1 1 0-16,-3 1 0 0,1-1-5 0,0 1-2 15,-1 1-1-15,1-1 1 0,0 1-1 16,-2-1 1-16,3 1 2 0,-1-1-1 0,-3 1 0 16,-1-1-1-16,0 3 0 0,1-3-1 15,-1 2-2-15,-2 1 0 0,-1-1-1 16,2 1-2-16,-4-1-1 15,0 2-2-15,0 0 0 0,-2 1-2 0,-1-1-2 16,1 2-1-16,0 0-2 0,0 1 0 0,-3-1 0 16,-1 2 3-16,-3 0 3 0,-1 2 2 15,-1 0 1-15,0 0 0 0,-1 0 1 0,-1 2-1 16,-2-2-1-16,2 2-1 0,2 0-5 0,0 2 1 16,0-1-3-16,2 1-1 0,2 0 0 15,-1 2-1-15,3-1 2 0,-1 1 0 0,2 2-2 16,2-3-1-16,4 3 0 0,1 0 0 15,2-1 1-15,2-1 0 0,3 2 1 16,4-3 0-16,2 3 0 0,2-2 0 0,3-1-1 16,3 1 0-16,3-2-2 0,3 2-3 15,4-3-19-15,0 1-40 0,4 0-64 0,3 0-88 16,2 0-89-16,2 1-88 0,0 3-82 16,0 0-13-16,-1 3 36 0,-2 2 74 15,-1 3 80-15</inkml:trace>
  <inkml:trace contextRef="#ctx0" brushRef="#br0" timeOffset="2789.56">16899 11020 27 0,'-1'2'49'0,"-3"2"-6"0,0 0-8 0,1 0-5 16,-3 0-4-16,-1-1-3 0,-1 1-1 16,2 0-2-16,-5 0 1 0,1 2 1 15,-3-3 0-15,1 3 1 0,-4 0-2 0,0-1-2 16,-4 1-2-16,0 0-4 0,-3 2-2 16,0-3-2-16,-3 1 1 0,0 0 4 15,-1-1 4-15,-1-1 5 0,-1 0 2 16,-1 0 3-16,1 0 2 0,-1-1-2 0,1-1-1 15,-1 0-2-15,-1 0-2 16,1 0-4-16,-3 0-1 0,4 0-5 0,-4 2-3 16,1-1 1-16,-2 1-2 0,2 0 0 0,-2 2 2 15,2 0 0-15,-2 1 2 16,2-1 2-16,0 1 2 0,0 1 3 0,1 0 0 16,3-1 2-16,-2 1 1 0,3 0 1 15,0-1 0-15,2 3-3 0,0-3-2 0,0 3-2 16,0-1-3-16,2 1 0 0,-1-1-3 15,3 3-1-15,-2-1-2 0,1 1 0 16,3-1-1-16,-4 1-1 0,5-1 0 16,-1 0 1-16,0 1 0 0,0-1 2 0,4 3 1 15,-3-3-1-15,2 2 0 0,2-1-1 16,0 1 0-16,-1 1-2 0,1-1-1 16,2 0-1-16,-1 1-1 0,1 1 0 15,1 0 0-15,0 0-2 0,2 0 2 16,-1 3 0-16,1 1 1 0,1 0 2 0,1 0 0 15,0 2 0-15,2 2 0 0,0-2-1 16,3 3-2-16,0-1 0 0,0 2 0 0,2 2 0 16,2-1 1-16,1 1 0 0,1 0 0 15,1 1 1-15,2-1-3 0,1 1 0 16,1-1 0-16,0 2-1 0,1-3-1 0,3 3 0 16,1-2 1-16,2-1 1 0,2-1-2 15,3 2 1-15,1-3 0 0,3 1 1 16,2 0-1-16,0 0 0 0,5 0 1 15,0-1 0-15,2 1-1 0,1-2-1 0,5 2 0 16,1-2-1-16,2-2 1 0,3 1 0 16,3-1 2-16,4-2 0 0,2 0 0 15,4 0 1-15,2-1 1 0,1-3-1 0,4 0 1 16,4 0 0-16,3-3 2 0,2-1 1 16,6 1 0-16,1-5-2 15,4 3 0-15,3-3 1 0,2-1-1 0,4 0-2 16,-1 0 1-16,3-3 3 0,1 1 0 15,0-2 4-15,2 0 2 0,0 0 0 0,2-2 0 16,2 0 0-16,1-2-1 0,0 0-4 16,1 0-2-16,-4-2-2 0,1 1 1 0,-4-3-2 15,-1 0 2-15,1 0 2 0,-4 1 1 16,-3-3 1-16,0 0-1 0,-3-1 0 16,-1 1 0-16,-4-1-1 0,-4-1-1 15,-2 1-1-15,-4-1 1 0,-3-1 1 0,-5-1 2 16,-3-1 0-16,-5 2 5 0,-2-3 2 15,-4-1 4-15,-4 0 2 0,-3 0 2 16,-4-1 2-16,-3-1 0 0,-4 0 1 16,-2-2-4-16,-3 0 3 0,-1 0 1 15,-5 0 0-15,-2-2 3 0,-1 0 4 0,-2 0 6 16,-4 0 4-16,-3-2 0 0,-2 0 4 16,-3 0 3-16,0-1 0 0,-4 1-2 0,-2-2-2 15,-2 0 0-15,-4 0-3 0,0-1-3 16,-3-1-5-16,-2 0-4 0,-3 1-5 15,-4-1-3-15,0 0-4 0,-3 1 1 16,-2-1-2-16,-2 0 1 0,-2 1-3 0,-3-1-1 16,1 2 0-16,-3-1-3 0,-2 1-2 15,-4 0 0-15,1 0 0 0,-4 1 2 16,0 1 0-16,-4-2 0 0,0 2 3 0,-3-2 5 16,0 2 3-16,-2-1 3 0,-4 1 4 15,-1-2-1-15,-3 2 0 0,0-2-4 0,-3 3-5 16,-1-1-8-16,-3 0-4 15,-3 0-3-15,-1 2-2 0,-6 2-2 0,-4-2-1 16,-3 2 1-16,-4 2 2 0,-3 0-1 16,-3 1 2-16,-2 1 1 0,-2 2-3 0,-2 1 0 15,-1 1-3-15,-2 2-2 0,-1 1-3 16,-4 2-2-16,-1 0 2 0,-2 5 2 16,0-1 0-16,0 4-11 0,-2-1-29 15,3 3-44-15,1 4-58 0,1 0-69 0,1 3-68 16,1 4-54-16,2 2-42 0,3 2-29 15,4 4 17-15,2 2 47 16,4 2 57-16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2T06:47:06.9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5107 4387 24 0,'0'0'53'0,"0"0"18"0,0 0 19 16,0 0 15-16,0 0 13 0,0 0 4 0,0 0 1 15,0 0-3-15,0 0 0 0,0 4 3 16,0 0 5-16,0 5 9 0,0 7 6 0,-3 5 6 16,3 5-2-16,-1 7-10 0,-1 5-15 15,1 6-20-15,-1 1-23 0,0 5-19 0,0-1-19 16,1 3-13-16,-2 1-11 0,2 0-9 15,-1 1-9-15,0-1-35 0,1 0-54 16,-1-1-56-16,0-1-55 0,2-3-56 16,-2-4-51-16,2-2-30 0,2-6 9 0,0-6 32 15,0-3 43-15</inkml:trace>
  <inkml:trace contextRef="#ctx0" brushRef="#br0" timeOffset="348.41">5451 4850 24 0,'-1'-11'167'0,"-1"1"-12"0,-2 3-16 15,-1-1-8-15,0 2-6 0,-2 1-13 16,1-1-14-16,-2 2-13 0,0 2-13 15,-1 0-9-15,-2 2-10 0,-1 0-10 0,-1 4-8 16,-1 0-10-16,-2 3-5 0,0 1-2 16,0 3 2-16,-2 1 6 0,1-1 7 15,2 1 8-15,1 1 6 0,1-1 1 0,2-1-4 16,3-2-8-16,2 1-7 0,3 0-10 16,3-1-7-16,1 1-5 0,3-3-2 15,3 3-1-15,4-3-1 0,1 1-7 16,3 0-33-16,1-3-48 0,2-1-59 15,1 0-69-15,3-4-71 0,1 0-31 0,0-2 12 16,3-2 38-16</inkml:trace>
  <inkml:trace contextRef="#ctx0" brushRef="#br0" timeOffset="664.52">6055 4564 165 0,'-11'-5'183'0,"1"-1"-16"0,-5 4-19 15,1 0-16-15,-2 4-15 0,-3 0-16 0,1 4-18 16,-2 3-10-16,-2 3-8 16,1 3 0-16,0 4 5 0,-1 4 8 0,1 2 8 15,3 3 5-15,-1 4 8 0,5 1 6 16,2 1 2-16,1 2 0 0,4-1 0 15,4-1-7-15,3 0-11 0,3-1-13 16,4-3-17-16,4 1-15 0,4-5-17 0,2 1-11 16,3-4-7-16,1-4-3 0,2-2-13 15,3-2-41-15,0-5-70 0,3-3-75 16,0-3-75-16,-1-4-74 0,3-6-65 0,-5-3-1 16,3-3 48-16,-5-3 64 0</inkml:trace>
  <inkml:trace contextRef="#ctx0" brushRef="#br0" timeOffset="978.81">6397 4543 147 0,'-3'-3'220'15,"0"1"-6"-15,-1 2-22 0,3 0-15 0,-3 2-8 16,2 3-4-16,0 5-4 16,1 3-4-16,-1 6-6 0,0 6-11 0,0 4-16 15,2 3-21-15,-2 2-25 0,2 4-22 16,0 2-19-16,0 2-25 0,0 0-56 0,4 0-73 15,0-2-78-15,1 0-82 0,0-4-87 16,2-1-35-16,1-3 20 0,-1-2 55 16</inkml:trace>
  <inkml:trace contextRef="#ctx0" brushRef="#br0" timeOffset="1227.23">6586 4801 148 0,'-16'-6'196'0,"2"2"-28"0,0 4-29 15,0 2-24-15,2 2-20 16,-1 2-19-16,5 1-24 0,-1 3-16 0,3-1-12 16,3 3-9-16,1 1-2 0,4-2-2 15,1 3 1-15,3-3-1 0,1 2-2 0,3-1 0 16,1-3-7-16,3 1-21 15,0-1-36-15,3-1-49 0,-1-2-63 0,2 0-45 16,0-5-21-16,-1 1 7 0</inkml:trace>
  <inkml:trace contextRef="#ctx0" brushRef="#br0" timeOffset="1459.99">7027 4616 89 0,'-2'-2'224'0,"0"0"30"0,0 4-27 0,2 2-27 15,-1 1-18-15,1 7-11 0,0 3-13 16,1 4-18-16,-1 4-25 0,2 4-25 16,0 3-26-16,0 1-21 0,0 1-15 15,1 0-13-15,-1 1-18 0,1-1-35 0,1 1-54 16,0-1-63-16,1-2-73 0,-2-1-81 15,1 0-37-15,0-3 7 0,-1-1 39 16</inkml:trace>
  <inkml:trace contextRef="#ctx0" brushRef="#br0" timeOffset="2075.04">6766 4703 60 0,'-2'-1'145'0,"4"1"0"0,-1-2-5 15,5-2 8-15,2 0 9 0,4 0 3 0,-1 0 3 16,6-1 1-16,3-1 3 15,1 0 0-15,3-1-1 0,1-1-9 0,1 0-13 16,3 1-22-16,0 1-23 0,1-2-25 0,0 3-23 16,1-1-18-16,-1 0-13 0,0 1-7 15,1-1-6-15,-1 2-3 0,-1-2-2 16,1 3-1-16,-1-1-2 0,-3 0-19 16,-1 0-37-16,0 0-51 0,-3 0-61 0,-3 3-61 15,-1-1-62-15,-2 0-45 0,-2 0-26 16,0 0 19-16,-2 0 42 0,-3 0 51 0</inkml:trace>
  <inkml:trace contextRef="#ctx0" brushRef="#br0" timeOffset="23823.82">22116 13405 3 0,'0'-3'34'15,"0"1"0"-15,0-2 0 0,0 2 1 16,0-2 0-16,-3 2 0 0,3 0-4 16,0 1-4-16,0-1-4 0,-2 0-5 0,-1 0-1 15,0 0-3-15,2 0-1 0,-4 0-2 16,2 0-1-16,-2 2-1 0,-2-2-2 16,-1 2 1-16,0 0-1 0,-1 0 1 15,-4 0 1-15,0 0 2 0,0 2 1 0,-3-2 0 16,-2 2 1-16,-2 0 1 15,0 0 0-15,-1 0 1 0,-2 0-1 0,0 2 0 16,-1-3-1-16,-1 3 1 0,0 0-1 16,-1 2 1-16,-1-1-1 0,-1 1-1 0,0 0 0 15,-2 2 0-15,0-1 1 0,-1 3-3 16,-1-3 2-16,-2 3-2 0,2 1 2 16,-2 1 2-16,2-1 3 0,-2 1 4 0,2 1 3 15,2 0 2-15,1 1 0 0,0 1-1 16,4 0-4-16,0 0-3 0,4 2-5 15,1 2-3-15,0 1-3 0,3-1-2 0,1 2-1 16,1 1 2-16,1-1 1 0,3 2 0 16,0 2 5-16,1-2 0 0,3 2 2 15,0-1 2-15,0 1 0 0,3 0 0 16,0 2 0-16,3-1-2 0,1 1-1 0,1 0-2 16,0-1-2-16,6 1-1 15,-2 1-1-15,4-1 1 0,0 2 1 0,3-1-1 16,1 1 3-16,1-1-1 0,2 1 0 15,4 0 0-15,-1-1-2 0,5 1 0 0,1-1 2 16,3 1-2-16,3-1 1 0,0 1-1 16,6-2 1-16,1-1 0 0,2 1-1 0,3 0 0 15,2-3-1-15,3-1 1 0,0 2 0 16,2-2-1-16,2-2 1 0,0 0 1 0,-1 0 0 16,1-2-2-16,0 0 1 0,2 0-1 15,-1-2-1-15,0 0 0 0,3 0-1 16,0-1 0-16,2-3-1 0,0 0-1 0,0-1 1 15,2-3-2-15,2 1 1 0,-1-3 0 16,1 1 3-16,2-2 0 0,1-2 2 0,-1-1 0 16,-1 1 1-16,-2-2-1 0,3-2-1 15,-4 2 0-15,1-2-1 0,0-2-1 0,-2 2 2 16,-3-2 0-16,2-2 0 0,-3 2-1 0,0-1-2 16,-1-1 0-1,-2 0-2-15,-2 0 0 0,0 0-1 0,-3 1 0 0,0-3-1 16,-2 0 1-16,2-1 0 0,-4-1 1 15,1 0 1-15,-1-1 0 0,-3-1 2 0,1-1 0 16,-2-1 1-16,-3 1 1 0,-2 0 0 16,-1-3 0-16,0 1 0 0,-3 0 2 0,-1-1-1 15,-4-1 1-15,1 2 4 0,-2-3 3 16,-4 1 4-16,1 0 4 0,-5 0 5 0,-1-1 2 16,-2-1 2-16,0 0-2 0,-3-2-2 15,-1 0-4-15,-2 0-2 0,-1-2-5 0,-3 0-2 16,-1-2-4-16,-2-2-4 0,0 1 0 0,-2-1-3 15,-1-2-1-15,-3-1 0 0,-1 1 0 16,-2-2-1-16,-1 1 2 0,-3 1-1 0,-1-1 0 16,0 1-1-16,-4-2 0 0,-1 3 0 15,-1-1 0-15,-2 2-1 0,-1 1 2 16,0-1 0-16,-4 0 2 0,0 2-2 0,-1 0 1 16,-1 2 0-16,-3 0-2 0,0 0 1 15,-1 0-1-15,0 2 0 0,-3 0-1 16,0 0 2-16,-1 0-1 0,-3 0 3 15,-2 0-2-15,0 0 1 0,-2 2 0 0,-3-2 0 16,-1 2-2-16,-2-2-1 0,-2 2-1 0,-2-1-1 16,-2 3-2-16,-2 0 0 0,-4 0 0 15,-2-1 0-15,-2 3 0 0,-4 2 0 16,-2-1 2-16,0 1-1 0,0 1-6 16,-3 1-19-16,0 1-24 0,-3 1-35 0,3-1-38 15,3 2-39-15,-1 2-40 0,-2 1-30 16,5-1-38-16,-2 2-8 0,3 0 15 0,-1 0 29 15</inkml:trace>
  <inkml:trace contextRef="#ctx0" brushRef="#br0" timeOffset="30954.63">14167 14432 22 0,'0'-2'33'0,"0"2"1"0,0 0 0 15,0 0-1-15,0-2 0 0,0 2-4 0,-2-1-3 16,2-1-6-16,-2 0-1 0,1 0-1 15,-2 0-3-15,0 0-2 0,1 0 1 0,-1 0 0 16,-1 0-2-16,1 0 1 0,-3 1-2 16,1-1 1-16,0 2-2 0,-2-2 0 15,1 2-1-15,-3-2-2 0,1 2 1 0,0-2-1 16,-3 2 0-16,1-2 1 0,-1 2 0 16,-1 0 3-16,1 0-1 0,-4 0 2 15,1 2 1-15,0-2-2 0,0 2 1 0,-2 0-1 16,-1 2-2-16,1-3 1 15,0 3 0-15,-2 0 1 0,1 0-1 0,-2 0 2 0,2-1-1 16,-1 3 1-16,0-2-2 0,-2 2 1 16,3-1 1-16,-1 1-2 0,0 0 0 15,-1 0-1-15,4-1 0 0,-3 3-2 16,2 0 1-16,-1-1-1 0,2 1 0 0,1-1 1 16,-1 1-1-16,1 2 0 0,0-3 0 15,1 3 0-15,0-3-1 0,1 3-1 0,1-1 2 16,1 1-3-16,1-1 0 0,-1 1 1 15,1 1-1-15,3-1 0 0,-2 1-1 0,2-1 1 16,0 1-3-16,3 1 0 0,-1-1 0 16,2 1 2-16,0 1 0 0,2 0 0 15,0 1-1-15,0 1 2 0,2 2-1 0,2-2-1 16,-2 2-1-16,1 2 2 0,0 0-1 16,1 0 0-16,0 1 0 0,1 0 0 15,1 0 2-15,-2-1 1 0,2 0 1 0,2 0 3 16,-1 0 0-16,0 0 0 0,2 0-2 15,0 0 0-15,0-2-2 0,1 2-1 16,0-2 0-16,4 0-1 0,0 1 1 0,-2-1 0 16,3-2 1-16,1 0 0 0,2 0-1 15,-1 1 1-15,3-3 1 0,-1 0 1 0,5 1 0 16,-1-3 0-16,0 0 1 0,4-1 2 16,0 0 0-16,-1-1 1 15,2 1-1-15,4-3-2 0,-3 1 0 0,2-1-1 0,2-1 0 16,-1 0-1-16,2 0-1 0,0-1-1 15,1 1 1-15,3-2 0 0,-1 2-1 16,3-3 2-16,-1 1 0 0,2 0 0 0,0-2 0 16,0 2-1-16,2-2 0 0,2 1-1 0,-1 1 0 15,1 0 0-15,0 0-2 0,1 0 0 16,2-1 0-16,-1 1-1 0,1 0 0 16,0 0 1-16,0 0 2 0,0-1-2 0,1 1 2 15,-1 0 0-15,0 0 1 0,0 0 1 16,1 0 1-16,1 1 0 0,-2-1 1 0,2 2 2 15,-2 0 0-15,1-1 1 0,2 1-2 16,-1 2-1-16,0-3-2 0,2 3-2 16,0 0 0-16,-1-1-2 0,3 1 0 15,1-1 1-15,-2 1 1 0,3 0 0 0,-2 1 2 16,0-1 1-16,3 1 1 0,-2-1 3 16,0 1 1-16,1-1 1 0,1 2 4 0,2-3 1 15,0 3 1-15,0-3-2 0,3 3 1 16,0-1-1-16,3-1-2 0,1 2-2 15,2-3-1-15,0 3-1 0,1-3-2 0,1 3 0 16,0-1 0-16,-2 1 0 0,0-1-1 0,-1 1 1 16,-1-1 1-16,2 1 0 0,-2 1 1 15,0-1-2-15,1 1-1 0,-1-1-1 16,-2 1-1-16,2-1-3 0,-2 1-1 0,1-1 0 16,-1 1 2-16,0-1-1 0,0-1 3 15,-1-1 0-15,1 1 2 0,-1-1 0 16,-2 0 1-16,0-1 3 0,0 1 0 0,0 0 1 15,0-3 0-15,0 1 1 0,0 0-2 16,-1-1-2-16,1 1-3 0,-2-2-4 16,0 0-1-16,-2 0-1 0,2-1 0 0,-2-1 0 15,0 0 0-15,0-2 0 16,-1 0-1-16,-2 0 1 0,3-4 1 0,-2 2 0 0,-2-1 0 16,-2-3 0-16,2 0 2 0,-1 0 0 15,0-1 0-15,-2-1-1 0,-2 1 1 16,0-1-3-16,0-2 1 0,-1 3 0 0,-3-3-2 15,-1 1 0-15,-2-3 1 0,-1 1 0 16,-3 0-1-16,-1-1 0 0,0-1 1 0,-3-1 0 16,0 1-1-16,-3-2 1 0,-1 0 0 15,-1-1 0-15,-3 1 0 0,0 0 0 16,-3 0 1-16,-1-1 1 0,-3 1 0 0,-4 0 0 16,0 0 0-16,-3-2 0 0,-2 1 1 15,-3-1-2-15,1 2 2 0,-5-2 0 16,-2 2 1-16,0-3 0 0,-1 3-2 0,-2 0 1 15,-2 2-3-15,1-3-1 0,-3 3-1 0,0 0 1 16,-1-1-1-16,0 1 1 0,-3 2 0 16,0-3 1-16,-1 3 0 0,-3-3-1 0,0 1 0 15,1 0 0-15,-3-2 0 0,-1 1 0 16,-2-1 1-16,-1-2 0 0,-1 2 0 16,-2-3 0-16,-4-1-1 15,2 2 1-15,-4-2 1 0,-1-2 0 0,-4 2 3 0,2-2 2 16,-2 0 0-16,-1 0-1 0,-1-2 2 15,0 2 2-15,2-1 0 0,-3 1 1 16,3-2 1-16,-3 2 2 0,1 0-1 16,-1 0 1-16,-1 0 0 0,1 0 0 0,-1 0-1 15,-2 2-3-15,-3-2 0 0,2 2-2 16,0 0-1-16,-3 0 0 0,-2 0-1 16,1 0-1-16,0 0 2 0,-3 0 0 0,1 0 2 15,0-2 1-15,-2 2 3 0,-2-2 1 16,2 2 2-16,-3-2 1 0,2 2 1 0,-1-2 1 15,-1 2 2-15,1-2-2 0,-2 2 1 0,-1-2 2 16,0 2-4-16,0-2 0 0,-2 2-2 16,-2 0-1-16,0 1-3 0,0-1-4 15,-1 2 1-15,-1 0-2 0,3 2-3 16,-3 0 3-16,1-1 0 0,-1 1-1 0,0 2 0 16,1-1-1-16,2 3 1 0,-1 0-3 15,0-1-1-15,-1 1 0 0,1 1 0 16,-2 1 1-16,0-1 1 0,-1 1 0 0,1 1 2 15,-1 0 0-15,-1 1 0 16,1-1 1-16,-1 2 1 0,1 1-1 0,-1 1 0 16,2-2 0-16,-1 2-1 0,1-1-2 15,2 1-1-15,-1 0-1 0,0 0-1 16,2 2 0-16,-1-1 1 0,0 1 0 0,-2 0-1 16,0 0 1-16,-2 2-1 0,3 0 2 15,-1 0 1-15,2 0 0 0,0 0 0 16,1 2 0-16,-1-2 1 0,1 2-1 0,3 0 0 15,2-1-1-15,-2 1 1 0,6 0-1 16,0 0 1-16,2 0-3 0,4 2 0 16,0-2-1-16,2 2-2 0,1-1-1 15,1 1 0-15,2 0 1 0,1 0-2 0,0 0 2 16,0-1 1-16,3 1 0 0,-4 0 0 16,4 2 1-16,-1-2 0 0,2 1 1 15,-2-1 0-15,2 2 0 0,0 0 1 0,1-3 0 16,-1 3-1-16,1 0 0 0,1 0 0 15,2-1-1-15,-3-1 0 0,3 2 2 16,-3-1-1-16,3 1-1 0,-2 0 0 16,1 0 0-16,-1-1-2 0,0 3 1 15,1-2 0-15,0 1 0 0,1-1 1 16,-1 2-1-16,0-1 1 0,0 1 0 0,3 1 2 16,-1-1 1-16,0 2 1 0,2-1-3 0,0 1 2 15,0-1-3-15,2 1 0 0,-1-1-2 16,4-1 0-16,-2 1 1 0,1-1 0 15,0 0 1-15,4-1-1 0,-3 1 0 0,3-2-1 16,1 1 2-16,0-1-3 0,-1 1 1 16,3-1 0-16,-2 2 0 0,2-2 0 15,0 1 0-15,-1-1 1 0,1 1 0 0,0 1-2 16,-1 2-5-16,-1-3-15 0,0 3-22 16,0-1-32-16,-3 3-34 0,1-1-40 15,-2 2-34-15,0 1-26 0,-1 1-22 0,-3 2-15 16,1 2-17-16,-1 2-17 0,1 2 11 15,-1 2 26-15</inkml:trace>
  <inkml:trace contextRef="#ctx0" brushRef="#br0" timeOffset="66986.25">7132 5749 33 0,'-4'-2'84'0,"1"0"-5"16,-1 2-5-16,1-1-11 0,1 1-15 0,-1 0-15 16,2 0-13-16,0 0-10 0,1 0-5 15,-2 0-2-15,2 0-2 0,0 0 0 16,0 1 1-16,0-1 4 0,0 2 1 16,0 0 6-16,2 0 3 0,-2 0 4 0,1 2 4 15,-1 2 1-15,1-1 3 0,-1 1-1 16,3 2 1-16,-3 1 1 0,2 3-2 15,-2-1-1-15,2 4-2 0,-2 1-3 16,0 1 0-16,0 4-3 0,0 0 1 0,0 3 0 16,-2 1 5-16,2 4 4 15,-2 1 4-15,-2 3 4 0,3 1 1 0,-3 6 1 16,-1 2-2-16,-1 3-1 0,0 3 0 16,2 5-1-16,-3 3 1 0,-2 1 0 0,1 2-1 15,-1 2-1-15,2 2 0 0,-2 0-1 16,1-1-4-16,2 3-2 0,1 2-1 15,-2 1-1-15,1 1-1 0,1 0-3 0,1 1-1 16,-1 1 0-16,1-1 1 0,-1 2 3 16,1 1 4-16,-1 1 2 0,1 0 2 15,-2 1 0-15,4-1-2 0,-5-2-2 16,3 3-2-16,-1-1 1 0,-1 0 0 0,1 3 1 16,1-1-2-16,-1 0-2 0,1 0-2 15,0-2-3-15,1 3 0 0,0-3-1 16,-1 2 2-16,0-2-3 0,1-1 1 15,-1-1-1-15,2-1-3 0,-1-1-3 0,0-1 0 16,2 1-1-16,0 1 2 0,-1-1 0 16,2 1 2-16,-2 1 1 0,2 0 1 15,-3 1-1-15,3 1-2 0,-1-1-3 16,1 1 1-16,-1 0-3 0,1-1-1 16,-2-1-1-16,2 0 2 0,-2-1 3 0,2-1 1 15,-2 1 2-15,2 1 3 0,0 1 3 16,0-1 1-16,0-2-3 0,2 1-4 0,-2-3-2 15,2-1-5-15,0 0-4 0,0-2-2 16,1 1-2-16,1-3 0 0,-3 0 1 0,3-4 0 16,-2-2 1-16,1-3 0 0,-1-1 0 15,2-4 0-15,-1 1 0 0,-1-1 0 16,2-1 1-16,-3 2-2 0,1-3 1 16,0 1 0-16,-1-2 0 0,2-1 1 15,-3-1-1-15,1-2 1 0,-1-2-1 0,0-2-4 16,0-4-9-16,0 1-17 0,0-5-30 15,0-1-45-15,-1-4-53 0,1-3-51 16,0-3-53-16,1-3-46 0,1-5-32 0,-2-3 11 16,2-4 36-16,-2-4 44 0</inkml:trace>
  <inkml:trace contextRef="#ctx0" brushRef="#br0" timeOffset="68829.6">5464 5433 22 0,'-2'0'51'0,"2"-2"-7"0,0 2-9 16,0-2-6-16,0 2-1 0,0 0 1 15,0 0-1-15,0 0 1 0,0 2 5 16,0 0 4-16,0 2 4 0,0 2 4 0,0 5 5 16,0 2 0-16,0 3-1 0,0 3-4 15,2 2-6-15,-2 1-5 0,1 1-5 16,3 2-4-16,-2-2-5 0,1 2-5 0,3-4-3 15,-1 0-2-15,1 0-4 0,-1-2-2 16,1-2-1-16,2-2-1 0,0 0-1 16,-1-1 0-16,0-1 0 0,0-4 1 0,0 1-1 15,0-2 3-15,0-3 2 0,-1-1 2 16,0 0 3-16,2-4 0 0,-2 0 0 16,4-4-1-16,-3-2-2 0,2-1-1 0,0-3-1 15,2-3-2-15,-2 0-1 0,2-5-1 16,-3 1-2-16,3 0 1 0,0-2-1 15,-2 2 2-15,2-2-2 0,-3 2 2 16,3 0 0-16,-2 1-2 0,2 1 2 0,-2 2-2 16,0 1 0-16,0 3 1 0,-3-1-2 15,2 1 1-15,-2 3 0 0,2 0 2 16,-1 1 1-16,-1 1 3 0,-1 2 5 16,0 0 5-16,1 2 7 0,1 2 4 15,-2 2 4-15,2 1 1 0,-2 3 1 0,1 2 1 16,0 1-1-16,-1 2 0 0,0 3 3 15,-1 1 5-15,-2 4 7 0,-1 0 7 0,-1 3 8 16,-1 1 9-16,-4 0 6 0,1 2 3 16,-3 1 2-16,-2 1 0 0,-2-1-4 15,-2 3-8-15,-1-3-10 0,0 1-11 0,-4 0-13 16,0-3-12-16,-2-1-9 0,-2 0-9 16,2-2-25-16,-2-1-52 0,-1-2-69 15,0-1-71-15,-1-2-78 0,0-2-79 0,4-2-22 16,0-3 27-16,0-4 53 0</inkml:trace>
  <inkml:trace contextRef="#ctx0" brushRef="#br0" timeOffset="69673.84">4935 6687 27 0,'-1'1'102'0,"1"5"-10"16,-3 4-14-16,3 3-16 0,-1 6-12 16,1 6-11-16,0 2-9 0,0 1-10 0,0 4-7 15,0 3-3-15,1 1-5 16,2 0-2-16,-2 2-2 0,1 0-6 0,1 0-15 0,0 1-26 16,-2-3-37-16,1 0-36 15,0-4-21-15</inkml:trace>
  <inkml:trace contextRef="#ctx0" brushRef="#br0" timeOffset="70122.81">5067 6848 7 0,'-1'0'79'16,"-1"4"-10"-16,0 4-11 0,2 1-11 16,0 3-13-16,0 1-12 0,2 2-8 0,0 1-6 15,-1 1-4-15,1 0-2 0,0 0 0 16,0-2-1-16,0 1-1 0,1-1 0 16,-1-4 0-16,2 1 0 0,-3-3 0 15,1-1-1-15,0-1-1 0,-1-1 0 0,2-2-2 16,-2-2 0-16,1 0-1 0,0-4 2 15,1-2 0-15,-1-2 1 0,2-1-1 16,-1-3 0-16,0-1 0 0,2-3-1 16,-2-1 1-16,1-2 0 0,1 0 2 15,-1-2 0-15,1 0 1 0,0 0 1 0,1 0 0 16,-1 0 2-16,0 3 0 16,0 1 4-16,1 2 0 0,-1 1 6 0,1 3 2 15,-1 1 6-15,1 4 6 0,-1 1 4 0,-1 3 5 16,4 3 2-16,-2 3-2 0,1 4-2 15,-2 1-7-15,2 4-7 0,-2 3-7 16,1 1-5-16,-1 2-7 0,1-1-15 0,-1 1-26 16,1 2-41-16,-1-2-48 0,-1-2-24 15,1 0-9-15</inkml:trace>
  <inkml:trace contextRef="#ctx0" brushRef="#br0" timeOffset="70323.31">5500 6751 119 0,'-3'8'126'0,"2"1"-28"16,1 7-26-16,-2 1-18 0,2 2-17 15,0 4-13-15,2 0-16 0,-1 3-21 16,2 1-32-16,-1 0-50 0,3-1-33 0,-2-1-18 15</inkml:trace>
  <inkml:trace contextRef="#ctx0" brushRef="#br0" timeOffset="70505.3">5468 6989 14 0,'-3'-5'127'0,"2"1"-37"0,1 0-32 0,1 0-22 16,3 0-20-16,1 1-27 15,3-1-46-15,3 0-36 0,-2-2-20 0</inkml:trace>
  <inkml:trace contextRef="#ctx0" brushRef="#br0" timeOffset="70703.14">5725 6740 56 0,'-9'2'170'0,"0"2"-22"16,0 1-30-16,2 1-28 0,1 4-24 0,1-1-20 15,1 4-17-15,3 1-13 0,1 1-14 16,1 0-24-16,3 0-36 0,1 1-56 0,3-1-40 15,-2-2-21-15,2 1-4 0</inkml:trace>
  <inkml:trace contextRef="#ctx0" brushRef="#br0" timeOffset="71515.8">5923 6793 33 0,'-2'-4'110'16,"0"3"-8"-16,1-3-12 0,-1 2-14 15,0-2-12-15,0 2-9 0,0 0-7 0,1 0-3 16,-1 0 2-16,2 0 1 16,-2 2 2-16,2-1 0 0,-2 1-1 0,2 1-4 15,-1 1-5-15,1 4-7 0,-2 4-7 16,2-1-6-16,-2 4-7 0,2 1-4 0,-3 1-2 15,2 2-3-15,1-2-3 16,-1 3 1-16,-1-3-1 0,2-2 1 0,-2 0-1 16,2-3-1-16,-3 0 1 0,3-3-1 0,0 1 0 15,0-4 1-15,0-1-1 0,0 1 0 16,0-4 1-16,0 0 1 0,0-4 0 16,0 1-2-16,3-3 0 0,1-2 0 15,-2 1-1-15,3-3 1 0,0 1-1 0,0-1 0 16,1-1 0-16,1 1 1 0,-2 2 0 15,3 1 0-15,-3 1 0 0,1 0 0 16,0 5 1-16,0-1 2 0,-4 4-1 16,5-1 1-16,-5 5-1 0,3 0-1 0,-2 3-2 15,1 1-8-15,-1-1-16 16,1 3-21-16,0-3-21 0,1 1-23 0,0-1-16 16,0-1-9-16,1-2-1 0,-1-2 11 0,1-1 14 15,-1-3 19-15,1 0 16 16,-1-2 15-16,-1-1 14 0,3-1 12 0,-4-4 5 15,1 3 6-15,-1-3 4 16,1 0 3-16,-1 1 3 0,1-1 3 0,0 0 2 0,-1 3 0 16,0 1 1-16,1 0 1 0,0 2 0 15,-1 2-1-15,0 2 0 0,3 0 1 16,-3 2-1-16,2 0-1 0,0 1-2 16,-1 1 0-16,1 2 1 0,0-3 1 0,-1 1 6 15,-1 0 9-15,-1 0 12 0,0-3 11 16,0 3 10-16,-2-2 10 0,0 0 3 15,0-2-3-15,-2 1-7 0,-2 1-11 16,1 0-12-16,-1 0-13 0,-1 2-10 0,-1-3-8 16,1 3-8-16,0-2-17 0,-1 2-28 15,0-3-37-15,2 1-51 0,0 0-40 16,-2-2-18-16,3-2 5 0</inkml:trace>
  <inkml:trace contextRef="#ctx0" brushRef="#br0" timeOffset="71648.16">6162 6925 123 0,'4'7'115'15,"1"3"-26"-15,1 1-27 0,1 3-30 16,0-1-37-16,0 2-48 0,0 0-47 0,0 1-25 16</inkml:trace>
  <inkml:trace contextRef="#ctx0" brushRef="#br0" timeOffset="71839.33">6423 6808 163 0,'-3'2'195'0,"1"2"-37"15,-2 2-42-15,2 2-32 0,-1 1-27 16,0 2-32-16,3 3-43 15,3 1-43-15,-1-2-69 0,-1 3-39 0,3-3-20 16,-2 2-1-16</inkml:trace>
  <inkml:trace contextRef="#ctx0" brushRef="#br0" timeOffset="75679.53">17934 11567 42 0,'-1'-2'42'0,"1"2"-13"0,0 0-9 15,0 0-6-15,1 0-6 0,2 2 5 16,1 0 7-16,-1 0 9 0,2 2 11 15,1 1 9-15,1 1 11 0,2 0 6 16,2 3 2-16,-1 1-1 0,3 3-4 0,1 3-1 16,2 1-9-16,0 0-7 0,2 4-6 15,0 0-10-15,2 2-6 0,-1 1-6 16,0 1-4-16,3 0-4 0,-2 2-2 16,0-1-10-16,-1-1-21 0,1-2-31 15,-2-2-39-15,0-2-59 0,-2-4-38 0,0-2-10 16,0-3 9-16</inkml:trace>
  <inkml:trace contextRef="#ctx0" brushRef="#br0" timeOffset="75961.28">18534 11558 56 0,'-6'-14'184'0,"-5"1"-6"16,0 2-14-16,1 1-16 0,-4 2-17 16,-1 5-22-16,-2 1-21 0,-5 5-22 0,-3 3-20 15,-3 6-15-15,-3 3-10 0,-4 2-4 16,-2 4-4-16,-1 4-3 0,1-1 0 16,-2 3-1-16,0 2-2 0,2 1 0 0,-1 1-7 15,1 1-21-15,1 2-42 0,2-1-55 16,2-1-80-16,1 1-44 0,3-3-19 15,1-1 10-15</inkml:trace>
  <inkml:trace contextRef="#ctx0" brushRef="#br0" timeOffset="107513.74">11595 12142 14 0,'-2'0'31'0,"2"0"1"16,-1 0 1-16,1 0-1 0,0 0 1 16,-2 0 0-16,2 0-3 0,0 0-2 15,0 0-2-15,0 0-2 0,-3 2-1 0,3-2-2 16,-1 0 1-16,1 2-1 0,-2-2-1 16,1 2 1-16,-1-2 0 0,-2 2 2 15,0-2 1-15,-1 2 3 0,1-2-1 16,-1 0 1-16,0 0 0 0,0 0-2 0,-3 2-5 15,2-2-5-15,0 0-1 0,-1 2-2 16,0-2-3-16,0 2-2 0,-1 0 0 16,0 0 1-16,0-1-1 0,-1 1-1 0,0 0 1 15,-1 2-2-15,-1-2-1 0,0 2 1 16,0 0-1-16,1-1 0 0,-1 1 3 16,-1 2 2-16,-2-2 0 0,3 1 0 0,-2 3 1 15,-1-2 0-15,0 1-2 0,-1 3 1 16,1-1 0-16,-3 3 0 0,3-1 0 15,-1 3 2-15,0-1-1 0,1 2 2 16,2-1-1-16,-1 1 0 0,1 0-3 16,1 2 0-16,0-2 0 0,0 3 0 15,1-1 2-15,1 2-2 0,0-2 2 0,1 2 0 16,2 0-3-16,-2 0 0 0,3 0 0 16,1-2-2-16,1 2 0 0,-1-2 0 0,3 1 1 15,-1-3-1-15,2 2 0 0,0-2 0 16,0 0 1-16,2-1-1 0,1 1 1 15,1-2 0-15,-1 1 1 0,3-1 0 16,0 0 0-16,2 1 0 0,-1 1-1 0,0-2-1 16,2 1 1-16,2-1-1 0,0 0 1 15,-1 1-1-15,1-1 1 0,2 0 0 16,1 1-1-16,-3-1 0 0,5-2 0 16,0 3-1-16,-2-3-2 0,1 1-1 0,4-1 0 15,-1 0 1-15,0-1-1 0,1 1 1 16,3-1-1-16,1-1 1 0,2 1 0 15,2-2 0-15,-1-1-1 0,2 1 1 0,3-1-1 16,-1-1 1-16,3-2 0 0,1 0-2 16,0 0 2-16,0-3-1 0,3-1 0 15,1 0-1-15,-1 0 0 0,2-1 0 0,3-3 1 16,-1 0 1-16,0 0 1 0,2-2 0 16,0 1-2-16,1-1 2 0,1-2-1 15,1 3-2-15,1-3 0 0,1 0 0 16,0-1 0-16,0 1-1 0,2-1 0 0,0-1 0 15,-2 1 0-15,3-1 1 0,-5-1 0 16,0 1-1-16,-1-1 1 0,-2 1 0 16,-3-1 0-16,0 1-1 0,-2-1 1 15,-3 1 0-15,-2 1 1 0,-3-1-1 16,-1 1 0-16,-3-1 1 0,-2 3 1 0,-1-3-2 16,-4 3 0-16,-1-3 1 0,-2 2 0 15,-1-1 1-15,-5 1 0 0,1-1 2 0,-3 1 0 16,0-1 0-16,-1-1 1 0,-1 0 0 15,-4 1 2-15,3-1 2 0,-2 1 1 16,-2-1 2-16,-1 1-1 0,3 1 0 16,-3-1-2-16,0 1-2 0,0-1-2 15,0 1-1-15,0 0-1 0,0 1-2 0,0-1-1 16,0 2 0-16,0-1 0 0,0 1 0 16,0-2 0-16,0 3 0 0,-3-3 0 15,3 2 0-15,-1-1 1 0,0-1 0 16,-1 1 0-16,0-1 2 0,-2-2-1 0,1 3 2 15,-2-3-1-15,0 3 1 0,1-3 1 16,-4 1 1-16,1-1 1 0,0 1 0 16,0-1 0-16,-2 0 0 0,-2 1 0 15,1-1 0-15,-2 1 0 0,0-1-1 0,-2 1 3 16,0-1 1-16,0 1 1 0,-2-1 3 16,-1 1 6-16,0-1 5 0,-3 1 2 0,2-1 2 15,-2 1 3-15,-1-1-1 0,0 1-4 16,-1-1-3-16,-1 1-2 0,1-1-3 15,-2 2-2-15,2-1-3 0,-1 1-3 16,0-1 0-16,-1 1-2 0,1-1-2 0,0 1 0 16,0-2 1-16,0 3 1 0,-1-3 1 15,1 3-1-15,0-3 2 0,1 3-1 16,-2-1 2-16,1 0 0 0,1 1 1 16,-1-1 2-16,-1 0 0 0,1 1 1 15,0-1-3-15,-3 1 0 0,0-1 0 16,-1 2 0-16,1-1 0 0,-3 1-1 0,0-2 2 15,-1 3-1-15,1-1-1 0,-1 0 3 16,2 0 2-16,-4 1 4 0,5 1 4 16,-2-2 2-16,0 2 1 0,1 1-2 15,-1 1-3-15,3 0-4 0,-3 0-4 0,0 0-4 16,1 2-5-16,-1 0-1 0,1 2-2 16,1-2 0-16,-2 2 0 0,1 0-2 0,1-2 1 15,0 2-2-15,0-1 0 0,2 1 0 16,0 0 0-16,4-2 0 0,-1 2 0 15,3-2 0-15,1 2-1 0,2 0-15 0,2 0-26 16,-1 0-42-16,5 0-51 0,-1 2-54 16,4-1-58-16,0 1-49 0,3 0-40 15,1 2 4-15,3-3 32 0,0 1 44 0</inkml:trace>
  <inkml:trace contextRef="#ctx0" brushRef="#br0" timeOffset="117285">15044 6864 2 0,'-6'-2'13'16,"-2"0"2"-16,2 0 3 0,-3 0 2 0,0 0 2 15,0 0 3-15,-1 2 0 0,-1-2 0 16,-1 2 1-16,1-2 0 0,-2 2-3 16,-1 0 0-16,1 0-1 0,-1 0-1 0,-2 0 0 15,2 0 0-15,-3 0 1 0,2 2 3 16,-2-2 1-16,1 2 1 0,0 0-3 15,-1 0 1-15,0 2-4 0,0 0-5 16,-1 0-2-16,0 1-2 0,-2 3 0 16,1-1 0-16,-2 1 1 15,1 2 5-15,-4 1 3 0,3-1 5 0,-2 1 5 0,1 0 1 16,-1 3 1-16,2-1-2 0,-1 0-3 16,1 1-3-16,3 1-3 0,-1 0-3 15,4 0-3-15,1 1-3 0,-1 1-1 0,5 0-2 16,-1 2-2-16,0 2 1 0,2 0-2 15,2 0 0-15,0 2 1 0,0 0-2 16,1 1 1-16,3 1-2 0,-1 0 2 0,1 2-1 16,3-1-1-16,0 1 2 0,0-2 0 15,3 1 0-15,1-1 0 0,1 2 1 16,1 0-2-16,0 1 0 0,3-1 0 0,1-1-2 16,0 1-1-16,1-2-1 0,1 0 3 15,3-3-2-15,-1-1 1 0,0 0-1 16,3 0 1-16,0-4 0 0,1 1-2 15,0-3 0-15,0 0-1 0,2-2 0 16,-1-1 0-16,3-3-1 0,-4 1 2 0,5-2 0 16,-4-3 0-16,3 1 1 0,-2-2-1 15,1-2 1-15,0 0 0 0,-2-2-1 16,2-2-1-16,-2 0 0 0,1-2-1 0,0 0 1 16,-1-2-1-16,-1-1 0 15,1-1-1-15,0 1 1 0,-1-3 1 0,1-1 0 16,-1-1 0-16,0-1 0 0,0-2 1 15,-2-1-1-15,-1-1 0 0,2 0-1 0,-1-2 0 16,-3 0 1-16,1 0 1 0,-2 0-1 16,-1 0 1-16,0-2 1 0,-2 2-1 15,0-2 0-15,-2 0-3 0,0-2 0 16,0 0 1-16,0 0 0 0,-2 1-1 0,0-3 1 16,-1-2 3-16,1 0 0 0,-1-1-2 15,-2-1 0-15,2 1 1 0,-4-3 0 0,0 3 0 16,0-1-1-16,-2 0 2 0,-2 1-1 15,0 1-2-15,-1 2 0 0,-2 1 0 16,0-1-1-16,0 2-1 0,-2 2 2 0,-3 0 0 16,4 2 1-16,-2 2 1 15,-3 2-2-15,1-1-10 0,-1 3-16 0,-1 2-27 16,0 1-35-16,-2 3-45 0,-1 1-52 16,1 2-29-16,-1 2-4 0,0 2 16 15</inkml:trace>
  <inkml:trace contextRef="#ctx0" brushRef="#br0" timeOffset="118845.98">16701 6816 9 0,'-11'0'29'0,"0"0"-3"0,-1 0 1 16,0 2 0-16,-4 0 2 0,0 0-1 15,-3 2 0-15,2-1 0 0,-3 3-2 16,-1 0-3-16,-1 0-1 0,-1 1-2 0,-2 3 0 16,0-1-2-16,0 1 0 0,-3 1 2 15,0 1 1-15,0 1 1 0,0-2 1 16,-1 3 2-16,0-1-2 0,-1 2-1 0,1 1-2 16,1-1-2-16,-1 2 0 0,2 0-3 15,-2 4 1-15,3 0-2 0,-1 2 0 16,1 2 0-16,1 1-1 0,0 1-1 15,0 2-1-15,1 1-1 0,3 0 0 16,0 1-1-16,1 1 0 0,2-1 0 0,2 1 0 16,0 1-2-16,3-1 0 0,1 0 0 15,1 1-2-15,2-1 2 0,2 1-1 16,2-1 1-16,-1 0 0 0,5 1 1 16,-1-3 1-16,4 1-1 0,-1-1 0 15,3-3 2-15,1 1 0 0,2-1 0 0,2-2 1 16,2 0 2-16,0-1-3 0,3-1 2 15,2 0-2-15,2 0 0 0,2-2-2 0,3 0-1 16,2 0 1-16,3 0-2 0,3-4 0 16,2 0-1-16,3-2-1 0,2-1-1 15,0-3 0-15,3-1 0 0,0-3 1 0,2-1 0 16,-2-2 0-16,0-2 1 0,0-2 0 16,-3 0-2-16,2-2 1 0,0-2-1 15,-3 0-1-15,-1-2 0 0,-1 1 0 16,1-3 1-16,-3-2 1 0,0 1-2 0,0-2 2 15,-3-1-2-15,0-1 1 0,-1-1 0 16,-2-1-2-16,-1-2 0 0,1 0 0 16,-2 0 0-16,0-2 0 0,-2-2 0 15,1 0 0-15,-4 0 0 0,1 0 0 16,-2-2 3-16,-1-2-2 0,-1 2 1 0,0-1 2 16,-3-3 1-16,1 2 0 0,-1-1-2 15,-2-3 0-15,0 2-1 0,0-1-2 16,-1-1 0-16,1 1 0 0,-1-3 0 0,-1 1 2 15,-1-3-1-15,0 3 0 0,0-3-1 16,-3 1 1-16,2 0-1 0,-2-1 0 16,-3 1 1-16,1-1-1 0,-2 3 1 15,-2-1 0-15,-2 1 0 0,-2 1 0 0,-1 3 0 16,-2 1-1-16,-4 0 1 0,0 2-2 0,-3 0 1 16,-2 3 0-16,0 0 0 15,-4 3-1-15,1 0 0 0,-1 2 0 0,-1 2 0 16,-3 1-4-16,1 3-12 0,0-1-18 15,-3 3-26-15,0 1-36 0,-2 2-43 16,-3 2-49-16,-1 2-21 0,0 2 0 16</inkml:trace>
  <inkml:trace contextRef="#ctx0" brushRef="#br0" timeOffset="125696.64">14683 11123 29 0,'-4'12'43'15,"-1"-1"-3"-15,0 2-6 16,-1 1-4-16,1 1-7 0,0 2-5 16,-2-2-4-16,5 3-2 0,-4-1-4 0,3 0-2 15,-3-2-2-15,3 2-1 0,-1-1-12 0,-1-1-21 16,1-2-28-16,-1 2-29 0</inkml:trace>
  <inkml:trace contextRef="#ctx0" brushRef="#br0" timeOffset="126441.3">14765 11276 6 0,'-5'11'21'16,"1"1"-1"-16,1-1 0 0,-1 0-1 15,0 1-2-15,3-1 0 0,-1 1-1 0,0-1 0 16,2-1-1-16,0 1 0 0,0-1 1 16,0-1-1-16,2-1-2 0,0-1-1 0,1 1 1 15,-1-2-3-15,2-1 1 0,1-1 1 16,0 0 1-16,0-2 2 0,1 0-2 15,1-2 0-15,-1-2-1 0,1 0-4 16,0-2-1-16,0-1-2 0,-2-1-2 16,2 0 0-16,-1-2-1 0,-1 1 0 0,-1-3 1 15,-1-1-1-15,1-1-2 0,0 1 1 16,-3-2 0-16,1-3 0 0,0 1 0 16,-1 0 0-16,-1-4 1 0,0 2-1 15,0-4 0-15,-1 2 0 0,1-2-1 0,-2-2 0 16,2 0 0-16,-2 2-2 0,1-2 1 15,-2 2-1-15,3 0 0 0,-1 0-1 16,1 2 0-16,-2 2 1 0,2 0 0 0,0 2 0 16,0 0 0-16,0 1 2 0,0 3-1 15,0 1 1-15,0 1-2 0,0-1 1 16,2 3 0-16,-2 1-2 0,1 2 1 0,-1-2-2 16,3 3 1-16,-2 1 0 0,3 0-1 15,-3 0 1-15,3 2 1 0,0 2 1 16,-1-2 0-16,3 2 1 0,-3 0 0 15,3 1 0-15,-4 1-1 0,5 0 1 0,-5 0 0 16,4 0 1-16,-2 1 1 0,1 1 4 16,-1 2 5-16,0-1 4 0,-1 1 5 15,-1 1 3-15,-1 3 1 0,-1-3 1 16,-1 3-2-16,-1 1-4 0,-1 1-4 16,-3-1-3-16,1 2-4 0,-1 2-5 15,-1-2-17-15,-1 3-27 0,2-1-42 0,-2 0-40 16,2-2-19-16</inkml:trace>
  <inkml:trace contextRef="#ctx0" brushRef="#br0" timeOffset="134437.1">16301 11165 28 0,'-2'-2'30'0,"2"0"0"0,-1 0 0 16,1 1-2-16,0-1-3 0,0 0-2 15,0 0-5-15,0 0-2 0,0 0-4 0,0 0-3 16,0 0-1-16,0 0-2 0,0 0-1 15,0 1 0-15,1-1-1 0,-1 0 1 16,2 0 1-16,-2 0 0 0,2 0-1 16,0 0-1-16,-1 0 0 0,1 0-2 0,-1 0 0 15,4 0-2-15,-2 1 0 0,1-1 1 16,-2 0 0-16,3 0 0 0,-2 0-1 16,1 0 0-16,0 0 0 0,-1 0 0 0,1 2 0 15,-1-2-2-15,1 2 0 0,-1-2 2 16,1 2 0-16,0-1 0 0,-1 1 1 15,0 0-1-15,1 0 1 0,2 1 0 16,-3-1-1-16,1 2-1 0,-1-2 0 0,0 2 1 16,2 0-1-16,-2 0 1 0,-1 2 0 15,1-2 1-15,-2 2 0 0,2-1 1 16,-3 3 3-16,0 0 2 0,0 1 4 16,-3 1 2-16,1 2 3 0,-2 1 2 0,1 0-2 15,-3 1 0-15,1 1-2 0,-2 1-1 16,1-1 0-16,1 0-1 0,0 1 1 15,1-3 0-15,-1 0 0 0,1 1 1 0,2-1-2 16,-1-1-1-16,1-3-1 0,2 1 1 16,-2 0-2-16,2-1 1 0,2-1 0 15,-2 0-1-15,2-2 1 0,1 1-1 0,1-1-1 16,-1 0-1-16,2-2-1 0,3 2-1 16,-1-3-4-16,1 1-13 0,1-2-24 15,3 2-37-15,0-2-49 0,-1-2-29 16,1 0-12-16</inkml:trace>
  <inkml:trace contextRef="#ctx0" brushRef="#br0" timeOffset="135251.41">16571 11139 9 0,'0'0'22'0,"-2"0"-7"16,2 0-6-16,0 0-4 0,0 0-3 15,0 0-1-15,0 0-1 0,0 0 0 0,2 0 2 16,-2 0-1-16,1 0 0 0,1 0-1 16,0 0-1-16,2 0-1 0,-3 0-1 15,3 0 1-15,-2 0 0 0,1 0 2 16,-1 1 0-16,0-1 0 0,-1 2 2 15,2-2-1-15,-2 2 0 0,1 0-1 0,-2 2 0 16,2-2 0-16,-1 2-2 0,1-1 1 16,0 1 1-16,-1 2-1 0,4 0 0 15,-4-1 1-15,2 1 0 0,2 2 0 0,-2-3-1 16,2 3 0-16,-1 0-1 0,1-3 0 16,-1 3-1-16,-1-2 0 0,1 1 3 15,0-1 5-15,-1 0 7 0,1 0 7 0,-2-1 10 16,-1 1 8-16,-1 0 5 0,0 1 1 15,0-1-2-15,0 2-5 0,0-3-7 16,-1 3-6-16,-3-2-6 0,0 1-4 16,1 1-5-16,-4 0-13 0,0-1-21 15,-2 3-35-15,-3-1-38 0,0 1-20 0</inkml:trace>
  <inkml:trace contextRef="#ctx0" brushRef="#br0" timeOffset="174802.85">1060 7576 270 0,'-2'-2'350'0,"2"2"66"0,-2 0 12 15,1 0-16-15,1 0-38 0,-3 0-38 16,2 0-44-16,1 2-53 0,0 2-61 15,0 4-58-15,1 3-40 0,2 4-24 16,0 8-12-16,1 4-7 0,-1 3-9 0,1 6-7 16,-1 1-7-16,0 3 0 0,2 2-6 15,-2 1-6-15,1 1-6 0,-2 0-9 0,3 0-12 16,-2-2-29-16,1-2-61 0,-2-2-102 16,-2-2-114-16,1-4-115 0,1-3-96 15,0-4-33-15,0-4 31 0,0-6 87 16,1-5 111-16</inkml:trace>
  <inkml:trace contextRef="#ctx0" brushRef="#br0" timeOffset="175031.38">1272 7795 36 0,'-12'4'223'0,"-1"2"37"15,-1 3 16-15,2 3-26 0,1 1-20 16,2 0-20-16,2 1-22 0,1 1-30 0,5 0-42 16,-1 2-51-16,4-1-61 0,1 1-64 0,4-2-66 15,2-2-69-15,1 1-77 0,4-5-63 16,0-1-11-16,0-2 24 0,0-5 47 16</inkml:trace>
  <inkml:trace contextRef="#ctx0" brushRef="#br0" timeOffset="175346.3">1478 7713 12 0,'-2'-11'313'0,"-2"3"80"0,1 4 86 0,-2 3 12 0,-3 1-39 16,1 3-55-16,0 5-64 0,0 2-69 0,-2 3-82 16,2 4-69-16,0 4-47 0,1 2-27 0,1 3-16 15,0 1-7-15,1 0-6 0,1 0-4 16,3-1-4-16,3-3-2 0,1 0 1 0,1-4-2 15,2-2 1-15,4-2 2 16,0-1-1-16,1-5 0 0,1-3-1 0,1-4-1 16,2-2 0-16,0-6-1 0,0-2-1 0,0-3 1 15,-2-4 0-15,1-2 2 0,-3-2 0 16,-1-4-3-16,-2 0 2 0,-4 0 4 16,-1-2 4-16,-2 2 1 0,-2-1-2 0,-5 1 3 15,1 0-1-15,-3 2-3 0,-2 2-9 16,0 0-20-16,-2 4-61 0,-1-1-123 15,3 5-134-15,-2 0-146 0,2-1-83 0,1 3-31 16,-1-1 40-16,3 1 106 0</inkml:trace>
  <inkml:trace contextRef="#ctx0" brushRef="#br0" timeOffset="175680.16">1739 7489 100 0,'-6'0'346'16,"1"1"79"-16,-1 1 82 0,1 0-23 15,0 4-57-15,-1 2-69 0,3 1-64 0,-2 6-71 0,3 6-80 16,-2 4-62-16,4 4-35 0,0 3-20 16,0 4-13-16,2 0-14 0,1 3-20 15,-2-1-39-15,4-2-61 0,-1-2-72 0,2-1-78 16,3-5-73-16,0-1-63 16,0-2-60-16,0-5 0 0,0-2 41 0,-2-1 64 15,1-4 69-15</inkml:trace>
  <inkml:trace contextRef="#ctx0" brushRef="#br0" timeOffset="176010.99">1915 7753 230 0,'-7'0'310'0,"-2"2"42"0,2 2-10 15,0 6-50-15,2 1-52 0,-1 2-42 0,1 6-37 16,1 0-37-16,3 2-40 0,-1 2-35 16,2-2-23-16,2 0-16 0,1 0-8 0,1-4-7 15,1-1-4-15,2-5-3 0,2 0-4 16,0-3-4-16,2-4-7 0,0-4-2 16,3-2-5-16,-2-4-5 0,0-1-2 15,3-5 2-15,-2-3 5 0,-1 0 5 16,1-2 9-16,-3-3 8 0,-1 1 8 0,-3 0 4 15,-1-2 2-15,-4 2 4 0,-1 0 1 16,-1 0-1-16,-3 4-26 0,-3 0-49 0,0 3-73 16,0 3-94-16,-5 1-86 0,3 1-45 15,0 3-2-15,-2 2 36 0</inkml:trace>
  <inkml:trace contextRef="#ctx0" brushRef="#br0" timeOffset="176342.77">2195 7612 263 0,'-3'8'369'16,"0"0"64"-16,1-1 31 15,-2 3-40-15,2-1-58 0,2 1-57 0,-1-1-53 16,1-1-57-16,1 1-67 15,1-1-53-15,0-2-35 0,2 0-21 0,1-3-12 0,0-1-5 16,2-2-1-16,1-2-2 0,1-3-2 16,0-1-1-16,3-4 1 0,-1 1 0 15,1-1 0-15,0-1 4 0,5-1 3 0,-1 3 0 16,2-1 1-16,0 3 0 0,1 1 0 0,-1 2-3 16,2 2-1-16,-2 2 0 0,-2 2-2 15,0 2-1-15,0 0-9 0,-4 2-25 16,0-1-65-16,0 1-97 0,-4 0-109 0,1-1-114 15,-1 1-100-15,-1-2-31 0,-5 2 30 16,3-2 78-16,-3-1 103 0</inkml:trace>
  <inkml:trace contextRef="#ctx0" brushRef="#br0" timeOffset="176890.64">1398 8550 34 0,'0'-4'288'0,"0"4"64"16,0 0 79-16,0 4 11 0,0 3-21 15,3 7-33-15,-1 3-40 0,1 4-52 0,-1 5-79 16,2 5-80-16,-1 5-53 0,3 2-35 15,-3 2-22-15,3 4-13 0,-1-2-8 0,0 2-18 16,1-2-45-16,-3-2-86 0,3 0-114 16,-2 0-115-16,1-4-119 0,0-2-66 0,-2-2-2 15,1-3 63-15,-2-4 105 0</inkml:trace>
  <inkml:trace contextRef="#ctx0" brushRef="#br0" timeOffset="177170.97">1426 8643 29 0,'5'-10'75'0,"3"1"-13"15,-1-1-9-15,2 1-7 0,0 3-10 16,3 0-5-16,0 1 1 0,-1 1 10 15,0 2 23-15,-2 2 29 0,0 2 37 0,-3 0 40 16,2 4 32-16,-4 1 20 0,-2 3 5 0,-2 1-9 16,0 2-28-16,-2 3-36 0,-2 1-39 15,1 2-37-15,-5 0-52 0,2 0-69 16,0 0-83-16,1 0-87 0,1-2-99 0,-1-2-74 16,1-1-18-16,0-3 28 0,3-1 56 15</inkml:trace>
  <inkml:trace contextRef="#ctx0" brushRef="#br0" timeOffset="177504.94">1731 8563 180 0,'-3'2'296'15,"-3"4"40"-15,1 3 0 0,-2 3-53 16,2 1-53-16,-2 4-42 0,3 4-37 15,2 0-38-15,0 4-37 0,2-2-33 0,0 1-21 16,4-1-13-16,-1-2-4 0,3-2-5 0,-2-2-2 16,4-3-2-16,1-3 1 0,0-1 0 15,2-5 1-15,1-3 0 0,1-4 0 16,-1-1 0-16,1-3 1 0,-1-4-1 0,-1-3 0 16,0 0 1-16,0-3 0 0,-2-1 0 15,-2-2 2-15,-2 0 2 0,-1 0 1 0,-4 0 2 16,0 0 2-16,-4 2 5 0,0 2 2 0,-4-1-1 15,2 5-2-15,-3 0-23 16,0 3-49-16,-1 2-70 0,1 0-78 16,1 3-96-16,-1 1-74 0,1-2-19 0,0 2 25 0,3-2 56 15</inkml:trace>
  <inkml:trace contextRef="#ctx0" brushRef="#br0" timeOffset="177701.48">1921 8346 42 0,'2'-4'401'16,"1"2"95"-16,-1 4 70 0,0 4 5 15,-1 3-78-15,0 3-115 0,2 3-106 0,1 4-89 16,-3 4-70-16,3 2-46 0,1 1-29 0,-1 1-21 16,1 1-25-16,1 1-43 0,-3 0-78 15,3-3-115-15,-1-1-122 0,0 0-128 16,1-2-71-16,-3-2-11 0,3-4 53 0,-3 0 101 15</inkml:trace>
  <inkml:trace contextRef="#ctx0" brushRef="#br0" timeOffset="178034.01">2381 8517 198 0,'-8'2'310'0,"-3"0"50"16,0 4 18-16,0-1-28 16,1 3-39-16,1 0-36 0,0 1-34 0,0 3-42 15,2-3-56-15,0 3-54 0,1-3-37 0,1 1-13 16,1-1-6-16,0-1 1 0,1-2 2 16,1-1 0-16,2 1-3 0,-1-2-7 15,2 0-4-15,1-2-2 0,0-2-2 0,3 0-1 16,0-2 2-16,0 0 1 0,4-2-2 15,-1 0-4-15,1 0-2 0,2 0-2 16,-2 3-5-16,1 1 0 0,-1 0-3 0,0 1-7 16,0 1-29-16,0 2-60 0,-3 2-82 15,2-2-90-15,-1 1-83 0,1-1-71 0,1 0-53 16,-3-2 3-16,2-2 55 16,-3-2 71-16,2-2 75 0</inkml:trace>
  <inkml:trace contextRef="#ctx0" brushRef="#br0" timeOffset="178150.45">2490 8555 92 0,'5'-11'240'0,"1"1"43"0,0 3 14 16,1 3 8-16,-3 0-6 0,4 4-17 16,-2 4-36-16,1 2-51 0,-2 1-68 0,2 3-89 15,-2 1-97-15,3 1-92 0,-3 1-85 0,0-2-86 16,0 3-73-16,-1-3-7 0,-2-1 36 16,0-1 56-16</inkml:trace>
  <inkml:trace contextRef="#ctx0" brushRef="#br0" timeOffset="178333.69">2514 8563 206 0,'-6'-13'295'16,"5"1"47"-16,-2 1 0 0,3-1-7 0,0 1-14 15,3 1-26-15,0 1-36 0,2 1-48 16,1 1-53-16,3-1-52 0,0 2-38 16,1 2-26-16,1-1-20 0,-1 1-30 0,3 0-60 15,0 0-90-15,-2 1-94 0,3-1-103 16,-2 0-103-16,-1 0-34 15,-2 2 23-15,0-2 69 0,0 2 86 0</inkml:trace>
  <inkml:trace contextRef="#ctx0" brushRef="#br0" timeOffset="180455.86">1471 9639 47 0,'2'-2'167'0,"3"2"-3"15,-2-2-13-15,1-1-14 0,-1 1-17 0,1-2-18 16,0-2-19-16,1 1-18 0,-1-1-10 16,-1-2-6-16,0 1 2 0,1-1 8 15,0-2 10-15,-2 1 15 0,-1-3 18 16,1 3 20-16,-2-2 24 0,-2 1 21 15,1 0 20-15,-1 1 9 0,-2-1 1 0,-1 3-8 16,-3 1-21-16,2 0-28 0,-2 3-30 16,0 1-29-16,-3 2-24 0,0 2-20 15,0 1-15-15,0 5-9 0,1 2-6 0,1 1 0 16,0 2-4-16,2 3-1 0,0-1-1 0,2 4-1 16,3-2 0-16,0 2-3 0,2 0 2 15,2 0-1-15,0-2-1 0,5 0 1 16,0 1-1-16,0-3-1 0,4-2 2 0,-1 0 1 15,1 1 0-15,2-3-1 0,1-1 1 16,-2-3 0-16,3 1-1 0,-3 0-2 0,1-3 2 16,-1-1 2-16,-3 2 2 0,0-2 0 15,-2-1 3-15,-2 3 1 0,-1-2 1 0,-2 4-1 16,-2-1-3-16,-2 1 1 0,-2 1-2 16,-1 3 0-16,-2-1-3 0,0 1-4 15,-4 1-21-15,2 2-56 0,-1-1-89 0,1 1-101 16,0-2-104-16,3-1-116 0,1-3-42 15,1-1 21-15,3-4 71 0,1-4 91 16</inkml:trace>
  <inkml:trace contextRef="#ctx0" brushRef="#br0" timeOffset="180705.45">1726 9548 205 0,'-9'-2'285'16,"-1"2"48"-16,0 0-8 0,2 4-29 15,0 0-31-15,1 3-25 0,0 1-33 0,4 3-44 16,-1 3-52-16,2 1-45 0,2 2-30 16,2 2-21-16,-1 0-23 0,5 0-39 15,-1 0-54-15,3-2-67 0,-1 0-74 0,3 1-81 16,0-5-68-16,2 0-10 0,-3-3 29 15,-1-1 54-15</inkml:trace>
  <inkml:trace contextRef="#ctx0" brushRef="#br0" timeOffset="180871.06">1788 9674 75 0,'-3'-4'314'0,"-1"4"53"0,-1 0 45 16,0 2-56-16,-1 1-77 0,3 3-69 15,-3 2-77-15,3 1-95 0,-1 3-108 0,2 1-102 16,2-1-102-16,-2-1-92 0,2 0-29 16,-1-1 17-16,-1-1 51 0</inkml:trace>
  <inkml:trace contextRef="#ctx0" brushRef="#br0" timeOffset="181285.46">1860 9580 77 0,'-4'4'301'0,"-1"0"36"0,2 2 36 0,-3 1-54 16,3 3-71-16,1-1-64 0,-1 3-43 16,3-1-33-16,0 1-34 0,3 1-31 15,0-2-22-15,-1 3-10 0,2-3-6 16,-2 0-5-16,1-1 0 0,-1 0-1 15,0-1 0-15,-1-1 1 0,0-3-3 0,2 1 2 16,-3-2 0-16,2 0-1 0,-2 0-2 16,2-3 2-16,-2 1 1 0,1-2-2 0,-1 0 0 15,2 0 2-15,0-2-1 0,0-1 2 16,-1-1-1-16,1 0 1 0,0-2 0 0,0 1 1 16,1-3-1-16,-1 0-3 0,1 1 1 15,0-1 2-15,0 0-1 0,-1 3 2 16,2-1 10-16,-3 0 18 0,3 3 28 0,-2-1 35 15,1 2 34-15,-2 0 28 0,4 2 9 16,-4 0-8-16,3 2-22 0,-2 0-34 0,0 0-36 16,3 0-39-16,-2-1-61 0,3 1-92 15,-3 0-108-15,3 0-103 0,1-2-103 0,1-4-79 16,0 1-3-16,1-5 58 16,-3-2 89-16</inkml:trace>
  <inkml:trace contextRef="#ctx0" brushRef="#br0" timeOffset="181436.69">2092 9481 122 0,'4'-4'278'0,"-1"1"60"0,1 3 12 0,-1 0-5 15,1 3-15-15,0 5-21 0,1 0-38 0,-1 3-52 16,1 2-56-16,-2 3-58 0,3 1-53 16,-3 0-67-16,0 2-81 0,2 0-95 0,-2 0-97 15,2 0-107-15,-1-2-70 0,0 0-6 16,-3-1 43-16,3-3 75 0</inkml:trace>
  <inkml:trace contextRef="#ctx0" brushRef="#br0" timeOffset="181934.44">2662 9382 312 0,'0'-2'408'0,"0"0"84"0,0 2 18 0,0 4-36 16,0 2-61-16,0 3-72 16,3 5-78-16,0 3-81 0,2 6-66 0,-1 3-45 0,1 5-30 15,3 1-17-15,-2 3-9 0,1 1-3 16,-2 0-12-16,2 0-15 0,-1-2-43 16,-1 3-98-16,1-3-130 0,-1-2-125 0,0-1-124 15,-1-3-56-15,-1-3 4 0,0-4 78 16,0-2 121-16</inkml:trace>
  <inkml:trace contextRef="#ctx0" brushRef="#br0" timeOffset="182198.4">2682 9611 84 0,'-6'-23'224'0,"1"0"27"15,1 4-33-15,2 0-39 0,1 2-38 0,1 0-28 16,0 3-28-16,3 1-25 15,1 2-22-15,1 1-16 0,1 2-9 0,2 3-6 16,1-1-5-16,2 2 0 0,-2 0-1 16,1 2 6-16,0 2 11 0,0 2 15 0,-1 0 26 15,-2 2 24-15,1 2 27 0,-3 1 16 16,-2 5 0-16,1-1-6 0,-4 4-23 16,0 3-46-16,-2-1-78 0,-1 2-89 0,-1-2-95 15,1-2-111-15,-4 0-69 0,3-3-14 16,-1-1 30-16,0-3 57 0</inkml:trace>
  <inkml:trace contextRef="#ctx0" brushRef="#br0" timeOffset="182496.01">2919 9388 122 0,'2'-2'267'0,"0"4"39"0,-2 2-9 0,1 3-46 0,-1 5-47 0,0 1-43 15,1 4-35-15,2 2-36 0,-1 2-35 16,1 0-24-16,3 0-18 0,-1-2-10 0,2-2-7 16,2-3-5-16,-2-3 0 0,2-1-3 15,2-5 4-15,0-3 2 0,-1-2 4 16,1-2 0-16,-1-5 1 0,2-1 2 16,-2-3-1-16,1-5 1 0,-2 1 0 0,-2-2 2 15,0 0 3-15,-3-2 2 0,-3 0 5 16,-1 0 0-16,-3 0 0 0,-1 0-1 15,-4 1-7-15,2 3-23 0,-3 2-45 16,-2 1-59-16,0 5-68 0,-1 1-97 0,1 0-49 16,-1 3-8-16,0 1 27 0,-2 0 48 0</inkml:trace>
  <inkml:trace contextRef="#ctx0" brushRef="#br0" timeOffset="182696.86">3055 9154 103 0,'3'-6'375'0,"1"2"82"0,0 2 78 15,-1 4-22-15,1 4-67 0,1 3-91 16,-1 5-80-16,1 3-78 0,0 2-75 16,2 4-56-16,-2 1-56 0,3 3-85 0,-3 2-128 15,2-1-131-15,-1 1-150 0,0-3-81 16,-1 1-19-16,2-2 44 0,-2 0 105 15</inkml:trace>
  <inkml:trace contextRef="#ctx0" brushRef="#br0" timeOffset="183027.34">3427 9235 43 0,'-10'-3'277'0,"0"1"49"0,1 2 54 0,0 2-41 15,0 0-43-15,0 3-33 0,4 1-28 16,-1 2-31-16,1 1-37 0,2 3-32 16,2-3-19-16,-1 2-12 0,2-1-9 15,0 0-9-15,0-3-7 0,2 1-11 16,-1-3-13-16,2-1-15 0,0 0-10 0,0 0-10 15,3-2-7-15,0-2-3 0,1-2-6 16,0 0 1-16,2 0-2 0,-2-2-4 16,2 2-3-16,-2-1-19 0,1 1-41 0,0 2-74 15,-1 0-98-15,-1 2-96 0,1-1-97 16,0 1-78-16,0-2-11 0,0-2 48 16,-1 1 83-16</inkml:trace>
  <inkml:trace contextRef="#ctx0" brushRef="#br0" timeOffset="183159.8">3567 9220 14 0,'5'-6'259'0,"3"3"69"0,-2 1 26 0,2 4-12 16,1 3-33-16,-3 5-46 0,4 1-58 15,-3 3-88-15,2 3-111 16,-2 2-114-16,2 0-105 0,-2 2-116 0,1-2-67 16,-3-2-12-16,-1 0 36 15,-4 0 64-15</inkml:trace>
  <inkml:trace contextRef="#ctx0" brushRef="#br0" timeOffset="183342.31">3630 9264 141 0,'0'-11'281'0,"2"1"42"0,-1 1-20 16,4 1-50-16,1 2-53 0,1 0-46 15,2 3-50-15,2 1-68 0,0 0-79 0,1 0-83 16,1 2-96-16,-3 0-79 0,3 0-39 15,-2 0 5-15,-2 0 39 0</inkml:trace>
  <inkml:trace contextRef="#ctx0" brushRef="#br0" timeOffset="185117.41">1472 10533 3 0,'-1'0'186'0,"1"0"21"16,-2 4-25-16,2-1-27 0,0 5-19 15,2 3-11-15,-1 3-9 0,0 3-13 0,4 2-11 16,-2 4-13-16,1 2-13 0,-1 1-8 16,1 3-5-16,0-3-4 0,-1 3-2 0,-1-2-5 15,2-3-5-15,-3 1-7 0,1-2-5 16,0-2-5-16,-1-2-5 0,2-2-5 0,-2-1-2 16,-1-5-3-16,2 0-3 0,-2-3-2 15,2 0-2-15,-2-5 1 0,2 1 1 16,-2-4 0-16,1-2 1 0,1-1 2 0,-1-5-1 15,2-4-1-15,0-1 0 0,0-2 0 16,2-2-1-16,-2-2 0 0,2 0 1 16,1-2-1-16,1 0 1 0,-2 0 2 0,2 2 3 15,1 0 9-15,-2 3 11 0,0 1 19 16,1 4 25-16,-1-1 33 0,1 5 33 16,-2 3 28-16,0 2 13 0,3 2 4 0,-3 6-18 15,0 1-28-15,1 5-34 0,-1 1-37 16,0 2-30-16,0 1-33 0,1 1-48 15,-2 0-82-15,0 0-94 0,2-2-89 0,2-1-72 16,0-5-56-16,0-1-31 0,0-3 31 16,1-3 65-16,0-4 76 0</inkml:trace>
  <inkml:trace contextRef="#ctx0" brushRef="#br0" timeOffset="185382.76">1803 10700 170 0,'0'-9'217'0,"0"1"1"16,0 3-11-16,0 3-23 0,-2 4-27 0,2 3-36 15,0 5-31-15,0 1-27 0,2 4-20 16,0 1-11-16,-1 1-12 0,3-2-5 0,1 2-5 16,0-3-2-16,0-1 1 0,3-2-1 15,1-1 2-15,0-3 3 0,0-1 2 0,2-2 1 16,-2-2 3-16,1-2 7 0,1-4 7 16,0-4 13-16,0-1 18 0,-3-3 21 15,1-1 21-15,-2-2 24 0,-1 0 24 0,-3-2 12 16,-1-1 1-1,-2 1-10-15,-2 2-18 0,-1 0-27 0,-3 1-34 0,1 3-28 16,-2 1-23-16,-2 3-41 16,0 1-70-16,0 0-95 0,2 3-103 0,0 1-101 0,2 2-103 15,-1 0-32-15,3 0 35 0,3 0 75 16,0 0 91-16</inkml:trace>
  <inkml:trace contextRef="#ctx0" brushRef="#br0" timeOffset="185715.85">2012 10521 101 0,'3'-3'347'0,"-1"3"73"0,0 1 70 15,0 3-32-15,-1 2-56 0,1 2-69 0,0 3-65 16,2 0-69-16,-3 5-63 0,3-1-55 16,0 2-35-16,-1 0-18 0,3 0-12 0,-3 0-5 15,1 1-5-15,-1-3-2 0,1-2-1 16,-1-1-3-16,0-3-4 0,0-1-1 15,-1-1 1-15,1-3 1 0,1 0 1 0,-3-4-1 16,3 0 3-16,-2-4 1 0,1-2 2 16,1-3-2-16,1-2-1 0,1-1 0 15,-1-1 1-15,0-2 0 0,3 1-2 16,-3 3-1-16,1-1 0 0,0 3 4 0,0 1 1 16,-1 2 2-16,0 5 3 0,1 1 3 15,-1 3-1-15,-1 5-6 0,1 2-25 0,-1 1-74 16,-1 2-117-16,1 3-131 0,1-1-139 15,1 0-69-15,1-2-15 0,0-1 50 0,2-3 104 16</inkml:trace>
  <inkml:trace contextRef="#ctx0" brushRef="#br0" timeOffset="186079.07">2798 10375 182 0,'0'0'296'0,"0"0"70"0,1 3 20 16,1 5 9-16,0 2-9 0,2 5-18 0,-1 4-38 15,2 4-56-15,1 3-74 0,-1 7-73 16,2 1-50-16,-1 2-30 0,1 0-17 0,-3 3-11 16,4 1-7-16,-2-2-10 0,1-2-28 15,-2 0-76-15,1 0-120 0,-1-3-125 0,-2-1-140 16,3-3-75-16,-3-1-15 15,-1-3 48-15,-1-2 108 0</inkml:trace>
  <inkml:trace contextRef="#ctx0" brushRef="#br0" timeOffset="186327.28">2804 10500 140 0,'-1'-23'227'15,"-1"4"19"-15,4 2-49 0,-1 2-49 0,3 0-42 16,2 3-24-16,-2 3-18 0,5 1-20 16,1 1-15-16,1 3-11 0,-1 0-7 0,1 2-3 15,2 2 5-15,-3 2 13 0,-1 2 22 16,0 0 24-16,-3 3 20 0,1 3 15 16,-5 1 1-16,1 3-10 0,-3 1-22 0,-3 2-34 15,1 0-59-15,-2 0-71 0,0-2-83 16,-1 1-99-16,0-1-68 0,-1-4-26 15,0 1 16-15,3-5 46 0</inkml:trace>
  <inkml:trace contextRef="#ctx0" brushRef="#br0" timeOffset="186626.89">3032 10316 119 0,'1'3'245'0,"1"5"24"0,0 3-28 15,-1 3-64-15,2 5-53 0,-2 0-39 16,1 4-29-16,2-2-28 0,0 2-27 0,2-3-19 16,0 0-13-16,1-3-7 0,0-2-2 15,2-2 5-15,-2-3 8 0,2-4 12 0,0-3 8 16,0-3 7-16,0-3 2 0,0-3 5 16,0-4 4-16,0-1 3 0,-2-2 2 15,0-3 2-15,-2 1 0 0,-2-4-2 16,1 0-3-16,-4 0-5 0,0 0-4 15,-1 2-5-15,-3 1-15 0,-1 1-17 0,-1 4-23 16,-1 1-29-16,0 3-43 0,-2 1-59 16,0 4-32-16,0 0-6 15,-1 2 10-15</inkml:trace>
  <inkml:trace contextRef="#ctx0" brushRef="#br0" timeOffset="186842.96">3224 10089 350 0,'6'-2'467'0,"-3"2"78"0,1 6 23 16,-2 1-76-16,1 7-105 0,-1 5-105 16,2 2-92-16,-1 5-77 0,0 1-49 15,1 2-44-15,0 1-66 0,0-1-110 0,-1-1-131 16,2-1-134-16,-2 0-112 0,2-3-46 15,-2-1 17-15,-2 0 85 0,5-4 116 16</inkml:trace>
  <inkml:trace contextRef="#ctx0" brushRef="#br0" timeOffset="187175.53">3661 10144 166 0,'-4'-6'398'0,"-3"5"76"16,-2 1 71-16,0 1-43 15,0 3-90-15,0 0-97 0,0 4-79 0,2-1-72 16,1 3-68-16,0-1-44 0,2 3-25 0,2-3-13 16,0 1-8-16,0-3-4 0,2 1-1 15,0 0-2-15,2-3 0 0,0-1 1 16,0-2 0-16,1 0-1 0,3 0 1 15,-1-2 4-15,-1-2 0 0,4 0 0 0,-2 0 0 16,1 0 3-16,-2 0-2 0,2 2-3 16,-2 2 4-16,3 0-3 0,-3 2 2 15,2 0-9-15,-1 2-33 0,-1 1-81 0,-1 1-116 16,1-3-115-16,0 3-114 0,1-2-81 16,-1-2-14-16,-1-1 57 0,1-3 101 15</inkml:trace>
  <inkml:trace contextRef="#ctx0" brushRef="#br0" timeOffset="187307.36">3774 10161 192 0,'4'-5'333'0,"0"1"71"0,1 6 0 15,-1 1-32-15,1 5-53 16,-1 4-61-16,1 1-90 0,0 2-122 16,1 2-135-16,-2 0-125 0,4 2-121 0,-3 0-89 15,-1-1-29-15,0-1 31 0,-1-2 66 0</inkml:trace>
  <inkml:trace contextRef="#ctx0" brushRef="#br0" timeOffset="187473.55">3823 10137 143 0,'2'-12'256'0,"5"4"23"0,0-1-45 16,0 1-58-16,0 3-67 0,4-1-81 15,0 0-104-15,-3 2-107 0,3 1-59 16,-2 1-29-16,-3 0-2 0</inkml:trace>
  <inkml:trace contextRef="#ctx0" brushRef="#br0" timeOffset="192219.6">946 8517 27 0,'0'0'39'0,"0"0"-9"0,0 2-7 15,0-2 0-15,0 2 3 0,1-2 4 16,-1 2 8-16,2 0 10 0,-2 0 10 0,0 0 6 16,0 1 4-16,0-1 1 0,0 2-3 15,0 0-4-15,0 2-4 0,0-2-4 16,0 3-4-16,0 1-4 0,0-1-2 15,0 3-6-15,0-1-5 0,0 3-4 0,0 1-6 16,0 2-4-16,0 1-3 0,0 1-1 0,0 2-2 16,0 2 1-16,0 0 3 0,-2 2 1 0,2 0 3 15,-1 1 4-15,1 3 3 0,-2 0 5 16,2-1 3-16,-2 3 3 0,-1 1 3 16,2 1 4-16,0-1 1 0,-1 3 0 0,0 1 0 15,-1 0-1-15,3 2-2 0,-2 3-5 16,-1 1-6-16,3 0-4 0,-1 3-4 15,1 1-4-15,0 0-4 0,0 2-4 16,1-1-4-16,-1 3-2 0,3-2-4 0,-3 1-2 16,2 1 0-16,-2 0-1 0,3-1 0 0,-1 3 0 15,0-1 0-15,-1 1-1 0,-1 1 2 16,1-1 0-16,-1 1 0 0,3-1 2 16,-1 1 0-16,0-1 0 0,-1 1-1 15,1-1 0-15,0-1 0 0,0 1-2 0,-1-1 0 16,3 1 1-16,-2 1-1 0,1 1 1 15,1-1-1-15,0 1 0 0,-1-1 0 16,0 0 0-16,1 1 0 0,0-1-1 0,-1 1 0 16,0-1 0-16,0 1 1 0,-1-1-1 15,-1 1 0-15,1-1 1 0,-2-1 0 16,1-3 0-16,-1 1 0 0,3-3 1 0,-3-1-1 16,2-2 1-16,-2-2-1 0,1-2 0 15,1-2-4-15,0-1-11 0,0-3-24 0,-1-1-34 16,0-3-40-16,4-3-43 0,-3-4-46 15,-1-2-48-15,3-4-35 0,-2-3 7 16,-2-3 23-16</inkml:trace>
  <inkml:trace contextRef="#ctx0" brushRef="#br0" timeOffset="194755.8">896 8485 106 0,'0'2'117'0,"0"-2"-27"16,0 0-22-16,0 0-16 15,0 2-13-15,0-2-6 0,0 0-3 0,1 2 1 16,1-2 2-16,0 1 5 0,-1-1 5 16,3 2 6-16,0-2 4 0,1 2 2 0,1 0 3 15,-2 0 4-15,4 0 3 0,1 0 4 16,0 0 2-16,0-2 4 0,3 2-1 16,1-2-1-16,-1 0-1 0,4 0 1 0,0 0 6 15,2-2 5-15,1 0 5 0,3 0 3 16,2-2-1-16,0 0-5 0,2 1-10 15,0-1-11-15,1-2-8 0,2 2-4 0,-2 0-3 16,1 1-2-16,-1-1-1 0,2 2-1 16,-3-2 2-16,1 2-2 0,0-2-3 0,0 2-2 15,1 1-2-15,-1-1 1 0,2-2-2 16,-1 2 0-16,1 0 5 0,1-2 3 0,1 2 0 16,-1-1-1-16,2 1-2 0,0-2-1 15,0 0-4-15,0 0-5 0,2 0-3 0,0 1-4 16,-1-1-2-16,4 0-7 0,1-2-2 15,-1 1-3-15,1-1-1 0,3-2-1 0,-2 1-1 16,2-3-2-16,0 2-2 16,-2 1 0-16,1-1-3 0,-1 1-1 0,-2 1 0 15,-1-2 1-15,0 3 4 0,-3-1 0 0,2 0 3 16,-3 2 0-16,-1-1 4 16,2 1 1-16,-1 0-2 0,0-2 1 0,2 2-4 15,-1-1-1-15,0-1-5 0,3 0 1 16,0 1-3-16,0-3-2 0,-1 2 2 0,3-1 0 15,-2 1 2-15,-1 0-2 0,-2 0 0 16,0 1 0-16,0 1-1 0,-3 2-1 16,-2 0-3-16,-2 0 1 0,0 2 1 0,-4 0-2 15,-1 0 3-15,-1 0 1 0,-1 2 0 16,-3-2 0-16,1 2 0 0,-1 0 0 16,-2 0 0-16,2 0 0 0,-2-2 1 15,1 2 1-15,1-2-1 0,-2 2 1 16,0-2-2-16,0 1 1 0,1 1 0 0,-4 0-1 15,3 0 1-15,-2 0-1 0,-1 2 0 16,-2-2 0-16,0 2 0 0,0-1 0 16,-2-1 1-16,0 2-1 0,-1 0 0 0,1-2 0 15,-2 2 0-15,0-1 1 0,1 1-1 16,-3 0 2-16,3 0 0 0,-3 0 1 16,3 0-3-16,-1-1-1 0,0 3 2 15,1 0-1-15,-1-1 0 0,-1 3-2 16,3 2 3-16,-2-1 0 0,0 1 1 0,-1 1 0 15,1 2 0-15,1 1 1 0,-1-1-3 16,0 2 1-16,0 2-1 0,1 1-2 0,-1-1 2 16,1 2 0-16,-1 2 0 0,1 0 0 15,1 2 0-15,0 1 2 0,-2 1-2 16,2 2 2-16,-1 1 1 0,0 3-3 16,2-1 0-16,-1 3-2 0,0 1-1 0,0 2 0 15,1 0-1-15,-1 2 2 0,0 1 1 16,-2 1 1-16,2 0 2 0,-1 0-2 15,1 0 1-15,-2 2-1 0,1-2 0 16,-1 1 0-16,0-1-2 0,1 0 0 0,-2 0 0 16,2-1 0-16,0 1 1 0,-4-2 0 15,5 2 0-15,-4-2 2 0,2 2 0 0,-1-2 0 16,1 0-1-16,-1-2 1 0,0 0 0 16,-1 1-2-16,0-1 1 0,1 0 0 15,0-2 0-15,-1 2-1 0,0 1 0 16,2-1 2-16,-4 2 0 0,2-2-1 15,2 2 0-15,-4 0-1 0,3-1-3 16,-1 1-3-16,1-2-2 0,0 2-2 0,-2-2 2 16,3 0-1-16,-4 0-1 0,3 1 3 0,-2-1 1 15,1-2 0-15,-1 2 1 16,0-1 5-16,0 1 1 0,0-2 3 0,-1 0-1 16,1 1 1-16,0-1-1 0,-1-2-3 15,2 3-1-15,-2-3 0 0,-1 0 0 16,2 1-1-16,-2-1 2 0,2 1-1 0,-2-3 1 15,0 1-1-15,0-1 2 0,0-1 0 16,0-1 1-16,0 1 0 0,0-3 1 16,0-1-1-16,0-2-1 0,0 0 0 0,0 0-1 15,0-4 0-15,0 0-1 0,-2-2 0 16,2 0 0-16,-2-2-2 0,2-1 3 16,-1-3 1-16,1 1 0 0,-3-1 0 15,3-1 0-15,-1-3 0 0,1 1 1 16,-2-1 1-16,2-1-2 0,-2 0 0 15,1 0 2-15,-1-3 0 0,0 1-1 0,0 0-1 16,0 0 1-16,1 0 1 0,-1-1-2 16,0-1-3-16,-2 2 1 0,3-2 0 0,-4 0 2 15,3 0-2-15,-2 0 5 0,0 0-1 16,1 0 1-16,-2-1 0 0,-1-1-2 0,1 2 1 16,-2-2-2-16,1 2 1 15,-1-2-1-15,0 2 1 0,0-2 2 0,0 2 0 16,-2-2-1-16,-2 0 0 0,2 0 2 15,-2 0 1-15,-1 0-1 0,1 0 0 0,-1 0 0 16,-3 0-1-16,1 0 0 0,0 0-2 16,-3 0 1-16,0 0 0 0,-1 2 2 15,-2-2-1-15,-1 2 0 0,0-2 0 16,-3 2-1-16,-1 0 0 0,0-2-2 16,0 2 0-16,-1 0 0 0,-1-2 4 15,-1 1-1-15,2-1 1 0,-1 2 4 0,1-2 2 16,-1 0-2-16,-3 0-3 0,4 0 4 15,-2 0-2-15,-1 0-2 0,0-2-2 16,-1 2 1-16,-2-1 0 0,0-1-3 0,-1 0 3 16,1 0 1-16,-1 0 2 0,-1 2 0 15,0 0 2-15,-1 0-1 0,0 0-2 16,1 0-1-16,0 2-1 0,1 0 2 0,-1 0 0 16,1 0 2-16,0-1-1 0,0 1 0 15,1-2 0-15,0 2-4 0,-1-2-1 0,1 0 0 16,1 0-1-16,-1 0-1 0,-1-2 0 15,1 2 2-15,0-2 0 0,0 2 0 0,2-1 1 16,-3 1 3-16,1-2 0 0,0 2 1 16,-1 0-1-16,2 2 1 0,-1-2-1 15,0 1-2-15,-1 3-2 0,-1-2 1 0,2 2 3 16,-2 0-2-16,2 0 2 0,-3-1-1 16,4 1 2-16,-1 0 0 0,0 2-4 0,0-2 3 15,0 1 0-15,-1-1-2 16,-1 2 3-16,2-1-2 0,-2 1 1 0,0 0-1 15,0 0-1-15,1-1 3 0,-1 3-1 16,-3 0 1-16,2-1 0 0,0 1 0 0,-3 1 3 16,1 1-1-16,3 1-1 0,0-1 0 15,-1 1 1-15,2-1 1 0,1 1 0 0,1-1 0 16,1 1 0-16,0-1-3 0,3-1 1 16,-1 1-2-16,2-1-1 0,3-1 0 15,0 1-1-15,3-1 0 0,0 0-2 0,3-1 1 16,1 1 1-16,1-2-2 0,1-1 1 15,1-1 2-15,1 0 1 0,0 0-2 0,3 0-2 16,0-3-2-16,0 3 0 16,2-2-1-16,-2 0-2 0,1 0 2 0,1 0 3 15,2 0 1-15,-2-2 0 0,1 2 1 0,3-2 1 16,-2 2-2-16,1-2-3 0,0 2 0 0,3-2 1 16,-1 0-1-16,-1 0 0 0,2 0-1 0,-1 0 0 15,2 0-4-15,-1 0-1 0,1 0-1 16,0 0-3-16,0 0-5 0,0 0-3 15,0 0-5-15,0 0-10 0,1-2-14 16,-1 2-32-16,2-2-76 0,-1 2-112 0,2-2-118 16,0 2-119-16,1-2-72 0,0-2-11 15,-1 0 55-15,1 0 105 0</inkml:trace>
  <inkml:trace contextRef="#ctx0" brushRef="#br0" timeOffset="204991.02">4837 7399 25 0,'0'-2'190'0,"0"2"17"0,0-2-19 0,0 2-15 16,0 0-6-16,0 0 4 0,0 0 7 16,0 0 7-16,0 0 7 0,0 2 14 15,0-2 13-15,0 2 11 0,-2 2 1 16,2 3-10-16,0 3-22 0,0 3-36 0,0 4-41 16,2 6-40-16,0 6-29 0,0 3-23 15,1 4-13-15,1 3-8 0,1 2-1 16,1 3-3-16,-1 0-4 0,0-2-7 15,1 0-16-15,-2-2-46 0,2 0-74 16,0-4-101-16,-4-2-103 0,5-3-103 0,-5-1-75 16,3-5-5-16,-2-2 49 0,-1-4 85 15</inkml:trace>
  <inkml:trace contextRef="#ctx0" brushRef="#br0" timeOffset="205372.81">4869 7542 127 0,'-4'-8'167'16,"3"3"-41"-16,1 1-46 0,0-2-34 15,0 2-18-15,1 0-13 16,3 1-7-16,2-1-4 0,-2 0-2 0,2 2 1 0,0 0-1 16,1 0-1-16,-3 0 0 0,4 2 1 15,-1 2 0-15,1 0 0 16,-2 0 3-16,2 2 6 0,-1 0 8 0,-2 1 13 16,1 1 11-16,-1 0 10 0,1 1 12 15,-3 3 4-15,-1 1 4 0,-2 1-6 0,0 3-7 16,-5 0-10-16,3 2-11 0,-4 3-11 15,-1-1-11-15,-2 2-11 0,2-2-21 0,-2 0-32 16,-2-2-42-16,3 0-65 0,-3-2-61 16,1 0-28-16,1-3-1 0,3-3 19 15</inkml:trace>
  <inkml:trace contextRef="#ctx0" brushRef="#br0" timeOffset="205756.61">5080 7510 63 0,'-2'-2'219'0,"0"0"19"0,1 2-24 16,-1 2-57-16,0 1-46 0,0 5-32 0,0 2-24 15,2 1-17-15,0 4-15 0,0 2-11 0,2 2-5 16,-2 0-1-16,2 2 1 15,0 0 3-15,1 0 5 0,1 0 5 0,0-2 5 16,1-2 1-16,0 1 0 0,2-5-5 0,1 0-3 16,1-1-5-16,-1-5-5 0,2 1-2 15,2-4-1-15,0-2-2 0,-1-4 0 16,2-2 0-16,-3-2 0 0,1-3 0 16,0-3 1-16,-2-1 0 0,-2-2 3 15,-2-4 11-15,1-2 16 0,-5-2 18 16,-1 0 21-16,-1-2 20 0,-2 0 16 15,-2 3 3-15,0-1-7 0,0 4-13 16,-3 2-21-16,1 3-22 0,-1 1-42 0,2 3-67 16,-3 1-78-16,1 1-83 0,2 3-98 0,-2-1-64 15,2 2-12-15,-2 0 33 0,1 0 58 16</inkml:trace>
  <inkml:trace contextRef="#ctx0" brushRef="#br0" timeOffset="206003.46">5260 7279 113 0,'3'-4'359'0,"0"2"59"16,-1 2 50-16,-1 0-40 0,1 2-66 16,0 4-74-16,2 3-61 0,-4 5-50 15,5 3-46-15,-2 2-43 0,1 4-30 0,0 2-25 16,-3 1-16-16,3 1-7 0,-2 0-4 15,-1 1-21-15,1-1-48 0,0 0-73 16,0-1-91-16,0 1-96 0,-1-2-106 16,1-1-63-16,0-1 1 0,-1-2 49 0,-1-2 80 15</inkml:trace>
  <inkml:trace contextRef="#ctx0" brushRef="#br0" timeOffset="206436.27">5549 7426 14 0,'0'-4'189'16,"-1"0"21"-16,1 0-34 0,-2 0-37 15,0 4-29-15,1 0-23 0,-2 0-13 16,0 4-9-16,0 0 2 0,-1 2 6 0,0 1 17 15,1 3 17-15,-2 1 16 16,1 3 7-16,0 1 1 0,1-2-6 0,-2 3-18 16,3-1-20-16,-1 0-22 15,3-2-20-15,0 1-16 0,0-3-12 0,0-1-9 0,3-1-2 16,-1 1-3-16,1-5-2 16,1 1-1-16,-2 0 0 0,3-4 0 15,-2 0-1-15,3-4 1 0,-1 0 1 16,0-4 0-16,0 0 1 0,3-3-1 0,-3-1-1 15,2 1 2-15,-1-3 4 0,0 1 8 16,0 0 13-16,1 1 12 0,-1 2 15 16,-1 1 21-16,0 3 21 0,1 0 15 0,-1 2 7 15,2 4-2-15,-2 2-11 0,3 4-18 16,-3 1-20-16,1 3-25 0,-2 1-29 0,2 0-48 16,0 2-82-16,-4 1-105 0,3-1-109 15,0 0-116-15,-1 0-72 0,-1-3-4 16,1-1 52-16,-2-3 90 0</inkml:trace>
  <inkml:trace contextRef="#ctx0" brushRef="#br0" timeOffset="206600.21">5841 7506 121 0,'5'-2'363'0,"1"2"60"15,-1 4 36-15,0 3-64 0,1 3-93 0,1 1-94 16,-2 4-106-16,1 4-123 15,1 1-120-15,0 0-114 0,0 1-116 0,-2 0-59 16,-1-2-1-16,-1 0 48 0,-1 1 74 16</inkml:trace>
  <inkml:trace contextRef="#ctx0" brushRef="#br0" timeOffset="206800.21">5839 7540 122 0,'-4'-13'375'0,"3"1"58"0,-3 3 42 16,4-1-48-16,0 3-80 0,4-1-93 0,-1 2-76 16,4 1-52-16,2-1-42 0,2 2-31 15,2 0-41-15,-1 0-68 0,2 2-88 16,-1 1-94-16,1 1-102 0,0-2-105 0,-1 2-37 16,-2-2 24-16,-1 2 66 0,1-2 82 15</inkml:trace>
  <inkml:trace contextRef="#ctx0" brushRef="#br0" timeOffset="213833.47">1749 8142 39 0,'0'-2'100'0,"0"2"-7"0,0-2-3 15,0 2-5-15,-2-2 1 0,2 2-1 16,0 0 0-16,-2 0 1 0,2 0 5 0,-1 0 4 15,1 0 3-15,-2 0 0 0,0 0-6 16,1 0-11-16,-2 0-13 0,0 0-12 0,1 0-16 16,-1-2-10-16,-1 2-7 0,1 0-3 15,-1 0-2-15,0 0-3 0,1 0-2 16,-2 0 0-16,1 0 2 0,-1 0 3 16,-1 0 6-16,0 0 4 0,2 0 3 15,-4 0 3-15,1 2-1 0,0-2 1 0,-2 2 2 16,0 0 3-16,0 0 7 0,-1 0 6 15,1 0 6-15,-3 0 1 0,4 0-1 0,-3-1-5 16,2 1-10-16,-1 2-8 0,1-2-10 16,0 2-7-16,-1-2-6 0,1 2-5 0,1-2-3 15,-1 1-2-15,0 1-2 0,0 0-1 16,0 2 0-16,0-3 1 0,1 3 0 0,-1 2-2 16,-2-1 0-16,0 1-1 0,0 2 1 15,1 1-1-15,-4 2-1 0,3 1 3 16,-2 1-1-16,0 2 2 0,-1 2 0 0,2-2 2 15,-2 2-1-15,1-2 0 0,1 3 2 16,-1-1-3-16,1 0 1 0,1 0 0 0,-1-2 3 16,2 2-1-16,0-2-1 0,1 2 3 15,0-2-1-15,1 0-1 0,2 0-1 16,-2 1-1-16,1-3-1 0,2 2 0 0,1-2 0 16,1 2 0-16,-2 1 1 0,3-1 2 15,0 0 1-15,0 2 2 0,2 2 1 0,0 0 2 16,0 0 2-16,0 0 1 0,2 2 6 15,0-2 5-15,0-1 3 0,3 1 5 16,-2-2 0-16,3 2 1 0,-1-2-3 0,0 1-2 16,3-1-5-16,1 0-2 0,-3-2-2 15,4 0-5-15,0-2-2 0,-2 2-4 16,4-1-1-16,-1-3-3 0,1 2 1 0,-1-2-1 16,1 1-1-16,1-3 1 0,-1 1-2 15,1-1-1-15,-1 1 1 0,2-1 1 16,0-2 1-16,0 1-1 0,2-2 2 0,0 1 0 15,-1-1 0-15,2-1-1 0,1 1 1 16,-1 0 0-16,1-3-1 0,1-1-2 0,3 2 1 16,-2-2 2-16,2-2-3 0,1 1-1 15,-2-1 2-15,2-2 0 0,1 0-2 16,1 0-1-16,-2 0 1 0,2-2 1 0,-2-1 1 16,2-1 0-16,-1 0 2 0,2 0-1 15,-1-2-1-15,0-1-1 0,2-1-1 16,-2 1-1-16,2-3 1 0,-1 1 0 0,1-3 1 15,-1 3 1-15,4-3-2 0,-4 1 1 16,2-1 1-16,0 1 1 0,0-1-2 0,-1 1-1 16,2 0 0-16,-3-3 1 0,0 1-1 15,2 0 0-15,-4-1 0 0,2 1 0 0,-1-2 1 16,-2 1-3-16,-1-1 2 0,1 0 0 16,-2 0 0-16,1-3-1 0,-2 1 1 15,1 0 2-15,0-2 0 0,-2 0 0 0,3 0-1 16,-2 0 0-16,0-2-1 0,-2 2 0 15,3 0 0-15,-3 0 0 0,0 0 0 16,0 0 1-16,-1 0 0 0,-1 2 0 0,1-1-1 16,-3 1 0-16,-2 0 0 15,1 2-1-15,-1 0 1 0,-1-1 0 0,-2 1 1 0,0 0 1 16,0 2 2-16,-3-3 0 16,0 3-1-16,1 0 0 0,-1-1-1 0,-3 1 0 15,1 0-1-15,-1-1 2 0,-1 1 0 16,0 2 3-16,-2-3 1 0,2 3 7 0,-2-1 6 15,0 1 8-15,-2 1 6 0,0-1 5 0,0 1 7 16,1 1-1-16,-1-1-3 0,-2 1-5 16,1-1-6-16,-2 3-4 0,3-3-7 0,-2 3-1 15,1-3-5-15,-2 2 0 0,1-1 2 16,-1-1-1-16,0 1-5 0,0-1-3 16,0 1-1-16,0-1-1 0,-3-1-4 0,3 1 0 15,-2 1 4-15,2-1 2 0,-3 1 0 16,1-1 2-16,0 1 2 0,-2 1 0 15,2 0 0-15,-2 1 1 0,0-1-2 0,0 1 1 16,0 1-2-16,0 0-3 0,-1 0 1 16,-2 1 0-16,2 1-2 0,0-2 1 0,-1 2 0 15,-2 1-1-15,3-1 0 0,-3 0-2 16,1 0 2-16,-3 0-3 0,3 2 2 16,-2 1-1-16,-2-1-1 0,1 0-1 15,1 2 0-15,-2-2 1 0,2 2-1 0,-2 0 3 16,-1 0 1-16,1 2 3 0,0-2-1 15,-1 2 0-15,0-2-1 0,1 2-2 16,-2-2 1-16,2 1 1 0,-1-1 0 0,2 2-2 16,-3 0 0-16,2 0 1 0,-2-2 0 15,2 2-4-15,-2 0 0 0,2 0 3 0,-2 0 1 16,1 0-4-16,-1 0 1 0,0 1 0 16,-2-1 2-16,2 2-4 0,-1 0 1 0,-1 0 1 15,0 0 0-15,1 1-2 0,-3 1-1 16,1 0 2-16,0-1 0 0,-1 3 2 15,0-2 2-15,-1 1 1 0,2 1-1 0,-2 0-1 16,1-1-1-16,-2 1-1 0,4-1-3 16,-3 1-1-16,-1 0 1 0,1 1 0 0,0 1 1 15,0-1-1-15,-1 1-1 0,1-1 2 16,2 3-2-16,-2-3 1 0,1 3 0 16,3-3-4-16,-1 1-4 0,-1-1-11 15,4 1-17-15,1-1-46 0,0-1-77 0,0 2-96 16,2-1-92-16,1 1-90 0,3-1-88 15,-1 3-10-15,0 1 47 0,0-2 84 16,3 1 90-16</inkml:trace>
  <inkml:trace contextRef="#ctx0" brushRef="#br0" timeOffset="-145376.12">5205 7024 42 0,'-5'-2'91'16,"-1"0"-9"-16,0 0-6 0,3 0-10 0,-3 0-10 15,3 0-10-15,-2 0-8 0,2 2-6 16,-3-2-3-16,3 2-1 0,-3-1 0 15,3 1 2-15,-3 0-1 0,1 0 2 16,0 0 0-16,-2 0-3 0,3 0 2 0,-1 0-1 16,-3 0 1-16,1 0 0 15,-2 0 0-15,0 0 1 0,0 1-2 0,-1 1-1 16,-1 0-2-16,-1 0-2 0,-3 2-4 0,1 0-2 16,0 0-4-16,-2 1-2 0,-2 3-1 15,-2 0-2-15,-1-1-2 0,-2 3 0 16,-1 1 0-16,-1 1 2 0,-2 1 0 15,-1 2 0-15,-1 0 2 0,-1 1 0 0,0 1 2 16,-3 2 0-16,2 0 2 0,0 0 1 16,1 2 3-16,-1 0 2 0,3 0 1 15,-2 0 2-15,4 0 1 0,0 0-3 16,2 2-2-16,1-3 0 0,2 3-5 0,-1 2-1 16,3 2-4-16,1-1 1 0,2 1 0 15,0 2-1-15,1-1 4 0,2 3 0 16,1-3 0-16,3 3 2 0,0-3 0 0,1 3 0 15,4-3-1-15,-1 1-1 0,5 0 0 16,0-3 0-16,0 3 0 0,5-2-2 16,-1 1-3-16,4-1 0 0,1-1-2 15,2 1-2-15,3 0-1 0,1-1-1 0,2 1 1 16,3 0-3-16,2-2 0 0,3 1-1 16,-1-1 0-16,5 2 0 0,1-3 0 0,3-1 1 15,1 2-1-15,3-2 1 16,2-2 0-16,1-2 0 0,2 0-1 0,1-4 0 15,2 0 0-15,1-3 0 0,3-1 0 16,-1-3 0-16,4-4 1 0,-1-2 2 16,5-2 1-16,-1-4 0 0,1-2 0 15,2-2 0-15,1-3 2 0,0-2 0 16,2-3-1-16,2-3 0 0,1 0 1 0,-2-3 0 16,3-1-1-16,-3-2 0 0,0-2 0 15,-1 1 1-15,0-1 1 0,-5 0 2 0,2-1 0 16,-3-1 0-16,-1 0-2 0,-2 1 2 15,-2-3-2-15,-2 3-2 0,-4-3 0 0,0 3-1 16,-4-3 0-16,-2 1-1 0,-4-1 2 16,-3 1 2-16,-3-3 7 0,-3 3 6 15,-3 0 6-15,-3-1 6 0,-5-1 3 16,-1 1 4-16,-4-1 0 0,-3-1 1 0,-1-1 3 16,-5 2 4-16,-5-3 3 0,0 3 6 15,-1 0 2-15,-5-1-1 0,-4 1 3 16,-2 1 3-16,-1-1 2 0,-5 2 2 15,0 1 1-15,-4 0 0 0,-2 1-7 0,-1 1-7 16,-2 2-10-16,-2 1-10 0,-2-1-6 16,0 2-5-16,-1 0 0 0,-2 2-5 15,-1 0 0-15,1 2-1 0,-4 0-2 16,-2 2-2-16,-1 2-3 0,-2 1-1 16,-2 1-3-16,-2 4-2 0,-3 1-2 0,-3 2-1 15,-2 2-1-15,-4 3 1 0,-4 2-1 16,-3 3 1-16,-1 2 0 0,-6 2-4 0,2 3-18 15,-4 4-37-15,-2 2-54 0,-3 2-68 16,1 4-75-16,3 2-73 0,0 2-73 16,1 3-53-16,3 1 9 0,2 3 43 15,2 0 61-15</inkml:trace>
  <inkml:trace contextRef="#ctx0" brushRef="#br0" timeOffset="-123577.81">1605 9028 134 0,'-5'-2'104'16,"4"2"-23"-16,-2-2-12 0,1 2-8 15,-2-2-6-15,3 2-6 0,-3-2-3 16,2 2-1-16,-1 0-2 0,1 0-1 0,0 0 5 16,0 0 5-16,0 0 9 0,1 0 3 15,-1 0 1-15,0 0-3 16,0 0-5-16,0 0-9 0,1-2-9 0,-1 2-7 15,-2 0-5-15,3-2-1 0,-3 2 0 0,0-2 4 16,-1 2 10-16,2-1 6 0,-3 1 7 16,-2-2 4-16,2 2 3 0,-2-2-4 0,2 2-7 15,-3 0-8-15,0 0-9 0,-2 0-5 16,-1 0-8-16,3 0-2 0,-2 2-2 16,-2-2-1-16,1 2 0 0,-2-1 0 0,-2 1 1 15,2 0 3-15,-1 0 2 0,-1 0 3 16,0 2 5-16,-2-2 5 0,0 2 3 0,0-1 0 15,0 3-1-15,0-2-1 0,1 2-2 16,-3-1-5-16,2 3-4 0,-1-2-4 0,2 1-2 16,0 3-3-16,-1-3-2 0,0 3-1 15,2 1 2-15,-2-1-2 0,2 1 1 0,0 1-1 16,1 1-2-16,-1 0-1 16,2 1 0-16,-1-1 3 0,1 2-1 0,2 1 3 15,-2 1 3-15,1 0 1 0,0 0 0 0,3 2 1 16,-3 0-2-16,3 0 0 0,1 2-2 15,-1-2-1-15,1 2-2 0,1 2-3 16,1-2-1-16,2 2 0 0,-1 0-2 16,1-2-1-16,-1 2 1 0,3-3-2 0,1 3 1 15,-1-2 1-15,1 0 1 0,2 0 1 16,0 0 1-16,0 0 0 0,2 0 0 0,1 0 0 16,1 0 1-16,-1-2-3 0,3 2 1 15,0 0 0-15,2 0 0 0,-1 0 1 16,1 2-2-16,4-2 2 0,-2 2 1 0,3-3-2 15,1 3 2-15,1-2-1 0,1 0 4 16,1-2-2-16,1 2-2 0,0-2 0 16,4-2-1-16,-1 1 1 0,0-1-2 0,3-2 1 15,1-2 3-15,0 1 3 0,-1-1 2 0,3-2 3 16,2-1 4-16,-2-1 2 0,1 1 0 16,2-2 1-16,-1-3 2 0,3 1-3 15,-1 0-1-15,1-2-1 0,2-3 0 16,2 1-1-16,-1 0-1 0,3-2-3 0,1-2 1 15,0-1 1-15,3-1-1 0,0 0-2 16,1 0-1-16,2-3-2 0,1 1-2 0,-1-2-3 16,1-1-2-16,3 1-2 0,-3-1 1 15,1-1 0-15,4-1-1 0,-3 1-1 16,3-1 0-16,-4-1-1 0,2 1-2 0,-1-1 0 16,0 1 0-16,-1-2-2 0,1 1-1 15,-2-1 3-15,0-1 1 0,0 1-2 16,0 0 1-16,-1-1 1 0,-3 1 0 0,3 0 0 15,-2-1-1-15,0 1 2 0,-2-2-1 16,2 2 0-16,-2-3-1 0,-3 1 1 0,4 0 1 16,-2 0-2-16,-1-1-1 0,0 1-1 15,-1 0 1-15,1-2 0 0,-2 0 0 16,-1-1 1-16,0-1 0 0,0 2 2 0,-2-2-1 16,-2 0 2-16,-2-2-2 0,0 2 2 15,1-2-1-15,-3 0 1 0,-1 0-1 16,-2 0-2-16,2 0 4 0,-3 0-3 15,0 0-1-15,-1 2-2 0,1-2 2 0,-1 2 1 16,-2 2-3-16,-1-2 2 0,0 2-1 16,-1 2 3-16,-3-2-2 0,0 1 1 15,0 1 2-15,-1 0 0 0,-4 0-1 16,4-1 1-16,-2 1 3 0,-3 0-1 16,1 0 2-16,0-1 0 0,0 1 2 15,-2 2-1-15,0-2 1 0,0 1-1 0,-3-1 2 16,2 2-2-16,-3-1 1 0,1 1 2 15,-2 0 2-15,1-1 0 0,-4 3-1 0,-1-2 1 16,0 1 0-16,0 1 0 0,0-1-6 16,-1-1-1-16,-4 2-1 0,2-3-1 15,0 3-1-15,-1-3-3 0,-1 1 2 0,0 2 0 16,-3-3 1-16,1 3 0 0,0-2-1 16,-3 1 0-16,1-1 1 0,1 1-3 15,-2 1 2-15,-1 0 1 0,-2-1 0 16,1 1 2-16,-1 1-3 0,-1-1 2 0,-3 1-1 15,2 1 1-15,-1-1-1 16,-5 3-1-16,4-3 2 0,-3 2-3 0,-1 1 0 16,0-1-1-16,-1 1-1 0,-1-1 1 15,0 0 1-15,-3 3-1 0,2-3 0 16,-1 2 0-16,-2-1 1 0,0 1-2 16,1-2-1-16,-3 3 2 0,0-1 0 0,1 0 0 15,-1 0 0-15,-1 1-1 0,0 1 2 16,-3-2-1-16,1 2 0 0,0 1-1 0,0-1 0 15,-2 0 0-15,0 0 1 0,0 0 0 16,0 2 4-16,0-1 3 0,0 1 0 16,1-2 1-16,-1 2-1 0,0 0-2 15,-1 0-2-15,3 0-2 0,-1 2 1 0,0-2 0 16,0 2 2-16,-1 0-2 0,-2 2-1 0,0 0 1 16,0 0-2-16,0 0 0 0,-3 2 0 15,0 0 0-15,0 1 0 0,-3-1 2 16,2 2-1-16,-3 0-1 0,2-1 0 15,-2 3 0-15,-1-2 0 0,2 1-1 0,-1-1 1 16,0 2 0-16,1-3 2 0,-1 3-1 0,-2 0 1 16,2-1-1-16,0-1 1 0,1 2-2 15,-1-1-1-15,2 1 2 0,-2-1 0 16,2 3 3-16,0-2-2 0,1 1-1 0,-1-1 0 16,2 1 1-16,-2-1-2 15,0 1 0-15,0 1 0 0,0-1 0 0,0 1 0 16,-1 1-2-16,3-1 1 0,-2 1 0 15,1 3-1-15,2-3 1 0,0 2 1 0,0 3 0 16,1-3 0-16,-1 2-3 0,1 0-9 16,-1 3-11-16,1-1-18 0,-1 0-32 0,-1 2-62 15,0 2-71-15,0-2-71 0,1 2-58 16,2 0-41-16,3 0-18 0,4-2 12 0,2-2 29 16,6-2 21-16,0-1 39 0,8-3 44 0</inkml:trace>
  <inkml:trace contextRef="#ctx0" brushRef="#br0" timeOffset="-82984.49">1758 10024 97 0,'-2'-4'128'0,"-1"2"-12"0,0 0-9 15,0 1-8-15,1 1-7 0,1-2-10 16,-1 2-8-16,0-2-3 0,2 2-1 15,-1 0 3-15,-2 0 4 0,2 0 4 16,-1 0 0-16,0 0 1 0,1 0 2 0,-3 0-6 16,2-2 1-16,-1 2 2 0,-1 0-2 15,0 0-1-15,-2 0-4 0,2 0-4 16,-2 0-5-16,1 0-10 0,-3 0-7 0,2 0-6 16,-1 0-5-16,0 2-2 0,-2 0-3 15,0 0-1-15,-2-1 0 0,-1 3 1 16,3 0-2-16,-5 0-3 0,0 2 1 0,0 1-1 15,-2 1 0-15,-1-1 1 0,0 1 6 16,-3 2 4-16,3 1 3 0,-4 0 4 0,1 1 0 16,0-1-1-16,-1 3-5 0,-1 1-5 0,-1 0-4 15,2 0-3-15,-2 1-2 16,3 1 3-16,-2 2 2 0,1-2 1 0,1 2 2 16,0 2-1-16,3-2-2 0,-4 2-3 15,4 2-5-15,-1 0-6 0,1 0-3 0,0-1 1 16,1 3-6-16,0-2-2 0,2 2 0 15,0-2 0-15,1 1-4 0,1 1-2 0,1 0 1 16,0 2-1-16,2 1 1 0,2-1-1 16,0 1 2-16,1 1 0 0,3 0 0 0,1-3 1 15,1 3-3-15,1-2-1 0,1-3-1 16,3 3 1-16,1-2-1 0,0 0 2 16,5-1 2-16,-1 1 1 0,1 0-1 0,3 0 0 15,1-3-2-15,2 3 0 0,0-2 0 16,4 0 0-16,-1 0 0 0,3 0-2 15,1-2 2-15,1-2-2 0,4 0 0 16,-1-2 1-16,1 0 1 0,2-2 0 0,1-1 0 16,1-1 0-16,0-2 1 0,2-1-1 15,1-1 1-15,3 1 2 0,-1-2 0 0,5-3-1 16,0 1 1-16,4-2 0 0,0-2 2 16,0 0-1-16,3-1-1 0,1-1 4 15,2-1-5-15,-1-1 3 0,1 0-4 0,2-2 2 16,1-2 0-16,0 2-1 0,1-1 2 15,-1-3-3-15,0 0 0 0,1 1 1 0,-1-1 0 16,1-1-1-16,-1-1-2 0,-1 1 1 16,3-3 0-16,-2 1 1 0,0-1 0 0,1 1 2 15,-3-2 1-15,3-1 1 0,-1 1-1 16,0-2 0-16,0-1-3 0,1 1 1 16,0 0-3-16,1 0 0 0,-2-1-2 15,0-1-1-15,-2 0 4 0,-1 0 0 0,0 0 0 16,-1 0 0-16,-4-2 0 15,-1 0 0-15,2 0 2 0,-4 0-4 0,-1-2 2 16,0 0 1-16,-2 0 2 0,-2 0 0 0,1 0-3 16,-1-2 3-16,-2 0 1 15,-1 0 2-15,0-2-3 0,0 3-2 0,-2-3 0 16,-2 0-2-16,0 0-1 0,0 1 0 16,-2-1 1-16,-2 0 0 0,1 0 1 15,-2 2 2-15,0-1-1 0,-2 1 2 0,-2 0-2 16,-1 0 1-16,-3 0-2 0,1 2 1 15,-4 0 3-15,0 2 2 0,-3-2 4 16,-2 2 3-16,1-2 1 0,-3 2 5 16,-2 0 0-16,0 0-2 0,-2 0 0 0,-2-2-2 15,0 2 3-15,-1-2-5 0,-2 2-1 16,-2-2-1-16,-1 2-2 0,2 0 2 16,-3 0-2-16,-1 0 0 0,0 0 0 0,-2 0 2 15,0 0-1-15,-2 0 0 16,-2 2-2-16,0-3-2 0,1 3 2 0,-3 0-2 15,-1 0 0-15,-1 0-2 0,-1 2-2 16,0-2 0-16,-1 1-1 0,-3 1-1 0,-1 0 0 16,1 0 1-16,-3 1 0 15,-1 1 0-15,-2 0 1 0,-2-1-2 0,-1 3 0 16,2-1 0-16,-4 3 1 0,-1-3 1 16,0 3-2-16,-2-1 0 0,0 1 2 0,-1 1-2 15,2-1 0-15,-3 1 0 0,-2 0 1 16,1 3-1-16,-1-3 0 0,0 2 0 15,-3 3 1-15,0-3-1 0,-3 2 1 0,2 0 0 16,-1 2 0-16,-2-1 2 0,1 1-2 16,-2 2 1-16,1 0 0 0,0 0-2 15,-1 2 2-15,1-1-2 0,0 3 1 0,1-2 3 16,-1 2 2-16,-1 0 4 0,4 0-4 16,0 1 0-16,0-1-2 0,1 2-5 15,0-2-2-15,0 1 0 0,2 1 1 0,-2 0 2 16,2-1 2-16,-2 3-1 0,-1-2 0 15,1 1-1-15,-3 1 1 0,-1 2-1 16,-1-1 0-16,-2 1 2 0,1 1-1 0,-4 2-1 16,2 1-2-16,-1-1 2 0,-2 2-3 15,0 2-2-15,1 1 2 0,-4-1 1 0,2 0 2 16,0 2-3-16,1 0 2 0,-1 2 1 16,2-2-1-16,-1 2 1 0,1 0-2 15,-1 2 1-15,-1 0 0 0,1-1-2 16,-2 1 0-16,1 2-4 0,-3 0-5 0,3 0-8 15,-1 1-9-15,0 1-19 0,1 0-40 16,-1 1-60-16,0 1-72 0,1-1-77 0,3 1-72 16,0 1-59-16,4 1-58 0,3-1 11 15,4-1 51-15,1 1 69 0</inkml:trace>
  <inkml:trace contextRef="#ctx0" brushRef="#br0" timeOffset="-47166.27">13166 4540 186 0,'0'-4'232'15,"0"0"-4"-15,0 2-11 0,0 0-6 0,0 0-1 16,0 0 4-16,0 0 10 15,0 2 19-15,0 0 19 0,0 0 5 0,3 4-8 16,-3 2-15-16,1 4-28 0,-1 3-46 16,2 4-49-16,-2 6-41 0,0 5-26 0,0 5-22 15,0 1-11-15,0 4-7 0,0 2-7 16,0 2-1-16,0-2-7 0,0 2-8 0,0 0-18 16,0-2-47-16,0 0-88 0,0-2-109 15,2-4-103-15,1-1-90 0,0-5-86 16,3-3-8-16,-3-6 58 0,3-4 95 15,1-3 98-15</inkml:trace>
  <inkml:trace contextRef="#ctx0" brushRef="#br0" timeOffset="-46902.77">13383 4829 130 0,'-4'-7'209'0,"-1"-1"-11"0,-2 4-19 0,1 0-18 16,-2 1-11-16,2 3-8 0,-2 0-1 0,2 1 6 16,-3 3 17-16,1 2 21 0,0 0 28 15,1 1 21-15,0 1 5 0,-1 0-14 16,0 1-23-16,4 1-37 0,0-1-43 16,1 3-40-16,3-3-33 0,0 2-19 0,0-1-25 15,3 1-45-15,1-1-74 0,0-1-104 16,3-1-102-16,2 0-101 0,1-1-93 15,1-3-17-15,-1 0 44 0,3-4 84 16,0 0 94-16</inkml:trace>
  <inkml:trace contextRef="#ctx0" brushRef="#br0" timeOffset="-46604.65">13544 4795 112 0,'-3'-4'294'0,"2"2"63"0,-4 2 29 15,1 4-18-15,-1 0-26 0,-2 3-34 0,0 3-40 16,1 3-49-16,1 1-55 16,-1 3-49-16,3 0-37 0,0 0-24 0,2 2-19 15,-1-2-12-15,4 2-8 0,-1-3-6 0,4-1-4 16,-1-2-2-16,4-1 0 0,-2-3 2 16,6-1 0-16,-1-3 3 0,1-3-1 15,2-4 1-15,1-1 0 0,1-5-1 16,2-3-2-16,-3-1 0 0,2-3 0 0,-3 0 0 15,-1-3-3-15,-3-1 4 0,-3 0 1 16,-1 0 1-16,-4 0 2 0,-2 0-1 16,-2 0-12-16,-4 0-45 0,-1 4-80 0,-2 0-100 15,0 3-108-15,1 1-123 0,-1-1-64 16,-2 3 2-16,2-1 55 0,0 3 89 16</inkml:trace>
  <inkml:trace contextRef="#ctx0" brushRef="#br0" timeOffset="-46371.77">13763 4505 107 0,'0'-2'402'0,"-2"2"80"16,1 4 69-16,-1 0-21 0,0 6-81 15,0 1-98-15,0 4-95 0,2 4-77 16,-1 4-64-16,1 2-46 0,-2 3-29 0,2 5-23 15,-3-1-27-15,2 1-39 0,1-1-80 16,-1 0-107-16,1 1-109 0,1-1-108 16,0-3-82-16,2-4-18 0,-1-3 47 0,1-1 91 15,3-4 100-15</inkml:trace>
  <inkml:trace contextRef="#ctx0" brushRef="#br0" timeOffset="-46038.51">14051 4734 58 0,'-2'-12'376'0,"-2"5"87"0,-1 1 75 0,0 2-14 16,-2 4-76-16,-1 2-90 0,1 2-99 0,0 4-84 16,0 3-70-16,0 4-47 0,0 4-27 0,1 0-16 15,3 4-7-15,-2-2-6 0,3 2-3 16,2-2-3-16,0-2-3 0,2 0 2 15,3-2 0-15,2-1 4 0,0-3-2 16,3-2 2-16,2-3 2 0,-1-2 0 0,3-3 1 16,0-1-2-16,0-4 3 0,0-3 3 15,1-1 3-15,-2-3 4 0,-1-1 7 16,-2-1 5-16,-3-3 4 0,1 1 0 16,-5-2 1-16,-1-2-5 0,-2-1-6 0,-2 1-11 15,-1-2-20-15,-3 2-42 0,-1 2-96 16,0 0-124-16,-2 1-123 15,1 1-126-15,-1 0-55 0,1 1 0 0,2 1 75 16,1 1 112-16</inkml:trace>
  <inkml:trace contextRef="#ctx0" brushRef="#br0" timeOffset="-45441.51">14318 4635 123 0,'-1'2'265'15,"-3"2"48"-15,3-1-6 0,-2 1-14 0,2 0-20 16,-1 2-21-16,0 1-22 15,1 3-29-15,-1-1-30 0,2 1-29 0,-2 1-18 16,2 3-14-16,0-1-9 0,0 0-8 16,2 3-10-16,-2-3-8 0,2 2-11 15,-1-1-9-15,1 1-10 0,0-2-5 16,-1 0-5-16,2-1-6 0,-2-1-2 0,1 1-7 16,0-3-5-16,-1-1-4 0,1-1-4 15,0 1-1-15,-1-2-2 0,2 0-2 16,-1-1-2-16,-1-1 1 0,1-2 2 0,-1 2 0 15,-1-2 2-15,3-2 1 0,-1 0 5 16,-1 0 2-16,1-2-1 0,2-2 1 0,-2-2-3 16,3 1 2-16,-2-1-5 0,1-2 0 15,1 1-3-15,1-1-1 0,-1 0 0 16,0 1-4-16,0-1-1 0,1 2 4 0,-1 1-1 16,-2 1-1-16,2 0-1 0,-2 0 2 15,1 2 3-15,1-1-4 0,-1 1 2 16,1 0 2-16,0 0 0 0,1 0 0 15,1-2-2-15,2 0 0 0,-2 0-3 0,2 1 0 16,2-3-1-16,-1 2 0 16,1 0 1-16,0 1-1 0,-1-1 2 0,1 4-1 15,-2 0 3-15,2 4 1 0,0-1-1 0,-2 3-6 16,0 0-20-16,1 3-65 16,1 1-123-16,-3-1-138 0,1 1-154 0,1-1-76 15,-1 1-25-15,-2-2 40 0,0-1 111 16</inkml:trace>
  <inkml:trace contextRef="#ctx0" brushRef="#br0" timeOffset="-44630.48">13044 5620 200 0,'0'-4'276'0,"0"0"32"16,0 2 15-16,0 2 24 0,0 0 19 15,1 2 4-15,-1 2-18 16,2 2-37-16,0 5-53 0,0 4-66 0,-1 4-60 16,0 8-47-16,2 4-31 15,-1 3-18-15,0 6-10 0,-1 4-9 0,1 3-8 16,0 1-11-16,0 0-16 0,-1 1-32 0,-1 1-78 15,2-1-116-15,0-1-119 16,0-3-112-16,0-3-87 0,1-2-24 0,-1-2 45 16,0-3 100-16,0-5 112 0</inkml:trace>
  <inkml:trace contextRef="#ctx0" brushRef="#br0" timeOffset="-44331.5">13061 5797 88 0,'4'-19'144'0,"1"2"-26"0,1 1-22 16,1 1-18-16,1 2-14 0,3 1-12 15,-2 3-11-15,2-1-2 0,0 5 1 16,-1-1 12-16,1 2 19 0,0 2 27 0,-1 0 41 15,-2 4 51-15,-2 0 58 16,0 4 42-16,-2 2 18 0,-4 1-9 0,-2 4-31 16,-1 1-52-16,-3 1-68 0,-2 2-63 15,0-2-63-15,-1 2-81 0,0-1-105 0,0-3-109 16,1 0-101-16,4-1-112 0,-2-3-36 16,1 1 26-16,2-4 73 0,1-1 91 15</inkml:trace>
  <inkml:trace contextRef="#ctx0" brushRef="#br0" timeOffset="-44000.51">13360 5637 214 0,'-2'0'285'0,"-3"2"50"0,1 2-27 0,-3 3-40 15,0 5-38-15,0 1-36 0,1 2-40 16,-1 2-49-16,3 4-40 0,1 0-29 0,-1 0-17 15,4 0-7-15,0-2-7 0,2 2-2 16,2-4 1-16,-1 0 4 0,4-3 4 16,1-3 7-16,2-1 11 0,1-3 9 15,1-3 6-15,1-4 4 0,1-2 3 16,2-2 1-16,-1-3 1 0,1-3 6 16,-2-1 8-16,0-2 7 0,-3-1 3 15,0-3 1-15,-4 0-5 0,-2 0-10 0,-1-2-17 16,-4 2-12-16,-3-2-16 0,0 1-35 15,-3 3-63-15,0 2-88 0,-2 1-94 0,-1 3-96 16,1 1-109-16,1 3-41 0,-2 1 21 16,2 2 67-16,0 0 82 0</inkml:trace>
  <inkml:trace contextRef="#ctx0" brushRef="#br0" timeOffset="-43784.03">13644 5433 51 0,'7'-6'432'16,"-4"3"93"-16,-1 4 65 15,-2 3 6-15,2 2-96 0,-2 3-125 0,0 5-127 0,2 3-93 16,-2 2-59-16,1 4-42 0,0 4-28 16,2-1-26-16,-1 1-29 0,0 1-52 15,-2 1-96-15,1-2-111 0,-1-1-102 16,4 1-98-16,-2-2-66 0,1-2 5 0,1-2 67 15,-1-2 98-15</inkml:trace>
  <inkml:trace contextRef="#ctx0" brushRef="#br0" timeOffset="-43401.34">14035 5641 219 0,'-6'-8'291'0,"-1"0"51"0,0 3-28 16,0-1-42-16,-1 4-45 0,0 0-42 15,1 2-39-15,0 2-49 0,-1 2-41 16,0 2-19-16,2 1 6 0,-2 1 24 0,2 1 30 16,1 3 35-16,-3-1 25 0,4 1 12 15,1-1-3-15,0-1-21 0,1 1-29 16,2-1-32-16,0-3-24 0,2 1-19 15,1-1-14-15,0-1-10 0,3-2-5 0,0 0-4 16,1-2-3-16,2-2-2 0,0-2-1 16,-1-2 0-16,3 0 1 0,-2-3-1 15,1-1 0-15,-1 0-1 0,-1-1 1 0,1 1-2 16,-3 1 0-16,-1-1-1 0,2 2 0 16,-5 2 3-16,3 3 2 0,-2 2 1 15,1 1-1-15,-1 4-11 0,1 0-34 16,0 1-79-16,-1 1-113 0,3 0-109 0,-1-1-102 15,0 1-93-15,2-2-24 16,-1-1 48-16,0-3 96 0,-1 0 100 0</inkml:trace>
  <inkml:trace contextRef="#ctx0" brushRef="#br0" timeOffset="-43251.67">14220 5625 240 0,'8'-7'378'0,"-2"1"88"0,0 4 1 0,-2 4-31 0,0 2-54 16,1 5-78-16,-2 3-134 0,1 1-170 15,-2 4-162-15,1 1-139 0,-1 2-133 16,0 0-73-16,-1 0 0 0,-1 0 60 16,0-1 90-16</inkml:trace>
  <inkml:trace contextRef="#ctx0" brushRef="#br0" timeOffset="-43087.33">14245 5652 204 0,'2'-13'400'0,"-1"3"61"0,4 1 39 0,-2 1-59 16,3 2-84-16,1 1-109 0,2-1-136 15,-1 2-153-15,3 0-148 0,1 1-124 16,1 1-124-16,-3-2-61 0,3 0 21 0,-3 2 76 16,0-2 87-16</inkml:trace>
  <inkml:trace contextRef="#ctx0" brushRef="#br0" timeOffset="-42075.63">12688 4343 10 0,'0'0'124'0,"2"-2"-11"0,-2 2-14 0,2-1-5 16,-2 1 0-16,1 1 9 0,1 1 11 15,0 0 21-15,0 4 25 0,0 0 27 16,-1 3 30-16,1 5 27 0,0 3 19 15,-1 4 5-15,-1 7-10 0,3 5-25 0,-3 3-37 16,1 6-44-16,1 2-45 0,0 3-36 0,-1 1-27 16,3 3-19-16,-2-1-17 0,2-1-19 15,-3 1-42-15,2-3-72 0,0-1-89 16,0-2-91-16,-1-4-88 0,2-2-89 16,-2-6-22-16,-2-3 36 0,3-4 74 0,-3-6 81 15</inkml:trace>
  <inkml:trace contextRef="#ctx0" brushRef="#br0" timeOffset="-40880.89">12681 4345 67 0,'2'-4'164'0,"-1"3"-13"16,1-3-21-16,2 2-14 0,1 0-7 0,1 0-3 15,-1 0-5-15,2 0-8 0,2 2-2 16,-1-2 1-16,6 2 10 0,-2 0 12 16,4 0 9-16,2 0 1 0,2 0-4 15,1 0-8-15,4 0-13 0,4-2-13 0,1 1-8 16,2-1-1-16,2 0 0 0,4-2-2 16,3 0-4-16,0-2-6 0,3 1-9 0,3-1-9 15,1-2-7-15,2 3-4 0,2-3-7 16,0 0-7-16,-1 1-3 0,2-1-4 15,3 2-2-15,-2-1-4 0,-1 1 1 16,0-2 0-16,0 3 3 0,-1-1 0 0,-1 0 1 16,1 1 2-16,-3-1 1 0,3 0 1 0,-1 2 0 15,1-1 1-15,-2-1-3 0,-2 2 0 16,-2-2 1-16,1 3 2 0,-3-1 1 16,-1 2 2-16,-2 0 4 0,-4 0 4 0,-2 2 0 15,-3 0 1-15,-2 0-1 0,-3 2-2 16,-4 2-1-16,1-2-2 0,-5 2 0 0,-1-3-3 15,-1 3 2-15,-2 0 0 0,0-2-3 16,-1 2-3-16,-2-2-1 0,1 1-2 0,-1 1 1 16,1 0-4-16,-2 0 0 0,-1 0 0 15,1 0-1-15,-1 1-1 0,-1 1-3 16,-1 0 1-16,1 1 0 0,-2 1 0 16,0 0-1-16,-2 3 0 0,1 0 1 0,-1 3-1 0,-1-1-1 15,-1 4 0-15,-1 0-2 16,2 2 1-16,-3 2-1 0,3 2-1 15,-3 2 3-15,2 2 1 0,-2 1-2 0,1 3-1 16,0-1 1-16,-1 1-1 0,1-1-1 16,-2 1-2-16,2-1 0 0,-2 1-1 15,0-3-1-15,-2-1 1 0,2-1-1 0,-2 1 0 16,1-2-2-16,-3-2 2 0,3-2 2 16,-3 0-1-16,0-2-2 0,1 0 1 0,-1-2 1 15,-1-2-1-15,1 0-1 0,-1 1 2 16,0-3 3-16,-3 2 0 0,0-1 2 15,-1 1 0-15,-1-2-4 0,-2 0 0 16,0 1-2-16,-1-3 1 0,-1 3-3 16,0-3 3-16,-1-1 3 0,1-1 0 0,0 1 1 15,0-3 0-15,3-1 4 0,-2 0-1 16,3-1-1-16,-2-1-3 0,0-2 4 16,2 0-2-16,-3 0-2 0,1 0 2 0,-1 0 0 15,-2 0 1-15,1-2-2 16,-2 2 2-16,-1-1-5 0,-3 1 3 0,-2 0 2 15,-2 0 1-15,2 0 1 0,-3-2 2 16,-3 2 1-16,4-2-1 0,-3 0-3 16,-1 0 0-16,-1-2 0 0,1 0 0 0,-1 0-2 15,-1 0 2-15,-2-1 0 0,0 1 0 16,-1-2 0-16,-2 2-3 0,-1-2 1 16,-2 2-3-16,-1-2-1 0,-2 2 1 0,-3 1-1 15,1 1 0-15,-4-2 1 0,1 2-1 16,-1 0-3-16,-1 2 1 0,-2-2-1 0,-1 1 0 15,2 1 1-15,-1 0 1 0,-2 2 1 16,1-2 1-16,2 2 2 0,0-2 1 16,0 2-1-16,0-3-1 0,3 3-1 15,-2 0 0-15,3 0-2 0,1 0 0 16,-1-1-1-16,1 1 1 0,2 0 1 0,1 0-1 16,2 0 0-16,2 1-1 0,1-1 2 15,4 2-1-15,0 0-3 0,3-1-5 16,2 1-10-16,2 0-9 0,2 1-18 0,0-1-37 15,3 0-92-15,0 1-124 0,3-1-128 16,-1 0-119-16,3 0-56 0,1-3 1 16,0 3 74-16,3 0 121 0</inkml:trace>
  <inkml:trace contextRef="#ctx0" brushRef="#br0" timeOffset="-36215.58">17653 4448 84 0,'0'0'92'16,"0"0"4"-16,0 0 2 0,0 0 1 16,0 0-2-16,0 0-2 0,0 0-2 0,0 0-5 15,0 0-3-15,0 0-5 0,0 0-6 16,0 0 0-16,0 2 1 0,-2 0 5 16,2 0 10-16,-2 0 11 0,2 2 17 0,-1 1 20 15,-1 1 20-15,0 4 13 0,-2 1 5 16,1 4-5-16,-1 4-14 0,-1 4-24 15,-2 2-28-15,0 5-27 0,0 1-23 0,-1 3-15 16,1 2-14-16,0-1-12 0,0 1-9 16,0-2-25-16,0 2-43 0,0-1-67 0,-1-3-78 15,0 0-79-15,3-3-70 0,2-2-65 16,-3-3-24-16,3-5 33 0,0-1 59 16,1-3 70-16</inkml:trace>
  <inkml:trace contextRef="#ctx0" brushRef="#br0" timeOffset="-35950.65">17676 4602 198 0,'1'-11'313'0,"-1"2"51"0,3 1-9 0,-3 2-38 0,2 0-26 16,-2 5-17-16,1 1-25 15,2 3-26-15,3 3-25 0,0 6-27 0,-1 3-33 16,4 2-37-16,-2 6-31 0,4 2-26 16,-3 1-17-16,3 3-9 0,0-1-9 15,0 3-19-15,0-1-39 0,-1 1-69 0,1-1-89 16,-1-1-93-16,1-1-83 0,0-1-83 0,-2-2-34 16,-3-2 29-16,2-2 67 0,-4-2 79 15</inkml:trace>
  <inkml:trace contextRef="#ctx0" brushRef="#br0" timeOffset="-35704.89">17611 4856 111 0,'-6'-4'205'0,"-1"0"-2"0,1 2-39 15,2-1-26-15,3 1-9 0,1 0-2 16,1 0 0-16,5 0 7 0,1 0 5 16,2 0-7-16,4 0-19 0,1 0-21 0,0-2-23 15,4 3-27-15,-1-3-51 16,4 0-65-16,0 0-70 0,2 0-94 0,-3-1-78 16,1-1-37-16,0-2 10 0,-1 1 41 15</inkml:trace>
  <inkml:trace contextRef="#ctx0" brushRef="#br0" timeOffset="-34841.85">19466 4164 116 0,'0'0'255'0,"0"2"58"0,1 2 13 15,-1 2 22-15,0 5 16 0,0 3 7 16,0 5-18-16,-1 5-36 0,1 5-63 15,-2 1-68-15,2 7-64 0,-3-1-45 0,3 2-28 16,-1 2-19-16,1 0-11 0,0 0-9 16,1 0-10-16,2-2-16 0,-1 2-40 0,-1-4-80 15,1 0-104-15,0-1-103 0,0-3-104 16,0-5-84-16,-2-2-13 0,1-5 52 16,-1-2 88-16</inkml:trace>
  <inkml:trace contextRef="#ctx0" brushRef="#br0" timeOffset="-34029.75">19473 4330 102 0,'-2'0'126'0,"2"0"-12"0,-2 0-9 16,2 0-13-16,-2 0-11 15,2 0-9-15,-1 0-8 0,1 0-2 0,0 0-1 16,0-2 4-16,0 2 5 0,0-2 8 0,1 2 13 15,-1-2 13-15,2 0 12 0,0-1 15 16,2 1 20-16,-3-2 18 0,3 0 12 0,0 0 10 16,-1 0 1-16,0 1-1 0,1-1-14 15,0 0-23-15,-1 0-26 0,0 0-25 0,2 1-26 16,-2-1-22-16,3 0-19 0,-1 0-10 16,-1-2-10-16,4 3-6 0,-1-3-2 15,2 2-2-15,-1-2-2 0,1 3-4 0,0-1 2 16,-1 0-1-16,0 2-1 0,1 0-1 15,-2 0-1-15,0 2 3 0,0 0 0 16,0 0 1-16,-2 2-1 0,-1 2 0 0,0 2 0 16,-1-1 1-16,0 1-2 0,0 2 0 0,-2-1 1 15,-1 1 1-15,2 0-1 0,-2 1-2 16,0 1 1-16,0-1-1 0,0 1-2 16,2-1 0-16,-2 3-1 0,2-3 3 15,1 3-3-15,1-3 3 0,-1 3-1 0,3-1 0 16,1-1 1-16,-3 1-1 0,4-1 4 15,-1-1 5-15,1 1 10 0,-2-1 9 0,2 1 9 16,-3-1 7-16,-1 1 4 0,-1-1 2 16,-1 3-2-16,-2-1-6 0,-2 0-6 15,-1 3-3-15,-5-1-7 0,2 0-5 0,-3 3-6 16,-2-3-5-16,-2 2-4 0,-1-1-2 16,0-1-5-16,0 0-7 0,-3 1-13 15,0-3-17-15,1-1-52 0,0-1-114 0,-1 1-125 16,3-3-122-16,2-1-105 0,-1 0-44 15,4-4 18-15,0-1 97 0,2 1 119 0</inkml:trace>
  <inkml:trace contextRef="#ctx0" brushRef="#br0" timeOffset="-32354.21">22013 3900 158 0,'3'-2'206'0,"-1"2"-19"0,0-2-36 16,-1 2-34-16,1-2-29 0,-1 2-21 15,2-2-18-15,-1 2-15 0,1-2-13 16,-2 2-8-16,2-2-6 0,-1 2-2 0,-2-2 2 16,3 2 9-16,-1-2 13 0,0 2 26 15,-2-2 27-15,1 2 33 0,-1 0 32 16,0-2 28-16,-1 2 21 0,-1-1 14 0,0 1 1 16,-1-2-6-16,1 0-13 0,-4 0-23 15,0 0-29-15,0 0-22 0,-2 2-28 0,-2 0-23 16,-1 0-15-16,-1 2-13 0,-2 2-6 15,-3 1-9-15,-3 3 0 0,1 0-3 0,-2 3-3 16,-1 2 0-16,-1 3 0 16,-2 1-1-16,2 2-3 0,0 2 0 0,-1 2 0 15,2 2-4-15,3 1 1 0,1 3-4 0,2-1 0 16,2 3 0-16,3-3 0 0,2 3 3 16,4-1-1-16,3-1-2 0,6-1 1 0,1 1-2 15,5-2-1-15,4-3-1 0,5 1 2 16,6-4 0-16,4 0 0 0,5-4-2 15,3-1 1-15,4-3-4 0,2-2-3 0,4-3-10 16,1-2-16-16,2-3-45 0,-1-3-101 16,2 0-123-16,1-1-117 0,-1-3-124 0,-1-2-54 15,2-2 7-15,-4-1 82 0,0-3 112 16</inkml:trace>
  <inkml:trace contextRef="#ctx0" brushRef="#br0" timeOffset="-23280.5">17115 5374 43 0,'-1'-2'74'16,"1"2"-9"-16,0-2-7 0,0 2-9 15,0-2-7-15,0 2-2 0,0 0-2 16,0 0 3-16,0 0 5 0,0 0 5 0,0 0 6 16,0 0 2-16,0 0 0 0,-2 0 0 15,2 0-5-15,-2 0-4 0,0 0-4 16,0 0 1-16,1 0 0 0,-1 0 2 0,-2 0 4 16,3 2 2-16,-3 0 2 0,0 0 2 15,1 0 1-15,-1 2 4 0,-2 1 5 16,2-1 6-16,-2 2 4 0,1 2 2 15,-3-1 3-15,2 3-3 0,-2-1-2 0,1 3-3 16,0 1-3-16,0 0-4 0,0 3-4 16,0 1-5-16,1 2-4 0,0 2-8 15,2 0-7-15,2 0-5 0,0 2-2 16,2-1 0-16,0-1-2 0,4 2 1 0,-1-2 0 16,4-2-4-16,1-2-4 0,1 0-6 15,3-3-8-15,-1-1-3 0,1-3-1 16,2-1 1-16,1-3 4 0,-1-2 6 15,0-4 11-15,1 0 9 0,-1-4 9 16,-2-4 6-16,1 1 7 0,-1-5 1 0,-1-1-3 16,-2-2-1-16,-2-2-3 0,0-3-9 15,-3 0-6-15,-1-1-8 0,-3-2-5 0,0 0-7 16,-2 0-7-16,-1 0-3 0,-3 2-4 16,1 0-2-16,-2 2-3 0,-2 4-15 15,0 0-40-15,0 1-83 0,-1 5-108 0,1 1-106 16,0 2-108-16,0 5-75 0,0-1-5 15,2 4 58-15,0 1 96 0</inkml:trace>
  <inkml:trace contextRef="#ctx0" brushRef="#br0" timeOffset="-23097.5">17310 5574 76 0,'2'10'271'0,"0"-1"35"0,-2 4 19 16,0 1-72-16,0-1-67 0,0 2-71 15,0 2-84-15,2-1-89 0,1 1-100 0,2 0-98 16,-1-2-54-16,0 0-9 0,-1 1 31 16</inkml:trace>
  <inkml:trace contextRef="#ctx0" brushRef="#br0" timeOffset="-22600.58">17539 5404 126 0,'0'-11'275'0,"0"2"47"15,0 1-10-15,0 0-32 0,0 4-28 16,2 1-20-16,-2 1-15 0,3 4-9 16,1 1-7-16,-2 3-6 0,3 4-8 15,-2 3-19-15,1 4-24 0,-1 2-29 0,1 0-31 16,-2 4-24-16,1 0-21 0,-1 0-15 16,2 0-8-16,-2 0-8 0,-1-1-4 15,1-1-4-15,0 0-1 0,-2-2-5 0,0 0-10 16,0-3-19-16,-2-1-30 0,-1-2-40 15,-1-1-47-15,0-5-38 0,1 1-27 16,-3-4-10-16,1-2 8 0,-2-2 26 0,2-4 36 16,-2-2 37-16,-1-1 34 0,1-5 29 15,2 1 20-15,0-3 16 0,-1-1 13 16,3-2 12-16,0 2 10 0,2-2 14 16,1-1 18-16,1 1 17 0,2 2 16 0,0 0 13 15,3 0 15-15,1 1 11 0,2 1 7 16,0 0 4-16,0 1-4 0,5 3-8 15,0-1-13-15,0 2-21 0,1 1-19 16,1 1-19-16,0 2-19 0,0-1-37 16,0 1-62-16,-1 2-84 0,4-2-97 15,-1 2-111-15,-3 0-91 0,-1 0-27 0,1 0 29 16,-2 1 67-16</inkml:trace>
  <inkml:trace contextRef="#ctx0" brushRef="#br0" timeOffset="-15614.22">19194 5347 29 0,'-1'2'69'16,"1"0"0"-16,-3 0 0 0,3 0 3 0,0-2 2 15,0 2 2-15,-1-2 0 16,1 2-1-16,0-2-4 0,-2 2-3 0,2-2-6 15,0 2-4-15,-2-2-2 0,2 1-6 16,0-1-2-16,0 0-6 0,-1 0-3 0,1 0-5 16,0 0-4-16,0 0-5 15,0 0-2-15,0 0 1 0,0 0 0 0,0 0 2 16,0 0 4-16,0 0 4 0,0 0 5 16,0 0 4-16,0 0 9 0,0 0 9 0,0 0 10 15,0 0 10-15,0 0 6 0,0 0 5 16,0 0-1-16,0 0-7 0,0 0-10 15,1 0-13-15,-1 0-12 0,0 0-13 0,0 0-9 16,2 0-6-16,-2-1-3 0,2 1-1 16,-2-2 0-16,1 0 3 0,2 0 1 15,-2 0 1-15,3 0-1 0,-2-2-1 0,1 2-2 16,-2-1-3-16,4 1-3 0,-4-2-2 16,2 2-2-16,2 0-4 0,-2 0-1 15,1 0 0-15,-2 0 0 16,5-2-2-16,-4 3 0 0,2-1 1 0,1 0-1 15,-1 0-1-15,1 0-2 0,-1 0 0 16,2 2 2-16,-2-2 0 0,1 2-1 0,-1 0 2 16,1 0 0-16,-3 0 1 0,2 0 0 15,-1 2 2-15,0 0 0 0,-1 0-3 16,-1 0 2-16,1 2 1 0,-1-1-2 16,0 3 0-16,0-2-1 0,0 2 0 0,-1-1-2 15,1 1-1-15,2 2 0 0,-2-3 1 16,1 3 1-16,0-2 0 0,1-1 0 15,0 1-1-15,-1 0 1 0,0 0 1 0,2-1-1 16,-1 1 0-16,1-2 2 0,-2 2 3 16,1-3 9-16,-3 3 11 0,3 0 16 0,-2-1 15 15,-2 3 11-15,0 0 8 0,0-1 1 16,-2 3-4-16,-2 1-12 0,1-1-11 16,-1 1-9-16,-2 1-9 0,0-1-11 15,0-1-7-15,-1 1-5 0,0-1-2 16,0-1-3-16,0-1-3 0,1-1-7 0,-1 1-18 15,2 0-25-15,-2-3-43 0,0-1-59 16,0 2-65-16,-1-2-66 0,1 1-56 16,2-1-52-16,0 0-38 0,-1 0 16 15,1-2 45-15,1 2 59 0</inkml:trace>
  <inkml:trace contextRef="#ctx0" brushRef="#br0" timeOffset="-15101.66">19677 5231 72 0,'-4'-4'215'16,"0"2"34"-16,1 1-27 0,-1 1-30 16,1 0-26-16,-3 0-23 0,2 3-28 15,-1 1-30-15,1 4-27 0,-1 1-18 16,0 3-4-16,-2 1 6 0,2 2 16 0,-3 4 16 16,0 0 17-16,2 4 10 15,-2 0 8-15,2 0 1 0,-2 2-6 0,3-2-8 16,1 1-13-16,3-1-10 0,1-2-16 15,1 0-10-15,3-2-12 0,1 0-11 0,3-4-7 16,3 1-5-16,-2-5-3 0,5 1-2 16,-2-5-2-16,4-1 2 0,0-4 0 0,1-2-3 15,-1-2-1-15,1-4 1 0,1-1-1 16,-2-3 4-16,1-3 8 0,0-4 11 16,-2-2 15-16,-1-2 17 0,-2-2 15 15,-1-4 5-15,-2 0 1 0,-2-3-4 16,-2-1-12-16,-1 1-14 0,-4-1-14 0,0 3-13 15,-4-1-7-15,-1 5-6 0,-2-1-9 16,-2 4-18-16,-2 4-53 0,-1 0-92 16,-2 3-112-16,1 3-115 0,-1 1-116 0,0 3-46 15,0-1 18-15,0 2 73 16,0 2 102-16</inkml:trace>
  <inkml:trace contextRef="#ctx0" brushRef="#br0" timeOffset="-10755.78">21734 5008 1 0,'0'0'174'0,"0"0"0"16,0 0-8-16,0 0-9 0,0 2-9 0,0-2-1 16,2 2 2-16,-2 2 9 0,1 0 20 15,-1 1 22-15,1 3 23 0,-1 0 12 16,3 3 2-16,-3 2-12 0,0 5-27 16,0 1-35-16,0 3-41 0,0 3-34 15,0 2-30-15,0 1-23 0,0 1-14 0,0 2-13 16,0-3-15-16,0 1-29 0,0-1-51 15,0 1-73-15,0-4-82 0,-3-1-79 16,3 1-70-16,0-4-67 0,0 0-6 0,3-4 40 16,-3-2 65-16,0-3 73 0</inkml:trace>
  <inkml:trace contextRef="#ctx0" brushRef="#br0" timeOffset="-10210.05">22066 4993 182 0,'0'-4'233'0,"0"2"-4"0,0 2-29 16,0-2-24-16,0 2-19 0,0 2-13 16,0 0-12-16,0 4-7 0,2 2-4 15,-2 1 0-15,2 2-1 0,-2 3 3 0,1 3-2 16,1 0-7-16,0 4-4 0,2 0-8 16,-3 2-8-16,3 2-9 0,0-2-6 15,-1 1-4-15,-1-1-4 0,1 0-7 0,-1 0-8 16,-1-2-10-16,2-2-10 0,-3 0-9 15,0 0-9-15,-3-4-6 0,2 0-7 16,-1-1-14-16,-1-3-25 0,-1-1-31 16,-1-3-29-16,0-1-30 0,-3-4-25 0,1-2-13 15,-2-2-4-15,1-4 8 0,-1-3 11 16,3-3 21-16,-2-3 21 0,2 0 22 16,-2-4 23-16,3 0 18 0,1-2 16 15,1 0 9-15,1 0 8 0,2 0 5 0,0 2 11 16,2 0 13-16,1 2 17 0,3 2 21 15,0-1 21-15,2 1 18 0,1 4 9 16,4-1 4-16,-1 1-8 0,3 3-12 16,0 0-17-16,4 1-19 0,-2 1-14 0,1 0-16 15,2 1-27-15,0 1-57 0,-2 2-81 16,3-2-92-16,-1 2-123 16,-1 0-65-16,-1 0-15 0,-2 1 31 0,-2 1 67 15</inkml:trace>
  <inkml:trace contextRef="#ctx0" brushRef="#br0" timeOffset="5784.2">18964 6721 76 0,'0'-4'174'15,"1"-2"-17"-15,-1 3-19 0,2-1-13 16,-2 0-6-16,2 2-4 0,-2-2-4 16,1 2 1-16,-1 0 7 0,3 0 15 15,-1 1 26-15,-1 1 29 0,1 0 43 0,-1 1 34 16,2 3 12-16,-1 6-12 0,-1 5-29 15,3 6-39-15,-2 6-54 0,0 5-54 0,1 6-37 16,1 2-22-16,-2 2-13 0,3 4-9 16,-2 1-12-16,1 3-20 0,-1-1-51 15,-1 1-95-15,2 0-113 0,-2-3-110 0,-1-1-109 16,-1-4-57-16,2-2 12 16,-2-6 73-16,0-3 101 0</inkml:trace>
  <inkml:trace contextRef="#ctx0" brushRef="#br0" timeOffset="6099.42">19021 6843 14 0,'2'-25'178'0,"1"4"15"0,1 0-38 15,0 4-33-15,1 2-22 0,2 1-15 16,0 5-11-16,2-1-12 0,0 5-11 0,2 1-15 16,1 2-13-16,0 2-7 0,1 4-5 15,0 0 1-15,-2 1 4 0,3 3 11 16,-4 1 21-16,-1 3 27 0,-4 1 30 16,-1 2 25-16,-2 1 13 0,-5 3 3 0,-3 0-12 15,-1 2-25-15,-4 0-28 0,-1 0-39 16,-2 0-61-16,-1-2-80 0,-1 0-87 15,2 0-104-15,0-4-75 16,-1-2-28-16,3-1 19 0,1-3 51 0</inkml:trace>
  <inkml:trace contextRef="#ctx0" brushRef="#br0" timeOffset="6430.88">19357 6717 84 0,'-4'-4'245'0,"-1"2"31"0,0 2 0 15,-3 2-53-15,-1 6-46 0,2 1-32 16,-2 7-29-16,1 1-28 0,2 4-31 16,1 2-23-16,-1-1-15 0,5 3-9 15,1 2-4-15,1-2-2 0,2-3 0 0,3 1-2 16,2-4 2-16,4-1-3 0,2-3 1 15,1-4-1-15,1-1 0 0,0-5 1 16,1-3-1-16,0-2 5 0,-1-3 4 0,0-5 17 16,-5-4 18-16,3-1 15 0,-5-2 14 15,-4-4 5-15,-1-2-3 0,-3 0-15 16,-2-2-19-16,-3 2-39 0,-1 0-55 16,-3 2-76-16,1 2-85 15,-2 2-106-15,-1 1-62 0,-2 1-14 0,2 2 24 0,1 1 58 16</inkml:trace>
  <inkml:trace contextRef="#ctx0" brushRef="#br0" timeOffset="6663.32">19652 6485 133 0,'0'-2'381'0,"-3"2"57"0,2 2 54 0,-3 5-25 16,0 3-75-16,1 5-86 0,0 2-71 16,-3 6-51-16,3 0-60 0,-1 4-77 0,1 1-109 15,-1 1-132-15,0-1-132 16,4 3-142-16,-1-3-67 0,1-1-15 0,0 0 50 16,1-3 102-16</inkml:trace>
  <inkml:trace contextRef="#ctx0" brushRef="#br0" timeOffset="7028.06">19839 6704 93 0,'-7'-8'313'0,"-3"4"51"16,0 0 57-16,0 4-44 0,-2 4-64 15,2 2-57-15,-2 2-49 0,1 1-48 16,1 4-54-16,1 1-46 0,1 1-29 16,2 2-18-16,1-2-12 0,1 1-7 0,1-3-4 15,1 0-2-15,2-3-1 0,2-1 2 16,0-1 2-16,2 0 1 0,1-5 2 16,2 1 1-16,0-4 2 0,0 0-1 15,1-2 2-15,1-1 5 0,1-3 8 0,-1 2 11 16,0-2 9-16,-2 1 7 0,0 1 6 15,-1 2 3-15,-2 0-2 0,2 2-6 16,-3 2-6-16,2 2-7 0,-2-1-15 16,1 5-47-16,-3 0-79 0,3-1-95 0,0 3-98 15,1-1-105-15,-2-1-63 0,1-2 1 16,0-1 53-16,1-3 80 0</inkml:trace>
  <inkml:trace contextRef="#ctx0" brushRef="#br0" timeOffset="7211.53">20066 6677 217 0,'3'-6'373'0,"1"2"63"0,-4 4 31 16,0 4-58-16,0 4-78 0,0 3-78 0,0 3-68 16,0 3-79-16,-3 2-103 0,3 0-114 15,0 4-111-15,3 0-106 0,-1-2-108 16,-2 0-41-16,0 0 18 0,0-2 62 15,-2-2 85-15</inkml:trace>
  <inkml:trace contextRef="#ctx0" brushRef="#br0" timeOffset="7360.32">20061 6799 266 0,'0'-11'321'0,"3"3"28"16,-3 0-40-16,2 1-75 0,1 1-73 0,3 2-66 15,-1 0-75-15,2 1-83 0,2-1-88 16,2 2-101-16,0 0-64 0,-2 0-24 0,0 0 18 16,0-2 46-16</inkml:trace>
  <inkml:trace contextRef="#ctx0" brushRef="#br0" timeOffset="7558.66">20380 6536 57 0,'5'-2'329'0,"-1"4"83"16,-2 4 79-16,1 3-14 0,-1 3-52 0,0 5-64 15,-2 2-68-15,1 2-75 0,-1 4-81 16,3-1-84-16,-3 1-111 0,0 2-133 16,1 1-130-16,1-1-136 0,-2-2-82 15,2 0-19-15,-2-4 49 0,1-4 102 0</inkml:trace>
  <inkml:trace contextRef="#ctx0" brushRef="#br0" timeOffset="7741.55">20591 6578 75 0,'3'-13'364'0,"-2"3"61"15,-1 4 52-15,3 4-26 0,-3 4-90 0,0 6-94 16,0 3-83-16,0 5-84 15,0 3-109-15,0 2-125 0,0 2-116 0,2-1-106 16,0 3-92-16,-2-2-24 0,1-2 32 16,-1-2 77-16</inkml:trace>
  <inkml:trace contextRef="#ctx0" brushRef="#br0" timeOffset="7848.63">20586 6774 63 0,'0'-6'167'0,"0"3"-10"15,1 1-61-15,3 0-68 0,0 0-70 16,4 0-63-16,-1-2-33 0,2 2-18 16</inkml:trace>
  <inkml:trace contextRef="#ctx0" brushRef="#br0" timeOffset="8139.17">20762 6626 15 0,'4'-6'188'16,"-1"0"7"-16,1 0-36 0,-2 3-43 15,1 1-36-15,-1-2-29 0,1 2-21 16,0 2-11-16,0 0-7 0,-1 2 0 0,-1 2 7 16,2-2 10-16,-2 1 13 0,1 3 12 15,0 0 10-15,-2 0 10 0,2-1 1 16,-1 1 1-16,2 2-1 0,0-3 0 16,0 3 4-16,1-2 1 0,0 1 6 0,1 1 3 15,-2 0 4-15,1-1 1 16,0 1-3-16,-1-1-5 0,1-1-7 0,-3 2-13 15,1-1-11-15,0 1-12 0,-4 0-11 0,0-1-9 16,-1 1-15-16,-2-1-37 0,-3 1-62 16,0 0-80-16,0-1-90 0,-2-1-106 15,-3-2-51-15,1 0 3 0,-1-1 41 16,-1-1 70-16</inkml:trace>
  <inkml:trace contextRef="#ctx0" brushRef="#br0" timeOffset="16400.77">18196 7866 91 0,'0'-2'98'0,"0"0"-4"0,0 0 1 16,0 0 3-16,0 0 8 0,0 2 13 0,0-2 19 15,0 2 21-15,0-2 26 0,0 2 26 16,0 0 28-16,0 0 24 0,0 0 12 16,0 2 1-16,-2 2-19 0,0 4-25 15,1 1-39-15,-1 7-40 0,-2 4-43 0,-1 3-34 16,1 6-22-16,-1 3-19 0,0 4-11 15,-2 3-10-15,5 1-2 0,-2 1-6 16,1 1-10-16,1 0-17 0,-1-2-37 16,3 0-80-16,0 0-111 0,0-3-106 0,3-1-98 15,0-4-85-15,-1-1-18 16,0-5 53-16,0-3 92 0,-2-4 98 0</inkml:trace>
  <inkml:trace contextRef="#ctx0" brushRef="#br0" timeOffset="17180.57">18185 7982 69 0,'-2'-2'105'0,"2"0"-6"0,-1 0-2 16,1 0-3-16,0 0-2 0,-2 1-4 15,2-1 1-15,0 0-4 0,-2 0-5 0,2 0-5 16,0 0-4-16,0 0 0 0,2 0 2 0,0-2 5 15,-1 1 9-15,1-1 13 0,2 0 10 16,-1-2 4-16,2 1 1 0,-1-3-3 16,2 2-7-16,-2-1-16 0,4 1-17 15,-2-2-12-15,1 3-15 0,-2-1-12 16,2 0-9-16,0 0-5 0,0 1-6 16,1-1-3-16,-2 2-2 0,2 0-3 15,1 1-4-15,-3-1 0 0,4 0 1 0,-3 2 0 16,-1 2-1-16,2 0 4 0,-1 0 2 0,1 2 2 15,-3 0 5-15,-1 2 2 0,1 1 2 16,-2 1 0-16,-1 2-3 0,2 1-3 16,-2 1-3-16,1-1-4 0,-2 1-2 0,4 1-2 15,-2 1-1-15,2 1 1 0,1-2-3 16,-2 3 0-16,4-1 1 0,-1 2 0 16,1-1 1-16,-2 1 2 0,2-2 2 15,-1 2 9-15,-2-1 26 0,-2 1 34 16,2 0 32-16,-4 0 20 0,-1 3 17 0,-1-1-1 15,-5 0-18-15,-1 2-30 0,-2 0-27 16,-2 2-20-16,-1-2-15 0,-2 0-7 0,-1 0-8 16,-1-2-5-16,-2 0-11 0,0 1-19 15,-1-1-44-15,-1-2-81 16,1-2-104-16,-1 1-103 0,0-3-102 0,1-1-81 16,1-1-12-16,2-1 50 0,0-1 90 15,0-3 95-15</inkml:trace>
  <inkml:trace contextRef="#ctx0" brushRef="#br0" timeOffset="18341.82">18987 7738 132 0,'0'-2'185'0,"0"0"-5"16,0 2-8-16,0-2-8 0,2 2-7 16,-2-2-5-16,2 2-4 0,-2 0 0 0,1 0 5 15,0-1 10-15,2 1 13 0,-1 0 11 16,0 0 6-16,0 0 2 0,3 0-12 15,-2 0-16-15,1 0-24 0,1 0-24 16,1 0-24-16,-1 1-24 0,2-1-15 16,0 2-10-16,2 0-8 0,0 0-5 0,2 2-5 15,1 0-4-15,1 2-5 0,-1 1-6 16,3 1-3-16,1-1-3 0,2 3-4 16,1-1-4-16,1 3 1 0,0-1-1 0,3 1 0 15,0-1 0-15,0 1 3 0,2-1 3 16,-2-1-2-16,2 1 1 0,0-1-2 15,-1-1 1-15,-1 1-3 0,0-3-2 0,-2 3-1 16,-1-3 1-16,-3 1-1 0,2 0 1 16,-3-1 2-16,-2 1 1 0,1-2 0 15,-5-1 1-15,1 1 0 0,-2 0 0 16,0-3-1-16,-2 1 2 0,-2 0 0 0,-1 0 4 16,-1-2 2-16,1 2 3 15,-3-2 3-15,-1 1 1 0,0-1 3 0,-3 2-1 16,0 0-1-16,-3 0 0 0,-1-1-1 0,-3 3-1 15,1-2 1-15,-5 2-2 16,-1 1 2-16,-3 3-3 0,-3-1 2 0,-1 3 0 16,-3 1-2-16,-2 2 1 0,-1 3-2 15,-3-1-1-15,3 2-5 0,-2 0-2 16,-1 0 0-16,3 2 1 0,-1-2-4 16,1 2-7-16,4-2-7 0,-1-2-11 0,2 2-23 15,0-4-42-15,3 1-97 0,0-1-125 0,4-4-116 16,-1 1-121-16,2-5-50 15,1 1 4-15,0-2 79 0,0-1 121 0</inkml:trace>
  <inkml:trace contextRef="#ctx0" brushRef="#br0" timeOffset="25889.67">20619 7742 101 0,'-1'-6'143'0,"1"0"-24"0,-2 1-14 16,2-1-9-16,0-2-9 0,0 3-12 15,0-3-14-15,0 2-8 0,2-1-5 16,-2 1 9-16,1-2 16 0,-1 3 22 0,2-3 25 16,-2 2 23-16,0-1 20 0,-2 1 18 15,1-2 16-15,-1 3 13 0,-2-1 2 16,-1 2-3-16,-2 0-13 0,-2 1-25 0,-4 1-29 15,-1 0-31-15,-2 4-31 0,-4 0-20 16,-2 3-15-16,-1 5-10 0,-3 1-6 16,-4 4-5-16,-1 3-1 0,-1 4 0 15,-2 3 3-15,2 2 0 0,2 3 0 16,3 1 2-16,4-1-2 0,2 3-3 16,7 1-4-16,4-2 0 0,6 1-3 0,4-1-2 15,8-1 0-15,2-3-2 0,8-1-2 16,4-2-3-16,3-2-1 0,5-3-2 15,2-2-1-15,4-5-4 0,3-2-10 0,0-3-20 16,2-4-52-16,2-4-113 0,0-2-132 16,2-4-135-16,-3-1-100 0,3-5-40 0,-2-3 20 15,0-4 96-15,2-2 124 16</inkml:trace>
  <inkml:trace contextRef="#ctx0" brushRef="#br0" timeOffset="27697.7">21202 7527 46 0,'0'-2'97'15,"0"2"-8"-15,0-2-5 0,0 2 3 0,0 0 5 16,1 0 8-16,-1 0 12 0,1 0 14 16,-1 0 17-16,3 0 11 0,-1 2 11 15,0-2 6-15,-2 2 5 0,1 0-1 16,0-1-4-16,2 1-10 0,0 0-7 0,1 2-15 15,0 0-14-15,1 2-13 0,2-1-14 16,2 1-18-16,-1 2-16 0,6 1-12 16,-2 1-12-16,2-1-12 0,2 3-10 15,2-1-6-15,2 2-3 0,0-1-3 16,-1 1-5-16,4-1-1 0,-1-1 0 16,1 0 0-16,0-1 0 0,1 0 0 15,0-1 1-15,2 1 0 0,-3-3-1 0,2 1 0 0,-2-1 0 16,0 1-2-16,0 0 2 0,-1-3 0 15,-3 3 3-15,1-2 1 0,-2-1-1 16,-2 1 1-16,-2 0 3 0,1-2 6 0,-5 1 4 16,1-1 7-16,-2 0 8 0,-2 0 8 15,0 0 9-15,-3-2 4 0,-1 1 2 16,1-1 2-16,-3 2-3 0,-1-2-2 16,-1 2-7-16,-3 0-8 0,-1-1-5 15,-4 3-5-15,-2 0-5 0,-1 1-2 0,-2 3-5 16,-5 1 1-16,2 1 0 0,-5 1 1 15,0 1-3-15,0 1 0 0,-3 2-5 16,0 0-1-16,-2 0-2 0,2 0-4 0,-2 2-2 16,2 0-2-16,-2 0 1 15,2 1 0-15,2-3-6 0,0 0-4 16,2 0-6-16,1-2-11 0,2-1-18 0,2-1-30 16,0 0-68-16,2-1-101 15,1-3-108-15,2 1-103 0,1-1-91 0,2-1-26 0,1-1 41 16,2-1 92-16,1-2 106 0</inkml:trace>
  <inkml:trace contextRef="#ctx0" brushRef="#br0" timeOffset="29041.97">22811 7250 77 0,'-2'0'154'0,"-2"0"0"0,3 0 7 16,-3 0 8-16,2 0 5 0,1 0-1 0,-1 0-2 16,-1 0 1-16,2 0 5 0,1 0 14 15,-2 0 18-15,1 0 21 0,-1 2 4 0,-1 0-6 16,2 0-19-16,-2 0-29 0,-1 4-35 16,-2-1-36-16,1 5-29 0,-2 1-18 15,-2 5-13-15,0 3-10 0,-1 5-9 0,-2 3-8 16,0 6-3-16,-2 3-6 0,2 4-4 15,-3 2-3-15,1 1-3 0,2 1-2 16,1 2-2-16,0-2-2 0,2-2-7 0,2 0-12 16,0-4-22-16,0-2-39 0,1-2-69 15,1-1-86-15,0-5-78 0,1-1-64 16,2-2-52-16,1-4-36 0,-1-4 10 16,-1-2 52-16,2-4 70 0,-1-3 65 0</inkml:trace>
  <inkml:trace contextRef="#ctx0" brushRef="#br0" timeOffset="29324.01">22727 7298 99 0,'3'-9'195'0,"-2"3"15"0,4 0-14 15,-2 4-4-15,3 4 10 16,-1 4 23-16,2 3 22 0,0 7 3 0,2 3-16 0,0 3-29 16,0 5-30-16,2 4-37 0,0 3-34 15,-1 2-30-15,1 2-22 0,-1 2-19 16,1 0-21-16,0 0-37 0,-2 0-56 16,2-2-72-16,-2-1-74 0,0-3-76 0,-2-2-69 15,1-1-50-15,-2-5 6 0,-1 1 48 16,-3-4 59-16</inkml:trace>
  <inkml:trace contextRef="#ctx0" brushRef="#br0" timeOffset="29539.8">22636 7769 38 0,'-9'-16'158'0,"1"3"-18"0,3 2-14 15,1-1 0-15,4 1 3 0,4 1 5 0,4 3-1 16,2-1-4-16,5 0-10 16,2 3-18-16,3 1-17 0,3 0-20 0,4 2-19 15,0 0-24-15,1 2-41 16,1 0-59-16,1 0-81 0,1 0-83 0,-3 0-44 16,-2 0-16-16,2 0 15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2T06:55:09.5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15819 3616 100 0,'-2'-2'157'16,"0"0"-43"-16,0 0-33 0,2 0-22 15,0 0-16-15,2-2-9 0,0 1-9 0,2-1-4 16,1 0-5-16,2-2-7 0,0-1-1 16,0-1-2-16,1 0 2 0,-1-1 3 0,0-1 3 15,0 1 5-15,0-1 9 0,-3 1 16 16,-1-1 16-16,1 1 15 0,-4-1 21 15,0 3 16-15,-4-3 17 0,1 2 14 0,-3 1 7 16,-2-1 3-16,0 2-6 0,-2 3-5 16,-3 1-12-16,-2 0-16 0,0 4-9 0,-1 2-4 15,0-1-4-15,0 5-8 0,1 0-7 16,1 3-11-16,0 0-15 0,2 3-14 16,2 1-14-16,3 2-10 0,0 2-5 0,2 0-7 15,2 2-2-15,2 0-4 0,2 0-2 16,3 2-2-16,1-2 0 15,3 0 1-15,1 0-2 0,2 0 2 0,-2-2 1 0,5-2 0 16,-4 0 3-16,3 0 0 0,-2-1 1 16,-2-1 1-16,0-2 1 0,-2 0 0 15,-2-1 1-15,-1 1 2 0,-3-1 5 0,-2 1 1 16,-6 0 1-16,1 1 0 0,-5-1-2 16,-1 0-2-16,-2 1-2 0,-3-1-15 0,0-2-37 15,-4 3-62-15,4-3-85 0,1-1-84 16,0-3-91-16,4 1-91 0,1-4-16 15,2 0 30-15,4-4 70 0,1-2 77 0</inkml:trace>
  <inkml:trace contextRef="#ctx0" brushRef="#br0" timeOffset="430.34">16023 3692 176 0,'-14'2'230'0,"-1"2"23"0,-1 3-48 16,0 1-40-16,-2 3-28 0,2 3-15 0,2-1-15 15,-1 2-18-15,4 2-27 0,1 0-26 0,3 1-17 16,0-3-10-16,2 2-6 0,4-2-3 15,1 0-3-15,1-1-5 0,4-1-5 16,0-1-6-16,-1-1-8 0,4-3-9 0,1-1-6 16,0-3-3-16,0-2-1 0,2-2 5 15,0-2 8-15,-1-4 8 0,3-1 9 16,-3-5 6-16,1 1 4 0,0-4 3 0,0-1 2 16,-2 1 1-16,1-2 3 0,-2 2 11 15,0 1 17-15,-1 1 17 0,1 4 26 16,-5-1 29-16,3 4 24 0,-3 1 20 0,-1 3 10 15,2 4 0-15,-3 3-13 0,1 3-22 16,0 3-24-16,-1 3-28 0,1 1-31 16,-2 2-59-16,2 2-85 0,-1-2-92 15,2 2-99-15,0-2-102 0,0-1-48 0,3-1 11 16,-2-4 60-16,0-1 78 0</inkml:trace>
  <inkml:trace contextRef="#ctx0" brushRef="#br0" timeOffset="895.52">16274 3715 41 0,'-3'-4'214'0,"-3"0"26"16,3 4-7-16,-2 0-40 0,3 2-29 15,-2 2-17-15,1 2-15 0,1 1-20 0,0 1-22 16,2 3-24-16,0 1-19 0,0-1-15 15,0 2-6-15,0-1 1 0,2 1 1 16,-2-1 7-16,2-1 6 0,-2 0 5 0,0-1 0 16,0-2-2-16,3-1-3 0,-3 1-7 15,2-2-6-15,-2-1-9 0,2-1-5 0,-1 0-3 16,-1 0-4-16,1-2-1 16,-1 0-2-16,3-1-1 0,-3 1 1 0,2-2-2 15,-2 0 3-15,2 0-1 0,-1 0 1 16,1-2 1-16,0-1 1 0,1-1 2 0,-1 0 5 15,2-2 7-15,-2 1 10 0,1-1 11 16,0-2 10-16,1 1 11 0,0-1 4 0,0 0 0 16,-1 1 0-16,1-3-5 0,0 3-7 15,1-1-9-15,-1 0-4 0,1 1-5 16,0 1-3-16,-1 0 3 0,1 1 3 0,0 1 5 16,-1 2 1-16,-1 0 4 0,1 2-3 0,-1 2-4 15,-1 0-9-15,1 2-9 0,0 1-7 16,0 1-6-16,-1 2-9 0,-1-1-22 15,2 1-55-15,-2 0-92 0,3-3-99 0,-2 1-93 16,1 0-84-16,3-3-66 0,-2-1 9 16,1-2 67-16,2-2 85 0</inkml:trace>
  <inkml:trace contextRef="#ctx0" brushRef="#br0" timeOffset="1061.41">16515 3720 219 0,'4'-3'298'0,"1"3"53"0,-1 2 29 15,-2 3 8-15,-1 5-14 0,1 3-26 0,-1 4-51 16,-1 4-74-16,0 2-74 0,0 4-63 16,0-1-56-16,-1 5-78 0,1-1-100 0,-2 1-110 15,2-1-107-15,0 1-113 0,0-1-44 16,0-3 23-16,0 0 70 0,0-4 96 0</inkml:trace>
  <inkml:trace contextRef="#ctx0" brushRef="#br0" timeOffset="1293.17">16534 3829 113 0,'0'-19'259'16,"0"2"27"-16,0 4-11 0,3-1-52 16,-1 3-45-16,-1 1-36 0,1 3-29 0,4 1-21 15,-1 0-24-15,-1 4-19 0,4 0-17 16,-1 2-10-16,1 2-5 0,-3 2-5 15,0 2-3-15,0 0-2 0,-1 1-5 0,-2 3-25 16,-2 1-46-16,0 1-53 0,0-1-65 16,-2-2-78-16,1 3-55 0,1-3-8 0,-3-1 26 15,3-2 45-15</inkml:trace>
  <inkml:trace contextRef="#ctx0" brushRef="#br0" timeOffset="1443.46">16714 3730 105 0,'2'-4'427'0,"1"2"70"0,-3 2 45 0,-3 2-28 0,3 2-113 16,-1 0-129-16,1 3-109 0,-1 1-74 15,1 2-78-15,0-1-109 0,0 1-116 0,1 1-121 16,3-1-112-16,0-1-64 0,-1 1-1 16,1-3 66-16,-1-1 95 0</inkml:trace>
  <inkml:trace contextRef="#ctx0" brushRef="#br0" timeOffset="1609.83">16832 3707 234 0,'3'-7'336'0,"1"1"50"15,-3 4 8-15,2 2-28 0,0 2-39 16,-3 5-52-16,0 3-40 0,0 3-43 0,0 4-56 16,-3 2-86-16,2 2-113 0,-2 0-124 0,1 2-121 15,-2-2-129-15,3 0-65 16,-2-2-5-16,0-2 55 0,1-1 90 0</inkml:trace>
  <inkml:trace contextRef="#ctx0" brushRef="#br0" timeOffset="2719.51">17232 3429 7 0,'-2'4'113'16,"-1"2"-14"-16,2-1-14 0,-1 3-14 0,1-1-13 15,-1 3-14-15,-1 1-13 0,3-1-11 16,0 1-9-16,0-1-3 0,0 1-1 16,0-1-2-16,3-1-2 0,-3 1 2 15,2-1 1-15,-1-3 3 0,1 0 4 0,-1 0 5 16,2-3 9-16,0-1 9 0,1 0 7 15,-1-2 7-15,1-2 6 0,1-2 2 0,2 1-3 16,1-5-4-16,-1 0-4 0,1 1-5 16,0-1-5-16,-1 1-4 0,0 1-3 15,0 0-4-15,-1 0-3 0,-4 5-4 0,3-1-5 16,-2 2-4-16,-2 2-17 0,4 3-33 0,-3 1-45 16,1 0-50-16,-1 1-63 0,1 1-41 15,1 0-8-15,-2-1 19 0</inkml:trace>
  <inkml:trace contextRef="#ctx0" brushRef="#br0" timeOffset="2920.29">17437 3562 10 0,'4'0'118'0,"-3"2"-9"16,3 0-9-16,-2 2-3 0,1 0-4 15,-2 1-1-15,2 3-4 0,-3 2 1 16,0-1 1-16,0 3 4 0,-3 1 4 0,0 0 4 0,0 3-2 15,-2 1-8-15,-3 0-9 16,-1 2-17-16,-1 2-16 0,-4-2-14 0,1 2-14 16,-1 0-13-16,-2 0-29 0,-2 0-44 0,2-2-56 15,0-2-70-15,0-2-74 0,1-2-37 16,3-1 2-16,-2-3 31 0</inkml:trace>
  <inkml:trace contextRef="#ctx0" brushRef="#br0" timeOffset="3252.95">17648 3599 112 0,'-8'-2'209'15,"1"2"9"-15,-2 2-28 0,2-1-25 0,0 3-23 16,2 0-22-16,-1 0-23 0,1 2-30 0,2-1-27 16,0 1-21-16,3 0-12 0,0-2-6 15,3 1-3-15,0-1-1 0,2-2 0 0,1 0 0 16,0 0 1-16,4-2 1 0,-1 0 0 16,1 2 0-16,-1-2 1 0,2 2 0 0,-2 1 1 15,-2 3 1-15,0 0-1 0,-1 1-12 16,-1 1-27-16,-1 2-42 0,-2 1-60 15,3-1-77-15,-3-1-40 0,1 1-8 0,-1-3 14 16</inkml:trace>
  <inkml:trace contextRef="#ctx0" brushRef="#br0" timeOffset="3765">19129 3124 163 0,'-6'-2'214'0,"-2"2"-10"0,2 2-19 15,-3 2-12-15,-2 4-7 16,-2 1-9-16,1 4-6 0,-4 3-4 0,-1 5 4 0,-2 2 8 16,-1 5 15-16,1 3 16 0,-3 1 6 15,3 4-8-15,-1 0-21 0,2 1-26 16,2 1-33-16,2-2-31 0,1 0-29 0,4 0-18 15,2-3-15-15,1-3-9 0,5-1-3 16,2-3-1-16,4-3-3 0,0-4-3 16,4-3-1-16,1-3-2 0,3-4-3 15,1-1-3-15,1-6 0 0,-1-2 1 0,2-2 2 0,-2-4 3 16,-2 1 3-16,1-3 4 0,-4-2 7 16,-2 1 10-16,-1-1 9 0,-5 1 3 0,-2-1 4 15,-3 3 2-15,-4 1-3 0,-1 0-11 16,-1 4-13-16,-2 2-32 0,-1 0-75 15,-1 4-105-15,2 0-111 0,-2 0-116 0,4 2-90 16,3-3-22-16,0 1 44 0,5-2 88 16</inkml:trace>
  <inkml:trace contextRef="#ctx0" brushRef="#br0" timeOffset="4080.48">19265 3427 93 0,'0'-8'240'0,"0"5"44"0,-3-1 0 16,-3 4-22-16,1 0-15 0,-2 4-18 15,-2 1-25-15,0 5-36 0,-1-1-44 0,1 5-40 16,0-1-30-16,0 2-20 0,1 1-12 16,2-1-7-16,0 0-6 0,3 0-2 0,1-1-2 15,0-1-2-15,2 0 0 0,2-3-1 16,1-1 2-16,1-1 3 0,3-2 2 0,0-3 6 15,2-1 13-15,1-2 14 0,4-2 17 16,-2 1 15-16,0-3 12 0,1 0 1 16,-3 0-4-16,1 0-10 0,-2 2-16 15,0 1-17-15,-3-1-13 0,-1 4-9 0,-1-1-27 16,-3 3-70-16,-1 0-101 0,0 2-102 16,0 1-115-16,0-1-90 0,2 0-28 0,0-2 37 15,0-1 86-15</inkml:trace>
  <inkml:trace contextRef="#ctx0" brushRef="#br0" timeOffset="4328.62">19446 3511 56 0,'5'-10'294'0,"-1"3"45"0,-2-1 28 0,0 2-62 16,-1 3-76-16,0 1-64 0,-1 0-53 16,3 4-46-16,-3 0-34 0,0 3-27 0,2 1-25 15,-2 4-20-15,1-1-19 0,1 3-10 0,0 1-4 16,0-2 4-16,1 3 13 0,1-1 16 15,0-2 13-15,-1 3 9 0,3-3 8 16,-3 1 5-16,0-3 2 0,1 1 3 16,0-1 5-16,-4-1 3 0,0-1 3 0,0 1 2 15,-4 0 0-15,0-1-5 0,-2 1-28 0,-2-2-43 16,-2 1-60-16,-1-1-80 0,-1-2-60 16,-2 0-30-16,1-1 6 0,-3 1 33 15</inkml:trace>
  <inkml:trace contextRef="#ctx0" brushRef="#br0" timeOffset="5689.42">17330 4736 85 0,'-5'-4'102'15,"4"-2"-10"-15,-2 2-10 0,1 1-4 16,-1-3-5-16,1 2-4 0,-2-2-6 16,2 3 0-16,-1-3 8 0,-1 2 9 0,1-2 12 15,-3 3 12-15,2-3 11 0,-1 2 10 0,-2 0 2 16,-2 0 1-16,0 3 0 0,-1 1-3 16,-1 1-4-16,-3 3-3 0,-1 4-4 0,-1 1-1 15,-1 7 3-15,2 3 4 0,-2 4 3 16,3 3 2-16,0 1-2 0,2 1-9 15,3 3-16-15,2-1-19 0,5 1-17 0,2-3-21 16,5 1-14-16,4 0-12 0,4-5-5 16,3-1-6-16,4-2-19 0,1-4-59 15,4-3-96-15,2-3-117 0,2-3-118 16,3-6-104-16,-2-2-38 0,2-4 27 16,-3-4 81-16,1-1 108 0</inkml:trace>
  <inkml:trace contextRef="#ctx0" brushRef="#br0" timeOffset="6056.88">17724 4728 189 0,'-9'-6'315'0,"-1"1"70"16,-1 1 39-16,-1 2-20 0,-1 2-30 0,1 2-39 15,-1 4-39-15,1 1-62 0,-1 3-72 16,1 3-66-16,-1 2-43 0,2 1-24 15,1 1-13-15,1 2-7 0,0-2-5 0,3 2-3 16,1-2-1-16,2 0-1 0,1-1-1 16,2-1-2-16,2-4 1 0,1 1-2 15,2-5-1-15,1 1 2 0,1-4 0 0,2-2 2 16,0-2-1-16,-1-2 2 0,3-4 4 16,0 0-1-16,-2-3-1 0,2-3 0 15,-2 1 3-15,0-1-2 0,0-1 5 16,-3 2 3-16,0 1 6 0,-1 3 4 15,1 1 3-15,-3 0-1 0,-1 2-2 0,-1 2-3 16,2 2-4-16,-1 2-9 0,-1 4-30 16,-1 2-79-16,0 1-118 0,0 3-122 15,4-1-125-15,-2-1-81 0,0-1-19 16,3-1 54-16,-2-3 104 0</inkml:trace>
  <inkml:trace contextRef="#ctx0" brushRef="#br0" timeOffset="6238.33">17859 4764 35 0,'5'-9'344'0,"-3"1"87"15,-1 3 73-15,1 1-8 0,-2 0-50 0,0 4-74 16,0 2-82-16,-2 2-84 0,2 5-68 0,-1 3-59 16,1 1-43-16,-2 4-54 0,0 0-89 15,-1 4-117-15,3-2-123 0,0 2-127 16,0-2-74-16,0-2-9 0,0-1 55 15,0-1 101-15</inkml:trace>
  <inkml:trace contextRef="#ctx0" brushRef="#br0" timeOffset="6421.41">17986 4780 351 0,'3'-6'431'16,"-3"2"62"-16,0 2 12 0,0 2-76 15,0 4-98-15,0 4-93 0,0-1-74 16,2 5-95-16,-2 1-121 0,1 2-136 0,1 1-123 16,0-1-119-16,0 0-78 0,0 0-9 15,-2-1 54-15,0-3 94 0</inkml:trace>
  <inkml:trace contextRef="#ctx0" brushRef="#br0" timeOffset="6553.33">17983 4823 178 0,'0'-9'252'0,"0"-1"14"0,2 3-56 0,-1-1-64 16,2 2-56-16,0 1-42 15,3 1-48-15,1 0-49 0,2 0-59 0,0 2-57 0,1-1-55 16,1 1-24-16,0-2 8 0</inkml:trace>
  <inkml:trace contextRef="#ctx0" brushRef="#br0" timeOffset="6868.57">18217 4682 129 0,'3'0'191'0,"-3"0"-3"16,0 4-10-16,0 0-8 0,0 0-4 0,-1 2-2 15,-1-1 3-15,-1 3 4 0,0-2 3 16,2 1 6-16,-1-1 3 0,1 2-3 16,1-3-7-16,-2 1-10 0,2-2-14 15,2 0-19-15,-2-1-23 0,1-1-17 0,2 0-19 16,2 0-18-16,-2-2-17 0,3-2-10 0,1 0-10 15,0 0-7-15,0-1-3 0,2-1-4 16,0 0-1-16,2 0-2 0,-3 2 0 16,3 0-1-16,0 1 1 0,0 1 2 0,-1 1-1 15,1 1 0-15,-2 2 0 0,1 2 1 16,0 0 0-16,0-1-2 0,-2 1 1 16,1 0 1-16,1-1-7 0,-1 1-29 15,-2-2-52-15,-1 2-84 0,-1-1-99 16,0 3-111-16,-3-2-105 0,0-1-30 15,-2 1 22-15,-2 0 64 0,0 2 91 0</inkml:trace>
  <inkml:trace contextRef="#ctx0" brushRef="#br0" timeOffset="7864.15">19227 4743 10 0,'-1'-1'218'0,"0"1"35"0,-1 0 1 15,0 0-23-15,-1 0-14 0,3-2-14 16,0 2-6-16,3 0 11 0,1 0 22 0,1 0 17 16,4 2 3-16,2-2-3 0,3 1-12 0,1-1-32 15,7 0-50-15,2 0-47 0,4 0-32 16,3 0-24-16,0-1-17 0,5-1-13 0,2 0-12 16,-1-2-3-16,1 2-8 0,0-2-17 15,-3 0-37-15,-1 1-90 0,0-1-120 16,-2 0-123-16,-1 0-125 0,-3-2-61 15,-2-1-4-15,-2 1 71 0,-4-2 107 0</inkml:trace>
  <inkml:trace contextRef="#ctx0" brushRef="#br0" timeOffset="8144.39">19893 4423 179 0,'-5'-5'293'0,"1"-1"29"0,0 2-15 0,1 2-57 16,-1 0-41-16,2 0-30 0,2 2-21 16,0 2-16-16,2 2-18 0,-1 2-20 0,3 2-29 15,2 1-25-15,-2 2-17 0,2 5-10 16,2-1-7-16,-3 4-3 0,-1 0-2 0,3 4 2 16,-4 0 5-16,-1 3 7 0,-2 1 7 15,-2 4 7-15,-1-1 0 0,-5 1 0 16,1-1-9-16,-3 0-22 0,-1-1-51 15,0-2-83-15,0-1-100 0,2-1-115 16,-1-4-88-16,-1-2-38 0,0-4 19 0,1-1 60 16</inkml:trace>
  <inkml:trace contextRef="#ctx0" brushRef="#br0" timeOffset="9638.9">20668 4321 91 0,'-2'-2'122'0,"2"2"-10"16,0 0-11-16,-2 2-7 0,2-1-2 15,-2 1 2-15,2 4 3 0,-1 0 8 16,1 1 12-16,-2 3 14 0,-1 1 14 0,2 3 12 16,-1 1 12-16,1 2 3 0,-1 2-2 15,-2 0-13-15,2 4-21 0,-1 0-24 0,1 0-26 16,0 0-26-16,1 1-20 0,-2-1-16 15,3 0-9-15,-1-2-5 0,1 0-3 16,-2 0-2-16,2-2-1 0,-2-2 1 16,2-2-3-16,0-1 0 0,0-3 0 0,0-1-1 15,0-1-2-15,0-3-2 0,0 0 1 16,0-3-2-16,0 1 1 0,0-2 0 0,2-2 0 16,-2-4 3-16,2 1 1 0,-1-5 0 15,3 0-1-15,-2-1-1 0,1-3 0 0,1-1 0 16,0 0-1-16,-1-1 1 0,0-1 1 15,2 0 1-15,-2 0 1 0,1-1-1 16,1-1 2-16,-1 2 1 0,1 0 3 0,-2 1 3 16,1 1 8-16,0 0 6 0,-1 1 8 15,1 3 3-15,-1 1 2 0,-1 1 2 0,0 1-3 16,-1 0-3-16,2 2 0 0,-2 2 5 16,1 1 4-16,0 1 4 0,-1 0 3 15,2 1-2-15,-2 3-3 0,1 0-8 0,0 0-9 16,0 2-9-16,1-1-7 0,-2 1-2 15,4 2-4-15,-2-3-2 0,1 1-3 16,-2 0 1-16,5-2-2 0,-2-1-2 16,0 1 0-16,1 0 4 0,-1-2 0 15,2-2 1-15,-1 0 2 0,0 0 7 0,2-2 3 16,-2-2 3-16,2 2 5 0,-2-2 2 0,1 3 2 16,-2-1-2-16,0 0-3 0,-1 2 0 15,-1 2-5-15,1 0 0 0,0 1-3 0,-1 3-3 16,0 2-5-16,1 1-12 0,0-1-38 15,0 1-83-15,-1 3-114 0,2-3-112 0,1 1-101 16,-1-3-89-16,1 1-15 0,1-4 54 16,-2 0 97-16</inkml:trace>
  <inkml:trace contextRef="#ctx0" brushRef="#br0" timeOffset="9970.18">21003 4509 64 0,'0'-4'244'0,"-1"1"36"0,-1 1 8 16,0 2-30-16,0 3-27 0,0 1-29 16,1 4-29-16,-1 1-30 0,2 3-40 15,0 1-35-15,0 0-28 0,0 1-16 16,2-1-8-16,-1-1-7 0,3-1-3 0,0 0-1 16,-1-1-3-16,3-1-1 0,0-1-1 15,0-2 0-15,1-2 1 0,0-2 0 0,2-2 0 16,-1-4 1-16,2 0 0 0,1-4 2 15,0 1-2-15,1-1 0 0,-1-1 2 0,0-3 4 16,-2 3 10-16,3-1 6 0,-1 1 8 16,-4 1 9-16,0 2 12 0,0 2 7 15,-2 2 1-15,-2 4-4 0,2 0-4 0,-2 4-8 16,-2 2-16-16,-1 1-37 0,0 3-61 16,0-1-73-16,0 0-79 0,0 1-78 0,3-3-81 15,-3 1-41-15,2-2 17 0,-1-3 49 16,1-1 67-16</inkml:trace>
  <inkml:trace contextRef="#ctx0" brushRef="#br0" timeOffset="10169.66">21395 4399 254 0,'6'-12'369'0,"0"5"64"0,-1-1 13 0,1 4-21 16,-3 0-46-16,1 4-59 0,0 4-61 0,-1 4-57 15,1 3-60-15,-3 3-58 0,3 1-37 16,-2 4-36-16,0 2-52 0,-1 0-95 16,-1 0-111-16,2 2-115 0,0-1-119 0,-2 1-62 15,2-2 2-15,-2-2 66 0,0 0 97 0</inkml:trace>
  <inkml:trace contextRef="#ctx0" brushRef="#br0" timeOffset="10352.46">21396 4576 53 0,'-12'-2'273'0,"-1"2"38"15,3 2 30-15,-1 2-58 0,1-1-65 16,4 3-52-16,2 2-42 0,3-1-45 0,1 1-72 16,1 2-82-16,5-1-88 0,-2 1-104 15,6-3-63-15,-1-1-25 0,0 0 21 16,0-1 46-16</inkml:trace>
  <inkml:trace contextRef="#ctx0" brushRef="#br0" timeOffset="10699.12">21932 4532 107 0,'-12'-4'225'16,"-3"0"38"-16,1 1-18 0,2 1-24 16,-2 0-16-16,3 2-17 0,0 0-21 15,2 2-33-15,0 1-41 0,0 3-32 16,0 2-20-16,1 1-2 0,2 1 9 0,-2 1 17 16,3 1 23-16,0-1 18 0,0 1 14 0,1-3 12 15,2 1 3-15,0-1-4 16,1-1-12-16,1-1-17 0,1-1-15 0,3 0-20 15,0-2-17-15,1-2-15 0,2-1-13 16,1-1-7-16,4 0-5 0,-2-1-2 0,0-1-5 16,2-2-6-16,-1 2-21 0,-2 0-42 15,0 0-66-15,-2 2-88 0,-3 0-84 0,4 0-77 16,-2 0-62-16,1-2-33 0,-2 0 26 16,2-2 63-16,-2-1 75 0</inkml:trace>
  <inkml:trace contextRef="#ctx0" brushRef="#br0" timeOffset="10964.46">21995 4381 48 0,'3'-13'308'0,"-1"2"66"0,-1 1 56 0,-1 3-12 0,3 1-26 0,-3 4-38 16,1 4-53-16,-1 2-56 0,2 3-57 0,-2 5-59 16,2 1-51-16,-2 2-35 15,0 1-20-15,1 1-12 0,-1 0-5 0,3 2-4 16,-2-2-4-16,1-2-1 0,0 1-5 15,1-1-4-15,0-2-6 0,2-1-4 16,-2-3-2-16,3 1-3 0,1-5 0 0,0 1 7 16,2-2 3-16,0-2 4 0,1-2 5 15,1 2 2-15,0-2 4 0,0 2-1 16,1-1 1-16,0 3-18 0,-1 2-48 0,0 3-71 16,-2 1-92-16,0 3-94 0,0 3-97 0,-4-1-63 15,0 0 5-15,-1 0 51 0,0 1 77 16</inkml:trace>
  <inkml:trace contextRef="#ctx0" brushRef="#br0" timeOffset="11530.36">20655 5035 38 0,'1'-4'270'16,"2"2"52"-16,-3 2 34 0,2 0 3 15,-2 2-3-15,1 4-16 0,-1 5-25 16,0 4-36-16,-1 5-46 0,-1 4-65 0,-1 5-62 15,2 1-47-15,-1 5-40 0,-1-1-63 16,0 2-95-16,0 0-105 0,1 1-105 16,2-1-106-16,0-4-63 0,0 0 9 0,0-3 63 15,0-4 90-15</inkml:trace>
  <inkml:trace contextRef="#ctx0" brushRef="#br0" timeOffset="11744.54">20610 5399 102 0,'-19'0'219'0,"-1"4"33"15,2-1-31-15,0 5-35 0,2 0-29 0,3 3-21 16,3 0-26-16,3 1-32 0,4-1-32 16,3 3-21-16,1-3-14 0,5 1-6 0,1-3-9 15,2 1-24-15,2-3-39 0,4 1-54 16,2-4-65-16,0-1-67 0,1-3-31 0,2 0 3 15,-2-1 30-15</inkml:trace>
  <inkml:trace contextRef="#ctx0" brushRef="#br0" timeOffset="11929.32">20902 5243 83 0,'-2'-8'354'0,"0"2"58"15,-1 4 54-15,-3 2-29 0,3 4-85 0,-3 0-88 16,3 4-77-16,-1 3-91 0,1 2-124 16,3 3-132-16,0-1-122 0,1 2-119 15,1-2-66-15,0 2-2 0,0-1 53 16,-1-1 82-16</inkml:trace>
  <inkml:trace contextRef="#ctx0" brushRef="#br0" timeOffset="12259.32">21003 5233 192 0,'-1'0'277'0,"-3"2"41"16,0 2-25-16,1 1-44 0,-1 5-44 0,1 1-34 16,1 3-35-16,-2 1-37 0,3 0-37 15,1 2-27-15,0-1-18 0,0-1-7 16,0 0-7-16,1-2-3 0,3-1-2 15,0-3 0-15,-1-1-2 0,2-2 1 0,1-2 0 16,-1-4 2-16,2 0 0 0,1-4 1 16,0-2 1-16,0-2 1 15,1-1 0-15,-2-1 2 0,0 1 6 0,0-1 4 16,0 3 6-16,-2-1 9 0,-1 4 9 16,0 0 7-16,-1 4 0 0,0 4-3 15,0 2-4-15,0 2-11 0,-1 3-35 0,0 0-62 16,-1 3-75-16,1 1-83 0,-1 0-94 15,4-1-69-15,-4-1-14 0,2 0 34 16,0-1 60-16</inkml:trace>
  <inkml:trace contextRef="#ctx0" brushRef="#br0" timeOffset="12690.27">21421 5269 168 0,'-3'-4'296'15,"-3"3"60"-15,3-1 18 0,-2 2-31 16,-1 2-36-16,0 1-37 0,1 5-41 0,-2 1-55 15,2 3-56-15,-2 1-49 0,1 1-29 16,1 1-19-16,2-2-10 0,-3 0-4 16,3 1-4-16,1-3-4 0,-1-1-2 0,2-3 0 15,1 1 3-15,1-2 1 0,2-2 10 16,-1-3 12-16,1-1 15 0,1-1 14 16,1-1 8-16,0-2 7 0,1-2 0 0,1 0-8 15,0 1-10-15,0-1-10 0,0 2-9 16,1 2-4-16,-1 0 0 0,0 4 1 15,0 2 0-15,0 4-1 0,-2 1-3 16,1 3-2-16,-1 1-7 0,0 2-3 0,-1 0-6 16,0 3-1-16,-1-3-8 0,-1 2-15 15,-1-2-45-15,2 0-83 0,-6 1-100 16,2-1-101-16,-1 0-95 0,0 0-83 16,1 1-6-16,-3-3 56 0,0-2 85 0</inkml:trace>
  <inkml:trace contextRef="#ctx0" brushRef="#br0" timeOffset="13139.2">21453 5351 86 0,'0'-4'88'15,"-1"2"-1"-15,-1-1-1 0,0 1-1 16,0-2-1-16,1 2-1 0,-1 0 2 16,0 0-1-16,-1 0 2 0,1 0-2 0,0 0-6 15,-3 1-5-15,5-1-10 0,-4 0-11 16,2 0-14-16,0 0-10 0,1 0-9 16,1 0-6-16,-2 0-6 0,2 2-3 15,-3-2-2-15,3 2-2 0,-1 0 0 0,1 0-2 0,0-2-2 16,0 2-7-16,0 0-18 15,-2 0-29-15,2 0-45 0,0 0-71 0,0 0-53 16,0 0-20-16,0 0 2 0</inkml:trace>
  <inkml:trace contextRef="#ctx0" brushRef="#br0" timeOffset="13370.1">21568 5220 220 0,'3'0'369'15,"-1"4"84"-15,-1 1 61 16,2 7-43-16,-3 3-72 0,2 4-66 0,-2 6-60 16,0 3-78-16,-2 5-81 0,2 3-64 15,-3 0-73-15,2 2-103 0,-2 2-121 16,1-2-120-16,-1 0-125 0,2-1-62 0,-1-1 1 15,1-4 70-15,-1 1 100 0</inkml:trace>
  <inkml:trace contextRef="#ctx0" brushRef="#br0" timeOffset="13586">21530 5563 247 0,'2'-21'292'0,"0"0"44"0,1 4-34 0,1-1-34 15,0 5-36-15,1 0-31 16,2 3-32-16,-2 1-33 0,3 3-31 0,-1 0-23 16,-2 2-10-16,0 3-8 0,1 1-8 15,-3 1-11-15,1 1-13 0,-2 2-31 16,-2 2-55-16,0 0-77 0,0-1-84 16,0 1-85-16,0 0-91 0,0-2-40 15,0-1 15-15,0-3 53 0,0 0 71 0</inkml:trace>
  <inkml:trace contextRef="#ctx0" brushRef="#br0" timeOffset="13902.74">21709 5286 155 0,'3'-2'274'0,"-1"2"36"16,2 0-20-16,-2 4-58 0,1 0-51 0,-2 0-41 15,4 2-39-15,0-1-35 0,-2 1-32 0,3 0-18 16,-2-2-9-16,4 1-7 0,-2-1-5 15,1 0 0-15,-2-2 1 0,2 0 4 16,0 0 12-16,1-2 17 0,-1 0 15 16,0-2 13-16,0 2 8 0,-1 0 1 0,2 0-6 15,-1 0-14-15,1 2-15 16,1 1-13-16,1 1-7 0,-1 2-15 0,2 0-18 16,0 1-25-16,1-1-16 0,-1 0-11 15,1-1-13-15,1-1-3 0,-2 2 8 0,-2-2 13 16,3 0 9-16,-1-3 9 15,-2 3 5-15,-3-2 4 0,3 0-3 0,-1 0-14 16,-2 2-22-16,0-2-27 0,2 2-35 16,-3-1-35-16,2 1-42 0,-2 0-14 0,1 0 11 15,-1 0 23-15</inkml:trace>
  <inkml:trace contextRef="#ctx0" brushRef="#br0" timeOffset="27553.63">10093 10535 47 0,'-7'-2'90'0,"2"-2"-10"16,-2 2-3-16,1-2-2 0,-2 2-3 0,4-1-1 15,-2 1-9-15,1 0-11 0,0 0-7 16,-1 0-3-16,1 0 1 0,-1 2 0 15,1-2 0-15,0 2 0 0,-1-2-3 0,1 2-5 16,2-2-4-16,-3 2 0 0,3-2 0 16,-3 2 1-16,1 0 2 0,0-2-1 15,-3 2 0-15,3 0-6 0,-2 0-3 16,-2 2-5-16,0-2-4 0,0 2-2 0,-2 2-2 16,-1 0-1-16,-2 0-2 0,-1 1 0 15,-2 1 0-15,0 2 7 0,-3-1 5 16,1 1 7-16,-1 0 11 0,-3 1 10 0,0 1 9 15,0-1 4-15,-5 3-3 16,2 1-2-16,-2 0-2 0,-2 3-3 0,1 1-3 16,-3 2-2-16,-2 0-2 0,0 2-1 0,-1 2 0 15,0-1 2-15,-1 1-1 0,2 0 0 16,2 0-1-16,0 2-2 0,2 0-7 16,1-1-9-16,2 3-7 0,2 2-4 0,2-3-1 15,2 3-1-15,3-1 1 0,2 1-1 16,1 1-2-16,3-1-4 0,3 1-1 15,4-1-3-15,1 2-1 0,2-1 0 16,2 1 0-16,4-1 1 0,3 2 2 0,2-1 6 16,2 1 5-16,5-1 4 0,2-1 4 15,5-1 3-15,4-1 2 0,5 1-2 16,1-2-4-16,7-3-2 0,1-1-3 16,4 0-4-16,1-4-3 0,4 0-2 15,4-4-1-15,1 1 1 0,2-5 0 16,2-1-1-16,2-3 0 0,1-3 0 0,5 0 1 15,-1-4-3-15,1-2-1 0,3-2 1 16,-1-2-1-16,3-3-1 0,-2-3-2 16,-2-3 1-16,-1 0-1 0,0-4 0 0,-3-2 0 15,-2-2 1-15,1-2 2 0,-2-1-2 16,-2-3 1-16,-2-1 0 0,-2-3-1 16,-3 1-1-16,-2-1-1 0,-2 1 1 0,-3-2 0 15,-4 1 0-15,-4 1 2 0,-3 2 3 16,-3-3-2-16,-6 3 3 0,-2-1 8 15,-5 3 12-15,-2-3 16 0,-6 3 13 0,-1-3 9 16,-3 3 8-16,-4-1 0 0,-4 0-8 16,-4 1-13-16,-3 1-11 0,-3-1-5 15,-5 1-4-15,-2-2-6 0,-2 3-5 0,-4 1 0 16,-4 0-3-16,-3 0-2 0,-4 2-2 16,-3 1-3-16,-4 1 0 0,-1 2 0 15,-3 0-1-15,-2 0-3 0,-3 1 0 16,-2 3-2-16,-3 0-1 0,-2 2-2 15,-5 1-3-15,-1 3 0 0,-3 3-2 0,-1 0 0 16,-5 4-2-16,1 4 3 0,-4 2-12 16,-2 4-50-16,-1 3-96 0,0 6-117 15,0 4-123-15,-3 8-111 0,1 3-45 16,-1 4 18-16,2 2 81 0,-3 2 109 0</inkml:trace>
  <inkml:trace contextRef="#ctx0" brushRef="#br0" timeOffset="53499.25">21605 14547 14 0,'6'-6'63'0,"-3"2"4"15,3 0 2-15,-3 0-1 0,0 1-1 0,0-1-2 16,0 0-3-16,-1 0-4 0,0 2-3 16,-2-2 1-16,1 1-2 0,-1-1 0 0,2 0-1 15,-2 0 3-15,0 0 0 0,0 3 0 16,0-3-2-16,-2 2-2 0,2-2 0 0,-1 0-4 16,-1 2-2-16,0-2-2 0,0 3-4 15,1-3-4-15,-3 2-5 0,0 0-7 0,1 0-5 16,-1 0-6-16,-1 0-5 0,-2 2-2 15,0 0-2-15,-2 0 3 16,-3 4 2-16,0 0 5 0,-2 0 7 0,-4 1 11 16,0 3 9-16,-4 0 8 0,2 1 5 0,-5 1 5 15,0 1 1-15,0 1-4 0,-2 1-5 16,-1 2-5-16,0 0-5 0,2 1-4 16,-1 1-6-16,0 2-2 0,2 0-3 0,-1 0-4 15,2 2-1-15,3 0-4 0,-1 0-2 16,0 2-1-16,5-1-1 0,-1 3-2 0,0-2 2 15,2 2-1-15,2 2 2 0,1-1 0 16,1 1 1-16,3 1 1 0,2-1 0 0,1 2 0 16,3-1-2-16,0 1-1 0,3 1-2 15,5-1-3-15,-1 1 0 0,4-1-1 16,1 0-1-16,3 1 1 0,3-1 1 0,1 1 0 16,5 1 2-16,2-1-1 0,4 0 4 15,5 3 5-15,4-3 3 0,3 1 3 0,6-3 0 16,1 1 1-16,6 0-1 0,3-1-6 15,6-1-4-15,2 1-1 0,3-1-4 16,4 0 0-16,-1-3-1 0,5 1 2 16,-1 0 0-16,4 0 1 0,-1-4 3 0,2 0 0 15,2 0-1-15,0-2-2 0,-1-2 0 0,4 0 3 16,0 0-1-16,-1-2 1 0,2-1 1 16,-2-1 1-16,0-2 1 0,0-1-3 0,0-2 1 15,0-3 2-15,1-1 0 0,-1-2-3 16,-2-2-3-16,1-2-2 0,-1 0-3 15,-2-2-6-15,-2-1 0 0,-1-3 0 0,-1 0 3 16,-2 1 0-16,-2-5 3 0,-4 1 3 0,-2 0-2 16,-3-3 3-16,-2-1 1 0,-2 0 2 15,-4 0 2-15,-1-3 0 0,-2-1 3 0,-2 0 0 16,-3 0 1-16,-5 0-3 0,0-2 0 16,-2-2 0-16,-4 0 1 0,-4 1-1 0,-1-1-1 15,-3-2 2-15,-3-2-1 0,-1 1-1 16,-4-1 1-16,-2-2 2 0,-2 1 2 0,-1-1-1 15,-4 1 1-15,-2-1 0 0,-3 1-2 16,1-1-3-16,-5 0-2 0,0 1-2 16,-5-1-4-16,3 1 1 0,-4-1-1 0,-1 2-1 15,-2-1-1-15,-1 1-1 0,-3-1-1 16,-1 1-3-16,-4-2 0 0,0 3 1 0,-3-3-1 16,-2-1 1-16,-1 1 1 0,-3-1-1 0,-3-1 1 15,-1 1-1-15,-2-1 1 0,-4-1-2 16,-1 1-1-16,-3-1 0 0,-4 0 0 0,-4-1 0 15,-3-1 1-15,-2 1 0 0,-4-1 1 16,-3 0-1-16,-3 0 1 0,-3-3 0 16,-5 3 6-16,-3-2 5 0,-3 2-2 0,-3-3 3 15,-4 3-1-15,-5 0-4 0,-3 1-7 16,-3 1-3-16,-4 0-2 0,0-1 0 0,-5 3-1 16,2 1 4-16,-2-1 2 0,-2 1-3 15,-2 3-7-15,-3-1-12 0,-3 4-32 16,-2 0-64-16,-5 4-100 0,-1 2-100 0,-4 2-88 15,-2 3-93-15,-3 5-34 0,-2 1 28 16,-3 4 80-16,-3 0 97 0</inkml:trace>
  <inkml:trace contextRef="#ctx0" brushRef="#br0" timeOffset="56352.38">18367 15263 28 0,'-3'2'45'0,"-1"-2"-1"16,0 0 2-16,1 0 3 0,0 0 1 16,0 0 1-16,0 0-1 0,1 0-2 0,-1 0-4 15,1 0-3-15,-2 0-2 0,1-2-3 16,-1 2-3-16,1-2 2 0,-3 2-2 0,1-2 0 15,0 0-3-15,-1 0 0 0,-1 0 0 16,-2-1-4-16,0 1 1 0,0-2 0 16,-1 2-1-16,-1-2-1 0,-1 2-1 15,-2-2 0-15,2 2 1 0,-2 1 0 0,-2-1 1 16,0 0 2-16,-2 0 0 0,0 0 0 16,0 0 0-16,-1 0 0 0,-3 2 3 0,2-2 1 15,-1 2 2-15,0-2 0 0,-2 2 3 16,-1-2 3-16,0 2 2 0,1-1-2 0,-1 1 0 15,-1 0-1-15,-1 0-2 0,2 0-3 16,-1 1-3-16,-1-1-1 0,2 2-1 16,-1 2-1-16,-1-2-2 0,3 2-2 15,-1 2-1-15,1-1 0 0,-2 1-1 0,1 0 0 16,1 1 0-16,0 1-1 0,0 0 1 0,-2-1 1 16,1 3 3-16,1-1 0 15,-3 1 0-15,3-1 1 0,0 3 1 0,1-3-2 16,-2 3 1-16,1-1-1 0,2 2 0 15,-3 1 0-15,2-1 0 0,3 2-2 0,-2 2-3 16,1-1-1-16,2 1-5 0,1 2-2 16,-1-2 0-16,2 2-3 0,1 0-2 0,1 2-1 15,0-2 0-15,1 2 0 0,3-2-3 16,-1 2-1-16,1 0 1 0,1 0-3 16,5 0 1-16,-2 2-2 0,1-2 0 0,3 2 0 15,0-2 0-15,2 1 0 0,0 1-2 16,4 0 1-16,0 0 1 0,-1 0 0 0,2 0 0 15,3 0 0-15,-1 0 0 0,2-1 0 16,0 1 0-16,1 0-2 0,3 0-1 16,-1 0 1-16,3 0 0 0,-1 0 0 0,4-3 0 15,0 3 1-15,1-2 2 0,4 0 0 16,1-2-1-16,2 2 0 0,0-2 1 0,4-2 1 16,0 1 0-16,2-1 0 0,1 0 1 15,1-2-1-15,3 0 0 0,0 1-1 16,2-1-1-16,1 0 1 0,1-2-1 0,2 3 0 15,2-3 1-15,-1 0 0 0,3 1-1 16,1-1-1-16,0 0 0 0,2-1-1 16,2 1 2-16,1-1-2 0,3-1 2 0,0 0 1 15,4 1 1-15,1-3 0 0,-1 1-2 16,1-1 1-16,0 1-1 0,0-2 0 0,-1-1 0 16,3 1 1-16,-2-1 2 0,0-1 1 15,0-2 3-15,2 2-1 0,-2-3 0 0,1 1-1 16,0-2-4-16,2 0-1 0,-2 0-1 15,0-2-1-15,3 0 0 0,-3-2 1 0,1 0 1 16,-1 0 0-16,1 0-1 0,-2-1 0 16,-2-3 1-16,2 0-1 0,0-1 0 0,0-1 1 15,0 0 1-15,0-1 0 0,-2-3-2 16,2 3 0-16,-3-3 0 0,0 1-1 0,-4-1-1 16,2 1 0-16,-4 0 0 0,-1-1 1 15,-2 1 1-15,-1-1-1 0,-4 1 1 0,0-1 0 16,-5 1 1-16,0-2 0 0,-3 1 0 15,-2-1 2-15,-2 0 0 0,-1-3 5 16,-5 3 3-16,1-2 5 0,-3 0 7 16,0-1 7-16,-2 1 10 0,-2 0 11 15,-3 0 9-15,-1-1 9 0,-2 1 6 0,-1 0 5 16,-3-2-2-16,-2 2-8 0,-2-3-7 0,-1 3-11 16,-2-2-13-16,-3 0-11 0,0 0-7 15,-1-2-4-15,-3 1-5 0,0-1-3 16,-3 0-1-16,0 0-3 0,-2-2-1 0,-1 2-1 15,-1-2-1-15,-4 2 2 0,0-2-2 16,0 0 1-16,-1 0 0 0,-4 1 0 16,1-1-2-16,-4 0 0 0,-1 0 0 0,-2 0 0 15,-1 0 0-15,-4 0-2 0,-2 0 2 16,0-2 0-16,-1 2 1 0,-2-2-1 0,-2-2 0 16,0 3 3-16,-1-3-2 0,-5-2 1 15,2 2 0-15,-5-1 1 0,-3-1 0 16,0 0-2-16,-3 1 1 0,-2-1-2 0,-4 0 1 15,-2 3-1-15,-4-3 0 0,-2 2 0 16,-7 0 0-16,-4 1 0 0,-4-1-1 16,-7 2-2-16,-3 0 5 0,-2 0 0 0,-6 2 2 15,-2 0-1-15,-6 2 0 16,0 0 0-16,-7 4-7 0,-1 0-6 0,-5 3-19 0,-4 1-33 16,-2 3-63-16,-4 4-81 0,1 3-81 15,-4 4-72-15,-1 3-62 0,-3 5-50 0,-1 5 19 16,-2 3 59-16,2 4 71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C080E-4205-46F9-84E6-0CA9B1E0D637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6241-3EB2-4AE7-B2CD-C660871B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793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C080E-4205-46F9-84E6-0CA9B1E0D637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6241-3EB2-4AE7-B2CD-C660871B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316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C080E-4205-46F9-84E6-0CA9B1E0D637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6241-3EB2-4AE7-B2CD-C660871B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22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C080E-4205-46F9-84E6-0CA9B1E0D637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6241-3EB2-4AE7-B2CD-C660871B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31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C080E-4205-46F9-84E6-0CA9B1E0D637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6241-3EB2-4AE7-B2CD-C660871B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3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C080E-4205-46F9-84E6-0CA9B1E0D637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6241-3EB2-4AE7-B2CD-C660871B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30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C080E-4205-46F9-84E6-0CA9B1E0D637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6241-3EB2-4AE7-B2CD-C660871B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63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C080E-4205-46F9-84E6-0CA9B1E0D637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6241-3EB2-4AE7-B2CD-C660871B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02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C080E-4205-46F9-84E6-0CA9B1E0D637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6241-3EB2-4AE7-B2CD-C660871B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38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C080E-4205-46F9-84E6-0CA9B1E0D637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6241-3EB2-4AE7-B2CD-C660871B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215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C080E-4205-46F9-84E6-0CA9B1E0D637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6241-3EB2-4AE7-B2CD-C660871B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53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C080E-4205-46F9-84E6-0CA9B1E0D637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56241-3EB2-4AE7-B2CD-C660871B5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191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7.png"/><Relationship Id="rId4" Type="http://schemas.openxmlformats.org/officeDocument/2006/relationships/customXml" Target="../ink/ink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customXml" Target="../ink/ink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ustomXml" Target="../ink/ink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customXml" Target="../ink/ink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customXml" Target="../ink/ink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customXml" Target="../ink/ink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1" y="2732315"/>
            <a:ext cx="5791200" cy="1204686"/>
          </a:xfrm>
          <a:noFill/>
        </p:spPr>
        <p:txBody>
          <a:bodyPr>
            <a:noAutofit/>
          </a:bodyPr>
          <a:lstStyle/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KIMIA ANALISIS FARMASI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A621910-BF69-19EA-ABB3-BC2A390C650E}"/>
                  </a:ext>
                </a:extLst>
              </p14:cNvPr>
              <p14:cNvContentPartPr/>
              <p14:nvPr/>
            </p14:nvContentPartPr>
            <p14:xfrm>
              <a:off x="1742040" y="1191960"/>
              <a:ext cx="4149360" cy="45766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A621910-BF69-19EA-ABB3-BC2A390C650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32680" y="1182600"/>
                <a:ext cx="4168080" cy="459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0501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Referensi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1. Braun R. D., 1987 Introduction to Instrumental Analysis </a:t>
            </a:r>
            <a:r>
              <a:rPr lang="en-US" dirty="0" err="1"/>
              <a:t>Mc</a:t>
            </a:r>
            <a:r>
              <a:rPr lang="en-US" dirty="0"/>
              <a:t> </a:t>
            </a:r>
            <a:r>
              <a:rPr lang="en-US" dirty="0" err="1"/>
              <a:t>Graw</a:t>
            </a:r>
            <a:r>
              <a:rPr lang="en-US" dirty="0"/>
              <a:t> Hill, Philadelphia </a:t>
            </a:r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Hardjono</a:t>
            </a:r>
            <a:r>
              <a:rPr lang="en-US" dirty="0"/>
              <a:t>, S., 2001, </a:t>
            </a:r>
            <a:r>
              <a:rPr lang="en-US" dirty="0" err="1"/>
              <a:t>Spektroskopi</a:t>
            </a:r>
            <a:r>
              <a:rPr lang="en-US" dirty="0"/>
              <a:t>, </a:t>
            </a:r>
            <a:r>
              <a:rPr lang="en-US" dirty="0" err="1"/>
              <a:t>Lyberty</a:t>
            </a:r>
            <a:r>
              <a:rPr lang="en-US" dirty="0"/>
              <a:t> Yogyakarta </a:t>
            </a:r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dirty="0" err="1"/>
              <a:t>Khopkar</a:t>
            </a:r>
            <a:r>
              <a:rPr lang="en-US" dirty="0"/>
              <a:t>, S.M., 1990,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Kimia </a:t>
            </a:r>
            <a:r>
              <a:rPr lang="en-US" dirty="0" err="1"/>
              <a:t>Analitik</a:t>
            </a:r>
            <a:r>
              <a:rPr lang="en-US" dirty="0"/>
              <a:t>, </a:t>
            </a:r>
            <a:r>
              <a:rPr lang="en-US" dirty="0" err="1"/>
              <a:t>UIPress</a:t>
            </a:r>
            <a:r>
              <a:rPr lang="en-US" dirty="0"/>
              <a:t>, Jakarta </a:t>
            </a:r>
          </a:p>
          <a:p>
            <a:pPr marL="0" indent="0">
              <a:buNone/>
            </a:pPr>
            <a:r>
              <a:rPr lang="en-US" dirty="0"/>
              <a:t>4. </a:t>
            </a:r>
            <a:r>
              <a:rPr lang="en-US" dirty="0" err="1"/>
              <a:t>Rivai</a:t>
            </a:r>
            <a:r>
              <a:rPr lang="en-US" dirty="0"/>
              <a:t>, H., 1995, </a:t>
            </a:r>
            <a:r>
              <a:rPr lang="en-US" dirty="0" err="1"/>
              <a:t>Asas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Kimia, UI-Press, Jakarta </a:t>
            </a:r>
          </a:p>
          <a:p>
            <a:pPr marL="0" indent="0">
              <a:buNone/>
            </a:pPr>
            <a:r>
              <a:rPr lang="en-US" dirty="0"/>
              <a:t>5. </a:t>
            </a:r>
            <a:r>
              <a:rPr lang="en-US" dirty="0" err="1"/>
              <a:t>Rohman</a:t>
            </a:r>
            <a:r>
              <a:rPr lang="en-US" dirty="0"/>
              <a:t>, A., 2007, Kimia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Farmasi</a:t>
            </a:r>
            <a:r>
              <a:rPr lang="en-US" dirty="0"/>
              <a:t>, </a:t>
            </a:r>
            <a:r>
              <a:rPr lang="en-US" dirty="0" err="1"/>
              <a:t>Pustaka</a:t>
            </a:r>
            <a:r>
              <a:rPr lang="en-US" dirty="0"/>
              <a:t> </a:t>
            </a:r>
            <a:r>
              <a:rPr lang="en-US" dirty="0" err="1"/>
              <a:t>Pelajar</a:t>
            </a:r>
            <a:r>
              <a:rPr lang="en-US" dirty="0"/>
              <a:t>, Yogyakarta </a:t>
            </a:r>
          </a:p>
          <a:p>
            <a:pPr marL="0" indent="0">
              <a:buNone/>
            </a:pPr>
            <a:r>
              <a:rPr lang="en-US" dirty="0"/>
              <a:t>6. Roth, J.H.,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Blaschke</a:t>
            </a:r>
            <a:r>
              <a:rPr lang="en-US" dirty="0"/>
              <a:t>, G.,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Farmasi</a:t>
            </a:r>
            <a:r>
              <a:rPr lang="en-US" dirty="0"/>
              <a:t>, UGM Press, Yogyakarta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621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200400" y="1447800"/>
            <a:ext cx="2667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Kimia Analisis</a:t>
            </a:r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1219200" y="2819400"/>
            <a:ext cx="2667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Kualitatif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4680613" y="2800066"/>
            <a:ext cx="2667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Kuantitatif</a:t>
            </a:r>
            <a:endParaRPr lang="en-US" sz="3200" dirty="0"/>
          </a:p>
        </p:txBody>
      </p:sp>
      <p:sp>
        <p:nvSpPr>
          <p:cNvPr id="8" name="Rounded Rectangle 7"/>
          <p:cNvSpPr/>
          <p:nvPr/>
        </p:nvSpPr>
        <p:spPr>
          <a:xfrm>
            <a:off x="228600" y="4419600"/>
            <a:ext cx="1828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Klasik</a:t>
            </a:r>
            <a:endParaRPr lang="en-US" sz="3200" dirty="0"/>
          </a:p>
        </p:txBody>
      </p:sp>
      <p:sp>
        <p:nvSpPr>
          <p:cNvPr id="9" name="Rounded Rectangle 8"/>
          <p:cNvSpPr/>
          <p:nvPr/>
        </p:nvSpPr>
        <p:spPr>
          <a:xfrm>
            <a:off x="2438400" y="4419600"/>
            <a:ext cx="1981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Instrumen</a:t>
            </a:r>
            <a:endParaRPr lang="en-US" sz="3200" dirty="0"/>
          </a:p>
        </p:txBody>
      </p:sp>
      <p:cxnSp>
        <p:nvCxnSpPr>
          <p:cNvPr id="11" name="Straight Connector 10"/>
          <p:cNvCxnSpPr>
            <a:stCxn id="5" idx="2"/>
            <a:endCxn id="6" idx="0"/>
          </p:cNvCxnSpPr>
          <p:nvPr/>
        </p:nvCxnSpPr>
        <p:spPr>
          <a:xfrm flipH="1">
            <a:off x="2552700" y="2362200"/>
            <a:ext cx="1981200" cy="4572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7" idx="0"/>
          </p:cNvCxnSpPr>
          <p:nvPr/>
        </p:nvCxnSpPr>
        <p:spPr>
          <a:xfrm>
            <a:off x="4648768" y="2362200"/>
            <a:ext cx="1365345" cy="4378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2"/>
            <a:endCxn id="8" idx="0"/>
          </p:cNvCxnSpPr>
          <p:nvPr/>
        </p:nvCxnSpPr>
        <p:spPr>
          <a:xfrm flipH="1">
            <a:off x="1143000" y="3733800"/>
            <a:ext cx="1409700" cy="6858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9" idx="0"/>
          </p:cNvCxnSpPr>
          <p:nvPr/>
        </p:nvCxnSpPr>
        <p:spPr>
          <a:xfrm>
            <a:off x="2561799" y="3733800"/>
            <a:ext cx="867201" cy="6858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661279" y="4419600"/>
            <a:ext cx="1828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Klasik</a:t>
            </a:r>
            <a:endParaRPr lang="en-US" sz="3200" dirty="0"/>
          </a:p>
        </p:txBody>
      </p:sp>
      <p:sp>
        <p:nvSpPr>
          <p:cNvPr id="20" name="Rounded Rectangle 19"/>
          <p:cNvSpPr/>
          <p:nvPr/>
        </p:nvSpPr>
        <p:spPr>
          <a:xfrm>
            <a:off x="6871079" y="4419600"/>
            <a:ext cx="1981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Instrumen</a:t>
            </a:r>
            <a:endParaRPr lang="en-US" sz="3200" dirty="0"/>
          </a:p>
        </p:txBody>
      </p:sp>
      <p:cxnSp>
        <p:nvCxnSpPr>
          <p:cNvPr id="21" name="Straight Connector 20"/>
          <p:cNvCxnSpPr>
            <a:endCxn id="19" idx="0"/>
          </p:cNvCxnSpPr>
          <p:nvPr/>
        </p:nvCxnSpPr>
        <p:spPr>
          <a:xfrm flipH="1">
            <a:off x="5575679" y="3714466"/>
            <a:ext cx="537380" cy="70513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20" idx="0"/>
          </p:cNvCxnSpPr>
          <p:nvPr/>
        </p:nvCxnSpPr>
        <p:spPr>
          <a:xfrm>
            <a:off x="6113059" y="3733800"/>
            <a:ext cx="1748620" cy="6858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533ACBD-886C-7EE5-3CF1-365DC0559F66}"/>
                  </a:ext>
                </a:extLst>
              </p14:cNvPr>
              <p14:cNvContentPartPr/>
              <p14:nvPr/>
            </p14:nvContentPartPr>
            <p14:xfrm>
              <a:off x="218160" y="1066320"/>
              <a:ext cx="8784360" cy="55717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533ACBD-886C-7EE5-3CF1-365DC0559F6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8800" y="1056960"/>
                <a:ext cx="8803080" cy="559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238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Kimia </a:t>
            </a:r>
            <a:r>
              <a:rPr lang="en-US" dirty="0" err="1"/>
              <a:t>Analisis</a:t>
            </a:r>
            <a:r>
              <a:rPr lang="en-US" dirty="0"/>
              <a:t> :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pemisahan</a:t>
            </a:r>
            <a:r>
              <a:rPr lang="en-US" dirty="0"/>
              <a:t>, </a:t>
            </a: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kimia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bahan</a:t>
            </a:r>
            <a:endParaRPr lang="en-US" dirty="0"/>
          </a:p>
          <a:p>
            <a:r>
              <a:rPr lang="en-US" dirty="0" err="1"/>
              <a:t>Terbagi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2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kualitatif</a:t>
            </a:r>
            <a:r>
              <a:rPr lang="en-US" dirty="0"/>
              <a:t> dan </a:t>
            </a:r>
            <a:r>
              <a:rPr lang="en-US" dirty="0" err="1"/>
              <a:t>kuantitatif</a:t>
            </a:r>
            <a:endParaRPr lang="en-US" dirty="0"/>
          </a:p>
          <a:p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kualitatif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kuantitatif</a:t>
            </a:r>
            <a:r>
              <a:rPr lang="en-US" dirty="0"/>
              <a:t> </a:t>
            </a:r>
            <a:r>
              <a:rPr lang="en-US" dirty="0" err="1"/>
              <a:t>terbagi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analisa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klasik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07E822C-CDFC-A430-E8C3-90DEFCBC2804}"/>
                  </a:ext>
                </a:extLst>
              </p14:cNvPr>
              <p14:cNvContentPartPr/>
              <p14:nvPr/>
            </p14:nvContentPartPr>
            <p14:xfrm>
              <a:off x="761400" y="1190520"/>
              <a:ext cx="6307200" cy="22237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07E822C-CDFC-A430-E8C3-90DEFCBC28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2040" y="1181160"/>
                <a:ext cx="6325920" cy="224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698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226024" y="1447800"/>
            <a:ext cx="2667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Kualitatif</a:t>
            </a:r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4687437" y="1428466"/>
            <a:ext cx="2667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Kuantitatif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35424" y="3048000"/>
            <a:ext cx="1828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Klasik</a:t>
            </a:r>
            <a:endParaRPr lang="en-US" sz="3200" dirty="0"/>
          </a:p>
        </p:txBody>
      </p:sp>
      <p:sp>
        <p:nvSpPr>
          <p:cNvPr id="8" name="Rounded Rectangle 7"/>
          <p:cNvSpPr/>
          <p:nvPr/>
        </p:nvSpPr>
        <p:spPr>
          <a:xfrm>
            <a:off x="2445224" y="3048000"/>
            <a:ext cx="1981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/>
              <a:t>Instrumen</a:t>
            </a:r>
            <a:endParaRPr lang="en-US" sz="2800" b="1" dirty="0"/>
          </a:p>
        </p:txBody>
      </p:sp>
      <p:cxnSp>
        <p:nvCxnSpPr>
          <p:cNvPr id="11" name="Straight Connector 10"/>
          <p:cNvCxnSpPr>
            <a:stCxn id="5" idx="2"/>
            <a:endCxn id="7" idx="0"/>
          </p:cNvCxnSpPr>
          <p:nvPr/>
        </p:nvCxnSpPr>
        <p:spPr>
          <a:xfrm flipH="1">
            <a:off x="1149824" y="2362200"/>
            <a:ext cx="1409700" cy="6858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8" idx="0"/>
          </p:cNvCxnSpPr>
          <p:nvPr/>
        </p:nvCxnSpPr>
        <p:spPr>
          <a:xfrm>
            <a:off x="2568623" y="2362200"/>
            <a:ext cx="867201" cy="6858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668103" y="3048000"/>
            <a:ext cx="1828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Klasik</a:t>
            </a:r>
            <a:endParaRPr lang="en-US" sz="3200" dirty="0"/>
          </a:p>
        </p:txBody>
      </p:sp>
      <p:sp>
        <p:nvSpPr>
          <p:cNvPr id="14" name="Rounded Rectangle 13"/>
          <p:cNvSpPr/>
          <p:nvPr/>
        </p:nvSpPr>
        <p:spPr>
          <a:xfrm>
            <a:off x="6877903" y="3048000"/>
            <a:ext cx="1981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</a:rPr>
              <a:t>Instrumen</a:t>
            </a:r>
            <a:endParaRPr lang="en-US" sz="2800" b="1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/>
          <p:cNvCxnSpPr>
            <a:endCxn id="13" idx="0"/>
          </p:cNvCxnSpPr>
          <p:nvPr/>
        </p:nvCxnSpPr>
        <p:spPr>
          <a:xfrm flipH="1">
            <a:off x="5582503" y="2342866"/>
            <a:ext cx="537380" cy="70513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14" idx="0"/>
          </p:cNvCxnSpPr>
          <p:nvPr/>
        </p:nvCxnSpPr>
        <p:spPr>
          <a:xfrm>
            <a:off x="6119883" y="2362200"/>
            <a:ext cx="1748620" cy="6858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235424" y="4114800"/>
            <a:ext cx="1828800" cy="251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  <a:p>
            <a:pPr algn="ctr"/>
            <a:r>
              <a:rPr lang="en-US" sz="3200" dirty="0"/>
              <a:t>Uji nyala</a:t>
            </a:r>
          </a:p>
          <a:p>
            <a:pPr algn="ctr"/>
            <a:endParaRPr lang="en-US" sz="3200" dirty="0"/>
          </a:p>
        </p:txBody>
      </p:sp>
      <p:sp>
        <p:nvSpPr>
          <p:cNvPr id="18" name="Rounded Rectangle 16">
            <a:extLst>
              <a:ext uri="{FF2B5EF4-FFF2-40B4-BE49-F238E27FC236}">
                <a16:creationId xmlns:a16="http://schemas.microsoft.com/office/drawing/2014/main" id="{20D58721-95F2-4802-A5DD-29B66BD0D550}"/>
              </a:ext>
            </a:extLst>
          </p:cNvPr>
          <p:cNvSpPr/>
          <p:nvPr/>
        </p:nvSpPr>
        <p:spPr>
          <a:xfrm>
            <a:off x="2445224" y="4152900"/>
            <a:ext cx="1981200" cy="251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IR</a:t>
            </a:r>
          </a:p>
          <a:p>
            <a:pPr algn="ctr"/>
            <a:r>
              <a:rPr lang="en-US" sz="3200" b="1" dirty="0"/>
              <a:t>MS</a:t>
            </a:r>
          </a:p>
          <a:p>
            <a:pPr algn="ctr"/>
            <a:r>
              <a:rPr lang="en-US" sz="3200" b="1" dirty="0"/>
              <a:t>NMR</a:t>
            </a:r>
          </a:p>
          <a:p>
            <a:pPr algn="ctr"/>
            <a:endParaRPr lang="en-US" sz="3200" b="1" dirty="0"/>
          </a:p>
        </p:txBody>
      </p:sp>
      <p:sp>
        <p:nvSpPr>
          <p:cNvPr id="19" name="Rounded Rectangle 16">
            <a:extLst>
              <a:ext uri="{FF2B5EF4-FFF2-40B4-BE49-F238E27FC236}">
                <a16:creationId xmlns:a16="http://schemas.microsoft.com/office/drawing/2014/main" id="{C264C68C-1BCA-4D22-A598-27051D50CACF}"/>
              </a:ext>
            </a:extLst>
          </p:cNvPr>
          <p:cNvSpPr/>
          <p:nvPr/>
        </p:nvSpPr>
        <p:spPr>
          <a:xfrm>
            <a:off x="4668103" y="4172234"/>
            <a:ext cx="1828800" cy="251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Gravimetri</a:t>
            </a:r>
            <a:endParaRPr lang="en-US" sz="2400" dirty="0"/>
          </a:p>
          <a:p>
            <a:pPr algn="ctr"/>
            <a:r>
              <a:rPr lang="en-US" sz="2400" dirty="0" err="1"/>
              <a:t>Volumetri</a:t>
            </a:r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20" name="Rounded Rectangle 16">
            <a:extLst>
              <a:ext uri="{FF2B5EF4-FFF2-40B4-BE49-F238E27FC236}">
                <a16:creationId xmlns:a16="http://schemas.microsoft.com/office/drawing/2014/main" id="{F90239ED-47C6-4FEB-89E3-5417834DF2AE}"/>
              </a:ext>
            </a:extLst>
          </p:cNvPr>
          <p:cNvSpPr/>
          <p:nvPr/>
        </p:nvSpPr>
        <p:spPr>
          <a:xfrm>
            <a:off x="6886887" y="4152900"/>
            <a:ext cx="1972215" cy="251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UV-Vis</a:t>
            </a:r>
          </a:p>
          <a:p>
            <a:pPr algn="ctr"/>
            <a:r>
              <a:rPr lang="en-US" sz="2800" b="1" dirty="0"/>
              <a:t>HPLC</a:t>
            </a:r>
          </a:p>
          <a:p>
            <a:pPr algn="ctr"/>
            <a:r>
              <a:rPr lang="en-US" sz="2800" b="1" dirty="0"/>
              <a:t>GC</a:t>
            </a: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E20AB42-6908-01A2-7C9B-6A0A704851B4}"/>
                  </a:ext>
                </a:extLst>
              </p14:cNvPr>
              <p14:cNvContentPartPr/>
              <p14:nvPr/>
            </p14:nvContentPartPr>
            <p14:xfrm>
              <a:off x="297360" y="3100680"/>
              <a:ext cx="8804880" cy="32770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E20AB42-6908-01A2-7C9B-6A0A704851B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8000" y="3091320"/>
                <a:ext cx="8823600" cy="329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4751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50EA7-17E5-421A-A475-C6735ED77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E33CB0-396C-4F67-97CE-AD9576F38B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51" y="5072925"/>
            <a:ext cx="1981200" cy="12877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37EAF5-C597-4B72-8CAF-44506C9309D4}"/>
              </a:ext>
            </a:extLst>
          </p:cNvPr>
          <p:cNvSpPr txBox="1"/>
          <p:nvPr/>
        </p:nvSpPr>
        <p:spPr>
          <a:xfrm>
            <a:off x="3965617" y="5116650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yang </a:t>
            </a:r>
            <a:r>
              <a:rPr lang="en-US" dirty="0" err="1"/>
              <a:t>diserap</a:t>
            </a:r>
            <a:r>
              <a:rPr lang="en-US" dirty="0"/>
              <a:t> oleh </a:t>
            </a:r>
            <a:r>
              <a:rPr lang="en-US" dirty="0" err="1"/>
              <a:t>sampel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konsentrasi</a:t>
            </a:r>
            <a:r>
              <a:rPr lang="en-US" dirty="0"/>
              <a:t> </a:t>
            </a:r>
            <a:r>
              <a:rPr lang="en-US" dirty="0" err="1"/>
              <a:t>sampel</a:t>
            </a:r>
            <a:r>
              <a:rPr lang="en-US" dirty="0"/>
              <a:t>,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absorbansi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6A35FC-3E7C-4199-BC19-9968D4D943A4}"/>
              </a:ext>
            </a:extLst>
          </p:cNvPr>
          <p:cNvSpPr txBox="1"/>
          <p:nvPr/>
        </p:nvSpPr>
        <p:spPr>
          <a:xfrm>
            <a:off x="1811383" y="1189515"/>
            <a:ext cx="530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Spektrofotometer</a:t>
            </a:r>
            <a:r>
              <a:rPr lang="en-US" dirty="0"/>
              <a:t> UV-Vis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65DFE2-B163-4EEA-9D22-90197C1AF2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000" t="21852" r="23333" b="23333"/>
          <a:stretch/>
        </p:blipFill>
        <p:spPr>
          <a:xfrm>
            <a:off x="1304416" y="1558847"/>
            <a:ext cx="5808618" cy="336972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AB30DF6-4065-239F-A44F-1484F32D36C2}"/>
                  </a:ext>
                </a:extLst>
              </p14:cNvPr>
              <p14:cNvContentPartPr/>
              <p14:nvPr/>
            </p14:nvContentPartPr>
            <p14:xfrm>
              <a:off x="3285000" y="1905120"/>
              <a:ext cx="4256640" cy="47721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AB30DF6-4065-239F-A44F-1484F32D36C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75640" y="1895760"/>
                <a:ext cx="4275360" cy="47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7BBBD2F-5D09-ED9E-F414-B07E68604277}"/>
                  </a:ext>
                </a:extLst>
              </p14:cNvPr>
              <p14:cNvContentPartPr/>
              <p14:nvPr/>
            </p14:nvContentPartPr>
            <p14:xfrm>
              <a:off x="2860200" y="2297520"/>
              <a:ext cx="4386240" cy="26528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7BBBD2F-5D09-ED9E-F414-B07E6860427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50840" y="2288160"/>
                <a:ext cx="4404960" cy="267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0439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3FF88-028C-4E47-A8AF-1EFE45D8E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DD6691-A047-4549-BF04-88B2EC62FCC9}"/>
              </a:ext>
            </a:extLst>
          </p:cNvPr>
          <p:cNvSpPr txBox="1"/>
          <p:nvPr/>
        </p:nvSpPr>
        <p:spPr>
          <a:xfrm>
            <a:off x="1811383" y="1189515"/>
            <a:ext cx="530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Spektrofotometer</a:t>
            </a:r>
            <a:r>
              <a:rPr lang="en-US" dirty="0"/>
              <a:t> Infra </a:t>
            </a:r>
            <a:r>
              <a:rPr lang="en-US" dirty="0" err="1"/>
              <a:t>merah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E46340-2567-4435-864F-9F3128348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718" y="2093873"/>
            <a:ext cx="3158490" cy="18973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D347E8-8C61-48BA-B311-99108764F2BA}"/>
              </a:ext>
            </a:extLst>
          </p:cNvPr>
          <p:cNvSpPr txBox="1"/>
          <p:nvPr/>
        </p:nvSpPr>
        <p:spPr>
          <a:xfrm>
            <a:off x="787463" y="4667181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vibrasi</a:t>
            </a:r>
            <a:r>
              <a:rPr lang="en-US" dirty="0"/>
              <a:t> </a:t>
            </a:r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gugus</a:t>
            </a:r>
            <a:r>
              <a:rPr lang="en-US" dirty="0"/>
              <a:t> </a:t>
            </a:r>
            <a:r>
              <a:rPr lang="en-US" dirty="0" err="1"/>
              <a:t>fungsi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Vibrasi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gugus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spesifik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D89877-2B98-43F8-8575-3F3BF8561E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00" t="17407" r="40833" b="14444"/>
          <a:stretch/>
        </p:blipFill>
        <p:spPr>
          <a:xfrm>
            <a:off x="4648200" y="1158961"/>
            <a:ext cx="4166117" cy="48267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0355ADD-5415-0618-9335-73E22D7BF3C9}"/>
                  </a:ext>
                </a:extLst>
              </p14:cNvPr>
              <p14:cNvContentPartPr/>
              <p14:nvPr/>
            </p14:nvContentPartPr>
            <p14:xfrm>
              <a:off x="2237040" y="822240"/>
              <a:ext cx="5891040" cy="50796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0355ADD-5415-0618-9335-73E22D7BF3C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27680" y="812880"/>
                <a:ext cx="5909760" cy="509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4844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96947-5CE5-43B5-8007-8A219B3B9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FF1F5-DE08-4218-AEFC-E4D2E054EE27}"/>
              </a:ext>
            </a:extLst>
          </p:cNvPr>
          <p:cNvSpPr txBox="1"/>
          <p:nvPr/>
        </p:nvSpPr>
        <p:spPr>
          <a:xfrm>
            <a:off x="1811383" y="1189515"/>
            <a:ext cx="530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Spektrofotometer</a:t>
            </a:r>
            <a:r>
              <a:rPr lang="en-US" dirty="0"/>
              <a:t> Massa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08D902-B3D1-4EFF-A82A-3D7D41CB417B}"/>
              </a:ext>
            </a:extLst>
          </p:cNvPr>
          <p:cNvSpPr txBox="1"/>
          <p:nvPr/>
        </p:nvSpPr>
        <p:spPr>
          <a:xfrm>
            <a:off x="914400" y="4666156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yang </a:t>
            </a:r>
            <a:r>
              <a:rPr lang="en-US" dirty="0" err="1"/>
              <a:t>terionisasi</a:t>
            </a:r>
            <a:r>
              <a:rPr lang="en-US" dirty="0"/>
              <a:t> (m/z)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spektrum</a:t>
            </a:r>
            <a:r>
              <a:rPr lang="en-US" dirty="0"/>
              <a:t> yang </a:t>
            </a:r>
            <a:r>
              <a:rPr lang="en-US" dirty="0" err="1"/>
              <a:t>khas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FD4911-3B2F-4447-A736-12B9A9F3F6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418" t="10895" r="14167" b="14444"/>
          <a:stretch/>
        </p:blipFill>
        <p:spPr>
          <a:xfrm>
            <a:off x="4953000" y="1189514"/>
            <a:ext cx="3533811" cy="51350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39" y="2061846"/>
            <a:ext cx="2794000" cy="2095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283FA70-DEE7-F350-3848-B719EF677866}"/>
                  </a:ext>
                </a:extLst>
              </p14:cNvPr>
              <p14:cNvContentPartPr/>
              <p14:nvPr/>
            </p14:nvContentPartPr>
            <p14:xfrm>
              <a:off x="1031400" y="1616400"/>
              <a:ext cx="3731400" cy="43689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283FA70-DEE7-F350-3848-B719EF6778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2040" y="1607040"/>
                <a:ext cx="3750120" cy="438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1985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146C4-F3C0-4BCE-AD5C-D8BF6BE39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32292-E617-4BB8-AC60-1DAC0EB28F49}"/>
              </a:ext>
            </a:extLst>
          </p:cNvPr>
          <p:cNvSpPr txBox="1"/>
          <p:nvPr/>
        </p:nvSpPr>
        <p:spPr>
          <a:xfrm>
            <a:off x="1811383" y="1189515"/>
            <a:ext cx="530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Nuclear Magnetic Resonance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18856C-E671-4551-B804-F91130AFA2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667" t="20371" r="10000" b="20371"/>
          <a:stretch/>
        </p:blipFill>
        <p:spPr>
          <a:xfrm>
            <a:off x="4038600" y="1534963"/>
            <a:ext cx="4267200" cy="35697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7E1075-B8E2-46F4-BD81-6EDE50EAD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93157"/>
            <a:ext cx="3124200" cy="38127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A28E22-D6ED-43BC-9F20-B67F6ED0022A}"/>
              </a:ext>
            </a:extLst>
          </p:cNvPr>
          <p:cNvSpPr txBox="1"/>
          <p:nvPr/>
        </p:nvSpPr>
        <p:spPr>
          <a:xfrm>
            <a:off x="2438400" y="5410200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pergeseran</a:t>
            </a:r>
            <a:r>
              <a:rPr lang="en-US" dirty="0"/>
              <a:t> </a:t>
            </a:r>
            <a:r>
              <a:rPr lang="en-US" dirty="0" err="1"/>
              <a:t>kimia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pergeseran</a:t>
            </a:r>
            <a:r>
              <a:rPr lang="en-US" dirty="0"/>
              <a:t> yang </a:t>
            </a:r>
            <a:r>
              <a:rPr lang="en-US" dirty="0" err="1"/>
              <a:t>khas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FEE72A3-C4C9-8210-5D35-3ACBEE03802C}"/>
                  </a:ext>
                </a:extLst>
              </p14:cNvPr>
              <p14:cNvContentPartPr/>
              <p14:nvPr/>
            </p14:nvContentPartPr>
            <p14:xfrm>
              <a:off x="3904920" y="3967200"/>
              <a:ext cx="3339000" cy="18770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FEE72A3-C4C9-8210-5D35-3ACBEE03802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95560" y="3957840"/>
                <a:ext cx="3357720" cy="189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8663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146C4-F3C0-4BCE-AD5C-D8BF6BE39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32292-E617-4BB8-AC60-1DAC0EB28F49}"/>
              </a:ext>
            </a:extLst>
          </p:cNvPr>
          <p:cNvSpPr txBox="1"/>
          <p:nvPr/>
        </p:nvSpPr>
        <p:spPr>
          <a:xfrm>
            <a:off x="1811383" y="1189515"/>
            <a:ext cx="530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HPLC (High Performance Liquid Chromatography)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" y="4648200"/>
            <a:ext cx="3657600" cy="201604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8" t="21309" r="1178" b="14615"/>
          <a:stretch/>
        </p:blipFill>
        <p:spPr bwMode="auto">
          <a:xfrm>
            <a:off x="1811383" y="2057400"/>
            <a:ext cx="5410200" cy="2710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A28E22-D6ED-43BC-9F20-B67F6ED0022A}"/>
              </a:ext>
            </a:extLst>
          </p:cNvPr>
          <p:cNvSpPr txBox="1"/>
          <p:nvPr/>
        </p:nvSpPr>
        <p:spPr>
          <a:xfrm>
            <a:off x="4562860" y="4917560"/>
            <a:ext cx="419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sampel</a:t>
            </a:r>
            <a:r>
              <a:rPr lang="en-US" dirty="0"/>
              <a:t> (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cair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berbeda-beda</a:t>
            </a:r>
            <a:r>
              <a:rPr lang="en-US" dirty="0"/>
              <a:t> (</a:t>
            </a:r>
            <a:r>
              <a:rPr lang="en-US" dirty="0" err="1"/>
              <a:t>bentuk</a:t>
            </a:r>
            <a:r>
              <a:rPr lang="en-US" dirty="0"/>
              <a:t> gas)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BD7091D-0790-50BB-1C2A-19D86D4E65D2}"/>
                  </a:ext>
                </a:extLst>
              </p14:cNvPr>
              <p14:cNvContentPartPr/>
              <p14:nvPr/>
            </p14:nvContentPartPr>
            <p14:xfrm>
              <a:off x="190080" y="1392840"/>
              <a:ext cx="8633520" cy="43599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BD7091D-0790-50BB-1C2A-19D86D4E65D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0720" y="1383480"/>
                <a:ext cx="8652240" cy="437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7297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146C4-F3C0-4BCE-AD5C-D8BF6BE39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32292-E617-4BB8-AC60-1DAC0EB28F49}"/>
              </a:ext>
            </a:extLst>
          </p:cNvPr>
          <p:cNvSpPr txBox="1"/>
          <p:nvPr/>
        </p:nvSpPr>
        <p:spPr>
          <a:xfrm>
            <a:off x="1811383" y="1189515"/>
            <a:ext cx="530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Kromatografi</a:t>
            </a:r>
            <a:r>
              <a:rPr lang="en-US" dirty="0"/>
              <a:t> Gas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A28E22-D6ED-43BC-9F20-B67F6ED0022A}"/>
              </a:ext>
            </a:extLst>
          </p:cNvPr>
          <p:cNvSpPr txBox="1"/>
          <p:nvPr/>
        </p:nvSpPr>
        <p:spPr>
          <a:xfrm>
            <a:off x="4550350" y="5257800"/>
            <a:ext cx="419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sampel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berbeda-beda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9B38D7-A061-4330-B84B-48A3FFDEC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32" y="4876800"/>
            <a:ext cx="2695575" cy="1695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66DE26-A837-4EB5-877A-782EDBCB57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000" t="8519" r="6666" b="14444"/>
          <a:stretch/>
        </p:blipFill>
        <p:spPr>
          <a:xfrm>
            <a:off x="1422433" y="1668480"/>
            <a:ext cx="6079550" cy="356036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FA88F2D-E8C1-6EC2-7197-9FD9BD867B37}"/>
                  </a:ext>
                </a:extLst>
              </p14:cNvPr>
              <p14:cNvContentPartPr/>
              <p14:nvPr/>
            </p14:nvContentPartPr>
            <p14:xfrm>
              <a:off x="3251520" y="1123920"/>
              <a:ext cx="5699520" cy="48826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FA88F2D-E8C1-6EC2-7197-9FD9BD867B3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42160" y="1114560"/>
                <a:ext cx="5718240" cy="490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5886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92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keunggulan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klasik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instrumen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kualitatif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kuantitatif</a:t>
            </a:r>
            <a:r>
              <a:rPr lang="en-US" dirty="0"/>
              <a:t>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contohnya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spektroskopi</a:t>
            </a:r>
            <a:r>
              <a:rPr lang="en-US" dirty="0"/>
              <a:t>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contohnya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kromatografi</a:t>
            </a:r>
            <a:r>
              <a:rPr lang="en-US" dirty="0"/>
              <a:t>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contohnya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14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314</Words>
  <Application>Microsoft Office PowerPoint</Application>
  <PresentationFormat>On-screen Show (4:3)</PresentationFormat>
  <Paragraphs>68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KIMIA ANALISIS FARMASI</vt:lpstr>
      <vt:lpstr>Buku Referensi</vt:lpstr>
      <vt:lpstr>Pendahuluan</vt:lpstr>
      <vt:lpstr>Pendahuluan</vt:lpstr>
      <vt:lpstr>Pendahuluan</vt:lpstr>
      <vt:lpstr>Pendahuluan</vt:lpstr>
      <vt:lpstr>Pendahuluan</vt:lpstr>
      <vt:lpstr>Pendahuluan</vt:lpstr>
      <vt:lpstr>Pendahuluan</vt:lpstr>
      <vt:lpstr>Pendahuluan</vt:lpstr>
      <vt:lpstr>Pendahuluan</vt:lpstr>
      <vt:lpstr>Terima Kasih</vt:lpstr>
      <vt:lpstr>Tugas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KIMIA ANALISIS FARMASI INSTRUMEN</dc:title>
  <dc:creator>Tunas Laptop</dc:creator>
  <cp:lastModifiedBy>Tunas Alam</cp:lastModifiedBy>
  <cp:revision>38</cp:revision>
  <dcterms:created xsi:type="dcterms:W3CDTF">2020-03-02T02:01:29Z</dcterms:created>
  <dcterms:modified xsi:type="dcterms:W3CDTF">2026-03-12T07:05:31Z</dcterms:modified>
</cp:coreProperties>
</file>