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15676-7E3D-7BAD-9A3B-4ADCE6A34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5586D1-69DA-EE3B-FF23-934C8B0A9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C4A73-7720-D589-7CA8-1C689758F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312DF-7A8F-007D-53D8-6AC3BDBC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DEFAA-911C-D1BC-DA42-E121B526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6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930D-CDE8-726A-6205-F93D8D78D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68AE3-ECCB-EA5B-4A1F-107062594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0431F-F39A-7719-AA4F-8EC82FFC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54159-FB30-9969-262C-B390C2FE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B86D8-BA9A-BC27-28D1-D485972A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90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7831-2C88-E371-7EB8-4769FB80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01EB7-F9D6-E751-4AF2-47B561E54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80BF9-4729-BAF9-F784-3A1340E64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5361D-1D34-1E5D-C5D8-656E116F3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2A35D-E84D-8B1F-D922-6945BAA8F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8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83A28-4E95-B3C2-EE75-C4A0E41E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E8D4E-2379-A183-A29A-4D2821645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22E3C-FF07-9B8A-79DC-A4590DF0D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16CC4-FA20-3FC3-93B9-2874A7003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A0AA0-0EEE-7262-5AEB-00857DD6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6A141-CB9F-4D00-12B4-9B4DF434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7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C2B6-77B6-5EFB-0E07-4D53AA9AB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55568-6A72-34F8-11BB-A8B13E1B5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C5903-E1FD-35F2-D4C4-0C0CE3F84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7D5C09-E5BA-72A4-3FC6-8CDC9CA92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B5DE7C-8256-FF4E-1916-7FD83A885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E03AF-5EBB-80C2-6CFC-DD7E82C6D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27758D-D727-26DF-7405-A8DE24F43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0B9A5-5C9E-F20A-D61B-F42A0B157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7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EFF9-C19C-9247-E1B2-8AF928105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9112C-F577-7BCB-30F7-58FDD58A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73EB2-54CB-126F-935B-76EDCAF5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CFC3E-22DF-E28D-9C07-C1D9A2B60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3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0E7EB-76C9-DABF-7CAD-9D89D6B0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83BCB5-C643-C035-CD4A-9D3263DAD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D21A3-3F54-2FC9-A1DB-3B4A0C29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08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9146-8940-730A-F443-CBB23CE6D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13179-9F2C-C4C6-D8E5-94689CEB6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7F434-1CDA-9246-2D75-D19234045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8A771-2DFF-5880-297C-78768653B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27848-8943-AFAC-486E-C068ADBD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3744F-D724-B0FA-6604-D65AA060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8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C4CEA-DF1E-F6EE-0D0E-8DDC76EAB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3AACD4-BFC1-F3F7-7B75-6984FB05AE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05842-5FCF-3740-CF4B-5E2DFBD02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029FD-3DB0-F081-1759-BA5F7A395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88D44A-EE47-49E6-FA3B-2F58F36AA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761A3-4176-1F2E-02E9-4BC05A4F2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5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B0ED4-5A38-8CCE-26E8-FFB0FD3E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57ABD2-F397-7A55-8C81-3EE840F96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DE35D-C300-83E4-4256-8842336A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850E2-CCFF-EAF7-D898-5654016D4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C770D-BAD5-495E-C21C-77447B36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8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C476B6-EF69-ABA0-CBCB-720FD32E7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94448-23F2-610B-6F86-0E272958F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2B0E1-C2E3-F263-C85D-47BD2F50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C8FEC-9C68-3061-66B1-50AB13CA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2CBFF-31F7-773C-9CBC-26DC441A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10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B36B6-0A0E-F679-1F38-8E33F89D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5CF6C-409C-D44A-0D22-003C20C41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7F976-5DB8-CB2A-9090-E4D63E051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B8ED9-22BB-4012-8A87-7AF7000CF995}" type="datetimeFigureOut">
              <a:rPr lang="en-US" smtClean="0"/>
              <a:t>27-Feb-25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20492-06DD-26CB-63D6-9D72544BBD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57CB2-8084-76D3-AC24-19299DA64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5B9F1-8B68-4DFA-A481-9B71F054C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6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69B43-2D21-9BC3-29A4-0A14C78F3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1" y="349627"/>
            <a:ext cx="965834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/>
              <a:t>HEMOSTASIS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842C1-04B8-6C02-99B8-E9D14E89D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698" y="2492052"/>
            <a:ext cx="9020014" cy="3087338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err="1"/>
              <a:t>Mempertahankan</a:t>
            </a:r>
            <a:r>
              <a:rPr lang="en-US" sz="3200" dirty="0"/>
              <a:t> Darah Tetap: </a:t>
            </a:r>
            <a:r>
              <a:rPr lang="en-US" sz="3200" dirty="0" err="1"/>
              <a:t>Cair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err="1"/>
              <a:t>Mencegah</a:t>
            </a:r>
            <a:r>
              <a:rPr lang="en-US" sz="3200" dirty="0"/>
              <a:t> </a:t>
            </a:r>
            <a:r>
              <a:rPr lang="en-US" sz="3200" dirty="0" err="1"/>
              <a:t>Hilangnya</a:t>
            </a:r>
            <a:r>
              <a:rPr lang="en-US" sz="3200" dirty="0"/>
              <a:t> Darah </a:t>
            </a:r>
            <a:r>
              <a:rPr lang="en-US" sz="3200" dirty="0" err="1"/>
              <a:t>Berlebihan</a:t>
            </a:r>
            <a:r>
              <a:rPr lang="en-US" sz="3200" dirty="0"/>
              <a:t> →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err="1"/>
              <a:t>Pembentukan</a:t>
            </a:r>
            <a:r>
              <a:rPr lang="en-US" sz="3200" dirty="0"/>
              <a:t> </a:t>
            </a:r>
            <a:r>
              <a:rPr lang="en-US" sz="3200" dirty="0" err="1"/>
              <a:t>Sumbat</a:t>
            </a:r>
            <a:r>
              <a:rPr lang="en-US" sz="3200" dirty="0"/>
              <a:t>  </a:t>
            </a:r>
            <a:r>
              <a:rPr lang="en-US" sz="3200" dirty="0" err="1"/>
              <a:t>Hemostatik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err="1"/>
              <a:t>Menstabilkan</a:t>
            </a:r>
            <a:r>
              <a:rPr lang="en-US" sz="3200" dirty="0"/>
              <a:t> Kembali </a:t>
            </a:r>
            <a:r>
              <a:rPr lang="en-US" sz="3200" dirty="0" err="1"/>
              <a:t>Aliran</a:t>
            </a:r>
            <a:r>
              <a:rPr lang="en-US" sz="3200" dirty="0"/>
              <a:t> Darah </a:t>
            </a:r>
            <a:r>
              <a:rPr lang="en-US" sz="3200" dirty="0" err="1"/>
              <a:t>Selama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Proses </a:t>
            </a:r>
            <a:r>
              <a:rPr lang="en-US" sz="3200" dirty="0" err="1"/>
              <a:t>Penyembuhan</a:t>
            </a:r>
            <a:r>
              <a:rPr lang="en-US" sz="3200" dirty="0"/>
              <a:t> Luka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ECDCD8-08A9-F7ED-809D-D65E6E45B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203929" y="2162104"/>
            <a:ext cx="6941508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67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AA6D4B-2A04-822F-DC97-B208D9277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28" y="334438"/>
            <a:ext cx="8827089" cy="580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5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BF35B6-F443-190A-1CCF-A1BE2F9FF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40" y="285236"/>
            <a:ext cx="11174119" cy="628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0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T orchestrates cancer and blood coagulation | Nature Medicine">
            <a:extLst>
              <a:ext uri="{FF2B5EF4-FFF2-40B4-BE49-F238E27FC236}">
                <a16:creationId xmlns:a16="http://schemas.microsoft.com/office/drawing/2014/main" id="{05877FB4-2A8F-4895-44A7-761D3B141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1" y="0"/>
            <a:ext cx="1060515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D652CB2-1208-D7F9-99C5-684259059CC5}"/>
              </a:ext>
            </a:extLst>
          </p:cNvPr>
          <p:cNvGrpSpPr/>
          <p:nvPr/>
        </p:nvGrpSpPr>
        <p:grpSpPr>
          <a:xfrm>
            <a:off x="9791700" y="250957"/>
            <a:ext cx="2150362" cy="872993"/>
            <a:chOff x="220527" y="775070"/>
            <a:chExt cx="11750946" cy="4570676"/>
          </a:xfrm>
        </p:grpSpPr>
        <p:pic>
          <p:nvPicPr>
            <p:cNvPr id="3" name="Picture 2" descr="Login | AMAR (Andalas Management Review)">
              <a:extLst>
                <a:ext uri="{FF2B5EF4-FFF2-40B4-BE49-F238E27FC236}">
                  <a16:creationId xmlns:a16="http://schemas.microsoft.com/office/drawing/2014/main" id="{E6191B59-DC7B-3B52-46F7-34A52B857B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" t="20956" r="36523" b="26470"/>
            <a:stretch/>
          </p:blipFill>
          <p:spPr bwMode="auto">
            <a:xfrm>
              <a:off x="220527" y="1512253"/>
              <a:ext cx="11420056" cy="3833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Login | AMAR (Andalas Management Review)">
              <a:extLst>
                <a:ext uri="{FF2B5EF4-FFF2-40B4-BE49-F238E27FC236}">
                  <a16:creationId xmlns:a16="http://schemas.microsoft.com/office/drawing/2014/main" id="{56B36876-0C0A-D23F-5391-1C914D27C4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0" t="6380" r="3622" b="10018"/>
            <a:stretch/>
          </p:blipFill>
          <p:spPr bwMode="auto">
            <a:xfrm>
              <a:off x="10505076" y="775070"/>
              <a:ext cx="1466397" cy="147436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717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7043430-90F6-FBEF-6EE1-99DA165A7E0F}"/>
              </a:ext>
            </a:extLst>
          </p:cNvPr>
          <p:cNvGrpSpPr/>
          <p:nvPr/>
        </p:nvGrpSpPr>
        <p:grpSpPr>
          <a:xfrm>
            <a:off x="220527" y="775070"/>
            <a:ext cx="11750946" cy="4570676"/>
            <a:chOff x="220527" y="775070"/>
            <a:chExt cx="11750946" cy="4570676"/>
          </a:xfrm>
        </p:grpSpPr>
        <p:pic>
          <p:nvPicPr>
            <p:cNvPr id="1026" name="Picture 2" descr="Login | AMAR (Andalas Management Review)">
              <a:extLst>
                <a:ext uri="{FF2B5EF4-FFF2-40B4-BE49-F238E27FC236}">
                  <a16:creationId xmlns:a16="http://schemas.microsoft.com/office/drawing/2014/main" id="{8C51BCBF-F59B-0906-3ED0-D8D22A2DED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" t="20956" r="36523" b="26470"/>
            <a:stretch/>
          </p:blipFill>
          <p:spPr bwMode="auto">
            <a:xfrm>
              <a:off x="220527" y="1512253"/>
              <a:ext cx="11420056" cy="3833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Login | AMAR (Andalas Management Review)">
              <a:extLst>
                <a:ext uri="{FF2B5EF4-FFF2-40B4-BE49-F238E27FC236}">
                  <a16:creationId xmlns:a16="http://schemas.microsoft.com/office/drawing/2014/main" id="{18EFAE55-EE75-6B28-F49C-1119FAD4C4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0" t="6380" r="3622" b="10018"/>
            <a:stretch/>
          </p:blipFill>
          <p:spPr bwMode="auto">
            <a:xfrm>
              <a:off x="10505076" y="775070"/>
              <a:ext cx="1466397" cy="147436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022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75320-34DD-5738-BB95-FF6E7CA08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EDF83CF-39E2-6521-9C85-1C3C3192CCFA}"/>
              </a:ext>
            </a:extLst>
          </p:cNvPr>
          <p:cNvGrpSpPr/>
          <p:nvPr/>
        </p:nvGrpSpPr>
        <p:grpSpPr>
          <a:xfrm>
            <a:off x="8568028" y="250957"/>
            <a:ext cx="3374034" cy="1312372"/>
            <a:chOff x="220527" y="775070"/>
            <a:chExt cx="11750946" cy="4570676"/>
          </a:xfrm>
        </p:grpSpPr>
        <p:pic>
          <p:nvPicPr>
            <p:cNvPr id="1026" name="Picture 2" descr="Login | AMAR (Andalas Management Review)">
              <a:extLst>
                <a:ext uri="{FF2B5EF4-FFF2-40B4-BE49-F238E27FC236}">
                  <a16:creationId xmlns:a16="http://schemas.microsoft.com/office/drawing/2014/main" id="{B122263C-6D0C-863B-80AF-F16B7A2F82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" t="20956" r="36523" b="26470"/>
            <a:stretch/>
          </p:blipFill>
          <p:spPr bwMode="auto">
            <a:xfrm>
              <a:off x="220527" y="1512253"/>
              <a:ext cx="11420056" cy="3833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Login | AMAR (Andalas Management Review)">
              <a:extLst>
                <a:ext uri="{FF2B5EF4-FFF2-40B4-BE49-F238E27FC236}">
                  <a16:creationId xmlns:a16="http://schemas.microsoft.com/office/drawing/2014/main" id="{74078434-96A2-2FEF-7387-5F21C10890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0" t="6380" r="3622" b="10018"/>
            <a:stretch/>
          </p:blipFill>
          <p:spPr bwMode="auto">
            <a:xfrm>
              <a:off x="10505076" y="775070"/>
              <a:ext cx="1466397" cy="147436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8583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BD34D-AFBC-9CC2-758F-2E9705147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in | AMAR (Andalas Management Review)">
            <a:extLst>
              <a:ext uri="{FF2B5EF4-FFF2-40B4-BE49-F238E27FC236}">
                <a16:creationId xmlns:a16="http://schemas.microsoft.com/office/drawing/2014/main" id="{F42382D0-BB5E-4FE5-CB38-9CA4E5A1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327" y="1193371"/>
            <a:ext cx="10846008" cy="421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921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22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HEMOSTASIS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Asbar Tanjung</dc:creator>
  <cp:lastModifiedBy>Asbar Tanjung</cp:lastModifiedBy>
  <cp:revision>2</cp:revision>
  <dcterms:created xsi:type="dcterms:W3CDTF">2025-02-25T04:05:28Z</dcterms:created>
  <dcterms:modified xsi:type="dcterms:W3CDTF">2025-02-27T09:07:25Z</dcterms:modified>
</cp:coreProperties>
</file>