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4B4E2-DE9F-93EC-E511-75BDE580D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D15E80-7CFE-C421-1BD2-D9DD3FCF5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E901D-A1C4-9742-3F04-A1C12532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6CF47-2E26-E24E-E1BE-0F3A2E1EC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5FA98-B1CF-B016-70EA-70F062838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80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7F614-4F48-DBAB-9D8D-DDAC4566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42C5D-4EC7-D2FC-D3F7-C26311741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55395-2928-9B22-3604-B2EF6C0F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DD2D6-0488-433A-DDE2-744215C4A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4549A-4AD0-B73D-9B12-4334B067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22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4BF4-9072-381D-EE92-E1A5534A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E8A33-F13B-071E-8732-309CCB39C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36FAC-A3CE-6969-AC4C-D1A4B0B0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846F8-EFEE-D1C8-98E2-077841FBB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6A895-9DC3-EBFD-A308-7856B9AD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2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114AA-CC4D-9142-55E3-EE9172E2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19896-1D98-66CA-D47A-5B7E1BF72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DA620-D480-A54C-7E8B-19D421C21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B7BB1-54C2-3C72-6FF0-C89288F47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9FC0D-D645-1678-DF46-E038C408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D41CF-F210-48D9-103B-93A9898E9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30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DED63-4BF6-86FD-E7B8-35B439224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F8872-F80B-1946-923C-09C831D8E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6948B-5122-BA38-7F23-847B230C3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EAB1F1-E6B8-635F-E9D9-1340C33223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86D0F-13E1-9C30-5B92-F5D64ADC93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174B32-CD1D-2219-0661-1E70FE1D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5D9018-8B80-C067-748C-877A8AD0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B2D70B-E424-8873-1A0D-465394954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8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3B97D-08FA-1A6D-D449-35ACE90A8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FED9C-D3F2-B8F1-6AF5-D02CEF3E6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6FF30A-481A-4FD4-F216-185BBDEE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627DE-E7F4-3E84-9EC3-FCBF72398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9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452B54-6D88-D628-B193-F23E3D40E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33F976-17E0-4755-C46B-7D00310FF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4065C-D101-E144-8206-97A7D43F2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1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39B7A-EDFE-E3DD-F44F-95B1F7E03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CD7E0-51D0-FFE1-FF7F-C315C3044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7F81E-CA34-0279-D71D-E32FA408E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CDB2C-CE91-D2B3-82E1-C34BAF27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C64BA0-F938-FE88-F4BE-62BE9A2D1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003CC-8E66-DA96-75C8-6CA6816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3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75D44-5219-39F6-8EC1-2BA891B27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996CF3-8B2D-6DDF-961E-C279A22AD3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C73DB-BA43-FE96-2B18-006F77A1A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627C8-D956-456F-CA2A-1555C8C39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2D6F0-466B-06AA-B0C3-AB62C86E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3C085-9C47-841C-246E-BF55F8FC1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3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F8E37-CDE8-26FE-06F3-77F81F55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C7D6C-BB11-9480-75D9-129501CCA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20DE-80C3-F32F-013B-D7ABF3EB9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ED555-5C6D-CC55-7F93-7F84E627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33702-9ACA-65BE-10A8-08F1EF756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9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A0EC3F-D033-608E-D32E-216F34BB0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16872-CD5E-F51B-42F0-3169B9BD6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9C2A1-16D0-A4BF-8F0B-BE2167B1D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A8274-7640-0097-E57F-3C71BEB2B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B90C6-37E6-2147-A430-E3154058E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2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22E881-BF71-C71A-6D84-F322E6ABC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A7136-BA1D-5455-A889-1C323DCFE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B0DB0-0CA2-DF6D-9F1A-E71C1039DA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A5356-EBF0-442C-AADC-BBD66204E638}" type="datetimeFigureOut">
              <a:rPr lang="en-US" smtClean="0"/>
              <a:t>30-Apr-25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2A23C-C04B-BAFF-4209-320C62EDC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703ED-25A3-ABB8-705E-BB1A58DD7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A2C85-11E2-47C2-9CBB-B16DBBF45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9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4B576-01D7-86A9-7CF7-1427D670E2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Hemostasis &amp; cascade hemostasis</a:t>
            </a:r>
          </a:p>
        </p:txBody>
      </p:sp>
    </p:spTree>
    <p:extLst>
      <p:ext uri="{BB962C8B-B14F-4D97-AF65-F5344CB8AC3E}">
        <p14:creationId xmlns:p14="http://schemas.microsoft.com/office/powerpoint/2010/main" val="395812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A3D5B4-9C22-A19B-481F-3614A0785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6" y="1503336"/>
            <a:ext cx="11353007" cy="354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6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C55A0-1538-A300-EEF3-42B29F195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B821C6-23A5-C410-ED9D-A3587DC94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410" y="739523"/>
            <a:ext cx="7996392" cy="537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1E9E1-2440-6461-C56D-D58CA3F45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40830D-AB7B-2F84-32B7-F092AC0BA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99" y="1611824"/>
            <a:ext cx="11019002" cy="385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4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6A3D9-2DDA-EECF-1DF3-5DA11B073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9B0743-A329-A312-D526-987AD0BC1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456" y="317074"/>
            <a:ext cx="7983087" cy="622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7537C-4E98-456F-3356-E82BD0DFB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D1C98B-EA7B-ABDE-9C92-D2361AA51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5" y="461773"/>
            <a:ext cx="5951410" cy="593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7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2088-2152-F286-0BE5-7C96B0D7C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780F42-A2A1-F394-84B2-2FC9FAF1D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11" y="786539"/>
            <a:ext cx="10913578" cy="528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82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E3CE2-8C23-C921-6CBD-54407920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5B53D3-90CF-6820-62A2-4FE7B70B6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210" y="593486"/>
            <a:ext cx="7255580" cy="567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56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9E8CA-4F9C-FD90-A315-7BBEFF84B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FA5A4-C2DE-6393-2939-079DCF06C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71" y="825285"/>
            <a:ext cx="10661657" cy="520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07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8242B-CBF9-13FF-6D46-446855765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41276A-41E7-6B7C-7429-B4867C23B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684" y="441856"/>
            <a:ext cx="7950631" cy="597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59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75A2D-8723-2D7A-52DA-3021F35B7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228443-5517-8158-F4C8-E03A1D254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54372"/>
            <a:ext cx="8229599" cy="614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62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7BEC6-0B07-AFFE-F1EA-E87C8B657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1F9EC1-3F37-EA7D-B4A8-E394411E2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735" y="75978"/>
            <a:ext cx="8880529" cy="670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36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208C2-79D3-D4EB-AF6C-9662673F0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6FBEF7-1478-D2DB-6FE6-7C99D0E76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296" y="433953"/>
            <a:ext cx="8180010" cy="618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60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4F6CA-39DB-E87B-3030-F0AD21521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AD35A4-CFED-3DE4-A409-7635360E9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299" y="253679"/>
            <a:ext cx="8245098" cy="615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60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11D51-22E8-7198-DE5F-CF67ED979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86" y="2766218"/>
            <a:ext cx="10515600" cy="1325563"/>
          </a:xfrm>
        </p:spPr>
        <p:txBody>
          <a:bodyPr/>
          <a:lstStyle/>
          <a:p>
            <a:r>
              <a:rPr lang="en-US" dirty="0"/>
              <a:t>Trims</a:t>
            </a:r>
          </a:p>
        </p:txBody>
      </p:sp>
    </p:spTree>
    <p:extLst>
      <p:ext uri="{BB962C8B-B14F-4D97-AF65-F5344CB8AC3E}">
        <p14:creationId xmlns:p14="http://schemas.microsoft.com/office/powerpoint/2010/main" val="1792992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Widescreen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Hemostasis &amp; cascade hemostasis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Asbar Tanjung</dc:creator>
  <cp:lastModifiedBy>Asbar Tanjung</cp:lastModifiedBy>
  <cp:revision>3</cp:revision>
  <dcterms:created xsi:type="dcterms:W3CDTF">2025-04-25T09:11:01Z</dcterms:created>
  <dcterms:modified xsi:type="dcterms:W3CDTF">2025-04-30T08:17:05Z</dcterms:modified>
</cp:coreProperties>
</file>