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8" r:id="rId6"/>
    <p:sldId id="277" r:id="rId7"/>
    <p:sldId id="259" r:id="rId8"/>
    <p:sldId id="262" r:id="rId9"/>
    <p:sldId id="263" r:id="rId10"/>
    <p:sldId id="265" r:id="rId11"/>
    <p:sldId id="266" r:id="rId12"/>
    <p:sldId id="276" r:id="rId13"/>
    <p:sldId id="271" r:id="rId14"/>
    <p:sldId id="273" r:id="rId15"/>
    <p:sldId id="274" r:id="rId16"/>
    <p:sldId id="27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10:09:38.5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12819 7582 19 0,'0'-2'99'0,"-3"0"-8"16,3 0-7-16,-2-2-7 0,2 2-3 15,-2 1 0-15,2-1 3 0,-2 0 1 0,2 0 3 16,-2 0-1-16,0 0 1 0,0 0-2 16,0 0 2-16,-1 0-4 0,-1 0-5 15,2 1-6-15,-2 1-4 0,0-2-3 0,-3 2-7 16,1-2 1-16,0 2-4 0,-1-2 0 16,1 2-2-16,-3 0-3 0,1 0-4 15,0 2-5-15,-1-2-2 0,-2 2-4 16,3 0-2-16,-3-1 0 0,1 1 1 0,-3 2 1 15,3-2 5-15,-3 2 3 0,0 0 6 16,0 1 3-16,1-1 5 0,-1 2 5 16,0 0-1-16,-1 1 1 0,-1 1 0 15,-2-1 1-15,0 5-2 0,0-1 4 0,-2 1 6 16,-2 3 6-16,0 0 0 0,-1 2 3 16,-3 1 4-16,0 1-8 0,-3 2-5 15,1 1-11-15,-3 1-3 0,0 2-10 16,-1 0-8-16,1 1-3 0,0 1-7 0,3 0-1 15,-3 1-2-15,3 1-1 0,1 0-4 16,-1 1-1-16,1 2 1 0,1 1-2 16,2-1-6-16,-3 2 7 0,3 3-1 0,2 1-1 15,-3 2-1-15,3 0 2 0,2 2 3 16,0 1-9-16,2 1 2 0,2 0-1 16,3 2-1-16,1-2-1 0,3 1-2 15,1-1 2-15,3 2-4 0,4-2 1 0,2 0 1 16,2-3 1-16,3 1 0 0,1 0 2 15,3-2 1-15,2 0-1 0,3 0-1 16,1-2 1-16,5 0 1 0,1 1-1 0,2-3-2 16,3-2-2-16,1-2-2 0,3-3-1 15,2 0 1-15,2-5-1 0,0-1 4 16,4-4 2-16,-2 0 0 0,5-3 2 16,-1-1-5-16,0-4 1 0,5 1-2 0,-1-3 0 15,3-3 1-15,2 0 1 0,2-4 1 16,2-2 0-16,2-2 4 0,-2-2-2 15,2-4-2-15,0 1-3 0,-2-5 1 16,3 1-1-16,-3-5-4 0,-2 1 0 0,-1-2 3 16,-1 0-1-16,0-2-2 0,-2-2 5 15,-1-2-2-15,-1 0-1 0,0-2-1 16,-5-1 2-16,0-3 1 0,-2 1-2 16,1-3 1-16,-5 1-1 0,0-5 2 0,-5 1-2 15,1-4 1-15,-2 0-2 0,-3 0 2 16,-1-2 1-16,-3 0-4 0,-2-2 3 15,-2 0-5-15,-2 0 3 0,-2 0 1 0,-5-2-2 16,1 2 2-16,-5 1-2 0,-1-3 3 16,-3 2 0-16,-2-2-1 0,-2 2-1 15,-5 0 3-15,1 0-2 0,-5 0 0 16,-1 2-3-16,-3-2-1 0,-2 2 1 0,-2 0 0 16,-2 0 3-16,-3 0 1 0,-1 0-1 15,-3 0 3-15,-1 0 0 0,-1-2 2 16,-2 2-2-16,-1 0-2 0,-1 2 3 15,0 0-2-15,-2 0 2 0,2 4-1 0,-2 0-2 16,0 1 2-16,-2 3 2 0,2 1 1 16,-2 2-3-16,0 3 0 0,-2 1 0 15,1 2 0-15,-1 2-2 0,2 2-2 0,0 1 0 16,2 1-2-16,0 4 5 0,4-1 1 16,1 1-4-16,1 1-2 0,0 3 0 15,5-1-4-15,-3 1-8 0,3 1-15 16,2 2-16-16,-3 0-34 0,3 2-80 0,-2 2-105 15,1 0-102-15,3 2-109 0,2 0-71 16,0 2-10-16,0 0 55 0,0 0 95 16</inkml:trace>
  <inkml:trace contextRef="#ctx0" brushRef="#br0" timeOffset="2970.05">17611 3189 196 0,'-2'-2'229'0,"-1"0"-14"0,1 0-10 0,0 2 3 16,0-2 12-16,0 2 13 0,0 0 16 0,0 0 3 15,-2 0-7-15,1 4-15 0,-1 4-23 16,-2 3-32-16,-1 4-34 0,1 6-25 16,-2 4-21-16,-3 8-20 0,-2 3-15 0,1 8-9 15,-1 1-9-15,-2 5-8 0,0 3-5 16,1 0-9-16,-1 1-7 0,2-1-4 0,-2 2-5 16,2-1-12-16,3-1-17 0,-3 0-37 15,3-3-78-15,1 0-105 0,1-7-103 16,3-1-93-16,1-4-86 0,0-7-16 0,2-5 50 15,2-6 90-15,-2-7 95 0</inkml:trace>
  <inkml:trace contextRef="#ctx0" brushRef="#br0" timeOffset="3191.8">17465 3568 133 0,'2'-25'240'0,"0"2"24"0,0 2 14 15,0 4 19-15,2 4 21 0,1 0 18 16,-1 3-2-16,2 4-21 0,3 3-45 0,-1 5-52 16,3 1-51-16,1 9-55 0,3 3-41 15,0 4-22-15,0 4-13 0,0 4-14 0,2 3-30 16,-3 2-55-16,1 3-110 0,0 1-126 16,0 0-141-16,-2 2-97 0,-3-2-33 15,1 1 26-15,-1-3 93 0,-1-4 115 0</inkml:trace>
  <inkml:trace contextRef="#ctx0" brushRef="#br0" timeOffset="3409.14">17560 3808 203 0,'-4'-8'243'0,"2"1"12"16,-1-1-35-16,6 1-40 0,-1 1-36 15,4-2-23-15,0 1-18 0,5-1-25 0,0 0-29 16,3-1-50-16,1 1-69 0,2-1-83 16,2 1-92-16,-2 1-50 0,2-1-22 0,-2 0 15 15</inkml:trace>
  <inkml:trace contextRef="#ctx0" brushRef="#br0" timeOffset="3622.98">18015 3374 339 0,'-2'-2'430'0,"-2"2"81"16,-1 4 6-16,1 3-55 0,0 5-70 0,-2 3-82 16,1 4-81-16,1 4-72 0,0 5-54 15,0 3-34-15,2 1-25 0,-1 4-18 0,3 1-14 16,0 1-32-16,3 2-65 0,-1-2-123 15,0 2-136-15,4-4-136 0,0 0-87 16,1-3-28-16,-1-5 38 0,0-1 106 16</inkml:trace>
  <inkml:trace contextRef="#ctx0" brushRef="#br0" timeOffset="4221.1">18023 3286 41 0,'-4'0'189'15,"2"0"5"-15,0 0-9 0,0 0-7 16,0 0-1-16,2 0-6 0,-2-2-4 0,2 2-6 15,2-2-12-15,0-1-16 0,2-1-22 16,2 0-21-16,3 0-19 0,1 0-22 16,1 0-15-16,2 1-13 0,2-1-10 0,-1 2-3 15,1 2-5-15,0 0-2 0,0 0-1 16,-2 2 1-16,-1 2 2 0,1 1-2 16,-5 1 1-16,1 4 3 0,-3-1 0 0,1 1 0 15,-3 1 3-15,0 1 1 0,0-1-1 16,1 0 0-16,1 1 0 0,0-3 0 15,3 3-3-15,-1-3-3 0,1 1 0 0,-1-1-1 16,1 1 3-16,-1-3 17 0,-2 3 31 16,3 0 38-16,-5 1 36 0,0 0 26 0,-4 1 13 15,0 1-4-15,-4 2-22 0,-2 3-30 16,-5 1-30-16,1 2-21 0,-5-1-16 0,-2 3-13 16,0 2-9-16,-2-2-16 0,0 2-18 15,0-2-35-15,0-1-79 0,2-1-105 16,2 0-110-16,4-3-108 0,3-3-78 0,2-4-19 15,3-1 50-15,6-5 90 0</inkml:trace>
  <inkml:trace contextRef="#ctx0" brushRef="#br0" timeOffset="4553.31">18832 3299 64 0,'6'-15'356'0,"1"4"104"0,-5 1 78 16,-2 3-25-16,-2 1-55 0,-3 0-68 15,-1 4-85-15,-4 0-94 0,-1 4-74 16,-2 2-47-16,-2 4-29 0,1 3-22 16,-3 4-12-16,0 3-8 0,0 3-5 0,0 3-5 15,4 3-2-15,0 2-3 0,5-1-1 16,4 3 1-16,4-1 2 0,2-1-1 0,2-1-1 15,7-1 2-15,1 0-1 0,5-5-1 16,5 1-5-16,3-4 2 0,2-2 1 0,5-3-7 16,0-1-12-16,0-3-22 0,-1-1-64 15,1-1-134-15,-2-2-137 0,-1-1-146 16,-3 1-71-16,-3-2-18 0,-2-2 43 0,-2 0 119 16</inkml:trace>
  <inkml:trace contextRef="#ctx0" brushRef="#br0" timeOffset="20206.72">18095 4206 64 0,'-2'0'98'0,"-2"2"-6"0,2-2-6 15,0 2-8-15,0-2-8 0,0 0-10 0,2 0-13 16,-3 0-10-16,3 0-8 0,-2 0-5 16,2 0-5-16,0 0-3 0,0 2-1 0,-2-2 2 15,2 0 2-15,0 2 6 0,-2-2 4 16,2 2 6-16,-2 0 5 0,0 0 3 16,0 1 6-16,-2 3 3 0,1 0 5 15,-1 0 2-15,0-1 2 0,-2 3 4 0,-1-1-1 16,1 1 0-16,-3 0-1 0,1 1-2 15,-1 1-3-15,1-1-6 0,0 3-3 0,-3-1-3 16,3 2-4-16,-3 1-3 0,0-1 0 16,-1 2 5-16,-1 1 3 0,0 1 6 15,1 0 8-15,-3 0 6 0,-2 2 4 0,-2 2 4 16,-2 2 1-16,-3 2-1 0,-1 3-3 16,-1 1 0-16,-3 3-2 0,-1 3-7 0,-4 1-4 15,-2 4-3-15,-2 2-3 0,-2 1-7 16,-4 5-4-16,-3 2-3 0,-2 1-5 15,-4 4-2-15,-4 4-8 0,-4 2-2 16,-3 0-4-16,-1 2-2 0,-3-2-7 0,0 0 1 16,1-2-2-16,1-2-3 0,0-3 0 15,5-1-4-15,4-4 1 0,2-3-2 16,4-2 1-16,4-4 0 0,5-4-4 0,2-2-22 16,6-3-52-16,2-4-78 0,7-3-96 15,2-3-101-15,4-2-108 0,6-3-43 16,2-5 17-16,7-1 59 0,2-7 85 0</inkml:trace>
  <inkml:trace contextRef="#ctx0" brushRef="#br0" timeOffset="21603.94">18157 4336 31 0,'2'0'53'0,"0"0"-4"0,2 0 0 16,3 0-2-16,1 0 3 0,-2 0 0 16,3 2 1-16,1-2 3 0,3 2 2 15,0-1 0-15,2 3 4 0,-1 0-3 16,6 0 1-16,-1 2-2 0,0 1 2 0,4 1-1 15,0 0-3-15,0 1 2 0,3 2-1 16,1 1-3-16,1 1-1 0,-1 1 5 16,3 1 8-16,2 0 9 0,2 2 9 0,2 0 8 15,0 0 4-15,4 1 0 0,0 1 0 16,2 0-2-16,3 0 1 0,1 0-2 0,1 2-1 16,0 2-1-16,-1-1 0 0,3 3 0 15,2 2 6-15,-1 2 8 0,3 1 6 16,2 0 1-16,5 3-1 0,-1-1-10 0,2 3-19 15,1 1-15-15,1 2-15 0,1 0-15 16,1 2-14-16,-1 0-4 0,1 4-4 16,1-2-5-16,0 1-1 0,-3-1 3 15,3-2 2-15,-3 0-3 0,-1 0 4 0,-3-3 0 16,0-1-4-16,-4 0-1 0,0-2-1 16,-4-1-2-16,-2 1-5 0,-1-2 2 15,-3-1 1-15,-3-1-2 0,-2 1-3 16,-1-3 3-16,-4 1 2 0,-1-2 0 0,-2-1 1 15,-2-1 2-15,-3 0 4 0,-1-4 0 16,-3 0 2-16,-2-2-4 0,-2 0-2 0,-2-4 1 16,-2 0-2-16,0-1-5 0,-5-3 0 15,1-1-2-15,-3-3 2 0,-1 1-2 16,-1-2 1-16,-2-1-7 0,1-1-19 16,-1 0-54-16,-2-2-106 0,-2 0-123 15,0-2-132-15,0 0-94 0,-2 0-36 0,-5-4 26 16,-1 0 90-16,-3-2 115 0</inkml:trace>
  <inkml:trace contextRef="#ctx0" brushRef="#br0" timeOffset="30848.19">13625 6285 50 0,'0'0'108'0,"0"0"-9"16,0 0-11-16,0-2-11 0,0 2-13 15,0 0-11-15,2 0-11 0,-2 0-7 0,0 0-5 16,0 0-3-16,0 0 1 16,0 0 6-16,0 0 10 0,0 0 16 0,0 2 18 15,2-2 29-15,-2 2 32 0,2 1 33 16,0 5 26-16,1 3 25 0,-3 5 15 0,2 6 0 15,-2 7-12-15,0 5-25 0,0 10-27 16,0 4-33-16,0 7-31 0,0 2-28 16,0 4-26-16,0 4-13 0,0 0-13 15,0 1-10-15,2-1-8 0,0-2-4 0,0 0-3 16,2-4-10-16,-2-2-24 0,3-4-50 16,-1-3-79-16,0-4-93 0,0-4-90 15,1-4-88-15,-3-8-69 0,2-3 3 0,-2-8 52 16,2-4 79-16</inkml:trace>
  <inkml:trace contextRef="#ctx0" brushRef="#br0" timeOffset="31142.53">14050 6408 210 0,'5'-15'328'0,"-1"2"57"0,-2 5 4 0,2 3-1 15,-2 6-22-15,3 7-30 0,-3 7-46 16,2 12-47-16,-2 9-52 0,2 10-67 0,-2 5-45 16,3 6-34-16,-3 6-18 0,2 2-11 15,0 2-4-15,0-1-9 0,1 3-18 16,-1-2-37-16,0-3-70 0,0-3-81 0,1-2-86 15,-3-3-78-15,-2-5-58 0,0-3-34 16,0-6 6-16,-4-6 47 0,-3-4 67 16,-1-7 72-16</inkml:trace>
  <inkml:trace contextRef="#ctx0" brushRef="#br0" timeOffset="31281.15">13832 7266 123 0,'0'-19'199'0,"3"-2"-6"16,3 2-17-16,0 0-24 0,5 0-27 16,-1 1-32-16,5 3-27 0,0 2-32 0,4-2-51 15,2 1-61-15,3 1-88 0,1 0-51 16,0-1-27-16,1 1-8 0</inkml:trace>
  <inkml:trace contextRef="#ctx0" brushRef="#br0" timeOffset="31732.28">14673 6791 112 0,'-2'-2'257'0,"0"1"50"0,-3-1-10 0,-1 2-10 15,-3 0-9-15,1 2-9 0,0 1-13 16,-5 3-24-16,0 4-24 0,0 1-30 15,-1 2-25-15,-3 4-28 0,2 3-25 0,-2 0-22 16,2 3-18-16,2 2-16 0,1-2-13 16,-1 2-11-16,5-2-5 0,-1-2-6 15,3 0-2-15,1-4-5 0,3-2-2 0,2-4 5 16,2 1-5-16,3-7 3 0,1-1-3 16,3-4 6-16,-1-2-3 0,5-5-2 15,-1-1 2-15,1-3-3 0,2-3 0 0,0-1-1 16,0 0 2-16,-1 0-1 0,1-1 2 15,0 5 0-15,-2 0-3 0,-1 3-2 16,1 2-2-16,0 2 2 0,0 4-3 16,-3 4 4-16,-1 2 5 0,-3 3 11 0,0 3 8 15,-4 5 7-15,-2 2 7 0,-2 4 4 16,-4 4-1-16,0 3-9 0,-5 1-7 16,-2 3-6-16,-2 0-6 0,-1 2-4 15,-4 1-3-15,-1-1-6 0,0 0-14 0,0 0-35 16,0-3-100-16,0-1-144 0,4-4-164 15,2-3-98-15,0-4-39 0,4-4 6 16,1-3 84-16,1-5 134 0</inkml:trace>
  <inkml:trace contextRef="#ctx0" brushRef="#br0" timeOffset="32233.93">15769 6633 112 0,'-2'-7'189'0,"0"1"1"0,-2 0-1 15,-3 4 0-15,1 2-3 16,-5 2 1-16,1 6 12 0,-3 1 16 0,-2 7 23 16,1 5 17-16,-3 1 11 0,2 7-11 15,0 1-25-15,2 1-39 0,3 1-43 0,5 1-44 16,3-1-33-16,4-1-24 16,3-3-15-16,3-1-10 0,5-2-7 0,2-3-6 15,2-1-7-15,0-3-13 0,4-3-33 16,0-2-69-16,0-3-110 0,0-3-108 0,2-3-109 15,-1-4-92-15,1-6-22 0,-2-1 38 16,0-5 90-16,0-3 103 0</inkml:trace>
  <inkml:trace contextRef="#ctx0" brushRef="#br0" timeOffset="32440.41">16110 6610 192 0,'4'-9'318'0,"0"1"75"15,-1 2 34-15,1 6 0 0,-2 4-26 16,0 4-33-16,0 5-45 0,0 4-68 16,0 4-78-16,0 4-67 0,1 4-43 0,-1-1-27 15,0 5-24-15,0-1-31 0,0 0-94 16,0 3-130-16,0-3-133 0,0 0-138 16,1-1-65-16,-3-4-15 0,0-5 63 0,0-1 118 15</inkml:trace>
  <inkml:trace contextRef="#ctx0" brushRef="#br0" timeOffset="32611.47">16025 6917 188 0,'0'-8'284'0,"2"1"42"0,3-1-28 15,-1 1-46-15,4-1-51 0,3 0-42 16,2 1-39-16,-1-1-46 0,5-1-76 15,0-1-94-15,2 1-103 0,2-3-97 0,1-1-54 16,-1-2-19-16,0-1 28 0</inkml:trace>
  <inkml:trace contextRef="#ctx0" brushRef="#br0" timeOffset="32922.33">16427 6447 13 0,'3'-6'204'16,"-1"0"25"-16,0 2-17 0,0 0-33 0,2 1-28 16,3-1-16-16,-3 2-9 0,2 2-7 15,3-2-10-15,-1 2-6 0,0 2-10 16,1 0-5-16,2 4-5 0,1-1-1 16,-1 5 3-16,2 1 5 0,-3 4 9 0,1 5 11 15,-1 2 21-15,-3 3 17 16,-1 4 6-16,-4 3-2 0,-2 2-8 0,-4 3-16 15,0-1-30-15,-5 2-31 0,1 0-20 16,-3 0-18-16,-2 0-18 0,1-4-37 0,-1 1-88 16,0-1-131-16,-2-3-157 0,3-3-115 15,-3-3-54-15,-2-2-3 0,0-2 66 16,2-4 117-16</inkml:trace>
  <inkml:trace contextRef="#ctx0" brushRef="#br0" timeOffset="37887.87">19876 6205 62 0,'0'-2'69'0,"0"2"-2"16,0-2 1-16,0 2-1 0,0 0-4 16,0 0-2-16,0 0 1 0,0 0 0 15,0 0 3-15,2 2 17 0,-2 1 26 16,2 7 29-16,2 5 24 0,-2 8 14 0,0 8 6 16,0 11-9-16,0 5-19 0,1 8-22 15,-3 3-26-15,2 2-19 0,0 1-18 16,0 2-14-16,2-2-17 0,-2 2-8 0,2-2-10 15,-1-2-20-15,1 0-37 0,0-5-46 16,-2-3-51-16,2-5-59 0,-1-4-60 16,1-4-57-16,-2-8-35 0,2-3 7 15,-2-6 32-15,0-6 44 0</inkml:trace>
  <inkml:trace contextRef="#ctx0" brushRef="#br0" timeOffset="38187.58">20231 6306 153 0,'4'-16'266'0,"-2"5"36"0,1 1-11 16,-1 7-9-16,0 6-6 0,0 7-6 15,0 11-10-15,0 9-15 0,2 10-37 0,-1 8-49 16,1 7-48-16,-2 2-36 0,2 4-29 16,0 2-22-16,1 0-31 0,1-2-67 15,-2 2-76-15,2-4-82 0,1-2-85 0,-1-2-91 16,-2-5-56-16,1-4 19 0,-5-5 51 16,0-4 69-16</inkml:trace>
  <inkml:trace contextRef="#ctx0" brushRef="#br0" timeOffset="38356.62">20060 6978 167 0,'-2'-11'211'0,"4"1"-8"0,0 1-38 15,4-1-47-15,0 2-32 0,5-1-20 16,2 1-14-16,4 1-23 0,2-1-43 0,4 2-63 15,2-1-87-15,1-1-47 16,-1 0-25-16,3 1-8 0</inkml:trace>
  <inkml:trace contextRef="#ctx0" brushRef="#br0" timeOffset="38777.19">20796 6635 28 0,'-4'-2'234'0,"-2"4"45"16,-1 2 17-16,-1 2-5 0,-3 3-4 16,1 5-10-16,-1 3-16 0,-2 2-23 15,3 2-42-15,-3 3-42 0,3 1-45 0,-1 0-32 16,2 0-22-16,1-1-20 0,2-3-10 16,-1 0-8-16,5-3-6 0,0-3-4 15,0-2-3-15,2-3-3 0,2-1 0 16,0-3 1-16,2-2 2 0,3-2-3 0,-1-2 0 15,3-4 1-15,-1 0-2 0,3-2 0 16,-1 1-4-16,3-3 4 0,0 2-1 16,-1-1 0-16,3 1-2 0,-2 2 1 0,0 0 3 15,-1 2-3-15,-1 2 2 0,-1 2 4 16,1 2 17-16,-5 4 13 0,1 3 12 16,-5 4 9-16,-4 6 6 0,-3 2 1 0,-1 6-11 15,-4 1-8-15,-3 3-10 0,-4-1-6 16,0 2-8-16,-2 1-5 0,-2-1-5 15,-3-2-13-15,1 1-34 0,0-3-87 16,-2 1-121-16,-1-5-136 0,1-1-118 0,-1-2-53 16,3-4-4-16,0-2 67 0,2-4 112 15</inkml:trace>
  <inkml:trace contextRef="#ctx0" brushRef="#br0" timeOffset="40915.87">21952 6605 49 0,'0'-4'103'0,"0"0"-6"16,2-2-8-16,0 1-6 0,0-1-8 15,3 0-14-15,1-1-15 0,0 1-10 16,1-2-8-16,1 1-4 0,3-1-4 0,-1 2-3 16,1-1 0-16,-1 1 0 0,1 0 2 15,0 2-1-15,-1-1 3 0,1 1-1 16,-3 0 2-16,-1 0 1 0,-1 2-1 15,0 0 0-15,1 1 3 0,-3-1 10 0,0 2 13 16,-2 0 21-16,0 0 15 0,0 3 13 16,-2 3 2-16,-2 6-3 0,-4 3-17 15,-3 8-23-15,-1 3-14 0,-3 9-13 16,-4 1 1-16,0 6 9 0,-2 0 18 0,0 1 26 16,0 1 31-16,2 0 34 0,2-4 24 15,3 0 12-15,3-4-4 0,3-1-18 16,4-5-27-16,2-1-33 0,4-3-32 15,4-3-22-15,5-2-19 0,4-2-11 0,4-4-2 16,3-3-10-16,1-5-36 0,5-1-85 16,1-2-109-16,3-6-118 0,2-2-129 15,2-5-67-15,0-5-7 0,1-3 61 0,-1-2 101 16</inkml:trace>
  <inkml:trace contextRef="#ctx0" brushRef="#br0" timeOffset="41380.33">22943 6085 156 0,'-11'-6'173'0,"0"0"-6"0,1 2-9 16,1 1-7-16,-1-1-11 0,1 2-18 15,-1 2-18-15,1 0-22 0,1 4-17 16,-1 1-14-16,1 5-5 0,-1 3-3 16,-1 4 0-16,1 4 4 0,1 4 8 0,-1 2 11 15,1 1 12-15,2 3 10 0,1-3 7 16,1 1 2-16,4-2-2 0,0-3-8 15,4-1-10-15,1-2-17 0,1-4-12 0,2-3-12 16,3-5-9-16,0-3-7 0,3-4-9 16,1-4-1-16,0-4-4 0,2-3-3 15,0-5-1-15,0-1 1 0,-2-4-2 16,-3 0 0-16,1-2 1 0,-5-2 9 0,1 2 15 16,-5-2 22-16,-2 2 22 0,-2 2 13 15,-4 0 6-15,0 4-4 0,-5 0-10 16,1 3-26-16,-3 3-31 0,-1 1-60 0,-1 4-84 15,0 1-100-15,1 3-104 0,1 0-112 16,2 0-60-16,1 2 10 0,4-1 58 16,0 1 84-16</inkml:trace>
  <inkml:trace contextRef="#ctx0" brushRef="#br0" timeOffset="41646.04">23256 5829 159 0,'2'-5'310'0,"0"1"69"0,-2 4 30 16,-2 2 3-16,2 5-17 0,-4 5-37 16,-1 7-41-16,1 7-52 0,-4 7-69 0,-1 7-64 15,-1 6-45-15,-3 5-26 0,-2 2-21 16,0 6-14-16,1 2-9 0,-1 2-8 15,0 2-7-15,0 2-20 0,0-3-47 16,0-1-99-16,3 0-126 0,-1 0-133 0,3-4-111 16,1-4-44-16,3-3 12 0,-1-7 78 15,3-3 118-15</inkml:trace>
  <inkml:trace contextRef="#ctx0" brushRef="#br0" timeOffset="41973.35">23321 6677 49 0,'-4'-6'226'0,"-2"4"40"16,0 4-16-16,-3 4-19 0,-2 5-20 16,3 3-19-16,-3 3-21 0,3 2-25 0,-1 2-24 15,3 0-23-15,2 0-22 0,2 0-18 16,2-2-16-16,2 0-15 0,4-4-7 15,1 0-6-15,1-3-6 0,1-5 0 16,1 1-4-16,3-6 1 0,0-2-3 0,-1-2 0 16,1-4 3-16,2-3-4 0,-3-1 3 15,-1-3 0-15,0 0-2 0,-5-3 0 16,0 1 0-16,-4 0 3 0,-2-2 0 0,-2 2 2 16,-4-1 0-16,-3 1-1 0,-3 4-12 15,-1 3-54-15,-4 2-87 0,-2 4-110 16,-2 2-96-16,-2 4-48 0,-1 2-18 15,-3 2 39-15</inkml:trace>
  <inkml:trace contextRef="#ctx0" brushRef="#br0" timeOffset="48673.79">13263 5961 24 0,'2'5'42'0,"-2"1"5"0,2 2 8 16,-2 1 3-16,2 5 7 0,-2 1 6 16,0 2 1-16,0 6-2 0,-2 2-2 15,2 5-2-15,-2 3-5 0,2 3-4 0,-2 6-5 16,2 5-2-16,-2 5-4 0,2 5-5 16,0 4-5-16,0 5-7 0,0 3-1 15,0 3-5-15,0 5-3 0,0 3 1 16,2 2-3-16,-2 1 1 0,2 5-2 0,0 0 1 15,0 3-6-15,1 1-5 0,1-1 0 16,-2 0-3-16,2-1-2 0,0-1 1 16,1-3-1-16,-3-4 3 0,2-2-1 0,-2-6 1 15,2-3-5-15,-2-6-9 0,0-6-19 16,1-4-30-16,-1-7-41 0,0-6-55 0,0-8-57 16,0-4-21-16,-2-7 3 0</inkml:trace>
  <inkml:trace contextRef="#ctx0" brushRef="#br0" timeOffset="50658.96">13259 6113 14 0,'0'0'48'0,"2"-2"-5"0,0 2-1 0,0-2 1 16,2 2 4-16,3-2 3 0,-1-1-1 16,3 1 1-16,1-2 1 0,1 0-4 15,-1 0 1-15,3-1-1 0,0 1 0 16,-1-2 0-16,3 0 1 0,2 1 2 0,0 1 5 15,0-2 4-15,4 0 8 0,0 1 4 16,5-1 5-16,-1 0 3 0,5 1-1 16,2-3-2-16,4 2-2 0,0-1-1 15,4-3-1-15,0 2-4 0,2-1 0 0,3 1-1 16,1-1-1-16,1 1 0 0,2 1 2 16,1-1 5-16,1 0 0 0,0 3 1 15,0-1-4-15,2 0-5 0,-3 0-5 16,1 1-4-16,0-1-6 0,0 0-3 0,0 2 0 15,2-1 4-15,-1 1 4 0,4 0 6 16,-1 0 0-16,2-1-2 0,2 1-3 16,0-2-9-16,3 0-9 0,-1 1-11 0,3-1-3 15,-1-2-9-15,1 3-4 0,1-3-2 16,3 0-2-16,-3 1-1 0,1-1 0 16,0-1 7-16,-1 1 0 0,1-2 0 15,-3 1-1-15,3-1 1 0,0 1-2 0,-3-1-3 16,3 1 0-16,-1-1 2 0,-1 3 0 15,2-3-3-15,-1 3-1 0,1-1-3 0,-3 2 0 16,1-1-3-16,-1 1-1 0,1 0 1 16,-3 0 0-16,-2 1-2 0,-1-1 0 15,-3 2 2-15,-2-2 1 0,-5 1-1 16,-1-1 1-16,-3 2 3 0,-4-1-3 0,-1 1-1 16,-6 0-3-16,-1 0 3 0,-2 0-1 15,-3 0-2-15,-3 1 3 0,-3 1 0 16,-2 0 4-16,-4 0-2 0,-1 0 0 0,-1 2 1 15,-2-2-2-15,-3 2 0 0,3 0 0 16,-3 0-1-16,-1 0 1 0,-1 0 2 16,0 0 0-16,-1 0 0 0,1 0-3 15,-2 0-1-15,-2 0 3 0,2 0 1 0,-1 0-4 16,1 0 0-16,-2 2 1 0,0-2-2 16,0 2-2-16,0-2-2 0,0 2 6 15,0 0 2-15,1 2 1 0,-1-3 1 16,0 3 1-16,0 2 1 0,2 0-1 0,-2 1-2 15,3 1 0-15,-3 3 4 0,2 1-1 16,0 3 0-16,-2 0-2 0,2 2-1 16,1 4 3-16,-3 0-6 0,2 4 2 15,-2 2 0-15,2 1 3 0,-1 5 2 0,1 3 0 16,-2 0 1-16,0 4-1 0,0 2 1 16,-2 2-1-16,2 3-2 0,-2 1 2 15,0 4-1-15,0 3 1 0,0 2-1 0,0 0-2 16,0 2-1-16,0 0 0 0,2 0-4 15,-2-2 1-15,2-1-2 0,-2-3 1 16,3-2-1-16,-3 1 1 0,2-5 3 16,0 1-2-16,0-4 2 0,0 0 1 0,0-4 2 15,0 0-6-15,0-2 3 0,3-2-1 16,-3-2-4-16,2 1 1 0,0-5-3 16,0 1 5-16,-1-5 0 0,1-1 1 15,-2-2 3-15,2-2-2 0,-2-2 4 0,0-2-6 16,0 0 1-16,-2-3 0 0,3-1-1 15,-3 0-1-15,0-3 2 0,0-1 2 16,-3 1-1-16,1-3 1 0,0 1 3 0,-2 0-1 16,-2-1-7-16,-1 1 4 0,-1-1-1 15,-3 1-1-15,1 0 0 0,-1-1 4 16,-2 1 2-16,1 0-1 0,-3-1 1 16,0-1-3-16,-2 0 0 0,-2-1 1 0,0 1 2 15,-2 0-1-15,-2-1-2 0,-3 1 3 16,-1 2 1-16,-3-2-1 0,-4 1-1 15,0 1-3-15,-4-1 5 0,0 1-2 16,-4 2-3-16,-1-3 0 0,-1 3-1 0,-3-3 3 16,1 3-3-16,-3-1-2 0,-2 1 2 15,-2-1-1-15,-2 3 0 0,-4-1 1 16,0 1 1-16,-5-1 2 0,-1 2 1 16,-1 3 2-16,-4-1-2 0,0 0-4 0,-4 2 0 15,-4 2-1-15,-4 0-3 0,-3 0 3 16,-2 2 0-16,-4-2-2 0,0 2-1 15,0-2-4-15,0 2 5 0,0-2-5 0,0 1 2 16,2-3 4-16,2 0 1 0,3 0 2 16,-1-2-2-16,2 0 0 0,1 1 0 0,1-1-3 15,1-2 2-15,2 1 1 0,4-3-1 16,-1 0 0-16,6 1 0 0,1-3 3 16,4-1-2-16,3 2 1 0,6-3 0 15,2-1-1-15,4 0 3 0,5-1-3 16,4-1 1-16,4-2-3 0,2 2-2 0,6-2-6 15,3-2-14-15,4 2-16 0,4-2-44 16,0 0-69-16,4 0-85 0,1-2-88 16,3 2-85-16,1 0-88 0,3-2-14 0,1 2 41 15,0-2 72-15,0-2 87 0</inkml:trace>
  <inkml:trace contextRef="#ctx0" brushRef="#br0" timeOffset="52090.42">20045 4795 28 0,'-2'17'62'0,"2"0"-1"16,-2 2-1-16,-1 2 0 0,1 2-2 16,0 2 2-16,0 3-4 0,-2 3-2 0,2 1-3 15,-2 3-4-15,-1 5-4 0,1 1-4 16,0 3-1-16,-2 4-6 0,1 3-2 15,-1 1-4-15,2 3-3 0,-3 0-4 0,1 4-8 16,0 0-3-16,1 2-2 0,-1 4 0 16,2 4 1-16,0 1 1 0,-1 3 3 15,1-1 2-15,2 2-1 0,-2 2-2 16,2 1 1-16,-3-1-2 0,3-2 4 0,-2 0 3 16,2 1 5-16,-2-1 5 0,2-2 4 15,-3 1 4-15,3-1 1 0,-2-1 0 16,2 1-3-16,0-1-3 0,0-1-5 15,2-1-6-15,-2-1-5 0,2-1-3 0,0-4-2 16,2 0 0-16,-2-4-3 0,2-2 4 16,0-4 1-16,2-3-2 0,-2-3-2 15,2-5-3-15,1-2 1 0,-1-4-2 16,0-3-1-16,0-3 0 0,-1-3-3 0,1-4-20 16,-2-2-29-16,-2-2-45 0,2-4-62 15,-2-4-67-15,-2-1-31 0,-2-4 0 16,-1-4 20-16</inkml:trace>
  <inkml:trace contextRef="#ctx0" brushRef="#br0" timeOffset="53619.2">20055 5203 59 0,'9'-4'92'0,"-1"2"7"0,3-2-4 15,2 2-5-15,4-2-2 0,2-1-1 0,4-1 3 16,4 0 1-16,5-1 7 0,2-1 0 16,6 0 1-16,3 1 3 0,3 1-1 15,3 0 1-15,6 1-6 0,2 1-5 0,4 0-8 16,5 2-11-16,2-2-13 0,4 2-7 15,0 0-7-15,2 0 0 0,2 2 2 16,0-1 2-16,2 1 5 0,1 0 1 16,3 0 5-16,1 0 2 0,4 0 2 0,-1 0-1 15,5 0-3-15,3 0-2 0,1-2-7 16,0 2-8-16,2-2-5 0,1 0-5 0,-3 0-4 16,0 0-6-16,1 0-5 15,-1-2-1-15,0 2-3 0,0 1-4 0,1-1-1 16,-3 0-4-16,-2 2 0 0,-2 0-4 15,0 0-4-15,-5 0 0 0,1 0 0 16,-5 0 2-16,-3-2-1 0,-3 2 2 0,-5-2 6 16,-1 2-4-16,-6-2 0 0,-3 2-2 15,-4 0-2-15,-2 0 3 0,-7 0-3 16,-1 2 2-16,-5-2 0 0,-2 2 2 16,-6 0 0-16,-2 2-2 0,-3-3-1 0,-4 3 3 15,-2 0 1-15,-4 0 3 0,0 2 1 16,-4-1 10-16,-2 1 12 0,-1 0 7 0,-1 1 6 15,-3 3 4-15,0-1 0 0,1 1-7 16,-3 3-10-16,0 1-7 0,0 1-5 16,1 0-3-16,-3 4-4 0,2 2 0 15,-2 4-1-15,0 2-1 0,0 1-1 0,0 4-2 16,-2 3-3-16,3 3 1 0,-3 4-1 16,0 2 0-16,0 1 1 0,0 5 0 15,0 3 3-15,0 1 1 0,-3 3-2 16,3 2-1-16,-2 0-3 0,2 0 4 0,-2 0 0 15,0-2-2-15,0 2 2 0,0-2-3 16,0-2 5-16,2-1-3 0,0-1-3 16,0-3 2-16,0-3 0 0,0-3-3 0,0 0 2 15,2-4-4-15,-2-4 0 0,2-2 1 16,-2-1 0-16,2-3 2 0,-2-1 3 16,0-2 4-16,-2-5 0 0,2 1-2 0,-2-2 1 15,-2 0-2-15,-1-4-2 0,1 0-3 16,-2-1 0-16,-1-1 1 0,1-4-1 15,-2 3 4-15,-1-3 0 0,-1-1 1 16,-1 1-4-16,0-1 1 0,1-3 2 0,-1 3-7 16,-1-3-1-16,-1 1 3 0,0 0 3 15,-2-1-3-15,-2 1 0 0,1 0 1 16,-1-1 1-16,-2 3-3 0,-3-3 1 16,-1 3 4-16,-2-3-1 0,-1 3 2 0,-3-1-3 15,-1 1-1-15,0-2 2 0,-3 1-3 16,-1-1 1-16,-4-1 1 0,-1 1-1 15,-3 0 0-15,0-1-1 0,-3 1 1 0,-1-1 0 16,-3 1 1-16,-2-2-2 0,-2 1 1 16,-2-1 1-16,-2 2-2 0,-2-3 0 15,-2 3-1-15,-1-2 4 0,1 1-1 0,-3-1 2 16,-1 2 3-16,1-3-1 0,-1 3 2 16,-3 0 3-16,2-1-1 0,-2 1 3 15,1 0-2-15,-1 1 1 0,0-1-1 16,1 1-3-16,-1-1 0 0,2 1-1 0,1-1 0 15,1 2-1-15,-2-3-4 0,3 3 5 16,-3-3-1-16,3 3-2 0,-3-1 2 16,3 3 1-16,-1-1 2 0,1 3-3 0,-1 1 1 15,1 0 0-15,1 0-1 0,1 1 1 16,0-1 0-16,1 2 1 0,1 0 0 16,0 0 1-16,4-2-1 0,0 3-2 15,2-3-1-15,2 0-1 0,2 0-2 0,3-1 0 16,-1-1 3-16,3 0-3 0,1-1-1 15,1-1 0-15,0 1 0 0,1-1 0 16,3-1-7-16,-2 1 3 0,4-2 3 0,0 1-1 16,2 0 1-16,3-1 0 0,1-1 2 15,2-1 1-15,3 1-2 0,2-2 3 16,4-3 0-16,2 1-3 0,2 0 0 16,2 0-7-16,3-2-10 0,-1 0-15 0,3-2-20 15,1 0-46-15,1 0-73 0,0 0-88 16,-1-2-82-16,3 2-78 0,2-2-78 15,0 0-10-15,0 0 47 0,-3-4 78 16,3 1 82-16</inkml:trace>
  <inkml:trace contextRef="#ctx0" brushRef="#br0" timeOffset="94670.9">13688 4597 96 0,'-2'-2'128'0,"2"2"-12"16,0-2-6-16,0 2-5 0,0-2-5 0,0 2-7 16,0-2-10-16,0 2-11 0,2-2-9 15,-2 2-3-15,3-2 1 0,-3 0 7 16,2 1 13-16,0-1 16 0,0 0 19 0,0 0 22 16,0 0 23-16,-2 2 31 0,2 0 28 15,0 2 14-15,1 4-5 0,-1 5-16 0,2 4-25 16,2 8-41-16,1 6-42 0,-1 7-30 15,2 8-22-15,1 3-13 0,1 5-11 16,1 1-7-16,2 4-3 0,-1 0-9 16,3 2-4-16,0 0-12 0,0 1-16 0,-2-5-43 15,1-2-82-15,-1-1-103 0,0-5-106 16,0-3-106-16,-3-2-75 0,1-6-6 16,-3-2 57-16,-2-5 89 0</inkml:trace>
  <inkml:trace contextRef="#ctx0" brushRef="#br0" timeOffset="94937.34">14027 4978 49 0,'-15'-4'217'0,"-2"2"40"16,0 4-3-16,3 2-9 0,-1 1-1 15,0 1-2-15,2 4-10 0,5-1-27 0,2 1-37 16,1 1-43-16,5 3-37 0,5-3-30 16,1 2-26-16,2-1-44 0,5-1-72 15,0 1-85-15,2-3-92 0,1-1-100 0,1-1-55 16,-2-3 1-16,2 0 46 0,-2-2 72 16</inkml:trace>
  <inkml:trace contextRef="#ctx0" brushRef="#br0" timeOffset="95266.15">14129 4961 44 0,'-2'-2'209'0,"0"4"28"0,-1 1-15 16,3 3-18-16,0 4-14 0,3 3-9 16,-1 4-16-16,2 0-17 0,0 2-31 15,0 2-32-15,3-2-28 0,1 0-21 0,1 0-16 16,-1-1-10-16,1-3-4 0,1-2-4 15,-1-1-1-15,-1-1-1 0,1-3 3 16,-1-3-2-16,-2-3-1 0,3-2-1 16,-3-2 1-16,1-3-1 0,-3-5 0 0,0 1 1 15,0-5 0-15,0-1 1 0,-1 0-1 16,1 0 1-16,-2 1 3 0,2 1 9 16,-2 3 18-16,0 1 26 0,1 3 32 15,1 2 25-15,-2 4 21 0,2 4 4 0,0 4-12 16,1 3-25-16,-1 4-29 0,2 1-42 15,-2 1-76-15,3 0-98 0,-1 0-103 16,0 0-107-16,3-3-95 0,-1-3-38 0,1-1 27 16,-1-5 69-16</inkml:trace>
  <inkml:trace contextRef="#ctx0" brushRef="#br0" timeOffset="95575.76">14527 4953 189 0,'-9'4'291'0,"1"2"53"16,-3-1-13-16,3 3-26 0,-1 1-24 15,1 1-27-15,-1 1-33 0,3 3-37 0,0-1-42 16,1 0-36-16,1 1-28 0,2 1-22 16,0-2-17-16,2 1-14 0,2-3-12 15,0 0-3-15,0-1-5 0,2 0-2 16,1-3-4-16,1-1 0 0,-2 0 1 0,3-3-5 15,-1 1 2-15,0 0 4 0,1-2 2 16,-1 0-1-16,0-2-2 0,3 2 4 16,-3 0-1-16,3 0-1 0,-3-1-12 0,0 1-34 15,-1 0-58-15,1-2-76 0,0 2-79 16,1-2-74-16,-1-2-77 0,-2 0-28 16,0-3 24-16,1-1 58 0,-3-2 67 15</inkml:trace>
  <inkml:trace contextRef="#ctx0" brushRef="#br0" timeOffset="95750.58">14647 4875 124 0,'-2'-6'284'16,"2"2"49"-16,-2 2 1 0,2 4-28 15,0 2-28-15,2 4-32 0,0 5-37 0,0 2-38 16,3 6-39-16,-1 2-37 0,2 2-40 15,1 0-54-15,-1 1-72 0,0 1-94 16,1 0-95-16,1-1-115 0,1-3-59 0,-3 0-7 16,0-4 39-16,1-2 74 0</inkml:trace>
  <inkml:trace contextRef="#ctx0" brushRef="#br0" timeOffset="95980.93">14840 4742 82 0,'0'-6'341'0,"-2"2"70"0,2 6 65 15,0 4-27-15,0 3-54 0,2 5-66 16,2 3-65-16,0 4-63 0,3 1-62 16,-3 3-54-16,2 2-46 0,3 1-76 15,-3-1-106-15,3 2-123 0,1-1-136 0,-1 1-103 16,-1-1-42-16,-1-1 22 0,-1-2 79 15,0-2 109-15</inkml:trace>
  <inkml:trace contextRef="#ctx0" brushRef="#br0" timeOffset="96296.79">15083 4625 29 0,'-2'4'331'0,"-2"4"65"16,2 3 55-16,-2 6-22 0,4 4-64 16,0 2-79-16,2 6-74 0,0-1-60 15,2 3-67-15,0-1-98 0,1 1-120 0,1-1-130 16,0 1-137-16,3-3-71 0,-1-1-24 16,-1 0 37-16,-3-5 83 0</inkml:trace>
  <inkml:trace contextRef="#ctx0" brushRef="#br0" timeOffset="96467.88">15105 4963 63 0,'-3'-8'269'16,"3"0"20"-16,-2 3-8 0,2 1-66 16,2 0-88-16,3 0-97 0,1-2-92 15,2 1-97-15,1-1-72 0,-1-2-36 0,3-1-5 16,-3-1 23-16</inkml:trace>
  <inkml:trace contextRef="#ctx0" brushRef="#br0" timeOffset="96640.3">15299 4671 214 0,'0'2'323'0,"0"2"62"0,0 3-5 15,0 5-20-15,0 1-28 0,2 4-40 0,1 2-46 16,-1 2-51-16,2 2-52 0,0 2-59 15,0-2-77-15,3 2-103 0,-1-3-117 16,0 3-126-16,3-2-115 0,-3 0-54 0,1 0 6 16,-1-4 63-16,-2 0 94 0</inkml:trace>
  <inkml:trace contextRef="#ctx0" brushRef="#br0" timeOffset="97014.08">15562 4879 79 0,'-7'-8'249'0,"1"0"39"0,-2 1-2 16,1-1-19-16,-1 3-15 0,-1-1-12 0,1 2-18 16,-1 0-26-16,-1 2-35 0,1 2-35 15,1 4-34-15,-1 2-30 0,1 1-24 16,-1 5-16-16,3 1-8 0,2 2-5 15,0 1-4-15,-1 1 0 0,3-2-1 0,2 2 1 16,0-2-2-16,2-1-3 0,3-3-1 16,-1-1-1-16,0-1 2 0,2-3-1 15,1-2-1-15,-1-2 2 0,3-2 2 0,-1-4-2 16,1 0-1-16,-1-4-1 0,0 3 2 16,1-3 2-16,-3 2-1 0,1 1 6 15,-1 1 6-15,-2 0 6 0,3 2 2 16,-1 2 2-16,0 2-13 0,1 0-55 0,-1 2-81 15,0 1-93-15,1 1-100 0,-1-2-101 16,0 0-41-16,-1-2 21 0,1-2 61 16,-2 0 81-16</inkml:trace>
  <inkml:trace contextRef="#ctx0" brushRef="#br0" timeOffset="97140.24">15668 4843 130 0,'4'-8'301'0,"0"0"63"16,0 4 26-16,1 3-16 0,-1 2-38 15,0 3-47-15,2 4-44 0,1 1-58 16,-1 3-91-16,0 3-113 0,1 0-128 16,-1 2-116-16,3 1-124 0,-5-1-82 0,2 0-14 15,-2-2 42-15,-2 0 82 0</inkml:trace>
  <inkml:trace contextRef="#ctx0" brushRef="#br0" timeOffset="97292.12">15756 5001 74 0,'0'-6'302'15,"0"0"56"-15,0 2 21 0,0 1-37 0,3-1-60 16,-1 0-61-16,0-2-66 0,2 2-77 16,2-1-98-16,1-3-101 0,-1 0-89 15,3-1-87-15,1-2-77 0,-1-1-17 16,1-1 33-16,-1-1 60 0</inkml:trace>
  <inkml:trace contextRef="#ctx0" brushRef="#br0" timeOffset="97452.06">15894 4757 28 0,'6'-15'224'0,"-1"-1"41"0,-1 3 27 0,-2 0 21 15,2 1 22-15,-2 1 17 0,-2 3 1 16,2 1-21-16,-2 3-37 0,3 4-51 0,-1 4-57 16,0 3-54-16,0 5-47 0,2 5-32 15,0 4-19-15,1 2-10 0,1-1-8 16,0 3-13-16,1 2-12 0,1-2-26 16,-2 1-60-16,3 3-104 0,-3-2-107 0,3 1-88 15,-3-1-76-15,0-4-64 0,1-1 12 16,-3-2 77-16,-2-3 93 0</inkml:trace>
  <inkml:trace contextRef="#ctx0" brushRef="#br0" timeOffset="97609.1">15970 5094 11 0,'-8'-8'220'0,"-1"1"38"0,3-3-7 16,0 1-14-16,4-3-12 0,-1 3-13 16,3-3-16-16,0 3-21 0,5-3-26 15,-1 1-28-15,4-1-30 0,1 1-27 0,3 2-41 16,1-3-69-16,0 3-78 15,0-1-86-15,-1 1-99 0,-1-1-68 0,2 0-20 16,-3 3 31-16,-1-3 58 0</inkml:trace>
  <inkml:trace contextRef="#ctx0" brushRef="#br0" timeOffset="101459.48">20494 3799 119 0,'-3'-2'117'0,"3"2"-5"15,0-2-2-15,0 2 3 0,0 0 5 16,0 0 8-16,0 0 12 0,0 2 22 0,0 1 23 15,3 5 27-15,1 5 18 0,0 6 13 16,0 6 3-16,3 8-14 0,-1 7-27 16,0 7-34-16,1 7-30 0,1 3-32 0,1 4-31 15,-1 0-26-15,1 2-16 0,-1-1-13 16,0-1-18-16,-1-2-41 0,1 0-72 16,-1-1-97-16,1-5-98 0,-2-2-95 15,3-5-91-15,-1-4-21 0,-1-8 41 0,-1-3 80 16,0-8 86-16</inkml:trace>
  <inkml:trace contextRef="#ctx0" brushRef="#br0" timeOffset="101690.23">20841 4315 42 0,'-15'-2'203'0,"-2"4"27"0,-2 4-16 16,2 3-16-16,0 2-7 0,0 3 1 0,2 3 5 16,3 2-4-16,1 2-17 0,3-2-26 15,3 2-31-15,3-2-28 0,2 2-27 0,2-2-31 16,5-2-51-16,-1 0-64 0,5 0-71 16,-1-3-82-16,3-1-94 0,2-3-58 15,-3-5 0-15,3 1 37 0,-2-4 57 0</inkml:trace>
  <inkml:trace contextRef="#ctx0" brushRef="#br0" timeOffset="102004.38">20957 4404 104 0,'-4'6'262'0,"-2"4"47"15,1 1 3-15,1 2-23 0,0 1-23 16,2 1-28-16,2 0-27 0,0 0-35 15,2 1-41-15,0-1-43 0,2-2-36 0,3 1-23 16,1-1-17-16,0-2-9 0,1-1-2 16,-1-3 0-16,3-1-1 0,0 0-1 0,-1-4 5 15,1 0-1-15,-3-4-1 0,3 0 1 16,-3-4 7-16,1 0 11 0,-1-1 11 16,1-1 16-16,-3 1 14 0,0-1 11 0,1 2 6 15,-3 2-4-15,-2 1-6 0,2 1-14 16,-2 2-11-16,3 2-14 0,-3 3-23 15,2 1-48-15,-2 2-75 0,0-1-97 0,2 3-95 16,1-3-97-16,1 1-85 0,0-2-15 16,1-4 39-16,1 0 79 0,-1-4 84 15</inkml:trace>
  <inkml:trace contextRef="#ctx0" brushRef="#br0" timeOffset="102560.55">21287 4431 159 0,'0'-6'242'0,"0"3"2"15,0-1-13-15,0 4-19 0,-2 4-22 16,-2-1-21-16,0 5-25 0,0 1-19 16,-3 3-24-16,3 1-16 0,-2 2-16 0,1-1-17 15,1 1-16-15,0-2-10 0,2 1-9 16,2-1-6-16,-2-2-7 0,2-1 2 16,0 0-1-16,2-3-5 0,-2-1 3 0,2-2-2 15,2-2 2-15,-2-1 0 0,2-2 1 16,1-1 4-16,-1 0 0 0,0-2 1 0,0 0-1 15,1 0-2-15,-1 1 3 0,0 1 8 16,0 2 13-16,-2 0 12 0,3 0 8 16,-3 3 3-16,2 1-1 0,-2 0-11 0,2 2-16 15,-2-1-25-15,3 1-36 0,-3-2-42 16,2 2-37-16,0-2-28 0,1-3-21 0,-1 1-2 16,0-2 14-16,0-2 30 0,0-1 29 15,1-1 23-15,-1-4 24 0,0 1 12 16,0-1 13-16,-1-2 11 0,1 1 10 0,-2-1 17 15,0 3 18-15,0-1 23 0,0 1 21 16,0 1 21-16,0 0 17 0,1 0 11 16,-3 3 0-16,2-1-1 0,-2 0-3 0,2 0-7 15,0 2-9-15,0-2-4 0,0 3-3 16,0-3 1-16,0 0-10 0,3 0-6 0,-3 0-5 16,2 0-12-16,-2 1-13 0,2-1-20 15,-2 0 2-15,3 0-8 0,-3 2-6 16,2 0 0-16,0 1 2 0,0 1 6 0,1 1-5 15,-1 3-2-15,0 2 0 0,0 0-5 16,1 3-4-16,-1 1-4 0,0-1-8 16,0 3-9-16,1-1-34 0,-1 1-66 0,-2-1-102 15,2 0-108-15,-2 1-110 0,0-3-93 16,1-1-24-16,-1 0 37 0,-2-5 85 0,0 1 99 16</inkml:trace>
  <inkml:trace contextRef="#ctx0" brushRef="#br0" timeOffset="102769.13">21598 4239 206 0,'3'-12'326'0,"-3"5"41"0,2-1-5 15,0 0-39-15,0 3-41 0,0 1-33 0,2 2-21 16,3 4-24-16,-1 2-29 0,0 5-32 15,3 3-30-15,1 1-35 0,-1 4-44 0,-1 4-48 16,1 0-62-16,-1 4-82 0,-1-1-83 16,-1 1-83-16,-2 2-76 0,0-2-58 15,1-2 3-15,-3-1 49 0,-2 1 66 0</inkml:trace>
  <inkml:trace contextRef="#ctx0" brushRef="#br0" timeOffset="102920.31">21622 4532 217 0,'0'-6'266'0,"0"1"7"16,0 1-43-16,0-2-55 0,4 2-51 15,0-1-38-15,3 1-45 0,-1-2-61 0,2-2-72 16,3 3-94-16,-3-3-63 0,3-1-34 16,0-1-5-16,-1-1 29 0</inkml:trace>
  <inkml:trace contextRef="#ctx0" brushRef="#br0" timeOffset="103106.77">21806 4218 143 0,'2'-6'293'0,"0"2"54"0,0 4-1 0,0 6-19 15,3 1-26-15,-1 7-33 0,0 3-34 16,0 4-42-16,1 2-44 0,1 2-40 16,0-1-54-16,1 3-75 0,1 0-100 0,-2-3-101 15,3 3-106-15,-1-4-106 0,1 0-37 16,-3-4 20-16,1-2 62 0,-1-2 81 0</inkml:trace>
  <inkml:trace contextRef="#ctx0" brushRef="#br0" timeOffset="103310.19">22032 4263 165 0,'0'-13'339'16,"0"4"81"-16,0 1 30 0,0 4-3 0,0 2-26 15,3 4-53-15,-1 6-64 0,0 1-74 16,2 5-75-16,0 1-57 0,3 4-39 0,-1 0-36 16,0 0-30-16,3 2-62 0,-3-2-101 15,0 2-126-15,1 0-119 0,-1 0-106 16,-2 0-46-16,1-2 22 0,-3-2 83 0,-2 0 109 16</inkml:trace>
  <inkml:trace contextRef="#ctx0" brushRef="#br0" timeOffset="103408.8">22037 4471 28 0,'0'-6'179'0,"2"3"3"15,0-1-49-15,0 0-70 0,4 0-78 16,1 0-79-16,1-1-47 0,-2-1-26 0</inkml:trace>
  <inkml:trace contextRef="#ctx0" brushRef="#br0" timeOffset="103670.08">22191 4282 235 0,'0'2'346'16,"2"2"66"-16,-2 2-1 0,0 1-16 15,-2 5-31-15,2-1-42 0,0 5-54 0,0-3-58 16,0 2-54-16,0-1-54 0,2-1-34 16,2-2-29-16,1 1-19 0,-1-3-7 15,0-1-9-15,3-2 1 0,-3-1-5 16,2-1 0-16,-2-2 6 0,3-2 0 0,-3-2 0 15,2 0-4-15,-1-2 1 0,1 1 2 16,-2-1-3-16,2 0-4 0,-1 2-1 0,1 0 2 16,0 4-5-16,1 0-15 0,-3 2-35 15,2 0-63-15,-1 1-91 0,1 1-94 0,0 0-90 16,3-1-77-16,-1-1-34 0,1-2 27 16,-1-2 72-16,1-2 85 0</inkml:trace>
  <inkml:trace contextRef="#ctx0" brushRef="#br0" timeOffset="103870.86">22439 4334 195 0,'0'-13'267'0,"0"1"15"16,0-1-3-16,0 1-10 0,0 3-13 15,2 1-7-15,-2 2-2 0,2 3-3 0,0 3-15 16,0 3-22-16,2 5-25 0,3 5-33 16,-1 3-40-16,1 5-44 0,-1 0-30 0,2 3-42 15,-1 1-68-15,1 0-95 0,-1 2-110 16,1-1-113-16,0-1-105 0,1-2-33 0,-3-2 27 15,1-2 73-15,-3-2 97 16</inkml:trace>
  <inkml:trace contextRef="#ctx0" brushRef="#br0" timeOffset="103995.08">22543 4515 80 0,'0'-8'264'0,"0"4"20"0,0 1-13 16,2-1-73-16,0 0-108 0,2 2-116 15,2-2-132-15,1-1-69 0,1-1-37 0,-2-2-12 16</inkml:trace>
  <inkml:trace contextRef="#ctx0" brushRef="#br0" timeOffset="104204">22739 4214 216 0,'0'-10'322'0,"-2"1"48"15,2-1-19-15,-2 3-40 0,2 1-42 0,-2 0-50 16,2 1-47-16,-2 1-43 0,2 4-37 16,2 2-32-16,0 5-25 0,0 5-15 0,2 5-6 15,3 4-5-15,1 4-1 0,1 1 0 16,-1 5 2-16,1-1 0 0,-1 3-4 16,3-3-13-16,-3 2-38 0,1 1-62 0,-1-3-72 15,1 1-84-15,1-3-95 0,-1-1-61 16,-3-2-1-16,0-4 38 0,-1-2 61 0</inkml:trace>
  <inkml:trace contextRef="#ctx0" brushRef="#br0" timeOffset="104343.52">22877 4532 61 0,'2'-6'255'15,"0"1"26"-15,2 1-16 0,1 0-68 0,1 0-113 16,2 2-156-16,-1-2-110 0,-1 1-58 15,1-1-33-15,-5 2-8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10:06:04.2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14743 3168 90 0,'-5'-2'103'0,"3"2"-11"0,0-2-8 15,0 2-2-15,2-2-2 0,-2 2 2 16,2 0 2-16,-2 0-1 0,2 0-2 0,0 0 0 16,0 0 13-16,0 2 23 0,2 0 28 15,0 4 32-15,0 1 30 0,0 7 23 0,0 5 10 16,0 6-6-16,1 5-17 0,-3 8-30 15,2 6-34-15,-2 6-30 0,2 3-33 16,-2 6-30-16,2 2-24 0,-2 2-13 0,2 2-9 16,0 1-26-16,0-1-37 0,-2 0-55 15,2-1-75-15,-2-3-84 0,3-1-84 0,-1-5-70 16,-2-4-52-16,0-5 5 0,-2-6 51 16,-1-8 67-16</inkml:trace>
  <inkml:trace contextRef="#ctx0" brushRef="#br0" timeOffset="217.03">14698 3591 58 0,'2'-13'215'0,"2"3"29"0,3 1-11 16,1 3-10-16,7 2-13 0,2 2-14 15,2 2-14-15,4 2-24 0,1 2-35 0,1 2-48 16,3 1-73-16,-1 1-71 0,1-1-75 16,1 3-82-16,3-2-87 0,-2-3-38 0,1-1 11 15,-1-2 38-15</inkml:trace>
  <inkml:trace contextRef="#ctx0" brushRef="#br0" timeOffset="418.19">15534 3319 202 0,'-10'-2'281'0,"-1"4"49"0,-4-1-16 15,0 5-15-15,1 2-17 0,-5 1-19 16,0 5-30-16,-5 1-43 0,1 4-47 16,-5 4-50-16,1 2-42 0,-1 1-58 0,1 5-71 15,-1-1-82-15,3 1-84 0,2-1-93 16,2-1-85-16,1-3-17 0,4-1 32 0,3-2 58 15</inkml:trace>
  <inkml:trace contextRef="#ctx0" brushRef="#br0" timeOffset="618.55">15339 3412 23 0,'9'-12'235'0,"-5"5"40"16,0-1 18-16,1 6-5 0,-1 2 5 15,0 6 5-15,0 5 1 0,1 5-11 0,-1 7-23 16,-2 3-48-16,2 7-52 0,0 3-48 16,1 4-42-16,-3 2-45 0,2 2-83 15,-2 1-101-15,2 1-112 0,3 2-125 16,-3-3-101-16,0 1-40 0,3 0 29 0,-3-4 78 16,2 0 97-16</inkml:trace>
  <inkml:trace contextRef="#ctx0" brushRef="#br0" timeOffset="1021.04">16070 3640 63 0,'-17'-5'221'0,"-2"3"35"16,0 4-7-16,-2 5-10 0,1 3-4 16,-1 5-3-16,2 2-5 0,0 4-17 15,2 4-28-15,2 0-34 0,1 1-41 0,3 1-31 16,3-2-23-16,1 0-20 0,5-4-15 16,4 0-12-16,2-4-6 0,3-4-1 0,3-3-5 15,3-3-1-15,4-5-7 0,0-2-6 16,2-6-2-16,0-5-5 0,2-2 1 15,0-5 2-15,1-3 3 0,-1 1 8 0,0-1 6 16,-4 0 5-16,0 0 8 0,-2 4 13 16,-3 3 23-16,-1 3 31 0,-3 3 26 0,-1 6 20 15,-1 6 7-15,-4 6-5 0,0 5-17 16,-2 4-29-16,0 4-48 0,-2 3-67 0,0 1-98 16,0 2-101-16,0-1-99 0,0-1-102 15,2-4-64-15,0-2 5 0,2-4 62 16,0-6 82-16</inkml:trace>
  <inkml:trace contextRef="#ctx0" brushRef="#br0" timeOffset="1207.58">16322 3663 57 0,'8'-28'301'0,"-4"5"77"16,1 4 53-16,-1 4-1 0,0 3-17 15,-2 5-33-15,0 3-53 0,0 6-60 16,3 7-68-16,-1 8-62 0,0 6-47 0,0 4-35 15,1 5-34-15,-1 6-48 0,0 2-100 16,-2 2-126-16,2 4-135 0,-2 2-126 16,1-3-58-16,-1 1-5 0,-2-2 73 0,-2-2 112 15</inkml:trace>
  <inkml:trace contextRef="#ctx0" brushRef="#br0" timeOffset="1393.92">16273 3955 19 0,'-2'-19'313'0,"2"3"59"0,2 1 54 16,-2 4-22-16,4-1-37 0,0 1-64 15,1 1-62-15,3 1-51 0,1 1-52 0,-1-1-67 16,3 1-97-16,-1 1-111 0,3-1-109 16,0 0-111-16,-1-1-99 0,3-1-31 0,-2 1 28 15,2-3 71-15</inkml:trace>
  <inkml:trace contextRef="#ctx0" brushRef="#br0" timeOffset="1535.07">16612 3555 213 0,'6'0'335'0,"0"5"69"0,-1 7 1 16,-1 5-26-16,0 2-33 0,0 4-50 16,-2 4-57-16,-2-1-66 0,0 1-69 0,0 2-109 15,0-3-128-15,2 1-133 0,-2 0-149 16,3-1-79-16,-3-3-29 0,0 0 41 15,0-2 86-15</inkml:trace>
  <inkml:trace contextRef="#ctx0" brushRef="#br0" timeOffset="1686.91">16629 3724 206 0,'2'-7'314'16,"-2"1"33"-16,2 2-19 0,2 0-66 15,2 2-73-15,1 2-63 0,-1-1-57 0,0 1-76 16,3-2-84-16,1 0-88 0,1-2-106 16,0 0-56-16,-1-2-9 0,3-1 25 0</inkml:trace>
  <inkml:trace contextRef="#ctx0" brushRef="#br0" timeOffset="1874.16">16899 3427 232 0,'3'-6'372'0,"-3"4"79"0,2 4 27 16,-2 4-31-16,2 6-50 0,0 5-65 16,0 2-68-16,0 5-70 0,0 3-67 0,0 2-48 15,1 3-39-15,-1 1-41 0,-2 1-91 16,2 0-125-16,0 2-139 0,-2-1-139 0,0-1-69 16,0 0-14-16,0-3 56 0,0-3 107 15</inkml:trace>
  <inkml:trace contextRef="#ctx0" brushRef="#br0" timeOffset="2701.13">17062 3440 126 0,'-2'6'301'16,"0"4"61"-16,0 3 15 0,0 8-17 15,0 4-29-15,-2 5-41 0,2 4-53 0,-3 5-52 16,3-1-65-16,-2 2-92 0,4 0-117 16,0-2-117-16,2 2-129 0,2-4-104 0,3 0-44 15,-1-3 17-15,0-3 65 0</inkml:trace>
  <inkml:trace contextRef="#ctx0" brushRef="#br0" timeOffset="3028.04">17225 3928 56 0,'0'-15'244'0,"0"2"43"0,0-3-3 16,0 1-23-16,0-2-24 0,0 2-22 0,-2-2-24 15,2 1-32-15,-2 1-28 0,2 0-33 16,-2 0-28-16,2 3-22 0,-2 1-18 16,2 3-10-16,-2 0-7 0,2 3-5 0,-2 1-5 15,2 2-5-15,0 2 1 0,2 4-2 16,0 2 0-16,0 1 2 0,0 3-2 0,2 1 1 15,3 2-1-15,-1 1 0 0,0-1 1 16,1 0 1-16,-1 1 1 0,1-3 0 16,-1 1 1-16,0-1-1 0,1 1-1 0,-1-3 2 15,-2 1 5-15,0-3 19 0,1 3 20 16,-3-3 24-16,0 1 18 0,-4 1 13 16,0-1 3-16,-3 2-14 0,1-3-19 0,-4 3-24 15,-1-3-43-15,-1 1-78 0,-1 2-101 16,-2-3-122-16,-4 3-133 0,1-3-68 0,-1 3-11 15,-2-3 44-15,2 1 84 0</inkml:trace>
  <inkml:trace contextRef="#ctx0" brushRef="#br0" timeOffset="3763.36">18081 3660 12 0,'2'-6'286'16,"0"0"40"-16,0 2 29 0,0 0-43 16,0 3-47-16,2-3-51 0,1 0-48 0,1 0-31 15,2 0-25-15,1-1-44 0,-1 1-77 16,3-2-101-16,2 0-97 0,-1 1-106 16,-1 1-73-16,2 0-23 0,-3 4 30 0,-1 0 66 15</inkml:trace>
  <inkml:trace contextRef="#ctx0" brushRef="#br0" timeOffset="3935.74">18153 3766 190 0,'-7'4'257'0,"3"0"14"0,2 0-52 16,2-1-48-16,4-1-38 0,0-2-32 15,5 0-16-15,1-3-13 0,3-1-24 16,4-2-58-16,4-2-75 0,0-1-90 0,3-3-81 15,-1 1-44-15,0-2-10 0,0-1 26 16</inkml:trace>
  <inkml:trace contextRef="#ctx0" brushRef="#br0" timeOffset="6382.68">19073 3465 88 0,'0'-7'114'0,"0"-5"-9"16,2 1-5-16,5-1-3 0,-1-1-6 15,3-2-7-15,1-1-11 0,3 1-8 0,2 0-9 16,2 0-5-16,0 0-9 0,-1 1-5 16,4 1-5-16,-1 0-8 0,0 3-3 15,0 2-4-15,0 3 1 0,-2 1 8 0,-3 6 16 16,1 2 21-16,0 7 23 0,-2 4 24 15,-3 6 22-15,1 4 21 0,0 5 16 0,-1 3 9 16,-1 1 1-16,1 2-8 0,3 2-19 16,0-1-30-16,1-3-32 0,3-2-31 15,0-3-28-15,0-2-40 0,2-5-70 0,0-3-92 16,-2-1-97-16,2-7-103 0,-2-1-88 16,-2-5-22-16,-4-3 37 0,-3-2 76 15</inkml:trace>
  <inkml:trace contextRef="#ctx0" brushRef="#br0" timeOffset="6541.76">19268 3599 17 0,'-15'-2'186'0,"5"-2"21"0,3-2-27 16,5 0-27-16,6-1-21 0,5-1-19 15,4 1-9-15,3-3-16 0,4 0-22 0,3 1-21 16,4-1-19-16,1-1-33 0,4 1-49 15,-1-1-66-15,3 2-83 0,-2-3-43 0,0 1-22 16,-1-3 8-16</inkml:trace>
  <inkml:trace contextRef="#ctx0" brushRef="#br0" timeOffset="6820.12">19820 3275 91 0,'-2'-2'227'0,"-4"2"13"0,0 4-7 16,-1 1-13-16,-1 3-16 0,-3 3-17 0,1 3-19 15,-1 1-19-15,1 0-23 0,1 2-21 16,1 0-20-16,1-1-21 0,3-1-20 16,0 0-16-16,4-3-9 0,0-1-11 0,2-1-4 15,0-1-1-15,4-3 0 0,1 0-1 16,-1-5 1-16,3-1 4 0,1 0 0 0,1-1-1 16,-1-1 1-16,1 0 0 0,-1 0 0 15,1 4-1-15,-3 0 1 0,1 3-2 16,-1 3 0-16,1 1 0 0,-3 3-16 0,1-1-46 15,-1 1-67-15,0-1-74 0,1-1-80 16,-1-3-83-16,0-1-30 0,3-4 22 0,-3-4 53 16</inkml:trace>
  <inkml:trace contextRef="#ctx0" brushRef="#br0" timeOffset="6973.85">20017 3322 105 0,'5'-17'234'0,"-1"0"19"16,-2 4-3-16,0 1-6 0,0 5 11 0,0 1 6 15,2 4-7-15,-1 4-17 0,1 4-32 16,0 5-34-16,0 2-50 0,1 5-55 0,-1 1-83 16,0 2-101-16,2 1-112 0,-1 3-122 15,-1-2-83-15,0 2-37 0,-2-2 27 16,-2 0 69-16</inkml:trace>
  <inkml:trace contextRef="#ctx0" brushRef="#br0" timeOffset="7139.17">19983 3467 222 0,'-4'-8'289'0,"2"3"39"15,2-1-23-15,4 0-45 0,3 1-47 16,1-3-33-16,5 2-27 0,0-1-33 0,1-1-37 16,1-1-63-16,2 1-105 0,2-2-138 15,0 1-108-15,-2-1-56 0,0 1-30 16,0-1 16-16,-2 3 74 0</inkml:trace>
  <inkml:trace contextRef="#ctx0" brushRef="#br0" timeOffset="7752.38">20947 2985 122 0,'-3'0'267'0,"3"2"63"0,-2 4 15 0,2 5 16 15,0 6 10-15,0 8-4 0,2 6-20 16,1 7-50-16,1 5-61 0,2 9-72 16,3 3-57-16,1 6-40 0,1 4-27 15,1 3-13-15,1 1-17 0,2 0-25 0,-2 1-73 16,1-1-114-16,-1-1-128 0,2-3-129 16,-2-4-86-16,-3-4-27 0,1-3 43 15,-5-9 96-15</inkml:trace>
  <inkml:trace contextRef="#ctx0" brushRef="#br0" timeOffset="8063.72">20968 3296 49 0,'6'-27'115'0,"0"2"-15"0,5 4-13 0,0 0-12 16,3 4-16-16,1 0-12 0,4 4-18 16,0 1-9-16,2 5-8 0,1-1-7 0,1 4-2 15,-2 4 1-15,-2 2 12 0,-2 4 21 16,-4 3 25-16,-3 5 25 0,-3 3 25 16,-5 6 23-16,-4 1 9 0,-7 7-5 0,-3 1-19 15,-5 3-17-15,-5 1-25 0,-1 0-22 16,-2 0-31-16,-1 0-53 0,1-3-67 0,2-3-94 15,-1-3-83-15,7-4-44 0,3-6-17 16,1-4 27-16</inkml:trace>
  <inkml:trace contextRef="#ctx0" brushRef="#br0" timeOffset="8268.62">21510 3143 147 0,'-11'2'296'0,"-2"4"64"0,1 1 24 16,1 7-10-16,0 1-19 0,3 6-24 15,2 2-41-15,1 5-53 0,5 1-63 0,5 3-57 16,1-1-51-16,2 1-70 0,3-1-108 16,0-1-124-16,3-3-134 0,-1 0-113 0,2-6-55 15,2-2 7-15,-2-4 74 0,-1-4 107 16</inkml:trace>
  <inkml:trace contextRef="#ctx0" brushRef="#br0" timeOffset="8444.73">21685 3305 175 0,'-8'-2'303'0,"-1"2"49"0,-1 6-20 0,-1 2-52 15,1 1-52-15,-1 4-53 0,3 1-53 16,-3-1-73-16,2 2-92 0,3 1-103 15,2-3-126-15,2 0-72 0,0 1-41 0,2-5 7 16,2 1 48-16</inkml:trace>
  <inkml:trace contextRef="#ctx0" brushRef="#br0" timeOffset="8858.5">21802 3246 175 0,'-5'2'276'0,"-1"4"43"0,2-1-28 16,-2 3-32-16,1 0-33 0,1 1-32 16,2 1-36-16,0-1-33 0,2 1-33 0,0-1-29 15,0 1-19-15,2-1-12 0,2-1-8 16,-2 0-5-16,3-1-5 0,-3 1-1 0,2-2 0 16,-2-1 5-16,0-1 10 0,0 0 17 15,0 0 15-15,-2 0 18 0,2-3 15 0,-2 3 3 16,0-2-2-16,0 0-9 0,0 0-12 15,0 0-15-15,3 0-16 0,-3 0-14 16,0-2-10-16,0 2-8 0,0-2-5 0,2 1-2 16,-2-1-3-16,2 0 3 0,0-1 2 15,0 1-4-15,0-4 2 0,2 0-2 16,3 0 1-16,-1-2 0 0,0 1-5 0,3-3 4 16,-3 0 0-16,3 1-2 0,-1-1-2 15,1 3 2-15,-1-3 4 0,1 2-3 0,-3 2 0 16,2 2 4-16,-1 1 10 0,-1 1 3 15,0 1 4-15,-1 5 0 0,1 0 6 16,-2 3-1-16,3-1-8 0,-3 2-5 0,2-1-2 16,-2 1-11-16,1-3-53 0,-1-1-94 15,2-2-119-15,-2 0-123 0,3-4-116 16,-3-4-52-16,2 0 16 0,-1-4 76 0,-1-1 107 16</inkml:trace>
  <inkml:trace contextRef="#ctx0" brushRef="#br0" timeOffset="9046.17">22151 2903 270 0,'-4'2'387'0,"-1"6"77"0,1 3 19 16,0 4-43-16,0 4-61 0,0 4-72 0,1 2-75 15,-1 4-72-15,2 1-64 0,-2 1-46 16,2 1-57-16,2-2-109 0,0 1-128 15,0-1-130-15,4-3-119 0,-2 0-61 0,2-4-1 16,-2-2 79-16,3-2 111 0</inkml:trace>
  <inkml:trace contextRef="#ctx0" brushRef="#br0" timeOffset="9249.25">22145 3305 172 0,'4'-6'223'16,"2"-1"-13"-16,1 1-28 0,3-1-29 15,1 1-23-15,1-2-23 0,1 2-20 0,2 1-18 16,0 1-18-16,0 0-14 0,1 0-7 16,-1 4-3-16,-2 0 3 0,0 0 3 0,-3 4 7 15,-1 2 4-15,-3 1-2 0,-2 5-3 16,-6 1-7-16,-2 2-13 0,-5 5-45 0,-3-1-65 16,-1 3-72-16,-2-1-99 0,0 0-52 15,1 0-22-15,1-2 21 0</inkml:trace>
  <inkml:trace contextRef="#ctx0" brushRef="#br0" timeOffset="9589.33">22545 3202 11 0,'-7'-2'237'0,"-1"6"36"0,-1 2 12 15,-1 3-39-15,-1 3-34 0,1 1-35 16,-1 4-35-16,3 1-30 0,-1 1-28 16,3-2-26-16,1 0-25 0,3-2-14 0,4 0-6 15,3-3-5-15,1-1-4 0,0-3 0 16,5-2 0-16,0-3 0 0,-1-1-1 16,3-4 0-16,0-1-1 0,-1-3 1 0,3-2-1 15,-2-1 0-15,2-1-2 0,-3-1 3 16,1 1 8-16,-2 3 16 0,-1-1 25 0,1 4 35 15,-1 2 31-15,-1 2 20 0,-3 4 4 16,-2 2-8-16,1 3-22 0,-1 1-36 16,-2 3-61-16,0 0-106 0,0 1-121 0,0-1-145 15,0-1-96-15,1-1-51 0,-1 0 6 16,0-3 68-16</inkml:trace>
  <inkml:trace contextRef="#ctx0" brushRef="#br0" timeOffset="10086.04">23040 3080 36 0,'-9'0'199'0,"1"0"10"15,0 0-18-15,-1 2-20 0,3 2-17 0,-1 2-19 16,1 1-16-16,2 3-11 0,0 1-9 16,-1 3-3-16,1-1-1 0,2 2 4 0,0 2 5 15,2 1 5-15,0-1 3 0,0-2 1 16,2 2-3-16,0-2-6 0,0-1-10 15,0-1-10-15,3 0-12 0,-1-1-17 0,0-3-12 16,0-1-10-16,0 0-9 0,3-1-6 16,-3-1-4-16,2-2-1 0,1-2 2 0,1-2 2 15,1-2 0-15,-1-2 2 0,3-2-1 16,-1-1 2-16,1-3-5 0,2 1-2 16,-3-1 1-16,1 2-3 0,-1 1-1 15,-1 1 4-15,1 0 2 0,-1 3 3 0,-1 1 3 16,1 0 0-16,-1 2 2 0,1-2-8 15,-1 2-5-15,1 0-21 0,-1-2-52 16,3 0-80-16,-1 0-90 0,1-2-90 0,2 0-90 16,1-1-70-16,1-3 4 0,0 2 52 15,0-1 76-15</inkml:trace>
  <inkml:trace contextRef="#ctx0" brushRef="#br0" timeOffset="10354.6">23495 3153 11 0,'6'-4'249'0,"-1"2"56"0,-3 0 30 15,-2 0-6-15,0 0-15 0,-2 2-15 0,-1 2-27 16,-1 0-38-16,0 0-42 0,0 2-44 16,0 0-40-16,1-1-37 0,-1 3-26 0,2 0-17 15,2 0-14-15,0-1-8 0,0 1-4 16,0 0-3-16,2-1 0 0,2-1 1 0,1 0 1 16,-1 0 1-16,2 0-1 0,3-2 0 15,-3-2 2-15,3 0-1 0,-1 0-3 16,0-2 2-16,3-2 0 0,-2 2 0 0,1-2-1 15,-1 2-1-15,1 0 1 0,1 0-2 16,-1 4 3-16,1 0 4 0,-1 4 0 16,3 2 1-16,-2 1 0 0,-1 3 1 0,1 1-17 15,-3 0-81-15,1 3-116 0,-3-1-153 16,1 0-102-16,-1 0-53 0,-2-3-12 16,0-3 61-16,1-1 110 0</inkml:trace>
  <inkml:trace contextRef="#ctx0" brushRef="#br0" timeOffset="15829.03">14379 5286 31 0,'0'-3'112'0,"0"-3"4"16,0 2 2-16,-3-2 2 0,3 3 2 0,-2-3-1 16,2 2-1-16,-2-2 5 0,2 2 7 15,-2-1 9-15,2 1 7 0,-2 0 7 16,2 2 9-16,0 0 3 0,0 0 12 0,0 4 11 16,2 6 7-16,0 7-3 0,0 10-15 15,0 9-20-15,1 8-32 0,-1 6-31 16,2 7-33-16,-2 4-21 0,2 4-15 0,0 2-7 15,3 3-11-15,-3 1-23 0,2 1-39 16,1-1-62-16,-1 0-75 0,-2-3-87 16,3-1-77-16,-3-2-67 0,2-4-52 15,-2-4 11-15,-1-3 49 0,1-9 68 0</inkml:trace>
  <inkml:trace contextRef="#ctx0" brushRef="#br0" timeOffset="16074.14">14751 5452 102 0,'6'-42'287'0,"-1"6"64"16,-3 7 16-16,0 5 7 0,0 5 2 15,0 5-14-15,2 7-34 0,1 7-47 0,-1 7-53 16,2 12-58-16,1 10-58 0,-1 7-41 15,-2 8-29-15,2 7-21 0,-1 3-22 16,-3 5-47-16,2 2-96 0,-2 3-119 16,2 1-117-16,1 0-122 0,-3-2-58 0,0-4 1 15,-2-2 73-15,-2-5 106 0</inkml:trace>
  <inkml:trace contextRef="#ctx0" brushRef="#br0" timeOffset="16264.77">14529 6147 16 0,'-9'-17'239'0,"3"2"33"0,2 0 6 0,2 1-47 15,4 3-49-15,2-2-44 0,4 1-38 0,3 3-50 16,2-3-69-16,4 3-84 0,2 1-112 16,2-1-61-16,2 1-31 0,0 0 1 15,3 1 36-15</inkml:trace>
  <inkml:trace contextRef="#ctx0" brushRef="#br0" timeOffset="16682.55">15255 5685 94 0,'-7'-4'283'15,"-3"2"54"-15,-1 2 18 0,-4 2-30 0,1 3-30 16,-1 3-33-16,-2 2-34 0,-2 1-36 15,2 4-33-15,-2 0-35 0,4 3-31 16,0 1-27-16,3-2-18 0,-1 0-15 16,4 0-12-16,1-4-10 0,4 1-8 0,-1-3 1 15,3-1-4-15,2-3-3 0,2-1 3 16,3-2 0-16,-1-4 2 0,4-2-1 16,1-2 2-16,4-2 0 0,-1-3-4 15,1-1-1-15,2-1 0 0,2 0 0 0,0-1 0 16,2 1-2-16,0 1 1 0,0 3 2 15,0 1 4-15,0 2 5 0,0 2 9 16,0 4 11-16,-2 4 12 0,0 1 17 0,-2 7 11 16,-3 1 6-16,-3 6 4 0,-3 4-6 15,-2 3-8-15,-6 5-10 0,-2 3-8 16,-4 2-9-16,-5 2-9 0,-4 2-5 0,-2 2-5 16,-4 1-4-16,-5 1-6 0,1 0-8 15,-3-2-21-15,-2-1-39 0,0-1-95 16,3-2-131-16,-1-5-156 0,1-3-110 15,3-3-41-15,1-7 6 0,-1-1 79 0,5-5 120 16</inkml:trace>
  <inkml:trace contextRef="#ctx0" brushRef="#br0" timeOffset="17450.77">16561 5035 149 0,'0'2'216'16,"2"2"-4"-16,-2 7-5 0,2 6 3 0,0 8 9 16,2 11 8-16,-1 8-1 0,1 7-13 15,0 8-24-15,0 6-36 0,0 4-39 16,1 1-35-16,1 5-42 0,0 1-65 0,3 0-82 15,-1 0-81-15,1-3-79 0,-1-3-98 16,3-5-45-16,-3-2 13 0,1-6 49 16,-1-6 65-16</inkml:trace>
  <inkml:trace contextRef="#ctx0" brushRef="#br0" timeOffset="17653.32">16635 5930 21 0,'-23'-2'143'0,"1"4"-13"15,1 2-15-15,0 2-9 0,4 3-9 16,0 5-5-16,5-1-7 0,1 2-9 16,2 0-7-16,7 1-13 0,2-1-11 0,5-2-16 15,1 1-11-15,5-1-20 0,3-2-32 16,3 1-41-16,2-3-56 0,0-1-58 15,3-2-31-15,1-3-6 0</inkml:trace>
  <inkml:trace contextRef="#ctx0" brushRef="#br0" timeOffset="17904.99">16961 5425 182 0,'-11'-13'293'16,"3"4"56"-16,-1 5-6 0,1 4-4 15,-1 5-4-15,3 7-13 0,2 7-27 0,2 6-40 16,0 7-47-16,-1 4-54 0,3 6-51 16,3 2-40-16,1 4-27 0,0-1-20 15,5 3-40-15,-1-1-79 0,0-1-102 0,3 0-111 16,2-3-112-16,-3-1-88 0,-1-4-21 15,-1-4 47-15,1-3 88 0</inkml:trace>
  <inkml:trace contextRef="#ctx0" brushRef="#br0" timeOffset="18426.11">17134 5734 27 0,'-4'-9'222'0,"-2"3"33"0,2 2 2 16,-3 4-34-16,3 4-22 0,0 2-14 15,0 1-8-15,1 3-14 0,-1 3-15 16,2 0-24-16,2 3-27 0,0 1-25 0,2-2-19 16,0 0-17-16,0 0-14 0,3 1-7 15,-3-3-4-15,2 0 0 0,-2-1 3 16,2-1 7-16,-2 1 9 0,1-5 7 15,-1 1 8-15,-2-2 7 0,2-1 2 0,-2-1 0 16,2 0-5-16,-2-2-6 0,2 0-7 16,-2 0-9-16,0-4-7 0,2 0-5 15,-2-2-2-15,2-4-3 0,-2 1-5 0,2-5 1 16,3 1-2-16,-3 0-1 0,2-3-5 16,0 1-2-16,0 1 1 0,1 1-1 15,-1 1 2-15,0 1-2 0,-2 1-3 16,3 3 4-16,-3 1 0 0,2 0 0 0,-2 0 2 15,2 0 1-15,-2 2 6 0,3 1 2 16,-1-1 0-16,0 0 4 0,2 0 0 16,1-2 7-16,-1 2 6 0,3-2 1 15,1 0 4-15,1 3 5 0,-1 1 6 0,3 1 0 16,0 5-3-16,2 4 0 0,-3 1-7 16,1 2-5-16,0 5-12 0,-1 1-24 0,1 0-61 15,-2 0-109-15,1-2-123 0,3 0-133 16,0 0-89-16,0-3-34 0,0-1 31 15,-1-4 88-15</inkml:trace>
  <inkml:trace contextRef="#ctx0" brushRef="#br0" timeOffset="18779.84">18582 4955 2 0,'-2'-4'222'0,"0"2"49"0,0 6 20 15,2 2 11-15,0 7 10 0,0 6 7 16,0 6-3-16,0 5-23 0,-2 7-43 16,2 4-50-16,0 5-50 0,2 4-49 0,0 1-56 15,0 2-88-15,2-1-113 0,1 1-122 16,1-1-135-16,-2-3-87 0,3-3-31 15,-3-2 38-15,2-4 85 0</inkml:trace>
  <inkml:trace contextRef="#ctx0" brushRef="#br0" timeOffset="19003.72">18561 5578 82 0,'-19'-4'230'0,"0"2"41"15,0 4-21-15,2 2-13 0,2 2-15 16,0 1-15-16,5 1-19 0,1 3-33 16,3 1-35-16,4-1-36 0,2 1-30 15,4 1-29-15,2-2-51 0,3 3-60 0,1-3-59 16,3 0-59-16,2-1-64 0,2-2-63 16,0-1-11-16,2-3 27 0,0-2 45 15</inkml:trace>
  <inkml:trace contextRef="#ctx0" brushRef="#br0" timeOffset="19310.29">18830 5492 107 0,'0'-9'230'0,"0"1"19"0,-2 0-5 0,-2 5-7 16,-1-1-9-16,1 4-17 0,-2 0-19 15,-1 4-19-15,1 1-21 0,-2 5-16 16,1-1-20-16,1 3-18 0,-1-1-17 0,3 1-19 15,0-1-17-15,2 0-19 0,2-1-9 16,0 0-9-16,2-3-2 0,0-1-5 16,2 0-1-16,1-3 1 0,1-1 3 0,2-2-1 15,1-2 4-15,-1-1 4 0,1-3 5 16,-1 0 8-16,1 0 3 0,-1 3 9 16,1-1 10-16,-1 2 10 0,1 2 6 15,-3 2-3-15,2 2-4 0,-1 3-4 0,1 3-29 16,-1 1-62-16,1 3-93 0,-2-3-100 15,1 2-101-15,-1 1-109 0,0-3-59 0,-1-1 10 16,1-1 60-16,0-3 85 16</inkml:trace>
  <inkml:trace contextRef="#ctx0" brushRef="#br0" timeOffset="19449.13">19080 5467 8 0,'4'-9'253'16,"-2"1"43"-16,0 2 17 0,0 6-37 0,-2 2-47 15,0 6-49-15,0 2-48 0,0 3-54 16,0 2-65-16,0 2-76 0,0 0-80 16,0 1-92-16,0 1-71 0,-2-2-28 15,2 0 12-15,-2-2 39 0</inkml:trace>
  <inkml:trace contextRef="#ctx0" brushRef="#br0" timeOffset="19620.47">19061 5557 194 0,'0'-8'269'0,"2"1"14"0,0 1-54 16,0 0-64-16,2 1-66 0,0 1-57 15,5 0-52-15,-1 0-50 0,5-2-65 0,0 1-81 16,-1-1-44-16,5-2-11 0,-2-1 14 16</inkml:trace>
  <inkml:trace contextRef="#ctx0" brushRef="#br0" timeOffset="19809.84">19353 5328 158 0,'-5'4'300'0,"1"6"61"16,-2 1 3-16,-3 2-9 0,3 3-17 15,-2-1-28-15,1 0-39 0,1 0-50 16,2 1-55-16,-1-3-48 0,5 0-40 16,0-3-31-16,3-1-21 0,1 1-11 0,0-3-7 15,4-1-6-15,1 0-18 0,-1-2-33 16,1 1-47-16,-1 1-68 0,1 2-80 15,-1-1-80-15,1 5-77 0,-3-1-52 0,0 3 3 16,-1 1 45-16,-3-2 67 0</inkml:trace>
  <inkml:trace contextRef="#ctx0" brushRef="#br0" timeOffset="20154.07">19446 5273 280 0,'-2'-19'392'0,"0"4"68"0,-1 1-18 0,3 5-45 16,-2 1-56-16,2 3-68 0,2 3-72 16,3 5-58-16,-1 5-38 0,2 4-25 15,1 3-23-15,1 4-23 0,1 2-13 0,-1 4-8 16,1-3-2-16,-1 3-4 0,0-2-3 16,1 0 0-16,-1-2 0 0,-1-2-2 15,1-2-4-15,-1-2-4 0,-1-1 5 16,0-3-1-16,-2-1 1 0,3-5 2 0,-1 1 6 15,1-4 2-15,-1-2-2 0,2-4-1 16,3-2 1-16,-3-1-1 0,3-3-3 16,2-1-1-16,-1-1-1 0,1 1 0 15,2-1-1-15,0 5 0 0,0-1-2 0,1 3 2 16,-1 1 3-16,0 2 0 0,0 4 4 16,-2 0 1-16,-3 3 2 0,1 1-4 15,-3 2-21-15,-1 1-68 0,-1 1-121 16,-2-1-140-16,-4 3-136 0,0-1-70 0,-4-1-18 15,-2-1 47-15,1 1 106 0</inkml:trace>
  <inkml:trace contextRef="#ctx0" brushRef="#br0" timeOffset="20724.36">20684 4972 105 0,'4'0'238'0,"3"0"25"0,1 0-7 16,3 0-21-16,-1 0-26 0,3-2-33 0,2 2-41 16,2-2-72-16,0 2-99 0,0-2-103 15,0 2-111-15,-3 0-60 0,1 0-33 16,-4 4 16-16</inkml:trace>
  <inkml:trace contextRef="#ctx0" brushRef="#br0" timeOffset="20886.82">20769 5147 104 0,'2'2'204'16,"2"0"17"-16,5-2-52 0,1-2-52 0,3 0-34 16,4 0-20-16,0-1-29 0,4-3-52 15,0 0-75-15,0-1-74 0,0-1-40 16,1 0-21-16,-3 1 2 0</inkml:trace>
  <inkml:trace contextRef="#ctx0" brushRef="#br0" timeOffset="22665.93">14865 6818 103 0,'0'-2'195'0,"-2"0"-9"16,2 0-7-16,-2 0-6 0,0 0 7 15,0 2 8-15,2-1 9 0,-2 1 6 0,2 0-3 16,0 0-3-16,0 1 11 0,0 7 7 16,2 4-6-16,-2 8-14 0,2 9-18 15,0 9-18-15,0 8-41 0,0 7-36 16,0 6-28-16,1 4-18 0,1 4-8 0,0 1-12 16,0 3-14-16,1 1-26 0,1 1-50 15,0-3-90-15,1 1-106 0,1-5-99 16,1-3-95-16,-1-4-67 0,3-4 3 15,-3-5 64-15,-2-6 90 0</inkml:trace>
  <inkml:trace contextRef="#ctx0" brushRef="#br0" timeOffset="22950.02">14764 7883 112 0,'-13'-4'196'0,"0"4"-19"0,3 4-13 0,-1 4-12 16,5 3-1-16,-1 4-1 0,5 6 2 15,2 4 3-15,2 2 0 0,5 3 4 16,1 2 5-16,5-1 1 0,2 1 2 16,2-3 1-16,4-1-3 0,4-3-8 0,1-4-18 15,3-2-17-15,1-2-19 0,2-5-19 16,-1-3-19-16,3-3-17 0,0-4-9 15,0-4-13-15,0-4-8 0,0-3-12 16,0-5-30-16,0-3-70 0,-1-4-105 0,-1-1-114 16,0-3-125-16,0-4-87 0,-3 1-25 15,-3-1 42-15,-3-1 88 0</inkml:trace>
  <inkml:trace contextRef="#ctx0" brushRef="#br0" timeOffset="23846.77">13807 9258 8 0,'-2'-4'117'0,"0"3"-11"16,0-3-19-16,2-2-11 0,2 0-2 0,2-1-1 16,0-3 0-16,3 1-3 0,1-3 0 15,3-1-2-15,-1 1-7 0,3-1-4 16,0 2-7-16,1-1-5 0,1 1-7 15,0-1-6-15,0 3-8 0,-2 1-4 0,1 3-2 16,-1-1 1-16,-2 4 9 0,-1 2 9 16,1 4 7-16,-5 7 5 0,1 4 1 15,-5 8-3-15,-2 4-11 0,-2 5 0 0,-3 5 5 16,-1 3 18-16,0 1 35 0,-1 1 44 16,1 0 46-16,2 0 33 0,-1-4 15 15,5-3-3-15,5-3-24 0,1-2-38 16,5-5-42-16,1-2-39 0,7-2-27 0,3-6-17 15,3-1-15-15,2-5-7 0,3-5-24 16,2-2-32-16,0-4-72 0,1-2-99 16,1-5-100-16,0-3-91 0,0-3-76 15,0-6-47-15,-2-2 29 0,-3-2 74 0,-1-1 87 16</inkml:trace>
  <inkml:trace contextRef="#ctx0" brushRef="#br0" timeOffset="24170.67">14611 9235 62 0,'-2'-15'207'0,"0"0"17"0,-2 4 5 16,0-1 2-16,-1 4 5 0,-1 1-2 0,0 3-12 16,-1 2-24-16,-1 6-27 0,-1 2-25 15,-1 5-24-15,1 4-18 0,-1 4-9 16,1 2 0-16,-1 0-4 0,1 2-4 16,1 0-6-16,1 0-13 0,3-2-15 0,0-2-14 15,2-2-13-15,0-2-12 0,2-1-6 16,2-3-5-16,2-1-1 0,0-3-1 15,3-3 0-15,-1-4 1 0,3-2 0 0,1-4-1 16,1-1-1-16,-1-5-1 0,3 1-1 16,-2-4 1-16,1 1-5 0,-1 3 3 15,-1-1 1-15,1 3-1 0,0 3-3 16,-3 2 1-16,1 6 7 0,-3 4-1 0,2 2 0 16,-1 5 2-16,-1 2-11 0,-2 0-45 15,3 5-85-15,-3-3-87 0,2 2-92 16,1-2-105-16,-1-2-62 0,0-3 8 0,1-5 59 15,1-1 76-15</inkml:trace>
  <inkml:trace contextRef="#ctx0" brushRef="#br0" timeOffset="24357.84">14880 9013 212 0,'0'-21'334'0,"-2"2"68"0,2 5-5 16,-2 5-16-16,2 5-27 0,2 6-47 15,0 5-60-15,0 9-59 0,3 5-56 16,-1 3-49-16,2 7-77 0,-2 1-94 16,3 3-115-16,1 1-116 0,1 0-133 0,-1 0-65 15,1-2 5-15,-1-1 54 0,-4-5 90 16</inkml:trace>
  <inkml:trace contextRef="#ctx0" brushRef="#br0" timeOffset="24498.69">14870 9319 63 0,'0'-9'201'0,"2"-1"16"0,2-1-50 15,2 1-47-15,5-1-38 0,2-1-44 0,1-1-68 16,3 0-96-16,2-3-53 0,5 1-27 16,1-2-14-16</inkml:trace>
  <inkml:trace contextRef="#ctx0" brushRef="#br0" timeOffset="24934.93">15784 8795 84 0,'-8'12'237'16,"1"3"35"-16,1 2-19 0,-1 2-28 0,3-2-25 16,2 1-26-16,0-1-24 0,2-4-26 15,2 0-26-15,0-1-24 0,2-3-17 16,1-3-10-16,1-2-2 0,3-2 2 15,1-4 3-15,1-4 6 0,-1 0 3 0,3-3 2 16,2-1 1-16,0-1-2 0,2 1 3 16,-1 1 1-16,-1 1 15 0,2 3 13 15,-2 5 7-15,2 3 6 0,-4 5 7 16,-1 7-1-16,-1 4-12 0,-5 8-16 0,-1 3-13 16,-5 7-17-16,-5 3-14 0,-1 3-12 15,-3 3-7-15,-3 2-5 0,-3 1-5 16,-2 3-9-16,-2-1-8 0,0-1-26 0,0-1-57 15,0-1-95-15,2-6-105 0,0-4-104 16,4-6-119-16,1-5-47 0,3-6 21 16,3-8 72-16,4-3 99 0</inkml:trace>
  <inkml:trace contextRef="#ctx0" brushRef="#br0" timeOffset="25211.47">16087 9222 235 0,'0'-13'282'0,"2"-1"24"16,-2 1-49-16,2 2-42 0,0-1-43 15,0 1-37-15,2 1-35 0,3 3-28 16,-1-1-20-16,3 4-16 0,-1 2-7 16,3 2 2-16,-1 4 11 0,1 4 15 0,-1 3 11 15,-1 4 11-15,-3 4 5 0,-2 4 1 16,-1 4-12-16,-6 0-12 0,1 3-19 15,-4 3-47-15,-3 1-75 0,-1 2-93 16,-3-2-96-16,3 1-111 0,-3-5-56 0,0-3 3 16,0-2 47-16,1-6 75 0</inkml:trace>
  <inkml:trace contextRef="#ctx0" brushRef="#br0" timeOffset="26310.2">14156 10342 82 0,'-2'0'245'0,"0"6"44"0,2 3-3 16,0 7-19-16,0 7-27 0,2 3-27 0,2 9-29 15,1 3-38-15,-1 5-40 0,2 1-64 16,3 2-78-16,-3 0-84 0,5-2-95 15,-3-3-105-15,3 1-55 0,-3-4-10 0,3-3 36 16,-3-3 60-16</inkml:trace>
  <inkml:trace contextRef="#ctx0" brushRef="#br0" timeOffset="26573.83">14148 10535 56 0,'-7'-19'169'0,"3"1"-13"16,2-1-24-16,0 2-21 0,4 0-14 0,0 2-9 15,2 0-10-15,3-1-8 0,1 5-12 16,3 0-8-16,2-1-3 0,1 4-5 16,1 1-5-16,2 3 0 0,-2 2 8 0,2 2 17 15,-2 4 22-15,-3 4 25 0,1 3 19 16,-4 4 8-16,-3 6-6 0,-4 6-18 15,-2 1-27-15,-2 5-27 0,-4 3-27 16,-1 0-44-16,-3 2-60 0,-1-1-68 16,0-1-69-16,3-4-92 0,-3-1-66 0,1-5-7 15,1-3 31-15,3-4 53 0</inkml:trace>
  <inkml:trace contextRef="#ctx0" brushRef="#br0" timeOffset="26832.52">14512 10361 175 0,'0'-7'299'0,"0"-1"54"16,0 0-8-16,0 5-12 0,0-1-9 15,2 4-12-15,0 6-29 0,0 3-36 16,2 4-41-16,3 6-49 0,-1 6-48 0,1 2-41 15,-1 1-42-15,2 5-55 0,-1-1-87 16,1 3-113-16,3 1-118 0,-3-2-130 16,3 0-55-16,-3-1 2 0,1-3 57 15,-1-1 98-15</inkml:trace>
  <inkml:trace contextRef="#ctx0" brushRef="#br0" timeOffset="27050.26">14781 10369 93 0,'-5'-13'335'0,"1"5"69"15,0 4 66-15,2 6-27 0,2 6-45 16,0 5-58-16,4 6-55 0,0 6-59 0,3 3-63 16,1 7-60-16,3 3-39 0,-1 4-31 15,1 0-43-15,2 1-76 0,-1 1-108 16,1 0-115-16,2 0-127 0,-2-4-94 15,-1 0-23-15,-1-4 41 0,-3-4 88 0</inkml:trace>
  <inkml:trace contextRef="#ctx0" brushRef="#br0" timeOffset="27331.24">14785 10489 37 0,'-6'-21'182'0,"1"0"9"0,3 2-37 16,2 2-34-16,0 2-29 0,4-1-19 0,1 1-16 15,-1 4-14-15,2-1-15 0,3 1-11 16,-1 1-3-16,1 3-3 0,1-1 3 16,-1 2 11-16,-1 1 21 0,-1 3 24 0,-3 4 20 15,0 1 11-15,-2 7 5 0,-2 3-11 16,0 6-19-16,-4 2-22 0,0 4-24 15,-3 2-30-15,1 1-44 0,0 1-50 16,1-2-64-16,1-1-91 0,0-1-52 16,2-6-12-16,0-2 20 0</inkml:trace>
  <inkml:trace contextRef="#ctx0" brushRef="#br0" timeOffset="27478.94">15020 10375 21 0,'-2'2'249'16,"-2"3"43"-16,-1 5 15 0,1 3-45 16,0 2-48-16,2 1-45 0,2 1-45 15,0 2-58-15,2-2-76 0,2 0-84 0,5-2-102 16,-1 1-85-16,0-5-44 0,1 0-10 16,2-3 31-16</inkml:trace>
  <inkml:trace contextRef="#ctx0" brushRef="#br0" timeOffset="27643.84">15162 10407 44 0,'-7'8'248'0,"-1"1"24"16,-1 3-3-16,3 1-73 0,-2 0-61 16,1 1-73-16,3-1-82 0,0 0-97 15,0-1-87-15,1-1-44 0,1-3-22 0,2-1 10 16</inkml:trace>
  <inkml:trace contextRef="#ctx0" brushRef="#br0" timeOffset="27812.62">15253 10314 21 0,'0'3'306'0,"0"7"58"15,0 1 48-15,0 5-41 0,0 1-65 0,2 2-70 16,0 0-72-16,2 0-88 0,0 0-111 15,1-2-116-15,3 2-129 0,-2-2-95 16,1 1-44-16,-1-3 6 0,1 0 51 16</inkml:trace>
  <inkml:trace contextRef="#ctx0" brushRef="#br0" timeOffset="27950.09">15325 10426 248 0,'-2'-8'336'0,"-1"1"24"15,1 1-37-15,2 2-75 0,2 0-77 16,1 1-93-16,1-1-88 0,2 2-86 16,3-2-97-16,1-2-92 0,-1 1-49 15,1-3-8-15,-1-1 31 0</inkml:trace>
  <inkml:trace contextRef="#ctx0" brushRef="#br0" timeOffset="28140.11">15498 10013 19 0,'0'-12'323'0,"-2"5"71"0,0 3 60 16,0 2-13-16,2 2-36 0,2 6-55 15,2 3-68-15,0 4-60 0,1 3-52 0,1 5-52 16,3 0-44-16,-3 3-32 0,2 1-39 16,1 2-69-16,-1 0-112 0,1 3-117 15,1 0-122-15,-1-1-98 0,-1 2-34 16,1-5 30-16,-3-1 91 0,3-4 105 0</inkml:trace>
  <inkml:trace contextRef="#ctx0" brushRef="#br0" timeOffset="28421.05">15672 9936 266 0,'-2'-5'345'15,"2"5"62"-15,0 4-9 0,4 3-34 16,0 8-44-16,3 4-50 0,1 6-52 0,0 4-59 16,3 1-60-16,0 3-86 0,-1-1-109 15,3 2-112-15,0-1-112 0,-1-1-117 16,1 1-55-16,-2-3 11 0,1-3 60 15,-1-3 86-15</inkml:trace>
  <inkml:trace contextRef="#ctx0" brushRef="#br0" timeOffset="28936.12">15917 10243 76 0,'-2'-11'246'0,"0"1"31"0,0 1-24 15,0-1-48-15,0 3-50 0,0 1-44 16,0-2-39-16,-1 4-29 0,1-1-19 0,0 1-11 15,2 2-9-15,0 0-4 0,0 2 0 16,0 0 4-16,0 4 13 0,0 0 19 16,2 1 30-16,-2 1 36 0,2 2 38 15,-2 1 29-15,0 1 14 0,0-1 1 0,0 1-16 16,0-3-28-16,3 3-36 0,-3-2-31 16,2-1-26-16,-2 1-23 0,2-1-26 15,-2 1-34-15,2 0-41 0,-2-1-48 0,2 1-46 16,-2-2-46-16,0-1-31 0,0 1-12 15,0-2 4-15,0-2 19 0,0 0 28 16,0-2 31-16,2-2 34 0,0-2 32 16,0-2 27-16,3-1 24 0,-3-3 15 0,2 1 18 15,0-3 15-15,0 1 15 0,1-1 18 16,1 1 15-16,-2-1 12 0,0 5 9 16,1-1 9-16,-1 3 7 0,0 1 5 15,0 2 1-15,1 2-3 0,-1 4-7 0,0 1-9 16,0 3-14-16,1 1-18 0,-1 1-15 15,0 0-13-15,2-3-13 0,1 1-13 16,-1-1-5-16,3-1-6 0,-3-2-2 0,2 0 7 16,1 0 7-16,-3-3 7 0,3-1 8 15,-3 0 6-15,0 0 4 0,1 0 3 16,-1 0 5-16,0 0 9 0,3 0 10 16,-1 2 10-16,3 0 10 0,-1 2 5 15,1 2 5-15,2 1-6 0,-1 3-5 0,1-1-11 16,0 3-32-16,0-1-48 0,-3 1-73 0,1-1-84 15,-1 1-45-15,-1-3-23 16,-3-1 9-16</inkml:trace>
  <inkml:trace contextRef="#ctx0" brushRef="#br0" timeOffset="33375.57">18051 4593 52 0,'0'0'66'16,"0"-2"5"-16,0 2-1 0,0 0-4 15,0 0 0-15,0 0-7 0,-2 0-5 0,2 0-8 16,0 0-4-16,0 2 10 0,0 2 14 16,0 5 22-16,2 8 19 0,-2 8 21 15,2 13 15-15,-2 10 3 0,0 9-6 0,0 10-13 16,0 7-15-16,-2 6-13 0,2 2-17 15,-2 2-14-15,2 0-16 0,-2-4-12 16,2 0-13-16,0-4-9 0,0-2-4 16,0-3-4-16,0-3-11 0,0-3-24 0,0-2-30 15,0-6-36-15,-2-4-41 0,2-3-42 16,-3-6-38-16,3-6-31 0,0-4-32 0,0-3-8 16,0-7 15-16,0-5 29 0</inkml:trace>
  <inkml:trace contextRef="#ctx0" brushRef="#br0" timeOffset="34699.19">18070 4679 31 0,'0'0'100'0,"0"0"-5"16,0 0-3-16,2 0-2 0,0-2-1 15,0 2-1-15,0-2-5 0,3 2-4 16,1-2-5-16,0-2-6 0,3 2-6 0,-1-2-5 15,5 1 0-15,0-3 0 0,4 0 1 16,2 0 1-16,2-1-1 0,2-1-2 16,5 1-2-16,1-1-5 0,3-2-3 0,2 3-1 15,2-3 1-15,2 1 4 0,2-1 6 16,3-1 7-16,1 1 5 0,3-1 3 0,1 1-4 16,3 1 0-16,2-1-11 0,2 1-8 15,0-1-10-15,0 1-9 0,2 1-2 16,-2 1-9-16,0-1 0 0,-2 0-2 0,0 3 4 15,0-3 6-15,0 2 7 0,-2-1 6 16,-3 1 5-16,1-2 8 0,-2 1 0 0,-3-1 1 16,1 0 1-16,-3 1-2 0,-2-1-1 15,-2 1-5-15,0-1-4 0,0 0-5 16,-2 1-5-16,-2-1-4 0,0 0-7 0,-2 1-2 16,-2 1-2-16,-1-2 0 0,-1 3-1 15,-1-3-7-15,-1 2 3 0,-3 1-4 16,-2 1-2-16,-2-2 2 0,0 2-2 0,-4 1 3 15,0 1 0-15,-3-2 0 0,-1 2 1 16,0 0-1-16,-3 0-1 0,-2 2-3 0,1-2 1 16,-1 2 1-16,-2 0 1 0,1 0-2 15,1 2 2-15,-2 0 5 0,0 0 3 0,1 4 2 16,-1-1 0-16,0 3 0 16,0 2-1-16,1 1-2 0,-1 2-1 0,0 4-1 15,0 1-2-15,3 3 1 0,-3 1-4 16,2 5-2-16,1 0-1 0,-1 3 0 0,0 5 3 15,1 1 0-15,-1 6 5 0,2 3 3 16,-1 7 0-16,1 3-4 0,-1 8-2 16,1 4-3-16,-2 5-4 0,3 4-3 0,-3 4-3 15,3 4 3-15,-3-2-1 0,3 2-1 16,-3-2 0-16,2-4 0 0,-1-2 5 16,1-4 0-16,-1-3-2 0,1-6 4 0,-2-2 2 15,1-6 0-15,-1-4-4 0,-2-5 1 16,3-2 1-16,-3-8-1 0,-2-2 1 15,2-5-3-15,-2-6 0 0,0-2 4 16,-2-4-5-16,3-4 0 0,-3 1-1 0,0-5 4 16,-3 1 0-16,1-3-3 0,-2 1 0 15,-2 0 0-15,-1-3 2 0,-3-1-6 16,-1 2 1-16,-1-2-2 0,-1-1 5 0,-4 1-1 16,0 0-2-16,-2-2 2 0,-2 0 0 15,0 0 1-15,-3-2 1 0,-1 2 0 16,-3-2-1-16,1 2 0 0,-5-2 2 15,-2 1-3-15,-2-1 0 0,-4 2 0 0,-2 0 0 16,-3 0 3-16,-3 2-3 0,-5 2-1 16,-4-1-2-16,-5 1 4 0,-3 2-1 15,-1-1 0-15,-4 3 1 0,-2-1 4 16,-2 3 2-16,-2 1 2 0,0 1 3 0,-1-1 0 16,1 2 2-16,4-2-3 0,2 3-3 15,5-3-6-15,1 0-2 0,7-1-2 16,2-1-11-16,2-1-26 0,4 1-51 15,5 1-91-15,0-1-104 0,5 2-93 0,4 1-88 16,1 1-66-16,6 0 5 0,5 0 65 16,6 1 90-16</inkml:trace>
  <inkml:trace contextRef="#ctx0" brushRef="#br0" timeOffset="35168.15">19046 6959 25 0,'0'-6'217'0,"-2"2"39"0,2 3 0 15,0 1 1-15,-2 5 16 0,2 5 21 0,0 9 13 16,0 6-1-16,0 9-19 0,2 8-37 16,0 4-52-16,0 5-52 0,0 4-48 0,2 4-37 15,3 0-23-15,-1 4-24 0,0 0-55 16,1 0-95-16,1-2-120 0,3 0-123 15,-3-4-118-15,3-2-49 0,-3-3 11 16,1-5 71-16,-3-7 109 0</inkml:trace>
  <inkml:trace contextRef="#ctx0" brushRef="#br0" timeOffset="35414.15">18934 7767 1 0,'-15'9'186'16,"2"3"20"-16,2 1-30 0,3 0-30 16,6 1-22-16,2-1-15 0,4 0-15 15,5-1-8-15,3-3-4 0,5 1-5 0,4-4-2 16,5-3-3-16,1-1-8 0,3-2-9 16,4-4-12-16,0-1-14 0,2-3-12 15,-2-1-33-15,2-3-42 0,-5 1-53 0,1-1-64 16,-2-1-82-16,-3 0-41 0,-1-1-1 15,-5-1 26-15</inkml:trace>
  <inkml:trace contextRef="#ctx0" brushRef="#br0" timeOffset="36084.19">18402 8460 92 0,'0'-2'237'0,"0"2"47"0,0 4-3 0,2 6 1 15,1 5 15-15,-1 8 8 0,0 7-8 16,2 8-27-16,0 6-42 0,0 4-53 15,1 5-58-15,1 0-41 0,0 3-33 16,1-1-52-16,1 0-82 0,-1-2-96 0,1-1-97 16,1-3-105-16,-1-3-87 0,-2-6-15 15,1-6 44-15,-3-5 77 0</inkml:trace>
  <inkml:trace contextRef="#ctx0" brushRef="#br0" timeOffset="36215.64">18453 8936 84 0,'-2'-17'168'0,"2"4"-23"0,2 0-43 0,0 3-49 15,5 0-45-15,-1 3-41 0,5-1-56 16,-1 1-41-16,3-1-23 0</inkml:trace>
  <inkml:trace contextRef="#ctx0" brushRef="#br0" timeOffset="36426.41">18807 8485 116 0,'-7'0'224'0,"1"2"10"16,-3 2-15-16,-1 3-20 0,-3 5-22 16,0 1-23-16,1 2-29 0,-1 4-33 15,-2 2-29-15,0 2-23 0,1 0-29 16,1 2-41-16,0-1-50 0,0 1-57 15,3 0-66-15,-1-4-72 0,3-2-26 0,2-2 11 16,-1-4 33-16</inkml:trace>
  <inkml:trace contextRef="#ctx0" brushRef="#br0" timeOffset="36604.51">18743 8525 93 0,'6'-10'250'0,"-1"5"50"0,-1 3 5 15,-2 4 1-15,2 5 5 0,-2 7 0 16,0 5-15-16,1 7-32 0,-1 5-44 0,2 3-54 16,0 4-48-16,0 2-41 0,1 2-63 15,1 2-92-15,2 0-115 0,-1-2-115 16,1 0-135-16,1-1-69 0,-1-2-7 16,1-3 52-16,1-4 94 0</inkml:trace>
  <inkml:trace contextRef="#ctx0" brushRef="#br0" timeOffset="36936.07">19164 8733 142 0,'-10'-10'271'0,"-3"2"54"0,-2 3-6 15,3 3-11-15,-3 2-18 0,0 2-20 16,0 3-34-16,0 5-42 0,0 1-43 0,1 3-41 15,3 1-35-15,0 0-22 0,3 0-14 16,2-1-11-16,4-1-11 0,-1-2-10 16,6-1-1-16,-1-2-3 0,2-3-1 15,2-1-2-15,3-2 2 0,1-2-1 0,1-2 4 16,-1-2-1-16,3 1 0 0,0-1 3 16,0 2-1-16,-1 2 2 0,-1 4-1 15,2 1 2-15,-3 5 0 0,-1 1-29 0,-1 5-59 16,0 1-85-16,-1 2-91 0,-1-2-98 15,1 0-97-15,-1-2-26 0,0-3 32 16,1-5 69-16</inkml:trace>
  <inkml:trace contextRef="#ctx0" brushRef="#br0" timeOffset="37104.28">19308 8742 4 0,'2'-19'253'15,"3"4"57"-15,-3 1 30 0,0 5 5 16,0 1 6-16,0 4-7 0,0 4-28 15,0 6-44-15,3 4-44 0,-3 3-56 0,0 6-72 16,0 2-93-16,0 2-118 0,0 2-123 16,0 1-124-16,-2 1-116 0,2 0-49 15,-2-1 13-15,0 1 70 0,0-2 100 16</inkml:trace>
  <inkml:trace contextRef="#ctx0" brushRef="#br0" timeOffset="37260.26">19257 8917 88 0,'-4'-11'269'0,"2"1"24"0,0 3-21 16,0 1-63-16,2 0-64 0,2 1-56 15,0-1-42-15,2 2-27 0,5-2-38 0,-1-1-45 16,3-1-57-16,2 0-68 0,1-3-60 16,1 0-28-16,2-3 9 0,0 1 31 15</inkml:trace>
  <inkml:trace contextRef="#ctx0" brushRef="#br0" timeOffset="37383.03">19511 8662 154 0,'9'8'254'0,"1"3"12"16,-1 4-9-16,-3 4-27 0,1 2-31 15,-1 4-37-15,-2 0-43 0,-2 2-46 0,0-3-66 16,1 1-76-16,1-2-83 0,-2-2-104 16,2-2-58-16,-2-4-21 0,-2-1 18 15,-2-5 45-15</inkml:trace>
  <inkml:trace contextRef="#ctx0" brushRef="#br0" timeOffset="37526.21">19528 8784 104 0,'0'-8'208'16,"2"1"2"-16,1-1-46 0,-1 2-55 0,2 1-43 16,2-3-40-16,3 2-40 0,-1-1-55 15,1-3-76-15,1 1-38 0,-1-3-25 16,1 1 2-16</inkml:trace>
  <inkml:trace contextRef="#ctx0" brushRef="#br0" timeOffset="37671.14">19734 8481 204 0,'4'2'307'0,"0"6"53"0,0 3-10 16,3 8-22-16,-3 2-24 0,0 4-36 15,0 3-42-15,1 1-51 0,1 0-50 16,-2 1-61-16,3-1-95 0,-1-3-109 0,0 1-113 15,3-2-130-15,-3-2-77 0,3-4-18 16,-3-2 37-16,-2-4 77 0</inkml:trace>
  <inkml:trace contextRef="#ctx0" brushRef="#br0" timeOffset="37960.71">19901 8464 175 0,'-2'0'333'0,"2"4"62"16,0 3 11-16,2 7-33 0,-2 5-46 15,2 2-61-15,-2 3-62 0,2 1-72 16,-2 2-106-16,2 1-136 0,2-1-135 0,-1 0-140 16,1-1-76-16,0-1-26 0,0 0 34 15,3-4 84-15</inkml:trace>
  <inkml:trace contextRef="#ctx0" brushRef="#br0" timeOffset="38106.14">20032 8649 108 0,'-8'0'338'0,"-1"2"50"16,1 0 28-16,-1 1-80 0,3-1-90 15,2 2-112-15,2-2-121 0,2 0-114 16,2 0-92-16,4-2-100 0,0-2-63 0,3-2-6 16,-1-2 33-16,3-1 52 0</inkml:trace>
  <inkml:trace contextRef="#ctx0" brushRef="#br0" timeOffset="38352.67">20108 8553 23 0,'0'-1'207'0,"0"1"19"16,0 0-33-16,0 1-40 0,0 3-40 0,2 2-34 15,1 0-30-15,-1-1-18 0,2 3-12 16,2 2-8-16,1-3-5 0,-1 3-3 16,2-3-2-16,1 1 1 0,-1 0-1 15,1-1-1-15,-1 1 0 0,-1-1 5 16,1-1 13-16,-4 0 21 0,3 0 28 0,-3-3 38 15,-2 1 40-15,0 2 23 0,0-2 6 16,-4 1-10-16,0 3-22 0,-2 2-35 16,0-1-57-16,-5 3-88 0,1 1-104 15,-1 2-128-15,-1 0-95 0,-3 1-51 0,-2 1-9 16,0 2 46-16</inkml:trace>
  <inkml:trace contextRef="#ctx0" brushRef="#br0" timeOffset="41949.92">13993 5050 42 0,'0'-2'85'16,"-2"0"-6"-16,2 0-6 0,-2 1-9 15,0-1-7-15,0 0-5 0,0 0-6 0,0 0 0 16,-1 0 0-16,3 2 1 0,-2-2-5 15,2 2-2-15,-2 0-7 0,2 2-5 16,0 0-1-16,0 6 6 0,0 3 12 0,0 8 13 16,0 8 14-16,0 9 8 0,0 6 6 15,-2 7 0-15,0 8-3 0,0 4-8 16,0 4-6-16,-2 4-8 0,1 3-5 16,3 4-9-16,-2 4-13 0,2 2-8 0,0 0-9 15,0 0-5-15,0-4-5 0,0-3-4 16,2-5-1-16,-2-1 1 0,3-7 0 15,-3-1 3-15,0-3-11 0,0-3-22 16,0-4-30-16,0-3-37 0,0-2-40 0,0-4-46 16,2-4-44-16,0-4-36 0,0-6-8 15,2-3 17-15,0-4 28 0</inkml:trace>
  <inkml:trace contextRef="#ctx0" brushRef="#br0" timeOffset="43622.24">13841 4972 35 0,'2'-4'52'16,"2"0"-1"-16,0-1 0 0,1 1 1 16,1-2-1-16,3 0 0 0,-3-1-5 0,2 1-2 15,1-1-3-15,1-1-4 0,1 0-2 16,0 1 0-16,1-1 3 0,3-1 1 16,0-1 1-16,0 0-3 0,4 1 1 0,0-2-5 15,2-1-4-15,2-1-3 0,3 1-2 16,-1-1-2-16,3 2-4 0,1-3 4 0,3 3 2 15,0-3-1-15,-1 3 3 0,3 0 1 16,0-1 2-16,0 3-3 0,2-3-1 16,2 3-2-16,-2-1-2 0,2 3-2 0,2-3-3 15,1 2 0-15,1 1-2 0,2-3 1 16,1 3-1-16,1-3 0 0,1 2 0 0,2-1-1 16,-1 1-3-16,1-1-3 0,0 1 0 15,-1-1 0-15,-1 1-3 0,0 0-1 16,-1 3 2-16,-4-3-2 0,1 2 1 0,-3 1 1 15,0-1 1-15,-4 0 0 0,-2 2 1 16,-4 1 2-16,-1-1 2 0,-3 0-4 0,-3 2 1 16,-4 0 1-16,0 0-2 0,-4 0-2 15,-2 2-2-15,-1-2 2 0,-3 2 0 16,-1-1 2-16,1 1 3 0,-3 0 7 0,-2 0 7 16,1 0 6-16,-1 0 5 0,0 0 2 15,-2 0-1-15,0 0-2 0,-2 0-8 16,2 0-8-16,-2 0-6 0,3 0-5 0,-3 0-2 15,2 1-3-15,-2-1-2 0,2 2 1 16,0 2 2-16,0 0 1 0,0 0-2 16,0 2 0-16,0 1 1 0,0 1 0 0,3 1 0 15,-3 1-2-15,2 1-1 0,-2 3 2 16,2-1 2-16,-2 4-1 0,3 0 2 0,-3 4 2 16,0 0 7-16,0 4-3 0,2 2 2 15,-2 1 3-15,1 3-1 0,1 3-1 16,-2 2-3-16,2 4-1 0,-2 2-3 0,2 2-1 15,-1 3 2-15,-1 1-2 0,2 3 1 16,-2-1 4-16,0 1 3 0,2 1 5 16,-1-1 0-16,1 3 6 0,-2-3 2 15,2 1-1-15,0-1-3 0,1 0-1 0,-1 1-3 16,0-3-5-16,0 3-3 0,1-3-3 16,1 1-2-16,-2-1-2 0,2 1 1 15,-1-2-1-15,1-1 0 0,-2-1 0 0,3 0 0 16,-3-3 0-16,2-1-2 0,-2-2-1 15,1 0 1-15,1-2-3 0,-2-1-1 16,0-3 2-16,1 0 0 0,-3-3 2 16,2-1 2-16,-2-3 3 0,-2 0-3 0,2-5 1 15,-2 1 2-15,0-4-1 0,-2 0 0 16,2-2 1-16,-2-1 3 0,0-3-1 16,0 0-1-16,0-1-1 0,0-3-2 15,-1 1-1-15,1-1-3 0,0-1 1 0,0-2-2 16,0 1 4-16,0-1-1 0,0 0 1 15,-2 0-1-15,1-1 1 0,-1-1 3 16,0 2 1-16,0-2 5 0,-1-1 7 16,1 1 7-16,0 0 6 0,-2 0 4 0,-1 0-1 15,1-2 0-15,0 1-3 0,-3-1-3 16,1 2-2-16,-3-2-7 0,1 2-1 16,-1 0 0-16,-4-1 1 0,2 1-4 0,-4 0 3 15,1 0 3-15,-1 0-3 0,-2 1-3 16,-3-1-4-16,1 2 2 0,-2 0-4 15,0-1 1-15,-3 1 0 0,1 0 2 16,-3-1 0-16,1 1-1 0,-1 0-2 0,-3 1 1 16,-1 1-5-16,-2 0 0 0,-2-1 2 15,-2 3-1-15,0-3 2 0,-5 3-1 16,1 0 7-16,-4 1-2 0,-1-2 0 0,0 3-1 16,-3-3-1-16,-1 3-3 0,0-3-2 15,-2 3 3-15,0-1-2 0,0 1-1 16,0 1 1-16,-2-2 1 0,0 5 3 15,-2-1-5-15,2 0 3 0,0 0 1 0,0 3-4 16,2-1 0-16,2 0-5 0,3 0 4 16,3 0-4-16,3-2 0 0,4 1-1 15,2-3 4-15,6 0-8 0,3-1-30 16,1-1-55-16,5-1-77 0,2 1-80 0,2 1-85 16,2-1-73-16,5 2-63 0,1 3 6 15,1 1 49-15,-1 2 71 0</inkml:trace>
  <inkml:trace contextRef="#ctx0" brushRef="#br0" timeOffset="53372.05">15141 11285 21 0,'-5'0'49'0,"3"0"-4"0,0 0-8 0,0 0-11 16,0 2-6-16,2-2-2 0,-2 0-3 16,2 2 4-16,-2-2 3 0,2 2 6 15,-3 0 5-15,1 0 0 0,0 3 0 0,-2 5 2 16,-2 3 1-16,-1 6 5 0,1 6 5 15,-3 6 6-15,1 5 3 0,0 8 1 16,-1 3 2-16,1 5 3 0,1 5 2 16,1 0 1-16,2 4 1 0,2-2-5 0,2 2-7 15,2-2-9-15,2 0-11 0,4 0-12 16,1 0-19-16,4 0-28 0,1-2-33 16,3-1-43-16,0-1-49 0,4-4-55 0,1-3-27 15,1-6 3-15,-2-6 21 0</inkml:trace>
  <inkml:trace contextRef="#ctx0" brushRef="#br0" timeOffset="53691.02">15346 12203 41 0,'2'-3'43'16,"4"1"-1"-16,1 0 4 0,1 2-3 16,1 0 1-16,1 4 0 0,3-1 3 0,0 5 4 15,-3 2 6-15,3 1 5 0,-5 6 6 16,1 2 2-16,-5 8 1 0,0 3-5 16,-4 7-8-16,0 4-8 0,-4 3-14 15,-2 2-9-15,-3 0-8 0,-1-1-8 0,-3-1-5 16,-2-2-4-16,0 0-13 0,0 0-29 15,-1-2-44-15,-1-2-66 0,0-4-43 16,-2-1-22-16,2-3 2 0</inkml:trace>
  <inkml:trace contextRef="#ctx0" brushRef="#br0" timeOffset="56463.06">16370 12097 57 0,'0'-2'65'0,"-2"-2"-3"0,2 2 2 15,-2 0 1-15,2 0-1 0,-2 0-2 16,2 1 2-16,-2-1 1 0,2 0 1 16,-2 0-3-16,2 2-4 0,0 2-7 15,0 2-6-15,0 3-6 0,0 6-4 16,2 7-5-16,-2 4-1 0,2 7-1 0,0 5-1 16,2 6-4-16,-2 2-3 0,3 3-1 15,-3 3-2-15,2-3-2 0,-2 1-2 16,2-4 0-16,-2 0-1 0,3-4-1 0,-1-4-1 15,-2-4-4-15,2-1 0 0,-2-5-3 16,1-1 0-16,-1-6-2 0,0-2-1 16,0-1 0-16,-2-5 1 0,2-1-2 15,-2-3-1-15,2-1 0 0,-2-2 1 0,2-2 1 16,-2-2-1-16,2-4 1 0,-2-2 2 16,2-1 0-16,-2-3-2 0,3-3 3 15,-1-3-2-15,0-1-1 0,0-2 0 0,0-2 0 16,2 0 1-16,-2-2-5 0,3-1 2 15,-3-3 0-15,2 0-3 0,0 1 2 16,0 1 1-16,1 0 2 0,-1 0-4 16,0 4 3-16,0 4 0 0,-2 2 0 0,3 2 1 15,-3 1 1-15,2 3 9 0,-2 5 5 16,2 2 7-16,-1 2 2 0,1 4 1 16,-2 3 1-16,2 1-5 0,-2 2-4 15,2 1-7-15,1-1-1 0,-1 1-4 0,0-1-1 16,0-3-3-16,1 1-1 0,-1-1-2 15,0-1 1-15,2-2 1 0,-1-2-1 16,1 0 2-16,0-2 0 0,1-2 1 16,-1-2 0-16,0-2 1 0,3-1-1 0,-3-3-1 15,3-1 0-15,-3-1 1 0,3-1-3 16,-1 0-1-16,0-1 0 0,1 1-1 16,-1 2-1-16,-1 1 3 0,-1 0 6 0,-2 5 13 15,3-1 18-15,-3 4 16 0,0 0 11 16,0 6 5-16,3 2-4 0,-3 1-10 15,0 5-13-15,3 1-14 0,-3 2-20 16,2 1-37-16,-2-1-50 0,3 2-59 0,-1 0-64 16,0-2-75-16,3-1-49 0,-1-5 3 15,1-1 30-15</inkml:trace>
  <inkml:trace contextRef="#ctx0" brushRef="#br0" timeOffset="56853.62">16952 12257 131 0,'-2'-8'172'0,"-2"1"-3"16,0 3-4-16,-3 0-3 0,3 4-10 15,-2 0-12-15,2 4-13 0,-1 0-15 16,3 3-13-16,-2 5-12 0,2 1-12 0,2 2-13 16,0 2-13-16,0 0-10 0,2 2-12 15,2 1-9-15,1-1-7 0,-1 0-4 16,0-2-3-16,2-2-2 0,3-2 0 15,-3 1-1-15,3-5-1 0,-1 1 2 0,3-5 1 16,-3-1-1-16,3-4 2 0,-3-4-1 16,3-1-1-16,-1-5-2 0,1-1 0 15,0-4 0-15,-1-3 0 0,-1-1 0 0,1-2 0 16,-1 0 0-16,-1-1 1 0,1 1 3 16,-1 0 10-16,-2 2 7 0,1 1 12 15,-1 3 15-15,-2 4 21 0,1 1 22 16,-3 3 14-16,2 5 6 0,-2 2 3 0,2 7-12 15,-2 5-21-15,3 3-23 0,-3 6-23 16,0 2-34-16,0 2-60 0,0 3-80 16,2 1-84-16,1-1-92 0,1-1-100 15,0 0-36-15,-2-4 21 0,3-2 59 0,-3-4 74 16</inkml:trace>
  <inkml:trace contextRef="#ctx0" brushRef="#br0" timeOffset="57025.6">17327 12270 164 0,'-4'10'186'0,"0"3"-35"16,1 4-43-16,-1 2-34 0,2 2-22 16,0 2-23-16,2 2-31 0,0 0-42 0,2-1-58 15,0 1-52-15,0-2-26 0,3-2-7 16</inkml:trace>
  <inkml:trace contextRef="#ctx0" brushRef="#br0" timeOffset="57181.23">17316 12360 180 0,'-4'-19'234'16,"2"1"-9"-16,2 1-23 0,-2 4-29 15,2 0-32-15,0 1-29 0,2 1-31 16,0 1-29-16,5 1-47 0,-1-1-55 15,5 3-66-15,-1-3-84 0,3 1-55 0,-1-1-30 16,1 2 10-16</inkml:trace>
  <inkml:trace contextRef="#ctx0" brushRef="#br0" timeOffset="57497.24">17566 12082 165 0,'-4'9'226'0,"0"2"-6"15,0 3-19-15,-1 1-19 0,1 0-16 16,2 1-17-16,0-1-23 0,0 0-22 0,0 0-24 16,2 0-19-16,0-1-17 0,2-1-12 15,-2 0-11-15,2-1-9 0,0-3-6 16,2 1-3-16,-2-2-1 0,3-1-2 16,-3-1-1-16,2-2 1 0,0-2 0 0,0 0 2 15,1-4-1-15,1-2 4 0,-2 0-1 16,3-2 1-16,1-1-1 0,-2-1-2 15,3 2 1-15,1-1-1 0,-1 1 4 16,1 2 3-16,1 2 5 0,0 2 5 0,-1 4 0 16,1 0-1-16,-3 4-1 0,1 1-29 15,-1 2-54-15,1 3-66 0,1-3-83 16,-1 1-87-16,1-1-46 0,-1-3 1 0,-1-3 36 16</inkml:trace>
  <inkml:trace contextRef="#ctx0" brushRef="#br0" timeOffset="57641.68">17951 12131 114 0,'5'-2'236'0,"-1"4"24"0,0 2-23 0,0 3-31 16,1 5-32-16,-1-1-29 0,0 5-32 16,0 1-30-16,1 0-41 0,-1 2-66 15,0 2-80-15,2-2-107 0,-1 2-68 0,-1-2-35 16,0 2-7-16,-2-4 32 0</inkml:trace>
  <inkml:trace contextRef="#ctx0" brushRef="#br0" timeOffset="57775.92">17863 11944 118 0,'-13'-11'129'0,"4"1"-106"15,1 1-78-15,-1 1-46 0</inkml:trace>
  <inkml:trace contextRef="#ctx0" brushRef="#br0" timeOffset="58454.09">15729 12516 54 0,'-2'-4'135'0,"0"-4"-9"0,0 1-7 16,2-5-7-16,0-1-3 0,2-4-1 16,0 0-3-16,0-2-5 0,2 2-5 0,0-2-6 15,1 3-7-15,-1 1-9 0,0 4-9 16,0 1-5-16,-2 6-4 0,3 4-8 15,-3 6-10-15,0 9-4 0,0 6-12 16,0 8-30-16,-2 5-39 0,0 4-44 0,2 4-47 16,-2 0-55-16,2 2-58 0,1-2-23 15,-1-2 9-15,0-4 27 0</inkml:trace>
  <inkml:trace contextRef="#ctx0" brushRef="#br0" timeOffset="58616.82">15765 12922 50 0,'-4'-6'195'0,"-1"-2"0"0,3 1-15 16,2-1-20-16,0 0-24 0,2-1-25 16,3 1-27-16,-1 1-26 0,2-1-22 15,1 2-43-15,1 1-53 0,3 1-65 0,-1 0-74 16,1 0-39-16,2 2-18 0,-1 0 15 16</inkml:trace>
  <inkml:trace contextRef="#ctx0" brushRef="#br0" timeOffset="58755.14">16074 12807 98 0,'-2'2'195'0,"0"0"-19"0,0 0-33 0,-3 0-36 16,1 2-34-16,0 0-42 0,0-1-63 16,-1 1-87-16,1 0-49 0,0 0-28 15,0 0-9-15</inkml:trace>
  <inkml:trace contextRef="#ctx0" brushRef="#br0" timeOffset="59954.25">15782 14089 37 0,'0'-3'68'0,"-2"-1"-5"0,2 0-8 16,2 0-9-16,0-2-7 0,0 3-10 16,2-3-7-16,1 0-5 0,-1 0-3 15,2 1-4-15,3-1 2 0,-1 0 2 16,1 1 1-16,-1-1 3 0,3 0 4 0,-3 2 1 15,3-1-2-15,-1 1-1 0,-1 0-4 16,1 2-2-16,-1 0-1 0,-1 0 1 16,1 0 4-16,-3 4 6 0,0 0 6 15,-1 2 3-15,-1 2 3 0,-2 3 1 0,0 3-4 16,-2 1-6-16,-2 6-6 0,2 0 0 16,-2 4-2-16,-2 2 7 0,2 1 10 15,-3-1 14-15,3 0 12 0,0 0 7 16,0-4 5-16,4 0-9 0,0-4-10 0,0 0-14 15,5-2-12-15,-1-1-9 0,2-1-18 16,3-2-28-16,0-1-40 0,-1-3-45 0,3-1-52 16,2-4-58-16,0 0-37 0,-1-4 3 15,1-4 24-15</inkml:trace>
  <inkml:trace contextRef="#ctx0" brushRef="#br0" timeOffset="60075.45">16235 14213 112 0,'2'-4'184'15,"0"1"-9"-15,-2 1-18 0,0 0-25 16,0 0-26-16,0 2-32 0,0-2-34 0,0 2-48 16,0 0-67-16,0 0-81 0,0 0-45 15,0 0-21-15,0 0-1 0</inkml:trace>
  <inkml:trace contextRef="#ctx0" brushRef="#br0" timeOffset="61557.24">16779 13407 119 0,'-2'-3'136'16,"2"-1"2"-16,-2 0 0 0,2 2-7 15,-3 2-2-15,3 4 2 0,0 5-3 0,0 10-5 16,0 8-5-16,3 11-6 0,1 10-8 16,-2 5-16-16,2 8-21 0,3 4-16 15,-1 2-14-15,0 3-19 0,5 2-41 16,-1 1-56-16,3-1-65 0,2-3-85 0,2-6-69 15,0-4-29-15,-2-6 12 0,2-5 40 16</inkml:trace>
  <inkml:trace contextRef="#ctx0" brushRef="#br0" timeOffset="61781.07">17198 13842 86 0,'-15'-4'139'0,"0"6"-9"0,0 2-9 16,3 3-11-16,-1 3-12 0,2 3-14 16,3 4-17-16,2 2-17 0,6 0-13 15,2 2-11-15,4 0-7 0,5 0-23 16,1 0-40-16,5 0-67 0,0-2-60 0,0-2-31 15,2-1-16-15,-2-5 4 0</inkml:trace>
  <inkml:trace contextRef="#ctx0" brushRef="#br0" timeOffset="61936.59">17316 13933 107 0,'-8'-6'188'0,"-3"1"-26"0,1 3-34 0,-1 2-26 15,1 2-26-15,1 2-36 0,3 3-40 16,-1 1-54-16,1-1-72 0,2 3-45 0,2-2-22 16,0-1-2-16</inkml:trace>
  <inkml:trace contextRef="#ctx0" brushRef="#br0" timeOffset="62154.97">17420 13480 7 0,'-4'-2'217'16,"-5"6"33"-16,3 3 1 0,-2 9-36 0,-1 3-35 16,3 7-34-16,-1 5-27 0,1 3-34 15,2 4-28-15,2 2-42 0,2-2-50 16,2 2-53-16,4-2-59 0,1-1-71 0,1-5-58 15,3-2-12-15,-3-3 20 0</inkml:trace>
  <inkml:trace contextRef="#ctx0" brushRef="#br0" timeOffset="62367.93">17469 13960 4 0,'0'-8'145'15,"0"3"-10"-15,0-1-18 0,2 0-15 0,-2 2-17 16,2 2-11-16,2-1-14 0,1 1-5 15,-1 2-8-15,0 0-4 0,0 0-4 16,3 0-5-16,-3 2-1 0,0 1-5 0,-2 3-5 16,0 2-6-16,0 3-10 0,-2 2-23 15,-2 3-38-15,2-1-57 0,-2 2-67 16,-2-2-34-16,2 1-13 0,-2-3 10 16</inkml:trace>
  <inkml:trace contextRef="#ctx0" brushRef="#br0" timeOffset="62569.08">17668 13537 90 0,'-4'-13'236'16,"-1"1"39"-16,1 6-25 0,-2 5-21 0,-1 2-21 15,3 7-24-15,-2 5-30 0,-1 6-34 16,3 6-32-16,2 4-28 0,0 1-31 0,2 5-53 15,2-1-71-15,2 2-85 0,3 0-104 16,1 0-56-16,1-1-22 0,-1-3 24 16,1 1 52-16</inkml:trace>
  <inkml:trace contextRef="#ctx0" brushRef="#br0" timeOffset="62872.81">17805 13644 120 0,'-8'-10'226'0,"-1"4"15"16,1 6-31-16,0 2-29 0,1 6-25 15,1 3-21-15,-1 3-25 0,3 1-26 16,2 0-24-16,0 2-16 0,2 0-14 16,2-1-10-16,2-1-10 0,1 0-3 0,-1-2-1 15,2-1-4-15,3-3-2 0,-1-1 0 16,1-4 0-16,-1 0 0 0,3-4-2 15,-1-2 2-15,1 0 0 0,-1-4-1 0,3 2 0 16,0-1 0-16,-1 1-1 16,1 2-1-16,2 0 2 0,-2 4 1 0,2 4 1 15,-3 1 2-15,1 3 0 0,-2 3 1 16,-1 2 0-16,-1 4-19 0,-3 2-47 0,0 2-69 16,1 2-101-16,-3-2-56 0,-2 2-28 15,0-4 2-15,-2 0 39 0</inkml:trace>
  <inkml:trace contextRef="#ctx0" brushRef="#br0" timeOffset="64044.23">19042 13232 129 0,'-3'4'131'0,"1"0"-2"0,0 3-11 15,0 3-8-15,2 1-11 0,0 5-10 16,0 3-9-16,2 3-8 0,2 5-8 15,1 0-8-15,-1 3-9 0,0 1-9 16,2 1-8-16,-1 1-7 0,1-1-6 16,-2-2-4-16,3 1-5 0,-3-3-1 0,0-1-1 15,0-2-2-15,1-2 0 0,-1-4-2 16,0-2 1-16,-2-2-3 0,2-1 2 0,-1-5-1 16,-1 1 1-16,-2-3 2 0,2-3 1 15,-2 0 3-15,0-4-1 0,0 0 0 16,0-4-3-16,0-2 0 0,0-1-3 15,0-3 0-15,2-1 1 0,-2-3-1 0,2-1 2 16,0 0-2-16,0-2-1 16,0 0-1-16,0-2 0 0,3 1 1 0,-3-1-1 15,2 0 1-15,0 2 0 0,0 2 1 16,1 0-1-16,-3 3 1 0,2 1 2 0,-2 3 4 16,0 1 6-16,0 1 6 0,1 0 6 15,-3 2 5-15,2 2 3 0,0 1 2 16,0-1-5-16,2 2-2 0,0 0-2 15,1 0-6-15,-1 0-6 0,0 0-4 16,2 0-2-16,1 0-2 0,-1-2-2 0,3 0 1 16,-3 0 4-16,2-2 6 0,-1 0 5 15,-1 0 3-15,0 1 4 0,1 1 8 0,-1 0 9 16,0 4 1-16,1 0 1 0,1 3 0 16,-1 3-4-16,1 2-9 0,-2-1-14 15,3 3-32-15,-3 1-45 0,3-2-50 16,-1 1-48-16,1-3-45 0,-1-1-38 0,3-2-17 15,-1-3 7-15,1-3 19 0,-1-2 26 16,-1-1 33-16,-1-3 32 0</inkml:trace>
  <inkml:trace contextRef="#ctx0" brushRef="#br0" timeOffset="64317.35">19454 13493 40 0,'0'-9'129'0,"-2"1"14"0,2 0 0 16,-2 5-5-16,0 1-10 0,0 4-10 15,0 1-18-15,0 3-10 0,2 2-10 0,-3 1-12 16,3 1-10-16,0 1-11 0,0 1-9 15,3-1-13-15,1-1-10 0,0-3-5 16,0 1-4-16,3-2-3 0,1-3-1 16,1-1 2-16,-1-2-3 0,3-4 2 0,-1-3 1 15,3-5-1-15,0-1 1 0,-1-2 6 16,1-2 4-16,0-2 4 0,-1 0 2 16,1-1 5-16,-2 5 0 0,1 2-5 15,-1 3 1-15,-3 3 1 0,3 5 0 0,-3 6-3 16,1 3-3-16,-3 5-20 0,3 3-42 15,-3 2-56-15,3 2-70 0,-3 2-84 16,2-4-44-16,-1 0-4 0,1-1 24 0</inkml:trace>
  <inkml:trace contextRef="#ctx0" brushRef="#br0" timeOffset="64501.97">19933 13118 193 0,'-2'-17'255'0,"2"1"4"0,-3 7-19 0,1 1-23 16,2 4-26-16,-2 6-29 0,2 6-38 15,0 3-35-15,2 7-27 0,0 3-24 0,1 3-34 16,1 5-53-16,2-1-64 0,0 1-81 16,3 2-90-16,-1-1-48 0,-1 0-5 15,1-3 28-15</inkml:trace>
  <inkml:trace contextRef="#ctx0" brushRef="#br0" timeOffset="64639.2">19945 13407 113 0,'-10'0'202'16,"-1"2"-18"-16,1 2-32 0,1 2-40 16,3 0-32-16,2-1-33 0,1-1-38 0,3 2-44 15,5-2-56-15,-1-3-66 0,2-1-36 16,3-3-13-16,1-1 6 0</inkml:trace>
  <inkml:trace contextRef="#ctx0" brushRef="#br0" timeOffset="64796.13">20106 13230 26 0,'-4'4'212'0,"-2"2"34"0,-1-1-17 0,-1 3-28 15,1 2-30-15,3-3-32 0,0 1-34 16,0-1-44-16,4-1-51 0,0-2-52 15,2-2-52-15,2 0-56 0,0-4-64 16,5 0-42-16,-3-2-2 0,3 0 19 0</inkml:trace>
  <inkml:trace contextRef="#ctx0" brushRef="#br0" timeOffset="65186.22">20199 13082 109 0,'-2'3'159'0,"0"5"-14"16,2 2-19-16,-2 1-14 0,2 4-18 15,2 2-13-15,-2 1-15 0,2-1-14 0,2 2-13 16,-1 0-13-16,1-2-6 0,0 0-9 15,0-2-1-15,1-1-5 0,1-3-3 16,-2-1 0-16,2-3-1 0,1-1 1 0,-1-2 0 16,1-2 5-16,-3-4 5 0,2-2 4 15,0 0 5-15,1-3 5 0,-1-1 2 16,3 0 3-16,-3-1 3 0,2 1 1 16,1 1 5-16,-1 1 5 0,1 2 7 0,4 2 3 15,-3 2 5-15,3 4-1 0,0 4-5 16,-1 1-7-16,1 2-11 0,0 3-9 15,-3 1-32-15,1 2-45 0,-1 0-62 16,1 0-82-16,-3-1-83 0,-1-1-45 0,-1 0 0 16,0-3 26-16</inkml:trace>
  <inkml:trace contextRef="#ctx0" brushRef="#br0" timeOffset="65779.95">21421 12335 25 0,'-2'-4'197'15,"-3"2"14"-15,3 2-13 0,2 6-10 0,0 7-12 16,0 6-11-16,0 10-12 0,2 5-14 16,3 8-20-16,-1 6-24 0,2 1-27 15,0 5-20-15,3-1-32 0,2 2-56 16,-1 2-62-16,1-1-76 0,1-1-95 0,1-4-51 15,0-1-12-15,0-6 27 0</inkml:trace>
  <inkml:trace contextRef="#ctx0" brushRef="#br0" timeOffset="66014.28">21467 12920 71 0,'-21'2'128'0,"2"3"-10"0,2 3-11 16,0 1-7-16,2 3-9 0,3 1-13 15,3 1-12-15,3-1-10 0,2 2-14 0,4-2-12 16,2 1-12-16,4-1-8 0,3-1-9 16,1-1-23-16,3-1-36 0,2-3-50 15,-1-1-55-15,3-2-32 0,0-2-9 16</inkml:trace>
  <inkml:trace contextRef="#ctx0" brushRef="#br0" timeOffset="66168.17">21664 12783 129 0,'-2'0'207'0,"-2"1"-18"0,2 7-26 15,0 2-25-15,-1 5-26 0,3 2-28 16,0 2-28-16,3 2-35 0,-1 2-43 15,4-2-61-15,0-2-79 0,3 0-48 16,1 0-26-16,1-4 0 0</inkml:trace>
  <inkml:trace contextRef="#ctx0" brushRef="#br0" timeOffset="66452.3">21982 12773 26 0,'-11'0'191'16,"-4"2"19"-16,0 4-27 0,-2 1-23 16,1 5-21-16,-1-1-18 0,0 2-17 15,2 1-23-15,0-1-16 0,2-1-15 0,3-1-15 16,3-1-10-16,1-1-10 0,4-3-8 16,2-1-5-16,2-3-2 0,2 0 0 15,3-4 0-15,-1 0 0 0,5-3 0 0,-1-1 0 16,1 0 0-16,-1 3 2 0,1-1-2 15,-1 0 1-15,1 4 3 0,0 4-2 16,-3 1-1-16,1 3-18 0,-3 3-32 16,0 3-41-16,1 1-58 0,-1-2-76 0,0 1-41 15,1-1-2-15,-1-3 18 0</inkml:trace>
  <inkml:trace contextRef="#ctx0" brushRef="#br0" timeOffset="66761.94">22104 12781 47 0,'-2'-2'185'0,"-2"2"-4"0,0 2-18 0,0 3-19 15,-1 3-19-15,1 2-17 0,0 1-18 16,2-2-20-16,-3 3-16 0,3-1-14 16,2-1-13-16,2-3-11 0,1-1-7 0,-1 0-4 15,4-2-2-15,0-2 1 0,1-4 0 16,1-2 1-16,3-2-2 0,-3-3 2 15,3-3-1-15,-1 1 0 0,1-3 3 16,0 3 4-16,-1-2 2 0,-1 3 3 0,1 1 6 16,-1 3 9-16,-1 4 2 0,1 2 2 15,-1 6-1-15,-2 3-1 0,3 3-17 0,-5 3-41 16,3 2-53-16,-3 2-67 16,2 0-90-16,-2 0-50 0,1 0-15 0,1-3 17 15</inkml:trace>
  <inkml:trace contextRef="#ctx0" brushRef="#br0" timeOffset="67232.57">22485 12733 28 0,'-8'-6'180'0,"-1"1"4"0,1 3-30 0,-1 0-26 16,-1 4-25-16,-1 0-20 0,1 3-19 16,-1 1-15-16,1 4-11 0,1-1-6 15,-1 3-4-15,1-1-2 0,3 0-3 16,-1 1-4-16,3-1-4 0,0 1-4 0,4-3-4 16,0-1-3-16,2-1-2 0,0-3 3 15,2 0 3-15,1-2 7 0,1-4 6 16,0 0 9-16,1 0 7 0,1-2 1 0,3 1 1 15,-3-1-5-15,3 4-4 0,-3 0-4 16,3 4-7-16,-3 1-11 0,1 3-31 16,-1 1-43-16,1 3-59 0,-1 1-79 15,1-1-59-15,-3 1-23 0,0-3 10 0,1-1 34 16</inkml:trace>
  <inkml:trace contextRef="#ctx0" brushRef="#br0" timeOffset="67449.1">22553 12476 197 0,'-6'-25'269'0,"-1"6"17"0,1 2-4 16,2 4-12-16,0 3-15 0,1 4-15 16,3 6-16-16,0 6-29 0,3 5-29 15,-1 7-25-15,2 4-23 0,0 3-31 16,0 4-27-16,3 1-22 0,-1 3-41 0,3-1-72 15,-3 2-91-15,2-1-94 0,3 1-104 16,-3-2-88-16,3-1-20 0,-3-4 35 16,1-3 71-16</inkml:trace>
  <inkml:trace contextRef="#ctx0" brushRef="#br0" timeOffset="67589.07">22744 12640 105 0,'-3'-2'241'0,"-1"4"23"0,0 3-40 16,0 5-48-16,0 3-46 0,1 2-38 16,3 3-43-16,0-1-52 0,3 0-51 15,1 0-57-15,2 0-66 0,3-3-59 16,-1-1-21-16,3-4 12 0</inkml:trace>
  <inkml:trace contextRef="#ctx0" brushRef="#br0" timeOffset="67839.13">22907 12687 6 0,'2'-19'175'16,"-2"2"3"-16,2 0-5 0,-2 2-6 16,-2 1-3-16,2 3-7 0,-2 1-15 15,-1 3-20-15,1 1-23 0,0 2-27 0,0 4-29 16,2 2-20-16,0 4-21 0,0 0-12 16,0 1-7-16,2 1-6 0,-2 1-2 15,2 1-6-15,0-1 5 0,3 3 2 16,-3-1 3-16,2 1 2 0,-2 1 1 0,0 0 7 15,-2 1-2-15,2 1-4 0,-2 0-16 16,-2 0-24-16,2 1-34 0,-2 1-49 16,0 0-64-16,-2 0-30 0,0 0-1 15,-1 2 16-15</inkml:trace>
  <inkml:trace contextRef="#ctx0" brushRef="#br0" timeOffset="68195.25">23108 12548 144 0,'0'-17'155'16,"-2"2"-29"-16,2-2-23 0,0 1-15 16,0 3-8-16,0 0-5 0,0 3-2 0,-3 1-7 15,3 3-8-15,0 0-8 0,3 4-5 16,-3 1-9-16,2 2-7 0,2 3-5 15,-2 2-5-15,2 2-3 0,0 1-4 0,1 3-4 16,1-1-4-16,-2 0 0 0,3 1-1 16,-1-1 0-16,2 1-2 0,-1-1 0 15,1-1 1-15,-1 1-2 0,-1-1 0 16,-2-1 0-16,0 1 2 0,1-1 2 0,-3 1-2 16,-2-1 3-16,0 1 2 0,-2-1 1 15,0 1 1-15,-3-1 0 0,1 1 1 16,-2-1 0-16,2 1-8 0,-3-1-24 0,1 3-40 15,-1-3-62-15,1 3-80 0,0-3-40 16,-3 3-17-16,1-3 9 0</inkml:trace>
  <inkml:trace contextRef="#ctx0" brushRef="#br0" timeOffset="82835.42">2004 9769 11 0,'-2'2'55'0,"0"0"0"0,0-2-7 0,0 2-8 15,2-2-8-15,-2 1-6 0,2-1-8 16,-2 2-4-16,2 0 3 0,-2 0 8 0,2 4 9 16,-2 2 7-16,2 1 11 0,-3 6 5 0,3 4 7 15,-2 6 6-15,0 6 3 0,-2 9 3 16,0 5 8-16,0 11 4 0,-3 5-4 0,1 5-1 16,-1 7-5-16,-1 7-9 0,0 3-15 15,-1 7-8-15,3 1-11 0,-3 1-9 0,3 1-9 16,0-1-4-16,-1-3-4 0,5-3-3 0,0-4-1 15,0-6-5-15,2-4-18 0,2-3-27 16,-2-6-30-16,2-6-34 0,2-6-43 0,-2-3-43 16,3-6-36-16,-3-4-8 0,-2-7 11 15,0-5 23-15</inkml:trace>
  <inkml:trace contextRef="#ctx0" brushRef="#br0" timeOffset="85222.93">2043 9592 25 0,'2'3'35'0,"2"1"3"0,0 0-2 0,3 2-2 16,-1-2 1-16,0 1 0 0,1 1-4 0,1 0 1 16,1-1-1-16,1 1 1 0,1 0 0 15,-1 0-1-15,3-3 0 0,0 1-1 0,1 0-2 16,1 0-3-16,0 0 0 0,2-1-4 0,2-1-4 15,2 0 0-15,0-2 2 0,1 2 1 16,1-2 1-16,0 0 3 0,3-2-1 0,1 2 1 16,1-2-1-16,1 0-3 0,1 1-3 15,4-1 1-15,0-2 0 0,2 0 0 0,0 0-1 16,4-1 3-16,0-1-1 0,0-2 1 16,3 1 3-16,1-3 3 0,0 1 1 15,3-3 5-15,2 1 0 0,1-1 1 0,3 1-1 16,2-1-3-16,3-1-1 0,-1 2-1 15,0-3-4-15,2 3 1 0,-2-2-3 16,3 1-4-16,-1-1 1 0,0 1-2 0,0-1 1 16,1 0 2-16,1-1 1 0,0 1 2 0,1 0 2 15,-1-1-1-15,1 3-4 0,-1-2-4 16,0 1-4-16,1 1-2 0,-1 1-3 16,0 1 0-16,3-1 0 0,-3 2 1 0,3-1 0 15,-3 1 0-15,1 1 1 0,-1-1-1 16,0-1 1-16,-1 1-1 0,1-2 0 15,-2 3 0-15,1-3 0 0,1 3-1 0,-2-1 0 16,3-1 1-16,-3 1-2 0,2-2-2 16,-1 3 0-16,-1-1 0 0,-2 1-2 15,2-1-1-15,-2 0 0 0,3 3 0 0,-3-3-1 16,2 2 1-16,0-1-2 0,1 1 0 16,1-2 3-16,-2 3 2 0,0-1 1 15,-1 0-3-15,1 0 0 0,-2 1 2 16,0 1-1-16,-2-2 0 0,0 2-1 0,0 1 4 15,0-1-2-15,-2 0-1 0,-2 0-1 16,0 0-1-16,-5 2 0 0,1 1 0 16,-3-1 0-16,1 0 0 0,-5 2-3 15,0 0 2-15,-4 2 1 0,0 0 0 0,-4-1 0 16,0 1 0-16,-3 2 0 0,-1 0-1 16,-3 0 0-16,1 0-2 0,-1 1 1 15,-2 3 2-15,-1-2 3 0,-3 1-2 16,0 3 0-16,0-3 0 0,-2 3 0 0,-3-1-1 15,1 1 0-15,0-1 0 0,-2-1-1 16,-3 2 1-16,1-3 1 0,-3 3 1 16,1-3 2-16,-1 3-2 0,1-1 2 0,-1 1-3 15,1-1-1-15,-3 1 1 0,3 1-1 16,-3 3 2-16,2-1 1 0,-1 2 1 16,-1 2 2-16,0 3 1 0,1-1 4 15,-1 0 2-15,1 4 4 0,-1-3 6 0,0 5 3 16,1 0 1-16,-3 0-1 0,2 0 2 15,-2 1 1-15,1 3-4 0,-1-1-1 0,0 1-2 16,0 1-4-16,1 3-3 0,-3 1-4 16,2 0-1-16,-2 1-3 0,0 1 0 15,0 2 1-15,0-2-3 0,0 2 2 16,1 0-1-16,-3 0 1 0,2 1 0 0,0-1 1 16,0 0 1-16,2 2-2 0,-2-2 1 15,3 2-1-15,-3 0 0 0,2 2-2 16,0 0 1-16,-2 0 0 0,2-1-1 15,1 0-1-15,-3 0 0 0,0-1 2 0,0 0 2 16,0 0 0-16,0-3 4 0,0-1 2 16,-2-2 0-16,3-2 0 0,-3-1-1 15,2-2 2-15,-2-3-2 0,0-1-3 0,2-4 0 16,-2 0-1-16,0-4-3 0,2 0-4 16,-2-3 0-16,0-1-2 0,0-4 0 15,0 1 1-15,0-1 0 0,0-1 2 16,0 0 2-16,-2-3 3 0,0 1 6 0,0 0 7 15,-3 0 8-15,1-1 8 0,0 1 4 16,-3 0 6-16,-1-1-1 0,2 1-1 16,-3-2-3-16,-1 2-7 0,-1-1-1 0,-2 1-5 15,1 0-6-15,-1-1-1 0,-2 1-3 16,-2 0 0-16,-2 0 3 16,0-1 7-16,0 1 9 0,-2 0 2 0,-2-2 2 15,-1 1-2-15,-1 1-3 0,-3 0-10 16,1-1-11-16,-1 1-8 0,-1 0-3 0,-3 0-1 15,0-1-2-15,-2 1-1 0,-2 0 2 16,0-1 1-16,0 1 2 0,-2 0 1 16,0 0 1-16,0-1 2 0,0-1 0 0,0 0 0 15,0 0 0-15,0 0-1 0,0-3-3 16,-1 3 0-16,-1-2-2 0,2 0 1 16,-2 0-1-16,2 0-3 0,-2-2 4 15,-3 2 1-15,3 0-1 0,-2 0-2 0,-3 0-1 16,1-1 3-16,-1 1-3 0,-1 2-1 15,-1-2 0-15,1 2 1 0,-1-2 0 16,1 2-1-16,-1-3 0 0,3 1-2 16,-3 0 1-16,3 0 0 0,-3 0 0 0,3 0-1 15,-3 0 0-15,0 0 5 0,-1 0 1 16,1 0-1-16,1 0 0 0,1-1 2 0,-1 1-4 16,1 0-4-16,1 0-1 0,1 0 1 15,-1-2 1-15,2 0 0 0,-3 0 1 16,3 0 0-16,-3 0-2 0,3-2-1 15,-2 0 2-15,-1-2 0 0,1 3-1 0,-1-3 5 16,1 2-1-16,-3-2-2 0,3 2 0 16,-1 0 0-16,1 0 3 0,-3 2-2 0,3-2-1 15,-3 2 4-15,1-2-1 0,-1 2 5 16,1-1-2-16,-3 1-1 0,2-2 3 0,1 0 0 16,-1 0-5-16,1-2-2 0,1 2 4 15,3-2 0-15,-3 1-6 0,3-1 1 16,2 0 1-16,-3 0-4 0,3 0-4 0,0 0 2 15,0 1 3-15,0-3-1 0,-1 0 0 16,1 1 1-16,0-1 1 0,0-2-1 16,-3 1-2-16,1-1 3 0,0 0-1 0,-1 1 2 15,1-1 0-15,0 0 0 0,2 3 0 16,-3-3 0-16,3 2 1 0,-2 1 5 0,1 1-1 16,-1 0-2-16,2 0 0 0,0 0 0 15,-1 1 3-15,3-1-5 0,-2 2 1 16,2-2 0-16,2 2-4 0,0-2-2 0,0 2-5 0,0 1 2 15,2-1 1-15,0 0 0 0,0 0 1 16,3 0 3-16,-1 2-1 0,2-2 2 0,-1 2-1 16,1-2-1-16,2 2 2 0,1-2 2 15,-1 2 3-15,1-2-2 0,1 2-3 0,1-2 1 16,0 2 1-16,-1-1-3 0,3 1-4 16,-2 0 0-16,1 0 4 0,-1 0 0 0,0 0 0 15,1 0 2-15,-1 0-3 0,2 0 2 0,-3 0-1 16,3 0 2-16,0 0 2 0,-1 0-2 15,3 0 1-15,-2 0 1 0,2 0-1 0,-3 0-2 16,1 0-3-16,0 0 3 0,2-2 2 0,-3 2-4 16,3-2 2-16,0 2 1 0,0-2 1 15,2 0-1-15,-2 0 0 0,2 0 4 0,2 0-3 16,-2 0 2-16,2 0-2 0,0 0-1 16,2-1 0-16,0 1 0 0,0-2 2 0,1 2-2 15,1-2 1-15,-2 0 0 0,2 1-1 16,1-1 0-16,1 0 2 0,0 2-2 0,1-2 0 15,-1 2-8-15,3-1-18 0,-1 1-38 16,3 0-56-16,-2 0-72 0,1 2-72 0,1 0-62 16,2 4-47-16,-1 1-26 0,1 3-12 15,-2 3 29-15,2 5 50 0,-3 1 56 16</inkml:trace>
  <inkml:trace contextRef="#ctx0" brushRef="#br0" timeOffset="98417.09">23470 4435 72 0,'2'6'177'16,"-2"5"-4"-16,0 4-21 0,-2 6-19 16,2 8-2-16,-3 7 5 0,3 6 3 0,-2 7-3 15,2 5-13-15,-2 5-14 0,2 2-22 16,2 4-21-16,0-1-21 0,1 3-17 16,1 0-10-16,0-1-7 0,-2-1-18 0,2 0-28 15,-1-2-42-15,-1-2-49 0,0 0-55 16,0-4-69-16,-2 0-41 0,0-6-1 15,0-1 25-15</inkml:trace>
  <inkml:trace contextRef="#ctx0" brushRef="#br0" timeOffset="98723.41">23813 4919 98 0,'-17'-12'145'0,"-5"5"-8"0,-1-1-7 16,-2 4-6-16,-3 4-9 0,1 2-14 15,-1 6-9-15,3 1-7 0,-1 5 8 0,3 1 13 16,2 4 14-16,4 0 16 0,4 2 7 15,5 2 2-15,1-2-13 0,7 2-19 16,5-2-21-16,3-1-24 0,5 1-22 16,4-3-32-16,2-1-54 0,4-4-69 0,5 0-68 15,-1-3-71-15,3-4-72 0,-1-6-48 16,3-2 9-16,-2-6 43 0,-3-3 55 16</inkml:trace>
  <inkml:trace contextRef="#ctx0" brushRef="#br0" timeOffset="99074.8">24001 4886 191 0,'0'-5'211'0,"-2"-1"-3"15,0 4-10-15,0 2-10 0,-1 4-11 16,-1 3-17-16,0 5-16 0,0 1-16 0,-1 4-14 16,1 2-20-16,2 2-20 0,-2 0-19 15,2 0-16-15,2-2-14 0,0 0-6 16,0 0-7-16,2-1-5 0,2-3-1 0,0 0-1 15,1-2 0-15,-1-1-5 16,2-3 2-16,1-1-1 0,1-2-1 0,-2-3-1 16,3-3 1-16,-1-1 0 0,1-3 0 15,-1-4 0-15,3-3-1 0,-3-3 0 0,3-1 0 16,-3 0 1-16,1-2 0 16,-1 1 0-16,-1 3 3 0,-1 0 0 0,0 1 8 15,1 3 14-15,-3 1 20 0,-2 3 18 16,0 1 14-16,0 2 12 0,-2 6 0 0,0 1-12 15,-2 5-14-15,0 1-21 0,0 5-44 16,0-1-81-16,0 4-103 0,0 0-115 16,-1-2-106-16,1 0-52 0,0 0 0 15,2-3 52-15,4-3 85 0</inkml:trace>
  <inkml:trace contextRef="#ctx0" brushRef="#br0" timeOffset="99546.15">24276 4928 181 0,'-8'0'264'0,"-1"2"33"0,1 0-33 16,-1 0-28-16,3 0-30 0,2 2-32 15,-3-1-36-15,3 1-37 0,0 4-34 0,2 0-27 16,0-1-15-16,-1 5-10 0,1-1-5 15,2 0-1-15,0 3-2 0,2-1-1 16,-2 0-2-16,3 1-2 0,-1-3 0 16,0-1 0-16,0-1-1 0,0-1 2 0,0-1 2 15,2-1 3-15,-2-2 4 0,3 0 1 16,-1 0 2-16,0-4 7 0,3 0 5 16,-3-2 5-16,2-4-2 0,3 0 1 0,-1-3-2 15,1-3-6-15,1 1-7 0,1-4-6 16,-1-1-4-16,1 1-2 0,-1-2 0 15,1 0-3-15,0 0 1 0,-3 2 0 16,1 1 7-16,-1 1 9 0,-2 3 12 0,-1 1 17 16,-1 1 16-16,0 2 19 0,0 3 9 15,-2-1 7-15,1 2 1 0,-1 4-7 16,0 2-11-16,0 1-15 0,-2 5-11 16,2 1-17-16,-2 5-12 0,0-1-9 0,0 2-6 15,0 2-5-15,-2-2-9 0,2 2-34 16,-2 0-74-16,0 0-107 0,0 0-110 15,2 0-130-15,-3-1-70 0,3-3-7 0,0-2 52 16,-2-1 93-16</inkml:trace>
  <inkml:trace contextRef="#ctx0" brushRef="#br0" timeOffset="99841.86">24572 4635 143 0,'0'-12'266'0,"0"3"30"16,0-1-27-16,3 5-11 0,-3 3-6 16,2 4-10-16,2 3-7 0,-2 9-7 15,0 5-18-15,2 6-38 0,-2 3-44 16,3 4-38-16,-1 3-29 0,0 3-25 0,0 0-38 15,1 2-56-15,-1 0-68 0,0-2-74 16,0 0-74-16,1-2-69 0,-1-1-64 0,-2-3-16 16,2-3 30-16,-2-3 53 0,-2-3 63 15</inkml:trace>
  <inkml:trace contextRef="#ctx0" brushRef="#br0" timeOffset="100072.14">24784 4662 151 0,'0'-18'336'0,"0"3"59"0,0 2 5 16,0 1-24-16,2 5-20 0,-2 3-39 16,2 6-51-16,3 4-43 0,-1 7-36 15,0 6-43-15,0 6-50 0,3 3-35 0,-1 7-26 16,2 1-26-16,-1 2-45 0,1 0-89 15,-1 0-111-15,1 0-110 0,-2-2-117 16,1-1-68-16,-1-5-5 0,-2-3 61 0,1-6 94 16</inkml:trace>
  <inkml:trace contextRef="#ctx0" brushRef="#br0" timeOffset="100237.75">24985 4635 136 0,'2'-8'273'0,"0"6"40"0,0 6-26 16,1 8-38-16,-1 5-43 0,0 6-45 0,0 5-42 15,0 5-52-15,2 1-77 0,1 4-93 16,-1 0-111-16,-2 0-86 0,2 0-45 16,-2-2-10-16,-2 1 34 0</inkml:trace>
  <inkml:trace contextRef="#ctx0" brushRef="#br0" timeOffset="100388.1">24888 5115 105 0,'-7'-13'284'0,"1"1"50"15,2 1-4-15,2-1-31 0,0 3-45 16,2-3-55-16,2 3-52 0,2 1-60 0,2-1-90 16,3 1-105-16,1 0-108 0,3-1-103 15,0 1-55-15,2 1-17 0,-1-1 36 16</inkml:trace>
  <inkml:trace contextRef="#ctx0" brushRef="#br0" timeOffset="100686.88">25216 4803 204 0,'-2'-4'262'16,"2"0"8"-16,-2 0-12 0,0 2-12 0,-3 0-18 15,1 0-29-15,0 4-32 0,0 0-36 16,-3 4-31-16,1 2-30 0,0 1-19 16,-3 2-11-16,3 3-5 0,-1-3 1 0,3 3-2 15,0-3-4-15,2 0-6 0,0-1-5 16,2-1-5-16,2-1-5 0,0-2-7 16,2-2 0-16,0-1 1 0,3-1 1 15,1 0 1-15,-1-2-1 0,1 0-1 0,0 0 1 16,1 0-2-16,-1 4-5 0,1 0-18 15,-1 2-39-15,1 1-59 0,-1 3-71 16,1-1-74-16,-1 3-82 0,-1-3-45 16,1 1 6-16,-2-3 43 0,1-1 59 0</inkml:trace>
  <inkml:trace contextRef="#ctx0" brushRef="#br0" timeOffset="100857.19">25392 4808 35 0,'0'-13'276'0,"0"1"54"0,0 3 19 0,0-1-13 16,0 5-14-16,2-1-31 0,-2 4-36 16,2 4-38-16,0 4-38 0,0 3-45 15,0 5-85-15,0 1-107 0,2 2-115 0,-1 2-106 16,1 0-107-16,-2 2-77 0,0-2-7 16,0 0 48-16,-2-2 76 0</inkml:trace>
  <inkml:trace contextRef="#ctx0" brushRef="#br0" timeOffset="100987.4">25387 4989 86 0,'0'-4'205'16,"0"1"-5"-16,0-1-26 0,0 2-34 0,0 0-32 15,2 0-38-15,1 0-56 0,-1 0-75 16,2 0-91-16,0-1-50 0,0 1-24 16,-2-2-8-16</inkml:trace>
  <inkml:trace contextRef="#ctx0" brushRef="#br0" timeOffset="101139.16">25538 4730 86 0,'2'0'258'0,"2"2"40"16,-2 4-16-16,2 1-45 0,-2 3-43 16,3 1-46-16,-3 1-55 0,2 3-78 15,0 0-84-15,3 0-92 0,-1 1-97 0,0-1-51 16,3 0-15-16,-3 0 26 0</inkml:trace>
  <inkml:trace contextRef="#ctx0" brushRef="#br0" timeOffset="101371.93">25760 4875 18 0,'6'-15'114'0,"3"-2"-17"0,-3-3-18 0,-2 1-17 15,3 0-13-15,-3-2-6 0,-2 2 2 16,-2 0 5-16,0 2 14 0,0 2 18 0,-2 2 29 15,-2 1 27-15,-1 5 24 0,1 1 26 16,0 4 30-16,-2 4 30 0,-1 5 12 16,1 5 0-16,-1 5-17 0,1 6-30 0,4 4-41 15,0 3-53-15,2 1-44 0,0 1-56 16,2 0-84-16,2 3-109 0,0 1-109 0,3-2-107 16,1 2-103-16,-1-1-29 0,-1-3 36 15,0-2 84-15,1-1 93 0</inkml:trace>
  <inkml:trace contextRef="#ctx0" brushRef="#br0" timeOffset="101550.48">25802 5153 137 0,'7'-6'226'16,"-1"-1"-13"-16,4 1-26 0,1-2-35 15,2 3-38-15,-1-3-44 0,1 2-63 16,0 1-74-16,0-1-98 0,-1 2-53 0,-3-2-27 15,-1 3-5-15</inkml:trace>
  <inkml:trace contextRef="#ctx0" brushRef="#br0" timeOffset="102374.34">23271 6408 4 0,'0'0'224'0,"-2"8"56"16,2 7 27-16,0 6 18 0,0 10 14 15,0 7 6-15,0 8-16 0,0 5-37 16,0 4-50-16,0 2-63 0,2 4-56 0,2 0-44 16,0 0-32-16,2 0-49 0,1-2-86 15,1 2-112-15,1-2-119 0,-1-2-129 16,3-3-71-16,-3-3-9 0,1-3 54 16,-3-4 93-16</inkml:trace>
  <inkml:trace contextRef="#ctx0" brushRef="#br0" timeOffset="102612.64">23626 6940 146 0,'-17'-13'155'0,"-2"5"-9"0,-4 2-2 16,0 4-4-16,-3 6-1 0,1 2 0 15,-1 3 2-15,5 3 5 0,2 3-3 0,2 0-5 16,5 2-13-16,3 1-21 0,5-1-27 16,2 0-28-16,6 0-28 0,2-2-53 15,3 1-67-15,4-3-78 0,4-2-101 16,-1-3-60-16,6-2-23 0,-3-6 22 0,2-2 52 16</inkml:trace>
  <inkml:trace contextRef="#ctx0" brushRef="#br0" timeOffset="102907.82">23774 6879 28 0,'-2'4'234'0,"-4"5"56"15,2 3 18-15,-3 3 0 0,3 0-6 16,-2 4-7-16,2 0-29 0,1 0-43 16,3 0-49-16,3-1-53 0,-1-1-39 15,4 0-33-15,0-4-20 0,3 1-12 0,-1-5-9 16,3-1-2-16,2-3-3 0,-3-3-4 15,3-4 2-15,0-3 0 0,-1-3 4 16,3-3-3-16,-2-3 0 0,-1-1 1 16,1 0-1-16,-2-2 0 0,-1 3 5 0,1 1 11 15,-3 2 17-15,-1 3 15 0,1 4 6 16,-1 4 4-16,-1 4-1 0,-2 4-11 16,2 5-25-16,-1 2-45 0,-1 2-67 0,0 4-94 15,0-2-99-15,1 0-97 0,1-2-95 16,0-1-24-16,3-5 30 0,-1-1 73 0,1-7 87 15</inkml:trace>
  <inkml:trace contextRef="#ctx0" brushRef="#br0" timeOffset="103217.08">24249 6909 176 0,'2'-9'250'15,"-2"-1"3"-15,-2 3-2 0,-1 1-7 16,-1 2-13-16,-2 2-18 0,-3 4-22 0,-1 2-23 15,-1 2-24-15,1 3-19 0,-3 5-11 16,0-1-11-16,1 2-10 0,-1 2-7 16,2-1-10-16,3-1-13 0,-1 0-16 15,3-4-10-15,2 1-11 0,2-3-9 0,-1-1-4 16,3 0-4-16,3-4-5 0,1-1 1 16,2-1 1-16,3-2 1 0,1 0-4 15,1-2 3-15,-1 0 1 0,1 1 1 16,2-1-3-16,-3 4-1 0,3-1 2 0,-2 3 0 15,-1 0-2-15,-1 4 1 0,-1-1-11 16,1 1-41-16,-3 0-66 0,0 1-78 0,-2 1-83 16,1-3-79-16,-1 1-63 0,0-4-30 15,3-4 27-15,-3-2 56 0,2-4 75 16</inkml:trace>
  <inkml:trace contextRef="#ctx0" brushRef="#br0" timeOffset="103480.74">24363 6963 148 0,'4'-12'202'15,"0"5"15"-15,-2-1 5 0,3 2 1 0,-3 1 0 16,0 1-2-16,0 2 0 0,0 0-4 16,0 0-4-16,0 4-7 0,0 0-13 15,1 2-25-15,-1 0-26 0,0 1-30 16,0 3-29-16,0-2-24 0,0 1-21 0,2-1-10 16,-1 2-7-16,1-3-9 0,-2 1-8 15,2 0-2-15,0-1 1 0,1-1-2 16,-1 0 0-16,0-2 1 0,2 0 1 0,3 0-1 15,-3 0 2-15,3 1-2 0,-1-1 1 16,1 2 0-16,-1 2-6 0,1 0-36 16,-1 1-80-16,0 3-101 0,-1-3-110 15,-1 3-124-15,1-2-64 0,-1-3-4 0,-2 1 56 16,0-2 92-16</inkml:trace>
  <inkml:trace contextRef="#ctx0" brushRef="#br0" timeOffset="103683.98">24659 6765 2 0,'2'-16'309'0,"0"1"81"15,-2 4 64-15,3 1-12 0,-3 5-31 16,2 1-53-16,-2 4-68 0,2 5-70 16,2 5-58-16,-2 3-55 0,2 4-42 15,1 2-38-15,-1 4-54 0,0 0-95 0,0 2-111 16,1 2-108-16,-1-1-108 0,-2 1-70 15,0-2-5-15,-2-2 62 0,0-2 92 16</inkml:trace>
  <inkml:trace contextRef="#ctx0" brushRef="#br0" timeOffset="103808.64">24621 6995 197 0,'-2'-6'245'15,"2"1"-9"-15,-2-1-46 0,2 2-47 16,2 0-54-16,2 1-57 0,0-1-61 15,5-2-76-15,-1 0-81 0,5-3-43 0,0-1-18 16,-1-1 8-16</inkml:trace>
  <inkml:trace contextRef="#ctx0" brushRef="#br0" timeOffset="103965.83">24869 6694 21 0,'4'0'272'0,"-2"2"62"0,0 6 33 16,0 3-17-16,-2 2-28 0,2 5-45 15,-2-1-53-15,3 2-54 0,-1 2-57 0,0-2-84 16,0 0-111-16,2 0-114 0,2 0-126 16,3-2-88-16,-3-2-42 0,3 1 16 15,-1-3 64-15</inkml:trace>
  <inkml:trace contextRef="#ctx0" brushRef="#br0" timeOffset="104199.23">25121 6587 174 0,'-3'-11'309'0,"3"2"54"16,-2 1 4-16,2 4 9 0,0 4-12 0,0 4-34 15,0 7-37-15,2 5-43 0,1 3-53 16,1 5-69-16,-2 1-52 0,2 4-39 15,0-1-52-15,1 1-83 0,1 1-111 16,-2 1-113-16,3-1-118 0,-3 1-79 0,-2-3-15 16,0 1 46-16,-2-4 92 15</inkml:trace>
  <inkml:trace contextRef="#ctx0" brushRef="#br0" timeOffset="104325.2">25078 6978 26 0,'0'-6'230'0,"0"-1"32"15,0 1-18-15,2 0-40 0,3 2-43 0,-1-1-44 16,4 1-52-16,1 0-64 0,1 0-72 16,3-1-79-16,0-1-77 0,2 0-39 15,-1-1-8-15,1-3 23 0</inkml:trace>
  <inkml:trace contextRef="#ctx0" brushRef="#br0" timeOffset="104572.69">25324 6730 169 0,'0'-3'309'0,"0"1"60"0,-2 2-2 0,-3 2-15 16,3 1-28-16,-2 3-33 0,0 0-46 16,2 1-49-16,-2 1-52 0,1-2-44 15,3 1-32-15,0-1-28 0,3 0-19 0,-1-2-12 16,2-1-3-16,0 1-5 0,0-2-2 16,1-2 1-16,1 0 0 0,-2 0 1 15,3 0-1-15,-3 0 3 0,2 2 0 16,-2-2 0-16,1 4-6 0,-1 0-42 0,0-1-81 15,0 5-105-15,3-2-108 0,-1 1-112 16,0 1-55-16,1-2 11 0,-1-2 65 16,2-1 95-16</inkml:trace>
  <inkml:trace contextRef="#ctx0" brushRef="#br0" timeOffset="104776.44">25535 6627 33 0,'3'-22'206'0,"-1"-1"24"0,-2 0-27 0,0 2-21 15,-2 2-24-15,-1 4-15 0,1 1-20 16,0 3-16-16,-2 5-13 0,2 2-5 0,-2 8 7 16,2 4 20-16,-1 7 34 0,1 6 33 15,0 6 26-15,0 3 8 0,2 4-12 16,0 3-29-16,0-1-39 0,2 0-39 0,0 0-35 16,3 0-30-16,-1 1-37 0,0-1-65 15,0 0-99-15,0 0-104 0,3-2-99 16,-1 1-99-16,1-7-50 0,-1-1 20 15,-2-4 73-15,0-4 92 0</inkml:trace>
  <inkml:trace contextRef="#ctx0" brushRef="#br0" timeOffset="104917.46">25550 7068 55 0,'0'-8'254'16,"-2"0"42"-16,2 1-11 0,2 1-37 15,-2-2-49-15,5 3-46 0,-1-1-56 16,0 2-83-16,2-2-97 0,3 3-112 15,-1-3-78-15,1 0-43 0,-1-1-13 0,-1 1 30 16</inkml:trace>
  <inkml:trace contextRef="#ctx0" brushRef="#br0" timeOffset="105118.26">25749 6652 33 0,'-2'0'310'0,"2"2"57"16,0 4 40-16,0 0-41 0,0 3-64 16,2 3-68-16,0-1-68 0,0 2-61 0,3 3-84 15,-1-1-108-15,0 0-110 0,5 2-122 16,-3-2-78-16,0 3-31 0,-1-1 22 16,-1 0 66-16</inkml:trace>
  <inkml:trace contextRef="#ctx0" brushRef="#br0" timeOffset="105591.11">26600 4793 140 0,'2'-4'182'0,"0"0"-30"0,3 1-52 15,-3-1-47-15,2 0-62 0,0 0-85 0,0 0-46 16,1 2-25-16,-1 1-13 0</inkml:trace>
  <inkml:trace contextRef="#ctx0" brushRef="#br0" timeOffset="105784.35">26587 4911 137 0,'-4'6'296'15,"0"0"46"-15,0-1-11 0,0 1-38 0,4-2-38 16,0 0-45-16,2-3-52 0,4 1-41 16,2 0-31-16,5-2-44 0,4-2-74 15,2 0-84-15,2 1-88 0,3-3-103 16,1 2-75-16,0 2-25 0,-1 2 29 15,-1 3 61-15</inkml:trace>
  <inkml:trace contextRef="#ctx0" brushRef="#br0" timeOffset="106264.43">26480 6603 62 0,'0'-2'227'0,"0"0"17"15,0 0-27-15,0 0-66 0,2 2-48 16,0-2-48-16,0 0-58 0,2 2-70 16,0-2-89-16,1 2-47 0,-3 0-25 15,2 2-6-15</inkml:trace>
  <inkml:trace contextRef="#ctx0" brushRef="#br0" timeOffset="106389.05">26496 6736 199 0,'-2'6'221'16,"0"0"-19"-16,2-1-57 0,2 1-44 0,0-2-58 15,3-2-76-15,-1 0-97 0,2-2-51 16,3-2-27-16,-3 0-15 0</inkml:trace>
  <inkml:trace contextRef="#ctx0" brushRef="#br0" timeOffset="-84863.31">18521 11760 18 0,'0'-2'62'0,"0"0"8"0,0 2 4 16,0-2-2-16,0 2-3 0,0-2-7 15,0 2-7-15,0 0-9 0,0 0-7 0,-2 0-7 16,2 0-3-16,-2 2-6 0,2 0-3 16,-3 2-3-16,3 1 3 0,-2 7 6 15,0 1 4-15,-2 6 6 0,0 6 4 16,0 2 5-16,-3 3-1 0,1 4 0 0,0 2-2 15,-1 3 5-15,-1 3-1 0,-1 3 2 16,1 5 5-16,-1 1 5 0,1 4 4 16,1 4 5-16,-1 4 7 0,2 4 12 0,-1 2 8 15,3 1 5-15,-2 4 0 0,1 4 1 16,3 4 1-16,0 4-11 0,2 2-9 16,0 1-12-16,2 3-6 0,0 1-14 15,3 2-8-15,-1 1-7 0,0-1-7 0,0 0-4 16,1 0-4-16,-1 1-2 0,-2-1-1 15,2-2-4-15,-2-1-2 0,0-3 1 0,1-1-2 16,-3-2-2-16,0-3-5 0,0-1 0 16,0-2-5-16,-3-2-15 0,-1-5-32 15,0-3-46-15,0-3-47 0,0-6-57 0,-1-4-46 16,3-4-39-16,0-7-19 0,0-6-12 16,0-6 3-16,2-5 30 0,0-10 39 15</inkml:trace>
  <inkml:trace contextRef="#ctx0" brushRef="#br0" timeOffset="-83847.68">18699 12057 16 0,'27'-6'68'0,"5"-2"4"15,4 1 3-15,2-1-3 0,4-1 1 16,3-1 2-16,3 1 1 0,5-3 2 0,2-1-4 15,3-1-2-15,3 1-4 0,5 0-7 16,-1 1-11-16,5-1-7 0,0 2-8 16,0-1-6-16,2 1-7 0,0-1-5 15,0 1-1-15,2-1-5 0,-2 1-3 0,2 0-4 16,0-1 3-16,-2 1 3 0,0-1 2 16,0 1 5-16,-5 1-2 0,1 3 2 15,-4 1-2-15,-1 0-2 0,-4 3-3 0,1-1-4 16,-3 4 1-16,-4 0-5 0,0 2 1 15,-5 1 0-15,-3 3 0 0,-3 2 3 16,-2 1 3-16,-4 3 8 0,-4 1 7 16,-2 2 9-16,-3 2 9 0,-3 4 10 0,-1 4 9 15,-4 0 8-15,0 3 3 0,-4 5 1 16,0-1-1-16,-3 3-1 0,1 1 4 16,0 2 4-16,-3 2 4 0,3 4 0 15,-2 3 2-15,-1 5-1 0,1 1-7 0,-1 2-12 16,1 2-8-16,-1 1-4 0,1 3-7 15,-2 0-2-15,1 1-5 0,-1 3-1 0,1 2-5 16,-1 0-3-16,1 1-4 0,1 3-1 16,-3 1-4-16,3 4-2 0,-3 0-1 15,1 4 1-15,-3 0-2 0,3 0-7 16,-3 0-3-16,0 0-3 0,-1 0-1 0,-1-1-3 16,0-3 2-16,0 0 6 0,0-4 3 15,1-1-3-15,-1-3-2 0,0-3-4 16,0-4 2-16,-1-2-3 0,-1-2-2 0,0-3 1 15,0-5 1-15,-2-1 3 0,-2-2-1 16,0-5-3-16,-3-1 4 0,-1-1-1 16,0-3 2-16,-3-4-1 0,-1-1 0 0,-3-3 1 15,-2-1-2-15,-2-2-1 0,-2-4-1 16,-4-2-2-16,0-4-2 0,-5 0-3 0,-4-3-1 16,-2-3 3-16,-2-1-1 0,-6-5 1 15,-2 1 3-15,-3-2-1 0,-6 0 3 0,0-2-3 16,-4-2-2-16,-2 2 2 0,-3-2-1 15,-1 0 3-15,-3 0-1 0,-1 1 1 16,-1-1 0-16,0 2 3 0,-2-2-1 0,3 2-1 16,-1 2 0-16,2 0 3 0,1-1 1 15,-1 1-5-15,5 0 3 0,-1-2 0 16,3 2-3-16,2-2-2 0,2 0-16 0,2 0-34 16,2-2-64-16,2 0-80 0,5 0-88 15,2 1-96-15,-1 1-78 0,3 1-13 16,0 3 35-16,-3 0 65 0</inkml:trace>
  <inkml:trace contextRef="#ctx0" brushRef="#br0" timeOffset="-82719.77">18059 15431 23 0,'-2'-4'144'0,"0"0"-15"0,0 0-14 0,0 0-9 15,0 0 2-15,0 1 4 0,0 1 6 16,-1 0 7-16,1 0 3 0,0 0-2 16,0 2-9-16,-2 2-12 0,2 4-15 0,-2 5-19 15,-1 4-18-15,1 6-12 0,0 8-9 16,-3 3-10-16,-1 4-6 0,0 4-5 0,-1 2-4 16,1 4-5-16,-3 0-18 0,3 1-26 15,-3 1-42-15,0 0-45 0,3-1-56 16,-1-3-63-16,3-4-43 0,0-4-3 0,-1-3 22 15,1-5 37-15</inkml:trace>
  <inkml:trace contextRef="#ctx0" brushRef="#br0" timeOffset="-82505.71">18070 15568 17 0,'-2'-4'186'16,"0"6"11"-16,0 5-36 0,0 5-41 0,-1 5-34 16,3 4-25-16,3 4-15 0,-1 3-10 15,2 3-18-15,2 1-29 0,3 0-45 0,-1-1-51 16,5-1-59-16,-3-1-33 0,1 0-10 16</inkml:trace>
  <inkml:trace contextRef="#ctx0" brushRef="#br0" timeOffset="-82336.23">18023 15937 143 0,'-6'0'179'0,"2"0"-41"16,2 0-39-16,2 0-35 0,2 0-29 0,2 0-18 15,2 0-20-15,3 0-28 0,1-2-47 16,3 0-52-16,0-1-29 0,0-3-11 0</inkml:trace>
  <inkml:trace contextRef="#ctx0" brushRef="#br0" timeOffset="-82156.78">18337 15539 161 0,'-2'-4'208'0,"-3"4"-21"0,3 4-16 15,0 2-19-15,2 3-14 0,0 7-14 16,0 3-22-16,0 3-22 0,2 5-24 0,2 2-22 16,-1 1-26-16,1 1-36 0,0 1-45 15,2 0-58-15,1 1-66 0,-1-1-54 16,0-1-20-16,1-5 13 0</inkml:trace>
  <inkml:trace contextRef="#ctx0" brushRef="#br0" timeOffset="-81967.82">18375 15863 15 0,'-17'9'119'0,"2"3"-4"16,-2 3-3-16,2 2-6 0,3 0-13 16,-1 2-13-16,4 2-20 0,3-2-18 15,2 1-15-15,4-3-16 0,2-2-18 16,4 0-30-16,3-3-38 0,1-3-49 0,3-3-39 15,0-2-16-15,-1-4 1 0</inkml:trace>
  <inkml:trace contextRef="#ctx0" brushRef="#br0" timeOffset="-81682">18576 15867 18 0,'-4'0'143'16,"-3"0"-10"-16,1 4-2 0,0-1-13 15,-1 3-12-15,1 0-14 0,2 1-16 16,-3 1-18-16,3-2-16 0,2 1-14 0,0-1-10 16,4-2-6-16,0 0-6 0,2 0-1 15,1-1-3-15,1-3-1 0,0 0-1 0,1 0-2 16,1-2 2-16,-2 1-1 0,3-1-1 16,-1 2 2-16,-1 0 0 0,1 2 2 15,-1-1-1-15,-3 5 0 0,2 0 4 0,-2 1-2 16,1 3-1-16,-1 0-15 0,-2-3-27 15,2 3-39-15,-2-3-59 0,2 1-49 0,-1 0-23 16,-1-5-1-16</inkml:trace>
  <inkml:trace contextRef="#ctx0" brushRef="#br0" timeOffset="-80846.5">19660 15219 39 0,'-7'-6'129'0,"-1"3"-2"0,-1 1-2 0,1 0-4 15,-1 4-5-15,-1 1-11 0,-3 3-12 16,0 6-7-16,1 1-10 0,-3 6-4 16,-2 6-6-16,0 3-4 0,0 5-11 0,0 5-10 15,-2 4-7-15,0 2-13 0,0 3-8 16,0 1-6-16,2-1-5 0,-2 1-2 0,2 0-11 16,2-3-21-16,0 1-33 0,3-2-40 15,-1-2-47-15,5-4-59 0,-1-4-35 0,3-3 0 16,1-5 20-16</inkml:trace>
  <inkml:trace contextRef="#ctx0" brushRef="#br0" timeOffset="-80456.52">19892 15221 33 0,'-2'-2'176'0,"-2"2"-6"0,2 0-6 16,0 4-10-16,0 2-6 0,0 3-5 0,2 4-5 15,2 6-14-15,0 6-18 0,0 6-14 16,0 5-22-16,2 2-20 0,3 2-15 0,-1 2-13 16,0 2-9-16,3-2-24 0,-3 0-28 15,3-1-37-15,-1-2-45 0,1-1-56 16,-3-4-64-16,0-2-34 0,-1-1-1 0,-3-6 22 15</inkml:trace>
  <inkml:trace contextRef="#ctx0" brushRef="#br0" timeOffset="-80300.08">19871 15771 102 0,'0'-7'132'0,"2"-1"-26"16,3 1-28-16,1-1-18 0,0 0-10 15,5 1-12-15,-1-1-21 0,3 1-28 16,2-3-41-16,2 0-58 0,-2 1-31 16,0-1-16-16</inkml:trace>
  <inkml:trace contextRef="#ctx0" brushRef="#br0" timeOffset="-80154.57">20185 15476 44 0,'-3'4'185'0,"1"4"1"0,0 1-28 16,0 3-27-16,0 3-29 0,2 2-22 16,0 2-22-16,0 2-24 0,0 0-29 15,2 0-42-15,0 0-48 0,2-2-64 16,-1 0-45-16,1 0-20 0,-2-2 2 0</inkml:trace>
  <inkml:trace contextRef="#ctx0" brushRef="#br0" timeOffset="-79938.06">20405 15413 44 0,'-2'-7'209'16,"-1"3"32"-16,-1 4-18 0,2 4-23 15,0 3-20-15,2 7-20 0,0 5-21 16,0 6-26-16,2 1-32 0,2 5-26 0,1 1-32 15,-1 2-39-15,2 1-43 0,0-3-55 16,3 0-63-16,2 1-82 0,-3-5-37 16,0 1-1-16,1-4 22 0</inkml:trace>
  <inkml:trace contextRef="#ctx0" brushRef="#br0" timeOffset="-79756.49">20443 15792 28 0,'-17'12'176'16,"2"1"-7"-16,0 1-22 0,3-1-24 0,1 0-24 15,2-1-22-15,7 1-32 0,2-2-37 0,5-1-47 16,1-4-55-16,5-3-64 0,1-1-32 16,3-4-12-16</inkml:trace>
  <inkml:trace contextRef="#ctx0" brushRef="#br0" timeOffset="-79490.84">20798 15589 90 0,'-10'5'201'16,"-3"3"14"-16,3 0-21 0,-3 1-21 0,2 3-14 15,1-1-14-15,1-2-18 0,3 3-28 16,-1-3-30-16,5-1-28 0,0 0-16 0,2-1-13 15,2-1-8-15,0-2-2 0,5-2 1 16,-1 0-1-16,1-2 0 0,1-2 1 16,0 2-2-16,1-2-2 0,-1 0-2 15,1 2 3-15,-1 2-1 0,1 0-3 0,-1 3-16 16,-1 1-31-16,1 2-41 0,-2-1-53 16,3 1-66-16,-3 2-55 0,1-1-13 15,-1-1 15-15</inkml:trace>
  <inkml:trace contextRef="#ctx0" brushRef="#br0" timeOffset="-79306.99">21019 15507 198 0,'-5'7'226'0,"1"5"-19"15,-2 5-40-15,1 2-42 0,1 4-33 16,2 2-31-16,0 1-41 0,4 1-52 0,0 0-55 15,5-3-72-15,-1 1-51 0,2-4-23 16,1 0 3-16</inkml:trace>
  <inkml:trace contextRef="#ctx0" brushRef="#br0" timeOffset="-79158.2">21101 15682 63 0,'-13'2'184'0,"3"2"-12"0,-1-1-28 0,5 1-26 16,2 0-24-16,4 0-22 0,2 2-23 16,6-3-21-16,1-1-9 0,3 0-22 0,3 0-38 15,2-2-53-15,0-2-66 0,2 0-34 16,-2-1-19-16,-2-3 3 0</inkml:trace>
  <inkml:trace contextRef="#ctx0" brushRef="#br0" timeOffset="-77955.89">18212 16520 23 0,'2'-7'59'0,"0"-1"-7"0,2-2-1 15,-2-1-5-15,3 0-3 0,-3-5-6 0,2 1-3 16,-2 0-1-16,-2 0 4 0,0 1 9 16,0-1 7-16,0 4 8 0,-4-1 8 0,0 3 3 15,-1-1 1-15,-1 4-7 0,-2 1-8 16,-1 3-7-16,1 2-8 0,-1 2-7 16,-1 5-4-16,1 3-4 0,1 3 3 0,1 2-2 15,1 4 1-15,2 2 0 0,2 2-4 16,2 0-3-16,4 0-5 0,0-2-5 15,2 0-5-15,3-2-2 0,-1 0-1 0,5-4-3 16,0 0 0-16,-1 1 1 0,1-5 0 16,0 1 0-16,-3-1-2 0,1-3 1 0,-3-1 3 15,-1 1-2-15,-1-1 1 0,-4-1 0 16,0 0 2-16,-4 0-1 0,-2 1 0 0,0 1-1 16,-5-1 0-16,1 3-3 0,-3-2-15 15,1 1-24-15,-3 1-32 0,2-3-38 0,1 1-49 16,1 0-58-16,3-1-27 0,-2-1 1 15,3-2 21-15</inkml:trace>
  <inkml:trace contextRef="#ctx0" brushRef="#br0" timeOffset="-77658.15">18313 16562 77 0,'-4'4'175'0,"0"2"-23"15,0 1-30-15,2 3-25 0,-1-1-22 16,3 3-20-16,3-1-19 0,1 1-16 0,2-1-8 16,3-1-7-16,-1-3-4 0,3 1 1 15,1-4-4-15,1-1 1 0,0-3-1 0,-1 0 1 16,1-3 1-16,0-3-1 0,-3-2 2 16,1-1 1-16,0-3-2 0,-1 3 2 15,-1-3 5-15,-3 3 10 0,0-1 11 0,-1 3 12 16,-1 1 12-16,0 2 0 0,-2 4-3 15,2 4-6-15,-1 2-12 0,1 3-15 0,-2 3-18 16,2-1-22-16,0 2-29 0,1 1-41 16,-1-1-47-16,2-2-53 0,3 1-26 0,-3-3-2 15,0-1 20-15</inkml:trace>
  <inkml:trace contextRef="#ctx0" brushRef="#br0" timeOffset="-77425.61">18663 16598 50 0,'-5'-2'153'0,"1"2"-10"0,-2 0-15 0,-1 4-21 16,1 0-16-16,2 2-15 0,-2 1-18 15,1-1-13-15,1 2-11 0,0-3-9 0,2 1-8 16,2-2-8-16,0 0-7 0,2 0 0 16,2-4-2-16,0 0-1 0,1 0 0 0,1-2 3 15,-2-2-1-15,2 2-2 0,1 0 1 16,1 0-1-16,-1 2 1 0,1 2-1 15,-2 2-3-15,1 2-10 0,-1 1-17 0,1 3-22 16,-3-1-35-16,2-1-40 0,-2 1-43 16,3-1-15-16,-3-2 3 0</inkml:trace>
  <inkml:trace contextRef="#ctx0" brushRef="#br0" timeOffset="-77270.98">18826 16556 75 0,'2'-7'203'15,"0"1"-6"-15,-2 2-24 0,0 2-31 0,-2 2-30 16,2 6-30-16,-2 2-27 0,2 1-23 16,-2 5-17-16,2-1-27 0,0 0-35 15,0 2-51-15,2 1-68 0,0-3-42 0,0 0-20 16,0 1 6-16</inkml:trace>
  <inkml:trace contextRef="#ctx0" brushRef="#br0" timeOffset="-77156.61">18830 16690 84 0,'0'-2'59'0,"2"-2"-18"15,0 2-21-15,0-2-18 0,2-1-18 0,1-1-14 16,1 0-19-16,0-1-16 0</inkml:trace>
  <inkml:trace contextRef="#ctx0" brushRef="#br0" timeOffset="-76927.46">18912 16554 15 0,'5'-3'111'15,"-3"-1"0"-15,0 4-1 0,0 0-6 0,0 4-11 16,-2-1-13-16,2 1-10 0,2 0-9 16,-1 0-15-16,1 0-11 0,2 0-11 0,-2-1-8 15,3 1-4-15,1-2-6 0,1-2 1 16,-1-2 0-16,3 0 0 0,1-2 0 16,-1-1 1-16,2-3 0 0,-3 0-2 0,3 3-4 15,-2-3 2-15,-1 2 4 0,-1 3 5 16,1-1 9-16,-1 4 5 0,-1 0 5 0,1 4 1 15,-1 1-4-15,-2 3-18 0,3 1-37 16,-3 3-51-16,1-3-71 0,-1 1-57 0,-2-1-29 16,0-1-5-16</inkml:trace>
  <inkml:trace contextRef="#ctx0" brushRef="#br0" timeOffset="-76160.03">19971 16322 91 0,'-9'-2'122'0,"3"-2"-16"0,2 1-18 15,-1-3-15-15,3 0-17 0,0 0-11 0,4-1-10 16,0-1-9-16,3-1-6 0,-1-1-3 16,2 1-3-16,3-1-2 0,-1 1-4 15,1-1-2-15,-1 2-4 0,1 1-2 16,-3 3 2-16,0 0 6 0,1 4 5 0,-3 4 6 16,0 5 7-16,0 5 4 0,-2 5 8 15,1 4 6-15,-1 1 7 0,0 3 6 0,0 2 8 16,2-3 1-16,3 3-6 0,-1-4-9 15,2-1-12-15,3-3-12 0,2-2-11 0,1-3-12 16,3-3-32-16,0-2-42 0,2-5-60 16,3-2-69-16,-1-4-47 0,-2-2-20 15,0-4 14-15</inkml:trace>
  <inkml:trace contextRef="#ctx0" brushRef="#br0" timeOffset="-75991.97">20161 16373 95 0,'-4'-1'163'15,"2"-1"-34"-15,0 0-44 0,4 0-37 16,2 0-22-16,2-2-25 0,3 0-28 0,2-1-41 16,3-1-47-16,-1-4-24 0,2 1-14 15</inkml:trace>
  <inkml:trace contextRef="#ctx0" brushRef="#br0" timeOffset="-75695.17">20464 16166 155 0,'-11'9'207'0,"1"3"-17"0,-3 1-25 15,2 0-20-15,1 1-18 0,-1 1-17 0,1-2-26 16,1 3-25-16,3-3-21 0,2-2-17 15,-1 1-11-15,5-3-5 0,0-1-4 0,5 0 1 16,-1-3-3-16,2-1 1 0,1 0 1 16,1-4 1-16,1 0-2 0,1 0 0 15,-1-2 0-15,1-2-2 0,1 2 0 0,-3 2 0 16,3 0 0-16,-3 2-1 0,1 2 1 16,-1 4 2-16,-1 1 1 0,-1 4-1 15,0 1 3-15,-1 3-5 0,-1 0-19 0,2 0-31 16,-2 0-44-16,3-1-58 0,-3-1-66 15,0-2-30-15,0-1 1 0,1-3 20 0</inkml:trace>
  <inkml:trace contextRef="#ctx0" brushRef="#br0" timeOffset="-75540.43">20733 16248 107 0,'2'-6'190'0,"-2"6"-15"0,0 2-33 0,0 6-33 15,0 1-27-15,2 6-23 0,0 2-18 16,2 3-29-16,3 0-36 0,-1 1-49 16,0 0-61-16,3 0-46 0,-1-2-24 0,1 0-1 15</inkml:trace>
  <inkml:trace contextRef="#ctx0" brushRef="#br0" timeOffset="-75392.14">20686 16457 39 0,'0'-5'136'0,"0"-3"-36"0,4 2-34 15,3 1-26-15,1-1-13 0,3 2-9 16,2-2-18-16,1 2-34 0,3-1-44 0,2 1-33 16,0-2-19-16</inkml:trace>
  <inkml:trace contextRef="#ctx0" brushRef="#br0" timeOffset="-69574.33">23700 11961 49 0,'-6'21'56'0,"0"6"-5"16,-1 2-4-16,1 1-5 0,0 4-2 0,-1 3-2 15,1 1-5-15,2 2-2 0,-3 2-2 16,3 0-4-16,-2 1-2 0,1 3-3 15,1 0 0-15,0 0-1 0,0-1-2 16,0 1 2-16,-1-2-3 0,1 2 0 0,0-1 0 16,0 1 2-16,-1 2 1 0,1 1 1 15,0 3 2-15,0 1 2 0,-1 2 2 16,-1 4 1-16,0 0-1 0,-1 2 0 0,1 2 3 16,-2 0-2-16,1 4 0 0,-1-1-1 15,1 1 0-15,-1 0-5 0,2-1-4 16,-1 1-1-16,1-2-1 0,2 0 1 0,-3-1 2 15,3 1 2-15,0 2 3 0,0-2 0 16,-1-1-1-16,3-1-1 0,-2 0-4 0,2 0-2 16,-2 0-5-16,2-2-1 0,-3-2-3 15,3 0-2-15,0-2-1 0,0-2 1 16,0-3-2-16,2-1 0 0,-2-3 1 0,0-1-1 16,0-3 1-16,2-4-2 0,-3 0-2 15,3-4-14-15,-2-3-28 0,2-1-35 16,0-3-46-16,2-5-53 0,1-3-47 0,-3-2-12 15,2-5 14-15</inkml:trace>
  <inkml:trace contextRef="#ctx0" brushRef="#br0" timeOffset="-68172.29">23713 12470 41 0,'4'-4'62'0,"3"1"-12"0,-1-1-7 15,0-4 6-15,5 0 10 0,-1 1 10 0,5-1 6 16,0-1-3-16,4-3 1 0,4 3-8 16,3-3-5-16,1-1-8 0,5 2-5 15,2-3-6-15,4 3-3 0,0-3-2 0,5 3 1 16,1-2 4-16,3 1 4 0,1-1 1 15,3 1 1-15,2 1-1 0,2 0-1 16,2 1-1-16,0 1-2 0,3-1 6 16,-1 2 9-16,4 1 8 0,1-1 5 0,4 1 3 15,-1-1-2-15,5 0-5 0,0 1-9 16,0-1-10-16,2-1-7 0,2-1-6 0,1-1-5 16,-1 1-6-16,2 1-6 0,-2 1-4 15,3 0-4-15,-3 1-1 0,0 1-2 16,0 2-1-16,-2 2-2 0,0 0 0 15,-2 0-3-15,0 2 0 0,-4 2 1 0,0-2-1 16,-5 2 0-16,1 0 0 0,-5 0 1 16,0 0 0-16,-1 0-2 0,-3 0 1 15,-3 0 1-15,1 0 2 0,-4 0 0 16,-2-1-2-16,-5 1-1 0,-2 2 2 0,-2-2 0 16,-6 2-1-16,-2 0-1 0,-5-1 3 15,-2 3 4-15,-4 0 5 0,-2 0 8 16,-2 1 7-16,-2 3 5 0,-3 1 4 15,1 3 1-15,0-1-3 0,-3 2-8 0,1 2-4 16,-1 2 0-16,0 0 1 0,1 4 1 16,-1 2 3-16,1 2 5 0,-3 1 1 15,3 5 6-15,-3 3 0 0,0 0 3 0,1 4 3 16,-3 2 1-16,2 2 0 0,-1 1-6 16,-1 1-4-16,2 0-7 0,-2 3-1 15,1 3-2-15,1 1 1 0,0 2 5 16,1 4 3-16,-1 1 0 0,0-1-1 0,-1 2-5 15,1 1-2-15,-2 1-7 0,0 2-6 16,-1-2-1-16,-1 0-5 0,0 0-1 16,0-4-4-16,-2-2-3 0,2-2 1 15,0-2 0-15,-2-3 3 0,2-2-1 0,-2-3-2 16,0-3 1-16,0 0-2 0,0-2-1 16,-2 0-2-16,2-2 0 0,-2-2 2 0,-2-1 2 15,2-3-1-15,-3-1 1 0,1-3 1 16,0-3 4-16,0 0-1 0,-3-4-2 15,3-2 1-15,-2-2-1 0,-1 0 1 16,1-2-3-16,0-1 2 0,-1 1-1 0,-1-2-1 16,-1 0-1-16,1-1-1 0,-3 1 0 15,1 1-1-15,-3-1 2 0,0 0 1 0,-1 1-3 16,-3-1 0-16,0-2 1 0,0 3 1 16,0-3 1-16,-2 1 1 0,0-3 3 15,0 1 5-15,0-1 2 0,0-1 3 0,0-3-2 16,0 3 1-16,-1-2-1 0,-1 0 0 15,-2-1-4-15,0 1-3 0,-1 0 2 0,-1-1 3 16,-2 1-1-16,-3 0-1 0,-2 1-3 16,-2 1-1-16,-2 0-5 0,-2-1 0 0,-2 3-4 15,-2-3 5-15,-3 3 1 0,-1-2 1 16,-1-1 5-16,-2 1 0 0,1-1 2 16,-3 1-6-16,0-2-1 0,-2-1 2 0,-2-1-5 15,0 0-5-15,-2 0 5 0,-2 0 2 16,-1-2-1-16,1 1 0 0,-2 1 2 0,-1 0 0 15,1 0-6-15,-2 2 2 0,-3-1-1 16,0 1-2-16,-1 0 1 0,-1-1 0 16,-2 1 1-16,0 0-1 0,0 0 5 0,0-1 0 15,1-1 3-15,-1 0-1 0,2 0-3 16,2-2 1-16,1-2 1 0,-1 0 2 0,5 0-5 16,-1 0 1-16,3-2 5 0,2 2-3 15,2-2-3-15,2 2-3 0,2 0-3 16,3 2-15-16,-1 0-33 0,4 0-54 0,1 1-80 15,4 3-83-15,-1 2-80 0,6 1-69 16,1 3-64-16,2-1 2 0,4 0 53 16,1 3 71-16</inkml:trace>
  <inkml:trace contextRef="#ctx0" brushRef="#br0" timeOffset="-66529.41">23288 15897 16 0,'4'-7'40'0,"0"-3"-2"0,0 1-6 16,1-5-8-16,1 1-4 0,2-2-3 16,1-1 0-16,-1-3-1 0,1 0 1 0,-1 0 4 15,-1 0 5-15,-1 2 3 0,0 0 4 16,-2 0 5-16,-1 2 4 0,-3 1 0 16,0 3 0-16,-5 1 1 0,1 1-7 0,-4 1-2 15,-1 2-5-15,-1 3-2 0,-3 3-3 16,0 1-1-16,-2 3 0 0,-2 4-3 0,3 3 0 15,-3 5 0-15,2-1 0 0,2 4-2 16,0 2-3-16,3 0 2 0,1 2 0 0,1-1-4 16,4 1 2-16,0-2-2 0,4 0-2 15,0 0-4-15,4 0-2 0,0-2 0 16,4-2-4-16,1 2 1 0,-1-3-2 0,3 1 1 16,2-4-1-16,-3 0 0 0,1 1 0 15,-1-3 0-15,-1 1 3 0,-3-1 0 0,1 1-1 16,-3 1 1-16,-4 0 3 0,0 2-3 15,-4 4-1-15,-3 1 0 0,-1 2 0 16,-3 1 0-16,-2 0-2 0,1 0-3 0,-3-2-14 16,2 0-24-16,3-2-31 0,-1-2-45 15,3-4-59-15,1-1-27 0,3-6 0 16</inkml:trace>
  <inkml:trace contextRef="#ctx0" brushRef="#br0" timeOffset="-66328.99">23451 15930 42 0,'-13'11'125'0,"2"4"-47"15,1 4-36-15,1 0-19 0,3 4-12 0,4 0-7 16,2 0-16-16,2 0-32 0,4-2-40 15,1-2-21-15</inkml:trace>
  <inkml:trace contextRef="#ctx0" brushRef="#br0" timeOffset="-66189.26">23601 16040 100 0,'-9'4'82'0,"1"4"-31"0,-1-1-19 15,3 3-25-15,0 1-34 0,-1-1-43 0,3-1-27 16</inkml:trace>
  <inkml:trace contextRef="#ctx0" brushRef="#br0" timeOffset="-66001.64">23713 15716 12 0,'-6'-4'166'16,"-3"4"14"-16,1 4-49 0,-1 4-35 16,1 3-23-16,-1 3-17 0,3 5-13 0,0 2-12 15,1 3-20-15,3 3-31 0,2 2-39 16,2-1-49-16,3 1-49 0,-1-3-25 0,2 1-6 16</inkml:trace>
  <inkml:trace contextRef="#ctx0" brushRef="#br0" timeOffset="-65782.53">23743 15996 80 0,'4'-5'72'16,"0"-1"-15"-16,2 0-8 0,3 0-9 0,-1 1-9 16,1 1-5-16,1 0-10 0,1 0-3 15,-2 0-4-15,1 3 0 0,-1 1 1 0,-1 1 2 16,-2 1 1-16,-1 2 1 0,-1 4 3 15,-4-1-2-15,0 3-2 0,-4 1-4 0,-1 3-6 16,1 1-14-16,-2-2-24 0,-1 1-24 16,1-1-33-16,0-2-31 0,2-1-14 15</inkml:trace>
  <inkml:trace contextRef="#ctx0" brushRef="#br0" timeOffset="-65578.08">23997 15821 96 0,'-5'2'141'0,"-1"2"2"15,0 1-7-15,-1 3-12 0,1 2-17 0,0 1-21 16,1 0-19-16,1 1-20 0,4 1-14 16,0 1-14-16,2-1-10 0,3 0-10 0,1-1-22 15,2-1-25-15,1 1-37 0,-1-3-45 16,3-1-52-16,-1-3-21 0,1 1 1 15</inkml:trace>
  <inkml:trace contextRef="#ctx0" brushRef="#br0" timeOffset="-65312.49">24098 15850 66 0,'0'3'57'0,"-2"1"-13"16,2 4-15-16,0-2-8 0,0 1-9 15,0 3-16-15,0-1-19 0,2 1-24 16,0-1-30-16</inkml:trace>
  <inkml:trace contextRef="#ctx0" brushRef="#br0" timeOffset="-65045.04">24282 15819 33 0,'3'0'51'16,"-1"2"4"-16,0 0-1 0,-2 2-6 0,0 1-11 15,-2 1-10-15,2 2-9 0,0-2-8 16,0 1-4-16,2-1-2 0,-2 1-3 15,2-1-6-15,2 0-7 0,0-2-7 0,1 0-15 16,1-1-10-16,0-1-15 0,1 0-7 16,1-2-7-16</inkml:trace>
  <inkml:trace contextRef="#ctx0" brushRef="#br0" timeOffset="-64874.11">24443 15838 35 0,'5'15'109'0,"-1"4"-9"15,0 2-13-15,2 6-12 0,-1 2-16 16,1 1-14-16,0 1-14 0,1 1-11 0,1-2-14 16,1 3-31-16,-1-3-42 0,0-1-48 15,1 0-26-15,-1-3-15 0</inkml:trace>
  <inkml:trace contextRef="#ctx0" brushRef="#br0" timeOffset="-64622.12">24486 15975 112 0,'-7'-17'121'0,"3"4"-28"0,2-2-23 16,2 1-21-16,4 3-14 0,0-1-12 15,3 3-8-15,1 1-6 0,1 1-4 16,3 1-1-16,-1 2-2 0,2 0-1 0,-3 4-1 16,1 0 1-16,-1 2 2 0,-1 2-2 15,-3 0-1-15,1 3 0 0,-3 1-3 16,0 2-4-16,-2-1-11 0,2 1-18 0,-2-1-18 16,3 1-22-16,-1-3-19 0,0 1-13 15,0-2-4-15</inkml:trace>
  <inkml:trace contextRef="#ctx0" brushRef="#br0" timeOffset="-64452.24">24697 15914 12 0,'2'-3'122'0,"3"1"3"16,-3 0-6-16,0 0-10 0,0 2-14 15,-2-2-19-15,2 2-17 0,0 0-20 0,0 2-14 16,0-2-10-16,3 2-9 0,1-2 0 16,-2 2-4-16,3-2 0 0,1 0-2 15,1 0 3-15,-1 0-1 0,3 0-1 0,-1 0 0 16,1 2 0-16,-1 1 0 0,1 3-10 15,0 0-23-15,-1 3-41 0,-1 1-62 0,-1-1-35 16,0 1-18-16,-3-2-1 0</inkml:trace>
  <inkml:trace contextRef="#ctx0" brushRef="#br0" timeOffset="-63702.09">25413 15467 30 0,'-7'-6'204'0,"1"2"32"15,2 4-18-15,-3 2-13 0,3 4-15 16,0 5-20-16,2 4-19 0,0 8-27 16,2 2-28-16,0 4-35 0,4 3-27 0,0 0-36 15,3 1-47-15,1 1-55 0,0 2-65 16,3-1-67-16,2 1-59 0,-3 0-11 0,-1-2 20 15,-1-1 40-15</inkml:trace>
  <inkml:trace contextRef="#ctx0" brushRef="#br0" timeOffset="-63466.81">25440 15952 45 0,'-4'-19'112'0,"4"2"-15"15,0 0-11-15,2 0-19 0,2 2-14 0,3 1-14 16,-1-1-14-16,3 4-7 0,1-3-8 15,3 3-3-15,-1 1-4 0,1 1-3 16,2 1 1-16,-2 1-1 0,-1 3 0 0,-1 0 0 16,0 2 1-16,-1 2 2 0,-1 2 4 15,-3 2 5-15,-2 2 5 0,-2 3 3 0,-2 3 4 16,-2 3 1-16,-2 4-5 0,0 0-5 16,-3 2-4-16,1 2-18 0,0 0-31 15,-1-1-50-15,3 1-50 0,-2-2-27 0,2-2-13 16</inkml:trace>
  <inkml:trace contextRef="#ctx0" brushRef="#br0" timeOffset="-63169.77">25775 15789 77 0,'-9'0'158'15,"-1"2"-26"-15,1 1-22 0,-1 1-24 0,1 4-21 16,3-1-20-16,-1 3-18 0,3-1-8 16,0 1-11-16,2 1-6 0,2-1 0 15,2-1-2-15,2-1 0 0,0-2-1 0,3 0 2 16,1-3 0-16,1-1 0 0,-1-2 0 16,1-2 0-16,1-1 1 0,-1-5-1 15,1 0-1-15,-1-1 1 0,1-1 2 0,-1 1 0 16,-3 1 2-16,3 0 5 0,-5 3 6 15,2 1 2-15,-2 2 2 0,1 4 0 0,-1 2 0 16,-2 1-4-16,2 3-9 0,0 2-21 16,1-1-34-16,1 3-41 0,0-1-56 0,3 0-38 15,-3 1-14-15,3-3 8 0</inkml:trace>
  <inkml:trace contextRef="#ctx0" brushRef="#br0" timeOffset="-62564.38">25986 15806 145 0,'-4'-4'151'15,"2"2"-21"-15,0 0-24 0,2 0-25 16,-2 0-22-16,2 2-20 0,0-2-18 0,0 2-9 16,0-1-7-16,2 1-3 0,0-2 0 15,2 2 0-15,-2-2 0 0,3 2 0 16,-3-2 1-16,0 2-2 0,0 0 3 0,0 0 1 15,-2 0 1-15,2-2 5 0,-2 2 0 16,2 0 2-16,-2-2 0 0,2 2 0 0,0-2-2 16,1 0-4-16,-1 0-2 0,0 0 1 15,0-1-3-15,2 1 0 0,-2-2-3 16,3 2-2-16,-3 0 3 0,0 0-2 16,0 0-1-16,0 2 0 0,-2 0 2 0,2 0 3 15,-2 0 1-15,2 0 5 0,-2 2 9 16,2 0 7-16,-2 2 7 0,0-2 4 15,0 2 6-15,0-3 5 0,0 3-1 0,0-2 1 16,0 2 1-16,0-2-5 0,0 2-3 16,0 0-9-16,-2-1-10 0,2 1-3 0,-2 2-8 15,2 2-3-15,0-1-3 0,0 1-1 16,0-1 2-16,0 1-3 0,0 0-3 0,0-1 0 16,0-1-1-16,0 0 2 0,0-3-1 15,0-1 0-15,0 0 2 0,0 0 1 16,0-2-1-16,2-2-1 0,0-2 2 0,3-1 2 15,1-3-3-15,-2-1 1 0,3-1 0 16,1 1 0-16,-2-1-3 0,3 1-2 0,-3-1 1 16,3 2 0-16,-3-1-1 0,0 1 1 15,-1 2 1-15,1 1 0 0,-2-1 1 16,2 2 1-16,-1 2 7 0,-1 0 16 0,0 1 17 16,0 2 20-16,1 3 15 0,-1 2 4 15,0 3-1-15,0 1-13 0,1 1-17 0,1 3-15 16,0 1-19-16,3-2-29 0,-1 3-42 15,1-3-48-15,-1 2-51 0,3-1-56 16,-1-1-58-16,3-2-39 0,-2 1 7 16,-1-3 27-16,-1-1 41 0</inkml:trace>
  <inkml:trace contextRef="#ctx0" brushRef="#br0" timeOffset="-62280.42">26348 15812 44 0,'0'-4'86'16,"0"2"-8"-16,0 0-8 0,0 4-7 0,0 0-9 16,0 2-3-16,0-1-8 0,0 5-8 15,0-2-8-15,2 1-10 0,-2 1-2 16,3-2-4-16,-1 1-4 0,2-1-3 0,-2 2-2 16,2-3 3-16,0 1-1 0,1 0 2 15,-1-1 2-15,2 3 6 0,-2 2 3 0,3-1 1 16,-3 4 3-16,-2 1 6 0,0 3 3 15,-2 2 4-15,-2 2 0 0,-2 2 1 0,-2 3 0 16,-5 1-6-16,0 0-3 0,-1-1-6 16,-3-1-5-16,0 2-6 0,2-2-21 15,-1-2-34-15,1-3-54 0,2 1-66 0,3-3-36 16,-1-5-18-16,3-2 7 0</inkml:trace>
  <inkml:trace contextRef="#ctx0" brushRef="#br0" timeOffset="-61997.64">26539 15890 173 0,'-2'-4'258'0,"0"4"27"16,-3 2-53-16,3 0-50 0,0 0-50 16,0 1-37-16,2 3-32 0,2-2-34 0,2 2-40 15,3-3-40-15,1 1-37 0,3 0-37 16,-1-4-34-16,3 0-25 0,2-4-5 0,-2-2 16 15,1-1 23-15,-1-3 29 16,0 3 32-16,-1-3 33 0,-1 3 31 0,-3-1 20 16,-1 2 23-16,1 2 14 0,-1 4 9 15,-3 2 1-15,0 2-2 0,0 4-2 0,1 1-20 16,-3 3-36-16,2-1-45 0,0 1-26 16</inkml:trace>
  <inkml:trace contextRef="#ctx0" brushRef="#br0" timeOffset="-61876.69">26791 15899 57 0,'-2'-6'174'15,"2"3"-21"-15,-3 1-31 0,3 2-34 0,3 2-31 16,-1 1-28-16,2 3-36 0,2 2-56 16,3 1-59-16,-1 1-34 0,3 1-17 0</inkml:trace>
  <inkml:trace contextRef="#ctx0" brushRef="#br0" timeOffset="-61252.19">23218 17057 13 0,'10'-15'118'15,"3"-2"-39"-15,2 0-31 0,2 0-20 0,2 0-6 16,0 1-5-16,0 3-1 0,0 2 0 15,0 1-2-15,-2 4 1 0,2 4 2 0,-2 4 3 16,-2 4 1-16,-3 7 3 0,1 5 5 16,-2 2 3-16,-3 7 7 0,1 2 8 0,-1-1 6 15,-2 3 0-15,1-1-4 0,1-1-8 0,1-3-9 16,-1-3-10-16,3 0-19 0,2-4-29 16,-1-4-38-16,1-1-47 0,2-3-52 0,0-1-28 15,-3-3-5-15</inkml:trace>
  <inkml:trace contextRef="#ctx0" brushRef="#br0" timeOffset="-61084.28">23465 17185 34 0,'-4'-8'151'16,"0"3"-7"-16,2-3-54 0,2 0-42 0,4 1-24 15,2-3-11-15,5-1-11 0,2-2-26 16,4-1-47-16,4 1-40 0,2-2-22 0,0-3-13 15</inkml:trace>
  <inkml:trace contextRef="#ctx0" brushRef="#br0" timeOffset="-60851.69">23908 16808 54 0,'-7'2'183'15,"1"3"-1"-15,-2 3-17 0,-3 2-11 0,3 1-11 16,-3 0-15-16,0 3-17 0,1-1-26 0,3 0-24 15,1 1-24-15,2-3-15 0,2 1-10 16,2-1-9-16,4-3-10 0,0-1-10 16,5-1-9-16,-1-2-4 0,3 0-10 0,1-4 0 15,1 0 1-15,2 0 5 0,-2 0 7 0,1-2 3 16,-1 2 4-16,-2 2 2 0,-1 0-2 16,1-1-6-16,-3 5-15 0,-1 0-22 0,-1 2-31 15,0 1-40-15,-1-1-41 0,-1 1-15 16,0 1 3-16</inkml:trace>
  <inkml:trace contextRef="#ctx0" brushRef="#br0" timeOffset="-60696.97">24119 16894 53 0,'5'-6'171'16,"-3"2"-14"-16,0 4-33 0,2 2-29 0,-2 6-30 15,0 1-19-15,3 2-14 0,-3 5-24 16,2-1-34-16,2 4-53 0,-1 0-56 0,1 0-33 15,-2 0-18-15</inkml:trace>
  <inkml:trace contextRef="#ctx0" brushRef="#br0" timeOffset="-60570.71">24155 17002 11 0,'5'-9'120'0,"1"-1"-41"0,2 1-35 15,3-1-36-15,2 1-44 0,2-3-40 16,4 1-23-16</inkml:trace>
  <inkml:trace contextRef="#ctx0" brushRef="#br0" timeOffset="-58062.84">24926 16526 35 0,'-2'-4'232'0,"-2"2"48"0,1-2 13 15,1 2 4-15,0 2 10 0,0 0 13 16,0 6 0-16,2 4-23 0,-2 3-37 0,2 6-45 16,2 4-53-16,0 2-51 0,2 3-46 0,1 3-23 15,1 1-16-15,0 2-14 0,3-1-15 16,-1 1-22-16,1-2-52 0,-3 1-75 0,2-3-93 15,1 1-85-15,-1-3-83 0,1-3-74 16,-3-2 2-16,-2-4 47 0,1-2 77 16</inkml:trace>
  <inkml:trace contextRef="#ctx0" brushRef="#br0" timeOffset="-57900.72">24911 16934 118 0,'0'-4'165'16,"2"0"-35"-16,0 0-42 0,5 0-30 16,-1 0-18-16,5 1-11 0,-1-1-20 0,3 0-34 15,2-2-48-15,2 1-51 0,-3-3-28 0,3 2-14 16</inkml:trace>
  <inkml:trace contextRef="#ctx0" brushRef="#br0" timeOffset="-57718.1">25218 16697 127 0,'-4'-3'210'15,"-3"-1"-6"-15,1 2-14 0,0 2-14 0,1 2-12 16,-1 0-17-16,2 1-25 0,0 3-27 16,-1 2-27-16,3 1-25 0,2 3-18 0,0-1-18 15,0 2-26-15,2 1-35 0,3-1-42 16,-1 0-47-16,0 1-63 0,2-3-55 0,-1-1-14 15,-1-1 12-15,0-1 33 0</inkml:trace>
  <inkml:trace contextRef="#ctx0" brushRef="#br0" timeOffset="-57558.51">25243 16781 181 0,'-4'-2'205'0,"0"2"-20"0,0 0-28 15,-1 4-27-15,1 0-34 0,-2 3-28 0,2 1-40 16,-1 2-40-16,3-1-50 0,0 3-67 15,2-3-60-15,0 1-29 0,2-1-7 16,-2-1 13-16</inkml:trace>
  <inkml:trace contextRef="#ctx0" brushRef="#br0" timeOffset="-57277.63">25387 16697 55 0,'-2'-3'132'0,"0"1"-26"16,0 0-21-16,0 0-18 0,2 2-14 16,-2-2-13-16,2 2-13 0,0-2-9 15,0 2-5-15,0-2-1 0,0 2-2 0,0-2 8 16,0 2 8-16,0-2 9 0,0 2 12 0,0-2 18 16,0 2 22-16,0-2 23 0,-2 2 22 15,2 0 24-15,0 0 12 0,-3 0 2 0,3 0-8 16,-2 2-17-16,2 0-23 0,0 4-27 15,0 2-25-15,0 3-19 0,2 0-17 16,-2 5-10-16,3-1-17 0,-1 2-33 0,0 2-52 16,0-2-65-16,0 2-63 0,2-2-73 0,1 1-76 15,-1-3-21-15,-2-2 22 0,0-1 46 16</inkml:trace>
  <inkml:trace contextRef="#ctx0" brushRef="#br0" timeOffset="-57154.79">25394 16829 48 0,'0'-8'128'0,"0"2"-28"0,2 1-27 16,2-1-23-16,0 0-21 0,3 2-23 0,1 1-27 15,1-1-37-15,-1 0-45 0,3 0-23 0</inkml:trace>
  <inkml:trace contextRef="#ctx0" brushRef="#br0" timeOffset="-56904.65">25542 16684 68 0,'-2'-8'196'0,"0"3"-2"0,-1 1-12 0,1-2-16 16,0 2-17-16,0 1-23 0,0 1-24 16,2 0-28-16,-2 0-24 0,2 2-22 15,0 2-15-15,2 0-10 0,0 3-10 0,0 1-6 16,2 0-6-16,1 1-3 0,-1 1-1 16,0 2 0-16,0-3 4 0,-1 3 7 0,1-1 5 15,-2 1 4-15,0-1 2 0,0 1-1 16,-2-1 3-16,0 3-1 0,-2-3 2 15,0 3-2-15,0-3 0 0,-2 3 1 0,-1-3-7 16,1 1-18-16,-2-1-28 0,1-1-37 0,1-1-52 16,0 1-62-16,0-2-26 0,0-2 0 15,1-1 16-15</inkml:trace>
  <inkml:trace contextRef="#ctx0" brushRef="#br0" timeOffset="-56762.85">25650 16718 38 0,'-4'2'202'0,"-1"4"14"16,1 0-41-16,0 1-50 0,0 1-43 15,1 1-43-15,3-1-47 0,3 2-57 0,1-3-78 16,0-1-42-16,0-2-19 0,3-2-3 16</inkml:trace>
  <inkml:trace contextRef="#ctx0" brushRef="#br0" timeOffset="-56637.74">25751 16667 78 0,'-4'4'116'15,"0"-1"-48"-15,2 3-56 0,2 0-69 0,-2 0-36 16,2-1-21-16</inkml:trace>
  <inkml:trace contextRef="#ctx0" brushRef="#br0" timeOffset="-56499.35">25792 16671 154 0,'-5'0'228'0,"1"2"-1"15,2-1-43-15,0 1-46 0,0 0-40 0,2 2-32 16,2 0-27-16,0 2-33 0,0-3-36 16,2 3-44-16,3-2-52 0,-3 0-69 0,2-2-31 15,-1 1-4-15,-3-1 13 0</inkml:trace>
  <inkml:trace contextRef="#ctx0" brushRef="#br0" timeOffset="-56296.19">25880 16509 128 0,'0'-6'247'0,"0"4"25"0,0 0-11 16,0 4-14-16,0 2-14 0,-2 2-22 15,2 3-30-15,-2 3-33 0,2 1-36 16,0 2-42-16,0 0-53 0,2 4-65 0,0 1-65 16,1-1-71-16,1 0-68 0,0-2-66 0,2 0-33 15,-1-2 14-15,1-2 41 0</inkml:trace>
  <inkml:trace contextRef="#ctx0" brushRef="#br0" timeOffset="-56114.16">25967 16692 28 0,'7'-6'112'0,"-1"2"-15"0,0 2-12 16,1 2-15-16,-1 0-12 0,0 0-12 16,1 4-10-16,-3 0-8 0,0 0-4 15,0 1-3-15,-1 1-3 0,-3 2-4 0,0-1-4 16,0 3-5-16,-3-1-16 0,1 1-30 0,0-1-44 16,0-1-46-16,0 0-23 0,2-1-11 15</inkml:trace>
  <inkml:trace contextRef="#ctx0" brushRef="#br0" timeOffset="-55865.44">26120 16625 56 0,'0'-2'264'0,"0"2"30"0,0 2 3 16,2 0-52-16,-2 0-57 0,2 2-53 15,2 1-39-15,0-1-27 0,1 2-23 0,1-2-23 16,0 1-27-16,3-1-25 0,-1 0-24 0,3-2-18 15,2 0-17-15,-1-2-5 0,1-2 7 16,0 0 17-16,-1-2 16 0,1 0 14 0,0 2 19 16,-3-1 12-16,3 3 13 0,-2 0 10 15,-3 0 7-15,1 3 7 0,-1 1 2 16,0 4-1-16,-3-1-8 0,-1 1-19 0,0 4-42 16,0-3-66-16,1 2-85 0,-3 1-48 15,-2-3-22-15,0 3 0 0</inkml:trace>
  <inkml:trace contextRef="#ctx0" brushRef="#br0" timeOffset="-52174.92">28363 11828 119 0,'-2'0'112'0,"2"0"-7"16,-2 0-6-16,2 0-7 0,-2 0-10 16,2 0-12-16,-2 0-17 0,2 2-15 0,0-2-12 15,2 2-6-15,-2 0-3 0,2 0 4 16,0 2 7-16,0 1 16 0,0 3 13 16,3 1 14-16,-1 5 16 0,-2 1 13 0,2 6 17 15,-2 6 11-15,3 7 21 0,-3 6 10 16,0 8 12-16,-2 11 5 0,0 7-3 15,0 9-4-15,0 6-19 0,2 7-15 16,-2 5-21-16,2 5-21 0,0 4-18 0,0 7-23 16,0 3-15-16,1 5-12 0,1 1-9 15,-2 4-8-15,2-2-2 0,-2 2-3 0,2-4 1 16,-1 0-1-16,1-4-1 0,-2-3 2 16,0-7-2-16,0-1-1 0,0-7-2 15,0-5-1-15,3-3-2 0,-3-5-5 0,2-6-15 16,-2-5-19-16,2-5-33 0,1-6-44 0,-1-4-56 15,2-8-59-15,1-3-54 0,-1-8-48 16,2-4-48-16,1-7-23 0,-1-6 19 16,1-6 46-16,-3-7 59 0</inkml:trace>
  <inkml:trace contextRef="#ctx0" brushRef="#br0" timeOffset="-50864.13">28518 12007 13 0,'-2'-2'147'0,"0"2"-17"16,2 0-21-16,2-2-17 0,0 1-4 0,4-1-2 15,3 0 5-15,1-2 0 0,5 2-4 16,2-2-1-16,6 0 0 0,3 1 6 15,5-1 13-15,5-2 13 0,7 2 14 0,5-2 8 16,7 1 0-16,7-1-6 0,1 0-13 16,7 3-14-16,2-3-14 0,2 0-12 15,2 0-8-15,5 3-9 0,1-3-3 0,5 2-9 16,2-2-5-16,2 3-8 0,2-3-8 16,3 2-7-16,-1 0-5 0,2 2-6 0,1-2-6 15,-1 3-1-15,-4-1 0 0,0 0 1 16,-2 0-3-16,-2 0 0 0,0 0 3 15,0-2-1-15,-2 0 0 0,-1 1 1 0,1-1 6 16,0-2 7-16,-2-2 7 0,-1 3 2 16,-1-3 2-16,-3 2-1 0,-1 1-2 15,-7 1-4-15,-3-2-4 0,-5 2 0 0,-5 2 2 16,-6 1 0-16,-4-1-1 0,-5 2-1 16,-6 0 0-16,-6 0-1 0,-2 0-1 15,-7 2 1-15,-2-2-1 0,-2 1-1 0,-4 1-2 16,0 2 2-16,-5 0-4 0,1 0-3 15,0 2-3-15,-3 1-3 0,1 1 0 0,-3 1-1 16,2 3-2-16,-1 1 1 0,-1 2 2 16,0 4 1-16,-1 0 2 0,1 4-1 0,-2 4 5 15,-2 0 3-15,3 5-1 0,-3 0 1 16,2 6-3-16,-2 2-3 0,2 2-2 16,-2 6-2-16,3 0 2 0,1 3 2 0,0 2 1 15,1 3-1-15,1 1 5 0,1 0-2 16,-1 2-3-16,3 2-4 0,-1 2 6 0,1 2 4 15,-1 1-8-15,1 3 2 0,0-1 0 16,-3 3 1-16,-2-2-2 0,1 1 0 16,-1 0 0-16,-2 1 0 0,-2 1-1 15,1-1-1-15,-1-1-2 0,0 1-1 0,-2-5 0 16,0 1 0-16,-2 0 0 0,2-4 4 16,-2 0-3-16,-1-2-1 0,-1-2-1 0,0-2-1 15,0-2 1-15,0-4-2 0,-3-1 0 16,1-2 0-16,-1-3 1 0,1-3 0 15,-2 0-2-15,1-4 2 0,-1-2 0 0,1 1 2 16,-1-5-1-16,0 0-1 0,-1-3 0 16,-1-2 0-16,-1-3-2 0,0-1 2 0,1-2 0 15,-3-4 0-15,0 0 0 0,1-3 0 0,-3-1 4 16,0-3-1-16,0-1-1 0,-2 1 0 16,0-3-2-16,-2-1 2 0,2 0-1 0,-2-2-4 15,-2-1 3-15,0 1 1 0,0 0 2 16,-2 0-2-16,-3 0-4 0,-1-2 3 15,-3 1 0-15,-2-1 1 0,-2 2-1 0,-4-2-3 16,-2 0 5-16,-2 0-4 0,-3 0 2 0,-3 0-3 16,-3-1 0-16,-2 1 5 0,-4 0 1 15,-5 0 1-15,-3 0-3 0,-3 0 2 0,-4 0 0 16,-4 0-4-16,-5 0-2 0,-3-2 0 16,-5 2 1-16,-4-2 2 0,-3 2-1 0,-3-1 1 15,-3 1 0-15,1 0 0 0,-3 0 0 16,2 2-1-16,1-2 2 0,1 2 1 0,3-1 2 15,2 1 1-15,4 2-2 0,2 0 0 16,2-1-1-16,2 3-2 0,7 0-1 0,2 1 0 16,4-1-1-16,4 1-8 0,7 1-9 15,1-2-16-15,3 1-37 0,4 1-67 0,5-1-89 16,3-1-86-16,7 1-83 0,4-1-93 16,5-2-38-16,3-1 28 0,7-3 66 0,2 0 85 15</inkml:trace>
  <inkml:trace contextRef="#ctx0" brushRef="#br0" timeOffset="-49821.2">28368 15627 157 0,'-7'-4'244'0,"3"2"18"16,0 0 19-16,2 0 23 0,-3 2 16 16,3 0 9-16,0 2-7 0,2 0-26 0,0 4-40 15,0 1-50-15,2 7-43 0,3 1-41 16,-3 6-39-16,2 2-28 0,2 1-22 0,-2 5-12 16,3 2-10-16,-1 1-4 0,3 0-7 15,-3 1-12-15,2-1-25 0,-1 0-61 16,1 1-97-16,1-3-100 0,1-1-101 0,1-4-99 15,-3-1-42-15,3-5 24 0,-5-1 75 0,1-3 93 16</inkml:trace>
  <inkml:trace contextRef="#ctx0" brushRef="#br0" timeOffset="-49372.9">28355 15714 127 0,'-4'-5'151'16,"2"1"-16"-16,-3-2-9 0,3 0-12 0,2 1-5 15,0-1-7-15,2 0-9 0,0 1-12 16,3-1-14-16,-1 0-10 0,2 0-13 16,1 3-11-16,3-3-6 0,1 2-11 0,-1-2-3 15,3 3-6-15,0-3-4 0,2 2 1 0,-3 0-2 16,3 2 2-16,-2 0-2 0,-1 2 1 16,-1 0 0-16,2 4-2 0,-3 2 0 15,-1 3 0-15,1 1-1 0,-1 3 1 0,-1 1-1 16,1 1-1-16,-1 0-1 0,1 0 2 15,-1 1 4-15,1-3 1 0,-1 2 5 0,1-2 7 16,-1 3 9-16,1-3 7 0,-1-1 6 0,-2 1 7 16,-1-2 2-16,-1 1-4 0,0-1-4 15,-2 1-6-15,-2 1-8 0,0-2-12 16,-2 3-21-16,-2-1-30 0,-3 2-36 0,3-1-44 16,-2 1-51-16,0-2-56 0,1 0-51 15,-1-1-5-15,0-1 16 0,1-1 31 0</inkml:trace>
  <inkml:trace contextRef="#ctx0" brushRef="#br0" timeOffset="-49078.69">28909 15743 77 0,'-6'4'211'0,"-2"3"23"16,-1 1-25-16,1 3-26 0,-1 1-17 0,1 1-14 15,-1 1-15-15,3-1-24 0,2 0-27 16,2-1-27-16,-1-1-23 0,6-1-16 0,-1-1-11 16,2-1-3-16,2-3-4 0,1-1-1 15,3-2-1-15,1-2 0 0,-1-4-1 16,3 1-4-16,0-3 2 0,-1 0 1 0,1-2 0 16,-2 3 2-16,-3-1 4 0,1 2 5 0,-1 2 5 15,-1 4 6-15,-3 0 1 0,0 4-2 16,-2 1-12-16,2 3-32 0,-2 1-47 15,1 1-63-15,1-1-75 0,0 1-76 0,2-3-33 16,-1 1 5-16,1-5 32 0</inkml:trace>
  <inkml:trace contextRef="#ctx0" brushRef="#br0" timeOffset="-48826.67">29238 15747 3 0,'0'-4'230'0,"0"0"20"16,0 0-4-16,0 0-57 0,2 3-54 0,0 1-42 16,0 0-34-16,2 0-19 0,0 1-10 15,1 3-8-15,1 0-7 0,0 4-7 0,1-1-2 16,-1 5 0-16,-2-1-3 0,-2 4 3 16,-2 3 7-16,0 3 13 0,-4 0 14 15,0 3 8-15,-5 1 5 0,1 2 1 0,-3-1-5 16,-1 3-14-16,-1-2-21 0,0-3-31 0,-2 1-43 15,3-2-59-15,1-2-69 0,3-2-79 16,-1-4-35-16,5-3 0 0,0-5 25 0</inkml:trace>
  <inkml:trace contextRef="#ctx0" brushRef="#br0" timeOffset="-48542.11">29417 15789 9 0,'-2'-2'272'0,"0"0"47"0,0 0 37 16,-2 2-44-16,2 2-61 0,0-2-52 15,2 2-45-15,0 0-41 0,2 0-37 0,0-1-30 16,2-1-18-16,2 2-13 0,3-2-6 16,-1 0-5-16,1 0-3 0,-1 0-1 0,3 0 0 15,-3 2 0-15,1 0-1 0,-1 0-2 16,1 2 4-16,-3 2 1 0,-2 1 4 0,1 1-5 15,-1 1-2-15,0 3-16 0,-2-3-35 16,2 3-51-16,-1-3-61 0,1-1-72 0,-2 0-80 16,2-1-38-16,-2-3 6 0,2 0 33 15,1-2 52-15</inkml:trace>
  <inkml:trace contextRef="#ctx0" brushRef="#br0" timeOffset="-48433.06">29612 15804 107 0,'2'-4'159'0,"0"4"-35"0,-2 0-45 15,0 2-53-15,0 2-67 0,0 0-62 16,0 1-31-16,-2 1-18 0</inkml:trace>
  <inkml:trace contextRef="#ctx0" brushRef="#br0" timeOffset="-48275.02">29621 15672 141 0,'-7'-9'294'0,"3"1"23"16,-2 1-10-16,1 1-90 0,3 0-100 0,2 2-105 16,0 1-113-16,2-1-113 0,3 2-60 0,-1 0-27 15,0 0 7-15</inkml:trace>
  <inkml:trace contextRef="#ctx0" brushRef="#br0" timeOffset="-47983.75">29720 15684 31 0,'-4'2'266'0,"0"2"38"0,-1-1 26 0,1 1-54 16,2 0-53-16,2 0-44 0,0 2-41 15,0-3-33-15,2 1-31 0,2 0-24 0,1-2-18 16,-1 0-16-16,2 0-7 0,3-2-5 15,-1-2-1-15,1 0 0 0,1-2 0 0,1-2 0 16,-1 1 0-16,1-1 6 0,0 0 15 16,-1 2 17-16,-1 1 16 0,-1-1 16 0,-2 2 9 15,3 2-2-15,-3 0-9 0,1 0-19 16,-1 2-24-16,0 2-46 0,1-3-62 16,-1 3-74-16,2-2-71 0,-1 2-67 0,1-2-45 15,1 0-22-15,-1 0 13 0,3-4 42 0,-3 0 53 16,1 0 62-16</inkml:trace>
  <inkml:trace contextRef="#ctx0" brushRef="#br0" timeOffset="-47797.01">29987 15676 70 0,'6'-4'188'0,"1"1"44"0,-3-1 28 0,0 2 22 16,0 2 9-16,0 0 2 0,1 0-23 0,-1 0-36 15,0 0-44-15,3 0-45 0,1 2-51 16,-2-2-60-16,3 2-62 0,-1-2-57 0,3 0-49 16,-3-2-43-16,3 0-24 0,2 0 3 15,-3-2 27-15,3 0 38 0,0 1 38 0,1-1 37 16,-1 0 33-16,0 2 25 0,2 0 21 15,-3 2 18-15,1 2 15 0,0 2 6 0,-3 0-4 16,3 1-7-16,-2 3-30 0,-1 0-54 16,1 1-77-16,-1-1-109 0,1 1-58 0,-3 1-32 15,1-1 1-15,-3-1 32 0</inkml:trace>
  <inkml:trace contextRef="#ctx0" brushRef="#br0" timeOffset="-46774.05">28744 16539 114 0,'0'-2'158'16,"0"-2"-29"-16,0 3-31 0,2-3-25 15,1 2-18-15,-1-2-10 0,0 2-14 0,0-2-11 16,2 1-7-16,-2 1-2 0,3-2-2 0,-3 2 2 16,2 0 7-16,-2 0 8 0,2 0 9 15,-2 0 13-15,0 0 17 0,-2 0 19 0,3 1 17 16,-3-1 15-16,0 0 11 0,0 0 4 15,0 0-5-15,0 0-14 0,0 0-18 0,-3 0-16 16,3 0-18-16,0 0-13 0,-2 2-12 16,2-1-8-16,0 1-5 0,-2-2-6 15,2 2-1-15,0-2-5 0,0 2 0 0,0 0 1 16,-2 0 3-16,2 0 3 0,-2 0 5 0,2 0 4 16,-2 0 3-16,0 2 6 0,-2 0 4 15,1 1 8-15,-1 3 7 0,0 0 12 0,0 1 8 16,-1 3 5-16,1-2-1 0,2 1-10 15,0-1-6-15,2 1-14 0,0-1-16 0,0-1-12 16,0 1-9-16,4 0-3 0,0-3-8 16,1 3 0-16,-1-2 1 0,4 1 2 0,1-1 1 15,-1 2-1-15,1-1 0 0,-1 3 1 16,1-3-5-16,-3 3 2 0,3 0-1 0,-3-1 0 16,-2 2 1-16,-2-1 7 0,0 1 11 15,0-1 5-15,-2-1 4 0,0-1 1 0,-2 2 3 16,-2-3-6-16,0 1-7 0,0-2-6 15,-1 1-6-15,-1-1-8 0,0 0-19 0,-3-3-30 0,3 3-57 16,-3 0-75-16,1 0-81 0,0-1-73 16,1-1-57-16,3 0-58 0,2-2 4 15,2-2 46-15,0 0 68 0</inkml:trace>
  <inkml:trace contextRef="#ctx0" brushRef="#br0" timeOffset="-46589.9">28950 16478 139 0,'2'-7'253'16,"2"3"44"-16,-2 2-15 0,2 2-19 15,-2 4-20-15,3 1-23 0,-1 7-31 16,0 1-38-16,0 2-46 0,1 4-50 0,-1 1-54 16,0 1-61-16,2 1-62 0,1 1-67 0,-1-2-68 15,3 0-70-15,-3 0-30 0,-2-4 15 16,0 0 38-16</inkml:trace>
  <inkml:trace contextRef="#ctx0" brushRef="#br0" timeOffset="-46449.86">28981 16732 190 0,'-4'-8'247'0,"2"0"6"0,2 1-33 0,0-1-38 16,2 1-41-16,0-1-34 0,3 0-33 15,1 1-47-15,2 1-57 0,1-2-63 0,1 3-75 16,3-3-73-16,-2 2-38 0,-3-1-3 0,3 1 25 15</inkml:trace>
  <inkml:trace contextRef="#ctx0" brushRef="#br0" timeOffset="-46294.85">29189 16511 27 0,'0'2'223'15,"2"-1"36"-15,-2 5-3 0,2 0-32 0,0 0-37 16,0 1-36-16,0 3-27 0,3-3-36 15,-1 3-49-15,0-1-55 0,0 1-56 0,3-1-61 16,-1-1-66-16,0-2-69 0,1 0-20 0,-3-1 9 16,0-1 31-16</inkml:trace>
  <inkml:trace contextRef="#ctx0" brushRef="#br0" timeOffset="-45982.19">29250 16575 4 0,'2'-3'115'0,"0"-1"-17"0,3 0-21 15,-1-2-24-15,2 2-17 0,-1-1-14 16,1 1-12-16,0-2-8 0,3 2-9 0,-3-1-6 16,0 1-5-16,-1 0-1 0,-1 2 1 15,0-2 5-15,0 2 18 0,-2 2 17 0,1-1 21 16,-1 1 27-16,0 1 27 0,0 3 22 16,2 0 15-16,-2 2 11 0,2-1-2 0,1 3-11 15,-1-2-18-15,0 1-21 0,0-1-26 16,3 2-20-16,-1-2-18 0,0-1-11 0,1-1-13 15,-1 2-11-15,1-2-11 0,-1-3-5 16,2-1-5-16,-1 0-2 0,1-1 5 0,-2-3 6 16,1 0 7-16,-1-2 9 0,1 1 4 15,-3 1 3-15,2-2 2 0,-2 2 4 0,1 2 1 16,-3 0-5-16,2 4-8 0,-2 0-23 16,0 2-37-16,0 0-51 0,0 2-60 0,3-1-71 15,-3 1-33-15,2-2 3 0,-2 0 24 16</inkml:trace>
  <inkml:trace contextRef="#ctx0" brushRef="#br0" timeOffset="-45809.9">29648 16457 145 0,'2'-5'348'16,"-2"-1"80"-16,0 4 52 0,-2 4-29 16,-2 2-55-16,2 1-64 0,-2 5-72 0,1 1-76 15,3 3-84-15,0 1-82 0,0 0-92 0,3 2-101 16,1 2-95-16,0-1-84 0,0 1-67 15,3-2-42-15,-1-2 12 0,0 0 57 16,1-1 73-16</inkml:trace>
  <inkml:trace contextRef="#ctx0" brushRef="#br0" timeOffset="-45701.87">29712 16713 56 0,'2'3'214'0,"2"-1"17"0,0-2-4 16,-2 2-14-16,3-2-22 0,-1 0-28 16,0 0-35-16,0-2-31 0,3 2-32 0,-1-2-33 15,0 2-40-15,3-2-49 0,-1 2-55 16,1-1-60-16,1-3-65 0,1 0-45 0,-1 0-6 15,3-2 23-15</inkml:trace>
  <inkml:trace contextRef="#ctx0" brushRef="#br0" timeOffset="-45545.66">29957 16520 84 0,'7'-11'160'16,"-3"-1"-7"-16,2 3-8 0,-2 1-11 15,1 1-13-15,-1 1-12 0,0 0-13 0,0 4-7 16,1 0-13-16,-1 2-13 0,0 2-16 15,2 4-27-15,-1 0-43 0,1 3-55 16,0 1-71-16,1 1-72 0,-1 1-35 0,0 1-4 16,1-2 19-16</inkml:trace>
  <inkml:trace contextRef="#ctx0" brushRef="#br0" timeOffset="-44910.77">30158 16564 45 0,'0'-4'254'0,"0"0"30"0,0 1 1 15,0-1-53-15,0 0-51 0,2 0-48 0,-2 0-42 16,3 0-29-16,1-1-28 0,-2 1-24 16,2-2-22-16,2 2-17 0,1-1-15 0,-1 1-11 15,0-2-2-15,1 0 4 0,1 1 9 16,-1-1 15-16,-1 0 16 0,0 1 28 0,-1-1 31 16,1 0 37-16,-2 0 45 0,0 1 45 15,-1 1 36-15,1-2 17 0,-2 2-4 0,2 1-23 16,0-1-37-16,1 0-44 0,-1 0-44 15,0 2-45-15,2-2-44 0,-1 3-43 0,1-3-40 16,0 2-37-16,1 0-24 0,-1 0-8 16,0 0 12-16,3 0 27 0,-3-2 30 0,3 1 35 15,-3-1 29-15,0-2 25 0,-1 2 21 16,1-1 23-16,-2 1 24 0,0-2 26 0,1 2 20 16,-3 0 13-16,2 3-2 0,-2-3-12 15,0 2-18-15,0 0-24 0,0 0-29 0,1 2-34 16,-1 0-39-16,0 0-48 0,0 2-51 15,2 2-47-15,-2 0-31 0,3-1-14 0,-3 1 8 16,2 0 28-16,-2 0 41 0,2 0 40 16,-2-1 36-16,0-1 29 0,1 2 25 15,-1-2 18-15,0 0 15 0,-2 0 17 0,2-2 14 16,-2 2 15-16,0-2 6 0,0 2 1 0,0-2-7 16,0 2-8-16,0-1-13 0,0 1-11 15,2 0-10-15,-2 2-4 0,2 0-2 0,0 2-1 16,0-1 1-16,0 1 1 0,1 0 8 15,1 1 7-15,-2-1 5 0,2 2 2 16,-2-1-2-16,3 3-2 0,-3-3-13 0,2 3-20 16,0-2-26-16,0 1-26 0,1-1-27 0,-1-1-32 15,0 1-21-15,0-2-10 0,1-3 5 16,-1 1 11-16,0-2 20 0,-2 0 24 0,0-4 26 16,0 0 23-16,0 0 18 0,-2-1 15 15,0-1 10-15,3 0 10 0,-3 0 5 16,2 0 2-16,-2 1 1 0,2 1-2 0,0 0 1 15,2 0-3-15,0 0-2 0,1 2-3 0,-1 0-3 16,2 0-9-16,1 0-21 0,-1 2-37 16,2-2-47-16,-1 2-25 0,-1-2-14 15</inkml:trace>
  <inkml:trace contextRef="#ctx0" brushRef="#br0" timeOffset="-42276.69">29138 17250 25 0,'-2'-2'160'16,"0"0"-12"-16,2-2-23 0,0 0-19 0,2 1-14 16,0-3-12-16,4-2-9 0,1 2-12 15,1-1-14-15,1-1-9 0,1 1-10 0,3-1-8 16,0 0-6-16,-1 1-5 0,3 1 0 0,-2 2-7 16,0 0 0-16,-3 3 2 0,1 1 1 15,-1 3 4-15,-1 1 1 0,-3 4 9 0,0 1 3 16,-1 3 4-16,-3 1 2 0,0 0-1 0,-2 1-3 15,0 1-3-15,0-2-6 0,0 1-5 16,0-1-8-16,0-2-21 0,0 1-23 0,0-3-33 16,0-1-37-16,2-2-43 0,0-2-40 15,0-1-19-15,0 1 6 0</inkml:trace>
  <inkml:trace contextRef="#ctx0" brushRef="#br0" timeOffset="-42202.54">29375 17315 74 0,'4'-2'60'15,"1"2"-14"-15,-1-2-20 0,2 0-21 16,1 0-21-16,1 0-34 0,-2 0-31 0</inkml:trace>
  <inkml:trace contextRef="#ctx0" brushRef="#br0" timeOffset="-42031.85">29504 17242 123 0,'2'0'168'0,"0"0"5"15,1 0-6-15,-1 2-10 0,0 0-17 16,0 0-22-16,0 2-24 0,0 1-26 0,0-1-24 15,0 2-24-15,3 0-27 0,-3-1-31 16,2 1-31-16,0 0-32 0,0-2-30 0,1-3-27 16,-1 1-16-16,0 0-6 0,0-2 9 0,1 0 17 15</inkml:trace>
  <inkml:trace contextRef="#ctx0" brushRef="#br0" timeOffset="-41925.08">29593 17263 85 0,'2'-4'117'0,"2"0"2"15,-1 3 1-15,1 1-5 0,0 3-4 0,0 1-13 16,1 4-15-16,-1 1-17 0,2 1-20 0,-2 3-19 15,3 1-29-15,-3-1-35 0,2 2-38 0,-1-2-47 16,1 3-56-16,0-3-28 0,-2 0-1 16</inkml:trace>
  <inkml:trace contextRef="#ctx0" brushRef="#br0" timeOffset="-41786.65">29578 17419 49 0,'5'-7'118'0,"1"-1"-21"16,2 0-18-16,1 3-16 0,4-3-21 16,-1 2-25-16,1 1-38 0,2-1-63 0,2 0-34 15,-3 1-19-15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10:13:09.0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15248 2227 7 0,'0'0'42'0,"-2"0"-2"0,2 0-3 16,-2 0-5-16,2 0-6 0,-2 0-6 0,2 0-5 16,-2 2-7-16,2 0-3 0,0 3-2 15,0 3 2-15,0 4 6 0,2 3 2 0,-2 4 7 16,2 7 6-16,0 7 4 0,0 5 3 15,1 8-1-15,-1 5-1 0,0 6 0 16,0 8-2-16,-2 6 1 0,2 3-2 0,-2 4 3 16,0 4 2-16,0 2 1 0,2 1 2 15,0 3 2-15,0 2 0 0,3 1 0 16,-3 0-5-16,2 1 0 0,0-3-5 0,0-1-4 16,1-4-3-16,1-6-3 0,0-4-4 0,1-3-3 15,-1-5-2-15,3-5-4 0,-3-3-7 16,2-5-14-16,1-4-23 0,-1-5-32 15,1-6-36-15,1-3-47 0,3-9-35 0,-2-5-10 16,1-6 12-16</inkml:trace>
  <inkml:trace contextRef="#ctx0" brushRef="#br0" timeOffset="1638.97">15363 2160 35 0,'21'-7'63'0,"2"1"-2"16,5-2-4-16,3 3-5 0,1-3-5 15,4 0-4-15,4 1-3 0,1-3-2 0,3 3 1 16,3-3-1-16,1-1 2 0,3-1 0 16,6 1 4-16,3-3 1 0,1 1 2 15,7 0 0-15,2-2-1 0,2-1-5 0,4 3-8 16,4-2-6-16,5 1-7 0,2 1-3 16,1 0-5-16,4 1 0 0,-1 1 1 0,0 1 2 15,4-1 1-15,0 1 1 0,2-1 7 16,3 0 1-16,1-3 4 0,1 1 3 0,4 0 4 15,0-1 1-15,4-1-2 0,0-2-1 16,0 0-1-16,0 0 0 0,2-3-6 16,0 1-2-16,5 0-2 0,-1 0-1 0,1 0-5 15,1 0-2-15,3 0-2 0,-1 0-2 16,-1 2-3-16,-3 2-3 0,-1 3-1 0,-3 1 2 16,0 1 3-16,0 3 9 0,3-3 9 15,1 3 12-15,5-5 15 0,1 1 11 16,8-3 7-16,1-1 2 0,2 0-7 0,0-4-7 15,5 2-12-15,0-2-6 0,-1 2-10 16,1-1-12-16,-1 3-4 0,1 0-5 16,-3 2-1-16,1 1-4 0,-7 3-3 0,-2 1 2 15,-6 4-3-15,-3 0 0 0,-4 4-1 16,-1 0 0-16,-7 2 0 0,-3 2-1 0,-3 2 2 16,-5-1 0-16,-4 3-3 0,-2 2 0 15,-4-1-1-15,-5 1-1 0,-2-1 1 0,-6 3-1 16,-2-1 2-16,-4 2 1 0,-5 1-3 15,-4-1 3-15,-4 2 3 0,-2-1-1 16,-2 1 1-16,-3 0 1 0,-3 0 0 0,-3 1 1 16,-4-1-4-16,0 0 3 0,-5 0-1 15,1-1-1-15,-4 1 2 0,-1-2 0 16,-3 1-3-16,-1 1 0 0,0-2 2 0,-4 2 3 16,0 1-3-16,-2-1 1 0,0 2 3 15,-2 2-1-15,-2 2-3 0,-1 2-3 0,-1 2 4 16,-1 1 0-16,-1 1-2 0,-3 2-1 15,3 1 1-15,-3 2 1 0,0 1-2 16,1-1 0-16,-3 2 2 0,0 3-1 16,1 3-1-16,-1 2 1 0,0 3 1 0,-2 3 2 15,2 5 1-15,-2 3 5 0,3 3 6 16,-3 3 4-16,0 3 0 0,-2 2 0 0,0 3-1 16,0 1-1-16,0-1-3 0,0 1-4 15,-2-1-1-15,-2 1-2 0,-1-1 1 0,1-1-3 16,0-1-4-16,-2-1 4 0,1 0 0 15,-1-1 3-15,-3-3-3 0,1 0 0 16,0-2 1-16,-3-2-4 0,-2-2-3 0,-2-1-2 16,1-3-1-16,-3-4 2 0,-2 1 0 15,0-4 0-15,0-2 3 0,-3-4-1 0,1 0 2 16,0-4-1-16,0-2-1 0,0-3 2 16,0-1-2-16,-3-3 0 0,3-1-1 15,-2-1 0-15,-3-2 0 0,1-2-1 0,-3 0 0 16,1 0 1-16,-5-2-1 0,0 0-2 15,-4-2 2-15,-2 0 0 0,-2 0 0 0,-4 1 0 16,-5-3 1-16,0 2 0 0,-4-2-1 16,-2 0-1-16,-2-1 1 0,-2 1-1 15,-2-2 1-15,-5-1 0 0,0-1 2 0,-1 1 1 16,-3-1-3-16,0 0 3 0,-4 1-1 16,0-3 0-16,-7 1-1 0,-1-1 0 0,-5 1 1 15,-2-2 0-15,-4 1-3 0,-4-1 1 16,-3-1 6-16,-1-1 5 0,-3 0 9 15,-4-1 12-15,0 1 17 0,-4-2 14 16,-3-2 12-16,-1 0-1 0,-3-2-5 0,-1 0 0 16,-3-2-14-16,2-2-7 0,-1-2-16 15,-1-1-3-15,2-1-3 0,1-1-6 0,-1-3-6 16,-2 3-7-16,0-3 0 0,1 1-2 16,-3 1-4-16,2 1-1 0,-2-1 3 0,0 5 3 15,2-1 0-15,-1 2 0 0,1 4 0 16,-4 0-3-16,0 4-3 0,0 2 0 15,-2-1 1-15,2 3 4 0,0-1 2 0,0 1 1 16,4 2 2-16,0-3-3 0,5 3-2 16,1-1 0-16,3 1-3 0,0-1-1 15,1 1-3-15,3-3 0 0,0 1-3 0,0 0 0 16,4-1-2-16,1-1 3 0,1-2 3 16,0 0 2-16,5 0 1 0,1-3-1 0,5-1 4 15,0 0-7-15,4 0-10 0,0-1-18 16,2-1-36-16,3 2-58 0,-1 3-85 15,3 3-92-15,1 4-88 0,7 3-94 16,0 4-22-16,4 6 25 0,-2 0 69 0,0 2 89 16</inkml:trace>
  <inkml:trace contextRef="#ctx0" brushRef="#br0" timeOffset="6694.15">7973 13316 43 0,'-4'4'41'0,"2"3"-5"0,-2 1-2 16,2 2 2-16,0 3 4 0,2 0-1 15,-2 4 0-15,2 4-1 0,2 4 1 0,-2 4-2 16,2 5 2-16,0 6 1 0,2 4 2 15,-2 5 4-15,2 5 3 0,1 5 2 16,-1 5 2-16,0 5-2 0,0 5 3 0,3 4-1 16,-1 8-1-16,0 4-2 0,1 5-5 15,1 6-1-15,-1 4-3 0,1 5-4 16,1 4-2-16,-1 5 1 0,1 1-1 0,1 3 0 16,1 5-2-16,-1 2-3 0,1 1-3 15,2 6 0-15,-1 0-2 0,3 1 1 0,0 1 0 16,0-2-4-16,2 2-2 0,0-2-6 15,-1-2-5-15,1 0-6 0,2-3-3 0,-2-6-2 16,2-4 0-16,1-4 2 0,-1-6 0 16,0-3 0-16,2-8-9 0,-2-8-11 15,2-5-19-15,0-8-21 0,-2-6-27 0,0-7-25 16,0-8-18-16,-2-8-18 16,0-3-15-16,-4-8-17 0,0-4-16 0,-3-8 2 15,-1-3 13-15</inkml:trace>
  <inkml:trace contextRef="#ctx0" brushRef="#br0" timeOffset="8040.87">7844 14360 11 0,'11'-6'54'0,"0"0"5"0,3-1-1 15,3-1-2-15,4-1-1 0,3-1-2 16,3 1-1-16,3-1 1 0,6 1 2 15,4 1 2-15,5-2-2 0,5 3 1 0,7-3 0 16,9-1-7-16,4-1-3 0,8 1-6 16,7-4-2-16,2 0-5 0,6-1-7 15,2-1 0-15,2 2-4 0,5-2 0 16,2 2-1-16,2-1 0 0,4 1 3 0,4 0-1 16,2 1-2-16,3 3-4 0,-1 0-3 15,3 1-4-15,-2-1-3 0,1 1-1 16,1-1-2-16,2 1 2 0,2-1 0 15,-1-1-2-15,3-1-3 0,3 2 0 0,-3-5-1 16,0 3-1-16,-5-2 1 0,1-1 4 16,-4-1 3-16,-3 2 1 0,-2 0 1 15,-1 0 1-15,-1-1-1 0,-2 3-2 0,-2 2-2 16,-2-1-2-16,-3 1-1 0,-1 3-2 16,-7 1 1-16,-2-1-2 0,-6 2 1 15,-4 0 1-15,-5 3-1 0,-6-1 0 16,-4 0 0-16,-7 2 1 0,-4 2 1 0,-6 0-1 15,-4 2 1-15,-5 2 0 0,-4 2 6 16,-4-1 10-16,-5 5 8 0,-3 1 13 16,-3 3 10-16,-2 1 8 0,-2 4 3 0,-4 2-3 15,0 4-2-15,-4 1-6 0,-1 3-1 16,1 3-3-16,-3 4 0 0,-1 4-2 16,-1 2-4-16,0 6 2 0,1 1-2 0,-3 7-5 15,2 1-3-15,-2 2-2 0,1 6-3 16,-1 1-3-16,0 5 0 0,0 1 3 15,1 4 1-15,1 1 1 0,0-1-1 16,3 2-3-16,-1 0-1 0,3 0-7 0,-1 0-2 16,3 0-4-16,2 0-4 0,-2 1-1 15,1-1-1-15,1 0-1 0,-2-2-3 0,2 0-1 16,-3 0 2-16,3-3-4 0,-2-1 1 16,0-3 0-16,-3-4 0 0,1-3 1 15,-1-3 0-15,-1-1 2 0,-1-5-1 0,-1-2-1 16,-3-1 2-16,0-4-1 0,0-3 3 15,-1-1 0-15,-3-2 0 0,0-2-2 0,0-1 0 16,-3-3 0-16,-1-2-1 0,0-1 0 16,0-3 0-16,-3 1 2 0,-1-4-1 0,-1-1 2 15,-1-3 1-15,-3 0-1 0,0-2 5 0,-3-1-2 16,-4-3 1-16,-1-2-1 0,-2 0-1 16,-2-1-1-16,-3-1-6 0,-2 1 3 0,-1-3 0 15,-3 1 4-15,-4-1 9 0,0 1 7 16,-3-1 8-16,-1 1 2 0,-2 1 2 0,-3 3 0 15,-2-1-8-15,-1 2-1 0,-5 2-3 16,-5 2 4-16,-1 1-2 0,-5-1-1 0,-1 2-2 16,-5-1 2-16,-2 1 0 0,-5-2 1 15,-1 1 9-15,-5-1 5 0,0-2 9 0,-1-2-4 16,-3 2 1-16,-2-2 2 0,0 1-13 16,-5-1-4-16,1 0-9 0,-2 0-5 0,-3 1-3 15,1-3-6-15,-3 2 2 0,1-2-4 16,-1 1 2-16,1-1 1 0,1-1-2 0,1-3 1 15,-1 1-2-15,3-1-2 0,-1-1 0 16,1-1-2-16,-3-1 2 0,3 0-1 0,0 0 1 16,-1-3 4-16,5 3-4 0,0 2 1 15,2-3 2-15,2 3-1 0,2 0 2 0,5 1-3 16,1-1 3-16,3 1 0 0,4 1-5 0,4-1 2 16,2 1 0-16,3-1 2 0,1-1-3 15,5-2-1-15,0-2 0 0,4-1 0 16,0 1-2-16,4-4-2 0,4 0 4 0,3 0 0 15,2 0 3-15,6-2-3 0,2 2 0 16,2-2 0-16,4 0-4 0,3 1-12 0,4-1-24 16,0 0-34-16,4 0-52 0,2 0-62 0,2 2-65 15,3 2-55-15,1-2-37 0,3 2-19 16,2-2 3-16,4 0 8 0,0 0 35 16,0 0 47-16,0 0 49 0</inkml:trace>
  <inkml:trace contextRef="#ctx0" brushRef="#br0" timeOffset="9856.98">20132 13213 43 0,'-2'0'69'15,"-1"0"-6"-15,1 0-7 0,2 0-8 16,-2 4-9-16,2 2-2 0,0 3 1 16,0 4 3-16,0 8 6 0,0 4 4 0,0 9 6 15,0 6 2-15,0 10 0 0,2 9-3 16,-2 6-3-16,2 7-2 0,1 4-5 16,-3 4 0-16,2 6-2 0,-2 4 0 15,2 3 1-15,-2 2 2 0,2 4 3 0,0 4 0 16,0 4-1-16,0 1-2 0,0 5-5 15,0 1-5-15,3 2-8 0,-1 2-5 16,0 3-6-16,0 0-5 0,1 3-3 0,-1 4-3 16,0 0-4-16,0 1-1 0,1-1-3 15,1-4 1-15,-2-1 1 0,2-5 0 0,1-3 1 16,-3-5-2-16,2-5 2 0,1-4-5 16,-3-6 0-16,2-1 0 0,1-7-2 0,-1-5-11 15,0-4-14-15,1-3-22 0,-1-9-31 0,0-3-39 16,1-8-36-16,-1-7-36 0,0-4-40 15,1-8-4-15,-3-7 15 0</inkml:trace>
  <inkml:trace contextRef="#ctx0" brushRef="#br0" timeOffset="11321.74">20074 13594 35 0,'22'-2'59'0,"1"-2"-2"0,7-1-3 16,1-1-6-16,5 0 0 0,5-1-3 15,3-1-1-15,3 0-3 0,5-1-4 0,3-3-1 16,7 1-4-16,3 0-1 0,5-3-2 16,2-1 2-16,4 2 1 0,5-3 1 15,-1 1-1-15,7-2 1 0,2 0-1 16,4 0 1-16,5 0-1 0,5-2-4 15,5-1 0-15,4 0-1 0,7-1-1 0,4 0-6 16,2-2-2-16,-1 0 1 0,3 0-4 16,3 0-1-16,-1 0 1 0,4 0-2 0,3 1-1 15,1-1-2-15,1 0-3 0,1 0 0 16,-3 0-7-16,-1 2-1 0,-3 2 0 16,-1 0 3-16,-4 0 0 0,0 2-1 15,-4 2 3-15,-3-1 1 0,1 1 0 0,-5 4-5 16,-1-1 0-16,-5 5 0 0,-5-1 0 15,-5 0-3-15,-5 5 1 0,-6-3 2 16,-2 2 0-16,-7 0 2 0,-1 1 0 0,-7-1 3 16,-3 0-2-16,-3 0 0 0,-5 2-1 15,-1-2-1-15,-7 2-1 0,-3 1-2 16,-3 1 2-16,-5 0 0 0,-4 0 0 16,-2 1 0-16,-2 3 0 0,-4 0 0 0,-5 0 1 15,1 2 1-15,-5 1 3 0,-2 3 3 16,-2-1 6-16,0 3 5 0,-5-1 4 15,1 4 6-15,-4 1 1 0,-1-1-2 16,1 2-2-16,-3 4-2 0,-2 0-5 0,3 4-5 16,-3 1-1-16,2 3-4 0,0 1-2 15,1 7-2-15,1-1 0 0,1 4 0 0,-1 4-3 16,1 1 4-16,1 3-4 16,1 3 0-16,-1 3 0 0,3 3-1 0,0 0 1 15,0 4-2-15,-1 0 3 0,3 2-1 16,-2 2 2-16,2 1-1 0,-1 1 4 0,3 2 1 15,0 1 0-15,0 0 1 0,0 3-2 16,2-1-1-16,0 3-2 0,0 1-3 16,0 2-1-16,0 2 0 0,0 2 1 0,0 2-2 15,1-1 0-15,-4 1 1 0,1 0 0 16,0 2 0-16,-2 0 0 0,-2-1 1 16,0 1-2-16,-1 0-1 0,1-1-3 0,0 1 2 15,-3 0-1-15,3 0 2 0,-3-1 2 16,3-1 1-16,0-2-1 0,0 0-1 0,-3-2 0 15,3-2 1-15,-3-2-1 0,1-1-1 16,0-1 2-16,-1-4 0 0,-1 1 2 0,-1-4-2 16,-2-3 0-16,1 1 0 0,-1-4 0 15,-2 0-1-15,1-2-1 0,-1-2 0 0,0-3 0 16,-2-3 0-16,-2-2 1 0,0-3 0 16,0-2 0-16,-2-4 0 0,-2-2 0 15,-2-2 4-15,-1-3-1 0,1-5 4 0,-3-1-2 16,-1-2 1-16,-1-2 2 0,-1-2 0 0,-3-4-1 15,-2 0 0-15,0-4 0 0,-2 0-1 16,-2-3 1-16,-3 0 0 0,-1-3 1 0,-3-1 0 16,-1-2 2-16,-3-2 1 0,-4-1 0 15,-2-1 2-15,-2-1 4 0,-3-1 4 16,-1-2 5-16,-3-2 3 0,-1 0 4 0,-3 1-1 16,-2-3-2-16,-2-1 0 0,-2-3 2 0,-2 1 3 15,-3-3 3-15,-1-1 2 0,-3-2 1 16,-4-2-1-16,0 0 0 0,-4 0-1 15,-2-2-6-15,-4 0 0 0,-7 0-2 0,-2 0-3 16,-4 0-5-16,-5 2-4 0,-3-2 1 0,-3 2 0 16,-2 2 5-16,-4 0 6 0,0 0 8 15,-2-1 14-15,-2 3 14 0,-3 0 9 0,-1 2 7 16,-3-1 7-16,-2 1 3 0,1 2-5 16,-1 1-10-16,2 0-5 0,0 3-10 0,3 1-12 15,2 2-11-15,-1 2-8 0,3 1-8 16,2 1-10-16,2 0-4 0,4 1-2 0,2-1-2 15,5 2 0-15,3-2-1 0,5 2 0 16,7-2 3-16,3 0 0 0,5 0-1 0,6 0-3 16,4 0 0-16,5-2 0 0,4-1-9 15,6-1-13-15,5 0-29 0,3 0-46 0,5 2-64 16,4-2-68-16,3 2-65 0,5 1-57 16,3-1-45-16,4 0-40 0,2-2 14 0,4-2 42 15,0-3 56-15</inkml:trace>
  <inkml:trace contextRef="#ctx0" brushRef="#br0" timeOffset="13140.61">10111 14849 38 0,'-6'2'39'0,"-2"-2"-1"0,-1 0 3 15,1 0 3-15,-1 0 2 0,-4-2 4 0,3-1 0 16,-5-1-2-16,0 0-1 0,0-2-5 16,-4 1 0-16,0-3-6 0,0-2-2 0,-4-1 0 15,0 0-4-15,-3-3-3 0,1-1-2 16,-5-2-4-16,1-2-4 0,-3-4-3 16,-2-2-5-16,-2-1 0 0,-2-3-4 0,0-3-1 15,0-3-1-15,-3-1 2 0,3-4 1 16,-2-2-2-16,0-2 3 0,0-3-1 15,0-3 0-15,-1-1 0 0,1-3 0 0,-2-3 0 16,2-4 6-16,1 0 7 0,1-3 8 16,2-1 6-16,2-2 10 0,3 0 7 15,3 3 2-15,5-3 1 0,4 2 2 16,2 2 0-16,4 2-3 0,5 0-2 0,4 2-4 16,1 2-8-16,6 2-6 0,3 2-8 15,2 1-7-15,3 3-7 0,4 1-4 0,2 4-2 16,2 0-11-16,2 4-25 0,2 2-39 15,0 2-49-15,5 4-54 0,-3-1-59 16,3 1-35-16,-3 2 1 0,-1-3 26 16</inkml:trace>
  <inkml:trace contextRef="#ctx0" brushRef="#br0" timeOffset="13421.3">9123 12179 38 0,'13'0'49'0,"1"3"1"15,3 3 2-15,2 6-3 0,3 3 0 0,-1 4-3 16,2 6-8-16,0 5-3 0,-2 6-7 16,1 4-5-16,-1 4-4 0,-2 6-8 15,-2 1-15-15,0 2-29 0,0 1-36 0,-3-1-42 16,1-1-23-16</inkml:trace>
  <inkml:trace contextRef="#ctx0" brushRef="#br0" timeOffset="17237.08">9595 11575 184 0,'-4'4'285'0,"2"3"51"16,2 1-4-16,2 3-13 0,2 5-3 0,2 3-9 16,5 3-15-16,4 5-37 0,-1 2-43 15,5 5-47-15,5 2-53 0,-1 4-37 16,5 2-28-16,-1 0-15 0,3 4-13 0,-1-2-14 16,1 1-14-16,-3 1-34 0,1 2-48 15,0-3-62-15,-5-1-65 0,0 0-57 16,-2-4-55-16,-2-2-39 0,-2-4-35 15,-2-3 2-15,-2-5 31 0,-5-6 45 0,-1-5 58 16</inkml:trace>
  <inkml:trace contextRef="#ctx0" brushRef="#br0" timeOffset="17470.71">9847 11683 39 0,'-9'-24'341'0,"5"3"78"16,0 4 80-16,2 5-3 0,2 4-41 16,4 7-65-16,4 4-72 0,3 7-68 15,2 5-75-15,4 4-62 0,4 6-42 0,2 4-32 16,2 3-17-16,5 4-11 0,0 0-18 16,1 4-33-16,-1-2-74 0,0 2-108 15,-3-2-109-15,-1-1-108 0,-3-5-100 16,-2-1-32-16,-6-5 40 0,-2-1 91 0,-5-2 101 15</inkml:trace>
  <inkml:trace contextRef="#ctx0" brushRef="#br0" timeOffset="17621.24">10001 12141 68 0,'-8'-6'238'0,"1"-2"43"15,3 3-4-15,0-3-27 0,4-2-32 16,0 1-32-16,4-1-35 0,0-1-41 15,3-1-63-15,-1 1-88 0,3-2-89 0,1-3-103 16,-1 1-76-16,-1-2-39 0,1-2 3 16,-1 2 42-16</inkml:trace>
  <inkml:trace contextRef="#ctx0" brushRef="#br0" timeOffset="17795.4">10181 11676 126 0,'4'-2'324'15,"1"2"86"-15,-1 2 48 0,0 3-6 0,2 5-33 16,1 1-47-16,1 3-68 0,1 1-80 16,1 0-79-16,1 4-60 0,-1-2-40 15,3 2-45-15,-2 1-74 0,1-3-109 16,-1 2-123-16,2-4-128 0,-5 0-93 0,1-3-32 16,-1-3 34-16,-4-1 90 0</inkml:trace>
  <inkml:trace contextRef="#ctx0" brushRef="#br0" timeOffset="18017.5">10304 11411 198 0,'-4'-19'365'0,"2"6"73"16,2 1 44-16,0 5-19 0,2 3-45 15,4 6-64-15,3 1-68 0,1 7-63 0,3 3-78 16,0 4-56-16,3 4-37 0,1 2-24 15,0 2-23-15,0 0-42 0,2 1-89 16,-2 1-117-16,0 0-114 0,0-1-118 0,-2-3-79 16,0-2-17-16,-3-4 61 15,-1-1 102-15</inkml:trace>
  <inkml:trace contextRef="#ctx0" brushRef="#br0" timeOffset="18170.9">10480 11657 122 0,'-9'0'234'0,"1"4"9"0,1-1-8 16,3 3-12-16,2 0-12 0,0 1-22 0,0 1-31 16,2 0-32-16,2-1-33 0,0 1-31 15,0-1-45-15,2-1-61 0,3-2-68 16,-1 0-74-16,0-4-88 0,1-2-59 16,-1-2-13-16,-2-2 28 0,3-3 48 0</inkml:trace>
  <inkml:trace contextRef="#ctx0" brushRef="#br0" timeOffset="18323.78">10566 11497 240 0,'5'-12'376'16,"-3"5"85"-16,2-1 21 0,-2 4-18 15,2 4-49-15,1 2-68 0,-1 2-74 16,2 4-82-16,1 3-74 0,-1 0-61 0,2 5-64 16,-1-1-109-16,1 0-139 0,-2 2-139 15,1 0-124-15,-1-1-55 0,-2-1 0 16,1-2 75-16,-1 1 117 0</inkml:trace>
  <inkml:trace contextRef="#ctx0" brushRef="#br0" timeOffset="18466.4">10653 11556 85 0,'-2'-6'251'16,"-2"0"16"-16,2 1-23 0,2 1-70 15,0-2-78-15,0 2-77 0,2-1-68 0,2-1-63 16,2 0-65-16,1-3-51 0,-1-1-10 15,3-1 15-15</inkml:trace>
  <inkml:trace contextRef="#ctx0" brushRef="#br0" timeOffset="18733.83">10748 11340 22 0,'3'-3'223'16,"-3"3"36"-16,2 2-1 0,-2 3-15 16,2 5-16-16,-2 1-18 0,2 4-26 0,0 3-29 15,0 1-28-15,2 0-30 0,3 0-25 16,-1 0-23-16,0 0-13 0,3-4-11 15,1 0-8-15,1-1-6 0,0-5-3 16,-1-1 0-16,3-2-4 0,-2-5 1 0,-1-2 0 16,1-3 6-16,-1-4 11 0,-1-1 22 15,-1-5 33-15,1-3 33 0,-3 0 30 16,-2-2 14-16,-4 0 1 0,-2 0-15 0,-2-2-30 16,-2 2-32-16,-5 0-29 0,0 2-30 15,-1-1-53-15,-3 5-96 0,0 0-119 16,0 1-134-16,-2 3-118 0,2-1-51 15,1 3 7-15,-1-3 70 0,0 3 107 0</inkml:trace>
  <inkml:trace contextRef="#ctx0" brushRef="#br0" timeOffset="18982.88">10914 10836 68 0,'-7'5'376'0,"1"1"101"15,-1 4 79-15,5 1-22 0,0 4-60 16,4 2-86-16,5 4-91 0,-1 2-94 16,5 6-76-16,1 1-46 0,1 3-31 15,2 3-25-15,2 2-24 0,0 2-27 0,2 2-92 16,-2-2-152-16,2 2-166 0,-2-2-115 15,0-2-52-15,0-4-12 0,-5-1 71 16,1-3 139-16</inkml:trace>
  <inkml:trace contextRef="#ctx0" brushRef="#br0" timeOffset="19167.75">11155 11190 85 0,'-13'-6'328'0,"0"4"85"0,1 4 51 16,1 0-42-16,3 2-55 0,3 2-66 16,3-1-72-16,2 1-95 0,2 0-113 15,5 0-125-15,1-3-119 0,3 1-122 0,2-2-103 16,-1-2-41-16,3 0 22 0,0-4 72 16</inkml:trace>
  <inkml:trace contextRef="#ctx0" brushRef="#br0" timeOffset="19464.83">11341 11024 45 0,'-4'-2'249'0,"-5"2"52"0,3 2 12 0,-2 4-1 16,-1 2-6-16,1-1-8 0,1 5-20 16,-1 1-25-16,1 0-35 0,3 1-38 15,0 1-35-15,0-2-37 0,2 1-27 0,2-1-22 16,0-2-18-16,2 1-15 0,0-3-8 15,2 1-2-15,2-5-5 0,-1 1-4 16,3-2 1-16,-1-2 2 0,1 0 2 16,3-2-3-16,-1-2 1 0,3 2 0 0,-3 0 2 15,3 2-4-15,-2 0-6 0,1 0 1 16,-1 1-6-16,0 3-22 0,-1 2-61 16,1-1-84-16,-3 1-99 0,3 0-98 15,-3-3-106-15,3 1-49 0,-3-2 17 0,-1-2 66 16,-1-2 90-16</inkml:trace>
  <inkml:trace contextRef="#ctx0" brushRef="#br0" timeOffset="19621.25">11502 11043 231 0,'0'-9'342'0,"0"1"75"0,0 4 14 16,2 2-11-16,0 2-39 0,0 4-52 0,0 4-64 15,3-1-76-15,-1 5-90 0,0-1-117 16,2 1-130-16,-1-1-129 0,1 3-136 15,0-3-93-15,-1 2-33 0,-1-1 36 16,-2-3 85-16</inkml:trace>
  <inkml:trace contextRef="#ctx0" brushRef="#br0" timeOffset="19773.84">11546 11072 14 0,'0'-8'406'0,"-2"3"98"16,0 1 56-16,2 0-5 0,0 2-80 0,0-2-126 15,2 2-128-15,0-2-99 0,3-1-87 16,1-1-118-16,0-2-139 0,1 1-135 16,1-3-129-16,1-1-67 0,-1-2-4 15,-2-1 64-15,1 1 113 0</inkml:trace>
  <inkml:trace contextRef="#ctx0" brushRef="#br0" timeOffset="19946.45">11618 10676 35 0,'0'-10'364'0,"0"2"103"0,0 5 79 16,0 3-12-16,3 3-58 0,1 5-81 0,0 5-96 16,0 5-94-16,5 1-74 0,-1 3-48 15,1 1-34-15,1 2-31 0,1 2-37 16,-1-1-84-16,1 1-124 0,2 2-131 16,-1-1-129-16,1 1-81 0,-2-1-23 0,-3-3 49 15,1-2 108-15</inkml:trace>
  <inkml:trace contextRef="#ctx0" brushRef="#br0" timeOffset="20106.66">11788 11032 22 0,'4'-10'163'0,"0"3"-10"0,0-3-16 16,1 3-19-16,1 1-15 0,-2 0-13 0,3 0-8 16,-1 3-8-16,-2 1 2 0,3 0 5 15,-3 0 4-15,-2 4-1 0,0 0-8 16,0 2-11-16,0 1-27 0,-2 3-47 15,0-1-57-15,0 1-69 0,0 0-90 0,0-1-47 16,0-1-14-16,0 0 14 0</inkml:trace>
  <inkml:trace contextRef="#ctx0" brushRef="#br0" timeOffset="20372.22">11925 10839 58 0,'2'-5'309'0,"-2"3"57"15,3 2 40-15,-1 4-42 0,0 1-56 16,2 3-62-16,0 2-62 0,0-1-51 0,3 1-46 16,1-3-36-16,1 3-31 0,-1-5-26 15,3 1-24-15,-1-2-23 0,1 0-11 16,0-4-9-16,-3 0 3 0,3-2 12 16,-3-2 15-16,-2-2 23 0,1 1 20 0,-1-3 22 15,-2-2 16-15,-2 3 11 16,1-3 7-16,-1 3-1 0,-2-1-5 0,0 0-20 15,0 3-43-15,0 1-67 0,0-2-78 16,2 2-81-16,0 1-89 0,0 1-66 0,2-2-11 16,-2 2 38-16,3-2 60 0</inkml:trace>
  <inkml:trace contextRef="#ctx0" brushRef="#br0" timeOffset="20580.77">12124 10759 69 0,'2'-3'251'15,"-2"-1"43"-15,3 2-2 0,-3 0-22 16,2 0-31-16,-2 0-35 0,2 0-38 15,2-2-40-15,-2 3-40 0,2-3-29 0,3 0-25 16,1 0-17-16,1-2-7 0,-1 3-3 16,1 1-2-16,1 0-3 0,1 2 0 15,-1 2 1-15,3 2-1 0,-2 1-1 16,1 3 1-16,1-1 0 0,-2 1 1 0,-1 4-9 16,1-3-44-16,-1 2-71 0,-1 1-97 15,-3-1-98-15,0 1-50 0,-1-1-19 16,-3 1 31-16</inkml:trace>
  <inkml:trace contextRef="#ctx0" brushRef="#br0" timeOffset="22838.73">24407 13245 9 0,'-10'-9'181'0,"-1"1"23"0,1-1-18 16,-1-1-13-16,0-1-7 0,3-1-3 16,-3-1-10-16,3 0-14 0,-1-2-15 0,3-3-15 15,2 1-14-15,-3-2-7 0,5 0-3 16,-2-4-3-16,2-2 1 0,2-1 4 16,0-3 1-16,0-1 3 0,2-5-1 15,2-3-1-15,1-4-6 0,1-3-3 0,2-7-2 16,1-1-1-16,4-6 2 0,1 0-1 15,3-2 2-15,4-2-2 0,1 2-4 16,3 0-10-16,3 2-12 0,1 2-6 16,3 4-8-16,2 1-7 0,0 3-11 0,2 1-4 15,4 2-5-15,0 2-8 0,5 3-3 16,-1-1-14-16,0 2-28 0,1 2-76 16,-3 1-104-16,-2 3-113 0,1 2-122 0,-5 1-81 15,-5 1-19-15,-1-1 52 0,-2 1 92 16</inkml:trace>
  <inkml:trace contextRef="#ctx0" brushRef="#br0" timeOffset="23181.67">24953 10937 19 0,'-4'-2'154'0,"2"-2"-2"0,2 2-29 15,2 0-18-15,2 0 0 0,3 0 8 0,3 4 16 16,3 0 14-16,2 4 8 0,4 1-1 16,0 5-8-16,4 1-11 0,1 6-12 15,-1 4-17-15,2 4-17 0,-2 3-6 0,-1 5 4 16,-3 3 15-16,-2 4 15 0,-3 1 24 15,-3 5 15-15,-5 2 1 0,-1 1-9 16,-5 0-23-16,-5 1-30 0,1 1-28 16,-4 0-23-16,-5-1-20 0,0 1-34 0,-4-1-66 15,0-3-98-15,0-1-117 0,-2-4-148 16,2-4-76-16,1-6-20 0,-1-4 38 16,0-3 84-16</inkml:trace>
  <inkml:trace contextRef="#ctx0" brushRef="#br0" timeOffset="24394.48">25624 10464 28 0,'-2'-6'204'0,"-2"1"27"0,2 1 26 0,0 2 32 16,0 0 36-16,0 0 25 0,-1 2 10 16,1 4-14-16,2 4-34 0,0 5-57 15,2 8-57-15,1 8-55 0,-1 7-43 0,2 8-31 16,0 5-22-16,2 6-12 0,-1 4-13 15,1 4-5-15,-2 0-8 0,3 4-16 16,-3-2-27-16,2-1-55 0,1-1-95 16,-1-4-109-16,2-4-95 0,3-5-91 0,2-6-63 15,-1-8 9-15,1-6 72 0,0-5 94 16</inkml:trace>
  <inkml:trace contextRef="#ctx0" brushRef="#br0" timeOffset="24738.75">26001 10883 42 0,'-4'-19'223'0,"0"4"42"16,-3 5-6-16,-1 3-8 0,-1 7-9 0,1 4-7 16,-3 5-11-16,1 8-17 0,-1 4-19 15,1 4-16-15,-1 4-13 0,3 3-15 16,1 0-18-16,3 1-15 0,2-3-20 15,2 1-19-15,4-5-18 0,0 1-13 0,3-4-10 16,3-4-11-16,1-4-6 0,2-3-1 16,1-7-5-16,3-3-1 0,0-6-3 15,2-5 0-15,-2-6 0 0,0-2-2 0,0-6 1 16,-4 0 0-16,-3-4-2 0,-1 0 2 16,-7 1 1-16,-2-3 0 0,-6 3-2 15,-3 1-9-15,-1 4-37 0,-5 2-74 16,0 2-99-16,0 5-109 0,2 1-125 0,1 3-67 15,1 2-4-15,3 3 54 0,1 1 87 16</inkml:trace>
  <inkml:trace contextRef="#ctx0" brushRef="#br0" timeOffset="25066.09">26338 10820 91 0,'-2'-2'229'0,"-3"2"23"0,3-1-32 16,0 1-36-16,0 0-20 0,2 1-11 0,2 1-9 16,2 0-4-16,1 0-8 0,1 2-15 15,2 0-18-15,3 2-20 0,0-1-10 16,-1 3 1-16,1 1 14 0,-1 5 26 15,-1 1 25-15,-3 2 23 0,-2 6 8 0,-4 2-7 16,-2 3-16-16,-2 3-32 0,-4 3-32 16,-5 4-27-16,0 0-16 0,-4 4-10 15,0-2-20-15,-2 2-35 0,0-4-76 16,0 0-109-16,2-1-117 0,2-5-136 0,3-5-75 16,1-3-15-16,5-7 50 0,2-3 94 15</inkml:trace>
  <inkml:trace contextRef="#ctx0" brushRef="#br0" timeOffset="25410.6">26651 10946 183 0,'-4'-4'335'0,"-1"4"64"16,-3 4 38-16,0 4-32 0,-1 1-35 15,1 3-46-15,-3 1-47 0,3 2-58 16,1 1-60-16,1-3-57 0,2 2-43 0,2-2-27 16,2-1-15-16,0-3-6 15,4 1-5-15,0-2-1 0,2-1-1 0,3-3-3 16,-1-2 0-16,1-2-1 0,1-4 4 16,1 0-4-16,-1-3-1 0,1-1 3 0,0 0 1 15,-1-1-2-15,1 1-2 0,-3 3 3 16,1-1 4-16,-1 4 4 0,-1 0 1 15,-1 4-1-15,0 4 1 0,1 1 1 16,-3 3-11-16,0 1-33 0,0 3-78 16,-2-1-107-16,3 2-119 0,-3-2-132 0,2-1-77 15,0-5-14-15,0-1 53 0,3-4 95 16</inkml:trace>
  <inkml:trace contextRef="#ctx0" brushRef="#br0" timeOffset="25659.04">26896 10965 48 0,'3'-2'249'0,"-3"0"42"16,2 2 12-16,-2 0-25 0,2 2-25 15,-2 0-21-15,2 0-25 0,0 0-27 16,2 0-31-16,1 0-32 0,-1-2-31 0,2 2-26 16,3-2-17-16,-1-2-14 0,1 2-10 15,1-2-6-15,1 0-3 0,-1 0-5 16,1 0-3-16,2 2 0 0,-3 0 0 15,1 0-1-15,-1 2 3 0,-1 2 5 0,1 0 0 16,-1 1-1-16,-1 3-7 0,-1-2-35 16,-1 1-71-16,-2 3-92 0,-2-2-123 15,0 1-89-15,1 1-42 0,-3-1 8 0,-3 1 55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10:14:03.7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14027 11388 64 0,'-2'-6'108'0,"0"3"-6"0,0-3-8 0,2 2-6 16,-2-2-5-16,2 3-6 0,-2-3-8 15,2 2-7-15,0 0-1 0,0 0-1 16,0 1 1-16,0 1 0 0,0 0 6 15,0 0 5-15,0 0 6 0,-3 0 8 16,3 2 10-16,0-2 12 0,0 2 10 0,0 0 13 16,0 0 12-16,0 0 5 0,0 0 0 15,-2 0-8-15,2 2-11 0,0 0-17 16,-2 2-9-16,2 3-6 0,-2 7-5 16,2 3 0-16,-2 8-4 0,0 5-6 0,-2 8-14 15,2 6-15-15,-3 6-13 0,1 7-12 16,2 6-6-16,-2 5-7 0,2 3-7 0,-1 5-5 15,3 0 1-15,-2 2 0 0,2 0-3 16,-2-2 1-16,2-1 0 0,-2-7 2 16,2-1-5-16,-2-6-12 0,2-4-16 15,-2-5-31-15,2-3-44 0,-2-5-56 0,0-4-67 16,0-6-58-16,-1-3-50 0,1-5-40 16,0-3-29-16,2-4-3 0,0-7 38 15,0-5 51-15,-2-5 57 0</inkml:trace>
  <inkml:trace contextRef="#ctx0" brushRef="#br0" timeOffset="1593.15">13885 11506 11 0,'0'0'147'0,"0"0"-12"0,0 0-15 16,0 0-15-16,0 0-9 0,2 0-11 16,-2 0-12-16,3 0-2 0,1 0-3 0,0-2 3 15,2 2 4-15,1-2 5 0,1 2 5 16,3-2-2-16,-1 1-2 0,1 1-4 16,2-2-6-16,-1 2-4 0,1 0-8 15,2 0-5-15,2 0-5 0,0 0 1 0,2 0 7 16,0 0 9-16,4-2 6 0,0 2 7 15,5-2 5-15,2-2-3 0,1 0-6 16,3 0-8-16,2-1-7 0,2-1-11 0,0 0-10 16,5 1-5-16,-1-3-7 0,2 2-9 15,3 1-1-15,0-1-2 0,1 0-1 16,3 0-2-16,2 1 2 0,2-1 1 16,0 0-3-16,0-1 5 0,2 1 7 0,3-2 7 15,1 3-1-15,0-3 5 16,3 0 5-16,-1 1-1 0,3-1-2 0,2 2-6 15,-3 1-3-15,3-1-2 0,-2 0-6 16,1 2-6-16,-1 1-4 0,0 1-3 0,-1-2 0 16,1 2-1-16,-1 0 0 0,1 0-2 15,-2 2-1-15,1-2 0 0,-1 2 3 16,1-2-2-16,1 2-4 0,2-2 2 0,-3 1 5 16,3-1-4-16,0 0-4 0,-3 0-1 15,1 0 2-15,-5 0-4 0,1 0-2 16,-5 0 3-16,-4 2 2 0,0 0 1 15,-5 0 0-15,-1 2 2 0,-5 0 3 16,1 0-5-16,-5 2 0 0,-2 0-1 0,-2-1-2 16,-3 1 1-16,-1 2 1 0,-3-2 1 15,-1 1 1-15,-3-1 4 0,-2 2-3 0,-2-2-1 16,0 1-3-16,-4-1 2 0,-2 0 1 16,0 0-2-16,-3 2 1 0,-1-3 3 15,-1 3 1-15,-2 0-1 0,-1 0-3 16,1-1 3-16,-2 3-1 0,-2 1 0 15,3 1-2-15,-3 1 2 0,-2 1 0 0,2 3-2 16,-2 0 1-16,0 1-1 0,-2 3 1 16,2 0-1-16,-2 3 2 0,2 1-2 15,-2 4 3-15,2 0 0 0,-3 3-1 0,3 1-2 16,-2 3-1-16,2 0 4 0,0 2 0 16,2 3 1-16,1 1-4 0,-1 0 4 15,2 0 2-15,0 1-6 0,0-1 0 16,1 2-3-16,-1-2 5 0,0 0-1 0,0 0-1 15,1-2 1-15,-3 1 0 0,2-3 1 16,-2-2-2-16,0 0 0 0,-2-3-1 16,0-1 0-16,0-1 1 0,0-2 0 0,-2-5 1 15,0 1 0-15,0-4 2 0,-2 0 3 16,-1-3-3-16,1-1 0 0,0-2 1 16,-3 1-2-16,1-3 0 0,0-2 0 0,-5 1 1 15,1 0 1-15,-3-1 0 0,0-1 3 16,-2-1 1-16,-2-1 1 0,-2 2 4 15,0-3-1-15,-2-1 5 0,-2 2-1 16,-2-2-1-16,-3-1-4 0,0 1-1 0,-3 2 5 16,-1-2-4-16,-2 2 0 0,-2-1 1 15,-2 1 6-15,-2 0-5 0,-3-1-3 16,-1 1 2-16,-3 2-1 0,-3-3 1 16,-1 3-7-16,0 0 1 0,-2-1 1 0,-2 1 0 15,2-2 1-15,-2 1-2 0,2-1 5 16,-2 0 2-16,2-2 1 0,-2-1-1 15,2 1 2-15,0-2-4 0,3 0 0 0,-3-2-1 16,2 2 0-16,-2 0-3 0,2 0-5 16,-2 0 7-16,-2-1-3 0,0 1-1 15,-2 2-3-15,0 0 1 0,-4 0 4 16,-1 0-4-16,-1 1 3 0,-1-1 0 0,1 2-2 16,-3-2 1-16,0 1-1 0,1-1-2 15,-1 2 0-15,-2-2 3 0,3 0-1 16,-1-1-1-16,1 1 2 0,-1 0-3 15,0 0-2-15,1 0 1 0,-1-1 0 0,-2 1 0 16,1 0-3-16,-1 0 4 0,0 0-2 16,-2 1 0-16,3 1 2 0,-1 2-1 15,0-3 0-15,3 3-1 0,1-2 0 0,3 1 0 16,-1-1-1-16,3 0 3 0,2-1 4 16,0 1-1-16,4-2-1 0,2 0 2 15,4 0 1-15,1-1-4 0,4 1-4 16,-1 0 4-16,5-2-2 0,0 2-1 0,4-2 0 15,0 0 0-15,5-1 0 0,-1 1-6 16,2 0-4-16,3 0-11 0,2-2-17 16,-1 2-33-16,5-2-79 0,0 2-110 0,2 0-109 15,5 0-108-15,-3 2-80 0,4 1-15 16,1 1 54-16,1 0 98 0</inkml:trace>
  <inkml:trace contextRef="#ctx0" brushRef="#br0" timeOffset="7798.7">23144 11428 61 0,'-2'0'127'0,"-1"0"-14"16,3 0-9-16,-2 0-9 0,2 0-11 16,0 0-13-16,0 0-14 0,0 0-19 0,0 2-13 15,0-2-11-15,0 4-3 0,0 0 2 16,0 1 6-16,0 3 11 0,0 1 18 15,0 5 15-15,0 1 19 0,-2 4 25 16,0 6 31-16,0 3 28 0,-2 7 25 0,-1 7 24 16,1 5 15-16,0 7 3 0,-2 3-16 15,1 6-24-15,-1 3-27 0,2 3-35 16,-3 3-36-16,3 1-31 0,-2-1-19 16,2 2-19-16,-1-1-9 0,1-5-9 0,0-1-6 15,2-2-22-15,-2-6-45 0,2-2-64 16,-3-6-86-16,5-1-86 0,0-6-85 15,0-2-90-15,0-4-17 0,2-6 35 0,-2-5 66 16,3-4 78-16</inkml:trace>
  <inkml:trace contextRef="#ctx0" brushRef="#br0" timeOffset="9247.04">23142 11531 31 0,'2'-2'95'0,"0"0"-17"0,2 0-6 0,2-2 3 15,1 1 10-15,3-3 10 0,3 2 1 16,2-2 5-16,2-1 4 0,6-1 1 16,2 1-2-16,7-1-5 0,2-2-9 0,6 3-12 15,3-3-12-15,3 3-13 0,3-1-7 16,2 0-7-16,-1 1 1 0,3 1-2 15,0 2 4-15,0-1 9 0,2 1 15 16,0 0 20-16,2 0 20 0,3 0 19 16,-1 0 15-16,2 1 6 0,3-1-4 0,1 0-14 15,1-2-21-15,4 3-19 0,0-3-22 16,2 0-17-16,2 0-13 0,0 1-6 16,2-1-4-16,0 0-1 0,-2 1 0 0,3-1 4 15,-3 0-2-15,-2 0 0 0,0 1-2 16,0-3-3-16,0 2-2 0,-1-1-6 15,1 1-1-15,0-2-2 0,0 3-1 16,-2-3-1-16,2 2-2 0,-2 1 0 0,-2-1-5 16,0 0-2-16,-3 2 2 0,-1 1-2 15,-3-1 0-15,-2 2 2 0,-2 0-1 16,-4 0 1-16,0 0-2 0,-4 0 3 16,-2 0-3-16,-3 0-1 0,-2 0 2 0,-1 1 0 15,-3-1 3-15,0 0-3 0,-4 0 1 16,-1 0 1-16,-3 2-1 0,0-2 1 15,-5 2-3-15,1 0-4 0,-5 2 1 0,0-2 3 16,-2 2-4-16,-2 0 1 0,-2 2 3 16,-3-3 0-16,-1 3-1 0,0 0-4 15,-3 2 5-15,-2 0 0 0,1-1-1 16,-1 3 1-16,-2 1 3 0,0 1 3 0,1 1 1 16,-1 3-1-16,-2-1-1 0,2 4-2 15,-2 0 3-15,-2 2 0 0,0 2-3 16,0 2 1-16,0 2 3 0,-2 2 4 15,2 1-6-15,-2 3-1 0,0-1 0 0,0 4 2 16,0 1 0-16,2 3 0 0,-2 0-1 16,2 4 2-16,-2 0 2 0,-1 3-2 15,1 1-2-15,0 0 1 0,-2 0 2 0,2-3 0 16,-2 1-6-16,-1 0 0 0,1-2 0 16,-2-2-1-16,2 0-1 0,-3-2-1 15,3 0 1-15,-2-4 0 0,-1 1 2 16,1-5-1-16,-2 1-2 0,-1-3 2 0,1-1 4 15,-1 0-3-15,-1-4 1 0,-3-1 0 16,0 1 1-16,0-4-5 0,-1 0-1 16,-1 0 3-16,-2-1-3 0,-2-1 2 15,0 0 0-15,0-2 0 0,-2 0 0 0,-3-1-1 16,3-1 0-16,-2-2 1 0,-3 1 2 16,1-1 1-16,-2-1 0 0,-3-1-1 15,0-1-2-15,1 1-3 0,-3-1-1 16,-2 0 3-16,0-3 1 0,0 3 0 0,0-2 1 15,-2-1 4-15,0 1-3 0,0 0-1 16,-2-2-3-16,0 1 3 0,0-1-1 16,-2 0 2-16,-2 0-1 0,-3 0-5 0,1-1 4 15,-3 1-1-15,-2-2 2 0,1 2-3 16,-3-2 0-16,-2 2 5 0,0-2-4 16,0 0 0-16,-2-1-3 0,-2 1 4 15,0 0 2-15,-2 0-2 0,-3-2 4 0,1 2-3 16,-1-2 3-16,-1 0-1 0,-1 0 0 15,1-2 1-15,-1 2-2 0,-1-2 2 16,1 2-4-16,-1-2 3 0,-3 0 4 0,-2 2 0 16,0-1 3-16,-2 1-1 0,0-2 2 15,-2 2-7-15,0-2-1 0,0 0 1 16,0 0-2-16,-2-2 0 0,2 2-1 16,0-2 5-16,2 1-3 0,0-1 1 0,4 0-2 15,0 0-3-15,3 0 2 0,-1 1-2 16,3 1-2-16,1 0 0 0,3 0 4 15,0 0 4-15,4 2-6 0,0 0-4 0,2 2-3 16,2-2-11-16,0 2-22 0,2 2-40 16,1 1-64-16,1 1-79 0,-2 2-83 15,3-1-75-15,1 5-63 0,1-1-48 16,2 2 20-16,1 1 60 0,1-1 77 0</inkml:trace>
  <inkml:trace contextRef="#ctx0" brushRef="#br0" timeOffset="14975.4">13873 14187 64 0,'-2'-2'81'15,"-1"2"-2"-15,1-2-7 0,2 0-4 16,-2 2-6-16,2-2-6 0,-2 2-10 0,2 0-1 16,0 0-2-16,0 0-2 0,0 0 0 15,0 0 1-15,0 0 3 0,0 0 2 16,-2 2 0-16,2 0 4 0,-2 3 5 15,2 5 6-15,-2 5 4 0,2 4 3 0,-2 6 4 16,2 6 2-16,-3 3 4 0,3 6 3 16,-2 6 8-16,2 3 9 0,0 8 7 0,0 4 2 15,0 8-4-15,2 3-10 0,-2 4-17 16,0 4-16-16,3 2-15 0,-3 4-13 16,2 2-10-16,-2-1-6 0,2 3-3 0,0-1-5 15,0-1-4-15,0-2-2 0,0-3-3 16,0-1-1-16,1-2-9 0,-1-3-17 15,0-3-27-15,0-6-29 0,-2-1-34 0,2-6-39 16,-2-6-30-16,2-3-21 0,-2-6-17 16,2-5-19-16,-2-6-22 0,2-5-2 15,-2-7 18-15,-2-6 26 0</inkml:trace>
  <inkml:trace contextRef="#ctx0" brushRef="#br0" timeOffset="16529.32">13824 14455 20 0,'2'0'46'0,"2"0"10"0,3 0 5 16,-1-2 3-16,2 2-1 0,1 0-2 15,4-2-2-15,-1 2-3 0,5-2-3 0,2 2 1 16,2-1 2-16,3-1 4 0,3 0 1 15,3 0 7-15,4-2 7 0,2 0-1 16,4-2-6-16,0-1-5 0,5-1-6 0,-1 1-8 16,1-1-13-16,1-2-8 0,1 3-3 15,-1-1-4-15,1 1 1 0,2-1 0 0,-1 2 5 16,1 1 8-16,2-1 5 0,2 0 6 16,0 0 3-16,2-1-3 0,2-1 0 0,2 1 1 15,0-3 1-15,5 1 0 0,-1-1-2 16,3 0 1-16,2 1-4 0,-1 1-1 15,1-1-3-15,0 1-2 0,0 1 2 16,-3 1 1-16,1-2 3 0,1 2 0 16,1 3-4-16,0-3 0 0,0 2-4 0,4 0-2 15,-3 1-6-15,3-1-5 0,3 0-5 16,-1 2-5-16,0-2 0 0,0 2-6 16,0 0 0-16,0 0-2 0,-2 1 1 0,0-1-2 15,0 0-3-15,-4 0 2 0,-1 0-1 16,-1 0 0-16,-3 2 1 0,1 0-2 15,-1 0 1-15,1 0 3 0,-1 2 3 16,3-2 3-16,0 2 6 0,1-2 4 0,3 2 5 16,2-2 1-16,2 2 1 0,3-2-3 15,1 0-2-15,0 0-3 0,3 0-2 16,-1 0-7-16,0 0-3 0,-1 0-1 16,-3 0 2-16,2 2 20 0,-2-2 10 0,1 1 8 15,-3-1 5-15,-2 2 1 0,0 0-5 16,-5 0-19-16,-1 2-15 0,-5 0-7 15,-3 0-4-15,-6-1-3 0,-3 1-2 0,-2 0-2 16,-7 0 4-16,-2 0 0 0,-4-1 0 16,-2 1 1-16,-5 0 2 0,-4 0-1 15,-1 0-1-15,-3 0 0 0,-2-1 1 16,-5 1-1-16,1 0 0 0,-2-2 0 0,-3 2 2 16,-2-2-3-16,1-1 1 0,-1 1 2 15,-2 0 0-15,-2 2 1 0,3-2 0 0,-3 2 3 16,0 0-5-16,0 1 0 0,-2 1 0 15,2 0-1-15,-2 0-3 0,2 1-2 16,0 1 5-16,1 1 0 0,-1 1 0 0,0 1 1 16,0 3 4-16,0-1 3 0,2 4-1 15,-2 0 3-15,3 4 5 0,-3 2 2 16,0 2 1-16,0 1-1 0,0 3 4 16,2 1-5-16,-2 3-3 0,3 1-3 0,-3 2-3 15,2 2 0-15,-2 2-2 0,0 2 1 16,0 2-2-16,-2 0 3 0,0 2 0 0,0-1-4 15,0 1 3-15,0 0-2 0,0 0 0 16,-2-3-1-16,0 1 0 0,0-2 1 0,0 0 0 16,0-2 0-16,0-2-1 0,0-2 0 15,-3-1 1-15,3-5-1 0,-2 1-2 16,2-5 0-16,-2-3 2 0,1 0 2 0,-1-4 2 16,2 0 0-16,-2-2 0 0,0 0 0 15,-1-1-1-15,-1-3-1 0,2 0-1 16,-3-1 1-16,1-1-4 0,-2 1 2 0,1-3 1 15,-1 1 6-15,-3-1-1 0,1-1-1 16,-1 1 2-16,-2-1 3 0,-1 0 0 0,-3-1-8 16,0 1 0-16,-4-1-1 0,-1 1-2 15,-1-2-3-15,-2 1 1 0,-3-1 2 16,-1 2 0-16,-3-1 0 0,-2 1 0 0,-4 0 3 16,0-1-4-16,-2 1 4 0,-3-1 2 15,-1 3 1-15,-3-2 4 0,1 1 2 0,-5-1 0 16,0 1-1-16,-2-1-3 0,-2-1 1 15,-2 1-4-15,-7 0-1 0,-1-1-3 16,-5-1-2-16,-2 0 5 0,-4-1-3 16,-5 1 0-16,-1-2 1 0,-3 0 6 0,-4-2 1 15,-4 2-6-15,-2-3 2 0,-3 1 6 0,-3 0-4 16,-5 0-4-16,-4 0-5 0,-4 0 8 16,-3 2-1-16,-1-2 0 0,-3 0 0 15,-2-1 3-15,3-1 3 0,-3 2-5 0,2-2 0 16,-2 0-2-16,1 0-3 0,-1 0-1 15,0 0-3-15,3 2 0 0,1 0 1 0,0 0 1 16,5 0 1-16,2 0 0 0,4 2 1 16,2-2 1-16,7 1-3 0,1 1-5 15,7 0 2-15,2 2 0 0,5-2-2 0,1 1-3 16,7 1-6-16,2 0-7 0,6 1-9 16,5 1-12-16,3 0-20 0,5-1-42 15,2 3-62-15,7-1-71 0,1 1-75 0,7 1-69 16,4 1-53-16,7-1-48 0,2 0 17 15,6-1 57-15,2-2 69 0</inkml:trace>
  <inkml:trace contextRef="#ctx0" brushRef="#br0" timeOffset="19307.36">22310 14373 75 0,'-2'-2'70'16,"-3"0"-7"-16,3 2-9 0,0 0-8 15,2 0-5-15,-2 0-5 0,2 0-1 16,0 4 7-16,0 6 9 0,0 3 12 0,0 10 9 16,-2 9 7-16,2 8 2 0,-2 10 0 15,2 7-5-15,-2 10-4 0,2 3-5 0,-2 3-8 16,2 3-7-16,-3 0-10 0,3 4-9 16,0 0-10-16,0 2-8 0,0 0-4 15,0-2-7-15,0 0-17 0,-2 0-24 0,2-4-28 16,-2 0-31-16,0-3-36 0,2-5-38 15,0-5-37-15,0-8-11 0,0-5 7 16,2-8 20-16</inkml:trace>
  <inkml:trace contextRef="#ctx0" brushRef="#br0" timeOffset="20582.41">22274 14467 34 0,'19'-8'59'0,"4"0"9"0,5-1 9 16,1-3 3-16,3 1-1 0,2 0-3 16,4-1-5-16,2 1-1 0,2-1 2 0,7 1 4 15,2-1-1-15,4 1 2 0,4-2 1 16,7 1 1-16,6-1-5 0,4 1-2 15,7-1-4-15,5 2-4 0,6-1-4 0,5 1-5 16,3-1-5-16,4 3-4 0,1-3-3 16,4 3-1-16,3-1-2 0,0 3-1 15,5-3 6-15,1 3 8 0,5-3 4 0,0 2 0 16,0 1-2-16,0-1 1 0,0 1-4 16,0 1-6-16,-3 0 3 0,1 2 5 15,0-1 9-15,0 1 13 0,2 0 12 16,-1 0 11-16,1 2-5 0,-2 0-7 0,0 0-9 15,-5 1-12-15,1 1-12 0,-1 0-10 16,-1 0 4-16,-1 0 2 0,1 0 1 16,3-2-5-16,1 0-7 0,2 0-7 0,2 0-12 15,-3 0-7-15,1 0-7 0,0 0-4 16,-2-2 4-16,-3 1 1 0,-1-1-2 16,-5 0-1-16,-4 0 2 0,-2 0 0 0,-5 1-6 15,-6 1-3-15,-1-2 1 0,-8 2 1 16,-5 2 1-16,-7-2-2 0,-4 2 4 15,-5 0 2-15,-5 0-3 0,-3 0 0 0,-4 0-4 16,-3 0 3-16,-1 0 0 0,-2 0-2 16,-3-2 5-16,1 2-3 0,-3-2 1 0,0 0 1 15,-2 0-3-15,-1 1 0 0,-1-1 1 16,-2 0 2-16,0 2 0 0,-5-2-3 16,1 2 0-16,-2-2 2 0,-1 2-3 15,-3 0-1-15,-1 0 0 0,-2 0 1 0,-1 0 2 16,-1 2 1-16,-2 0-1 0,-2 0-1 15,0 1 2-15,0 1-1 0,-3 0 1 0,1 2-2 16,0 1 1-16,0 3 1 0,0-1-1 16,0 3 0-16,-1 1-2 0,1 2 1 15,0 1 1-15,-2 1-2 0,2 2 1 0,-3 2 3 16,3 0 1-16,-2 4 1 0,-1-1-5 0,-1 5 3 16,0-1 0-16,-3 5-2 0,1 3 1 15,-1 0-3-15,-2 4 6 0,-1 2 1 0,1 2-3 16,-2 2 2-16,-2 1-3 0,0 3-1 15,1-1-1-15,-3 3-5 0,0-1 6 16,-3 3 2-16,1-3 2 0,0-1-3 0,-2-1 0 16,-2-1 3-16,1-3-3 0,-1-1-3 0,-2-2-2 15,-1-2 6-15,1-2 3 0,-1 0-1 16,-1-3 0-16,-1-3 0 0,-2-1 3 0,1-5-4 16,-1 1-1-16,-2-4 2 0,-2 0-4 15,-2-4 0-15,0 0 0 0,-4-2 0 16,-1-2 0-16,-3-2 0 0,-1-1 4 0,-3-3-1 15,-3 1-1-15,-2-1 3 0,-2-1-4 0,-3-2-1 16,-1-1 3-16,-2 1 2 0,-3 0 2 16,-2-2-5-16,1-1-1 0,-5-1-1 0,0 2-2 15,-4-2 0-15,0 2 0 0,-5-2 3 16,1 2 2-16,-5-1 0 0,-1 1 2 16,-3 0-2-16,-2 2-3 0,-4-1 0 0,-3 3 0 15,-1 0 0-15,-5-1-1 0,-4 1 1 16,-2 1 2-16,-4 1 1 0,-7 0 0 0,-4 1 0 15,-4-1 3-15,-6 1-3 0,-3-2-1 16,-5 1 8-16,-3-2 1 0,-5 1 3 0,-1-1-1 16,-2-3 7-16,-1 1 0 0,-4 0-5 15,1-2-5-15,-1 1 0 0,0-1 1 0,3 2-5 16,-1-2-6-16,3 1 1 0,-1-1 1 16,3 2-5-16,2 0 0 0,-1-1-1 15,3 1 3-15,2 2-3 0,2-3 0 0,5 3 6 16,1 0-8-16,5-1-10 0,4 1-22 15,4 0-49-15,6 1-80 0,3 1-98 16,6-1-93-16,2 3-79 0,5 1-79 16,3-2-5-16,3 1 54 0,4-1 79 0,4-3 90 15</inkml:trace>
  <inkml:trace contextRef="#ctx0" brushRef="#br0" timeOffset="21487.53">18100 15560 24 0,'-5'-2'99'15,"-1"0"3"-15,2 0 4 0,-3 0 2 16,3 2-4-16,-2 2-6 0,2 0-11 0,-1 4 0 16,1 3 3-16,0 5 11 0,0 7 16 15,-1 7 16-15,1 7 19 0,0 5 11 0,0 5 1 16,2 5-12-16,2 1-20 0,0 3-23 15,2-1-24-15,4-2-27 0,3-1-22 16,1-1-29-16,3-3-46 0,4-2-56 0,2-2-60 16,2-2-51-16,4-2-57 0,1-4-48 15,3-3-31-15,-1-5 19 0,-1-3 35 16,-1-2 43-16</inkml:trace>
  <inkml:trace contextRef="#ctx0" brushRef="#br0" timeOffset="21720.85">18474 16290 33 0,'5'3'75'0,"-1"3"10"0,0 4 4 0,-2 3 0 16,-2 2-8-16,-2 6-8 0,-2 2-12 15,-5 2-12-15,1 2-12 0,-5 1-14 16,-2 3-7-16,-2 1-7 0,-2 2-16 0,-2 1-29 16,-2-1-41-16,2-2-54 0,-3 3-30 0,1-3-15 15</inkml:trace>
  <inkml:trace contextRef="#ctx0" brushRef="#br0" timeOffset="22775.56">19111 16240 5 0,'9'-9'16'0,"-1"1"3"0,1 0-1 16,1 1 1-16,-1 1 3 0,1 0 6 0,-1 3 8 15,1 1 9-15,-1 0 7 0,-1 2 11 16,1 2 9-16,-1 1 10 0,-1 5 11 16,1 3 12-16,1 5 11 0,-3 3 6 0,2 4 3 15,-1 1-4-15,1 3-12 0,-1 2-16 16,1 1-19-16,1-1-19 0,-1 1-18 0,0-1-26 16,3-1-40-16,0-1-49 0,-1 0-48 15,3-4-57-15,0-3-73 0,-3-2-24 16,3-3 9-16,-3-2 32 0</inkml:trace>
  <inkml:trace contextRef="#ctx0" brushRef="#br0" timeOffset="22963.28">19162 16516 67 0,'-2'-2'146'0,"0"-1"-31"15,4-1-45-15,2 0-30 0,3-2-17 16,1-1-5-16,3 1-7 0,4-2-4 16,-1 1-14-16,5-3-33 0,3 3-51 0,1-3-33 15,0 1-15-15</inkml:trace>
  <inkml:trace contextRef="#ctx0" brushRef="#br0" timeOffset="23282.03">19668 16252 15 0,'-8'3'146'0,"-3"1"-25"16,0 4-20-16,-1 3-17 0,1 3-10 0,-2 1-4 16,3 2-3-16,1 0-9 0,1 2-9 15,4 0-9-15,-1-2-8 0,5 0-11 16,3-1-10-16,1-3-4 0,4 0-2 15,1-1-3-15,1-1-2 0,3-3-2 0,0-2 1 16,2-3 2-16,-3-1 0 0,3-2 0 16,-2-2 4-16,-3-1 4 0,1-3 7 0,-3 0 15 15,-1-3 17-15,-3-1 18 0,-4 1 20 16,-2-1 13-16,-2-1 6 0,-3 1-6 0,-3 1-12 16,-1 1-17-16,-4 2-17 0,0 1-18 15,1 1-27-15,1 2-40 0,0 0-50 16,3 2-62-16,1 2-73 0,3 0-69 0,2-2-25 15,4 0 11-15,0 0 34 0</inkml:trace>
  <inkml:trace contextRef="#ctx0" brushRef="#br0" timeOffset="23623.53">19812 16316 97 0,'-4'4'176'16,"0"2"-21"-16,-1 0-31 0,1 1-26 0,2 1-16 16,2 1-12-16,0 3-11 0,0-1-14 15,2 1-12-15,0-1-12 0,0 2-8 0,3-1-6 16,-1 1-3-16,0-1-1 0,0-3 2 16,0 1-3-16,1-1-1 0,-1-1 1 15,0-3-1-15,-2-1 0 0,3 0 4 0,-3 0 7 16,2-4 7-16,0 0 5 0,0-4 7 15,1 0 7-15,-1-3 3 0,2-1 1 0,1 0-2 16,1-1-2-16,-2 1-2 0,3 3-5 16,-3-1 1-16,3 4 2 0,-3 0 1 15,2 4-1-15,-1 2-2 0,1 1-2 16,-1 5-26-16,1 0-43 0,1 1-53 0,1 2-58 16,1-1-64-16,-1-1-60 0,3 1-13 15,-2-3 19-15,1-1 37 0</inkml:trace>
  <inkml:trace contextRef="#ctx0" brushRef="#br0" timeOffset="23929.56">20178 16461 50 0,'-6'-2'181'0,"-1"0"-12"16,1 2-19-16,-2 2-25 0,1 2-20 15,-1 2-19-15,-1 1-20 0,1 1-14 0,-1 0-13 16,3-1-11-16,2 1-9 0,0-1-6 15,-1-1-4-15,3 0-5 0,2 0-3 0,0-1-1 16,0-1 0-16,2-2-1 0,3 0 1 16,-3-2 0-16,2 0 1 0,0-2 0 15,3-2 2-15,-3 0 0 0,2 1-2 0,-2-1 0 16,1 2 0-16,-1-2 4 0,0 2 1 16,-2 2 4-16,2 0 9 0,-1 0 1 0,1 4 0 15,-2 0-3-15,2 1-21 0,0 3-36 16,1 0-56-16,1-1-72 0,0 1-52 15,3 0-27-15,1-5 4 0</inkml:trace>
  <inkml:trace contextRef="#ctx0" brushRef="#br0" timeOffset="24391.63">20898 15852 209 0,'-13'-2'274'0,"0"2"29"0,3 2-41 0,1 1-33 16,1 5-18-16,2 3-7 0,1 7-2 15,1 1-6-15,4 5-12 0,0 3-22 16,2 3-32-16,0 3-33 0,3 1-29 0,1-1-26 16,2 1-16-16,1 0-11 0,-1-1-8 15,1-1-5-15,-1 0 0 0,1-1 2 0,-1-3 2 16,-1 1-4-16,-3-4 3 0,0-1-2 16,0-3-1-16,-2-2 1 0,0-1 0 15,-2-5 1-15,0 0 1 0,0-3-1 16,0-1 3-16,0-3-3 0,0 0-5 0,0-4-11 15,0 0-4-15,3-4-4 0,-1-2-5 16,0-4 0-16,4 1 5 0,1-3 5 0,1 1 5 16,0-1 4-16,1 0 1 0,2 1-3 15,1 1 1-15,-1 3 1 0,2 1 0 16,-3 2-1-16,3 4 0 0,-3 0 1 0,3 3-14 16,-2 3-34-16,1 0-60 0,-1 3-75 15,2 1-70-15,-1 1-75 0,1-2-69 0,0-1-10 16,2-1 34-16,-3-1 64 0</inkml:trace>
  <inkml:trace contextRef="#ctx0" brushRef="#br0" timeOffset="25046.72">21306 16434 47 0,'-2'-3'205'16,"0"1"12"-16,0 0-15 0,-2 0-20 15,2 4-20-15,-3 0-21 0,3 0-21 0,0 1-22 16,2 1-22-16,0 2-21 0,0-2-19 15,0 1-15-15,2-1-9 0,0 2-5 0,1-2-3 16,-1 0-1-16,0-1 2 0,0 1 4 16,0-2 4-16,0 0 6 0,-2 0 6 15,2-2 8-15,-2 2 9 0,2-2 5 0,-2 0 6 16,0 0 1-16,0 0 1 0,0-2-4 16,2 0-7-16,-2 0-5 0,3-2-13 15,-1 1-7-15,2-1-6 0,0-2-3 0,0-2-3 16,1 1-5-16,-1-1 0 0,2 1 2 15,-2-3-4-15,3 2 1 0,-3 1 0 16,0 1 0-16,1 0 2 0,-3 1-1 0,0 1 9 16,0 0 14-16,0 0 16 0,-2 2 15 15,0 0 9-15,-2 0 6 0,0 1-3 0,0 1-11 16,0 0-12-16,-3 1-12 0,1-1-8 16,0 2-8-16,0 0-4 0,-1 2-1 0,1-2-3 15,0 2-4-15,0 0-3 0,-1 1-2 16,1-1-4-16,0 2 0 0,2 0 0 15,-2-1-3-15,1 1 2 0,1-2 2 0,0 2 0 16,2-3 1-16,0 3 1 0,0-2 3 16,0 0-1-16,0-1-8 0,2-1-11 15,0 2-15-15,1-2-15 0,1 0-17 0,-2-2-14 16,2 0-7-16,0 0 1 0,1-2 9 16,-1 0 10-16,-2 0 14 0,2-2 13 0,-2 1 16 15,3-1 9-15,-3 0 6 0,2 0 2 16,-2 0 2-16,0 1 3 0,0-1-3 15,0 2 0-15,-2 0 0 0,3 0-3 16,-3 0 2-16,2 0 0 0,-2 2 3 0,2 0 2 16,-2 0 5-16,2 0 11 0,-2 2 6 15,2 2 5-15,2 2 2 0,-2-1-1 0,3 1-3 16,-1 2-8-16,0-1-10 0,2 1-2 16,-1 0-10-16,1-1-25 0,-2 1-32 15,3-1-46-15,-3-1-48 0,2 2-53 0,-2-4-53 16,3-1-52-16,-3 1-8 0,0-4 25 15,0 0 38-15</inkml:trace>
  <inkml:trace contextRef="#ctx0" brushRef="#br0" timeOffset="25389.59">21482 16202 176 0,'0'2'216'0,"0"4"-19"0,0-1-32 15,0 3-29-15,0 2-20 0,0 1-15 16,0 0-15-16,0 3-13 0,2-1-16 0,0-2-15 16,0 3-15-16,1-3-12 0,1 1-7 15,-2-3-3-15,2 1-5 0,0-3-1 16,-2-1-2-16,3 0 1 0,-3-1 2 0,2-1-1 15,-2-2 2-15,2-2 2 0,1 0 1 16,-1 0-1-16,0-2 1 0,0 0 0 0,3 0-5 16,-3 1 1-16,2 1 0 0,1 0 0 15,-1 0-1-15,0 3-4 0,3 1-23 16,-1 0-39-16,1 2-52 0,-1-1-65 16,1 1-60-16,1-2-28 0,1-2 9 0,-3 0 30 15</inkml:trace>
  <inkml:trace contextRef="#ctx0" brushRef="#br0" timeOffset="25593.46">21664 15970 142 0,'-4'-12'271'0,"-2"5"32"15,1 3-27-15,1 2-34 0,0 6-37 16,2 5-40-16,2 5-33 0,0 5-30 15,0 2-24-15,2 3-39 0,2 3-55 16,0 2-65-16,3-1-64 0,1 1-65 0,1-1-79 16,1 1-45-16,1-2 5 0,-3-3 33 15,1-3 48-15</inkml:trace>
  <inkml:trace contextRef="#ctx0" brushRef="#br0" timeOffset="25766.53">21749 16318 10 0,'2'-4'81'15,"0"1"-13"-15,2-1-10 0,-2 0-7 16,3 2-4-16,-1 2-5 0,2 0-2 0,-2 0-3 16,3 4-2-16,-3 0-2 0,2 1-1 15,-1 3-4-15,-3 0-2 0,0 3-5 0,0 1-7 16,-2-1-18-16,0 2-26 0,0 1-41 16,0-1-52-16,2-4-27 0,0 1-14 0</inkml:trace>
  <inkml:trace contextRef="#ctx0" brushRef="#br0" timeOffset="25921.58">22022 16219 135 0,'4'-4'226'0,"-2"4"6"16,0 0-42-16,0 4-47 0,1 0-38 0,-1 4-32 15,2-1-33-15,2 1-42 0,1 1-46 16,-1 1-55-16,2-2-68 0,3-1-47 0,0 1-20 15,1-3 8-15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10:14:52.2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15843 8843 3 0,'-2'-2'123'0,"0"-2"-2"15,0 0 3-15,0 1 0 0,-2-1-7 16,1 0-8-16,-1 0-9 0,2 2-7 0,-2-1-13 16,2 1-9-16,0-2-9 0,0 2-11 15,-1 0-6-15,1 0-5 0,0 0 2 16,0 0 1-16,0 0 4 0,2 0 7 0,-2 2 5 16,0-1 3-16,0 1-2 0,-1 0-4 15,1 0-7-15,-2 0-10 0,0 0-7 16,0 0-10-16,-3 1-5 0,1 1-7 15,-5 0-1-15,1 4-1 0,-3 0-1 0,-4 3 0 16,0 1 2-16,-2 3 3 0,-2 0-1 16,-2 5 1-16,-1 1 2 0,-3 2 1 15,-1 0 1-15,1 3 1 0,-3 1 4 16,1 2 3-16,-3 1 4 0,2 3 9 0,-2-1 6 16,3 1 9-16,-1 1 3 0,1 2 8 15,1 1 2-15,1 1 2 0,1 2-2 16,1 2 0-16,1 0 3 0,3 4-3 15,0 2 2-15,0 1-5 0,2 3 0 0,2-1-6 16,2 5-6-16,0 1-10 0,5 4-7 16,-1 2-7-16,5 2-8 0,2 1-5 15,1 3-3-15,6-2-2 0,3 0 1 0,2-1-2 16,5-3 2-16,2 0 0 0,6-3 1 16,2-1-2-16,7-4-1 0,2-3-1 15,4-3 0-15,2-1 0 0,6-6 0 16,3-2 1-16,4-4 0 0,2-5 1 0,2-4 0 15,2-4-1-15,0-6-2 0,0-6 1 16,2-3 1-16,3-6 1 0,-1-4-2 16,0-7 2-16,1-4 1 0,-1-4-1 0,1-6-1 15,-1-6-1-15,0-3 1 0,-1-4-2 16,-1-4 1-16,-4-2-2 0,-2-5 1 16,-2-1 1-16,-7-3-1 0,-4-4 0 0,-4-1-5 15,-4-1 1-15,-9-2-3 0,-4-1-1 16,-6-1 3-16,-7 0 3 0,-6 0 4 15,-6-2-4-15,-7-1 8 0,-1 1-4 16,-8 0-1-16,-5 0-2 0,-3 2 1 0,-6 2-3 16,-2 4 1-16,-6 2 4 0,-3 6-2 15,-2 1 3-15,-3 6-1 0,-3 4 3 16,-3 4-2-16,-1 5-2 0,-2 6-1 16,-3 4-16-16,-1 4-21 0,-3 5-58 0,0 3-100 15,5 3-117-15,1 0-139 0,7 4-86 16,4-2-31-16,5 2 30 0,4-2 83 15</inkml:trace>
  <inkml:trace contextRef="#ctx0" brushRef="#br0" timeOffset="1168.13">16734 8694 148 0,'-4'2'258'16,"-2"4"44"-16,-1 2-9 0,3 3-5 16,-2 6-1-16,2 6 0 0,-3 6-10 0,3 3-27 15,0 6-44-15,2 4-55 0,2 0-52 16,0 2-39-16,4 0-34 0,0 1-73 15,3-1-98-15,-1 0-109 0,2 0-116 16,3-4-94-16,-3 0-42 0,1-6 29 0,-1-2 77 16</inkml:trace>
  <inkml:trace contextRef="#ctx0" brushRef="#br0" timeOffset="1715.71">16990 9028 147 0,'-16'2'163'16,"-3"0"-4"-16,2 3-5 0,0 1-2 0,0 0-16 15,4 1-16-15,0 3-18 0,3-2-24 16,3 1-16-16,1-1-17 0,4 1-12 15,2-1-11-15,2 1-5 0,4-1-5 16,1 0-1-16,1-1-4 0,3 1-1 16,1-2-2-16,1-3-2 0,2-1-6 0,0 0-11 15,0-2-13-15,2-2-11 0,-3-2-8 16,1-1-9-16,0-1 3 0,-2-4 9 0,-1 1 8 16,-1-1 9-16,0-1 8 15,-3 0 12-15,-2-1 3 0,-1 1 6 0,-1-1 9 16,0 1 12-16,-2 1 15 0,-2 3 18 15,0-3 23-15,0 3 23 0,0 1 20 0,0 0 16 16,-2 0 12-16,2 1 5 16,-2 1-3-16,2 0-9 0,-2 2-14 0,2-2-12 15,-2 2-18-15,2 1-15 0,0 1-13 16,0 0-15-16,-2 1-13 0,2 3-10 16,-2 0-6-16,2 4-12 0,0 1-7 0,0 1 1 15,0 1-5-15,0 1-2 0,2-1 0 16,0 0 0-16,0 1-2 0,0-3-1 15,2-1 1-15,-2 2 0 0,3-3-3 16,-1-1 2-16,0 0 3 0,0-1-5 0,0-1 0 16,1-2-15-16,1 0-28 0,-2-2-47 15,3-2-62-15,-3 0-66 0,2 0-72 0,1-2-67 16,-1 1-54-16,0-3-1 0,-1-2 35 16,-1 1 58-16</inkml:trace>
  <inkml:trace contextRef="#ctx0" brushRef="#br0" timeOffset="1981.39">17289 8736 129 0,'-2'-5'191'0,"2"1"-2"16,-2 2-6-16,2 2-3 0,0 2-2 16,0 4 3-16,0 3-4 0,0 6-3 15,2 6-12-15,-2 2-22 0,2 6-25 16,-2-1-34-16,2 5-28 0,0-3-28 0,0 3-45 16,0-1-64-16,3 0-76 0,1-1-75 15,0-3-86-15,1-1-51 0,-3-6 2 16,2-2 42-16,-1-4 62 0</inkml:trace>
  <inkml:trace contextRef="#ctx0" brushRef="#br0" timeOffset="2167.52">17393 9014 165 0,'0'-1'181'0,"0"1"-18"16,0 1-24-16,0 5-25 0,0 0-25 15,0 2-23-15,0-1-23 0,2 3-16 16,0-1-14-16,0 3-22 0,2-3-37 16,0 3-56-16,1-3-65 0,-1-1-35 15,0-1-17-15,-2 1 4 0</inkml:trace>
  <inkml:trace contextRef="#ctx0" brushRef="#br0" timeOffset="2623.26">17522 8809 20 0,'-4'-4'170'16,"1"2"-10"-16,1 0-12 0,0 0-16 0,0 4-20 15,0 0-19-15,2 2-18 0,-2 3-12 16,2 3-10-16,0 1-5 0,0 5-2 16,0-1-2-16,0 0-4 0,2 2-3 15,-2-2-4-15,2 1-3 0,0-1-2 0,2-2-3 16,-1-1-4-16,1-1-3 0,-2-1-3 16,2-1-3-16,0-1-3 0,1-2-2 15,1-3-2-15,0-1 0 0,1 0 3 16,-1-4-2-16,2-2 1 0,1-3 0 0,-1-1 0 15,1-3 1-15,-1-1 2 0,1-1 4 16,-1 0 6-16,1-1 6 0,-3 1 8 16,3 2-1-16,-3 1 4 0,0 4 9 0,-2 1 9 15,3 3 5-15,-3 4-1 0,0 1 0 16,-2 5-9-16,1 2-10 0,-1 3-37 16,0 0-62-16,0 3-74 0,2-1-81 15,0 0-95-15,1-2-52 0,1-1-8 0,-2-5 37 16</inkml:trace>
  <inkml:trace contextRef="#ctx0" brushRef="#br0" timeOffset="2904.04">17820 8910 100 0,'0'0'215'0,"0"2"2"0,0 1-15 0,-2 1-22 15,2 0-23-15,0 2-24 0,0-1-27 16,0 3-23-16,2-2-24 0,2 0-20 15,1-3-15-15,-1 3-8 0,0-2-7 0,3-2-2 16,-1-2-5-16,0-2 2 0,3 0 2 16,-3-4-2-16,2 1 3 0,1-3 2 15,-1-2 1-15,1 3 3 0,-1-3 2 16,1 3 3-16,-1 1 4 0,-1 2 8 0,1 2 9 16,-2 2 2-16,1 2 0 0,-1 2-1 15,3 0-5-15,-3-1-10 0,2 3-10 16,-1 0-7-16,1 0-6 0,-1-1-4 15,-1 1-18-15,0 0-38 0,1 0-52 0,-3-1-65 16,2 1-83-16,-4 0-62 0,0-1-16 16,1 1 19-16,-3 0 43 0</inkml:trace>
  <inkml:trace contextRef="#ctx0" brushRef="#br0" timeOffset="3682.06">18656 8813 192 0,'0'1'224'0,"-2"7"-20"0,2 2-15 0,0 5-20 16,0 6-16-16,0 2-22 0,0 3-28 15,0 3-25-15,2 1-30 0,3 1-37 16,-1 1-54-16,0-1-65 0,0-1-100 16,3-1-58-16,-1-3-29 0,0-1 0 0,1-4 29 15</inkml:trace>
  <inkml:trace contextRef="#ctx0" brushRef="#br0" timeOffset="3964.85">18834 8978 25 0,'-4'-5'178'0,"0"3"-10"0,-1 2-18 16,1 5-20-16,0 3-25 0,0 3-23 15,-1 3-23-15,1 1-18 0,0 0-14 16,2 0-9-16,2 1-5 0,2-3-4 0,2-2-2 16,3-1-1-16,-1-2-2 0,5-5 2 15,-1-1 1-15,3-2-2 0,2-5 0 16,-1-3 0-16,3-5-1 0,2-3-1 0,-2-5 0 15,2-1 1-15,-2-1 2 0,-2-4 5 16,-2 0 12-16,-3 3 9 0,-1-3 14 16,-5 4 13-16,-4 0 6 0,-2 4-4 15,-2 0-7-15,-3 4-7 0,-1 3-17 0,-3 3-16 16,1 1-28-16,-3 5-45 0,0 3-57 16,3 0-87-16,-1 0-58 0,3 1-29 15,-1 1 4-15,5-2 31 0</inkml:trace>
  <inkml:trace contextRef="#ctx0" brushRef="#br0" timeOffset="4169.84">19190 8557 3 0,'4'-4'237'15,"0"4"48"-15,-2 4 24 0,3 2-10 0,-3 4-17 16,0 3-17-16,0 6-26 0,0 2-37 15,0 2-40-15,0 3-48 0,2 3-43 16,-1 0-51-16,1 1-75 0,0 0-99 16,0 1-112-16,3-2-109 0,-3-1-56 0,2-1-13 15,-2-2 42-15,1-4 79 0</inkml:trace>
  <inkml:trace contextRef="#ctx0" brushRef="#br0" timeOffset="4328.18">19205 8980 182 0,'-9'4'249'0,"-2"2"-1"16,5 1-18-16,0 1-26 0,-1 1-27 16,5 1-34-16,0 0-38 0,4-1-34 15,0 1-31-15,3-3-40 0,1-1-52 16,2 0-57-16,3-4-66 0,0-2-84 0,1-4-43 16,3-4-2-16,-2-3 26 0</inkml:trace>
  <inkml:trace contextRef="#ctx0" brushRef="#br0" timeOffset="4492.17">19408 8771 48 0,'4'-10'229'0,"0"1"37"0,0 3-1 15,1 4-16-15,-1 4-22 0,-2 4-26 0,2 3-32 16,0 3-35-16,1 3-40 0,-1 2-39 16,0 0-59-16,3 2-79 0,1-2-89 15,0 2-111-15,1-2-58 0,-3-1-27 16,3-1 16-16,-3-4 53 0</inkml:trace>
  <inkml:trace contextRef="#ctx0" brushRef="#br0" timeOffset="4649.39">19641 8801 42 0,'-5'-4'179'0,"3"2"-11"0,-2 2-35 15,0 0-29-15,0 4-31 0,-1-2-34 16,3 2-40-16,2 0-54 0,0 0-71 15,2-1-39-15,3-1-20 0,-1-2-2 0</inkml:trace>
  <inkml:trace contextRef="#ctx0" brushRef="#br0" timeOffset="4764.75">19693 8733 55 0,'0'-2'163'15,"0"0"-26"-15,0 2-28 0,0 2-30 16,0 0-27-16,0-1-25 0,3 3-33 15,-1-2-32-15,2 2-44 0,0-2-47 0,0 2-24 16,1-2-9-16</inkml:trace>
  <inkml:trace contextRef="#ctx0" brushRef="#br0" timeOffset="4950.46">19757 8799 71 0,'2'8'62'15,"0"-2"-19"-15,0-1-16 0,3 1-13 0,-1 0-7 16,0-3-11-16,0 1-14 0,0-2-10 15,3 0-4-15,-3 0 1 0,2-2-2 16,-1 0 7-16,1 0 10 0,-2 0 11 16,3 0 12-16,-3 0 8 0,2 0 10 0,-2 2 8 15,3-2 2-15,-3 2 1 0,2 0-10 16,-1 0-7-16,1 0-7 0,0-1-18 16,1 1-52-16,-3-2-27 0</inkml:trace>
  <inkml:trace contextRef="#ctx0" brushRef="#br0" timeOffset="6933.39">18438 4368 8 0,'-2'2'170'0,"0"-2"-8"0,2 2-7 15,-2-2-6-15,2 2-13 0,0-2-15 16,0 2-17-16,0 2-10 0,2 1-4 16,0 3-2-16,0 5 11 0,3 3 13 0,-1 4 13 15,0 7 9-15,0 6 1 0,3 5-1 16,-3 5-8-16,2 7-14 0,-2 3-19 15,3 4-18-15,-1 3-19 0,0 0-21 16,1 3-12-16,1 2-16 0,-1-2-31 0,-1-2-52 16,0 0-59-16,1-4-65 0,-1-4-66 15,0-1-62-15,1-6-52 0,-3-6 7 16,2-6 35-16,-1-8 53 0</inkml:trace>
  <inkml:trace contextRef="#ctx0" brushRef="#br0" timeOffset="7188.27">18785 4517 5 0,'5'-19'235'0,"-3"3"40"0,-2 5 22 15,2 5-17-15,-2 6-14 0,2 8-14 16,-2 5-17-16,2 8-25 0,0 8-34 15,0 7-38-15,3 6-37 0,1 4-34 0,0 3-30 16,1 5-56-16,1-1-80 0,1 4-92 16,1 0-101-16,1 0-105 0,-3-1-49 15,1-1 13-15,-1-2 54 0,-2-3 75 0</inkml:trace>
  <inkml:trace contextRef="#ctx0" brushRef="#br0" timeOffset="7362.44">18718 5187 97 0,'-7'-15'226'15,"1"2"17"-15,2-1-46 0,2 3-55 16,2 0-46-16,4-1-33 0,0 1-28 16,5-1-18-16,3 1-43 0,3-1-73 0,2 1-78 15,2-2-41-15,4-1-21 0,1 1-7 16</inkml:trace>
  <inkml:trace contextRef="#ctx0" brushRef="#br0" timeOffset="7780.73">19336 4757 178 0,'-7'4'273'15,"-1"1"49"-15,-3 3-20 0,1 1-19 16,-3 5-11-16,-2-1-16 0,0 2-16 15,1 3-29-15,1-1-35 0,0 0-39 0,1-2-37 16,3 2-26-16,1-3-26 0,1-1-19 16,1-2-11-16,2 1-8 0,2-5-4 15,2 1-3-15,0-2 0 0,2-1-1 16,0-3-2-16,2 0 0 0,2-4 1 0,-1 0-1 16,3-3-3-16,-2-3 2 0,3 0 0 15,-1-1 2-15,3-1-1 0,-3 1-4 16,3 1 3-16,2 1-2 0,-1 1-2 0,1 4-1 15,2 2 4-15,0 2 3 0,0 4 2 16,-1 3 1-16,1 3 2 0,-4 3 8 16,-1 2 13-16,-1 4 10 0,-5 4 14 15,0 3 11-15,-4 3 10 0,-4 3-4 0,-4 4-9 16,-3 2-8-16,-2 4-12 0,-4 0-11 16,-2 1-9-16,-2-1-6 0,-2 0-4 15,0 0-5-15,-3-4-9 0,3-4-19 16,0-2-73-16,-1-5-122 0,3-2-145 0,2-4-136 15,0-4-66-15,0-4-19 0,2-6 50 16,2-1 113-16</inkml:trace>
  <inkml:trace contextRef="#ctx0" brushRef="#br0" timeOffset="9914.18">20587 4578 74 0,'0'0'112'0,"0"-2"-1"16,0 2-6-16,0-2-6 0,0 2-3 0,0 0-3 16,0 0-4-16,0 0-4 0,0 0 0 15,0 0 8-15,2 2 16 0,-2 4 17 16,2 1 14-16,0 6 5 0,0 8 1 0,2 4-8 16,1 8-24-16,-1 3-25 0,0 4-24 15,0 2-17-15,3 3-15 0,-1 3-13 16,0-2-22-16,1 1-38 0,1-1-53 15,-1 0-56-15,1-4-64 0,-2-2-71 0,3-4-63 16,-3-2-7-16,-2-5 27 0,-1-3 46 16</inkml:trace>
  <inkml:trace contextRef="#ctx0" brushRef="#br0" timeOffset="10212.04">20424 5004 91 0,'-7'-5'183'0,"3"-1"-12"0,2 0-19 0,2 1-13 16,2-1-1-16,2 0 3 0,5 0 7 15,4 3 4-15,1-3-4 0,5 0-7 16,3 0-15-16,3-1-19 0,2-1-22 0,1 1-23 16,4-1-19-16,0 0-17 0,-1 3-14 15,3-3-51-15,2 2-70 0,-2 1-90 0,2-1-105 16,2 0-54-16,-2-1-26 0,2-3 28 16,-2-1 60-16</inkml:trace>
  <inkml:trace contextRef="#ctx0" brushRef="#br0" timeOffset="10799.06">22018 4452 120 0,'0'-2'160'0,"0"2"-10"16,0 0-6-16,2 0 3 0,-2 2 18 15,4 2 19-15,-2 3 13 0,2 5 6 0,3 3-3 16,-3 6-18-16,2 6-25 0,-2 3-41 15,3 4-32-15,-1 3-26 0,3 3-15 0,-1 2-15 16,1 1-32-16,-1 1-65 0,0 0-86 16,1 2-96-16,2-1-103 0,-3 1-54 15,0-2-8-15,1-2 45 0,-3-4 71 16</inkml:trace>
  <inkml:trace contextRef="#ctx0" brushRef="#br0" timeOffset="11077.62">22365 4738 24 0,'-13'-8'179'0,"-2"2"1"0,-2 3-20 0,0 3-21 16,0 1-20-16,0 5-17 0,-2 4-20 15,2 1-15-15,3 4-3 0,-1 1 1 16,4-1 6-16,5 0 4 0,2 0 4 15,4-1 5-15,2-1-4 0,4-2-7 0,5 1-11 16,1-4-10-16,5-1-13 0,2-1-13 16,3-2-26-16,1-4-55 0,2 0-73 15,1-4-94-15,1-4-75 0,-1 1-40 0,-1-5-5 16,-2-1 36-16</inkml:trace>
  <inkml:trace contextRef="#ctx0" brushRef="#br0" timeOffset="11822.01">22754 4401 128 0,'-2'0'222'0,"0"0"4"0,0 3 3 15,2 1 3-15,0 6 2 0,0 3-1 0,2 4-8 16,-2 6-18-16,2 4-35 0,0 3-37 15,2 4-33-15,-1 3-29 0,1 3-24 16,0 0-18-16,0 0-19 0,0 0-48 0,3-2-78 16,-1 2-93-16,3-4-104 0,-3 0-88 15,-2-3-37-15,0-3 17 0,-4-3 58 16</inkml:trace>
  <inkml:trace contextRef="#ctx0" brushRef="#br0" timeOffset="12045.91">22610 4597 55 0,'-6'-14'175'0,"0"-1"-14"0,3 0-11 15,3-2-11-15,3 0-7 0,3 0-10 16,4-3-10-16,3 1-13 0,2-2-19 0,4 2-17 15,4-2-15-15,3 2-12 0,-1-2-12 16,3 4-9-16,1 0-8 0,-1 2-22 16,1 2-51-16,-1 3-67 0,-3 4-83 0,-1 3-45 15,-5 4-22-15,-2 3 8 0</inkml:trace>
  <inkml:trace contextRef="#ctx0" brushRef="#br0" timeOffset="12304.47">22765 5041 156 0,'-7'11'206'16,"3"-1"-6"-16,2-3-34 0,2-1-25 15,2-2-18-15,2-2-9 0,3 0-3 0,3-4-16 16,3 0-17-16,2 0-19 0,4-2-22 15,0-2-11-15,2 2-12 0,2-1-6 0,1 1-13 16,-1-2-32-16,0 2-48 0,1 1-70 16,-1-1-83-16,-2 0-44 0,-2 0-13 15,-2 2 18-15</inkml:trace>
  <inkml:trace contextRef="#ctx0" brushRef="#br0" timeOffset="13191">24412 4770 28 0,'-5'0'151'0,"1"0"-8"0,0 0-15 16,0 0-8-16,4 0-2 0,0-2 4 16,4 0 9-16,2 0 21 0,5-1 33 0,1-3 32 15,8 2 24-15,1-2 18 0,4 1 4 16,3 1-15-16,3 0-32 0,5 0-42 0,0 0-39 15,2 1-44-15,3 1-37 0,1 0-19 16,0 0-14-16,3 0-8 0,-1-2-27 16,1 2-73-16,-1-2-119 0,-2 1-136 0,1-3-129 15,-5 0-66-15,-4-1-18 0,-3-1 51 16,-3 0 109-16</inkml:trace>
  <inkml:trace contextRef="#ctx0" brushRef="#br0" timeOffset="13453.59">25159 4439 4 0,'0'-2'131'0,"2"0"-24"16,2 0-21-16,2 2-12 0,1 2 0 15,1-2-3-15,1 4-4 0,1-1-13 0,1 3-9 16,-1 2-10-16,3 3-7 0,-2 3-6 15,-3 3-3-15,1 4-1 0,-3 2-1 16,-4 3 0-16,0 5 3 0,-4 3-4 0,-4 2-3 16,-1 2 0-16,-3 2-3 0,-5 0-3 15,0 2-17-15,-2 0-32 0,-2-4-55 16,0 0-64-16,-2-5-32 0,2-3-19 0,0-5 3 16</inkml:trace>
  <inkml:trace contextRef="#ctx0" brushRef="#br0" timeOffset="14139.05">26651 4174 77 0,'-2'0'212'0,"-2"0"10"16,1 2-10-16,3 2-4 0,0 1 4 16,0 7 3-16,3 3 1 0,-1 4-3 0,2 6-12 15,0 5-25-15,3 6-33 0,1 4-34 16,0 6-30-16,1 2-28 0,-1 1-20 16,3 5-10-16,-3-1-8 0,3 2-32 15,-2 0-53-15,1-1-78 0,-1-3-88 0,-1-1-106 16,0-3-78-16,-1-5-16 0,-3-2 29 15,0-5 65-15</inkml:trace>
  <inkml:trace contextRef="#ctx0" brushRef="#br0" timeOffset="14371.29">26971 4242 77 0,'2'-15'274'0,"0"4"48"0,-2 5 41 16,2 6-32-16,-2 6-30 0,2 5-32 15,2 6-33-15,-2 6-41 0,3 6-50 16,1 1-54-16,0 5-39 0,1 3-46 0,1 0-67 16,-2 2-97-16,3 2-113 0,-1-2-118 15,-1 2-64-15,-3-4-13 0,0 0 37 0,-2 0 81 16</inkml:trace>
  <inkml:trace contextRef="#ctx0" brushRef="#br0" timeOffset="14513.3">26869 4850 103 0,'-4'-7'241'15,"2"-1"17"-15,2 0-32 0,2 1-62 0,2-3-58 16,2-1-42-16,5-1-25 0,2-1-21 15,1 0-44-15,5-3-71 0,3-1-85 0,-1 2-47 16,0-2-26-16,2 2-7 0</inkml:trace>
  <inkml:trace contextRef="#ctx0" brushRef="#br0" timeOffset="14824.86">27369 4557 35 0,'-9'11'221'0,"-2"1"38"0,-1-1-6 16,1 2-24-16,1 1-22 0,-1-3-25 16,5-1-31-16,-1-1-30 0,1-1-38 0,4-1-32 15,0-1-25-15,2 0-10 0,2-4-6 16,2 0-8-16,2-2 1 0,1-2-2 0,1-2 1 16,3-2-2-16,-1 1-2 0,1-1 2 15,2 0-2-15,-3 2 5 0,3 2 6 16,-2 2 19-16,-3 4 29 0,0 2 25 0,-1 5 28 15,-3 6 29-15,-2 4 24 0,-2 4 2 16,-4 4-14-16,-5 3-19 0,-1 2-22 16,-3 3-29-16,1 1-30 0,-5-2-23 0,0 0-49 15,2-2-82-15,-2-1-114 0,4-3-120 16,0-5-126-16,1-6-62 0,1-4-4 16,1-3 58-16,1-6 98 0</inkml:trace>
  <inkml:trace contextRef="#ctx0" brushRef="#br0" timeOffset="15383.03">27684 4900 33 0,'-2'-6'163'0,"0"0"-17"0,2-1-26 16,2 1-25-16,0-2-19 0,2 3-16 0,0 1-14 15,1 0-13-15,1 0-7 0,-2 4 1 16,3 2 2-16,-3 4 1 0,0 1 2 16,-2 5 2-16,0 3 5 0,0 2 6 15,-2 2 9-15,0 0 12 0,0 2 12 0,2-4 12 16,1 1 2-16,1-3-8 0,2-2-10 16,1-1-15-16,3-3-15 0,1-1-14 15,1-5-12-15,3-3-42 0,2-3-68 0,0-5-96 16,2-3-83-16,2-5-45 0,-2-3-22 15,2-2 24-15</inkml:trace>
  <inkml:trace contextRef="#ctx0" brushRef="#br0" timeOffset="15651.09">28211 4029 196 0,'-4'-2'310'0,"-3"4"70"0,3 4 10 16,0 5-7-16,2 6-19 0,-2 6-32 0,1 6-44 16,1 5-61-16,2 2-63 0,0 2-58 15,0 4-46-15,2-2-26 0,1 2-14 0,1-2-21 16,0 0-70-16,0 0-116 0,3-2-129 15,1-1-141-15,-2-3-76 0,1-4-27 16,-3 1 42-16,-2-5 101 0</inkml:trace>
  <inkml:trace contextRef="#ctx0" brushRef="#br0" timeOffset="15855.65">28092 4361 129 0,'-4'-21'254'0,"2"0"42"0,2 2-12 16,2 0-18-16,2-1-12 0,5 1-14 15,-1 0-14-15,5 2-29 0,2 0-37 0,2 0-37 16,2 2-38-16,4-1-27 0,0 3-21 16,1 2-19-16,1 1-46 0,0 3-86 0,1 3-95 15,-1 0-114-15,-1 4-93 0,-3 4-43 16,-2 3 12-16,-7 5 68 0</inkml:trace>
  <inkml:trace contextRef="#ctx0" brushRef="#br0" timeOffset="16084.16">28196 4694 117 0,'-13'11'275'0,"3"1"27"0,1-3-10 15,3-1-32-15,2-2-17 0,4-1-18 16,2-1-21-16,2-2-15 0,2-2-23 16,5 0-32-16,4-2-40 0,0-2-33 0,4-1-37 15,2 1-75-15,0-2-111 0,4 0-129 16,-1 1-105-16,1-1-57 0,-2 0-16 0,-1 2 45 16,-3 1 95-16</inkml:trace>
  <inkml:trace contextRef="#ctx0" brushRef="#br0" timeOffset="16379.5">28672 4591 198 0,'-4'0'259'0,"0"0"18"0,0 0-66 0,-1 2-57 15,3-2-49-15,0 2-34 0,2-2-26 16,0 2-18-16,2 0-7 0,3 0-7 0,-3-1-5 15,2 3-3-15,0 2 0 0,0 0-1 16,1 3 0-16,-1 1-3 0,-2 1 2 0,0 3-2 16,-2 1-1-16,0 0 0 0,0 0-1 15,0 0 1-15,2 1 3 0,-2-3-2 16,2 2 1-16,3-1-2 0,1-3 0 0,0 1 0 16,3-3 0-16,3-1 0 0,1-1 1 15,4-1-9-15,2-2-31 0,2-2-49 0,3-2-67 16,1-2-73-16,-2-4-38 0,3 0-10 15,-3-1 18-15</inkml:trace>
  <inkml:trace contextRef="#ctx0" brushRef="#br0" timeOffset="17781.93">26067 3703 100 0,'-2'-2'143'15,"0"1"-8"-15,-1 1-9 0,1-2-13 0,2 2-14 16,-2 0-16-16,2 0-17 0,0 2-11 15,0-1-3-15,2 5 5 0,3 4 12 0,-1 1 19 16,0 8 24-16,2 4 23 0,3 9 21 16,-1 6 10-16,1 10 4 0,1 7-6 15,1 6-15-15,-1 8-26 0,1 3-29 16,0 3-25-16,1 3-23 0,-1 4-11 0,2 0-11 16,-3-1-7-16,1 3-4 0,-1-2-4 15,-1 0-2-15,-1-4-8 0,1 0-20 16,-3-5-37-16,-2-3-47 0,1-5-62 0,-1-4-63 15,0-6-63-15,0-5-61 16,1-8-33-16,-3-4 14 0,0-8 41 0,-2-5 54 16</inkml:trace>
  <inkml:trace contextRef="#ctx0" brushRef="#br0" timeOffset="19029.8">26010 3660 54 0,'0'-2'60'16,"2"0"2"-16,0 0 1 0,2 0 3 0,0 0 2 15,3-2 0-15,-1 0 2 0,2 1-2 16,3-3 0-16,2 2-2 0,-1-2-1 0,5 1-3 16,2-1-5-16,3 0-4 0,1-1-3 15,4 1 2-15,7-2 9 0,2-1 6 16,7-1 6-16,3-1 0 0,3-3-3 0,2 1-9 15,4-2-10-15,0 0-8 0,4 1-5 16,0-1 0-16,5 2 6 0,-1-1 7 0,3 3 5 16,2-2 6-16,1 1 4 0,1 3 2 15,4-3-5-15,0 3-3 0,5-3-8 16,-1 3-9-16,0-3-1 0,3 3-5 0,1-3 6 16,1-1 0-16,-1 2 1 0,3-3-2 15,0-1 1-15,2 0 5 0,2 0-8 0,-1-3 0 16,1 3-4-16,-2 0-5 0,0 0-4 15,-2 1-8-15,-3 3-4 0,-1-1-9 16,-5 5 1-16,-4-1 0 0,-5 2-4 0,-3 3-1 16,-3 1 4-16,-6 0 6 0,-2 0 0 0,-2 2 3 15,-4 0 5-15,-5 2 5 0,0-2 4 16,-4 2 2-16,-2 0 4 0,-2 1 2 0,0-1-3 16,-4 2-1-16,-1 0-5 0,-1 2-2 15,-3-2-5-15,-1 1 0 0,-3 1-2 0,0 0-1 16,-4-1-1-16,0 3 3 0,-2 0-4 15,-3-1-2-15,1 1 3 0,-2 1 0 0,-3 3 4 16,1-1-6-16,-1 1 4 0,0 3-1 16,-1 0-2-16,-1 2-1 0,0 2-5 15,1 2 0-15,-1 4-4 0,1 2-1 0,-1 3 0 16,0 5 2-16,3 3 0 0,-3 4 5 0,3 1-2 16,-1 5-1-16,0 3-2 0,-1 3-3 15,1 3-4-15,-1 4 0 0,-1 0 1 16,0 4 0-16,1-1 3 0,-3 3-1 0,0 0 2 15,0-3-2-15,-2 1 0 0,3 0-2 0,-1-2 0 16,0-4-2-16,0 0 2 0,1-4 2 16,-1 0-1-16,0-3 1 0,0-1 1 0,1-3-2 15,-1-2 1-15,0-4 0 0,-2 0-2 16,-2-4 0-16,2-2-1 0,-2-4 0 16,0-1-1-16,-2-3 0 0,0-1 1 0,0-2-2 15,0-4-1-15,-2 0 3 0,-3-2 2 16,1-2 1-16,0-2-3 0,-3 0 1 15,-2 1 2-15,-1-3-1 0,-3-2-4 0,0 1-7 16,-4-1 6-16,-2 1 2 0,-2-1 0 16,-3-1 4-16,-1-1-3 0,-3 1 7 0,-2-1-2 15,1 1 0-15,-5-1-1 0,0 1-6 16,-5 1-2-16,1-1 4 0,-2 1 1 16,-3 0-3-16,-1 3 2 0,-5-3 3 0,-2 3-1 15,-2-3-3-15,0 2-2 0,-4-1 2 16,-3-1-2-16,-1 1-2 0,-3-1 5 15,-1 2-2-15,-5 1-1 0,-5-1 2 0,-3 2 1 16,-3 1 0-16,-1 1-1 0,-3 2-1 16,-6 0 3-16,-2 0-3 0,-3 2-1 15,-1 2 2-15,-1-2 2 0,3 0-2 0,4 0-4 16,2-2 3-16,4-2 2 0,7-2 1 16,3-2 2-16,5 1-3 0,7-3-11 15,3 1-29-15,5-3-55 0,4 2-84 16,5-1-85-16,1 1-77 0,3-1-64 0,3-1-55 15,5 1-21-15,0-2 45 0,7-1 62 16,1-1 71-16</inkml:trace>
  <inkml:trace contextRef="#ctx0" brushRef="#br0" timeOffset="19718.74">26668 6014 98 0,'2'6'198'0,"0"1"-11"0,0 7-12 16,2 3-18-16,1 6-20 0,1 5-28 16,0 5-32-16,1 3-25 0,1 4-20 0,1 2-15 15,1 4-19-15,-1-1-35 0,1 1-50 16,1 2-79-16,-3-5-55 0,1 1-29 16,-5-4-3-16</inkml:trace>
  <inkml:trace contextRef="#ctx0" brushRef="#br0" timeOffset="19855.84">26740 6372 112 0,'4'-13'117'0,"2"1"-40"0,3 3-29 15,4-2-22-15,-1 1-32 0,5-1-64 16,0 1-31-16,0-1-20 0</inkml:trace>
  <inkml:trace contextRef="#ctx0" brushRef="#br0" timeOffset="20057.06">27146 6075 68 0,'-4'8'224'0,"-2"1"32"0,-1 5-27 0,-1-1-33 16,2 4-31-16,-3 0-29 0,3 0-32 15,-3 2-32-15,3 2-26 0,0-2-26 16,1 0-36-16,1-1-50 0,0-1-67 0,0 0-93 16,-1-2-49-16,1-2-21 0,-2 1 10 15</inkml:trace>
  <inkml:trace contextRef="#ctx0" brushRef="#br0" timeOffset="20242.38">27106 6134 41 0,'2'0'190'15,"2"2"2"-15,1 4-29 0,-1 1-31 0,0 7-27 16,0 1-27-16,1 2-27 16,1 4-22-16,0 0-33 0,3 0-46 0,-1 2-72 15,-1-2-55-15,1 2-31 0,-2-2-16 16</inkml:trace>
  <inkml:trace contextRef="#ctx0" brushRef="#br0" timeOffset="20416.82">27349 6233 2 0,'-4'0'183'0,"-2"2"15"16,2 2-42-16,-1 2-40 0,1 1-32 15,2 3-26-15,0 1-24 0,2-1-28 16,2 1-38-16,0 1-54 0,2-3-64 16,3 1-33-16,-3-1-14 0</inkml:trace>
  <inkml:trace contextRef="#ctx0" brushRef="#br0" timeOffset="20562.13">27426 6306 20 0,'-5'3'140'0,"3"3"-27"0,-2-2-38 16,2 0-36-16,2 0-47 0,0-1-65 0,0-1-36 15,0-2-20-15</inkml:trace>
  <inkml:trace contextRef="#ctx0" brushRef="#br0" timeOffset="20763.3">27512 6233 81 0,'3'0'168'16,"-1"2"-28"-16,0-2-34 0,0 2-31 16,0 0-25-16,0 0-18 0,2 0-16 15,1 0-14-15,-1-2-18 0,2 1-23 0,1-1-23 16,-1-1-22-16,0-1-10 0,3 0-2 16,-3 0 10-16,0 0 18 0,1 0 21 15,-3 0 27-15,2 2 17 0,-1 2 12 16,-1 0 11-16,0 0 5 0,0 2 3 0,-2-1-4 15,3 1-4-15,-1 0-8 0,0 0-15 16,0 0-36-16,1 0-33 0</inkml:trace>
  <inkml:trace contextRef="#ctx0" brushRef="#br0" timeOffset="21057.3">27733 6132 30 0,'0'-4'193'15,"-3"4"14"-15,3 0-30 0,0 4-35 0,0 0-34 16,0 0-20-16,0 2-18 0,3 1-21 16,1-1-17-16,0 1-14 0,0-1-6 15,3 0-7-15,-1 0-5 0,0-3 0 16,1 1 1-16,-1 0 1 0,0 0 7 16,-1-2 13-16,1-2 17 0,0 0 20 0,1-2 27 15,-1 0 22-15,2-2 16 0,1-2 1 16,-1 1-4-16,1 1-11 0,-1-2-22 15,3 2-19-15,-3 2-16 0,3 1-14 0,-3 2-8 16,3 1-9-16,-3 2-3 16,1 2-12-16,-1 0-36 0,-1 1-65 0,1 1-83 15,-1-1-106-15,-1 1-81 0,0-2-36 16,-1-2 9-16,1-1 50 0</inkml:trace>
  <inkml:trace contextRef="#ctx0" brushRef="#br0" timeOffset="22318.61">28751 5785 21 0,'-9'2'207'15,"1"0"33"-15,-1 4-14 0,-1 4-24 16,-3 1-20-16,2 4-14 0,-1 6-15 0,1 2-21 15,3 2-25-15,-1 3-23 0,3 3-20 16,2-1-16-16,-1 1-15 0,5-3-12 0,3 1-5 16,1-4-5-16,2-1-4 0,5-3-5 15,1-3 0-15,1-3 3 0,4-4 0 16,0-3 1-16,0-4 0 0,2-6 2 16,0-2-1-16,0-6-2 0,0-1 0 0,0-4-1 15,-2-4 1-15,-2 0 8 0,-2-4 13 16,-5 0 18-16,-2 0 18 0,-1 0 11 0,-5 0 8 15,-5 1-4-15,-1 2-10 0,-5 1-16 16,-1 4-22-16,-3 4-45 0,-2 1-67 16,2 3-81-16,0 3-87 0,3 2-108 0,-1 2-62 15,0 0-2-15,5 0 41 0,-1 2 64 16</inkml:trace>
  <inkml:trace contextRef="#ctx0" brushRef="#br0" timeOffset="22490.89">28941 5768 91 0,'7'0'257'0,"-3"4"47"0,2 4-1 15,-2 1-35-15,1 3-33 0,-1 3-36 0,0 2-40 16,0 2-45-16,1 2-42 0,1 0-46 16,2 0-69-16,-1 0-79 0,3 0-84 15,-1-2-100-15,1-2-53 0,-1 0-13 0,-3-1 32 16</inkml:trace>
  <inkml:trace contextRef="#ctx0" brushRef="#br0" timeOffset="22619.95">29045 5976 73 0,'-2'-6'207'16,"2"1"7"-16,2-1-44 0,0 2-58 0,4 0-48 15,1 0-28-15,3 1-31 0,3-3-40 16,0 2-58-16,2-2-63 0,1 1-33 15,-1-3-16-15,0 2 3 0</inkml:trace>
  <inkml:trace contextRef="#ctx0" brushRef="#br0" timeOffset="23205.48">29293 5805 184 0,'0'0'239'0,"-3"1"-7"0,-1 3-18 0,0 0-19 15,0 0-21-15,0 0-21 0,-1 1-23 16,1-1-25-16,2 2-21 0,-2-2-23 0,2 0-21 15,-1-1-17-15,3 1-9 0,-2-2-7 16,2 2-5-16,0-2-2 0,0 0 2 0,0-2 1 16,0 2 2-16,0-2 2 0,0 1 8 15,0-1 5-15,2 0 6 0,1-1 6 16,-1 1 1-16,0-2-1 0,0-2-5 0,2 2-3 16,0-2-7-16,1 2-5 0,-1-2-5 15,0 3-4-15,0-3 2 0,1 2-4 0,-3 2 0 16,2 0-1-16,-2 0 3 0,2 0 1 15,0 4-2-15,-1-1 2 0,1 1-2 16,-2 0 2-16,2 2-2 0,-2-1-1 16,3 1-1-16,-3 0 0 0,2-2-2 0,-2 1-4 15,2-1-7-15,0 0-10 0,1-2-12 16,-1 0-9-16,0 0-6 0,0-2-1 0,1 0 6 16,-3-2 10-16,2 0 10 0,-2 0 12 15,2-2 6-15,-2 0 1 0,1 1 2 16,-1-1 3-16,-2 0 1 0,2 0-1 0,-2 2 2 15,2-2 0-15,-2 3 1 0,2-1-1 16,-2 2-1-16,2-2-1 0,-2 2 0 0,2-2 1 16,-2 2 0-16,2 0 0 0,1 0 1 15,-1 0 0-15,0 0-1 0,0 0 0 0,0 2 3 16,0-2 3-16,2 2 4 0,-2 0 6 16,1 1 4-16,-1-1 6 0,0 2 0 15,0 2 3-15,0 0-2 0,-2-1-1 0,2 3-7 16,-2 1-5-16,0 3-3 0,0-1-5 15,-2 5-3-15,0-1-3 0,0 2 0 16,-2 2 0-16,-3-2-13 0,3 2-26 0,-2 0-44 16,-1-2-50-16,3 0-54 0,-2-1-64 15,1-1-64-15,-1-2-12 0,0-1 20 0,2-3 39 16</inkml:trace>
  <inkml:trace contextRef="#ctx0" brushRef="#br0" timeOffset="23514.34">29551 5871 40 0,'2'-6'226'0,"0"3"29"0,-2 1-20 15,2 0-39-15,-2 0-40 0,0 2-36 16,0 2-32-16,2 0-29 0,-2 0-22 0,2 1-14 15,0-1-12-15,3 2-5 0,-1-2-3 16,0 0-2-16,3 0-2 0,-1 0-1 16,0-2 2-16,1-2-1 0,-1 2 1 15,-2-2-1-15,3 0 1 0,-3 0 0 0,2-2 0 16,-2 2 0-16,1 1 0 0,-1 1 0 16,0 0-1-16,0 0 3 0,-2 3-1 0,3 1 1 15,-1 0-1-15,0 4-15 0,0-3-31 16,3 3-35-16,-3-2-40 0,2 1-45 15,1-1-48-15,-1 2-32 0,0-3 3 0,1-1 22 16</inkml:trace>
  <inkml:trace contextRef="#ctx0" brushRef="#br0" timeOffset="23609.99">29777 5881 57 0,'2'0'45'0,"3"0"-12"0,-1 2-12 0,0 1-12 16,2 1-36-16,1 2-38 0</inkml:trace>
  <inkml:trace contextRef="#ctx0" brushRef="#br0" timeOffset="52499.94">19302 11521 25 0,'-2'-1'57'0,"0"1"-7"0,0-2-4 16,-1 2-7-16,1 0 0 0,2 0-5 15,-2 0 0-15,2 0-2 0,-2 0-4 16,0 0-3-16,0 0-1 0,-2 2-4 16,1-2-4-16,-1 1-2 0,-2 1 1 0,0 0 4 15,-1 0 1-15,-1 0 3 0,-1 0 3 16,-1 2 0-16,1-2 0 0,-1 0 1 16,-1 1-2-16,-2-1 1 0,3 2 0 15,-3-2 2-15,0 2 3 0,-1-2 2 0,1 2 3 16,-2-1 0-16,-2 1 2 0,2 0 0 15,-2 0 0-15,0 1-3 0,-2 1-2 0,0 0 0 16,0 0 0-16,0-1 0 0,-2 1 2 16,0 2 3-16,-2-3 1 0,1 3 0 15,-1 0 2-15,2-1-2 0,-2 1 0 16,-1 1-3-16,1-1 0 0,0 2 0 0,0-3 1 16,-1 3 1-16,1-1 3 0,-2 1 6 15,1-1 1-15,1 1 3 0,0-1 0 16,-1 1-3-16,-1 1 0 0,2-1-4 15,0 1-4-15,-3 1-6 0,3 1-1 0,-3 0-5 16,1 1-2-16,0 1-2 0,-1 0 1 16,3 2 3-16,-2 0-1 0,1 1 3 15,1-1-4-15,2 2-2 0,0 0-4 0,-1 0-6 16,1 0-2-16,2 0-1 16,2 2-2-16,0 0 1 0,0 0 1 0,3 0-4 15,1 0-1-15,-2 2 2 0,2-2-1 16,3 1 0-16,-1-1-4 0,1 2 4 0,1 0-1 15,1 0-5-15,-1 0-1 0,3 2 1 16,2-1 2-16,-1 1-1 0,1 0-1 16,2 2 0-16,2-1 0 0,-2 3 3 15,2-3-2-15,2 3-3 0,0-2 0 0,0 1 3 16,3-1 0-16,1 0-5 0,0-1 2 16,1 1 3-16,1 0 1 0,1-1-2 15,1 1-2-15,3 0 5 0,0-1-1 0,1 1-4 16,3 0 1-16,2 1 1 0,3-1 1 15,1 1 0-15,0 1-2 0,2 0 2 16,3-1-2-16,0 1 4 0,-1-1 0 16,3-1-1-16,-1 0 1 0,3-1 2 0,-2-1-5 15,1 2-2-15,1-2-2 0,0-1 1 16,0 1 3-16,-1-2 0 0,5 2 1 16,0-2 0-16,0-1 2 0,5-1-4 15,-1 0 5-15,4 0 0 0,1-4 0 0,1 1 1 16,3-1-2-16,2 0 3 0,0-2-6 15,-1 2 0-15,1-1-1 0,2 1 1 16,-2-2 0-16,2 2-1 0,-2-2-1 0,2 2 1 16,-1-1 0-16,1 1 0 0,0-2 0 15,0 0 1-15,0 1-1 0,0-3-1 16,2 2-2-16,-2-2 0 0,2-1 2 16,0 1-2-16,0-1 1 0,0-1 1 0,2 0 2 15,0-1 3-15,1 0-1 0,1-1-1 16,-2-1 2-16,2-3-2 0,-2 3-1 15,3-2-2-15,-1-2-1 0,0 1 1 16,0-1 0-16,1 0 1 0,-3-2-1 0,2 2-1 16,-2-2 1-16,-2-1-1 0,0 1 0 15,-2 0 0-15,-2 0-2 0,2 0 2 16,-2-2 1-16,0 0 1 0,-1 0-2 0,1 0 0 16,0-2 4-16,0-2 2 0,0 1 1 15,-3-1 0-15,3-2-1 0,-2 0 1 16,-1-1-2-16,1 1-3 0,0-2-3 15,-3 1 0-15,-1-1 2 0,-1 0 0 0,1 1 0 16,-3-1 1-16,-2 1 3 0,3-1-1 16,-3 0 0-16,2 1 0 0,-2-1-2 15,1-1-1-15,-1-1-2 0,0 1-2 16,0-3 2-16,-2 1 0 0,0-1 1 0,1-1 0 16,-3-2 2-16,-1-1 2 0,-1 1-1 15,-2-2-1-15,0 0-1 0,-5 0 2 16,1 2-1-16,-1-3 0 0,-3 3 0 15,-1 0 0-15,-2 0 1 0,-2-1 0 0,-2 1-1 16,0 0 2-16,0 0-3 0,-2-1 2 16,0 1 0-16,-3-2 0 0,1 2 2 15,0-2-2-15,-3 0 2 0,1-1-3 0,-1 1 3 16,1 0 0-16,0-2 1 0,-3 2 4 16,1-2 6-16,-3 2 8 0,0-2 3 15,1 2 8-15,-3-3 4 0,-2 3 3 16,0-2 0-16,0 2 2 0,-2-2-1 0,0 2-5 15,-2 0-3-15,0 0-1 0,-2-1-3 16,0 3-5-16,-3-2-1 0,1 2-2 0,-3-2-1 16,1 1 0-16,-1 1 0 0,1 0-1 15,-3 0-1-15,1 0-1 0,-3-3 2 16,0 3-3-16,1-2-3 0,-3 2-5 16,-2-2 0-16,0-1 1 0,0-1-2 0,0 2-4 15,-2-2 4-15,-2 0 1 0,2 0 2 16,-2 0-3-16,-3-2-2 0,1 2 0 15,0-2-3-15,-3 2 0 0,-1-2-2 16,-1 0 0-16,1 0 1 0,-5 2 1 0,0-2-1 16,-1 2-2-16,-1-2 5 0,-2 2 0 15,-2-2-5-15,-1 0-1 0,1 0 4 16,-2 2 2-16,0-2-5 0,-2 0 1 16,-1 2 0-16,-1-2 1 0,-3 0-4 0,1 2 0 15,-3-2 1-15,0 2 0 0,-1-2 2 16,-3 2 3-16,0 0 2 0,0 2-4 15,0-2 3-15,0 2-2 0,-2 0 2 0,0 0-4 16,-2-1 0-16,0 1 3 0,-3 2-2 16,-1 0 0-16,0 0 0 0,-1-1 0 15,-1 1-2-15,1 0 1 0,-1 0 1 16,1-1 2-16,1 1 2 0,0 0 2 0,-1 0-2 16,1-1 2-16,-1 3-3 0,1 0-1 15,0-1-3-15,-1 1 1 0,1 2 0 16,0-1-2-16,-1 1 2 0,1-1-1 15,-1 3 2-15,-1-1-3 0,2 1 4 0,-3-1 0 16,1 3 0-16,-1-3 1 0,1 3-1 16,-1-1 5-16,1 0-1 0,1 3-3 15,1-1-2-15,1 0-2 0,-1 0 0 0,2 3 1 16,-3-3 2-16,1 2 3 0,-2 0 0 16,1 2-3-16,-1 0-11 0,-3 2-30 15,-2 4-52-15,-2 0-83 0,-4 6-95 16,0 1-91-16,-2 2-86 0,2 5-67 0,0-1 3 15,2 2 56-15,4-4 82 0</inkml:trace>
  <inkml:trace contextRef="#ctx0" brushRef="#br0" timeOffset="60191.09">25760 14971 14 0,'0'-2'41'0,"0"1"-3"0,-2-1-5 16,2 0-3-16,-2 0-2 0,2 0-2 16,-3 0-6-16,3 2 0 0,-2-2 1 0,2 2 2 15,-2-2-2-15,2 2 3 0,-2-2 0 16,2 2 1-16,-2-2 0 0,2 2-3 0,0-1-1 16,-2 1 0-16,2-2-1 0,-2 2 2 15,2-2 4-15,-2 2 3 0,0-2 0 16,-1 0 2-16,1 0 1 0,0 0 2 15,0 0 1-15,-2 0-6 0,2 0 0 0,-2 0-3 16,1 1-1-16,-1-1-5 0,2 2-4 16,-2-2 0-16,0 2 2 0,-1-2-1 0,1 2-3 15,0 0 0-15,-2 0-2 0,1 0-2 16,-1 0-1-16,0 2 2 0,-3 0 3 16,3 0-1-16,-3 1 0 0,1 3 0 0,-3 0 0 15,3 1-2-15,-3 3 0 0,1-1 2 16,-3 1 2-16,2 1 0 0,-1 1 1 0,1 1 3 15,-2 1-1-15,1 1-2 0,1 2 0 16,-2 0 3-16,3 4-2 0,-3 0 4 16,3 2 2-16,-3 2-1 0,2 3 1 0,1 1-2 15,-1 3 0-15,0 1-2 0,1 3-3 16,-1 0 0-16,1 4 2 0,-1 0-1 0,1 0 2 16,-1 2-2-16,0-2 3 0,1 2-1 15,-1-2-1-15,-1-2 1 0,1 2 2 0,-2-4 0 16,1 2 3-16,-3-2 2 0,0-1 4 15,-2-1 3-15,-2-2 2 0,0 1 6 16,-4-5 1-16,-1 1 5 0,-3-2-2 0,-1-3-1 16,-3-1-1-16,-1 0-4 0,-2 0-3 15,-2-2-3-15,0-2-5 0,-4 0-3 16,0 0-3-16,-3 0-5 0,1-2-1 0,-5 0 0 16,1-1 0-16,-3-1 0 0,0 0-2 15,-1-2 3-15,-3 1-3 0,0-3-1 0,0 1 1 16,0-1-7-16,0 0-2 0,0-1-3 15,-2-1 0-15,-2 1-1 0,0-2-3 0,-3-1 4 16,-1 1 3-16,0-2-1 0,-3-1 1 16,-1-1-2-16,-3 2 1 0,0-2-2 15,-2-1 1-15,-2-1 1 0,-2 0 1 16,-2 0 1-16,2-2-1 0,-2-2-4 0,2 0 1 16,-3-1-2-16,1-1-3 0,0-4-1 15,-2 0 0-15,-3-1 2 0,-1-1-1 0,-1-1 2 16,1-2 1-16,-1 1 2 0,-2-1 0 15,-1 0 3-15,1-1-1 0,-2 1-2 16,3 1-2-16,-3-1-4 0,2 2 0 0,0-1-3 16,1 1-4-16,-1-1 2 0,-2 1 1 15,0 1 0-15,1 1 1 0,-3-1 4 0,0 1 3 16,-2-1 0-16,0 3-2 0,0-3 4 16,0 3 1-16,0-3-3 0,0 2 0 15,0 1-3-15,4 1 3 0,-2-2-4 0,2 3-3 16,1-1 3-16,-1 0 0 0,2 1 2 15,-2-1 1-15,3 0 1 0,-1 0 3 0,0 3-1 16,1-1 1-16,-1 0-1 0,0 4-2 16,1 0-1-16,1 0 0 0,1 4-5 15,1 0-1-15,3 1-1 0,-1 1 0 0,3 2-1 16,2-1 1-16,0 3 1 0,0-1 3 16,4 1 1-16,0-1 0 0,5 1 3 15,-1 1-2-15,5-1 2 0,-1 1 0 0,1 1 0 16,2 1 2-16,-1 0 1 0,3 3 1 15,0-1-2-15,4 0 1 0,0 2-1 16,5 0-1-16,-1 1-2 0,4 1 0 0,1 0-1 16,4 0-2-16,0 0 1 0,1 2 0 15,1-2 1-15,5 2 0 0,-3-2-1 0,4 2 2 16,0 0-1-16,0 0 0 0,5 2 3 16,-3 1-4-16,3 1 3 0,-1 0 1 0,1 3-1 15,-1 1 0-15,1 1-2 0,-3 3 0 16,2-1-1-16,-1 3-2 0,1-1 0 0,-1 0 1 15,1 0 1-15,1 1 0 0,-1-1 0 16,1-2 6-16,1 3 3 0,1-3 2 0,1 0 2 16,1-1 0-16,4-1 2 0,0-1-1 15,2-2-2-15,2-1-4 0,3-1-1 16,1-2 1-16,3-2-1 0,1 0-3 0,3-2 1 16,2 0 0-16,2-2 4 0,2 0-4 15,2 0 1-15,3-1-1 0,1-3 1 0,3 2 1 16,3-1-3-16,5-1 3 0,5 0-1 0,3 1 3 15,5-3-1-15,4 2 0 0,2-1-1 16,7-3-4-16,1 3 3 0,3-3-2 0,4 1-1 16,0-3 2-16,4 3 1 0,4-3 0 15,1 3 1-15,3-2 2 0,5 1-1 0,2-1-4 16,2 1-1-16,4 1 5 0,3-1-3 16,6 1-1-16,2 1 0 0,6-1 1 0,2 1-1 15,5-1-1-15,1-1-4 0,8 3 0 16,1-3 5-16,6 1 1 0,5-3 2 15,4 1 3-15,4 0 1 0,3-1 1 0,3 1-3 16,3 0-3-16,0-1 0 0,1 1-2 16,1-1 4-16,2 1 0 0,2 0-3 15,0-1 1-15,2 1-1 0,1-1-2 16,-1 1-2-16,0 0-1 0,0-1 6 16,0 1 0-16,-2 1 1 0,2 1 0 15,-1 0 0-15,-4 1 1 0,1 2-5 16,-4 1 1-16,-4-1-1 0,-1 2 1 0,-4-1 3 15,0-1 2-15,-1 0 0 0,-1 1-2 16,-4-3-3-16,-1 0-1 0,1 1-2 16,-2-3-3-16,-2 3 1 0,-3-3 5 15,-1 1 1-15,-1-1 6 0,-2 1 3 0,1-2-3 16,-3-1-1-16,-2-1-4 16,0 0 2-16,0-1-4 0,-2-1-2 0,-2-2 3 15,0-2 0-15,-5-2-1 0,-1 0 1 16,-1-2-2-16,-1-1 5 0,-3-3-3 15,0-1 2-15,-2-3 2 0,3 1-2 0,-3-1 1 16,2 1-4-16,-2-1-1 0,2 3 0 16,-2-3-2-16,1 3-1 0,-1-1 1 15,-4 1 4-15,0-1 2 0,-5 1 1 16,1-1 1-16,0 1-1 0,-3-1-1 16,-1 1-1-16,-1-1-1 0,0 1-1 15,-1-1 0-15,1 1 1 0,1-1-2 16,-1 1-2-16,3-1 0 0,-3-1 0 0,-2-1-1 15,1 1 3-15,-5-1 0 0,-4-1 2 16,-3 0-1-16,-3-3 1 0,-5-1 2 16,-4 0-3-16,-4 0 2 0,-2 2-1 0,-3-2 0 15,-1 1-2-15,-3 1 1 0,-2 0-1 0,0 0-1 16,1 1 1-16,-1-1-1 0,0 2 0 16,-2-1 1-16,2 1-1 0,1 0-1 0,-1-1-2 15,-2-1-1-15,2 2 2 0,0-1 0 16,0-1 1-16,1 2-2 0,-1-2 2 0,2 1 2 15,1-1-4-15,-1 2 1 0,2-3 0 16,-1 3 1-16,1 0 1 0,1-1 1 0,-1 1 1 16,-2 2-1-16,3-1 0 0,-1 3 2 0,1-1 0 15,-1 3-1-15,3-1 1 0,-3 2-2 16,3 1 1-16,-1-1 1 0,1 0-1 0,-1-1 0 16,3 1 5-16,-2-2 0 0,1 1-3 0,-1-1-2 15,2 0 1-15,-3-1-1 0,1-1 0 16,-1 1 1-16,1-1 5 0,-3-1 3 0,-1-1-1 15,-1-1-1-15,-4 0-2 0,0-1 1 16,-2-1-1-16,-2-2 0 0,-2 0 2 0,-3-4-1 16,-1 0 1-16,-5-2-2 0,-2 0 0 0,-2-3-2 15,-2-1-1-15,-4-2 2 0,-2-1 2 0,-3-1 6 16,-1-1 4-16,-3-2 7 0,-4-1 6 16,-4 1 4-16,-3 0 2 0,-1-1-2 15,-5 1-2-15,-2 0-5 0,-4 0-7 0,-4 1-4 16,-3-1-5-16,-3 2-1 0,-3-1-1 0,-2 1 3 15,-4-1 1-15,0 1 0 0,-4 0-2 16,-1 1 3-16,-1-1 0 0,-3 1-3 16,1-1-1-16,-3 1-2 0,3 1 0 0,-3-1-3 15,2 1-5-15,-1-1-2 0,1 3-3 16,-2-1 5-16,3 1 2 0,-1 1 3 0,3 0 1 16,-3 1 3-16,3 1 4 0,-3 0-1 0,3 0-3 15,-3 3 0-15,1-3 3 0,-1 2-5 16,0 2-1-16,-1-2 1 0,1 2 0 15,-1 2-3-15,-3-2 0 0,0 2 0 0,0 0 1 16,-4 2-2-16,0-2 2 0,-4 2 1 16,0 0 0-16,-3-1-1 0,1 3-4 0,-3 0-1 15,-1 0-1-15,-1 0 2 0,-2-1-2 16,1 1 2-16,-5 2 6 0,0-3 3 0,0 3-2 16,-2-2 0-16,-1 2 1 0,1-1-2 15,0 1 1-15,-2 0-2 0,2-1 1 16,-2 1 0-16,2 0 0 0,0-1 3 0,2 1-4 15,-2 0-1-15,2-1 1 0,0 1-3 16,-2 0 0-16,0-1-2 0,-3 1 1 16,-1 0-2-16,-2-1-3 0,-3 3 1 0,0-3 2 15,-1 3 0-15,-1-2 0 0,-2 1 4 16,1-1-1-16,-1 1-2 0,2-1 2 0,0 0 0 16,1-1-2-16,1 1-1 0,1 0-1 15,-3 1 2-15,0-1-3 0,1 2 0 0,-1-1 2 16,2 1 2-16,1-1 2 0,-1 3-3 15,1-1-6-15,-1 3-4 0,3 1-16 16,-1 2-34-16,1 2-58 0,2 2-85 0,1 2-83 16,5 4-81-16,3 3-70 0,3 3-55 15,3 1 14-15,1 2 61 0,5 1 75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10:16:27.6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19173 10639 73 0,'-7'-1'74'0,"-1"-1"1"15,-1 0 1-15,1 0 4 0,0 0 4 16,-3 2-5-16,3-2-6 0,-3 2-8 16,0-2-1-16,1 2-3 0,-1-2-4 0,1 2 2 15,-1-2-2-15,0 2-5 0,-1-2-8 16,-1 2-4-16,0 0-6 0,-1 0-2 16,-1 0-2-16,-2 0 0 0,0 0 5 15,0 0 0-15,-2 0 2 0,0 0 0 0,-2 2-2 16,-1-2 0-16,-1 2 2 0,0 0-1 15,-3 2 2-15,-1 0 1 0,-1 0-1 16,-1-1 1-16,-3 1-3 0,0 2-2 16,-4 0-5-16,0-1-2 0,0 1 0 0,-4 0-1 15,0-1-1-15,0 1 1 0,-3 0-1 16,-1 0-4-16,2-3-2 0,-3 3 0 16,3-2-2-16,-3 2-1 0,3-3 0 15,-2 3 2-15,-1-2 2 0,-1 2-1 0,1-3-3 16,-1 3 3-16,-1-2 2 0,0 2 5 15,1-1 4-15,-1 1 5 0,1 0 6 16,-1 0 3-16,1-1 4 0,-1 1 4 0,0 0 3 16,1-2 2-16,-1 1 1 0,1-1-1 15,-3 2-2-15,3-1-10 0,-3 1-5 16,0 0-10-16,0 2-4 0,1-3-2 16,-1 3-5-16,0-2 2 0,3 1-2 0,1-1 2 15,1 2-2-15,-1-3-4 0,1 3 0 16,2 0-3-16,-1 1 3 0,3-1-5 15,-2 1 1-15,2 1-4 0,2-1 0 16,-1 1 0-16,1 1-3 0,4-1 3 0,1 1 1 16,-1-1 1-16,4 1-1 0,0 1 0 15,1-1 0-15,3 2-5 0,1-1 1 16,0 1-3-16,1-2 0 0,3 3-1 16,0-1 0-16,0 0 0 0,2 3-1 0,2-3 2 15,0 2-1-15,0-1-1 0,0 1 0 16,2 0 2-16,-2 0-1 0,2 1 0 15,1-1 2-15,-1 2-2 0,0 0 0 0,0 0 0 16,0 0 1-16,1 2 2 0,-1 1-2 16,0-1 1-16,0 0-2 0,0 0 1 0,3 0-1 15,-1 0-1-15,0-2 0 16,1 0 1-16,-1 0 2 0,2 0 0 0,1 0 1 16,-1 3 0-16,0-3-1 0,3 2 0 15,0-2 2-15,1 2-2 0,1 0-2 16,-1 0 0-16,3 0-1 0,0 0-3 15,2 2 1-15,2-2 1 0,0 2 1 0,0-2 1 16,2 2 1-16,2-2 1 0,3 2-1 16,-1-2 2-16,5 0 0 0,-1 0-3 15,3 0 0-15,0 0 2 0,1 0 0 0,3 0-3 16,0-1 0-16,0 1 4 0,2-2-1 16,0 2-1-16,2-2-2 0,3 0 1 15,-1 0 2-15,2 0-1 0,1 1-1 16,3-3-1-16,1 0 6 0,2-2-5 0,2 1 1 15,2-1 0-15,2-2 5 0,0 1 1 16,0-1-4-16,2 1 0 0,0-3-3 0,3 1 2 16,1-1 0-16,1 1-2 0,1-1 3 15,3-1 1-15,2 2 4 0,2-3-6 16,4 1 3-16,0-1-2 0,2 1 1 16,0-2-2-16,3 1-2 0,-3-1 3 0,2 0-4 15,1 0-2-15,-1 1-3 0,1-1 4 16,-1 1 2-16,0-1-1 0,1 2 2 15,1-2 2-15,-1 1-1 0,1-1 1 16,1 0-3-16,-1-1 1 0,3 1-2 0,-3 0 3 16,3 1 2-16,2-1-3 0,-1 2-1 15,1-1 0-15,0 1 0 0,0 1-1 16,-1-1 0-16,1 0 3 0,0-1 0 0,-1-1-2 16,3 0 0-16,-2-1 0 0,2 1 2 15,-2-2 0-15,1 2-2 0,-1-3 1 16,0 3 0-16,0 0 2 0,-3 0-1 15,1-1-1-15,2 1 1 0,-3 0 0 0,3-1-2 16,0 1-1-16,-1 0 0 0,1-2 0 16,-2 0-1-16,-1-1 1 0,1-1 2 15,0 0-2-15,-1 0-2 0,-1-2 3 16,-3 0 2-16,3-2 0 0,-3 2 0 0,0-2-1 16,1 0 2-16,-1 0-3 0,-2 1-2 15,1-3 2-15,-1 2-1 0,0-2 1 16,-2 0 0-16,-2 0 2 0,3 1-2 0,-5-1-3 15,-1 0 5-15,-1 0-2 0,0-2-1 16,-4 1 0-16,1-1 1 0,-1-2 0 16,-1-1-3-16,1-1 0 0,0 1 3 15,-1-3 2-15,-1-1-1 0,1 0 2 0,-1-1-1 16,-1 1 3-16,0-2-1 0,1 0-2 16,-3-1 0-16,1 1 0 0,-3 0 0 15,0-2-2-15,-2 1 0 0,0-1 1 16,-2 0 2-16,-2 0-1 0,2-2 0 0,-2 2-1 15,-2-2-1-15,2 0-2 0,-3-2-3 16,1 2 1-16,-2-2 1 0,-1 0 1 16,1 0 5-16,0 0-1 0,-3 0 5 0,3-2-5 15,-3 2 0-15,-1-2 0 0,-1 0-3 16,0 1 4-16,-1-1-4 0,-1 0 1 16,0 2 1-16,-2-2-1 0,-1 2 0 15,-1-2-1-15,0 2-2 0,-2-2 5 0,-3 2-4 16,1 2-2-16,-2-2-2 0,-3 2 3 15,1 0 5-15,0 2-2 0,-5-2 4 0,0 2-2 16,1 2 2-16,-3-2-3 16,-2 1-1-16,0 1 0 0,0 0-2 0,-2 0 4 15,0-1-2-15,-2 1 1 0,2 0-1 16,-2 0 1-16,2-1-1 0,-2-1 0 16,0 2 4-16,-2-2-4 0,1 0 0 15,-1 0 0-15,0-1-2 0,0 1 0 0,0 2 3 16,-3-2-1-16,1 2-2 0,-1-2 2 15,1 1 4-15,-2 1-2 0,-1 2-2 16,1-2 3-16,-1 1-1 0,-1 1-2 0,-1-1 2 16,0 3-2-16,1-2-1 0,-3 1-1 15,1-1 3-15,-1 2-1 0,-2-1-3 16,-2 1 2-16,0-1 1 0,0 1 2 16,-2-1-1-16,0 1 2 0,-2 0 4 0,-2 1 2 15,1-1-2-15,-1 1 2 0,0-1 1 16,-2 1 0-16,1-1-3 0,-1 1-4 15,-3 1 1-15,3-1-2 0,-3 1 0 16,1-1-2-16,-3 1 2 0,3-1 3 0,-3 0-1 16,0 1 2-16,-1 1-2 0,1-1-1 15,-2 1 3-15,3-1 2 0,-3-1 0 16,0 3-1-16,0-3 1 0,1 0 0 16,-1 1 0-16,2-1-1 0,-1 1 0 0,-1-1 0 15,0 1 2-15,0-1 3 0,1 1-2 16,-3-1-3-16,2 1-1 0,0-1 1 0,-2 1-2 15,0-1-2-15,1 1-3 0,-1-1 7 16,-2 1 0-16,-2-1-2 0,0 1-3 16,-1-1 1-16,-1 2 0 0,-2 1-4 15,2-1 1-15,-3 2 0 0,-1-1 3 16,-1 1 0-16,1-2 2 0,0 3-1 0,-3-1 0 16,-2 0-3-16,3 1 3 0,-3-1-2 15,0 0 2-15,-1 0 0 0,1 1 0 0,-2-1 0 16,-2 0 2-16,2 1-4 0,-2-1-2 15,1-2-2-15,-1 3 5 0,-5-3-2 16,1 2-3-16,-2 1 2 0,0-1 0 16,-3 0 3-16,-1 0-3 0,-1 1-2 0,1-1 1 15,-1 0 2-15,-1-1 2 0,-1 1-1 16,1-2 3-16,-3 3 3 0,2-1-1 16,-2 0-2-16,3 2 1 0,-3 0-2 0,0 1-3 15,1 1 0-15,-3 0 1 0,-2 2-2 16,0-2-2-16,-4 2 0 0,-1 0 1 15,1 0-2-15,0 2 1 0,-2-2 0 16,-1 2-1-16,1 0 1 0,0 1 1 0,2 1 0 16,-3 0-6-16,3 4-7 0,0-1-17 15,2 3-28-15,-2 1-51 0,2 3-88 16,-1 1-97-16,3 2-94 0,5 2-108 0,-1 2-42 16,4 0 15-16,5 2 67 0,2-4 92 15</inkml:trace>
  <inkml:trace contextRef="#ctx0" brushRef="#br0" timeOffset="12958.21">16571 12342 85 0,'-6'-3'74'0,"2"-1"-6"0,-3-2 2 0,-1 2 4 16,2-1 2-16,-3-1 2 0,1 0 0 15,-1 0-2-15,1 1-1 0,1-1-3 16,-1 0-7-16,-1 1-6 0,3-1-8 0,-2 0-6 16,-1 0-5-16,1 3-4 0,-1-3-3 15,1 2-2-15,-1 0-1 0,-1 2-4 16,-1 1-5-16,1-1-1 0,-3 0-4 16,-2 2-1-16,0 2 0 0,0 0 3 0,-1 1 4 15,-4 1 0-15,4 2 2 0,-4 1 0 16,-1 1-1-16,2 2-1 0,-2-1-2 15,-2 4 2-15,2 1-1 0,-3-1 3 0,1 2 2 16,0 3 0-16,-3 1 0 0,3 2 0 16,-2 0 1-16,-1-1-1 0,-1 3-2 15,1 2 2-15,-1 0-2 0,1 0 0 16,-1-1-4-16,2 3 0 0,-3-2-3 16,3 1-2-16,-3-1-2 0,3 2 1 0,-1-2 4 15,1 1 1-15,0 3 7 0,-1 0 3 16,3 1 7-16,-3 2 2 0,3 3 1 15,0 1 1-15,2 2-7 0,-3 0-2 0,3 4-4 16,0 0-1-16,2 0-2 0,-2-2 0 16,2 2 4-16,0-2 2 0,2 2 3 15,-2-2-3-15,2 0 1 0,0 0 0 16,2 2 2-16,0-2-2 0,0 1-3 0,3-1 1 16,1 0-1-16,1 0 0 0,-1-1-2 15,3-1 0-15,-1 0 5 0,3 0 3 16,-3 0 1-16,3 2-2 0,0 0-1 0,-1 0-6 15,1 0-5-15,0 0-2 0,1 2-4 16,1-2 0-16,2 2-2 0,0 0 2 16,2-2 1-16,0 2-2 0,2-2 1 0,0 0-3 15,2 0-1-15,3 0 0 0,1 2-5 16,1-2 1-16,-1 1-2 0,3 1 2 16,1 2 0-16,3 0-2 0,0-2 2 0,4 2-2 15,0-2-3-15,4-2-2 0,1 0-1 16,3 0 2-16,3 0-1 0,2-2 1 15,1 0 3-15,5-2 0 0,3 0 0 0,1 0-2 16,2-1 2-16,5-1 0 0,0 2-4 16,4-1 3-16,0-1-1 0,4 0 3 0,0 0-2 15,4 1 1-15,1-3 3 0,3-1-5 16,1-3 2-16,2 1-3 0,2-1 1 16,2-3 0-16,4 0-1 0,4-4-1 0,3-2 2 15,1-4 2-15,3 0 0 0,0-3-2 16,4-1 0-16,0-1 1 0,0-1 2 15,4-1 2-15,1-2 0 0,-1 1 0 0,2-1-1 16,0 2 1-16,3-3-3 0,2 1-5 16,-3 0 1-16,-2-1 0 0,3-1 2 0,-3 0 0 15,-1-2 0-15,1-2 3 0,0 0 1 16,1-4-2-16,1 0-2 0,1 0-2 0,-1-3 2 16,3-1-1-16,-1 1-2 0,1-1 2 15,-1-2 1-15,1 1 1 0,-2-1-3 16,-3 1 0-16,-2-1 0 0,-2 1 2 0,-2-1 0 15,-2 1 3-15,-2 1 1 0,0-1 3 16,0 1-1-16,-1-2-2 0,3 3 1 0,2-3-4 16,0 3 1-16,0-3-6 0,2 1 2 15,3-1 2-15,-3 1-2 0,2-3 3 16,-2 3 0-16,2-3 5 0,1 3-1 0,-1-1-4 16,0 1 1-16,3 1 2 0,-1 2-5 15,0 1 0-15,1 1-1 0,-3 0 1 0,0 2-1 16,0 0 3-16,-1 2-1 0,-3 2-6 15,2 0 1-15,0 0 3 0,2 2 0 16,0-2-3-16,1 1 3 0,1 3 3 16,2 0 2-16,3 0-5 0,2 3 1 0,-1 1-1 15,1 1-4-15,-2 0 4 0,2 1-2 16,-1 1 4-16,1 1 1 0,2 1-1 16,0-2 4-16,-1 2-6 0,3 1-3 0,2-1 1 15,1 0-3-15,-1 0 2 0,0 1-2 16,0-1 2-16,0-2-1 0,0 1-1 0,2-1 5 15,-2-2 0-15,2-1 3 0,-2-1 1 16,5-1 2-16,-1 0-2 0,0-3-4 0,1 3 1 16,-3-2 3-16,-2 1-4 0,0 1-1 15,-2-1-3-15,-2 1 4 0,-3 2-3 16,1-3-1-16,0 3 4 0,0-1 0 0,1 1 3 16,1-3-3-16,2 3 0 0,2-2-1 15,-2-1 0-15,0 1 0 0,0-1 1 16,0-1-3-16,0 0 1 0,-2 0 0 0,0-3-1 15,-1-1 3-15,-1 0 0 0,0 0 3 0,0-2-4 16,-3 0 1-16,-1-2 1 0,-1-2-3 16,-4 1-3-16,1-1 3 0,-5-4 1 0,0 1-3 15,-2-1 1-15,-3-2 2 0,1 1 5 16,0-3-3-16,-2 1 0 0,-1-2 2 0,-1-1-3 16,2-1 3-16,-3-2-3 0,3 0 2 15,-3 0-1-15,1-2 0 0,-1-2 0 0,-1 0-6 16,-3-2 1-16,0-2-2 0,1 0 1 15,-3-1 0-15,-2-1 3 0,0 0 4 0,-2-1 3 16,-2-1 2-16,0 1 0 0,-5-3 1 16,1 3-3-16,-2-3-2 0,-3 2-3 0,0-1 1 15,-1-1 1-15,-3 1-5 0,0 0 0 16,-2-1 1-16,-2-1 1 0,-2-1-2 0,-1 1 3 16,-3-2 2-16,0-1-1 0,-1-1 0 15,-4-2-2-15,3 0 1 0,-3 0-3 0,-2-2 2 16,3 0 1-16,-3 0-2 0,0 0 1 15,-2 0 1-15,3 0-3 0,-3-2 2 0,0 2-1 16,-2-2 1-16,0 2 2 0,-2-2-2 0,-3 2 5 16,-1-2-3-16,0 2 5 0,-3 0 0 15,-2 0-5-15,-1-2 2 0,-3 2-6 0,-2 0 2 16,-2 0-4-16,-4 2 4 0,-1-2 0 16,-3 2-1-16,-3-2 4 0,-2 0 0 0,-2 0-2 15,-2 0 1-15,-2 0 4 0,-2 0 0 0,-2 2-6 16,-1-2 0-16,-3 2 2 0,-1 0-1 15,-1 0-2-15,-1 1 0 0,-2 3 4 0,-2 0 0 16,0-1-2-16,0 3 1 0,-2 0 1 0,-2 1 0 16,-2 1 1-16,-1-1 0 0,1 3 0 15,-2-1-3-15,-3 2-2 0,1 1 1 16,-3-1 1-16,-2 2-1 0,1 3 1 0,-3-1 0 16,-2 0 1-16,-2 2 2 0,-3 2-3 15,-3 0 1-15,-3 2 1 0,-1 1-2 0,-5-1-1 16,-4 2-5-16,0 2 2 0,-5-1 1 15,1 1-2-15,-3 2 5 0,-1-1 0 16,-3 3 3-16,-2-3-1 0,-2 3 3 0,-2 1 1 16,0 0-6-16,-4 1 1 0,-1 1-4 15,-1 2 1-15,-5 0-3 0,-2 1-1 0,-4 1 4 16,0 0 1-16,-2 0 2 0,-2 2-2 16,0 0 1-16,-3 2 5 0,1 0-2 0,-2 0 4 15,1 0-2-15,-1 1 2 0,-1 1-5 16,1 0-2-16,-3 0 2 0,-2 0-5 15,1 1 2-15,-1 1 0 0,0 2 4 0,-2-3-3 16,3 3 2-16,-3-2-1 0,0 1 1 16,0 1-4-16,-2 0-1 0,0 1 3 15,-2-1-1-15,-2 1 0 0,0 1-3 16,-2-1 4-16,-1 1-2 0,1-1 2 0,0 1 0 16,1-3 0-16,-1 3 4 0,2-2-2 15,-2 1 0-15,-3-1 0 0,-1-1 0 16,-1 1-5-16,-1 0 0 0,-1 1 2 15,0-1 1-15,1-1 0 0,-1 1 1 0,0 0 4 16,3-1 2-16,-1 1-1 0,-1-1-2 16,-1 1 3-16,0 0-2 0,-1-1 1 15,1 1-1-15,0 0 2 0,3-1 5 0,1 1 0 16,1-1 1-16,2 1-1 0,-1 0 0 16,3-1-4-16,-2 1-2 0,2 0-6 15,-3-1-3-15,3 1 0 0,-2-3 2 0,2 3 0 16,2-2-1-16,0 0 0 0,2-3 3 15,0 3-1-15,4-2-1 0,0-2 3 16,0 0-2-16,3 0 2 0,-1-1 0 0,1-1-1 16,1 0 3-16,1-1-5 15,-1-1 4-15,3 0 2 0,2-2-2 0,1 0 3 16,3 0 0-16,0-1 2 0,5-3 0 16,1 0 2-16,2 1-1 0,3-3-3 0,0-1 2 15,1 1-3-15,3-1-1 16,0-2-1-16,0 1-1 0,2-1-2 0,2-1-3 15,2-1 0-15,2 2-1 0,2-2 1 16,1 1 1-16,-1-1 2 0,3 2-1 0,-1-1 1 16,3 1 2-16,-1 0-4 0,1 1-1 15,2-1 1-15,2 1 2 0,-1 1 0 16,3 0 0-16,2-1 5 0,-2 1-3 0,3 1-1 16,1 1-2-16,-2-1 0 0,2 1-1 15,0-1-1-15,0 3 3 0,3-3-1 16,-3 2 1-16,2 1-1 0,3-1-2 15,-3 1 1-15,2 1 1 0,1-2 1 0,1 2-2 16,1 1 3-16,0-1-1 0,-1 0-1 16,3 1 0-16,-1 1 4 0,1-2 6 15,0 2-1-15,2-1 2 0,1 1 0 16,1 0-3-16,0 0 0 0,2 0-4 0,2 1-1 16,-2-1 1-16,3 0-2 0,-1 2 3 15,2-2-1-15,0 2 0 0,0-2-4 16,1 3 1-16,-1-3 2 0,0 2-1 15,0 0-2-15,3 0 1 0,-3 0 0 0,2 0-2 16,-1 0 2-16,-1 0 0 0,0 0 0 16,0 1 0-16,3-1 4 0,-3 0-1 15,2-2-2-15,1 2 0 0,-1-2 2 0,0 2-4 16,3-1 1-16,2 1 0 0,-3-2 0 16,3 0-2-16,-1 0 1 0,1 0 2 15,2 1-1-15,-3-1-1 0,3-2 0 16,-3 2 0-16,1-1 1 0,-2 1 2 0,1-2-1 15,-1 2 3-15,1-2 1 0,-1 3-2 16,1-3-3-16,-1 0-1 0,1 2 0 16,-1-1 1-16,1 1-3 0,3-2 5 0,-2 2 3 15,2-1-5-15,-1 1 0 0,1-2 0 16,2 2 0-16,-2 1-2 0,1-1-4 16,-1 0 5-16,2 0 2 0,-2-2 0 15,-1 3-1-15,1-3 0 0,0 2 3 16,-3-2-2-16,-1 1-3 0,1-1-1 0,-1 0-1 15,-3 0 5-15,1 1-1 0,-3-1 0 16,0-2-3-16,0 3 5 0,-1-1-2 16,-3 0-1-16,2 1-3 0,-2-1 2 0,2 0 4 15,-2 0-4-15,2 3 3 0,-2-3-3 16,2 2 3-16,-2-2-1 0,2 1 0 16,0-1 2-16,1 2 0 0,-1-2 3 0,0 1-2 15,0-1-1-15,0 0-4 0,0 1 6 16,0-3 1-16,0 2-3 0,3-1-2 15,-3-1 0-15,0 0-3 0,0 1-13 0,-2-3-18 16,2 1-35-16,-2 1-84 0,0-1-116 16,0 1-121-16,-2-2-128 0,0 1-58 15,0-3-3-15,-4-1 66 0,-1 0 107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10:17:07.2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4547 2549 55 0,'-5'-4'60'0,"1"2"4"0,0-2-5 0,0 2-3 16,-3 1-4-16,1-1-6 0,0 0-6 16,-1 0-7-16,1 0-2 0,0 0-2 15,-1 0-1-15,1 0-4 0,0 0 0 0,-1 0-4 16,1 1-4-16,2-1-6 0,-3 0-1 0,1 0-2 16,0 0-2-16,-3 2 1 0,3-2 0 15,-3 2 0-15,-1-2 0 0,-1 2-2 0,1 0 0 16,-3 0 0-16,0 2 3 0,0-2 2 15,1 2-1-15,-3 0 3 0,-2 0 2 16,2 0-1-16,-2 0-1 0,-2 1 1 0,0 1 1 16,0 0 1-16,0 0-1 0,-2 0 0 0,0 1 2 15,0-1 2-15,-1 2 2 0,1 0 0 16,-2 1 2-16,0-1 0 0,-1 1-1 0,1 3-3 16,0-2 2-16,-1 1-5 0,-1 1 4 15,2-1 1-15,-3 3 5 0,3-1 0 0,0 0 0 16,0 1 3-16,-1-1 0 0,1 1-1 15,0-1 0-15,-1 3 0 0,1-3-1 0,0 2-1 16,0 1-6-16,-1 1-1 0,1 0-6 16,0 0-1-16,-1 1-3 0,1-1-2 0,0 0 0 15,2 0-3-15,2 1 1 0,-3-3-1 16,6 2 0-16,-1-2-1 0,0 3 1 0,0-1-1 16,2 0 1-16,0 2-2 0,2 0-1 15,-1 3 1-15,1 0 0 0,-2 1-1 0,2 0 1 16,1 0 0-16,-1 2 1 0,2 0 0 15,3-2-1-15,-1 2 0 0,1-2 0 16,4 0 0-16,0 2 1 0,-1-2 0 0,3 1 0 16,2 1 2-16,0 0-2 0,2 2-1 0,0 0 0 15,3-1 0-15,1 3 1 0,0 0 2 16,3 1 0-16,-1 3 4 0,3-1 7 16,2 1 1-16,-1 1 3 0,1 3 0 0,2-3 2 15,2 2 1-15,2 0-3 0,0 1-1 16,4-1-3-16,0 0-1 0,1-1-3 0,1-3-1 15,3 3 0-15,-1-3-1 0,3-1 5 0,1-1-1 16,-1 1 1-16,4-3 1 0,0 1 2 16,0 0 1-16,2-4 2 0,2 1 2 15,2-1 4-15,0-2 1 0,3 0-1 0,1 0-1 16,0-2-4-16,1 0-1 0,1-2-4 16,3 2 0-16,-2-1-2 0,1-1 1 0,1 0-1 15,2 0-1-15,0 0-2 0,-1 0 0 0,1-1 0 16,0 1-1-16,0-2 4 0,0 0-2 15,-3 0 1-15,1 3 1 0,-2-3 0 16,-1 0 2-16,1 0 0 0,-3 1 4 0,3-1 0 16,-3 0 2-16,3-2 12 0,1 3 10 0,1-3 11 15,4 0 3-15,0 1 1 0,4-1-3 16,5 0-14-16,3-1-11 0,1-3-14 16,4 1-7-16,4-1-3 0,0-3-1 15,4 0 0-15,0-1-2 0,3-1 1 0,-1 0-1 16,3-2-1-16,-3 0-3 0,3 0 0 15,1 0 1-15,1-2-2 0,0 2 1 16,2-2 2-16,-1 1 2 0,3-1 2 16,0 2-4-16,0-2 1 0,2 2-2 0,0 0 0 15,0-2 0-15,0 2-2 0,-2-2 2 16,0 2-2-16,2-2 0 0,-2 2 2 16,0-2 2-16,0 0 2 0,2 0-1 0,0 0 1 15,0 0 0-15,2 0-3 0,2 0-4 16,-2 0 1-16,2 0 1 0,-1 0 0 15,-3 0 2-15,0-2-4 0,0 2 2 16,0-2 4-16,-2 0 0 0,2 0 0 0,-3 0-3 16,4-1 4-16,-1-1-1 0,0 0-4 15,2 0 1-15,-2 0-3 0,0 1 3 16,0-3-1-16,-4 2 0 0,-1-2-3 0,-3 2 0 16,-3-1-1-16,1-1 1 0,-3 0 1 15,-2 1 5-15,3-1 2 0,-3-2-1 16,-2 3 4-16,0-3 0 0,0-2-1 0,0 3-3 15,-2-3-2-15,-2-1 0 0,0-1 0 16,0 1 1-16,-3 0-1 0,-3-3-2 0,-1 3 1 16,-3-3 0-16,-3 1-1 0,-2-2 0 15,-4 2 1-15,-1-3 4 0,-3 3-2 16,-3-2 0-16,-1 1-1 0,-3-1 1 0,-2 0 0 16,-2 0 0-16,0-2 0 0,-4 1 1 15,0-1 0-15,-5 0 0 0,1 0 0 0,-5 0-1 16,0 0 0-16,-4-1-1 0,0 1 7 15,-4 0 5-15,0-2 8 0,-5 2 12 16,1 0 11-16,-5 0 10 0,1-2 3 0,-3 1-4 16,-2-1-3-16,0 2-11 0,-2-2-12 15,-2 2-8-15,0-2-5 0,0 0-4 0,-2 2-2 16,-3-2-1-16,1 2 0 0,0-2-2 16,-3 1-1-16,-2 1-2 0,3 0 1 15,-3 0-3-15,-1 0 0 0,-1 0 0 0,0 0-2 16,-1-3 2-16,-1 3 1 0,0 0-1 15,-2-2 2-15,-2 2-2 0,-2-2-1 0,0 2 1 16,-1-2-4-16,-1 2 4 0,-2-2 1 16,-1 0 0-16,-1 1 4 0,-1-1-3 15,1 2 3-15,-3-2-6 0,-2 2-1 0,1-2 5 16,-1 2-3-16,-2 0-2 0,0 1 0 16,-2-1 2-16,0 2 4 0,0 0-6 0,-2 1 4 15,0 1-2-15,0 0 1 0,0-1 1 16,-2 3-3-16,-1-2 2 0,1 1-3 15,0 1 1-15,-2-1-2 0,-3 3 0 0,1-3 3 16,-1 3-1-16,-1-1 2 0,-1 1 1 16,1-1-1-16,-1-1 1 0,0 1-2 0,1-1-2 15,1 0 0-15,1-1 1 0,0 1 1 16,-1-1-2-16,1 3-1 0,-3-3 2 16,3 1-1-16,-3 1 0 0,0-1 2 0,-1 1 0 15,1-1 3-15,-1 1-3 0,1 1 0 16,0-3 3-16,1 3-1 0,-1-3-4 0,1 3 3 15,-1-2 1-15,1 1 0 0,-1-1-1 16,0-1 2-16,-1 1 1 0,1-1 0 16,-2 1 1-16,3-1-5 0,-1 1-1 0,1 0 1 15,-1-1 0-15,3 1 0 0,-1-1 0 16,1 1 3-16,-1-1 0 0,1 1-1 16,-3 0 1-16,3-1 0 0,-3 1 1 0,-1-1 0 15,1 3-1-15,-2-3 0 0,-1 3-2 16,1-1-1-16,-2 3 2 0,0-3-1 0,-2 2 1 15,3 1-2-15,-3-1 1 0,0 1 0 16,0 1 2-16,-2-2 2 0,2 3-1 16,0-1 3-16,0 0-1 0,0 2 0 0,2-1-6 15,1 1 0-15,-1-2-2 0,0 2-1 16,2 0 3-16,-1 1-1 0,-1 1 1 16,0-2-2-16,-2 2 3 0,0 0 0 0,0 2-1 15,-2-2 1-15,0 2 2 0,-2 0-2 16,2 2-1-16,-2 0 0 0,0 0 2 0,-1 0-2 15,1 0-1-15,-2 2 1 0,-2-1 2 16,-1 1 0-16,1 0-2 0,0 2 3 0,-1-1-2 16,1 3-2-16,1-2 1 0,-1 1 0 15,0 1 0-15,-1 0-1 0,1-1 4 16,-3 1 3-16,1-1-4 0,-1 1 3 0,-1 0-3 16,1-1 3-16,-1 1 0 0,1-2-1 15,-1 1 1-15,-1-1 0 0,-2 2 2 0,3-1-3 16,-3 1 2-16,2 0 0 0,-1-1 1 15,1 3-6-15,0-3 2 0,1 3-3 0,-1-1-5 16,-2 3 1-16,3-3 1 0,-3 3 2 16,0-3 1-16,1 1 2 0,-1-1 2 15,2-1 0-15,1 0 2 0,1-1 1 0,1 1-7 16,-1-3 1-16,3 1 4 0,1-2 0 0,-1-2-4 16,2 0 1-16,2 0 1 0,-1-2-1 15,3 0-2-15,3 0-2 0,1-2 2 16,0 0-6-16,4-2-6 0,3 0-16 0,2 0-28 15,1-1-55-15,5 1-77 0,3-2-78 0,1 1-72 16,6-1-70-16,3 0-60 0,4-2 6 16,2 3 51-16,4-1 68 0</inkml:trace>
  <inkml:trace contextRef="#ctx0" brushRef="#br0" timeOffset="4080.24">4498 3839 7 0,'0'-2'42'0,"2"0"2"0,-2 0 1 16,2 0-1-16,-2 0-1 0,2 2 1 16,-2-2 1-16,0 2 2 0,0-2-1 15,0 2-1-15,0 0-4 0,-2-2-2 0,2 2-9 16,-2-2-6-16,0 2-6 0,0-1-5 15,-2-1 0-15,-1 0 0 0,1 0 0 0,0 0-1 16,-2 0 0-16,-1 0 1 0,-1 2 0 16,-1-2-5-16,1 2 1 0,-5 0 1 0,0 0 0 15,1 0-1-15,-3 2 1 0,-2 0-1 16,0 0 1-16,-2 2 0 0,-2-2-3 0,-3 1 4 16,1 1 2-16,0 0 3 0,-2 0 4 15,-3 0 6-15,0-1 7 0,1 3 2 0,-1-2 0 16,-1 0 3-16,1 0 2 0,-1 1 1 0,1-1-1 15,-1 0-1-15,1 2 1 0,-2-3-1 16,3 3-3-16,-3-2-1 0,3 2-1 16,-3-1-1-16,3 1-1 0,-3 0 0 0,2 0 1 15,-1 1 0-15,-1-1 0 0,3 2 1 16,-3-1-2-16,0 1-3 0,1-1-2 0,-3 3-5 16,2 1-3-16,-1-1-6 0,1 1-1 15,0 3-3-15,1-1-2 0,-1 2-2 0,0 0 0 16,3 3-2-16,-3-1 0 0,3 0 2 15,-3 2 0-15,3 0 2 0,-1 0 0 0,1 0 4 16,-1 0 3-16,1 0 0 0,-1 0 0 16,3 2 0-16,-1-2-2 0,1 2 1 0,-1 2-5 15,1 0 0-15,0 0-1 0,1 2-1 16,3-1 0-16,0 3-2 0,0 0 2 0,4-1 1 16,0 3 0-16,0-2 1 0,2 1 3 0,3 3 3 15,1-3 2-15,0 3-1 0,3 1 0 0,2-1-1 16,-1 1-2-16,3 0-2 0,2 1-2 15,0-1 2-15,2 0 0 0,2 1-1 0,2-3 0 16,5 3 1-16,-1-3 3 0,5 1-1 16,-1-1-1-16,5 1 1 0,2-1 1 0,5-1-3 15,-1 1-5-15,4-1 0 0,1-1 0 16,4-1-3-16,-1 2-2 0,3-3 0 16,0 1 1-16,2-2 4 0,2 1 2 0,3-1 2 15,-1-2 4-15,2 2 1 0,3-2 0 16,-1-1 1-16,0-1 2 0,1 0 0 0,1 0 0 15,-1 0 4-15,1-2 1 0,1 0 4 16,0 0 2-16,1 0 4 0,3-1 1 16,0-3 1-16,4 2 5 0,0-2-3 0,4 0 1 15,0-1-3-15,1-1-4 0,1 0-5 16,1 1-6-16,-1-3-5 0,0 3-2 16,3-3-2-16,-1 0 3 0,1-1 4 0,1 1 3 15,-1-1 5-15,2-1 1 0,-3 1 5 16,3-2-2-16,-3-3-2 0,3 1-1 15,-1 0-2-15,1-1-3 0,2-1-3 0,2-2-3 16,-1 0 1-16,3 0-2 0,0 0-4 16,2-2 0-16,3 0-2 0,-1 0 0 0,0 0-4 15,2 0-2-15,-1 0 2 0,-3 0-4 16,-2 0 2-16,0 0-2 0,-5 0 2 16,1 0-1-16,0 0-1 0,-3 0 4 15,1 0-4-15,0-2 2 0,-1 0 4 0,3-2 1 16,0 0 5-16,2 1 1 0,-1-3 0 15,1 0-1-15,2-1-2 0,2-1-1 16,-2 0-4-16,2 1-3 0,-2-1-1 0,0 1-1 16,-2-1 1-16,0 0 2 0,-2 1-2 15,-3-1 7-15,3 0-1 0,-2 1 0 16,1-1 0-16,-1 1 0 0,2-1 1 16,-3 0-3-16,3 1 2 0,0-3 2 0,0 3-2 15,-1-3-4-15,1 0 0 0,0 1 0 16,2-1 1-16,-3-1 1 0,1 0-2 15,0-1-1-15,-3 1 3 0,-1-1 1 16,-3 1-5-16,-1-1-2 0,-3 1 2 0,-2 0 4 16,-2 1-3-16,0-1 2 0,-3-1 1 15,-1 1 2-15,0-1 0 0,-1 1-2 16,-1-2 5-16,-3-1-6 0,3 1-2 16,-3 0 2-16,-1-1-2 0,-1-1-1 0,0 2-5 15,-1-3 5-15,-3 1 0 0,0 0-3 16,-2 2-1-16,0-3 0 0,-4 1 3 15,-1 2-2-15,-3-2 1 0,-1 1 5 0,-3 1-2 16,-1 1-2-16,-4-1 2 0,-2 2 2 16,-2-3-1-16,0 3-4 0,-5-1 1 15,1 1 3-15,-5-2-2 0,0 1 1 16,-1-1 1-16,-3 2-1 0,-2-3 1 0,-2 3 1 16,-3-3-1-16,-1 1-1 0,-2 0 0 15,-1 1 2-15,-4-1-1 0,1 2-3 16,-1-1 0-16,-2 1 0 0,-2-1 2 15,-2 1-2-15,0 1-2 0,-4-1 2 0,2 1 0 16,-5 1-2-16,3-1-3 0,-2 1 0 16,-3-1 5-16,1 1-1 0,-1-3 0 15,1 3 0-15,-3-3 1 0,0 1 0 0,-1-1-5 16,-1 1 0-16,0-2-2 0,2-1 4 16,-1 1 1-16,1 0-2 0,0-3 3 15,1 1 1-15,1 2 0 0,3-2 0 0,0 1 0 16,-1-1 1-16,3 2 3 0,2-1-2 15,-3 3-1-15,3-2 0 0,-2 1-3 0,0-1 1 16,-3 1-1-16,3-1 1 0,-2 2 1 16,-3-3-2-16,1 3 2 0,-1-2 0 15,-2 1-1-15,1-1-2 0,-3-1-2 16,0 1-1-16,0-2 3 0,1 2-2 0,-1-3-1 16,0 3 3-16,0-2 0 0,1 1 4 15,-1-1-3-15,-2 2 2 0,2-2 1 0,-1 1 0 16,-3-1 2-16,0 2-3 0,0-3 2 15,-3 1-2-15,-1 0 1 0,-2-2 1 16,0 2 1-16,-3-3-2 0,-1 1-1 0,1 0 0 16,-1 0-3-16,-3 0-4 0,0 2-1 15,0-3 2-15,1 3-1 0,-3 0 3 0,-2 2 1 16,0-1 3-16,0 1-3 0,-4 2 2 16,0 1-2-16,0 1 0 0,-2 1 3 15,-1 0-3-15,-1 3 4 0,2-1 0 0,-3 0 2 16,-1 0 2-16,-1 3 2 0,1-1 2 15,-1 2-4-15,1 0-1 0,-1 0-5 0,3 0-2 16,-3 2-3-16,3 0 1 0,2 0 0 16,-3 2-2-16,3-2 6 0,-2 2-3 15,1-2 2-15,-1 0-1 0,2 0 3 0,-1 0-1 16,3 0 0-16,0 0 1 0,0 0 1 16,0 0 4-16,2 0 0 0,-2 2 2 0,2-2 0 15,-2 2 2-15,-1 0-3 0,1 2-5 16,0-1-3-16,0 1 0 0,0 2-1 15,0 0 0-15,-3 1 0 0,3 3 2 0,-2-1 0 16,0 1-1-16,-3 1-1 0,1 1 0 16,0-1 2-16,-3 0-1 0,3 1 1 0,1-1 2 15,1-1-1-15,0-3 2 0,2 1-2 0,2 0 1 16,2-3 0-16,0 1-1 0,2-2 0 16,0 0 0-16,3 0-1 0,-1-1-1 15,0-1 3-15,3 0-1 0,-1 0-1 0,3 0-2 16,-1-2 0-16,1 2 3 0,1 0-1 15,-1 0 1-15,2 0-2 0,-1 0 0 0,1 1 2 16,-3-1 0-16,1 2-6 0,0 0-6 0,-3 2-1 16,0-3-4-16,1 3-7 0,-1 0-11 15,1 0-11-15,-1-1-28 0,3 1-45 16,-3 2-59-16,3-1-62 0,-1 1-55 0,3 1-45 16,0 3-30-16,-1-1-17 0,3 1 10 15,2-1 42-15,0 2 49 0</inkml:trace>
  <inkml:trace contextRef="#ctx0" brushRef="#br0" timeOffset="12831.02">12571 2536 36 0,'-6'-2'45'16,"-3"0"1"-16,3 0-1 0,-3 0-3 15,3 0 1-15,-3 0-1 0,1 0-6 0,0 2-3 16,-1-2-3-16,1 2-4 0,-3 0-2 16,3 0-3-16,-3 0 0 0,2 2 0 0,-1-2 0 15,-1 2-1-15,1 0-3 0,-1 0 1 16,1 0 2-16,-3 0 0 0,-2 2 2 16,0-1 2-16,0 1 3 0,-2 0 0 0,-2 2-1 15,0 1 0-15,0 1 0 0,-2 0-1 16,0-1 1-16,0 1 0 0,0 1 1 0,-1 1-1 15,1-1 2-15,0 1-1 0,2-1 1 16,-2 1 1-16,2 1 1 0,0-1-1 16,2 1-6-16,-2-1-2 0,2 1-4 0,0 1-6 15,0-1-4-15,0 1 0 0,0 1 2 16,0 2-2-16,0 0 1 0,3 1 1 16,-3 1 0-16,2 2-1 0,-2 0-1 0,2 2 1 15,-2-2 1-15,2 2-1 0,-2 0-1 16,3 0 3-16,-1 0 0 0,0 2-2 0,0-2 0 15,2 1 2-15,-1-1 0 0,1 2 2 16,0-2-1-16,0 0 1 0,1 0 0 0,1 0-1 16,-2 0 2-16,3 2 0 0,-3-2 3 15,3 2 0-15,-3 0 2 0,2-1-2 16,1 1 0-16,-1 2 0 0,1-2-1 0,-1 0 2 16,3 0 0-16,-1-2 2 0,1-1-3 15,3 1-2-15,1 2-2 0,0-2-2 16,0 2-2-16,2-2-1 0,2 0 0 0,0 0 0 15,0 0-1-15,0 2 0 0,2-2 1 16,2 2 0-16,0-2 1 0,0 1-1 16,3-1 2-16,1 2 2 0,1-2 2 0,-1 2-2 15,3 0 0-15,1 2 1 0,1-2 1 16,0 1-2-16,2-1-2 0,-1 2 0 16,3 0 0-16,0-1 0 0,0 1 1 0,2 0-1 15,0 0 2-15,2-2-1 0,1 1 0 16,-1-1 1-16,2 2-2 0,2-2 3 0,1 2 0 15,-1-3-1-15,1 3 0 0,1-2-2 16,1 2 2-16,1-2-1 0,1 0 2 0,0-2 0 16,1 0 5-16,3-1 3 0,2 0 5 15,0-1 3-15,4 0 4 0,1-2 3 0,3-2-2 16,1 0 0-16,3 0-3 0,1 1-5 16,2-3-6-16,0 0-2 0,4 1-2 15,0-3 1-15,2-1 2 0,2-3 7 16,0 1 7-16,1-2 4 0,1-1 3 0,2-3 1 15,1 0 2-15,2 0-1 0,-1-2-7 16,3-2-4-16,2 2-1 0,0-2 2 0,-1-2-6 16,6 1-4-16,-1-1 4 0,2 0 1 15,2-2-1-15,0 2-3 0,3-1 2 0,-1-1-1 16,1 0-3-16,-1-1-4 0,1 1-1 16,-3 0-2-16,2 1-5 0,3 1 2 15,-1-2 0-15,5 2-1 0,0-1-1 0,2-1 1 16,0-2-2-16,4 2-1 0,0-1-3 15,0-1 0-15,0 1-1 0,0-1 0 0,-2 0 3 16,1-1 0-16,-1 1 2 0,0-1-2 16,2-1 4-16,0 1 0 0,2-1 0 15,0-1-2-15,3-1-3 0,1 1 0 0,3-1-1 16,1 1 0-16,1 0-3 0,2-1 5 16,-2-1 2-16,4 1 2 0,0-1-1 0,0-2 3 15,2 0 1-15,0-1-2 0,0 1-1 16,0-2-3-16,2 2-2 0,-2-2-4 15,0-1 3-15,-4 1 0 0,-2 0-4 0,-5 0 4 16,1 0-1-16,-3 0 3 0,-2-2-5 16,-2 1 0-16,1-1 2 0,-1 2-2 15,-2-2 0-15,-2 2-2 0,2-2 1 0,-2 2 1 16,-3 0-3-16,1-2 1 0,-4 2 2 16,-1-1 0-16,-3-1 0 0,-5 2-1 15,-2-2 2-15,-5 0-1 0,-1 0 1 0,-7 0-1 16,-2 0 2-16,-4 0 0 0,-2-2 0 15,-6 2 1-15,-3 0 2 0,-4 0-5 0,-2 0 4 16,-4 0-3-16,-3 0 0 0,-3 0 0 16,-1 0-3-16,-2-1 4 0,1 0-3 0,-3 0 2 15,-2 1 0-15,-2-2-1 0,-2 2 0 16,-1 0 0-16,-3 0 0 0,-2 0-2 16,-5 0-1-16,0 2 3 0,-4-2 2 0,-4 2-2 15,-3-2-1-15,-1 2 3 0,-5 0 0 16,-4-1-2-16,-2 1-1 0,-2 0 2 15,-4 0 3-15,-1 0-2 0,-1 0-3 0,-3 1 0 16,0-1-1-16,1 2-1 0,-3 0-1 16,0 0 0-16,1-1 3 0,-1 1 1 15,0 0-1-15,-2-2-2 0,0 1 0 0,-2-1 0 16,-2 0 0-16,-2 0 0 0,-2 0 4 16,-7 0-1-16,-2 0 3 0,-2-1-3 0,-4 1 2 15,-4-2 0-15,-3 2-2 0,-1-2 2 16,-5 0-2-16,-4-2 2 0,0 2 1 15,-5-2-3-15,3 0 0 0,-2-2 0 0,2 2 0 16,-3-3-1-16,1 1 1 0,0-2-3 16,-3-2 0-16,-1 1 2 0,-1-3 3 15,1 0 4-15,-3-1 0 0,0-1 0 0,1 3 0 16,-5-3 1-16,0 3 0 0,0 1 2 16,-2 0-4-16,0 1 6 0,-2 1 3 0,-3 2-3 15,-3 2-4-15,-3 2-5 0,-1 2 5 16,-5 2-6-16,0 1-5 0,-2 1 7 0,-2 2 5 15,1 1-1-15,1 1-4 0,5-1 1 16,1 3-1-16,2-1-5 0,3 0-5 16,1 1 3-16,3-1 1 0,4 0 3 0,2 3 0 15,2-3 1-15,5 2-1 0,-1 1 0 16,3 1 0-16,2 0 0 0,-3 2 0 16,3 0 0-16,-3 4 3 0,1 2-1 15,0 2-1-15,-3 1-1 0,-4 5-1 0,-2 1-3 16,-4 2 1-16,-4 2-1 0,-3 2 1 15,1 2-2-15,-5 0 2 0,0 0 6 0,1 2 1 16,-1 0 2-16,0 0-2 0,5 0 1 16,-1 2-2-16,3-3-10 0,0 3-6 15,-1-2-10-15,3 0-9 0,0 0-13 0,2 0-21 16,-1-2-30-16,1 1-40 0,0 1-46 16,0 2-53-16,2-2-54 0,0 4-50 0,2-1-51 15,0 5-20-15,2-1 19 0,3 4 46 16,-1 1 56-16</inkml:trace>
  <inkml:trace contextRef="#ctx0" brushRef="#br0" timeOffset="15048.17">17964 9098 80 0,'-6'-4'94'16,"2"3"-25"-16,-3-3-10 0,1 0-2 0,0 0 4 16,-3 0 1-16,1 1-2 0,-1-1-2 15,-1 0-6-15,1 0 3 0,-2 0-5 16,-1 0 0-16,1 1-3 0,-1 1-5 0,-3 0-1 15,-2 0-5-15,0 2-4 0,-4 2-1 16,-1 0-3-16,-3 3-2 0,0 3-3 16,-5 2-1-16,0 3-2 0,-1 4-5 0,-3 2-2 15,-2 4-2-15,2 4-1 0,-2 1-1 16,0 5 0-16,0 1 0 0,0 4 0 16,0 2 2-16,0 4 0 0,2 0-1 15,2 1-1-15,3 3 1 0,-1 0 0 0,5 3-2 16,-1 2-1-16,5 5-1 0,4 1-2 15,2 2 2-15,5 1-1 0,4 1 1 16,3 0-1-16,6 0 1 0,3-2 1 0,7 0-2 16,1-2 3-16,8-2-1 0,1 0 5 15,4-1 2-15,3-3 0 0,6 0 1 16,4-3 1-16,5-1 3 0,3-3 2 16,7-2 6-16,7-2 3 0,3-4 6 0,5-4 7 15,9-1 5-15,3-5 5 0,5-3 5 16,4-4 3-16,4-6 6 0,0-2 6 15,1-5 5-15,3-2-1 0,1-6 8 16,-1-2 6-16,1-2 3 0,3-4-3 0,1-3-3 16,4 0-1-16,0-5-9 0,2-3-14 15,0 0-11-15,0-4-10 0,0-3-12 0,-2-5-6 16,0-1-5-16,0-3-1 0,-2-3-2 16,-2-2-1-16,-1-3-2 0,-1-1-1 15,-3-2-5-15,-1-2-5 0,-3 1-4 16,-4-1 1-16,-6-1 0 0,-5 1 0 0,-4-2 0 15,-6 3 2-15,-6 1 4 0,-7 0-2 16,-4 3 1-16,-7-1 2 0,-6 2 5 16,-6 2 6-16,-6 0 3 0,-5 0 8 0,-4 2-2 15,-6-2 2-15,-5 2-4 0,-3-2-2 16,-5 2-3-16,-5-2-7 0,-1 1 0 16,-7 1 1-16,-1 0-1 0,-8 2-4 15,-3 2-2-15,-5-1 1 0,-4 1 0 0,-6 2-1 16,-4 1 0-16,-5-1-4 0,-4 1 1 15,-4 1-1-15,-4 1-3 0,-5-1-2 16,-2 1 1-16,-6 3 6 0,0-1-2 0,-4 0 1 16,-5 3 2-16,1-1 0 0,-5 0-3 15,-4 2-7-15,-4 2 7 0,-5 2-2 16,-4 4-4-16,-1 2 3 0,-5 1 7 16,-3 6 4-16,-3 3-3 0,0 3-1 15,-1 2 5-15,-1 3-3 0,-1 5-3 0,1-1-3 16,-3 5-3-16,4 1 2 0,1 2-7 15,4 0-2-15,2 2 0 0,2 0 2 0,4 2-4 16,3 2-17-16,3 0-27 0,5 4-67 16,6-1-96-16,3 5-104 0,5 1-109 15,7 2-87-15,7 1-22 0,3-1 40 16,9-2 81-16,5-5 94 0</inkml:trace>
  <inkml:trace contextRef="#ctx0" brushRef="#br0" timeOffset="16139.72">18813 9333 38 0,'-4'-6'91'0,"-1"0"2"0,-1 0-4 0,2-3-3 16,-2-1-1-16,-1-1-4 0,-1-2-2 15,-1-3-5-15,1-1-3 0,-1-4-3 16,1-2-2-16,-3-3-6 0,1-7-5 0,-1-1-7 16,1-8-3-16,-1-4-5 0,0-3-7 15,3-4-2-15,-3-5-1 0,3 1-1 16,-1-2-3-16,1 0 0 0,-1 2 1 0,1 2-5 15,0 1-5-15,1 7-3 0,-1 3-3 16,1 6-16-16,1 6-29 0,0 3-43 16,4 4-48-16,-1 2-68 0,3 2-56 15,3 2-20-15,1 0 10 0</inkml:trace>
  <inkml:trace contextRef="#ctx0" brushRef="#br0" timeOffset="16384.86">18548 7719 77 0,'9'6'91'0,"4"3"-2"0,-1 7-9 0,3 3-13 16,0 3-16-16,2 7-17 0,0 0-14 15,0 3-6-15,0 2-13 0,0 1-28 16,-1-1-58-16,-1 0-37 0,-2-1-17 0</inkml:trace>
  <inkml:trace contextRef="#ctx0" brushRef="#br0" timeOffset="18238.65">17469 6789 237 0,'-4'-3'334'0,"-1"-1"61"0,3 2-1 16,0 0-8-16,0 0-22 0,0 2-31 16,0 0-41-16,2 0-45 0,0 4-52 0,0 2-55 15,4 5-40-15,0 6-30 0,3 6-18 16,-1 6-15-16,0 1-7 0,3 6-10 16,-1 2-8-16,3 2-6 0,-1 0-5 15,1 2-2-15,0 0-14 0,-1 0-20 0,-1-2-41 16,-1-2-84-16,1 0-106 0,-1-3-101 15,1-5-86-15,-1-1-79 0,-4-5-13 16,-2-3 57-16,-2-3 93 0,-4-5 93 16</inkml:trace>
  <inkml:trace contextRef="#ctx0" brushRef="#br0" timeOffset="18428.54">17391 7361 14 0,'-7'-13'204'16,"5"1"26"-16,0-1 1 0,4-1-7 0,4 1-4 15,1 0-15-15,3-1-21 0,3 1-27 16,2 0-33-16,2-2-34 0,0 1-32 16,4-1-45-16,0 2-70 0,0-1-84 15,3 1-88-15,-1-2-84 0,0 1-44 0,0-1-1 16,-4 2 41-16</inkml:trace>
  <inkml:trace contextRef="#ctx0" brushRef="#br0" timeOffset="18583.62">17782 6963 181 0,'2'2'308'0,"-2"1"71"0,2 5 19 16,-2 4 0-16,2 1-18 0,1 4-32 15,-1 2-46-15,0 4-64 0,0 0-72 0,0 2-67 16,2 1-45-16,1-1-45 0,-1 0-79 16,0 0-117-16,2-3-124 0,-1 3-134 15,1-4-83-15,-2 0-25 0,3-4 40 0,-3-3 97 16</inkml:trace>
  <inkml:trace contextRef="#ctx0" brushRef="#br0" timeOffset="18786.77">17947 6949 10 0,'2'-15'329'15,"-2"4"79"-15,2 3 77 0,1 6 3 16,-1 2-48-16,0 6-71 0,0 5-72 15,0 5-71-15,0 1-74 0,0 6-60 0,3-1-40 16,-3 5-46-16,2 0-79 0,0 1-119 16,0 1-123-16,1 0-131 0,-1-5-92 15,0 1-25-15,-2-4 39 0,0 0 97 16</inkml:trace>
  <inkml:trace contextRef="#ctx0" brushRef="#br0" timeOffset="18971.37">17909 7218 275 0,'-2'-2'322'0,"0"0"26"0,0 0-36 15,4 0-66-15,0 1-70 0,2-1-55 16,3-2-32-16,-1 0-27 0,5 0-52 16,-1-2-76-16,3-1-88 0,0-3-97 15,1-1-77-15,1-2-39 0,0-3 7 0,-2 3 51 16</inkml:trace>
  <inkml:trace contextRef="#ctx0" brushRef="#br0" timeOffset="19093.08">18140 6978 223 0,'6'4'332'0,"1"3"63"0,-1 3 0 16,2 3-14-16,1 1-31 0,-1 3-44 16,1 0-54-16,-1 0-60 0,1 2-63 0,-1 2-77 15,1-2-105-15,-1 0-115 0,1-2-122 16,-1 0-120-16,0-1-83 0,-3-3-20 15,-1-2 44-15,-2-1 84 0</inkml:trace>
  <inkml:trace contextRef="#ctx0" brushRef="#br0" timeOffset="19269.49">18150 7119 91 0,'-2'-8'244'15,"2"1"28"-15,0-1-25 0,2 2-46 16,3-1-52-16,1 1-40 0,2-2-30 0,5 1-36 15,0-1-52-15,2-1-61 0,2-1-68 16,0 1-77-16,2-3-52 0,-2-1-19 16,-3 0 17-16</inkml:trace>
  <inkml:trace contextRef="#ctx0" brushRef="#br0" timeOffset="19391.25">18413 6888 21 0,'8'2'252'15,"-1"4"61"-15,-1 4 32 0,0 3 15 0,1 2-2 16,-1 2-16-16,-2 4-35 0,3 2-50 15,-3 0-62-15,2 2-63 0,-1-2-67 16,1 0-98-16,0-1-123 0,3-1-131 16,-3-4-138-16,2 1-74 0,-1-5-24 0,-1-4 41 15,1 1 92-15</inkml:trace>
  <inkml:trace contextRef="#ctx0" brushRef="#br0" timeOffset="20093.03">18697 6900 74 0,'-3'2'239'0,"1"0"38"0,0 2-7 16,2-1-6-16,0 3-2 0,0 2 1 15,2 3-4-15,3 1-6 0,-3 3-18 16,2 2-30-16,0 2-36 0,2 2-35 0,1 2-30 16,-1 0-28-16,1 0-25 0,-1-1-16 15,0 1-11-15,3-2-9 0,-3 0-4 16,0-2-4-16,1-2-1 0,-3-1-3 16,0-3 1-16,0-2-3 0,1-1 1 0,-3-3 3 15,0 1-1-15,0-2-1 0,0-2 2 16,-2-2 4-16,2-1-6 0,-2-1 2 15,2-1 1-15,-2-3-1 0,2-2-4 16,-2-2 3-16,3-1 4 0,-3-3-4 0,2-1 0 16,-2 0 2-16,2-2 1 0,0-1-2 15,0 1-4-15,0 2 3 0,0-3-3 16,0 3 0-16,1 2 4 0,-1-1-5 0,0 1 6 16,0 1 4-16,0 3 5 0,0 1 5 15,0 0 3-15,-2 1 3 0,2 1 4 16,-2 2-4-16,2 0-2 0,-2 0-6 15,3 0-3-15,-1 2-2 0,2-2-3 0,-2 2-2 16,2-2-1-16,3 0 0 0,-1 1-3 16,0-1-1-16,3-2 0 0,-1 2-1 15,1-2-1-15,-1 2 2 0,1 0-3 0,1 2-4 16,-1 0-11-16,1 4-24 0,-1 0-58 16,-1 0-104-16,1 1-102 0,-1 1-96 15,1 0-71-15,1-4-54 0,1 0 7 0,-1-4 73 16,1-2 92-16</inkml:trace>
  <inkml:trace contextRef="#ctx0" brushRef="#br0" timeOffset="20248.86">19097 6976 21 0,'2'-8'251'0,"-2"1"63"0,0-1 30 15,0 3 10-15,0 1-5 0,-2 4-14 16,2 0-27-16,-3 4-43 0,3 3-52 16,-2 3-52-16,2 3-47 0,0 0-39 15,0 1-37-15,0 1-61 0,2-2-88 0,1 1-100 16,-1-1-101-16,2 0-101 0,0-3-84 15,0-3-7-15,-1-1 49 0,1-2 82 16</inkml:trace>
  <inkml:trace contextRef="#ctx0" brushRef="#br0" timeOffset="20372.41">19139 7007 65 0,'-4'0'226'0,"-1"3"23"0,1 3-37 15,0 2-48-15,-2 1-47 0,1 3-44 16,1-1-62-16,0 1-79 0,0-5-99 0,2 1-50 15,2-2-27-15,-3-5-9 16</inkml:trace>
  <inkml:trace contextRef="#ctx0" brushRef="#br0" timeOffset="20563.25">19308 6786 294 0,'4'-2'510'0,"1"2"70"0,-5 4 45 0,2 3-75 15,-2 5-117-15,0 1-144 0,0 2-112 16,0 2-70-16,0 2-43 0,2 0-31 16,0 0-37-16,0 0-64 0,2 1-121 15,1-3-139-15,1 0-141 0,-2 0-100 0,-2-2-35 16,0-1 26-16,-2-3 98 0,-2 0 128 16</inkml:trace>
  <inkml:trace contextRef="#ctx0" brushRef="#br0" timeOffset="20700.49">19289 7022 25 0,'0'-4'253'0,"2"0"50"0,0 0 19 16,3 1-21-16,-1-1-43 0,2 0-40 0,1 0-47 15,1-2-52-15,3 3-87 0,-1-3-106 16,3 0-105-16,2-1-119 0,-3-3-61 16,3 1-29-16,-2-3 24 0,0 1 62 15</inkml:trace>
  <inkml:trace contextRef="#ctx0" brushRef="#br0" timeOffset="20814.02">19602 6864 206 0,'9'13'331'0,"-3"2"61"0,1 2-9 0,-1 1-29 15,-2-1-50-15,0 0-56 0,1-2-64 16,-1 0-74-16,0 1-112 0,0-1-125 16,1-2-123-16,-1-3-128 0,-2-1-68 0,2-3-18 15,-4 0 43-15,2-3 79 0</inkml:trace>
  <inkml:trace contextRef="#ctx0" brushRef="#br0" timeOffset="20980.96">19630 6972 80 0,'2'-4'271'0,"2"1"47"0,3-1-9 16,-1 2-40-16,0 0-47 0,5 0-50 16,0 0-55-16,1-2-66 0,1 1-79 15,4-1-74-15,-2 0-70 0,2-4-62 16,0 1-59-16,-1-1-23 0,1-1 20 0,0-1 43 15</inkml:trace>
  <inkml:trace contextRef="#ctx0" brushRef="#br0" timeOffset="21056.62">19954 6860 16 0,'13'6'121'0,"-3"3"-20"0,-1 1-29 0,-1-1-44 16,1 3-78-16,-3-1-42 0,-4 0-27 16</inkml:trace>
  <inkml:trace contextRef="#ctx0" brushRef="#br0" timeOffset="21211.98">19869 6734 126 0,'-8'-7'243'0,"-1"-1"11"16,1 2-42-16,1 2-91 0,3 1-108 15,0-1-129-15,0 0-74 0,-1 0-36 16,-1 0-18-16</inkml:trace>
  <inkml:trace contextRef="#ctx0" brushRef="#br0" timeOffset="32123.56">23247 8925 27 0,'0'0'48'0,"-2"0"-2"15,2 0 8-15,-2 0 12 0,2 0 15 16,-2 0 17-16,2 0 19 0,-2 0 14 16,2 0 11-16,-2 0 0 0,0 0-2 15,0 0-6-15,-1 0-4 0,1 0-7 0,0 0-11 16,0 0-9-16,0 0-11 0,-2 0-14 16,-3 2-15-16,1-2-16 0,-2 2-10 15,-3 0-9-15,0 0-7 0,-1 1-4 16,-3 3-2-16,0 0 4 0,-2 1 4 0,-2 3 3 15,-2-1 8-15,-2 3 5 0,-1 1 3 16,1 2-1-16,-4 3-3 0,-1 1 2 16,1 0-4-16,-3 2-2 0,0 2-1 15,1-1 0-15,-3 1 3 0,0 2 1 0,0 2-4 16,-2-1 3-16,1 3 1 0,-1 1 1 16,0 1 0-16,0-1 1 0,2 3 6 15,1 1 2-15,-1-2-1 0,2 3 1 0,3 1-4 16,-1 0-7-16,3 0-3 0,1 2-7 15,3 2-3-15,2 2-8 0,0 2-1 16,4 2 4-16,1 1-5 0,3 3-1 16,5 1-1-16,1-1 4 0,5 1-2 0,2 1-4 15,7-1 1-15,2 1 1 0,5-3-4 16,4 1 0-16,5-1 0 0,2 1 2 16,3-1 2-16,4-1 0 0,0 0 5 15,4-3-1-15,0-1 0 0,4-2 0 0,1 0-3 16,3-2-1-16,1 0-2 0,4-2 4 15,2-2 2-15,2-1-2 0,2-1 1 16,4-2 2-16,3 1-4 0,3-3-5 0,5 1-4 16,2-5 1-16,5 1-1 0,3-4-2 15,1-2 2-15,1-2 0 0,3-2 1 16,2-4-1-16,0 1 3 0,2-5 0 0,2-3-1 16,0-2 0-16,0-4-1 0,5-2-1 15,-1-4 3-15,5-3-6 0,-1-3 4 16,1-3-2-16,-3-4 1 0,1 0-2 0,-3-4-2 15,-1 0 2-15,-1-4 3 0,-4 1 3 16,-2-3-5-16,-2 1 3 0,-3-1-1 16,-1-2 0-16,-3 1-4 0,1 0-1 0,-3-3 3 15,0 1-2-15,-2-1 0 0,1-1-1 16,-1-2 0-16,-2-2-1 0,-4 0-3 16,0 0 3-16,-7-4 1 0,-2 0 2 15,-1 0-3-15,-7-2 4 0,-3-2-2 0,-3 1 2 16,-3-1 0-16,-3-2-1 0,-5 1 0 15,-2 1 0-15,-3 0-1 0,-3 0 2 16,-3 3-2-16,-4 1-1 0,1 0 1 16,-6 2-1-16,-3 2 1 0,0 2-2 0,-5-1 0 15,-3 1 4-15,-1 2-2 0,-4 0 4 16,-4 1 2-16,-1 1-2 0,-3-1 1 16,-1 3 2-16,-3 1 3 0,-3 1-7 0,0-1 2 15,-4 3 2-15,0 1-1 0,-2 0-4 16,0 0 1-16,-1 0 4 0,-3 3-2 15,0 1-3-15,-3 0 1 0,-1 0-1 0,-1 0 0 16,-4 2 0-16,-2-2-1 0,-4 2 1 16,-2-2 0-16,-3 0 3 0,-6 0-3 15,0-2-4-15,-4 2-1 0,-2-2 4 16,-2 0-1-16,-2 0-4 0,-3 1 4 0,-1-1 4 16,-3 0 0-16,0 0-4 0,-4 2 1 15,0 0 5-15,-4 0-3 0,0 0-1 16,-5 0-2-16,-3 2 0 0,-5 2 0 15,-2 0-5-15,-2 0 5 0,-3 2 2 0,-1 1-1 16,-3 3 2-16,1-1 3 0,-3 3 1 16,-1 1-1-16,-1 2-3 0,-2 1 2 15,-4 3-8-15,0 0 0 0,-4 4 2 0,-1 0-1 16,-1 2 1-16,2 1-6 0,-1 1 7 16,3 0-2-16,2 1-6 0,4 1-8 15,0 1-15-15,3 3-17 0,-1-1-65 0,2 5-108 16,1 3-120-16,3 0-128 0,1 5-88 15,2 1-29-15,2 4 34 0,0-3 94 16,-1 1 114-16</inkml:trace>
  <inkml:trace contextRef="#ctx0" brushRef="#br0" timeOffset="49925.47">25688 12289 56 0,'4'-2'91'0,"0"0"3"16,1-1-7-16,-3 1-4 0,2-2-3 16,-2 2-4-16,0-2 0 0,0 2 2 0,0 0 6 15,-2 0 7-15,3 2 4 0,-3-2 6 16,0 2 3-16,-3-1 1 0,3 1 0 16,-2-2-5-16,0 2-3 0,0-2-6 0,-2 2-3 15,2-2-1-15,-3 2-3 0,1-2-3 16,0 2-1-16,-2-2-7 0,-3 2-5 15,1 0-11-15,-1 2-10 0,-1 0-12 16,-3 2-12-16,-2-1-6 0,-2 5-8 0,-2 0-2 16,0 3-4-16,-2 2-2 0,-2 3 1 15,-1 1-1-15,1 2 0 0,-2 2-2 16,1 2 1-16,-1 2 3 0,0-1-4 16,1 3-1-16,-1 0 2 0,2 1 0 0,-3 1 0 15,3-1-2-15,2 1 1 16,-2-1 1-16,1 1 0 0,3 0-2 0,0 1 1 15,2-1 0-15,0 1 2 0,3 3 0 16,1-1-1-16,-2 2 0 0,4 1 0 0,1 3 1 16,-1 0 1-16,5 0-2 0,0 0 1 15,-1 0-1-15,5 0 2 0,0 0-1 16,2-2-4-16,2-1 2 0,2-1 1 16,3 0 0-16,1-1-2 0,3 1 1 15,1-2 2-15,3 3 0 0,4-1-1 0,0 0 3 16,5 1 0-16,-1-1 1 0,2 0-2 15,3 0 0-15,1 3 0 0,1-3-1 0,4 2 0 16,0 0-1-16,4 2 0 0,0-1 0 16,4-1 1-16,1 0 1 0,3-2-3 15,3 1 0-15,4-1 2 0,0-2-1 16,4-1 2-16,0 1 0 0,4-1 1 0,3-1 1 16,4 0 4-16,2-1 3 0,-1 0-1 15,6-1 4-15,-1-1 5 0,2-2 6 0,2-1 0 16,0 1 1-16,3-2 0 0,-1-2 0 15,5 0 0-15,0 0-6 0,4 0-1 16,2 0-2-16,2-2-2 0,4 0-1 16,3 0-3-16,-1 0-1 0,5-4 4 0,-1 2-6 15,1-3 0-15,2-1 3 0,2 0-3 16,2-1-1-16,2-3-4 0,0 1 4 0,5-2-3 16,-1-1-1-16,3-1-1 0,1-2 0 15,1-2-2-15,0-1 0 0,1-1 5 0,1 0 2 16,0-1 0-16,2-3-4 0,2 0 3 15,2 0-3-15,0-2-3 0,2 1-3 0,-2-3 5 16,3 0 2-16,-3-1 0 0,2-2 2 16,2-1-1-16,1-1-3 0,-1-2-8 0,3-1 2 15,-3 1-4-15,0-2-3 0,-2 0 3 16,1-2 3-16,-3 2 7 0,-2-1 1 0,-2-1 5 16,-5 2-1-16,-1 0-3 0,-5 0-3 0,-2 0-3 15,-6 0-2-15,-2-1-3 0,-5 1 4 0,-3-2 3 16,-5 2-2-16,-5-2 2 0,-3 0 0 0,-3-2 2 15,-3 2 0-15,-5 0 1 0,0-2 4 16,-7 2-2-16,-6 0-4 0,-6 0 0 16,-8 0 0-16,-7 2-1 0,-8-2-2 0,-3 1 1 15,-6-1 1-15,-2 2 2 0,-4-2 0 0,-2 0 0 16,-3 0-2-16,1 0 1 0,-5 0 1 16,1 0-2-16,-1 0 1 0,-2-2 3 15,1 2 1-15,-3-2-3 0,2 0-1 0,-2 0 2 16,0-2-1-16,0 2-4 0,-2-2 0 0,2-1 6 15,-2 1 1-15,2-2-2 0,-4 0 2 16,-4 0 1-16,-7-1-1 0,-6 1-2 0,-6-2-3 16,-3 1 0-16,-6-1-3 0,-2 0 0 0,-2 1-3 15,-4-1 3-15,0 0 1 0,-5 1 1 16,-2-1 0-16,-1 0 1 0,-5 1 3 0,-5-1-2 16,1 0 2-16,-4-1 3 0,-3 1-1 15,-4-1-1-15,0-3 0 0,-4 2 1 0,-2 1 1 16,-2-1-2-16,-3 1-2 0,-1-1 2 15,-3 2-3-15,-2-1-3 0,-4 1-2 0,-2 1 1 16,-2-1 3-16,-3 0-3 0,-1 1 5 16,-3 1 4-16,-3-2 2 0,-1 2 2 15,-2 1-2-15,0-1 7 0,-2 0 3 0,2 0 2 16,-4 1 1-16,-3-1 7 0,-1 0 1 16,-3 2-1-16,-1 0-1 0,-3 0 4 15,-2 1 2-15,-2 1-8 0,-2 0 0 0,0 2-1 16,-2 0-2-16,-5 0-4 0,1 1-4 15,-5 3 1-15,0 0-2 0,-2 0 1 0,-1-1 1 16,1 3-6-16,-2 2 0 0,-2-1 0 16,-5 3-1-16,1 1-2 0,-4 0-7 15,-1 5 5-15,1-1 2 0,1 2-2 0,-1 0 0 16,-1 2 1-16,1 2 1 0,-5 2 0 16,0 0-7-16,0-1 1 0,3 1-3 15,-1 2-1-15,0 1 5 0,3 1-4 0,2 0 7 16,-1-1-1-16,1 3-1 0,4-1 0 15,-1 1-5-15,6-1 0 0,3 1 1 16,2-1-6-16,7 1-16 0,2 0-41 16,4-1-90-16,4 3-113 0,5-1-114 0,2 2-125 15,1 1-53-15,3 1 6 0,0-2 71 16,2 2 104-16</inkml:trace>
  <inkml:trace contextRef="#ctx0" brushRef="#br0" timeOffset="62249.23">16986 4509 13 0,'0'2'154'0,"0"0"-20"16,0-2-21-16,2 0-19 0,0-2-15 15,1-2-6-15,1-1-4 0,2-5-4 0,1-3-5 16,1-4-10-16,3-3-6 0,-1 0-9 15,1-5-10-15,-1 0-10 0,1-2-3 0,0-1-3 16,-3 1-1-16,-2 0 1 0,1 1 7 16,-5 1 11-16,0 2 11 0,-2 0 15 15,-2 4 12-15,-2 0 10 0,-5 4 2 0,1 3 0 16,-5 1-3-16,-2 3-4 0,-2 5-4 16,-2 1-6-16,0 6-2 0,-2 1-3 0,-2 5-2 15,1 3-2-15,3 4-4 0,0 4-7 16,5 0-6-16,3 4-5 0,2 0-8 0,3-1-7 15,4-1-4-15,4 2-3 0,2-2-2 16,3 0-3-16,1-2 2 0,3 0-1 16,1-2-1-16,1-2 1 0,2 0 1 0,0-2 1 15,0 1-2-15,-3-5-1 0,1 0 1 16,0 1-1-16,-3-3 1 0,-1-1-1 16,-3 1 4-16,-2 1 4 0,-2 0 3 0,-4 1 3 15,0 2 2-15,-4 3 1 0,-5-1-3 16,1 0-3-16,-5 2-1 0,0 0-3 15,-2 2-18-15,0-2-53 0,0 3-64 0,2-3-71 16,3-2-86-16,1-4-87 0,5-1-30 16,-1-6 26-16,5-2 50 0</inkml:trace>
  <inkml:trace contextRef="#ctx0" brushRef="#br0" timeOffset="62478.58">17242 4237 160 0,'-4'4'250'0,"-2"3"33"0,-3 3-41 16,3 3-44-16,-2 2-41 0,-1 0-30 16,1 3-27-16,1 1-28 0,3-2-26 0,0 2-32 15,2-2-48-15,2 0-56 0,2 0-64 0,0-1-91 16,2-1-51-16,0-2-15 0,1-1 22 15</inkml:trace>
  <inkml:trace contextRef="#ctx0" brushRef="#br0" timeOffset="63071.18">17325 4260 189 0,'-2'-10'242'0,"2"4"-5"0,-2 1-9 15,0 1-8-15,-1 0-10 0,1 2-11 16,-2 0-19-16,2 2-21 0,0 2-26 0,-2 2-25 16,2 2-27-16,-1 1-17 0,1 3-18 15,0-1-13-15,0 3-10 0,0-3-8 16,0 3-2-16,2-3-6 0,-2-1-1 0,2-1-2 16,0 1 0-16,0 0-3 0,0-3 3 15,0-1-2-15,0 0-3 0,0 0-2 16,2 0 1-16,-2-2 3 0,2-1-2 0,0 1 3 15,0-4 4-15,0 1-1 0,3-3 0 16,-1-2-2-16,2-2 3 0,0 1-5 0,1-3-1 16,-1-1 0-16,3 1 1 0,-3 1 0 15,2 1 1-15,-1 1 2 0,-1 1 6 16,0 0 3-16,1 4 5 0,-1 2 2 0,1 2 1 16,-1 2 2-16,0 2 0 0,1 1-3 15,-1 3-15-15,0 1-37 0,3 1-60 0,-3-1-60 16,3-1-67-16,1 1-55 0,1-3-36 15,-1-1-3-15,3-1 23 0,0-2 34 16,-1-2 50-16,1-4 48 0,-2 0 40 0,-3-2 38 16,1-2 40-16,-1 1 37 0,-2-1 30 15,-1-2 24-15,-1 3 22 0,0-1 16 16,-2 2 10-16,0 0-4 0,1 0-6 0,-1 1-10 16,0 1-9-16,0 0-8 0,2 0-8 15,-2 0-3-15,2 0-5 0,3 0-3 16,-1 2-5-16,0 2-5 0,3-2-4 0,-1 2-3 15,1 2-4-15,-1 0 0 0,1-1 4 16,-1 5 7-16,-3 2 11 0,-1 1 7 0,-2 4 7 16,-2 2 3-16,-2 4-3 0,-5 4-9 15,-1 4-9-15,-1 1-10 0,-3 3-9 16,-3 1-14-16,0 0-25 0,0 2-34 0,3-1-46 16,-1-3-51-16,2-3-61 0,3-5-59 15,2-3-13-15,-1-5 12 0,5-7 36 16</inkml:trace>
  <inkml:trace contextRef="#ctx0" brushRef="#br0" timeOffset="63342.83">17765 4423 110 0,'7'-15'257'0,"-3"4"41"16,-2 3-4-16,-2 2-13 0,-2 3-10 15,0 5-20-15,-3 1-23 0,1 5-34 16,0 1-36-16,0 3-34 0,-1-1-32 0,3 3-28 15,2-3-26-15,2 1-25 0,3-1-34 16,-1-2-40-16,0 1-48 0,3 0-48 0,1-3-41 16,0-1-21-16,1-2-1 0,-1-2 16 15,1-2 29-15,1-2 29 0,1-2 29 0,0-2 20 16,-1-1 17-16,-1-1 16 0,1-2 9 16,-1 1 11-16,-1-1 7 0,1 1 4 15,-3-3-1-15,2 3-5 0,-1-3-6 0,1-1-12 16,-1 0-12-16,1-2-13 0,-2-1-10 15,3 1-6-15,-3-2 5 0</inkml:trace>
  <inkml:trace contextRef="#ctx0" brushRef="#br0" timeOffset="63463.13">18004 4206 76 0,'0'-4'97'0,"-2"1"-15"16,2-1-14-16,-2 2-17 0,2-2-16 16,0 2-11-16,0 2-12 0,0 0-14 0,0 0-18 15,0 4-18-15,0-2-27 0,0 2-30 16,2 0-23-16</inkml:trace>
  <inkml:trace contextRef="#ctx0" brushRef="#br0" timeOffset="63650.32">18023 4218 31 0,'0'0'97'0,"0"0"-18"16,0 0-24-16,3 0-18 0,-3 0-15 0,0 0-9 15,2 0-4-15,-2 0-6 0,2 0 1 16,-2 0 3-16,2 0 7 0,0 2 6 0,2 3 2 15,-2 3 1-15,3 3 3 0,-3 5-8 16,2 5-3-16,-2 1-8 0,2 5-20 16,-2 2-34-16,3 1-53 0,-1-1-26 0,-2 1-17 15</inkml:trace>
  <inkml:trace contextRef="#ctx0" brushRef="#br0" timeOffset="64499.82">19012 4048 31 0,'0'-9'193'0,"0"1"15"15,0 0 3-15,0 3 14 0,0 1 11 16,0 2 8-16,0 0 1 0,0 4-11 0,0 4-24 16,2 7-35-16,-2 8-35 0,2 8-35 15,0 5-29-15,0 4-26 0,3 4-18 16,1 0-43-16,-2 2-60 0,3 1-75 0,1-1-74 15,-2 0-72-15,3 0-76 0,-1-4-39 16,1-4 15-16,-1-4 51 0,-1-3 59 0</inkml:trace>
  <inkml:trace contextRef="#ctx0" brushRef="#br0" timeOffset="64689.36">19033 4555 37 0,'-17'-8'172'0,"2"3"5"0,1 1 1 0,-1 2-4 15,0 4-8-15,2 0-9 0,3 3-13 16,1 1-21-16,5 2-23 0,2 1-23 0,2 1-20 16,2 1-19-16,4-1-17 0,5-1-15 15,2-1-32-15,1-1-44 0,3-3-51 0,2 0-57 16,0-4-70-16,5-4-39 0,-1-1 3 16,0-5 25-16</inkml:trace>
  <inkml:trace contextRef="#ctx0" brushRef="#br0" timeOffset="64830.06">19312 4292 175 0,'0'-10'245'0,"0"3"0"15,0 3-12-15,0 2-18 0,0 2-28 0,0 6-29 16,-2 1-32-16,2 7-36 0,0-1-28 16,2 4-24-16,1 0-42 0,-1 2-49 0,2 1-61 15,2-1-64-15,1 0-92 0,-1-2-48 16,0-2-1-16,1 0 24 0</inkml:trace>
  <inkml:trace contextRef="#ctx0" brushRef="#br0" timeOffset="65170.18">19437 4281 167 0,'-6'-2'225'0,"2"2"-8"0,-3 2-22 0,3 1-23 16,0 5-21-16,0 1-21 0,-1 3-25 16,3 1-24-16,2 2-22 0,0 1-21 0,0-1-13 15,5 0-12-15,-1 0-4 0,0 1-5 16,2-5 1-16,3 1-1 0,-1-1-1 16,1-3 0-16,-1-1-2 0,3-1-1 0,-3-4-2 15,3 0 2-15,0-4 1 0,-1 0 1 16,1-4-1-16,-3 1-1 0,3-1-1 15,-3-2 0-15,1 1 0 0,-3 1-2 0,0 2 4 16,1 0 7-16,-1 4 4 0,0 0 2 16,1 4 3-16,-1 2 1 0,0 1-1 0,1 3-13 15,-1 1-38-15,1 3-42 0,-1-3-57 16,0 1-68-16,1-1-76 0,-1-3-30 0,0-3 12 16,-2-1 30-16</inkml:trace>
  <inkml:trace contextRef="#ctx0" brushRef="#br0" timeOffset="65346.03">19793 4202 44 0,'2'-15'243'15,"-2"4"46"-15,0 3-3 0,0 2-16 16,0 5-24-16,0 1-28 0,0 5-36 0,0 3-37 16,0 3-38-16,2 3-34 0,0 1-34 15,0 2-53-15,1 0-69 0,1 0-68 16,2 2-72-16,3-2-66 0,-3-1-64 0,2-1-3 15,1-4 36-15,-3 1 51 0</inkml:trace>
  <inkml:trace contextRef="#ctx0" brushRef="#br0" timeOffset="65575.28">19907 4362 37 0,'2'-1'138'0,"3"-1"-14"0,-3-2-21 16,0 2-22-16,2-2-20 0,0 0-21 15,1 0-15-15,1-1-12 0,0-1-14 16,3-2-15-16,1-1-16 0,-1-1-11 0,1-1-11 15,3 0-5-15,-2-3 5 0,1 1 7 16,-1 0 15-16,2 1 12 0,-3 1 8 0,3 3 6 16,-3 2 7-16,3 3 7 0,-2 1 5 15,-3 4 5-15,1 3 2 0,-1 1 1 16,1 2 0-16,-1 1-5 0,1 1-16 0,-1-1-17 16,0 1-24-16,3-1-42 0,-2 1-27 15</inkml:trace>
  <inkml:trace contextRef="#ctx0" brushRef="#br0" timeOffset="65685.84">20314 4267 25 0,'4'6'78'0,"0"2"-20"0,2-1-30 16,1 3-36-16,1-3-45 0,1 3-27 16</inkml:trace>
  <inkml:trace contextRef="#ctx0" brushRef="#br0" timeOffset="65877.89">20394 4134 9 0,'11'-4'50'16,"1"-2"-22"-16,3 1-54 0,-2-1-33 0</inkml:trace>
  <inkml:trace contextRef="#ctx0" brushRef="#br0" timeOffset="75829.1">2314 15581 63 0,'-5'0'81'0,"-1"0"-1"0,0 2 2 0,-1-2-6 16,1 0-8-16,0 0-6 0,-1 0-5 0,1 0-4 16,2 0-7-16,-3 0-3 0,3 0-3 15,-2 0-1-15,1 0-4 0,-1 0-2 0,2 0 0 16,-2-2 1-16,1 2 2 0,-1-2 2 0,2 2 4 15,-3 0 3-15,1 0 2 0,-2 0-3 16,-1 0-2-16,1 0 0 0,-1 0-2 0,-1 0-1 16,1 0 3-16,-2 0 4 0,-1 2 5 0,-1-2-1 15,0 2-2-15,1 0-1 0,-3 0-5 16,-2 0-3-16,2 1-4 0,-2 1 0 0,-2 2 3 16,0-2 4-16,0 1 4 0,-2 3 3 0,0 0 1 15,0-1-3-15,-3 3-2 0,1 1-5 0,0 1-2 16,-1-1-2-16,-1 2 1 0,0 3 1 0,-1-3-2 15,1 2 4-15,-1 1-3 0,1 1-3 16,2-2-1-16,-3 2 0 0,3-2 0 0,0 2-2 16,-1-1 1-16,3 1 0 0,0-2 0 0,2 2 2 15,0-2-1-15,0 3-2 0,2-3-1 0,0 2-2 16,2 0-2-16,0 2 0 0,1-2-4 16,-1 2-1-16,2 0-2 0,0 0 0 0,3 1-5 15,-1-1-2-15,1 0 0 0,3 2-4 16,1-2-1-16,0 2-4 0,1 0 1 15,3 0 1-15,0-1-2 0,0 1-1 0,2 0-2 16,0 2-3-16,2 0 0 0,0 0 0 0,0 0 3 16,1 2 3-16,1-1 2 0,0 1 6 15,0 0 0-15,3 2-2 0,-1-1-1 16,0 1-2-16,3 1 2 0,-1 1-4 0,1 0 0 16,1 1 3-16,1-1-3 0,-1-1 0 0,3 1-1 15,2-1-1-15,0 1 1 0,0 0-3 0,2-3 0 16,-1 1 0-16,1 0 1 0,2-1 0 0,3-1-4 15,-1 0 2-15,0 0 0 0,2-3 0 0,1 3-4 16,1-2 3-16,0 0 0 0,1-2 2 0,1 0 1 16,3 0 2-16,-1 0-1 0,3-2 3 0,0 0 4 15,4 0-5-15,0-2-2 0,0 0 0 0,2-2 3 16,2 1-2-16,0-1 0 0,1 0 3 16,1-2-1-16,0-1-2 0,3-1 0 0,-1 1 2 15,3-1-5-15,2-1 1 0,-1-3 1 0,5 3 3 16,0-3 2-16,0 1-1 0,4-2 4 0,0-1-3 15,3 1-1-15,-1 0-2 0,2-2-5 16,3 1 0-16,1-1 1 0,3 0 0 0,0 0 0 16,2-2 2-16,-1 2-1 0,1-3-1 0,0 1 0 15,0 0 0-15,0 0-3 0,2 0 1 16,2-2 3-16,0 0 4 0,2 0-1 0,2-2 2 16,1-2 1-16,-1 1 0 0,5-1-1 0,-1 0-5 15,3-2 0-15,0 1-2 0,1-1 3 16,-1 0-3-16,2 0 1 0,-3 1 0 0,3-1 0 15,0 0 2-15,0 1-1 0,2-1 3 16,-3 0-3-16,6 0 0 0,-4-1 2 0,6 1-4 16,-1 0 1-16,0-1-2 0,2 1-2 15,0-2 0-15,1 1 1 0,-1-1 0 0,0-1-3 16,0-1 2-16,1 1 6 0,-1-1 1 16,0-1 0-16,0-1 2 0,1 1 2 0,-1-1 2 15,0 1-6-15,0-1-1 0,1 1-2 16,-1 0 1-16,-2-1-1 0,0 1-2 0,-2-1 1 15,0-1-1-15,0 0 4 0,0-1-2 16,-2-1 4-16,0-2-2 0,0 0 1 0,0 0 1 16,0-1-3-16,-3-1 1 0,1-2-1 0,0 2-3 15,-4-2 0-15,-1-1-2 0,-4 1 0 16,1-2 0-16,-5 0-1 0,-2 0 1 16,-2 0 3-16,-3 0 0 0,-1 0 1 0,-3 1 0 15,-1-1 1-15,-3 0 3 0,0 0 1 0,1 0 1 16,-3-2-1-16,-2 1-4 0,0-1-1 15,-2 0 1-15,-2-2-3 0,-1 3 2 16,-3-3 0-16,0 0 1 0,-5 3 1 0,0-3 0 16,-4 2 1-16,-2-2-2 0,-4 3 3 15,-2-1-4-15,-3 2 2 0,-4 0-2 16,-1 0 3-16,-5 1-2 0,-1 1-1 16,-3 0 2-16,-2 0 1 0,-3 0 0 0,1 0-1 15,-5 0 2-15,0 0 2 0,-2 0 1 16,-2 0-2-16,-2 0 1 0,0-2-1 0,-4 2 1 15,-1 0-2-15,-3 0 2 0,-1 0-1 16,-2 0 0-16,1 0 1 0,-5 2 4 0,0-2 1 16,-2 2-2-16,0 0-1 0,-2 0 2 15,-3 2 0-15,1 0-2 0,0 0-3 16,-3 2-1-16,-1-1 3 0,-1 3-4 0,1 0 0 16,-3-1-2-16,-2 1 4 0,1 2-1 15,-1-1-2-15,-4 3-1 0,0-3 0 16,0 3-2-16,-2 1-1 0,-2-2 1 0,-1 3-1 15,-1-1 2-15,0 1-1 0,-3 1 2 16,-1-2 3-16,-1 3-2 0,-1-1 0 0,-3 0 4 16,-2 0-3-16,-4 1 3 0,-3-1-6 15,-1 2-2-15,-2-2 1 0,-3 3-6 16,-2-1 4-16,-2 0-4 0,-2 2 4 0,-2-2 5 16,-2 2 1-16,0 2 3 0,0 0-3 15,-3 0 0-15,-1 2 1 0,0 0-4 0,-3 2-1 16,-2 0-5-16,-1 2 4 0,-6-1-2 15,1 1 2-15,0 2-3 0,-2-1 0 16,-2 1 3-16,2-1 4 0,-2 1-3 0,-1 0 1 16,1 1 4-16,0-1 0 0,2 1-2 15,-2-1-3-15,-3 2 2 0,1-1-3 16,-1 1 0-16,-1-1 1 0,-1 1 3 0,-1 1-3 16,1-1 0-16,-1 1 3 0,1-1 2 0,3 1-3 15,0 0 2-15,-1 1 1 0,3-1 3 16,0-1-3-16,-1 1-3 0,-1-1 1 0,2-1-1 15,0-1-1-15,-1 1-3 0,1-1 2 16,0 2 0-16,2-3 2 0,0 1-1 16,-1 1 3-16,3 1 2 0,0-1 0 0,5 1-1 15,-1 1-3-15,0 1-1 0,0 1-5 0,1 0-1 16,-1 1-2-16,0 1 5 0,2 0-1 16,3 0 1-16,-3 1 4 0,3 1-1 0,-1 0 6 15,3 0-2-15,-1 0 2 0,5 0 3 16,0 1-5-16,2-1 3 0,4-2-4 0,0 2-1 15,2-2-2-15,0 3-2 0,3-1 3 0,-3-2 0 16,2 2-1-16,1 0 0 0,1-2-4 0,1 3 4 16,1-3 0-16,1 0-2 0,4-2 1 15,0 1 2-15,4-1-1 0,0-2-1 0,4 1 1 16,5-3 0-16,1 1 3 0,5-2-2 0,5-3-1 16,1-1-16-16,6 0-39 0,3 0-92 0,6-2-126 15,4 1-119-15,7-1-121 0,4-2-51 16,2 0 4-16,4 0 72 0,3-2 113 0</inkml:trace>
  <inkml:trace contextRef="#ctx0" brushRef="#br0" timeOffset="77394.31">11479 15901 56 0,'-9'-2'72'16,"1"0"-3"-16,-3 0 1 0,3 0 2 16,-3 2 1-16,-2-1 1 0,3 1-4 0,-3 0-3 15,0 1-3-15,1-1-2 0,-1 2-3 16,0 2-5-16,1 0-6 0,-1 2-2 16,-2 1-2-16,-2 1-1 0,2 3 0 0,-2 1 3 15,-2 3 6-15,2 0 7 0,-2 4 7 0,-2 0 5 16,2 2 2-16,-2 2 0 0,2 2 0 15,-2 0-5-15,2 3-7 0,-2-1-4 16,2 2 2-16,2 1 1 0,0 0-3 0,0 1 3 16,4-1-2-16,0 5-3 0,1-1-4 15,3 0-4-15,1 4-8 0,1 0-4 16,5 1-4-16,0 1-4 0,4 0-7 0,0 0-3 16,5 0-3-16,1-2-2 0,3 2-4 15,1-2-3-15,3 0 2 0,4-2-3 0,0 2 2 16,5-2 1-16,1 1-2 0,3-1 2 15,1 0-1-15,3-2-2 0,2-1 1 0,2-1-2 16,4 0 2-16,0-1 0 0,3-3 1 16,1-1 2-16,0-2 1 0,1-2 0 0,-1-2 2 15,1-2-4-15,-3 0 1 0,3-2 1 16,-3-2-1-16,0-1 1 0,3-1-2 0,-3-2 3 16,3-1-2-16,-1-1-1 0,0-3 0 15,1-2 0-15,-1-2 3 0,1-2 1 16,-1-2 3-16,-1-2 5 0,1-2 2 0,-4-3 9 15,0-1 6-15,1-1 3 0,-3-2 2 0,-2-3-3 16,0 1 1-16,0-2-14 0,-2-2-2 16,-3-2-3-16,-1 0-3 0,0-2 2 0,-1-2-1 15,-3 1 3-15,-1-1-2 0,0-2-4 16,-1-1-2-16,-3 1-3 0,-2-2 1 0,0 1 0 16,-4-1 2-16,0-1 3 0,-3 1 0 15,-1-1 7-15,-3-1-2 0,-1 1-1 0,-1 1-2 16,-4-1 0-16,0-1 5 0,-2 3-3 15,0-3 4-15,-2 3-1 0,-2-3-1 16,0 2-2-16,-3 3-1 0,1-3-2 0,-2 3-5 16,-3 1-1-16,0-2 0 0,-1 2 0 15,-1 1-2-15,-2 1-2 0,-2-2 0 0,0 2 1 16,-2 0-2-16,0 0-3 0,-2 1-2 16,-2-1 1-16,-1-2 0 0,-1 2 2 0,-2-2-1 15,-3 1 1-15,0-3-3 0,-1 2-1 16,-3-2-5-16,-2 3 3 0,-2-3-1 15,-1 2 1-15,-3 0 5 0,0 3 1 0,-3-1 2 16,-1 2-2-16,-1 2-1 0,1 0-2 16,-5 3 0-16,0 1-1 0,0 4-1 15,-4-1 3-15,0 3-1 0,-2-1 2 0,0 5-3 16,-2-1 0-16,-1 0 0 0,1 2 0 16,0 2 1-16,0 1 1 0,1-1 3 0,3 2-1 15,-2 2-4-15,2-1-11 0,2 1-8 16,0 4-21-16,0 0-43 0,5 1-71 15,-1 3-89-15,5 1-87 0,1 3-89 16,3 1-89-16,4 2-18 0,2-2 42 0,2 2 74 16,3-1 89-16</inkml:trace>
  <inkml:trace contextRef="#ctx0" brushRef="#br0" timeOffset="81713.58">13301 15884 9 0,'-4'0'39'0,"-2"2"-6"0,1 0-2 16,-1 0-3-16,2 0 3 0,-3-1 1 15,1 1-2-15,-2 2 1 0,1 0-1 16,-1 2 4-16,-1-1-1 0,-1 1 1 0,1 0 3 16,-1 1 2-16,-1 3-1 0,0-1 1 15,-1 1 1-15,1 0-3 0,-1 1-2 16,-1 2-3-16,-2 1 3 0,2 1-3 0,-2 0 1 16,1 2 3-16,-1 0 1 0,0 1 2 15,0 1 1-15,0 0 1 0,1 2 0 0,-1 0-1 16,2 0-1-16,-2 1-3 0,3 3-1 15,-3 0 0-15,2 0-2 0,0-1 0 16,1 3 3-16,-1 2 2 0,2-1 1 0,1 1 1 16,-1 1 3-16,1 3 2 0,1-1 1 15,1 0 1-15,1 3 0 0,1-1-3 0,2 0-2 16,-1 1-2-16,3-1-5 0,2-2-4 16,0 3-5-16,0-3-5 0,5 0 1 0,-1-1-3 15,2 1-1-15,1-1-2 0,3-3 1 16,1 1 3-16,1-1-2 0,1 1 2 0,2-2 2 15,2 1-2-15,0-1 0 0,0 0-1 16,2-3 0-16,0 1-3 0,0 0-2 0,2-2 3 16,0 0-3-16,0-2 1 0,3-2-1 0,-1 0 0 15,0 0-1-15,3-2 0 0,-1-2 0 16,0 0 2-16,3-1 0 0,-3-3-1 16,3 1-1-16,1-3 0 0,-1 1 0 0,2-3 0 15,-1-1-2-15,1-2 2 0,0 0 0 0,-1-3 0 16,-1 1 1-16,1-2-1 0,-1-2-4 15,-1-1-2-15,1-1 1 0,-1-4-2 16,-1 1-1-16,1-3 1 0,-1-1 1 0,-1-3-2 16,1-1 1-16,-1-2-1 0,0-4 2 15,1 0-4-15,-1-2 1 0,-2 0 0 0,1-3-2 16,-3-1 0-16,0 0-2 0,0 1 1 16,0-3-1-16,-2 0 0 0,-2 3 0 0,0-3 0 15,0 1 3-15,-2-1-3 0,-2 0 1 16,-1-1 2-16,-1 0-1 0,-3-1 0 0,-1-1-2 15,-1 1 2-15,1-1 2 0,-5-1-2 16,0 1 1-16,-2 0-3 0,0-1 2 0,-4 1-1 16,-1-1 3-16,-1 1 5 0,-3 0 10 15,-1 1 10-15,-1-1 16 0,-1 1 12 16,-3 1 9-16,-2-1 2 0,0 1-3 0,0 1-5 16,-2 1-11-16,-2-1-9 0,0 3-11 15,-1-1-1-15,-1 2-7 0,0 0-4 0,-3 1-5 16,3 1-1-16,-2 2-4 0,-1 0-4 15,-1 0 4-15,1 2 1 0,-1 2-1 16,-1-1 1-16,-1 3 2 0,1 0 0 0,1 2-4 16,-1 1-1-16,1 1 0 0,1 1-3 15,-1 3-8-15,1-1-12 0,3 2-26 0,-2 3-38 16,1-1-58-16,3 0-68 0,-2 4-64 16,2 0-56-16,2 4-48 0,-2 0-55 15,2 3 6-15,2 3 44 0,-2-1 55 16</inkml:trace>
  <inkml:trace contextRef="#ctx0" brushRef="#br0" timeOffset="87609.08">14825 15787 76 0,'-6'-2'75'16,"2"0"-3"-16,-1 2-6 0,1-2-5 0,0 2-1 16,0-2-8-16,-1 2-6 0,3-2-6 15,-2 2-2-15,0-2-3 0,0 2-5 0,1-2 2 16,-1 2-1-16,0-2 3 0,0 2 1 15,0-1 1-15,-1 1 1 0,-1-2 1 16,2 2-1-16,-3 0 0 0,1 0-2 0,0 2 1 16,-3-2 1-16,1 1 0 0,-1 1 2 15,1 0-1-15,-3 2-1 0,1 0-2 0,-1 0 0 16,0 0 0-16,1 1 4 0,-3 1 3 16,0 2 1-16,-1-3 5 0,1 3 2 15,-2-2 1-15,2 1 1 0,-1 1-1 0,-1 0 2 16,0-1-1-16,0 1-1 0,0-1 0 15,1 3-1-15,-1-2-1 0,0 1 2 0,0 1-2 16,-2 1-1-16,2 0 2 0,-2 1-4 16,3 1 0-16,-3 2-4 0,0 1 0 15,0 1-1-15,0 0-1 0,-2 4 1 0,2 0 3 16,-2 0 5-16,2 2 5 0,-2-2 1 16,2 1 1-16,0 1 2 0,0 0-5 15,0 2-5-15,2-2-6 0,0 2-7 0,3-3-1 16,-1 3-8-16,2-2-4 0,1 2-4 15,1-2-2-15,3 1-1 0,0-1-1 16,2 2-1-16,-1-2-1 0,5 2-1 0,0-2-3 16,5 1 2-16,-1 1-3 0,2 0 0 15,3 0 0-15,1 1 0 0,1 1 3 0,-1-2 2 16,3 1-2-16,2-1 3 0,0 2 0 0,-1-2-1 16,3-1-4-16,2 1-1 0,0 0 2 15,1 0-2-15,1-1-3 0,0 1-1 16,2-2 1-16,0 2-2 0,1-2-1 0,-1 0 1 15,0-1 5-15,3-1-2 0,-3 0 2 16,2 0-1-16,1-2-3 0,1 0-1 0,1 0 1 16,-1-1 3-16,3-3-3 0,0 0 2 15,-1 0 1-15,3-1 0 0,2-3-4 0,0 0 4 16,2-1 1-16,-2-2 0 0,2-1 1 16,0 1-1-16,2 0 0 0,-2-3-6 0,2 1 5 15,0-2 1-15,0 0-3 0,0-1 2 0,0 1 0 16,2-2 0-16,1-2-2 0,-1 0-2 15,2-2 0-15,0-2 1 0,1 2-2 16,1-1 2-16,-1-3-1 0,-1 0 0 0,-2 1 3 16,2-1-4-16,-1-2 3 0,-1 1-1 15,-2-1-1-15,0-2-1 0,0 3 0 0,0-3 2 16,-2 1-1-16,0-1 2 0,0-1 2 16,0 1-2-16,0-1-4 0,0-3 0 0,0 1 0 15,0 0-3-15,-2-2-1 0,2-1 5 16,-2-1 0-16,0 0-1 0,0 0 1 0,-1-2 1 15,-1 0-2-15,-2 0 2 0,-3 0 0 0,1-2 4 16,-1 0-2-16,-1-2-2 0,-3 0-1 16,0 0-4-16,-1-2 3 0,-3 3-3 15,-3-3 1-15,1-2 1 0,-2 2-1 0,0-1 5 16,-4-3-1-16,-1 2-1 0,-1-1 3 16,-3-1 1-16,-2-1 2 0,-2 1-3 0,-2-1-1 15,-2-1-1-15,-2 1-2 0,-2 1 0 16,-3-1-3-16,-1 1 3 0,-3-1-2 0,-2-1 3 15,0 3-1-15,-2-3 0 0,-2 3 0 16,0-1-1-16,-2 0 1 0,-2 3-1 16,0-1 3-16,-3 0 0 0,-1 1-2 0,-1 1 0 15,-2 2 3-15,-1-2 0 0,-3 3 0 16,-2 1-2-16,-2 2 2 0,0-1 7 0,-3 1-4 16,-1 2 2-16,-2 2-1 0,-1 0 0 15,-3 0-2-15,-1 1-2 0,-4 3 1 0,-2-1-2 16,-2 1 0-16,-3 1 3 0,-1 3 2 15,-2-3-4-15,-1 3 0 0,1 1-3 16,-1-2 1-16,-2 3-3 0,1-1-1 16,-3 0 0-16,3 2 0 0,-3 2 1 0,2 1 2 15,3-1 2-15,-1 0-2 0,1 2 1 16,1 0 0-16,3 0 2 0,0 0-4 16,-1 2 1-16,3 0-2 0,-2 1-13 0,0 3-10 15,0 2-17-15,-1 3-30 0,1 2-60 16,0 5-78-16,-1 3-76 0,5 1-70 15,3 5-62-15,3 0-61 0,2 1-1 0,7 1 47 16,4-1 71-16,2-3 70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10:18:55.3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22223 6081 27 0,'-2'2'62'0,"0"-2"-13"16,2 2-4-16,-2-2-1 0,-1 1 2 15,3-1 9-15,-2 2 9 0,0-2 7 16,0 0 12-16,0 2 5 0,0-2 6 0,0 2-6 15,0-2-5-15,-3 2-6 0,1-2-10 16,-2 2-11-16,-1-2-10 0,-1 2-9 16,-3 2-9-16,3-2-9 0,-5 1-6 15,1 3-6-15,-1-2-3 0,-2 2-1 16,-2 1 0-16,0 1 0 0,-2 0 1 0,-2 1 0 16,-2 2 2-16,-3 1 1 0,-1 1 2 15,-3 2 1-15,-2 3 3 0,1-1 2 16,-3 2 6-16,0 0 5 0,0 2 4 0,-2 2 0 15,2 1 3-15,0 1 1 0,0 4 0 16,3-1-6-16,-1 3 2 0,0 1 4 16,3 3-1-16,1-1-2 0,0 0 0 15,3 2 1-15,2 1-3 0,2-1-2 0,-1 0 1 16,6 0 0-16,-1 0 2 0,4 0 3 16,0 1 3-16,3-1 3 0,1 2 2 0,3 0 1 15,2 0 0-15,1 0-3 0,3 0-2 16,3 0-4-16,1-1-6 0,2 1-1 15,3-2 1-15,1 0-1 0,3 0 0 16,2-1 2-16,2 1 5 0,0-2 0 0,4 2 0 16,0-1 4-16,4-1 6 0,1-2 6 15,3 1 3-15,3-1 8 0,2-1 1 16,2-3-1-16,2 1-2 0,0-3-4 16,4 1-4-16,3-2-9 0,-1-2-5 0,3 0-2 15,0-1-5-15,3-1-2 0,1-2-4 16,2 0-2-16,0 0-1 0,4-3 0 15,0-1-5-15,0 0-2 0,3-3-3 0,-1-1 2 16,0-1-5-16,0-3 0 0,1 1 0 16,-1-2 0-16,2-1-3 0,1 1 3 15,-1-2 0-15,1 0-2 0,-1-1 1 16,0-1 1-16,3 0 0 0,-1 0-4 0,1-2-1 16,1-2 1-16,1 0 0 0,2 0-2 15,2-3-1-15,-3-1 1 0,3 0-1 0,-2-1 2 16,2-1 2-16,-2-2-2 0,-1 1 0 15,1-1 3-15,-2 1 0 0,-1-3-4 16,-1 3 4-16,-1-2-4 0,-4 1 0 16,1-1-2-16,-1-1 2 0,-2-1-1 0,-2-1-6 15,0 1 10-15,0-2-3 0,-2-2-1 16,0 0-5-16,0-1 1 0,-2-1 3 16,0 0-2-16,-1 0-1 0,-1-2 3 15,-2-2 4-15,-3 1 3 0,1-1-1 0,-5-2-2 16,0 0-1-16,-2 0-1 0,0 1 2 15,-2-3-2-15,-2 0-3 0,-2 1 0 16,0-1 2-16,-3-2 1 0,1 3-3 0,-5-3-1 16,1 3 4-16,-1-1 0 0,-4 2 1 15,0-2-1-15,1 3 1 0,-3 1 0 16,-2-2 0-16,-3 2 4 0,-1 0-3 16,0 0-2-16,-5 3 1 0,1 0-2 0,-1 1-1 15,-4 0-1-15,1 0-2 0,-1 2 2 16,0-2 0-16,-2 2 3 0,-2-2 0 15,2 2-1-15,-2-2 0 0,-2 0 5 16,2 0-2-16,-2 0-2 0,0-2 0 0,0 2 1 16,-2-2 3-16,-3 0-2 0,3 0 1 15,-2 0 3-15,-3 2 1 0,1 0 2 16,-1 0 0-16,-1 0-1 0,-3 1 1 16,0-1-2-16,-2 0-5 0,-1 2 1 0,-1-2-2 15,-2 0 2-15,-1 2-2 0,-1-2-3 16,-2 2 4-16,0-2 2 0,-3 2-5 15,1-3 1-15,-5 3 0 0,1-2 1 0,-5 2-1 16,0-2-1-16,-4 2 1 0,0-2-3 16,-5 2 2-16,1-2 1 0,-4 2-2 15,-1-2-1-15,0 1 0 0,-1-1 2 16,-3 2 0-16,0-2-2 0,0 2-1 0,-2-2-1 16,-2 2 5-16,-2-2-1 0,0 2 0 15,0-1 0-15,-2 1 2 0,-1 2 5 16,-1 0-6-16,0 0 2 0,-5 3-1 0,-2 1 0 15,-2-1-4-15,-2 3-1 0,-2 1-2 16,-2 1 0-16,0-1 2 0,-2 0-2 16,-1 3 0-16,1 1 1 0,-2 0 6 15,1 0-2-15,-1 2 0 0,-1 2 0 0,3 2 4 16,-2 0 2-16,1 2-4 0,-1 0 0 16,-3 1-2-16,-1 3 0 0,-3 2 0 15,2-1 2-15,-2 1-1 0,1 1 0 16,1 2 5-16,0 1 1 0,1 1 3 0,-1 0-3 15,0 0 1-15,3 3-1 0,1-3-1 16,1 2-5-16,2-2-6 0,1 2-1 16,3-1 3-16,0-1-2 0,2 0-2 15,2 0 7-15,3-1-2 0,3-1 3 0,5-2-1 16,2 1-9-16,4-3-17 0,4 1-48 16,0-1-93-16,5 1-116 0,2-1-112 0,4 3-119 15,-1-1-50-15,6 1 10 0,-3 1 74 16,2 0 104-16</inkml:trace>
  <inkml:trace contextRef="#ctx0" brushRef="#br0" timeOffset="8183.23">22507 7645 1 0,'-5'0'68'0,"1"0"3"0,-2 0 3 16,1 0 0-16,1 0-4 0,0 0-5 0,0 0-9 15,0 0-3-15,-3 0 1 0,3 0-2 16,0 0 1-16,-1 0-3 0,1 0-5 15,0 0-5-15,-2 0-2 0,-1 0-2 16,1 0 0-16,0 0 0 0,-3 0 0 0,1 2-1 16,-3-2-3-16,1 2-1 0,-1-2 0 15,0 1-1-15,-1 1-2 0,-3 2-2 16,0-2 2-16,-2 2-2 0,-2 0 1 16,0 0 0-16,0-1 3 0,-2 1 5 0,-3 2 1 15,1-2 2-15,0 1 1 0,-2 3-1 16,-3 0-2-16,3-1-1 0,-3 1 1 15,1 1 2-15,-3 1 1 0,0-1 5 0,1 1 3 16,-3 1 0-16,2 1 0 0,-1-1-1 16,1 3-4-16,-2-1-5 0,0 0-4 15,3 3-2-15,-3 1 1 0,2-2 1 16,-1 2 2-16,1 0 4 0,2 0 2 0,1 0 0 16,-1 3-1-16,3-3-3 0,2 2-4 15,-1 0-6-15,1 0-3 0,2 0-3 16,0 0-1-16,0 2-4 0,2 0-1 0,2 0 2 15,0 0-1-15,0 2 3 0,0 1 0 16,2 1-1-16,2 2 5 0,1 1-4 16,-1 1 3-16,2 0-3 0,1 1-2 15,-1 0 2-15,3 3-4 0,1-3 1 0,1 3-2 16,0-1 4-16,2 1 1 0,1 1 1 16,1-2 0-16,2 1 2 0,0-1 0 15,2 0-2-15,3 1-2 0,-1-1-4 16,0-1 0-16,5 1 0 0,-1-2 1 0,0 3-1 15,3-3 0-15,2 1 3 0,-1-1-1 16,1-1-2-16,2-2-3 0,2 1-4 16,0-1-1-16,0-2 1 0,2-1 0 0,2 1-2 15,0-2 1-15,2 0 3 0,3-2-1 16,-1 2 0-16,3-2-1 0,1 0 1 16,1-2-1-16,2 2 0 0,0-2 1 15,1 0-3-15,3 0 4 0,0-2-1 0,0 2 4 16,2-2 0-16,3 0 1 0,-3 0 0 15,4-1-3-15,0-1 1 0,1 0-1 16,3-2-4-16,1 3-1 0,-1-3 2 0,3-2 3 16,2 3-2-16,-2-3-1 0,1 1 0 15,-1-3 1-15,0 1-1 0,-1-1-4 16,-1 1 1-16,2-3-2 0,-1-1 5 16,1 2-5-16,0-3 1 0,-1 1 2 0,3-2 0 15,2 2 2-15,-2-3-3 0,2 1 4 16,2 2-1-16,-2-2-2 0,4 1-2 15,-2-1-1-15,2 2 0 0,2-2-1 0,-1 0-2 16,1-1 2-16,-2 1-4 0,2-2 3 16,-2 0 1-16,1 0-1 0,-1-2 2 15,0 0-2-15,-2 0 3 0,0-2 2 0,0 0-6 16,-2 0 1-16,2-2 1 0,-2 1 3 16,0-3-1-16,0 0-3 0,0 0 0 15,0-1 0-15,-1 1 0 0,1-2-1 16,0 3 0-16,0-3-2 0,2 1 0 0,-2 1 4 15,2-2-1-15,2 2-1 0,-2-1 0 16,3 1 5-16,-3-2 2 0,0 3-6 16,-3-3 2-16,1 1 1 0,-2-1-3 15,0-2-2-15,0 3-2 0,-3-3 4 0,1 1 0 16,-2-1-1-16,1 1-3 0,1-1-2 16,-2 1 5-16,1-1 2 0,-1 1 2 0,2-1 0 15,-1 1 3-15,1-1 1 16,0 0 2-16,-1 1-4 0,1-1-1 0,0 1-2 15,-1-1 1-15,1 1 3 0,-2-1-4 16,1 1-2-16,-1-1-1 0,-1 1 1 16,1-1 0-16,-3 1-2 0,-1-3 0 0,-1 3-1 15,-2-3 0-15,1 1 3 0,-3-1 0 16,-2-1-2-16,0 2 2 0,0-3 2 16,-3 1-2-16,1-2 1 0,-2 1-1 15,0-1 2-15,0 0 1 0,-1-2-2 0,-1 2 3 16,-2-3-1-16,-1-1 2 0,1 0-4 15,-3 0 0-15,-2-2 0 0,1 0-2 16,-1 0 1-16,-2 0-4 0,-2-1 3 16,-2-1-1-16,-2-2 0 0,0 2 1 15,-3-2-2-15,-1 1 4 0,-1-1-1 0,-1-2 2 16,-3 2 1-16,1-1-1 0,-3 1 1 16,0-2-2-16,0 3 0 0,-2-1-2 15,-2 0-3-15,0 0 2 0,0 2 1 0,-2 1 1 16,-2-1 0-16,0 0-2 0,0 2 5 15,-3 0-1-15,1 0-1 0,-3 0 0 0,-1 0 0 16,1 2 0-16,-1-2-3 0,-3 2 2 16,0-2 0-16,1 2-1 0,-3-2-2 15,-2 2 3-15,-2-2 2 0,0 2 2 0,0 0-5 16,-2 0 0-16,-3 0 1 0,-1 0 1 16,0 0-1-16,-3 0-3 0,-2 0 4 15,1 0 1-15,-3-1 0 0,-2 1-2 16,-2 0-3-16,0 0 2 0,-4 0 1 15,0 0-1-15,0 0-2 0,-3 0 1 0,-1 2 3 16,-1-2-1-16,1 2 0 0,-3-2 2 16,1 2 1-16,-3-1 1 0,2 1 1 15,-1 0-2-15,1 0 1 0,-1 0-2 0,-1 0 7 16,-2 0-3-16,0-1-1 0,0 3 0 16,1 0 0-16,-3 0-2 0,0-1-4 15,0 3 0-15,-2 2 4 0,0-1-3 16,-2 1-4-16,-3-1 2 0,-1 3 1 0,0 1 2 15,-3 1-3-15,-1-1 3 0,-1 2 2 16,0 3 0-16,1-3 1 0,-3 2-6 16,0 2 0-16,0 0 4 0,-1 0 4 15,-1 0-1-15,-2 2-4 0,2 2 5 0,-2 0 0 16,-2 0-2-16,0 2-5 0,-2 0 0 16,-3 0 1-16,1 1-2 0,-2 1 3 15,-1 0 3-15,-1 1 0 0,1 1-4 16,-1 0 0-16,-1-1 2 0,-2 3-2 0,3-3 0 15,-3 3 5-15,1-1 2 0,-1 3 2 16,-2-3-2-16,0 3 0 0,-2-1-3 16,0 2-1-16,-2-1-1 0,0 1-3 0,3 1-1 15,-1 1-1-15,0-2 2 0,2 2-1 16,2-1-1-16,3 1 3 0,1-2 2 16,3 3-1-16,2-1 3 0,2 0 0 0,4 0-2 15,0 2 1-15,2 1-3 0,1-1-2 16,1 0-7-16,2 2-12 0,1-2-16 15,-1 2-30-15,5-2-67 0,2 0-94 16,2 2-97-16,6 0-87 0,5 1-98 16,4 0-33-16,4 0 37 0,2 1 77 0,2-2 91 15</inkml:trace>
  <inkml:trace contextRef="#ctx0" brushRef="#br0" timeOffset="14532.09">22665 9319 26 0,'-4'0'86'0,"0"2"-9"15,0-2-2-15,1 2 1 0,-1-2-1 16,2 2-4-16,-2-2-7 0,2 2-8 16,-2-2-5-16,-1 0-5 0,3 0-5 15,-2 0-3-15,2 2-5 0,-2-2 0 0,-1 0 0 16,1 2-2-16,0-2 2 0,0 2 2 16,-3 0-4-16,-1-1 1 0,-1 1-4 15,1 0-1-15,-3 2 2 0,-1 0 0 16,-1 0 4-16,-2-1 0 0,0 3 2 0,-2 0 1 15,-2 0-2-15,0-1-1 0,0 3 0 16,-4 0-3-16,0 1-4 0,-1 1-1 16,-3-1-2-16,-1 1-1 0,1 1 0 15,-1 1 2-15,-1 1 3 0,-1 0 4 0,0 1 4 16,-1 1 5-16,1 2 5 0,-2-2 5 16,1 2 4-16,-1 0 1 0,0 2-2 0,0 1-1 15,1-1-1-15,-1 0-4 0,2 2-5 16,-2 1-2-16,3 1-3 0,-3 0 0 15,2 2 1-15,3 0 2 0,-1-1 5 16,1 3 2-16,1 2 7 0,1-3 0 0,0 3-3 16,1 1-2-16,3 1-2 0,0-1-3 15,2 3-4-15,0-3-4 0,2 3-2 16,2-1-1-16,0 0-3 0,3 1-2 0,1-1-2 16,0-1 0-16,5 1 0 0,0-1-4 15,4 1 0-15,2-2-2 0,2 1-1 16,2-1-3-16,2 1 1 0,5-3 1 15,0 3 1-15,1-1 1 0,5 1 3 0,0-1 5 16,4 1 1-16,0-1-4 0,5 1-3 16,1-3-2-16,3-1-3 0,2 2-4 15,-1-3-3-15,5-1 2 0,3 2-2 16,1-3-3-16,2 1-1 0,3-2 1 0,1 0-2 16,3 0-1-16,2-2 0 0,-1-2 3 15,5 2-1-15,3-2-6 0,-3 0 3 0,2 0-1 16,2-2 1-16,-2 2-1 15,2-2 1-15,1 0-1 0,-1-1 2 0,0-1-2 16,3 0 0-16,1-2 3 0,1-1-1 16,-1 1 2-16,1-1-2 0,1-3 0 0,1 1-2 15,-1-1 1-15,3 1 2 0,0-3-5 16,2-1 0-16,0 2 0 0,-1-3 0 16,1-1-3-16,0 0 1 0,-2 0 3 15,-2-2 1-15,-1 0 1 0,1-2 0 0,-1 0 0 16,-1 0-3-16,-1 0 0 0,1-2-2 15,-1-2 3-15,-1 0 0 0,-1 0 0 16,3-3 2-16,-3-1-2 0,0 0 1 0,3-3-2 16,-3 0-5-16,3-1 4 0,-3 1 1 15,3-3 0-15,-3-1 0 0,0 0 0 16,1 0 5-16,-3-2-3 0,-2-1 3 16,-2-1-4-16,0 0-1 0,0 0 1 0,-2-2-1 15,-2-2-1-15,0 2-1 0,0-1 4 16,-5-1-3-16,1 0 0 0,-3 0 3 0,-1-2 2 15,-3 2-1-15,0-1-3 0,-2-1 5 16,-2 0-3-16,-2-2-2 0,0 3 1 16,-2-3 0-16,-3 0-3 0,-1 1 2 15,-1-1 0-15,1-2 0 0,-3 1 0 0,-2-3-2 16,1 1 4-16,-1-1-5 0,-2 1-1 16,-2-1 4-16,-2 1-3 0,0-1 3 15,-4 1 3-15,0 0 4 0,-5 1 1 16,0-2-1-16,-3 3 3 0,-1-1 2 0,-4 1-1 15,0-1-3-15,-2 3 4 0,-2-3-3 16,-1 2-2-16,-3 1-2 0,-1-1-1 16,-1 0 0-16,-3 1-1 0,-2-1-1 15,0 0 0-15,-1 1-2 0,-4-1 1 16,1 2 0-16,-2 0 1 0,-2 1 4 0,-2-1 0 16,-1 2 1-16,-1 0-1 0,-3 0-2 15,-2 2-2-15,-4 0-2 0,0 0-1 0,-2 0-1 16,-2 2-1-16,-2-2 3 0,-1 2 0 15,-1 0-2-15,-3 0 1 0,-1 0 4 16,-3 0-2-16,-4 2-1 0,0-2 3 16,-4 2 1-16,-5 0-3 0,1 0-1 0,-5-1-1 15,0 3 3-15,-4 0-2 0,0 0-1 16,-2 1 2-16,-4 1 1 0,-1 0 4 16,-1 1-2-16,0 1 2 0,-3-1 1 15,0 1 1-15,1 1 0 0,-5 1 0 0,0-1-1 16,-4 3 1-16,0-3 3 0,-2 3-2 15,0-1 1-15,-2 0-7 0,-3 3 2 16,1 1-2-16,-2 0-2 0,-3 2 1 0,-2 2-5 16,-2 2 0-16,-2 2-1 0,-2 3-3 15,-2 3-1-15,0 1 1 0,2 3-1 16,0-1 3-16,4 0 2 0,2 3-3 16,5-1-8-16,1 0-17 0,7 2-25 0,3 2-53 15,3 0-85-15,4 4-95 0,3 2-83 16,2 4-77-16,4-1-75 0,4 1 0 15,3 1 58-15,3 1 81 0,5-3 85 16</inkml:trace>
  <inkml:trace contextRef="#ctx0" brushRef="#br0" timeOffset="27701.55">23150 10967 66 0,'-6'-2'81'0,"-1"0"-5"0,-1 0-11 16,-1 0-7-16,1 2-8 0,-1-1-4 15,1 1 1-15,-3-2-1 0,1 2 5 16,-1-2 1-16,-1 2-2 0,1 0-4 15,0-2-4-15,-1 2-1 0,-1 0 0 0,0 0 0 16,1 0 3-16,-1 0-1 16,-2 0 1-16,0 0 0 0,0 0-2 0,1 0 2 15,-3 0 0-15,0 0 2 0,0 0-1 16,0 0 1-16,-2 2 0 0,0-2-1 0,0 2-6 16,0 0-5-16,-3-1-5 0,-1 1-2 15,2 2-6-15,-2 0-4 0,-3 2 4 16,1-1 6-16,0 1 10 0,-1 0 6 0,-1 1 6 15,-3 1 8-15,0 2 2 0,1-1 2 16,-3 1 1-16,0 1-3 0,0 2 2 16,1 1-4-16,-1 1-2 0,0 2-6 15,0 0-10-15,3 0-3 0,-3 4-2 0,2 0-3 16,1 2-4-16,-1 0 2 0,1 2 4 16,1 2 4-16,1-1-3 0,-1 1 1 15,3 0 4-15,-1 1 0 0,1 1-1 16,2 1-6-16,-1-1-4 0,1 1-3 0,4 1-5 15,0 1-2-15,0-1-5 0,2 1 2 16,2 0 4-16,0 3-2 0,3-1 5 16,1 0 0-16,0 0 3 0,5 3-4 15,0 1 0-15,1 0 0 0,3 2-2 0,2 2-2 16,0 2 0-16,2-2-3 0,1 1-1 16,3 1-2-16,0-2-1 0,1 0 1 15,3 0 3-15,1 0 4 0,1-2-1 16,3 0-3-16,2-2-1 0,0-2-1 0,4 0-1 15,0 0-3-15,5-3 0 0,-1-1 6 16,3 1-2-16,4-5 1 0,-1 1-5 16,3-3 2-16,4 1-2 0,0-2-2 0,5-2 1 15,1 0-1-15,1-1 1 0,3-1-2 16,1-2 2-16,0 2-2 0,1-2-2 16,1-1 2-16,2-1 2 0,-2 0 0 0,2 0 0 15,0-2-1-15,2 1-1 0,-2-1 0 16,2 0-2-16,2-2 0 0,-2-1 3 15,2 1 1-15,2-1 0 0,1-1-1 0,-1 0 4 16,4-1 0-16,1 1-8 0,2-1 2 16,1-1 0-16,3-1 2 0,-2 2-7 15,2-3-1-15,-3-1 5 0,3 0-2 16,0-1 2-16,0-1-2 0,0-2 1 0,-2 0 1 16,1 0 0-16,-1 0-1 0,0-2-2 15,0 0 0-15,-1 0 1 0,1-2-1 0,2 2-1 16,0-2 1-16,0-2-1 15,2 0 1-15,0 1 1 0,0-3 1 0,-3-2 1 16,1 1-1-16,0-3 2 0,-2-1-2 16,0-1-2-16,-3 1 0 0,-1-4-1 0,-1 1 1 15,-1-1 1-15,-3 0 4 0,-2-2 2 16,-2-1-4-16,0 1 1 0,-2 0-2 16,0-2-2-16,-2 0-1 0,-1 0-2 0,-1-2 1 15,0 0 1-15,0 0-1 0,-3 0 3 16,1-2 0-16,-3 0-2 0,1 1 3 15,-3-1 0-15,-2 0-2 0,0-2 1 16,1 0 1-16,-5 1 2 0,0-1-3 0,-1-2 1 16,-3 0 0-16,0-1-2 0,0 1-1 15,-5-1 5-15,1 1-4 0,-3-2-2 16,-2 1 1-16,-1-1 0 0,-1 3 0 16,-2-3-6-16,-2 2 7 0,0-1 1 0,0 1-1 15,-3-2 2-15,-1 3-2 0,0-3 3 16,-3 3-7-16,1-3 3 0,-3 0-4 15,-1 3 3-15,-1-3 2 0,-2 3-1 16,-1-1 8-16,-3 0-3 0,-3 2 0 0,1 1-2 16,-2-1-2-16,-2 2 5 0,-3 0-8 15,-1 2 1-15,-1 0 4 0,-2 0 1 16,-1 0-7-16,-1 2 0 0,-2-2 4 16,-2 2-4-16,0 0 3 0,0 0-1 0,-2 0 4 15,-3 0 1-15,1 2-4 0,0-2 1 16,-5 0-2-16,1 0 0 0,-1 0-1 15,-4 0 0-15,3 0 2 0,-3-2 2 0,-2 0-1 16,0 0 1-16,0-2 0 0,1 0 0 16,-1 0 1-16,-2-2-3 0,2 3-1 15,-2-3-1-15,0 0 2 0,-2 0 0 16,2 1 1-16,-2 1 0 0,-3-2 3 0,3 2-1 16,-2-2-1-16,-2 2-1 0,2 1 0 15,-3-1 0-15,1 0-1 0,0 0-1 0,-1 0 0 16,1 0 0-16,0-2 0 0,-1 3 1 15,-1-3 1-15,1 2 7 0,-1-2-3 16,0 0 0-16,-1 1-2 0,1-1 1 16,-3 0-6-16,-2 0-2 0,1 1 1 0,-3-1-2 15,0 0 4-15,-2 2 2 0,0-2 1 16,0 3-1-16,-2 1-1 0,-2 0 1 16,0 0-5-16,-2 2-3 0,-3 2-2 15,-1 1-2-15,-3 3-4 0,-1 3-7 0,-5 3-5 16,-3 1-10-16,-3 2-4 0,-4 4-5 15,-5 2-10-15,-2 4-17 0,-4 0-19 16,0 3-25-16,-5 1-46 0,3 3-44 0,-2 0-42 16,-1 5-39-16,1-1-40 0,2 4-46 15,-3 3-9-15,1 3 22 0,-3 4 43 16,1-1 53-16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10:19:36.4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18068 5946 80 0,'-6'-4'79'16,"-1"0"0"-16,-1 0-2 0,1 0-3 16,-1 0 2-16,-1 1-5 0,1-3-4 0,2 2-3 15,-3-2-3-15,1 3-4 0,-1-3-7 16,1 2-2-16,-1-2 1 0,-1 3-1 0,1-3 1 15,-1 2 3-15,-1-2 1 16,0 2 0-16,-1-1-1 0,-3 1 2 0,2-2 0 16,-2 2-1-16,-1-1 3 0,-4 1 1 15,1-2 1-15,0 2-2 0,-2 1-3 16,0-1 2-16,-2 0-8 0,-3 0-1 0,1 0-5 16,0 2-6-16,-3-1-1 0,1 1-5 15,-3 0-3-15,0 0-1 0,1 2 2 16,-3 0 2-16,-2 2 2 0,0-2 2 15,0 2 4-15,-2 2-2 0,0-3 0 0,0 3 2 16,-2 0-4-16,0 0-1 0,0 0 1 16,0-1-3-16,-2 3-4 0,-1 0-6 15,1 0 1-15,0-1-4 0,0 3-5 16,0 1-1-16,2-1-1 0,-3 2 3 0,3 1-5 16,2 1-4-16,-2 1-1 0,2 0 1 15,0 2-3-15,0 3 0 0,0 1-1 0,0 0 2 16,0 0 1-16,0 2 1 0,0 2 3 15,0-1 1-15,2 3 4 0,-2 0-5 16,3 2 3-16,1 1-2 0,0-1 0 16,0 1 0-16,5-1-2 0,-1 2 2 0,1-3-2 15,1 3-1-15,3-2 3 0,0-1-2 16,-1 3 1-16,5-3 0 0,0 1 0 16,0 2 2-16,2-3-5 0,0 1 4 15,3 0 1-15,1 1-1 0,0 1 0 0,1-1-1 16,1 3 5-16,3 1-2 0,-1-1 2 15,1 1 3-15,3 1 2 0,1-1 3 16,2 0-1-16,2-1-1 0,0 1 2 0,4 1 0 16,0 1 1-16,3-2 1 0,1 3-2 15,3-1 2-15,-1 0-3 0,5 2-3 16,0-1-3-16,2 1-1 0,2-2 1 16,2 2-1-16,5 2-1 0,-1-1 2 0,7 1 0 15,0 2 0-15,4-2 0 0,4 2 1 16,0-2-2-16,4 0 2 0,3 0 0 15,2 0-2-15,1-2-3 0,5 1-4 16,5-3 3-16,1-2 0 0,5-1 3 0,4-1-1 16,2-1-1-16,0-1 6 0,4-3-2 15,0 0 0-15,2-2-3 0,3-2-2 0,1 0 4 16,1-4 0-16,-1 0-3 0,5-2 2 16,0-1 2-16,2-3 0 0,4 0-3 15,2-1 0-15,0-1 1 0,3-3-4 16,1 0-4-16,-1 0 0 0,1-4 0 0,3-1-1 15,-3-1 3-15,5 0 2 0,0-1 2 16,-1-3-2-16,5 0 2 0,2-2-2 16,0 0-3-16,3-1-2 0,-1-3-2 15,-2 1 0-15,0-1-1 0,0-1-3 0,0-3 6 16,-2 3 0-16,-2-2 5 0,2 1 0 16,-2 1 0-16,2-1 0 0,0 1-2 15,-1 0-2-15,1-1-3 0,0 1 0 0,-2-3 1 16,0 1 4-16,-2 0-3 0,-1-3 0 15,1 1 2-15,0-2 2 0,0 2 0 16,-1-2 0-16,3 1-4 0,2-1-2 0,-2 2-1 16,0-2-1-16,-2 2-3 0,-3-1-3 15,-1 1 3-15,-3 0 2 0,-2 0 5 16,-2-1-1-16,-2 1 4 0,-2 0 3 16,-2 2-2-16,-2-1 1 0,-3 1-5 0,-1 0-2 15,-1-1 5-15,-2 3-3 0,-1-2 2 16,-3-1-4-16,-2 3 0 0,0-3 1 15,-5 3 0-15,1-2-1 0,-4 1-2 0,-1-1 1 16,-1 2 5-16,-3-3-1 0,0 1-5 16,-4 0 1-16,0-1 0 0,-4 1-1 15,-2 0 1-15,-3-1-1 0,1-1 2 16,-5 2-1-16,0-3 2 0,-1 1-1 0,-1-2-3 16,-2 2-1-16,-2-2 3 0,-2-1 3 15,0-1-2-15,0 0 1 0,-3 0 1 16,-1-2 2-16,0-2 0 0,-1 1-3 15,-1-1 4-15,-3 0-3 0,0 2-2 0,-3-2 0 16,-3 2 0-16,-2 0 0 0,-3 2-3 16,-3-2 4-16,-2 2 1 0,-5 0-1 15,-2 0 1-15,-2 0 2 0,-4 0-4 0,-5 0 1 16,-1 0-3-16,-3 0 2 0,-2 0-1 16,-4 0 0-16,0 0 3 0,-2 0-4 15,-2 0 5-15,-3-2-3 0,1 0-7 16,-3 0 2-16,1 0 3 0,-5 0 2 0,0-2-2 15,0 2-1-15,-4-2 8 0,0 2-4 16,-2-2 1-16,0 2-2 0,-2 0-2 16,-2 0 2-16,1 0 0 0,-3 0 3 0,0 1-2 15,-1-1 0-15,-1 0 0 0,-3 0 1 16,0 0-2-16,-2 0-4 0,-4-2-2 16,0 2 0-16,-4-2 2 0,-2 2-4 15,-3-2 1-15,-1 2 1 0,-3-2 3 16,-2 2-1-16,0-1 2 0,-4 1 3 0,0-2 1 15,0 0-2-15,-2 2-1 0,2-2-2 16,-3 2-2-16,1 0 1 0,-2 0 0 0,0 0 3 16,-5 2-1-16,0-2 0 0,1 2 4 15,-1-2-1-15,-1 2-6 0,-1 0 0 16,0 0 2-16,-1-2 4 0,-1 2 4 0,0-2-4 16,-4 2 3-16,0 0 2 0,0 2-2 15,-4-2-1-15,-1 2-3 0,-3 0 1 16,-3 1 1-16,1 1-1 0,-3 0 3 15,-2 0-3-15,0 1 1 0,-2 3 0 0,3-2-1 16,-1 1-1-16,0 3-3 0,-2-1-2 16,-4 4 0-16,0 1 1 0,-5 3 2 15,-3 4-2-15,-1 1 1 0,-4 5 5 0,0 4 1 16,-2 1 1-16,0 2-3 0,0 2 2 16,0 2 0-16,0 2-3 0,2 0-7 15,3 0-6-15,1 0-6 0,7 0-8 16,1-2-15-16,8 0-29 0,5 0-52 0,5-2-81 15,6 0-85-15,6 1-78 0,5-1-81 16,6 0-51-16,2 2 13 0,0 2 63 16,3-2 78-16</inkml:trace>
  <inkml:trace contextRef="#ctx0" brushRef="#br0" timeOffset="6940.09">22513 7492 61 0,'-4'0'77'15,"-1"-2"-8"-15,1 2-3 0,0-1-2 16,0-1-5-16,-1-2 0 0,-1 2-3 0,0-2-3 16,-1 2-2-16,1-2-7 0,-2 1-3 15,-1-1-1-15,1 0-1 0,-1 0 0 16,-1 2 0-16,-3-2 1 0,0 3-1 16,1-1-3-16,-1 0-3 0,-2 0-4 0,-2 2-5 15,0 0-3-15,0 0 0 0,0 0-4 16,-2 2 0-16,-2 2 1 0,2-1 2 15,-2 1 3-15,0 2 3 0,0 0 7 0,-3-1 4 16,1 3 9-16,0 0 3 0,-1-1 7 16,-1 1 4-16,2 1 0 0,-3 1 2 15,-1 1-2-15,1 1-3 0,-1 1-5 16,-1 0-2-16,-1 5-3 0,-1-1-9 0,-2 2-5 16,3 2-4-16,-3 2-5 0,2-1-5 15,-1 5-2-15,1 0-1 0,-2-1 3 16,3 3-1-16,-1-2 1 0,2 1 2 15,1-1 1-15,-1 1 3 0,3 1-3 0,0 0 1 16,-1 1 1-16,3-1 0 0,2 1 3 16,0 1 1-16,-1 1 5 0,1 0 1 15,2 1 4-15,2 1 4 0,0 2-2 16,2 0-1-16,3 1 1 0,1-1-3 0,1-2-2 16,1 2-5-16,3-1-4 0,2 1-4 15,1-2-5-15,3 0-4 0,3 1-1 16,1-1 1-16,2 0 5 0,3 1-1 0,3 1 3 15,1 0 4-15,4 0-2 0,2 0 1 16,2 1-3-16,2-1 0 0,3-2 1 16,-1 2-2-16,5-1 1 0,0-1-3 15,1 0-1-15,3 0 5 0,2-1 2 0,2-1 2 16,0 1 1-16,3-3 0 0,1-1-1 16,2-1-7-16,3 1-4 0,2-1-4 15,1-1-2-15,1-2 1 0,4 1 0 16,2-1 3-16,3-2 0 0,1 0 2 0,0 0 0 15,1-2-1-15,1-2 2 0,3-2-3 16,-3 0-1-16,3-2 1 0,0-1-1 0,1-1 0 16,-1-2 0-16,2 1 2 0,-3-3 2 15,3 1 1-15,-2-2-3 0,1-1 0 16,1 1-3-16,2-1-3 0,0-1-1 16,0-2-1-16,2 0 1 0,0 0 2 0,0-3-3 15,0-1 3-15,0 0 2 0,-3 0-1 16,3-1-1-16,-2-3-5 0,2 0 3 15,-2 0 1-15,0 0-5 0,0 0-2 16,0-1 0-16,-3-1 2 0,3-2 2 0,-2 3-4 16,2-3 6-16,0 0 4 0,2-1-3 15,-3-3-5-15,3 1-2 0,-2 0 1 16,-2-3-4-16,0-1-6 0,-3 0 4 16,-1 0 8-16,-3-3 0 0,1-1 0 0,-1 0-1 15,-2 0 1-15,0-2 5 0,-1 2-3 16,1-2 0-16,-2-2 1 0,2 1 2 15,-2-1 1-15,3-2-8 0,1 0 2 0,-2 0-3 16,1-1-1-16,-1-3-1 0,0 3 2 16,-2-3 2-16,-2-2-3 0,0 1-1 15,-4 0 0-15,0-3 1 0,-4 1 2 16,-1-1-3-16,-1 1 1 0,-3 0 3 0,-2-1-2 16,-2 1 2-16,0-1-2 0,-4 1 1 15,0 0 2-15,-2-1-1 0,0 1 1 16,-5 0-1-16,1 1 0 0,-5-1-4 0,0 1 2 15,-2-1-1-15,-2 1 1 0,-2-1-1 16,-2 0-2-16,-2 1 4 0,-3-1-4 16,-1 1 3-16,-3-1-1 0,-2 1 1 15,-1 3 1-15,-1-1-4 0,-4 1 3 0,-1 1 1 16,-3 0-1-16,0 1-1 0,-3 1 0 16,-1-2 2-16,-3 2-2 0,0 1-4 15,-4-1 0-15,0 0 2 0,-2 0 0 16,-2 1 2-16,-2 1 0 0,-2-2 1 0,-3 2 4 15,0-2 0-15,-3 2 0 0,-1 1-6 16,-2-1 3-16,-2 0-1 0,-2 0-1 16,-2 0-2-16,-3 2-1 0,-1 0 4 0,-3 0-1 15,-1 0-2-15,-1 0 0 0,-2 2 0 16,-2 0 1-16,-2 0-4 0,-2 2-1 16,-2 0 2-16,-2 2 3 0,-1-1 2 0,-1 1 3 15,-1 0 0-15,-1 2 3 0,-3-1-3 16,-2 1-4-16,0 0-3 0,-4-1-2 15,-2 3 1-15,-5-1 0 0,1 3 2 16,-3-1 3-16,1 1-1 0,-3-1 3 16,1 3-1-16,-3-1 5 0,0 2-1 0,2-1-3 15,-1 1 3-15,1-2-1 0,-2 3 0 16,0-3-6-16,1 2 1 0,-6 1 5 0,1-1-1 16,0 0-3-16,-4 2 1 15,2 1 1-15,-2-1-2 0,-3 2 1 0,1 2 0 16,0 0 4-16,-1 0-4 0,3 2 2 15,-2 2 0-15,1 1-5 0,1 1-1 0,0 2-4 16,2 1 5-16,2 1-4 16,4-1 3-16,2 1-2 0,5 1-1 0,2-1-4 15,6 1-13-15,2 2-19 0,2 1-29 16,5 1-54-16,-1 2-74 0,5 4-80 0,0 2-69 16,1 6-53-16,5 1-45 0,1 6-19 15,3 2 36-15,2 2 65 0,3 0 69 16</inkml:trace>
  <inkml:trace contextRef="#ctx0" brushRef="#br0" timeOffset="12887.89">22595 9112 11 0,'-4'0'76'0,"-2"2"-2"15,-1-2 0-15,1 0-2 0,0 1 0 16,-3-1 3-16,3 0-2 0,-2 2 0 0,-1-2 0 16,1 0-2-16,-3 2-3 0,3-2 0 15,-3 2-3-15,0-2 2 0,-1 2-1 16,1-2 3-16,-2 2 0 0,-1 0 0 16,1 0-1-16,-2 0-3 0,-2 1-3 0,0-1-4 15,0 2-1-15,0-2-1 0,0 2 3 16,-2 0 2-16,0 0 1 0,0-1 1 15,0 1-2-15,-2 2-2 0,0 0-3 16,0-1 0-16,0 1 0 0,-1 2 0 0,-1-1 5 16,2 1 4-16,-2-1 0 0,1 1-2 15,-1 2-2-15,2-1-11 0,-2 3-6 16,-1-1-10-16,1 0-3 0,-2 1-5 16,1 1-3-16,-1 2 3 0,0-1-1 0,-1 1-3 15,-1 2 1-15,1-2-1 0,-1 3-2 16,-1 1-2-16,1 0 2 0,1 0 0 15,1 2-7-15,0 0-2 0,1 1 0 0,1-1-2 16,0 2-6-16,-1 0 0 0,3 0 4 16,2 0-5-16,-2 2-2 0,2-3 1 0,2 3 2 15,0 0-1-15,0 0-5 16,0 1 3-16,2 1 3 0,3 0-1 0,-1-1-3 16,0 3 4-16,5-2-1 0,-1-1-1 15,3 1-2-15,2 0-3 0,2-1 2 0,2 1-2 16,2 0 1-16,2-1-1 0,0 1 4 15,5 0-1-15,-1-1 1 0,3 1 1 16,-1 0-1-16,5-1 4 0,0 1-4 16,0 2 1-16,2-3 0 0,2 3-2 15,0-1 1-15,0 1-1 0,2-2-1 0,2-1 2 16,-1 1-1-16,1-2 4 0,2-2 2 16,1 1-1-16,-1-1 3 0,3 0-1 15,1 0 0-15,1 0 1 0,2-2-3 0,1 0 3 16,1 0 0-16,2-2 2 0,2-2 4 15,1 0 0-15,1 0 2 0,0 0-1 16,4-1 1-16,1-3 0 0,-1-2-3 16,3 1-3-16,2-1-1 0,-3 1 1 0,3-3-2 15,-3 3-3-15,3-3 2 0,-2 3-2 16,1-1 2-16,1 0 1 0,2 1 2 16,0-3 2-16,1 1-2 0,1-1 3 0,2-1-1 15,3-2-6-15,1 0-1 0,0-1-2 16,3-1 1-16,1-2-1 0,3 2-2 15,-1-2 3-15,1 0 0 0,-1-1-1 16,3 1 2-16,-2 0-2 0,-1 0 1 0,-1 0-4 16,-3 0 3-16,1 0-1 0,-1 0-1 15,-2 0 1-15,3 0 0 0,-3 0 6 16,2-2-4-16,-1 0 1 0,1 0 2 16,0-2-4-16,3-2 0 0,-3 2-2 0,3-2 6 15,-3 0-1-15,3 0-4 0,-3 1 4 16,3-1-3-16,-3 2-1 0,-2-2-3 15,0 2-1-15,1 0 3 0,-3 0-2 0,-2 1 2 16,-2-1 2-16,0 0 2 0,0-2-2 16,0 2 1-16,-3-2-2 0,3-2 3 15,0 1-5-15,0-1 1 0,0-2 3 16,2 1 0-16,2-1 2 0,-2-1-5 0,2-3 3 16,1 3-3-16,-1-3 1 0,-2-1-1 15,0 2-1-15,0-3 1 0,-2 1 3 16,0 0-1-16,-3-1-1 0,-1 3-1 15,-2-3 3-15,-1 1-3 0,-1 0 2 0,-1-3-2 16,-1 3 1-16,-3-2 3 0,-2 2-5 16,2-3 6-16,-2 1-2 0,0 0-3 15,-2 0 0-15,0-1 0 0,0 1 6 0,-2-2-6 16,-2 2-4-16,0-2 4 0,-5 1 0 16,1-1 0-16,-3 2-6 0,-4 0 5 15,0 0 5-15,-2-1-1 0,-2 3-3 0,-2-2 0 16,0-1 1-16,0 1-2 0,-3 0 1 15,-1 0-4-15,0-2 4 0,-1 1 3 16,1-1 0-16,-3 0-1 0,1 0-3 0,-3 0 5 16,0 0-4-16,1-1-1 0,-3-1 1 15,-2 2 1-15,0 0-1 0,-2 0-2 16,0-2 2-16,-2 2 0 0,-2-2-1 16,0 0 1-16,-1 0 1 0,-1 0 0 0,-2 0 0 15,-1-2-1-15,1 2 0 0,-5-2 2 16,2 0-3-16,-1-2 1 0,-3 2 0 15,0 0 0-15,0 0 1 0,-2 0-2 16,0 0 2-16,0 0 0 0,-2 2 3 0,2-2 0 16,-2 2-2-16,0 0-2 0,0 0 1 15,0 0-1-15,-2 0-3 0,0 0 1 16,0 0 2-16,-5-2 0 0,1 2 0 16,-3-2 2-16,-1-2 1 0,-1 0-5 0,-4 0 2 15,-2 0 0-15,-4-1-3 0,0 1 1 16,-5-2 2-16,-1 2 3 0,-3 0-5 15,1 0 0-15,-5 0 2 0,0 3 1 0,-2-3 0 16,-2 2 3-16,-1 0 5 0,1 2 2 16,-2-2 2-16,2 2 1 0,-2 0-2 15,-1 0-4-15,1 1 3 0,-2-1-3 16,1 2-3-16,-1-2-3 0,0 2 1 0,-3 0 1 16,-2 0-3-16,1 0 6 0,-1-1-1 15,-2 3-2-15,-1-2-1 0,1 2 2 16,-2-2-3-16,0 1-7 0,0-1 8 0,1 2 4 15,1-2 2-15,-2 0-2 0,2 0 3 16,-2-2-1-16,3 1-5 0,-3-1-3 16,0 0 1-16,-2 0 0 0,-2-2-3 15,-2 2 2-15,-3-2-1 0,-1 2 0 0,-3 0-5 16,1 2 1-16,-1 0 1 0,-1 2 1 16,-3 1 2-16,2 3 0 0,-2 1 4 15,3 1-1-15,1 3-3 0,-2 0 0 16,3 3 0-16,-3 1 3 0,-2 2-5 0,1 2 2 15,-3 3 0-15,0 1-1 0,0 4-8 16,0 3-14-16,0 2-22 0,-2 4-39 0,0 4-66 16,0 4-85-16,2 5-82 0,0 6-66 15,0 2-56-15,3 6-51 0,-1 0 21 16,2 1 61-16,-2 1 74 0</inkml:trace>
  <inkml:trace contextRef="#ctx0" brushRef="#br0" timeOffset="21983.46">22456 10973 4 0,'-2'-2'52'0,"-1"2"4"0,1-2 0 0,0 0-3 16,0 0-1-16,0 2-3 0,0-2-6 15,0 2-5-15,0-2-5 0,2 2-1 16,-2-2-6-16,2 2 0 0,-3-1 0 0,3 1-3 16,-2 0-1-16,2 0 0 0,-2 0 0 15,2 0-2-15,-2 0 0 0,0 0 0 16,-2 0-1-16,0 0-6 0,-1 0-4 0,-1 0 1 16,0 0-2-16,-3 0-4 0,1 0 1 15,-1 0 2-15,-4 1 1 0,1 1 3 16,-1 0 0-16,0 0 3 0,-1 2 2 15,-3-2 2-15,2 2 4 0,-2 0 2 0,0-1 4 16,-2 1 2-16,0 2 3 0,0-2 0 16,0 1-1-16,0 1 2 0,-2 0-2 15,-1 0 2-15,-1 1-1 0,0 1 0 0,0-1-1 16,-1 1 1-16,-1 2 1 0,2-1-4 16,-3 2 4-16,3-1-1 0,-3 1-2 15,1 1-4-15,0 1-1 0,-1-1-1 16,1 1-3-16,-1 2-1 0,1-1-1 15,0 1 0-15,1 0 0 0,3 2-3 0,-2-2-3 16,2 3-1-16,2 1-2 0,-2-2-3 16,1 2-1-16,4 2-1 0,-3-2-3 15,2 2 2-15,0 0 2 0,0 2 2 0,2-2 2 16,0 1 3-16,0-1 4 0,0 2 0 16,3-2-1-16,-1 2 0 0,2-2 0 15,1 2 1-15,-1-2-3 0,1 2 0 16,1-2-2-16,3 1 1 0,2-1-2 0,-3 2-3 15,3 0 2-15,2 2 3 0,-2 2 5 16,2-1 1-16,2 3 3 0,0-1 2 16,2-1-1-16,2 2-1 0,0-1 0 15,0 1 1-15,3-3-2 0,-1 3 3 0,3 0 2 16,-1-1 1-16,1 1-2 0,1-1-3 16,3 1 2-16,0-1-5 0,-1 3-3 15,1-1 1-15,2 1-1 0,2-1 1 16,-3 1-3-16,3-1 1 0,0 1 0 0,2-1-2 15,-2-1-1-15,2-1 2 0,-2-1 1 16,2 0-2-16,-2-1 1 0,2-1-1 0,0-2 3 16,0 2 4-16,0-2-1 0,1-2 4 15,1 2 2-15,0-2-3 0,0-1 2 16,2 0-5-16,1 0 1 0,-1 0-2 16,2-1 3-16,3 0 0 0,1 0 1 15,1-2 7-15,4 2 6 0,0-2 3 0,2 0-3 16,2-2 2-16,0 3-6 0,4-3-7 15,1 0-5-15,-1 0-3 0,2 0-5 0,1 1-2 16,-1-3 2-16,3 2 2 0,2-1-3 16,-1-1 0-16,3 0 3 0,2-1 0 15,4 1 0-15,0-1-2 0,3-1 4 16,1 0-5-16,0-1-1 0,5-1 0 0,0 1-3 16,-1-2-2-16,1-1-1 0,2 1 1 15,1-1-1-15,-1-1-4 0,0 0 3 16,0 0-2-16,-1-1-2 0,-1 1 1 15,-3-2-1-15,1 2 1 0,-3-3-1 0,1-1-2 16,-1 2 3-16,-2-2 2 0,3 0 2 16,-3-2 2-16,0 2 2 0,1-2-1 15,-3 0-4-15,2-2-3 0,-2 2-3 0,2-2-1 16,-1-2 3-16,-1 0 2 0,2-1 2 16,-2-3 2-16,0 0 3 0,-2 1-2 15,0-3-3-15,0 1-2 0,-2-3 0 0,-2 1-1 16,-2-1-1-16,-1 1 1 0,1-2 0 15,-2-1 0-15,-3-1 2 0,1 2-1 16,-1-2 1-16,-4-1 0 0,0-1 2 16,1 2 1-16,-1-2-4 0,-2 0-2 15,-2-2 1-15,2-1 1 0,-2 1 0 0,0 0 0 16,-2-2 1-16,2 0 4 0,-2 1-2 16,0-1 2-16,-3-2 0 0,1 0-1 15,0 0 0-15,-3 0 1 0,-1 0 0 0,0 0-1 16,-3 1-1-16,0-1 3 0,-1 2-2 15,-3-2-2-15,-2 2-3 0,0 0-1 16,-2 0 4-16,0 0-2 0,-2 0 0 16,-3-2 0-16,-1 2 5 0,-1-2-2 0,-1 1-7 15,-3-1 2-15,1-2 1 0,-5 2 0 16,0-2 1-16,-2 1-3 0,0-1 4 16,-2 0-1-16,-3 0-2 0,-1-1 2 0,0 1 0 15,-3-2 0-15,-1 0 0 0,-1 3-1 16,-2-3 1-16,1 2-1 0,-1 1-1 15,-2-1 1-15,3 2 2 0,-3-2 0 16,0 2-1-16,0 0 1 0,0 1 3 0,-2-1 0 16,3 2-3-16,-3-2-2 0,0 2 3 15,0 0-3-15,0 0-3 0,-2 0-2 16,-2 0 1-16,-1 0 3 0,1 2-2 16,-2-2 0-16,-2 0 4 0,-3 2 0 0,1-2 0 15,-3 2 0-15,-2-2 1 0,2 2 1 16,-1-2-4-16,-1 2 1 0,-2-2-1 15,2 2 2-15,-1-2 0 0,-1 0-2 16,0 0 0-16,0 0 1 0,-2 0-1 0,0 0-1 16,0 0-4-16,-4 2 0 0,0-2 4 15,-5 2 1-15,1-2-2 0,-3 2-1 16,-2 2 6-16,-1-2 0 0,-1 2-2 16,-2 0-3-16,-2 0 2 0,0 0-2 0,-2 1 0 15,-1-1 0-15,1 2 1 0,-2 0 1 16,2-1 1-16,-2 1 5 0,2 0 1 15,-3 2-2-15,3-1-1 0,-2 1 2 0,0 0 0 16,-3 1-6-16,-1 1 1 0,-3-1 0 16,-2 3 1-16,-2 1-1 0,-4 1 0 15,-2-1-2-15,-2 0-2 0,-3 3 0 16,1-1 1-16,-3 0-3 0,1 1 1 0,-1-1 8 16,-1 2-2-16,-1 0 1 0,0 2-1 15,-1 0-1-15,1 2-2 0,-2 0-11 16,2 2-13-16,3 2-33 0,1 0-56 15,5 0-81-15,2 1-81 0,2 3-71 0,7 0-59 16,1 1-46-16,3 3-6 0,4-1 49 16,4 2 64-16,2 1 70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10:20:17.1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9944 5235 36 0,'-8'0'77'15,"-1"0"-2"-15,1-2-3 0,-3 2-4 16,3-2-4-16,-3 2-4 0,3-2-3 0,-3 2-6 16,3-2-2-16,-3 2-1 0,0-2-2 15,-1 2 0-15,1-1-2 0,-2 1 0 16,1 0-1-16,-3 0-3 0,2 0 0 16,-2 0-1-16,1 1 1 0,-3-1 2 0,2 2 2 15,-2 0 2-15,-2 0 1 0,0 0 2 16,0 0-2-16,-2 2-1 0,-1 0 0 15,1-1-3-15,-2 1-1 0,-2 4-3 0,1-1-3 16,-1 1-4-16,-1 2-6 0,1 1-7 16,0 0-4-16,-1 3-4 0,-1-1-2 15,1 2-2-15,1 2-2 0,0 1 2 16,-1-1-2-16,3 2 0 0,0-2-2 0,-1 2 2 16,1 0 2-16,2 0-1 0,2 0-1 15,0 2-2-15,0-2 1 0,0 2-2 16,2 0-1-16,2 0-1 0,0 2 1 0,0 2 4 15,3-2 1-15,1 1 0 0,0 1 0 16,3 2 1-16,-1-3 2 0,3 3 0 16,2-2 0-16,0 2-1 0,2-3 1 15,-1 3 2-15,3-2 0 0,3 0-2 0,-1-1 2 16,2 1 2-16,2-2-3 0,3-2 2 16,-1 2-2-16,5-2 2 0,0-2-2 15,1 0-1-15,3 0 0 0,2-2-3 16,0-2 0-16,3 0 2 0,-1 1 1 0,2-1 3 15,2-2 1-15,1 3 2 0,-1-3 2 16,5 0 3-16,-1 1 3 0,3-1 4 16,2-2 4-16,0-1 2 0,4-1 0 0,0 1-5 15,2-2 0-15,3-3-3 0,1 3-1 16,1-4 0-16,-1-1 2 0,3 1 4 16,-1 0 1-16,3-4 2 0,0 2-1 15,-1-4 2-15,1 2-2 0,2-2-1 0,-3-2 3 16,3 1-5-16,0-1 7 0,0-2 3 15,-2-2 4-15,1 3 1 0,-1-3-2 16,2-1 6-16,-3-1-3 0,3 1-6 16,-2-3-4-16,0 1-6 0,-1-1-2 0,1-1-6 15,-2 1-3-15,-1-1-1 0,-1 0-2 16,-1-1-1-16,-2 1 0 0,1 0-1 0,-3-1-2 16,-2 1-1-16,2-2-2 0,-2 2 0 15,-2-3-2-15,2-1-1 0,-2 2-3 16,-2-2 1-16,2 0 0 0,-2-2 1 15,0 0 1-15,0-1 0 0,-2 0-4 0,-1 0 2 16,-1 0-1-16,-2 0-1 0,-3 1 1 16,0 0 3-16,-4 0-1 0,1 0-1 15,-3-2-2-15,0 2 0 0,-4-2-1 16,-1 0-3-16,-1 0 4 0,-2 0-1 0,-3 0 4 16,-2 2-2-16,1-2-1 0,-5 1 0 15,0 0-1-15,-2 0 5 0,-2 0-4 16,0 0-1-16,-2 0 4 0,-3 0-1 0,-1 0-3 15,-1-1-1-15,1 1-1 0,-3-1 2 16,-1 0-1-16,-1 0-2 0,0 0 4 16,-2 0 0-16,1 2 2 0,-1-2-1 15,-4 2-1-15,0-2 0 0,0 2 0 0,-3-2 0 16,-1 2-2-16,0 0 1 16,-5 0-3-16,1 0 3 0,-3 1-1 0,-2 1-1 15,-1 0 2-15,-3 2-1 0,-3 0 2 16,-3 1 0-16,0 1-2 0,-5 2 0 0,-1-1 0 15,-1 3 2-15,-4-1 3 0,0 2-4 16,0 1 3-16,-4-1-1 0,2 2 0 16,-2 3-3-16,-2-3-3 0,-1 2 3 0,-1 0 5 15,-1 1-4-15,-1-1-2 0,-1 2-1 16,1 0 3-16,-1 0-1 0,1 2-5 16,-3 0 4-16,3 0 0 0,-3 2 0 15,3 2-1-15,-1 0-9 0,3-1-25 0,-1 3-48 16,3 2-65-16,0 3-74 0,4 1-72 15,0 3-60-15,4 4-36 0,0 2-21 16,3 2 7-16,1 3 48 0,3 1 56 16,-1-2 60-16</inkml:trace>
  <inkml:trace contextRef="#ctx0" brushRef="#br0" timeOffset="6382.76">9900 6437 20 0,'-2'-2'32'0,"2"0"-1"0,-3 0 1 15,3 0 2-15,-2 0 3 0,0 1 1 0,0-1-3 16,0 0-1-16,0 0-3 0,0 0-1 15,0 0-2-15,-1 0-2 0,1 0 0 16,0 0-1-16,-2 0-1 0,2 1-2 16,-2-1 0-16,-1 0 3 0,1 0-1 0,0 0 2 15,-2 0-1-15,-1 0-1 0,-1 0 1 16,1 2-3-16,-1-2 0 0,0 2-1 16,-3-2 1-16,0 2-1 0,1 0 0 0,-1 0-4 15,-2 0 1-15,1 0-3 0,-1 2-2 16,0 0-4-16,-1 0 1 0,-1 0 1 15,-2 2-1-15,0 0-2 0,0 1 1 16,0-1 0-16,2 2-3 0,-2 1-1 0,2-1-2 16,-1 2 0-16,1-1-2 0,0 3-1 15,0-1 0-15,0 1 0 0,0 0 0 16,1-1 0-16,1 2 0 0,-2 1 2 16,2-1-1-16,1 1-1 0,-1 1 2 0,0 0-2 15,1 1 1-15,-1-1-3 0,2 0 1 16,-1 3 0-16,1-1 1 0,0 0 0 15,1 2-2-15,-1-1 2 0,1-1-1 16,1 0 1-16,1 0-2 0,-1 2 0 0,3-1 1 16,-3-1 1-16,3 2-1 0,0-2 0 15,-1 2 1-15,3 1-1 0,-2 1 1 16,2-2-1-16,-1 2-1 0,3 0 2 16,0 0 0-16,0 0-1 0,4 0 0 0,0 2 2 15,0-2-1-15,3 2-2 0,1-2 1 16,0 2 0-16,1-2 2 0,1 2 1 0,3-2 2 15,-1 2 2-15,3-2 0 0,2 0 4 16,0-2-1-16,2 2 4 0,2-2 0 16,2 1-2-16,2-3 2 0,0 0-1 0,3 0-1 15,1 1-2-15,3-3-2 0,0 0 1 16,1 1 0-16,3-3 4 0,2 0 2 16,0-1 5-16,2-2 4 0,2-1 1 15,3 1 2-15,1-2-4 0,1-3-1 0,1 3-2 16,3-2-3-16,-3 0-1 0,3-2-1 15,-2 1-1-15,1-1 1 0,-1 0-3 16,0 0 2-16,-3 0 0 0,0 0 1 16,1 0 2-16,-1 0 1 0,1 0 1 0,1-2-3 15,-1 2 0-15,1-2 0 0,1 0 0 16,0-2-2-16,-1 2-1 0,1-2 2 16,1 2-2-16,1-2-1 0,0 2 0 15,-1 0-1-15,1 0-3 0,2 0 0 0,0 2 0 16,-1-2-2-16,1 2-2 0,0 0 2 15,0-1 2-15,0 1 0 0,-1 0 3 16,-1 0 4-16,0-2 4 0,-3 2 4 0,3-2 2 16,-2 0 1-16,1 0-3 0,-1 0-2 15,2 0-2-15,-3-2-6 0,3 2-4 16,-3-2-1-16,3 0-1 0,-2 0-1 0,1 1 0 16,-1-1-1-16,2-2 1 0,-3 2 0 15,3-2 0-15,-3 0 0 0,1-1 4 16,-3-1 4-16,1 0 3 0,-1 0 2 0,-1-1 2 15,-1-1 2-15,0 1-2 0,-1-3-2 16,-1 0-3-16,-2 1-2 0,-2-2-1 16,0-1 1-16,0-1 0 0,0-1 0 15,-2 1 0-15,-3-2 0 0,1 0-1 0,-2-1 0 16,-1 1-3-16,-1 0-1 0,-3 0-3 16,1-1 0-16,-3 1-2 0,-2 0-2 15,-2 2 2-15,-2-1-1 0,0 1 4 16,-2 0 0-16,-2 1-1 0,-1 1 2 0,-1-1 2 15,-1 1 0-15,-1-2-1 0,-1 1 1 16,1-1-2-16,-1-1-2 0,-1 1-1 16,-1 0-3-16,-2-1 1 0,3-1 0 0,-3 2 0 15,-2-2-1-15,2-1 1 0,-2 1 3 16,-2 2-2-16,0-2 0 0,0-1-2 16,-2 1 2-16,0 2-3 0,0-2-3 15,-2-1 1-15,0 1 2 0,-3 0 0 0,3 0 1 16,-2-1 0-16,-1 1-1 0,1 0 0 15,0 0 0-15,-1-1 0 0,1-1 1 16,-1 2 0-16,1 0 2 0,-2-1-2 16,1-1-1-16,-1 2-1 0,-1 0-2 0,-1 0 1 15,1-1 1-15,-1 1 0 0,-3 0 1 16,2 0 0-16,-1-1 2 0,-3 1-2 16,0 2 0-16,0-2 0 0,-2 1 3 0,-2 1-3 15,0 0 0-15,0-1-2 0,0 3 3 16,-4-1 1-16,2 1-3 0,-5 0 2 15,1 1-2-15,0 2 0 0,-3-1-2 16,-2 1 0-16,1 1 0 0,-3-1-1 0,0 0 2 16,1 3 2-16,-1-3-2 0,-2 2-3 15,0 1 6-15,0-1 1 0,-2 0-1 16,0 0-1-16,0 3 1 0,-2-1 1 16,0 0-2-16,0 0 1 0,-2 2 1 0,-1 0 1 15,-1 1 2-15,2 1-2 0,0 0 1 16,-1 1-2-16,3-1 0 0,-2 2 2 15,2 0-1-15,-2 0 1 0,2 0-3 16,0 2 3-16,0-2-1 0,-1 2 4 0,3-3 0 16,-2 3 0-16,0-2 3 0,0 2 1 15,0-2-2-15,0 2-4 0,0-2 3 16,0 0 0-16,0-1-1 0,0 1 0 0,2 0-2 16,0 0 1-16,2 0-4 0,-2 0 1 15,2 0-1-15,-2 0 1 0,2 0 2 16,-2 0 3-16,2 0 2 0,-2-1 0 15,2 1 3-15,-2 0 0 0,2 0 0 0,-1 0-2 16,1 2-1-16,0-2 0 0,0 2-1 16,0-3-4-16,0 3 0 0,2-2 0 15,1 2 2-15,-1-2-3 0,0 2 2 16,3-2 1-16,-1 1 0 0,0-1 0 0,1 2 0 16,-1-2 1-16,0 2-1 0,1 0 0 15,-3-1 0-15,2 3 0 0,-1-2-3 16,-3 2-1-16,0 1 3 0,-2-1 0 0,-2 2 2 15,-2-1-1-15,-1 3 5 0,1-1 3 16,0 1 5-16,-2-1 0 0,-3 3 2 16,3-3 4-16,-1 3-1 0,1-3-3 15,0 3-1-15,2-3-6 0,1-1 0 0,1 1-3 16,0-1 0-16,2-2 1 0,2-1-5 16,1 1 1-16,1 0-4 0,2-2-2 15,1 1-1-15,1-1-3 0,1 0 1 0,1 0-1 16,1 0-3-16,-1-1-23 0,3 3-39 15,0 0-48-15,-1 0-59 0,3 3-57 16,0 1-53-16,2 3-31 0,0 0-17 0,0 4-19 16,2 1 13-16,2-1 35 0,0 2 45 15</inkml:trace>
  <inkml:trace contextRef="#ctx0" brushRef="#br0" timeOffset="24925.41">28037 5088 81 0,'-2'0'75'16,"2"0"-3"-16,-2 0-4 0,2 0-4 0,-2 0-1 16,2 0-5-16,-2 0-4 15,0-2-3-15,-2 2 0 0,1 0 0 0,-1-2 6 16,0 2-1-16,0-1-3 0,0 1 1 16,-1-2-3-16,-1 2-2 0,2-2-7 0,-3 2-6 15,1-2-2-15,0 0-7 0,-1 0-5 16,1 0-1-16,-3 0-2 0,-1 0 3 15,-1 0 1-15,1 0 5 0,-3 1 1 16,-2-1 3-16,-2 0 2 0,0 0-2 0,-2 0 0 16,-2 2-6-16,0-2-1 0,-2 2 2 15,-1-2-3-15,1 2 1 0,-2 0 3 16,-1 0 0-16,-1 2 3 0,1-2 1 0,-1 2-2 16,-1 0-1-16,1 0-4 15,1 0-2-15,-1 1-4 0,2-1-5 0,-1 2-1 16,1 0-4-16,-1 0 0 0,3 2 1 15,-2-3-3-15,1 3 0 0,1 0 0 0,0 1 3 16,0-1 1-16,1 2-3 16,1-1 4-16,0 3-3 0,2-2-4 0,0 3-3 15,0 0-3-15,0 1 0 0,2 3-4 16,0 0 3-16,2 2 0 0,-2 1 1 0,2 1 2 16,3 2-1-16,-3 0 1 0,2-1 0 15,0 1 1-15,3 2 2 0,-1 2-1 16,3 0 0-16,-1 0 1 0,1-1 1 0,2 3-3 15,1-2 2-15,3 1 1 16,0-1 0-16,0 0 3 0,2 0-1 0,2 0 6 16,2-3-5-16,1 3 4 0,-1-2-1 15,2 0-2-15,3 0 0 0,1-2-2 0,1 2 2 16,1-3-1-16,1 3-1 16,4-2 0-16,0 0 4 0,0 0 1 0,4 0 0 15,0 0 2-15,0 0 5 0,5-2 1 16,-1 2 1-16,3-2 0 0,-1 0 5 0,5-2 0 15,0 0-2-15,2 1-3 0,0-3-1 16,4 0 0-16,0-2-3 0,0 1-2 16,4-3 2-16,0 1 1 0,5-1 2 0,0-1 4 15,-1-3 2-15,3 1 1 16,0-1 3-16,-1-1 1 0,1-2-4 0,-3 0-1 16,3-2-2-16,-2 0-1 0,1-1-2 15,-1-1-3-15,2 0 0 0,-3 0-2 0,3 0 1 16,-3 0 0-16,3-1 2 0,-2-1 1 15,1 0 1-15,-1-2 0 0,2-2 0 16,-3 1-3-16,3-1 0 0,-3-2-6 0,-1 1-3 16,2-1-1-16,-3-2-2 0,-2-1-3 15,3 1-2-15,-5-1 1 0,0-2-1 16,0 1 2-16,-4-1 1 0,0 0 2 0,-2-3 1 16,-2 1 0-16,0 0 0 0,-5 0-2 15,1-2 2-15,-3-1-2 0,1 1-1 0,-5 0 2 16,0 0-1-16,0 0-1 0,-4-2-1 15,0 2 0-15,0-2-2 0,-2 1 3 16,-3-1 1-16,1 2 0 0,-2 0 0 0,-3 0 0 16,-2 0 3-16,1 0-2 0,-3-1 0 15,0 1 0-15,-2-2-2 0,-2 2-1 16,0 0 0-16,0 0 0 0,-2-2-2 0,-2 2 3 16,0-2 4-16,-3 1-1 0,-1-1 1 15,0 2-1-15,-1-2 2 0,-2 0-1 0,1-2 1 16,-3 2 2-16,-2-2 2 0,1-2 3 15,-3 2 2-15,0-1 0 0,-2 1 2 16,-3 0-1-16,1 2 0 0,-4-2-1 0,0 2 1 16,-3 1 1-16,-2 1 1 0,-1 0-4 15,-1 0-3-15,0 2-3 0,-2 1-4 0,0-1-6 16,1 2-1-16,1 0 1 0,-2 1 3 16,0-1-2-16,2 1 0 0,-2 1 1 15,3-1 0-15,-3 1-1 0,2 0-6 0,-2-1 4 16,2 1 4-16,-1-1-1 0,-1 1-3 15,0-1 1-15,0 1-1 0,2 0-1 16,-2-1-6-16,0 1 2 0,1-3 0 16,-1 3-4-16,0-2 0 0,-2 1-9 0,0-1-13 15,0 1-19-15,-2 1-23 0,0 0-40 16,-2-1-57-16,-1 3-69 0,1 1-65 16,2 0-58-16,0 1-64 0,2-1-24 0,4-1 26 15,5-1 59-15,3 1 66 0</inkml:trace>
  <inkml:trace contextRef="#ctx0" brushRef="#br0" timeOffset="29430.18">27968 6140 16 0,'-3'0'49'0,"3"0"1"15,0 2 1-15,0-2-5 0,0 0-5 0,0 2-6 16,0-2-8-16,0 0-8 0,0 0-2 15,0 0 5-15,0 0 11 0,0 0 9 16,0 2 13-16,0-2 12 0,0 0 7 16,-2 0 3-16,2 0-3 0,-2 1-2 0,2-1-7 15,-2 0-10-15,0 0-9 0,0-1-8 16,0 1-10-16,-3-2-1 0,1 0-5 16,0-2 2-16,-2 2 1 0,-3-2 0 15,3 0 0-15,-3 1-2 0,-1-1-1 0,-1 0-1 16,1 0-1-16,-3 2 0 0,-2-2 0 15,0 3-1-15,0-1-4 0,1 0-1 16,-1 2-4-16,0-2-5 0,0 2-3 0,0 0 1 16,3 0-1-16,-3 0-2 0,2 0 0 15,-2 2 1-15,3-2 0 0,-1 2-1 16,0 0 0-16,1-1 2 0,-1 1-1 16,2 0 0-16,-1 0-1 0,1 0 0 0,-2 0 0 15,3 2 0-15,-1-2 0 0,1 1-1 16,-1 1 0-16,0 0 0 0,1 2 0 15,-3-2 0-15,3 1-1 0,-1 3-2 16,-2 0 1-16,3-1 0 0,-3 5 0 0,0-1 2 16,3 0 0-16,-3 3 1 0,2-1-1 15,-1 0 1-15,1 3-2 0,1 1 1 16,1 2 0-16,-2-2-2 0,3 2 1 16,0 2-1-16,-1 0 3 0,1 0-2 0,1 0 0 15,3 2 1-15,0 2 2 0,0-1 2 16,-1 1-3-16,3 0 0 0,0 2 1 15,0 1 0-15,0-1 2 0,0 1 0 0,2 1 3 16,0 0 2-16,0-1 3 0,0 1 1 16,0-1 3-16,2 1 0 0,0-1 2 15,0 1-3-15,2 0 3 0,1-1 3 16,1 1-1-16,0-3 0 0,1 3 1 0,1 0 1 16,1-3 0-16,1 1 0 0,-1 0 0 15,1-1 1-15,1-1 2 0,1 0 2 16,1-1-1-16,0-1 0 0,0 0 3 15,1-2 0-15,1-2-1 0,0 2 2 0,2-2-1 16,0-2 2-16,2 2-1 0,0-1 0 16,0-3 0-16,2 0 1 0,0 0 3 15,1 1 0-15,1-3 0 0,0-2 2 0,0 1 5 16,3-1-1-16,-1 1 0 0,1-3 0 16,-1-1 2-16,2-1 2 0,-1 1-2 15,1-2 0-15,1-3-1 0,-1 1 2 16,1 0 2-16,-1 0-1 0,1-2-2 0,-1-2 2 15,3 0 2-15,-2 0-3 0,1-2-4 16,1 0-4-16,2-2 0 0,-1 0-6 16,3 1-3-16,2-3-1 0,-2-2-5 0,2 1-3 15,2-1-2-15,-2 0-3 0,2-1-4 16,-2-1-5-16,2 1-1 0,-2-1-2 16,0-1 2-16,0-1-1 0,0 1 0 0,-2-2 2 15,-2-1 1-15,2 1 0 0,-2 0 2 16,-3-1-3-16,3 1 1 0,-2-2-1 15,-3 1-2-15,1-1 2 0,-1 2-2 0,-1-2 1 16,-3-1 0-16,0 1 2 0,0-2-1 16,-1 2 0-16,-3-2 0 0,0 1 2 0,0-1 1 15,-2 2 2-15,-3-2 1 0,1 2 2 16,0-3-1-16,-2 3-1 0,-3-2 1 0,1 2 0 16,-3 0 1-16,-1-1-2 0,-1 3 1 15,0-2 2-15,-3 1-2 0,-1-1 1 16,0 2-3-16,-2-2 0 0,-2 1 1 0,0-1 1 15,-1 2 1-15,-1-3 0 0,0 3-1 16,-2-2-3-16,-1 2 0 0,1-3-4 16,0 3-1-16,-3-2-1 0,1 1 2 15,-1 1 3-15,-1 0-2 0,1-1-3 0,-1 1 4 16,-1 2-1-16,-2-3-5 0,3 3 0 16,-3-1 2-16,0 1 1 0,1 0-5 0,-3-1-1 15,0 3 5-15,0-3-2 0,0 3-1 16,-2-3 5-16,0 1 2 0,-2-1 1 0,0 1-2 15,0-1 2-15,0 3 2 0,-2-2-4 16,2-1-3-16,-2 3 0 0,2-3 0 16,-2 3 0-16,2-3-1 0,-3 3 2 0,1-3 2 15,0 3 3-15,0-3-1 0,-2 3-1 16,1-3-3-16,-1 1-1 0,0-1 2 16,-2 1-1-16,-1 0-2 0,1-3 2 0,-3 1 0 15,-1-2 1-15,1-1-3 0,-2 1 1 16,-1 0 0-16,1-2-2 0,-2 0-3 15,1-2-1-15,-3 0 1 0,2 0 1 0,-2-2 1 16,2 2 0-16,-2-2 3 0,1 0-3 16,1 0-5-16,-2 0-9 0,2 0-18 15,-2 2-31-15,0-2-54 0,1 2-64 16,-1 2-73-16,0-1-71 0,0 5-64 0,0 0-54 16,0 1-8-16,3 3 37 0,-3 1 61 15,0 1 69-15</inkml:trace>
  <inkml:trace contextRef="#ctx0" brushRef="#br0" timeOffset="36885.85">14535 5134 114 0,'-13'15'147'0,"1"2"-17"0,-1 2-10 15,0 4-1-15,3 2-9 0,-1 2-10 16,1 1-10-16,3 1-15 0,1-1-13 16,2 1-13-16,2 0-9 0,4-3-7 15,0-1-5-15,4 0-3 0,0-2-1 0,5 0-2 16,0-4 2-16,-1 0 3 0,3-4 2 15,2-2 4-15,0-3 2 0,2-3 5 16,-1-1 1-16,1-4 5 0,2-6 10 16,0-2 7-16,3-5 12 0,-3-4 15 0,0-6 12 15,-2-2 12-15,0-4 16 0,-3-3 17 16,-1-3 15-16,-2 1 4 0,-7-2-2 16,-4-1-9-16,-2 3-20 0,-7 0-27 15,-3 3-27-15,-3 2-25 0,-2 3-17 0,-4 5-14 16,0 1-8-16,-3 3-6 0,1 4-5 15,0 1-11-15,-1 3-18 0,1 1-40 16,4 2-87-16,2 0-107 0,2 2-112 0,5 2-107 16,-1-2-59-16,5 2-4 0,4 0 62 15,2 0 95-15</inkml:trace>
  <inkml:trace contextRef="#ctx0" brushRef="#br0" timeOffset="37136.46">14958 4928 229 0,'-2'0'295'0,"-2"0"54"0,-2 4-18 16,-3 2-10-16,-1 3-7 0,-1 5-7 16,-2 5-20-16,-1 7-38 0,-3 7-45 15,0 9-50-15,0 7-44 0,-2 6-39 16,2 6-26-16,-2 4-20 0,2 4-11 0,2-1-7 15,0 3-8-15,3 1-11 0,1-1-34 16,0-1-73-16,3-1-103 0,2-5-108 16,1-1-106-16,1-4-79 0,2-3-12 15,2-5 50-15,-2-5 91 0</inkml:trace>
  <inkml:trace contextRef="#ctx0" brushRef="#br0" timeOffset="37490.01">15018 5797 33 0,'2'-21'267'15,"-4"6"51"-15,-5 1 43 0,-1 7-53 16,-3 1-54-16,-1 6-31 0,-5 6-27 0,0 7-35 16,0 4-30-16,0 8-20 0,2 4-17 15,0 1-17-15,3 4-14 0,3 1-9 16,3-3-13-16,4-1-10 0,2-3-11 15,4-3-9-15,4-2-4 0,3-4-6 0,2-4 3 16,4-4-2-16,0-3 2 0,2-4 1 16,0-6 0-16,2-6 2 0,2-3 0 0,-2-4 6 15,-2-4 13-15,-2-2 21 0,-2-2 15 16,-7 0 11-16,-1 0 8 0,-7 2-1 16,-2 0-9-16,-7 0-21 0,-1 2-17 15,-5 2-11-15,-4 2-16 0,-2 1-23 0,-3 1-64 16,1 4-101-16,2-1-123 0,2 1-147 15,2 1-81-15,4 0-28 0,5-3 34 16,4-1 90-16</inkml:trace>
  <inkml:trace contextRef="#ctx0" brushRef="#br0" timeOffset="37864.06">15502 5553 16 0,'-8'0'220'0,"2"0"32"0,-1 0-6 16,3-2 0-16,4 0 14 0,2-2 23 15,2-1 27-15,7-1 9 0,4 0-5 0,4-1-32 16,2-3-48-16,7 3-56 0,1-3-62 16,3 0-36-16,4 3-26 0,0-3-19 15,0 3-14-15,2-1-8 0,0 2-6 16,0-1-12-16,0 1-37 0,0 0-82 0,0 3-121 15,-2-3-123-15,-2 2-133 0,0-2-62 16,-2-1-9-16,-2-1 65 0,-3-1 109 16</inkml:trace>
  <inkml:trace contextRef="#ctx0" brushRef="#br0" timeOffset="38116.86">16197 5094 142 0,'-4'-4'236'0,"1"2"14"16,1 0-57-16,0 2-51 0,2 0-33 15,2 0-16-15,3 4-10 0,-1 0-2 16,4 2-2-16,1 3-4 0,-1 5-12 0,3 1-20 16,-1 6-12-16,-1 4-10 0,-1 3-6 15,-4 6-5-15,-1 4-6 0,-6 6-1 16,-1 2-1-16,-6 2-11 0,-3 1-27 15,-2 3-38-15,-2-3-50 0,0-1-68 0,2-3-76 16,1-3-28-16,1-4 4 0,2-5 26 16</inkml:trace>
  <inkml:trace contextRef="#ctx0" brushRef="#br0" timeOffset="38660.87">16995 4816 105 0,'-2'2'269'15,"-1"2"63"-15,1 3 22 0,0 5 16 0,-2 5 7 16,0 6-11-16,0 5-31 0,-3 6-45 15,1 6-66-15,2 6-69 0,-3 2-57 16,3 3-41-16,2 1-23 0,2 1-19 0,2 0-22 16,2-1-52-16,1-3-90 15,1-1-108-15,0-4-109 0,3-2-110 0,-1-6-61 16,-2-2 5-16,-1-5 67 0,-1-6 99 16</inkml:trace>
  <inkml:trace contextRef="#ctx0" brushRef="#br0" timeOffset="38877.71">16980 5018 209 0,'8'-10'257'0,"3"3"8"0,2-1-21 15,4 4-22-15,0 0-23 0,2 1-30 16,2 1-40-16,2 0-39 0,0 2-44 15,5 0-65-15,-1 0-79 0,3 0-87 0,0 0-97 16,1-2-51-16,-1 0-18 0,0 0 28 16</inkml:trace>
  <inkml:trace contextRef="#ctx0" brushRef="#br0" timeOffset="39066.36">17697 4753 60 0,'-8'0'228'0,"0"0"37"0,-3 2-16 0,0 2-23 16,-3 1-21-16,-1 3-21 0,-4 3-31 15,0 5-31-15,-5 3-34 0,1 2-28 0,0 3-24 16,-1 3-28-16,1 2-37 16,2 1-51-16,0-1-60 0,4 1-69 0,0-1-86 15,2-1-35-15,0-1 5 0,3-2 32 16</inkml:trace>
  <inkml:trace contextRef="#ctx0" brushRef="#br0" timeOffset="39283.36">17587 4841 207 0,'9'-4'282'0,"-3"8"36"0,3 5 7 15,-3 8 2-15,0 10 4 0,1 9-14 16,-3 8-39-16,-2 7-48 0,0 7-56 0,0 6-54 16,0 3-46-16,1 2-46 0,-1-1-67 15,0 1-102-15,2-3-106 0,0 1-104 16,3-4-109-16,-1-4-44 0,-2-2 19 16,0-2 71-16,1-5 89 0</inkml:trace>
  <inkml:trace contextRef="#ctx0" brushRef="#br0" timeOffset="42577.8">21791 7521 12 0,'-2'0'121'0,"0"0"-4"16,0 0-9-16,0 0-6 0,2 2-11 16,-2-2-13-16,2 0-17 0,-3 0-15 0,3 0-13 15,-2 2-12-15,2-2-7 0,0 2-1 16,-2 0 1-16,2-1 6 0,0 5 6 15,-2 2 4-15,2 1 7 0,-2 3 2 0,2 1 5 16,-2 2 0-16,2 4 4 0,-2 2 5 16,2 4 4-16,-2 2 7 0,2 1 4 15,-3 5 6-15,3 1 5 0,0 2 3 16,0 4 0-16,0 4-3 0,0 2-6 0,0 5-6 16,0 6-1-16,0 4-5 0,0 4-1 15,0 7-2-15,0 5-2 0,-2 5 0 16,2 3-9-16,-2 5-8 0,2-1-7 0,-2 1-6 15,2-1-6-15,-2-1-5 0,2-2-6 16,-2 0 1-16,2-3 3 0,-2-1-3 16,2-4-3-16,0-1 0 0,-2-7 0 15,2-1-7-15,0-5-16 0,-2-3-21 0,2-3-33 16,-3-7-43-16,3-3-48 0,-2-5-49 16,2-5-41-16,-2-5-38 0,2-6-45 15,-2-7 4-15,0-4 25 0,0-9 43 16</inkml:trace>
  <inkml:trace contextRef="#ctx0" brushRef="#br0" timeOffset="44718.87">22049 7532 6 0,'13'-2'90'15,"2"1"-2"-15,0-1-3 0,2-2 0 16,2 2 1-16,0-2 0 0,4 0-3 0,0 1-5 16,5-1-2-16,-1 0-3 0,5-2-3 15,0 2-2-15,4-1 0 0,0-1-2 16,4 0 0-16,0 1-1 0,3-1 1 0,-1-2-3 15,2 2 3-15,3-1 0 0,2-1 0 16,1 1 0-16,3-1-1 0,0 0-4 16,2 1-6-16,2 1-6 0,1 0-3 15,1 1-8-15,2-1-7 0,1 2 0 0,-1-2-3 16,2 3 3-16,3-1 8 0,-2 2 9 16,1-2 10-16,-1 2 5 0,1-2 4 15,-1 2-1-15,-1-1-6 0,1-1-5 16,-1 2-4-16,1-2-7 0,-1 0 1 0,1 0 0 15,-1 1-3-15,1-1-7 0,-1 2-4 16,1 0-5-16,1 0-6 0,-1 2-5 16,-1 0-1-16,3 0 1 0,-2 2 4 15,1 0 3-15,1 0 5 0,1-2-1 0,-1 2 4 16,0-2 3-16,-1 0-5 0,-1 0-2 16,1 0 0-16,-1 0 1 0,2-2-5 15,-3 2 1-15,1-2 3 0,-1 2 0 0,3-2-4 16,-1 2 1-16,3 0 2 0,0 0-6 15,4 0-4-15,0 0-2 0,2-2 2 0,0 2 0 16,2-2-1-16,2 2-2 16,-1-2-1-16,-1 0 3 0,0 0-4 0,-2 1-3 15,2-1 2-15,-2-2 4 0,-2 2 0 16,0 0-2-16,0-2 3 0,-2 2-6 0,-2 0-3 16,0 1-4-16,-1 1 0 0,-1-2-2 15,-3 2-3-15,3 2 4 0,-2-2 0 16,-1 1 1-16,-2 1 1 0,3 2 2 15,-3-2 0-15,-1 2-1 0,-1-2 0 0,-2 0-1 16,0 0 0-16,-2-1-2 0,-2 1 3 16,-2-2-1-16,-2 2-2 0,-3-2 3 15,-1 0 3-15,-1 2-2 0,-4-2-4 16,0 0 3-16,-4 2 1 0,-2-2-1 0,0 2-4 16,-4-2 3-16,-1 2 1 0,-3 0-3 15,-1 2 3-15,-1-1-3 0,-1 1 0 0,-2 0 1 16,-2 2 2-16,0-1 0 0,0 3-4 15,-2 0 3-15,-2-1 1 0,0 1-2 16,-3 0-2-16,1 1-3 0,-4 1 3 0,-1-1 1 16,-4 3 0-16,1-1 0 0,-3 2-1 15,0 3 4-15,-2 1-3 0,-2 0-1 0,0 2 0 16,-1 2-2-16,-1 2 5 0,2 0-2 16,-2 3 2-16,0 1-2 0,-1 3-1 15,1 1 5-15,-2 1-4 0,2 3-2 0,-1 1 3 16,-1 4 1-16,2 2 1 0,-3 0-3 15,3 3 0-15,-2 1 0 0,2 2 0 0,-3 1 0 16,1 1 4-16,-1-1-1 0,-1 1 3 16,2-1-1-16,-3 1-3 0,1-1 2 15,-1 1-2-15,1-2 2 0,-1 1-4 0,1-1 0 16,-1 1 1-16,1-1-3 0,-3-1-2 16,3 1 0-16,-1-2 2 0,-1-2 1 15,1-2 0-15,-1-2 1 0,1-2-1 16,1-2 0-16,-1-4-3 0,-1 1 3 0,1-3 2 15,-1-1-1-15,1-3-2 0,-1-1-3 16,-1-2 2-16,1 0-4 0,-1-4 4 0,0 0-3 16,1-4 4-16,-1 0-1 0,3-1-4 15,-3-3 1-15,1 1-12 0,-1-3-2 16,-2 1 0-16,1-3 3 0,-1 1 0 16,0 0 3-16,0-1 5 0,-1 1 7 0,-1-3 0 15,0 3 0-15,0-2 5 0,0 0-3 16,-2-1 0-16,1 1-5 0,-1 0 5 15,-2-1-1-15,2 1-1 0,-2-2 1 0,-3 2-1 16,3-3 1-16,-2 3-2 0,-2-2-2 16,0 2-2-16,-1-3-1 0,-3 3 2 15,-1-2-3-15,1 2 0 0,-5-2-2 16,0 1 2-16,-2-1-2 0,1 2 2 0,-3-2 2 16,-3 1 3-16,3 1 5 0,-2 0-1 15,-2-1 5-15,0 1-5 0,0 0 0 16,-3 0-2-16,-1 1 0 0,0-1-3 0,-3 2 1 15,-2-3 5-15,1 3 1 0,-1-1 1 16,-2 1-2-16,-2 0 2 0,0-1-5 16,0 3 3-16,0-3-3 0,1 1 1 15,-1 0 0-15,0-1 1 0,0-1 2 0,2 2-1 16,-2-3-1-16,2 1 1 0,-2 0-1 16,3 0 2-16,-3-1-2 0,2-1-2 15,-2 2 4-15,-2-2 0 0,2 1 1 16,-2-1-2-16,-2 2-2 0,0-2 2 0,-1 1-4 15,-1 1 2-15,0-2 0 0,0 2 1 16,-1-1 2-16,3-1 2 0,-2 0 3 16,0 0 0-16,-1 0-5 0,1-3 1 15,0 1 4-15,-2 0-5 0,-1-2 1 0,1 0 1 16,-3 0 5-16,3 0 2 0,-3-2-1 16,-1 0 3-16,-1 1-2 0,1-1 1 15,-3 0 4-15,-2 2-1 0,0-2-1 0,0 2 2 16,-2 0 0-16,0 0 1 0,0 0-3 15,0 0-3-15,-2 0 1 0,2 0-4 16,0-2-5-16,0 0 0 0,0 0-2 16,3-2-1-16,1 2-1 0,0-1 2 0,0-1 0 15,3 0 1-15,1 0-2 0,-1 0 1 16,1 2 6-16,1-1-4 0,-1 1 2 16,1 2 0-16,-1-2 3 0,1 2-1 0,-1 2-5 15,1 0 0-15,-1 1 2 0,1 1-3 16,-1 0-2-16,3 0-4 0,-1 0 3 15,3 0 0-15,2-1-1 0,2-1 3 0,2 2-2 16,2-2 4-16,3 2 1 0,1-2-2 16,0 0 1-16,3 1-1 0,2-1-1 15,-1 2 0-15,1-2-3 0,4 2 3 16,0 0-3-16,0-1-4 0,2 1-9 0,2 0-23 16,-2 0-42-16,2 2-78 0,-2 1-99 15,2 3-95-15,0-1-86 0,2 1-86 16,1 1-13-16,-1 1 48 0,0-1 84 0,0 0 92 15</inkml:trace>
  <inkml:trace contextRef="#ctx0" brushRef="#br0" timeOffset="56179.93">22212 3701 58 0,'-4'0'87'0,"0"0"-8"0,0 0-3 16,-1 0-6-16,3 0-6 0,-2 0-7 16,2 0-5-16,0 0-4 0,0 0-2 0,0 0-6 15,-1 0-3-15,1 0-3 0,0 0-6 16,-2 0-6-16,2 2-5 0,-2 0-4 0,-1 2-5 16,1 0 0-16,-2 2 0 0,-3 1 3 15,1 3 4-15,-1 3 5 0,-1 0 6 16,-3 5 3-16,3 2 3 0,-3 3-2 0,-2 2 2 15,0 4-1-15,0 3-2 0,1 0-1 16,-1 5-2-16,0 1 0 0,0 2-2 16,5 2-2-16,-1 0-2 0,0-1-2 0,5 3-3 15,0-2-2-15,4 2-4 0,2-2-2 16,2-2-2-16,4 0 0 0,2-2 0 16,3-2-1-16,2-1 2 0,2-3-1 0,-1-4 4 15,5-1 2-15,1-4 3 0,3-2 4 16,0-2 3-16,0-4 6 0,3-3 4 0,1-5 2 15,1-3 7-15,-1-4 6 0,3-4 4 16,-3-3 5-16,3-5 4 0,-2-3 4 16,-1-2-2-16,-1-2-5 0,-1-4-6 15,-2-2-5-15,0-1-6 0,-1-3-1 0,-3-3-1 16,-2-1-1-16,-3-3 1 0,1-2 1 16,-4-2-1-16,-1-2 3 0,-3 0-3 15,-3-2-1-15,-2 2 3 0,-2-1-6 0,-2 1 0 16,-2 2-7-16,-5 0-4 0,1 2-1 15,-5 1-6-15,0 3-2 0,-3 4-3 0,-1-1-2 16,-2 4 0-16,-3 3-5 0,-1 1-7 16,-2 2-18-16,-1 2-31 0,-1 2-47 15,1 3-61-15,-1 1-60 0,1 3-55 0,1 1-50 16,2 3-44-16,-1 0 5 0,3 3 36 16,0-3 50-16</inkml:trace>
  <inkml:trace contextRef="#ctx0" brushRef="#br0" timeOffset="58317.03">4974 8934 81 0,'-2'0'83'0,"0"0"-4"16,0 0-4-16,0 0-5 0,0 0-4 0,-1 0-1 15,1 0-5-15,0 0-3 0,0 0-5 16,2 0 1-16,-2 0-3 0,2 2-3 16,-2-2-6-16,2 2-6 0,-2-2-4 0,2 2-6 15,-2-2-7-15,0 2-5 0,-1-2 1 16,1 2-2-16,0 0-5 0,-2 2-2 0,2 0-1 15,-2-1-1-15,-1 1-1 0,1 4-2 16,-2-1 1-16,2 3-1 0,-3 1 1 0,1 3-1 16,-3 1 0-16,3 2 0 0,-2 2 3 15,-1 2 0-15,3 2-2 0,-3 0-1 16,1 2 3-16,-1 1-2 0,1 1-1 0,2 0 0 16,-1 1 1-16,1 1 1 0,-1-1 1 15,3 1 1-15,2 1 0 0,0-1 2 0,0 1 0 16,4-1 0-16,0 0 0 0,0-1-2 15,2-1 0-15,3 1-1 0,-1-1-3 16,1 0 0-16,1-3 0 0,3 1 3 0,-1-2-2 16,1 0-1-16,1-2 2 0,1-2-1 15,0 2-2-15,0-2-2 0,1-2-1 0,1 0 3 16,0 0-1-16,2-3 1 0,-2-1 0 16,2-2 1-16,-2 1-1 0,1-4 0 15,-1-1 1-15,2-3 3 0,-2 0 0 0,2-2 2 16,-2-2 2-16,2-2 2 0,-2-2 3 15,-1-4 2-15,-1 1 3 0,2-5 4 16,-2 1 3-16,1-2 1 0,-1-3 0 0,0-1-1 16,-1-2 2-16,-1 0 1 0,2-2 1 15,-3-2-1-15,-1 0 1 0,-1-1 1 16,1-1-1-16,-1-2 5 0,-1-1 1 0,-1-1 0 16,-2-3 1-16,0-1-2 0,1-1-1 15,-1 0-4-15,-2-3 1 0,-2-1 1 0,-2 2 4 16,0-2 3-16,-3 2 2 0,-1 0 2 15,-2 1 1-15,-1-1 0 0,-4 2-3 16,1 2-2-16,-3 1-2 0,0 1-4 0,-4 3-4 16,0 2-7-16,0 2 1 0,0 4-7 15,-2 2-5-15,0 2-2 0,-1 1-6 0,1 3-16 16,0 3-39-16,0 1-47 0,2 3-66 16,2 0-75-16,0 4-95 0,0 0-35 15,0 4 8-15,-2 4 35 0</inkml:trace>
  <inkml:trace contextRef="#ctx0" brushRef="#br0" timeOffset="65462.86">11426 10592 47 0,'0'-2'98'0,"0"0"-7"0,0 2-8 15,0-2-5-15,0 2-6 0,0-2-5 16,-2 2-13-16,2-2-9 0,0 2-11 16,0 0-5-16,0 0-2 0,0 0-1 0,0 0 3 15,0 0 6-15,-2 0 7 0,2 0 4 16,0 0 3-16,0 0 5 0,-3 0 5 16,3 0-1-16,-2 0-7 0,0 0 0 15,-2 0-6-15,0 2-6 0,-3-2-4 0,1 2-2 16,-2 0 4-16,-3 0-1 0,0 0 4 15,1 0 1-15,-3 2 1 0,-2-1 2 16,0 3 4-16,1 0 4 0,-3-1 2 0,-2 3 3 16,0 2 3-16,0-3-2 0,0 5-4 15,-3-1-8-15,1 1-6 0,0 3-6 16,0 0-5-16,-2 0-1 0,1 2 1 16,1 1 3-16,0-1-1 0,0 0 1 0,2 0-5 15,0 0-5-15,0 0-7 0,0 2-4 16,0 2-3-16,2-2 1 0,0 2-2 15,2 2-2-15,-2-2 5 0,2 2-2 16,3 2 1-16,-1-2-2 0,2 1 3 0,3 1 2 16,-1 2-3-16,1-2 1 0,1 1 1 15,3 1 2-15,2-2-1 0,0 1-1 16,2 1 3-16,2-2-4 0,2 1 1 16,3-1-3-16,-1 0-1 0,5 0 2 0,-1-2-2 15,3-1 0-15,2 1-1 0,2-2 4 16,2 0 0-16,0 0 1 0,4 0 1 0,0-2 1 15,3 2 3-15,1-2-3 0,3 2 6 16,0-2 2-16,3 0-1 0,1-2 0 16,4 2 4-16,0-1 9 0,3-1 0 0,1-2 0 15,2 0 0-15,3 0 1 0,2-1-4 16,-1-1-4-16,1-1-7 0,2-3-2 16,0-1 3-16,-1-1-4 0,1-1-4 15,2-2-4-15,2 0-2 0,0-1 0 0,0-1-3 16,0-2 0-16,0 0 2 15,3 0 0-15,-3 0 2 0,2-2-3 0,-2-1-2 16,2-1 3-16,-2 0-1 0,0 0 1 16,0-2 1-16,-2-1-1 0,0-1 2 0,0-1 1 15,-2-3-1-15,-1 1-1 0,-1-4 1 16,-2-1 0-16,-1-3 0 0,1 0-3 16,-5-2 2-16,0 0 0 0,-1-3-4 15,-3 1 3-15,-2-2 0 0,0 0-2 0,-5 0 0 16,-1 1 2-16,-2-1 0 0,-3 2-1 15,-2-2-1-15,-4 2 1 0,0-1 0 16,-2 1-4-16,-2-2 1 0,-2 0 1 0,0 1 2 16,-5-3 1-16,0 0 0 15,-1 1 4-15,-1-1 0 0,-4-2-2 0,0 3 0 16,-2-3 0-16,0 2 0 0,-4 1-1 16,0-1 1-16,-2 2 1 0,-1 2 3 0,-3-1 3 15,-1 3-1-15,0-2-1 0,-3 2 1 16,-1 2 0-16,-2 0-1 0,0 0-1 15,-2 2 0-15,-2-1 0 0,0 3-2 0,-1-2-3 16,-1 2-2-16,-2 0-4 0,-1-1-1 16,-3 1 0-16,-1 2 2 0,-2-3 1 15,-2 3 0-15,-2 0 1 0,-2 1 1 16,-2 1 0-16,-4 0-3 0,-1 1-2 16,-3 2-1-16,-1 1 0 0,-2-1-1 0,-2 2-1 15,-2 3 2-15,-2-3 1 0,-2 2 1 16,-3 2 1-16,1-2 1 0,0 2-1 15,-1 1 0-15,-1-1 1 0,-1 2 3 0,1 0-3 16,-1 0-3-16,1 2 2 0,-1 1 1 16,1 1-2-16,1 0-1 0,1 0 2 15,4 2 1-15,0-1-2 0,2 3-4 16,2-2-3-16,2 1-9 0,2 1-13 0,3 1-25 16,1 1-48-16,3 1-61 0,-1 1-72 15,3 3-73-15,2 0-62 0,0 4-49 0,4 0-39 16,2 2 16-16,3 0 54 15,1 0 66-15</inkml:trace>
  <inkml:trace contextRef="#ctx0" brushRef="#br0" timeOffset="69923.5">10952 11796 28 0,'-5'0'56'0,"1"0"3"16,0 0 1-16,0 0-2 0,-3 0 2 15,3 0 0-15,0-2-1 0,0 2-5 16,-1-2-9-16,1 2 0 0,0 0-3 0,0 0 0 15,-1 0-2-15,-1 0-1 0,0 0 0 16,-1 0-3-16,-1 0-6 0,0 2-5 16,-1-2-4-16,-2 2-2 0,1 0-4 0,-3 1 3 15,3 1 4-15,-3 0 3 0,0 0 3 16,-2 2 4-16,3 1 3 0,-3 1 2 16,-2-1 3-16,0 3 2 0,0 0 5 15,0 1 3-15,-2 2 3 0,2 3-2 0,-2-1-3 16,2 2-3-16,-2 0-6 0,0 2-5 15,2 2-3-15,-2 0-2 0,2 2-2 16,0 0-3-16,0 2-1 0,2-1-6 16,3 1-2-16,-1 2-2 0,0-3-6 0,5 3-2 15,-1 0-2-15,3 1 2 0,0 1-4 16,4 0 0-16,-1 1 2 0,3 1 0 16,3-1-2-16,1 2-1 0,0-1 3 0,2 1 3 15,1-1 0-15,3-1 2 0,1 1 2 16,2-1 0-16,1-1 0 0,1-1-2 15,2 1 2-15,2-2-3 0,2-3-1 16,1 1-2-16,1 0-1 0,2-2 0 0,1 0-3 16,-1-1 4-16,5-1 0 0,-1 0 2 15,1-2 0-15,2 0 0 0,2 0 1 16,2-1 5-16,0-3 11 0,4 0 5 16,0 0 5-16,0-3 2 0,5-1 3 0,-1-3-8 15,1-1-12-15,3-1-6 0,-1-2-2 16,1-2-4-16,3-2 0 0,-2-2 1 15,0-2 3-15,-3-2 1 0,3 1-1 0,-3-3 1 16,-1-1 0-16,-1-3 0 0,1-1-2 16,-5-1 1-16,0-1-3 0,-2-2-1 0,0-2 2 15,-4 0 1-15,0 0-2 16,-4-2 0-16,-1-2 2 0,-1 2 1 0,-3-2-3 16,-3 0 0-16,-3 1 5 0,-2-1 2 15,-5 0 3-15,-1 0 7 0,-3 0 4 16,-1 0 5-16,-5 0 5 0,-2 1 2 15,-2-1 1-15,-3-2-4 0,-3 0 0 0,-1-1-7 16,-3-1-4-16,-1 0-2 0,-2-1 1 16,-2-1 2-16,0 0 3 0,0 1-1 15,-2-1 3-15,-2 1-2 0,0-1 0 0,0 1-4 16,-2-1-4-16,-1 0-1 0,1 1-1 16,-2 1 1-16,-3 1-7 0,1-1 2 15,-3 0-2-15,-2 2-1 0,-2 1-2 16,-4-1-2-16,0 0 1 0,-4 4 0 0,-3 0-2 15,-1 0-3-15,-3 4-1 0,-2 0-2 16,1 2-2-16,-3 1-4 0,-2 3-1 16,0 1 5-16,0 3 1 0,-1-1-5 15,1 2-22-15,3 1-37 0,1 1-49 0,4 0-65 16,3 2-74-16,3 0-63 0,3 2-52 16,7 2-46-16,-1-2-6 0,2 4 31 15,5 0 58-15,-1 0 59 0</inkml:trace>
  <inkml:trace contextRef="#ctx0" brushRef="#br0" timeOffset="73194.27">25574 6064 56 0,'0'-2'66'0,"0"0"2"0,-3 0 1 0,3 2-3 16,-2-2-3-16,2 2-3 0,-2-2-4 15,2 2-3-15,-2-2 3 0,2 2-4 16,0 0-3-16,-2 0 0 0,2 0 4 15,-2 0 3-15,2 0-4 0,-2 0-1 0,0 0-4 16,0 0-5-16,-1 0-7 0,1 0-8 16,-2 0-5-16,0-2-3 0,0 2-3 15,-1 0-1-15,-1 0-2 0,-2 0 1 16,-1 0-1-16,1 0 1 0,-1 0 0 0,-1 0 1 16,-1 2 1-16,-2-2-1 0,1 2 0 15,-1-2-1-15,-2 2-3 0,0 0-1 16,-2 2-3-16,0-2 1 0,0 1-3 0,-2 1-1 15,0 0 0-15,-2 2-1 0,0-1 0 16,0 1 1-16,0 0 4 0,-3 0 1 16,1-1 1-16,0 3 2 0,0-2 1 15,-1 1 0-15,-1-1-1 0,-1 2 2 0,1-1-1 16,0 1 1-16,-1 1 0 0,-1-1-2 16,1 2 0-16,-1-1-2 0,1 1-1 15,1-1 1-15,0 1-2 0,-1 1 1 16,1 0-1-16,2 1 4 0,1-1 0 0,-1 1 0 15,2-1 1-15,2 3 0 0,0-1 0 16,0 0-3-16,2 1-1 0,2 1-2 16,0 0 2-16,0 0-3 0,3 2-2 0,-1 1 1 15,2-1-1-15,3 2 1 0,-1 0-2 16,1 0 2-16,2 0 0 0,1 0 0 16,1 0 0-16,2 0-2 0,2 0-2 15,0 0-1-15,2 0 3 0,2 0 2 0,1 2 1 16,1-2 1-16,0 0 7 0,5 0 0 15,0 0 0-15,1 0 1 0,1 1 4 16,2-1 3-16,2-2 4 0,0 0 3 16,0 0 2-16,2 0 2 0,2 0-1 0,0-1-2 15,0 1-1-15,2 0-3 0,3-2-3 16,1 2-3-16,1-2-5 0,-1 3-2 16,5-3-4-16,-2 0 2 0,4 0-1 15,-3 1 3-15,3-3 5 0,2 0 2 0,-2 1 2 16,2-1 0-16,0 0 1 0,0-1 3 15,0-1-2-15,0 1 3 0,0-1-1 16,2-2 4-16,0 1 2 0,2-2-3 0,1-1 1 16,-1-1-2-16,2 0 1 0,3-1 0 15,-1-1 2-15,3 0 1 0,1-2-2 16,1 0-2-16,2 0 0 0,0 0-6 16,1-2-6-16,4 0-2 0,-1 0-2 0,0 0-2 15,2 0 1-15,2-2-1 0,-2 0 4 16,2-2 1-16,-1 0 10 0,-1 0 3 15,0 1 1-15,0-3 7 0,0-2 4 16,0 3 2-16,-2-3-10 0,2 0 0 0,-1 1-6 16,1-1-5-16,-2 0-4 0,0-1-6 15,0 1-1-15,-2-1-1 0,-3-1-1 16,1 1-4-16,0-1 0 0,-2 1 5 16,-1-3-5-16,-1 3-1 0,-3-3-1 0,1 1 1 15,-1-1 0-15,-3-1-5 0,-1 2 3 16,-2-3-1-16,-2 1 1 0,-2 0 5 15,-2-1-5-15,-1 1 3 0,-3 0-2 0,-1-1-1 16,-3 1 1-16,-1 0-2 0,-4-1-1 16,0 1 1-16,-2 0 5 0,-2-1-2 15,0 1 0-15,-5 0 1 0,1-1 4 16,-3 1-5-16,1-2-4 0,-5 1 0 0,0-1 3 16,-2 2-2-16,-2-2 0 0,0-1 1 15,-4 1 4-15,0 0-4 0,-3 0 0 16,-1-1-1-16,-1 1-1 0,-3 0 1 0,-1 0-3 15,-2-1 4-15,0 1-2 0,-4-2-3 16,0 2 4-16,-4-2 0 0,0 1 1 16,-5-1-1-16,-1 2-1 0,-1 0 3 15,-4-2-2-15,0 1 0 0,-2-1 5 0,0 2-3 16,-4-2-1-16,0 2 2 0,-2-3-4 16,-3 3 2-16,-2 0-6 0,-1 0 3 15,-3 0 3-15,-2-1 0 0,-2 3 5 16,0 0-3-16,-4 1 1 0,-1 1-3 0,-1-1 0 15,-2 1-3-15,-3 1-2 0,-2 1 0 16,-2 1-1-16,-2 1 4 0,3-1-2 16,-3 0 2-16,2 3 0 0,0-1-1 0,0 0-1 15,2 2-13-15,-2 1-23 0,3-1-42 16,1 4-60-16,1 0-72 0,-1 2-74 16,5 0-60-16,-1 3-49 0,5 1-46 15,0 2 9-15,2 1 45 0,0 1 61 0</inkml:trace>
  <inkml:trace contextRef="#ctx0" brushRef="#br0" timeOffset="75804.85">8513 11741 29 0,'0'0'69'16,"0"-2"-1"-16,-2 2-3 0,2-2 2 15,-2 0-3-15,2 0-4 0,-2 0-6 0,2 0-2 16,-2 0-2-16,2-2-6 15,-2 2-4-15,0 1-6 0,-1-1-3 0,1 0-3 16,0-2-1-16,-2 2 2 0,2 0-1 16,-2 0 0-16,-1 0 1 0,1 0 1 0,-2 1-4 15,2-1 0-15,-3 2-3 0,1-2-1 16,-3 2-2-16,1 0-1 0,-1 0-3 16,1 0-2-16,0 2 0 0,-3 0-4 0,0-1-2 15,1 1-1-15,-1 2 0 0,-2 0-4 16,3 2-1-16,-3-1-2 0,-2 1 1 15,1 2-2-15,-1 1-1 0,-2 1 2 16,2-1 0-16,-2 3 1 0,0-1-1 0,0 1-1 16,-2-1 2-16,2 2-2 0,-2-1 1 15,0 1 0-15,2 2 0 0,-2 1 2 16,0-1-1-16,0 2 2 0,0 0-2 16,2 0-1-16,-2 2 3 0,2 2-1 0,0 0 1 15,0 0 0-15,0 0 0 0,2 0-2 16,3 0 3-16,-1 0-2 0,0 0-2 15,3 2 0-15,-1-2 2 0,3 2 1 0,-1-1-2 16,1 3 0-16,1-2 2 0,3 2-1 16,-2 0-2-16,2 1 0 0,2-1-1 15,-1 2-1-15,1-2 2 0,2 1 0 16,0-1 1-16,2 2 2 0,-2-3 0 0,3 1 2 16,-1 0-3-16,2 0 4 0,0-1 0 15,0 1 0-15,3 0-3 0,-1 0 1 16,2-1 3-16,3 1-4 0,0 0 2 15,1 0-3-15,3 0 3 0,0-1 2 0,2 1-2 16,2 0 2-16,0-2 2 0,4 1 2 16,1-1 3-16,1 0 2 0,0-2 0 15,5 0 1-15,0 0 0 0,-1 0-3 0,3-2-1 16,2-2-4-16,2 0-1 0,0 1 1 16,0-3 0-16,4 0 3 0,0-2 0 15,3 1 2-15,-1-1 2 0,5-3-1 16,-1 1-2-16,1-2-3 0,1-1-1 0,1 0 1 15,-2-3-3-15,1 1 2 0,-1-2 3 16,2-2 1-16,-1 0 4 0,1 0 5 16,0-2 8-16,1-2 1 0,3 0 2 15,2-2 2-15,0 0-2 0,0-1-3 0,3-1-4 16,1 0-4-16,2-2-1 0,1-1-5 16,1 1 0-16,1-1-2 0,1-1 0 15,3-1 0-15,2-1 0 0,-2 1 0 16,-1-2 0-16,-1-1 0 0,-1-1-2 0,-1 0-3 15,-1-2-1-15,-3 0-1 0,-1-1 2 16,-2 1-4-16,0-2 1 0,-4 0 2 16,0 0 1-16,-2 0-2 0,-2 0-1 0,-3 0 2 15,-3-2-3-15,-1 2-3 0,-4 0-2 16,-2 0 0-16,-2 0 2 0,-2 2 0 16,-5-2 2-16,1 1 3 0,-5-1 3 15,0 0 4-15,-4 0 2 0,-2 0 2 0,0 0 1 16,-4-2 2-16,-1 0 0 0,-1-2-1 15,-2 1-1-15,-1-1 3 0,-4 0 3 16,0 0 3-16,-4 0 1 0,0 0 0 16,-2 2 5-16,-2 0 1 0,0 0-4 0,-2 2-4 15,-3 0 0-15,-2 0 0 0,1 0 0 16,-1 2-3-16,-1 0 2 0,-3 0 0 16,0 0-3-16,0-1 2 0,-2 1-6 15,0 0-1-15,-2 0-1 0,2 0 0 0,-2 0 3 16,-2 2-3-16,0-3 4 0,0 3 4 15,-3-2-1-15,1 2-1 0,0-2-3 16,-2 1 3-16,-3 1 2 0,0 0-3 0,1 0-2 16,-3-1-1-16,-1 1-3 0,-1 0-2 15,-2 0-4-15,-2-1 1 0,-2 1 0 16,0 2-1-16,-5 0 1 0,1-1 0 0,-4 1 2 16,-3 0-5-16,-2 1 1 0,-4-1 2 15,0 1-2-15,-4 1-3 0,-1-1-1 16,-3 3 2-16,-3 1 2 0,-1-1 1 0,-1 1-2 15,-4 2 3-15,0 1-3 0,0 1 0 16,-2 0-5-16,0 4 0 0,-2 0-2 16,-1 4-5-16,-1 4-13 0,-2 1-39 15,-3 4-57-15,1 5-72 0,-3 4-76 0,2 7-69 16,1 3-55-16,-1 5-31 0,5 1-12 16,0 6 33-16,4-1 58 0,4 1 61 15</inkml:trace>
  <inkml:trace contextRef="#ctx0" brushRef="#br0" timeOffset="93587.4">21156 12790 31 0,'-4'0'53'0,"0"0"-8"16,-1 0-6-16,1 0-6 0,2 0-7 15,0 0 1-15,-2-2-1 0,2 2 5 16,-3-2 3-16,3 2 6 0,-2-2 5 15,-2 1 4-15,-1-1 8 0,1 0 5 0,-3 0 4 16,1 0-3-16,-3 0-3 0,-1 0-3 16,-1 0-8-16,-2 2-6 0,-2-2-6 15,0 2-4-15,0 0-2 0,-2 2-1 16,-2 0 2-16,2 0-1 0,-2 0-2 0,0 2-1 16,-2 0-2-16,1 1 0 0,-1 1-2 15,-2 0 3-15,1 1 1 0,-1 1 1 16,-3 0-1-16,3 1 0 0,-2 3-3 0,-1-1-2 15,1 0-2-15,-1 3-1 0,3 1 0 16,-3-2-1-16,3 3 1 0,-1-1 0 16,3 2 3-16,0-2 3 0,-1 2 0 15,3 2 0-15,0 0-3 0,2 0 1 0,0 2-4 16,0 2-2-16,0 2 2 0,0 0 0 16,0 1-1-16,2 1-1 0,2 2-2 15,4-1-3-15,1 1-4 0,4-2 0 16,1-1-3-16,3 1-2 0,2 0 0 0,4-1-1 15,5 1 0-15,1 1-4 0,5-1 1 16,2 0 2-16,2-1-1 0,5 1 1 16,-1-2 4-16,2 0 1 0,5-1 0 0,0 1 4 15,1-2 3-15,3 2 1 0,2-2-1 16,2 0 2-16,0-1 1 0,5-1 3 16,1 0 4-16,3 0 2 0,1-2 8 0,5 0 5 15,0 0 1-15,2-1-1 0,2-3-3 16,3 2-2-16,-1-2-5 0,2 0-4 15,1 1-3-15,3-3-2 0,1 0-2 16,0 1-1-16,3-3-1 0,1-1 3 16,0-3-2-16,4 1-1 0,0-1 1 0,2-1 1 15,3-2 3-15,-1 0 4 0,5 0 8 16,-3-2 3-16,3-2 1 0,-1 0-4 16,1 0-4-16,1 0-6 0,1 0-9 0,0 0-5 15,-1-2-4-15,1 0 1 0,2 0-1 16,0 0-2-16,-1 0-1 0,1 0 0 15,0 0 1-15,-2 0-1 0,-1 0-2 0,-1 0 0 16,-3 1 0-16,1-1-1 0,-5 0 3 16,0-2-4-16,0 0 2 0,-2 0 3 15,3-1 4-15,-1-3-2 0,0 0 1 0,2-1 1 16,1-1-2-16,1 1 0 0,3 1-4 16,-1-1 1-16,1 1-5 0,-3-1 2 15,1 1 0-15,-3-2-4 0,-4 3-1 16,-2-1 3-16,-2 1 5 0,-5-1-3 0,1 0 1 15,-5-1 1-15,1 1 3 0,-1 1 0 16,-2-1-4-16,1 0 5 0,1 1-2 16,-2-1 1-16,3 0-1 0,-3 1-2 15,2-3 3-15,-1 1-3 0,1-1-1 0,0 1-1 16,1-3-3-16,-3 1 5 0,2-3-3 16,-1 1 2-16,-3 0 1 0,0-1-1 15,0 1 1-15,-2 0-3 0,-2-1 2 16,0 1 0-16,0 2 0 0,-4-1 0 0,-1 1-2 15,1-1 3-15,-5 1-1 0,1 0 3 16,-1 1-2-16,-1-1 0 0,-3-1 0 16,0 1-1-16,-2-3 0 0,-2 3-3 0,0-2 3 15,-2-3 1-15,-2 3 0 0,-3-2 1 16,1 0-1-16,-5 1 1 0,-1-1-2 16,-1 2 2-16,-4-3 0 0,0 3-2 15,-4 0 0-15,0-1 1 0,-5 1 0 0,1 2-1 16,-5-3-2-16,1 3 1 0,-5-2 1 15,0-1-1-15,-4 1-1 0,0 0 1 16,-5-3 2-16,1 1 1 0,-5 0-2 16,1-2 0-16,-3 0 1 0,-2-1-1 0,-2-1-2 15,0 0 2-15,-4 0 0 0,0-2-5 16,0 2-4-16,-5-2-8 0,1 0-5 16,0 0-7-16,-3 0-4 0,-1 0-5 15,-1 1-8-15,0-3 1 0,-1 2 1 0,-1-2 3 16,0 2 1-16,0 0 9 0,-2 0 9 15,-2 0 5-15,0 0 5 0,0 0 3 16,-2 0 3-16,0 2 2 0,-2 0 1 0,-2 0 3 16,-1 0 1-16,1 0-1 0,-2 0-2 15,-3 0 2-15,0 0 1 0,1 0-1 16,-1 0 1-16,-1 0 2 0,-1-2-1 16,0 2-4-16,1 0-2 0,-3 0 0 0,-2-1 2 15,0 3 5-15,0 0 1 0,-2 0 3 16,0 0-2-16,0 2 3 0,-2-1-2 0,0 3-2 15,-3 0 5-15,1-1 2 16,0 1 7-16,-3 0 5 0,1 1 8 0,0 1-1 16,-3-1-1-16,1 1 1 0,-1 0-4 15,1 1-5-15,-1-1-6 0,3 1 2 0,-3-1-4 16,3 1-1-16,-3-1-1 0,-1 1 1 16,-1 3 0-16,1-3-1 0,-3 2 2 15,-2 3 4-15,-2 1 1 0,-4 0 4 16,-3 2 4-16,-3 0 4 0,-5 2 0 0,-4 2 1 15,-2 0 2-15,-2 2-4 0,0 2 3 16,-3-1-1-16,1 1-6 0,-1 2-5 16,3-1-1-16,2 3-3 0,0-1-10 0,2 1 0 15,0-1-1-15,0 3 1 0,0-3-2 16,0 3 1-16,0-3 0 0,0 3-1 16,2-1-1-16,0 1-3 0,0 1 2 0,0 2 2 15,0 2-1-15,2 0 1 0,-1 1-1 16,1 1 0-16,0 2 0 0,2-2-2 15,1 2 3-15,-1-2 0 0,0 2 0 16,3-2 0-16,1 2-2 0,3-2 2 0,2 2-3 16,4-2-1-16,2 2-2 0,4-2 3 15,3 2-1-15,4 0-3 0,2 0-2 16,-1 3-15-16,5 1-26 0,1 2-35 0,1 1-45 16,2 3-52-16,0 3-53 15,3 4-42-15,1 2-22 0,3 2-17 0,4 2-9 16,2 0-18-16,6 1 12 0,3 3 31 15,6-2 38-15</inkml:trace>
  <inkml:trace contextRef="#ctx0" brushRef="#br0" timeOffset="96107.7">28755 12813 5 0,'-2'0'34'0,"-2"-2"-3"0,1 2-3 0,-1 0 0 16,0 0-4-16,0 0-3 0,-3 0-8 16,1 2-2-16,-2-2 1 0,-1 2-3 15,1 0-1-15,-3 0-1 0,0 2 0 16,-1-1 1-16,-3 1-2 0,0 2 1 0,0 0 0 15,-2-1 1-15,0 3 2 0,-2 0 1 16,0-1 3-16,0 1 6 0,-2-1-3 0,0 3 1 16,0-1-2-16,-2 1 0 0,1 0-1 15,-1 1-1-15,2 0 2 0,0 1-3 16,-3-1 2-16,3 1-2 0,0 1 0 16,0 0-4-16,0 3-2 0,0-1 0 0,-1 2 0 15,-1 2-1-15,2 2 1 0,-2 2 0 16,-3 0 2-16,3 0 5 0,-2 1 3 15,-1 1 1-15,1 0 1 0,-1 2 2 0,3-1-2 16,0 1-2-16,0 0 0 16,1-3-2-16,3 3-2 0,0-2-1 0,5 1 1 15,1-1-3-15,2 0 0 0,3 0-2 16,4-1-1-16,1 1-3 0,3 0-1 0,3 0 1 16,1 0-2-16,4-1-2 0,1-1 1 15,1 2 0-15,3-2 0 0,2 0 0 16,2-1 1-16,0 1 0 0,4-2-1 15,0-2 1-15,2 0 0 0,3 0-2 0,1 1 1 16,1-3-1-16,3-2 0 0,1 0 1 16,2 0 1-16,2-1 2 0,2-1-1 15,2-2 2-15,3 1 2 0,-1-1-2 0,0-1-1 16,5-3 1-16,0 3 2 0,-1-2-2 16,3-1-2-16,2 1 2 0,-1-1-2 15,3-1 0-15,2 0-2 0,0 0 0 0,0-1 1 16,3-1 0-16,1-2 0 0,0 0 2 15,0-2 2-15,1 0 1 0,1-2 2 0,0-2 0 16,1 2 2-16,1-1 0 0,1-3 3 16,-1 2 0-16,3-2 1 0,2 1 5 0,-1-3-3 15,1 2 0-15,2-1-2 0,0-3-3 16,0 2-2-16,-1-1-3 0,1-2-2 16,0-1-1-16,-2 1 0 0,0-3 1 0,-3 1 0 15,1 0 2-15,-3-3 0 0,1 1 0 16,-1-2 2-16,1 2-1 0,-1-2-1 15,-1-1-2-15,-1 1 1 0,1-2-2 16,-3 0-1-16,0 0-1 0,-2 0-2 0,0-2 2 16,-4 2 0-16,0-2 3 0,-2 2-4 15,-2 0 1-15,-1 0 2 0,-3 0-3 0,-1 0 0 16,-1 0-1-16,-3 2 2 0,-2-2 1 16,-2 2-2-16,-4-1 2 0,-1 1 0 15,-3 2 1-15,-1-2-2 0,-1 2 0 0,-3-1 2 16,-2 1-1-16,0 0 0 0,-2 0-1 15,-2-1 1-15,0 3 0 0,-2-2-1 0,-2 2 3 16,-3-3 0-16,1 3 3 0,-2-2 5 16,-1 1 5-16,-2 1 3 0,-1 2 5 0,-3-3 4 15,0 3 5-15,0-2 4 0,-2 1 0 16,-2-1 2-16,2 1-1 0,-2-1-2 16,-3 2-1-16,1-3-5 0,0 3-5 0,0-3-5 15,-3 1-3-15,1 0-4 0,0-1-5 16,-3 1-1-16,-1 0-1 0,1-1 0 15,-4-1-2-15,1 2 0 0,-1 0 0 0,-2-1 2 16,-2 1-1-16,0 0 3 0,-2-1 0 16,-2 1 0-16,-2 0 2 0,0-1-2 15,-3 1 1-15,1 0 0 0,-3-3 1 0,-1 3-3 16,-1-2-1-16,0 1-1 0,-1-1-2 16,-3 2 0-16,-2-2-3 0,0 1 3 15,0-1-2-15,-2 2 1 0,-2-3-2 0,-1 3 2 16,-1 0 1-16,0-1-1 0,-3 3 1 15,1-2-2-15,-1 1 0 0,1 1-2 0,-1 1-2 16,1 1 0-16,-1-1 0 0,1 1 0 16,-3 1 1-16,3 0 0 0,-3 3 0 15,1-3 3-15,-3 2 1 0,3 1 1 0,-3-1 2 16,0 2 0-16,-2-2 2 0,3 3 5 16,-3-3 3-16,0 2 5 0,0 0 4 0,1 2 4 15,-3-1 3-15,-2 1 4 0,0 0 1 16,-3 2 1-16,1 0 2 0,-2 0 3 15,0 0 0-15,-1 2-3 0,-1 0-4 0,2-1-2 16,-3 1-2-16,1 2-8 0,0 2-2 16,-3 0-5-16,-1-1-3 0,-1 3-3 0,0 1-6 15,1 1-1-15,-1 0-1 0,3 1-2 16,-1 0 2-16,3 1 1 0,-1-1-1 0,5 1 0 16,0-1-5-16,4 1-12 0,4-3-38 15,3 2-48-15,1-1-54 0,7 1-58 16,2-1-59-16,5 1-44 0,1 3-32 15,2 1-9-15,3 0 27 0,2 0 42 0</inkml:trace>
  <inkml:trace contextRef="#ctx0" brushRef="#br0" timeOffset="107141.72">4174 13937 13 0,'-6'-4'60'0,"1"2"1"16,-1-2 5-16,0 1 6 0,-3-1 4 16,3 0 8-16,-2 0 6 0,-1 0 2 0,1 1-1 15,-3-1-2-15,3 0-6 0,-3 2-7 16,0-2-8-16,1 2-6 0,-3 0-2 15,0 2-3-15,1-1 3 0,-5 1-1 0,0 1 0 16,0 1-1-16,-2 2-1 0,0 0 1 16,-2 4-3-16,-1-1 1 0,-1 1 1 0,0 3 0 15,-3 1-2-15,1-1-4 0,0 4-2 16,-3 1-1-16,-1-1-3 0,-1 4-3 16,0 0-4-16,-1 2 1 0,-3 2 1 15,-2 2-4-15,0 1 7 0,0 5 2 0,-2 1 0 16,2 2 3-16,-2 3 1 0,2-1-3 0,2 4-7 15,0 0-4-15,0 0-2 0,2 2-6 16,3 0-4-16,1 1 0 0,3-1-3 0,1 2 1 16,3-2-1-16,2-2 0 0,2 0-2 15,4-2-6-15,5 0-3 0,2-2 0 16,1-1-2-16,5 1-6 0,5-2-5 0,3 0 3 16,3-1 3-16,1-1-2 0,5 1 1 0,2-3 2 15,3-1 2-15,3-1-1 0,0-1 1 16,5 0-1-16,2-1-2 0,2-1 0 0,-1 2 0 15,6-3 2-15,-1 3-3 0,2-2-1 16,2 2 2-16,1-3 4 0,-1-1-1 0,2 0-2 16,3-2 2-16,-1 0-2 0,3-2 0 15,0-2-6-15,4 0 3 0,0-1-1 0,2-3 3 16,0-2 1-16,2 1 3 0,2-1 0 16,3-1-2-16,-1-3 1 0,5 3-1 0,-1-3-1 15,3-1-1-15,2 0-3 0,0 0-1 16,-1-1 1-16,1-1 0 0,0 0-3 0,0 0-1 15,0 0 5-15,0-3 1 0,2-1 1 16,-2 2 0-16,1-2 5 0,4 0 0 16,-1 0-1-16,0-2-1 0,4 1-3 0,0-5-2 15,3 0-1-15,1-3 2 0,1-5-1 16,2-1 1-16,-3-2-1 0,1-4-1 0,-1 0-1 16,-1-4-1-16,1 0 2 0,-1-1 1 15,-3-1 3-15,0-1 4 0,1 1 2 0,-3 0-4 16,0 1 0-16,0 1-1 0,0 0-2 15,1 0-2-15,-1 0-2 0,0-1 5 16,-2 1-1-16,-2-2 3 0,-2-1-2 0,0-1-1 16,-5-1 0-16,1-3-3 0,-5 1 0 15,1-2-2-15,-5-1 3 0,0-1-2 0,-4 2 4 16,-2-2 2-16,-5 1 3 0,1 1-2 16,-5 0-2-16,-2 1 3 0,-1 1-6 15,-3 0 0-15,-5 1-5 0,1-1 5 16,-4 1 0-16,-1 1 0 0,-2-1 1 0,-1 3 0 15,-3-3-1-15,-2 3-3 0,-2-3 2 16,0 3 3-16,-2-1 0 0,-3 1 0 16,-1-1-1-16,0 2 2 0,-3 1-2 0,0-1 0 15,-3 0-1-15,-1 3 2 0,-2 1 3 16,-2 0-1-16,-2 0-2 0,-2 0-1 16,-1 2 2-16,-3 0-3 0,0 2 0 0,-5-2 0 15,0 2 6-15,-2-2-1 0,-2 2 0 16,0-2 5-16,-4 2 2 0,0-2 1 15,-4 0 0-15,-1-2 5 0,-3 2 0 16,-1-1 2-16,-4-1 1 0,0 0-2 0,-2 0-2 16,-2 0 1-16,-2 2-5 0,0 0-6 15,-3 0-6-15,-1 2 0 0,-3 0-1 16,1 0-3-16,-5 2 1 0,-2 2 0 16,-4-2 1-16,0 1 1 0,-5 3 2 0,-1 0-3 15,-1-1 0-15,-3 3 1 0,-1 1 2 16,-2 1 2-16,-2 1-2 0,-2 1 7 15,0-1 0-15,-2 2-1 0,2 2 2 0,-2 1-1 16,1-1-1-16,-1 2-3 0,-2 2 3 16,0 0 3-16,-1 0-3 0,-1 2-1 15,-1 2 0-15,-1-1 0 0,1 1-3 0,-1 2-3 16,1 2 0-16,-1-1 2 0,1 3 4 16,3-1 1-16,0 3 1 0,2-1 3 15,-1 1-3-15,5 1 3 0,1-2-5 0,1 3-1 16,0-1-2-16,2 2 1 0,0-1-1 15,3-1-1-15,1 2 1 0,5-2-1 0,0 1-2 16,4-1 2-16,0 2-1 0,2-1 0 16,2 1-2-16,2 0-1 0,1 0 0 15,1 1-1-15,3 1-1 0,-1 0 0 0,1 0 5 16,1 2-4-16,-1 0 2 0,2 0-3 16,-1 2 0-16,3 2-2 0,-2 0-11 0,1 2-3 15,-1 1-8-15,2 3-6 0,-2 3-9 16,-3 1-10-16,3 3-13 0,-3 2-21 15,-1 4-30-15,1 0-37 0,-1 2-36 0,-1 1-44 16,3 1-34-16,-1 0-27 0,3 0-21 16,2 1-25-16,2-1-5 0,2 1 25 15,2 3 37-15</inkml:trace>
  <inkml:trace contextRef="#ctx0" brushRef="#br0" timeOffset="114578.92">11855 15615 65 0,'0'-2'76'0,"0"0"2"0,0 1-1 15,0-1-2-15,0 0-9 0,-2 0 0 16,2 0-10-16,-2 0-6 0,2 0 0 15,-2 0-2-15,0 0 3 0,0 0-2 0,0 1 5 16,-2-1 2-16,1 0 2 0,-1 0 2 16,0 0-1-16,-2 0 1 0,1 2-1 0,-1-2-2 15,-2 2-1-15,-1-2-1 0,1 2-3 16,-1 0-1-16,-1 2-3 0,-3-2 1 16,0 2-2-16,0 0-2 0,1 0-3 15,-3 0-4-15,0 2 0 0,0-1-4 0,0 1 0 16,-1 0 0-16,1 2 2 0,-2-1 2 15,0 1 1-15,0 2 4 0,0-3-3 16,0 3-1-16,0 0-4 0,0-1-1 0,0 3-5 16,0-1-2-16,3 1-3 0,-1-1-3 15,0 1 0-15,0 1-1 0,0 1 0 0,0-1 3 16,3 3 0-16,-3 1 5 0,2 0 0 16,-2 2 3-16,1 2 0 0,-1 0-1 15,0 4-1-15,0 0-2 0,2 2-2 0,-1 1 1 16,1 1-5-16,0 0-3 0,3-1-1 15,-1 3-4-15,0-2 0 0,3 1-3 0,2-1-1 16,-1 1-1-16,3-1 0 0,0 2 2 16,2-3-2-16,0 1-2 0,2 0 0 0,2-1 1 15,0 1-2-15,0 0 0 0,2-1 0 16,0 1 1-16,3-2 1 0,1 2 0 16,1-3 1-16,-1 3 4 0,5-2 2 0,0 1 1 15,1-1 1-15,3-2-3 0,0 2-1 16,4-2-6-16,1-2 1 0,1 0 0 0,0 0-1 15,5-2 3-15,-1-2 2 0,1 0-1 16,1 0-1-16,3-2-2 0,0-1 3 16,2-1-1-16,0 0-2 0,-1-1 3 0,3-3-1 15,3 3 1-15,-3-3-3 0,2-1-2 0,2-1-2 16,-2 1 1-16,2-2-2 0,2-1 1 16,1-1 2-16,-1 2-1 0,3-2 2 15,-1 0 0-15,0-1-1 0,3-1 1 0,-2 0 0 16,1 0-1-16,1-2-2 0,-1-2 4 15,1 2 0-15,-1-2-3 0,1-1-1 0,-1-3-3 16,1 0 2-16,0 0-4 0,-1-1 1 0,-1-3-1 16,-1-1 0-16,1-1 2 0,-3-3 0 15,0 0-2-15,1-2 2 0,-3-2 3 16,-2 0 1-16,0-2-2 0,0-2 1 0,-2-2 3 16,-2 2-2-16,0-2 0 0,-2 1-1 15,-3-3 0-15,1 2-1 0,-1-1-1 0,-3 1-1 16,-1-2 5-16,1 0 0 0,-5 1 0 15,0-1 0-15,0-1-2 0,-4 1 2 16,0-2-5-16,0 3-2 0,-2-3 2 0,-3 0 2 16,-1 1-1-16,-3-1-1 0,1-1 0 15,-3 1 3-15,1-1-3 0,-3 1 0 0,-2-1 0 16,-2 1 1-16,0-1 0 0,-2 1-2 16,-2-1 3-16,-1 1-2 0,-1 0 0 15,0 1 1-15,-3-1 1 0,-1 1 3 0,-1 1 0 16,0 0 0-16,-1 1 1 0,-3-1-1 15,0 0 3-15,0 1-4 0,-2 1 0 0,-2 0 0 16,0 0 3-16,0 1-2 0,-2 1-4 16,0 0 2-16,-2 0 2 0,-3 2-2 15,1 0-2-15,-1 0 0 0,-1 0 1 0,-3 2-1 16,1 0 0-16,-3 2 2 0,-2 0-2 16,0 0 3-16,-4 1 1 0,0 1 0 0,-4 2-3 15,-3 1 0-15,-1 1 3 0,-3 0-3 16,0 3-4-16,-4 0 0 0,0 3 1 0,-2 1-4 15,-2 2-2-15,-2 2 5 0,-2 0 1 16,-1 2 4-16,1 2-2 0,-1-1 5 16,3 1-3-16,-2 0-3 0,2 2 3 0,-1 1-5 15,1 1-5-15,2 0-11 0,-2 3-17 16,1 1-34-16,1 1-52 0,0 2-62 16,4 2-64-16,0 2-58 0,5 0-56 0,3 4-46 15,5 0-17-15,2 4 24 0,2-1 49 16,2 1 58-16</inkml:trace>
  <inkml:trace contextRef="#ctx0" brushRef="#br0" timeOffset="118628.98">7918 16897 30 0,'-2'-2'42'0,"-2"2"-3"16,2-1-7-16,0 1-4 0,2 0-1 15,-2 0 1-15,2-2-1 0,-2 2 0 0,2 0 2 16,-2-2 1-16,2 2 2 0,-3-2-2 16,3 2 1-16,-2-2-2 0,2 2-3 0,-2-2 2 15,0 2 0-15,0-2 0 0,0 0 0 16,0 0 4-16,0 0 2 0,-1 0 4 0,-1 1 1 15,2-1 3-15,-2 0-1 0,2 0 0 0,-2 0-1 16,-1 0-1-16,1 0-4 0,-2 2 2 16,1-2 0-16,-1 0 1 0,2 0 0 15,-2 1 1-15,-1 1 0 0,-1-2 2 0,-1 0 0 16,1 0-2-16,-1 2-5 0,1-2 0 16,-3 2-3-16,1-2-5 0,-1 2-1 0,1-2-2 15,-1 2 1-15,0 0 0 0,-1 0 1 0,1 0-4 16,-2 0-2-16,1 0 0 0,-3 0-1 15,2 2 0-15,-2 0-1 0,1 0 0 16,-3 0 2-16,2 0 1 0,-2 1 1 0,0-1 1 16,0 2 0-16,-2 0 3 0,2 0-4 0,-2 0-4 15,2-1 0-15,-2 3-2 0,0 0-2 16,0 0 0-16,0-1 0 0,2 1 1 16,-2 2 1-16,2-1-2 0,0 1 0 0,0-1 0 15,0 1 1-15,2 0 0 0,0 1 0 16,1-1 2-16,-1 1 3 0,2 1 0 0,0-1-2 15,1 3 2-15,-1-1-1 0,0 1-1 16,-1 1-3-16,1 2 0 0,-2 1-1 0,2-1-2 16,1 2 0-16,-3 2-2 0,2 2 0 15,-2 0-2-15,3 0 1 0,-1 2 1 0,0 1 0 16,0 3-1-16,1 0-1 0,1-1-1 16,-2 1 0-16,3 2 0 0,-1-3 0 0,3 3-3 15,-1-2 1-15,3-1-3 0,2 1 1 16,2 0-1-16,0 1 1 0,2 1 2 0,2-1 4 15,2 3 3-15,2 1 0 0,3 3 4 16,1-1 4-16,3 2 2 0,2 0 0 16,2-2-1-16,4 1-1 0,2-1-2 0,3 0-4 15,1-1-2-15,5-3-5 16,4 3-2-16,4-3 1 0,2-1-3 0,5-1 4 16,2 1-1-16,4-3-2 0,0-1 1 15,4 0-1-15,0 0 1 0,4-2-6 16,5-2-1-16,4 0 3 0,2-2 1 0,2-2 2 15,6-2 0-15,3-2 3 0,6 1 1 16,2-5-2-16,4 1-3 0,4-3-2 16,1-1-1-16,-1-2-2 0,3-2 1 15,-3-2 1-15,3 0 5 0,0-2-1 16,1 0 2-16,1-2 0 0,0 0-1 16,-1-1 3-16,3 1-6 0,-2-2 3 15,0 0-4-15,-1 1 1 0,-1-1 2 16,-2-4 1-16,-1 1 1 0,3-3-2 0,-3-1 9 15,1-2 1-15,-1-2-2 0,1-2 0 16,-3-2-1-16,-2 0 3 0,0 0-6 16,-1 0-3-16,-3-2-1 0,-7 0 1 15,-1-2-1-15,-7 3-1 0,-4-3 0 0,-4 2 1 16,-7-2-3-16,-2 2 0 0,-6-2 0 16,-4 3 2-16,-5-3 3 0,-3 0 2 15,-8 2 0-15,-1-2 5 0,-6 3 3 0,-3 1 5 16,-6 0 8-16,-2 0 4 0,-3 0 7 15,-3 0 0-15,-5 2 4 0,-2-2-4 0,-2 2-4 16,-4-2-5-16,-2 2-4 0,-3-2-3 16,-1 2-5-16,-3-2-5 0,0 2-2 15,-2-2 0-15,-2 0 0 0,0-2-5 0,-2 2 2 16,-2-2 2-16,0 0-3 0,0 0-3 0,0 1 2 16,-3-1-1-16,-1 0 1 0,2-2-3 15,-3 0 1-15,-1 1 0 0,-3-1-1 16,1 0 4-16,-1 0-1 0,-2 2 0 0,-2-1-2 15,0 1 1-15,-2 0-1 0,-2 2-3 16,0-2-1-16,-4 2-3 0,0 0 3 0,-3 0-2 16,-1 0 0-16,-3 0 1 0,0 0 2 0,-4 0 3 15,0 0 1-15,-4 2 4 0,0-2 4 16,0 2 0-16,-4-2 1 0,-1 2-3 16,-3 0 0-16,-5 2-4 0,0-2 0 0,-6 2 2 15,-3 0-3-15,-1 2-1 0,-3-1-2 16,-3 1 4-16,-3 2 0 0,-2 1 1 0,-2 3 2 15,-1-1 0-15,-1 3 3 0,0 3-4 16,0 0-5-16,-3 2-5 0,-1 2 0 16,-1 2 1-16,1 2-4 0,1 2 4 0,1-1 0 15,4 1 0-15,2 2 0 0,2-3-1 0,6 3 3 16,3-2-1-16,2 1 1 0,6-1 1 16,2 2-2-16,4-3-1 0,3 3-3 15,4-2-4-15,4 1-7 0,2-1-10 0,2 2-8 16,2-3-16-16,3 3-29 0,3 0-40 15,1 1-50-15,4 1-61 0,4-1-57 0,2 3-53 16,7-3-41-16,4 3-46 0,4-3 10 16,6 3 42-16,5-3 54 0</inkml:trace>
  <inkml:trace contextRef="#ctx0" brushRef="#br0" timeOffset="120296.14">15280 15794 3 0,'-15'0'66'0,"1"2"-2"0,-1-2-3 0,-2 2-3 16,0 2-8-16,0 0 1 0,0 0-7 0,-2-1-4 16,0 3-3-16,0 2-1 0,-2-1-2 15,0 1-4-15,-1 2-1 0,-1 1-1 16,2 2 1-16,-2 1 0 0,-3 1 3 0,3 2 0 16,-2 2 2-16,-1 2 4 0,1 2 5 15,-3 0 0-15,3 3 3 0,-3 1-2 16,1 2-1-16,-1 1 2 0,1 2-3 0,-1 1 3 15,3 1 2-15,-3 2 0 0,3 1 3 16,0 1-4-16,-1 2-3 0,5 0-3 0,0 0-1 16,2 2-1-16,0 1-4 0,4-1-2 15,2 2 2-15,3-2-1 0,1 2-4 16,5 0-2-16,2-2-4 0,2 1-3 0,4-1-5 16,5 2-4-16,3-2-4 0,3-2-1 15,6 2 0-15,2-4-2 0,7 0 2 0,4 0-2 16,4-3-2-16,4-3-1 0,7-2-1 15,2-1 2-15,6-2 1 0,4-4 2 0,7-4 1 16,4-2 1-16,6-4 5 0,5-3 1 16,4-3 2-16,4-5 3 0,2-2 2 0,2-4-1 15,3-3-2-15,-1-7 1 0,0-1 1 0,3-6 1 16,-3-2-3-16,0-2 3 0,-1-3 0 16,-1-3-3-16,-2 1-3 0,-2-4-1 15,-4-1 0-15,-2-1-3 0,-7 0 0 0,-2-2 0 16,-6-2-2-16,-4 0-2 0,-5 0 0 0,-6-2-1 15,-2 0-1-15,-7-2 1 0,-3 2 0 16,-7-1 2-16,-2-1-1 0,-7-2 2 16,-6 2 2-16,-4-2 2 0,-4-1 5 0,-7-1 3 15,-6-1 6-15,-4-1 10 0,-6-1 6 16,-5 1 6-16,-6-1 5 0,-7 1 6 16,-4 1-3-16,-8-1-6 0,-7 4-4 0,-5 1-4 15,-8 3-4-15,-3 2-4 0,-7 2-1 16,-4 3-1-16,-4 5-4 0,-5 1 0 0,-4 3-2 15,-4 5-6-15,-4 4-4 0,0 3-3 16,-5 5-5-16,-4 3-3 0,-3 6-7 16,-6 6-9-16,1 5-25 0,-4 6-30 0,1 6-38 15,1 6-54-15,2 5-66 0,6 6-69 16,5 6-74-16,7 1-51 0,6 3-5 0,5-1 31 16,7-1 58-16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10:22:35.7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4716 4961 18 0,'-2'-2'49'0,"0"2"-1"0,0-2-2 16,-1 2 0-16,-1-2 3 0,2 0 5 0,-2 0 6 15,2 0 2-15,-2-2 0 0,1 2-1 16,-1-1-3-16,2 1-2 0,-2-2-1 16,0 2-1-16,-1-2 0 0,1 2 0 0,0 0 2 15,-2 1-2-15,-1-1-3 0,1 0-2 16,-3 0-4-16,1 0-3 0,-3 0-5 0,3 0-4 15,-3 0 0-15,-1 2-3 0,-1-2-2 16,0 2-2-16,-2 0-2 0,1 0-3 16,-3 2 0-16,0 2-5 0,0 0-2 0,-2 0-1 15,0-1-1-15,0 3-3 0,0 2-3 16,0-1 0-16,-1 1 1 0,1 3-2 16,0 1-1-16,-2-1 1 0,2 3 1 0,-2 1 0 15,2 2-1-15,-2 0 0 0,2 0 2 0,-2 4 2 16,1 0-1-16,1 0 2 0,3 2-2 15,-1 2 3-15,2 0-5 0,0-1-3 16,2 3-1-16,3-2-1 0,-1 1 0 0,3-1 1 16,1-2 0-16,1 2 2 0,0-2 0 15,1 1 0-15,3-1-3 0,2 0 1 16,0 0 0-16,2 0 0 0,3 2-1 0,1-2-1 16,0 1 1-16,3-1 1 0,1 2 2 15,3-2 0-15,2 2 1 0,0-1 1 16,4 1 0-16,0 0 2 0,4-2-1 0,0 1 2 15,3-1 0-15,1 0 0 0,5-2-2 16,0 0-1-16,2 0 1 0,4-2-5 16,0-2 2-16,4 0 3 0,0-1 2 0,5-1 1 15,0 0 1-15,1-3 2 0,3-1 0 16,0 0-4-16,0 1 1 0,-1-3 0 0,3 1 0 16,0-3 0-16,0 3 2 0,2-2 2 15,2-1 4-15,3-1 6 0,-1 0 0 16,4-1-1-16,3-1 2 0,2-2-2 0,0 2-2 15,3-2-3-15,4-2-1 0,1 2 1 16,0-2 1-16,2 0 0 0,-2 0-5 16,3 0-2-16,-3-2 1 0,0 2-3 0,0-2-1 15,1 0 1-15,-1 0 2 0,2 0 4 16,-2 0 0-16,3 0 3 0,-1 0 0 16,0 1 0-16,1 1 0 0,1 1-4 15,0-1-6-15,1 4 0 0,-3 0-3 0,1 0-2 16,-1 2-1-16,-2 1 4 0,0-1 4 15,-2 2 2-15,3-3 2 0,-3 3 8 16,2-2 2-16,-2-3-2 0,2 3 0 16,0-2-3-16,0 0-1 0,1 0-8 0,-1-3-2 15,0 3-2-15,0-2 0 0,0 2 1 16,-1-2 5-16,1 2 0 0,-2 0 4 16,0-3 2-16,0 1 1 0,0 0-1 15,0 0 0-15,0-2 1 0,2 0-4 0,1-2-2 16,1 2-2-16,0-2-2 0,3-1-1 15,1 1-1-15,1-2 0 0,-1-2-1 16,3-2-1-16,-2 3-4 0,-1-3-1 16,-1 1 2-16,-3-1-4 0,-2 0 1 0,-2 1-1 15,0-1 2-15,0-1 3 0,0 1 1 16,1-2 2-16,-1 1 0 0,0-3 2 16,0 1 0-16,0 0-4 0,2-3-4 0,-2 1-1 15,0-2 0-15,0-1-1 0,-2 1 3 16,-2 0 0-16,-4 0 0 0,-3-1-1 15,-1 3 1-15,-5-2 2 0,-4 2-6 16,0 1 2-16,-7-1 0 0,1 1-1 0,-5 3 0 16,-2-3-2-16,-2 3 3 0,-2-1 2 15,0 3 1-15,-2-3-1 0,0 3 0 0,0-3 0 16,-2 1 1-16,-3-1-3 0,3 0 0 16,-2 1 1-16,-3-2-1 0,1 1 3 15,-5 0-3-15,0 1 1 0,-4-1 0 16,-2 3 0-16,-2-1 3 0,-2 1-1 0,-3-1 0 15,-1 0 4-15,-1 3 0 0,-1-3 0 16,-1 0 0-16,-2 1-2 0,1-1-2 16,-3 1 0-16,2-3-2 0,-2 0 2 0,-2 1-3 15,0-2 1-15,-2-1 2 0,-2 1-4 16,-1-1 0-16,-3 1-3 0,-1-3 1 16,-3 3 0-16,-1-2-1 0,-4 1 2 15,0 1-3-15,-4-1 1 0,0 1 2 0,-2 0 1 16,-3-1-1-16,1 1-1 0,-1-1 3 15,-1 1-2-15,1-1 1 0,-1 1-3 16,-1 0 3-16,1-1 0 0,-1 1 0 16,1-3 1-16,-1 3-5 0,1-2 4 0,-3-1 1 15,-2 1 0-15,3-2 0 0,-5 1-3 16,0-1 4-16,-2 2-3 0,-2-2 0 16,-2-1-2-16,-3 1 0 0,-1 0 1 15,0 0 1-15,-3-1 1 0,-2 1-1 0,-1 0 2 16,-1 0-1-16,-2-1 2 0,0 1-2 15,-2 0 4-15,-2 0-1 0,2-1-2 16,-2 3 5-16,1-2 3 0,4 1 9 0,-3-1 3 16,2 2 5-16,2-2 7 0,0-1 1 15,0 1 1-15,0 0-7 0,-2 0-6 16,3-2-6-16,-3 1-3 0,-2-1-4 0,0 2-2 16,0 0 2-16,-2-1-1 0,-3 3 5 15,1-2 0-15,-2 2-1 0,-3 1-3 16,1 1-6-16,-3 1 2 0,-2 1 1 15,1-1-3-15,-1 2 2 0,0 1 1 0,0-1 4 16,1 3-1-16,1 1-1 0,-2-2 0 16,1 2-1-16,-1 2-2 0,-2-2 2 0,0 3-3 15,0 1 0-15,-2 0-1 0,2 0 0 16,-2 1 4-16,0 1 0 0,1 0 0 0,-4 2 1 16,1 0 1-16,0 2 0 0,0-1-2 15,0 1 1-15,0 0-1 0,0 1 1 16,-2 1-4-16,0 0 3 0,-1-1-1 0,-1 1-4 15,0-1 3-15,-1 3-3 0,1 0 0 16,0 1 0-16,-1-1 2 0,1 1 0 16,0-2 1-16,2 3-2 0,-3-1-1 0,3 1 1 15,2-1-4-15,0 1 1 0,0-1-5 16,2 2 5-16,0 1-2 0,-2-1-3 16,0 0 4-16,0 3 0 0,-3 1 2 0,1-2-4 15,-2 2 4-15,2-2 4 0,0 3-2 16,-1-3 1-16,1 0 0 0,2-2 3 15,2 1-3-15,2-1-4 0,2-2 2 16,5-1 0-16,2-1-1 0,3-1-6 0,3-2 3 16,3-2 1-16,1-1-2 0,2 1 1 15,2-2 3-15,1-2-3 0,1 0-8 0,1 0-11 16,0 2-16-16,-1-2-25 0,-1 2-43 16,1 2-45-16,-1 2-56 0,1 1-57 15,1 3-52-15,-1 1-47 0,3 4-52 0,-3 4-2 16,5 4 35-16,0 4 53 0,4 0 59 15</inkml:trace>
  <inkml:trace contextRef="#ctx0" brushRef="#br0" timeOffset="2646.38">6526 6186 38 0,'-2'-2'53'0,"-3"-2"-2"0,3 2-4 15,-2-2-4-15,0 2-3 0,0-2-4 0,-1 2-2 16,1 1-5-16,0-1-2 0,-3 0-3 15,1 0-3-15,-2 0-2 0,-1 0-2 16,1 2-2-16,-1-2 0 0,1 2 1 16,-3-2-2-16,1 2 3 0,-1 0-2 0,-2 0 0 15,1 0-1-15,-3 0-2 0,0 2 0 16,0 0-1-16,-2 0 2 0,-2 0 0 16,0 2 3-16,-2-1 2 0,0 3 1 0,-2 0 2 15,-3 0 0-15,1 1 0 16,-1 1 0-16,-1-1 0 0,-1 3 0 0,1-2 0 15,-1 1 2-15,1 1 1 0,-1-1-1 16,3 1-2-16,-1-1-2 0,1 1-3 0,0-1-2 16,1 3-3-16,-1-1-2 0,2 3-1 15,-1-1-2-15,3 2-1 0,-2 0 0 16,2 2 0-16,0 3 2 0,-1-1-2 16,1 0 1-16,0 2 0 0,2 0-1 0,2 1 1 15,0-1 0-15,0 2 0 0,2-2 1 16,3 0 1-16,-1 2 0 0,0-2-1 15,5 2 0-15,-1 0 0 0,1 0 0 16,4-1-1-16,-1 1 2 0,3 0 0 0,2 0 2 16,0 0 2-16,2 0 0 0,3 1 2 15,1-1 0-15,0 2-1 0,3 0-2 16,-1 0-2-16,3-1 0 0,2 1 0 0,1 2 2 16,1-2 1-16,2 1 3 0,2-1 1 15,5 2 0-15,-1-1 0 0,4 1-3 16,1 0-1-16,4-1 0 0,1-1 1 15,3 2-2-15,5-1 1 0,1 1-1 0,2-2-2 16,3 0 0-16,2-1-4 0,-1-1 0 16,1-2-2-16,2-2 3 0,2 0-1 15,-2 0-2-15,1-1 6 0,4-3 2 0,-1 0 3 16,2 0 3-16,4-3 4 0,0 1 2 16,5-3-2-16,2-1-1 0,4 1-2 15,2-3-4-15,4-1-3 0,5-2-3 16,-1 0-2-16,5-3 0 0,0 1-2 0,0-2 3 15,-1-2 1-15,1 1 4 0,2-1 8 16,0 0 3-16,0-2 3 0,2 0-2 16,2 0 1-16,0 0-2 0,0 1-6 15,3-3-4-15,-1 0-1 0,0 1 3 0,0-3 6 16,-2-2 2-16,-2 1 8 0,3-3 2 16,-3 1 6-16,0 0-1 0,0-3-5 15,0-1-3-15,0 2-8 0,0-3-3 0,0 1-8 16,2 0-1-16,-2 0-3 0,0-2-2 15,0 1-1-15,-4-1-1 0,-1 0 1 16,-3 0-3-16,-3-2 1 0,-1-2 0 16,-3 2 1-16,-2-2 1 0,-4-2 3 0,0 2 2 15,-5-2-2-15,-1 2-3 0,-1-2 1 16,-3 2-3-16,-3-1-3 0,0 1-1 16,-4 0-1-16,-2 0 3 0,-1 0-1 0,-3 2 1 15,0-2 3-15,-3 2-1 0,-2 0-2 16,-1 0 2-16,-3 0 0 0,-2-1-3 15,-2 1-1-15,-3 0 2 0,-1-2 1 0,-3 2-2 16,-1-2 1-16,-3 2 2 0,-2 0-1 16,-4 0-1-16,-2 0 0 0,-2 2 1 15,-5 0-1-15,-4 0 2 0,-1 0-1 16,-3 1-1-16,-3 1 0 0,-3 0 3 16,-2 0-1-16,-3 1-2 0,-2 1 0 0,-1 2 1 15,-3-3 0-15,0 3-1 0,-2-3-1 16,-3 3 0-16,-1 0 0 0,0-1 0 15,0 1 1-15,-3-1 1 0,1 1 1 0,-3-1 1 16,1 1-2-16,-1 0 2 0,-1 1-3 16,-3-1 0-16,0 1 0 0,-2 1-3 15,0-1 1-15,-4 2 0 0,0-1-1 16,-4 1 2-16,0 1-2 0,-3-1 1 0,-2 0 1 16,-1 1-2-16,-1 1 2 0,-4 0-1 15,0 1 3-15,-2-1 5 0,-2 0 1 0,-2 2 6 16,-5-1 2-16,-1 1 3 0,-3 0 2 15,-2 0 6-15,0 1-5 0,-2-1-1 16,-2 0-1-16,2 0-1 0,-2 0 2 16,0 0-4-16,0 1 6 0,0-3 4 15,0 2 7-15,2 0 0 0,0 0 2 16,0-1 0-16,0 1 3 0,-2 0-3 0,0 0-2 16,-4 1 1-16,-1-1 2 0,-1 0-1 15,-1 0 1-15,-1 2 0 0,-3-2-3 0,0 2-2 16,1 1-3-16,-1-1-4 0,3 0-4 15,-1 0-3-15,0 0-5 0,3 0-6 16,-3 0 1-16,1 2-4 0,-3 2-4 0,-2 0-2 16,-1 2 2-16,-3 1 2 0,-3 3-3 15,1 2 2-15,-2 1 1 0,0 0 5 16,0 1-4-16,4 1-1 0,2-1-1 16,4 1-6-16,5-2 0 0,3 3-4 0,3-3-13 15,4 3-31-15,1-1-52 0,3 2-68 16,0 2-79-16,3 2-79 0,1 4-65 15,5 4-53-15,0 1 8 0,0 7 47 16,2-1 66-16</inkml:trace>
  <inkml:trace contextRef="#ctx0" brushRef="#br0" timeOffset="11679.17">5215 12358 10 0,'-4'0'106'0,"2"0"-4"0,0 0-8 16,-2 0-5-16,2 0-1 0,-3 0-2 15,1-2 0-15,0 2-2 0,0 0 1 0,-1 0 1 16,1-2-6-16,0 2-8 0,0-2-8 15,2 2-4-15,-3-2-6 0,3 2-8 0,-2 0-9 16,0-2-5-16,0 2-7 0,-1-2-4 16,-1 2 1-16,0-2 2 0,-1 2 4 15,1 0 3-15,-2 0 6 0,-3 0 1 0,0 0-2 16,1 0-4-16,-3 2-4 0,-2 0-3 16,-2 0-6-16,0 2-3 0,-4 2 0 15,0-1 3-15,-4 1 2 0,-1 2 5 0,-1 1 6 16,-3 1 6-16,0 1 6 0,-1 3 0 15,-1-1-2-15,-2 0-2 0,2 1-5 16,-2 1-1-16,1 0-6 0,-1 2-1 16,2-2 1-16,0 3 0 0,1-1 1 0,1 0 2 15,0 0 0-15,1 2-1 0,1-2 0 0,3 2 3 16,-1-2 1-16,1 2-5 0,2-1 0 16,1 1-2-16,1-2-3 0,2 2-5 15,2-2-6-15,0 2-1 0,0-2-2 0,5 2-2 16,-1-2-2-16,2 0 1 0,3 1 1 15,0-1-3-15,1 0-1 0,3 2-1 0,2-2 3 16,0 2-5-16,4 0 1 0,0 0-1 16,2 2-1-16,3 0-1 0,3 0 0 15,1 0 2-15,1 0 0 0,3-2 1 0,2 2 1 16,2-2 2-16,2 2 0 0,3-2 2 16,-1 0 2-16,4 0 0 0,3 0 1 0,2-2-1 15,2 2-1-15,4-1 1 0,2-1-2 16,2-2 2-16,3 2-2 0,1-2 2 15,3 1-2-15,2-3 0 0,0 2-2 0,-1-2-2 16,3 1 2-16,2-3 2 0,3 3 1 16,1-3-4-16,2 0 6 0,3 1 1 15,3-1-3-15,3 1-3 0,2-1 0 16,2-1 2-16,5-3-2 0,3 3-1 0,1-3 1 16,4 1 0-16,1-2 0 0,1 1 0 15,0-1-2-15,2 0-3 0,2 0-1 16,0-1 5-16,1-1-1 0,-1 0 1 15,2 0 3-15,0-2-1 0,3 1 0 0,-1-1-1 16,2 0-3-16,-1 0-3 0,-1 0-3 16,-2 2 2-16,1-2 1 0,-5 0-3 15,2 0 2-15,-2-1 5 0,-2-1 3 0,0 2-2 16,0-2-2-16,-3 0 3 0,1 0 2 16,0 0-4-16,0-2 2 0,-1 2-2 0,-1-1 0 15,0 1-1-15,-3 0-1 0,-1 0-1 16,-5 0-3-16,0 0 2 0,-2 0 1 15,-2 0 2-15,-2 0-2 0,0 0 2 16,-2 0 3-16,-3 0-3 0,-1 0 2 16,-1 0-1-16,1 0 0 0,-1 0-1 0,-1 1-2 15,1-1 3-15,1 2-3 0,-1-2-1 16,1 0 1-16,-1 0-2 0,-1-2 1 16,-1 1-2-16,0-1 2 0,-1-2-1 0,-3-2 0 15,0 0 2-15,-2 1 0 0,-2-1-3 16,-2 0 3-16,2-1 0 0,-5-1 2 15,1 0 1-15,0 1-1 0,-3-3 1 16,-1 3 1-16,-1-3-3 0,-2 1-1 0,1-1-1 16,-1 1 1-16,-2-1 2 0,1 1 1 15,-3-1 2-15,2-1-2 0,0-1-2 0,0 1 0 16,0-5-2-16,1 1-4 16,1 0 0-16,-2-2 2 0,3-2 2 0,-5 2 0 15,0-2-1-15,-2 1 2 0,-2-1-1 16,-3 2 1-16,-1 0-1 0,-2 0-1 15,-3 2 2-15,-2-2 2 0,1 1 0 0,-3 1 0 16,0 2-1-16,-2-2 0 0,-2 1-1 16,-2-1-1-16,-1 2 1 0,1-3 1 0,-4 3 5 15,-1-2 3-15,-1 1 4 16,-3-1 7-16,-2 2 5 0,1-2 4 0,-3 1 1 16,-2-1 1-16,0 0-4 0,-2 0-3 15,-3-3-1-15,-1 3-6 0,0-2-1 16,-1 0-3-16,-1-2-2 0,0 2 1 0,-3-2-6 15,2-2-2-15,-1 2-1 0,-1-2 2 16,-1 2-6-16,-1-2-1 0,0 2 2 16,-2-2 4-16,-2 2 0 0,-2 0-4 15,0 1 7-15,-4-1 4 0,0 2-1 0,-5 0-4 16,-1 2-6-16,-1-2 1 0,-4 1-2 16,-2 1-2-16,0 0-1 0,-2 2-1 15,-2-3 5-15,0 3 0 0,-1-2 1 16,-1 2 0-16,-2-1 2 0,-1 1 5 0,1-2 0 15,-3 1-3-15,-2-1 1 0,1 2-1 16,-1-3-2-16,-2 1 1 0,-2 0-2 16,0 2 3-16,-2-3 2 0,0 3 1 0,-4-2 1 15,-2 1-4-15,-3-1-1 0,-1 0 6 16,-3 0-3-16,-2 0 0 0,2-1 0 16,-2 1 1-16,-1 0 1 0,-1 0-4 15,0-1 3-15,-3 1-1 0,1 0 1 0,0 0-2 16,0 1 0-16,-2 1 0 0,2 0-6 15,-4 1-4-15,-1 1 1 0,-1 1 2 16,-5-1-2-16,1 1 2 0,-1 1 3 16,-2 1 1-16,-2 0-4 0,2 1 4 0,-1 1 2 15,1 0 1-15,-2 1 0 0,2 1 4 16,2 0 0-16,-1 0-6 0,-1 2 1 0,-2 2-2 16,0 0-3-16,0 0-2 0,-2 2 3 15,2-2-1-15,0 2-4 0,0-2 1 16,3 2 3-16,-1-2 1 0,2 2-2 15,1-2-2-15,-1 2 6 0,4 0 1 0,1 0-2 16,2 2-2-16,-1-3 2 0,1 3 3 16,0 0-3-16,-1 0-3 0,1 2 0 15,2-1 1-15,0 1 1 0,-1 2-4 16,3-3 0-16,2 3-1 0,0-2 1 0,0 1-1 16,3-1 4-16,-1 2 2 0,2-1-2 15,2 1 2-15,3 0-2 0,2-1 1 16,1 3-5-16,3-3-3 0,0 3-6 0,2 1-10 15,0 1-11-15,0 1-18 0,2 0-21 16,0 4-44-16,0 1-47 0,2 1-63 16,3 2-56-16,1 0-56 0,5 3-48 0,2 1-46 15,4 0 5-15,2 2 43 0,4 1 54 16</inkml:trace>
  <inkml:trace contextRef="#ctx0" brushRef="#br0" timeOffset="15388.42">4225 13409 35 0,'-9'-4'60'0,"-1"1"4"16,-3-1 0-16,3 0 1 0,-3-2-3 16,0 3 0-16,0-1-2 0,1 0 0 0,-1 0 0 15,-2 0-1-15,0 0-1 0,1 1-2 16,-1-1-2-16,-2 0-4 0,2 0-1 0,-2 0-2 16,0 3-4-16,0-3-3 0,0 2-7 15,0 0-3-15,0 2-3 0,-2-2-6 16,2 2-4-16,-2 0-3 0,2 2 5 0,-2-2 1 15,0 2 2-15,-2 0 6 0,2 2 9 16,-2-3 5-16,0 3 3 0,0 2 0 16,-1-2 1-16,1 1-3 0,0 1-5 0,0 2-1 15,-2-2 0-15,2 1 1 0,-3 1-1 16,3 1 3-16,-2-1 0 0,2 1 0 0,-3 3-2 16,3-1-3-16,-2 1-5 0,2-1-3 15,0 2-3-15,-1 3-6 0,1-3-4 16,0 2-1-16,2 2-2 0,0 3-1 15,2-1-3-15,-2 0 1 0,2 2-2 0,0 1-2 16,0 1 0-16,2 2 1 0,-2-2 0 16,3 2 0-16,-1-1 1 0,2 3 0 0,-2-2 2 15,3 2 3-15,-1 1 2 0,0-1 5 16,0 1 8-16,3 3 4 0,1-1 2 0,1 1 1 16,-1 1-1-16,3 1-1 0,2-1-5 15,0 2-5-15,4-1-2 0,0 1-4 16,4-2-2-16,2 1-5 0,3-3-5 0,1 1 0 15,3-1-3-15,2-1 0 0,2-1-4 0,4 1 3 16,0-1 3-16,4 1 1 0,3 0-1 16,4-1 3-16,2 1 2 0,2 1 1 0,4-1 0 15,0 1 3-15,4-1 4 0,1-1 1 16,4-1 10-16,-1 0-1 0,5-1 7 16,2-1 4-16,2-2 4 0,7 0 4 0,2 0 2 15,1-4 2-15,5 0-2 0,4 0-7 0,5-4-4 16,1 0-4-16,3 1-5 0,4-5-8 15,2 1-6-15,2-3 3 0,-2 1-1 16,4-3-1-16,1-1-6 0,-1 0 7 0,4-1 1 16,1-1-2-16,-1 0 1 0,3-2-3 15,2 2 2-15,-3-2-5 0,3-1-4 0,-2 1 1 16,-3-2-4-16,1 2 1 0,-3-2 1 16,0 0 3-16,1-2 5 0,-3 0 5 0,0 1 2 15,0-1 0-15,-1-2-1 0,1 0-3 16,-2 0-7-16,0-1-5 0,-2-1 2 15,-2 0-3-15,-2-2-1 0,-5 1-1 0,-1-3 3 16,-7 1 1-16,-2-3-1 0,-4-1 2 16,-5 0 0-16,-2-3 0 0,-3-1-2 0,-6 0-1 15,-1-2-1-15,-4 0 2 0,-3 0 1 16,-1-2 1-16,-5 0 2 0,-2 0 0 16,-2-2 2-16,-5 0-2 0,-1 1 2 0,-3-3 3 15,-2 0-1-15,-4 0 2 0,0-1-1 16,-4-3 0-16,-2 2-4 0,-5-1-3 15,-1 1 1-15,-3-1-2 0,-4 1-2 0,-2 0 1 16,-2 2 4-16,-5 1 0 0,1-1-2 16,-1 0 2-16,-3 2-1 0,-1-1-3 15,-2 1 0-15,0-2-2 0,-2 0 3 0,-2 0-3 16,0 1 0-16,-2-3 7 0,-2 2-3 16,-3-2-2-16,1 1-3 0,-5-1 1 15,1-1 0-15,-5-1-5 0,0 0 5 16,-2-1 0-16,-4-1 1 0,0 3 2 0,-5-3-2 15,-1 3-1-15,-3-3 0 0,-2 3 1 16,-4-1-2-16,0 3-5 0,-4-3-1 16,-1 2 6-16,-1 3-2 0,-2-1 1 0,-5 0 2 15,-2 0 1-15,0 0 6 0,-4 3-4 16,0-1 0-16,0 0-3 0,-2 0 1 16,0 2 2-16,-1 0 0 0,-3 2-2 15,2-2 4-15,-3 2 2 0,1 2 2 16,1 0 0-16,1 0-2 0,0 1 3 0,2 3-2 15,1 0-5-15,1 1 0 0,0 3 1 16,2-1 2-16,2 3-2 0,3-1-1 0,-1 2 3 16,2 2-4-16,1 1-2 0,1 1-3 15,-1 0 3-15,-1 2 0 0,-2 2-1 0,1 2 0 16,-3 1 1-16,0 3-1 0,0 0-4 16,0 1 1-16,2 2-3 0,-1 1 4 0,1-1 1 15,-2 3 2-15,2 1 1 0,3 0-1 16,-1 0 2-16,5 1-3 0,-1 1-5 15,5-2 0-15,0 2 0 0,4-2 3 16,0 3-2-16,2-3 1 0,3 0 2 0,1 0-3 16,1-1 3-16,-1 1 0 0,3-2 0 15,-1 2-1-15,1-1 1 0,-1 1-1 16,3-2-1-16,2 3 2 0,-1-3-2 0,3 0 3 16,2 1-5-16,2-3-7 0,3 2-17 15,1-1-35-15,5-1-60 0,1-1-90 0,3 1-90 16,6 1-82-16,5 1-95 0,3 0-35 15,5 2 26-15,2 1 71 0,2-1 87 16</inkml:trace>
  <inkml:trace contextRef="#ctx0" brushRef="#br0" timeOffset="17451.41">9605 13529 7 0,'-8'-2'80'0,"-3"-1"-1"0,1 1-2 0,-1-2-5 15,1 2-7-15,-1-2-6 0,0 2-7 16,1-2-4-16,-1 3-7 0,-1-1-4 16,1 0-1-16,-2 0-4 0,3 2-3 15,-3-2-2-15,0 2-2 0,-1 2 0 16,1-2 0-16,-2 2-1 0,0 2 0 0,-2-1-2 15,2 1 1-15,-1 0-1 0,-1 2 4 16,-2 1 4-16,2 1 5 0,-2 0 2 0,-3-1 4 16,3 3 3-16,-2-1 1 0,-2 1 0 15,0 1 1-15,-1 3 0 0,1-1-1 16,0 0-2-16,-3 2-3 0,3 1-2 16,-2-1-1-16,1 0-2 0,-1 0 4 0,0 3 1 15,-1-1 2-15,1 0 0 0,-1 0 0 16,1 2 3-16,0 0-6 0,-1 0-4 15,3 2-2-15,0 0 0 0,-1 2-1 16,1 0-3-16,2 0-1 0,2-1-5 0,0 3-2 16,2 0-3-16,0 0-4 0,4 0-5 15,1-1 2-15,3 1-1 0,1 0-3 16,1 0 0-16,3-1 2 0,4 1-1 16,0 2-3-16,2-1 1 0,2 1-1 0,3 2-1 15,-1 1 1-15,5-1-2 0,-1 1 1 16,3-1 2-16,2-1 0 0,2 1-1 0,2-2-2 15,2 1 1-15,2-1-1 0,3 1-2 16,1-1 3-16,3 2-2 0,-1-3 1 16,3 3 1-16,2-2 1 0,2 1 2 0,0-1 0 15,4-2 3-15,0 1 4 0,3-1 0 0,1-2 0 16,5-2 0-16,0 0 2 0,3 0-1 16,3-4 0-16,0 0 0 0,5-2 2 15,1-1 3-15,5-3 0 0,1-1 0 0,3-1-1 16,2 1-1-16,5-5 2 0,-1 1-5 15,2-2-3-15,0 0-3 0,3-4 2 16,-1 0-2-16,3-2-5 0,1-2 3 0,-1-2 2 16,4-1 1-16,-3-3-3 0,3-1 0 15,0-1 3-15,0-3-5 0,0 0-1 0,1-2-2 16,-1-1 1-16,-2-1-3 0,0-2-3 16,-3 1 4-16,-1-1-2 0,-3 0 0 15,0-2 1-15,1-2 0 0,-3 0 3 0,-2-1-3 16,0-3 0-16,0 0 0 0,-2-3 1 15,-2 0 0-15,0-3-4 0,-1 1 0 16,-3-2 1-16,0 0-1 0,-5-1 0 0,0 3-1 16,-3 0 3-16,-5 0 1 0,-5 3 0 15,-1 1 0-15,-7 1 0 0,-2 2 1 16,-4 3 3-16,-4 1-2 0,-5 2 0 0,-2 2 1 16,-4 0-1-16,-2 0-2 0,-4 2-1 15,0-3 4-15,-5 3 2 0,-2 0 1 16,-1 0 2-16,-3 0 13 0,0 0 14 0,-4 0 9 15,0-1 11-15,-5 3 11 16,-1-2 4-16,-1 2-4 0,-3 0-8 0,-3-1-9 16,-2 1-10-16,-4 0-10 0,0 2-5 15,-5-3-5-15,-1 3-8 0,-3-2-4 0,-2 1-2 16,-2 1-2-16,-1-2-3 16,-4 1 0-16,-1-1 1 0,-2 2 0 0,-3-2-1 15,-3-1-1-15,-1 1 1 0,-4 0 0 16,0 0 3-16,-4-1 0 0,0 1 1 15,-2 0 2-15,-3 0-1 0,-1 1 0 0,-3 3-2 16,1-2 0-16,-5 1-3 0,-2 3 2 16,-2-1-1-16,-3 1 2 0,1 1-5 0,0 0 4 15,0 1-2-15,0 1 1 0,-3-2 0 16,1 3 0-16,0-1 4 0,1 0 1 16,1 1-1-16,0-1-5 0,2 2 1 15,-2 0 0-15,2 0-4 0,-5 3-3 0,1-1 4 16,-2 0 3-16,-1 2-2 0,-1 2-5 15,-1 0 2-15,-2-1 4 0,3 3-3 16,-3 2 0-16,1 2-4 0,-1 1-8 16,2 3-18-16,3 3-38 0,2 2-54 15,-1 6-67-15,5 3-69 0,2 5-64 0,4 3-59 16,3 2-62-16,3 4 5 0,3 0 39 16,4 2 61-16</inkml:trace>
  <inkml:trace contextRef="#ctx0" brushRef="#br0" timeOffset="31483.45">22197 2505 17 0,'-2'0'158'0,"0"-2"-7"16,0 2-14-16,0-2-6 0,-2 2-10 0,0-2-3 16,-1 2-5-16,1-2-6 0,0 2-10 15,0-1-2-15,-3 1-4 0,1 0-3 16,0 0 2-16,-1 0 3 0,-1 0 7 0,-1 1 2 16,1 1 2-16,-3 2 2 0,-1 2 3 15,-1 2-3-15,-2 3-1 0,0 2 1 0,-2 4 10 16,-2 4 4-16,0 4-1 0,0 4-1 15,0 3-8-15,2 6-11 0,2 2-20 0,3 4-17 16,3 0-16-16,3 2-10 0,2-1-5 16,6 1-8-16,2-4-6 0,7-2-7 15,1-2 0-15,5-4-3 0,4-3-8 0,3-5-9 16,3-3-29-16,1-2-71 0,3-5-112 16,1-3-114-16,2-4-107 0,2-3-87 15,2-6-22-15,0-4 48 0,0-5 94 16</inkml:trace>
  <inkml:trace contextRef="#ctx0" brushRef="#br0" timeOffset="31824.78">22727 2547 14 0,'-7'0'238'0,"3"2"49"15,-2 2 32-15,1 1 14 0,3 5 22 0,-2 3 9 16,2 4-10-16,0 6-26 0,2 6-45 15,-2 3-71-15,4 6-71 0,0 2-59 0,0 4-35 16,2 0-24-16,3 2-28 0,-3-2-53 16,2-1-91-16,3-1-107 0,-1 0-103 0,1-4-104 15,1-2-67-15,-1-3 4 0,-1-3 61 16,-1-3 96-16</inkml:trace>
  <inkml:trace contextRef="#ctx0" brushRef="#br0" timeOffset="32107.91">22752 2638 87 0,'2'-13'138'15,"2"2"-27"-15,-1 1-26 0,1 1-18 16,2-1-9-16,0 2-3 0,1 3-6 0,1-1-8 15,1 0-9-15,-1 3-6 0,1 1-2 16,-1 0 0-16,-2 0 5 0,3 2 13 0,-5 2 16 16,0 2 17-16,1 1 10 0,-5 3 5 15,-2 5-3-15,-1 2-13 0,-3 3-13 16,0 3-16-16,-1-1-16 0,-1 3-14 0,-1-2-23 16,3-2-33-16,2 0-46 0,0-3-57 15,2-1-60-15,-1-4-53 0,3-1-15 16,3-4 13-16</inkml:trace>
  <inkml:trace contextRef="#ctx0" brushRef="#br0" timeOffset="32386.29">22964 2638 168 0,'0'2'224'0,"-2"4"-4"0,-1 4-11 15,1 1-11-15,-2 4-12 0,0 0-19 0,0 3-26 16,-1 1-29-16,1-2-29 0,4 0-28 15,0 0-28-15,0-2-32 0,2-1-30 16,3-1-28-16,1-3-22 0,0-3-20 0,3-1-9 16,1-2 5-16,-1-2 12 0,1-4 21 15,1 0 18-15,0-4 18 0,-1-2 15 16,-1 1 11-16,1 1 6 0,-1-2 1 0,-1 5 3 16,-2-1 3-16,1 2 4 0,-1 2 2 15,0 2-1-15,3 2-2 0,-3-1-22 0,1 3-43 16,1 2-64-16,-2-2-52 0,1 1-25 15,-1-1-10-15</inkml:trace>
  <inkml:trace contextRef="#ctx0" brushRef="#br0" timeOffset="32539.21">23269 2627 33 0,'2'-6'249'0,"-2"2"37"16,0 4 0-16,0 2-45 0,-2 2-52 15,2 4-48-15,-3 1-48 0,1 3-61 0,0 1-68 16,2 0-72-16,2 3-87 0,-2-3-72 16,2 0-34-16,-2 1 4 0,0-1 32 0</inkml:trace>
  <inkml:trace contextRef="#ctx0" brushRef="#br0" timeOffset="32681.77">23247 2711 44 0,'0'-6'204'0,"2"2"20"0,1 0-31 16,-1 1-43-16,2-1-39 0,2 0-30 16,1 0-30-16,3 0-48 0,1 1-60 0,4-5-79 15,-1 0-60-15,3-1-31 0,0-1-11 16</inkml:trace>
  <inkml:trace contextRef="#ctx0" brushRef="#br0" timeOffset="32837.37">23563 2433 17 0,'8'-6'256'0,"-1"2"55"16,-3 4 36-16,2 2 1 0,-2 4-15 0,1 3-27 16,-3 5-34-16,2 1-45 0,-2 2-54 15,0 2-75-15,0 0-101 0,0 2-108 16,3 0-99-16,-1 0-101 0,0 0-106 0,-2 0-43 16,0 0 19-16,0 0 60 0,-2-2 73 15</inkml:trace>
  <inkml:trace contextRef="#ctx0" brushRef="#br0" timeOffset="32995.75">23533 2722 37 0,'-2'-5'188'0,"0"-1"10"0,4 0-18 16,0 0-19-16,2 1-18 0,3-1-15 0,1 0-20 16,3 1-26-16,1-3-21 0,3 2-50 15,0-1-63-15,2 1-90 0,-4-2-76 16,2 1-38-16,-5-1-22 0,1 0 17 0</inkml:trace>
  <inkml:trace contextRef="#ctx0" brushRef="#br0" timeOffset="33698.04">24600 2406 139 0,'0'0'274'15,"-2"4"54"-15,2 0 5 0,-2 3 20 16,2 3 12-16,-2 5-8 0,2 6-21 15,-3 4-37-15,1 3-55 0,2 9-71 0,0 1-63 16,0 5-43-16,2 5-28 0,3 0-14 16,-1 3-19-16,0-1-31 0,0 1-70 15,1-1-112-15,-1-3-118 0,0 1-131 0,0-4-83 16,1-1-25-16,-3-3 39 0,-2-3 98 16</inkml:trace>
  <inkml:trace contextRef="#ctx0" brushRef="#br0" timeOffset="34011.61">24575 2576 42 0,'2'-12'128'0,"2"3"-29"0,2-3-28 16,3 3-19-16,1 1-7 0,1 0-10 15,4 1-7-15,-1-1-5 0,3 2-7 0,0 3-8 16,2-1-2-16,-2 0-5 0,0 4-1 16,0 0 0-16,-2 0 10 0,0 2 12 0,-5 2 15 15,1 1 20-15,-5 3 19 0,-1 2 19 16,-3 1 13-16,-2 2 12 0,-2 1 3 16,-3 1-5-16,1 2-10 0,-4 0-17 0,1 0-21 15,-1-1-42-15,-1 1-56 0,3-2-63 16,2-2-77-16,0-1-88 0,-1-3-47 0,3-1-6 15,0-2 27-15</inkml:trace>
  <inkml:trace contextRef="#ctx0" brushRef="#br0" timeOffset="34213.39">24989 2450 49 0,'-2'0'308'15,"-4"2"63"-15,0 0 58 0,-1 3-34 16,1 1-39-16,0 4-48 0,1 1-53 0,-1 2-50 16,2 3-53-16,2-1-59 0,-1 2-81 15,3 0-99-15,0-2-113 0,5 3-112 16,-1-3-127-16,0-2-58 0,3-1 5 16,-3-1 55-16,0-2 84 0</inkml:trace>
  <inkml:trace contextRef="#ctx0" brushRef="#br0" timeOffset="34384.53">25127 2494 275 0,'-4'3'340'0,"-3"3"42"16,1 2-30-16,0-1-67 0,-1 5-66 15,-1-1-63-15,2 1-62 0,-1 1-84 0,1 0-93 16,2 1-94-16,-1-1-103 0,3-2-79 15,0 1-29-15,0-3 21 0,2 1 49 0</inkml:trace>
  <inkml:trace contextRef="#ctx0" brushRef="#br0" timeOffset="34584.66">25186 2511 149 0,'2'-4'299'0,"-2"0"52"0,0 2-10 15,0 2-32-15,0 0-30 0,0 0-42 0,0 4-47 16,0 0-47-16,0 4-37 0,2-1-32 16,-2 5-43-16,3-1-59 0,-1 2-66 0,0 1-79 15,2 1-74-15,0 0-86 0,-2 2-65 16,1-1-3-16,-1-1 34 0,-2-2 57 16</inkml:trace>
  <inkml:trace contextRef="#ctx0" brushRef="#br0" timeOffset="34771.56">25201 2558 76 0,'-2'-3'214'15,"0"1"13"-15,2 2-35 0,2-2-40 16,0 2-39-16,2-2-24 0,3 0-17 0,1 0-9 15,1 0-15-15,1 0-41 0,3 0-57 16,0 0-77-16,-1 1-77 0,-1-1-41 16,2 0-21-16,-3 0 11 0</inkml:trace>
  <inkml:trace contextRef="#ctx0" brushRef="#br0" timeOffset="35473.67">25853 2408 187 0,'2'0'233'15,"-2"0"4"-15,2 4-10 0,-2 1-2 16,0 3-1-16,0 3-1 0,0 3-7 0,0 1-20 15,0 2-34-15,0 2-34 0,0 2-34 16,2 0-25-16,-2 0-23 0,2-2-15 16,1 2-10-16,-1-4-6 0,0 0-8 0,0-1-4 15,0-3-4-15,2-2 1 0,-2-1-1 16,3-2 0-16,-1-3 3 0,2-1 3 16,-2-2 2-16,3-4 0 0,1 0 2 0,1-4-2 15,-1-3 0-15,1-1 5 0,1-1 9 16,1 0 14-16,-1-1 11 0,1 1 13 0,-3 1 11 15,1 3 6-15,-1 1-4 0,-1 0-3 16,-1 2-5-16,0 2-8 0,1 1-11 16,-1 2-9-16,0 1-7 0,1 2-11 0,1 0-18 15,-1 0-35-15,-1 1-64 0,0 1-85 16,3 0-90-16,-1-2-76 0,1 0-65 16,1-3-45-16,1-1 2 0,-1-1 52 0,-1-3 72 15,-1 0 70-15</inkml:trace>
  <inkml:trace contextRef="#ctx0" brushRef="#br0" timeOffset="35582.5">26245 2562 97 0,'2'12'122'0,"-2"1"-30"0,2 2-36 16,-2-1-51-16,2 1-69 0,0-2-41 0,-2-1-21 16</inkml:trace>
  <inkml:trace contextRef="#ctx0" brushRef="#br0" timeOffset="35815.5">26403 2398 84 0,'0'-2'337'15,"-2"4"74"-15,2 2 65 0,-2 6-30 0,2 1-51 16,0 2-61-16,0 5-66 0,0 1-65 15,0 0-60-15,0 4-56 0,2-1-44 0,-2 1-48 16,2 2-79-16,0-2-100 0,1 2-113 16,1-2-107-16,0-1-96 0,0-1-27 15,-2-2 37-15,3 0 78 0,-3-3 99 16</inkml:trace>
  <inkml:trace contextRef="#ctx0" brushRef="#br0" timeOffset="36047.92">26543 2372 29 0,'0'-12'328'0,"0"1"78"0,-2 1 62 0,2 3-18 16,-2 3-38-16,2 2-49 0,-2 4-68 15,2 6-64-15,0 5-58 0,0 4-52 0,0 4-44 16,0 4-31-16,2 3-22 0,-2 1-21 15,2 3-30-15,-2-1-67 0,2 1-103 0,0 1-103 16,0-3-98-16,0 0-94 0,3-3-44 16,-3-2 29-16,0-2 80 0,-2-2 91 0</inkml:trace>
  <inkml:trace contextRef="#ctx0" brushRef="#br0" timeOffset="36223.78">26653 2436 178 0,'0'-3'354'0,"0"5"80"0,0 5 34 15,0 3-26-15,-2 5-47 0,0 4-66 16,0 4-69-16,0 2-74 0,-1 1-68 0,1 1-83 16,0 2-107-16,2-1-129 0,2 1-125 15,3-3-138-15,-3 1-72 0,2-4-12 0,0 0 56 16,3-4 100-16</inkml:trace>
  <inkml:trace contextRef="#ctx0" brushRef="#br0" timeOffset="36498.69">26825 2623 144 0,'0'2'307'0,"-3"4"51"15,3 3-3-15,-2 3-42 0,0-1-49 0,2 3-52 16,0 1-57-16,0-2-47 0,4-1-38 15,1-1-40-15,1-2-36 0,2-1-34 16,3-2-24-16,0-2-21 0,1-4-16 0,1-4 0 16,2 0 12-16,-2-4 21 0,-1-1 19 15,1-1 16-15,0-3 18 0,-5 0 13 0,1-1 13 16,-3 1 10-16,-2-2 13 0,-2 1 7 16,-2 1 2-16,0 2-3 0,-4-1-24 15,0 5-48-15,-3 1-63 0,1 2-71 0,0 2-85 16,-1 0-66-16,1 4-22 0,0 0 20 15,-1 0 43-15</inkml:trace>
  <inkml:trace contextRef="#ctx0" brushRef="#br0" timeOffset="36684.5">27004 2574 43 0,'5'3'184'15,"1"1"-2"-15,0 0-35 0,3 0-38 0,-1-2-32 16,1 2-24-16,1-2-20 0,1-2-12 0,0 1-9 15,-1-1-4-15,3 0-3 0,0 0-4 16,-1 0-1-16,1 2 0 0,0 0-7 16,-1 0-9-16,1 4-24 0,-2 0-42 15,1-1-62-15,-3 1-37 0,-1 0-12 0,1-1 2 16</inkml:trace>
  <inkml:trace contextRef="#ctx0" brushRef="#br0" timeOffset="37009.87">27603 2160 1 0,'3'4'155'0,"-1"0"-1"0,4 0-34 16,3 3-19-16,1 1-9 0,3 1-3 15,-1 3-10-15,1 3-7 0,0 2-12 16,0 2-12-16,-1 2-8 0,-1 4-8 0,-1 2-6 16,-3 1-4-16,-3 3-2 0,-2 1-3 15,-2 1-6-15,-4-1-15 0,-5 2-28 0,-1 1-49 16,-1-1-73-16,-4-4-53 0,-1 1-27 15,-4-3-3-15</inkml:trace>
  <inkml:trace contextRef="#ctx0" brushRef="#br0" timeOffset="38320.32">28423 2143 210 0,'-5'-2'283'0,"3"2"31"16,-2 0-5-16,2 0 3 0,2 2 8 15,-2 0 0-15,2 6-12 0,0 3-33 0,0 8-42 16,2 6-47-16,2 5-50 0,2 7-48 16,1 3-34-16,1 1-20 0,1 5-14 0,1 0-16 15,-1 2-36-15,-1 1-76 0,1-1-113 16,-1 1-117-16,1-1-121 0,-3-1-77 0,-2-3-17 16,1-2 48-16,-1-4 96 0</inkml:trace>
  <inkml:trace contextRef="#ctx0" brushRef="#br0" timeOffset="38627.56">28539 2623 80 0,'2'-7'154'0,"0"-1"-35"0,0 2-39 16,3-1-30-16,1 1-17 0,2-2-6 15,1 3-5-15,1 1-4 0,1 0 1 0,2 0 2 16,2 2 1-16,-1 2 0 0,3 0 5 16,-2 4 13-16,2 0 12 0,-4 3 20 0,-1 1 24 15,-1 4 30-15,-5 3 26 0,-1 2 20 16,-5 2 8-16,-2 6-7 0,-5 1-20 16,-3 3-29-16,-5 1-32 0,0 1-32 0,-4 1-35 15,0-1-51-15,0-1-62 0,0-1-75 0,2-4-84 16,0-3-94-16,2-2-39 0,2-7 5 15,1-2 41-15</inkml:trace>
  <inkml:trace contextRef="#ctx0" brushRef="#br0" timeOffset="38865.16">28935 2404 133 0,'8'-4'461'0,"-3"2"82"0,-3 2 49 16,-2 4-18-16,0 2-119 0,2 2-134 15,-2 5-114-15,2 4-77 0,0 4-41 16,0 6-26-16,2 3-21 0,1 6-11 0,-1 2-15 16,2 2-6-16,1 4-17 0,1 2-22 0,0 2-39 15,1 1-93-15,-1-1-119 0,1 1-119 16,-1 1-125-16,-1-4-51 0,-1-1 1 15,-2-3 70-15,0-2 111 0</inkml:trace>
  <inkml:trace contextRef="#ctx0" brushRef="#br0" timeOffset="39133.91">28967 2595 41 0,'0'-16'183'0,"2"1"11"0,0 4-45 0,2-1-39 16,2 3-38-16,3 1-16 0,-1 2-14 15,5 1-5-15,0 1-11 0,-1 0-9 0,3 2-4 16,0 0-6-16,0 2 1 0,0 2-4 16,0 0 0-16,-3 2-1 0,-1 2 1 0,-1 1 3 15,-1 3 2-15,-5 1 3 0,-2 3 1 16,-2 1 0-16,-2 2 0 0,-4 2-6 15,-1 0-21-15,-1 0-38 0,-1 0-58 0,1-2-65 0,-3 0-35 16,1 1-14-16,-1-5 6 0</inkml:trace>
  <inkml:trace contextRef="#ctx0" brushRef="#br0" timeOffset="39521.86">29365 2644 19 0,'4'-2'203'16,"-2"0"10"-16,2 0-25 0,0-3-59 0,1-1-49 15,1-2-31-15,0-1-18 0,3-3-11 16,-1 1-3-16,1-2-7 0,-1-1-3 16,3 1-6-16,-3 0-1 0,3-1-1 0,-3 3 2 15,1 1 5-15,-1 3 16 0,1 3 30 0,-1 2 34 16,-2 2 37-16,3 6 36 0,-3 1 28 15,1 7 12-15,-1 3-2 0,0 4-13 16,-1 4-18-16,1 1-16 0,-2 3-23 0,2-1-22 16,-1 3-19-16,1-1-20 0,-2 1-19 15,1-1-15-15,-1-3-13 0,0 0-3 0,0-4-3 16,-2-1 2-16,0-3 6 0,1-1 3 0,-1-5 8 16,-2 0 4-16,0-3 6 0,-2-1-1 15,-1-1-6-15,-1-2-7 0,0-1-7 16,-4-1-7-16,-1 0-10 0,-2-2-5 0,-1 2-24 15,-1-2-52-15,-4 1-78 0,0 1-96 16,0 0-100-16,-2 2-127 0,-2-2-45 0,0 1 12 16,-4 1 61-16,-1 2 86 0</inkml:trace>
  <inkml:trace contextRef="#ctx0" brushRef="#br0" timeOffset="44984.53">20582 4561 119 0,'-6'-2'158'15,"-2"0"-2"-15,1-2-2 0,1 2-9 0,0-2-4 16,-1 2-4-16,3-1-6 0,0 1-5 16,0 0-7-16,-1 0-7 0,3 0-11 15,0 0-13-15,0 2-11 0,0-2-11 0,2 2-12 16,-2 0-6-16,2 0-7 0,-2 0-1 15,2 0 1-15,0 2 10 0,2 2 12 0,-2 3 9 16,2 3 7-16,-2 3 6 0,2 3-3 16,0 1-9-16,0 2-13 0,2 0-8 0,-1 2-7 15,1 0-12-15,0-2-4 0,2 0-6 16,-1 0-5-16,1-2-9 0,0-2-5 16,1 0-1-16,1-3-1 0,-2-1-1 15,3-1 3-15,-3-3 3 0,3 1 0 0,-1-4 0 16,3 0 3-16,-1-4 5 0,1-2 3 15,0-4 6-15,1-2 4 0,3-3 3 16,-2-2-2-16,2-3-2 0,-3 1-2 16,1 0-6-16,0-2-7 0,-1 2-4 15,-1-3 0-15,0 3-3 0,-3 2-3 0,0 0 3 16,-1 1-2-16,-1 1-23 0,1 1-54 0,-3 1-77 16,0-1-92-16,0 2-92 0,0 1-101 15,1-1-52-15,-3-1 13 0,2-1 55 16,-2 1 79-16</inkml:trace>
  <inkml:trace contextRef="#ctx0" brushRef="#br0" timeOffset="46339.9">20828 7111 40 0,'-2'6'155'0,"0"4"-26"0,0 1-25 16,0 4-21-16,2 4-18 0,2 0-12 15,0 4-16-15,0 0-11 0,2 2-23 16,2 0-31-16,3-1-44 0,-1 1-58 0,-1 0-29 16,1-2-18-16</inkml:trace>
  <inkml:trace contextRef="#ctx0" brushRef="#br0" timeOffset="46635.41">20868 7407 70 0,'2'-4'58'0,"0"0"-13"0,1 0-2 0,1 0-2 16,2 1 0-16,1-1-3 0,-1 2-3 15,2-2-5-15,3 2-6 0,-1 2-1 16,1 0-2-16,2 0 3 0,-3 2 4 0,1 2 9 16,0 3 11-16,-3 1 11 0,-2 4 16 15,-1 3 10-15,-5 2 5 0,-3 2 2 16,-3 6 0-16,-4 0-12 0,-1 3-12 16,-4 1-13-16,-2-1-11 0,-2 1-15 15,2-1-24-15,-2-1-34 0,0 0-48 0,2-3-63 16,0-1-80-16,2-4-41 0,1-1-9 15,-1-7 15-15</inkml:trace>
  <inkml:trace contextRef="#ctx0" brushRef="#br0" timeOffset="52756.35">28255 3128 69 0,'0'-2'83'0,"0"2"-7"16,0-2-4-16,0 0-6 0,0 0-2 0,0 0-3 15,-2 1-5-15,2-1-1 0,-2 0-6 16,0 0-6-16,0 0-7 0,-2 0-6 0,2 0-5 16,-3 0-5-16,3 0-5 0,-2 0-3 15,0 2-4-15,-3-1-1 0,3 1-4 16,-2 0 0-16,-1 1-1 0,-1-1 2 0,0 2-3 15,-3 2-1-15,0 0 1 0,-1 0 3 16,-3 1 2-16,-2 3 5 0,0 0 5 0,-4-1 6 16,0 3 6-16,-1 1 7 0,-3 1 5 15,0-1 2-15,-1 2 4 0,-3 3 3 16,1-1 3-16,-1 0 1 0,-1 2-2 0,0 2 0 16,1 0-4-16,-1 1-5 0,0 0-2 15,1 1-3-15,1 0-2 0,1 2-1 16,-1 0 1-16,3 0 2 0,-1 2 3 0,1 1 3 15,0 3 2-15,1 0 4 0,3-1 4 16,-2 1 2-16,2 1 4 0,2 1-3 16,0 1 1-16,2-1-3 0,2 1-1 0,0 0-5 15,0 1-6-15,5 1 1 0,-1-2-6 16,5 3-3-16,-1-3-4 0,3 2-1 0,2-1-3 16,2-3-2-16,2 3 5 0,2-3 2 15,5-1 7-15,-1-1 2 0,3 1 3 16,2-1 4-16,1-1-4 0,3 2-2 0,0-3 0 15,4 1-5-15,1-2 0 0,1-1-2 16,4 1-3-16,1-2 2 0,1 0-6 0,3-2 0 16,2-2-3-16,2 2 0 0,2-2-2 15,0-2-4-15,0 0 3 0,3 0-1 0,1 1-1 16,2-3 1-16,1 0-5 0,-1 0 0 16,3 0-3-16,2-1-1 0,1-3-2 15,3 1-1-15,2-5 4 0,2 1 3 0,1-4-1 16,-1 0-1-16,2-4 0 0,-2 0-1 15,2-2-2-15,1 0-4 0,-3-2 0 16,0 0-1-16,0-2 2 0,-2 1-4 0,-2-1 1 16,-2 0-3-16,0-1 2 0,-5-1 0 0,1-2-1 15,-3 1 3-15,-1-1-1 0,-1-1 0 16,-2 0 0-16,-2-1-2 0,2-1-2 0,-1-2-2 16,-3-1 4-16,2 1 2 0,-4-2-3 15,-1-2 1-15,1 2 1 0,-4-2 2 16,0 0-2-16,-3-2-1 0,1 0 5 0,-5 0-6 15,0 0 1-15,-4-2-4 0,0 0 1 0,-4-2-5 16,0 1-1-16,-5-1 3 0,1-2 1 16,-3-1-3-16,-1 1 3 0,-3-2 4 15,-2-1-1-15,0-1 3 0,-2 1-1 0,0-1 3 16,-2-1-3-16,-2-2 1 0,-2 1-3 16,-1-1 2-16,-3 0 2 0,-1-1 2 0,-4 1-2 15,0 0-3-15,-1 0 1 0,-4-1-2 0,-1 3-3 16,-2 0-3-16,-2-1 2 0,-1 3-2 15,-3 1-2-15,-1 1 1 0,-4-1 4 16,0 2 2-16,-2 3 1 0,-2-3 0 0,-2 4 3 16,-2 0-1-16,-5 0-2 0,0 0-4 0,-3 2 1 15,-1 2 3-15,-2 0-2 0,-2 2 0 16,0 2-1-16,0 0 2 0,0-1-2 0,-2 3 1 16,0 2-2-16,-3-1-5 0,3 1-11 15,-2 3-16-15,2 1-22 0,0 1-45 16,1 0-64-16,4 2-74 0,1 2-68 0,2 2-61 15,5 0-54-15,-1 4-38 0,5 0 25 16,0 4 56-16,4-1 69 0</inkml:trace>
  <inkml:trace contextRef="#ctx0" brushRef="#br0" timeOffset="56029.28">28152 4208 34 0,'-5'0'34'16,"3"0"1"-16,-2 0 1 0,0 0-3 0,0-2-2 15,-1 2-2-15,1-2-2 0,2 2-3 16,-2 0-1-16,2 0-2 0,-3-2 2 16,3 2-1-16,0-1 2 0,0 1-2 0,0-2-3 15,0 2 0-15,0-2-4 0,0 2-2 16,0-2-1-16,-1 2-2 0,1-2-1 0,-2 2-1 15,2-2-1-15,-2 2 1 0,2-2 0 16,-3 2-1-16,1-2 3 0,0 2 1 0,0-2 0 16,-3 2 2-16,3-2-1 0,-2 2 0 15,-1 0-4-15,1 0 0 0,0 0-1 16,-1 0-1-16,-1 2-1 0,-1-2 0 0,1 2 1 16,-1 0-1-16,-1 2 0 0,-3 0 0 15,0 0-1-15,1-1 1 0,-3 3 2 0,-2 2 0 16,0-1 3-16,0 1 3 0,-2 0 3 15,-2 1 3-15,0 2-1 0,-3 1-1 16,-1 1 2-16,0 1 0 0,-3 1 1 16,1 0 4-16,-3 2 5 0,3-2 4 0,-3 3 5 15,0-1 1-15,3 0 3 0,-3 0-3 16,3 2-4-16,1 0-4 0,-1 0-7 16,1 2-4-16,1 0-6 0,-1 0-5 0,1 2 3 15,0 2-1-15,-1 1 4 0,3 3 0 16,0-1 1-16,-1 5 3 0,3-1-3 0,0 3 3 15,0 1-3-15,4 0 3 0,0 2-3 16,2 2 2-16,3-2 0 0,3 2-3 16,3 0-2-16,1 0 0 0,3-2-1 15,4-2-4-15,5 1-1 0,1-1 1 0,3-2-2 16,2 0-3-16,4-1 2 0,-1-1 0 16,3-1 0-16,3 1-2 0,1-1 1 15,2-3 2-15,3 1 1 0,-1-1 1 16,3 1 2-16,2-2 1 0,2-3 2 0,-1 1 5 15,6 0-1-15,-1-4 2 0,2 0 1 16,2 0 1-16,1-4-2 0,1 0-2 16,-2 0 1-16,3-4-1 0,-3 1 4 0,0-3 3 15,1 1 7-15,-3-5 4 0,2 1 4 16,-1-2 2-16,-1-1 1 0,2-1-2 16,-2-2-3-16,3 0-4 0,-3-2-2 15,2-2-3-15,1 0-3 0,-1-2-4 0,0-1 0 16,1-1-7-16,-1 0-3 0,0-1-1 15,1-1-3-15,-1-2-4 0,-2 1-2 16,2-1-1-16,-1 1 0 0,-1-3-2 0,-2-1 0 16,2 0 3-16,-2-1-1 0,3 1 4 15,-3-2-2-15,0 0 1 0,0-3 0 0,-2 3-2 16,-2-2 2-16,0-2-1 0,-1 2-2 16,-1-2 2-16,-2 0 0 0,-1 0-1 15,-1 0 3-15,-3-2-3 0,-1 2 2 0,-3-2-2 16,0 2 0-16,-4-2 0 0,0 0 2 15,-2 0 2-15,-3 0 0 0,-1 0-4 0,-1 0 3 16,-1 0 0-16,-3 0 0 0,-1 0 5 16,-3-2 3-16,0 2 6 0,0-2 5 0,-4 2 1 15,0-1 4-15,0-1-3 0,-3 0-2 16,-1 0-1-16,2 0-4 0,-5-2 0 16,3 2-2-16,-3-1-3 0,1 1 4 0,-3-2 3 15,1 0 1-15,-1 1 0 0,-1-1 2 16,-1 0-1-16,-2 0-1 0,-2 1-6 0,0-1-2 15,0 2-2-15,-2 0-1 0,-2 0 4 16,-2 0 0-16,-1 2 0 0,-3 0 3 16,-1 0-4-16,-1 2 1 0,-3-2-4 0,0 2-1 15,-4 0-6-15,0 2-1 0,-4 0 0 0,0 0 1 16,-2 2 0-16,-3 1 1 0,-1 1 1 16,-1 0 2-16,-2 3-1 0,-2 1 0 15,1-1-10-15,-1 4-26 0,-2 1-34 0,2 1-46 16,0 2-48-16,1 2-55 0,1 0-46 15,0 4-27-15,3 0-18 0,1 1-21 16,3 1-11-16,2 0 22 0,2-1 37 0,2 1 40 16</inkml:trace>
  <inkml:trace contextRef="#ctx0" brushRef="#br0" timeOffset="63304.3">28442 5721 42 0,'-2'-2'51'0,"2"0"-2"0,-3 0-2 16,1 0-2-16,0-2-4 0,0 2 1 0,0-1-8 16,0 1-5-16,0 0-6 0,-3 0-3 15,1 0-4-15,0 2-5 0,0-2-2 16,-3 2-1-16,-1-2 1 0,0 2 0 16,-1-2 3-16,-4 2 2 0,1 0 6 0,-1 0 1 15,-4 0 5-15,0 2 4 0,-2 0 3 16,0 0 0-16,-2 0 2 0,-2 2 0 15,-1-1-2-15,1 1-4 0,-2 2-1 16,-1 2-2-16,1-1-1 0,-3 1 0 0,1 1 4 16,-1 3 2-16,-1-1 3 0,-3 1 4 15,0 1 1-15,0 2 3 0,-2 2 1 16,1 1-3-16,-1 2-1 0,0 1-4 0,0 2-2 16,2 2-2-16,0 2-3 0,1-1 0 15,3 3 0-15,1 0-1 0,1 1-2 16,3-1-2-16,2 1-3 0,2 1 1 15,4-1-3-15,0 2-4 0,5-1-1 0,1 1-1 16,5-1 2-16,0 1 2 0,4 1 2 16,0-1 6-16,4 0 4 0,0 1-1 15,5-3 1-15,1 3 1 0,1-3 2 16,4 1 2-16,-1-1 1 0,5-1 1 0,3-1 1 16,1-1 1-16,2 0-1 0,3-1-1 15,1-1 4-15,3 0 2 0,2-1 6 16,2-1-3-16,0 0 2 0,2-2-1 0,2 0 2 15,3 0 2-15,-1 0 1 0,0-4 4 16,3 0 2-16,1-1 7 0,1-1-1 16,4-2 0-16,0-1-1 0,4-3-1 0,0-1-7 15,2-1-6-15,2-3-7 0,2 0-5 16,3-2-7-16,-1-4-7 0,5 0-3 16,0-2-5-16,0-1-4 0,-1-3-4 0,-1 0-4 15,0 1 2-15,-3-3-3 0,1 1 3 16,-5-3-3-16,0 1 3 0,-2-1 1 15,-2-1 1-15,0-2-3 0,-2 1-2 0,0-1 3 16,-2 0-1-16,-4-2-1 0,-1 2 0 16,-1-3 0-16,-3 3 3 0,-2-2-5 0,-4 0 2 15,-2 0-4-15,-2-2 1 0,-3 0-2 16,-3 0 1-16,-3-2 3 0,-2-2-3 16,-4 0 3-16,-4 0-1 0,-3-2 2 0,-3 0-1 15,-5 1 0-15,-4-3 2 0,-3 0 0 16,-5-1 3-16,-3-1 1 0,-6 1-1 0,-2-3 1 15,-7 1 0-15,-1-1 2 0,-7 1 3 16,-2-3-2-16,-2 3 4 0,-5-1 1 16,1 1 2-16,-5-1-4 0,0 3-5 0,-4-1 0 15,0 1-2-15,-2-1-2 0,-4 2-5 16,-2 3 2-16,-5-1 2 0,1 2-1 0,-3 0 3 16,-2 4-3-16,0 0 3 0,0 2-1 15,-2 0-3-15,0 3 1 0,-2 1-1 16,2 4-2-16,-2 1-12 0,0 2-22 15,0 6-45-15,0 2-59 0,2 2-76 0,-2 6-73 16,2 1-64-16,2 6-47 0,2 2-34 16,5 4 6-16,1 2 48 0,5 1 62 15</inkml:trace>
  <inkml:trace contextRef="#ctx0" brushRef="#br0" timeOffset="67208.89">27599 6805 22 0,'-6'-2'22'16,"2"0"-1"-16,-3 2-1 0,3-2 1 15,-2 2 5-15,-1-2-1 0,1 2 0 16,0-2 1-16,-3 2 2 0,1 0-2 0,-3 0 0 15,1 0 1-15,-3 0 3 0,0 2 3 16,-2-2-5-16,1 2 3 0,-3 0 0 16,0 0 0-16,-2 2 2 0,0-3-2 0,0 3 2 15,-3 0 3-15,-1 0-2 0,2 2-2 16,-2-3-4-16,-1 3 2 0,1 0-3 16,0 0-1-16,-1 1 1 0,1-1-2 15,0 2 2-15,0-3-3 0,1 3 0 16,-1-1-4-16,2 3-3 0,0 0 1 0,2-1-2 15,-2 2-2-15,2 3 1 0,0 1-1 16,2 0 3-16,-2 2 1 0,2 1-1 16,2 1 1-16,-2 2-2 0,2 0 1 0,2 0-1 15,1 1 3-15,-1 3 1 0,2-2-1 16,1 2 0-16,1 0-1 0,1 1-1 16,1-1-3-16,1 2 0 0,2-3-1 0,2 3 0 15,0-2 0-15,2 0 1 0,2-1 0 16,0 1-1-16,0 0 4 0,2 2 1 15,3-3 2-15,1 3 1 0,1 0 3 16,-1 1 1-16,3-1 1 0,1 0 2 0,1-1 1 16,0 3 0-16,4-3-1 0,0 1 0 15,2-2-2-15,2 2-5 0,0-3-1 16,4-1 1-16,1 0-1 0,1 0 0 0,1 0-3 16,4-2 1-16,-1 0-4 0,3-2 1 15,2 2 1-15,0-2-3 0,4-2 4 16,1 2-2-16,-1-2 2 0,4-2 0 0,1 1 3 15,3-1 8-15,1-2 5 0,4-1 10 16,0-1 5-16,0-1 2 0,2-3 0 16,0 1-3-16,0-4-8 0,0-1-8 15,2-1-9-15,-2 0-4 0,2-2-8 0,-2 0-3 16,2-2-2-16,-2 0 0 0,0-1-1 16,-2-1-1-16,2-2-1 0,-2 0 1 0,-2 1-1 15,0-3-2-15,0 0 1 0,-3-1-2 16,-1-1 1-16,0 1-3 0,-1-3 1 15,-1 1 0-15,-1 0-1 0,-2-1 3 16,1-1 0-16,-3-1-2 0,0-1 0 0,-2 2 1 16,-2-2 0-16,0-1 0 0,-2 1-1 15,-2 0 2-15,-3-2 0 0,1 2-1 16,-2-3 1-16,-1 3 2 0,-4-2 2 0,1 2-2 16,-3-2 1-16,0 1 3 0,-2-1 2 15,-2 0 2-15,0 0-1 0,0 0 4 0,-2 0 4 16,-3-2-2-16,1 1-2 0,0-1 0 15,-3 0-3-15,1 0 0 0,-3 2-8 16,1-2 0-16,-1 2 2 0,-1-2 1 0,-3 2 1 16,0-2-3-16,-2 2 5 0,-2-2 3 15,0-1 1-15,0 1 6 0,-2 0 5 0,-2 0 8 16,-2 0 5-16,-1 0 2 0,-1 0-3 16,-1 0-1-16,-1 0-7 0,-3-2-9 15,0 2-8-15,1-2-3 0,-1 2-1 0,-2-2-6 16,0 2 1-16,-2 0 1 0,3 0 0 15,-3 0-2-15,-2 0-1 0,2 0-2 0,-2 2-4 16,-3-2 1-16,1 1 2 0,-2 1-1 16,-2 0 1-16,-1 2 4 0,-1-2 3 0,-3 2-6 15,-2-1 2-15,-2 1 0 0,-2 0 1 16,-2 0 0-16,-2-1 0 0,-2 1 6 16,-5 2 1-16,1-1 3 0,-7 1 2 0,-2 2 1 15,-2-1 1-15,-5 3 1 0,-3 1-4 16,-1 0-3-16,-4 1-4 0,0 3 0 15,-2 0-6-15,-4 2-2 0,0 2 2 16,-5 2-2-16,1 2-15 0,-5 2-31 0,1 3-38 16,-3 3-55-16,0 1-57 0,0 4-51 15,3 4-35-15,-1 2-18 0,2 2-12 16,3 3-9-16,6 1 11 0,2 3 29 0,6 1 36 16</inkml:trace>
  <inkml:trace contextRef="#ctx0" brushRef="#br0" timeOffset="72915.84">21977 11432 67 0,'-17'4'167'0,"-2"3"-12"15,-2 1-8-15,2 3-8 0,-2 5-7 16,-2 1-7-16,2 6-7 0,-1 1-3 0,1 7 1 16,2 1 3-16,2 3 7 0,2 3 7 15,3 2 0-15,3 2 1 0,3-1-9 0,2-1-13 16,6 0-16-16,2 0-19 0,2-3-19 15,7-1-15-15,0-4-16 0,4 1-21 16,2-5-50-16,2-3-67 0,2-4-72 16,3-4-71-16,1-4-73 0,3-5-63 0,-1-6-1 15,1-6 43-15,0-5 57 0</inkml:trace>
  <inkml:trace contextRef="#ctx0" brushRef="#br0" timeOffset="73133.46">22371 11641 100 0,'2'-3'218'0,"-2"3"16"0,0 3 2 16,0 7 1-16,-2 5-2 0,2 10-6 16,-2 7-19-16,2 6-26 0,-2 8-39 15,2 4-40-15,2 3-33 0,0 2-37 16,0 1-56-16,5-1-71 0,-1 0-72 0,2-4-73 15,1-1-85-15,1-2-52 0,1-6 5 16,0-2 38-16,-3-6 55 0</inkml:trace>
  <inkml:trace contextRef="#ctx0" brushRef="#br0" timeOffset="73428.73">22348 11704 103 0,'-2'-17'170'15,"0"2"-30"-15,2 2-30 0,0-1-25 16,2 3-21-16,0 1-10 0,4 1-12 16,0 1-10-16,3 2-11 0,2 1-5 0,1 1-1 15,1 2-2-15,0 2 0 0,-1 4 4 16,-1 0 7-16,-1 3 8 0,-3 5 4 15,-3 1 4-15,-2 2 2 0,-2 4-3 0,-2 2-5 16,-4 2-7-16,-1 0-22 0,1 0-31 16,0 2-37-16,-1-4-42 0,3 0-54 15,2-4-54-15,0-2-17 0,2-4 10 16</inkml:trace>
  <inkml:trace contextRef="#ctx0" brushRef="#br0" timeOffset="73677.74">22612 11721 105 0,'5'-1'205'0,"-3"-1"1"16,-2 4-14-16,-2 3-8 0,-1 3-3 15,-1 1-1-15,0 3-7 0,-2 1-15 0,-1 2-18 16,3 3-22-16,-2-3-26 0,1 2-28 16,3-2-21-16,2-1-16 0,0-1-12 15,2-2-8-15,1 1-4 0,1-5-2 0,2 1-3 16,3-4-4-16,-1-2-1 0,3-4-9 15,-1 0-11-15,3-2-14 0,-2 0-12 16,1 0-13-16,-1 1-12 0,-1-1-9 16,1 2-4-16,-3 2-7 0,1 0-13 0,-3 2-20 15,1 2-27-15,-1-1-44 0,0 1-39 16,-1 0-8-16,-3 0 13 0</inkml:trace>
  <inkml:trace contextRef="#ctx0" brushRef="#br0" timeOffset="73849.92">22811 11729 120 0,'0'-6'205'0,"0"3"-8"0,0 3-33 0,-2 3-33 15,2 1-33-15,-2 4-26 16,2-1-24-16,-2 3-36 0,2 1-45 0,2-1-55 16,0-1-68-16,0 1-46 0,0-2-22 15,1-1 3-15</inkml:trace>
  <inkml:trace contextRef="#ctx0" brushRef="#br0" timeOffset="73987.95">22835 11725 28 0,'2'-4'149'16,"0"3"-21"-16,2-1-41 0,2 0-36 15,1-2-35-15,1 0-46 0,3 0-60 0,-1-1-31 16,3-3-16-16</inkml:trace>
  <inkml:trace contextRef="#ctx0" brushRef="#br0" timeOffset="74546.71">23237 11497 56 0,'-2'-4'231'0,"-3"6"41"0,1 2-3 0,0 5-14 15,0 4-15-15,-1 5-21 0,-1 3-25 16,2 1-30-16,0 3-40 0,-1 2-40 15,3 0-41-15,2-1-54 0,0 1-64 0,2 0-69 16,1-1-76-16,1-1-81 0,2-2-59 16,-2 0-2-16,-2-2 32 0,1-2 50 15</inkml:trace>
  <inkml:trace contextRef="#ctx0" brushRef="#br0" timeOffset="74699.56">23150 11862 111 0,'2'-5'176'0,"0"-3"-17"0,2 2-25 16,3-1-22-16,-1-1-22 0,5 1-22 16,1-3-22-16,1 2-30 0,4-1-44 0,2-1-58 15,4-1-68-15,1-1-37 0,1 1-21 16,-2-2 4-16</inkml:trace>
  <inkml:trace contextRef="#ctx0" brushRef="#br0" timeOffset="75298.09">24208 11428 123 0,'2'-2'255'0,"1"0"39"16,-3 4-9-16,2 4-10 0,-2 3-9 15,0 7-9-15,-2 5-18 0,2 3-22 16,-3 5-41-16,3 1-47 0,0 5-43 15,3-1-40-15,-1 2-58 0,0 2-81 0,2 2-87 16,0 0-97-16,3 0-114 0,-1-2-56 16,0 1 2-16,-1-5 48 0,-1-2 71 15</inkml:trace>
  <inkml:trace contextRef="#ctx0" brushRef="#br0" timeOffset="75539.78">24219 11626 148 0,'4'-21'138'0,"0"2"-22"15,1 0-21-15,1 2-14 0,2 2-15 16,1 0-12-16,-1-1-14 0,3 3-12 16,0 2-9-16,-1 1-6 0,1 0-3 0,-1 5 1 15,-1 1 9-15,-1 2 12 0,-1 4 7 16,-3 4 5-16,-2 3 3 0,-2 3-5 15,-2 3-11-15,-2 2-12 0,-1 0-20 16,1 2-27-16,0-2-35 0,2-1-39 0,-2-1-56 16,4-2-47-16,0-3-12 0,0-1 7 15</inkml:trace>
  <inkml:trace contextRef="#ctx0" brushRef="#br0" timeOffset="75697.09">24412 11573 42 0,'4'2'192'0,"0"3"-3"0,0 3-22 0,-2 2-29 16,0 1-32-16,3 1-30 0,-3-1-31 16,2 2-41-16,-2-1-47 0,2-1-61 15,1 1-65-15,1-3-35 0,-2-1-13 0,3-1 9 16</inkml:trace>
  <inkml:trace contextRef="#ctx0" brushRef="#br0" timeOffset="75792.91">24558 11678 150 0,'2'3'159'0,"0"1"-28"16,0 4-34-16,0 0-32 0,0-1-41 0,-2 3-48 16,2-1-59-16,0 1-51 0,1-1-27 15,-1-1-10-15</inkml:trace>
  <inkml:trace contextRef="#ctx0" brushRef="#br0" timeOffset="75993.48">24625 11634 155 0,'0'-4'214'0,"0"0"-10"0,2 2-42 0,-2 0-39 15,0 1-35-15,0-1-21 0,3 0-16 16,-3 2-9-16,2-2-16 0,0 2-7 0,2 0-8 16,-2 0-20-16,2 0-34 0,3 0-56 15,-1 2-79-15,0-2-44 0,1 2-21 16,-1-2 2-16</inkml:trace>
  <inkml:trace contextRef="#ctx0" brushRef="#br0" timeOffset="76568.5">25667 11129 92 0,'-7'-6'250'16,"1"2"47"-16,0 3-3 0,1 2 2 15,-1 3 12-15,2 4 10 0,0 5-4 16,-1 6-24-16,1 6-35 0,2 6-50 0,2 5-58 16,0 2-52-16,2 4-42 0,2 2-40 15,1-1-79-15,-1 3-110 0,2-2-120 16,1 2-125-16,-1-3-91 0,-2-1-33 16,2-2 38-16,-1-3 89 0</inkml:trace>
  <inkml:trace contextRef="#ctx0" brushRef="#br0" timeOffset="76817.23">25692 11691 66 0,'0'-10'174'16,"0"1"-11"-16,0-1-26 0,2 1-28 16,2 1-16-16,1 3-7 0,-1-3-11 15,2 2-10-15,3 2-11 0,-3 1-7 0,3-1-10 16,-3 4-3-16,2 0-2 0,-1 4-1 15,-3 1-2-15,0 3 0 0,-4 3-1 16,0 5-8-16,-4-1-8 0,0 2-18 0,-1 0-32 16,-1 2-41-16,2-2-58 0,-2 0-73 15,-1-1-39-15,1-3-9 0,-3-3 17 16</inkml:trace>
  <inkml:trace contextRef="#ctx0" brushRef="#br0" timeOffset="77007.11">26050 11280 194 0,'0'-2'319'0,"-2"5"60"0,0 9 8 0,-3 3-38 16,1 6-38-16,-2 4-47 0,2 5-47 15,-1 3-52-15,1 1-51 0,0 0-48 16,2 2-78-16,2 1-96 0,0-3-108 0,4 2-113 15,0-3-105-15,0-1-47 0,1-4 17 16,-1-1 65-16,2-2 86 0</inkml:trace>
  <inkml:trace contextRef="#ctx0" brushRef="#br0" timeOffset="77252.19">26190 11297 77 0,'0'-21'308'0,"-3"4"55"0,3 3 38 16,-2 7-12-16,2 3-15 0,-2 8-32 0,0 7-45 15,0 8-43-15,0 6-47 0,0 5-55 16,0 7-59-16,-1 1-37 0,1 2-30 0,0 2-37 16,0-1-82-16,2 3-114 0,0 2-115 15,2 0-130-15,0-2-80 0,0-1-22 16,-2-3 48-16,3-2 94 0</inkml:trace>
  <inkml:trace contextRef="#ctx0" brushRef="#br0" timeOffset="77487.25">26416 11278 101 0,'-2'-14'342'0,"-2"7"62"0,-1 1 49 16,1 4-50-16,0 6-54 0,0 3-63 0,2 7-62 15,-3 3-53-15,1 6-50 0,0 0-55 16,2 3-82-16,0 1-100 0,2 2-104 16,0-1-105-16,4 3-117 0,0-3-49 15,0-1 15-15,1-2 60 0,1-3 81 16</inkml:trace>
  <inkml:trace contextRef="#ctx0" brushRef="#br0" timeOffset="77706.73">26535 11649 142 0,'6'8'211'0,"-2"-1"-16"0,0 1-22 16,1 0-26-16,1-1-20 0,0 1-18 16,1-1-17-16,-1-3-14 0,2 0-12 0,1-2-6 15,2-2-11-15,-3-2-7 0,3-4-6 16,-3-1-6-16,3-3-6 0,-3-1-5 15,-2-3 1-15,1-1-2 0,-5-2-3 16,0 0-2-16,-2 0 0 0,-2 0-5 16,0-1-8-16,-2 3-25 0,-3 4-35 0,3-1-45 15,-2 5-55-15,1 1-67 0,-1 2-56 16,2 4-9-16,0 0 17 0,-1 4 36 16</inkml:trace>
  <inkml:trace contextRef="#ctx0" brushRef="#br0" timeOffset="77868.36">26704 11533 84 0,'4'0'168'16,"-2"-2"-23"-16,0 2-33 0,0 0-20 15,3 0-14-15,-3 0-11 0,2 0-8 16,0 2-5-16,1 0-9 0,1 0-10 0,2 1-8 16,1 3-6-16,1 0-7 0,-1 0-3 15,-1 1-5-15,1 1-2 0,-1-1-16 16,1 1-27-16,-1 0-43 0,1-1-70 0,-3-1-44 15,0 0-22-15,1-2 1 0</inkml:trace>
  <inkml:trace contextRef="#ctx0" brushRef="#br0" timeOffset="78212.28">27284 11146 78 0,'-2'-7'165'0,"0"3"-15"0,2 0-43 16,0 2-23-16,4 2-11 0,0 2 1 15,2 4 10-15,3 3 6 0,-3 4 4 16,3 5-1-16,-1 1-3 0,1 5-5 0,-1 3-6 16,-2 2-7-16,-1 3-6 0,-3 2-7 15,-4 3-6-15,0 1-7 0,-5 0-11 16,-3 0-6-16,-3 2-23 0,-4 0-43 0,-2 0-61 16,-2 0-79-16,-5-2-88 0,-1-4-47 15,-5 1-12-15,0-7 24 0</inkml:trace>
  <inkml:trace contextRef="#ctx0" brushRef="#br0" timeOffset="79175.47">28209 11066 87 0,'-7'-2'236'0,"1"2"40"15,0 6-14-15,2 5-15 0,-1 8-16 16,3 6-16-16,0 9-25 0,2 6-31 15,0 6-40-15,4 6-38 0,1 1-31 16,1 2-52-16,2 4-73 0,1 0-82 0,1 0-75 16,3 0-96-16,0-3-52 0,-3-3 0 15,-1-5 45-15</inkml:trace>
  <inkml:trace contextRef="#ctx0" brushRef="#br0" timeOffset="79427.61">28270 11689 41 0,'2'-13'146'0,"0"-2"-20"15,3 1-23-15,1 3-19 0,0-1-16 16,3 1-10-16,-1 3-15 0,3 1-11 16,2 1-5-16,-1 2-3 0,1 2-2 15,0 4 0-15,-1 2 5 0,1 2 10 0,-2 3 14 16,-3 3 16-16,-2 3 16 0,-3 2 13 15,-6 4 12-15,-1 0 3 0,-2 4-5 16,-5-1-11-16,-1 1-13 0,-3 0-18 0,0 0-23 16,2-2-42-16,1-2-64 0,-1-2-72 15,4-2-96-15,1-4-69 0,2-3-31 16,1-5 8-16,1-1 41 0</inkml:trace>
  <inkml:trace contextRef="#ctx0" brushRef="#br0" timeOffset="79679.23">28696 11512 94 0,'2'-8'352'0,"-2"3"75"15,0-1 60-15,0 4-27 0,0 0-49 0,2 6-58 16,-2 2-66-16,2 7-64 0,-2 4-55 15,2 6-56-15,2 4-41 0,1 5-29 16,-1 2-18-16,0 2-21 0,2 4-24 0,3 0-44 16,-3 2-95-16,3 2-111 0,-1 0-111 15,1 0-105-15,-1-4-59 0,-2 0 0 16,1-4 71-16,-3-2 97 0</inkml:trace>
  <inkml:trace contextRef="#ctx0" brushRef="#br0" timeOffset="79940.71">28662 11651 108 0,'2'-25'171'0,"2"2"-14"16,2 2-24-16,3 2-19 0,2 2-18 16,-1 2-16-16,3 0-20 0,2 3-14 0,2 1-13 15,0 3-9-15,-1 1-8 0,3 1-6 16,-2 4-1-16,0 0-2 0,-2 4-1 15,-2 4 2-15,-3 1 1 0,-5 7 2 0,-3 3-3 16,-4 4 0-16,-5 4-1 0,-3 1-5 16,-3 3-17-16,0-1-29 0,-1 1-49 15,-1-2-68-15,-2-1-48 0,2-3-21 0,2-4 1 16</inkml:trace>
  <inkml:trace contextRef="#ctx0" brushRef="#br0" timeOffset="80637.28">29166 11422 39 0,'2'-3'219'16,"0"1"26"-16,0-2-17 0,-2 2-23 0,2 2-13 15,-2-2-2-15,2 2 4 0,-2 0 11 16,2 0 14-16,-2 2 2 0,2 2-4 0,0 1-14 16,1 1-19-16,-1 2-26 0,0 1-34 15,2 3-29-15,-2 1-27 0,2 2-16 16,-1 1-16-16,1 3-9 0,-2 0-5 0,0 2-5 15,0 1-6-15,0-1-6 0,0 2 1 16,-2-2-3-16,2-2 0 0,-2 0-3 0,3 0 7 16,-3-3 2-16,2-1-2 0,-2-4 2 15,0 1-4-15,0-3 1 0,0-1-2 16,0-2-5-16,0-1 2 0,0-1-2 0,0 0-1 16,0-2 2-16,0 0 2 0,0-2 1 15,0 0 0-15,0-2 0 0,0 0 1 0,2-2-2 16,-2-2-4-16,2 1 1 0,0-3-3 15,0-1 1-15,0-1 2 0,3 1 0 16,-1-1 1-16,0-1 0 0,0-1 0 16,3 1 2-16,-1-1-3 0,0 1 0 0,1-1 0 15,-1 3-4-15,0 1 4 0,-1 1-4 16,1-1 5-16,-2 2 0 0,0 3 1 0,1-1 0 16,-1 0 2-16,0 2 4 0,0 2-1 15,1 0 3-15,-1 0-3 0,0 0 2 16,2 2-1-16,-1-2-5 0,1 2-2 0,0-2-4 15,3 0 4-15,-3 0 1 0,3 0 0 16,1-2 5-16,1-2-5 0,1 0 1 0,1-1-2 16,0-1-1-16,2 0-1 0,-1-2 2 15,1 3 0-15,0-1 2 0,0 0 2 16,-2 4-1-16,1 1 1 0,-1 2-3 0,2 5 2 16,-2 2 1-16,-1 1-2 0,1 5 2 15,0 1-5-15,-3 2-20 0,1 2-46 0,0 0-102 16,-1 0-118-16,1 0-136 0,1-2-107 15,-1 1-40-15,-3-5 17 0,1-2 83 16,-1-1 111-16</inkml:trace>
  <inkml:trace contextRef="#ctx0" brushRef="#br0" timeOffset="89186.53">28702 12381 24 0,'-4'0'63'16,"-3"-2"-3"-16,1 2 0 0,0-2-1 0,-1 2-4 15,-1 0-5-15,2 0-3 0,-3 0-3 16,1-2 1-16,-3 2-5 0,3 0 2 16,-3 0 0-16,0 0 1 0,1 0-2 0,-3 0-4 15,0 0-4-15,1 2-6 0,-3-2-4 16,-2 2-6-16,-2 0-6 0,0 0-3 0,-2-1 1 16,-3 3 2-16,1 2 3 15,-4 2 4-15,-1-1 4 0,-2 3 6 0,-1-1 7 16,-3 3 8-16,0 1 8 0,-2 0 5 15,-2 3 4-15,0 1 4 0,0 0 0 0,-3 0-4 16,-1 2-7-16,2 0-1 0,-2 0-3 16,1 2-4-16,1 2-2 0,0-2-2 15,0 4 2-15,2-2-3 0,2 1 0 16,2 3-3-16,0 0-3 0,2-1 0 0,0 3-5 16,3-1 1-16,3 1-2 0,1 2-1 15,2-1 0-15,4 2-1 0,0 3 0 16,4-1-1-16,2 0-2 0,3 2 0 0,1 1 0 15,5-1-1-15,0 0-1 0,4 0-1 16,2 2-1-16,2-1-4 0,2 1-2 16,3-2-3-16,1 0 1 0,5 0-2 15,0 0 0-15,4-1 4 0,0-1-2 0,2 0 2 16,3-1 1-16,1-3 2 0,2-1 2 16,1-1 1-16,4-3 4 0,-1 0 1 15,3-2-4-15,2 0-2 0,2-4-2 16,0 0 2-16,1-2 0 0,3-2-1 0,0-2 4 15,3 1 5-15,1-5-3 0,1 1-3 16,4-3-2-16,-1-1-3 0,3 0-4 16,2-4-2-16,0 0 0 0,0-4-2 0,3 0-3 15,-1-2-2-15,0-2 1 0,2 1-3 16,-2-5 1-16,3 1 3 0,-1-5 0 16,0 1 3-16,0-4-3 0,1 0 2 0,-1-3-3 15,-2 0 0-15,-2-1 0 0,0-4-1 16,-2 0 1-16,-2 0 1 0,-2-1 0 0,-1-1-2 15,-1-2 0-15,-3 3 0 0,-1-3 2 16,-3 2-2-16,-2-1 3 0,-2 1 0 16,-2 1-4-16,-5-1 3 0,1 0-5 0,-2 2-1 15,-3-1 0-15,-4 1-2 0,0 0 3 16,-4 0 1-16,0 1 1 0,-4 1 3 0,0 0-3 16,-5 0 2-16,0 2 4 0,-3 0 2 15,-1 0 6-15,-2 2 6 0,-2 0 9 16,-2 2 10-16,-2 0 2 0,-3 2 2 0,1-1-3 15,-2 1-5-15,-3 0-5 0,0 2-7 16,-1-1-4-16,-1 1-6 0,-4 1 0 16,0-1-2-16,0 0-3 0,-2-1-1 0,0 1-2 15,-2 0 1-15,-2-1-1 0,-1 1 1 16,-1 0 0-16,-3-1 0 0,1 1 1 16,-3 0-1-16,-1-1 3 0,-3 1 1 0,-2 2-1 15,-5-3-2-15,-1 3-5 0,-2 0 3 16,-5-1-2-16,-2 1-3 0,-2 1-5 0,0 2 4 15,-4 1 5-15,0-1-8 0,0 4-6 16,-2 1-25-16,-3-1-40 0,1 4-63 16,2 0-80-16,-3 4-79 0,5-1-74 0,0 5-66 15,4 0-34-15,0 3 19 0,4 1 54 16,3 1 73-16</inkml:trace>
  <inkml:trace contextRef="#ctx0" brushRef="#br0" timeOffset="90851.28">28169 13611 14 0,'-7'0'34'0,"-1"0"-8"0,1 2-2 15,-1-2-3-15,0 2-4 0,-1-2-1 16,-2 2-2-16,1 0-1 0,-1 2-2 0,-1-1-1 16,-1 1 0-16,0 0 3 0,-2 4 0 15,-2-1 1-15,1 1 2 0,-1 3 1 16,-2 1 5-16,-3 1-2 0,1 2 6 16,0 3 3-16,-2 1 3 0,-1 0 1 0,1 3-2 15,-2 1 1-15,1 0-2 0,1 2-1 16,0 2-1-16,0-1 0 0,1 1 0 15,3 0-2-15,0-1-3 0,2 1-2 16,3 0-2-16,1-1-3 0,0 3-4 0,5-2 0 16,-1 1-2-16,5 1 1 0,0-1 0 15,4 1-1-15,0-1 3 0,2-1 0 16,2 2 4-16,3-3 0 0,3 3 3 0,1-2 2 16,4-1 3-16,1 1-1 0,6 0-2 15,-1-3-2-15,4 1-1 0,3 0-3 16,1-2-2-16,3-2-1 0,2-2-4 0,2 0 3 15,2-2-4-15,0-2 0 0,0 0-1 16,5 1-4-16,-1-5 2 0,2 1-1 0,3-5 2 16,2 1 2-16,1-4-2 0,1-4 2 15,2-2 1-15,2-2 2 0,-2-2-1 0,2-3 2 16,2-3 3-16,-2-3 1 0,2 0 3 16,-2-4 0-16,3 0 3 0,-3-4 0 0,0 0 3 15,-2-2 1-15,0-2-1 0,-5 1-3 16,-1-3-5-16,-3 1-3 0,-4-1-1 0,1-1-2 15,-5-1-3-15,-3 1-2 0,-1-1 2 16,-4 1-2-16,-3-1-1 0,-4 1-1 16,-2 1 3-16,-2-1 6 0,-4 1 1 0,-5-1 9 15,-1-1 8-15,-3 1 8 0,-4-1 5 16,-4 1 1-16,0 1 0 0,-5 1 0 16,-4-1-4-16,-1 2-2 0,-3 3 4 0,-4-1 3 15,-3 0 3-15,-3 4 1 0,-3 0-1 16,-2 2-5-16,-4 0-10 0,-4 4-4 0,0 0-10 15,-5 1-5-15,1 1-6 0,0 3-5 16,-3 1 0-16,3-1-4 0,-1 3 0 16,1 1 0-16,-1 0-5 0,3 1-11 0,0 3-24 15,-1 0-37-15,3 2-37 0,2 2-40 16,2 3-41-16,0 3-31 0,0 3-25 16,2 3-31-16,0 3-7 0,2 0 16 0,-1 4 32 15</inkml:trace>
  <inkml:trace contextRef="#ctx0" brushRef="#br0" timeOffset="93645.09">20940 16404 31 0,'-2'2'159'0,"2"2"-19"16,-2 1-20-16,2 5-23 0,-2 5-18 0,2 2-14 15,0 4-17-15,2 4-15 0,-2 2-12 16,2 3-16-16,0 1-22 0,2-1-31 15,1 3-44-15,-1-3-55 0,0 2-31 0,2-1-6 16</inkml:trace>
  <inkml:trace contextRef="#ctx0" brushRef="#br0" timeOffset="93922.4">21054 16754 15 0,'7'-1'35'0,"1"1"5"16,-1-2 10-16,-1 2 12 0,-2 2 15 0,0-1 9 15,1 3 8-15,-5 2-1 0,0 2-6 0,0 1-11 16,-5 3-14-16,1 1-16 0,-2 0-15 15,0 2-11-15,-3 1-9 0,-2-1-5 16,1 2-15-16,-1-2-27 0,-1 2-46 0,1-1-65 16,-2-3-36-16,1 2-19 0,-1-1 4 0</inkml:trace>
  <inkml:trace contextRef="#ctx0" brushRef="#br0" timeOffset="98077.84">28571 14947 70 0,'0'0'74'0,"0"0"0"0,0 0-1 16,0 0 0-16,-2 0 0 0,2 0 2 0,0 0 1 16,-2 0-3-16,2 0 1 0,-3 0-6 15,1 0-8-15,0 0-10 0,0 0-11 0,-2 0-7 16,0 0-7-16,-1 0-3 0,-1 2 1 15,0-2 3-15,-3 1 6 0,1 1 2 0,-3 0 6 16,-2 2 6-16,1 0 9 0,-1 0 7 16,-2-1 5-16,-2 3 8 0,0 2 6 0,-2-1 4 15,0 1 1-15,0 0-2 0,-2 1 1 16,0 3-3-16,0-1-3 0,0 1 4 16,-3 1 2-16,3 0 5 0,-2 1-5 0,2 1-2 15,-1 2-5-15,1 0-9 0,2 0-9 16,-2 2-8-16,2 2-9 0,0 0-4 15,0 0-9-15,0 4-4 0,2 0-4 0,2-1-5 16,0 3 3-16,3 2-1 0,1-3 1 16,3 3-2-16,-1 1-5 0,3 1 0 15,2-1-6-15,-1 3 0 0,5-3-5 0,0 3 2 16,5-3 0-16,-1 2 1 0,2-1 2 16,3-1 5-16,3 1 1 0,1-1 6 15,4 1 5-15,0-1 3 0,4 1 2 0,2-3 0 16,3 3 0-16,3-3-2 0,1-1-3 15,4 0-5-15,4-2-2 0,2-3 0 0,2-1-2 16,3-2-4-16,4-1-3 0,-1-3 3 16,3-4 0-16,0-1-8 0,2-3-2 0,0-1 3 15,0-2 2-15,0-2-4 0,-1-4 1 16,1 0 0-16,-2-4 1 0,0 1-2 0,-2-5 1 16,-3 0-3-16,-1-3-2 0,-3 0 4 15,-4-2 1-15,0-1-3 0,-4-1 3 0,0-2 0 16,-4 0-1-16,-3 0-4 0,-1 0 2 15,-3-2 3-15,-2 2-3 0,-2-2 2 0,-2 2 0 16,-2 0 0-16,-3 0-2 0,1 0 0 16,-4 0 0-16,-1-2 0 0,-4 2 0 0,1-2 0 15,-5 0 0-15,0 0 2 0,-3 0 1 16,-1-2 0-16,-2 0-1 0,0-2 2 16,-5 3-2-16,0-3-1 0,-3 0-1 0,-1-2-3 0,-2 3 2 15,-2-3-2-15,-2 2 0 0,-3 0-2 16,1 1 3-16,-5-1 2 0,1 0-2 15,-5 2 3-15,0 0-3 0,-1 2-2 0,-3 1-1 16,-2 2 1-16,-1 1-8 0,-1 2-23 16,-2 4-48-16,0-1-72 0,-3 5-87 0,1 3-87 15,1 4-77-15,3 2-73 0,2 1-15 16,0 5 41-16,4 2 70 0,0 3 76 0</inkml:trace>
  <inkml:trace contextRef="#ctx0" brushRef="#br0" timeOffset="99356.17">28241 16170 132 0,'-3'-4'160'0,"-1"2"-18"15,0-2-11-15,-2 2-6 0,1 0-8 16,-1 0-7-16,0 0-10 0,-1 1-7 0,1-1-10 15,0 0-9-15,1 0-9 0,-1 0-7 16,2 2-4-16,-3-2-4 0,3 0 2 16,-2 0 3-16,0 0 5 0,-3 0 8 0,1 1 5 15,-1-1 8-15,-1 0 3 0,-3 0 2 16,0 2 2-16,0-2-1 0,-1 2 1 16,-3 2 0-16,-2-2 0 0,-2 4-3 0,-3-1-5 15,-1 1-6-15,-3 4-2 0,-3-1-6 16,-1 5-8-16,-4-1-5 0,0 3-5 15,-4 1-6-15,-1 2-8 0,-1 2-2 0,0 2-5 16,-1 0-1-16,-1 4 1 0,2 0-1 16,-3-1 4-16,3 3-4 0,2 2 1 0,-1-1-3 15,3 1-2-15,0-1 0 0,4 1-2 16,3-1-2-16,1 1-5 0,5 2-1 16,-1-1-4-16,5 0-1 0,4 1-6 0,0-2 0 15,7 1 2-15,1-1 0 0,3 1 2 0,6 1-2 16,2-1 2-16,4 2-2 0,3-1-3 15,5 1-2-15,3-1-2 0,7 1 0 0,1 1 1 16,7-1 1-16,2 0 2 0,4-1 1 0,2-3 0 16,7 1 0-16,1-2-1 0,5-3 0 15,4-1 3-15,3-2 1 0,1-4-1 0,0-3 0 16,5-5 0-16,-3-1-1 0,3-4-1 16,2-2 1-16,-3-4 0 0,3-2 1 15,0-4 2-15,-2-1 2 0,-1-3-1 0,-1-1-2 16,-3 0-1-16,-2-5-1 0,-2 1 2 0,-4-2-4 15,-2-2 0-15,-2-2 0 0,-3 1 2 16,-3-1 0-16,-5-2-1 0,-2 0-1 0,-2 0 0 16,-3-1 4-16,-3-1-4 0,-5 0-1 0,-2 1 0 15,-4-1 0-15,-2-2 1 0,-6 1-4 16,-3-1 5-16,-4-1 4 0,-4-3-4 0,-4 1 6 16,-3-2-2-16,-6-2 0 0,-2-1-4 15,-4 1 2-15,-4-2-1 0,-5-2 0 0,-2 2-1 16,-4-2 2-16,-4 2 0 0,-2-2-6 15,-3 2 1-15,-1 2-2 0,-5 1 3 0,0 3-3 16,-2 1 2-16,0 5 4 0,-4 1 1 16,0 2-3-16,-2 6-7 0,-2 2-7 0,-1 5-20 15,-1 3-32-15,-1 5-69 0,3 2-88 16,2 3-95-16,6 3-90 0,4 2-96 16,4-1-29-16,7 3 35 0,4-2 73 0,5-3 90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6-03-11T10:24:21.6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29651 3246 0</inkml:trace>
  <inkml:trace contextRef="#ctx0" brushRef="#br0" timeOffset="920.21">29651 3246 0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10:25:20.0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12757 699 22 0,'-13'4'88'16,"-1"0"-3"-16,1 0-7 0,0-3-8 0,1 3-7 15,-1-2-7-15,0 0-7 0,0 0-7 16,1 0-3-16,1 0-4 0,-2 0-1 0,1 0-1 16,-3 0 1-16,0-1-2 0,0 3 0 15,0 0 2-15,-1 2-1 0,-3-1 2 0,2 3 1 16,-2 2 2-16,-3 1 1 0,1 2 1 16,0 1 1-16,0 3-1 0,0 0 0 0,-3 2-3 15,3 0-2-15,-2 2 1 0,2 2 0 16,0 2 1-16,-1-1 2 0,1 3 7 15,2 2 5-15,2 1 2 0,0 1 4 0,3 3 6 16,-1 0 3-16,2 2 0 0,2 3-1 16,3 1-2-16,2 1-2 0,-1 1-6 0,5 4-4 15,2 0-3-15,2 1-1 0,3 3 3 16,3-2 3-16,3 1 3 0,3-1 5 0,3-3 4 16,2 1 1-16,5-2-4 0,3 0-2 15,3-2-3-15,2-2-1 0,4-2-1 0,4-2-1 16,2 0-1-16,3-3-5 0,3-1-1 15,5-3-7-15,2-1-6 0,2-1-3 16,5-2-3-16,1-3 1 0,5 1 4 16,0-2-3-16,4-2-3 0,2 0-6 0,2-2-1 15,2 1-7-15,3-3-7 0,1 0-2 0,3 0 3 16,2 1 4-16,2-5 2 0,4 0 4 16,2-3 2-16,2 0 3 0,1-4 0 15,-1-1-6-15,3-3 0 0,1 0-3 0,1 0 0 16,-1-2 0-16,3-1 1 0,2-1 0 15,2-2-6-15,2 2 1 0,2-1 1 0,2-1-5 16,1 0-1-16,-1 0 0 0,0 1 2 16,-2-1 1-16,1-4-4 0,-1 3 3 15,-2-5-3-15,0 3 3 0,0-3-2 0,0-1-2 16,0 0-6-16,-2-1 2 0,-4 1 1 16,0-2-4-16,-5-2 0 0,-4 1 1 15,-2-1 5-15,-2 2 2 0,-4-2 0 16,-2 2 5-16,-5-2 2 0,1-1-3 0,-3 1 0 15,-2 0-5-15,-2-2-5 0,0 0-5 0,-2-2 1 16,0 0 2-16,-4 0 1 0,0-2 2 16,-5 0 1-16,1-1 2 0,-5-1 0 15,-4 0-2-15,0 0-2 0,-4-1 1 0,-4 1 1 16,-3-2-1-16,-4 3 0 0,-4-1 0 16,-2 0 0-16,-2 0-1 0,-3 0 2 0,-3 1 1 15,-3 1 2-15,-2-2 1 0,-2 2-2 16,-4-2 0-16,-4 3 1 0,-1-1 1 0,-3 0-2 15,-5 0 2-15,-2 0-3 0,-2 0 0 16,-5 0 1-16,-3 1-1 0,-3-1-6 16,-2 0 1-16,-4 0 5 0,-2 0 0 0,-4 2-3 15,-1-2-3-15,-1 0 6 0,-1 2-1 16,-1-1-3-16,-3 1 1 0,0 2 1 0,0-2 3 16,-2 2-4-16,1 0 1 0,-3 0 2 15,0-1-1-15,0 1-5 0,-2 2 0 16,-1-2 4-16,1 0 1 0,-2 0-2 0,-2 0-3 15,-1 0 5-15,1 0 1 0,-2 0 0 0,-3 0 0 16,1 0 0-16,-3 0 0 0,0 0 0 16,-2 0-2-16,3 2-1 0,-3-3 0 15,2 3-2-15,-2-2 3 0,3 2 0 0,-3 0 2 16,2 0 1-16,-2 0-1 0,1 1 2 16,-3-1-3-16,-2 2-1 0,0-2-1 0,0 2 3 15,0-2 0-15,-3-1-2 0,1 1 4 0,-2 0-2 16,0 0 2-16,-1 0-1 0,-1 0 0 15,0 1 5-15,-3-1-1 0,1 2 0 16,-1-2 1-16,-1 2-4 0,-1-1 2 0,-2 3-4 16,3-2 1-16,-3 2 1 0,-2-1 1 15,0 3-1-15,0-3-1 0,0 3-1 0,-1 0 0 16,1 1-1-16,0 1-2 0,0-1 1 0,0 2 0 16,2 3 2-16,3-1 0 0,-1 0-2 15,1 2-1-15,1 3 1 0,1-1 0 0,1 2-1 16,-1 2-1-16,1 1 3 0,-1 3 0 15,-1 0 4-15,1-1-2 0,-1 3-1 0,-1 2 0 16,-1-3 0-16,-2 3 0 0,3 1-5 16,-1 1 3-16,0-1 1 0,1 0 0 0,1 1-2 15,-1 1 2-15,1-1 1 0,1 1 5 16,-1 0 0-16,1 1 1 0,-1 1 1 0,3-2 3 16,-3 2-5-16,3 1-2 0,0-3-4 15,-1 2-2-15,3-1 2 0,-2-1-3 0,1 0 4 16,-1 1-4-16,2-3 4 0,-1 0 0 15,1 1 0-15,2 1 0 0,0-1-5 16,0 1 7-16,-1 0 0 0,1 3-1 0,0-3-1 16,2 2 2-16,-2 0 3 0,0 3-5 0,2-3-4 15,-2 2 2-15,4 0 1 0,0 0 1 16,0 0-3-16,4-1 1 0,3 1 2 0,3-2 1 16,3-2-1-16,2 1-2 0,4-1 0 15,5-3-4-15,3-1-5 0,3-1-9 16,2-1-13-16,4-1-26 0,0-2-49 0,2 0-82 15,2-1-93-15,1 3-98 0,1 0-103 0,0 1-46 16,1 3 17-16,-1 1 64 0,-1-1 88 16</inkml:trace>
  <inkml:trace contextRef="#ctx0" brushRef="#br0" timeOffset="5454.05">3588 5069 47 0,'-9'0'99'0,"-1"0"-5"0,1 0-2 16,1 0 0-16,-3 0-6 0,3-2-9 0,-3 2-13 15,1-2-6-15,-3 2-4 0,0-2-4 16,0 2 2-16,-1-1 5 0,-3-1 7 0,0 0 0 16,0 0-1-16,0 2 2 0,-2-2-5 15,0 2-6-15,-2 0-4 0,2 0-4 16,-3 0-6-16,1 2-10 0,0 0-4 0,0 0-5 15,-2 0-5-15,1 1-2 0,-1 1 0 16,-2 0 1-16,2 2-2 0,-3-1 3 16,1 3 1-16,-1 0 0 0,1-1-1 0,-3 3-2 15,3 1 1-15,-3 1-2 0,1-1-4 16,-1 2-2-16,1 3 0 0,-1-3-3 0,1 2-1 16,1 2-2-16,1 1 2 0,0-1 0 15,-1 0 0-15,3 2 2 0,0 0 0 0,-1 0 1 16,3 0 0-16,0 0 0 0,0 2 0 0,0 0 1 15,2 0 3-15,0 2 1 0,2 0 2 16,0 0 3-16,0-1 1 0,2 3-2 0,2-2 1 16,1 0-2-16,1 0 1 0,3 0 0 15,-1-1 0-15,1 1 2 0,1 0 4 0,3 0 5 16,0 0 3-16,2 2-1 0,0-1 1 16,4 1-1-16,0 2-4 0,0 1-1 0,2-1-4 0,3 2 1 15,1-3 3-15,0 3 1 0,1-2 3 16,2-1 0-16,1 1 0 0,1-2-2 15,0-1-2-15,-1 1 1 0,3-2-2 0,2 0 1 16,-2 0-1-16,2 0 3 0,2 0 2 0,-2-2 1 16,4-1 0-16,0 1 4 0,0 0-2 15,0-2-6-15,3 0-3 0,1 2 2 16,1-2-3-16,-1 2-4 0,2-2-1 0,3 2 0 16,2-2 0-16,0 1-4 0,-1-1-1 15,3 0 3-15,2-2 1 0,0 0 2 0,0 0 2 16,4 0 4-16,1-2 3 0,-1 1 1 15,2-1 0-15,3 0-2 0,-1-1 1 16,1-1-4-16,-1-2 0 0,0 1-5 0,3-1-2 16,-3-1 1-16,3-3-3 0,-3 3 1 15,3-3-1-15,0-1-3 0,-1 0 0 16,3 0 2-16,0-3-2 0,1-1 1 0,3 0-1 16,0 0 1-16,2-2 0 0,2-2-2 0,0 0-1 15,3 0-3-15,-1-1 0 0,0-1 3 16,3-2 0-16,-1 2-4 0,0-1 1 15,-1 1 0-15,-1-2-1 0,0 2-2 0,-2-2 0 16,-2 3-1-16,3-3 1 0,-3 2-1 16,0-2-1-16,0 1 0 0,0-3-1 15,0 0 3-15,0 1 1 0,2-1 1 0,-2 1-1 16,2-3-1-16,0 2 5 0,0-1-4 16,1 1 0-16,1-1 0 0,-2 1 1 15,2-1 0-15,1 1-4 0,-1-2-1 0,0 1 0 16,-2-1 1-16,-2-1 1 0,0 1-1 15,0-1 3-15,-2 2 1 0,0-3 0 16,-2 1-2-16,2-1-4 0,-2-1 3 16,2 1-4-16,-3-1 3 0,1 2 1 0,0-3 2 15,0 3 3-15,0-2-4 0,-1 1 6 16,1-1-5-16,-2 1-4 0,0-1 2 16,-3 2 0-16,1-3-1 0,-3 3-1 15,-2-2 3-15,-1 1 3 0,-1-1-2 0,-2-1-3 16,0 3 3-16,0-2-3 0,-2-1 1 15,-2 1-2-15,0 0 0 0,0-3 2 16,-2 3-1-16,-3-2 0 0,1 0-1 0,-3-1 2 16,-1 1 0-16,-1 0 0 0,-2 0 1 15,-1-1 0-15,-3-1 1 0,0 2-5 16,-2 0 2-16,-3 0 0 0,-1 1-1 16,-2-1 2-16,-1 2 0 0,-1-1 3 0,-1 1 0 15,1 0 0-15,-5-1 1 0,0 1-3 16,0 0-1-16,-2-1-3 0,1 1 2 15,-3 0 0-15,0-1 0 0,-3-1-1 16,1 2 2-16,-2-3 2 0,0 1 0 0,-2 0-3 16,1 2-2-16,-1-3 3 0,0 3 1 15,-3-2 0-15,3 2-1 0,-3-1 4 16,3 1 0-16,-2 0-1 0,-1-1-2 16,1 3-3-16,-1-3 2 0,-1 3-1 0,-1 0 1 15,-2-1 1-15,1 3 0 0,-3-3 1 16,0 3-2-16,-4-3 0 0,0 3-2 15,-4-3-2-15,-1 1 2 0,-1-1 1 0,-3 1 0 16,-1 0 0-16,-1-1 3 0,0-1 0 16,1-1-1-16,-3 1-1 0,0 0-1 15,1 1 1-15,-1-1-1 0,-2 2-5 16,2-3 3-16,-2 3 1 0,0-1 3 0,1 3-1 16,-1-3-3-16,-2 3 1 0,-2-1 0 15,0 1 2-15,-1-1-3 0,-1 1 0 16,0 1 4-16,0 1 1 0,0-1-2 0,-5 0-2 15,1 1 0-15,-3-1 0 0,-2 0-3 16,-1 1 2-16,-3-1 0 0,-2 1 0 16,-2-1 3-16,-1-2 0 0,-1 3 1 15,0-3-3-15,0 1 2 0,-1-1-3 0,1 1 1 16,0-1 1-16,2 1 0 0,-3-1 0 16,1 3 2-16,0 1 1 0,2 0 1 15,0 0-3-15,-1 3 3 0,1 1-1 0,2-2-1 16,0 2-3-16,0 2-5 0,0-2 5 15,-2 2-3-15,0 2 3 0,-2-2 2 16,-1 2 0-16,-1 2 2 0,-1-1 0 0,-1 1 1 16,2 0-1-16,-3 0 0 0,3 0 4 15,-1 1 1-15,3-1 0 0,-2 0 1 16,1 2 2-16,1-2-3 0,0 1-2 0,2 1-1 16,0 2-1-16,-1-1-3 0,3 1-3 15,-2 0 0-15,0 1-3 0,0 2 5 0,0-1 1 16,0 1 0-16,-3 1-1 0,-1-1 2 15,2 1 0-15,-1-3-3 0,3 1-2 16,2-1 0-16,0 1 2 0,2-3 0 0,3 1 2 16,1-2 0-16,2-1 1 0,3 1 5 15,1-2-4-15,5-2 2 0,0 0-3 0,4 0-3 16,5-2-10-16,-1 0-17 0,5 0-24 16,1-2-31-16,3 2-41 0,2-2-49 0,2 2-50 15,3-2-47-15,1 2-43 0,2-2-41 16,1 2-45-16,3-2 7 0,-1 2 36 0,1 0 49 15</inkml:trace>
  <inkml:trace contextRef="#ctx0" brushRef="#br0" timeOffset="12354.09">3548 6487 63 0,'-3'0'67'0,"-1"0"2"0,0 0 6 16,-2 0-2-16,1 0 0 0,-1 0-5 16,2-2-6-16,-3 2-5 0,3-2-6 0,-2 2-5 15,2-2-8-15,-3 2-5 0,1-2-5 16,0 0-5-16,-1 2-3 0,1-2 0 0,-3 2 2 15,3-2 0-15,-2 0 2 0,-1 0 2 16,-1 2 5-16,-1-2-1 0,0 2 1 16,1-1 2-16,-3 1 1 0,0 0-1 0,-1 0 2 15,-1 0-1-15,0 1-1 0,0 1-1 16,-2 0-1-16,0 0-4 0,0 0-6 16,0 2 0-16,0-2 0 0,1 2 0 15,-1-1-2-15,0 1 2 0,-2 0 1 0,2 2-3 16,-2-2 0-16,2 1 0 0,-2 1-1 15,0 0-3-15,0 1 1 0,-3-1-2 0,3 2-5 16,-2-1 0-16,2 3-2 0,-2-1-2 16,0 1-2-16,0-1 0 0,-1 3 3 0,1-1-4 15,0 1 2-15,-2 1 0 0,2-2 1 16,-1 3-1-16,1-3-4 0,0 1 2 0,2-1 1 16,2 1 2-16,-2-1 1 0,2 0 1 15,0 1 1-15,2-1 1 0,-1 1-2 0,1-1-2 16,0 1 1-16,2-1-4 0,-2 0 1 15,3 3-1-15,1-3 0 0,-2 1 1 0,3-1 0 16,1 2 2-16,-1-1-1 0,1 1 1 0,3-1 0 16,-3 1-3-16,3 0 4 0,0 2-2 15,2 1 3-15,-3-1 3 0,3 0 3 0,0 2 2 16,2-1-1-16,-3 1 1 0,3 0-1 0,2 2-5 16,0-2 1-16,0 2-3 0,0 0 0 15,2 2-2-15,0-2-2 0,3 2 2 0,-1 0-3 16,0 0-2-16,3 0 2 0,-1 2 3 15,0-2 2-15,3 2 2 0,-1-1 3 0,1 1 2 16,1 0 1-16,3 0 0 0,0 0 1 0,-1 0 0 16,3-2 1-16,2 2 2 0,0-1 2 0,0 1 0 15,2 0 0-15,2 2 2 0,0-2-3 16,0 2-1-16,3-3-4 0,1 1-3 16,3 0-2-16,-1 0-1 0,1 0-2 0,1-2-1 15,1 0 1-15,2 0 0 0,-1-2-2 16,1 0 2-16,2 0 0 0,0 0 3 0,2-2 1 15,2 0 1-15,-2 0 3 0,2 1 4 16,2-3 1-16,1 0 0 0,-1-2 1 16,0 1 3-16,0-1 2 0,3-2-2 0,-3 1 2 15,2-1-1-15,0-1 2 0,3-3 0 16,-3 1-1-16,3 0 5 0,1-3 1 16,3-1 1-16,0 0 5 0,-1-2 2 0,3 0 2 15,2-2-2-15,0-2 0 0,0 2-1 16,2-2-7-16,0 0-4 0,0-2-4 15,2 2-4-15,-2-1-5 0,2 1-4 0,-2-2 2 16,2 0 2-16,-2 0 1 0,1 0 3 16,-1 3 0-16,0-3 5 0,2 2 0 0,-2-2 1 15,2 2-1-15,2-2-4 0,0-1-3 16,1-1-4-16,-1 0-3 0,2 0-5 16,-1-1-8-16,1 1 5 0,-2-2 3 0,1 3 0 15,-1-3-2-15,-2 2-3 0,-2 1 4 16,2-1-4-16,-2 0-5 0,-2 1-2 15,0-1 3-15,0-2 5 0,-2 3-1 0,-3-3 3 16,3 0 2-16,-2 1 1 0,0-3-1 16,-1 3-2-16,1-3-1 0,0 0-4 15,-1-1 0-15,1 0-2 0,0-1-1 16,-1 1 1-16,-1-3 5 0,2 3 1 16,-3-2 2-16,-1-1 2 0,-1 3 1 0,1-2-5 15,-3 1 0-15,-2 1 1 0,0 1-1 16,-2 1-2-16,0-1 0 0,-2 1 4 15,-2 1-4-15,0-2 0 0,0 3 2 0,-2-3-2 16,0 1 1-16,-3-1-1 0,3 1 0 16,-2-3 5-16,1 1-4 0,-1-1-1 15,-3 1-2-15,1 0 1 0,0-1 4 16,-3 1-6-16,-2-1 1 0,-2 3 4 0,1-3 2 16,-1 3 1-16,-2-3-5 0,-2 3 3 15,0-1-3-15,0-1-2 0,-1 1 1 16,-1-1-1-16,-2 0 2 0,-2-1-4 15,-1 1 4-15,-1-1 0 0,-1-1 2 0,-2 1-2 16,-1-1 2-16,-1 0 1 0,-2-1 0 16,-2-1 0-16,0 2-3 0,0-2 0 15,0 1 0-15,-2-1 1 0,-2 2-4 0,2-3 2 16,-3 3 1-16,1 0 2 0,0-1 0 16,-2 3-2-16,1-2 2 0,-1 1-2 15,0-1-1-15,-1 0 1 0,-1-1-1 16,-3 1 1-16,-2 0 6 0,1-1 1 0,-3 1-5 15,-2-2 0-15,0 1 2 0,0 1-2 16,-4-2-6-16,2 1-1 0,-4-1 5 16,2 2-1-16,-3-2 0 0,1 1 0 0,0-1 1 15,-1 2 0-15,1-1-2 0,-2-1 3 16,1 2-3-16,-1-2 1 0,0 1 1 16,-1-1 0-16,-1 0-4 0,1 0 1 15,-1-1 1-15,-3 1 0 0,1-2-1 0,-1 2-2 16,-2-2 3-16,0 1 3 0,-1-1 1 15,-1 2-2-15,0-2-1 0,0 2 5 16,-2-3-1-16,0 1-5 0,-2 2-1 16,2-2 3-16,-2 2-3 0,0-3-2 0,0 3 0 15,-1 0 3-15,1 0 2 0,-2 1-3 16,2-1 4-16,-2 2 1 0,0 1-3 16,-1-1-1-16,1 2-2 0,0-1 2 15,0 3 0-15,2-3 1 0,-3 3 3 0,3-3 0 16,0 3 1-16,0-1-4 0,0 3 5 15,0-3 2-15,0 2 1 0,2 1 3 16,-2-1 3-16,2 1 4 0,-2-1-4 16,0 0-1-16,-1 3 0 0,1-1-5 0,0 0 0 15,0 2-1-15,0-1-1 0,0 1-2 16,2 2-2-16,0-2 0 0,0 2 1 0,0 0 1 16,2 0 2-16,0 1-1 0,0-1 0 15,1 0 0-15,1 0 1 0,-2 0-4 0,2 0-3 16,-2 0-1-16,0 2 1 0,1-2-3 15,-3 0 1-15,-2 2 3 0,-1-2 2 16,-1 2 0-16,-2 0 2 0,0 2 0 0,-1-2 0 16,1 2 2-16,-3 2 0 0,-1 0 0 15,-1 0-2-15,1-1 0 0,-3 3-1 16,-2 0 0-16,3 2-1 0,-3-3-2 0,0 3 4 16,2-2 3-16,-2 1-1 0,3 1-2 15,1-1 2-15,-1 1-3 0,1 0-4 16,0-1-2-16,1 3 4 0,-1-1 0 0,1 3-1 15,-1-1 3-15,-2 1 0 0,1-1 2 16,-1 2-3-16,0 3-2 0,-1-3 2 16,1 2-1-16,2-1 0 0,1 1-1 0,-1-2 1 15,5 0-3-15,0 1 0 0,1-3-4 16,3 1-5-16,2-1-9 0,2-1-13 0,3-3-15 16,-1 1-29-16,2-2-45 0,3 1-53 15,-1-1-59-15,1 1-59 0,1 1-52 0,1 0-45 16,-1 1-43-16,3 3 13 0,-2-1 44 0,2 4 56 15</inkml:trace>
  <inkml:trace contextRef="#ctx0" brushRef="#br0" timeOffset="14960.16">3385 8121 17 0,'-3'-2'57'0,"1"0"-2"0,0 0-1 16,0 0-3-16,0 0-5 0,0 1 0 0,0-1-7 15,0 0-3-15,0 0-3 0,-3 0-2 16,3 0 0-16,-2 0-6 0,2 0 0 0,-2 0 0 15,1 0-3-15,-1 1 1 0,0-1 1 16,0 0 1-16,0 0-1 0,-1 0-1 16,1 0-3-16,0 0-2 0,-3 0-2 0,1 2-2 15,-2-2 1-15,-1 2-4 0,1 0 1 16,-1 0-4-16,-1 0 0 0,-1 0-1 16,1 0-1-16,-1 2 1 0,0-2-1 0,1 2 1 15,-1 0 0-15,-2 0 1 0,1 0 0 16,-1 2 2-16,0-2 1 0,1 1 2 0,-3 1 0 15,0 0 3-15,0 0 1 0,0 0-1 16,1 1-1-16,-1 1-1 0,0 2 0 16,0-3 0-16,-2 3 0 0,2 0 2 0,-2-1 0 15,3 3-1-15,-3-1 0 0,0 1-3 16,0-1 3-16,0 1 0 0,2 1-1 16,-2-1 3-16,2 1 0 0,1 1 0 0,-1-1-3 15,0 1-1-15,2-1 0 0,-2 2-4 0,3-1 2 16,-1 1 1-16,0 0 3 0,1 3 1 15,-1-3 3-15,2 2-1 0,-1 0 2 0,1 1-2 16,-2-1 3-16,3 0 4 0,-1 2 2 16,-2 0 7-16,3 1 0 0,-3 1 0 0,3 2-1 15,-3-2-2-15,2 2-1 0,-1 0-2 16,1 0 0-16,0-1 4 0,1 0-1 0,-1 0 0 16,1 1-2-16,-1 0-3 0,3 0-1 0,-3 0-3 15,3 2 1-15,-1-2 1 0,1 2 0 16,-1 0 4-16,3 0 4 0,-1 0 1 0,1-1 3 15,2-1-2-15,0 2-2 0,2-2-3 0,-1 0-5 16,3-2-3-16,3 0-5 0,-1 0-2 16,0 0-4-16,2 0 1 0,2-1-2 0,1-1-1 15,-1 0-1-15,3 0-1 0,1-2 1 16,1 2 0-16,1-1 0 0,3-1 4 0,0 0 2 16,2 0-1-16,0 1 1 0,4-3 1 0,0 0 5 15,3 1-1-15,-1-1 2 0,4-2 1 16,1 3-1-16,-1-3-1 0,3 1-7 0,2-3-2 15,-3 2-4-15,3-1 1 0,2 0 3 16,-2-3 3-16,2 1 8 0,2-1 3 16,0-1 3-16,2-2 2 0,2 0-2 0,0 0 2 15,0-3-3-15,3-1-1 0,1-1-3 16,-2-1 3-16,3-2 1 0,-1-2-3 0,1-2-5 16,-1 1 0-16,3-1-3 0,-3 1-7 15,3-1-2-15,-3-2-1 0,3 1-1 16,2-1 0-16,-3-1 2 0,3 0 1 0,-1-3 0 15,1 1-1-15,0 0-2 0,-1-1 1 16,3-1-3-16,-2 2 2 0,0-3 0 16,-3 1 0-16,3 0 0 0,-3 0-2 0,3-2-2 15,-2 1 0-15,1-1-2 0,-1-2 0 16,2 2 2-16,-3-2 1 0,-1-2 3 16,-1 0-4-16,-2 0 2 0,1 0 3 0,-5-2 1 15,0 2-3-15,-2-2 1 0,0 1 1 16,-4-1-1-16,-1 2-5 0,-1-2-3 0,0 2 2 15,-3-2-1-15,-1 2 2 0,-3-2 1 16,0 2 1-16,-2-2 1 0,-2 2 0 16,0-1 0-16,-2 1-2 0,-2-2 2 0,0 2-1 15,-4 0 0-15,-1 0 2 0,-1 0 2 16,-1 0-5-16,-4 0-1 0,1 0 4 16,-3-2-1-16,-2 2-1 0,-5-2 1 0,1 2 0 15,-2-1 3-15,-3 1-7 0,-3 0 4 16,-1 0-2-16,-2 0-2 0,-2 2 2 0,-2 0 1 15,0 2 3-15,-4-1-2 0,0 1-2 16,-3 2 1-16,-1 2-1 0,-3-1-1 16,0 1 3-16,-1 0 6 0,-3 1 5 0,0 1 4 15,-4 1 4-15,0-1 1 0,-2 1-5 16,-1 3-3-16,-3-3 0 0,-1 3-3 16,1 1-1-16,-3 0-3 0,1 0 3 0,-3 3-4 15,0-1 1-15,1 0 2 0,-3 2 4 16,0 0 3-16,-2 0-1 0,2 0-1 15,1 2 0-15,1 0-2 0,0 2-3 0,1 0-2 16,-1 0-4-16,2 2 0 0,1 2-1 16,-3-1 4-16,3 1-5 0,-3 2-1 0,0 1 0 15,-2 1 1-15,3 1 0 0,-3 2-5 16,0 3 1-16,-2-1-1 0,2 0-5 16,-2 4-16-16,1 0-25 0,-1 2-40 0,0 2-63 15,-2 2-75-15,2 3-67 0,0 3-54 16,0-1-40-16,4 3-29 0,3-1 3 0,3-1 44 15,3-1 55-15,4-1 61 0</inkml:trace>
  <inkml:trace contextRef="#ctx0" brushRef="#br0" timeOffset="16871.15">3226 9540 15 0,'0'0'59'15,"0"0"0"-15,-2 0 5 0,2 0 6 0,-2 0 6 16,-3 0 2-16,3 0 1 0,-2 0-1 16,2-2-5-16,-2 2-7 0,-1 0-6 15,1 0-8-15,0 0-7 0,0 0-9 0,-1 0-1 16,-1 2-2-16,0-2-1 0,-1 2 1 16,-1 0-3-16,-3 0 3 0,3 2-3 15,-3 1 1-15,-1 1-1 0,-1 2 1 0,-2 1 2 16,0-1 2-16,-2 1 6 0,-2 3 1 15,0-1 3-15,0 1 2 0,-2 1 1 16,0 2 0-16,-2 1-4 0,1-1-3 0,-1 2-6 16,0 2-4-16,-3 0-5 0,3 0-3 0,-2 2 1 15,1 2-2-15,-1 0 4 0,2 0 2 16,0 1 1-16,1 1 1 0,-1 0-3 16,2 2 0-16,0 1 1 0,0 1 0 0,-1-1-2 15,3 1 0-15,0 1 4 0,0 1 1 0,0 1-2 16,2-1 0-16,2 1-2 0,1-1 2 0,1 1-3 15,2 0-2-15,1 1 1 0,1-1-4 16,3 1 3-16,2-1-4 0,2 0-1 0,-1 1-5 16,3-1-3-16,3 0-1 0,1 1-3 0,0-3 3 15,2 3 2-15,3-3 2 0,-1-1 3 16,3-1 3-16,0 1 6 0,3-1 1 0,1-1 2 16,2-2-1-16,0-2-2 0,4 0-5 15,0-2-4-15,3 0-4 0,-1-2-1 0,4-2-2 16,1 0 3-16,4 0 0 0,-1-2-1 15,3-1 2-15,2-3 0 0,2 0 2 16,1 1-1-16,3-3 0 0,0-1 1 0,3 0-3 16,1-3 3-16,3 1-3 0,0-2 0 15,3-2 0-15,-1-2 0 0,2 0 2 0,0-2-3 16,0-2 1-16,0-2 2 0,-2-1 3 16,2-1 0-16,-3-3 2 0,3-1 0 0,0-1-2 15,0 0 1-15,0-5 1 0,0 1-5 16,0-2 2-16,-2-2-1 0,2-2-1 15,-3-1-6-15,1-1-1 0,0-2-1 0,-2-1-1 16,-1-1-3-16,1 1-1 0,-4-1 5 16,-1 0-2-16,0 1 2 0,-3-1-1 15,-1 1 1-15,-2 1 1 0,-2-2-4 0,-2 3 4 16,-5-3-4-16,1 3-4 0,-4-1 2 16,-1 2-6-16,-4-2 6 0,-2 3-2 0,-2-1 2 15,-4 2 2-15,-1-2-3 0,-3 2 4 16,-1-1-1-16,-3 1 0 0,-1-2 1 0,-4 2 3 15,0-2 1-15,-4 1 3 0,-1-1-3 16,-3 0-2-16,-1 0 5 0,-3 1-3 16,-3-1-1-16,-2 2-1 0,-2-2-1 15,-2 2-1-15,-5 2-4 0,1 0 0 0,-3 0 1 16,-1 2 3-16,-3 2 0 0,0 0 1 16,-2 0 2-16,-1 2 1 0,-1-1-2 15,0 1-4-15,-5 0 0 0,1 2 1 0,0-1-1 16,-2 1-2-16,-3 0-1 0,1 1 3 15,-1-1 2-15,1 1-1 0,-3 1-1 0,3 0 2 16,-1 1-3-16,1-1-1 0,-1 1 0 16,1 1-1-16,-1-1-1 0,3 2-1 0,-2 1-1 15,1-1 0-15,-1 1 3 0,2 1-2 16,-3 0-2-16,3 2-1 0,-1 1 1 16,3-1 2-16,0 2-2 0,0 0 1 0,4 2 1 15,0 0 0-15,0 0-5 0,0 4-12 16,2 0-19-16,0-1-21 0,0 5-40 0,0 0-52 15,3 1-61-15,-3 1-64 0,2 3-55 16,2 0-49-16,1 1-44 0,-1 1-4 16,3 2 34-16,-1-2 57 0,1 2 65 0</inkml:trace>
  <inkml:trace contextRef="#ctx0" brushRef="#br0" timeOffset="19887.22">3912 11199 12 0,'-3'-1'42'16,"1"-3"9"-16,0 2 13 0,-2 0 9 16,2 0 12-16,-2 0 7 0,-1 0 0 0,1 0-1 15,0 0-7-15,0 1-10 0,0-1-8 16,-1 0-7-16,1 0-8 0,-2 0-8 0,1 0-6 16,-1 0-3-16,0 0-2 0,-3 0-2 15,1 0-1-15,-1 0-1 0,-1-1 0 16,-1 1 2-16,-2 0-2 0,1 0-1 0,-1 0 0 15,-2 0-5-15,0 0 2 0,1 0-1 16,-3 0-1-16,0 2 1 0,-2-1 0 0,0 1 2 16,0 0-3-16,-3 1-1 0,-1 1-1 15,0 0 0-15,-3 2 0 0,1 0-3 16,-2 2 0-16,-1-1 0 0,1 1 3 0,-3 2 1 16,0-3 0-16,1 3 4 0,-1 0 0 15,0-1 5-15,1 1 0 0,-1 1-2 0,0-1-5 16,1 2 1-16,-1-1 0 0,1 1-2 15,-1 1-2-15,-2-1 0 0,3 1 4 16,-1 0 3-16,-2 1 0 0,3 1 1 0,-3-1 2 16,2 1 0-16,-2-2-2 0,3 3-1 15,-3-1-3-15,2 0-3 0,1 1 0 0,-1-1 1 16,0 2-2-16,3-1-3 0,-1 1 0 16,1-2-2-16,2 2-4 0,-3 1-4 0,3-1 0 15,1 0-1-15,1 0-1 0,0 1-2 0,-1-1 2 16,3 0 2-16,0-2 1 0,2 3 1 15,0-3 2-15,0 2 2 0,2-1 2 0,0 1 2 16,2 0 0-16,-2 0 1 0,3 1-1 0,-1 1-2 16,0 2-2-16,0 0-2 0,2 2 3 15,-1 2-1-15,1-1 1 0,0 3 2 0,1-2 5 16,-1 2-2-16,2-2-2 0,1 1 3 16,-1-1-3-16,0 2-3 0,3-2-7 0,2 2 1 15,-1-2-1-15,3 1 0 0,0-1-1 16,0 2 0-16,1-2-1 0,3 2-1 0,0-3-1 0,3 3-2 15,1-2-2-15,0 2 0 0,0-2 3 16,3 0-1-16,1 1-1 0,1-1 2 0,-1 2 3 16,3 0-1-16,-1-1 0 0,3 1 3 15,0 0 7-15,1 0-3 0,3 0 1 0,0-1 1 16,2-1 0-16,3 2 1 0,1-2-4 16,0 0 2-16,5-1-2 0,-1-1-2 0,3 0 1 15,-1-2-3-15,5 1 3 0,0-1-5 0,2-2 2 16,2 0 2-16,2 0-2 0,3-2 1 15,1 0-3-15,1 1 2 0,3-3 0 0,1 0 0 16,0 1 1-16,4-3 3 0,0 1 2 16,2-1 1-16,0-1 2 0,4-3 0 15,0 1 1-15,3-1-3 0,-1-1-4 16,2-2 2-16,-1 0-3 0,1 0 0 0,1-3 1 16,1 1-4-16,-1 0 3 0,2-2 1 15,1-2 0-15,1-1-1 0,0-1-4 0,-1 0 3 16,3-4 1-16,0 1-1 0,0-1-4 15,0-1 1-15,0-3 3 0,2 1-2 0,-2-1-2 16,1 1-6-16,-1-3 4 0,-2 1 1 16,0-2 0-16,0 2-1 0,-3-3-2 15,1 1 1-15,-1 0-1 0,-1 0 0 0,2-1 1 16,-3-1 1-16,1 0 2 0,-1 0 2 16,1 0 0-16,-3 0 2 0,2-1-3 15,-1 1-1-15,-3 0 1 0,2 2 2 16,-1-2-2-16,-3 2-1 0,2-3 1 0,-2 1 2 15,-2 0-4-15,0-2 1 0,0 0 0 16,-2 0-3-16,0 0 0 0,-2 0 0 16,-2 0 2-16,-1-2 1 0,1 0 0 0,-2 0 3 15,-3 0 0-15,-2 0 0 0,1 0 2 16,-1-2 0-16,-2 2-1 0,-2-2 6 16,0 1-5-16,-4-1 1 0,0 0 0 15,-2 0-2-15,0 0 3 0,-5 0-3 0,1 0-1 16,-3 1 0-16,-2-1-2 0,-1-2 1 15,-3 2 0-15,0-2-1 0,-2-1 4 16,-3 1-1-16,-1-2 0 0,0 2 0 16,-3-1-3-16,-1 1 2 0,-3 0-5 0,1 0 0 15,-3 1 0-15,-2-1 1 0,0 0 2 16,-4 0-3-16,0 1 1 0,-2-1-1 16,-3 0 2-16,-1 2-3 0,-3-2 0 0,1 3 5 15,-3-3-1-15,-2 2 0 0,0 0 0 16,-2 0 2-16,0 0-2 0,0 2 0 15,-2-1-1-15,0 1-3 0,-2-2 4 16,0 2-6-16,0 0 2 0,-2 0 1 0,-3 0-1 16,1 2 1-16,-1 2-4 0,-1-2 4 15,-3 2 0-15,3 1 0 0,-3-1-3 16,0 2 1-16,1 2 2 0,-1-1 4 16,-2 1-5-16,3 0-3 0,-3 1 4 0,2 3-1 15,-1-1 0-15,-1 1-2 0,0-1 2 16,-2 2-1-16,-2 3 0 0,0-3 1 15,0 2-2-15,-4 3-1 0,0-3 2 16,0 2 2-16,-3 0-4 0,-1 2 1 0,2-1 0 16,-3 1 3-16,1 0-5 0,-1 0-3 15,1 2 6-15,-3-2 2 0,1 2 0 16,-1 0-2-16,-2 0 2 0,-1 2 6 0,1 0 0 16,-2 0-4-16,-2 1 0 0,0 1 1 15,0 0-1-15,-2 0-3 0,-2 2 0 16,-2-3 0-16,0 3 3 0,-5 0-2 0,1 0 1 15,-5-1 3-15,2 1 1 0,-1 0 0 16,-3-1-2-16,0 1 3 0,0 0 0 0,-2 1-2 16,0 3-3-16,-2 0 1 0,2-1 0 15,-2 1-3-15,2 1 2 0,0 2 1 16,0 1 0-16,-2-1-2 0,0 2-1 0,0 0 3 16,0 1-2-16,-2 1-3 0,1-2 0 15,3 2 2-15,1-1 0 0,1 1-7 0,2-2 0 16,0 0 0-16,3 0-7 0,-1 3-19 15,2-1-28-15,1 2-58 0,-1 2-88 16,5 2-96-16,0 1-91 0,2 5-99 0,0-1-39 16,2 3 27-16,2 1 68 0,0-1 90 0</inkml:trace>
  <inkml:trace contextRef="#ctx0" brushRef="#br0" timeOffset="208090.27">8374 5025 8 0,'-3'2'76'0,"3"-2"-7"0,-2 2-8 15,2-2-6-15,-2 2-6 0,2-2-9 16,0 2-6-16,0-2-11 0,0 2-7 15,0-2-3-15,0 2-2 0,0-2 1 0,0 2 1 16,0-2 3-16,0 2 3 0,0-2 0 16,0 2 4-16,0-2 5 0,0 1 5 15,2 3 3-15,-2-2 2 0,2 2 2 16,1 2 2-16,-1-1 0 0,0 3-1 0,0 2-1 16,2-1 0-16,-2 4-3 0,0 1-4 15,3 1-6-15,-3 2-2 0,2 0 1 16,-2 4-3-16,2 0 1 0,1 0-1 15,-1 4-1-15,0 0-2 0,2-1-6 0,-1 5-1 16,1-2-2-16,0 1-1 0,1 1-1 16,-1 1 1-16,0 1-1 0,1-1 1 15,-1 3-1-15,0-1-1 0,1 2-1 16,-1 1 0-16,0 1 1 0,1 0 0 0,-1 2 4 16,-2 2 3-16,3 2 4 0,-3 0 1 15,0 4 5-15,0-1 1 0,1 3-1 16,-1 2-1-16,0 1-3 0,0 0-3 0,1 3-4 15,-1 1 0-15,0 0 3 0,-2 0 2 16,2 1 2-16,1 1 4 0,-3 0-2 16,2 0 0-16,-2 2-1 0,2-2-6 15,-2 2-2-15,3 0-2 0,-1 1 1 0,0-1-3 16,0 0-3-16,1 2-1 0,-1-2 1 16,-2 2-1-16,2 1-4 0,-2 1 2 15,3 2 1-15,-3 0 0 0,0 2-1 16,-2-1-1-16,2 3 2 0,-2-3 1 0,2 1 0 15,-2 0-2-15,0 0-3 0,2-1 4 16,0 1 1-16,2 1 0 0,1-1-1 16,-1 2 2-16,2-3 5 0,1 3-5 15,-1-2-1-15,0 1-4 0,3 3 1 0,-3-3 0 16,3 3-1-16,-3-3 1 0,0 1-1 16,-1 0 2-16,1-1-1 0,-2-1-3 0,0-1 5 15,-2 3-2-15,3-2 3 0,-3-1-1 16,0 3 0-16,0-2 1 0,-2 1-2 15,0 1-2-15,-2-1 1 0,2 1 1 0,-2 1 2 16,0 1 1-16,0-1 2 0,-1-1 3 16,1 1 3-16,0-1-1 0,2 2 3 15,0-3-1-15,0 3-2 0,0-1-2 16,0 1-2-16,0-3-1 0,0 3-2 16,0-1-2-16,0 1 1 0,0-1-2 0,-2 2 0 15,2 3 0-15,-2-3 0 0,0 1 0 16,-2-1-1-16,-1-2 2 0,3 1-1 15,-2-1 0-15,0-1 3 0,2 0 0 0,-2-3 4 16,1 1-3-16,-1-4 1 0,2 0-4 16,0-1-1-16,0-1 1 0,0-1-5 15,0-1 2-15,-1 0 3 0,1-2 9 16,0-2 7-16,-2-2 3 0,0-1 6 0,0-5 3 16,-1 1-2-16,1-4-2 0,-2-2-4 15,-1-2-5-15,1-4-2 0,0 0-2 16,-1-3-1-16,1-1-1 0,-3-2 1 0,1-1 3 15,0-2 2-15,-1-1 3 0,1-3 2 16,-3 0-1-16,3-2 2 0,-3 0 2 16,0-2-6-16,-1-2-2 0,1-2-2 15,-2-1-2-15,1-3-3 0,-1-1-3 0,0-1 5 16,1 1 1-16,-1-3-2 0,0-1 2 16,1 0 0-16,-1-1 3 0,0 1 3 0,0 0 9 15,1 0 8-15,-1-3-2 0,0 3 5 16,1 0 5-16,-1 0-8 0,-2-1-7 15,-2 1-5-15,2 0-3 0,-2 1-4 16,-2-1-6-16,0 0 1 0,0 0-2 0,-2 1-4 16,-2-1 0-16,-3 1 5 0,-1 1 1 15,-1 0-2-15,-1-1 2 0,-3 1 3 16,-2 0 1-16,0 1-5 0,-2-1 1 16,-2-1 0-16,-2 1-1 0,-2 1-2 15,-5-1-4-15,-2 2 0 0,-1-1-5 0,-3 1-2 16,-4-1 0-16,-1 1-1 0,-3 1-2 15,-3 1-1-15,-1-1 1 0,-5 0 0 16,-2 3 3-16,-2 1 4 0,-2 0 3 0,-3 0 1 16,1 1-2-16,-4-1-1 0,-1 0-6 15,-4 2-1-15,-4 0-2 0,-2 1 1 16,0-1 1-16,-4-2 0 0,-1 2 2 0,1-2 0 16,0 3 3-16,-1-3-3 0,3 0 2 15,0-2 2-15,-1 1 0 0,3-1-3 16,0-2-3-16,-2 1 0 0,2-3 0 0,-3 1 1 15,3-2-2-15,0-1 0 0,0 1 1 16,0-2 0-16,2-1 0 0,2 1-1 0,0 0 2 16,0-1 3-16,2 1-4 0,3 0 1 15,-1 0-5-15,0-3 4 0,1 3-5 0,-1-2 1 16,0 0 4-16,1-1-1 0,-1 1-2 16,0 0 1-16,1 0 1 0,1 0 0 15,3 0-2-15,-1-3 3 0,3 3 7 0,0-2-3 16,4 2-1-16,0-2 3 0,4 2-1 15,0-2-2-15,4-1-6 0,1 1 0 0,1 0 0 16,3 0 3-16,-1 0 1 0,1-2-1 16,4 2 1-16,0-2 0 0,0 0 4 0,4 0-4 15,0 2-2-15,2-2 2 0,2 2 0 0,1-2 1 16,3 2-3-16,1-2 3 0,1 2 0 16,3-2 6-16,2 2 2 0,2-1 0 0,2 1 0 15,0 0 2-15,5 2 0 0,-1-2-4 0,2 2-1 16,1 0 4-16,4-3 0 0,-1 3-2 15,5-2-2-15,2 2 1 0,3-2-2 16,1 0-4-16,0 0 1 0,5-2 0 0,-1 2 0 16,3-2-4-16,2 0 0 0,-1 0-2 15,5-2-2-15,0 0 1 0,5-2 2 0,1 0-1 16,0-2-9-16,5-1-29 0,-3-1-70 16,5 1-126-16,0-1-136 0,0 0-138 0,-1 1-64 15,1 1-10-15,-2 0 51 0,-1 1 115 16</inkml:trace>
  <inkml:trace contextRef="#ctx0" brushRef="#br0" timeOffset="-210986.28">9921 5403 70 0,'0'-2'78'0,"2"2"-2"15,-2-2-2-15,2 2-1 0,-2-2-5 16,2 2-5-16,0-2-6 0,0 2-7 0,1-2 4 15,-1 2 3-15,0-2 7 0,0 2 6 16,-2-2 13-16,2 2 9 0,-2-2 4 16,0 2 11-16,0-2 7 0,0 2 8 15,0 0 3-15,-2 0-1 0,0-1 0 0,0 1-14 16,0 0-11-16,-3-2-5 0,1 2-4 16,-2 0 0-16,-3 0 1 0,1 0 6 15,-1 2 2-15,-3 1-5 0,-1 3-1 0,-2 2-9 16,-2 3-11-16,0 1-7 0,-4 5-7 15,0 2-7-15,0 4-7 0,0 1-2 16,-1 5-2-16,3 3 0 0,0 1-5 16,2 3-3-16,3-2-2 0,3 2-6 0,5 1-5 15,-1-3-3-15,7 0-5 0,2-3-2 16,3-1-3-16,1-1-4 0,5-5 0 16,1-3-6-16,5-2 3 0,0-1 0 0,2-7 1 15,0-1 1-15,4-7-3 0,-1-1 3 16,1-6-2-16,0-1 0 0,1-7 0 15,-1-3 1-15,0-4 1 0,-2-4-1 16,0-2-1-16,-2-1 0 0,-2-5 0 0,0 1 0 16,-2-3 0-16,-2-1 1 0,-3 2-1 15,1 1 7-15,-3 5 6 0,1 1 6 16,-3 6 11-16,-1 4 5 0,-1 3 7 0,0 4-5 16,-2 8-1-16,0 6-2 0,0 8-11 15,-2 5-4-15,0 5-6 0,0 5-4 16,0 1-8-16,0 3-15 0,0 1-18 15,2-2-60-15,1 3-138 0,1-3-162 0,0-1-146 16,0-3-69-16,3 1-23 0,-3-4 35 16,0-1 127-16</inkml:trace>
  <inkml:trace contextRef="#ctx0" brushRef="#br0" timeOffset="-210827.03">10408 5946 166 0,'4'-2'422'0,"-2"0"77"0,-2 2 43 0,2 0-59 16,-2 0-103-16,0 0-121 15,0 0-132-15,0 0-144 0,0 0-148 0,0-2-149 16,0 2-131-16,0-4-62 0,-2 0-6 16,0 0 52-16,0-1 95 0</inkml:trace>
  <inkml:trace contextRef="#ctx0" brushRef="#br0" timeOffset="-192342.57">11085 5526 48 0,'0'-1'176'0,"0"1"-12"0,0-2-17 16,0 2-10-16,0-2-4 0,0 2-2 15,0 0-7-15,0 0-3 0,2 0-5 0,-2 2 1 16,2 1 5-16,0 5 6 16,0 3 7-16,1 7 2 0,1 3-4 0,-2 3-15 15,2 7-23-15,-2 1-19 0,0 4-23 16,1 4-15-16,-3 0-16 0,2 4-12 0,-2 0-35 15,0 0-53-15,0 0-61 0,0-1-69 16,0-1-66-16,0 0-71 0,0-4-37 16,0-1 14-16,0-3 41 0,0-6 55 15</inkml:trace>
  <inkml:trace contextRef="#ctx0" brushRef="#br0" timeOffset="-192123.32">10960 5761 2 0,'0'-16'187'16,"0"3"16"-16,2 4-18 0,2-1-34 16,3 4-26-16,3 1-16 0,1 3-4 0,4 2-10 15,2 2-15-15,2 3-19 0,2 1-21 16,0 2-39-16,5 1-50 0,-1 3-58 15,0-1-80-15,3-1-56 0,-3 1-28 0,3-1 6 16</inkml:trace>
  <inkml:trace contextRef="#ctx0" brushRef="#br0" timeOffset="-191908.65">11667 5584 105 0,'-8'3'231'0,"-3"1"32"0,0 4-27 16,-1-1-32-16,-1 5-23 0,-2 1-20 0,0 2-22 15,-2 3-32-15,1 3-27 16,-4 1-29-16,4 3-32 0,-3 0-44 0,2 2-51 16,0-3-60-16,2 1-70 0,2-2-79 15,0 0-31-15,1-2 5 0,-1-2 32 0</inkml:trace>
  <inkml:trace contextRef="#ctx0" brushRef="#br0" timeOffset="-191687.65">11595 5587 210 0,'-2'-3'286'0,"-2"1"47"0,2 4-26 16,-3 3-16-16,3 5-11 0,-2 3-13 16,2 6-23-16,-2 4-38 0,2 4-39 15,-1 3-48-15,1 3-39 0,0 1-45 16,2 4-64-16,2 0-81 0,0 0-98 0,3 0-100 16,1-2-117-16,0-1-48 0,1-1 9 15,-3-2 55-15,2-1 79 0</inkml:trace>
  <inkml:trace contextRef="#ctx0" brushRef="#br0" timeOffset="-189980.35">12342 5690 168 0,'0'-2'301'0,"0"2"28"16,0-2-29-16,0 2-63 0,0 0-67 0,0-1-59 15,2 1-47-15,1-2-29 0,1 2-15 16,0-2-9-16,4 0-29 0,1-2-47 16,-1 2-58-16,3-2-64 0,2 2-84 0,-3-1-45 15,1 1 1-15,-3 2 32 0</inkml:trace>
  <inkml:trace contextRef="#ctx0" brushRef="#br0" timeOffset="-189764.85">12374 5766 33 0,'-4'4'205'0,"0"0"19"0,-1 0-24 15,5-2-36-15,0 2-28 0,2-3-19 16,3 1-8-16,-1 0-9 0,4-2-14 16,1 0-18-16,-1 0-17 0,3-2-16 0,2 0-28 15,-1-1-43-15,1 1-52 0,0 0-70 16,-1 0-84-16,-1 2-44 0,-3-2-9 15,1 2 20-15</inkml:trace>
  <inkml:trace contextRef="#ctx0" brushRef="#br0" timeOffset="-188083.39">13568 5286 30 0,'0'-2'119'0,"0"2"-16"0,0 0-13 15,0 0-12-15,0 0-11 0,0 0-8 0,0 0-6 16,0 0-3-16,2 2 1 0,0 2 2 15,0 0 6-15,0 2 9 0,0-1 10 16,1 3 6-16,1 2 4 0,-2 3 9 16,0 0 1-16,0 4-5 0,0 2-7 0,0 4-8 15,0 0-8-15,1 4-15 0,-1-1-12 16,2 1-9-16,-2 2-9 0,2-1-9 16,1 1-3-16,-1-1-3 0,0-1-4 0,0 2-3 15,0-5-1-15,3 1 1 0,-3-2-3 16,0 0 0-16,1-4 0 0,-1 0-1 15,0-4 2-15,0 1-1 0,-2-5 4 16,3 0-2-16,-3-3-1 0,0 0 1 0,0-3-1 16,-2 1 1-16,2-2-1 0,-2-2 2 15,2-2 1-15,-2-2 1 0,0-2-1 16,0-2-3-16,2-1 2 0,-2-3-2 16,2-1-1-16,-2-3-2 0,2 1 0 0,1-2 2 15,-1-2-3-15,0 1 1 0,0-1 1 16,2-2 1-16,-2 2-1 0,3 0-1 15,-3 0-2-15,2 0 0 0,0 1 1 0,-2 3 0 16,2 0-1-16,-1 1 0 0,1 3 1 16,-2 1 0-16,0 3-1 0,0-1-1 15,0 0 3-15,0 4 12 0,1 0 12 16,-1 2 13-16,0 2 8 0,2 0 10 0,-2 4 3 16,2 0-6-16,-2-1-14 0,3 3-8 15,-3-2-8-15,2 1-8 0,0-1-5 16,1 2-6-16,-1-3-1 0,-2-1 1 15,2 2 0-15,0-2-2 0,1-3 1 0,1 1 2 16,-2 0 0-16,2-4 0 0,1 0 0 16,-1-1 3-16,3-3-3 0,-3-4 2 15,2 1-2-15,1-3-2 0,2 1 0 16,-3-2-2-16,0-1 1 0,1 1-2 0,-1 2 3 16,1 1 0-16,-3 2 8 0,1 1 19 15,-3 3 29-15,2 0 28 0,-2 4 26 16,3 4 14-16,-1 4 1 0,0 3-14 0,1 2-27 15,-3 3-26-15,2-1-29 0,-1 4-46 16,-1 0-73-16,0 0-91 0,0 0-96 16,3 0-98-16,-1 0-96 0,0-4-21 15,3-1 33-15,-3-5 74 0,3-3 87 0</inkml:trace>
  <inkml:trace contextRef="#ctx0" brushRef="#br0" timeOffset="-187754.9">14245 5494 192 0,'-4'-6'248'0,"0"2"5"0,-3 1-16 15,1 3-18-15,0 2-22 0,-3 1-26 16,3 3-30-16,-3 4-31 0,3 3-31 16,2 2-29-16,0 2-15 0,-1 4-13 0,5 0-5 15,0 2-9-15,2 0-4 0,3-2-2 16,1-2-3-16,0 0 1 0,3-4-1 15,1 1 1-15,1-5 1 0,0-2 9 16,1-1 14-16,1-2 19 0,2-4 23 0,-2-4 26 16,1-2 23-16,-1-4 20 0,-2 1 13 15,-1-5 0-15,-1-1-9 0,-1 0-16 16,-4-3-22-16,1-1-20 0,-5 2-22 0,0-2-16 16,-3 2-15-16,-1-2-9 0,-2 1-3 15,0 3-9-15,-3 2-15 0,1-1-48 16,-3 4-85-16,0 3-110 0,3 1-113 15,0 2-127-15,1 2-57 0,1 0 7 0,2 0 67 16,4 0 100-16</inkml:trace>
  <inkml:trace contextRef="#ctx0" brushRef="#br0" timeOffset="-187537.99">14550 5180 245 0,'2'5'305'16,"0"7"46"-16,0 7-34 0,-2 4-43 15,2 5-37-15,-2 7-38 0,3 1-43 0,-3 2-43 16,2 0-52-16,0 2-79 0,0-2-97 16,2-2-108-16,0 1-116 0,1-5-60 15,-1-2-20-15,0-1 32 0,0-4 72 16</inkml:trace>
  <inkml:trace contextRef="#ctx0" brushRef="#br0" timeOffset="-186541.72">13136 6155 88 0,'0'0'125'0,"0"0"-21"15,0 0-14-15,0 0-10 0,0 0-7 16,0 0-3-16,0 0 3 0,2-2 1 0,-2 2 3 16,2 0 2-16,3-2 5 15,-1 2 3-15,0-2 0 0,2 0 4 0,3-1 0 16,-1 1 0-16,1-2 0 0,3 0 7 16,1 0 6-16,4-1 7 0,0 1 8 0,4-2 10 15,5-2 16-15,3 1 11 0,5-1 5 16,6 1-7-16,5-3-11 0,3-1-15 15,10-1-24-15,5 1-28 0,9-3-23 16,4 1-8-16,7 0-14 0,4-1-8 0,1 1-4 16,6 0-3-16,3 1 0 0,0-1-6 15,3 2 7-15,1-3 1 0,-1 3 2 0,1-3-4 16,-1 3-3-16,2 0 3 0,-3 1-8 16,-2 1-4-16,-3-1 0 0,-3 2-2 15,-5 1 5-15,-5 1-2 0,-7-2 1 16,-6 3-3-16,-5-1 3 0,-8 0 3 0,-4 2-4 15,-7-1-2-15,-3 1-1 16,-8 0 4-16,-3 2-2 0,-4-2-3 0,-5 3 4 16,-4-1 1-16,-3 0 1 0,-1 0 0 15,-2 0-3-15,-3 2 2 0,-1-2-5 0,-3 0-14 16,-2 0-25-16,0 0-61 0,-2 0-110 16,-2 0-133-16,0-1-149 0,-2 1-75 15,-3-2-19-15,1 0 35 0,-3 0 101 16</inkml:trace>
  <inkml:trace contextRef="#ctx0" brushRef="#br0" timeOffset="-183531.58">13392 6361 78 0,'0'0'104'0,"-2"-2"-13"0,2 2-6 15,-2-2-7-15,2 2-5 0,0-2-7 16,0 2-6-16,0-2-6 0,0 2-8 15,0 0 0-15,0 0-1 0,0 0-1 0,0 0 5 16,0 0 8-16,0 2 16 0,2 0 13 16,-2 2 17-16,2 3 12 0,-2 5 9 0,2 5 5 15,-2 4-5-15,2 6-6 0,-2 3-8 16,3 4-7-16,-3 3-7 0,2 3-6 16,-2-2-4-16,2 2-7 0,0-2-6 15,2-2-11-15,-2 0-5 0,2-2-12 16,3-1-11-16,-1-3-3 0,0-3-4 0,3 0 2 15,-1-4-3-15,3-1 4 0,0-1 1 16,1-4 0-16,3 1-2 0,-2-5-5 16,2-2 0-16,2 1 1 0,-3-5 0 0,3 1-2 15,0-4 0-15,2 0-3 0,-2-4-2 16,2 0-5-16,0-2-4 0,0-2-21 16,0-2-59-16,3-1-94 0,-3-1-111 0,2-1-128 15,-2-3-88-15,0-1-33 0,0-1 32 16,-2-1 81-16</inkml:trace>
  <inkml:trace contextRef="#ctx0" brushRef="#br0" timeOffset="-182750.62">14328 6283 35 0,'0'2'211'16,"2"3"30"-16,-2 5-5 0,2 3-4 16,-2 4-8-16,2 8-12 0,0 4-19 0,0 5-24 15,0 4-31-15,1 2-33 0,-1 2-31 16,0 2-22-16,2-2-23 0,2 2-45 15,-1-3-66-15,1 1-72 0,2-2-81 16,-1-2-97-16,1-3-46 0,1-3 5 16,-1-3 43-16</inkml:trace>
  <inkml:trace contextRef="#ctx0" brushRef="#br0" timeOffset="-182390.63">14683 6677 60 0,'-4'-15'231'16,"0"1"44"-16,-2 5-9 0,-1 1-12 15,1 3-11-15,-3 1-17 0,1 6-20 0,-1 1-28 16,1 5-28-16,-1 2-25 0,1 3-20 16,2 2-17-16,-1 0-16 0,1 3-11 15,2 1-14-15,-1-2-15 0,3 0-11 16,0 0-7-16,2-4-8 0,0 1-6 15,0-3-1-15,2-1-1 0,3-3 1 0,-1-1 0 16,0-4 1-16,0 0 4 0,3-4-2 16,-1 0-1-16,0-4 1 0,1 1 1 0,1-1-2 15,-1-2-2-15,-1 3-3 0,0-1 3 16,1 2 7-16,-1 4 14 0,0 2 13 16,1 2 11-16,-1 3 5 0,0 5 2 15,1-1-7-15,-1 4-15 0,-2 1-41 0,0-1-71 16,3 2-87-16,-3-2-95 0,2 1-91 15,3-3-97-15,-3-2-26 0,1-3 32 16,-1-4 71-16,0-2 83 0</inkml:trace>
  <inkml:trace contextRef="#ctx0" brushRef="#br0" timeOffset="-182236.5">14846 6736 99 0,'2'-11'247'0,"1"1"32"16,-3 4-11-16,2 5-25 0,-2 2-31 15,0 3-36-15,0 6-37 0,0 1-40 16,0 3-55-16,0 3-68 0,2 0-80 0,0 0-83 16,0 0-95-16,0-2-50 0,-2 1-8 15,2-1 28-15</inkml:trace>
  <inkml:trace contextRef="#ctx0" brushRef="#br0" timeOffset="-182042.85">14887 6799 140 0,'0'-6'245'16,"0"2"12"-16,0 1-51 0,0-1-58 15,2 0-55-15,0 0-43 0,2-2-40 0,0 1-34 16,3-1-38-16,-1-2-40 0,2 1-38 16,1-3-37-16,-1 1-21 0,1-1 0 15,-3 1 17-15</inkml:trace>
  <inkml:trace contextRef="#ctx0" brushRef="#br0" timeOffset="-181857.43">14986 6688 63 0,'4'8'153'0,"-2"0"3"16,0 1 0-16,1 1-7 0,-1-1-15 16,2 1-19-16,-2-1-23 0,2-1-21 0,1-2-22 15,-1-1-16-15,0 1-11 0,0-2-6 16,3-2-4-16,-3 0-5 0,2-2 0 16,1-2-2-16,-1-2 0 0,2 0-2 15,-1 0-2-15,1-1 1 0,-2 1-1 0,1 0-1 16,-1 2-2-16,1 2 0 0,-1 0 0 15,0 4-5-15,1 0-18 0,-1 0-31 16,2 1-41-16,1-1-60 0,-1 0-57 16,-1 0-26-16,1-2 2 0</inkml:trace>
  <inkml:trace contextRef="#ctx0" brushRef="#br0" timeOffset="-181701.39">15259 6597 7 0,'2'-13'245'0,"0"3"49"0,0 4 21 15,-2 3-11-15,3 3-24 0,-3 3-33 0,0 5-37 16,0 2-43-16,0 3-45 0,0 2-58 16,0 2-79-16,0 0-90 0,2 1-89 15,0 1-89-15,0-2-87 0,-2-2-29 0,2 0 21 16,-2 1 56-16</inkml:trace>
  <inkml:trace contextRef="#ctx0" brushRef="#br0" timeOffset="-181418.57">15276 6730 154 0,'0'-3'243'0,"0"-1"6"16,2 2-51-16,0 0-60 0,0 0-50 15,3 0-41-15,1-2-32 0,0 2-29 0,1-1-30 16,1-3-28-16,3 0-21 0,-1 0-18 16,1-1 0-16,-1-1 12 0,-1 1 23 15,1-1 24-15,-1 0 22 0,-1 1 23 16,-1 1 24-16,-1 0 18 0,0 2 15 0,1-1 18 15,-3 1 11-15,2 0 2 0,1 0-6 16,-1 1-7-16,0-1-9 0,3 0-12 16,1-2-11-16,1 0-9 0,0 1-7 0,1 1-6 15,3 2 0-15,0 0 5 0,0 2 7 16,0 2 10-16,-1 2 9 0,-1 0 5 16,0 3-2-16,0 1-4 0,-3 1-24 15,-1 1-49-15,-1 1-68 0,-2-1-103 0,-1-1-56 16,-1-1-28-16,-2 0-2 0</inkml:trace>
  <inkml:trace contextRef="#ctx0" brushRef="#br0" timeOffset="-180701.5">16749 5412 135 0,'-2'4'263'0,"0"-2"15"16,2 0-35-16,0 0-65 0,0 0-64 0,4-2-52 16,0 1-30-16,3-1-36 0,-1 0-45 15,3 0-55-15,-1 0-65 0,1-1-60 0,-1 1-29 16,0 0 3-16,-1 0 26 16</inkml:trace>
  <inkml:trace contextRef="#ctx0" brushRef="#br0" timeOffset="-180547.75">16792 5502 8 0,'-5'3'216'0,"1"1"15"16,0 0-19-16,4-2-52 0,0 2-49 15,2-2-38-15,2 0-27 0,3 0-16 0,1-1-10 16,3-1-18-16,1-1-40 0,1-1-66 16,0-2-73-16,-1-2-41 0,-1 0-21 15,0-1 1-15</inkml:trace>
  <inkml:trace contextRef="#ctx0" brushRef="#br0" timeOffset="-178992.86">17691 5115 79 0,'0'0'171'0,"0"0"-7"0,-2 0-12 0,2 0-5 16,0 0-9-16,0 0-14 0,0 0-11 15,0 0-8-15,0 2 0 0,0 4 5 16,2 1 9-16,-2 3 15 0,2 3 6 0,0 4-2 15,0 2-11-15,1 4-18 0,-1 2-21 16,0 2-23-16,2 1-16 0,-2 1-12 16,2 1-13-16,-1 1-9 0,-1-1-8 15,2-1-3-15,-2-3-1 0,2 1-3 0,-2-4 1 16,3 0 0-16,-3-4 1 0,0 0-1 16,0-4 0-16,0-2 0 0,0-1-2 15,-2-3 1-15,2-1-2 0,-2-2 3 16,2-1-1-16,-2-3-1 0,2 0 1 0,1-4 0 15,1-1 2-15,-2-3-3 0,2-4 0 16,0-1 1-16,1-4 1 0,1-1-1 16,-2-3-1-16,3 0 1 0,-1-2 2 15,0-2-3-15,1 1-4 0,-1 1 0 0,0 0 3 16,1 2-3-16,-1 1-1 0,0 5 0 16,-1 2 6-16,-1 1 0 0,-2 4 0 15,2 3 3-15,-2 1 4 0,3 4 4 0,-1 3 0 16,0 1-2-16,0 2-2 0,0-1 0 15,1 3-3-15,1-3 0 0,0 1-3 16,3-2 1-16,-1 0 1 0,1-5-2 16,1 1 0-16,1-2-2 0,2-2-2 0,-1-1-1 15,1-3-7-15,0-2-16 0,-1 1-24 16,-1-1-26-16,2 2-22 0,-3 3-21 16,-1 1-16-16,-1 2-12 0,1 2-8 0,-1 1-4 15,1 3-2-15,-1-2 2 0,1 2 9 16,-1-3 17-16,1 1 25 0,-1 0 29 15,-2-4 25-15,3 0 17 0,-3 0 17 16,1-2 11-16,-1-2 10 0,0 0 9 0,-2-1 15 16,-1 1 18-16,-1-2 18 0,0 2 23 15,0 1 15-15,-2-1 10 0,0 4-3 16,-2 0-9-16,0 4-13 0,0 1-19 16,-1 5-18-16,1 3-16 0,0 4-6 0,2 2-6 15,0 2-4-15,2 0-1 0,0 0-4 16,5 0-1-16,-1-2-2 0,3-2 1 15,1-1 0-15,1-3 3 0,-1-2 4 0,3-1 6 16,0-4 8-16,-1-1 7 0,3-3 9 16,-2-4 10-16,0-1 13 0,-1-3 9 15,-1-4 12-15,0-1 13 0,-3-4 7 16,1-1 5-16,-5-3-3 0,0-2-1 0,-2 0-14 16,-2 0-15-16,-2-1-16 0,-2 1-18 15,-3 2-11-15,-1 1-18 0,-1 3-44 16,-1 4-75-16,-3 1-89 0,3 5-91 15,-1 1-108-15,0 4-73 0,1 0-8 0,1 2 50 16,3 1 73-16</inkml:trace>
  <inkml:trace contextRef="#ctx0" brushRef="#br0" timeOffset="-178808.96">18582 5149 110 0,'2'2'296'16,"-2"4"58"-16,0 3 34 0,0 9-34 0,0 2-44 15,-2 9-45-15,2 3-46 0,-2 5-51 16,2 1-70-16,0 2-98 0,0-2-119 16,4 0-118-16,1-2-135 0,-1-2-73 0,2-1-25 15,3-5 35-15,-3-1 77 0</inkml:trace>
  <inkml:trace contextRef="#ctx0" brushRef="#br0" timeOffset="-178245.73">17545 6003 35 0,'4'-4'159'16,"5"0"6"-16,3 0 8 0,3-1 11 0,4-1 13 16,7 0 14-16,5-2 14 0,5-1 15 15,7 1 6-15,3-1 1 0,9-1-11 16,3 1-18-16,5-1-30 0,3 1-34 0,-1-1-31 16,1 1-30-16,0-1-31 0,-3 2-23 15,-4 1-14-15,1-1-11 0,-5 3-7 16,-5 1-5-16,-1 0-28 0,-7 0-60 15,-4 2-91-15,-4 2-103 0,-4 0-103 0,-5 0-107 16,-3 0-31-16,-3 0 28 0,-7 0 75 16,-1-2 94-16</inkml:trace>
  <inkml:trace contextRef="#ctx0" brushRef="#br0" timeOffset="-177607.42">17956 6218 107 0,'-2'-2'230'0,"2"0"26"16,-3 2-28-16,3 0-20 0,-2 0-16 16,2 4-8-16,0 2-9 0,0 1-11 15,0 7-12-15,0 1-21 0,2 6-19 0,1 4-22 16,-1 3-21-16,2 5-20 0,-2 1-12 15,2 0-8-15,1 2-9 0,1-1-6 16,0-1-1-16,1-4 4 0,1 1 0 16,0-5 3-16,1 1 7 0,2-4 4 0,-1-4 4 15,1 0 9-15,1-4 13 0,3 1 15 16,0-3 11-16,2-2 6 0,0-3 3 16,4 0-3-16,2-3-11 0,5-3-17 15,-1-2-15-15,5-2-7 0,0-1-6 0,4-5-7 16,0-2-7-16,0-1-5 0,2-2-2 15,0-3-5-15,0 1-6 0,-4 0-27 16,0 0-57-16,-2-1-92 0,-5 3-105 16,1 0-107-16,-5-1-120 0,-4 1-43 0,-2 0 20 15,-2 1 75-15,-5 1 93 0</inkml:trace>
  <inkml:trace contextRef="#ctx0" brushRef="#br0" timeOffset="-175780.86">19784 5563 215 0,'-2'-2'269'0,"0"2"15"0,0 0-65 0,0 0-65 15,2-2-61-15,2 2-63 0,0-2-75 16,2 2-85-16,1-2-79 0,1 0-43 15,-2 0-17-15,3 2 11 0</inkml:trace>
  <inkml:trace contextRef="#ctx0" brushRef="#br0" timeOffset="-175590.89">19890 5599 85 0,'-2'2'216'0,"2"2"8"0,0-3-38 16,2 3-70-16,3-2-50 0,-1 0-38 15,2-2-35-15,3 0-43 0,1 0-65 0,-1-2-55 16,1 0-30-16,1 0-10 0</inkml:trace>
  <inkml:trace contextRef="#ctx0" brushRef="#br0" timeOffset="-170686.95">11259 8035 56 0,'0'-2'71'0,"0"0"-2"16,0 1-2-16,0-1 0 15,0 0 0-15,0 0-4 0,0 2 0 0,0-2-1 16,0 2-2-16,0-2 2 0,0 2-2 16,0 0 5-16,0 0-1 0,0 0 7 0,0 0 5 15,0 0 2-15,0 0 5 0,0 0 1 16,0 0 2-16,0 0-1 0,0 4-3 16,2 0 0-16,0 3-4 0,0 5-6 15,0 1-5-15,0 4-8 0,0 4-6 16,0 2-8-16,0 2-7 0,3 1-8 0,-3 5-7 15,2-1-3-15,0 1-6 0,1 1-4 16,-1-1-2-16,0-1-1 0,0-1-3 16,0-1-1-16,1-3-1 0,-1 0-2 15,0-4 2-15,0-2 0 0,-1-2 0 0,1-2-1 16,-2-1 1-16,0-3 0 0,0-1-2 16,0-3 3-16,-2-1-3 0,2 0 1 15,-2-3 1-15,2-1 1 0,-2-2-2 16,0-2-2-16,0 1 2 0,0-5-1 0,0-2 0 15,0-1-2-15,0-3 0 0,3-1 0 16,-3 0 2-16,2-3-2 0,0-1-2 16,0 0 3-16,0 0 0 0,2-2 2 0,-2 0 1 15,3 0 0-15,-1 0 0 0,0 2 0 16,0 1-1-16,1 3-1 0,-1 2-3 16,0 1 2-16,-2 2 1 0,0 3-2 0,0-1 2 15,3 4 3-15,-3 0-1 0,2 4 5 16,0 2 0-16,0 2 0 0,1 1 0 15,-1 1-5-15,0 1 0 0,0-1-3 0,1 0 0 16,-1-1 1-16,0 1-1 0,2-1 2 16,-1-1 0-16,1-2 1 0,0 0-2 15,1-2 0-15,-1 0 2 0,3-4 0 16,-3 0-2-16,2-4 0 0,-1-2 4 0,1 1 0 16,1-5-2-16,-3 1 2 0,2 0 1 15,-1-1 0-15,1 1-3 0,-1 1 6 16,-1 1 11-16,-2 3 21 0,3 0 24 15,-1 4 25-15,0 4 16 0,1 2 5 0,-1 4-6 16,0 3-14-16,1 2-21 0,-1 5-26 16,0-1-23-16,1 0-48 0,-1 0-77 15,0 0-99-15,1-2-97 0,-1 1-97 0,3-3-78 16,-1-2-7-16,0-1 48 0,1-2 79 16</inkml:trace>
  <inkml:trace contextRef="#ctx0" brushRef="#br0" timeOffset="-170375.25">11834 8279 29 0,'-2'-7'210'0,"-2"1"33"15,0 0-13-15,-1 4-14 0,1 0-17 16,0 2-17-16,0 2-23 0,0 4-28 16,1 2-27-16,1 3-22 0,0 0-18 0,2 5-14 15,0-1-6-15,2 0 0 0,0-2 0 16,3 1 5-16,-1-1 10 0,0-1 12 15,2-3 8-15,1 1 10 0,-1-5 12 16,1 1 8-16,1-4 4 0,0-2-2 16,1-2-4-16,-1-4-11 0,1-1-14 0,-1-3-14 15,1-3-13-15,-3-1-12 0,-2-3-9 0,1 0-2 16,-5 0-6-16,0 0-4 0,-5 0-4 16,-1 0-1-16,0-1-5 0,-5 5-4 15,1 0-6-15,-3 3-25 0,-2 1-53 16,2 3-95-16,-2 2-104 0,3 4-107 0,1 0-114 15,3 2-47-15,1 0 15 0,3 0 73 16,2 0 97-16</inkml:trace>
  <inkml:trace contextRef="#ctx0" brushRef="#br0" timeOffset="-170187.03">12008 8005 198 0,'2'2'306'0,"2"3"59"16,-2 7-7-16,0 3-23 0,1 4-26 16,-1 6-33-16,0 2-47 0,0 3-50 0,0 2-52 15,2 3-53-15,0-1-80 0,3 0-106 16,-1-1-114-16,1-3-135 0,1 1-92 16,-2-5-36-16,1-1 21 0,-1-2 71 15</inkml:trace>
  <inkml:trace contextRef="#ctx0" brushRef="#br0" timeOffset="-169639.11">12937 8079 81 0,'0'0'249'16,"0"2"51"-16,2 4 9 0,0 5-2 15,0 4 0-15,1 6-4 0,-1 6-20 16,0 5-33-16,0 3-46 0,2 3-56 0,2 2-48 16,1-2-39-16,-1 2-44 0,1-2-72 15,1 2-87-15,0-2-87 0,1-2-91 16,-1-1-102-16,-1-1-50 0,-1-4 19 0,-2-3 56 15,-2-2 75-15</inkml:trace>
  <inkml:trace contextRef="#ctx0" brushRef="#br0" timeOffset="-169449.93">12956 8224 114 0,'2'-13'263'15,"0"1"48"-15,5 5 11 0,-1 3-11 16,3 2-22-16,1 4-15 0,3 3-26 0,2 1-42 16,-1 2-50-16,3 1-53 0,0 1-45 15,0 1-63-15,0-1-76 0,0 1-87 16,2-1-88-16,-2-1-91 0,0 1-80 0,0-3-12 16,-4-1 38-16,-1-2 66 0</inkml:trace>
  <inkml:trace contextRef="#ctx0" brushRef="#br0" timeOffset="-169221.2">13320 7988 100 0,'0'-8'278'0,"-2"2"64"0,2 6 29 16,-2 2 1-16,2 6-7 0,-2 1-17 15,0 7-36-15,-3 5-49 0,3 1-65 0,0 7-63 16,0 1-52-16,0 5-35 0,2-1-28 15,0 0-50-15,2 3-92 0,0-3-116 16,2 0-119-16,1-1-122 0,-1-3-60 16,2-1 4-16,1-3 68 0,1-5 102 0</inkml:trace>
  <inkml:trace contextRef="#ctx0" brushRef="#br0" timeOffset="-168951.57">13591 8277 143 0,'-8'-5'275'0,"-1"1"53"15,1 2-10-15,-3 2-17 0,3 0-19 16,-1 2-24-16,3 0-38 0,0 0-49 0,-1-2-50 16,3 1-40-16,2-1-34 0,0 2-22 15,0-2-13-15,2 0-8 0,2 0 3 16,0 0-3-16,0-2-2 0,2 1 2 15,0-1 4-15,1 0 17 0,1 0 20 0,-2 4 22 16,3 0 16-16,-1 3 10 0,-2 5-1 16,2 1-12-16,-1 3-22 0,-1-1-28 15,0 2-46-15,0 0-82 0,1 1-106 0,-1-1-112 16,0 0-126-16,0-3-73 0,1-1-13 16,-1-1 49-16,2-3 91 0</inkml:trace>
  <inkml:trace contextRef="#ctx0" brushRef="#br0" timeOffset="-168597.72">13945 8018 192 0,'-3'-9'290'0,"-1"1"52"0,-2 2-9 16,2 1-2-16,-3-1-8 0,-1 2-14 0,-1 2-28 16,1 2-38-16,-5 2-46 0,1 4-47 15,-1 3-38-15,0 3-28 0,-2 5-13 16,3 4-11-16,1 2-4 0,0 3-2 0,3 3-4 16,2-1-5-16,4 1-6 0,-1-2-8 15,6-1-5-15,3-1-11 0,2-2-1 16,3-2-4-16,4-4-5 0,2-4-11 15,2-1-23-15,2-3-57 0,-2-3-113 16,2-4-125-16,0-2-122 0,0-2-103 0,-2-4-38 16,3-3 28-16,-3-3 93 0,0-1 115 15</inkml:trace>
  <inkml:trace contextRef="#ctx0" brushRef="#br0" timeOffset="-168401.12">14304 7778 329 0,'3'-6'438'16,"-1"4"89"-16,0 8 2 0,0 4-53 0,2 7-70 15,-2 6-84-15,2 5-94 0,1 7-83 16,-1 3-54-16,0 2-33 0,0 2-24 16,3 1-16-16,-3-1-15 0,2 2-23 15,-1-4-60-15,1 0-119 0,0-4-129 0,3-1-153 16,-3-5-85-16,0-1-31 0,-1-5 33 15,-1-1 101-15</inkml:trace>
  <inkml:trace contextRef="#ctx0" brushRef="#br0" timeOffset="-167750.21">15109 7761 7 0,'-2'2'301'0,"-3"0"56"0,3 0 32 0,0 0-50 15,0-2-64-15,2 1-67 16,0-1-66-16,2 2-49 0,2-2-31 0,3 0-22 15,1-2-54-15,1 2-78 0,1-1-86 16,3 1-105-16,0-2-80 0,-3 0-38 0,1 2 17 16,-3 2 54-16</inkml:trace>
  <inkml:trace contextRef="#ctx0" brushRef="#br0" timeOffset="-167571.27">15191 7868 51 0,'-2'2'214'0,"2"-1"11"0,0 1-32 0,2 0-59 16,0-2-51-16,3 0-37 0,1 0-22 15,2-2-34-15,1-1-47 0,-1-1-86 16,3-2-45-16,-3 0-26 0,1 1-9 0</inkml:trace>
  <inkml:trace contextRef="#ctx0" brushRef="#br0" timeOffset="-160717.73">16099 7534 57 0,'-2'-2'198'0,"-2"0"15"15,2 2-33-15,-2 0-27 0,2 0-21 16,-1 0-20-16,1 0-20 0,2 0-20 0,-2 0-24 15,2 0-17-15,-2-1-14 16,2 1-8-16,0 0-2 0,0 0-3 0,0 0 1 16,0 0 5-16,0 0 5 0,0 0 8 15,-2 1 2-15,2 3 7 0,-2 2 1 16,-2 2 0-16,2 3 0 0,-3 4-3 16,1 2 2-16,0 4 3 0,0 4 6 0,-1 2 2 15,1 3 3-15,2 1 4 0,0 1-2 16,0 2-5-16,2-1-2 0,0 1-5 15,2-1-6-15,2-3-4 0,2 0-4 0,3-3-3 16,2 0-6-16,1-4-1 0,1-4 0 16,0-2-3-16,1-2 2 0,1-3 2 15,2-3 4-15,-2-3 6 0,2-2 10 16,-2-3 20-16,2-2 20 0,-3-5 25 0,-1-2 19 16,0-3 12-16,-3-4 1 0,-1-3-7 15,-3-1-18-15,-1-3-20 0,-1-5-23 16,-4-2-15-16,0-1-13 0,-4-3-8 0,-3 1-6 15,1 0-5-15,-3 1-2 0,1 1-3 16,-3 3-2-16,3 0-2 0,-3 4-7 16,1 3-31-16,-3 0-66 0,2 7-106 0,1 2-118 15,1 3-133-15,1 6-78 0,-1 2-19 16,3 6 41-16,2 5 95 0</inkml:trace>
  <inkml:trace contextRef="#ctx0" brushRef="#br0" timeOffset="-160519.57">16470 7938 161 0,'0'23'174'15,"2"-2"-44"-15,0 2-63 0,2-2-72 16,0-2-81-16,1 0-45 0,-1 0-24 15</inkml:trace>
  <inkml:trace contextRef="#ctx0" brushRef="#br0" timeOffset="-159529.08">17052 7498 69 0,'0'0'141'0,"0"-2"-7"15,0 2-9-15,0-2-10 0,0 0-8 16,0 0-8-16,0 1-7 0,0-1-3 16,0 0-2-16,-2 0-1 0,2 0-2 15,-2 0-3-15,0 0-1 0,-3 0 1 0,3 0 2 16,-2 0 3-16,0 2 11 0,-3-1 13 15,-1 1 11-15,-1 0 9 0,1 0 6 16,-3 1-2-16,1 3-4 0,-1 4-12 16,-1-1-15-16,-1 5-13 0,0 3-12 0,0 2-12 15,3 0-15-15,1 4-12 0,1 0-9 16,2 0-9-16,1 0-9 0,1-2-7 16,4 0 1-16,0 0 0 0,4-1-3 15,1-3-3-15,1-2-2 0,2 0 2 0,1-1-2 16,1-3-3-16,-1-1 1 0,1-4-1 15,1 0-1-15,-2-4 0 0,-1-2 1 16,0-2-1-16,1-4 2 0,-3-1 0 0,3-3 1 16,-3-1 0-16,0-2-1 0,1 0 1 15,-1-1 1-15,0-1 3 0,1 2-2 16,-1 2 0-16,1-1 1 0,-1 3 0 0,-2-1 2 16,0 3-4-16,1 1 1 0,-1 1 1 15,0-1 1-15,0 2-2 0,1 2 1 16,-1 1 0-16,-2-1 7 0,2 2 1 15,-2 2 8-15,2 2 6 0,-1 4 7 16,1-1 6-16,-2 7 1 0,0 1-1 0,0 2-2 16,-2 4-1-16,-2 4-6 0,0 2-10 15,-2 2-2-15,-1-1-1 0,-3 3-1 16,2 1-7-16,-3-1-5 0,1 1 4 0,-3-1-4 16,3-2-19-16,-3-1-33 0,0-1-58 15,1-2-77-15,1-2-84 0,1 0-77 16,-1-4-62-16,5-2-68 0,0-3 8 15,0-3 50-15,0-3 68 0,1-4 71 0</inkml:trace>
  <inkml:trace contextRef="#ctx0" brushRef="#br0" timeOffset="-159002.66">17327 7504 153 0,'0'-6'268'16,"0"2"41"-16,0 0-19 0,0 1-19 16,0 1-20-16,0 0-22 0,0 0-18 15,0 0-12-15,0 2-7 0,0 4-7 0,2 0-9 16,0 5-12-16,0 3-14 0,3 5-19 15,-3 4-31-15,2 2-23 0,-2 3-21 16,2 3-14-16,-2 1-13 0,1 3-10 0,-1-3-7 16,0 3-10-16,0-3 1 0,0-1-1 15,0-3-2-15,0 1-10 0,-2-4-12 16,0-2-24-16,0-2-51 0,-2-2-62 16,0-4-60-16,0-3-53 0,-2-3-31 0,-3-3-7 15,-1-2 27-15,-1-4 48 0,-1-3 56 16,-1-5 60-16,-1-1 43 0,-1-3 32 15,2-3 22-15,1 0 17 0,-1-2 14 16,3-2 16-16,1 2 18 0,3-2 23 0,2 2 24 16,2-2 23-16,0 2 24 0,4 2 17 15,0 0 14-15,5-1 7 0,-1 3 1 16,5 2-2-16,0 1-13 0,2 1-19 0,1 0-21 16,1 1-26-16,2 2-23 0,-2 1-21 15,2-1-21-15,-2 2-9 0,0 3-35 16,0-1-67-16,-2 0-103 0,-2 2-110 15,-1 0-135-15,1 2-81 0,-2-2-18 0,-3 2 41 16,-1 0 87-16</inkml:trace>
  <inkml:trace contextRef="#ctx0" brushRef="#br0" timeOffset="-157864.22">18354 7365 56 0,'-5'-4'190'0,"1"2"3"0,0 0-23 0,0 0-19 16,-3 0-15-16,1 0-9 0,0 0-6 15,-1 2-3-15,-1 0 0 0,-1 2-3 16,1 0 1-16,-1 4-5 0,-1 2-1 16,-1 3-3-16,1 2-5 0,-1 3-6 0,3 1-8 15,-1 0-6-15,1 2-16 0,1 0-15 16,3 0-11-16,2-2-9 0,0-2-9 15,0 1-10-15,2-3-2 0,2-2-5 0,0-1-2 16,0-2-2-16,2-1 0 0,3-3 1 16,-1-2 1-16,0-2 0 0,3-2 2 15,-1-2-2-15,1-3 1 0,-1-3-1 16,3 1-1-16,-3-5 0 0,3 3-3 0,-1-3 0 16,1 1 1-16,0 2-1 0,-1-1-1 15,1 3 0-15,-3-1 3 0,3 5-1 16,-3-1 2-16,3 0 3 0,-3 2 8 15,3 2 12-15,-3 2 15 0,1 0 25 0,-1 2 19 16,1 2 17-16,-1 2 7 0,-1 3-3 16,-3 3-7-16,0 1-13 0,-2 6-17 15,-2 2-13-15,-4 2-9 0,0 6-11 16,-3-1-7-16,-1 4-6 0,-5 1-7 0,1-1-8 16,-3 1-5-16,-2-3 3 0,-2 1-4 15,0-1-2-15,-2-1-8 0,-3-3-14 16,3 1-27-16,-2-2-63 0,2-2-96 0,-1-2-108 15,1-2-106-15,2-2-96 0,0-4-33 16,0 0 30-16,2-3 80 0,2-2 100 16</inkml:trace>
  <inkml:trace contextRef="#ctx0" brushRef="#br0" timeOffset="-156372.87">15778 8403 28 0,'-2'0'63'0,"2"0"5"15,-3 0 7-15,3 0 1 0,-2 0 2 0,2 0-3 16,-2 0-7-16,2 0-8 0,0 0-11 16,0 0-10-16,0 0-11 0,0 0-6 15,0 0-2-15,0 0-2 0,0 0 7 0,0 0 6 16,0 0 8-16,0 0 9 15,0 0 8-15,2 0 7 0,-2 0 4 0,2 0 6 16,3 0 4-16,-1 0 6 0,0 0 2 16,0 0 6-16,3 0 4 0,1 0 3 0,3-2 3 15,-1 2 4-15,5-2 3 16,0 0 4-16,4 0 2 0,2-1 2 0,2-1-2 16,3-2-3-16,1 0-6 0,5 1-9 15,4-1-9-15,2 0-9 0,5 0-9 0,3 1-9 16,3-1-10-16,4 2-5 0,6-2-4 15,4 3-2-15,5-1 1 0,6 0-6 16,7 0-1-16,1 0-1 0,5 1-5 0,4-3-4 16,0 0-3-16,4-1 2 15,5-1 1-15,4 0-5 0,1 1-2 0,5-3-5 16,3-1-2-16,1-1-6 0,0 1-3 16,1-2-2-16,-5-1 1 0,-2 3 1 0,-3-3 3 15,-5 3-1-15,-3 0 1 0,-6-1 2 16,-4 3-2-16,-4-1-2 0,-7 2-1 15,-4 1 1-15,-5-1-6 0,-5 3 5 16,-5 1 0-16,-4-2 7 0,-7 2 0 0,-3 0 0 16,-5 1 7-16,-2-1-1 0,-6 0 0 15,-3 0-4-15,-2 0 3 0,-1 1-3 16,-5-1-1-16,0 2-1 0,-4-2-1 0,-1 2 1 16,-3-2 0-16,0 2 1 0,-3 0-2 15,-2 1 0-15,1-1-4 0,-3 0-2 16,-2 2-10-16,0-2-13 0,0 2-21 15,-4 0-48-15,0 2-87 0,-2 0-114 0,0 1-107 16,-1 3-121-16,-1 0-48 0,-2 0 11 16,-1 1 68-16,-1 1 103 0</inkml:trace>
  <inkml:trace contextRef="#ctx0" brushRef="#br0" timeOffset="-145390.78">7140 3610 24 0,'-3'-4'54'0,"3"0"2"0,-2 1 2 16,2-1-1-16,-2 0 2 0,0 0-5 16,0 0-2-16,0 0 2 0,-2 1-3 15,-1-1 0-15,1 0-4 0,0 0 0 16,0 0-4-16,-3 3-2 0,-1-3-2 0,-1 2 0 15,1-2-3-15,-1 2 1 0,-1 0-3 16,-3 0-3-16,0 2-3 0,-1 0-6 16,-3 2-3-16,0 0-6 0,0 0-2 0,-2 2 1 15,-2 2 0-15,-3 1 3 0,1 3 2 16,0-1 1-16,-3 5 4 0,-1-1 1 0,1 2-1 16,-1 0 4-16,-1 4 0 0,1 0-2 15,-1 2-1-15,3 0-4 0,-3 4-1 16,3 0-2-16,0 2 0 0,1 1 3 0,1 3 0 15,0 3 2-15,2 0 3 0,2 4-1 16,0 2 1-16,0 2 0 0,2 2 3 0,2 2 4 16,2-2 2-16,2-1 2 0,3 1 1 15,2 0-1-15,4-2-2 0,-1-2-4 0,6-2-3 16,1 0-4-16,4-2 0 0,3-1 0 16,2-1 2-16,3 0 1 0,4-1 1 15,1-3 3-15,2 1-1 0,4-1-1 16,5-1-2-16,2-3-6 0,4-1 0 0,0-2-2 15,5-2-1-15,1-6 1 0,1 0 3 16,1-5 5-16,3-3 4 0,-1-3 0 16,3-2 4-16,0-6 0 0,2-1 4 0,0-7 5 15,2-1 3-15,-2-6 6 0,2-4-1 16,-2-4 1-16,-2-3-2 0,-1-3-5 16,-1-3-4-16,0-4-9 0,-5 0-3 0,-1-4-3 15,-3 1-4-15,-4-1-4 0,0-2-4 16,-5-2 2-16,-3 3 0 0,-3-3 0 15,-1 2 2-15,-5 1 1 0,-4-1 2 0,-5 0 1 16,-1 2-1-16,-5-1 2 0,-4 1-2 16,-4 0-1-16,-5 0 0 0,-1 2-4 0,-3 0 0 15,-6 1-2-15,-2 2-3 0,-3 1 1 16,-3 4-7-16,-5 2-1 0,-2 3-4 16,-2 2-2-16,-4 3 0 0,-4 3-1 15,-1 4 3-15,-1 3-1 0,-3 3-3 0,0 3-22 16,-2 2-50-16,1 6-71 0,-1 2-84 15,2 4-80-15,3 4-82 0,3 1-71 0,3 2 2 16,2 4 46-16,4 1 68 0</inkml:trace>
  <inkml:trace contextRef="#ctx0" brushRef="#br0" timeOffset="-143813.37">15894 8870 78 0,'-2'-2'149'0,"0"2"-24"0,2-2-21 0,-2 0-23 16,2 0-17-16,0 0-16 15,0 0-16-15,2-2-8 0,-2 1-7 0,2-1 0 16,0-2-3-16,2 2 1 0,-2-1 4 16,3 1-1-16,-3-2 2 0,2 2-1 0,0-1 0 15,0 1 0-15,1-2-1 16,1 2 0-16,-2-2-1 0,3 3 0 0,-3-3-2 15,2 2 1-15,1-2 0 0,-1 3-3 16,0-1 0-16,-2 2-1 0,3 0 0 0,-3 0-2 16,0 2 4-16,1 2 4 0,-1 0 4 15,-2 4 5-15,0 1 0 0,0 3 0 16,-2 3-3-16,-2 4-3 0,0 2-3 16,0 4-5-16,-2 2 2 0,-1 0 4 15,1 3 7-15,0-1 6 0,0 0 12 0,1-1 9 16,1-3 10-16,0 0 3 0,2-4-2 15,2-2-6-15,3 0-9 0,-1-3-9 16,2-1-11-16,3-2-5 0,1-1-6 16,3-2-4-16,0-3-6 0,-1 1-23 0,3-4-44 15,2 0-56-15,-2-2-62 0,2-2-73 16,0-2-64-16,-2-2-15 0,2-1 23 16,-5-3 43-16</inkml:trace>
  <inkml:trace contextRef="#ctx0" brushRef="#br0" timeOffset="-143165.12">16275 8833 49 0,'0'0'104'0,"0"0"-8"0,0 0-2 0,0 0 0 16,0 0 2-16,0 0 2 0,2-1 2 15,-2-1-3-15,2 0-5 0,3-2-8 16,-3 0-11-16,2-2-12 0,2 1-9 0,-2-1-12 15,3 0-11-15,1-1-9 0,-1 1-4 16,1-2-2-16,-2 3-7 0,3 1-2 16,-3 0 0-16,1 0 0 0,-1 2-1 15,0 2-5-15,1 2 2 0,-1 0-1 0,0 2 0 16,1 2-1-16,1-1 2 0,-1 1-1 16,1 0 0-16,0 1-1 0,1-1 1 15,-1 2 2-15,1-3 0 0,-1 3 9 16,1-2 7-16,-3 1 11 0,3 1 10 0,-3 0 12 15,-2-1 10-15,0 1 9 0,1-1 5 16,-1 3 4-16,-2 1-3 0,-2 1-7 16,-2 1-8-16,0 1-12 0,0-1-10 0,-3 2-14 15,-1-2-9-15,0 3-9 0,-1-3-27 16,-1 2-35-16,-3 1-47 0,3-3-50 16,-3 2-56-16,3-2-66 0,-3 1-50 15,1-3-4-15,1-1 26 0,-1-3 39 0</inkml:trace>
  <inkml:trace contextRef="#ctx0" brushRef="#br0" timeOffset="-142733.18">16978 8675 196 0,'0'-2'232'16,"0"1"-6"-16,2-1-16 0,-2 2-6 15,2 2 15-15,0-1 20 0,0 5 14 16,0 4-1-16,0 3-12 0,3 6-27 0,-3 2-48 15,2 4-45-15,0 3-42 0,1 3-34 16,-1 1-51-16,2 3-78 0,-2-1-93 16,3 0-94-16,-1 2-97 0,-2-3-91 0,-2-1-16 15,1-3 41-15,-3-1 72 0</inkml:trace>
  <inkml:trace contextRef="#ctx0" brushRef="#br0" timeOffset="-142498.97">16895 9051 166 0,'-2'-10'248'0,"2"3"31"16,2-3-27-16,2 0-32 0,3 1-29 0,3-2-8 16,1 1-7-16,4-1-16 0,0 1-29 15,2 1-29-15,2 1-26 0,0 0-26 16,0 1-16-16,2 1-13 0,0 0-26 15,0 2-46-15,0 2-56 0,-2 1-64 0,-2-1-61 16,0 2-65-16,-2 2-60 0,-4-1 2 16,-1 3 34-16,-3 2 48 0</inkml:trace>
  <inkml:trace contextRef="#ctx0" brushRef="#br0" timeOffset="-137238.7">17558 8755 35 0,'0'0'58'0,"-2"0"6"16,2 0 7-16,-2 0 2 0,2 0 3 16,0 0 2-16,-3 0 3 0,3 0-1 15,0 0-1-15,-2 0-4 0,2 0-6 0,-2 0-5 16,2 0-7-16,0 0-3 0,0 0-7 15,-2 0-1-15,2 0 1 0,-2 0-6 16,2 0-1-16,0 0-1 0,0 0 0 16,0 0 4-16,0 0 1 0,0 0 5 15,0 0 5-15,-2 0 5 0,2 0 2 0,-2 0 2 16,2 0 1-16,0 0-2 0,0 0-3 16,0 0-6-16,0 0-6 0,0 0-8 0,0 0-3 15,0 0-4-15,0 0-8 0,0 0-2 16,0 0-2-16,0 0-6 0,0-2-6 15,2 1-1-15,0-1 0 0,0 0-2 16,2-2-1-16,1-2 2 0,-1 1-2 0,2-1-3 16,0 0 1-16,3 0-2 0,-3-1-1 15,3 1-1-15,-1 0 2 0,1 3 1 16,-1-3-2-16,1 2 3 0,-1 2-1 16,1-2-1-16,-1 4 0 0,0 0 2 15,-1 0 1-15,-1 2 1 0,1 0 1 0,-1 2 1 16,0 2-2-16,-2-1 1 0,3 5-3 15,-1-1-2-15,1 1 0 0,-1 1-1 16,2 1 1-16,1-1 0 0,1 1 0 16,-1-1 3-16,1-1 12 0,-1 1 18 0,-1-1 24 15,1 1 23-15,-3-2 24 0,-2 5 15 16,-1-1 4-16,-1 2-7 0,-4 1-19 16,-1 3-19-16,-1 0-26 0,-2 0-14 15,-3 0-17-15,1 0-8 0,-1-2-5 0,1 0-6 16,-1 0-15-16,-1-1-39 0,1-3-64 15,1 0-80-15,2 1-84 0,-1-3-79 16,5-1-66-16,0-3-40 0,2-1 24 0,2-4 58 16,-2-2 69-16</inkml:trace>
  <inkml:trace contextRef="#ctx0" brushRef="#br0" timeOffset="-136804">17949 8698 117 0,'2'-11'185'0,"-2"-1"-13"0,3 3-9 15,-3-1-13-15,0 3-12 0,2 1-10 0,-2 0-10 16,0 2-6-16,2 3 0 0,-2-1 18 16,2 2 21-16,2 2 24 0,0 3 19 15,1 5 12-15,-1 1-5 0,0 6-20 16,0 2-29-16,1 2-35 0,-1 4-32 0,0 2-27 15,0 1-21-15,-2-1-14 0,3 2-9 16,-3-3-13-16,2 1-27 0,-2 0-35 16,0-4-46-16,-2-1-54 0,2-3-53 0,-2 0-39 15,0-3-19-15,-2-3-3 0,0-2 14 16,0-3 28-16,-2-4 31 0,-3-2 34 16,1-4 34-16,-2-4 32 0,-1-1 29 15,-1-5 22-15,1-1 22 0,-2-4 14 0,3 0 14 16,0-3 14-16,1 0 17 0,3 0 18 15,2 1 19-15,0 0 18 0,4 0 15 16,0 2 8-16,2 2 10 0,3 2 2 0,1-1-5 16,0 3-9-16,5-1-15 0,0 5-19 15,0-1-18-15,3 2-23 0,-1 3-44 16,2-1-54-16,2 4-64 0,0 0-77 16,-2 2-69-16,0 0-32 0,0 1 10 0,0 3 34 15</inkml:trace>
  <inkml:trace contextRef="#ctx0" brushRef="#br0" timeOffset="-136646.08">18438 8851 156 0,'7'9'240'0,"-1"3"6"16,-2-1-41-16,0 0-40 16,1 3-41-16,-1-3-35 0,0 1-44 0,3-1-53 15,-3-1-57-15,2-1-66 0,0-1-79 16,1-1-41-16,-3-3-11 0,2-2 19 15</inkml:trace>
  <inkml:trace contextRef="#ctx0" brushRef="#br0" timeOffset="-136243.1">18673 8611 40 0,'2'-10'249'0,"0"1"38"16,1 3-2-16,-3 0-33 0,2 2-26 15,0 2-20-15,0 2-13 0,2 4-3 16,0 0-4-16,1 4-5 0,1-1-11 16,-2 5-13-16,3 1-23 0,-3 2-27 15,2 1-21-15,-2 1-19 0,1 2-20 0,-3-2-16 16,2 0-13-16,-2 0-11 0,-2 0-24 16,2-1-37-16,-2-3-48 0,-2 0-49 15,0 1-43-15,-2-3-36 0,-3-2-20 0,1-1 5 16,-2-4 21-16,-3 0 28 0,0-4 33 15,1-2 36-15,-3-2 34 0,3-4 28 16,-3 1 26-16,2-3 21 0,3 1 20 16,-1-3 18-16,3 1 19 0,2-1 20 0,2 1 19 15,0 0 21-15,4-1 16 0,0 3 10 16,4 1 5-16,0-2-3 0,5 3-10 16,0-1-18-16,1 3-20 0,3-3-20 0,0 2-21 15,2 0-40-15,0 1-65 0,0-1-72 16,2 0-75-16,2 1-88 0,0-3-64 15,2 2-7-15,-1-1 36 0,1 1 57 16</inkml:trace>
  <inkml:trace contextRef="#ctx0" brushRef="#br0" timeOffset="-135044.73">19937 7862 245 0,'-6'0'338'15,"-3"0"60"-15,3 0-17 0,-1 2-48 16,3-2-58-16,0 0-63 0,0 0-88 16,2 2-119-16,2-2-125 0,2 2-110 0,0 1-121 15,0-1-63-15,0 2-12 0,0 2 43 16,0 0 68-16</inkml:trace>
  <inkml:trace contextRef="#ctx0" brushRef="#br0" timeOffset="-134878.57">19895 8003 243 0,'-5'6'302'16,"3"-1"26"-16,0 1-57 0,0-2-57 0,2 0-59 15,2-1-51-15,2 1-39 0,3 0-32 16,1-2-55-16,3-2-73 0,1 0-101 0,3-2-79 15,-2 0-46-15,0-2-14 0,-1-1 26 16</inkml:trace>
  <inkml:trace contextRef="#ctx0" brushRef="#br0" timeOffset="-133807.51">20652 7369 100 0,'-2'-2'128'0,"-2"-2"-14"0,2 2-16 16,-2 0-15-16,2 0-12 0,-3 0-12 16,3 2-10-16,0-2-8 0,0 2-2 15,0 0-4-15,0 0-1 0,-3 2-2 16,3 2 2-16,-2 4 0 0,0 1 0 0,-2 4 7 15,-1 5 9-15,1 3 9 0,-1 3 8 16,1 3 9-16,0 2 8 0,-1 3 3 16,3 0 3-16,0 1-1 0,2-3-3 0,2 1-9 15,2-3-13-15,2-3-12 0,3-2-13 16,1-2-11-16,3-6-7 0,-1-2-7 16,5-3 0-16,0-4-2 0,2-4 1 15,0-4 4-15,0-6 7 0,2-1 16 0,0-7 22 16,-2-3 22-16,0-2 29 0,-3-2 24 15,-1-3 13-15,-4-1-3 0,-5 0-8 16,-2-1-14-16,-2-1-29 0,-6 1-23 16,-3 3-24-16,-1 0-13 0,-1 4-15 0,-4 2-9 15,0 4-11-15,0 4-35 0,1 3-72 16,-3 2-113-16,2 6-115 0,2 2-128 16,3 2-76-16,1 2-13 0,3 1 49 0,2 1 98 15</inkml:trace>
  <inkml:trace contextRef="#ctx0" brushRef="#br0" timeOffset="-133603.03">21059 7576 147 0,'-2'10'257'16,"-1"3"19"-16,-1 2-43 0,2 2-61 0,-2 1-55 15,4-1-62-15,0 0-67 0,2-2-72 16,2 0-92-16,0-1-60 0,3-3-30 16,-1-1 1-16</inkml:trace>
  <inkml:trace contextRef="#ctx0" brushRef="#br0" timeOffset="-133166.61">21495 7300 172 0,'-7'-6'297'0,"-1"4"60"15,-1 0-7-15,-1 4-17 0,-3 0-26 16,0 2-31-16,1 2-48 0,-1 1-51 15,0 3-51-15,1-1-43 0,1 1-31 16,1-1-24-16,1 1-13 0,1-2-8 0,3 1-4 16,1-1-6-16,2-3-1 0,2 1 4 15,0 0-4-15,2-4 1 0,2 0 2 16,3-2 1-16,-1 0-2 0,0-4 0 0,3 0 3 16,-1-2-2-16,3 1-3 0,0-1 2 15,-1 2 1-15,1-2-1 0,-1 5-2 16,1-1 3-16,2 2 2 0,-3 3-1 15,3 1 2-15,-3 4 10 0,3-1 16 0,-2 5 18 16,-3-1 15-16,1 3 15 0,-5-1 9 16,0 2 2-16,-2 2-10 0,-2 1-14 15,-2-1-13-15,-2 2-13 0,-2 2-10 16,-3 0-13-16,1 0-7 0,-3 0-13 0,0 0-27 16,-1-1-59-16,1 0-98 0,1-1-107 15,-1-2-110-15,2-2-105 0,3-2-35 16,0-3 26-16,-1-4 81 0,5-5 98 0</inkml:trace>
  <inkml:trace contextRef="#ctx0" brushRef="#br0" timeOffset="-132732.47">21757 7302 280 0,'4'-8'390'0,"1"1"65"15,-1 3-2-15,-2 0-41 0,0 4-54 16,0 4-70-16,3 3-73 0,-1 3-58 16,0 3-51-16,0 3-36 0,0 1-28 0,1 2-15 15,-1 2-13-15,0 2-12 0,0-2-16 16,1 1-32-16,-1-1-41 0,-4 0-58 16,0-2-50-16,0 0-41 0,-4-1-30 15,-1-3-5-15,-1-2 15 0,-2-3 34 0,-3-3 39 16,0-1 36-16,-1-4 32 0,-3-4 31 15,2 0 23-15,-2-4 21 0,3-3 12 16,-3-1 10-16,2-3 12 0,3 0 11 16,-1-3 16-16,5 1 10 0,-1-2 16 0,5 2 19 15,2-2 16-15,2 1 13 0,3-1 10 16,3 2 13-16,0 2 6 0,5-1 11 16,0 3 10-16,2 1 6 0,-1 3 1 0,3-1-12 15,2 2-16-15,1 1-22 0,-1 1-24 16,0 2-22-16,2 0-21 0,-2 0-33 15,2 2-66-15,-2 0-82 0,2 2-95 16,-2-2-102-16,0 0-86 0,-2 0-24 0,-2 2 33 16,-4-2 65-16</inkml:trace>
  <inkml:trace contextRef="#ctx0" brushRef="#br0" timeOffset="-131451.36">20394 8060 35 0,'0'0'65'0,"0"0"1"16,2 0 5-16,-2 0 5 0,2 0 6 0,3 0 5 15,-1 0 2-15,2 0-1 0,0 0 0 16,5 0 4-16,2 0 7 0,2 0 11 15,4-2 14-15,4 2 18 0,4-2 21 0,9 0 33 16,7 0 26-16,8-1 12 0,8-3-4 16,9-2-11-16,6-1-25 0,6-3-40 15,7-1-41-15,4-2-35 0,2 0-22 0,4-1-12 16,3-1-13-16,1 0-7 0,1 0-6 16,2 2-3-16,-3-1-5 0,1 1-6 15,-5 2 2-15,-4 1-2 0,-4 1-2 0,-6 0 1 16,-7 3 3-16,-4 0 0 0,-8 3 1 15,-7-1-3-15,-9 2-1 0,-5 2 3 16,-7 0-1-16,-7 0 0 0,-3 2-6 16,-5 2-14-16,-6-2-41 0,-3 2-84 0,-3 2-101 15,-3 0-101-15,1 0-98 0,-7 1-77 16,0-1-5-16,-5 0 55 0,1 0 86 16</inkml:trace>
  <inkml:trace contextRef="#ctx0" brushRef="#br0" timeOffset="-129869.72">20987 8374 45 0,'2'0'59'0,"-2"-2"-7"16,0 2-4-16,0 0-1 0,0 0 1 16,0 0-1-16,0 0-1 0,0 0-3 15,0 0-2-15,0 0-2 0,0 0-4 16,0 0-5-16,0 0-1 0,0 0-1 0,0 0-3 15,0 2-3-15,0 0-1 0,0 2 1 16,2 2 0-16,-2 0 4 0,2-1 6 16,0 3 7-16,0 1 4 0,3 1 6 15,-1 3 7-15,0 1 7 0,2 1 4 0,3 2 6 16,-1 0 7-16,1 0 4 0,-1 2 2 16,1-2 0-16,-1 1 3 0,-1-1 0 15,-1 0-4-15,0 0-4 0,-2 0-8 16,-1 0-10-16,-1-1-14 0,-2-1-13 0,-2 0-11 15,-1-2-9-15,-1-1-17 0,-2-1-26 16,-3 1-34-16,1-5-36 0,-3 1-36 16,-1-2-38-16,-1-4-22 0,0-2-10 0,-2-2 1 15,1-6 10-15,-1-2 12 0,0-1 22 16,2-4 23-16,1-2 29 0,-1-2 28 16,4 0 27-16,1 0 32 0,4-1 28 15,0 3 25-15,4 0 21 0,2 0 16 0,4 2 13 16,0 1 3-16,5 1-6 0,-1 2-8 15,5 1-12-15,0 1-13 0,2 1-13 16,2 0-24-16,0 1-37 0,2 1-50 16,3 0-63-16,-3 1-34 0,2-1-17 0</inkml:trace>
  <inkml:trace contextRef="#ctx0" brushRef="#br0" timeOffset="-129390.96">21406 8380 99 0,'-2'4'205'0,"2"2"-12"0,-2 1-21 16,0 3-21-16,-1 3-22 0,1 2-18 15,0 4-21-15,0 0-13 0,0 4-13 0,0 0-11 16,2 0-12-16,2 0-6 0,2 0-7 16,0 0-6-16,1-4-6 0,1 0-3 15,0-2-1-15,1-2-3 0,1-2-1 16,1-3-2-16,-1-1-1 0,1-3-1 0,-1-2 2 15,0-2-1-15,1-2 0 16,-1-2 2-16,-1-2 0 0,-3-2-2 0,-2-1 1 16,-2-3-4-16,-2 1 1 0,-2-3-3 15,-5-1 2-15,1-2-1 0,-3 0-1 0,-1-1 2 16,-1-1-1-16,-2-2-2 0,-2 0-3 16,2-2 1-16,0 0-2 0,1 0 0 15,-1-2 1-15,2 0 2 0,3 1 0 0,-1 1 0 16,2 0-2-16,3 0 2 15,2 2-2-15,2 2-1 0,2-1 0 0,0 3 5 16,2 2 5-16,0 1 12 0,2 1 18 16,0 3 20-16,3 1 22 0,-1 1 26 0,3 2 22 15,-3 2 11-15,2 4 4 0,1 4-4 16,-1 2-13-16,-1 1-22 0,-1 4-23 16,0 5-26-16,-1 1-53 0,-1 0-86 15,0 4-101-15,-2-3-110 0,0 3-116 0,3-2-57 16,-3 0 3-16,2-2 54 0,0-2 82 15</inkml:trace>
  <inkml:trace contextRef="#ctx0" brushRef="#br0" timeOffset="-129218.87">21626 8458 41 0,'2'6'294'16,"-2"3"48"-16,0 1 34 0,2 3-66 15,-2 1-64-15,2-1-69 0,3 2-85 16,-1-1-100-16,0-1-94 0,5 0-98 0,-3-3-103 16,2-1-53-16,1-3 0 0,-1-2 35 15</inkml:trace>
  <inkml:trace contextRef="#ctx0" brushRef="#br0" timeOffset="-128830.66">21948 8251 22 0,'2'-6'311'15,"-2"0"56"-15,0 2 47 0,2 2-20 0,-2 2-28 16,2 2-46-16,2 2-53 0,1 4-42 16,-1 1-34-16,2 5-46 0,0-1-47 15,1 4-33-15,-1 0-22 0,1 2-12 16,-1 2-13-16,0-2-8 0,1 2-5 0,-1-2-11 15,-2 0-14-15,-2 0-26 0,0 0-37 16,-2-3-40-16,0-1-43 0,-2 0-35 16,-2-3-31-16,-2-1-13 0,-1-3 6 0,1-1 21 15,-5-3 30-15,1-2 34 0,-3-2 39 16,0-2 35-16,1-2 27 0,-1-1 21 16,0-3 15-16,1-2 17 0,-1 1 18 15,4-1 19-15,1-1 19 0,4-1 22 0,2 1 21 16,2 2 14-16,2-1 7 0,2 0 5 15,2 3-1-15,3-1-10 0,4 1-15 16,-1-1-21-16,1 2-16 0,2-1-23 16,2 1-53-16,0 0-77 0,0 1-87 0,-1 1-106 15,4-2-81-15,-1-2-41 0,2 1 15 16,4-1 55-16</inkml:trace>
  <inkml:trace contextRef="#ctx0" brushRef="#br0" timeOffset="-128386.71">23173 7540 207 0,'-4'2'281'0,"0"0"21"0,0 0-50 0,4 0-49 15,0-2-54-15,0 2-45 0,4-2-30 16,0 1-22-16,2-1-38 0,3 2-56 15,-1-2-68-15,3 2-83 0,-1-2-78 16,-1 2-38-16,-3 2-5 0,1-2 34 0</inkml:trace>
  <inkml:trace contextRef="#ctx0" brushRef="#br0" timeOffset="-128207.84">23209 7647 136 0,'-2'2'213'0,"2"-1"2"0,2 1-49 0,2 0-46 16,3 0-38-16,1 0-21 0,3-2-19 16,-1 2-27-16,5-2-44 0,0 0-65 15,-2 0-74-15,2-2-42 0,-5 2-22 0,1-2-1 16</inkml:trace>
  <inkml:trace contextRef="#ctx0" brushRef="#br0" timeOffset="-118703.67">24158 7249 119 0,'0'-2'128'0,"-3"0"-21"0,3 0-17 16,-2 0-15-16,2 0-13 0,-2 0-11 15,0 2-11-15,2-2-9 0,-2 2-6 16,2-2-3-16,0 2-2 0,0-2 0 15,0 2 5-15,0-2 7 0,0 2 11 0,0 0 12 16,-2 0 19-16,2 0 13 16,-2 0 7-16,2 0 3 0,-2 0-5 0,-3 2-4 15,3 0-5-15,-2 0-6 0,-2 2-1 16,-1 2 0-16,-1 1 4 0,-1 3 0 0,1 1 1 16,-3 3 6-16,-1 3-1 0,1 0 2 15,-2 4 1-15,3 2-2 0,-1 1-2 16,1 3-8-16,-1 2-2 0,3-1-10 0,1 3-10 15,3 1-9-15,2-1-11 0,2-1-9 16,2 1-12-16,2-3-2 0,3-1-4 16,1-4-1-16,3 0-1 0,1-4 0 15,3-4 2-15,2-2 3 0,2-3 2 0,0-5 2 16,0-1 2-16,2-4 4 0,-2-4-2 16,3-3 1-16,-3-5 0 0,0-3 0 15,-2-2 3-15,-3-2 4 0,-1-2 3 16,-2-4-3-16,-3 0 5 0,-1-1 3 0,-5-3 1 15,-2 1-3-15,-2-1-11 0,-3-1 2 16,-3-1-5-16,-1 3-9 0,-1-1-6 16,-3 4-9-16,-2 4 6 0,3 4-21 0,-3 4-59 15,0 5-110-15,0 2-121 0,0 6-127 16,3 4-98-16,1 4-37 0,0 1 32 16,3 3 92-16,4 3 116 0</inkml:trace>
  <inkml:trace contextRef="#ctx0" brushRef="#br0" timeOffset="-118518.78">24378 7664 91 0,'2'23'202'16,"0"1"9"-16,0 3-59 0,2-2-49 15,0 2-35-15,1-3-28 0,-1 1-39 16,0 0-64-16,0-2-77 0,-1-2-41 15,1-2-22-15,-2-2-8 0</inkml:trace>
  <inkml:trace contextRef="#ctx0" brushRef="#br0" timeOffset="-117702.92">24947 7081 118 0,'-2'0'200'0,"2"4"-7"16,-2 1 1-16,2 3 5 0,-2 5 12 0,2 6 19 15,-2 4 16-15,2 4 0 0,-3 5-15 16,3 3-25-16,-2 3-35 0,2 2-37 16,0 2-43-16,2 0-32 0,1-1-24 0,-1 3-36 15,2-2-69-15,0 2-91 0,0-2-92 16,1 0-95-16,-1-4-91 0,0-2-26 16,0-2 34-16,1-5 72 0</inkml:trace>
  <inkml:trace contextRef="#ctx0" brushRef="#br0" timeOffset="-117123.5">25411 7022 72 0,'-3'-2'182'0,"1"-2"-19"0,-2 2-13 0,2 0-14 15,-2 2-14-15,2-2-18 0,-3 2-18 16,1 0-19-16,0 2-17 0,0 0-13 16,-1 4-3-16,-1 0 1 0,2 3 8 15,-2 5 13-15,-1 3 15 0,-1 4 20 0,-1 3 20 16,1 7 18-16,-1 1 20 0,1 6 17 16,-1 0 7-16,3 4-1 0,0 0-16 15,-1 0-19-15,5 2-31 0,2-2-31 16,4-2-24-16,3 0-23 0,1-4-11 0,3-4-7 15,2-1-6-15,1-4-3 0,1-5-2 16,2-2 1-16,2-5 0 0,-2-4-1 16,2-3 1-16,-2-6 2 0,0-2 2 0,0-6 0 15,-2-2-3-15,0-1 1 0,-5-4-1 16,-1-3-1-16,-3 1 0 0,-2 0 8 16,-2 1 19-16,-4 1 14 0,-2 2 11 15,-2 3 6-15,-3 2 2 0,-1 3-7 0,-5 4-17 16,0 3-13-16,-4 6-11 0,2 1-6 15,-2 3-17-15,0 1-53 0,2 2-113 16,4-2-142-16,3-1-147 0,3-3-80 16,5-3-30-16,2-3 31 0,4-3 101 0</inkml:trace>
  <inkml:trace contextRef="#ctx0" brushRef="#br0" timeOffset="-116340.72">25739 7199 145 0,'-2'-4'165'0,"2"0"-14"16,0 1-15-16,0-3-10 0,2 0-3 15,0 0-9-15,2 1-3 0,0-3-6 16,3 2 2-16,1-1 1 0,1 1-2 0,-1 0 3 16,3 1 2-16,1 1 0 0,1 0-6 15,0 0-6-15,2 2-8 0,-1 2-10 16,3 0-10-16,-2 2-12 0,0 0-8 15,-2 4-3-15,-1 1-3 0,-1 3 2 0,-3 3-1 16,-1 3 5-16,-3 1 2 0,-2 4 1 16,-4 1 4-16,-2 3-1 0,-5 2 4 15,1 0-4-15,-3 1-4 0,1 1-5 0,-3-3-9 16,0 3-8-16,0-4-11 0,3 0-6 16,1-5-3-16,3 1-3 0,2-3-3 15,2-3-1-15,2-2 0 0,4-1 2 16,0-1-2-16,5-3 0 0,1-1 1 0,3-3-1 15,2 0 1-15,2-2-1 0,2-2-2 16,0-2-2-16,0 0 1 0,0 0-5 16,0-2-40-16,-2 2-89 0,0-1-116 15,0 1-133-15,-2-2-109 0,-3 2-51 0,1-2 8 16,-5 0 73-16,3 0 108 0</inkml:trace>
  <inkml:trace contextRef="#ctx0" brushRef="#br0" timeOffset="-113375.15">27019 6988 4 0,'0'-2'169'0,"2"2"-3"0,-2 0-16 0,2 0-18 15,-2 0-17-15,3 0-15 0,-3 0-15 16,2-2-15-16,-2 2-13 0,2 0-10 15,-2 0-2-15,2 0 3 0,-2 0 15 16,2 0 21-16,0 2 26 0,0-2 27 0,3 3 31 16,-3 1 25-16,2 2 9 0,-2 2 0 15,2 1-12-15,-2 4-18 0,0 3-31 16,1 1-33-16,-1 4-27 0,0 0-23 0,-2 2-19 16,2-1-15-16,0 3-9 0,0-2-5 15,0-2-6-15,0 0-5 0,1 0-1 16,-1-2 2-16,2-2-1 0,-2-2 3 15,0 1-3-15,0-5 3 0,0 0 1 0,0-3-2 16,1 0 0-16,-3-3-1 0,2 1-1 16,-2-2 2-16,2 0-2 0,-2 0-1 15,2-3 1-15,-2-1 1 0,2 0 3 16,0-1-3-16,0-3-2 0,3-2 0 0,-3-2 0 16,2 1 1-16,0-3 0 0,2 1-1 15,-1-3 4-15,1-1-1 0,0 0 1 16,1-1-4-16,-1 1 1 0,0 0 1 0,1-1 0 15,-1 3 1-15,0-1-1 0,1 1 4 16,-1 2-1-16,-2 1-5 0,1 2 1 16,-3 0-3-16,2 3 4 0,-2-1 0 15,0 2 0-15,-2 2 1 0,2 0 0 0,0 2 2 16,1 2-1-16,-1-1-2 0,0 1 0 16,0 0-1-16,2-2 2 0,-2 2-1 15,3-2-2-15,-1-2 1 0,2 0 1 0,0 0 1 16,3-2 1-16,-1-2 0 0,3-2 1 15,-3 1-1-15,3-1-1 0,-3-2 1 16,1 3-1-16,-1 1 0 0,-1 0 1 0,-3 2 1 16,0 2 3-16,0 2-1 0,1 2-2 15,-1 1 1-15,0 1-4 0,0 2-19 16,1-1-49-16,-1 1-74 0,0-2-84 16,2 1-75-16,-1-3-67 0,1 0-34 15,2-2 2-15,1-4 41 0,2 0 61 0,-3-4 67 16,3 1 58-16,-3-5 55 0,3 1 49 15,-3-1 42-15,1-1 35 0,-3 1 29 16,0 1 29-16,1-1 21 0,-3 1 16 16,0 1 13-16,-2 0 14 0,0 3 10 0,0 1 9 15,1-2 5-15,-3 2-6 0,0 2-11 16,0 2-18-16,0 4-24 0,-3 0-23 0,-1 4-18 16,2 1-8-16,-2 4-1 15,2 1-4-15,2 1-1 0,-2 0-1 0,2 0-1 16,2 1-5-16,2-3-5 0,0 0 0 15,0-1 2-15,3-3 3 0,1 1 9 16,1-4 10-16,1-1 14 0,3-3 9 0,0-2 9 16,-1-2 5-16,3-3 2 0,0-3-6 15,0-3-7-15,0-1-8 0,-1-3-4 16,-1 0-9-16,-2-3-5 0,-1-1-5 16,-3 0-5-16,-1 0-4 0,-4 2-6 0,-2 0-7 15,-2 2-8-15,-2 1-8 0,-5 3-32 16,1 2-72-16,-5 1-101 0,0 4-108 0,1 2-124 15,1 2-79-15,-1 0-15 0,1 0 45 16,0 0 86-16</inkml:trace>
  <inkml:trace contextRef="#ctx0" brushRef="#br0" timeOffset="-113158.66">27800 6873 203 0,'7'0'255'16,"-1"4"13"-16,0 4-14 0,1 3-12 0,-3 8-16 15,0 4-24-15,0 7-35 0,-1 5-42 16,-3 3-37-16,0 2-39 0,0 0-63 16,0 2-91-16,2-2-110 0,-2-4-102 15,0 0-56-15,0-3-23 0,-2-1 28 16</inkml:trace>
  <inkml:trace contextRef="#ctx0" brushRef="#br0" timeOffset="-97144.25">20752 5008 49 0,'0'0'56'0,"0"0"-10"16,0 0-6-16,0 0-9 0,-2 0-7 15,2 0-1-15,0 2-1 0,-2-2 2 0,2 2 4 16,-3 0 4-16,1 0 4 0,0 0 2 16,-2 2-1-16,2-3-2 0,-2 3-1 15,-1 0 1-15,1 0 1 0,-2 2 1 16,2-3 4-16,-3 3 3 0,1 0-2 0,0 0-2 16,-1-1-2-16,1 3-1 0,-1-2-1 15,1 1 2-15,0 3 1 0,-3-1 6 16,3 1 4-16,-2 1 2 0,1 3 2 0,1-1-2 15,-1 0-1-15,1 3-1 0,0 1-3 16,2-2-5-16,-1 2-4 0,1 2-4 16,2-2-2-16,2 4-3 0,0-2-2 15,2 2 0-15,0 0 0 0,2 0-1 0,3-2-3 16,-1 0-4-16,3-2-2 0,-1-1 0 16,1-3-4-16,1-2 1 0,3-1 3 15,-3-3 6-15,3-3 4 0,0 0 5 0,-1-2 9 16,1-4 14-16,0-2 19 0,0-1 18 15,-1-5 18-15,1-3 13 0,0-3 6 16,-3-1-3-16,3-4-10 0,-5 0-16 16,1-3-18-16,-3-1-12 0,1-2-10 0,-5-1-10 15,0 1-10-15,-2 0-5 0,-2 1-8 16,-3 1-3-16,-1 2-7 0,0 2-5 16,-1 2-3-16,-1 2-4 0,-1 4-33 15,1 1-86-15,0 3-115 0,-1 3-121 0,3 2-125 16,-1 2-63-16,1 2-4 0,0 4 64 15,4 2 103-15</inkml:trace>
  <inkml:trace contextRef="#ctx0" brushRef="#br0" timeOffset="-96984.16">20997 5262 115 0,'-2'11'155'0,"0"0"-47"16,2 3-51-16,2-3-58 0,0 3-75 15,0-3-39-15,1 2-22 0</inkml:trace>
  <inkml:trace contextRef="#ctx0" brushRef="#br0" timeOffset="-96464.06">21302 5020 12 0,'-2'-2'215'0,"2"2"29"16,0 0-6-16,0 0-20 0,0 0-11 15,0 4-8-15,0 1-7 0,-2 5-9 16,2 1-15-16,-2 4-24 0,2 3-30 0,-2 3-28 15,2 3-26-15,-2 1-22 0,2 2-15 16,0-1-11-16,0 3-13 0,0 2-47 16,0-1-62-16,0 0-77 0,0-1-86 0,0 0-89 15,0-5-42-15,0-1 16 0,2-2 47 16</inkml:trace>
  <inkml:trace contextRef="#ctx0" brushRef="#br0" timeOffset="-96095.2">21512 5058 229 0,'-2'-8'273'0,"-3"2"20"0,3 3-33 15,-2 1-27-15,2 2-23 0,-2 4-27 0,-1 3-28 16,1 5-30-16,0 3-30 0,0 2-27 15,-1 2-24-15,3 2-18 0,2 2-12 16,2 0-5-16,1 0-5 0,-1-1-4 0,2-1 1 16,2-2-1-16,1 0 2 0,-1-3-3 15,2-3-1-15,3-2 2 0,-2-1-2 16,1-2 2-16,-1-3 0 0,1-3 3 16,-1-2 0-16,1-2 1 0,-1-1 6 0,1-3 1 15,-1-2 10-15,-3 1 27 0,0-1 41 16,-3 0 32-16,-1 3 19 0,-2-1 9 15,-2 0 1-15,-3 4-26 0,-3 2-37 16,-1 4-32-16,-3 4-26 0,-1 3-16 0,0 2-41 16,1 3-87-16,-1-1-127 0,4 2-143 15,1-2-108-15,2 1-55 0,1-3-3 16,5-2 66-16,0-1 116 0</inkml:trace>
  <inkml:trace contextRef="#ctx0" brushRef="#br0" timeOffset="-95673.99">21916 5063 27 0,'-4'-5'215'16,"2"1"21"-16,0 2-21 0,-1-2-44 0,1 2-34 15,2 0-37-15,0 2-24 0,0 0-18 16,2 0-16-16,1 0-16 0,-1 2-10 0,2 2-5 16,0 0-5-16,0 0-2 0,1 3 0 15,-1 1 2-15,0 2 2 0,-2 1 5 16,-2 2 9-16,0 4 11 0,-2 1 16 15,-2 1 22-15,2 2 27 0,-3 0 27 0,1 0 26 16,0-1 18-16,0 1 5 0,0 0-6 16,4-3-22-16,0-1-24 0,2-2-26 15,4 0-25-15,0-3-19 0,5-1-13 16,2-1-8-16,1-5-8 0,5 1-7 16,1-4-9-16,-1 0-56 0,0-2-103 0,2-2-122 15,-4-2-145-15,0-2-76 0,0 1-37 16,-5-3 32-16,1 0 86 0</inkml:trace>
  <inkml:trace contextRef="#ctx0" brushRef="#br0" timeOffset="-94112.32">22665 5041 147 0,'-2'0'194'0,"0"2"-29"15,0-1-30-15,2 3-29 0,-2 0-21 16,2 0-18-16,0 3-12 0,0 1-9 16,0 0-13-16,2 1-7 0,0 3-7 0,0-1-4 15,0 1-1-15,3 1-1 0,-3 0 1 16,2 1-1-16,-2-1 0 0,2 0 0 15,-2 2 1-15,0-1 3 0,1-1 2 16,-1 0 4-16,0-1 6 0,0-1 5 0,0 1 3 16,-2-3 3-16,2-1 1 0,-2 0-3 15,2-3-4-15,-2 1-6 0,0-2-4 16,2 0-6-16,-2-1-3 0,0-1-3 16,0-2-3-16,2 0 0 0,-2 0-1 0,3-2-3 15,-1-1 0-15,0-3-1 0,0 0-2 16,0 0-1-16,0-1 1 0,2-3-2 15,-1 1-2-15,1-1 2 0,0 1-1 0,0-1 1 16,0 3-1-16,-1-3 2 0,1 2 3 16,-2 1-3-16,0-1 0 0,0 1 0 15,0 1 1-15,0 2 2 0,1 0 4 16,-3 0 6-16,2 3 10 0,-2-1 8 0,0 0 8 16,0 2 2-16,0 0 0 0,0 0-2 15,0 2-5-15,0 1-9 0,0 1-6 16,2 0-8-16,-2 0-5 0,2 0-5 15,2-1-2-15,-2-1 0 0,2 2 1 0,1-2 0 16,-1 0 3-16,2-2-2 0,-1 0 0 16,1 0 0-16,0-2-2 0,-2 2 0 15,3-2-3-15,-3 2 3 0,0 0 1 0,0 0 1 16,1 0 0-16,-3 4 3 0,2 0 0 16,-2 0-3-16,0 1 0 0,3 3-2 15,-3-2 1-15,2 1-7 0,2-1-17 16,-2 0-25-16,3-1-26 0,1-3-27 0,1 0-24 15,-1-4-14-15,1-1 5 0,1-1 18 16,1-4 21-16,-1 0 24 0,1 1 22 16,-3-3 21-16,-1 1 13 0,-1 1 13 15,1 1 15-15,-3-1 23 0,-2 2 21 0,-2 2 14 16,0 3 11-16,0-1 5 0,-2 4 2 16,-2 1-9-16,1 3-7 0,-1 2-7 15,0-1-7-15,0 3-8 0,2 1-11 16,-1-1-8-16,3 1-11 0,0-1-8 0,3-1-4 15,-1-1-2-15,2-1 0 0,2 1 0 16,1-4 4-16,-1 0 3 0,2-2 9 16,1-2 12-16,-1-2 14 0,3-4 14 0,-3 0 15 15,3-1 15-15,-2-3 11 0,-1-1 7 16,0-3 0-16,1 1-4 0,-5 0-4 16,0-1-12-16,-2 1-12 0,1 0-17 15,-6 1-14-15,1 1-12 0,-2-1-15 0,-2 5-16 16,-3-1-57-16,-1 2-90 0,1 5-108 15,-1-1-118-15,1 2-107 0,1 2-50 16,-1-1 17-16,3 1 70 0,2 2 98 16</inkml:trace>
  <inkml:trace contextRef="#ctx0" brushRef="#br0" timeOffset="-93927.98">23230 4980 268 0,'3'2'323'0,"-1"1"45"16,0 5-28-16,0 3-60 0,-2 5-53 15,0 3-50-15,0 2-43 0,0 3-47 16,0 1-64-16,2 4-87 0,0-3-104 0,2 3-114 16,1-2-86-16,-1-3-39 0,-2 1 5 15,0 0 52-15</inkml:trace>
  <inkml:trace contextRef="#ctx0" brushRef="#br0" timeOffset="-92720.22">20631 5707 33 0,'-2'0'85'15,"2"0"-13"-15,0-2-4 0,0 2 2 0,0-1 2 16,0 1 2-16,2-2 1 0,2 0-3 16,-1 0-5-16,3 0-2 0,0-2-2 15,1 2 1-15,1-2-3 0,3 1 4 0,1-1 7 16,5 0 11-16,2 0 9 0,2 0 9 15,7 1 5-15,2-3 8 0,3 2 6 16,6 0-1-16,3 0 10 0,2 1 6 16,7 1 13-16,2 0 0 0,4 0-4 15,5 2-8-15,1 0-17 0,7 0-13 0,2 0-16 16,2 0-16-16,4-2-8 0,3 2-7 0,3 0-13 16,3 0-8-16,2 0-3 0,2 0-3 15,2-2-9-15,0 0-4 0,-2 0-3 16,0-2-1-16,0 1-4 0,-2-1-1 15,-2 0 3-15,0 0 0 0,-2-1 1 16,-3 1-1-16,-1-2 3 0,-3 2-6 0,-2-2-4 16,-4 1-2-16,-2-1 2 0,-7 2-5 15,-3-1-1-15,-5 1 7 0,-7 0-1 16,-5 0 1-16,-5 0-3 0,-4 2 3 0,-7 0 1 16,-4 1-2-16,-1-1-1 0,-5 0 3 15,-5 2 0-15,1-2-4 0,-5 2 1 16,1-2-4-16,-3 2-1 0,1 0-1 15,-3 0-9-15,-2 0-18 0,-2 2-50 0,-4-2-82 16,-1 4-103-16,1-2-108 0,-2 1-116 16,0 1-61-16,-3 0 2 0,-1 0 62 15,-3 0 92-15</inkml:trace>
  <inkml:trace contextRef="#ctx0" brushRef="#br0" timeOffset="-78852.1">7144 16126 18 0,'2'-4'32'0,"0"-2"-11"15,2 2-7-15,0-1-2 0,1 1-4 16,1 0-2-16,-2 0-6 0,3 1-6 16,-1-1-8-16,-2 0-6 0,3 2-2 0,-3-2-2 15,0 2 4-15</inkml:trace>
  <inkml:trace contextRef="#ctx0" brushRef="#br0" timeOffset="-64786.95">10287 15025 151 0,'2'-2'138'15,"0"-2"-20"-15,2 2-13 0,3-2-10 16,-1 0-11-16,1 1-17 0,-1-1-15 0,2 0-18 16,3-2-16-16,0 1-31 0,-1-3-57 15,1-2-71-15,1 1-37 0,1-4-21 0,0-1-7 16</inkml:trace>
  <inkml:trace contextRef="#ctx0" brushRef="#br0" timeOffset="-58071.55">20980 6048 72 0,'0'0'93'0,"0"0"-14"16,0 0-8-16,0 0-9 0,0 0-5 0,-2 0-7 15,2 0-5-15,0 0-3 0,-2 0-3 16,2 0 1-16,0 0 0 0,0 0 3 16,-2 0 1-16,0 0 1 0,0 0-1 15,0 0 0-15,-3 2 2 0,1 0 0 0,0 0 2 16,-2 0-2-16,-1 4 2 0,1-1-3 16,-3 3-3-16,-1 2-4 0,1 3-3 0,-1 0 3 15,-1 4 1-15,-1 2 6 0,1 2 2 16,0 2 4-16,1 0-3 0,1 4-3 15,1-1-3-15,4 1-8 0,-1 0-9 16,5-1-5-16,3-1-2 0,1-2-4 0,4 0-5 16,1-4 2-16,3-2 0 0,3-2 1 15,0-3 0-15,2-3 1 0,2-3 1 16,0-2 3-16,0-4 5 0,0-4 6 16,0-2 9-16,0-3 9 0,-2-3 13 15,0-3 17-15,0 0 21 0,-4-2 22 0,-1-2 18 16,-3 0 10-16,-3-4 1 0,-1 0-12 15,-3 0-23-15,-4-2-25 0,-3 2-23 0,-1 2-20 16,-3 1-16-16,-1 0-13 16,-3 5-11-16,0 2-46 0,-3 1-90 0,1 3-110 15,0 3-119-15,2 1-123 0,3 3-57 16,1 0 4-16,3 4 68 0,2 0 98 16</inkml:trace>
  <inkml:trace contextRef="#ctx0" brushRef="#br0" timeOffset="-57913.54">21181 6224 68 0,'5'7'197'0,"-3"1"15"16,2 1-47-16,-2 1-39 0,2 1-33 0,-1 3-22 16,1 1-17-16,0-2-15 0,2 3-23 15,-1-1-41-15,1 0-60 0,0 0-78 16,1 0-43-16,-3 3-22 0,0-3-2 15</inkml:trace>
  <inkml:trace contextRef="#ctx0" brushRef="#br0" timeOffset="-57664.3">21385 6060 171 0,'0'-8'260'0,"0"4"31"0,0 6-23 16,0 4-34-16,0 4-29 0,2 5-16 15,-2 6-18-15,2 2-27 0,-2 3-33 16,2 3-34-16,0-1-28 0,0 3-50 16,0-1-78-16,1-1-96 0,-1 1-125 0,0-1-69 15,-2-2-35-15,0-3 9 0,0-3 54 16</inkml:trace>
  <inkml:trace contextRef="#ctx0" brushRef="#br0" timeOffset="-56840.7">22028 5993 134 0,'0'-4'151'16,"0"2"-15"-16,0 1-10 0,0-1-12 15,0 0-12-15,0 2-11 0,2-2-16 16,-2 2-10-16,2 2-4 0,1 0 11 16,-1 1 20-16,0 3 23 0,2 4 26 0,0 3 17 15,0 4 13-15,1 2-6 0,-1 4-9 16,0 4-18-16,0-1-20 0,-2 3-14 16,3 1-18-16,-3 1-14 0,2-3-17 0,-2 3-10 15,2-4-11-15,1-1-12 0,-1-1-7 16,0-2-5-16,0-2-2 0,1-2-6 15,-1-2 1-15,0-4 1 0,0 1-3 16,1-5-1-16,-1 1-2 0,0-3 2 0,2-1 0 16,1-2 0-16,1 0 2 0,1-2-1 15,3-2 6-15,1-2-2 0,2 0-2 16,2 0 2-16,2 0 2 0,0-2 0 16,2 2-2-16,0-1 2 0,0-1-1 0,3 0 2 15,-3 0-1-15,2 0 1 0,-2 0-1 16,-2 1 0-16,0 1 1 0,-4-2-4 15,0 2-1-15,-4 0-3 0,-1 2-20 16,-1-2-65-16,-3 2-111 0,0 0-128 0,-1 0-114 16,-3-2-57-16,-2 2-12 0,0-3 47 15,-2-3 101-15</inkml:trace>
  <inkml:trace contextRef="#ctx0" brushRef="#br0" timeOffset="-56230.4">24052 5431 84 0,'0'2'168'15,"0"0"-8"-15,2 0-61 0,0 0-45 16,0 2-47-16,2-1-54 0,1 1-61 0,-3 0-32 16,0 2-18-16</inkml:trace>
  <inkml:trace contextRef="#ctx0" brushRef="#br0" timeOffset="-56041.72">24064 5585 143 0,'-2'4'182'0,"2"0"-25"0,2 0-41 15,5 0-29-15,1-2-19 0,3 0-11 0,-1-2-11 16,5 0-12-16,0 0-10 0,2-2-15 16,2 2-33-16,-2-2-49 0,2 2-74 15,-4-2-41-15,0 2-19 0,-3 0-4 0</inkml:trace>
  <inkml:trace contextRef="#ctx0" brushRef="#br0" timeOffset="-54872.85">24052 5452 51 0,'2'2'77'0,"0"-2"-15"0,0 2-2 16,0 0 1-16,2 0 5 0,3 0 5 15,1 0-2-15,1-1-5 0,1 1-8 0,3 0-9 16,0 0-10-16,-1 0-9 0,3 0-9 15,0 2-7-15,-2-2-14 0,-1 1-31 16,1-1-50-16,-2 2-57 0,-1-2-31 16,-1 2-15-16</inkml:trace>
  <inkml:trace contextRef="#ctx0" brushRef="#br0" timeOffset="-47092.77">27140 5123 136 0,'2'5'221'0,"0"3"3"0,2 5 1 0,1 2 6 16,-1 6 6-16,2 4-3 0,-2 4-9 15,1 3-21-15,-1 2-34 0,0 5-35 16,0-1-34-16,-2 0-28 0,3 2-27 0,-1-2-30 16,0 2-56-16,-2-2-78 0,3-2-90 15,-3-2-98-15,2-1-86 0,-2-3-36 16,-2-3 17-16,0-4 60 0</inkml:trace>
  <inkml:trace contextRef="#ctx0" brushRef="#br0" timeOffset="-46882.78">27172 5424 84 0,'6'-10'166'0,"5"0"-24"0,1 3-22 0,3-1-21 16,0 3-23-16,2 1-19 0,2 0-20 15,2 0-23-15,0 2-37 0,0 0-55 16,3 0-62-16,-3-1-35 0,2-1-16 0</inkml:trace>
  <inkml:trace contextRef="#ctx0" brushRef="#br0" timeOffset="-46682.95">27802 5079 15 0,'-4'2'216'0,"-2"1"38"0,-3 3 7 0,1 4-13 15,-5 1-3-15,1 2-2 0,-3 5-10 16,0 3-23-16,-4 0-33 0,0 3-42 16,0 1-41-16,-2 2-36 0,2-1-31 0,-3 1-56 15,3 0-90-15,0-1-100 0,2 1-125 16,0-4-65-16,3 0-27 0,-3-4 22 16,4-2 69-16</inkml:trace>
  <inkml:trace contextRef="#ctx0" brushRef="#br0" timeOffset="-46483">27739 5115 119 0,'8'0'249'0,"1"8"52"16,-3 5-6-16,3 6 2 0,-1 10 6 15,1 5-1-15,-3 6-18 0,-2 4-36 16,0 5-49-16,1 1-52 0,-3 1-47 15,2 2-42-15,0-3-52 0,0 0-92 0,1-3-118 16,1-3-128-16,0-2-113 0,1-2-54 16,-1-6-5-16,0-1 59 0,1-7 101 15</inkml:trace>
  <inkml:trace contextRef="#ctx0" brushRef="#br0" timeOffset="-43981.83">24670 4831 43 0,'4'-2'86'0,"0"0"0"0,3-2-1 15,-3 3-1-15,2-3-3 0,3 0-5 16,-1 0-4-16,5-2-6 0,-1 3-3 0,3-3-6 15,2 0-5-15,2 0-5 0,5 1-4 16,1-1-4-16,2-2-4 0,5 3 2 16,4-1 16-16,2 0 15 0,7-1 10 0,1-1 8 15,3 0 5-15,4 1-2 0,4-1-10 16,2 1-10-16,5-1-1 0,1 2-3 16,3-1-4-16,4 1-2 0,2 2-4 0,5 0-9 15,1 0-10-15,3 3-5 0,3-1-4 16,5-2-4-16,0 2-3 0,0-2 1 0,3-2 0 15,1 1 0-15,-2-1-1 0,2 0 3 16,0 1 2-16,1-3-2 0,-1 2-2 0,0-1 0 16,3 1-3-16,-3-2-6 0,2 3-2 15,-2-1-4-15,1 2-2 0,-5-2-2 16,-2 2 0-16,-3 1 0 0,-1 1-2 0,-5-2 0 16,-3 2 2-16,-3 0 1 0,-2 0-1 15,-7 0-1-15,-1 0-1 0,-3 1 0 0,-6-3-1 16,-2 2 1-16,-4-2 0 0,-5 2 0 15,-4-2 3-15,-1 2-1 0,-6-1-1 16,-3 1 0-16,-2 0-1 0,-5 0-1 0,-2 0-1 16,-2 2 0-16,-2 0 0 0,-2 0-1 0,0 0 0 15,-5 0 3-15,1 0 1 0,-1 2 4 16,-1-2 0-16,-3 2 4 0,3 0 2 16,-3 0 1-16,0-1 3 0,-1 3 3 0,1 0 5 15,-2 0 3-15,0 2 3 0,1 1 1 16,-1 1 2-16,-2-1-5 0,2 3-4 0,-2 1-3 15,1 1-1-15,-1 1-3 0,0 1-1 0,0 3-2 16,-2 2-2-16,2 2-1 0,0 2-3 16,-2 3-2-16,2 1-1 0,-2 3 5 15,0 1-2-15,2 3-4 0,-2 0-2 0,2 5-1 16,-2-1 0-16,0 2-3 0,0 2 2 16,-2-1 2-16,2 1 1 0,-2 0 3 0,2 0-3 15,-2 0 1-15,2-2 0 0,-2-2-2 16,2-2-1-16,-2 1 0 0,2-5-1 15,-2 0 2-15,2-1-3 0,-2-3 2 16,2 1 3-16,-2-4-2 0,2 0 2 0,-3-5-1 16,1 1-2-16,0-2 0 0,-2 1 0 15,2-3 0-15,-2-2 1 0,-1 0-2 0,-1-2 1 16,0 1 0-16,-1-1 0 0,1 0 2 16,-3-1-2-16,1-1 1 0,0 1 2 15,-1-1 1-15,1-1-1 0,-1-1 4 0,1-1 4 16,-3-1 3-16,3 1 4 0,-3-2 2 15,3 0 0-15,-3-1 1 0,3 1-2 16,-3 0 0-16,2-1-2 0,-1 1-3 0,-1-2-1 16,1 2-3-16,-1-3 0 0,-2 3 1 15,3 0-4-15,-3 0 1 0,0-1 5 0,-1-1 0 16,-1 2 0-16,0-2 1 0,0 1 3 16,-4-1 3-16,0 0-5 0,-2 2-2 15,-2-2-2-15,-1 1 1 0,-1-1-1 0,-3 2-5 16,3-2 0-16,-2 1 1 0,-3 1 4 15,-2 0-4-15,0-1-3 0,-1 1 4 16,-1 0-2-16,-4 1 1 0,-1-1-5 16,-3 2-1-16,-2-2-1 0,-5 1 0 0,-2 1 3 15,-2-1-4-15,-2-1 1 0,-2 2 1 16,-2-3 4-16,0 1 1 0,-5 0-3 16,1 0 2-16,-3-3 5 0,0 1 5 0,-1 0-4 15,-3 0 2-15,0 0 0 0,0-1-1 16,-2 1-5-16,-2 0-3 0,-2 2 2 15,-3-2-2-15,-3 1 2 0,-1 1-1 0,-3 2 3 16,-1-3 1-16,-2 3 0 16,-2 0 4-16,0 1 2 0,0 1 5 0,-2-1 0 15,2 3-3-15,-2 1-1 0,2 0-1 16,-3 3-4-16,3-1-3 0,0 0-3 0,0 2-1 16,5 0 2-16,1 0-2 0,4-1 0 15,5-1-1-15,4-2-1 0,7 1-1 16,5-5-3-16,5 1 5 0,5-3 0 0,5 1-3 15,5-2-3-15,6-3-3 0,2 1-13 16,3 0-37-16,3-2-82 0,1 2-108 16,4 0-108-16,0-1-111 0,2 1-82 15,-1 2-18-15,1 0 54 0,2-1 96 0</inkml:trace>
  <inkml:trace contextRef="#ctx0" brushRef="#br0" timeOffset="-41812.87">9878 9420 26 0,'0'0'163'16,"-2"0"-10"-16,2 2-22 0,-2 0-19 0,2 4-11 15,0 1-2-15,0 9 0 0,0 3-1 16,2 7 3-16,3 5-2 0,-1 5 0 16,0 6-10-16,2 2-15 0,1 1-13 15,-1 5-14-15,0 0-13 0,3 1-13 0,-1 2-11 16,1 1-31-16,-3-1-49 0,3-2-60 16,-3 1-74-16,0-3-65 0,-1-1-33 15,-3-4 6-15,0-6 34 0</inkml:trace>
  <inkml:trace contextRef="#ctx0" brushRef="#br0" timeOffset="-41484.78">9925 9936 32 0,'2'-7'123'0,"2"1"-37"0,1 0-36 16,3 3-18-16,1-3-5 0,1 2-4 0,3 2 2 15,2-2-3-15,2 2 3 0,0 2-4 16,2 2 2-16,0 0 5 0,0 4 11 0,-2 2 18 16,-3 3 20-16,-1 2 24 0,-2 6 22 15,-5 4 15-15,-2 4 9 0,-6 3-2 16,-2 3-9-16,-7 3-15 0,-1 0-19 0,-3 0-27 15,-4 1-21-15,0-3-23 16,0 0-43-16,-2-1-64 0,1-5-83 16,4-3-108-16,1-4-59 0,0-4-25 0,0-7 12 15,0-5 46-15</inkml:trace>
  <inkml:trace contextRef="#ctx0" brushRef="#br0" timeOffset="-26119.61">11580 10538 7 0,'0'0'34'15,"0"-1"-3"-15,0 1-3 0,0-2-1 0,0 2-5 16,0-2-5-16,0 2-4 0,0 0-3 16,0 0-3-16,0 0 0 0,0 0 0 15,0 0 6-15,0 0 1 0,0 0 2 16,0 0 6-16,0 0 1 0,0 0 1 0,0 0-1 15,0 0-1-15,0 0-1 0,0 0-3 16,0 0-1-16,0 0-1 0,0 0-4 16,0 0 1-16,0 0-1 0,0 0-3 15,0-2 0-15,0 2-2 0,0 0 3 0,0 0-2 16,0 0 0-16,0 0 2 0,0 0 2 16,0 0-1-16,0 0-2 0,0 0 0 15,0 0 1-15,0 0-3 0,0 0 0 0,0 0 0 16,0 0 0-16,0 0 0 0,0 0 0 15,0 0 1-15,0 0 1 0,0 0 0 16,0 0 3-16,0 0 0 0,0 0 1 16,0 0 0-16,2 2 0 0,-2-2 1 0,3 2-4 15,-3 0 3-15,2-1 1 0,-2 1 1 16,2 2 3-16,0 0-2 0,0 2 5 16,0-2-2-16,0 1 2 0,2 3 2 15,-1-1 2-15,1 5 4 0,-2-1 2 0,2 3 3 16,0 1 3-16,1 4 0 0,-1 0-2 15,0 4-2-15,0 0-2 0,1 0-3 16,-1 1 0-16,0 1-4 0,0 0 2 0,0 0-4 16,3-1-5-16,-3 3-1 0,2-2-5 15,-1 0 0-15,1-3-7 0,-2 1 1 16,3 0 0-16,-3 0-2 0,2-2 2 16,-2-2-1-16,1 0-1 0,-1-2-2 15,0-2 2-15,-2 1-3 0,2-5-1 0,-1 1 0 16,1-3 0-16,-2-1 1 0,0-1-1 15,-2-1 2-15,2-2-1 0,-2 0 2 16,2-1 0-16,-2-1 1 0,0 0 3 0,0 0 3 16,0-2 1-16,0-2-2 0,-2 0 1 15,2-3 0-15,0-1-3 0,0-2-1 16,0 1-2-16,0-5 1 0,0 1-1 16,-2-1 0-16,2 1-1 0,0-2-1 0,0-1 4 15,0-1-1-15,0 0-3 0,0 0 0 16,0-1 0-16,2-1 0 0,-2 0-2 15,2 0 2-15,0 0 3 0,1 2-2 16,-1-3-1-16,0 3 2 0,2 0-2 0,-2 0 1 16,2-1 1-16,-2 1 1 0,1 2 1 15,1 0-3-15,-2-1 3 0,2 3-2 16,-2-1-2-16,2 3 0 0,-1-1 0 0,1 3 1 16,-2-1-2-16,0 0 1 0,0 5 1 15,0-3 1-15,0 2 1 0,1 2 3 16,-1 0 4-16,0 0 5 0,0 0 9 15,2 4 6-15,-2 0 8 0,2 2 5 0,-1 4 5 16,1-1-1-16,-2 5-2 0,2-1-3 16,-2 3-6-16,3 1-7 0,-3 0-6 15,2-2-6-15,-2 3-5 0,2-3-6 16,-2-2 0-16,3 3-5 0,-3-3 0 0,2-1-2 16,-2-1 2-16,2 1-3 0,-2-3 0 15,1-1 1-15,-1 0 0 0,0-1 1 16,0-1-6-16,0-2 5 0,0 2-1 0,0-2 1 15,0-2-1-15,0 0 0 0,1-2 4 16,-1 0-3-16,0-2 3 0,0-1-1 16,0-3 2-16,0-2 1 0,0 1-1 15,2-3-1-15,-1-1-1 0,1 0 0 0,0-1-1 16,0-1-2-16,3 0 2 0,-3 0 0 16,2-1 0-16,1-1 0 0,-1 2-1 15,0-2 3-15,1 2-3 0,1 1-1 16,-2 1 2-16,3 0 0 0,-3 1 2 0,3 3-1 15,-3-1 2-15,0 1 0 0,1 3-3 16,-1 0 1-16,-2 1 5 0,3 3 14 16,-1 2 19-16,0 2 24 0,1 3 23 0,-1 5 17 15,0 3 10-15,1 4 1 0,-1 4-7 16,-2 2-14-16,1 2-15 0,-1 2-16 16,0-1-15-16,0 3-16 0,1-1-12 15,-1 1-7-15,0 0-4 0,0-1-15 0,1 1-37 16,-1-1-63-16,0 1-85 0,0-3-94 15,0-1-100-15,3 0-87 0,-1-4-17 0,0-4 35 16,1-2 70-16,-3-5 85 0</inkml:trace>
  <inkml:trace contextRef="#ctx0" brushRef="#br0" timeOffset="-23069.75">13049 10878 14 0,'0'-4'177'0,"0"0"8"0,0 0-51 0,2 2-45 16,-2 0-32-16,2 0-24 0,-2 1-17 15,3 1-22-15,1 0-34 0,0 1-54 16,0 1-48-16,1 0-24 0,1 2-13 16</inkml:trace>
  <inkml:trace contextRef="#ctx0" brushRef="#br0" timeOffset="-22899.96">13089 10984 56 0,'3'0'62'0,"-1"0"-26"0,2 0-18 16,2-2-21-16,1 2-33 0,-1-2-31 15</inkml:trace>
  <inkml:trace contextRef="#ctx0" brushRef="#br0" timeOffset="-21215.59">12929 10826 6 0,'0'-2'95'0,"0"2"-19"0,0-2-16 15,0 2-11-15,0-2-7 0,2 2-1 16,0 0 1-16,0-2 2 0,0 2 2 15,2-1 3-15,3-1 3 0,-1 0-1 0,2 0-2 16,3-2-2-16,2 0-8 0,2 0-7 16,-1 1-7-16,1-1-9 0,0 0-16 15,0 2-28-15,0 0-42 0,-3 2-69 16,-1 2-38-16,0 0-21 0,-5 4 0 0</inkml:trace>
  <inkml:trace contextRef="#ctx0" brushRef="#br0" timeOffset="-20946.03">12954 11049 53 0,'-2'2'108'16,"2"-2"-26"-16,0-2-14 0,2 0-10 15,2 0-1-15,0-2-1 0,5-1-2 16,2-1-5-16,1 0-10 0,1 1-6 0,2-3-12 16,2 2-6-16,2-1-3 0,-2 1-3 15,2-2-4-15,0 3-12 0,0-3-21 16,-2 2-36-16,2-1-59 0,-4-1-33 16,-3 0-17-16</inkml:trace>
  <inkml:trace contextRef="#ctx0" brushRef="#br0" timeOffset="-18835.89">14220 10053 16 0,'0'0'123'0,"-2"0"-14"15,2 0-13-15,-2 0-17 0,2 0-15 16,0 0-16-16,0 2-15 0,0-2-10 16,0 1-8-16,2 3-1 0,0 0 5 15,0 2 7-15,2 1 11 0,0 3 10 0,1 1 11 16,-1 3 12-16,0 1 10 0,0 4 4 16,1 2 1-16,-1 0-3 0,0 4-5 15,0-1-7-15,3 3-9 0,-3 0-5 16,2 1-3-16,-2-1-4 0,3 0-3 0,-3-1-6 15,2 1-5-15,1-4-5 0,-1 0-7 16,0-2-7-16,-1 0-4 0,1-4-3 16,-2 0-3-16,3-2-2 0,-3 0-1 0,2-3-2 15,-2-1 0-15,1-1-1 0,-3-3 1 16,2-1-3-16,-2 0 2 0,2 0 0 16,-2-4 0-16,1-1 0 0,-1 1 1 15,0-2 3-15,0-2-1 0,0 1 1 0,0-5-2 16,0 0 0-16,-2-2 1 0,2-1-2 15,0-1-1-15,1-1 0 0,-1-2 0 16,0-1 1-16,0 1-1 0,0-2 0 16,0 0 2-16,2-1 0 0,-1 3 0 0,1-2-2 15,-2 1 0-15,2-1 0 0,-2 2 0 16,2-1 0-16,-1 3 1 0,1 0 1 16,0-1 4-16,0 3 0 0,0 1 1 0,1 0 3 15,-1 1 1-15,0 3 3 0,0 0 0 16,3 4 6-16,-3 0 5 0,2 4 2 15,1 0 3-15,-1 0-2 0,0 1-1 16,1 1-5-16,-1 2-6 0,0-3-6 0,1 1-1 16,-1-2-3-16,1 2-2 0,-1-3-2 15,0-1 2-15,1 0-2 0,-1-2 0 16,2-2 1-16,-1-2-1 0,1 1 2 16,-1-1-1-16,1-2 1 0,-2 2-1 0,1-1 1 15,-1 1 2-15,-2 2 6 0,3 0 8 16,-3 2 5-16,0 2 3 0,0 2 2 15,1 1-1-15,1 3-7 0,-2 0-8 0,3 3-22 16,-3 1-43-16,2-1-61 0,0 0-70 16,1 1-76-16,-1-3-92 0,3 1-37 15,-3-2 10-15,2-5 43 0,1-1 60 16</inkml:trace>
  <inkml:trace contextRef="#ctx0" brushRef="#br0" timeOffset="-18478.39">14925 10196 36 0,'-2'-6'142'0,"-1"4"-15"0,1 0-19 0,-2 4-16 16,2 2-11-16,-2 1-10 0,2 5-8 16,-1 3-8-16,1 3-3 0,0 3 1 15,0 3 0-15,2 1 0 0,2 2 1 0,0 2 2 16,0-2 3-16,3-1-3 0,1 1 1 15,3-4 1-15,-1 0-5 0,3-4-1 16,-1-2-3-16,5-1 3 0,0-5 1 16,0-3 0-16,-1-2 1 0,3-6-2 0,0-2-4 15,0-4-4-15,0-3-5 0,0-2-3 16,-4-4 4-16,-1-3 3 0,-1-1 7 16,-2-1 12-16,-3-1 13 0,-6-2 8 0,-2 2 5 15,-2-2-3-15,-5 3-4 0,1 1-12 16,-5 0-16-16,-2 3-14 0,0 5-17 15,-2 2-29-15,0 3-54 0,0 4-71 16,1 4-79-16,1 2-84 0,4 2-89 0,1 0-45 16,1 0 10-16,5-1 48 0,0 1 65 15</inkml:trace>
  <inkml:trace contextRef="#ctx0" brushRef="#br0" timeOffset="-18282.61">15253 9927 175 0,'6'-4'248'15,"3"2"22"-15,-1 6-7 0,3 4-6 0,-3 5-8 16,3 6-10-16,-3 4-24 0,3 5-40 16,-3 5-46-16,1 1-43 0,-1 2-40 15,3 1-65-15,-3-3-82 0,3 2-90 0,-1-2-103 16,-1-1-85-16,-1-3-37 0,1-1 13 15,-5-4 57-15</inkml:trace>
  <inkml:trace contextRef="#ctx0" brushRef="#br0" timeOffset="-16664.6">13930 11156 45 0,'0'-2'94'0,"2"2"-10"0,0-2-6 0,0 0 1 15,2 0 1-15,3 0 2 0,-1 0 4 16,3 0 4-16,1-1-1 0,3-1 0 15,2-2-2-15,4 0 4 0,2-1 3 0,4-1 2 16,5-1 8-16,4-1 5 0,4-1 3 16,2-3-3-16,7 1-5 0,1 0 1 15,7-1-5-15,3-1-1 0,3 0 3 16,7 0 9-16,4-1 5 0,6 1-6 0,2 0-2 16,7 0-10-16,2-1-7 0,6 3-20 15,3-2-9-15,1 1-8 0,1-1-6 16,-1 0-4-16,1 0-1 0,-3-1 0 0,-2-1-2 15,-2 2-1-15,-4-2-7 0,-2 2-4 16,-4-2-5-16,-5 1-8 0,-2 1-6 16,-6 2-8-16,-7-1 3 0,-5 1-5 0,-8 4 1 15,-5-1-2-15,-7 2-4 16,-6 1-9-16,-5 3-44 0,-8 0-83 0,-4 0-114 16,-4 4-116-16,-5 0-122 0,-6 0-57 15,0 0 7-15,-4 0 64 0,-5 2 104 0</inkml:trace>
  <inkml:trace contextRef="#ctx0" brushRef="#br0" timeOffset="-15825.59">14125 11460 96 0,'0'-1'142'15,"0"1"-23"-15,2-2-16 0,-2 2-17 16,0-2-13-16,0 2-5 0,0 0-2 16,0 0 2-16,0 0 1 0,2-2 1 0,-2 2 4 15,0 0 0-15,2 0 7 0,-2 0 10 16,2 2 17-16,0 0 18 0,2 3 24 16,1 5 17-16,-1 1 14 0,0 6 2 15,2 6-4-15,1 4-10 0,1 3-21 0,-1 7-23 16,1 3-23-16,0 4-21 0,3 1-23 15,-2 1-18-15,1 2-11 0,3-3-10 0,-3-1-7 16,3 0-15-16,0-2-30 0,-3 0-57 16,3-2-77-16,-2-2-82 0,-1-2-81 15,-1-2-77-15,1-3-57 0,-1-3 8 16,-3-5 48-16,-2-4 71 0</inkml:trace>
  <inkml:trace contextRef="#ctx0" brushRef="#br0" timeOffset="-15469.79">14649 11594 56 0,'-10'-2'213'0,"-3"4"36"0,-2 0-22 15,1 3-24-15,-1 1-14 0,-2 4-16 16,-2-1-18-16,0 5-23 0,-2-1-24 0,-1 4-25 16,1 0-16-16,0 2-17 15,2 0-9-15,-2 2-7 0,4-2-5 0,0 2 6 16,2-2 2-16,5-2 3 0,1 1 2 16,3-3-1-16,1 0-1 0,8-4-2 0,1 1 1 15,2-3-1-15,5-1-1 0,1-2 1 16,5-1-7-16,0-3-4 0,5 0-11 15,-1-2-10-15,0-2-43 0,2 0-66 16,3-1-68-16,-1-1-85 0,0 0-105 0,1-2-58 16,-3-1 5-16,2-1 44 0,-1 0 60 15</inkml:trace>
  <inkml:trace contextRef="#ctx0" brushRef="#br0" timeOffset="-15081.42">14952 11643 44 0,'-8'2'234'0,"-3"4"37"0,1 2 8 15,-3 1-16-15,0 3-14 0,0 1-11 16,1 4-14-16,-1 0-25 0,2 4-35 16,1 0-40-16,1 0-39 0,1 0-30 15,2-2-21-15,1-2-13 0,3-2-6 16,2-1-8-16,2-3-1 0,0-1-5 0,3-5-3 15,1-1-1-15,-2-4 0 0,5-2-3 16,-3-3 1-16,3-3 2 0,1-2-1 0,-1-1 2 16,1 0-1-16,1-1 1 0,-1 1 1 15,-1 1-2-15,1 3 0 0,-1 1 2 16,1 0-1-16,-1 4 1 0,-1 0 2 16,-1 4 10-16,1 2 15 0,-1 2 22 15,-3 3 22-15,-2 3 19 0,0 3 13 0,-2 4 3 16,-2 2-7-16,-2 2-19 0,-5 2-16 15,1 1-22-15,-3 3-14 0,-2-2-10 16,-1 1-10-16,-3-1-12 0,0 1-35 0,0-1-60 16,-2 0-93-16,2-3-105 0,2-1-120 15,-2-4-83-15,2-3-19 0,-2-5 35 16,0-1 79-16</inkml:trace>
  <inkml:trace contextRef="#ctx0" brushRef="#br0" timeOffset="-14188.62">15720 11400 85 0,'-2'0'246'0,"2"1"43"16,-2 1-13-16,2 2-9 0,0 4 3 15,2 1 1-15,0 5-6 0,1 3-11 16,3 6-16-16,0 5-30 0,1 5-39 0,1 3-40 16,3 4-36-16,-1 2-27 0,3 3-27 15,0 1-19-15,2 2-33 0,-3-1-63 16,1 1-87-16,0 0-97 0,-1-5-99 16,1-1-113-16,0-2-38 0,-3-5 23 0,-1-5 64 15,-3-3 86-15</inkml:trace>
  <inkml:trace contextRef="#ctx0" brushRef="#br0" timeOffset="-13845.68">15714 11499 64 0,'0'-10'147'0,"2"1"-35"0,0-1-32 16,5 0-17-16,-1 1-12 0,5 1-8 0,-1 1-7 15,5 1-5-15,0 0-8 0,0 2-10 16,2 3 0-16,-3-1-1 0,1 4 7 16,0-1 10-16,-2 5 18 0,-3 2 21 15,-1 1 18-15,-3 3 14 0,-2 3 10 0,-1 2-1 16,-3 2-8-16,-3 2-16 0,-1 4-16 15,-2 0-20-15,-3-1-15 0,1 3-22 16,-3-2-36-16,1 2-48 0,1-5-59 16,1 1-86-16,-3-2-61 0,3-4-24 0,-1-3 10 15,3-3 35-15</inkml:trace>
  <inkml:trace contextRef="#ctx0" brushRef="#br0" timeOffset="-13609.73">16142 11409 168 0,'-7'-4'244'0,"1"2"27"0,0 4-32 15,1 0-24-15,-1 4-12 0,2 3-14 16,2 3-17-16,0 1-28 0,2 4-31 0,2 2-28 15,2 0-26-15,2 2-21 0,3 0-38 16,-1-2-56-16,3 2-73 0,-1-4-82 16,1 1-107-16,0-5-57 0,-1-2-6 15,-1-1 32-15,-3-4 56 0</inkml:trace>
  <inkml:trace contextRef="#ctx0" brushRef="#br0" timeOffset="-13453.61">16216 11440 133 0,'-4'-2'273'16,"-1"4"28"-16,1-1-26 0,0 5-62 0,-2 4-57 15,1-1-51-15,1 5-58 0,0-1-78 16,0 0-92-16,-1-1-102 0,1 1-55 16,0-2-27-16,0-1 5 0</inkml:trace>
  <inkml:trace contextRef="#ctx0" brushRef="#br0" timeOffset="-13207.73">16296 11059 206 0,'0'3'322'16,"0"3"56"-16,0 4 10 0,2 1-44 15,0 4-44-15,1 2-48 0,-1 4-45 0,2 2-52 16,0 4-50-16,3 0-81 0,-1 3-110 16,0 2-127-16,1 1-153 0,-1 1-81 15,0 0-41-15,-2 1 14 0,3-1 69 0</inkml:trace>
  <inkml:trace contextRef="#ctx0" brushRef="#br0" timeOffset="-12811.65">16609 11287 236 0,'-8'-4'289'0,"0"2"30"0,-1 1-25 15,1 1-28-15,-1 1-25 0,1 1-27 16,1 4-27-16,-1 2-26 0,2 1-27 0,-3 3-20 16,3 1-14-16,-1 2-14 0,1 0-16 15,2-1-16-15,0 1-14 0,1-2-9 16,3-1-10-16,0 1-7 0,0-1-6 0,3-3-3 16,-1-1-4-16,2-1 2 0,0-1 0 15,0-2 2-15,3-2 4 0,-1-2 5 16,0-2 1-16,3-2 1 0,-1 0 0 15,1-2-3-15,-1 1-2 0,3 1 0 16,-3 0 2-16,1 0 6 0,-1 4 5 0,1 0 4 16,-1 2 0-16,1 2-2 0,-3 0-1 15,2 2-20-15,-1 1-54 0,-1 1-89 16,1-1-110-16,-1 1-117 0,0 0-114 0,1-5-48 16,1-3 15-16,-2-1 68 0,1-3 98 15</inkml:trace>
  <inkml:trace contextRef="#ctx0" brushRef="#br0" timeOffset="-12647.85">16798 11236 192 0,'2'-4'319'0,"0"4"50"0,-2 4-12 16,2 1-57-16,0 5-59 0,0 1-59 0,1 1-56 16,-1 3-57-16,0 0-80 0,2 1-93 15,-2 1-102-15,2-2-114 0,-1 2-60 16,-1-2-22-16,0-1 27 0,-2-3 64 0</inkml:trace>
  <inkml:trace contextRef="#ctx0" brushRef="#br0" timeOffset="-12248.58">16830 11342 82 0,'2'-3'267'0,"0"1"25"0,0 0-6 15,0 0-69-15,2 2-66 16,1 0-52-16,-1 0-39 0,2-2-34 0,3 2-34 15,-3-2-30-15,2-2-24 0,1 0-16 16,-1-1-9-16,1-1 5 0,-3 0 16 0,1 1 22 16,-1-1 28-16,-2 2 29 0,0 0 39 15,-2 0 37-15,3 3 47 0,-3 1 50 16,2 0 35-16,-2 1 20 0,2 1-5 16,-1 2-17-16,-1 2-36 0,2 0-46 0,0-1-42 15,0 1-36-15,1 0-35 0,1-1-46 16,-2-1-60-16,2 0-61 0,1 0-51 15,1-4-48-15,-1 0-29 0,1-4-5 0,-2 0 27 16,3-3 40-16,-3-3 41 16,3-1 42-16,-3-3 35 0,0 1 34 0,1 0 31 15,-3-1 22-15,2 3 23 0,1-1 23 16,-1 3 29-16,0 1 31 0,1 3 28 0,-1 3 26 16,3 4 8-16,-3 1 0 0,2 3-18 15,-1 4-25-15,1 3-30 0,1 2-36 16,-1 0-48-16,-1 5-67 0,1-1-80 15,-2 0-102-15,1 0-83 0,-3 0-42 0,0 0 4 16,0 0 39-16</inkml:trace>
  <inkml:trace contextRef="#ctx0" brushRef="#br0" timeOffset="-12109.92">17181 11377 141 0,'-8'0'230'0,"-3"2"13"0,2-1-59 15,3 1-70-15,0 2-78 0,2 0-84 16,1 0-96-16,-1 0-53 0,2-1-28 16,-2-1-5-16</inkml:trace>
  <inkml:trace contextRef="#ctx0" brushRef="#br0" timeOffset="-11877.62">17181 11241 36 0,'6'-9'205'16,"-1"1"22"-16,-1 3-9 0,0-1-9 16,0 2-5-16,1 0-4 0,-1 4-17 0,0 0-26 15,0 2-30-15,0 4-35 0,1 0-59 16,-1 1-78-16,0 3-86 0,0-1-87 15,1 1-90-15,-3-1-41 0,2 3 1 16,-2-3 38-16</inkml:trace>
  <inkml:trace contextRef="#ctx0" brushRef="#br0" timeOffset="-11748.93">17230 11297 211 0,'0'0'247'0,"0"-2"2"0,2 2-54 15,0-2-55-15,2 2-41 0,2-2-38 0,1 2-57 16,-1 0-73-16,3 0-104 0,-3 0-55 16,0 0-28-16,-1 0-8 0</inkml:trace>
  <inkml:trace contextRef="#ctx0" brushRef="#br0" timeOffset="-10918.44">17562 10340 76 0,'-2'-7'391'0,"2"1"93"0,-2 0 64 16,0 1-19-16,0 1-78 0,2 0-94 16,2 0-100-16,0-2-87 0,2 3-62 0,2-3-42 15,3 2-25-15,1-2-31 0,1 3-62 16,0-1-125-16,1 2-139 0,1 2-163 16,0 2-86-16,-3 2-32 0,1-1 30 15,-3 5 105-15</inkml:trace>
  <inkml:trace contextRef="#ctx0" brushRef="#br0" timeOffset="-10747.84">17653 10426 134 0,'-2'0'237'0,"0"2"21"0,4-2-38 15,2 0-56-15,2 0-48 0,3-2-29 16,2 0-19-16,1 0-23 0,1-2-25 15,0 3-41-15,1-3-54 0,-1 2-83 0,0 0-71 16,0 0-34-16,-5 0-11 0,-2 2 17 16</inkml:trace>
  <inkml:trace contextRef="#ctx0" brushRef="#br0" timeOffset="32298.34">18682 9889 66 0,'-2'-2'144'0,"2"2"-18"16,-3-2-13-16,3 2-14 0,0-2-19 16,0 2-15-16,0-2-14 0,0 2-12 0,0-2-10 15,0 2-5-15,0 0-6 0,0 0-4 16,0 0 0-16,0 0 0 0,0 0 5 15,0 0 7-15,0 0 10 0,-2 0 5 16,2 0 6-16,-2 0 4 0,0 0-1 0,0 0-4 16,0 0-4-16,-2 2-2 0,-1-2-3 15,-1 2-3-15,2 2-2 0,-3 0-4 16,1 1 1-16,-2 1 1 0,1 4-1 16,-1 1 1-16,-1 4 0 0,1 1 0 0,-1 3-3 15,1 4-5-15,2-1-4 0,1 3-1 16,1 0-3-16,0 0-2 0,2 1-1 15,2-1 1-15,2-2 0 0,0 2-2 0,2-4-1 16,3 0 0-16,1-2 0 0,3-2-2 16,-1-2 2-16,1-2-2 0,2-1 2 15,1-3-1-15,1-3-1 0,0-4 2 16,0-2-2-16,2-2 2 0,-2-4 3 0,-1-3 2 16,1-3 3-16,-2-1 2 0,0-2 8 15,-3-4 7-15,-1 0 5 0,-3-4 6 16,-2 0 1-16,-2-2 0 0,-2-1-6 15,-2-3-8-15,-2 2-7 0,-2 1-7 0,-3-1-5 16,1 4-3-16,-1 2-12 0,-1 2-35 16,-3 4-60-16,0 3-74 0,1 3-87 15,-1 3-96-15,2 4-40 0,1 2 8 0,1 2 44 16</inkml:trace>
  <inkml:trace contextRef="#ctx0" brushRef="#br0" timeOffset="32468.63">19003 10154 96 0,'3'17'65'0,"-1"2"-57"0,2-2-57 16,2 0-29-16</inkml:trace>
  <inkml:trace contextRef="#ctx0" brushRef="#br0" timeOffset="33198.31">19289 9736 111 0,'0'0'138'0,"0"0"-18"15,0 0-16-15,2 0-17 0,-2 0-8 16,2 0 7-16,1 2 10 0,-1 4 13 0,0 2 9 15,2 3 9-15,0 4 4 0,0 6-6 16,1 6-15-16,-1 3-13 0,0 5-19 16,0 1-15-16,-1 4-15 0,1 2-17 15,-2 0-8-15,0 0-19 0,0 0-36 0,0-2-59 16,2-2-74-16,-1-4-102 0,1-2-60 16,-2-5-22-16,2-2 17 0,-2-6 45 15</inkml:trace>
  <inkml:trace contextRef="#ctx0" brushRef="#br0" timeOffset="33603.86">19687 9723 191 0,'-6'-4'232'0,"2"1"-1"0,-3 3-34 0,1 0-26 16,-1 3-23-16,1 5-16 0,-2 3-24 15,1 5-23-15,-1 3-21 0,2 4-17 16,-1 1-9-16,1 3-11 0,2 3-5 0,1 1-2 16,1-1 0-16,2 3-3 0,0-3-3 15,5 1 0-15,-1-3-4 0,4-1-2 16,1-2-4-16,-1-4-1 0,3-4 0 15,1-2 1-15,1-3-1 0,0-5 0 0,0-1 1 16,1-4 2-16,-1-4-3 0,0-2 0 16,0-4 3-16,-3-1 4 0,-1-3 6 15,-3-1 17-15,-2 2 23 0,-2-1 29 0,-2 3 14 16,-4 1 6-16,0 2 0 0,-5 5-15 16,-1 1-21-16,-3 3-29 0,-2 5-27 15,-2 3-56-15,0 3-82 0,3 3-97 16,1-2-130-16,2 0-72 0,3-1-27 0,1-5 24 15,7-3 66-15</inkml:trace>
  <inkml:trace contextRef="#ctx0" brushRef="#br0" timeOffset="33948.21">19873 9868 219 0,'-6'-4'278'0,"0"0"19"0,1 2-61 0,3-1-65 16,0-1-53-16,0 0-45 0,4 2-30 15,0-2-20-15,3 2-9 0,-1-1-4 16,2 1-5-16,3-2 1 0,-3 2-1 16,2 0-2-16,-1 2-1 0,1 0 0 15,-1 4 3-15,-1 0-3 0,-2 3 1 0,-2 5 6 16,0 1 13-16,-2 4 14 0,0 4 14 15,-4 2 15-15,0 0 16 0,0 3 14 0,-1-1 8 16,1 0 0-16,0 0-8 0,2-2-9 16,2-2-16-16,2-2-19 0,0-2-17 15,4-2-17-15,3-2-4 0,2-1-6 16,1-5-3-16,1-1-2 0,4-2 3 0,-2-2-3 16,2-4-30-16,0 0-55 0,-1-2-79 15,1-1-95-15</inkml:trace>
  <inkml:trace contextRef="#ctx0" brushRef="#br0" timeOffset="37365.13">20786 9695 103 0,'-2'0'114'0,"-1"0"-13"0,3 0-13 16,-2 0-13-16,2 0-13 0,-2 0-10 16,2 0-10-16,0 0-7 0,0 0 0 0,0 0 8 15,0 0 12-15,0 0 19 0,0 0 23 16,0 0 27-16,-2 1 22 0,2 1 18 0,0 0 13 15,-2 2 8-15,2 2 2 16,-2 3-6-16,2 3-11 0,0 1-11 0,0 4-19 16,0 4-22-16,0 0-24 0,0 2-24 15,2 2-20-15,0 0-13 0,0-1-12 16,0 1-11-16,3-2-1 0,-3 0-5 0,2 0-3 16,0-2-4-16,0-2 0 0,1 0 3 15,-1-4-4-15,-2-2 3 0,2-1 2 16,-2-1 1-16,0-3-2 0,-2-1-3 15,3-1 3-15,-3-2-3 0,2-2-1 16,-2-2-2-16,2-2 1 0,-2-4 2 0,2-1 0 16,-2-3-2-16,2-1 1 0,0-3 2 15,0-1 1-15,0 0-5 0,0 0 1 16,1-3 1-16,-1 3 0 0,0-2-1 0,0 4-1 16,0-1 4-16,0 1-1 0,0 3 0 15,-2 1 0-15,2 1-1 0,-2 3 0 16,3 1 0-16,-3 0-2 0,2 0 2 15,-2 2-2-15,2 0 1 0,0 2-1 0,2 0 0 16,0 2 2-16,1-2-2 0,1 2 4 16,2-2 0-16,3 0 1 0,0-2 0 15,-1 0 2-15,3-1-2 0,0-3-5 0,-1-2-5 16,1 3-7-16,0-3-5 0,-1 0-7 16,-1 3-2-16,-3 1-1 0,-1 0 3 15,1 4 6-15,-1 2 2 0,-3 2 8 16,2 1 3-16,-2 3 0 0,1 2-6 0,1-3-14 15,-2 3-16-15,3-3-15 0,-3-1-19 16,2 0-13-16,-2-1-6 0,3-1 4 16,-1-2 9-16,0 0 14 0,1-2 16 15,-1-2 14-15,-2-2 15 0,1 1 9 0,-1-1 8 16,0-2 4-16,-2 2 5 0,-2 0 11 16,0 1 13-16,0-1 14 0,0 2 9 15,-2 2 3-15,0 0 2 0,0 2-4 0,0 2-10 16,0-1-11-16,-1 3-9 0,3 2-4 15,0-3-2-15,3 3-7 0,1-2-4 16,0-1 3-16,0 1 1 0,3-2 3 16,1-2 4-16,1 0 9 0,-1-4 6 0,3-2 6 15,-1-2 5-15,1-1 4 0,-1-3 4 16,-1-1 1-16,-1-3 0 0,-1 1-8 16,-1 0-5-16,-4-1-6 0,0 1-7 15,-2 2-7-15,-2-1-9 0,-2 1-20 0,-2 1-54 16,-1 3-77-16,1 1-92 0,-3 0-95 15,3 2-113-15,0 1-42 0,1-1 18 16,1 0 58-16,0-2 80 0</inkml:trace>
  <inkml:trace contextRef="#ctx0" brushRef="#br0" timeOffset="37567.38">21385 9470 119 0,'4'-2'256'0,"-2"6"52"0,0 3-8 0,0 7-15 16,-2 5-14-16,2 4-21 0,-2 3-34 16,3 3-44-16,-1 3-47 0,0 2-47 15,0-1-75-15,2 1-90 0,2-1-91 16,1-3-108-16,1 0-94 0,-1-3-47 0,1-2 12 16,-2-2 57-16</inkml:trace>
  <inkml:trace contextRef="#ctx0" brushRef="#br0" timeOffset="48935.27">18741 10683 42 0,'0'2'51'0,"0"-2"-2"0,2 2-2 0,-2-2 1 15,2 2 0-15,0-2 0 0,0 2-2 16,1-2-1-16,-1 2-1 0,2 0-1 16,0 0-1-16,0-1 1 0,1 1-2 0,3 0-2 15,1 0-1-15,-1 0 0 0,5 0 0 16,-1 0-2-16,3-2 6 0,4-2 0 0,0 0 6 15,5 0-1-15,-1-2 2 0,4-1 0 16,3-1-1-16,4 0-1 0,0 1-1 16,4-3-1-16,0 0-2 0,4 1-4 15,1-1-6-15,1 0-7 0,3 1-4 16,1-3-3-16,1 3-2 0,2-3 3 0,-2 1 2 16,1-1 3-16,1 1 2 0,2-1 1 15,-2 1 4-15,2-1 1 0,0 0 0 0,0 1 0 16,-1-2-3-16,4 1-5 0,1-1-6 15,-2-1-2-15,2 1-4 0,0-1-3 16,2 1-3-16,-2-3 1 0,3 3-1 16,-1-2-5-16,0-1 2 0,0 3 0 15,-1-2 0-15,-1 1 0 0,-2-1-2 0,-2 1 3 16,-2 3-6-16,-7-1 1 0,-2 1 0 16,-1 1 1-16,-8 3 1 0,-1-1 4 15,-4 0 9-15,-5 0 11 0,-2 3 9 0,-4-1 16 16,-2 2 22-16,-2-2 21 0,-5 2 13 15,1 0 10-15,-1 2-1 0,-4-2-12 16,0 2-18-16,1-2-21 0,-3 2-23 16,0-1-29-16,-2-1-45 0,0 0-67 0,0-2-86 15,-2 2-92-15,-2 0-104 0,-1 0-71 16,-3 0-9-16,-3 2 40 0,-4 2 69 16</inkml:trace>
  <inkml:trace contextRef="#ctx0" brushRef="#br0" timeOffset="53593.92">24564 7275 59 0,'0'0'109'15,"0"0"-16"-15,0 0-14 0,0 0-13 0,0 0-8 16,0 0-10-16,0 0-12 0,0 0-10 16,0 0-2-16,0 0-1 0,0 0 2 15,0 0 10-15,0 0 14 0,0 0 12 16,0 0 9-16,0 0 7 0,-2 0 0 0,2 0-6 16,-2 0-6-16,2 2-6 0,-2-2-8 15,-1 2-4-15,-1 0-5 0,0 0-4 16,0 2-1-16,0 1-1 0,-1 1-2 0,1 2-3 15,0 1-3-15,0 3 1 0,-1 1-1 16,1 2-1-16,0 2 0 0,2 2 4 16,0 2 4-16,0 2 5 0,2 0 1 15,0 2 3-15,2 0 3 0,0 1 4 0,0-1 1 16,4 0 0-16,1 0 2 0,-1-4 0 16,2-1-1-16,3-2 3 0,0-3 2 15,-1-4 3-15,1 1 2 0,1-5 4 16,1-3 3-16,0-2 0 0,0-2-3 0,-1-4 1 15,1-1-6-15,-2-3-7 0,-1-4-4 16,1-3-5-16,-3 0-6 0,-1-4-6 16,-1 0-4-16,0-2 2 0,-4-2-5 0,-2-2-4 15,-2 1-2-15,-2-1 0 0,-2 0-4 16,-1 0-4-16,-3 2-3 0,-1 1-1 16,-2 2-4-16,-1 1-1 0,-1 4-14 15,0 2-36-15,-2 1-79 0,-2 3-109 0,2 3-111 16,0 2-133-16,0 1-55 0,2-1-1 15,1 2 59-15,1 2 96 0</inkml:trace>
  <inkml:trace contextRef="#ctx0" brushRef="#br0" timeOffset="56513.77">23633 6993 71 0,'2'10'127'0,"0"1"-3"16,0 6 2-16,2 6 8 0,0 4 5 0,3 7-3 16,-3 6-4-16,2 4-8 0,-1 6-11 15,1 3-16-15,-2 4-17 0,0 4-14 16,1 0-15-16,-1 2-12 0,0 2-13 15,0-3-7-15,3 1-7 0,-3 0-20 0,2 0-30 16,-2-4-34-16,3 0-42 0,-3-2-39 16,2-3-46-16,-1-7-54 0,1-3-9 15,-2-4 13-15,0-8 30 0</inkml:trace>
  <inkml:trace contextRef="#ctx0" brushRef="#br0" timeOffset="57662.24">23690 7170 35 0,'-2'-1'122'0,"0"1"-36"0,2 0-26 16,2 0-13-16,2 0-7 0,2 0 2 16,3 0 2-16,3 0 5 0,1 0 6 0,4 0 10 15,4 0 19-15,5-2 13 0,3 0 7 16,7-2-1-16,2-2-2 0,7-1-4 15,6-3-8-15,4-1-3 0,4-5 4 0,4 1 4 16,7-2 5-16,4-2-3 0,7 0-5 16,3-2-6-16,5 0-7 0,2 0-5 15,5 0 2-15,-1 0 5 0,0 0 6 16,0 2 12-16,3 0 7 0,-1 2 7 0,0 0-1 16,3 0-13-16,1 1-16 0,1-1-19 15,4 2-17-15,0-2-11 0,2 0-10 0,0 0-5 16,0-1-4-16,-3-1-1 15,-1 2 2-15,0-2-3 0,-3 2 0 0,1-2 1 16,-5 2 1-16,1 2-2 0,-5-3-7 16,0 3-1-16,-4 0 1 0,-2 0-2 0,-3 1-3 15,-5-1-1-15,-3 2 0 0,-6 1 4 16,-7-1-5-16,-3 2 0 0,-5 1-1 16,-7 1-1-16,-3-1 2 0,-7 2-3 15,-2 1 3-15,-4 1-2 0,-3-2 3 16,-1 3 1-16,-5 1 0 0,-2-2-1 0,-2 2-1 15,-2 1 2-15,-4 1-1 0,0 0-1 16,-5 0 0-16,0 0 7 0,1 0 4 16,-5 2 0-16,3-2 2 0,-3 2 6 15,-2-2 2-15,2 2-1 0,-2 0-5 0,0 0-2 16,0 0-1-16,1 0-5 0,-1 2 4 16,-2 0-4-16,2 2 0 0,0 2-1 0,0 1 1 15,0 3 1-15,0 1-5 16,0 4 5-16,0 6 0 0,1 4-2 0,-1 4-2 15,-2 5-2-15,0 4 3 0,0 6-5 16,2 2 4-16,-2 3 0 0,2 5-2 16,-2-1-1-16,2 4 1 0,0 0-1 0,0 2-2 15,3 0 0-15,-3 0 1 0,2 2 4 16,0-2-1-16,-2-2-2 0,2-1 0 16,-1-3 2-16,-1-1 1 0,0-3-2 0,0-3-3 15,-2-1 0-15,2-5 1 0,-2-1-1 16,0-5 2-16,0-2-3 0,0-5 4 15,-2-2 2-15,0-2 1 0,0-4 0 16,-3-2-3-16,-1-2 2 0,-2-2-2 0,-3-1-3 16,-2-3 1-16,-1 1-1 0,-5-1 1 15,-3-1 0-15,-3-2-3 0,-3 1 4 16,-3-1-2-16,-7 0-1 0,-3 1 1 0,-5-1-4 16,-7 2 3-16,-4 1-2 0,-5-1 1 15,-5 1 1-15,-3 1-1 0,-6 1 6 16,-3-1 2-16,-3 1 2 0,-5-1-2 15,-2 1-2-15,-6 1-1 0,-5-1-4 0,-3 0-2 16,-8 1-1-16,-3 1 3 0,-2 2 2 16,-7 1 4-16,-2-1 1 0,-2 2-2 15,-4 0-1-15,-2 0 0 0,-3 2 1 16,-4 2-3-16,1 0 0 0,-5 0 2 0,2 0 11 16,0-2 0-16,0 2 3 0,3-2-2 15,1 0-1-15,3-1-2 0,1-1-11 0,3 0-3 16,2 0-3-16,6-2 1 0,7 0-7 15,3-1-14-15,6 1-19 0,5 0-53 16,5 2-102-16,3 1-115 0,8 3-103 16,3-1-106-16,5 5-40 0,4 2 19 0,4 1 83 15,2-1 108-15</inkml:trace>
  <inkml:trace contextRef="#ctx0" brushRef="#br0" timeOffset="67449.43">21139 5149 12 0,'0'0'62'16,"0"0"-10"-16,0 0-5 0,0 0-4 16,0 0-4-16,0 0 0 0,0 0-1 15,0 0-1-15,0 0 0 0,0 0-2 16,0 2 1-16,0-2-1 0,0 0 3 0,0 0 2 16,0 0 4-16,0 0 7 0,0 2 1 15,-2-2 5-15,2 0 2 0,0 0-2 16,0 0 1-16,0 0-4 0,0 0-1 0,-2 2-2 15,2-2-4-15,-2 0-2 0,2 2-6 16,0-2-3-16,-2 2-5 0,2 0-7 16,-2 0-7-16,-1 1-4 0,1 1-6 15,-2 2-5-15,0 2-1 0,0 1-2 0,-1 2 1 16,3 1-1-16,-2-1 1 0,2 3 0 16,0 1-1-16,0-2 0 0,2 1-2 0,0-1 3 15,0-2-2-15,2-1 0 16,0 1 1-16,0-1 1 0,0-3 1 0,2 1-2 15,1 0-3-15,-1-3 4 0,0 1-1 16,0-2 2-16,1 0-1 0,-1 0 0 16,0-3 6-16,2-1 0 0,-1-1-1 0,1-1-1 15,0-2 0-15,1-2 1 0,-1-2 0 16,0-1 1-16,1-1 5 0,-3 1 8 0,0-3 10 16,0 1 11-16,1 0 14 15,-3-1 18-15,-2 1 15 0,0-1 16 0,0 3 15 16,-2-3 10-16,-3 3 4 0,3-3-1 15,-2 3-3-15,0 1-8 0,0 1-14 0,-1-1-16 16,1 0-15-16,0 3-17 16,0 1-21-16,2 0-17 0,-3 0-9 0,3 0-24 15,-2 3-50-15,0 1-71 0,0 0-84 16,-3 0-96-16,1 1-119 0,-1 1-46 16,-1 2 11-16,-3 2 52 0,3 2 75 0</inkml:trace>
  <inkml:trace contextRef="#ctx0" brushRef="#br0" timeOffset="69449.43">24913 5244 42 0,'-2'-1'169'0,"0"1"-16"0,0-2-18 16,0 2-13-16,0-2-15 0,-1 2-11 16,1-2-14-16,0 2-12 0,0 0-10 15,0-2-7-15,0 2-2 0,0 0-2 0,0 0 3 16,0 0 5-16,-3 2 3 0,1 0 3 16,0 2-3-16,-3 1-4 0,-1 3-2 15,0 1 0-15,-1 3 6 0,-1 3 6 16,-1 4 16-16,0 0 11 0,1 4 6 0,-1 0 1 15,1 2-5-15,-1 1-7 0,3 3-14 16,-1-2-15-16,1 1-12 0,3 1-11 16,1-1-9-16,2 1-7 0,0-4-6 15,4-1-2-15,2-3-5 0,3-2-3 0,1-1 0 16,1-3-2-16,3-2 3 0,1-3 1 16,2-3 0-16,2-3 3 0,0-4-1 15,0-2 2-15,2-4-3 0,-2-3 0 0,2-4 3 16,-2-3 4-16,-3-1 12 0,1-2 13 15,-2-4 16-15,-5 0 14 0,-1-3 8 0,-3-1 4 16,-4 0-5-16,-2-1-10 16,-5 1-14-16,1 2-13 0,-4 1-12 0,-1 3-12 15,-4 2-26-15,0 3-59 0,0 3-102 16,-1 2-122-16,-1 3-131 0,4 4-95 16,-2 2-34-16,2 2 27 0,3 2 86 15</inkml:trace>
  <inkml:trace contextRef="#ctx0" brushRef="#br0" timeOffset="69608.4">25097 5631 44 0,'-2'19'168'16,"0"0"5"-16,2 2-71 0,0-2-69 0,0 0-80 15,0-2-62-15,0 3-32 0,0-3-18 16</inkml:trace>
  <inkml:trace contextRef="#ctx0" brushRef="#br0" timeOffset="70198.26">25385 5176 184 0,'0'-2'221'15,"0"2"-11"-15,0 0-18 0,0 0 3 0,0 4 21 16,2 0 26-16,-2 5 27 0,0 6 9 15,0 4-3-15,0 4-23 0,0 6-47 16,-2 3-46-16,0 4-46 0,0 1-31 0,0 1-30 16,0 0-20-16,-3 2-11 0,3-2-24 15,-2-2-51-15,2 0-89 0,-2 1-100 16,4-5-98-16,0 0-114 0,0-3-59 16,0-4 9-16,2-6 62 0,2-4 88 15</inkml:trace>
  <inkml:trace contextRef="#ctx0" brushRef="#br0" timeOffset="70616.31">25783 5224 99 0,'-6'-6'276'0,"-1"0"51"15,1 4 7-15,0 0-26 0,-1 6-9 16,-1 2-17-16,-1 5-27 0,1 6-28 16,0 4-30-16,-3 4-32 0,2 4-37 15,1 3-34-15,0 0-26 0,1 1-22 0,3-3-20 16,2 1-7-16,0-3-8 0,4 1-7 16,2-4-2-16,0-2 2 0,5-2 2 15,1-4-6-15,1-2 0 0,2-2 1 0,1-3-1 16,-1-5-5-16,2-1-5 0,2-4-3 15,-2-2-5-15,2-3-1 0,-3-3-1 16,-1-1 0-16,0-1 7 0,0-1 5 0,-5-1 6 16,0 3 10-16,-3 1 12 0,-1 0 11 15,-4 3 10-15,-2 1 6 0,-2 2 2 16,-3 4-8-16,-3 4-9 0,-5 1-8 16,0 3-8-16,-2 1-17 0,0 1-34 0,0 1-84 15,2 0-123-15,3-1-126 0,3-3-128 16,3 1-56-16,4-3-4 0,2-1 64 15,4-2 111-15</inkml:trace>
  <inkml:trace contextRef="#ctx0" brushRef="#br0" timeOffset="70983.58">26056 5311 171 0,'0'-7'230'0,"0"-1"4"16,2 0-52-16,0 1-44 0,3-1-37 16,1 0-29-16,0 3-19 0,1-1-16 15,1 0-14-15,3 4-10 0,-3 0-5 0,3 2-5 16,-3 2 3-16,3 2 7 0,-3 4 16 15,-1 1 19-15,-1 5 25 0,-4 3 31 16,0 4 29-16,-4 2 28 0,-2 1 27 16,-2 3 19-16,-3 0 9 0,1 1-8 0,-1 1-17 15,1-1-30-15,1-1-34 0,1-2-34 16,2-2-33-16,4 0-22 0,2-4-14 16,2 0-11-16,5-4-5 0,3 0-5 15,5-3-4-15,2-5-15 0,2-3-35 0,5 0-62 16,-1-4-86-16,1-2-102 0,1-2-104 15,-1-2-92-15,-1 1-22 0,-2-1 32 16,-2-2 70-16,1-1 91 0</inkml:trace>
  <inkml:trace contextRef="#ctx0" brushRef="#br0" timeOffset="78435.33">24464 4867 7 0,'0'0'74'0,"-2"2"-1"16,2 0-10-16,-2 0-6 0,2 2-7 15,-2-2-6-15,2 2-13 0,0-1-5 16,0 1-1-16,0 0 1 0,0 0-1 0,0 0 2 16,0-1 3-16,0 1 1 0,0 2 6 15,0 0 3-15,0-1 5 0,-2 1 3 16,2 2 5-16,-2 1 0 0,-2 3 0 16,2-1 0-16,-3 4-2 0,1 1-1 0,0 3 0 15,-3 2 3-15,1 1-1 0,0 3 4 16,-1 4 1-16,1 3 4 0,-2 2 5 15,1 3 4-15,-1-1-1 0,1 4 0 16,1 0-1-16,0 2-3 0,1 0-2 0,-1 3-3 16,2 1-1-16,0 4-4 0,-1-1 0 15,1 4-4-15,2 1-4 0,0 1-6 16,0 2-7-16,0 2-1 0,0 0-1 16,-3 0 2-16,3-1 2 0,-2-1 4 0,2 0 6 15,-2-4 3-15,2 1-1 0,-3-5-1 16,3-3-5-16,-2-2-6 0,2-4-7 15,-2-4-7-15,2-4-6 0,-1-3-6 16,1-6-4-16,2-2-7 0,-2-4-21 0,2-2-36 16,-2-4-43-16,2 1-61 0,-2-5-68 15,2 1-67-15,-2-4-51 0,2-4-45 16,0 0 3-16,0-6 36 0,-2-3 58 0</inkml:trace>
  <inkml:trace contextRef="#ctx0" brushRef="#br0" timeOffset="176814.5">18699 10996 128 0,'0'0'125'16,"0"-2"-6"-16,0 2-8 0,0-2-13 15,0 2-13-15,0 0-13 0,0 0-16 0,0 0-13 16,0 0-10-16,0 0-7 0,0 0-2 16,0 0 1-16,0 0 4 0,0 0 5 15,0 0 7-15,0 0 8 0,0 0 8 16,0 0 7-16,0 0 6 0,0 0 9 0,0 0-1 15,0 2-1-15,0-2-4 0,-2 2-8 16,2-2-8-16,0 2-11 0,0-2-10 16,0 0-7-16,0 0-7 0,-3 0-7 15,3 0-5-15,0 1-2 0,0-1-3 0,0 0-5 16,0 0-2-16,0 0 4 0,0 0-1 16,0 0-3-16,0 0 2 0,0 0 2 0,0 0 2 15,0 0 3-15,0 0 6 0,0 2 9 16,0-2 9-16,0 0 10 0,0 0 6 15,-2 0 5-15,2 0 1 0,0 2-2 16,-2-2-7-16,2 2-4 0,-2-2-6 16,2 2-4-16,-2 2-2 0,2 0 0 0,-2 0 2 15,0 1 2-15,0 3 5 0,-1 1 2 16,1 3 1-16,0 1 1 0,0 2 5 16,0 3-2-16,0 1-3 0,0 2 0 15,0 1-2-15,2 1-2 0,0 4-5 0,0 0 0 16,2-1-1-16,2 3 0 0,0-1-6 15,3 1-1-15,1-2-9 0,1-3-4 16,3 1-1-16,1-4-4 0,2 0-4 16,2-4-2-16,2-3 3 0,-2-3 0 0,2-5-3 15,2-2 2-15,-2-4 7 0,2-4-1 16,-2-4 0-16,0-3 3 0,0-6 2 0,-2-3 0 16,-2-4 0-16,-2-1 7 0,-3-4 9 15,-3 1 7-15,-3-3 6 0,-4 1 6 16,-2-1 3-16,-5 1 1 0,-3 1-7 15,-3 1-10-15,-2 1-5 0,-2 2-7 0,0 2-7 16,-4 4-8-16,2 4-3 0,-2 2-10 16,2 5-15-16,0 2-41 0,0 6-88 15,2 2-119-15,2 2-121 0,2 4-128 0,5 1-58 16,2 3 3-16,1 1 66 0,3 0 108 16</inkml:trace>
  <inkml:trace contextRef="#ctx0" brushRef="#br0" timeOffset="176951.91">19080 11310 103 0,'6'21'207'0,"2"0"10"16,-1 2-59-16,1 0-61 0,-1-1-77 16,1-1-106-16,1-2-66 0,-1 1-35 0,0-5-21 15</inkml:trace>
  <inkml:trace contextRef="#ctx0" brushRef="#br0" timeOffset="183561.74">19473 15853 27 0,'2'25'134'0,"1"4"-35"0,1-1-52 16,0 1-59-16,0 1-59 0,3-1-31 0,-3-2-18 16</inkml:trace>
  <inkml:trace contextRef="#ctx0" brushRef="#br0" timeOffset="190079.57">19463 10961 87 0,'0'-2'158'0,"0"2"-32"0,0-1-28 15,0 1-24-15,0-2-19 0,0 2-16 0,0 0-7 16,0 0-8-16,0-2-2 0,0 2 6 16,2 0 10-16,-2 0 14 0,0 0 20 15,0 0 24-15,0 0 28 0,0 0 29 16,0 0 31-16,0 2 26 0,0-2 18 0,0 2 4 15,0-2-9-15,-2 1-25 0,2-1-34 16,-2 2-32-16,0-2-37 0,-1 2-28 16,1-2-21-16,0 2-16 0,0 0-9 0,-2 0-9 15,2 0-4-15,-3 0-1 0,3 2-4 16,-2-1 2-16,0 3 0 0,0 2-2 16,-1-1 3-16,1 5-3 0,0-1 2 15,0 4 1-15,-1 3-2 0,3 1 3 0,-2 2-2 16,2 1 2-16,2 3-2 0,0 0-2 15,0 4 1-15,4-1 0 0,0 1 0 16,5-1-1-16,-1 1 0 0,5-2-2 0,2-1 1 16,2-1-2-16,2-2-2 0,2-4 2 15,2-2 1-15,-1-2-1 0,1-3-2 16,0-5 2-16,0-1 2 0,1-2 0 16,-3-6-1-16,-2-2-1 0,0-5 3 0,-2-3 3 15,-4-5-6-15,-1-2 4 0,-3-6 8 16,-3 0 11-16,-2-3 9 0,-4-1 5 15,-4 1 7-15,-4-1-1 0,-1-1-4 16,-4 1-6-16,-3 1-9 0,-1-1-5 16,-2 4-4-16,-1 2-3 0,-1 2-4 0,0 2-8 15,0 4-16-15,0 4-37 0,0-1-91 16,4 5-126-16,0-1-131 0,4 2-122 16,0 1-52-16,5 1 0 0,-1 2 69 0,3 0 115 15</inkml:trace>
  <inkml:trace contextRef="#ctx0" brushRef="#br0" timeOffset="190973.8">20007 10879 115 0,'-2'-3'186'0,"0"1"-22"0,-1 0-15 16,-1 2-11-16,2 0-8 0,-2 0-10 0,0 4-6 15,-3-1-3-15,3 5-5 0,-2 4-2 16,-1 3 3-16,1 0 3 0,0 4 8 15,-1 0 5-15,1 0 2 0,0 0-3 16,1-2-7-16,1-1-16 0,2-3-20 0,0-2-23 16,2 1-17-16,0-5-13 0,0 1-15 15,4-4-3-15,-2-2-4 0,2-2 1 16,3-2-1-16,-1-4-4 0,0-2 1 16,3-1 0-16,-1-2 2 0,1-3-3 0,-3 1-3 15,3 0 3-15,-1 1 0 0,-1 1-2 16,1-1-3-16,-2 3 2 0,3 1 2 15,-3 2 1-15,3 3 0 0,-3 1 1 16,2 2 8-16,-1 2 19 0,-1 1 24 0,-2 3 20 16,1 4 16-16,-1 1 11 0,-2 2 1 15,-2 5-14-15,0 2-22 0,-2 1-15 16,-2 4-18-16,-1 2-7 0,1 0-7 0,0-1-5 16,0 3-6-16,-3-3-21 0,1 3-49 15,-3-2-87-15,3-3-103 0,0 1-101 16,2-4-109-16,-1 0-60 0,1-4 8 15,0-1 64-15,0-5 91 0</inkml:trace>
  <inkml:trace contextRef="#ctx0" brushRef="#br0" timeOffset="191362.79">20261 10933 218 0,'-7'-4'288'0,"-1"4"41"0,-1 0-39 15,1 4-31-15,0 0-35 0,-1 1-34 16,1 1-39-16,1 2-39 0,3-3-35 16,0 1-33-16,0-2-24 0,1 2-11 0,3-3-6 15,0-1-3-15,0 0-2 0,3 0 0 16,-1-2 3-16,2 0-1 0,-2-2-1 15,2 0 0-15,0 0 0 0,1 1 0 16,1-1 0-16,-2-2 0 0,3 2-1 0,-1 0 1 16,2 0 3-16,-1 2 7 0,-1 0 22 15,1 2 28-15,-1 2 29 0,0 2 28 16,-2 1 21-16,-1 5 5 0,-3-1-12 16,-3 4-21-16,1 4-24 0,-4 2-27 0,0 2-22 15,-3 2-13-15,-1 2-9 0,-1-1-25 16,0 1-55-16,-1 1-91 0,1-1-108 15,3-2-113-15,-1 0-112 0,3-4-41 16,-1-4 21-16,1-2 72 0,4-2 99 0</inkml:trace>
  <inkml:trace contextRef="#ctx0" brushRef="#br0" timeOffset="192236.63">20434 10902 161 0,'-2'-5'249'0,"2"-1"18"16,0 0-39-16,2 4-31 0,0 0-16 16,1 4-3-16,3 2 4 0,0 2 8 15,1 3-4-15,1 3-11 0,1 3-21 0,1 2-22 16,-1 2-16-16,-1 0-22 0,1 2-17 15,-1 2-15-15,-2 0-17 0,-1 0-14 16,-1-2-14-16,0 0-4 0,-4 0-2 16,0-2-10-16,0 0-18 0,-4-4-36 0,0 0-40 15,-1-3-41-15,-3-5-40 0,-1-1-26 16,1-4 2-16,-3-2 25 0,1-4 35 16,-1-2 36-16,1-1 36 0,-1-3 28 15,3-1 17-15,1 1 10 0,1-1 11 0,2 1 12 16,-1-1 15-16,3 1 12 0,2-1 18 15,2 1 15-15,3-1 10 0,-1 1 10 16,0-1 7-16,5 1 4 0,-1-1 4 0,3 0 5 16,-1 1 0-16,1-1-1 0,-1 1-3 15,1 3 0-15,-3-1-10 0,1 2-17 16,-1 0-11-16,-1 1-10 0,-3 1-12 0,0 2-10 16,0 0-3-16,-2 0-1 0,1 0-2 15,-1 0-2-15,-2 2-6 0,2-1-5 16,-2 1-5-16,0-2-4 0,0 2-2 15,0-2-5-15,0 2-3 0,0-2 2 16,0 2 1-16,0 0-1 0,-2 0-2 16,0 0 4-16,-1-2-1 0,1 2-2 0,0 0-3 15,0 0 1-15,-2 0 2 0,2 2-1 16,-2-2 2-16,1 2 0 0,-1 0 1 0,0 0-1 16,0-1 1-16,0 1-3 0,-1 2 3 15,1 0 4-15,0 0 5 0,0 1-3 16,-1 3-1-16,1 0 4 0,2 3-4 15,-2 1-1-15,2 3 0 0,2 0 2 16,0 4-2-16,0 0-2 0,2 4-1 0,2 0-4 16,2 0-2-16,1 0 0 0,1-2 2 15,1 0-5-15,1-2 3 0,1-2 2 0,-1-2 0 16,3-2 0-16,0-1 0 0,-1-3 4 16,1-1-2-16,0-4-2 0,2-4 0 15,-3-2 1-15,1-4-1 0,0-2-1 16,-1-5 1-16,-1-2 0 0,0-2-1 0,-5-2 1 15,0-4 2-15,-4 0-7 0,-2-2 3 16,-2 0 6-16,-2-1 6 0,-2-1 6 16,-5 0 6-16,-2 1 13 0,1 1 2 15,-3 2 0-15,-2 2-5 0,0 4-7 16,0 0-5-16,0 4-6 0,0 1-2 0,2 3-9 16,-1 1-7-16,1 2-21 0,0 2-33 15,0 3-96-15,2 1-136 0,3 3-132 0,-1 1-123 16,5 2-50-16,0 0-2 15,1 1 74-15,5 3 123 0</inkml:trace>
  <inkml:trace contextRef="#ctx0" brushRef="#br0" timeOffset="192612.96">20771 10860 55 0,'2'-1'297'16,"2"-1"52"-16,0 4 51 0,1 1-18 0,1 3-27 16,2 4-33-16,1 1-33 0,-1 2-38 15,1 3-46-15,1 1-57 0,1 2-48 16,0 0-39-16,-1 2-27 0,1-2-14 16,-1 2-9-16,-1-2-18 0,-3 2-28 0,1-2-46 15,-3-2-63-15,0-2-70 0,-4 0-66 16,0-1-42-16,-2-3-19 0,-2-1 13 15,-3-5 40-15,-1-3 57 0,-3-2 59 16,-1-2 55-16,-3-3 46 0,-2-3 42 0,2-3 35 16,-2-1 28-16,0-1 26 0,2-2 20 15,3-1 23-15,1 1 16 0,0 2 12 16,5-2 7-16,2 1 5 0,2 3 0 16,2-1-6-16,2 1-9 0,4 0-17 0,1-1-19 15,3 1-18-15,1 1-22 0,1 1-14 16,3-1-14-16,0 1-30 0,0 1-63 15,2 0-79-15,0 1-99 0,-2-1-96 16,-3 1-51-16,1 1-6 0,-2 0 42 0</inkml:trace>
  <inkml:trace contextRef="#ctx0" brushRef="#br0" timeOffset="193062.18">21383 10508 204 0,'0'-2'272'0,"0"2"37"16,0 0-4-16,2 4 9 0,2 4 7 15,2 3-4-15,-1 6-11 0,1 4-28 0,2 4-48 16,1 3-59-16,-1 3-56 0,1 3-43 16,-1-1-22-16,3 1-27 0,-1 0-53 15,1 0-96-15,0 1-112 0,-1-3-114 16,1 0-118-16,-3-1-68 0,1-2 2 0,-3-3 67 16,2-3 98-16</inkml:trace>
  <inkml:trace contextRef="#ctx0" brushRef="#br0" timeOffset="193234.06">21742 10767 64 0,'-4'-17'257'0,"0"4"53"16,-2 1 9-16,-1 3-8 0,-1 3-17 16,-3 2-28-16,-2 2-40 0,3 2-47 15,-3 4-47-15,3 4-47 0,-1-1-62 0,0 3-86 16,3 1-94-16,2-1-108 0,-1-1-111 15,1 1-57-15,4-3-3 0,0-1 47 16,2 0 75-16</inkml:trace>
  <inkml:trace contextRef="#ctx0" brushRef="#br0" timeOffset="193565.13">21848 10622 109 0,'7'0'221'0,"-1"0"16"0,0 2-44 15,3 2-34-15,-1 0-28 0,3 3-25 16,-1 1-23-16,1 2-20 0,2-1-17 16,-3 4-15-16,3 1-10 0,-2 1-10 15,-1 0-5-15,-1 0-2 0,-1 3-2 0,-2-3 1 16,-1 2-2-16,-3-2-1 0,-2 2 1 16,-2-1 4-16,-5 1-3 0,1-2-2 15,-5 0 1-15,1-1 2 0,-3-3-2 16,0 0-2-16,1-3 0 0,-1-2 1 0,0-2 0 15,1-1-3-15,1-3 0 0,3 0 3 16,-1-1 7-16,1-1 11 0,3 0 19 16,1-2 19-16,4-2 18 0,2 0 10 0,2 1 4 15,5-3-6-15,2-1-15 0,1-1-17 16,3-1-31-16,4-1-67 0,0-1-91 16,2-2-109-16,0-1-80 0,1 1-43 15,-3-2-8-15,0 0 44 0</inkml:trace>
  <inkml:trace contextRef="#ctx0" brushRef="#br0" timeOffset="193868.05">22523 9959 42 0,'-4'0'303'16,"0"2"45"-16,0-2 23 0,2 2-72 15,0 0-74-15,2 0-63 0,0 0-70 16,2 0-79-16,2 0-87 0,2 0-95 0,-2-1-106 15,3 1-61-15,-3 0-27 0,-2 0 21 16,0 2 54-16</inkml:trace>
  <inkml:trace contextRef="#ctx0" brushRef="#br0" timeOffset="194003.44">22496 10079 143 0,'-4'6'237'0,"2"-2"13"16,-1-2-55-16,6 0-53 0,-1 0-47 0,2-2-37 15,4-2-23-15,1 0-30 0,4-2-58 16,-1-2-81-16,1 1-67 0,0-3-35 0,-3 0-17 16,1 1 10-16</inkml:trace>
  <inkml:trace contextRef="#ctx0" brushRef="#br0" timeOffset="202426.44">19147 9839 8 0,'-2'-3'104'0,"0"1"-14"15,0 0-13-15,2 0-11 0,-2 0-13 16,2 0-13-16,-2 0-8 0,2 0-7 0,0 0-5 15,0 2-3-15,0-2 1 0,-2 2 5 16,2-2 5-16,0 2 5 0,0 0 6 16,0 0 4-16,0 0 4 0,0 0 0 15,0 0 2-15,0 0 3 0,0 2-4 16,-2 0-6-16,2 2-3 0,-3 2-9 0,-1 1-9 16,2 5-9-16,-2 3-6 0,2 0-2 15,-2 4-2-15,1 0 2 0,1 2-3 0,2 2 1 16,-2-2-1-16,2 2-1 0,2-2 1 15,0-2-1-15,1 0 1 0,-1 0-1 16,2-2 2-16,2-1-2 0,-2-3 0 16,3 0-1-16,-1-1 1 0,3-3 0 0,-3 1 0 15,2-5-1-15,-1 1 1 0,1-4 1 16,1 0-2-16,-1-4 1 0,1-2 0 16,-1-1 2-16,-2-3 2 0,1-4 3 15,-1 1 4-15,1-2 8 0,-3-1 9 0,-2-1 12 16,0-2 12-16,-2 2 10 0,-2-2 6 15,0-1 4-15,0 1-1 0,-3 0-2 16,-1 0-5-16,0 2-4 0,-1 1-7 16,1 3-8-16,-2 0-11 0,-1 1-11 0,1 2-31 15,-3 1-54-15,-2 3-67 0,3 0-82 16,-5 4-87-16,0 0-43 0,-2 4-5 16,0 2 35-16</inkml:trace>
  <inkml:trace contextRef="#ctx0" brushRef="#br0" timeOffset="-214667.5">23317 9630 91 0,'0'0'163'0,"-2"0"-18"15,2-2-10-15,0 2-4 0,0 0 2 0,-2 0 5 16,2 0 2-16,-2 0 2 15,2-2 0-15,-2 2 0 0,2-2 2 0,-2 2 3 16,2-2 5-16,-2 2 5 0,-1-2 2 16,1 2-3-16,-2-2-6 0,2 2-14 0,-2-2-10 15,-3 2-16-15,1 0-18 0,0 2-18 16,-1-2-17-16,1 4-15 0,-3 0-13 16,1 0-7-16,0 3-3 0,-1 1-1 15,1 2 1-15,-3 1 0 0,3 4-1 0,-3 0-4 16,3 5-2-16,1 0 0 0,-1 5-2 15,1 0 4-15,3 2 2 0,0 1 0 16,4 3-4-16,0-1 1 0,4 3-1 16,0-3-5-16,5 1-1 0,-1-3-3 15,5-1 5-15,0-2-4 0,1-4 4 0,3-4 0 16,2-2 0-16,1-4 3 0,1-3 2 16,2-4 0-16,0-6-4 0,1-2 0 15,-1-5 1-15,0-3-2 0,-2-5-4 0,0-2-2 16,-2-4-2-16,-2-4 1 0,-2 1-1 15,-2-5 0-15,-5 1 2 0,-1-3 2 16,-7-1 3-16,-2 0-2 0,-5-1 1 0,-1 3 4 16,-5 0 0-16,-4-1-2 0,0 5-3 15,-4 3 2-15,0 2-3 0,0 4-15 16,-3 4-17-16,1 3-38 0,0 7-97 16,2 3-127-16,2 4-129 0,4 1-116 0,4 5-50 15,3 0 6-15,1 1 78 0,7 3 116 16</inkml:trace>
  <inkml:trace contextRef="#ctx0" brushRef="#br0" timeOffset="-214525.67">23662 9851 94 0,'7'23'214'15,"-3"1"11"-15,0 3-52 0,0-2-54 16,3 0-58-16,1-1-72 0,1-1-95 15,-1-2-63-15,0-2-33 0,1 0-19 0</inkml:trace>
  <inkml:trace contextRef="#ctx0" brushRef="#br0" timeOffset="-213979.07">24054 9428 194 0,'2'-4'254'15,"-2"2"14"-15,0 0 11 0,2 0 16 16,-2 2 16-16,2 2 13 0,-2 4 2 16,2 3-25-16,3 7-34 0,-3 7-36 0,2 3-48 15,-2 5-54-15,2 5-44 0,-2 2-28 16,0 2-23-16,1 4-14 0,-1 0-7 15,2 3-14-15,0 1-26 0,0 0-58 16,1-1-100-16,-1-1-127 0,2-2-124 0,-2-4-103 16,3-6-37-16,-3-5 27 0,2-7 86 15,-1-4 115-15</inkml:trace>
  <inkml:trace contextRef="#ctx0" brushRef="#br0" timeOffset="-213572.6">24412 9517 161 0,'-5'-11'277'0,"3"1"51"0,-2 3-10 16,0 1-22-16,-1 4-16 0,1 2-22 15,0 2-22-15,0 6-28 0,0 5-36 16,1 4-27-16,1 4-22 0,0 6-17 0,0 1-18 15,2 5-18-15,2 3-12 0,0 0-9 16,0 0-8-16,5 2-7 0,-1-3-8 16,0-3-3-16,3-1 1 0,2-5-4 0,-1-1-2 15,1-6-4-15,1-2-1 0,3-2-4 16,0-5-4-16,0-2-4 0,0-6-1 16,-1-2 1-16,1-4 0 0,-2-4-1 15,2-1 5-15,-5-5-2 0,1-1 2 0,-3-2 0 16,-1 0 5-16,-3 0 12 0,-2-1 3 15,-2 3 7-15,-2 2 5 0,-4 1 2 16,-1 5-6-16,-3 1-8 0,-3 4-5 16,-2 4-8-16,-4 4-6 0,-2 3-8 0,0 7-2 15,-5 1-14-15,3 2-49 0,-2 2-117 16,4 0-151-16,-3 0-163 0,5 0-86 0,4-6-30 16,3 0 21-16,3-4 104 0</inkml:trace>
  <inkml:trace contextRef="#ctx0" brushRef="#br0" timeOffset="-211228.92">24998 9394 46 0,'2'-2'194'15,"0"-2"10"-15,0 2 3 0,0 0 3 0,0 0 13 16,3 2 19-16,-3 0 24 0,2 2 18 16,2 4 0-16,1 1-10 0,-1 7-27 15,0 5-34-15,3 4-48 0,-1 5-46 16,1 3-39-16,-1 1-27 0,1 4-17 0,-3 0-16 15,3 1-10-15,-3 1-11 0,0-2-19 16,1 2-50-16,-3-2-87 0,-2-1-101 16,0-1-98-16,-2-2-92 0,0-5-71 0,0-2 4 15,-2-6 62-15,-2-6 88 0</inkml:trace>
  <inkml:trace contextRef="#ctx0" brushRef="#br0" timeOffset="-210920.71">25032 9495 90 0,'-9'-10'223'0,"1"4"27"0,-1 2-12 0,-1 3-8 16,-1 1-9-16,-2 3-8 0,-1 3-12 15,-3 2-16-15,0 3-23 0,0 4-21 16,-2 1-13-16,-2-1-13 0,2 2-5 15,0-2 0-15,-1 0-2 0,4 1 1 0,1-5-5 16,2 1-12-16,5-3-16 0,-1 1-18 16,5-3-16-16,4-1-9 0,2 0-10 15,2-1-2-15,5-1-2 0,1-2-1 0,5 0-2 16,0 0-6-16,2-2-15 0,2-2-37 16,-2 2-83-16,2-2-121 0,0 2-127 15,-2-2-123-15,2-2-51 0,-2 1 0 16,-2-1 62-16,2 0 109 0</inkml:trace>
  <inkml:trace contextRef="#ctx0" brushRef="#br0" timeOffset="-208893.81">25972 9443 57 0,'0'0'121'0,"0"-2"-10"16,0 2-8-16,0-2-5 0,0 0-4 0,0 2-1 15,0-2-1-15,0 2-4 0,0 0 1 16,0 0 0-16,0 0 3 0,0 0 6 15,0 0 2-15,0 0 3 0,0 0 2 16,0 0-1-16,0 0-3 0,0 0 2 0,2 2 0 16,-2 2 2-16,2 0-1 0,0 4 1 15,-2 1-6-15,2 3-12 0,0 1-8 16,0 2-12-16,2 2-10 0,-1 2-10 0,1 0-8 16,0 0-7-16,0 0-5 0,0 2-4 15,1-2-3-15,-1 1-5 0,0-1-4 16,0-2-1-16,1 0-4 0,-1 0-3 15,0-2 1-15,-2-1 0 0,2-3-1 0,-1 0-4 16,-1-3 2-16,0 0-1 0,-2-1 0 16,2-1 0-16,-2-2 0 0,2 0 0 15,-2-1 0-15,2-1-1 0,-2 0-2 16,2-2 2-16,-2 0 2 0,2-2 0 0,-2 0 0 16,3-1-2-16,-3-3 1 0,2-2 3 15,-2 1-4-15,2-3 3 0,0-1 1 16,-2-1 0-16,2 1-3 0,0-1 1 15,0-1-2-15,0 0 0 0,3-1-2 0,-3 1 1 16,2 0 2-16,-2 1-2 0,2-1 4 16,-2 2 5-16,3 1 0 0,-3 1 6 15,0-1 9-15,0 2 9 0,0 3 3 16,0-1 5-16,0 0 7 0,-2 2 6 0,2 3-3 16,1-1-3-16,-1 2-3 0,0 2-2 15,2-1-9-15,-2 5-6 0,2 0-7 16,-2 0-6-16,1-1-2 0,1 3-5 0,-2-2-1 15,0-1-5-15,2-1-2 0,-2 2 2 16,3-2-3-16,-3-2 1 0,0 1 2 16,2-1 3-16,-2 0-2 0,2-2 0 15,-1 0 4-15,1 0-3 0,0-2-2 0,0 0-2 16,1-3 3-16,1-1-2 0,0-2 1 16,1-1 3-16,1-3-2 0,3 1 2 15,-3-2 3-15,3-1-1 0,-3 1-2 16,3 2-6-16,-3-1 4 0,-1 3-3 0,-1 1 0 15,0 2 3-15,1 1 4 16,-1 3 9-16,0 2 7 0,1 2 7 0,-1 1-1 16,2 7 1-16,1 1 0 0,-1 3-6 0,1 3-7 15,-1 2-4-15,1 2-2 0,-3-2-2 16,3 2-3-16,-3 0-1 0,2-2-10 16,-1 2-13-16,-3-2-42 0,0 0-100 15,0 0-133-15,1-2-146 0,-1-2-108 0,-2 1-47 16,-2-5 10-16,0 0 80 0,-2-1 126 15</inkml:trace>
  <inkml:trace contextRef="#ctx0" brushRef="#br0" timeOffset="-206240.61">22818 9194 121 0,'-2'1'142'0,"-1"1"-8"0,1 2-4 0,0 2 2 15,0 3 9-15,0 3 18 0,2 3 23 16,0 6 28-16,0 6 33 0,2 5 20 16,2 8 10-16,1 8-6 0,1 5-22 15,2 10-32-15,-1 5-44 0,1 9-41 0,-1 7-36 16,1 3-30-16,-2 5-22 0,3 1-17 16,-3-4-11-16,3-1-10 0,-1-2-1 15,3-6-2-15,-3-4-10 0,3-5-29 0,-3-7-49 16,1-5-85-16,-1-5-98 0,1-7-96 15,1-7-93-15,-1-5-51 0,-1-9 10 16,1-5 66-16,-5-9 85 0</inkml:trace>
  <inkml:trace contextRef="#ctx0" brushRef="#br0" timeOffset="-205226.52">22739 9243 45 0,'2'-8'85'0,"1"1"-5"0,1-3 8 0,2 3 13 16,1-3 4-16,1 1 4 0,3-1-5 16,1 1-2-16,3 1 3 0,6-2 1 15,3 3 9-15,3-3 5 0,5 3 10 0,4-3 4 16,6 3-7-16,5-3-4 0,3 0-3 15,10-1-1-15,3 0 0 0,9-1-1 0,4-1 2 16,7 0 3-16,6-1-3 0,2-3-1 16,6 0-8-16,5-4-10 0,2-2-5 15,6 0-13-15,2-2-14 0,6-1-16 16,5-1-14-16,2 0-13 0,0 1-12 0,2-1-5 16,-2 2-5-16,-5 1 0 0,1 1-3 15,-5 2 5-15,-3 0 1 0,-7 2 0 16,-3 2-1-16,-8 1-4 0,-4 5 3 15,-6 0-1-15,-7 3-1 0,-6 0-3 0,-6 4 4 16,-9 1 3-16,-6 1-2 0,-7 2 2 16,-5 2 2-16,-6 0 7 0,-5 1 4 15,-5 3-2-15,-4 0 1 0,-2 0-3 16,-4 1 0-16,0 1-6 0,-5 1-5 0,1 1 0 16,-1-1 0-16,-2 1-1 0,1 1 0 15,-3 3 2-15,2-1-1 0,-1 0-1 16,1 4 1-16,-2 1 2 0,2 3 1 0,1 1 2 15,-1 5 2-15,1 4 0 0,-1 3 0 16,2 4 1-16,-1 4-1 0,1 2-1 16,3 3-3-16,-3 3 1 0,3-1 2 15,1 5-7-15,1-1 0 0,0 2 3 0,0 1-4 16,-1 1-1-16,3-2-2 0,-2 2 0 16,2 0-3-16,-3-2-1 0,3 3 2 15,-2-1 2-15,2-2 3 0,-3 2-3 0,1-2-1 16,-2-1 0-16,-1-1-1 0,1-2-2 15,-3-1-1-15,1 0 3 0,-1-5 3 16,-1-1 0-16,-3-4-1 0,0 0 2 16,-2-4 2-16,-2-3-1 0,0-3 2 0,-2-3-3 15,0-2-3-15,-2-3 6 0,-3-2-4 16,-1-3-1-16,-1-2-1 0,-1-2-1 16,-1-1 4-16,-4-3-2 0,1-1-2 15,-5-1 2-15,-1-3 2 0,-3 0 5 0,-2-2-1 16,-5 0-4-16,-4-2 3 0,-2-2-1 15,-4 2 0-15,-4-2-4 0,-5 0-3 16,-4 0 0-16,-4 0 2 0,-4 0-1 0,-7 1-3 16,-2 1 0-16,-4 0 4 0,-4 0 2 15,-5 1 0-15,-4 1 1 0,-6 0-1 16,-6 2 2-16,-7 2-2 0,-4-1-1 0,-5 3 0 16,-3 2 0-16,-1 1 8 0,1 0 3 15,-1 3 3-15,1 1 3 0,1 0-3 16,-1 1-3-16,1-1-4 0,3 2-7 15,0 0 0-15,2-2-6 0,4 2-1 0,4 1-7 16,2-1-22-16,3 0-48 0,6 0-120 16,2 0-141-16,6 2-156 0,5-2-83 0,3 1-32 15,1-3 20-15,2 2 105 16</inkml:trace>
  <inkml:trace contextRef="#ctx0" brushRef="#br0" timeOffset="-184207.81">10615 13053 60 0,'-6'-9'283'0,"-3"1"53"0,1 2 56 16,-1 0-35-16,1 1-26 0,-1 1-16 15,1 2-16-15,-3 0-38 0,3 2-41 16,-3 2-52-16,1 4-51 0,-1 1-43 16,1 5-22-16,-1 3-10 0,0 4-9 0,3 4 3 15,-1 4 4-15,1 3 9 0,2 3 0 16,1 3-1-16,3 2 4 0,0 0 0 16,2 2-2-16,4 0-3 0,1-2-4 0,3-2-4 15,5-3-11-15,0-3-6 0,3-1-3 16,3-5-8-16,3-3-5 0,1-3-4 15,2-3-1-15,1-6-1 0,-1-1-16 16,3-6-14-16,1-2-25 0,-1-6-55 0,1-2-124 16,-1-5-139-16,-1-6-132 0,-1-2-83 15,-1-6-28-15,-4-3 29 0,-2-2 110 16</inkml:trace>
  <inkml:trace contextRef="#ctx0" brushRef="#br0" timeOffset="-182090.69">11621 13373 96 0,'0'-2'188'0,"2"2"-17"16,-2 0-23-16,0 0-14 0,0 0-4 15,0 0-8-15,2 0 0 0,-2 0 9 16,2 0 29-16,2 4 37 0,-2 0 35 16,2 2 32-16,3 1 17 0,1 5-5 0,1 5-27 15,1 4-43-15,3 7-48 0,2 8-42 16,0 6-29-16,-1 4-18 0,3 6-22 15,0 1-11-15,0 2-10 0,0 0-10 0,0 2-7 16,2-1-6-16,-2-3-10 0,0 0-13 16,-2-3-34-16,0-2-79 0,-1-5-124 15,-1-1-129-15,0-6-132 0,0-3-61 0,-5-6-7 16,1-6 56-16,-5-6 115 0</inkml:trace>
  <inkml:trace contextRef="#ctx0" brushRef="#br0" timeOffset="-181761.57">11714 13716 133 0,'-9'-23'219'0,"3"2"14"0,2-2-38 0,1 2-32 15,3 2-24-15,3-2-11 0,1 2-15 16,2 2-15-16,1 0-14 0,1 2-11 0,3 1-6 15,1 3-8-15,1 0-2 0,2 3 2 16,0 0 11-16,-1 5 19 0,1 1 25 16,-2 2 38-16,2 2 28 0,-3 3 17 15,-1 5 2-15,0 1-9 0,-5 3-21 16,0 3-38-16,-1 4-35 0,-3 2-26 0,-2 1-21 16,0 5-14-16,-5-1-15 0,1 3-9 15,-2 1-2-15,-3-1-11 0,1-1-19 16,-3-1-39-16,3-3-87 0,-1-1-118 15,1-2-128-15,2-4-126 0,-1-4-52 0,3-5-1 16,0-2 67-16,2-7 109 0</inkml:trace>
  <inkml:trace contextRef="#ctx0" brushRef="#br0" timeOffset="-181497.81">12141 13392 341 0,'2'-6'483'0,"0"5"73"0,1 2 35 0,1 5-81 15,2 4-102-15,0 3-109 0,3 8-92 16,-1 4-67-16,1 5-41 0,1 5-31 16,3 5-25-16,-2 0-15 0,1 3-13 0,1 1-15 15,2 0-20-15,-2-2-44 0,-1 2-96 16,1-2-134-16,2-2-127 0,-2 0-126 15,-1-6-54-15,-3-2 1 0,-1-5 76 16,-4-2 122-16</inkml:trace>
  <inkml:trace contextRef="#ctx0" brushRef="#br0" timeOffset="-181231.35">12131 13558 188 0,'-5'-17'253'0,"3"0"29"16,2-1-46-16,2 3-44 0,3 2-34 15,-1-2-24-15,4 3-22 0,1 1-23 0,1-1-25 16,1 3-21-16,0 1-16 0,1 1-13 16,1 3 0-16,2 0 7 0,-3 4 18 15,-1 2 29-15,0 2 29 0,-3 5 26 16,-2 5 17-16,-3 3 8 0,-6 4-10 0,-1 3-23 15,-2 3-24-15,-5 4-30 0,1-1-59 16,-3 2-94-16,-2-1-114 0,5-3-126 16,-3-1-109-16,4-2-55 0,1-6 9 0,-1-2 58 15,3-5 94-15</inkml:trace>
  <inkml:trace contextRef="#ctx0" brushRef="#br0" timeOffset="-180613.75">12446 13341 21 0,'-2'-2'299'0,"2"2"60"0,0 2 60 0,0 0-9 15,0 3-28-15,4 1-36 0,0 4-41 16,1 1-44-16,1 4-46 0,0 0-56 15,1 5-50-15,1 0-34 0,1 1-21 16,-1 0-10-16,1 2-15 0,-1-2-2 0,0 2-4 16,1-2 1-16,-3 2-7 0,1-2-2 15,-1 0 4-15,0 0-5 0,-1-2-4 16,1-2-1-16,-2 0 0 0,0-2-2 16,1 1 0-16,-3-5-2 0,2 0-2 0,-2-1 0 15,0-2 0-15,0-1 2 0,0-1-5 16,1-2 5-16,-3 0 0 0,2-1-4 15,-2-1 0-15,2 0 0 0,-2-2 0 0,0 0-1 16,2-4 0-16,-2 1 4 0,2-3 0 16,-2 0-3-16,2-2 3 0,0-1-4 15,0-1 3-15,0-1-2 0,1 0 2 16,-1-3 3-16,2 1-6 0,-2-2 4 0,2 1-1 16,1-1 0-16,-1 2-2 0,0 1-4 15,0 1 1-15,0 1 0 0,1 1-1 16,-1 3 2-16,-2 0 3 0,0 1 2 15,0 1 1-15,0 2-2 0,3-2 1 0,-1 2-4 16,0 0 0-16,0 0-2 0,1 1 0 16,1-1 4-16,0-2 1 0,3 0 2 15,-1 0-3-15,1-1 1 0,1-3 0 16,3 2-2-16,-2 0-3 0,1 3-1 0,-1 1 4 16,1 2 6-16,-1 2 3 0,0 3 1 15,-1 5 0-15,1 1 2 0,-3 3-5 16,-1 3-12-16,-1 2-21 0,0 0-48 0,-1 2-124 15,1-2-156-15,-2-2-167 0,3 0-81 16,-3-3-29-16,0-3 22 0,0-2 110 16</inkml:trace>
  <inkml:trace contextRef="#ctx0" brushRef="#br0" timeOffset="-180383.59">13246 13476 158 0,'4'-4'392'15,"-2"2"42"-15,3 0 21 0,-1 0-74 16,0 1-103-16,0-1-140 0,1 0-142 15,1 0-124-15,-2 2-123 0,3 0-111 0,-3 0-54 16,0 2-1-16,-2 0 46 0</inkml:trace>
  <inkml:trace contextRef="#ctx0" brushRef="#br0" timeOffset="-180198.2">13278 13552 167 0,'-4'4'302'0,"2"2"24"0,2-2-15 0,0-1-81 16,4-1-77-16,0 0-67 0,2 0-59 16,3-4-67-16,-1 0-75 0,1 0-102 15,1-1-65-15,-1-3-31 0,-3 2 4 0,0-2 33 16</inkml:trace>
  <inkml:trace contextRef="#ctx0" brushRef="#br0" timeOffset="-177480.95">14946 13055 86 0,'-2'0'138'0,"2"-2"-15"0,0 2-16 15,0-2-15-15,0 2-8 0,0 0-10 0,0 0-10 16,0 0-10-16,0 0-5 0,0 0-3 16,0 0 7-16,0 0 6 0,2 2 11 15,-2-2 14-15,2 2 15 0,0 0 19 16,0 2 21-16,0-1 20 0,0 3 13 0,3 2 6 16,-1 1 0-16,0 3-10 0,0 1-15 15,3 2-23-15,-1 1-19 0,2 1-19 0,-1 2-19 16,1-2-14-16,-1 2-12 0,1 0-10 15,1 2-10-15,-1-2-7 0,1 2 0 16,-1-2-7-16,0 2-5 0,-1-2-6 16,1-2 0-16,-1 0 1 0,-1 0-5 0,-2-1 1 15,3-3-1-15,-3-2 5 0,0 1 1 16,-2-3-2-16,2-1-1 0,-2 0 0 16,1-3 7-16,-1 1-8 0,0-2-1 15,0 0 1-15,-2-2 1 0,0 1 0 0,0-1-6 16,0-2 6-16,0 2 3 0,0-2 2 15,0-2 2-15,2-1-1 0,-2-1 3 16,0-2-2-16,2-2 0 0,-2-1-2 0,2-1-3 16,-2-1 1-16,2-2 0 0,-2-1 0 15,3 1-4-15,-1-2-3 0,0-1 3 16,-2 1 1-16,2 0 7 0,0 0 5 16,-2-1 5-16,2 3 9 0,-2 2 3 15,2 1 3-15,-2 1-4 0,0-1 0 0,2 4-4 16,-2 1-3-16,0-1-7 0,0 2-5 15,2 2-3-15,-2-2 2 0,3 4 0 16,1 0-4-16,-2 0-1 0,2 2 2 0,0 2-1 16,1-2-7-16,-1 2-2 0,0 0 3 15,0-2-3-15,1 1 4 0,1-1 1 16,-2 0-3-16,2 0 5 0,-1 0-2 0,-1-2 1 16,0 0-3-16,0 0 0 0,1-2 2 15,-1 0-3-15,-2-2 1 0,2-1 0 16,0-1 0-16,1-2 1 0,-1-1 0 15,0-3 2-15,0 1 0 0,3 0 0 0,-3-3 0 16,2 3-2-16,1-1-2 0,-1 1 2 16,0 1-2-16,1 3-1 0,-1 1 2 15,0 2 6-15,1 2 7 0,1 2 3 16,3 2 2-16,-1 4 3 0,1 4 4 0,0 1-1 16,1 2-7-16,-1 3-3 15,2-1-2-15,-3 4-3 0,1-2-7 0,-1 2-16 16,-1 0-28-16,1-2-60 0,-1 0-114 15,-1-1-128-15,3-3-125 0,-3-2-92 0,1-1-27 16,-3-4 31-16,1-3 98 0,1-1 119 16</inkml:trace>
  <inkml:trace contextRef="#ctx0" brushRef="#br0" timeOffset="-177064.69">15801 13055 75 0,'-4'-6'261'0,"2"4"50"15,-3 2 17-15,-1 2-9 0,2 4-7 16,-3 2-8-16,1 1-11 0,0 1-21 16,-1 1-36-16,1 0-40 0,2 1-42 0,0-1-37 15,-1-1-36-15,3-1-29 0,2 1-22 16,0-2-12-16,0-1-8 0,0 1-3 15,2-2-3-15,3-1-3 0,-1 1 1 16,0-2-1-16,2-2-1 0,1-2-1 0,-1 0-1 16,0-4 2-16,1 0 0 0,1 0 0 15,-1-1 2-15,1-1 2 0,1 0 0 16,1 0 3-16,-1 1 4 0,1 1 2 16,1 0 0-16,1 2 2 0,-1 0 5 0,0 2 3 15,-1 2-2-15,-1 2 3 0,1 0 7 16,-1 3-2-16,-3 1 0 0,0 3-1 15,-1 5-1-15,-1 1-1 0,-4 2-7 0,0 2-3 16,-4 4-7-16,-1-1 0 0,-3 3-6 16,-1 2-8-16,-3 1-9 0,-1-1-21 15,-2 1-50-15,-2-1-125 0,2-1-146 16,-4 1-156-16,-2-2-76 0,2-3-27 0,-2 1 29 16,2-2 108-16</inkml:trace>
  <inkml:trace contextRef="#ctx0" brushRef="#br0" timeOffset="-175871.24">14408 14093 96 0,'-2'2'100'0,"2"0"-20"15,-2 0-7-15,2 0-2 0,0 0 7 16,0 0 12-16,2 0 2 0,0-1 2 16,5-1-1-16,-1 2 1 0,4-2 5 0,5-2 10 15,2 1 17-15,4-5 24 0,5 0 24 16,3-3 23-16,9-1 15 0,5-3 7 15,8-1-7-15,8-3-16 0,7-2-28 16,10-2-31-16,6-4-29 0,11-1-30 0,9-3-22 16,6-1-14-16,6-3-12 0,5 1-4 15,4-4-3-15,1 0-3 0,6-1-3 16,-1-1-4-16,0 2 1 0,0 0-6 16,0 2-4-16,-4 1-1 0,-7 3 1 0,-3 3-1 15,-7 0-3-15,-5 5 3 0,-7 1 1 16,-7 2 1-16,-7 1-5 0,-8 3-17 15,-6 2-41-15,-7 1-86 0,-8 3-103 0,-6 1-99 16,-5 3-95-16,-6 1-78 0,-6 0-7 16,-5 2 55-16,-6 2 91 0</inkml:trace>
  <inkml:trace contextRef="#ctx0" brushRef="#br0" timeOffset="-174199.95">15488 14238 130 0,'-2'0'211'0,"2"-2"-11"0,-3 2-15 16,1-2-12-16,0 2-14 0,2-2-14 15,-2 2-16-15,2 0-13 0,0 0-18 16,0-2-8-16,2 2 7 0,-2-2 12 0,2 2 20 15,0-1 19-15,1 1 16 0,-1-2 9 16,0 2-1-16,0 0-7 0,0 0-19 16,0 0-16-16,0 0-14 0,0 0-18 15,0 2-19-15,1-1-15 0,1 5-4 0,2 2-9 16,3 3-10-16,1 4-6 0,1 6-8 16,2 4-2-16,-1 4-4 0,1 3-7 15,2 4-2-15,-3 4-1 0,3 2-1 0,0 4-1 16,0 0-2-16,0-1 0 0,0 3-3 15,-1-2 1-15,1-2 1 0,-2-1-3 16,2-3-3-16,-3-3 1 0,1-5 0 0,-2-3-4 16,-1-3 2-16,1-5-1 0,-1-2-1 15,-1-4 1-15,1-1-1 0,1-5 5 0,0-1 0 16,1-4 2-16,3-4 0 0,4-2 5 16,0-2 3-16,5-4-3 0,1-1 0 15,2-3 0-15,3-1 3 0,4 0-5 0,0-4-1 16,2-1-3-16,2 1 0 0,0 0 1 15,0-2-4-15,-2 2 3 0,0 0-2 16,0 2-6-16,-4-1-14 0,0 5-12 0,-5 0-25 16,-2 3-69-16,-1 2-119 0,-5 2-136 15,-2 2-143-15,-2 2-70 0,-5 0-18 0,-1 4 44 16,-3 0 108-16</inkml:trace>
  <inkml:trace contextRef="#ctx0" brushRef="#br0" timeOffset="-165478.77">17649 12927 114 0,'-4'0'345'0,"-1"0"37"15,1 0 30-15,4 2-62 16,0-2-59-16,2 2-60 0,2-2-54 0,3 0-31 15,1-2-25-15,3 0-29 0,2 0-44 16,1 1-79-16,3-3-96 0,0 0-97 16,0 0-97-16,2 0-100 0,-2 0-43 0,-2 1 23 15,-2 1 65-15,-3 2 79 0</inkml:trace>
  <inkml:trace contextRef="#ctx0" brushRef="#br0" timeOffset="-165307.88">17755 13009 231 0,'-11'4'256'0,"3"0"6"0,1 0-52 16,5-1-39-16,2-3-29 0,4 0-24 15,5-1-17-15,1-1-13 0,5-4-17 16,2 0-27-16,2 1-48 0,2-3-63 0,3 2-72 16,-1-1-87-16,-2 1-67 0,0 0-29 15,-4 4 11-15,-2 0 40 0</inkml:trace>
  <inkml:trace contextRef="#ctx0" brushRef="#br0" timeOffset="-153345.17">927 15455 28 0,'-4'-4'164'0,"0"1"-15"0,-1-1-20 0,1 0-8 15,0 0 1-15,0 0-1 0,-1 1-1 16,1-1-3-16,0 0-4 0,2 0-6 0,-2 2-12 16,2-2-10-16,-3 3-9 0,3-3-3 15,0 2 1-15,0 0 4 0,0 0 8 16,2 2 9-16,-2-2 5 0,0 2 3 0,-1 0 2 15,-1 0 0-15,0 0-6 0,0 2-8 0,0 2-8 16,-5 0-7-16,3 3-11 0,-3 1-5 16,1 3-6-16,-1 5-3 0,-1-1-5 15,1 4-1-15,-1 2-6 0,-1 2-3 0,3 3-3 16,-1 1-5-16,1 2-3 0,1 1-6 16,3 2-1-16,2 1-2 0,0-1-4 0,2 1 0 15,4-3-4-15,0 1-1 0,3-1-6 16,1-3-1-16,3-3-2 0,1-3 2 0,3-2 2 15,0-1 1-15,2-7 2 0,2-1 1 16,2-5 0-16,-2-3-4 0,2-2 0 0,-1-6 1 16,1-1 0-16,-2-6 1 0,-2-3 1 15,0-3-3-15,-3-2-2 0,-1-2 2 0,-2-1 4 16,-3-3 6-16,-1-2 4 0,-5 3 10 0,-4-3 7 16,-3 1 4-16,-1-1 0 0,-5 0-3 15,-1 1-5-15,-3 1-4 0,-2 2-8 16,-2 3-1-16,-2-1-6 0,0 4-6 0,-3 2-5 15,3 3-13-15,-2 1-24 0,2 3-53 16,2 5-101-16,4-1-124 0,2 4-121 0,2 4-101 16,5 2-36-16,2 1 20 0,2 3 85 0,6 2 116 15</inkml:trace>
  <inkml:trace contextRef="#ctx0" brushRef="#br0" timeOffset="-153191.45">1183 15642 29 0,'2'21'224'16,"0"4"22"-16,-2-1-5 0,3 3-68 0,1 2-55 15,0-3-50-15,2 1-58 0,3-2-72 16,-1 0-102-16,1-1-53 0,-1-1-28 16,1-2-4-16</inkml:trace>
  <inkml:trace contextRef="#ctx0" brushRef="#br0" timeOffset="-152615.05">1640 15314 103 0,'-10'-2'239'0,"-1"0"42"0,1 2-9 16,-1 2-7-16,1 2 10 0,-1 0 8 0,-2 4 8 15,3 1-9-15,-3 3-25 0,0 1-35 0,3 2-38 16,-3 2-40-16,2 2-34 0,1-1-30 0,1 1-21 16,3-2-15-16,0-2-14 0,1-2-14 15,3 1-9-15,2-3-4 0,2-1-6 0,3-1 1 16,-1-1-3-16,0-3 4 0,2-1 2 0,3-2-2 16,-3-2 2-16,3-4 1 0,-1 1-1 15,3-5-2-15,-3 0-3 0,3-3-3 0,-3-1-1 16,3-1-3-16,-3 0 3 0,1-2-1 0,-1 1-2 15,1 1 7-15,-1 1 1 0,-1 1 3 0,-3 1-1 16,2 3 0-16,-2 1 3 0,1 0 1 0,-1 3 1 16,0 1 0-16,2 0 3 0,-1 2 4 15,-1 2 2-15,0 1 1 0,0 3 6 0,1 2 4 16,-3 1 2-16,0 5 3 0,-2-1 1 0,0 4-5 16,0 0-4-16,-2 2-6 0,0 2-2 0,-1-2-3 15,-1 4-3-15,-2 0-1 0,0 0-1 0,-1 0 0 16,-1 2-12-16,-1 1-17 0,-1-1-25 15,-1 2-58-15,1-3-101 0,-1 1-116 0,2-2-114 16,3-2-96-16,0-2-34 0,-1-2 29 0,3-3 83 16,2-3 107-16</inkml:trace>
  <inkml:trace contextRef="#ctx0" brushRef="#br0" timeOffset="-152180.48">1897 15335 28 0,'-3'-13'322'0,"-1"0"78"0,0 3 68 16,0 2-15-16,-1 5-45 0,3-1-55 0,2 4-61 16,2 4-63-16,-2 3-54 0,3 3-46 15,1 3-37-15,0 2-24 0,0 4-20 0,1 0-11 16,1 4-10-16,0 0-7 0,1 2-6 0,-1 0-8 15,0 1-11-15,1 1-8 0,-1 0-12 0,0-1-15 16,-4-1-13-16,1-2-18 0,-1 0-20 0,-4-2-30 16,-1-2-26-16,-1-2-21 0,0-4-12 15,-2-1-4-15,-3-3 11 0,1-3 26 16,-3-2 29-16,-2-4 28 0,1-2 27 0,-1-2 23 16,0-4 17-16,-1 1 10 0,1-5 6 0,0 1 6 15,0-4 9-15,5 0 13 0,-1-1 20 0,5-1 25 16,2 0 26-16,2 0 26 0,2 0 21 0,2 1 9 15,5 1 3-15,-1 0-8 0,5 0-10 0,2 1-18 16,0 3-16-16,4-2-19 0,0 1-17 16,2 1-14-16,2 1-15 0,-2 1-10 0,3-1-9 15,-3 1-4-15,2 1-8 0,-2 0-16 0,-2 1-40 16,-2-1-87-16,0 2-107 0,-2 3-121 16,-4 1-122-16,-3 2-52 0,1 0 5 0,-5 4 64 15,0-1 101-15</inkml:trace>
  <inkml:trace contextRef="#ctx0" brushRef="#br0" timeOffset="-150959.99">2965 15230 135 0,'-2'-3'176'0,"2"-1"-21"0,-2 0-12 16,-2 0-3-16,2 0 6 0,-2 1 8 15,-1 1 13-15,-1-2 16 0,2 2 12 16,-3 2 12-16,-1 0 10 0,2 0 4 0,-3 4-8 15,1 2-19-15,-3 1-25 0,1 3-29 0,-1 3-29 16,-2 4-31-16,3 0-19 0,-1 2-14 16,1 2-9-16,-1-2-5 0,2 0-5 0,3 0-7 15,2-3-6-15,2-1-3 0,0-2-5 16,2-1-3-16,2-3-6 0,2-1 1 0,0-2 1 16,3-3 0-16,1-1-2 0,1-2 2 15,-1-2 0-15,3-1-1 0,-1-3-2 0,1-2-2 16,-1 1 5-16,1-3-3 0,-1-1 1 15,1-1 0-15,0 1 0 0,-1-1 2 0,1 1-1 16,-1-1-2-16,1 1 1 0,0 3 2 16,-1 1 1-16,1-1-1 0,-1 4 0 15,1 1 1-15,-1 1 0 0,-1 2 0 0,-1 2 1 16,1 1 5-16,-1 3 6 0,-1 4 8 0,-3 1 3 16,-2 2 3-16,0 6 6 0,-2 2 0 15,-2 4-6-15,0 2-3 0,-4 1-4 16,-1 3-4-16,-1 1-7 0,-3 1-3 0,1 1 2 15,-5 0-4-15,0 1 0 0,-2 1 1 16,0 0-3-16,0 0-13 0,-2 2-21 0,0-2-40 16,0 1-87-16,0-3-122 0,0 0-122 0,0 0-121 15,2-3-49-15,-2-1 0 0,2-3 69 16,0 0 111-16</inkml:trace>
  <inkml:trace contextRef="#ctx0" brushRef="#br0" timeOffset="-148441.15">3725 15469 7 0,'0'-2'112'0,"-2"2"0"0,2-2 5 16,-2 2 3-16,2 0 11 0,-2 0 14 0,2 0 21 16,0 0 24-16,-2 0 31 0,2 0 24 0,-2 2 17 15,2-2 8-15,-2 2-10 0,2 0-27 16,0-1-39-16,0 1-39 0,0-2-43 16,2 2-34-16,0-2-18 0,2 2-7 0,2-2 1 15,5 0 3-15,2-2 0 0,4 0-2 0,2 0-8 16,6 1-11-16,3-3-9 0,1 2-10 15,5-2 1-15,2 0 1 0,0 0-5 16,2 1 3-16,0-1-7 0,-2 0-2 0,2 2-6 16,-2-2-14-16,-2 2-24 0,0-1-66 15,-2 1-108-15,-3-2-125 0,1 2-123 0,-2 0-96 16,-5 0-31-16,-2-2 32 0,-2 0 95 16,-2 1 115-16</inkml:trace>
  <inkml:trace contextRef="#ctx0" brushRef="#br0" timeOffset="-148168.72">4411 15124 43 0,'-4'-6'211'15,"4"2"12"-15,0 2-23 0,0 2-50 16,4 0-38-16,0 0-20 0,1 2-6 0,1 2 1 15,2 0 2-15,-1 2 1 0,1-1 6 16,1 3 7-16,-1 1 5 0,1 3 6 0,-1 1 5 16,1 2 5-16,-3 3-4 0,-2 4-7 0,-2 3-7 15,0 2-9-15,-4 3-12 0,0 5-17 16,-2-1-11-16,-2 2-15 0,-1 2-11 16,-3 0-10-16,-1 0-29 0,0 1-55 0,-1-1-79 15,-1-2-94-15,2-2-113 0,-1-1-91 0,1-5-27 16,-1-1 25-16,-1-2 61 0</inkml:trace>
  <inkml:trace contextRef="#ctx0" brushRef="#br0" timeOffset="-146115.02">7959 14583 67 0,'0'-2'138'0,"0"2"-9"0,0 0-13 15,-2 0-4-15,2 0-7 0,0 0-6 16,0 0-3-16,0 2-2 0,0-2-1 0,0 4 2 15,2-1 8-15,-2 1 11 0,2 4 7 16,0 1 3-16,2 3-1 0,-2 1-6 0,2 2-10 16,1 4-15-16,-1 2-9 0,2 2-13 15,-1 2-9-15,1 4-10 0,0-1-11 16,1 1-6-16,-1 1-11 0,0-1-5 0,3-1-5 16,-3-1-6-16,3 0-2 0,-3-3-4 15,0-1 0-15,1 0-2 0,-1-4 0 16,0 0 0-16,-1-3 1 0,1-1 1 15,-2-4 1-15,0 1 0 0,1-3 1 0,-3-1-3 16,0-3 0-16,0 1-2 0,0-2 0 0,0-2 0 16,-2 0-3-16,0 0 2 0,0-4 1 15,2 0 1-15,-2-2 1 0,0-2 1 0,0-1 4 16,0-3-1-16,0-1-4 0,0-1 3 16,0-3-3-16,0 0 2 0,0 0-2 15,0-2 1-15,0-3-1 0,2 1 0 0,-2 0 0 16,3 0-4-16,-3 0 2 0,2 0-2 0,-2 0 2 15,2 2 0-15,-2 0 0 0,2 0 4 16,-2 1-4-16,2 3 1 0,-2 2 1 16,2 1 2-16,-2 3 12 0,2 1 16 15,0 2 23-15,0 2 20 0,3 2 11 0,-3 2 11 16,2 4-3-16,0 1-13 0,1 3-16 16,1-1-20-16,-2 3-10 0,2-1-13 0,1 1-10 15,-1-1-4-15,1-1-5 0,-1-3 2 16,0 1-1-16,1 0-1 0,-1-3-1 15,-2-1 2-15,2-2-2 0,-1 0-2 0,1-2 1 16,-2-2-4-16,1-2 6 0,1-2 1 16,-2-3-1-16,0-3 1 0,1-1 3 0,1 0-3 15,-2-2-2-15,3-1-2 0,-3 1 2 16,0 2 2-16,0 1 0 0,0 3 7 16,3 1 4-16,-3 2 8 0,2 5 10 0,1 1 0 15,-1 3 2-15,0 3-5 0,3 6-7 16,-1 1-7-16,1 2-26 0,-1 4-58 0,-1 0-86 15,1 2-111-15,1 0-109 0,-1 0-118 16,3-2-48-16,-3-2 19 0,1-2 66 16,1-3 102-16</inkml:trace>
  <inkml:trace contextRef="#ctx0" brushRef="#br0" timeOffset="-145725.27">8668 14619 185 0,'-7'-4'289'0,"-1"4"56"15,2 0-16-15,-3 4-21 0,1 0-20 16,-1 3-23-16,1 1-27 0,-1 2-35 16,1-1-37-16,1 3-35 0,1-3-32 0,2 1-24 15,0-1-23-15,2-1-26 0,2-1-12 16,0 1-9-16,0 0-5 0,4-3-1 0,-2-1-2 15,2-2 0-15,0 0 1 0,3 0 0 16,-3-2 1-16,2-2-1 0,1-2 1 0,1 0 1 16,-2 0-1-16,3 1-2 0,-1 1 0 15,3 0 0-15,-3 0 3 0,3 2 0 16,-3 0 3-16,1 2 12 0,-1 2 12 0,1 3 12 16,-3 1 8-16,-2 3 8 0,1 5 8 15,-3 1-6-15,-2 4-10 0,0 2-7 16,-4 3-12-16,-1 3-5 0,-1 3-15 0,-2 1-3 15,-3-1-13-15,-2 2-39 0,1-1-86 16,-3 1-135-16,2-2-147 0,-2-1-109 0,2-1-47 16,-1-1 4-16,-3-1 70 0,0-1 125 15</inkml:trace>
  <inkml:trace contextRef="#ctx0" brushRef="#br0" timeOffset="-135950.93">19177 12386 161 0,'-4'-3'196'0,"0"1"-32"0,-1-2-20 16,3 2-10-16,0 0-2 0,0 0-2 16,0 2 2-16,0-2 1 0,0 2-1 15,-1-2-2-15,1 2-7 0,0 0-5 0,-2 2-4 16,0 0-13-16,-3 2-10 0,1 2-7 15,0 1-8-15,-3 5-11 0,3 1-10 16,-3 2-5-16,1 0-3 0,2 3-9 16,-3-1-5-16,3 0-6 0,2-4-8 0,-1 1-7 15,3-3-5-15,0 0-3 0,2-1-6 16,2-2 2-16,0-3 0 0,0 1-4 16,3 0 1-16,-1-2 0 0,2-3 0 15,1-1-2-15,1 0 2 0,-2-3 2 0,3-3-1 16,-1-2 2-16,1-1 0 0,-1-3 0 15,1-1-1-15,-1 2 0 0,1-3 1 16,-1 3 1-16,1-1-1 0,-3 1-3 0,2 3 3 16,-1 1-1-16,-1-1 1 0,3 2-3 15,-3 3 5-15,2 1 1 0,1 0 0 16,-1 0 0-16,1 2-2 0,-1 2 5 16,1 0 3-16,-1 3 17 0,-1 1 20 0,-1 4 22 15,0 1 14-15,-1 4 12 0,-3 2 5 16,-2 6-8-16,-5 2-16 0,1 4-22 15,-4 1-9-15,-1 2-14 0,-3 3-10 16,-1-3-2-16,-2 2-7 0,-2-1 0 0,2-3-16 16,-2 1-22-16,3-3-66 0,-1-3-102 15,2-2-108-15,2-2-114 0,1-2-95 16,-1-4-36-16,5-3 35 0,0-3 81 16,3-3 99-16</inkml:trace>
  <inkml:trace contextRef="#ctx0" brushRef="#br0" timeOffset="-135503.76">19594 12333 195 0,'-4'-6'281'0,"0"2"31"0,1 3-26 16,1 2-33-16,0 3-21 0,2 6-13 0,0 3-8 15,0 4-4-15,2 6-18 0,3 2-30 16,-1 3-29-16,0 1-35 0,2 2-27 16,1 1-25-16,-3-2-17 0,2 1-11 15,-1-3-8-15,-3 1-1 0,0-2-4 16,-2-3-2-16,0 1 2 0,-4-4-2 15,-1 0-3-15,-3-4-5 0,-1-1-2 0,-3-5-1 16,-1-3-3-16,-2-3-1 0,-2-5 1 16,0-2 2-16,0-5 4 0,0-3 3 0,3-1 2 15,3-4 3-15,0-3 0 0,5-1 3 16,4-2 4-16,2 2 1 0,4-2 2 16,5 2-2-16,-1 0 5 0,5 0-2 0,2 4-4 15,2 0-24-15,2 3-76 0,2 3-104 16,0 1-112-16,2 2-116 0,1 3-64 15,-1 1-10-15,0 0 58 0,2 0 93 16</inkml:trace>
  <inkml:trace contextRef="#ctx0" brushRef="#br0" timeOffset="-135162.69">20038 12363 249 0,'-8'-1'301'0,"-3"2"47"0,3 1-36 15,-3 4-38-15,3 0-43 0,-3 3-34 0,3 5-38 16,-3 1-44-16,3 6-32 0,1 2-25 16,1 1-11-16,0 5-12 0,2 0-7 15,1-1-1-15,3 3-6 0,3-3-3 16,-1 1-7-16,4-4 0 0,0-1-2 0,5-3-2 16,0-4 0-16,1-1 0 0,3-3 0 15,2-5 2-15,0-3 3 0,0-5-3 16,2-2 3-16,0-5 2 0,-2-5 10 15,0-1 12-15,0-6 23 0,-5-2 25 0,-1-2 14 16,-5-2 13-16,-1-3 5 0,-5-3-7 16,-3 1-19-16,-5-2-19 0,-3-1-14 15,-1 1-15-15,-3-1-15 0,-4 3-6 0,0 1-9 16,-2 3-18-16,-3 3-47 0,3 2-111 16,2 2-152-16,-2 2-166 0,4-1-87 15,2 3-35-15,5 0 15 0,3 0 99 16</inkml:trace>
  <inkml:trace contextRef="#ctx0" brushRef="#br0" timeOffset="-134125.06">20866 12177 3 0,'-2'-2'179'0,"0"2"19"0,0-2-38 0,0 2-32 16,2 0-27-16,-2 2-23 0,2 0-15 15,0 3-14-15,0 3-9 0,0 2-5 16,2 3-2-16,0 2 1 0,0 2 0 15,2 2 1-15,-2 0-1 0,2 2-1 0,1 2-1 16,-1-2 1-16,0 2-1 0,0-2-1 16,1 0-1-16,-1 0-1 0,0-2-1 15,0-2-2-15,1-2-4 0,-3 1-2 16,2-5-3-16,-2 0-4 0,0-3-5 0,0 0 0 16,-2-1 1-16,2-3 1 0,-2 0 4 15,2 0 6-15,-2 0 7 0,0-3 4 16,0-1 3-16,0 0 2 0,0-1-3 0,0-3-6 15,0-2-6-15,0-2-5 0,0-1-7 16,0-1-4-16,0-1-1 0,3-2 0 16,-3-1-2-16,2 1-1 0,-2-2 6 0,2 1 4 15,-2-1 3-15,2 2 11 0,-2-1 16 16,2 1 16-16,0 2 16 0,-2-1 12 16,2 3 10-16,-2 1 8 0,2 2-1 15,-2 1-10-15,0-1-13 0,3 2-6 0,-3 2-9 16,2 2-11-16,0 0-6 0,2 2-8 15,0 2-4-15,0-2-6 0,1 2-5 16,1-1-10-16,3-1-5 0,-3 0-4 16,2 0-2-16,1-2-4 0,1-2 1 0,1 0-2 15,0-1 2-15,-1-1 1 0,1 0 0 16,-3 0 3-16,1 0-3 0,-1 2 5 16,1 2-3-16,-1 4 1 0,-2 2 2 15,1 2-6-15,-1 1-33 0,0 4-81 0,-1 3-100 16,1 1-106-16,0-2-125 0,1 0-63 15,-1-1-4-15,3-3 63 0,-3-3 90 16</inkml:trace>
  <inkml:trace contextRef="#ctx0" brushRef="#br0" timeOffset="-133777.19">21383 12200 177 0,'-7'-8'290'0,"1"4"58"0,0 0-12 16,-1 4-19-16,1 0-31 0,-3 2-35 0,3 2-43 16,0 0-53-16,1 2-50 0,1 1-43 15,0-1-25-15,0 2-18 0,2-3-9 16,2 1-5-16,0 0-3 0,0-2-2 16,0-1-1-16,2 1 2 0,2-2-2 0,0 0 3 15,0-2-2-15,3 0-1 0,-1-2 3 16,0 0-1-16,1 0 0 0,1-2-3 15,1 3 2-15,-1-1 2 0,1 0-1 16,-1 2 1-16,3 0 2 0,-3 2 5 0,1 1 11 16,-1 1 21-16,1 2 28 0,-3 2 20 15,0 1 17-15,-4 4 6 0,1 3-4 16,-6 3-16-16,1 2-23 0,-4 2-21 0,0 1-14 16,-5 3-13-16,0 2-7 0,-3-1-9 15,-1 3-24-15,-4-1-70 0,0-1-127 0,0-1-145 16,-3 1-137-16,1-3-67 15,0-1-20-15,-4 0 48 0,1 0 114 0</inkml:trace>
  <inkml:trace contextRef="#ctx0" brushRef="#br0" timeOffset="-132006.65">18707 13282 85 0,'0'0'160'0,"0"0"-19"16,0 0-17-16,0 0-18 0,0 0-14 16,0 0-9-16,0 0-10 0,0 0-10 0,0 0-6 15,0 0-3-15,0 0-1 0,0 0-1 16,0 0 4-16,0 0 2 0,0 0-1 16,0 2 0-16,0-2 2 0,2 1 7 15,0-1 6-15,0 2 8 0,3 0 5 0,-1 0 1 16,0 0 2-16,3 0-1 0,-1 0-2 15,0 0-1-15,3 0 1 0,1-2 9 16,3 2 5-16,2-2 6 0,0 0 2 16,4 0 2-16,0 0-4 0,4 0-9 0,0-2-11 15,5-2-15-15,4 0-11 0,1-2-10 16,5 1-6-16,5-5-9 0,3 1-5 16,5-1-2-16,6-1-2 0,5 1-3 0,3-1-5 15,3 1 0-15,6-1-4 0,0 1 3 16,5 1-2-16,3-1-2 0,3 1-1 15,2-3 2-15,4 1 1 0,4-1-3 0,4-1-2 16,3-2 3-16,4-2-4 0,2-1-4 16,2-1-1-16,0 0 1 0,-2-2 1 15,0 2-1-15,-2-2 7 0,-3 2 0 0,-1 0 1 16,-5 2 1-16,-4 2-1 0,1 0-3 16,-8 3-1-16,-1 1 1 0,-2 1 1 15,-5 1-3-15,-4 1 1 0,-4 1 1 16,-5 1-1-16,-3 0-1 0,-5 0-2 0,-6 3 1 15,-7-1 0-15,-4 0 0 0,-4 2-3 16,-6 0 0-16,-7 0 0 0,-2 0 3 16,-4 2-5-16,-2-2-1 0,-2 2 2 15,-3-1 1-15,-1 1 1 0,-3 0-3 0,1 0 0 16,-3 0 5-16,0 0-4 0,-2 0-10 16,0 0-15-16,0 0-21 0,-2 0-42 15,0 0-103-15,-2 0-127 0,2 0-124 16,0 0-108-16,-4 1-41 0,-2-1 11 0,-3-1 81 15,-1-1 121-15</inkml:trace>
  <inkml:trace contextRef="#ctx0" brushRef="#br0" timeOffset="-130210.15">20915 5848 37 0,'-7'-2'104'0,"3"2"-13"15,-2-1-11-15,0 1-7 0,-1-2-5 0,1 2-6 16,-3 0-3-16,1 0-2 0,-1 0 2 16,1 2-2-16,-3-1 4 0,1 1 5 15,-1 2 0-15,-2 2 2 0,-1 1-2 16,-1 1-2-16,0 4-5 0,-4 3-4 0,0 2-3 16,0 4-2-16,-2 4-4 0,0 1 0 15,-3 5 2-15,3 3 2 0,0 2 7 16,0 2 8-16,2 2 11 0,2 2 8 15,2 0 2-15,4 0 4 0,3 4-6 0,4 0-5 16,4 1-2-16,4 1-5 0,4 1-6 16,5 3-9-16,4-3-5 0,4-1-9 15,7-4-12-15,3-2-8 0,5-4-5 0,5-4-3 16,3-2-5-16,3-5-3 16,3-2-1-16,3-6 2 0,2-4-4 0,0-3 2 15,0-3 1-15,-2-5-1 0,0-2-2 16,-2-4 0-16,-2-2 2 0,-3-4-1 0,-1-3 0 15,-5-4-2-15,0-2-3 16,-4-2 1-16,0-4-1 0,-4-2 2 0,-2-4 0 16,-3-3 2-16,-1-2 3 0,-5-4-2 15,0-4-3-15,-4-4-3 0,-5 0 1 0,-1-3 0 16,-2-3 0-16,-5 1 1 0,0-2 3 16,-4 1 10-16,-2 1 18 0,-4 1 16 15,-3 4 17-15,-2 5 16 0,-3 1 4 0,-3 5-8 16,-2 3-12-16,-5 5-18 0,-3 2-17 15,-3 4-16-15,-1 4-11 0,-3 4-26 16,-4 3-78-16,-5 5-114 0,1 3-123 16,-3 4-132-16,-1 2-68 0,-3 3-14 0,3 3 54 15,-1-1 102-15</inkml:trace>
  <inkml:trace contextRef="#ctx0" brushRef="#br0" timeOffset="-128903.82">19520 13804 91 0,'-2'-4'175'0,"0"0"-21"15,0 0-20-15,-1 0-9 0,3 1-6 16,-2 1 0-16,0-2 6 0,0 2 6 16,2 0 13-16,-2 0 15 0,0 0 15 15,0 0 9-15,0 2 0 0,0-2-5 0,-3 2-13 16,1 2-19-16,-2 0-25 0,-1 2-18 15,1 0-16-15,-2 3-9 0,-1 1-17 16,1 4-8-16,-1 1-4 0,1 2-13 16,-1 2-9-16,1 4-12 0,-1 0-2 0,3 4-6 15,2 0-2-15,-1 1 0 0,5 1-5 16,3 2 0-16,1-3-1 0,2-1 3 16,5 0-4-16,1-4 1 0,5 0 1 15,2-4 4-15,3-4-2 0,-1-1-2 0,4-5 1 16,1-5 0-16,-1-2 1 0,0-6-1 15,1-3 0-15,-3-4 0 0,0-5 1 16,-4-1 3-16,0-3-3 0,-4-5 1 0,-4 0 7 16,-3-3 6-16,-3-1 10 0,-5 1 5 15,-5-1 13-15,-1-1 4 0,-5 3 2 16,-3 1-6-16,-1 1-10 0,-4 4-9 16,0 2-8-16,0 4-9 0,-3 4-21 15,3 3-33-15,-2 3-93 0,4 3-133 0,0 2-145 16,5 4-114-16,3 4-48 0,1 1 0 15,3 3 73-15,5 3 125 0</inkml:trace>
  <inkml:trace contextRef="#ctx0" brushRef="#br0" timeOffset="-128717.31">20045 13895 118 0,'-2'17'142'0,"2"2"-72"0,2-2-85 0,-2 1-63 15,0-1-33-15</inkml:trace>
  <inkml:trace contextRef="#ctx0" brushRef="#br0" timeOffset="-128482.02">20208 13588 139 0,'-4'-5'335'0,"-1"5"45"15,3 2 45-15,0 1-52 0,2 7-51 16,2 1-54-16,0 6-43 0,0 3-38 15,3 2-38-15,-1 3-49 0,2 2-43 16,-1 1-44-16,1 1-84 0,0 0-114 16,1 1-128-16,-3-1-124 0,2-1-66 0,-2-1-16 15,1 0 51-15,-1-3 98 0</inkml:trace>
  <inkml:trace contextRef="#ctx0" brushRef="#br0" timeOffset="-127923.5">20739 13453 136 0,'-4'-4'274'15,"0"0"49"-15,-1 1 3 0,3 1-11 16,-2 2-8-16,2 0-13 0,0 2-16 15,2 1-22-15,-2 5-29 0,2 4-42 16,0 3-38-16,2 6-26 0,-2 5-27 0,2 7-23 16,0 3-18-16,2 4-18 0,-2 2-10 15,3 2-7-15,-1 0-2 0,0-3 0 16,2-1-1-16,1-1-2 0,-1-7-2 0,1-2 3 16,1-1 0-16,0-4-1 0,3-4-6 15,0-4 3-15,-1-2 1 0,3-2-10 16,2-3 0-16,0-4-1 0,1-3 2 15,1-3 1-15,2-1-2 0,3-5 5 0,1 0-2 16,0-1 0-16,0-3-3 0,1 0 3 16,-1 1-1-16,-2-1 0 0,0 1 1 15,1 1-5-15,-6 1-13 0,1-1-33 16,-2 2-84-16,-2 3-135 0,0-1-158 0,-3 0-117 16,-1-2-52-16,-3-1-5 0,0-1 66 15,1-3 125-15</inkml:trace>
  <inkml:trace contextRef="#ctx0" brushRef="#br0" timeOffset="-127133.98">22676 12432 156 0,'-4'0'289'0,"-1"2"27"16,1-2-28-16,2 2-55 0,0-2-45 0,2 0-34 16,2-2-24-16,2 2-14 0,3-2-10 15,1-2-13-15,3 0-20 0,-1 1-21 16,3-1-24-16,0 0-42 0,1 0-68 15,-1 2-80-15,2 0-78 0,-2 0-96 0,-1 2-51 16,-3 2 1-16,-1 2 45 0</inkml:trace>
  <inkml:trace contextRef="#ctx0" brushRef="#br0" timeOffset="-126982.43">22775 12527 62 0,'-2'0'142'0,"2"0"-32"0,2 0-44 0,0-2-30 16,5-1-13-16,-1-1-10 0,5 0-6 16,-1 0-26-16,3-2-43 0,-2-1-41 0,1 1-23 15,-1 0-13-15</inkml:trace>
  <inkml:trace contextRef="#ctx0" brushRef="#br0" timeOffset="-118547.26">23982 11944 70 0,'0'0'86'16,"0"0"-15"-16,0 0-11 0,0 0-5 16,0 0-5-16,0 0-4 0,0 0-5 15,0 0-2-15,0 0-3 0,0 0 2 0,0 0 5 16,0 0 5-16,0 0 6 0,0 0 6 15,-2 0 2-15,2 0 3 0,-2 2-1 16,-1-2 2-16,-1 2 0 0,2-2 3 16,-2 2 3-16,-2 0 3 0,-1 0 2 0,1 2 1 15,0-1 1-15,-3 1 0 0,1 4-2 16,-1 0-1-16,-1 1-6 0,-1 3-4 16,-2 1-7-16,3 2-5 0,-3 0-7 15,2 2-5-15,1 3-5 0,1-1-5 0,1 0-3 16,-1-2-8-16,3 2-4 0,2-2-5 15,0-2-4-15,1-1-3 0,3-1-6 16,0-2 0-16,3-1 0 0,1-3 1 0,0-1-1 16,2 0 0-16,1-2 2 0,-1-2-1 15,3-2 3-15,-1-2-2 0,3-2 1 16,-3-2 0-16,3-1 2 0,-3-3-2 16,3-1-2-16,-3-3 2 0,3 1-1 0,-3-2 1 15,1-1-1-15,-1 3 0 0,-1-2 0 16,1 2-3-16,-2 1 2 0,1-1 0 15,-3 1-1-15,0 3 0 0,0 1-1 16,1 1 3-16,-3-1-2 0,2 2 3 0,-2 2 0 16,0 1 0-16,2-1 2 0,-1 0-3 15,1 2 4-15,-2 2 0 0,2 0-1 16,0 0 3-16,1 4 3 0,-1 0 3 16,2 1 0-16,-2 3 4 0,3 2 7 0,-3 1 12 15,0 2 17-15,0 4 11 0,-1 4 11 16,-3 2 9-16,0 2 7 0,-5 4-4 15,1 1-7-15,-2 2-6 0,-1 1-6 0,-1 1-12 16,-3 0-14-16,1 1-10 0,-1-1-10 16,-2-2-6-16,1-1-9 0,-1-1-4 15,-2-1-3-15,3-2-19 0,-3-1-66 16,0-1-110-16,0-2-111 0,2-2-129 0,1-2-87 16,1-2-29-16,1-2 40 0,-1-3 95 15</inkml:trace>
  <inkml:trace contextRef="#ctx0" brushRef="#br0" timeOffset="-117663.07">24270 11956 118 0,'0'-2'223'0,"-2"0"14"0,2 0-25 0,-3 2-22 15,3-2-19-15,0 2-22 0,0 2-21 16,0 0-21-16,3 4-21 0,1 3-20 15,0 3-10-15,0 3-5 0,1 4-2 0,1 2 0 16,0 2-1-16,3 3-2 0,-3 1-4 16,3 2-4-16,-3-1-5 0,0 1-7 15,-2 1-7-15,1 1-3 0,-1-3-3 16,-4 3-2-16,0-3-3 0,-2-1-2 0,0-2 1 16,-3-2-1-16,-1-2-3 0,0-4 0 15,-1-2 0-15,-1-4-2 0,-3-3-3 16,1-4-2-16,-1-4-2 0,-2-4-1 15,1-4-1-15,-1-3 1 0,2-4 1 0,3-2 0 16,2-4 2-16,1 0 0 0,3 0 0 16,2-2 1-16,5 2 4 0,-1 0 0 15,4 2-1-15,1 2 2 0,3 0 2 0,1 1 0 16,2 3-1-16,0 0-8 0,2 3-44 16,0 1-65-16,0 1-69 0,-1 2-78 15,1 1-82-15,0-1-36 0,2 2 20 16,-2-2 51-16</inkml:trace>
  <inkml:trace contextRef="#ctx0" brushRef="#br0" timeOffset="-117307.55">24674 12015 65 0,'0'-4'250'0,"0"0"44"16,-2 2 4-16,0 2-22 0,-2 0-29 0,1 0-33 15,-1 4-35-15,0 0-38 0,-2 4-41 16,1 1-36-16,-1 4-24 0,2 3-14 15,0 1-11-15,-3 4-4 0,3 2 0 16,0 1-1-16,2 3 3 0,-1-2 6 0,1 1 10 16,2-1 11-16,2-2 6 0,1 0 9 15,1-2 4-15,2-2 0 0,1-4-7 16,1 0-12-16,3-3-4 0,1-4-9 16,1-3-6-16,2-3-6 0,2-4 0 0,-2-3-2 15,1-3-2-15,1-5 1 0,0-3 4 16,-2-3 14-16,-2-2 12 0,-5-3 18 15,1-1 14-15,-5-2 9 0,-4 0 1 16,-2-1-9-16,-2-1-11 0,-3 3-14 0,-1 1-13 16,-3 2-8-16,1 4-8 0,-3 4-12 15,0 1-28-15,1 7-63 0,-3 1-114 16,2 6-123-16,3 0-124 0,1 4-93 0,3 0-32 16,4 1 31-16,-1 1 96 15,8 2 112-15</inkml:trace>
  <inkml:trace contextRef="#ctx0" brushRef="#br0" timeOffset="-116978.42">24854 12042 77 0,'2'0'231'0,"0"1"21"0,-2 1-26 0,0 0-39 16,0 4-30-16,0 2-25 0,0 1-16 16,-2 3-12-16,2 3-11 0,-2 4-16 15,2 4-15-15,0 1-12 0,0 3-8 16,2 2-1-16,-2-1-4 0,4 3 1 0,0-3 3 15,3 1 5-15,-1-2 0 0,5-3-1 16,-1-3 2-16,1-2-2 0,4-2 3 16,0-5-4-16,-1-3 1 0,3-3-2 15,0-4-2-15,0-6-2 0,0-1-3 0,2-7 4 16,-2-1 9-16,-2-4 10 0,0-4 16 16,-3 0 17-16,-3-4 11 0,-3 0 1 15,-4-2-7-15,-2 1-12 0,-6-3-14 0,-2 1-21 16,-3 1-14-16,-4 0-11 0,-4 1-15 15,0 3-31-15,-4 2-91 0,2 2-127 16,-3 4-131-16,3 1-128 0,0-1-60 16,2 2-10-16,2 1 64 0,4 3 116 0</inkml:trace>
  <inkml:trace contextRef="#ctx0" brushRef="#br0" timeOffset="-116572.89">25650 11897 31 0,'-4'-2'320'0,"-3"2"64"0,3 4 70 15,0 1 2-15,-1 7-39 0,3 5-53 0,2 4-55 16,0 7-55-16,0 5-58 0,2 5-64 15,3 4-47-15,1 4-30 0,0 3-25 16,3 3-8-16,-1 1-21 0,3 0-44 16,0-1-105-16,-1-1-131 0,1-3-119 0,1-3-124 15,-1-3-54-15,0-4 2 0,-3-5 83 16,0-5 119-16</inkml:trace>
  <inkml:trace contextRef="#ctx0" brushRef="#br0" timeOffset="-116309.59">25584 12076 156 0,'-2'-19'184'0,"4"0"-30"0,0 3-26 16,3 1-15-16,1 2-8 0,2 1-1 15,3 3-7-15,2-1-11 0,1 5-9 16,1-1-12-16,2 2-4 0,0 4-2 0,-2 0 8 15,0 2 24-15,-3 2 28 0,-1 3 28 16,-5 5 21-16,-1 1 7 0,-5 4-6 16,-5 2-26-16,-1 4-36 0,-2 0-36 0,-5 4-67 15,0 0-107-15,0-1-116 0,1-1-147 16,1 0-77-16,-2-4-39 0,3-2 18 16,1-2 73-16</inkml:trace>
  <inkml:trace contextRef="#ctx0" brushRef="#br0" timeOffset="-116076.98">26018 11841 182 0,'2'-5'394'0,"-2"3"66"15,2 4 63-15,0 5-40 0,1 5-82 16,1 5-78-16,0 6-63 0,0 5-58 15,3 5-62-15,-1 3-50 0,2 2-34 16,1 4-26-16,-1 2-16 0,1 2-21 0,-1 1-58 16,1 1-127-16,-1-1-144 0,1 1-150 15,-1-2-83-15,-2-4-33 0,-1-2 30 16,-1-2 114-16</inkml:trace>
  <inkml:trace contextRef="#ctx0" brushRef="#br0" timeOffset="-115817.48">26001 12032 180 0,'-2'-17'234'0,"4"0"16"0,0 1-41 16,2 3-31-16,3 0-20 0,1-1-8 15,3 3-11-15,-1 1-14 0,3 1-13 0,0 1-15 16,0 3-8-16,-1 1 2 0,1 2 15 15,-2 2 22-15,-3 4 18 0,-2 1 10 0,-1 5 0 16,-3 1-16-16,-4 5-24 0,-1 3-34 16,-3 0-30-16,-2 4-26 0,-1-1-56 15,-3 1-102-15,1 2-124 0,0-2-132 16,1-2-99-16,1-4-50 0,3-2 15 0,2-5 82 16</inkml:trace>
  <inkml:trace contextRef="#ctx0" brushRef="#br0" timeOffset="-115475.49">26312 11933 105 0,'2'-6'363'0,"1"2"57"0,-1 1 39 16,-2 1-31-16,2 0-64 0,0 4-63 15,2 0-57-15,0 1-44 0,1 1-32 16,-1 2-39-16,2-2-46 0,3 1-29 15,-3 1-26-15,2 0-12 0,1-2-6 0,1-1-7 16,-1 1 1-16,-1 0-1 0,1-2-1 16,-1-2 1-16,1-2-1 0,1 0 6 15,-1-2 2-15,1 1-1 0,1-3 2 0,0 0 1 16,-1 0-2-16,1 1-5 0,1 1 3 16,-1 0-5-16,2 4 4 0,-1 0-5 0,1 4 5 15,2 0-2-15,-2 1-5 0,-1 3 5 16,1 2-9-16,0-1 3 0,-1 3-26 15,-1-1-58-15,-2 0-119 0,-1 3-140 16,-2-3-144-16,-1 1-75 0,-3-3-21 0,-2 1 39 16,0-1 109-16</inkml:trace>
  <inkml:trace contextRef="#ctx0" brushRef="#br0" timeOffset="-113776.51">10340 15667 32 0,'-2'-4'171'16,"2"0"-2"-16,-2 0-9 0,2 0-6 0,-2 1 7 15,2 1 9-15,-3 0 17 0,3 0 6 16,-2 2 4-16,2 0-3 0,0 0 3 16,2 4 11-16,1 1-4 0,-1 9-6 15,2 5-16-15,0 6-19 0,3 7-31 0,-3 6-39 16,2 8-30-16,0 3-25 0,3 5-16 16,-3 1-9-16,3 2-6 0,-1 0-14 0,-1-2-24 15,1 1-63-15,-2-1-95 0,1-4-101 16,-1 1-94-16,0-5-103 0,1-3-38 15,-3-6 31-15,0-3 77 0,0-5 92 0</inkml:trace>
  <inkml:trace contextRef="#ctx0" brushRef="#br0" timeOffset="-113510.06">10488 16400 50 0,'-8'-11'223'0,"-3"1"37"0,-2 1-12 15,3 3-12-15,-3 0-7 0,-2 4-5 16,0 2-13-16,1 4-13 0,-3 2-20 0,0 3-23 16,2 5-18-16,-2 1-18 0,2 2-19 15,2 2-9-15,1 0-10 0,1 0-9 0,3-2-12 16,1 1-7-16,3-3-7 0,4 0-13 16,4-4-10-16,3 1-6 0,1-3-4 15,3 1-6-15,4-2 0 0,2-3-2 0,2 1-9 16,2-2-47-16,2-2-87 0,0 0-106 15,3 0-108-15,1-1-110 0,1-1-52 16,-1-1 15-16,-1 1 71 0,1-2 97 0</inkml:trace>
  <inkml:trace contextRef="#ctx0" brushRef="#br0" timeOffset="-112681.61">10990 13908 79 0,'-4'-9'193'0,"-1"-1"5"0,3 5-59 16,-2-1-55-16,2 0-63 0,-2 2-73 16,-1 1-73-16,1-1-39 0,0 2-20 15</inkml:trace>
  <inkml:trace contextRef="#ctx0" brushRef="#br0" timeOffset="-110196.81">11053 16473 13 0,'-4'-4'221'0,"0"0"28"15,0 2 1-15,-1 0-33 0,1 0-25 16,0 0-21-16,0 0-23 0,-1 0-21 0,1 1-26 16,2 1-26-16,-2-2-27 0,2 2-29 15,0-2-32-15,-1 2-41 0,1 0-46 16,2 0-55-16,0 0-66 0,0 0-69 0,0 0-21 16,2 2 12-16,1 1 33 0</inkml:trace>
  <inkml:trace contextRef="#ctx0" brushRef="#br0" timeOffset="-109168.64">11720 15840 7 0,'-4'0'182'15,"0"-2"11"-15,1 2-18 0,-1 0-11 16,2 0-6-16,0 2-6 0,2 2 2 15,0 5 4-15,2 5 5 0,2 7 5 0,3 7 8 16,-1 8 4-16,5 6-7 0,-1 4-16 16,1 6-23-16,1 3-28 0,1 2-31 0,2 2-25 15,0 2-18-15,0 0-13 0,-1-2-20 16,-1 0-42-16,2-4-71 0,-2 1-81 0,1-5-79 16,1-3-76-16,-2-5-77 0,0-3-10 15,-5-5 43-15,1-5 67 0</inkml:trace>
  <inkml:trace contextRef="#ctx0" brushRef="#br0" timeOffset="-108828.51">11764 16072 105 0,'-6'-22'176'0,"2"1"-25"0,0 0-33 16,-1 4-23-16,3-1-15 0,2 1-7 15,0 4-8-15,2 0-2 0,3 1-6 16,-1 1-7-16,2 3-5 0,3 1-5 16,1 1-4-16,1 2 1 0,-1 2 4 0,3 4 12 15,0 2 16-15,0 3 24 0,-3 3 23 16,-1 5 18-16,-1 2 15 0,-2 6-2 0,-1 2-11 15,-3 4-18-15,-2 3-27 0,0 0-25 16,-4 1-24-16,-1 1-17 0,-1-2-25 0,0-1-50 16,-1-1-72-16,1-3-77 0,2-2-82 15,-3-4-96-15,3-2-39 0,-2-6 15 16,1-1 53-16</inkml:trace>
  <inkml:trace contextRef="#ctx0" brushRef="#br0" timeOffset="-108610.57">11957 15890 266 0,'0'-8'307'0,"0"6"37"16,2 4-24-16,0 6-27 0,5 5-22 16,-1 8-17-16,2 7-16 0,1 5-25 15,2 3-40-15,1 6-48 0,3 2-39 0,0 0-35 16,0 3-31-16,2-1-67 0,2 2-96 15,-2-1-101-15,2-1-101 0,0 0-107 16,0-4-48-16,-4-1 23 0,-1-2 74 0,-1-5 88 16</inkml:trace>
  <inkml:trace contextRef="#ctx0" brushRef="#br0" timeOffset="-108331.57">12016 16002 17 0,'-2'-19'141'0,"2"2"-19"0,0 2-35 0,4 1-28 16,1 3-17-16,3 1-5 0,3 1-3 16,1 1-3-16,1 2-2 0,4 1-2 15,0 3-1-15,0 0 1 0,0 2 6 0,0 2 12 16,-2 4 17-16,-1 1 21 0,-1 3 23 15,-2 5 16-15,-5 2 8 0,-4 6-2 16,-2 2-15-16,-2 5-21 0,-4 1-24 0,-1 1-21 16,-1-2-37-16,-3 1-51 0,3-2-65 15,1-5-86-15,-1-3-82 0,2-2-44 0,-1-5-5 16,1-3 27-16</inkml:trace>
  <inkml:trace contextRef="#ctx0" brushRef="#br0" timeOffset="-108063.57">12478 15608 105 0,'-2'-10'338'0,"-3"6"51"0,3 2 55 15,0 6-28-15,0 6-53 0,2 3-61 16,2 8-49-16,0 6-41 0,0 5-50 16,1 6-56-16,1 2-44 0,2 4-28 0,0 2-42 15,1 1-96-15,3 1-118 0,1-2-123 16,2-1-125-16,1-1-62 0,-1-4-11 0,0-4 66 16,-3-1 104-16</inkml:trace>
  <inkml:trace contextRef="#ctx0" brushRef="#br0" timeOffset="-107833.74">12569 16086 176 0,'-2'-12'196'0,"2"1"-30"16,0 0-48-16,2 1-41 0,2 0-25 0,2 3-12 16,1-1-7-16,3 1-2 0,1-1-4 15,-1 2-4-15,3 2-3 0,0 1 0 16,0 3 2-16,-3 0 14 0,1 2 18 0,-3 3 18 15,1 5 18-15,-5 1 8 0,-2 6 0 16,-2 2-10-16,-4 4-20 0,0 4-25 16,-3 0-48-16,-1 1-59 0,-1 1-75 0,3-3-104 15,0-1-54-15,-1-4-24 0,3-4 15 16,0-1 36-16</inkml:trace>
  <inkml:trace contextRef="#ctx0" brushRef="#br0" timeOffset="-107584.6">13625 15531 392 0,'-6'-3'486'15,"-5"1"42"-15,0 2 21 0,1 0-128 0,-1 2-143 16,3 0-122-16,1 1-121 0,3 1-125 16,0 2-123-16,2 0-131 0,0 1-104 0,0 3-56 15,2-3 14-15,0 3 70 0,2-1 93 16</inkml:trace>
  <inkml:trace contextRef="#ctx0" brushRef="#br0" timeOffset="-107447.81">13610 15724 229 0,'0'2'243'0,"0"0"9"15,0 0-78-15,4-1-67 0,1-1-55 16,1-1-54-16,2 1-64 0,1-2-91 0,-1 0-51 16,1 0-24-16,-1 0-6 0</inkml:trace>
  <inkml:trace contextRef="#ctx0" brushRef="#br0" timeOffset="-105492.97">5685 14678 133 0,'-4'0'175'0,"-2"0"-21"0,2 0-15 0,-3 0-10 16,3 2-5-16,-2-2-5 0,-1 2-1 15,1-2-5-15,0 2-5 0,-1 0-4 0,1 0-5 16,0 1-8-16,-1 3-10 0,-1 2-10 16,1 1-6-16,-1 6-8 0,2 3-6 15,-1 3-2-15,3 3-2 0,0 1-1 0,-1 0-4 16,3-2-2-16,0 0-8 0,2-2-8 15,0-2-5-15,2-2-9 0,0-2-3 16,1-4-3-16,1 1-2 0,0-5 0 0,0-1-2 16,1-2 1-16,1-4-2 0,-2-2 1 15,2-2 1-15,-1-3-1 0,-1-5 2 0,0 1 1 16,0-4-1-16,1-1 0 0,-1 1-3 16,0-2 2-16,0 2-1 0,1-2 0 15,1 1 1-15,-2 3 0 0,3 0 0 0,1-1-3 16,0 5 1-16,1-1 1 0,1 3 0 15,3-1-2-15,-2 4 3 0,1 0 3 0,1 4 0 16,0 0 3-16,0 4 13 0,-1 4 18 16,1 1 20-16,0 5 20 0,-3 3 18 15,1 4 10-15,-3 2 0 0,-1 5-4 0,-1 1-16 16,-2 3-13-16,-4 1-14 0,0 1-10 16,-4 0-10-16,0 0-9 0,-5 3-9 0,1-3-6 15,-3 0-1-15,1 0-5 0,-1 1-11 16,-2-5-22-16,1 1-55 0,-1-5-89 15,2-3-108-15,3-2-105 0,-1-2-106 0,3-3-40 16,2-5 24-16,0-3 72 0,2-5 96 16</inkml:trace>
  <inkml:trace contextRef="#ctx0" brushRef="#br0" timeOffset="-105108.74">5994 14857 93 0,'3'-9'208'0,"1"-1"10"15,0 4-36-15,0 3-36 0,5 3-16 0,-1 1 3 16,3 5 13-16,-1 4 12 0,3 3 0 16,2 2-5-16,-2 2-18 0,1 4-23 0,-1 0-26 15,2 2-21-15,-2 2-18 0,-3 0-17 16,-1-1-11-16,-1-1-7 0,-2 2-5 15,1-2-1-15,-5-2-7 0,0 0-9 0,-2-2-13 16,-2-2-17-16,0-2-10 0,-5-3-13 16,1-3-12-16,-4-3-1 0,-1-2 4 0,0-4 6 15,-1-4 9-15,-1-4 10 0,0-3 12 16,1-1 9-16,3-3 11 0,1 0 6 0,3 0 8 16,3-2 9-16,2-1 9 0,2 1 10 15,5 0 2-15,1 2 4 0,3 2-1 16,1-1-5-16,3 1-5 0,2 3-9 0,2 1-20 15,0 1-52-15,5 1-66 0,-1 1-82 16,0 0-80-16,0 0-40 0,1 1-5 16,1-5 37-16</inkml:trace>
  <inkml:trace contextRef="#ctx0" brushRef="#br0" timeOffset="-104778.43">6619 14689 213 0,'-2'-3'298'0,"-3"1"41"0,1 2-34 15,-2 4-31-15,0 1-36 0,-1 7-42 16,1 1-39-16,-1 6-33 0,3 2-28 16,-2 4-25-16,2 3-17 0,2 1-15 0,2 1-9 15,0 1-12-15,2-1-10 0,2-1-4 16,2-4-3-16,1-1 0 0,1-3-1 16,3-1 2-16,1-3 3 0,1-4 1 0,2-3 0 15,0-5 3-15,0-1 2 0,1-4 2 16,1-4 3-16,0-3 4 0,0-5 13 0,-2-1 16 15,-2-4 17-15,-1-4 17 0,-1 0 12 16,-2-4 7-16,-3-2-1 0,-4 1-9 0,-2-3-10 16,-2 1-10-16,-4-1-10 0,-3 0-9 15,-2 1-11-15,-3 1-5 0,-1 0-5 16,-4 3-9-16,0 1-3 0,0 2-6 0,-2 2-6 16,-3 4-2-16,3 1-6 0,-2 3-8 15,2 5-22-15,-3 2-39 0,1 4-113 0,0 4-137 16,2 2-161-16,2 1-85 0,-1 5-30 15,4 1 13-15,-1 2 102 0</inkml:trace>
  <inkml:trace contextRef="#ctx0" brushRef="#br0" timeOffset="-102746.71">14903 15975 13 0,'0'-3'144'15,"0"-3"-17"-15,0 0-20 0,0 0-15 16,0-1-1-16,3-3 1 0,1-1 2 0,-2-3-3 15,2-1-5-15,0-2-4 0,3-2-6 16,-3-2-9-16,2 0-4 0,-1-4-6 0,1 1-4 16,-2-1-4-16,0-2 2 0,1 0 5 15,-1 1 3-15,-2-1 8 0,0 0 14 0,0 3 13 16,-2-1 14-16,0 2 15 0,-2 2 17 16,2 4 14-16,-2 0 5 0,0 4 4 15,0-1-9-15,0 3-18 0,-3 1-18 0,3 3-18 16,-2-1-20-16,2 2-17 0,-2 1-9 15,2-1-10-15,-1 2-8 0,1 2-9 16,0-2-10-16,2 2-5 0,0 2-8 0,0 2-1 16,2 4-4-16,0 2 3 0,5 3 5 15,-1 4-3-15,0 2 1 0,3 3-4 16,2-1 0-16,-1 2-4 0,1-2-1 0,-1 0 0 16,3 0 2-16,2-2 2 0,0-2 4 15,-1-2 0-15,3 1-1 0,0-3 1 16,0 1-2-16,0-5 1 0,2 1-9 0,-2-2 3 15,0-3 2-15,0-1-2 0,0-2 0 16,0-4 0-16,-2-1 9 0,0-3-3 0,-1-1-4 16,-1-5 0-16,0-1 0 0,-3-4 2 15,-1 0-3-15,-1-2 2 0,1-2 1 16,-3 2-1-16,-2-2 0 0,1 2-1 0,-3 2 2 16,-2 0-1-16,2 4 0 0,-2 0 3 15,0 1-1-15,-2 3 4 0,2 1-5 0,-2 1 4 16,2 1 3-16,-3 3 8 0,3-1 0 15,0 0 0-15,0 2 4 0,0 2-3 16,0-1-1-16,0 1-6 0,0 2-3 0,0-2-2 16,0 4-3-16,3 0 1 0,-1 5 0 15,2 3 2-15,0 5 4 0,2 4 3 0,1 4 2 16,-1 2 0-16,3 3-3 0,-1 1-2 16,1-1-1-16,1 3-5 0,1-1 0 15,1-1-3-15,-1 1-5 0,2-1-15 0,-1 0-41 16,1-1-97-16,0-3-142 0,0 0-140 15,-1-4-115-15,1-4-47 0,0-2 3 16,-3-2 82-16,3-3 129 0</inkml:trace>
  <inkml:trace contextRef="#ctx0" brushRef="#br0" timeOffset="-102278.49">15873 15471 156 0,'-9'1'241'0,"3"3"29"0,-2 2-41 0,1 2-33 16,1-3-26-16,2 3-18 0,-3 0-20 16,3-1-25-16,2 1-26 0,0-3-28 0,0 1-20 15,2-2-12-15,0 0-12 0,0 0-4 16,2-4-3-16,2 0 0 0,-2 0-2 16,2-2-4-16,1-2 1 0,1-2 3 0,-2 0-2 15,3 1 0-15,1-1 2 0,-2 0 0 16,3 3 3-16,-1-1 0 0,1 0 9 0,1 2 16 15,-1 0 21-15,1 4 25 0,-1 0 35 16,-1 4 33-16,-1-1 26 0,-1 5 11 0,0 1-4 16,-3 5-11-16,-1-1-26 0,-4 4-33 15,-3 2-30-15,1 4-25 0,-4-1-17 16,-3 5-14-16,-2-1-24 0,-1 1-47 0,-1 1-98 16,-2 1-116-16,0-2-125 0,-2-3-117 15,0-1-45-15,0-2 10 0,0-2 77 0,4-2 105 16</inkml:trace>
  <inkml:trace contextRef="#ctx0" brushRef="#br0" timeOffset="-101684.46">14660 16448 79 0,'0'0'173'0,"0"0"-19"0,0 0-42 0,2 0-34 15,2 0-15-15,1 0 0 0,3 0 11 16,3 0 18-16,3 0 18 0,6-2 16 0,3 0 12 16,6-2 10-16,7-2 9 0,5 1 8 15,7-5 13-15,7 1 7 0,7-5 3 0,8-1-4 16,6-2-10-16,6-2-22 0,5-4-21 15,4 0-24-15,2-3-19 0,5-1-18 16,1-2-15-16,3-1-6 0,-3-1-16 0,-1 1-9 16,-5 3-9-16,-6 0-5 0,-7 7-4 15,-6 0-5-15,-8 5-9 0,-9 4-25 16,-9 3-48-16,-5 4-92 0,-9 1-105 0,-5 3-110 16,-8 0-108-16,-4 0-36 0,-4 0 13 15,-7 0 72-15,-6 0 98 0</inkml:trace>
  <inkml:trace contextRef="#ctx0" brushRef="#br0" timeOffset="-100743.57">15435 16739 106 0,'-2'-4'200'0,"2"1"-5"15,-2 1-12-15,2-2-2 0,-3 2 7 0,3 0 11 16,0 0 5-16,-2 0 3 0,2 2-13 15,0-2-21-15,0 2-21 0,2 2-14 0,1 2-7 16,1 2-6-16,2 5 1 0,3 3 0 16,-1 5-10-16,0 2-15 0,3 3-22 15,0 3-23-15,-1 3-15 0,1 3-12 0,-1 1-6 16,-1 0-6-16,1 1-1 0,-1-3-3 0,2 1-1 16,-3-1-3-16,0-2-3 0,1-1-2 15,-3-4 0-15,1-1-2 0,-1-3-5 0,0-3-3 16,1-3 3-16,-3-2 1 0,0-1-1 15,0-5 2-15,1 1 2 0,1-4 2 16,-2-1-2-16,3-3 1 0,-1 0-1 0,0-3 0 16,3-1 1-16,1-2 2 0,3-2 3 0,0-1 0 15,4-1-1-15,0 1 2 0,2-3-1 16,2-1 1-16,2 2 1 0,0-3-1 0,5-1-1 16,-3 2 1-16,3-2-2 0,1 1-3 15,1-1-2-15,0 2-1 0,-3-1-1 0,1 3 0 16,-1-1-11-16,-4 1-24 0,1 2-62 15,-5 1-107-15,0 2-122 0,-2 2-134 0,-2 1-76 16,-3-1-20-16,-1 0 35 0,-5 2 97 16</inkml:trace>
  <inkml:trace contextRef="#ctx0" brushRef="#br0" timeOffset="-99748.55">17350 15638 42 0,'-4'-6'287'0,"0"3"23"0,0-1 14 15,-1 0-69-15,3 2-84 0,2 0-70 16,0 0-58-16,0 0-49 0,5 0-58 15,-1 1-73-15,2-1-95 0,3 2-50 0,-3 0-19 16,2 0 12-16</inkml:trace>
  <inkml:trace contextRef="#ctx0" brushRef="#br0" timeOffset="-99592.8">17414 15724 33 0,'0'0'142'0,"0"0"-25"0,2 0-51 16,2 0-46-16,5 0-48 0,-1 0-57 0,3-2-29 15,1-2-16-15</inkml:trace>
  <inkml:trace contextRef="#ctx0" brushRef="#br0" timeOffset="-97542.62">853 17254 66 0,'0'-2'123'16,"0"2"-11"-16,0 0-9 0,0 0-3 16,2 0 2-16,-2 0 4 0,0 0 0 0,0 0-1 15,0 0 0-15,0 0 0 0,0-2-1 0,0 2 1 16,0 0 7-16,0-2 16 0,0 2 15 0,0 0 17 16,0 0 13-16,-2 0 9 0,2 0-5 15,-2 0-18-15,0 2-25 0,-2 2-25 0,1-1-30 16,-1 3-23-16,-2 2-23 0,2 1-8 15,-3 3-6-15,3 1-7 0,-2 4-5 0,1 2-3 16,1 2 1-16,0 2-4 0,2 2 1 0,2 1 0 16,2 1 0-16,0 0 2 0,2-1-2 15,1 3-2-15,3-2-2 0,1-1 2 0,1 1-1 16,3-4-1-16,2 0 2 0,-1-4 1 0,3-2 4 16,0-2-6-16,2-3 0 0,0-5 4 15,3-3 1-15,-3-2 1 0,2-2-4 0,0-4 2 16,-2-3 0-16,0-3-2 0,-2-3 3 15,0-4 1-15,-4-3 1 0,-3 0 5 0,-1-5 3 16,-5 0 9-16,-2-4 1 0,-4 1 6 0,-2-1 5 16,-5-1-2-16,-4-3 0 0,-1 3-8 15,-5-1-5-15,0 3-3 0,-3 1-5 0,-1 2-1 16,2 3-4-16,-2 4-2 0,-1 3-5 16,1 4-18-16,2 1-45 0,2 6-96 0,4 3-122 15,2 1-126-15,1 3-105 0,3 1-45 0,1 2 14 16,4 1 79-16,4 3 113 0</inkml:trace>
  <inkml:trace contextRef="#ctx0" brushRef="#br0" timeOffset="-97358.4">1338 17362 111 0,'4'15'219'0,"0"4"13"0,0 4-48 16,-1 0-61-16,1 2-47 0,-2 2-27 0,2-3-22 15,2 1-27-15,-1 0-42 0,3 0-62 0,1-4-66 16,-1 0-38-16,1-2-17 0,-3 0 4 16</inkml:trace>
  <inkml:trace contextRef="#ctx0" brushRef="#br0" timeOffset="-96684.45">1782 17031 126 0,'-4'-2'238'0,"0"2"30"0,0 2-28 0,-1 0-20 15,1 0-17-15,0 1-18 0,0 3-10 16,-1 2-12-16,1 1-14 0,0 3-17 0,0 1-9 0,-1 0-8 16,1 4-9-16,0 1-15 0,2-1-13 15,0 0-14-15,0-2-16 0,0 0-12 0,2 1-15 16,0-5-6-16,0 0-4 0,0-1-7 0,0-2-5 15,2-1 0-15,-2-3 1 0,2 0-2 0,0-2 1 16,2-2 1-16,-2-2 2 0,2-4 1 0,1 0 1 16,-1-3 2-16,0-3-1 0,0-1-3 0,1-2-1 15,1 0-1-15,-2-1-2 0,3 3-3 0,-3-2-1 16,2 3 4-16,-2 1 2 0,3 0 1 0,-1 3 3 16,0 0-2-16,3 3 5 0,-1-1 0 0,1 4 3 15,-1 0 8-15,3 0 10 0,-3 4 12 0,3 0 11 16,-3 2 9-16,1 0 4 0,-1 3-2 15,1 1-2-15,-3 1-1 0,-2 3-9 0,3 3-6 16,-3 0-9-16,-2 4-7 0,-2 2-6 0,0 2-9 16,-2 2-4-16,0 0-2 0,-2 1-3 0,-3 1-1 15,1 0-2-15,-3 1-4 0,1-1-12 0,-1 0-26 16,-1-1-48-16,1-1-88 0,-1-2-112 0,1 2-103 16,3-4-110-16,0 0-42 0,1-4 17 0,-1-4 68 15,2-2 101-15</inkml:trace>
  <inkml:trace contextRef="#ctx0" brushRef="#br0" timeOffset="-96134.86">2070 17065 80 0,'0'-10'244'0,"0"1"31"0,0 1-18 0,-2 3-45 16,2-1-36-16,0 0-19 0,-2 2-1 0,2 2 1 16,0-1 7-16,0 1 7 0,0 0-2 0,0 0-11 15,0 2-20-15,0 0-19 0,0 0-16 16,0 2-11-16,2 2-8 0,0 3-7 0,0 1-6 16,2 1-7-16,-1 1-11 0,1 1-15 0,-2 1-9 15,2-1-8-15,-2 1-1 0,3 1-2 0,-1-2-6 16,0 3-2-16,0-3 0 0,3 3-1 0,-3-1-6 15,2 2-1-15,0-2 1 0,1 3-2 0,-1-3-1 16,1 0 0-16,-1 1 0 0,0-3 0 0,-2-1 0 16,1-1 3-16,-3-1-3 0,2-1 1 0,-2-1-2 15,0-2 2-15,-2 0 3 0,2-2-1 0,-2 0 6 16,0-1-1-16,0 1 4 0,0 0 0 0,-2-2-6 16,-2 0-2-16,0-2-4 0,0 2 1 0,-3-2-1 15,1 1-4-15,-3-1 3 0,1-2-3 0,-3 0-13 16,3 0-13-16,-3 0-25 0,1-1-23 15,-1-1-35-15,1 0-26 0,-1 1-13 0,3-1-4 16,-3-2 9-16,2 1 18 0,1-1 27 0,2 0 32 16,-1 1 22-16,1-1 19 0,2 0 11 0,2 1 9 15,-1-1 6-15,1 1 2 0,2-1 1 0,2 0 2 16,1 1 0-16,1-1 2 0,2 1 0 0,1-1 0 16,1 0 0-16,3 1 6 0,-1-1-2 0,3 0-1 15,0 1-2-15,1 1 3 0,-1-2-2 0,2 3-17 16,-2 1-50-16,-1-2-73 0,1 2-79 0,0 3-105 15,-3-3-56-15,1 2-17 0,-1 2 37 16,-1 0 63-16</inkml:trace>
  <inkml:trace contextRef="#ctx0" brushRef="#br0" timeOffset="-95420.02">2849 16867 98 0,'-4'4'248'0,"0"1"36"0,-1 5-8 0,1 1-30 16,0 3-26-16,2 1-17 0,-2 2-20 0,-1 0-17 15,3 2-25-15,-2 0-24 0,2 0-26 16,0-1-21-16,0-1-15 0,2-4-20 0,2 0-12 16,0-3-11-16,0-1-8 0,2-3-4 15,0 0-1-15,3-4 2 0,-3 0-1 0,2-4 0 16,1-2 3-16,1-4 0 0,-1 1 0 0,1-5-2 16,-2 1 2-16,3-1 4 0,-3-1 6 15,3 2 9-15,-1 1 8 0,1 1 15 0,1 1 11 16,-1 2 15-16,1 2 8 0,1 3 7 15,1 1 3-15,-1 1-3 0,2 5-2 0,-3 4-5 16,-1 1-8-16,-1 4-9 0,1 2-8 0,-3 4-8 16,-2 4-7-16,-4 4-8 0,0 1-5 15,-4 3-6-15,-2 3-5 0,-3 0-2 0,-1 0-3 16,-3 0-6-16,-4 1-2 0,0-1-2 16,0 0-7-16,-2-2-15 0,0-1-46 0,0-3-109 15,2 1-148-15,-4-3-165 0,2-1-80 0,0 0-32 16,-2-5 19-16,4-1 99 0</inkml:trace>
  <inkml:trace contextRef="#ctx0" brushRef="#br0" timeOffset="-94566.36">3878 17252 140 0,'-7'2'204'0,"1"-1"-19"0,2 1-38 15,0-2-32-15,1 2-26 0,1-2-13 0,4 2 3 16,1-2 19-16,3 0 33 0,5-2 35 15,1 0 35-15,5 0 23 0,4-1 0 0,5-3-14 16,1 0-29-16,3 1-33 0,2-3-34 16,-1 0-32-16,5 1-26 0,-2-1-20 0,2 0-13 15,0 3-23-15,-2-1-57 0,-2 0-92 0,0 2-104 16,-1 1-111-16,-3 1-97 0,-1-2-35 0,-3 2 24 16,-5-2 76-16</inkml:trace>
  <inkml:trace contextRef="#ctx0" brushRef="#br0" timeOffset="-94308.01">4394 16888 96 0,'0'0'125'0,"4"0"-28"16,1 0-16-16,1 2-3 0,2 0 5 0,1 0 2 15,2 1 8-15,-1 1 9 0,1 2 10 16,1 1 14-16,-1 5 10 0,0 1 8 0,-3 3-4 16,1 3-8-16,-3 3-12 0,0 1-20 15,-4 4-19-15,0 2-21 0,-4 1-15 0,0 0-15 16,-2 3-10-16,-2-1-16 0,-1-1-41 0,1 1-57 16,-3-1-69-16,3-3-85 0,-2 1-82 0,-3-3-36 15,0 1 10-15,1-2 42 0</inkml:trace>
  <inkml:trace contextRef="#ctx0" brushRef="#br0" timeOffset="-92938.54">8329 16821 31 0,'2'-4'97'0,"2"-1"3"0,-1-3-3 16,1-3-3-16,-2-1-7 0,2-3-6 0,-2-2-9 15,2-2-8-15,-1-2-9 0,1-4-6 16,-2 0-7-16,2-3-3 0,-2-1-6 16,3 1 3-16,-3-3 3 0,-2 1 10 15,2-1 17-15,-2 1 13 0,0 1 20 0,0 2 21 16,0 4 21-16,-2 3 25 0,2 0 26 16,-2 5 22-16,2 2 10 0,-3 1-6 0,3 3-12 15,-2 1-34-15,2 3-37 0,-2-1-42 16,2 2-32-16,0 0-21 0,0 2-15 15,0 0-9-15,2 2-9 0,0 2 0 0,3 6-4 16,-1 2-3-16,2 1 0 0,1 4 2 16,1 2 0-16,3 2-1 0,-1 0 1 0,1-1-1 15,2 1-2-15,-1-2-2 0,1-2 1 16,2 0-3-16,0-1 1 0,-1-3 3 0,1-1 1 16,0-3-1-16,0-1 2 0,0-2 2 15,-1-2-1-15,1-2 0 0,0-2 2 16,-2-2 0-16,-1-2 0 0,1-3-3 0,-4-3 3 15,1-1-4-15,-3-2-1 0,-1-3-3 16,0-2 1-16,-1-1 3 0,-3-2-4 16,0 0 3-16,0-2 0 0,0 2 2 0,-2 2 1 15,0 2-2-15,0 2 3 0,0 2-1 16,0 2 1-16,-2 3 5 0,2 0 1 16,0 3 2-16,0 1 3 0,0 0 3 0,0 3 5 15,0 1-1-15,2 2 1 0,0 3 3 16,0 3 2-16,2 2-2 0,1 5-4 0,-1 2-4 15,0 3 1-15,2 3-7 0,-1-1-8 16,1 5 1-16,-2 0-5 0,3 0-11 16,-3 1-21-16,2-1-54 0,1 0-106 0,1 0-128 15,1-2-120-15,-1-1-101 0,0-1-40 16,1-2 24-16,-3-1 91 0,3-3 119 16</inkml:trace>
  <inkml:trace contextRef="#ctx0" brushRef="#br0" timeOffset="-92323.7">9059 16311 97 0,'-2'-6'194'0,"0"2"-7"0,0 0-42 0,2 2-36 16,-2-1-29-16,2 1-24 0,0 0-16 15,0 0-12-15,0 2-7 0,-2-2-4 0,2 2 1 16,0-2 5-16,0 2 8 0,0-2 14 16,0 0 16-16,0 2 18 0,-2-2 21 15,2 0 25-15,-2 1 15 0,2-1 12 0,-3 0 4 16,1-2-2-16,0 2-9 0,0 0-15 15,0 0-10-15,0 0-14 0,0 0-12 16,0 0-7-16,-1 2-9 0,-1-1-7 0,2 1-10 16,-2 0-8-16,2 1-8 0,-2 1-9 15,-1 2-7-15,1 2-6 0,-2 2-3 16,1 1-5-16,-1 2-1 0,2 1-4 0,0-1-2 16,-1 1-1-16,1-1-2 0,0-1-3 15,2-1-5-15,2-1 3 0,-2-2-2 0,2-1-4 16,0-1-1-16,2-2 5 0,-2 0 2 15,2-4-1-15,0 0 4 0,2-4 2 16,-2 1 0-16,3-5-4 0,-1 1 1 0,0-1-1 16,0-1-2-16,3 1-2 0,-3 1 3 15,2-1 3-15,3 2-2 0,-3 3 1 0,3-1-1 16,1 2 1-16,-1 2-4 0,1 2 2 16,3 2 3-16,-2 4 2 0,1 0 5 0,-1 3 1 15,-1 3 10-15,1 1 5 0,-3 2 5 16,-1 4 5-16,-1 4-1 0,-2 0 0 15,-2 2-6-15,1 1-7 0,-3 3-5 0,-3 0-7 16,-1-1-2-16,-2 1 0 0,0-1-8 16,-1 1-11-16,-3-2-31 0,-1 1-87 15,0-1-133-15,1-1-142 0,-1-1-115 0,-1-2-56 16,1 0-4-16,-2-2 68 0,1 0 124 16</inkml:trace>
  <inkml:trace contextRef="#ctx0" brushRef="#br0" timeOffset="-87860.77">5287 16564 6 0,'-4'-4'188'0,"-2"2"26"0,2 0-28 16,-1 0-27-16,1 1-19 0,0-1-16 16,0 0-9-16,-1 2-14 0,1-2-9 0,0 2-3 15,0-2-4-15,0 2 7 0,-1-2 3 16,1 2 11-16,2-2 13 0,-2 2 1 16,-1 0 9-16,-1 2-3 0,2 0-5 0,-2 2-16 15,-1 1-15-15,1 5-13 0,-1 0-12 0,1 1-12 16,0 2-7-16,2 3-4 0,-1-3-5 15,1 2-5-15,0-2-11 0,4-1-6 0,0-1-5 16,0 1-9-16,2-5 1 0,0 1-2 16,2-2 0-16,1-1 0 0,-1-1-4 0,0-2 5 15,2-2-3-15,-1 0 0 0,1-2 1 0,0-2 1 16,-1-1 2-16,1-3 3 0,-2-1-1 16,2-3 0-16,-1-1-2 0,1-1 2 0,-2 1-3 15,1 0-5-15,-1 1 1 0,0 1-1 16,0-1 2-16,0 5-5 0,1-1 2 0,-1 3 1 15,0-1 1-15,0 2 0 0,1 0 1 16,1 2 3-16,0 2 4 0,1 0 8 0,-1 2 10 16,0 2 14-16,3 2 5 0,-3 1 8 15,3 3 3-15,-3 1-1 0,-2 3-8 0,3 1-9 16,-3 4-3-16,-2 0-6 0,0 2-6 0,-2 2-2 16,-2 0-2-16,-2-1-4 0,-3 3-2 15,1 2-3-15,-2-2 0 0,-3 1-4 0,2 1-3 16,-1-2-9-16,-1 1-22 0,1-1-49 15,1-2-88-15,1 0-102 0,1-2-99 0,1-2-96 16,2-2-61-16,0-2 3 0,-1-3 62 16,3-5 91-16</inkml:trace>
  <inkml:trace contextRef="#ctx0" brushRef="#br0" timeOffset="-87646.95">5518 16817 23 0,'0'-7'252'0,"-2"1"50"0,2 0 31 0,-2 2-24 16,2 3-26-16,-2-1-30 0,2 2-37 16,-2 2-44-16,2 3-47 0,0 5-42 0,2-1-39 15,-2 5-47-15,2-1-70 0,0 4-79 0,0 0-88 16,0 0-93-16,0 1-68 0,3-3-9 15,-3 0 36-15,0 0 63 0</inkml:trace>
  <inkml:trace contextRef="#ctx0" brushRef="#br0" timeOffset="-87222.88">5679 16518 233 0,'-2'-5'276'15,"2"3"30"-15,0 0-50 0,0 2-43 0,2 4-24 16,2-1-10-16,0 5-7 0,3 3-13 16,-1 1-15-16,3 3-24 0,-1 2-26 15,1 2-28-15,-1 2-24 0,3-2-17 0,-3 2-6 16,1 0-10-16,-1 0-5 0,1 0-6 0,-5-2-3 15,0-2-11-15,0 0-15 0,-4-1-16 16,-2-1-14-16,0-4-12 0,-2 1-6 16,-3-5 6-16,-1-1 8 0,-3-2 19 0,-1-4 14 15,-1-2 13-15,-2-4 6 0,2-1 7 16,-1-3 3-16,1-1 0 0,2-3 3 0,1 1 0 16,1-2 7-16,5-2 13 0,0-2 12 15,4 1 18-15,2-1 15 0,2 2 10 0,0-2 1 16,5 2-9-16,-1 2-11 0,5 0-17 15,0-1-14-15,2 3-12 0,1 2-30 16,-1 1-67-16,2 1-84 0,2 1-97 0,0 0-104 16,0 1-55-16,-2 1-3 0,2-2 47 15,-2 3 76-15</inkml:trace>
  <inkml:trace contextRef="#ctx0" brushRef="#br0" timeOffset="-86850.27">6113 16459 161 0,'0'0'267'0,"0"0"49"0,4 0-1 15,5 4-24-15,3 0-27 0,3 2-19 16,2 1-21-16,2 3-39 0,2 1-45 0,3 1-48 15,-1 1-32-15,0 0-24 0,-2 2-49 16,3 1-85-16,-3 1-92 0,2 0-96 0,-2-2-106 16,-2 0-58-16,-2 1 4 0,-2-3 60 15,-2 0 79-15</inkml:trace>
  <inkml:trace contextRef="#ctx0" brushRef="#br0" timeOffset="-86670.51">6521 16427 128 0,'-12'-4'301'16,"-1"2"59"-16,0 4 23 0,1 2-34 0,-1 3-40 15,0 3-39-15,1 1-46 0,-3 5-50 16,2 3-48-16,-2 0-42 0,0 4-36 0,1-1-32 16,1 1-62-16,-2 2-89 0,2-2-99 15,3 0-103-15,-1-2-96 0,1 0-40 16,-1-4 23-16,0 0 67 0</inkml:trace>
  <inkml:trace contextRef="#ctx0" brushRef="#br0" timeOffset="-86303.44">6636 16314 23 0,'-2'-3'272'0,"0"1"53"15,2 4 57-15,-3 1-24 0,3 5-16 16,3 3-19-16,-1 7-26 0,0 1-34 16,0 5-48-16,2 5-52 0,-2 1-53 0,0 3-43 15,3-1-23-15,-1 3-37 0,0-1-66 16,0 0-109-16,3 0-114 0,-1 1-115 0,2-3-103 16,-1-1-36-16,1-3 29 0,-1-3 87 0,-1-2 103 15</inkml:trace>
  <inkml:trace contextRef="#ctx0" brushRef="#br0" timeOffset="-85931.74">6898 16433 110 0,'-6'-10'254'0,"-3"0"33"0,3 5-20 0,-2 1-45 16,1 4-45-16,1 2-31 0,0 4-23 15,-1 1-21-15,3 7-12 0,-2 1-6 0,1 4-5 16,3 4-1-16,0 1-11 0,2 5-11 16,0 0-14-16,2-1-12 0,2 3-7 15,1-3-7-15,-1-1-3 0,4-2-3 0,1-2 0 16,-1-3 3-16,3-2 0 0,2-5-1 0,-1-2-3 16,1-1 0-16,0-6 0 0,2-2 1 15,-1-6-4-15,1-2 0 0,2-5 3 0,-2-3-1 16,0-5 3-16,0-2-3 0,-3-2 13 15,1-3 15-15,-2-3 13 0,-3-1 19 0,-4-1 18 16,0-1 13-16,-4 1 6 0,-4-1-7 16,-2 2-4-16,-3 1-17 0,-3 2-18 15,-5 3-16-15,0 3-14 0,-4 3-8 0,0 5-12 16,-3 4-40-16,1 3-86 0,0 6-105 16,-1 2-113-16,5 2-136 0,0 3-71 15,4 1-3-15,1-1 63 0,3 1 94 0</inkml:trace>
  <inkml:trace contextRef="#ctx0" brushRef="#br0" timeOffset="-85401.56">7322 15892 247 0,'-3'-4'365'0,"1"0"49"0,0 4 1 15,0 0-54-15,4 2-53 0,0 4-51 16,3 1-44-16,-1 3-35 0,2 1-27 0,3 4-36 15,-1 4-31-15,1 0-28 0,-1 4-20 16,0 0-15-16,1 0-10 0,-1 0-4 16,1 0-5-16,-3 0-5 0,1-1-15 0,-3-3-17 15,-2 1-28-15,-2-3-33 0,0-2-35 16,-2-2-27-16,-2-1-11 0,-3-3 0 0,-1-3 17 16,-3-2 27-16,-2-2 35 0,1-4 28 15,-3-2 23-15,-2-2 15 0,2-3 11 0,-2-3 9 16,2 1 7-16,3-4 14 0,1-1 15 15,3 1 18-15,1-2 19 0,3 2 19 16,2-2 17-16,2 1 14 0,2 1 6 16,2 2 4-16,3 1-4 0,3 1-9 0,1-1-16 15,4 3-17-15,2-1-23 0,0 1-16 16,4-1-12-16,0 1-13 0,0 1-5 0,0 1-7 16,0-1-13-16,-2 0-53 0,0 1-103 15,1 1-110-15,-4 2-126 0,-1 0-100 16,-2 1-41-16,-2 1 22 0,-5 0 83 0,0 4 103 15</inkml:trace>
  <inkml:trace contextRef="#ctx0" brushRef="#br0" timeOffset="-53561.82">18800 14703 97 0,'0'-2'175'0,"0"0"-13"0,0 0-7 16,0 0-4-16,0 2-2 0,-2-2 2 0,2 2-2 15,-2-2-10-15,2 2-11 0,0-2-16 16,0 2-14-16,0 0-13 0,-2 0-9 0,2 0-6 16,-2-1-4-16,2 1 1 0,-2 0 3 15,2-2 0-15,-2 2 1 0,-1-2 5 0,1 2 5 16,-2-2 1-16,2 2 0 0,-2-2 1 16,-1 2 0-16,-1 0-4 0,0 2-9 15,-1 0-6-15,-1 2-5 0,0-1-7 0,-1 5-12 16,1 2-10-16,-3 1-5 0,0 2-8 15,1 3-7-15,-1 1-3 0,1 0-1 16,-1 2 1-16,3-2-1 0,1 2-4 16,1-2 2-16,2-2-1 0,2 1-3 0,2-3-2 15,0 0-3-15,2-1 2 0,2-3 0 16,2-1 1-16,1 0 3 0,-1-5-1 0,0 1 2 16,3-2 3-16,-1-2-1 0,3-2-3 15,-3-2 0-15,3-1 0 0,-3-5 0 16,3 1-1-16,-3-5 1 0,3 1 0 0,-3-2 0 15,1-1 0-15,-1 1 2 0,1 2-1 16,-3-2-2-16,1 1 0 0,-1 3 1 0,-2 1-3 16,0 1-1-16,1-1 0 0,-1 3-1 15,0 1 1-15,0 2 0 0,1 0 7 16,-1 1 13-16,0 3 9 0,0 0 7 0,0 1 6 16,1 3 5-16,-1 4-2 0,-2 3-7 15,2 1-10-15,-2 3 0 0,-2 4-5 0,3 0-5 16,-3 4-3-16,-3 2-2 0,1-1 1 15,0 3-1-15,-2 2-4 0,-2-1-2 0,-3 3 2 16,1 1-1-16,-3-1-5 0,-2 1-7 16,1-2-10-16,-1 1-31 0,-2-2-69 15,2-3-104-15,3-1-113 0,-1-4-119 16,3-4-87-16,1-2-23 0,1-3 39 0,2-5 90 16,2-1 106-16</inkml:trace>
  <inkml:trace contextRef="#ctx0" brushRef="#br0" timeOffset="-53379.66">19012 15008 217 0,'2'3'337'0,"-2"3"46"15,0 4 1-15,0-1-67 0,0 5-72 0,0-1-65 16,0 2-57-16,0 0-79 0,0 2-100 15,0-1-109-15,2-1-108 0,0 0-91 0,0 0-43 16,3-1 7-16,-3-3 51 0</inkml:trace>
  <inkml:trace contextRef="#ctx0" brushRef="#br0" timeOffset="-52952.61">19213 14735 73 0,'0'-7'333'0,"-2"-1"56"15,0 4 42-15,2 0-28 0,0 4-37 16,0 0-43-16,4 4-53 0,0 4-39 16,0 1-35-16,3 3-47 0,1 5-51 0,1 2-40 15,-1 2-24-15,1 2-14 0,1 1-6 16,-1 1-10-16,-1 0-2 0,-1 0-7 0,-1 0-9 15,-2-3-12-15,-2-1-12 0,-2 0-11 16,-2-2-4-16,0-1-3 0,-4-3 4 16,-1-4 10-16,-3-3 6 0,-1-2 9 0,-2-5 7 15,1-1 5-15,-3-5 5 0,2-3-2 16,1-3 5-16,1-3 1 0,2-5-1 16,1 0 5-16,4-4 3 0,0 0 7 15,4-1 17-15,2 1 9 0,2 0 12 0,2 0 10 16,5 4 8-16,-1 0 2 0,5 2-11 15,0 0-5-15,2 2-11 0,0 1-9 0,4 3-13 16,0-1-9-16,0 1-15 0,1 1-60 16,-1 1-129-16,2-1-156 0,-2 3-134 0,0 1-74 15,1-2-27-15,-3 3 33 0,2-3 119 16</inkml:trace>
  <inkml:trace contextRef="#ctx0" brushRef="#br0" timeOffset="-51770.32">19840 14665 232 0,'0'-2'272'16,"-3"0"10"-16,3 0-4 0,3 2 23 16,-1 0 27-16,2 0 8 0,4 4-4 0,3 0-17 15,2 3-37-15,4 5-66 0,2 3-74 16,2 2-51-16,2 2-34 0,0 4-19 0,1 0-16 16,1 2-7-16,-2-1-16 0,-2 1-38 15,1 0-77-15,-1-2-121 0,-2-2-115 16,0-2-130-16,-2-4-69 0,-2 0-9 0,-3-3 54 15,1-5 105-15</inkml:trace>
  <inkml:trace contextRef="#ctx0" brushRef="#br0" timeOffset="-51554.29">20242 14655 165 0,'-11'-4'328'0,"1"2"67"15,-3 4 33-15,-2 2-21 0,0 2-39 16,0 5-48-16,-2 3-55 0,-2 3-60 0,0 4-67 16,-2 4-53-16,0 1-33 0,0 5-25 15,0-1-27-15,0 1-51 0,1 1-78 16,1-2-99-16,5 1-97 0,1-2-103 0,0-1-71 16,3-3 0-16,-1 0 50 0,3-4 85 15</inkml:trace>
  <inkml:trace contextRef="#ctx0" brushRef="#br0" timeOffset="-51257.82">20369 14548 191 0,'0'-7'455'0,"0"-1"77"0,0 4 49 16,0 1-50-16,0 3-89 0,0 3-113 15,2 3-107-15,0 4-65 0,0 5-44 0,0 6-34 16,0 2-24-16,3 5-20 0,-3 3-13 16,2 5-12-16,0 0-12 0,0 2-21 0,1 2-39 15,-3-2-95-15,2-1-129 0,0-1-131 16,2-2-125-16,-1-2-53 0,1-3-3 15,-2-4 78-15,3-4 119 0</inkml:trace>
  <inkml:trace contextRef="#ctx0" brushRef="#br0" timeOffset="-50873.35">20745 14621 46 0,'0'-17'340'0,"0"1"77"15,-2 5 68-15,0 0-16 0,0 1-46 16,0 2-59-16,-2 3-69 0,0-1-67 16,-1 4-63-16,-1 4-54 0,2 2-42 0,-3 5-27 15,3 3-20-15,0 5-12 0,0 4-3 16,-1 4-2-16,3 3-3 0,2 5 0 16,0-1-2-16,0 4 2 0,2-1 1 0,3-3 0 15,-1 0-1-15,0-3 1 0,5-4 1 16,-1-3-1-16,3-1-2 0,1-5 0 0,3-3 2 15,0-5-1-15,0-3 2 0,2-5-2 16,2-3 2-16,-2-5-3 0,2-4-2 16,0-3-3-16,-2-4 2 0,0-2-3 0,-3-4 3 15,-1 1 2-15,-4-3 2 0,-3-2 6 16,-2 1 5-16,-4-1 5 0,-4-1-1 16,-4 1 4-16,-3 3 1 0,-4-1-2 0,-2 2 0 15,-4 4-5-15,-2 2-2 0,-1 4-5 16,-3 2-11-16,-1 3-30 0,1 4-81 0,2 3-138 15,1 1-162-15,1 2-130 0,6 0-60 16,0 0-10-16,4 2 57 0,3-1 130 16</inkml:trace>
  <inkml:trace contextRef="#ctx0" brushRef="#br0" timeOffset="-50214.5">21298 14198 162 0,'-2'-2'438'0,"2"2"85"0,-2 2 54 16,2 4-45-16,0-1-88 16,0 5-103-16,0 3-107 0,2 1-83 0,0 3-48 15,0 0-38-15,0 2-27 0,2 0-14 16,1 0-20-16,-1 0-11 0,0 0-18 0,0-2-36 15,1-1-55-15,-3-1-69 0,0 0-61 16,0-4-49-16,-2 1-27 0,-2-3 10 0,-2-3 44 16,-1 0 58-16,-1-4 66 0,-3-2 58 15,-1 0 56-15,-3-4 43 0,3 0 38 16,-3-4 39-16,2 1 37 0,1-3 33 0,-1 1 27 16,5-3 19-16,-1 1 10 0,3-2-6 15,2-1-15-15,2 1-20 0,0 0-27 0,4 1-33 16,1-1-26-16,3 1-26 0,1 1-14 15,3 1-14-15,1-1-9 0,2 2-10 16,0-1-7-16,1 2-1 0,1-1-8 16,-2 1-38-16,2 1-92 0,-2 1-125 0,0 0-137 15,-2 0-126-15,-1 3-60 0,-1-3-2 16,-3 2 69-16,1 2 117 0</inkml:trace>
  <inkml:trace contextRef="#ctx0" brushRef="#br0" timeOffset="-48982.26">18510 15577 39 0,'0'-2'114'0,"0"-2"-9"0,0 3-9 16,0-3-1-16,2 0 2 0,0 0 4 0,3 0 4 16,-1 1 2-16,0-1 2 0,0 0 3 15,3 0 2-15,1 0-4 0,1 0 1 16,1-1-2-16,3 1-6 0,2 0-4 0,0-2 0 16,4 3 5-16,2-3 6 0,2-2 8 15,5 3 16-15,1-3 12 0,5-2 7 16,6 3-3-16,3-3-12 0,5-1-15 0,7-1-19 15,5 1-22-15,5-2-20 0,7-1-17 16,4 1-9-16,9-2-6 0,2-1-5 16,4 1-1-16,4 0-4 0,5-2 7 0,3-2 4 15,3 0 1-15,4 0-2 0,5 0-8 16,1-2 5-16,5 2-6 0,-1-2-4 16,3 2 0-16,-2-2-2 0,-1 2 0 0,-3-2-5 15,-1 2 2-15,-4-2 0 0,-2 2-1 16,-4-2-4-16,-4 2 2 0,-3 0 0 0,-6 0-1 15,-4 1-1-15,-4 3-2 0,-5 2 6 16,-8 1 0-16,-4 1 2 0,-6 3 1 16,-5 3-1-16,-6-1 1 0,-5 2 0 0,-6 2 2 15,-2 0 3-15,-6 0-4 0,-2 0-2 16,-5 2-1-16,-2-1-4 0,-3 1-2 0,-1-2-5 16,-5 2 1-16,1-2 0 0,-4 2-4 15,-1-2-1-15,-1 2-11 0,-3 0-11 0,-2 0-18 16,-4 0-25-16,0 4-53 0,-2-1-96 15,0 1-118-15,-2 2-106 0,0 2-108 16,-1-3-42-16,-1 3 21 0,-2-2 81 0,-1 1 113 16</inkml:trace>
  <inkml:trace contextRef="#ctx0" brushRef="#br0" timeOffset="-47146.59">19799 15813 143 0,'-6'0'219'16,"0"-1"6"-16,-1 1-16 0,1 0-10 0,0 0 4 16,-1 0 13-16,3 1 16 0,-2-1 9 15,-1 2-2-15,3-2-12 0,-2 2-18 16,1 0-32-16,1 0-31 0,0 0-34 0,0 2-30 15,0 1-24-15,-1 3-16 0,1 4-7 16,2 1-6-16,-2 2-3 0,2 6-5 0,-1 2 0 16,1 4-7-16,2 1 1 0,0 3-5 15,2 1 0-15,3 0-3 0,-1 1 1 16,4-3 1-16,1 1-6 0,1-5 1 16,3-3-3-16,2 0 1 0,2-6 1 0,0-1 4 15,0-5 4-15,2-3 2 0,0-5 0 0,0-3-1 16,0-3 0-16,0-5-5 0,0-5-1 15,-2-5-3-15,0-2 1 0,-2-5 0 16,-3-2-2-16,-1-2 1 0,-2 1 4 0,-3-3 3 16,-4 1 5-16,-4 1 1 0,-2 1 4 15,-3-1-2-15,-1 4-1 0,-5 1-9 0,0 3-3 16,-4 2-1-16,1 3-3 0,-1 5-14 16,-2 3-33-16,2 5-67 0,0 3-116 15,2 3-122-15,2 3-122 0,5 4-83 16,1 3-18-16,3 0 45 0,4 4 99 0</inkml:trace>
  <inkml:trace contextRef="#ctx0" brushRef="#br0" timeOffset="-46991.52">20178 15949 66 0,'7'11'242'0,"-3"4"24"0,0 2-20 16,0 4-52-16,-2 0-56 0,3 2-44 15,-1 0-38-15,2 0-55 0,1-2-65 16,-1 0-79-16,0-2-75 0,3-2-40 0,-3-2-17 16,0 1 19-16</inkml:trace>
  <inkml:trace contextRef="#ctx0" brushRef="#br0" timeOffset="-46728.97">20381 15785 56 0,'-8'-10'361'0,"2"3"85"0,-3 3 63 0,5 0-20 16,0 4-49-16,-1 0-71 0,5 6-81 16,0 1-72-16,0 5-57 0,5 3-42 0,-1 2-42 15,0 4-26-15,0 4-18 0,3 0-12 16,1 1-6-16,-1 1-13 0,1 2-20 0,-2-1-41 15,3 1-85-15,-3-1-123 0,0 1-128 16,1-2-126-16,-1-3-53 0,1-3 2 16,-3 0 61-16,0-2 112 0</inkml:trace>
  <inkml:trace contextRef="#ctx0" brushRef="#br0" timeOffset="-45807.62">22725 14510 252 0,'-3'-2'309'0,"1"2"21"0,0 0-56 16,0 0-67-16,2 0-67 0,-2 0-56 0,2-1-37 16,0 1-21-16,2-2-30 0,0 2-51 15,0-2-67-15,3 2-87 0,-1-2-69 16,0 0-38-16,0 0 1 0,3 0 33 16</inkml:trace>
  <inkml:trace contextRef="#ctx0" brushRef="#br0" timeOffset="-45657.56">22799 14571 44 0,'-5'6'221'0,"3"0"18"0,0-2-30 15,2-3-44-15,0 1-35 0,0 0-33 16,2 0-26-16,3-2-15 0,-1-2-11 0,0 0-12 16,2-1-32-16,3-3-49 0,-1 2-71 15,1-2-84-15,-3-1-44 0,3 1-26 16,-3-2 7-16</inkml:trace>
  <inkml:trace contextRef="#ctx0" brushRef="#br0" timeOffset="-44401.65">23626 14196 171 0,'-2'-6'220'16,"0"3"-17"-16,-2-3-7 0,0 2 2 15,-1-2 3-15,1 2 7 0,-2-1 5 16,1 1 0-16,-1 0-8 0,0 0-10 16,-1 2-13-16,-1-1-18 0,2 1-17 0,-3 2-19 15,3 0-13-15,-3 2-17 0,1 3-15 16,-3 3-15-16,1 1-10 0,-1 5-6 0,1 3-6 16,-1 2-8-16,0 0-2 0,3 2-4 15,-1 0-7-15,3 0-10 0,0-2-2 16,4 0-3-16,0-4-6 0,2 1-1 15,2-3-3-15,2-2 3 0,0-3-4 16,2 0 2-16,1-3 0 0,1-3 3 0,1-2 0 16,-1-2-3-16,1-2 1 0,-1-1-1 15,3-5 2-15,-3-1-2 0,3-3 1 0,-3-1-1 16,1 0 0-16,-1 0 3 0,1-2-3 16,-1 1-2-16,1 1-1 0,1 0 0 15,-1 3 0-15,1 1-4 0,-1 1 0 16,1 1 2-16,-1 3 3 0,1 0 2 0,-1 3-2 15,-1 1-3-15,1 2 4 0,-1 4 4 16,1 1 6-16,-3 7 3 0,-2 1 5 0,0 6 8 16,-1 2 1-16,-3 6-7 0,-3 1-5 15,-1 3 0-15,-2 1-3 0,-3 1-5 0,1 1-2 16,-5 0 1-16,1 0-2 0,-3 1-5 16,0-1-9-16,0 0-16 0,-2-3-31 15,2-1-72-15,3-3-110 0,-1-2-117 0,2-4-106 16,5-4-86-16,2-6-27 0,2-1 45 15,2-6 94-15,0-4 110 0</inkml:trace>
  <inkml:trace contextRef="#ctx0" brushRef="#br0" timeOffset="-44231.34">23880 14467 176 0,'2'3'301'0,"-2"5"43"0,0 3-10 15,0 3-60-15,2 3-51 0,-2 0-54 16,3 2-53-16,-1 2-77 0,2-2-93 0,0 0-104 16,0 0-123-16,1-4-68 0,1 1-31 15,0-3 16-15,1-2 49 0</inkml:trace>
  <inkml:trace contextRef="#ctx0" brushRef="#br0" timeOffset="-43850.65">24158 14198 16 0,'-5'-11'307'0,"1"1"75"16,0 2 61-16,0 1-4 0,1 3-30 0,1 2-37 16,0 2-55-16,2 6-60 0,2 1-52 15,3 3-56-15,-1 3-52 0,0 2-38 16,0 3-19-16,3 1-15 0,-3 0-8 0,2 2-9 15,-2 0-2-15,-1 0-1 0,-1 0-8 16,0 0-8-16,-4-2-7 0,0 0-11 16,-3-2-10-16,1-2-15 0,-4-2-7 0,-1-3-3 15,1-3-2-15,-5-1 4 0,2-4 3 16,-1-4 10-16,-1-4 7 0,0-1 10 16,1-3 8-16,1-3 7 0,3-2 7 0,1 0 3 15,3-3 2-15,2-1 5 0,2 2 7 16,4 0 12-16,0 0 6 0,3 0 5 0,1 2 8 15,5 1-3-15,0 3-4 0,1-1-12 16,3 1-36-16,0 1-89 0,4 3-126 16,1-1-135-16,-1 0-108 0,2 1-55 15,2-1-1-15,-1 1 70 0,1-1 111 0</inkml:trace>
  <inkml:trace contextRef="#ctx0" brushRef="#br0" timeOffset="-43439.02">24615 14027 178 0,'0'-2'273'16,"2"2"60"-16,2 0 9 0,5 3 7 15,3 3 5-15,1 2-1 0,4 3-26 0,4 3-54 16,0 3-66-16,5 2-62 0,-1 2-53 16,0 2-35-16,3-1-28 0,-1 3-44 0,-1 0-86 15,-1 0-128-15,1-2-127 0,-5-1-132 16,0-3-64-16,-4-1-5 0,0-3 61 16,-4-4 111-16</inkml:trace>
  <inkml:trace contextRef="#ctx0" brushRef="#br0" timeOffset="-43246.06">25106 14063 40 0,'-11'-10'325'0,"-4"4"84"16,1 3 84-16,-1 3-11 0,0 3-43 16,-2 3-55-16,0 6-67 0,0 1-70 15,-2 6-79-15,-2 4-58 0,0 4-42 0,-3 3-27 16,3 2-15-16,-2 3-14 0,2-1-11 15,0 0-33-15,0 2-66 0,4 1-110 16,0-1-126-16,2-2-131 0,2-1-89 0,0-5-24 16,3-1 39-16,1-6 95 0</inkml:trace>
  <inkml:trace contextRef="#ctx0" brushRef="#br0" timeOffset="-42973.42">25214 13967 116 0,'2'-11'388'0,"0"2"79"0,-2 1 65 16,0 4-32-16,2 2-61 0,-2 4-78 0,2 4-88 15,-2 5-70-15,2 4-61 0,-2 5-49 16,2 4-34-16,-2 5-22 0,3 1-17 15,-3 7-10-15,2-1-14 0,-2 4-36 0,0 0-84 16,0 2-134-16,0-2-131 0,0-2-136 16,2-4-62-16,0-5-7 0,0-5 59 15,2-3 123-15</inkml:trace>
  <inkml:trace contextRef="#ctx0" brushRef="#br0" timeOffset="-42603.69">25495 14013 37 0,'-2'-17'337'0,"-2"2"86"0,0 3 73 0,-1 5-11 15,-1-1-56-15,2 4-61 0,-2 4-77 16,-1 4-75-16,1 4-67 0,-1 5-50 16,3 2-36-16,-2 6-21 0,2 4-12 0,2 2-10 15,-1 1-6-15,3 5-7 0,3-3-3 16,1 3-4-16,2-5 2 0,0 1 1 15,3-5 2-15,2 1 0 0,1-4-3 0,1-4 4 16,0-3-4-16,4-3 1 0,-3-3-3 16,3-3-1-16,0-5 1 0,0-1-2 0,2-7 0 15,-2-2 1-15,0-5 2 0,0-2 6 16,0-4 3-16,-4-2 8 0,-1-2 2 16,-3-1 0-16,-3-3 6 0,-4 1-3 15,-2-1 1-15,-4-1-3 0,-4 1-5 0,-5 0 1 16,-2 1-11-16,-4 3 1 0,-2 4-4 15,-2 2-13-15,-3 4-21 0,-1 1-66 16,-1 5-131-16,5 1-166 0,0 1-140 16,6-1-68-16,0 0-19 0,4 1 41 0,5-1 124 15</inkml:trace>
  <inkml:trace contextRef="#ctx0" brushRef="#br0" timeOffset="-42199.93">26035 13299 67 0,'-11'-2'314'0,"3"4"73"0,-3 4 77 15,1 3-24-15,-1 4-37 0,1 6-42 16,-1 2-49-16,3 6-57 0,-1 2-69 16,3 1-61-16,2 4-43 0,1 1-25 0,3-1-21 15,3-2-17-15,3-1-8 0,2-4-5 16,5-3-2-16,0-5-3 0,4-2 3 16,0-5-2-16,0-3 0 0,2-5 1 15,0-4-2-15,0-4-2 0,0-3-3 16,-2-3 5-16,-3-3-1 0,-1 2 4 0,-2-3-1 15,-5 3 8-15,-4-1 5 0,-2 3 3 16,-4 1 1-16,-2 6-1 0,-7 4 2 16,-2 6-8-16,-4 5-7 0,-4 8-6 0,-3 2-16 15,-1 6-35-15,-1-1-110 0,3 3-162 16,0-5-167-16,3 1-89 0,3-4-34 16,2-4 8-16,3-2 94 0</inkml:trace>
  <inkml:trace contextRef="#ctx0" brushRef="#br0" timeOffset="-41375.66">26501 14063 13 0,'0'-6'317'16,"-2"4"89"-16,2 2 87 0,-3 4 2 15,3 4-35-15,3 3-50 0,-1 6-64 0,2 6-78 16,0 6-78-16,5 3-67 0,-1 6-45 16,1 2-31-16,1 2-20 0,1 2-10 15,-1 1-9-15,3 1-18 0,0-2-38 0,2 2-103 16,-3-2-142-16,3-3-151 0,-4-2-114 15,-1-5-47-15,-1-6 2 0,-3-5 85 0,0-4 130 16</inkml:trace>
  <inkml:trace contextRef="#ctx0" brushRef="#br0" timeOffset="-41135.94">26551 14192 160 0,'0'-21'207'0,"5"2"-16"16,1 2-28-16,3 0-20 0,-1 2-13 0,5 1-12 16,-1 3-9-16,1 0-7 0,0 1 2 15,-1 2 8-15,1 3 19 0,0 1 29 16,-3 4 28-16,-1 2 17 0,-3 3 5 16,-1 5-10-16,-5 3-27 0,0 4-39 0,-5 3-43 15,-1 2-35-15,-3 3-34 0,-1 2-58 16,-3 1-89-16,3-1-104 0,-1-2-113 0,0-2-120 15,1-4-56-15,1-4 10 0,3-4 62 16,0-1 93-16</inkml:trace>
  <inkml:trace contextRef="#ctx0" brushRef="#br0" timeOffset="-40949.61">26835 13981 167 0,'4'-2'392'15,"1"4"89"-15,-1 5 68 0,0 5-55 16,2 3-72-16,1 4-78 0,-1 4-81 0,3 4-84 16,-1 3-62-16,0 3-44 0,1 3-33 15,-1 0-37-15,-1 2-69 0,1 0-130 0,1 0-145 16,-3 0-154-16,0 0-79 0,1-3-24 16,-5-1 35-16,2-4 111 0</inkml:trace>
  <inkml:trace contextRef="#ctx0" brushRef="#br0" timeOffset="-40695.16">26841 14080 76 0,'-2'-23'222'0,"2"4"29"0,2 0-20 15,5 4-36-15,-1-1-27 0,3 3-10 0,-1 2-3 16,3 1 6-16,-1 3-1 0,3 1 4 15,-2 0 3-15,1 4 9 0,-1 2 0 16,-1 2-15-16,1 4-17 0,-5 3-22 16,1 3-20-16,-5 5-29 0,-4 4-24 15,0 2-29-15,-5 1-56 0,-1 5-95 0,-3 0-119 16,1 1-125-16,-1 1-109 0,-2-5-44 16,3-1 11-16,-3-2 73 0,5-2 106 15</inkml:trace>
  <inkml:trace contextRef="#ctx0" brushRef="#br0" timeOffset="-40292.8">27089 13977 217 0,'0'-4'266'0,"0"2"29"0,2 0-39 15,-2 0-23-15,2 2 4 0,3 0 13 16,-1 0 19-16,0 2 8 0,0 2-8 0,1 2-31 16,-1 0-42-16,2 1-48 0,-2 3-41 15,3-1-31-15,-3 1-26 0,0 1-15 16,0-1-9-16,1-1-6 0,-1-1-5 0,0 0-4 16,-2-1-3-16,2-1 1 15,-1-2-4-15,-1-1-2 0,0 1 0 0,2-4 2 16,0 0-1-16,0 0-4 0,1-4 3 15,1 1-1-15,3-1-2 0,-3-2-2 0,2 2 6 16,3-1-4-16,-3 1 2 16,3 2-2-16,2 0 1 0,-3 2-1 0,3 0-3 15,0 4 0-15,-1 0 0 0,1 1 7 16,0 1-2-16,-1 2-2 0,1-1-14 0,-2 1-40 16,-3 1-94-16,1-1-134 0,-1 2-152 15,-4-1-105-15,1 3-46 0,-5-3 13 16,-5 1 77-16,-1-1 123 0</inkml:trace>
  <inkml:trace contextRef="#ctx0" brushRef="#br0" timeOffset="-30856.48">23525 11518 44 0,'-2'-4'107'0,"-1"-2"5"0,1 2-1 16,0-1 1-16,0 1 4 0,2 0-5 16,-2 2-7-16,2-2-10 0,-2 2-10 0,2 2-11 15,0 0-6-15,2 0 5 0,-2 2 13 16,2 4 16-16,0 2 18 0,0 1 14 15,0 6 7-15,1 2 0 0,-3 6-5 16,0 4 1-16,0 5 4 0,-3 5 9 0,1 5 14 16,0 5 2-16,0 8-11 0,-2 6-13 15,2 8-27-15,-3 3-28 0,1 5-33 16,0 3-19-16,0 1-13 0,2-1-12 16,0-1-1-16,-1-1-2 0,1-4 0 0,2 0 0 15,-2 1-2-15,2-5-3 0,-2 1-1 16,0-3 3-16,0-1-4 0,-2-4-8 15,-1-4-10-15,1-4-19 0,0-7-43 0,-2-5-71 16,1-3-72-16,-1-7-74 0,2-5-64 16,0-5-52-16,1-4-39 0,-1-7 14 15,2-5 51-15,-2-7 62 0</inkml:trace>
  <inkml:trace contextRef="#ctx0" brushRef="#br0" timeOffset="-29814.73">23387 11699 34 0,'4'-4'99'0,"-2"-2"-24"16,3 2-9-16,1-1 5 0,2 1 14 16,1-2 15-16,2 2 15 0,3 0 7 0,1 1 0 15,4-3-3-15,4 2 1 0,5-2 2 16,2 3-1-16,3-3 2 0,6 2 3 15,1-2 0-15,4 3-6 0,1-3-8 16,3 2-4-16,3 0-5 0,4 0-9 0,0 2-11 16,5-1-4-16,1 1-7 0,2-2-11 15,5 2-8-15,0-2-9 0,4 2 3 0,4-2-7 16,2 1 2-16,3-1 2 0,3 0 1 16,3 0 2-16,2 0-1 0,2 1 0 15,4-3-7-15,1-2-8 0,3-1-4 16,1-1-5-16,3 1-6 0,1-3-10 0,2 1 1 15,2-2-1-15,-2 1-5 0,0-1-2 16,-3 1-1-16,-3 1 4 0,-5-1-1 16,-4 3 0-16,-6-1 0 0,-7 1 0 15,-4 1 0-15,-6 3-2 0,-5-1 1 0,-6 0-1 16,-6 2 0-16,-4 2 1 0,-7 1-1 16,-2 1 1-16,-6 1 1 0,-3 3 1 15,-3 0-2-15,-3 2 0 0,-4 1 3 0,0 1-2 16,-4 2-2-16,0 1 0 0,-2 0 3 15,-3 1-2-15,-1 1-1 0,-1 2 1 16,1 1 2-16,-3-1-1 0,-2 4-1 16,3 0-1-16,-3 0 0 0,2 2 3 0,-2 2-2 15,1 2 5-15,-1 3 5 0,0 3 5 16,0 3 5-16,1 4 6 0,1 4 9 16,0 4 0-16,1 3-3 0,1 5-6 15,-2 1-6-15,3 2-9 0,1-2-4 0,1-1-3 16,0-1-3-16,1-4 5 0,1-1-2 15,0-2 0-15,-1-4-3 0,1-4 1 0,0-4 0 16,-3-2 1-16,-1-3 1 16,-1-4 2-16,-3-4 2 0,-1 0 5 0,-4-4 1 15,-4-2-2-15,-3-2 3 0,-1-1-1 16,-5-3-1-16,-4 1-5 0,-4-3-1 16,-4 1-2-16,-3 0-3 0,-4-1 4 0,-4-1 5 15,0 2 2-15,-4-3 0 0,0 1 5 16,-5-2-4-16,1 2-1 0,-3-3-7 15,-3 1 2-15,-1 0-2 0,-4 0-2 0,-2 2 2 16,-5-3 0-16,-3 3 0 0,-3 0-3 16,-4 0 2-16,-4-1-3 0,-3 1 3 15,-3 2 5-15,-3-1 1 0,-4 1 0 0,-4 1-1 16,-4-1 1-16,-1 2-1 0,-5-1-3 16,-3 1-3-16,-2-1 0 0,-4 1 2 15,0-1-1-15,-1 3-3 0,1-1-3 16,2 0 2-16,2 1 5 0,2-1-4 0,5 3 4 15,1-3-2-15,5 2-1 0,4 3-5 16,0-1-10-16,2 2-7 0,4 2-11 16,3-2-15-16,4 2-42 0,3-2-90 15,8 1-122-15,5-3-121 0,7-2-119 0,7 0-53 16,5-3 8-16,7-2 75 0,5-3 116 16</inkml:trace>
  <inkml:trace contextRef="#ctx0" brushRef="#br0" timeOffset="-29207.21">23241 13642 227 0,'-4'15'284'0,"0"8"36"0,-3 3-32 16,3 9-21-16,-2 3-3 0,1 6 5 16,-1 5 3-16,2 5-7 0,-3 5-20 0,3 3-35 15,0 9-47-15,-2 3-47 0,1 4-40 16,-1 2-29-16,2 2-23 0,0 0-12 15,1-2-8-15,1-4-4 0,0-1-8 0,0-5-21 16,0-3-36-16,0-6-50 0,0-4-67 16,2-6-72-16,0-5-69 0,2-6-51 0,0-6-41 15,2-5-21-15,0-8 29 0,1-6 53 16,-3-5 65-16</inkml:trace>
  <inkml:trace contextRef="#ctx0" brushRef="#br0" timeOffset="-28104.38">23188 13651 76 0,'0'-9'168'0,"0"1"-20"0,0 0-26 15,2 3-16-15,2-1-5 0,1 0 8 16,-1 3 13-16,4-3 20 0,3 2 16 16,2-2 10-16,4-1 6 0,2 1 4 0,4-2 0 15,4-1-12-15,5-1-12 0,2-1-8 16,6-1-8-16,3 1-11 0,3-2-9 15,3-3-11-15,4 1-10 0,4 0-16 16,2-2-15-16,3 0-11 0,3-2-12 0,3 1-9 16,2-1-5-16,2 2-3 0,4-2-2 15,2 2-4-15,3-2-5 0,1 2-4 16,5 0-4-16,4 1-4 0,0 1-1 16,4 0 0-16,1 2 2 0,-1-1 0 0,0 1 1 15,0 0-2-15,3-1 3 0,-3 1-2 16,2-2-4-16,1 1-2 0,-1-1 1 15,3 0 1-15,-1 2-1 0,0-3-2 0,1 3 3 16,-1-2 4-16,-1 1-3 0,-1 1 4 16,-2 0-4-16,-1-1-1 0,-3 3 3 15,-3 0 0-15,-1 1-1 0,-2 1-2 16,-5-1-1-16,-3 2-1 0,-3 3-2 0,-5 1-1 16,-3 0 2-16,-5 2 3 0,-1 2 0 15,-3 0 4-15,-4 2-2 0,-2 0-2 16,-3 0 0-16,-1 2-1 0,-3-1-1 0,-3 1-2 15,-1 2 1-15,-4-2 6 0,0 2-1 16,-2-3 0-16,-3 3 2 0,-1 0 6 16,0-1 2-16,-3 1-4 0,-1 2 1 15,-3-1 4-15,-2 3-1 0,-2-1-1 0,-2 5-2 16,-2-1 4-16,-3 4-5 0,1 2-1 16,0 2 0-16,-3 4-4 0,1 0 4 15,-2 3-2-15,-1 1 0 0,0 3-1 16,1 5-3-16,-3-1 1 0,1 6-2 0,-3 1 0 15,2 5 2-15,-2 4 2 0,3 1 1 16,-1 4-1-16,0 2 1 0,3 2-1 16,-1 2-1-16,1 2-2 0,-1-1-6 0,1 1 4 15,-1 0 1-15,1 0 2 0,-1-2-1 16,-1-2-1-16,-1 0 7 0,0-2-4 16,-2-2-2-16,-1-2-1 0,-1-2 1 0,-2-1 4 15,0-3-2-15,-2-1 2 0,-3-4-3 16,-1-4-3-16,0-2 1 0,-1-6-3 0,-1-1 2 15,-3-3 0-15,1-3 3 0,-3-4 3 16,-2-2-4-16,-2-2 3 0,-2-2 2 16,-2-1 1-16,-4-3 4 0,-1-1-1 15,-3-3 2-15,-5-1-1 0,-2 0-2 0,-2-1-2 16,-7-1 1-16,-1 0-1 0,-3 0 2 16,-4 0-2-16,-4-2 1 0,-2 1 1 15,-3-1-1-15,-1 2-1 0,-5-2 3 0,-2 2 3 16,-2 0-1-16,-2 0-1 0,0-1 1 15,-2 1 1-15,-3 2-5 0,1 0-1 0,-4-1-3 16,-3 1-1-16,0 2-1 0,-1-1 0 16,-3 1-3-16,2-1 0 0,-2 1 2 0,2 0 2 15,-2-1 1-15,0 1-3 0,3-2 5 16,-3-1-1-16,0 1-3 0,0 0-1 0,0 0-7 16,-2-1 0-16,-2 3-3 0,-2-1-2 15,-1 1-2-15,-1 2-9 0,2 1 0 16,-3 0-11-16,1 1-8 0,0 1-16 0,1 1-40 15,1-1-84-15,4 0-108 0,0 1-102 16,4-1-105-16,3-2-65 0,-1 1-3 16,5-3 71-16,-1-1 100 0</inkml:trace>
  <inkml:trace contextRef="#ctx0" brushRef="#br0" timeOffset="-24942.67">21666 16278 189 0,'-6'-2'228'0,"2"0"-13"0,-1 2-9 16,-1 0-6-16,2 2 1 0,-3 2 0 15,3 0-9-15,-2 4-14 0,2 1-19 0,-3 3-14 16,3 3-17-16,2 4-10 0,0 2-7 15,2 2-7-15,2 1-11 0,2 5-14 16,3 0-18-16,1 1-15 0,3 2-17 0,1-1-10 16,3-1-25-16,0-1-55 0,2-2-80 15,0-1-94-15,2-1-98 0,0-2-108 0,0-4-39 16,0-4 20-16,-2-1 65 0,-2-3 80 16</inkml:trace>
  <inkml:trace contextRef="#ctx0" brushRef="#br0" timeOffset="-24680.39">21721 16354 35 0,'-6'-11'218'0,"2"3"26"15,-1 1-11-15,3-1-25 0,0 2-19 16,2 1-13-16,0-1 1 0,2 2 7 0,0 2 7 15,1 0 9-15,1 2 10 0,0 2 4 16,0 2-10-16,-2 4-15 0,0 3-28 0,1 4-36 16,-3 3-35-16,-3 2-29 0,1 3-25 15,-2 2-14-15,-2 2-18 0,-1 1-41 0,1 1-84 16,0-1-116-16,-1 1-110 0,1 0-136 16,2-3-64-16,2-3-2 0,0 0 59 0,2-4 100 15</inkml:trace>
  <inkml:trace contextRef="#ctx0" brushRef="#br0" timeOffset="-24495.84">22176 16526 177 0,'-6'2'409'0,"0"0"56"16,-3 0 32-16,-1 1-69 0,1 1-111 15,1 0-113-15,-1 0-126 0,1 0-144 16,1 1-142-16,3-1-154 0,0-2-79 0,0 0-41 16,4-2 19-16,0 0 75 0</inkml:trace>
  <inkml:trace contextRef="#ctx0" brushRef="#br0" timeOffset="-20748.27">23061 15935 86 0,'-2'0'178'0,"0"0"-20"0,2 2-16 16,-2 2-11-16,2 0-7 0,0 3 1 0,0 1 1 15,0 4 5-15,0 1 6 0,0 2 2 16,2 4 2-16,0 2-1 0,0 2-4 0,2 2-11 16,1-1-12-16,-1 5-11 0,0-2-12 15,2 1-18-15,-1 1-9 0,1-1-16 16,-2 1-7-16,3 0-12 0,-3-1-10 0,2-1-4 15,-2 0-9-15,3-3 1 0,-3-1-5 16,0 0 0-16,0-2 2 0,1 0-2 16,-1-4 3-16,-2-2-1 0,2-1-2 15,-2-3-2-15,0-1-1 0,1-3 2 0,-1 1-1 16,-2-4 1-16,2-1 2 0,-2-1 2 16,2-2 2-16,-2-2-2 0,2-1 0 0,-2-3 0 15,2-2-2-15,-2-1-2 0,0-3 4 16,0 1-2-16,0-2-1 0,2-3-1 15,-2 1 1-15,2 0 0 0,-2-2-1 0,3 0 0 16,-1-1 0-16,0 1 0 0,2 2-2 16,-2 0 1-16,2 1-3 0,-2 1 2 0,1 4 0 15,-1-1 3-15,0 1 7 0,0 1 5 16,0 2 4-16,0 2 10 0,0 1 7 16,2-1 8-16,-1 4 10 0,1 0 2 0,-2 0 8 15,2 2-6-15,-2 2-4 0,3-1-10 16,-3 1-13-16,2 2-7 0,-2-2-10 0,2-1-3 15,-2 1-4-15,3 0-1 0,-1 0-4 16,2-2-1-16,-2-2 2 0,3-2 0 0,1 0 5 16,-1-4 1-16,1 1 0 0,1-5 0 15,-1 1-4-15,0-3-3 0,3 1-4 16,-3-1 0-16,-1 3 8 0,-1 1 9 16,1 2 10-16,-1 3 13 0,0 1 6 15,-2 2 5-15,3 3-5 0,-3 5-8 0,0 4-5 16,1-1-11-16,-1 4-7 0,0 0-22 15,0 3-55-15,0-1-101 0,3 0-117 0,-1-2-113 16,3 0-113-16,-1-3-54 0,1-5 15 16,1-1 80-16,-1-4 104 0</inkml:trace>
  <inkml:trace contextRef="#ctx0" brushRef="#br0" timeOffset="-20425.57">23630 16170 108 0,'-6'-6'253'0,"-2"4"47"0,1 0-4 16,-1 4-10-16,-1 0-9 0,3 4-7 16,-2 3-16-16,1 3-22 0,3 1-31 0,0 4-37 15,2 0-33-15,2 2-32 0,2 0-23 16,0 0-26-16,4 0-17 0,1-1-14 0,1-3-9 16,3-2 0-16,1-3 1 0,1-1 8 15,0-3 6-15,2-4 4 0,-3-2 8 16,3-4 5-16,0-2 0 0,-2-5-5 0,1-2-3 15,-1-3 1-15,-2-1-3 0,-3-2 0 16,-4 0 0-16,1-2 0 0,-5 0 0 0,-5 0-2 16,-1 2-4-16,-5 2-7 0,-1 0-9 15,-3 2-12-15,0 3-12 0,-2 3-35 16,-2 1-78-16,2 2-118 0,0 4-118 16,2 0-125-16,3 2-77 0,1 0-14 0,3 2 52 15,1-2 106-15</inkml:trace>
  <inkml:trace contextRef="#ctx0" brushRef="#br0" timeOffset="-20226.97">23861 15874 64 0,'4'-2'334'0,"-1"6"73"15,-1 4 72-15,0 3-12 0,0 5-44 0,0 5-57 16,0 3-64-16,-2 3-65 0,2 5-66 15,-2 1-61-15,2 3-49 0,0-2-31 16,1 2-17-16,-1-1-49 0,0-1-103 0,2 0-137 16,2-1-138-16,1-3-109 0,-1-3-58 15,0-2 10-15,1-4 77 0,1-4 125 16</inkml:trace>
  <inkml:trace contextRef="#ctx0" brushRef="#br0" timeOffset="-19230.8">24392 15960 16 0,'0'0'119'0,"0"0"-9"16,0 0-5-16,0 0-5 0,0 0-1 0,0 0 0 16,0 0-5-16,3 0-3 0,-3 0-1 15,2 0 0-15,-2 0-3 0,2 0-1 0,-2 0-8 16,2 0-8-16,-2-2-11 0,2 2-15 16,0-2-13-16,0 2-13 0,0-2-4 15,3 0-5-15,1 1-5 0,-2-3-2 0,3 0 1 16,-1 0 1-16,2 0-1 0,-1 1-2 15,1 1-1-15,-1-2 1 0,-1 2-1 16,0 2-2-16,1 0 0 0,-1 2 4 16,-2 2 4-16,0 1 8 0,1 7 16 0,-3 1 21 15,2 2 28-15,-2 4 36 0,2 0 37 16,-2 2 37-16,3 2 20 0,1-2 5 0,0 0-9 16,1 0-28-16,3-2-35 0,1-2-37 15,2-1-35-15,1-3-25 0,3-2-18 0,0-3-11 16,0 0-6-16,2-5-16 0,-2-1-42 15,0-2-89-15,0 0-107 0,0-2-111 16,-2-1-119-16,-2-1-68 0,-3-2-1 0,-4 0 67 16,1-1 96-16</inkml:trace>
  <inkml:trace contextRef="#ctx0" brushRef="#br0" timeOffset="-19023.22">24498 16067 148 0,'-4'-6'273'15,"2"-2"40"-15,0 1 0 0,4-3-16 0,2-1-17 16,3 1-4-16,1-1-11 0,3-1-19 16,-1 1-39-16,1 0-45 0,1 1-48 15,3 2-46-15,-2 1-54 0,2 1-84 0,-3 2-105 16,3 1-105-16,0 1-116 0,-2 2-83 15,0 0-20-15,-1 0 38 0,-1 2 81 0</inkml:trace>
  <inkml:trace contextRef="#ctx0" brushRef="#br0" timeOffset="-18714.48">24985 15733 171 0,'0'2'379'0,"0"4"81"15,0 4 49-15,2 3-41 0,-2 4-64 0,2 4-72 16,-2 4-87-16,2 3-77 0,-2 1-66 16,3 3-65-16,-3-1-99 0,2 1-129 0,2 1-128 15,0-1-134-15,0-4-85 0,1 1-23 16,-1-4 49-16,-2-2 100 0</inkml:trace>
  <inkml:trace contextRef="#ctx0" brushRef="#br0" timeOffset="-18503.01">24873 16132 178 0,'-6'-8'273'15,"-1"2"32"-15,5-1-28 0,2 1-29 16,4-2-12-16,1 1-8 0,3-3 0 0,5 1-5 16,-1-1-18-16,5 1-30 0,2-3-39 15,3 3-41-15,1-3-44 0,-2 3-74 0,2-1-98 16,1 1-103-16,-3 1-106 0,2 0-109 15,-4 1-48-15,0 1 18 0,-4 2 64 16,0 0 87-16</inkml:trace>
  <inkml:trace contextRef="#ctx0" brushRef="#br0" timeOffset="-17328.06">22591 16998 104 0,'0'0'128'0,"2"2"-27"0,-2-2-21 16,2 2-11-16,1-2 2 0,-1 2 10 0,2-2 14 15,2 0 12-15,1 0 9 0,1 0 7 0,3 0 3 16,1-2 5-16,3 0 13 0,2 0 11 16,2 0 17-16,2-1 24 0,7-1 18 0,1 0 3 15,5 0-8-15,4-2-19 0,5 1-28 16,3-3-39-16,5-1-36 0,6-1-22 16,5-1-19-16,3-3-12 0,5-1-7 0,4-2 0 15,7-2-3-15,3-2-3 0,3 0 0 0,2-4 0 16,4 0-1-16,2-1-1 0,5-1-1 15,1-1 2-15,3-1 0 0,4-2 1 16,4 3 0-16,3-3-3 0,-1 1-6 0,2-2-3 16,-1 1 0-16,-1-1-3 0,-2 1-2 15,-2-1 2-15,-4 1 3 0,-2 1 2 16,-3 1-4-16,-5 1 1 0,-3 3 1 0,-7 0-3 16,-1 4 1-16,-7 2-2 0,-3 4 1 15,-8 0-2-15,-3 3-5 0,-7 1 3 16,-4 1-3-16,-9 3-1 0,-3 1-1 0,-5 0 1 15,-7 1 2-15,-3 1-6 0,-7 0-2 16,-2 2-12-16,-5 0-25 0,-5 2-65 16,-3 2-111-16,-4 2-114 0,-2 2-111 0,-5 1-102 15,-3 1-35-15,-1-1 32 0,-4 3 95 16,-4-1 105-16</inkml:trace>
  <inkml:trace contextRef="#ctx0" brushRef="#br0" timeOffset="-15463.32">22502 17534 56 0,'-2'2'168'0,"2"1"-20"0,0 3-16 16,0 2-15-16,2-1-6 0,0 5-4 16,1-1-4-16,-1 2-4 0,2 1-8 0,-2 1-8 15,2 2-10-15,0 0-5 0,1 2-8 16,1-1-6-16,-2 1-3 0,3 0-1 0,-3 2-3 16,2-2-1-16,-2 2-6 0,3 0-2 15,-3 0-7-15,2-4-7 0,-1 0-7 16,-1-4-4-16,-2 0-2 0,2-3-3 0,-2 0 1 15,0-3 5-15,1 1 5 16,-1-4 2-16,0-1 3 0,-2 1 3 0,0 0 0 16,0-2-4-16,0-2-3 0,0 0-4 15,0-2-2-15,0-2-5 0,0-2-3 16,0-1-5-16,0-3-2 0,0-1 1 16,0-2-3-16,0-5 4 0,0 1 0 0,2 0 2 15,-2 0 3-15,2 2-3 0,0 0 2 16,0 1 7-16,0 1 13 0,0 3 17 0,1 1 21 15,-1 1 26-15,0 2 30 0,0 3 15 16,0 1 9-16,0 2-5 0,0 0-13 16,3 4-22-16,-3-1-28 0,2 1-22 0,-2 2-24 15,2 0-11-15,0-3-8 0,1 3-6 0,-1-2-5 16,2-2-4-16,1 0-7 0,1-2-14 16,-2-2-16-16,3-2-14 0,-1-2-20 0,1 1-23 15,-3-3-16-15,3 0-8 0,-1-1 0 16,1 1 4-16,-3 1 12 0,2 1 21 15,-1 2 21-15,-1 0 15 0,0 0 16 0,-1 3 10 16,1 1 9-16,-2 0 6 0,1 0 3 0,-1 1 4 16,0-1 0-16,0 2 0 0,-2 0 2 15,0-2-1-15,1 2 3 0,-1-2 1 0,0 2 3 16,-2-2 3-16,2 0 5 0,-2 0 12 16,2 0 11-16,-2 0 15 0,0 0 15 15,0 0 11-15,0 0 7 0,0 0-5 0,2 2-11 16,-2-2-15-16,0 2-10 0,2 0-13 0,-2 2-15 15,2-1-6-15,0 1 0 0,1 0-3 16,1 0-4-16,0-2-3 0,0 2 2 0,1-3-1 16,1-1-1-16,0 0 2 0,1 0 1 15,1 0 1-15,1-1 1 0,1-3 1 16,-1-2 1-16,-1-2 1 0,1 1 8 0,-1-3 14 16,-2 1 17-16,-1-1 15 0,-1-1 13 0,-2-3 3 15,-2 3 3-15,0-2-10 0,-4-1-13 16,-1 3-12-16,-3-1-9 0,0 1-7 15,-1 2-10-15,-2 1-1 0,-1 0-9 0,-1 4-11 16,0 1-17-16,1-1-48 0,1 4-92 16,0 2-117-16,3 0-112 0,2 3-121 0,1-1-52 15,5 2 12-15,0-2 71 0,3 0 104 16</inkml:trace>
  <inkml:trace contextRef="#ctx0" brushRef="#br0" timeOffset="-15259.95">23142 17339 124 0,'0'2'387'0,"0"4"76"16,0 3 61-16,0 3-40 0,0 3-72 16,0 4-86-16,0 4-90 0,0 0-76 0,2 2-56 15,0 1-44-15,0-1-32 0,2 0-47 16,0 0-90-16,3-3-115 0,1-1-125 0,3 0-132 15,-1 0-68-15,3-4-5 0,0-1 63 16,-1-3 102-16</inkml:trace>
  <inkml:trace contextRef="#ctx0" brushRef="#br0" timeOffset="-14773.68">23484 17376 60 0,'-2'0'193'16,"0"-2"8"-16,2 0-33 0,0 0-29 15,0 0-15-15,0-2-3 0,2 0 5 0,3-1 4 16,-1 1-3-16,0-2-8 0,2-2-11 15,3 3-16-15,-1-3-13 0,1 2-10 0,1 1 0 16,1-1 7-16,0 2 13 0,-1 2 24 16,1 0 23-16,1 6 27 0,-1 2 9 0,2 3-4 15,-3 3-12-15,3 3-25 0,-2 2-28 16,1 2-37-16,1 0-19 0,0 0-18 16,1-2-12-16,-1-1-7 0,2-3-8 0,0-2-5 15,0-1-28-15,-1-2-62 0,-1-3-90 16,0 1-108-16,0-4-103 0,-1 0-110 0,-1-2-36 15,-1-4 29-15,-1 0 74 0,-3-3 97 0</inkml:trace>
  <inkml:trace contextRef="#ctx0" brushRef="#br0" timeOffset="-14587.86">23658 17465 98 0,'-11'2'268'15,"3"0"22"-15,4 0-13 0,-1-2-53 0,3-2-48 16,4-2-45-16,1 0-32 0,3 0-17 16,2-1-19-16,1-3-21 0,4 2-49 0,-1-1-63 15,1-1-72-15,2 1-96 0,-3-3-64 16,1 2-31-16,0 1 12 0,-3 1 43 0</inkml:trace>
  <inkml:trace contextRef="#ctx0" brushRef="#br0" timeOffset="-14352.52">23995 17086 325 0,'0'-4'406'0,"0"2"62"16,0 2 4-16,0 2-42 0,2 4-64 15,0 1-71-15,0 7-71 0,0 1-59 0,2 6-54 16,0 2-46-16,1 2-32 0,-1-1-46 0,0 3-84 15,0 2-114-15,1-1-122 0,1 1-124 16,-2-3-82-16,0 3-18 0,1-2 51 16,-3-3 98-16</inkml:trace>
  <inkml:trace contextRef="#ctx0" brushRef="#br0" timeOffset="-14195.57">23952 17475 222 0,'0'-10'272'16,"0"1"25"-16,4-1-33 0,1-1-39 0,3 1-38 16,1-1-39-16,3-1-30 0,1 1-48 15,0 1-75-15,2 1-94 0,-1-1-110 0,1 1-86 16,-2-1-46-16,0 3-13 0,-1-1 31 16</inkml:trace>
  <inkml:trace contextRef="#ctx0" brushRef="#br0" timeOffset="-13591.15">24843 16937 50 0,'0'-2'243'0,"2"4"44"0,-2 0 8 16,3 2 6-16,1 2 9 0,0 1 9 0,0 5-6 15,0 3-23-15,3 4-35 0,1 2-51 16,-1 4-59-16,1 2-55 0,1 1-44 0,-1 1-54 16,1 1-81-16,-3 1-104 0,2 1-96 15,-1-2-88-15,1-1-80 0,-1 0-37 0,-1-5 32 16,0-1 75-16,-4-2 81 0</inkml:trace>
  <inkml:trace contextRef="#ctx0" brushRef="#br0" timeOffset="-13398.55">24826 17343 103 0,'-4'-7'192'0,"0"-1"-2"15,4 2-26-15,2-1-21 0,2-1-15 0,3 0-14 16,1 1-15-16,5-1-21 0,-1 0-22 16,5 1-36-16,0-1-47 0,2 1-51 0,3-1-69 15,1 0-70-15,-2 1-37 0,2-1-5 16,-2 0 19-16</inkml:trace>
  <inkml:trace contextRef="#ctx0" brushRef="#br0" timeOffset="-12346.88">25394 16916 237 0,'-5'-7'353'16,"-1"3"77"-16,2 0 26 0,0 0-23 15,-1 1-39-15,1 1-51 0,2 2-58 16,2 2-66-16,0 1-68 0,0 3-54 0,4 2-36 16,0 3-16-16,1 1-14 0,1 3-8 0,3 0-9 15,-1 0-7-15,0 2-2 0,1 1 0 16,-1-1-2-16,-1 0-3 0,1 0 0 15,-1 0 0-15,-3-2 0 0,2-1-1 0,-2-3 2 16,-1-1 1-16,1-1-2 0,-2-3 1 16,0 0 1-16,-2-1-1 0,2-1-2 0,-2-2-1 15,2 0 1-15,-2-2 1 0,2 0 1 0,-2-4-4 16,2 0 2-16,1-3 1 0,1-1 0 16,0 0 0-16,0-1 0 0,0-1 4 15,1 1-1-15,1-1-3 0,-2 1 2 0,3-1-4 16,-3 3 1-16,0-1-5 0,0 2-1 15,1 1 4-15,-3-1-1 0,2 2 4 0,-2 0-2 16,0 1-3-16,0-1-2 0,0 0-13 16,1 0-9-16,-1 0-15 0,0 0-22 0,0-1-20 15,2-3-15-15,-2 1-11 0,2-1-3 16,-1 0 12-16,1 1 18 0,-2-1 26 0,2 2 16 16,-2 1 21-16,0 1 20 0,1 0 22 0,-1 2 24 15,0 2 22-15,0 4 21 0,0 2 11 16,-2 1 4-16,2 3-12 0,0 3-18 15,0 0-18-15,0 3-16 0,3-1-11 0,-3-2-12 16,2 1-2-16,0-1-1 0,3-4-4 16,-3 1-6-16,2-2 1 0,3-3 0 0,-3 1-1 15,2-4-1-15,1-2 3 0,2-2-1 0,-3-4-2 16,3-1 2-16,-3-3 4 0,3 1 6 16,-3-5 0-16,-2 1 6 0,1-2 4 15,-1-2-1-15,-4 1-1 0,0-1-6 0,-2 2 2 16,0 2-4-16,-2-1-4 0,-2 3-2 0,-2-1-1 15,-1 5-3-15,-1-1-7 0,-1 4-12 16,-1 1-26-16,-1 3-70 0,1 0-125 0,-1 3-125 16,3 1-138-16,1 0-72 0,1 0-15 15,0 0 47-15,3-3 111 0</inkml:trace>
  <inkml:trace contextRef="#ctx0" brushRef="#br0" timeOffset="-12144.11">25813 16789 5 0,'2'-4'275'0,"2"0"41"0,-2 2 52 15,2 2-10-15,3 2-23 0,1 2-27 0,1 4-24 16,-1 3-21-16,1 2-45 0,-1 3-54 16,1 3-55-16,-1 2-60 0,1 1-83 0,-1 3-102 15,0-2-107-15,3 2-112 0,0-2-112 16,-1-2-45-16,-1-4 19 0,1-2 71 0,-1-2 89 15</inkml:trace>
  <inkml:trace contextRef="#ctx0" brushRef="#br0" timeOffset="-11810.4">26401 16747 190 0,'0'4'322'0,"2"1"67"16,3 7 5-16,-1 1-15 0,2 6-23 16,0 6-28-16,3 2-54 0,2 5-57 15,-1 2-56-15,3 6-57 0,-3 0-54 0,3 4-66 16,0 0-80-16,-3 0-99 0,3 0-98 0,0-3-102 16,-1 1-91-16,1-4-16 0,-2-1 34 15,-3-3 74-15,1-5 86 0</inkml:trace>
  <inkml:trace contextRef="#ctx0" brushRef="#br0" timeOffset="-11587.24">26452 16836 103 0,'6'-11'177'15,"3"3"-24"-15,-1 1-19 0,1 3-13 0,-3 0-4 16,3 2-1-16,-3 2-8 0,-2 4-10 16,0 2-13-16,-2 3-16 0,1 3-38 0,-3 3-53 15,-3 2-62-15,1 2-73 0,-2 0-73 16,0 0-33-16,0-2 1 0,-1 1 21 0</inkml:trace>
  <inkml:trace contextRef="#ctx0" brushRef="#br0" timeOffset="-11401.51">26636 16838 217 0,'4'-5'357'0,"-2"1"43"15,1 2-12-15,-3-2-77 0,2 2-83 0,0 2-73 16,0 0-65-16,0 0-57 0,0 0-55 16,0 2-64-16,0 0-66 0,1 0-66 15,1 0-79-15,0 0-57 0,0-2-2 0,0 0 32 16,3-2 47-16</inkml:trace>
  <inkml:trace contextRef="#ctx0" brushRef="#br0" timeOffset="-11307.98">26765 16743 141 0,'4'-2'233'15,"1"2"-1"-15,-1 0-33 0,-2 4-41 16,0 0-40-16,-2 0-40 0,0 1-47 0,0 1-50 16,0 2-53-16,2-3-62 0,-2-1-72 0,0 0-34 15,0 0-3-15,0-4 19 0</inkml:trace>
  <inkml:trace contextRef="#ctx0" brushRef="#br0" timeOffset="-10966.83">26867 16692 110 0,'0'2'211'0,"0"1"-2"16,0-1-41-16,0 2-40 0,0-2-37 0,2 2-28 15,-2-2-21-15,2 1-17 0,0-1-13 16,0 2-13-16,3-2-7 0,-1 0-13 0,0 0-9 15,2-2-6-15,-1 0-1 0,1 0 5 16,-2-2 5-16,3 2 9 0,-3-2 11 0,2 0 15 16,-2 0 12-16,1 2 13 0,-1-2 13 15,-2 2 10-15,2 0 7 0,-2 0-4 0,3 0-5 16,-3 2-10-16,0-2-12 0,0 2-12 16,0-2-14-16,0 2-19 0,0-2-18 0,0 2-15 15,0-2-19-15,3 0-11 0,-3 0-4 16,2 0 4-16,0 0 11 0,3-2 12 0,-3 2 17 15,2 0 9-15,-2 2 13 0,3 0 11 16,-1 0 6-16,0 2 4 0,1 1 2 0,-1 1-2 16,1 2-22-16,-1-3-47 0,-2 3-63 15,2-2-34-15,-1-1-19 0,-3 1-5 0</inkml:trace>
  <inkml:trace contextRef="#ctx0" brushRef="#br0" timeOffset="-6500.09">27081 15880 53 0,'2'-2'144'0,"2"2"-27"0,2-2-47 16,1 0-30-16,-1 0-17 0,3-1-22 15,1 1-41-15,1-2-53 0,1 2-26 16,-1 0-17-16</inkml:trace>
  <inkml:trace contextRef="#ctx0" brushRef="#br0" timeOffset="-6294.32">27110 16010 141 0,'-10'5'189'0,"1"-1"-29"0,5 0-41 15,0-2-31-15,4 0-23 0,2-2-17 0,2-2-8 16,2 0-3-16,5-2-9 0,0 0-8 16,1 1-7-16,3-3-10 0,2-2-19 0,-2 2-26 15,2-1-32-15,0 1-42 0,0 0-55 16,-2 3-23-16,-3-1-2 0</inkml:trace>
  <inkml:trace contextRef="#ctx0" brushRef="#br0" timeOffset="-5072.97">28016 15444 73 0,'-2'-2'186'16,"-2"-2"-11"-16,0 2-14 0,-1 0-14 0,1 0-10 16,0 2-11-16,2-1-12 0,-2 1-14 15,1 0-16-15,-1 1-14 0,2 1-10 16,-2 0-8-16,2 4-1 0,0 3 1 0,0 3 6 16,-1 3 12-16,1 4 12 0,0 2 8 15,0 4 8-15,0 2 3 0,2 1-1 16,0 1-5-16,0 1-9 0,2-1-7 0,2-1-13 15,1-1-14-15,1-2-9 0,2-2-11 16,3-4-7-16,2-2-5 0,-1-2-1 0,3-3 0 16,2-5-1-16,2-3-2 0,0-2-2 15,2-6-3-15,1-2-2 0,-1-3-7 16,0-5 4-16,0-3-3 0,-2-2 0 0,0-2 1 16,-4-2 4-16,0-3 10 0,-5-1 14 15,-1-3 19-15,-3-1 17 0,-4-1 11 16,-4-1 4-16,-4 1 0 0,-3 0-10 0,-1 3-13 15,-3 2-15-15,-2 3-17 0,-2 3-9 16,0 3-9-16,-2 3-18 0,-2 4-40 16,2 3-81-16,0 4-107 0,2 2-116 0,2 4-121 15,3 2-72-15,1 4-7 0,5-1 55 16,1 1 95-16</inkml:trace>
  <inkml:trace contextRef="#ctx0" brushRef="#br0" timeOffset="-4915.79">28395 15463 224 0,'4'13'271'15,"1"4"20"-15,-1 1-61 0,0 2-62 16,2 0-55-16,1 0-56 0,-1 1-67 0,3 0-83 16,1 0-106-16,-1-2-56 0,1 0-28 15,-1-1-1-15</inkml:trace>
  <inkml:trace contextRef="#ctx0" brushRef="#br0" timeOffset="-3356.52">28988 15168 109 0,'-2'-2'134'15,"2"2"-16"-15,0-2-20 0,-2 2-10 0,2-2-6 16,-3 2-10-16,3-2-6 0,-2 2-7 15,2 0-3-15,-2 0-4 0,2 0-6 0,-2 0-5 16,2 0-5-16,-2 0-3 0,0 2-5 16,-2 0 2-16,1 2 1 0,-1 1 4 15,0 5 4-15,0 1 5 0,-3 3 9 0,3 3 2 16,0 2 3-16,0 4-1 0,-1 0 1 0,1 1-5 16,4 3-5-16,0 0-6 0,0-1-6 15,2 1-6-15,3 0-7 0,1-1-3 0,0-3-4 16,5 0-5-16,-1-2-3 0,3-2 1 15,0-2 1-15,4-3 3 0,0-3 1 0,0-3 4 16,2-3 4-16,0-1 4 0,0-2 3 16,0-4 0-16,0-4 1 0,-2-1 0 0,-2-3 9 15,-1-1 3-15,-1-4 11 0,0-4 14 16,-5-1 14-16,1 0 20 0,-5-3 19 16,-2 0 14-16,-2 0 3 0,-4 0-3 0,-2-2-8 15,-3 2-19-15,-1-1-27 0,-5 1-19 0,0 0-19 16,-2 0-10-16,-2 4-11 0,-2 0-7 15,2 4-4-15,-2 0-3 0,-1 3-7 16,1 3-21-16,0 3-45 0,0 0-90 0,0 4-113 16,4 2-121-16,0 2-121 0,2 2-48 15,0 2 10-15,3-1 69 0,-1 1 102 0</inkml:trace>
  <inkml:trace contextRef="#ctx0" brushRef="#br0" timeOffset="-230.64">29324 15032 112 0,'-2'-2'158'0,"2"1"-16"0,-2 1-14 0,2-2-15 16,0 2-14-16,0 2-11 0,0-1-11 0,0 5-4 16,0 6 1-16,2 3 0 0,0 4 1 15,0 4 0-15,3 5-5 0,-1 3-7 0,0 3-14 16,0 2-10-16,3 2-10 0,-1 0-7 15,3 2-8-15,-3 0-6 0,2 1-3 0,-1-3-17 16,1-2-21-16,-1-2-31 0,1-3-38 16,-2-3-46-16,3-1-54 0,-3-4-50 0,-2-4-14 15,1-2 11-15,-1-4 30 0</inkml:trace>
  <inkml:trace contextRef="#ctx0" brushRef="#br0" timeOffset="214.51">29680 15091 108 0,'-4'-7'191'16,"-1"1"-18"-16,1 2-22 0,-2 2-18 15,2 2-21-15,-3 2-13 0,3 2-14 0,-2 6-12 16,1 1-10-16,-1 4-7 0,2 4-4 0,0 4-3 16,2 4-5-16,-1 0-7 0,1 3-7 15,2 2-9-15,2 3-6 0,1-1-5 16,-1 0-4-16,2-1-3 0,2-3-2 0,1-1-1 16,1-3 0-16,1-3 0 0,1-4 0 15,3-3 0-15,-1-3-1 0,1-2 2 0,2-1 1 16,0-4-2-16,0-5 0 0,-1-1 0 0,1-1 0 15,-2-5-1-15,0-2 0 0,-3-1 1 16,1-3 2-16,-5-1 3 0,1 0 2 16,-3-3-1-16,0 3 3 0,-4 2 12 0,0 1 11 15,-2 2 5-15,-2 3 7 0,-3 3 2 0,-1 2-3 16,-3 4-9-16,1 3-14 0,-3 3-11 16,-2 3-30-16,2 2-42 0,-1 2-56 0,1 1-70 15,2-3-88-15,3 0-45 0,2 0-3 16,1-3 28-16</inkml:trace>
  <inkml:trace contextRef="#ctx0" brushRef="#br0" timeOffset="586.48">29987 15200 100 0,'-4'-10'222'16,"1"3"24"-16,-1-1-41 0,2 3-43 15,2-1-26-15,-2 0-22 0,2 0-23 0,0 3-22 16,0-1-18-16,0 0-12 0,4 0-14 16,0 2-8-16,1 2-8 0,1 0-2 0,0 2-1 15,1 0-3-15,-1 4-1 0,0-1-1 0,1 5-1 16,-3 1 1-16,0 3 0 0,1 1 1 15,-3 2 1-15,-2 0 7 0,0 2 11 16,0 0 11-16,0 2 10 0,0-2 14 0,0-1 8 16,2-1 3-16,0 0-2 0,0-2-5 15,2-2-8-15,3-1-11 0,1-1-9 0,0-1-8 16,3-3-9-16,0-1-14 0,-1-2-35 16,3 0-55-16,0-4-69 0,1 0-89 0,1-2-85 15,-2 0-34-15,0-4 8 0,-1 1 39 16</inkml:trace>
  <inkml:trace contextRef="#ctx0" brushRef="#br0" timeOffset="2151.62">30484 15053 8 0,'0'-2'137'0,"0"1"-11"16,0 1-10-16,0-2-7 0,0 2-10 0,0 0-8 15,0 0-7-15,0 2-11 0,0-1-6 0,0 3-9 16,0 0-4-16,0 2-4 0,0-1 1 16,2 1-2-16,-2 2 2 0,2 1 2 15,1-1 4-15,-1 1 3 0,0 3 1 0,0-1-2 16,0 1-4-16,0 1-6 0,2 0-7 15,-1 1-7-15,1-1-7 0,-2 0-3 0,0 1-5 16,0-1 0-16,0-1-1 0,0-3-3 0,0 1 0 16,1-1-4-16,-1-1-1 0,-2-3-5 15,2 1-3-15,-2 0 1 0,2-2-2 0,-2-2-2 16,2 1 1-16,-2-1-1 0,2-2 2 16,-2 2-2-16,2-2 1 0,0-2 1 15,1 0 0-15,-1-1 0 0,2-1-1 0,-2 0-2 16,2-2 1-16,0 2 0 0,1 1-2 0,-1-1 2 15,0 0-1-15,-2 0 2 0,2 2-1 16,-1 0 0-16,1 2 3 0,-2 0-1 16,2 0 0-16,0 0-4 0,3 0-11 0,-1 2-13 15,0-2-13-15,1 0-10 0,1 0-7 16,1 0-3-16,-3-2 5 0,3 0 12 0,-1-1 10 16,-2 1 7-16,1-2 9 0,-1 2 9 0,0-2 2 15,-1 2 2-15,-1 2 2 0,-2-2-1 16,2 2-1-16,-2 0 0 0,0 2 5 15,3 0-1-15,-3 0 2 0,2 0 1 0,-2 0 4 16,2 0 2-16,1 0-1 0,1 0 6 0,-2 0 8 16,3-2 7-16,1-2 4 0,-2-2 6 15,3 0 12-15,-1 0 6 0,1-3 6 16,-1-1 4-16,1-2 3 0,-1 1 4 0,1-2-4 16,-3-3-5-16,0 3-6 0,1-3-9 15,-3 1-5-15,-2 0-8 0,0-1-8 0,0 1-6 16,-2 2-5-16,-2-1-3 0,-2 1-9 0,0 3-24 15,-3 1-44-15,1 1-66 0,-2 2-76 16,-1 2-83-16,1 2-90 0,-3 2-29 16,3 2 18-16,-1 0 47 0</inkml:trace>
  <inkml:trace contextRef="#ctx0" brushRef="#br0" timeOffset="2337.19">30908 14947 67 0,'2'-4'221'0,"0"2"24"0,0 0-16 16,0 4-29-16,2 2-20 0,-2 1-18 15,3 5-14-15,-3 3-18 0,2 3-24 16,-2 1-29-16,2 2-40 0,1 0-57 0,-1 2-69 16,2 2-78-16,3-2-100 0,-1 1-58 0,-2-1-16 15,1 0 21-15</inkml:trace>
  <inkml:trace contextRef="#ctx0" brushRef="#br0" timeOffset="3451.31">27883 16196 65 0,'0'0'59'0,"0"0"-8"0,2 0 3 0,0 0 4 15,0-2 7-15,2 1 7 0,3-1 7 16,-1 0 2-16,3-2 0 0,1-2 0 0,1 0 3 15,4 1 2-15,-1-3-1 0,5-1 7 16,3 1 5-16,1-2 11 0,4-1 1 16,3 0-1-16,2-1-4 0,6-1-5 0,2-2-7 15,5-1-11-15,3 1-6 0,5-2 0 16,2 2-2-16,2-2 2 0,5 1-3 0,3-1-4 16,3 2-3-16,4 0-2 0,4-1-2 0,3 1-4 15,1 0-3-15,3 0 0 0,1 0 0 16,3-1-3-16,4 1 5 0,2 0 4 15,2 0-3-15,3-1-5 0,3 1-6 0,3 0-6 16,4-2-12-16,0 0-13 0,0-1-5 0,2 1-2 16,-2-2-4-16,2 0 3 0,-2-2 5 15,-2 0 1-15,0 0-3 0,-5 0-3 0,-1 0-1 16,-3 0-5-16,-4 2-11 0,-2 2 2 16,-6 0 0-16,-5 2 0 0,-6 2 2 0,-4 1 3 15,-6 1 0-15,-7 1 3 0,-6 2 3 16,-5 3 3-16,-3-1 3 0,-7 0 5 0,-5 3 1 15,-3-1 2-15,-5 2 0 0,-4-2 0 16,-2 2-2-16,-2 0-4 0,-4 2 0 16,-1-2-4-16,-4 2-1 0,1 0-4 0,-5 0-8 15,-2 0-19-15,-2 2-46 0,-2 2-67 0,-3 0-81 16,-3 2-77-16,-1 1-70 0,-2 1-49 16,1 1-37-16,-3 1 19 0,-2-1 53 15,2 1 65-15</inkml:trace>
  <inkml:trace contextRef="#ctx0" brushRef="#br0" timeOffset="5186.93">27809 16610 16 0,'-4'2'82'0,"-1"-2"-9"0,1 2-10 16,2-1-13-16,-2 1-11 0,2 0-6 15,-1 2-6-15,1 0-2 0,0 0-1 16,0 3 3-16,2 1 4 0,-2 1 0 0,2 3 4 15,-2 1 0-15,2 2 3 0,0 4 1 16,0 1 0-16,2 0 0 0,-2 3-5 0,2 2-2 16,2-2-4-16,1 2-2 0,-1-2-5 15,2-1-4-15,3-1-3 0,-1-2-3 0,3-1-4 16,-1-3-3-16,3-4-1 0,0 1 1 0,-1-5 3 16,3-3 2-16,0-2 1 0,0-2 3 15,0-6 0-15,-3-1 0 0,3-3 0 16,-2-3 2-16,-3-4 1 0,1 0 0 0,-2-4 1 15,-1 0 2-15,-4 0 0 0,0-2-1 16,-4-2 1-16,0 2-2 0,-4-2-1 0,0 3-3 16,-2 1-3-16,-3 0-3 0,1 2-1 15,-1 1-14-15,-1 5-27 0,-1 4-47 16,0 1-57-16,1 2-66 0,1 4-35 0,-1 2-8 16,1 4 17-16</inkml:trace>
  <inkml:trace contextRef="#ctx0" brushRef="#br0" timeOffset="5355.41">28175 16743 126 0,'0'13'154'0,"-2"3"-47"0,2-3-43 0,2 2-35 16,0-1-47-16,2 1-68 0,-2-2-33 0,1-1-19 15</inkml:trace>
  <inkml:trace contextRef="#ctx0" brushRef="#br0" timeOffset="5771.99">28469 16507 57 0,'-8'4'142'0,"1"-1"-22"0,1 5-19 0,0 0-14 16,1 3-15-16,1 2-13 0,0 3-6 15,2 1-8-15,2 4-6 0,0 0-5 16,0 2-4-16,2 1-2 0,2-1-5 0,-2 0-3 15,3-2-1-15,-1 0 1 0,2-2 4 16,-2-2 1-16,3-2 2 0,1-1 8 0,1-3 1 16,-1-1 3-16,3-5 2 0,1-1 1 0,1-2-3 15,0-2-4-15,2-4-4 0,-1-3-5 0,1-1-7 16,0-3-4-16,0-3-1 0,0-1-4 16,-3-2 0-16,-1-2-1 0,0 0 0 0,-3-2 4 15,-2 0 4-15,-1 0 11 0,-3-2 12 0,0 2 15 16,-4-2 12-16,0 2 11 0,-5 2 1 15,-1 0-3-15,-3 2-9 0,-1 2-12 16,-1 2-12-16,-2 1-27 0,-2 3-48 0,0 3-68 16,0 0-83-16,2 4-110 0,1 0-63 15,1 0-21-15,2 2 20 0,1 0 53 0</inkml:trace>
  <inkml:trace contextRef="#ctx0" brushRef="#br0" timeOffset="6225.77">28814 16410 167 0,'-4'-2'259'0,"0"2"15"16,-1-2-28-16,3 2-26 0,2 0-27 15,0 2-18-15,2 2-21 0,1 1-22 16,1 3-16-16,2 3-18 0,1 1-19 0,-1 3-27 16,0 2-19-16,3 0-16 0,-1 2-40 0,1 2-55 15,-1 0-66-15,3 2-78 0,-1-2-98 16,-1 0-56-16,-1 0-3 0,1-2 35 15,-3-2 56-15</inkml:trace>
  <inkml:trace contextRef="#ctx0" brushRef="#br0" timeOffset="6579.03">29138 16301 60 0,'-6'-6'214'0,"1"1"28"0,-1 3-31 16,2 0-36-16,0 4-27 0,-1 2-25 0,1 3-25 16,2 5-25-16,0 3-23 0,0 2-16 15,2 4-15-15,0 4-8 0,0-1-3 0,0 1-4 16,2 2-4-16,2-2 1 0,0-2 2 0,1-1-3 16,1-3-4-16,0-1 1 0,3-3 2 15,-3-2-2-15,3-3-2 0,-1-5 3 16,3-1 2-16,-3-2 1 0,3-4 0 0,-3-2 2 15,3-1-1-15,-3-5 2 0,-1 1 1 16,-1-1 7-16,0-1 9 0,-1 1 20 0,-3 1 20 16,-2 1 16-16,0 2 9 0,-2 2-1 0,-3 4-7 15,-1 2-16-15,0 2-21 0,-1 4-26 16,-1 3-43-16,-3 3-57 0,3 1-67 16,-1 2-80-16,1 0-90 0,-1-2-36 0,3-1 7 15,2-1 38-15</inkml:trace>
  <inkml:trace contextRef="#ctx0" brushRef="#br0" timeOffset="6891.42">29316 16377 183 0,'-2'-9'248'0,"2"1"12"16,0 1-46-16,0-1-42 0,2 0-35 0,0 1-30 15,2-1-23-15,0 2-20 0,1 1-19 16,1-1-12-16,0 2-11 0,1 2-4 0,-1 2-8 16,0 0-3-16,1 4-1 0,-1 2-2 15,0 1 0-15,-1 5-4 0,-1-1 6 0,-2 3 6 16,2-1 12-16,-2 2 16 0,1-2 12 16,-1 1 15-16,0-1 3 0,0-1-3 0,2-3-7 15,2 1-13-15,1-1-16 0,1-1-9 16,1-3-9-16,1-1-20 0,1-2-46 0,2 0-64 15,-3 0-85-15,1-2-108 0,-1 0-56 16,1-2-15-16,-3 0 27 0,-1 0 52 16</inkml:trace>
  <inkml:trace contextRef="#ctx0" brushRef="#br0" timeOffset="7439.19">30004 16151 42 0,'2'-2'225'0,"0"0"40"15,0 4 5-15,2 3-22 0,-2 3-17 0,3 3-14 16,-1 5-21-16,0 3-34 0,0 2-38 16,1 2-39-16,-1 1-29 0,2 3-22 0,1 2-22 15,-1 1-44-15,-2 1-66 0,2-1-76 16,1 2-92-16,-1 1-82 0,-2-3-35 0,1 1 13 16,-3-1 49-16</inkml:trace>
  <inkml:trace contextRef="#ctx0" brushRef="#br0" timeOffset="7645.27">29974 16526 135 0,'0'-12'208'16,"0"1"-14"-16,4 0-18 0,3-1-16 0,1-1-16 15,3 1-14-15,1-1-24 0,1 2-22 0,4-3-23 16,0 3-20-16,2-1-15 0,0 3-13 15,4-3-25-15,-1 3-37 0,1 1-46 0,-2 1-56 16,2-1-73-16,-2 2-44 0,-1 3-5 16,-1-1 19-16</inkml:trace>
  <inkml:trace contextRef="#ctx0" brushRef="#br0" timeOffset="45520.12">27457 8515 182 0,'0'-3'215'0,"-2"-1"-23"15,2 2-10-15,0 0-3 0,0 2-2 16,0-2 5-16,0 2-1 0,0-2-5 16,0 2-10-16,0 0-15 0,0 0-12 0,0 0-10 15,2 2 2-15,-2-2 7 0,3 2 8 16,-3 2 5-16,2 3 0 0,-2 3-13 15,2 3-23-15,-2 4-22 0,2 6-19 16,-2 6-16-16,2 3-13 0,-2 4-12 16,0 6-2-16,0 6-3 0,0 1-7 0,2 5-4 15,-2-1-5-15,2 0 0 0,0-1-2 16,0-3-1-16,3-3 1 0,1-4-2 16,3-2 4-16,1-6 1 0,1-3-2 15,3-5-4-15,1-3-1 0,2-4-1 0,2-3 0 16,2-7-1-16,3-1 0 0,-1-4-1 15,0-4-2-15,3-4-4 0,-3 0-21 16,0-4-41-16,-2 3-103 0,1-3-140 0,-3 0-143 16,-2-1-111-16,0 1-43 0,-3-1 8 15,-1-3 85-15,2 3 131 0</inkml:trace>
  <inkml:trace contextRef="#ctx0" brushRef="#br0" timeOffset="46029.44">28188 8864 14 0,'-9'0'232'0,"1"4"51"16,-3 0 26-16,1 3-17 0,-1 1 0 16,0 3 1-16,1 4-11 0,-1 3-19 15,1 1-28-15,-1 2-33 0,3 0-39 0,1 1-38 16,3-1-30-16,2 0-28 0,0 0-22 15,4-4-17-15,0 1-12 0,2-5-4 16,3 0-7-16,-1-3-3 0,2-3-1 16,1-1 2-16,-1-4 0 0,3-2 1 0,0-4-2 15,-1-3-4-15,1-3 1 0,-1-1 4 16,1-5 0-16,-1 1 6 0,1-2 10 16,-3 2 9-16,1 1 3 0,-1 1 2 0,-1 4 2 15,-1 3 1-15,-2 2-3 0,3 4-1 16,-1 4-5-16,-2 5-4 0,3 3-6 15,-3 1-18-15,-2 4-36 0,0-1-89 16,0 1-125-16,0 0-133 0,0-4-134 0,3-1-61 16,-1-5-9-16,0-3 64 0,2-4 114 15</inkml:trace>
  <inkml:trace contextRef="#ctx0" brushRef="#br0" timeOffset="46176.44">28408 8843 134 0,'2'-4'309'0,"0"4"72"16,0 4 19-16,0 4-12 0,2 3-22 16,-1 2-40-16,1 3-60 0,0 1-62 15,0 2-66-15,-2 0-86 0,3 0-111 0,-3 0-117 16,2 0-116-16,0 0-116 0,-2 0-82 16,0-4-16-16,1 1 50 0,-3-5 82 0</inkml:trace>
  <inkml:trace contextRef="#ctx0" brushRef="#br0" timeOffset="46534.37">28478 8961 141 0,'4'-6'240'0,"0"3"9"0,0-1-39 16,3 2-35-16,-1-2-36 0,0 2-38 16,1-2-47-16,-1 2-48 0,0-1-46 0,3-3-40 15,-1-2-38-15,1 1-35 0,-1-3-16 16,-1 1 1-16,1-3 16 0,-2 1 26 0,1-1 31 15,-1 3 37-15,-2 1 44 0,1 2 43 16,-3 5 40-16,2 1 39 0,-2 1 34 16,2 3 26-16,-2 4 14 0,1 0 1 15,1 3-3-15,-2 0-14 0,2 1-20 0,0-3-23 16,1 1-30-16,-1-1-24 0,0-1-21 16,2-2-20-16,1-2-15 0,-1-1-19 0,3-3-18 15,-3-3-22-15,2-1-19 0,1-4-13 16,-1-1-8-16,1-3 5 0,-1-1 10 15,1 1 18-15,-1 1 17 0,1 0 12 0,-1 3 12 16,-1 0 7-16,1 4 5 0,-2 4 1 16,1 2 2-16,-3 2-4 0,2 4-23 0,-2 1-35 15,1 3-54-15,-1 1-74 0,-2 0-49 16,0 1-23-16,0-1 9 0</inkml:trace>
  <inkml:trace contextRef="#ctx0" brushRef="#br0" timeOffset="46676.2">28909 8887 126 0,'3'-4'290'0,"-1"4"36"16,-2 0-16-16,0 4-62 0,0 0-59 15,0-1-59-15,2 3-76 0,-2 0-79 16,2 0-78-16,0-1-78 0,2-1-91 0,-2 0-43 16,3-2-2-16,-3-2 29 0</inkml:trace>
  <inkml:trace contextRef="#ctx0" brushRef="#br0" timeOffset="46808.17">29011 8912 114 0,'6'5'208'16,"-1"3"-3"-16,1-2-48 0,0 1-45 15,1-1-48-15,-1 0-56 0,-2-1-74 0,0 1-79 16,-1-2-43-16,-3-2-21 0,0 2-2 16</inkml:trace>
  <inkml:trace contextRef="#ctx0" brushRef="#br0" timeOffset="47508.01">29987 8374 91 0,'-4'2'263'0,"-1"0"58"0,1 2 16 16,2 4 4-16,0 1 7 0,0 4-7 16,0 3-21-16,0 3-42 0,-1 2-52 0,1 3-61 15,2 1-57-15,0 0-41 0,2 2-31 16,1 1-18-16,-1-1-37 0,0 2-74 15,0-1-100-15,0 1-106 0,0-3-103 0,0 1-99 16,0-2-27-16,0-2 38 0,-2-4 83 16,3-4 95-16</inkml:trace>
  <inkml:trace contextRef="#ctx0" brushRef="#br0" timeOffset="47865.98">30165 8515 26 0,'-7'4'192'0,"-1"2"22"15,1 1-30-15,1 5-36 0,0 1-24 0,2 3-18 16,-1 1-16-16,3 2-18 0,2 0-19 16,0 2-17-16,4-2-13 0,1 0-8 0,3-2-6 15,1 0-2-15,1-4 3 0,1 1 1 16,4-5 5-16,-1-1 3 0,3-4 5 15,0-2 11-15,0-2 11 0,2-4 7 0,-2-2 12 16,0-3 15-16,0-5 12 0,0 1 12 16,-4-4 16-16,-1 0 22 0,-1-2 23 0,-5-2 14 15,-1 0 4-15,-5 0-6 0,-5 0-21 16,-1 2-26-16,-3-2-35 0,-3 4-33 0,-1-1-23 16,-2 5-15-16,-2 0-23 0,0 3-51 15,0 1-96-15,3 3-116 0,-1 2-119 16,0 2-119-16,2 2-50 0,3 2 12 0,1 0 76 15,5 2 106-15</inkml:trace>
  <inkml:trace contextRef="#ctx0" brushRef="#br0" timeOffset="48208.91">30465 8433 92 0,'-6'8'247'16,"-3"3"46"-16,1 3 6 0,-1 3-19 0,-1 2-1 15,1 2 2-15,1 2-6 0,2 0-25 16,-1 3-33-16,1 1-41 0,4 0-40 16,0 1-38-16,2-1-30 0,4 0-18 0,0-3-16 15,5-1-8-15,-1-2-8 0,5-4-2 16,-1-1-5-16,3-5-1 0,2-3-1 0,2-3 4 16,0-5 0-16,0-3-1 0,0-5-3 15,3-2-2-15,-3-3 1 0,0-4-3 16,-2-2 4-16,0-2 3 0,-1-2 8 0,-3-2 9 15,0 1 9-15,-5-3 10 0,-3 0 5 16,-5-1 2-16,-3 1 2 0,-3-2-6 0,-2 3-4 16,-5 1-9-16,-4 2-9 0,0 0-6 15,-2 4-7-15,-2 4-3 0,0 0-14 16,-3 3-18-16,-1 1-28 0,2 3-88 0,-1 1-143 16,3-1-169-16,2 2-114 0,2-1-48 15,7 1-7-15,1-2 70 0,5 1 132 0</inkml:trace>
  <inkml:trace contextRef="#ctx0" brushRef="#br0" timeOffset="48973.28">31327 8420 64 0,'-2'-2'210'0,"-1"2"34"0,1 2-22 0,0 0-2 15,0 2 12-15,0 2 18 0,0 1 19 16,2 3 6-16,0 1-4 0,0 2-22 0,0 1-32 16,2-1-40-16,-2 2-35 0,2 1-32 15,-2-3-29-15,2 2-20 0,0-1-16 0,0-3-8 16,1 0-10-16,-1 1-4 0,0-3-5 16,0-1-4-16,0 0-5 0,2-1-3 15,-2-1-4-15,3 0-3 0,-3-3 1 0,2-1-3 16,0 0 4-16,0-2 0 0,1 0 5 15,-1-2-1-15,2-1-3 0,1-3 2 16,-1 0-1-16,0 0 2 0,1-1-3 0,1-1-2 16,-2 2 0-16,3-1-1 0,-3 1-4 15,3 2 3-15,-3 0 3 0,3 1 4 16,-3 1-2-16,2 2 2 0,-1 0 3 0,1 0-1 16,-1 2-6-16,1 0-13 0,-2-1-43 15,1 1-100-15,1 0-121 0,-1 0-118 0,3 0-121 16,-1-2-54-16,1 0 6 0,1-2 82 15,1-2 107-15</inkml:trace>
  <inkml:trace contextRef="#ctx0" brushRef="#br0" timeOffset="49147.26">31809 8407 37 0,'5'0'228'15,"-3"2"42"-15,0 3 9 0,0 5-16 0,-2 3-7 16,0 4-6-16,0 2-20 0,0 4-32 15,0 0-39-15,0 2-44 0,0-2-62 0,2 0-83 16,2-2-94-16,3 0-89 0,-1-4-107 16,0-2-75-16,3-2-20 0,-3-3 32 15,3-1 61-15</inkml:trace>
  <inkml:trace contextRef="#ctx0" brushRef="#br0" timeOffset="51241.71">27760 9980 70 0,'0'0'120'0,"0"0"-20"0,-2 0-15 15,2 0-9-15,0 0-9 0,0 0-4 16,0 0-9-16,0 0-10 0,0 0-6 15,0 0-5-15,0 0-4 0,2-2 0 0,-2 2 3 16,2-2 7-16,2 1 0 0,1-1-3 16,-1-2 0-16,0 2-6 0,2-2-6 15,3 0-5-15,-3-1-6 0,3 1-2 0,1-2-5 16,-1 2 0-16,1-1-3 0,-1 1 1 16,1 0 3-16,-1 0 2 0,2 0 7 15,-3 2 8-15,0 1 14 0,1 1 20 16,-1 1 21-16,-1 3 18 0,-3 6 13 0,0 1 8 15,0 6 2-15,-1 4 11 0,-3 2 22 16,2 4 28-16,-2 1 22 0,2 3 14 16,0-3-1-16,2 1-20 0,2 0-38 15,3-5-49-15,4-1-36 0,-1-2-30 0,5-4-16 16,2-3-11-16,0-3-8 0,3-3-5 16,-1-4-26-16,2-4-54 0,-2-4-108 15,2-2-121-15,-1-4-115 0,1-3-109 0,-2-4-36 16,-2 0 21-16,-2-4 89 0,-2 0 112 15</inkml:trace>
  <inkml:trace contextRef="#ctx0" brushRef="#br0" timeOffset="51411.2">28349 9830 16 0,'2'-10'288'0,"-2"3"73"15,0 1 84-15,0 2 1 0,2 4-20 0,-2 4-32 16,2 2-46-16,0 3-59 0,0 5-81 15,0 1-76-15,2 4-55 0,1 0-35 16,-1 4-23-16,0 0-35 0,-2-1-76 16,3 3-120-16,-1 2-135 0,0-2-138 0,0-1-77 15,-2-1-23-15,-2 0 49 0,0-4 107 16</inkml:trace>
  <inkml:trace contextRef="#ctx0" brushRef="#br0" timeOffset="51597.62">28304 10077 83 0,'0'-5'217'0,"4"1"26"15,1-2-17-15,3 2-19 0,0-1-15 0,5-3-24 16,0 2-31-16,2-1-38 0,2 1-47 16,-3-2-66-16,3 3-77 0,0-1-89 15,-2 0-85-15,-2 1-45 0,0-1-9 0,-3 2 26 16</inkml:trace>
  <inkml:trace contextRef="#ctx0" brushRef="#br0" timeOffset="52800.36">29909 9599 87 0,'0'0'165'16,"2"0"-15"-16,-2 0-20 0,0 0-11 0,0 0-6 16,0 0-4-16,0 0-3 0,0 0-3 15,0 0 5-15,2 0 4 0,-2 0 4 0,0 0 7 16,0 0 3-16,0 0 1 0,0 2-4 16,-2 0-3-16,2 2-2 0,-2 0-1 15,-1 3 3-15,-1 1 2 0,2 3 0 0,-2 3-7 16,2 1-6-16,-3 4-15 0,3 0-16 15,-2 4-16-15,2 0-14 0,2 2-12 0,0 1-14 16,0 1-7-16,4 0 0 0,0-3-4 16,3 1 3-16,1-2 0 0,5-4 2 15,0 0 2-15,4-4-6 0,0-1 0 0,2-3-5 16,2-5-2-16,0-2-4 0,0-3 4 16,2-4-1-16,-1-3-1 0,-3-2-1 15,0-3 1-15,-2-4 1 0,0-1-5 0,-5-3 1 16,-1 0 1-16,-3-4 5 0,-1 1-2 15,-5-1 2-15,-2-2 4 0,-5-2 3 16,1 3 1-16,-4-3-1 0,-3 2 3 0,-1 2-5 16,-1 2-3-16,-2 2-6 0,0 4-12 15,-2 2-30-15,0 3-79 0,0 4-104 16,0 3-118-16,3 3-130 0,-1 2-74 0,0 3-15 16,2 1 52-16,3 3 94 0</inkml:trace>
  <inkml:trace contextRef="#ctx0" brushRef="#br0" timeOffset="53002.38">30389 9851 104 0,'-4'19'215'0,"0"0"11"0,-1 2-42 16,3-2-73-16,2 0-64 0,2 0-65 15,0-2-81-15,3-2-66 0,-1-1-34 0,0-3-17 16</inkml:trace>
  <inkml:trace contextRef="#ctx0" brushRef="#br0" timeOffset="53793.26">30814 9500 196 0,'-6'-2'232'0,"0"2"-1"16,-1 0-1-16,1 2 14 0,-2 2 15 0,-1 0 10 15,-1 3 6-15,-1 3-6 0,0 1-17 16,1 3-30-16,-1 1-37 0,1 0-32 16,-1 2-37-16,3 1-35 0,1-1-31 0,1 0-17 15,4-2-13-15,0-2-8 0,2 1-3 16,2-1-4-16,0-3 2 0,4-1-2 16,1-3-2-16,-1 0-4 0,4-5 1 0,-1-1 1 15,2-1-1-15,1-3 0 0,-1-4 2 16,2 1 0-16,-3-3-2 0,1-1-2 0,-1-3-1 15,1 1 2-15,-3-2-2 0,1-1 5 16,-3 1 0-16,0 0 5 0,1 2-4 16,-1 1-3-16,-2 3 0 0,1-1 4 15,-1 4 7-15,0 1 5 0,0 3 9 0,1 0 4 16,-1 4 6-16,0 2-2 0,0 1-3 16,-2 3-3-16,3 3 2 0,-3 1-2 0,-2 1-2 15,0 2-3-15,0 2-1 0,-2 1-5 16,-3 3-6-16,1 0 1 0,-4 1-4 15,-1 1-3-15,-1 2-4 0,-1 0-2 0,-2 0-5 16,-1-1-15-16,1-1-24 0,-2 0-64 16,0 0-115-16,0-4-125 0,5 0-123 0,-3-2-88 15,3-4-30-15,1-3 38 0,1-2 99 16,3-3 119-16</inkml:trace>
  <inkml:trace contextRef="#ctx0" brushRef="#br0" timeOffset="54273.53">31136 9475 213 0,'0'-5'265'0,"0"-1"18"16,0 2-7-16,-2 0 10 0,2 1 20 0,0 1 13 16,0 4-8-16,0 0-22 0,0 3-37 15,2 5-44-15,2 1-54 0,1 3-51 0,-1 3-26 16,2 2-23-16,1 0-14 0,-1 4-11 16,-2-1-9-16,0 1-7 0,1 0-8 0,-1-2-4 15,0 0-1-15,-2-2 0 0,0-2-10 16,0-1-12-16,-2-3-31 0,-2 0-39 15,0-3-52-15,-2-1-55 0,-2-3-39 0,-1 0-21 16,-1-4 6-16,-3-4 31 0,1 0 44 16,-3-4 52-16,-2-2 45 0,2-1 34 15,-1-2 23-15,1-1 19 0,0 1 22 0,3-3 27 16,-1 1 31-16,5 2 30 0,1-3 31 16,3 3 29-16,2-1 17 0,2 3 7 15,3-1-5-15,1 1-16 0,3-1-25 0,1 1-30 16,3 1-28-16,2-1-26 0,-1 1-21 15,3-2-22-15,0 3-51 0,2-1-104 16,-2 2-128-16,2-1-138 0,0 1-103 0,0-1-48 16,-2 1 15-16,0 0 83 0,0 0 114 15</inkml:trace>
  <inkml:trace contextRef="#ctx0" brushRef="#br0" timeOffset="55018.41">31790 9498 51 0,'0'-2'187'16,"0"2"-1"-16,0-1-9 0,2 1-1 15,-2 0 9-15,0 0 22 0,2 0 35 0,-2 0 34 16,3 1 22-16,-3 3 4 0,2 2-18 16,0 2-29-16,0 1-51 0,0 3-54 15,0 1-45-15,0 0-33 0,0 2-20 0,1-1-15 16,-1 1-11-16,0-2-4 0,2 1-9 15,-2-3-6-15,2 1-7 0,-2-3-5 0,3-1 2 16,-3-3 1-16,2 1 1 0,0-2 2 16,0-2 1-16,3 0 1 0,-1-2 2 15,1-2 1-15,-1 0-3 0,2-4 2 0,1 2-2 16,-1-1 0-16,1-1 0 0,-1 2-5 16,1-2-2-16,-1 3 4 0,-1 1 1 0,-1 0 4 15,0 0-4-15,1 2 4 0,-1 2-6 16,0-2-23-16,1 2-62 0,-1 2-105 15,2-3-117-15,-1 3-106 0,1-2-103 16,3-2-45-16,-3-4 25 0,3 1 84 0,-1-3 108 16</inkml:trace>
  <inkml:trace contextRef="#ctx0" brushRef="#br0" timeOffset="55173.73">32188 9489 149 0,'2'-4'236'16,"0"0"18"-16,1 4-7 0,-1 2 3 15,-2 2 0-15,0 4-10 0,-2 3-14 0,2 2-33 16,-3 4-41-16,3 1-48 0,0-1-57 16,0 0-73-16,3 2-87 0,-1-2-86 0,2 0-93 15,-2 0-88-15,0-3-28 0,0-1 20 16,0 0 55-16</inkml:trace>
  <inkml:trace contextRef="#ctx0" brushRef="#br0" timeOffset="56865.38">27648 10735 105 0,'0'2'190'0,"0"1"-18"0,0 3-8 16,4 4 3-16,0 1 11 0,1 4 13 0,1 2 6 15,2 6 3-15,1 4-8 0,1 3-22 16,1 5-25-16,0-1-33 0,1 4-29 16,-1 2-25-16,2 0-37 0,-3 4-51 0,3-2-65 15,-3 2-65-15,3-2-70 0,-2-4-83 16,-3-2-63-16,1-2-2 0,-3-5 34 15,-2-4 51-15</inkml:trace>
  <inkml:trace contextRef="#ctx0" brushRef="#br0" timeOffset="57147.75">27754 10807 136 0,'6'-9'125'0,"0"-1"-17"0,3 2-14 16,-1 1-8-16,3-1-11 0,2 1-8 16,-3 3-8-16,3 0-5 0,-2 0 4 15,1 4 11-15,-1 2 18 0,-3 2 18 16,1 2 17-16,-3 3 11 0,-2 4-2 0,-2 3-13 15,-4 1-20-15,0 4-22 0,-2 0-24 16,-2 3-26-16,-3-1-43 0,-1 2-58 16,-1 0-69-16,0-2-82 0,1-4-78 15,1 0-38-15,1-4 9 0,2-4 38 0</inkml:trace>
  <inkml:trace contextRef="#ctx0" brushRef="#br0" timeOffset="57359.93">28071 10796 130 0,'-4'0'258'0,"-2"2"48"15,1 3-16-15,1 5-42 0,0 1-32 16,0 1-27-16,2 3-37 0,2 0-43 16,0 0-36-16,2 3-39 0,2-3-51 15,2-2-62-15,1 0-64 0,3-1-62 0,1-5-60 16,-1 1-56-16,3-4-8 0,-2-2 28 15,-3-2 45-15</inkml:trace>
  <inkml:trace contextRef="#ctx0" brushRef="#br0" timeOffset="57471.16">28169 10885 65 0,'-5'-6'215'16,"3"5"16"-16,-2-1-41 0,0 2-42 16,0 2-38-16,-1 1-40 0,1 1-53 0,2 0-69 15,0 0-99-15,0 0-50 0,2-1-28 16,0-3-10-16</inkml:trace>
  <inkml:trace contextRef="#ctx0" brushRef="#br0" timeOffset="57654.77">28238 10628 244 0,'-4'2'317'0,"2"4"53"16,0-1-28-16,0 5-55 0,0-1-48 0,2 5-44 15,2-1-55-15,0 0-64 0,0 1-86 16,0-1-90-16,2-2-92 0,3 3-100 0,-3-3-81 16,2 1-28-16,1-3 23 0,-1-1 57 15</inkml:trace>
  <inkml:trace contextRef="#ctx0" brushRef="#br0" timeOffset="57900.76">28340 10763 26 0,'0'-2'213'16,"2"0"33"-16,-2 2-9 0,2 0-20 15,-2 4-22-15,0-2-26 0,2 2-24 16,1 0-28-16,-1 0-30 0,2-1-31 0,0 1-23 16,2-2-18-16,1-2-14 0,-1 0-9 15,3-2-12-15,-1-2-2 0,1 1-3 16,-1-5 4-16,0 0 5 0,1 1 4 16,-3-1 12-16,1 0 7 0,-1 3 15 0,0 1 20 15,-1 0 30-15,-1 2 21 0,-2 4 10 16,2 2 3-16,-2 2-9 0,0 1-19 0,-2 1-51 15,3 1-67-15,-3 3-77 0,2-3-74 16,0 1-77-16,2-1-91 0,-2-1-28 16,0-2 20-16,2-4 47 0</inkml:trace>
  <inkml:trace contextRef="#ctx0" brushRef="#br0" timeOffset="58041.12">28581 10672 63 0,'5'-8'222'16,"-1"2"34"-16,0 3-7 0,0 3-15 0,1 2-17 15,-1 3-29-15,0 1-34 0,0 4-43 16,0-1-55-16,1 2-66 0,-1 1-71 0,-2 1-77 16,2-1-83-16,1-1-64 0,-3-1-21 15,-2-1 17-15,0 1 41 0</inkml:trace>
  <inkml:trace contextRef="#ctx0" brushRef="#br0" timeOffset="58175.51">28628 10731 5 0,'0'-4'155'0,"2"0"-16"16,2 0-32-16,-2 3-30 0,3-1-27 16,1 0-28-16,0 0-32 0,1 0-33 15,-1-2-29-15,2 0-24 0,-1 0-14 0,1-1 0 16,-1-3 10-16</inkml:trace>
  <inkml:trace contextRef="#ctx0" brushRef="#br0" timeOffset="58383.56">28725 10653 1 0,'5'-4'107'15,"-1"2"28"-15,-2 0 22 0,2 2 17 16,-2 0 18-16,2 2 10 0,1 2 7 15,-1 0-2-15,0-1-13 0,0 3-19 0,1-2-34 16,-1 0-35-16,0 0-34 0,0-1-30 16,3 1-27-16,-3-2-37 0,2-2-35 0,-2 0-35 15,3-2-32-15,-1 0-23 0,1-3-9 16,-1-1 11-16,0 0 22 0,1-1 29 16,-1-1 29-16,0 0 22 0,1 1 18 15,-3-1 17-15,2 4 18 0,1 0 17 0,-1 4 18 16,2 0 13-16,-1 4 9 0,1 2 1 15,-1 2-8-15,1 1-16 0,-2 3-29 0,3-1-48 16,-3 2-61-16,1 1-85 0,-3-1-65 16,0 0-34-16,0 1-5 0,-4-3 28 15</inkml:trace>
  <inkml:trace contextRef="#ctx0" brushRef="#br0" timeOffset="58534.18">28931 10681 39 0,'0'-3'205'0,"2"1"20"16,0-2-29-16,2 2-56 0,2 0-46 0,3-2-48 15,1 2-67-15,1 0-103 0,2 0-60 16,-3-1-31-16,3-1-14 0</inkml:trace>
  <inkml:trace contextRef="#ctx0" brushRef="#br0" timeOffset="68117.76">30148 10531 14 0,'2'-2'122'16,"2"0"-1"-16,-2 0-1 0,2 0 2 0,-1 0 4 16,1-1 5-16,-2 1 7 0,2-2 10 15,0 2 14-15,-2-2 11 0,3 2 9 0,-3-2 2 16,0 2 2-16,0 1 2 0,0-1 4 15,-2 0 0-15,0 2-1 0,0 0-8 16,0 0-20-16,0 0-27 0,0 0-30 0,-2 0-28 16,0 0-23-16,0 0-19 0,0 0-8 15,-3 0-7-15,-1 2-8 0,0-2-3 0,-3 2-3 16,1 1-2-16,-1 3-4 0,-1 0-1 16,-1 1 2-16,-2 3-2 0,3 1 0 15,-1 1 0-15,1 1 0 0,1 2-1 16,1-1-3-16,1 1 3 0,3-2-2 0,4 1 3 15,0-3 1-15,4 0 1 0,1 1-1 0,3-4-1 16,1-1 2-16,1-3-2 0,3 0 0 16,0-4 0-16,1-2-3 0,1-2-1 15,0-2 0-15,0-1 4 0,-2-3-2 16,1 1 2-16,-1-3 2 0,-2 1 0 0,1-1 0 16,-1 1-5-16,-3 0 1 0,1-1-1 15,-1 3-1-15,-1 1 4 0,-3 2 0 16,0 1 0-16,0 1 0 0,1 0 1 0,-3 2 3 15,0 2-5-15,0 0 3 0,0 4 3 16,0 2-1-16,-2 1 3 0,2 3 0 0,-2-1 6 16,-2 5-1-16,0-1 4 0,0 2 3 15,-2 0-4-15,-3 4 0 0,1 0-1 0,-5 0-5 16,1 2-4-16,-5 2 0 0,0 0-3 16,-2 0-1-16,-2 0-13 0,2 0-18 15,-2 0-63-15,0-2-123 0,2-2-135 0,5 0-154 16,-1-4-74-16,2 0-22 0,3-3 39 15,1-3 105-15</inkml:trace>
  <inkml:trace contextRef="#ctx0" brushRef="#br0" timeOffset="68551.03">30651 10504 79 0,'-6'-7'320'16,"-2"1"65"-16,-3 2 70 0,-2 2-28 16,3 4-47-16,-3 0-46 0,-2 4-55 0,3 1-59 15,-1 3-64-15,0 1-59 0,0 1-43 16,5-1-22-16,0 2-17 0,1-1-8 0,3-3-9 15,2 1-5-15,0-1 0 0,2-3-2 16,2 0 0-16,-2-2 2 0,4-2 2 0,0-1 2 16,1-2 1-16,1-1 1 0,0-4 2 15,3 0 2-15,-3-1-1 0,3-1 1 16,-1-2-1-16,0 3-1 0,1-1 0 0,-1 3-5 16,1-1 2-16,-1 0-1 0,1 2 0 15,-1 2 0-15,-1 2 2 0,1 2 4 16,-2 0 7-16,-1 4 11 0,-1 2 13 0,0 1 3 15,-4 4 10-15,0 3-1 0,-4 3-2 16,0 2-5-16,-5 1-11 0,-1 1-3 0,-3 2-11 16,0 0-2-16,-2 0-5 0,-2-1-7 15,1 1-21-15,-1-2-66 0,-2-2-129 16,2 0-145-16,0-4-145 0,2 0-71 0,0-3-21 16,2-1 44-16,5-4 118 0</inkml:trace>
  <inkml:trace contextRef="#ctx0" brushRef="#br0" timeOffset="68782.52">30903 10761 17 0,'0'2'269'16,"-4"4"26"-16,0 3 18 0,-2 3-65 16,1 1-81-16,1 1-75 0,2 1-82 15,0 2-98-15,0-2-115 0,0 0-59 0,2 1-31 16,0-5-6-16</inkml:trace>
  <inkml:trace contextRef="#ctx0" brushRef="#br0" timeOffset="69580.69">31320 10380 25 0,'-4'-3'235'0,"2"-1"46"0,-2 2 11 16,2 0-19-16,-3 0-25 0,1 2-21 0,0 2-30 15,0 0-34-15,-3 4-36 0,3 3-32 16,-2 2-19-16,-1 3-14 0,1 3-6 16,0 2-3-16,1 2 1 0,1 2 3 15,2 2 0-15,2-3-3 0,0 3-1 0,4-2-3 16,1-2-6-16,3-2-6 0,1 0-1 16,1-2-5-16,1-1-1 0,1-3-1 0,3-4 5 15,0-1 4-15,2-4 0 0,0-2 3 16,0-4 1-16,0-4-3 0,2-2-6 0,-2-1-1 15,-2-2 2-15,-1-3 2 0,-3-1 1 16,0-2 0-16,-3-2 1 0,-4 0-5 16,0 0-6-16,-4 0-3 0,0 0-9 0,-4 0-2 15,-2-1-3-15,0 3-8 0,-5 2-24 16,-2 2-72-16,1 1-132 0,-3 3-146 16,0 3-141-16,-2 2-70 0,2 2-16 0,2 2 46 15,5 2 120-15</inkml:trace>
  <inkml:trace contextRef="#ctx0" brushRef="#br0" timeOffset="69957.45">31638 10300 65 0,'2'-2'301'0,"-2"1"49"16,2 2 55-16,2 3-26 0,-2 2-38 15,3 3-33-15,-1 5-28 0,0 1-33 16,2 2-44-16,-1 2-51 0,1 2-49 0,-2 2-40 16,1 0-31-16,-1 2-15 0,-2-2-17 15,2-1-26-15,-2-1-34 0,-2 0-39 0,0-4-38 16,0-1-31-16,-2-5-19 0,-2-1 7 16,0-3 23-16,-3-5 36 0,1-2 35 15,-3-4 41-15,-1-1 41 0,-1-5 44 0,1-3 41 16,-1-1 45-16,3-3 44 0,-1 0 19 15,1-2 6-15,3-2-14 0,1 0-24 16,4 0-32-16,0 2-31 0,4 0-26 0,3 0-18 16,1 0-12-16,5 2-13 0,0 2-10 15,4 1-8-15,0 1-2 0,4 2-2 16,0 1-5-16,2 2 3 0,0 1 1 0,3 1-3 16,-3 2-13-16,-2 0-49 0,3 1-107 15,-3 3-132-15,-2 0-155 0,0 0-95 16,-2 2-38-16,-2 1 19 0,-3 1 94 0</inkml:trace>
  <inkml:trace contextRef="#ctx0" brushRef="#br0" timeOffset="74414.54">27889 11811 63 0,'-2'0'184'0,"0"0"-5"0,2 0-21 16,-2-2-15-16,2 2-11 0,-2 0-6 0,2 0-9 16,-2 0-9-16,2 0-9 15,0 0-8-15,0 0 0 0,0-2 4 0,0 2 13 16,0 0 18-16,0-2 21 0,0 2 26 15,0 2 17-15,0 0 7 0,0 4-5 16,2 3-17-16,-2 1-25 0,2 3-36 0,0 2-31 16,0 3-29-16,0 1-21 0,2 2-10 15,-1-2-5-15,1 2-4 0,0-2-4 16,0 0-2-16,3 0 0 0,-3 0-1 0,2-2-2 16,-2-2-3-16,3 0 1 0,-3 1-2 15,2-5-4-15,-1 1-5 0,-1-3 5 16,0 1-1-16,0-5-2 0,1 1 3 15,-3 0 4-15,0-2 4 0,0-3-5 0,0 1-2 16,0-4 5-16,0-1-2 0,-2-3-1 16,2-4 1-16,0 1-4 0,1-4 2 15,-1-1 1-15,0 1 1 0,0-2-1 0,2-1-2 16,-2 1 7-16,3 2 2 0,-1-1-4 16,-2 1-3-16,2 2 0 0,-2 1 4 15,2 1-1-15,-1 1-4 0,-3 2-1 16,2 1 2-16,-2 1 2 0,2 0-3 0,-2 0 1 15,2 2 2-15,0 2 1 0,0-2 0 16,0 2-2-16,2 0 1 0,1 2-5 16,-1-2 3-16,0 2 1 0,0-2-2 15,3 0 1-15,-3 0 0 0,2-2 4 0,-1 2-4 16,1-2 0-16,-2-1 1 0,3 1-1 16,-3-2 0-16,0 2 0 0,0 0 0 15,-2 0 0-15,3 2-3 0,-3 2 2 0,2 0 1 16,0 0-3-16,3 4 0 0,-3-1 6 15,2 1-3-15,0 0-5 0,3-1 4 16,-1-1 5-16,1 0-1 0,-1 0-2 16,3-4 4-16,-1 0 6 0,1-2-2 0,0-2 3 15,-1-2 3-15,1-3 1 0,-1-1 5 16,1-3-1-16,-3 0-3 0,3-1-2 16,-5-1 1-16,1 2 0 0,-1-2-2 15,-2 1-1-15,-2 1 2 0,-2 1 1 0,0 1-2 16,-2 0-5-16,-2 1 0 0,-2 2-1 15,-1 1-5-15,1 1-12 0,-5 2-30 16,1 4-80-16,-1 2-141 0,3 2-156 0,-1 2-128 16,3-1-57-16,2 3-9 0,0 0 62 15,4-1 128-15</inkml:trace>
  <inkml:trace contextRef="#ctx0" brushRef="#br0" timeOffset="74579.29">28446 11649 189 0,'4'-2'281'16,"0"0"50"-16,1 4-14 0,1 2-21 0,-2 2-13 15,3 1-14-15,-1 5-27 0,0 3-40 16,1 0-46-16,1 4-48 0,-2 0-41 16,3 0-47-16,-3 2-78 0,1 0-98 0,1 0-110 15,3 2-128-15,-3-2-70 0,1-2-18 16,-1 0 39-16,0-2 79 0</inkml:trace>
  <inkml:trace contextRef="#ctx0" brushRef="#br0" timeOffset="75177.98">29049 11569 168 0,'2'-6'295'0,"-2"1"55"0,2 1-8 15,-2 2-2-15,2 0 7 0,1 2-9 16,-1 4-21-16,0 3-34 0,2 5-37 0,2 3-55 15,1 4-61-15,-1 4-47 0,0 2-32 16,3 1-21-16,-3 5-11 0,3-1-9 16,-3 3-6-16,0-1-6 0,1 2-16 0,-1 1-38 15,1-1-83-15,-3-2-108 0,0 1-104 16,2-5-97-16,-1-1-84 0,-1-6-15 0,-2-4 51 16,2-5 96-16,-2-5 96 0</inkml:trace>
  <inkml:trace contextRef="#ctx0" brushRef="#br0" timeOffset="75405.41">29335 11520 119 0,'4'-23'289'0,"0"4"60"0,1 5 31 16,-1 3 9-16,0 3-2 0,0 6-18 15,1 4-27-15,-1 4-45 0,0 5-60 0,2 5-71 16,1 1-60-16,-1 4-40 0,0 2-24 15,1 1-18-15,-1 3-11 0,0 2-18 16,1-1-54-16,-3 3-106 0,0 1-130 0,0 2-132 16,1-1-113-16,-5-3-49 0,0 1 17 0,0-5 86 15,0-3 119-15</inkml:trace>
  <inkml:trace contextRef="#ctx0" brushRef="#br0" timeOffset="75561.49">29303 11840 182 0,'-2'-8'262'0,"0"0"23"16,2 3-46-16,2-3-62 0,2 2-55 15,3 1-39-15,1-1-49 0,3 0-69 0,-1 0-82 16,3 1-95-16,0-1-49 0,-1 0-26 16,1 1 6-16</inkml:trace>
  <inkml:trace contextRef="#ctx0" brushRef="#br0" timeOffset="75777.3">29580 11691 9 0,'5'-2'252'16,"1"2"39"-16,-2-2 15 0,-2 2-41 15,3-2-40-15,-3 2-33 0,2 0-30 0,-2 0-23 16,2 0-24-16,1 0-24 0,-1 2-22 16,0 0-24-16,2 0-18 0,1 0-11 0,-1 2-8 15,0 0-2-15,1 1-2 0,-1 1 0 16,0 0 1-16,1-1-5 0,-3 1 2 15,2 0 2-15,1 0-4 0,-1-3-7 0,0 3-30 16,3-2-60-16,-3-2-74 0,3 0-89 16,1-2-87-16,-1-4-39 0,-1-2 6 0,3-1 46 15</inkml:trace>
  <inkml:trace contextRef="#ctx0" brushRef="#br0" timeOffset="76112.37">29919 11500 39 0,'2'-11'272'0,"0"2"65"15,-2-1 40-15,0 2-6 0,0 3-10 16,-2-1-20-16,0 2-30 0,-2 2-48 0,2 0-55 16,-2 4-57-16,-1 0-49 0,-1 4-38 15,2 3-28-15,-3 3-16 0,3 1-7 16,0 4-1-16,0 2 1 0,-1 2-1 0,3 2 1 16,0 2 3-16,0 0 2 0,2-2 2 15,2-1 5-15,0-1 3 0,3-2 0 0,1-1-2 16,2-3-5-16,3-2-5 0,0-3-5 15,1-3-3-15,1-3-3 0,2-2 2 16,0-4-2-16,-1-2-3 0,1-3 3 0,0-3-5 16,0-1-2-16,0-3 0 0,-3-1 5 15,-1-2-1-15,-1 0 0 0,-3-2 3 16,-1 2 5-16,-4-2-1 0,-2 1 1 0,-2 1 4 16,-2 0-1-16,-5 0-1 0,-1 2-6 15,-3 1-3-15,-2 1-2 0,-2 2-9 16,-2 3-30-16,0 2-93 0,-2 3-143 0,0 1-156 15,-2 4-117-15,2-1-56 0,-1 3-1 16,3 0 73-16,2 2 138 0</inkml:trace>
  <inkml:trace contextRef="#ctx0" brushRef="#br0" timeOffset="77002.37">30550 11661 135 0,'-2'-4'271'0,"-2"2"51"16,1-2-11-16,1 2-9 0,0-2-8 0,2 0-9 15,0 1-21-15,0-1-38 0,4 0-39 16,1-2-44-16,-1 3-42 0,2-3-44 15,3 0-57-15,-3 0-81 0,2 3-104 0,1 1-103 16,-1 0-108-16,-1-2-75 0,1 2-16 16,-4 2 45-16,1 0 83 0</inkml:trace>
  <inkml:trace contextRef="#ctx0" brushRef="#br0" timeOffset="77167.18">30569 11674 50 0,'-4'2'230'0,"-1"2"17"0,1-3-16 0,4 1-58 16,0 0-48-16,2 0-38 0,3-2-26 16,1 2-19-16,2-2-25 0,1 0-49 0,4 0-67 15,-3-2-92-15,1 2-48 0,-3-2-23 16,1 2-1-16</inkml:trace>
  <inkml:trace contextRef="#ctx0" brushRef="#br0" timeOffset="79704.16">29113 12394 122 0,'0'0'140'0,"2"0"-12"0,-2 0-9 15,0 0-4-15,0 0-2 0,0 0-1 0,0 0-2 16,0-2-5-16,0 2-7 0,-2-2 2 15,2 2 2-15,-2 0 8 0,-1 0 13 0,1 0 13 16,0 0 13-16,-2 2 6 0,-2 0 5 16,-3 2-6-16,1 1-9 0,-1 3-9 15,1 2-12-15,-3 3-12 0,1 2-12 0,-1 2-14 16,0 2-14-16,3 2-13 0,-1-2-14 16,3 0-12-16,0 0-13 0,4-3-7 0,0-1-4 15,2-2-2-15,2-1-7 0,2-3-2 16,2 1 3-16,3-5 1 0,-1 1-2 15,5-4-2-15,0-2 5 0,1-2-1 16,1-4-2-16,0-1-1 0,0-3 0 0,0-3 2 16,-1 0 1-16,-1-4 2 0,-2-1 0 15,-1 1 0-15,-1 0-2 0,-3 0 0 0,0 0-2 16,1 2-1-16,-3 1 1 0,0 3 2 16,-2 1 8-16,3 3 3 0,-3 1 6 15,0 2 5-15,-2 2 4 0,2 4 3 0,-2 2-3 16,0 5 1-16,-2 3-1 0,2 3-2 15,-2 4-4-15,-2 2-1 0,-1 2-2 0,1 2-8 16,-2 1-3-16,-3 1-2 0,1 2 1 16,-5 1-6-16,0 1-1 0,-1-1-3 15,-1 3-10-15,-2-3-19 0,0 0-55 0,0-1-103 16,0-2-121-16,2-3-116 0,3-3-110 16,1-3-42-16,2-5 18 0,3-5 88 0,2-3 112 15</inkml:trace>
  <inkml:trace contextRef="#ctx0" brushRef="#br0" timeOffset="80110.07">29449 12383 38 0,'-2'-10'260'16,"0"2"50"-16,0 3 32 0,-2 3-27 0,-1 0-28 15,1 4-25-15,-2 3-27 0,-1 3-35 16,1 2-39-16,-2 3-32 0,1 0-29 16,1 3-23-16,2-1-21 0,-1 0-15 15,1 0-12-15,2-1-11 0,2-3-8 0,0 0-3 16,0-1-7-16,2-2 2 0,2-3 3 16,-1-1 0-16,1 0 0 0,2-4-4 0,1-2 2 15,-1-2-1-15,0-2-1 0,3-1 0 16,-1-3-1-16,1 1 3 0,-1-1-2 15,1 3 3-15,-1-1 0 0,0 0 7 0,1 3 12 16,-1 1 14-16,1 2 18 0,-3 2 13 16,1 2 9-16,-3 4 4 0,0 1-5 0,-2 3-9 15,0 1-14-15,-4 4-14 0,0 4-12 16,-2 2-15-16,-3 2-7 0,-1 2-3 16,-3 0-5-16,1 1-1 0,-1 3-8 0,-1-2-36 15,-3-1-99-15,2 1-133 0,0 0-134 16,1-1-116-16,-1-3-53 0,2 0 5 0,3-4 82 15,4-4 121-15</inkml:trace>
  <inkml:trace contextRef="#ctx0" brushRef="#br0" timeOffset="80309.25">29690 12611 213 0,'0'-2'357'0,"0"4"53"16,0 2 17-16,0 2-82 0,3 1-84 0,-3 3-73 16,2-1-65-16,0 3-101 0,0 1-116 15,0-2-121-15,2 3-127 0,-2-1-69 16,1 0-31-16,1-1 29 0,-2-3 72 0</inkml:trace>
  <inkml:trace contextRef="#ctx0" brushRef="#br0" timeOffset="80628.23">29966 12392 6 0,'0'-9'310'0,"0"3"68"0,-2 0 56 0,-1 2-22 16,1 2-63-16,-2 4-65 0,2 2-57 15,-2 4-46-15,-1 3-46 0,1 4-25 16,2 3-21-16,-2 2-14 0,2 3-15 0,2 0-18 15,0-2-8-15,0 0-7 0,2 0-1 16,2-4 1-16,0 0 0 0,1-3-1 0,1-1 3 16,2-3 5-16,-1-3-1 0,1-1-2 15,3-4-1-15,-1-4-3 0,1-2-3 16,0-4-5-16,1-3-7 0,-1-2-4 0,-1-3-4 16,1-3-2-16,0 0 0 0,-5-2-3 15,0 0 2-15,-1 0 2 0,-3 1 1 0,-2-1 3 16,-2 2-1-16,-3-1 2 0,1 5-3 15,-4 2-11-15,-1 1-47 0,-4 3-117 16,1 3-149-16,-1 4-163 0,-2 2-85 0,3 2-37 16,-1 2 23-16,2 0 101 0</inkml:trace>
  <inkml:trace contextRef="#ctx0" brushRef="#br0" timeOffset="81007.28">30194 12222 129 0,'4'0'367'16,"-1"2"61"-16,1 0 62 0,2 0-28 0,1 4-77 15,-1 0-75-15,0 3-52 0,3 3-51 16,-1 1-55-16,3 4-47 0,-3 2-36 16,3 2-27-16,-3 0-18 0,1 2-15 15,-3 0-16-15,3 0-23 0,-5-2-43 0,0-2-57 16,0 0-67-16,-4-2-57 0,0-2-42 15,-2-4-15-15,0-1 14 0,-4-2 38 16,-1-5 55-16,-1-3 58 0,-1-3 47 0,-1-3 36 16,-3-2 25-16,3-3 20 0,-3-1 16 15,2-3 14-15,1 0 17 0,-1 0 20 0,5-1 24 16,-1 1 25-16,5 0 30 0,0 2 30 16,4-3 27-16,0 3 20 0,5 0 11 0,3 1 6 15,1 1-7-15,4-1-24 0,2 3-31 16,2 1-30-16,2 1-34 0,0-1-28 15,0 2-26-15,2 3-22 0,-1 1-67 0,-1 0-120 16,-2 4-143-16,0 0-155 0,-4-1-76 16,0 3-35-16,-3 2 31 0,1 0 103 0</inkml:trace>
  <inkml:trace contextRef="#ctx0" brushRef="#br0" timeOffset="82153.6">28596 13261 19 0,'2'0'145'0,"0"-2"-10"0,3 0-24 15,1 0-11-15,0 0 8 0,5 0 16 16,2-2 19-16,1-1 10 0,3-1 11 0,7 0 2 16,1-1 5-16,5-1 4 0,4 0 0 15,4 1 8-15,6-3 11 0,3 3 7 0,3-3-5 16,3 1-16-16,5-1-13 0,1 1-27 16,4-3-29-16,3-1-29 0,2-3-19 0,4 3-11 15,4-2-11-15,2-2-7 0,3 0-8 16,1-1-3-16,5 1-5 0,4-2-5 15,0 2-6-15,0 0 3 0,2 0 0 0,-4 0 2 16,0 1-3-16,-4 1 5 0,-3 0 0 16,-1 0-1-16,-3 1-4 0,-4-1 5 15,-4 2 6-15,-5 0-4 0,-3-1 2 0,-5 1 4 16,-4 0 4-16,-7 1-8 0,-1 3-3 16,-7-3-4-16,-4 3-2 0,-5 1-3 15,-3 0-6-15,-5 1-1 0,-4 1 1 0,-2 2 3 16,-3 0-2-16,-1 1-5 0,-5 1-3 15,1 0-9-15,-5 2-17 0,-2 0-24 0,-4 0-54 16,-1 2-110-16,-1 1-135 0,2 1-147 16,-3 0-79-16,1 0-26 0,-2 0 27 15,-1-2 100-15</inkml:trace>
  <inkml:trace contextRef="#ctx0" brushRef="#br0" timeOffset="87615.22">28732 13606 94 0,'0'-2'125'0,"-2"2"0"0,2-2 0 16,-3 2-4-16,3-2-3 0,-2 2 0 0,2 0-4 16,-2 0-5-16,2 0-5 0,-2 0-6 15,2-2-7-15,0 2-10 0,0-2-7 16,0 2-4-16,0-2-5 0,0-2 1 16,2 0 0-16,-2 1-1 0,2-3 0 0,3 0 1 15,-3 1-3-15,2-3-3 0,0 0-1 16,2 1-3-16,-1-1-6 0,1 0-7 0,3 1-9 15,-1-1-4-15,0 1-8 0,1-1-5 16,-1 2-3-16,1 0-4 0,-1 3-2 0,1-1-3 16,-1 0 3-16,-1 2-4 0,1 2 3 15,-2 0 8-15,1 0 12 0,-1 2 12 16,-2 2 10-16,3 2 13 0,-3 1 6 0,0 5 0 16,0-1-9-16,1 4-6 0,-3 2-8 15,-2 3-6-15,0 0-8 0,0 3-5 0,0 0 0 16,-2 2-3-16,0 0-2 0,-3-1-2 15,3 1 5-15,-2-4 3 0,2 0 2 16,0-4 4-16,2-1-3 0,0-3 2 0,2 0-8 16,0-3 2-16,4-1-5 0,1-1-5 15,1-2-1-15,1-3 1 0,3-1-3 16,1-2-5-16,0-2-1 0,4 0 0 0,0-3 0 16,-1-1-4-16,1-2-12 0,2 1-42 15,-2-1-87-15,2-1-118 0,0-3-117 16,1 1-130-16,-4-1-56 0,4-3 5 0,-4 0 64 15,1 0 108-15</inkml:trace>
  <inkml:trace contextRef="#ctx0" brushRef="#br0" timeOffset="87892.33">29413 13276 195 0,'0'-6'234'0,"2"2"-6"16,-2 3-10-16,2-1-1 0,-2 0 13 16,3 4 18-16,-1 1 9 0,0 3-3 15,2 2-11-15,-2 3-26 0,2 3-38 0,-2 1-43 16,3 0-38-16,-1 4-30 0,0 0-24 15,-2 2-21-15,3 2-48 0,-3 0-87 0,0 2-98 16,0-3-102-16,0 3-101 0,-2-2-79 16,0-2-11-16,0-2 56 0,0-4 82 15</inkml:trace>
  <inkml:trace contextRef="#ctx0" brushRef="#br0" timeOffset="88094.53">29371 13489 203 0,'2'-5'261'0,"0"-3"29"16,2 2-8-16,1-1-5 0,3-1-8 0,1 0-17 15,3 1-28-15,1-1-43 0,2-1-49 16,0 1-46-16,1 0-34 0,4 1-37 16,-4 1-77-16,1-2-97 0,0 5-112 0,-2-1-109 15,-2 0-57-15,-3 2-15 0,1 0 46 16,2 2 84-16</inkml:trace>
  <inkml:trace contextRef="#ctx0" brushRef="#br0" timeOffset="90454.78">30171 13244 76 0,'0'-2'233'0,"0"0"37"16,0 0-21-16,2 2-10 0,-2 2 4 15,2 2 3-15,-2 3-3 0,2 3-10 0,-2 1-18 16,2 4-27-16,1 3-44 0,-1-1-36 16,0 4-35-16,0 0-24 0,0 0-18 15,2 1-15-15,-2 1-9 0,3-2-36 0,-3 2-64 16,2 0-79-16,-2-2-80 0,2 0-74 16,-2-2-77-16,3-2-40 0,-1-4 26 0,0-3 60 15,0-2 68-15</inkml:trace>
  <inkml:trace contextRef="#ctx0" brushRef="#br0" timeOffset="90829.31">30482 13171 102 0,'-2'-11'223'0,"0"-1"26"0,0 5-18 16,-2 3-21-16,-1 2-11 0,1 2-5 0,0 6-11 15,-3 3-18-15,1 5-15 0,0 3-10 16,-1 4-9-16,1 2-12 0,0 3-14 0,2 1-8 16,-1 1-15-16,1 1-6 0,0-2-9 15,2-1-4-15,2 1-4 0,0-4 0 16,2 0-2-16,2-4-7 0,2 0-8 0,1-2-9 16,1-2-11-16,3-3-9 0,-1-1-6 15,1-3 0-15,2-4-1 0,-1-1-3 0,1-3 1 16,0-2-1-16,-1-1-1 0,1-3-2 15,0-2 2-15,-3-1 3 0,-1-3 1 16,-1 1-2-16,-1 1-3 0,-3-1 3 0,0 1 2 16,-4 3-1-16,-2-1 3 0,-2 4 7 15,-3 1 5-15,-1 3-5 0,-5 3-5 16,-1 3 0-16,-3 4-5 0,-5 1-18 0,1 4-45 16,-2 2-98-16,0 2-114 0,2 1-136 15,1-1-98-15,4-2-40 0,1-4 14 16,2-2 84-16,5-1 107 0</inkml:trace>
  <inkml:trace contextRef="#ctx0" brushRef="#br0" timeOffset="91356.52">31384 12386 42 0,'0'-5'266'15,"-2"1"57"-15,0 2 31 0,-1-2-34 0,1 2-31 16,2 0-36-16,-2 2-43 0,2-2-52 16,0 2-41-16,0-2-43 0,2 2-58 15,0 0-78-15,1 0-91 0,1 2-92 0,0 0-104 16,2 0-64-16,-1 0-9 0,-1 2 40 15,-2 2 70-15</inkml:trace>
  <inkml:trace contextRef="#ctx0" brushRef="#br0" timeOffset="91491.21">31394 12459 119 0,'-2'2'228'0,"0"0"19"15,0-2-49-15,0 1-45 0,2-1-38 0,2 2-31 16,0-2-24-16,0 0-23 0,5 0-42 15,-1 0-62-15,2-2-97 0,1 2-61 16,2-1-30-16,-3-1-12 0,-2 2 17 0</inkml:trace>
  <inkml:trace contextRef="#ctx0" brushRef="#br0" timeOffset="101024.09">31983 12112 108 0,'-4'0'179'16,"1"-2"-19"-16,-1 2-13 0,2-2-3 15,-2 2 4-15,2-2 4 0,-2 2-3 16,1 0-10-16,1 0-16 0,0 0-18 0,0 2-16 16,0 0-17-16,2 4-9 0,-2 0-7 15,2 1 0-15,0 3 8 0,2 1 8 0,0 2 5 16,0 5 2-16,0-1-5 0,3 2-6 16,1 2-10-16,0 0-15 0,1 2-10 15,1-1-9-15,-2 1-7 0,1 0-3 0,-1 0-7 16,0 0 0-16,-1-2-2 0,-3-2 2 15,2 0-1-15,-2-4-3 0,-2 0-3 16,0-1-14-16,0-3-19 0,-2-1-28 0,-2-3-31 16,0-1-29-16,-1-4-20 0,-1-4-12 15,-2-2 4-15,1-3 14 0,1-5 19 0,-1-1 25 16,1-2 19-16,2-4 21 0,0-1 16 16,2 0 11-16,-1 0 13 0,3 1 12 0,3 0 9 15,1 2 11-15,0 2 7 0,2 0 5 16,3 1 1-16,-1 3-3 0,3 0-6 15,-1 1-8-15,3 2-24 0,2 3-46 0,0 1-66 16,0 0-94-16,2 0-49 0,-3 2-24 16,3 2 2-16</inkml:trace>
  <inkml:trace contextRef="#ctx0" brushRef="#br0" timeOffset="101163.43">32470 12289 145 0,'0'10'196'16,"0"-3"-15"-16,0 3-57 0,0-1-43 0,0 1-34 16,0-1-37-16,0 1-57 0,0-1-78 15,2 1-44-15,-2-2-20 0,0-1-8 16</inkml:trace>
  <inkml:trace contextRef="#ctx0" brushRef="#br0" timeOffset="101537.7">32664 12097 119 0,'-2'-6'253'0,"-2"2"34"0,0 0-13 16,2 3-44-16,2 1-20 0,-2 1-8 0,2 5-11 15,0 0-14-15,0 3-20 0,0 3-28 16,0 1-34-16,2 2-31 0,0 3-24 0,0-1-18 15,0 2-11-15,2 0-8 0,-2 0-9 16,3 0-9-16,-3-2-16 0,0-2-22 0,0-1-19 16,-2-1-18-16,0-2-15 0,0-1-17 15,-2-3-6-15,0-1 1 0,-2-2 3 0,-3-2 13 16,1-2 15-16,-3-2 22 0,1-4 22 0,-1-1 17 16,1-3 16-16,-1-1 18 0,1-1 12 15,4-1 14-15,0-2 13 0,4 1 14 0,0 1 7 16,2 0 3-16,2-1-1 0,2 3-9 15,3 1-9-15,-1 1-11 0,5 1-12 0,-3 1-24 16,3 1-35-16,2 2-49 0,0 0-59 0,0 2-64 16,2-1-65-16,2-1-22 0,-2 0 12 15,2 0 35-15</inkml:trace>
  <inkml:trace contextRef="#ctx0" brushRef="#br0" timeOffset="101817.38">32946 12078 198 0,'4'-4'236'0,"0"0"7"16,-1 0 5-16,-1 2 5 0,-2 0-3 0,-2 2-9 15,-1 4-17-15,1 0-26 0,-2 4-27 16,0 3-28-16,0 2-25 0,-1 5-21 0,3-1-22 16,0 2-16-16,2 2-13 0,0 0-15 15,4 0-11-15,1 0-9 0,1-2-4 0,0 0-5 16,5 0-2-16,-1-4 1 0,3 0-1 0,0-1 3 16,2-5-1-16,2-1 2 0,0-3-1 15,-1-3-2-15,4-4-1 0,-4 1 3 0,3-5 3 16,-2-2 7-16,-2 1 15 0,0-5 17 15,0 1 13-15,-2-3 8 0,-3 1 8 0,-1-4-2 16,-1 0-7-16,-4-2-11 0,1 0-13 0,-5-2-7 16,-3 0-9-16,-1 0-8 0,-4 0-7 15,-3 0-3-15,-2 0-4 0,-3 2-3 0,-4 2-13 16,-1 2-22-16,-4 1-56 0,0 5-99 16,-1 1-112-16,1 0-122 0,-3 3-98 0,3 1-35 15,2 2 25-15,-3 0 80 0,3 2 107 0</inkml:trace>
  <inkml:trace contextRef="#ctx0" brushRef="#br0" timeOffset="110673.14">30681 15876 98 0,'0'-2'168'0,"0"2"-23"0,0-2-20 0,0 2-13 15,0-1-6-15,0 1-5 0,0 0-2 16,0 0-2-16,0 0-8 0,0 0-10 0,0 0-8 15,0 0-7-15,0 0-5 0,0 0-4 16,0 0 3-16,0 0 5 0,0 0 10 0,0 1 8 16,0-1 11-16,2 2 12 0,-2 2 12 15,2 0 6-15,0 4 4 0,3 1-6 0,-3 4-6 16,2 1-11-16,0 3-9 0,3 0-11 16,-3 2-11-16,2 0-4 0,1 2-6 0,1-2-6 15,-2 2-13-15,1-2-8 0,-1 2-8 16,0-2-9-16,1 0-10 0,-1-2-4 15,-2 1-1-15,1-1-3 0,-1-2-1 0,-2-2-1 16,0 1-2-16,0-1-10 0,-2-2-13 0,-2 1-21 16,-2-3-17-16,0-1-23 0,-1-2-16 15,-1-1-12-15,-2-3 1 0,-1-2 7 0,1-2 14 16,-3-1 18-16,-2-5 17 0,3-2 21 16,-3 1 11-16,2-4 11 0,1-1 5 15,-1-1 5-15,3 0 4 0,4-2 2 0,-1 1 6 16,3-1 7-16,2 0 9 0,2 0 8 0,3 0 3 15,1 2 2-15,2-3-5 0,3 3-4 16,2 0-9-16,-1 2-17 0,3-1-41 0,2 1-75 16,0 1-81-16,0 3-101 0,0 1-84 15,0 1-36-15,-2 1 16 0,-1 2 57 16</inkml:trace>
  <inkml:trace contextRef="#ctx0" brushRef="#br0" timeOffset="110830.37">31132 15954 25 0,'0'6'237'0,"0"2"36"16,0-1 13-16,-2 1-38 0,0 1-42 15,0-1-37-15,-1 2-34 0,1-1-35 0,0 3-60 16,2-3-75-16,0 3-82 0,0-1-93 16,2-2-79-16,-2 1-39 0,2 0 2 0,1-3 36 15</inkml:trace>
  <inkml:trace contextRef="#ctx0" brushRef="#br0" timeOffset="111186.49">31358 15764 245 0,'0'-6'348'0,"0"2"46"16,3 1-8-16,-3 3-43 0,2 0-36 0,2 3-32 15,-2 1-29-15,2 4-28 0,0 1-31 16,1 5-37-16,1-1-42 0,-2 2-36 0,3 2-28 16,-3 1-20-16,2 1-10 0,1 2-15 15,-1-2-21-15,-2 2-33 0,0-2-36 0,-1-2-42 16,-3 0-38-16,0-2-30 0,0-2-19 0,-3-1 0 16,-1-3 15-16,0-1 29 0,-5-4 36 15,1-2 35-15,-3-2 35 0,1-4 32 16,-1-2 32-16,1-1 31 0,-1-5 23 0,3 1 28 15,1-5 25-15,1 1 18 0,4 0 12 0,0 0 0 16,4 0-3-16,0-1-16 0,2 1-19 16,2 2-22-16,3 1-20 0,-1-1-31 15,1 2-55-15,4 1-76 0,-3 2-83 0,5 1-90 16,0-1-100-16,0 1-50 0,-1 1 9 16,1-2 50-16,-2 2 69 0</inkml:trace>
  <inkml:trace contextRef="#ctx0" brushRef="#br0" timeOffset="111510.65">31691 15653 199 0,'2'-3'283'0,"0"3"38"0,-2 0-2 0,0 1-1 15,0 5-3-15,-2 4-9 0,0 1-19 16,0 4-31-16,0 4-46 0,-1 0-48 0,3 4-43 16,0 0-38-16,0 0-28 0,3 2-17 15,1-2-11-15,0 0-11 0,2-1-1 16,1-3-2-16,1 1 2 0,3-5 0 0,1-2 0 15,1-1 5-15,0-3-1 0,4-3-1 0,0-4-1 16,0-2-2-16,2-2-4 0,-2-4 1 16,2-3-3-16,-2-1-4 0,2-3-1 15,-2-1 4-15,0-3 4 0,-1 0-5 0,-1-4 2 16,-2 0 0-16,-2-2-3 0,-3 0 1 16,-2-1-3-16,-1-1-1 0,-5 0-2 0,-3 0 3 15,-1 2 4-15,-2 1-2 0,-3 1-4 0,-3 2 4 16,-3 1-5-16,-4 5-16 0,-2 0-45 15,-5 3-100-15,-1 5-123 0,-3 1-131 16,-4 2-110-16,-2 4-49 0,2 0 11 0,-2 1 81 16,5 3 114-16</inkml:trace>
  <inkml:trace contextRef="#ctx0" brushRef="#br0" timeOffset="112523.19">27216 17701 74 0,'-2'-2'248'0,"0"0"18"0,0 1-11 0,0 1-76 15,2-2-62-15,-2 2-49 0,2-2-34 16,-3 2-35-16,3 0-40 0,0 0-52 0,0 0-68 16,3 2-60-16,1 0-27 0,-2-1 0 0</inkml:trace>
  <inkml:trace contextRef="#ctx0" brushRef="#br0" timeOffset="112708">27229 17808 59 0,'-7'4'243'0,"1"-2"20"0,2-2-18 15,2 0-59-15,2 0-45 0,2-4-36 16,2 0-27-16,2-2-13 0,1 1-8 0,3-3-9 16,1-2-16-16,2 3-25 0,1-3-47 15,1 3-68-15,2-1-89 0,-2 2-65 16,-2 1-34-16,-1-1-4 0,-1 2 30 0</inkml:trace>
  <inkml:trace contextRef="#ctx0" brushRef="#br0" timeOffset="132664.18">28035 17522 15 0,'0'-2'209'15,"-2"0"23"-15,0 2-10 0,0-2-29 0,0 2-21 16,0-1-11-16,0 1-12 0,-1-2-11 0,1 2-16 15,2-2-20-15,-2 2-19 0,2 0-21 16,-2 0-16-16,2 0-8 0,-2 2-6 0,2 0-3 16,-2-1 0-16,0 5 6 0,0 0 9 15,-3 3 8-15,3 1 9 0,-2 3 9 16,0 3 6-16,0 1 7 0,-1 2 6 0,3 4 0 16,-2 1 2-16,2 3-1 0,2 4-4 15,0 1-10-15,2 2-11 0,2 0-12 16,0 1-10-16,5-3-6 0,2-1-8 0,1-5-6 15,3-1-2-15,2-2-2 0,4-6-2 16,0-2-4-16,3-3-2 0,1-5 2 16,-2-3-2-16,3-4 2 0,-1-4-2 15,-2-3 2-15,-1-5 0 0,-1-3 1 16,-4-2 7-16,-3-4 3 0,-3-2 3 0,-3-4 6 16,-1 1 2-16,-7-3-1 0,-2-1-2 15,-3-1-6-15,-3 1-5 0,-3-3-8 0,-1 1-2 16,-1 0-5-16,-4 1-5 0,0 3-2 15,0 3 0-15,0 0-10 0,0 4-20 0,-2 2-35 16,2 4-94-16,3 1-125 0,-1 7-129 0,4 1-117 16,1 6-49-16,1 2 0 0,5 4 74 15,0 3 117-15</inkml:trace>
  <inkml:trace contextRef="#ctx0" brushRef="#br0" timeOffset="132816.93">28567 17665 89 0,'6'6'303'0,"-2"3"35"0,0 1 26 15,1 3-77-15,-1 1-80 0,0 1-65 0,2 2-47 16,-1 2-44-16,1 2-65 0,2 0-81 16,1 2-96-16,-1-2-98 0,1 2-53 15,-1-3-18-15,-1 0 27 0</inkml:trace>
  <inkml:trace contextRef="#ctx0" brushRef="#br0" timeOffset="133584.54">29022 17393 98 0,'-5'-2'182'0,"1"0"-23"15,2 2-25-15,-2 0-11 0,2 0-7 0,-3 2-2 16,1 0-3-16,-2 1 0 0,2 1-4 16,-3 4-1-16,1 0-1 0,0 1-5 0,-3 4-1 15,3 1 0-15,-3 3-1 0,3 0-4 16,-3 4-4-16,3 0-1 0,0 4-4 0,-1-1-5 15,3 5-7-15,0-2-8 0,0 1-4 16,4 1-5-16,0-1 4 0,4 1 7 0,2-2 13 16,5-4 8-16,2-3 5 0,1 0-1 15,3-7-12-15,5-2-16 0,1-3-16 0,2-4-15 16,3-4-10-16,-1-4-3 0,-1-4-5 16,1-3-1-16,-1-2 0 0,-3-3 0 0,-2-3-1 15,-2 0 0-15,-2-2 8 0,-2-2 2 0,-5 2 4 16,-1-1 5-16,-5-3 4 0,-2 0 2 15,-4 0-5-15,-4-1-2 0,-3-1-6 16,-1-2-5-16,-3 3-7 0,-2-1-4 0,-2 0-2 16,-2 4-5-16,-2 1-2 0,0 3 2 0,0 3-4 15,0 1-11-15,-1 4-18 0,-1 1-37 0,2 3-82 16,2 1-117-16,0 2-116 0,4 0-133 16,2 4-58-16,3-2 0 0,1 2 57 0,3 2 107 15</inkml:trace>
  <inkml:trace contextRef="#ctx0" brushRef="#br0" timeOffset="135221.79">29462 17261 104 0,'0'0'206'0,"-2"0"2"0,2 0-16 0,-2 0-17 16,2 2-9-16,-2-2-10 0,2 2-9 15,-3 0-11-15,1 2-11 0,0 1-11 0,0 3-8 16,0 0-3-16,0 3-5 0,0 1-3 15,2 3-6-15,-2 2-5 0,2 2-5 0,-3 2-6 16,3 0-9-16,3 2-8 0,-1 2-7 0,0-1-7 16,0 1-7-16,2 2-2 0,3-1-4 15,-1-1 0-15,0 0 0 0,3 0 4 0,1-4 3 16,3 0 1-16,0-4 10 0,2-2 6 0,-1-4-1 16,1 1-5-16,2-5 1 0,0-3-3 15,2 0-11-15,-2-4-8 0,2-4-4 0,-2 0 1 16,0-3-2-16,-2-3-5 0,0-1-2 0,-1-2 5 15,-1-3 0-15,-2-1-1 0,-1 0 1 16,-3-2 3-16,-1-2 5 0,-4-2 0 0,-2-2 1 16,-4 1-1-16,0-5 2 0,-5 0-3 15,1-1-5-15,-3 0-5 0,-2-3-1 0,-1 3-2 16,-1 1-8-16,0 0-1 0,-2 5 2 0,0-1-6 16,0 4-5-16,0 0-3 0,0 4-7 15,0 4-20-15,0-1-42 0,0 5-83 0,3 1-109 16,-1 4-114-16,2 0-117 0,3 1-64 15,-1 1-3-15,2 2 62 0,3 0 100 0</inkml:trace>
  <inkml:trace contextRef="#ctx0" brushRef="#br0" timeOffset="136523.56">29913 17231 6 0,'-2'-4'197'0,"2"0"22"0,0 0-18 0,2-1-31 16,0 1-22-16,0-2-15 0,2 0-7 0,0-1-5 16,1 1-8-16,1 0-10 0,2 1-9 15,-1-1-12-15,1 0-13 0,3 2-17 0,-3-1-10 16,3 1-11-16,-3 2-12 0,3 0-8 15,-3 0-5-15,3 2-1 0,-2 0-1 0,1 2-2 16,-1 0 3-16,-1 0 3 0,-2 4 3 0,3-1 6 16,-3 3 11-16,-2 3 13 0,1 3 13 15,-3 1 12-15,-2 2 12 0,-2 4 15 0,0 4 6 16,-3-1 12-16,-1 3 11 0,0 0 7 16,-1 1 2-16,1-1-7 0,2 0-10 0,-1-1-18 15,3-1-20-15,2-2-19 0,2-2-11 0,3-2-12 16,1-2-9-16,5-3-7 0,-1-1-3 15,5-4-6-15,0-1-7 0,2-2-7 0,2-4-23 16,2-2-55-16,-2-2-102 0,4 0-118 0,1-2-129 16,-3-2-103-16,2 1-36 0,-2-3 21 15,0 0 85-15,3 1 112 0</inkml:trace>
  <inkml:trace contextRef="#ctx0" brushRef="#br0" timeOffset="136989.13">30664 17143 84 0,'-10'-8'319'0,"-3"3"54"0,-2-1 57 0,2 4-29 15,-1 2-41-15,-1 2-45 0,0 2-36 0,-2 2-45 16,2 1-48-16,0 3-51 0,1 1-48 15,-1 2-34-15,2 1-22 0,2 1-11 0,1-2-7 16,3 3-7-16,1-3-2 0,2 0-2 0,2-1 0 16,0-1-2-16,2-1 0 0,2-3 1 15,2 1-3-15,2-4 1 0,1 0-3 0,-1-4 4 16,3 0-3-16,-1-2 0 0,0-2 3 16,1-2 0-16,-1-2 3 0,1-1-1 0,-1-1 3 15,1 1-1-15,-1-1-1 0,1-1-3 0,-3 1 0 16,3 3 0-16,-3-1 0 0,2 1 0 0,-1 1 0 15,-1 2 7-15,0 0 0 0,1 2 3 16,-1 2 6-16,0 2 3 0,1 0 4 0,-1 4-1 16,1 0 0-16,-1 1 3 0,-2 3-1 15,0 1 2-15,1 1-2 0,-3 1 3 0,0 2 0 16,-4 2-3-16,0 2-4 0,-5 2-7 0,1 0-5 16,-5 4-1-16,1-2-4 0,-5 4-2 15,0-3-3-15,-4 3 3 0,0 0-3 0,0-1-14 16,-2-1-23-16,-3 0-52 0,3-4-103 15,-2 2-128-15,4-2-133 0,-2 0-96 0,4-2-36 16,0-2 23-16,2-2 89 0,7-2 120 0</inkml:trace>
  <inkml:trace contextRef="#ctx0" brushRef="#br0" timeOffset="137437.55">30908 17116 123 0,'0'-3'239'0,"2"1"26"0,-2-2 6 0,2 0 7 0,-2 0 12 16,2 0 12-16,-2 1 5 0,2-1-9 16,-2 2-27-16,2 2-35 0,-2 0-42 15,2 0-38-15,3 4-40 0,-3 1-31 0,2 5-22 16,2 1-11-16,-2 7-13 0,3 1-8 0,-3 3-7 15,2 3-5-15,-1 2-6 0,1 1-6 0,-2 3-1 16,3-1-3-16,-3 1-1 0,2-1-11 16,-2-1-14-16,1 0-38 0,-1-3-88 0,-2-1-123 15,2 2-127-15,0-3-125 0,1 1-60 16,-1-2 1-16,-2-2 67 0,0-4 112 0</inkml:trace>
  <inkml:trace contextRef="#ctx0" brushRef="#br0" timeOffset="137699.47">31001 17267 79 0,'-11'-15'250'0,"1"3"46"16,-1 1 10-16,0 1-13 0,1 3-15 16,-3 1-15-16,-2 2-17 0,0 4-25 0,1 2-37 15,-3 2-42-15,-2 2-37 0,2 3-27 16,-2 1-26-16,2 1-10 0,0 0-9 0,2 3 1 15,2-3 9-15,3 3 1 0,1-3 8 0,5-1-1 16,2 1-3-16,2-1-1 0,2-3-4 16,4 1-2-16,3-1-5 0,-1 1-3 0,5-4-6 15,2 2-6-15,0-5-7 0,2 1-14 16,-1 0-35-16,1-2-82 0,0 2-106 0,2-2-120 16,-2 2-134-16,2-2-68 0,-2 2-11 0,-2-2 55 15,0 0 97-15</inkml:trace>
  <inkml:trace contextRef="#ctx0" brushRef="#br0" timeOffset="138989.77">27595 17358 15 0,'2'0'191'0,"-2"0"18"0,0 2-23 15,2 0-16-15,-2 2-6 0,2 2 0 16,0 1 6-16,1 3 8 0,1 1 8 0,0 5 1 16,0 1 1-16,5 4-6 0,-3 3-7 15,3 7-9-15,1 3-16 0,1 4-20 0,-1 4-25 16,3 6-23-16,0 1-14 0,2 3-22 16,-1 1-15-16,1-1-8 0,0-1-10 15,0 0-5-15,-3-1-15 0,3-2-19 16,-2-3-45-16,-2 1-79 0,-1-2-83 15,1-2-89-15,-3-4-82 0,-1-4-72 0,-1-2-1 16,-2-5 49-16,-2-2 73 0</inkml:trace>
  <inkml:trace contextRef="#ctx0" brushRef="#br0" timeOffset="140541.14">27567 17433 42 0,'0'2'83'16,"0"-2"-1"-16,5 1 8 0,-1-1 9 16,0 2 8-16,3-2 6 0,1 0 1 0,3 0 2 15,1 0 0-15,1 0 0 0,4 0 4 16,0 0 0-16,4 0-3 0,2 0-5 15,1 0-7-15,1-2-1 0,2 2-6 0,1-1-3 16,2-1 1-16,1-2 6 0,3 2 9 0,2-2 18 16,4-2 21-16,3 1 8 0,3-3-6 15,5 0-12-15,4-1-20 0,2-2-31 0,5-1-37 16,1 1-24-16,3-3-10 0,2 1-3 0,4 0-5 16,2-3-3-16,4 1-2 0,0 0 1 15,5 0 3-15,1-2-4 0,1-1-3 0,0 1 0 16,2 0 2-16,1-2-3 0,1 2-1 15,2 0 0-15,-2 0 3 0,-2-1-1 0,-2 3-1 16,-1 2 1-16,-3 0-4 0,-3-1 2 0,-2 3-3 16,-2 1 0-16,-2 1 0 0,-4-1 0 15,-2 3 1-15,-5-1 1 0,-2 2 1 0,-4-1 4 16,-2 1-1-16,-2 0 0 0,-4 1 4 16,-1-1 0-16,-3 0-1 0,-1 0 0 0,-2 1-3 15,0-3 0-15,-1 0 0 0,-1 1 0 0,-2-3-1 16,2 1-2-16,-2-1 4 0,0 1 1 15,-2-1-2-15,-1 1 0 0,1 1 3 0,-2-2-3 16,-2 3-1-16,-3 1-2 0,1-1 2 16,-5 1 0-16,-2 2 0 0,0 0 0 0,-4 0 0 15,0 1 0-15,-2 1-1 0,-2 0-2 0,-3 2 0 16,1-2 5-16,-1 2-2 0,-1 2 4 16,-3-2 3-16,1 2 1 0,-1 1 2 0,0 1-5 15,-1 2 0-15,-1 0-3 0,0 1-3 16,0 1 1-16,-2 0-2 0,3 1 0 0,-3 3 5 15,0-1-6-15,0 0 1 0,2 1 1 0,-2 1 0 16,3 0 4-16,-3 3 1 0,2-3 1 16,-2 2-3-16,2 1 1 0,0 1 2 0,1 0-2 15,-1 2-4-15,0 0 3 0,2 2-3 0,-1 2 1 16,1 0-2-16,-2 1 0 0,3 3-1 16,-1 2-1-16,0 1 1 0,1 1 3 0,-1 1-1 15,0 0 1-15,1 3 0 0,1-3 3 16,-1 2-3-16,-1-1 0 0,0 1 0 0,1-2 0 15,-1 3-2-15,0-3-1 0,1 0 2 0,-3-1-1 16,2-1 0-16,-2 1 0 0,1-1 2 16,-1-1-1-16,-2-2 2 0,0-1 4 15,0-3-1-15,-2 0-5 0,-2-2 1 0,0 0 3 16,0-4-1-16,-2 0-7 0,-3 0 3 16,1-1 3-16,0-3-2 0,-3-2-1 15,-1 1 0-15,-1-1 2 0,-2-1-1 16,-1-1 1-16,-1 1 2 0,-2-3-4 0,0 1 1 15,-4 0-1-15,0-1 2 0,-5-1-2 16,1 2 0-16,-5-3 5 0,-2 3 1 16,-4 0 1-16,0-1-5 0,-4 1 5 15,-2-2-4-15,-3 1-4 0,-1 1 1 0,-3-1-1 16,-2 3 4-16,1-2-2 0,-6 1 5 16,1 1-1-16,-2-1-3 0,-2 1-1 15,0-1-1-15,-5 1-1 0,1-1 1 0,-3 1 2 16,-2 1 1-16,1-1 3 0,-1-1 0 15,-2 1 3-15,0-1-3 0,-2 1 2 16,0-3 2-16,0-1-3 0,0 2 2 16,0-3-4-16,3 3 2 0,-3-2-4 0,2-1-2 15,-2 3-2-15,0-2 0 0,0 0 1 16,0 1 0-16,0-1 0 0,0 0 0 16,0-1 4-16,2 1-4 0,2 0 1 15,1 1-1-15,-1-1 1 0,0 2 2 0,3-1-2 16,-1 1 0-16,0 0-1 0,3-1 1 15,-3 1-7-15,3-1 3 0,-1 1 3 16,1 2 1-16,-1-3 3 0,3 3 2 0,2-3 5 16,-1 3 0-16,3-3-2 15,0 3 0-15,4-2-2 0,2 1-1 0,5-1-5 16,1 1-6-16,5-1 5 0,2 0 2 16,2-1-3-16,4 1 2 0,3-3-1 15,1 1 3-15,3 0-2 0,1 0-2 16,5-3 2-16,0 1 0 0,4-2-1 15,1 2-13-15,1-2-14 0,2 0-29 16,1 0-75-16,-1 1-135 0,5 1-142 0,-3 2-128 16,1 0-62-16,2 1-9 0,-3 3 53 15,5-1 123-15</inkml:trace>
  <inkml:trace contextRef="#ctx0" brushRef="#br0" timeOffset="159541.24">27961 14886 36 0,'-4'3'146'0,"2"3"-22"15,0 0-13-15,2 3-12 0,0 1-7 16,0 3-9-16,0 1-13 0,0 1-12 0,2 2-18 15,0 2-15-15,0-2-8 0,2 2-7 16,3-2-4-16,-3 1-11 0,2-1-20 0,1 0-30 16,-1-2-44-16,2 0-60 0,-3 1-34 15,1-3-8-15</inkml:trace>
  <inkml:trace contextRef="#ctx0" brushRef="#br0" timeOffset="160287.22">28721 14794 38 0,'0'0'91'0,"2"-2"-15"0,-2 2-15 15,2-2-3-15,-2 2-7 0,2 0-6 16,1 0-5-16,-1-1-6 0,0 1-3 0,0-2-4 15,2 0-3-15,2 0-1 0,1 0-2 0,-1 0-2 16,3 0-1-16,-1 0-4 0,1 0-2 16,-1 2-4-16,-2-2-1 0,3 2 0 15,-3 2 2-15,3 0 2 0,-3 4 4 0,0 0 5 16,1 1 3-16,-3 3 4 0,0 1 2 16,0 3 6-16,1-3 6 0,-3 2 8 0,0 1 7 15,0-1 6-15,0-2 4 0,0-1-2 0,2-1-5 16,-1 1-7-16,1-2-6 0,2-3-7 15,3 1-8-15,-1-2-7 0,1 0-4 16,3-4-6-16,1 0-29 0,0-2-46 0,-1 0-58 16,5-2-76-16,-2-2-61 0,2-1-34 15,-2-1 9-15,0 0 31 0</inkml:trace>
  <inkml:trace contextRef="#ctx0" brushRef="#br0" timeOffset="160782.97">29223 14598 53 0,'-5'0'79'16,"3"2"-22"-16,0-2-22 0,2 0-14 16,-2 2-7-16,2-2-10 0,0 0-3 0,2 2-1 15,0-2 2-15,0 2-3 0,3 0 0 16,-1-1 0-16,2 1 1 0,-1 0 0 0,1 2 6 16,0 2 11-16,1-2 10 0,-1 1 14 0,-2 1 15 15,3 0 16-15,-3-1 8 0,0 3 6 16,0 0 1-16,0-1-2 0,-1 1-6 0,-1 0-9 15,-2 1-11-15,0-1-13 0,-2 1-11 16,-1 1-12-16,1-1-23 0,-2 1-35 16,0-1-46-16,0 1-67 0,-5-3-56 0,3-1-29 15,-1-2-2-15</inkml:trace>
  <inkml:trace contextRef="#ctx0" brushRef="#br0" timeOffset="161252.05">29625 14634 134 0,'0'0'195'0,"-2"2"-27"15,2 2-26-15,0 2-22 0,0 1-18 0,0 3-18 16,0 1-19-16,0 3-14 0,0-1-14 15,2 2-16-15,0 2-24 0,0 0-31 0,0 1-42 16,2-1-49-16,-1 0-64 0,-1-2-34 16,-2 0-6-16,2-1 17 0</inkml:trace>
  <inkml:trace contextRef="#ctx0" brushRef="#br0" timeOffset="161444.28">29614 14705 98 0,'-8'4'100'15,"1"1"-9"-15,3 1-11 0,0 0-15 16,0-1-14-16,4 1-13 0,0 2-15 0,2-3-9 16,2 1-14-16,2-2-24 0,3 2-35 15,2-3-50-15,-1-1-28 0,3 0-15 0</inkml:trace>
  <inkml:trace contextRef="#ctx0" brushRef="#br0" timeOffset="161695.19">30014 14659 56 0,'-2'6'175'0,"2"-1"-5"0,0 1-36 16,0 4-33-16,0-3-23 0,2 3-18 0,-2 1-16 15,2 1-15-15,-2-1-20 0,3 1-22 0,-1-1-23 16,-2 0-29-16,2-1-25 0,0 1-25 16,0-1-18-16,-2-1-5 0,0-1 8 0,0 0 18 15</inkml:trace>
  <inkml:trace contextRef="#ctx0" brushRef="#br0" timeOffset="161865.73">29970 14832 29 0,'-9'-3'98'0,"1"-3"9"16,2-2 6-16,-1 2 5 0,3-1-1 0,2-1 0 16,2-1 2-16,2-1 4 0,0 1 4 15,4-1 4-15,1-1 0 0,3 1 1 0,1-1-6 16,2-1-12-16,2 1-16 0,1-1-19 16,-1 3-16-16,2-2-17 0,0 1-17 0,0 0-18 15,0 1-40-15,0-1-59 0,-2 3-66 16,0-1-81-16,-1 2-85 0,-1 1-38 0,-2-1 10 15,-5 2 41-15</inkml:trace>
  <inkml:trace contextRef="#ctx0" brushRef="#br0" timeOffset="166141.7">30857 16402 139 0,'0'4'118'0,"-2"0"-16"15,2 1-11-15,-2 3-6 0,2 0-6 16,0-1-14-16,0 3-10 0,0-1-16 0,0 1-9 15,2-1-10-15,0 1-9 0,2-3-4 16,-2 3-2-16,2-2-6 0,1-1-16 0,-1 1-20 16,0-1-27-16,0 1-39 0,1 0-52 15,-3-3-22-15,0 1-3 0</inkml:trace>
  <inkml:trace contextRef="#ctx0" brushRef="#br0" timeOffset="166775.26">31479 16301 68 0,'2'-2'62'0,"-2"2"-4"16,2-2-1-16,-2 0 1 0,2 0 2 16,1-1-3-16,-3 1-7 0,2 0-9 0,0 0-2 15,-2 2-3-15,2-2-1 0,-2 2 2 0,2 0 8 16,-2 2 8-16,2 0 10 0,-2 0 5 16,2 2 4-16,-2 1 2 0,2-1 0 0,-2 2-5 15,2-2-11-15,1-1-9 0,-1 1-9 16,0 0-12-16,2 0-8 0,0 0-8 0,3-2-16 15,-3-1-26-15,4-1-35 0,1 0-36 16,-1 0-44-16,3-3-46 0,-1-1-41 0,3 0-7 16,0-2 17-16</inkml:trace>
  <inkml:trace contextRef="#ctx0" brushRef="#br0" timeOffset="167113.5">31885 16143 46 0,'3'-2'128'0,"-1"0"-20"15,0 2-15-15,-2-2-14 0,2 2-15 16,-2 0-11-16,2 0-10 0,-2 0-10 16,2 0-9-16,0 0-6 0,3-2-1 0,-3 2-3 15,2 0-4-15,0 0-3 0,0 0-1 16,3 0 0-16,-3 0-2 0,2 0 3 0,-1 2 3 15,1-2 4-15,-2 2 5 0,2 2 5 0,-1 0 5 16,1 0 4-16,-2-1 6 0,0 1 5 16,1 2 2-16,-1 0 0 0,0-1-1 15,0 1 0-15,-1 0-3 0,-1 0-2 0,0 1-4 16,-2 1-5-16,0-1-4 0,-2 3-6 16,0-1-6-16,-1 1-4 0,-1-1-5 0,0 1-9 15,-2 1-23-15,1-1-31 0,-1-1-42 16,0 1-58-16,-1 0-69 0,1-3-30 0,-2 1 1 15,-3-3 22-15</inkml:trace>
  <inkml:trace contextRef="#ctx0" brushRef="#br0" timeOffset="173897.37">29813 16741 53 0,'-2'0'100'16,"0"0"-4"-16,0 0-6 0,0 2-4 16,0-2-9-16,2 2-9 0,0-2-13 0,0 2-8 15,0 0-3-15,0 2-2 0,2-1 0 0,-2 3 1 16,2 2 3-16,0 1 2 0,0 1 4 15,2-1 5-15,-2 3 2 0,3 1 7 0,-3 0 7 16,2 3 6-16,0 1 7 0,1 2 0 16,-1 2 3-16,2 2 3 0,-2 3 4 0,3 5-2 15,-1 1-4-15,0 4-1 0,1 2-3 0,-1 4-3 16,0 2-4-16,1 2-3 0,-1 2-2 16,1-1-5-16,-1 3-7 0,0 1-12 0,1-1-11 15,-1 1-7-15,0 1-12 0,1-1-8 16,-1-2-3-16,0 3-4 0,3-4-5 0,-3-3-4 15,0-1-7-15,-1-4-29 0,1 0-48 16,-2-4-54-16,1-3-58 0,-1-3-54 16,0-1-47-16,-2-6-39 0,2-2-23 15,-2-6 18-15,1-2 38 0,-3-5 46 0</inkml:trace>
  <inkml:trace contextRef="#ctx0" brushRef="#br0" timeOffset="175183.39">29790 16808 36 0,'0'-2'118'0,"-2"2"-9"15,2-2-10-15,0 0-11 0,2 2-6 0,-2-2-1 16,2 0-1-16,2-2 4 0,3 3 4 0,-1-3 2 16,0-2 5-16,3 0 2 0,1 1 2 15,3-1-1-15,0-2 0 0,2 1 0 0,2-1 1 16,0-1-2-16,2-1 1 0,0 0 0 16,4 1-3-16,0-1-3 0,0 1-9 0,3-1-7 15,1 3-12-15,1-3-10 0,-1 3-7 16,3-1-9-16,0 0-7 0,1 1-3 15,1-1-1-15,0 2-4 0,0 1-2 0,2 1-4 16,-3 0 1-16,3 0-4 0,-2 0-3 16,2 1-2-16,-2-1-2 0,-3 0-1 0,3 2 0 15,-5-2 1-15,1 2-1 0,-1-1 1 0,-3 1 2 16,-1 0 0-16,0 0 2 0,-2 0 2 16,-1 0 6-16,-1 2 4 0,0-2 3 0,-2 2 6 15,-3-2-1-15,1 2 3 0,-2-2 1 16,0 2 2-16,-3-2-2 0,1 2 0 0,-1-1 3 15,-1 1-2-15,-1-2-3 0,-1 2-2 16,1 0-4-16,-2-2-5 0,1 2-3 0,-3 0-6 16,0 0-4-16,0 0-3 0,1 0 2 15,-3 0-4-15,2 0 1 0,-2 0-1 0,2 0-1 16,-1 2 1-16,-1-2-3 0,0 2 0 16,0-1 1-16,0 1 0 0,2 2 1 0,-2-2 1 15,3 2 5-15,-1 0 2 0,-2 0 0 16,2 1 7-16,-2-1 1 0,3 2 1 0,-1 1-1 15,0 1-4-15,0 0 0 0,0 3-2 16,1 0-3-16,-1 3 3 0,2 1-5 0,-1 0 1 16,1 4-6-16,0 0 2 0,1 2 2 15,1 2-6-15,-2 0 1 0,3 2 2 0,-3 1 4 16,3 1-2-16,-3 0-3 0,2-1 3 16,1 3-1-16,-1 0-3 0,1 1 0 0,-3 1 2 15,3-1-6-15,-1 1-1 0,-1 1 5 0,1-2-1 16,-2 3 1-16,1-3 1 0,-1 1 4 0,0-1 0 15,1 1 0-15,-3-3-2 0,2-1-1 16,-1-2-1-16,-1 0 2 0,0-1-4 0,0 1 0 16,0-4 1-16,-1 0 1 0,1 0-3 15,-2-2 1-15,0 0 1 0,-2 0 1 0,2-4-1 16,-2 1-2-16,0-1 2 0,0-2 1 0,-2-1-1 16,2-1-4-16,-2 0 2 0,0-1 0 15,-2-2 1-15,1-1 0 0,-1 1 3 0,-2-1-1 16,2 1 4-16,-3-2 0 0,-1 1 0 15,-1-1-4-15,1 0-1 0,-3 0 3 0,1-1-2 16,-1 3-3-16,1-2-4 0,-3 1 5 0,0-1 0 16,0 2-2-16,1-3 1 0,-3 1 3 15,0 0 5-15,-2-1 1 0,-2 3-1 16,0-2 2-16,-4 1-1 0,-3 1 1 0,-1 0-4 16,-5-1-2-16,0 1 3 0,-4 1-4 15,-2-1 0-15,-2 1-4 0,-4-1-2 16,-3 2 3-16,-2-3-1 0,-4 3 2 0,1-1-4 15,-6 1 1-15,3-1 4 0,-2 3-2 16,2-3 0-16,-2 1-7 0,2-1-6 16,2-1-9-16,2 0-25 0,5-1-65 15,1 1-123-15,5-1-131 0,4 1-146 0,6 0-69 16,3-1-24-16,6 3 40 0,2-3 113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9F37-124D-48FC-BDD8-C70955AE0E42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CF0F-D059-46B8-AD1D-82074E8C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03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9F37-124D-48FC-BDD8-C70955AE0E42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CF0F-D059-46B8-AD1D-82074E8C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150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9F37-124D-48FC-BDD8-C70955AE0E42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CF0F-D059-46B8-AD1D-82074E8C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160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9F37-124D-48FC-BDD8-C70955AE0E42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CF0F-D059-46B8-AD1D-82074E8C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31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9F37-124D-48FC-BDD8-C70955AE0E42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CF0F-D059-46B8-AD1D-82074E8C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928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9F37-124D-48FC-BDD8-C70955AE0E42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CF0F-D059-46B8-AD1D-82074E8C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39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9F37-124D-48FC-BDD8-C70955AE0E42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CF0F-D059-46B8-AD1D-82074E8C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867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9F37-124D-48FC-BDD8-C70955AE0E42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CF0F-D059-46B8-AD1D-82074E8C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07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9F37-124D-48FC-BDD8-C70955AE0E42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CF0F-D059-46B8-AD1D-82074E8C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47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9F37-124D-48FC-BDD8-C70955AE0E42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CF0F-D059-46B8-AD1D-82074E8C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455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79F37-124D-48FC-BDD8-C70955AE0E42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CF0F-D059-46B8-AD1D-82074E8C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9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79F37-124D-48FC-BDD8-C70955AE0E42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8CF0F-D059-46B8-AD1D-82074E8C6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00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ustomXml" Target="../ink/ink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image" Target="../media/image60.png"/><Relationship Id="rId7" Type="http://schemas.openxmlformats.org/officeDocument/2006/relationships/image" Target="../media/image10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0.png"/><Relationship Id="rId4" Type="http://schemas.openxmlformats.org/officeDocument/2006/relationships/image" Target="../media/image70.png"/><Relationship Id="rId9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image" Target="../media/image120.png"/><Relationship Id="rId7" Type="http://schemas.openxmlformats.org/officeDocument/2006/relationships/image" Target="../media/image1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0.png"/><Relationship Id="rId9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customXml" Target="../ink/ink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cs typeface="Times New Roman" panose="02020603050405020304" pitchFamily="18" charset="0"/>
              </a:rPr>
              <a:t>KIMIA ANALITIK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E97B458-C6C0-4325-8C6B-E99A6B4480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PENDAHULUAN</a:t>
            </a:r>
          </a:p>
        </p:txBody>
      </p:sp>
    </p:spTree>
    <p:extLst>
      <p:ext uri="{BB962C8B-B14F-4D97-AF65-F5344CB8AC3E}">
        <p14:creationId xmlns:p14="http://schemas.microsoft.com/office/powerpoint/2010/main" val="2632151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899" y="1496546"/>
            <a:ext cx="3702984" cy="37029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49254" y="2418883"/>
            <a:ext cx="424026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KIMIA </a:t>
            </a:r>
          </a:p>
          <a:p>
            <a:pPr algn="ctr"/>
            <a:r>
              <a:rPr lang="en-US" sz="6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ANALITIK ???</a:t>
            </a:r>
          </a:p>
        </p:txBody>
      </p:sp>
    </p:spTree>
    <p:extLst>
      <p:ext uri="{BB962C8B-B14F-4D97-AF65-F5344CB8AC3E}">
        <p14:creationId xmlns:p14="http://schemas.microsoft.com/office/powerpoint/2010/main" val="1827594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7465" y="513344"/>
            <a:ext cx="8279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+mj-lt"/>
              </a:rPr>
              <a:t>1. </a:t>
            </a:r>
            <a:r>
              <a:rPr lang="en-US" sz="2400" dirty="0" err="1">
                <a:latin typeface="+mj-lt"/>
              </a:rPr>
              <a:t>Tanaman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bunga</a:t>
            </a:r>
            <a:r>
              <a:rPr lang="en-US" sz="2400" dirty="0">
                <a:latin typeface="+mj-lt"/>
              </a:rPr>
              <a:t> mirabilis </a:t>
            </a:r>
            <a:r>
              <a:rPr lang="en-US" sz="2400" dirty="0" err="1">
                <a:latin typeface="+mj-lt"/>
              </a:rPr>
              <a:t>jalapa</a:t>
            </a:r>
            <a:r>
              <a:rPr lang="en-US" sz="2400" dirty="0">
                <a:latin typeface="+mj-lt"/>
              </a:rPr>
              <a:t> (</a:t>
            </a:r>
            <a:r>
              <a:rPr lang="en-US" sz="2400" dirty="0" err="1">
                <a:latin typeface="+mj-lt"/>
              </a:rPr>
              <a:t>bunga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pukul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empat</a:t>
            </a:r>
            <a:r>
              <a:rPr lang="en-US" sz="2400" dirty="0">
                <a:latin typeface="+mj-lt"/>
              </a:rPr>
              <a:t>) </a:t>
            </a:r>
            <a:r>
              <a:rPr lang="en-US" sz="2400" dirty="0" err="1">
                <a:latin typeface="+mj-lt"/>
              </a:rPr>
              <a:t>dapat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berpotensi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sebagai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antimikroba</a:t>
            </a:r>
            <a:r>
              <a:rPr lang="en-US" sz="2400" dirty="0">
                <a:latin typeface="+mj-lt"/>
              </a:rPr>
              <a:t>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5906" y="2708067"/>
            <a:ext cx="6642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+mj-lt"/>
              </a:rPr>
              <a:t>2. </a:t>
            </a:r>
            <a:r>
              <a:rPr lang="en-US" sz="2400" dirty="0" err="1">
                <a:latin typeface="+mj-lt"/>
              </a:rPr>
              <a:t>Krim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pemutih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merk</a:t>
            </a:r>
            <a:r>
              <a:rPr lang="en-US" sz="2400" dirty="0">
                <a:latin typeface="+mj-lt"/>
              </a:rPr>
              <a:t> ABC </a:t>
            </a:r>
            <a:r>
              <a:rPr lang="en-US" sz="2400" dirty="0" err="1">
                <a:latin typeface="+mj-lt"/>
              </a:rPr>
              <a:t>diduga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mengandung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merkuri</a:t>
            </a:r>
            <a:r>
              <a:rPr lang="en-US" sz="2400" dirty="0">
                <a:latin typeface="+mj-lt"/>
              </a:rPr>
              <a:t> yang </a:t>
            </a:r>
            <a:r>
              <a:rPr lang="en-US" sz="2400" dirty="0" err="1">
                <a:latin typeface="+mj-lt"/>
              </a:rPr>
              <a:t>dapat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membahayakan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tubuh</a:t>
            </a:r>
            <a:r>
              <a:rPr lang="en-US" sz="2400" dirty="0">
                <a:latin typeface="+mj-lt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4347" y="4692052"/>
            <a:ext cx="7655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+mj-lt"/>
              </a:rPr>
              <a:t>3. </a:t>
            </a:r>
            <a:r>
              <a:rPr lang="en-US" sz="2400" dirty="0" err="1">
                <a:latin typeface="+mj-lt"/>
              </a:rPr>
              <a:t>Diduga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tercemar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limbah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warna</a:t>
            </a:r>
            <a:r>
              <a:rPr lang="en-US" sz="2400" dirty="0">
                <a:latin typeface="+mj-lt"/>
              </a:rPr>
              <a:t> air </a:t>
            </a:r>
            <a:r>
              <a:rPr lang="en-US" sz="2400" dirty="0" err="1">
                <a:latin typeface="+mj-lt"/>
              </a:rPr>
              <a:t>sungai</a:t>
            </a:r>
            <a:r>
              <a:rPr lang="en-US" sz="2400" dirty="0">
                <a:latin typeface="+mj-lt"/>
              </a:rPr>
              <a:t> di Cirebon </a:t>
            </a:r>
            <a:r>
              <a:rPr lang="en-US" sz="2400" dirty="0" err="1">
                <a:latin typeface="+mj-lt"/>
              </a:rPr>
              <a:t>berubah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menjadi</a:t>
            </a:r>
            <a:r>
              <a:rPr lang="en-US" sz="2400" dirty="0">
                <a:latin typeface="+mj-lt"/>
              </a:rPr>
              <a:t> pink.</a:t>
            </a:r>
          </a:p>
        </p:txBody>
      </p:sp>
      <p:sp>
        <p:nvSpPr>
          <p:cNvPr id="8" name="AutoShape 4" descr="Hasil gambar untuk krim pemutih wajah mengandung merku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Hasil gambar untuk krim pemutih wajah mengandung merkuri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0" name="Picture 12" descr="Hasil gambar untuk mirabilis jalap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875" y="0"/>
            <a:ext cx="1795378" cy="248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asil gambar untuk krim pemutih wajah mengandung merk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06" y="2483607"/>
            <a:ext cx="2586158" cy="1822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asil gambar untuk warna air sungai yang tercem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233" y="4306233"/>
            <a:ext cx="3092282" cy="231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0B0CB62-A01B-FB96-0F3D-FD115E3EF069}"/>
                  </a:ext>
                </a:extLst>
              </p14:cNvPr>
              <p14:cNvContentPartPr/>
              <p14:nvPr/>
            </p14:nvContentPartPr>
            <p14:xfrm>
              <a:off x="4219920" y="1145160"/>
              <a:ext cx="4562640" cy="2273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0B0CB62-A01B-FB96-0F3D-FD115E3EF06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10560" y="1135800"/>
                <a:ext cx="4581360" cy="229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608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2316" y="2807368"/>
            <a:ext cx="106519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err="1">
                <a:latin typeface="+mj-lt"/>
              </a:rPr>
              <a:t>Bagaimana</a:t>
            </a:r>
            <a:r>
              <a:rPr lang="en-US" sz="4200" dirty="0">
                <a:latin typeface="+mj-lt"/>
              </a:rPr>
              <a:t> </a:t>
            </a:r>
            <a:r>
              <a:rPr lang="en-US" sz="4200" dirty="0" err="1">
                <a:latin typeface="+mj-lt"/>
              </a:rPr>
              <a:t>cara</a:t>
            </a:r>
            <a:r>
              <a:rPr lang="en-US" sz="4200" dirty="0">
                <a:latin typeface="+mj-lt"/>
              </a:rPr>
              <a:t> </a:t>
            </a:r>
            <a:r>
              <a:rPr lang="en-US" sz="4200" dirty="0" err="1">
                <a:latin typeface="+mj-lt"/>
              </a:rPr>
              <a:t>membuktikan</a:t>
            </a:r>
            <a:r>
              <a:rPr lang="en-US" sz="4200" dirty="0">
                <a:latin typeface="+mj-lt"/>
              </a:rPr>
              <a:t> </a:t>
            </a:r>
            <a:r>
              <a:rPr lang="en-US" sz="4200" dirty="0" err="1">
                <a:latin typeface="+mj-lt"/>
              </a:rPr>
              <a:t>pernyataan</a:t>
            </a:r>
            <a:r>
              <a:rPr lang="en-US" sz="4200" dirty="0">
                <a:latin typeface="+mj-lt"/>
              </a:rPr>
              <a:t> </a:t>
            </a:r>
            <a:r>
              <a:rPr lang="en-US" sz="4200" dirty="0" err="1">
                <a:latin typeface="+mj-lt"/>
              </a:rPr>
              <a:t>tersebut</a:t>
            </a:r>
            <a:r>
              <a:rPr lang="en-US" sz="4200" dirty="0">
                <a:latin typeface="+mj-lt"/>
              </a:rPr>
              <a:t> ???</a:t>
            </a:r>
          </a:p>
        </p:txBody>
      </p:sp>
    </p:spTree>
    <p:extLst>
      <p:ext uri="{BB962C8B-B14F-4D97-AF65-F5344CB8AC3E}">
        <p14:creationId xmlns:p14="http://schemas.microsoft.com/office/powerpoint/2010/main" val="2694636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1" y="1338398"/>
            <a:ext cx="3990470" cy="44688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>
                <a:latin typeface="+mj-lt"/>
                <a:cs typeface="Times New Roman" panose="02020603050405020304" pitchFamily="18" charset="0"/>
              </a:rPr>
              <a:t>Kimia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analitik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=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ilmu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kimia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mendasari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pemisahan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pemisahan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dan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analisa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bahan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400" dirty="0"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Tujuan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analisa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=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menentukan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susunan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bahan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baik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secara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kualitatif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,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kuantitatif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maupun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struktur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5534525" y="0"/>
            <a:ext cx="16042" cy="6858000"/>
          </a:xfrm>
          <a:prstGeom prst="line">
            <a:avLst/>
          </a:prstGeom>
          <a:ln w="76200">
            <a:prstDash val="lgDashDotDot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236367" y="782059"/>
            <a:ext cx="4796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+mj-lt"/>
              </a:rPr>
              <a:t>Analisis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kimia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berdasarkan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tujuannya</a:t>
            </a:r>
            <a:r>
              <a:rPr lang="en-US" sz="2400" dirty="0">
                <a:latin typeface="+mj-lt"/>
              </a:rPr>
              <a:t>: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6474727" y="2044815"/>
            <a:ext cx="5106245" cy="3426760"/>
            <a:chOff x="6302541" y="1018120"/>
            <a:chExt cx="5106245" cy="3426760"/>
          </a:xfrm>
        </p:grpSpPr>
        <p:sp>
          <p:nvSpPr>
            <p:cNvPr id="25" name="Rectangle 24"/>
            <p:cNvSpPr/>
            <p:nvPr/>
          </p:nvSpPr>
          <p:spPr>
            <a:xfrm>
              <a:off x="7769653" y="1018120"/>
              <a:ext cx="2217241" cy="751918"/>
            </a:xfrm>
            <a:prstGeom prst="rect">
              <a:avLst/>
            </a:prstGeom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latin typeface="+mj-lt"/>
                </a:rPr>
                <a:t>Analisis</a:t>
              </a:r>
              <a:r>
                <a:rPr lang="en-US" sz="2400" dirty="0">
                  <a:latin typeface="+mj-lt"/>
                </a:rPr>
                <a:t> Kimia 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302541" y="3392905"/>
              <a:ext cx="1548983" cy="1031923"/>
            </a:xfrm>
            <a:prstGeom prst="rect">
              <a:avLst/>
            </a:prstGeom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latin typeface="+mj-lt"/>
                </a:rPr>
                <a:t>Analisis</a:t>
              </a:r>
              <a:r>
                <a:rPr lang="en-US" sz="2400" dirty="0">
                  <a:latin typeface="+mj-lt"/>
                </a:rPr>
                <a:t> </a:t>
              </a:r>
              <a:r>
                <a:rPr lang="en-US" sz="2400" dirty="0" err="1">
                  <a:latin typeface="+mj-lt"/>
                </a:rPr>
                <a:t>Kualitatif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117071" y="3396916"/>
              <a:ext cx="1548983" cy="1031922"/>
            </a:xfrm>
            <a:prstGeom prst="rect">
              <a:avLst/>
            </a:prstGeom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latin typeface="+mj-lt"/>
                </a:rPr>
                <a:t>Analisis</a:t>
              </a:r>
              <a:r>
                <a:rPr lang="en-US" sz="2400" dirty="0">
                  <a:latin typeface="+mj-lt"/>
                </a:rPr>
                <a:t> </a:t>
              </a:r>
              <a:r>
                <a:rPr lang="en-US" sz="2400" dirty="0" err="1">
                  <a:latin typeface="+mj-lt"/>
                </a:rPr>
                <a:t>Kuantitatif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cxnSp>
          <p:nvCxnSpPr>
            <p:cNvPr id="29" name="Straight Arrow Connector 28"/>
            <p:cNvCxnSpPr>
              <a:stCxn id="25" idx="2"/>
              <a:endCxn id="27" idx="0"/>
            </p:cNvCxnSpPr>
            <p:nvPr/>
          </p:nvCxnSpPr>
          <p:spPr>
            <a:xfrm flipH="1">
              <a:off x="7077033" y="1770038"/>
              <a:ext cx="1801241" cy="162286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25" idx="2"/>
            </p:cNvCxnSpPr>
            <p:nvPr/>
          </p:nvCxnSpPr>
          <p:spPr>
            <a:xfrm>
              <a:off x="8878274" y="1770038"/>
              <a:ext cx="30395" cy="161083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/>
            <p:nvPr/>
          </p:nvSpPr>
          <p:spPr>
            <a:xfrm>
              <a:off x="9962376" y="3412958"/>
              <a:ext cx="1446410" cy="1031922"/>
            </a:xfrm>
            <a:prstGeom prst="rect">
              <a:avLst/>
            </a:prstGeom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latin typeface="+mj-lt"/>
                </a:rPr>
                <a:t>Analisis</a:t>
              </a:r>
              <a:r>
                <a:rPr lang="en-US" sz="2400" dirty="0">
                  <a:latin typeface="+mj-lt"/>
                </a:rPr>
                <a:t> </a:t>
              </a:r>
            </a:p>
            <a:p>
              <a:pPr algn="ctr"/>
              <a:r>
                <a:rPr lang="en-US" sz="2400" dirty="0" err="1">
                  <a:latin typeface="+mj-lt"/>
                </a:rPr>
                <a:t>Struktur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cxnSp>
          <p:nvCxnSpPr>
            <p:cNvPr id="43" name="Straight Arrow Connector 42"/>
            <p:cNvCxnSpPr>
              <a:stCxn id="25" idx="2"/>
              <a:endCxn id="38" idx="0"/>
            </p:cNvCxnSpPr>
            <p:nvPr/>
          </p:nvCxnSpPr>
          <p:spPr>
            <a:xfrm>
              <a:off x="8878274" y="1770038"/>
              <a:ext cx="1807307" cy="164292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D5F0D81-A3E1-5A32-A76F-E3252101DE76}"/>
                  </a:ext>
                </a:extLst>
              </p14:cNvPr>
              <p14:cNvContentPartPr/>
              <p14:nvPr/>
            </p14:nvContentPartPr>
            <p14:xfrm>
              <a:off x="464760" y="1045080"/>
              <a:ext cx="11212560" cy="5226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D5F0D81-A3E1-5A32-A76F-E3252101DE7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5400" y="1035720"/>
                <a:ext cx="11231280" cy="524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8158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605444" y="2082907"/>
            <a:ext cx="7491057" cy="4222636"/>
            <a:chOff x="6302541" y="906372"/>
            <a:chExt cx="5239486" cy="3538508"/>
          </a:xfrm>
        </p:grpSpPr>
        <p:sp>
          <p:nvSpPr>
            <p:cNvPr id="5" name="Rectangle 4"/>
            <p:cNvSpPr/>
            <p:nvPr/>
          </p:nvSpPr>
          <p:spPr>
            <a:xfrm>
              <a:off x="7769653" y="906372"/>
              <a:ext cx="2217241" cy="751918"/>
            </a:xfrm>
            <a:prstGeom prst="rect">
              <a:avLst/>
            </a:prstGeom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latin typeface="+mj-lt"/>
                </a:rPr>
                <a:t>Analisis</a:t>
              </a:r>
              <a:r>
                <a:rPr lang="en-US" sz="2400" dirty="0">
                  <a:latin typeface="+mj-lt"/>
                </a:rPr>
                <a:t> Kimia 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302541" y="3392905"/>
              <a:ext cx="1908440" cy="1031923"/>
            </a:xfrm>
            <a:prstGeom prst="rect">
              <a:avLst/>
            </a:prstGeom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latin typeface="+mj-lt"/>
                </a:rPr>
                <a:t>Analisis</a:t>
              </a:r>
              <a:r>
                <a:rPr lang="en-US" sz="2400" dirty="0">
                  <a:latin typeface="+mj-lt"/>
                </a:rPr>
                <a:t> </a:t>
              </a:r>
              <a:r>
                <a:rPr lang="en-US" sz="2400" dirty="0" err="1">
                  <a:latin typeface="+mj-lt"/>
                </a:rPr>
                <a:t>Senyawa</a:t>
              </a:r>
              <a:r>
                <a:rPr lang="en-US" sz="2400" dirty="0">
                  <a:latin typeface="+mj-lt"/>
                </a:rPr>
                <a:t> </a:t>
              </a:r>
              <a:r>
                <a:rPr lang="en-US" sz="2400" dirty="0" err="1">
                  <a:latin typeface="+mj-lt"/>
                </a:rPr>
                <a:t>Organik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cxnSp>
          <p:nvCxnSpPr>
            <p:cNvPr id="8" name="Straight Arrow Connector 7"/>
            <p:cNvCxnSpPr>
              <a:stCxn id="5" idx="2"/>
              <a:endCxn id="6" idx="0"/>
            </p:cNvCxnSpPr>
            <p:nvPr/>
          </p:nvCxnSpPr>
          <p:spPr>
            <a:xfrm flipH="1">
              <a:off x="7256761" y="1658290"/>
              <a:ext cx="1621512" cy="173461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9396833" y="3412958"/>
              <a:ext cx="2145194" cy="1031922"/>
            </a:xfrm>
            <a:prstGeom prst="rect">
              <a:avLst/>
            </a:prstGeom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latin typeface="+mj-lt"/>
                </a:rPr>
                <a:t>Analisis</a:t>
              </a:r>
              <a:r>
                <a:rPr lang="en-US" sz="2400" dirty="0">
                  <a:latin typeface="+mj-lt"/>
                </a:rPr>
                <a:t> </a:t>
              </a:r>
            </a:p>
            <a:p>
              <a:pPr algn="ctr"/>
              <a:r>
                <a:rPr lang="en-US" sz="2400" dirty="0" err="1">
                  <a:latin typeface="+mj-lt"/>
                </a:rPr>
                <a:t>Senyawa</a:t>
              </a:r>
              <a:r>
                <a:rPr lang="en-US" sz="2400" dirty="0">
                  <a:latin typeface="+mj-lt"/>
                </a:rPr>
                <a:t> </a:t>
              </a:r>
              <a:r>
                <a:rPr lang="en-US" sz="2400" dirty="0" err="1">
                  <a:latin typeface="+mj-lt"/>
                </a:rPr>
                <a:t>Anorganik</a:t>
              </a:r>
              <a:r>
                <a:rPr lang="en-US" sz="2400" dirty="0">
                  <a:latin typeface="+mj-lt"/>
                </a:rPr>
                <a:t> </a:t>
              </a:r>
            </a:p>
          </p:txBody>
        </p:sp>
        <p:cxnSp>
          <p:nvCxnSpPr>
            <p:cNvPr id="11" name="Straight Arrow Connector 10"/>
            <p:cNvCxnSpPr>
              <a:stCxn id="5" idx="2"/>
              <a:endCxn id="10" idx="0"/>
            </p:cNvCxnSpPr>
            <p:nvPr/>
          </p:nvCxnSpPr>
          <p:spPr>
            <a:xfrm>
              <a:off x="8878274" y="1658290"/>
              <a:ext cx="1591156" cy="175466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2159667" y="844683"/>
            <a:ext cx="7345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+mj-lt"/>
              </a:rPr>
              <a:t>Analisis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kimia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berdasarkan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senyawa</a:t>
            </a:r>
            <a:r>
              <a:rPr lang="en-US" sz="2400" dirty="0">
                <a:latin typeface="+mj-lt"/>
              </a:rPr>
              <a:t> yang </a:t>
            </a:r>
            <a:r>
              <a:rPr lang="en-US" sz="2400" dirty="0" err="1">
                <a:latin typeface="+mj-lt"/>
              </a:rPr>
              <a:t>dianalisis</a:t>
            </a:r>
            <a:r>
              <a:rPr lang="en-US" sz="2400" dirty="0">
                <a:latin typeface="+mj-lt"/>
              </a:rPr>
              <a:t>: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2BC2F91-008F-206A-01AB-6135FC94A8E2}"/>
                  </a:ext>
                </a:extLst>
              </p14:cNvPr>
              <p14:cNvContentPartPr/>
              <p14:nvPr/>
            </p14:nvContentPartPr>
            <p14:xfrm>
              <a:off x="2823840" y="444960"/>
              <a:ext cx="6931800" cy="6115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2BC2F91-008F-206A-01AB-6135FC94A8E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14480" y="435600"/>
                <a:ext cx="6950520" cy="613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3636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Hasil gambar untuk mirabilis jalap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59" y="753979"/>
            <a:ext cx="3884894" cy="537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55958" y="1225689"/>
            <a:ext cx="7523747" cy="1685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+mj-lt"/>
              </a:rPr>
              <a:t>“</a:t>
            </a:r>
            <a:r>
              <a:rPr lang="en-US" sz="2400" dirty="0" err="1">
                <a:latin typeface="+mj-lt"/>
              </a:rPr>
              <a:t>Tanaman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bunga</a:t>
            </a:r>
            <a:r>
              <a:rPr lang="en-US" sz="2400" dirty="0">
                <a:latin typeface="+mj-lt"/>
              </a:rPr>
              <a:t> mirabilis </a:t>
            </a:r>
            <a:r>
              <a:rPr lang="en-US" sz="2400" dirty="0" err="1">
                <a:latin typeface="+mj-lt"/>
              </a:rPr>
              <a:t>jalapa</a:t>
            </a:r>
            <a:r>
              <a:rPr lang="en-US" sz="2400" dirty="0">
                <a:latin typeface="+mj-lt"/>
              </a:rPr>
              <a:t> (</a:t>
            </a:r>
            <a:r>
              <a:rPr lang="en-US" sz="2400" dirty="0" err="1">
                <a:latin typeface="+mj-lt"/>
              </a:rPr>
              <a:t>bunga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pukul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empat</a:t>
            </a:r>
            <a:r>
              <a:rPr lang="en-US" sz="2400" dirty="0">
                <a:latin typeface="+mj-lt"/>
              </a:rPr>
              <a:t>) </a:t>
            </a:r>
            <a:r>
              <a:rPr lang="en-US" sz="2400" dirty="0" err="1">
                <a:latin typeface="+mj-lt"/>
              </a:rPr>
              <a:t>dapat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berpotensi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sebagai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antimikroba</a:t>
            </a:r>
            <a:r>
              <a:rPr lang="en-US" sz="2400" dirty="0">
                <a:latin typeface="+mj-lt"/>
              </a:rPr>
              <a:t>”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55957" y="3441031"/>
            <a:ext cx="7523747" cy="223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Analisis</a:t>
            </a:r>
            <a:r>
              <a:rPr lang="en-US" sz="2400" dirty="0">
                <a:latin typeface="+mj-lt"/>
              </a:rPr>
              <a:t> yang </a:t>
            </a:r>
            <a:r>
              <a:rPr lang="en-US" sz="2400" dirty="0" err="1">
                <a:latin typeface="+mj-lt"/>
              </a:rPr>
              <a:t>dapat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dilakukan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antara</a:t>
            </a:r>
            <a:r>
              <a:rPr lang="en-US" sz="2400" dirty="0">
                <a:latin typeface="+mj-lt"/>
              </a:rPr>
              <a:t> lain: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err="1">
                <a:latin typeface="+mj-lt"/>
              </a:rPr>
              <a:t>Uji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Fitokimia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untuk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analisis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kualitatif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kandungan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senyawa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organik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dalam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tanaman</a:t>
            </a:r>
            <a:r>
              <a:rPr lang="en-US" sz="2400" dirty="0">
                <a:latin typeface="+mj-lt"/>
              </a:rPr>
              <a:t>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err="1">
                <a:latin typeface="+mj-lt"/>
              </a:rPr>
              <a:t>Uji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antimikroba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dengan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metode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difusi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perforasi</a:t>
            </a:r>
            <a:r>
              <a:rPr lang="en-US" sz="2400" dirty="0">
                <a:latin typeface="+mj-lt"/>
              </a:rPr>
              <a:t>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E2C391D-A911-8643-FA2D-F8452D4AA6FA}"/>
                  </a:ext>
                </a:extLst>
              </p14:cNvPr>
              <p14:cNvContentPartPr/>
              <p14:nvPr/>
            </p14:nvContentPartPr>
            <p14:xfrm>
              <a:off x="4704480" y="4027680"/>
              <a:ext cx="6200280" cy="1994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E2C391D-A911-8643-FA2D-F8452D4AA6F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95120" y="4018320"/>
                <a:ext cx="6219000" cy="2012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849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Hasil gambar untuk krim pemutih wajah mengandung merku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27" y="1745669"/>
            <a:ext cx="4329006" cy="3050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35716" y="333835"/>
            <a:ext cx="66429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+mj-lt"/>
              </a:rPr>
              <a:t>2. </a:t>
            </a:r>
            <a:r>
              <a:rPr lang="en-US" sz="2400" dirty="0" err="1">
                <a:latin typeface="+mj-lt"/>
              </a:rPr>
              <a:t>Krim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pemutih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merk</a:t>
            </a:r>
            <a:r>
              <a:rPr lang="en-US" sz="2400" dirty="0">
                <a:latin typeface="+mj-lt"/>
              </a:rPr>
              <a:t> ABC </a:t>
            </a:r>
            <a:r>
              <a:rPr lang="en-US" sz="2400" dirty="0" err="1">
                <a:latin typeface="+mj-lt"/>
              </a:rPr>
              <a:t>diduga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mengandung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merkuri</a:t>
            </a:r>
            <a:r>
              <a:rPr lang="en-US" sz="2400" dirty="0">
                <a:latin typeface="+mj-lt"/>
              </a:rPr>
              <a:t> yang </a:t>
            </a:r>
            <a:r>
              <a:rPr lang="en-US" sz="2400" dirty="0" err="1">
                <a:latin typeface="+mj-lt"/>
              </a:rPr>
              <a:t>dapat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membahayakan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tubuh</a:t>
            </a:r>
            <a:r>
              <a:rPr lang="en-US" sz="2400" dirty="0">
                <a:latin typeface="+mj-lt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5715" y="2048335"/>
            <a:ext cx="66429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Analisis</a:t>
            </a:r>
            <a:r>
              <a:rPr lang="en-US" sz="2400" dirty="0">
                <a:latin typeface="+mj-lt"/>
              </a:rPr>
              <a:t> yang </a:t>
            </a:r>
            <a:r>
              <a:rPr lang="en-US" sz="2400" dirty="0" err="1">
                <a:latin typeface="+mj-lt"/>
              </a:rPr>
              <a:t>dilakukan</a:t>
            </a:r>
            <a:r>
              <a:rPr lang="en-US" sz="2400" dirty="0">
                <a:latin typeface="+mj-lt"/>
              </a:rPr>
              <a:t>: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err="1">
                <a:latin typeface="+mj-lt"/>
              </a:rPr>
              <a:t>Analisis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kualitatif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dengan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menggunakan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pereaksi</a:t>
            </a:r>
            <a:r>
              <a:rPr lang="en-US" sz="2400" dirty="0">
                <a:latin typeface="+mj-lt"/>
              </a:rPr>
              <a:t> KI. </a:t>
            </a:r>
            <a:r>
              <a:rPr lang="en-US" sz="2400" dirty="0" err="1">
                <a:latin typeface="+mj-lt"/>
              </a:rPr>
              <a:t>Uji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positif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apabila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terdapat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endapan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merah</a:t>
            </a:r>
            <a:r>
              <a:rPr lang="en-US" sz="2400" dirty="0">
                <a:latin typeface="+mj-lt"/>
              </a:rPr>
              <a:t> orange.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err="1">
                <a:latin typeface="+mj-lt"/>
              </a:rPr>
              <a:t>Analisis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kuantitatif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untuk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menentukan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jumlah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kandungan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merkuri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dalam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sampel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dengan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menggunakan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instrumentasi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Spektrofotometer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Serapan</a:t>
            </a:r>
            <a:r>
              <a:rPr lang="en-US" sz="2400" dirty="0">
                <a:latin typeface="+mj-lt"/>
              </a:rPr>
              <a:t> Atom (AAS)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9C88A27-0BF1-0703-BCAC-321D73078BB1}"/>
                  </a:ext>
                </a:extLst>
              </p14:cNvPr>
              <p14:cNvContentPartPr/>
              <p14:nvPr/>
            </p14:nvContentPartPr>
            <p14:xfrm>
              <a:off x="5397840" y="1119240"/>
              <a:ext cx="5586840" cy="5450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9C88A27-0BF1-0703-BCAC-321D73078BB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88480" y="1109880"/>
                <a:ext cx="5605560" cy="546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4651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Hasil gambar untuk warna air sungai yang tercema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90"/>
          <a:stretch/>
        </p:blipFill>
        <p:spPr bwMode="auto">
          <a:xfrm>
            <a:off x="629484" y="712801"/>
            <a:ext cx="4070853" cy="5639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46137" y="1569981"/>
            <a:ext cx="6885442" cy="113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+mj-lt"/>
              </a:rPr>
              <a:t>3. </a:t>
            </a:r>
            <a:r>
              <a:rPr lang="en-US" sz="2400" dirty="0" err="1">
                <a:latin typeface="+mj-lt"/>
              </a:rPr>
              <a:t>Diduga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tercemar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limbah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warna</a:t>
            </a:r>
            <a:r>
              <a:rPr lang="en-US" sz="2400" dirty="0">
                <a:latin typeface="+mj-lt"/>
              </a:rPr>
              <a:t> air </a:t>
            </a:r>
            <a:r>
              <a:rPr lang="en-US" sz="2400" dirty="0" err="1">
                <a:latin typeface="+mj-lt"/>
              </a:rPr>
              <a:t>sungai</a:t>
            </a:r>
            <a:r>
              <a:rPr lang="en-US" sz="2400" dirty="0">
                <a:latin typeface="+mj-lt"/>
              </a:rPr>
              <a:t> di Cirebon </a:t>
            </a:r>
            <a:r>
              <a:rPr lang="en-US" sz="2400" dirty="0" err="1">
                <a:latin typeface="+mj-lt"/>
              </a:rPr>
              <a:t>berubah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menjadi</a:t>
            </a:r>
            <a:r>
              <a:rPr lang="en-US" sz="2400" dirty="0">
                <a:latin typeface="+mj-lt"/>
              </a:rPr>
              <a:t> pink.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46137" y="3266972"/>
            <a:ext cx="6885442" cy="2793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Analisis</a:t>
            </a:r>
            <a:r>
              <a:rPr lang="en-US" sz="2400" dirty="0">
                <a:latin typeface="+mj-lt"/>
              </a:rPr>
              <a:t> yang </a:t>
            </a:r>
            <a:r>
              <a:rPr lang="en-US" sz="2400" dirty="0" err="1">
                <a:latin typeface="+mj-lt"/>
              </a:rPr>
              <a:t>dapat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dilakukan</a:t>
            </a:r>
            <a:r>
              <a:rPr lang="en-US" sz="2400" dirty="0">
                <a:latin typeface="+mj-lt"/>
              </a:rPr>
              <a:t>: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err="1">
                <a:latin typeface="+mj-lt"/>
              </a:rPr>
              <a:t>Analisis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kualitatif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dilihat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dari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warna</a:t>
            </a:r>
            <a:r>
              <a:rPr lang="en-US" sz="2400" dirty="0">
                <a:latin typeface="+mj-lt"/>
              </a:rPr>
              <a:t> air </a:t>
            </a:r>
            <a:r>
              <a:rPr lang="en-US" sz="2400" dirty="0" err="1">
                <a:latin typeface="+mj-lt"/>
              </a:rPr>
              <a:t>sungai</a:t>
            </a:r>
            <a:r>
              <a:rPr lang="en-US" sz="2400" dirty="0">
                <a:latin typeface="+mj-lt"/>
              </a:rPr>
              <a:t>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err="1">
                <a:latin typeface="+mj-lt"/>
              </a:rPr>
              <a:t>Analisis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kuantitatif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dengan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menggunakan</a:t>
            </a:r>
            <a:r>
              <a:rPr lang="en-US" sz="2400" dirty="0">
                <a:latin typeface="+mj-lt"/>
              </a:rPr>
              <a:t> </a:t>
            </a:r>
            <a:r>
              <a:rPr lang="en-US" sz="2400" i="1" dirty="0">
                <a:latin typeface="+mj-lt"/>
              </a:rPr>
              <a:t>Atomic Absorption Spectrophotometry</a:t>
            </a:r>
            <a:r>
              <a:rPr lang="en-US" sz="2400" dirty="0">
                <a:latin typeface="+mj-lt"/>
              </a:rPr>
              <a:t> (AAS).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endParaRPr lang="en-US" sz="2400" dirty="0">
              <a:latin typeface="+mj-lt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E7E5315-0D29-B086-3CDE-F16AED611CC8}"/>
                  </a:ext>
                </a:extLst>
              </p14:cNvPr>
              <p14:cNvContentPartPr/>
              <p14:nvPr/>
            </p14:nvContentPartPr>
            <p14:xfrm>
              <a:off x="5446080" y="3754080"/>
              <a:ext cx="6339960" cy="2020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E7E5315-0D29-B086-3CDE-F16AED611CC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36720" y="3744720"/>
                <a:ext cx="6358680" cy="203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970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6751" y="247650"/>
            <a:ext cx="1049655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err="1">
                <a:latin typeface="+mj-lt"/>
              </a:rPr>
              <a:t>Berdasarkan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dasar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analisisnya</a:t>
            </a:r>
            <a:r>
              <a:rPr lang="en-US" sz="2600" dirty="0">
                <a:latin typeface="+mj-lt"/>
              </a:rPr>
              <a:t>, </a:t>
            </a:r>
            <a:r>
              <a:rPr lang="en-US" sz="2600" dirty="0" err="1">
                <a:latin typeface="+mj-lt"/>
              </a:rPr>
              <a:t>analisis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kimia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digolongkan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menjadi</a:t>
            </a:r>
            <a:r>
              <a:rPr lang="en-US" sz="2600" dirty="0">
                <a:latin typeface="+mj-lt"/>
              </a:rPr>
              <a:t>: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600" dirty="0" err="1">
                <a:latin typeface="+mj-lt"/>
              </a:rPr>
              <a:t>Analisis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konvensional</a:t>
            </a:r>
            <a:r>
              <a:rPr lang="en-US" sz="2600" dirty="0">
                <a:latin typeface="+mj-lt"/>
              </a:rPr>
              <a:t> : </a:t>
            </a:r>
            <a:r>
              <a:rPr lang="en-US" sz="2600" dirty="0" err="1">
                <a:latin typeface="+mj-lt"/>
              </a:rPr>
              <a:t>berdasarkan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reaksi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kimia</a:t>
            </a:r>
            <a:endParaRPr lang="en-US" sz="2600" dirty="0">
              <a:latin typeface="+mj-lt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600" dirty="0" err="1">
                <a:latin typeface="+mj-lt"/>
              </a:rPr>
              <a:t>Analisis</a:t>
            </a:r>
            <a:r>
              <a:rPr lang="en-US" sz="2600" dirty="0">
                <a:latin typeface="+mj-lt"/>
              </a:rPr>
              <a:t> modern : </a:t>
            </a:r>
            <a:r>
              <a:rPr lang="en-US" sz="2600" dirty="0" err="1">
                <a:latin typeface="+mj-lt"/>
              </a:rPr>
              <a:t>berdasarkan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pada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pengukuran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senyawa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dengan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menggunakan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instrumentasi</a:t>
            </a:r>
            <a:endParaRPr lang="en-US" sz="2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300" y="3219450"/>
            <a:ext cx="11525249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err="1">
                <a:latin typeface="+mj-lt"/>
              </a:rPr>
              <a:t>Contoh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analisis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konvensional</a:t>
            </a:r>
            <a:r>
              <a:rPr lang="en-US" sz="2600" dirty="0">
                <a:latin typeface="+mj-lt"/>
              </a:rPr>
              <a:t>/ </a:t>
            </a:r>
            <a:r>
              <a:rPr lang="en-US" sz="2600" dirty="0" err="1">
                <a:latin typeface="+mj-lt"/>
              </a:rPr>
              <a:t>klasik</a:t>
            </a:r>
            <a:r>
              <a:rPr lang="en-US" sz="2600" dirty="0">
                <a:latin typeface="+mj-lt"/>
              </a:rPr>
              <a:t> 	: </a:t>
            </a:r>
            <a:r>
              <a:rPr lang="en-US" sz="2600" dirty="0" err="1">
                <a:latin typeface="+mj-lt"/>
              </a:rPr>
              <a:t>volumetri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dan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gravimetri</a:t>
            </a:r>
            <a:r>
              <a:rPr lang="en-US" sz="2600" dirty="0">
                <a:latin typeface="+mj-lt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600" dirty="0" err="1">
                <a:latin typeface="+mj-lt"/>
              </a:rPr>
              <a:t>Pada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volumetri</a:t>
            </a:r>
            <a:r>
              <a:rPr lang="en-US" sz="2600" dirty="0">
                <a:latin typeface="+mj-lt"/>
              </a:rPr>
              <a:t>, </a:t>
            </a:r>
            <a:r>
              <a:rPr lang="en-US" sz="2600" dirty="0" err="1">
                <a:latin typeface="+mj-lt"/>
              </a:rPr>
              <a:t>besaran</a:t>
            </a:r>
            <a:r>
              <a:rPr lang="en-US" sz="2600" dirty="0">
                <a:latin typeface="+mj-lt"/>
              </a:rPr>
              <a:t> volume </a:t>
            </a:r>
            <a:r>
              <a:rPr lang="en-US" sz="2600" dirty="0" err="1">
                <a:latin typeface="+mj-lt"/>
              </a:rPr>
              <a:t>zat</a:t>
            </a:r>
            <a:r>
              <a:rPr lang="en-US" sz="2600" dirty="0">
                <a:latin typeface="+mj-lt"/>
              </a:rPr>
              <a:t> – </a:t>
            </a:r>
            <a:r>
              <a:rPr lang="en-US" sz="2600" dirty="0" err="1">
                <a:latin typeface="+mj-lt"/>
              </a:rPr>
              <a:t>zat</a:t>
            </a:r>
            <a:r>
              <a:rPr lang="en-US" sz="2600" dirty="0">
                <a:latin typeface="+mj-lt"/>
              </a:rPr>
              <a:t> yang </a:t>
            </a:r>
            <a:r>
              <a:rPr lang="en-US" sz="2600" dirty="0" err="1">
                <a:latin typeface="+mj-lt"/>
              </a:rPr>
              <a:t>bereaksi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merupakan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besaran</a:t>
            </a:r>
            <a:r>
              <a:rPr lang="en-US" sz="2600" dirty="0">
                <a:latin typeface="+mj-lt"/>
              </a:rPr>
              <a:t> yang </a:t>
            </a:r>
            <a:r>
              <a:rPr lang="en-US" sz="2600" dirty="0" err="1">
                <a:latin typeface="+mj-lt"/>
              </a:rPr>
              <a:t>diukur</a:t>
            </a:r>
            <a:r>
              <a:rPr lang="en-US" sz="2600" dirty="0">
                <a:latin typeface="+mj-lt"/>
              </a:rPr>
              <a:t>, </a:t>
            </a:r>
            <a:r>
              <a:rPr lang="en-US" sz="2600" dirty="0" err="1">
                <a:latin typeface="+mj-lt"/>
              </a:rPr>
              <a:t>sedangkan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pada</a:t>
            </a:r>
            <a:r>
              <a:rPr lang="en-US" sz="2600" dirty="0">
                <a:latin typeface="+mj-lt"/>
              </a:rPr>
              <a:t> gravimetric, </a:t>
            </a:r>
            <a:r>
              <a:rPr lang="en-US" sz="2600" dirty="0" err="1">
                <a:latin typeface="+mj-lt"/>
              </a:rPr>
              <a:t>besaran</a:t>
            </a:r>
            <a:r>
              <a:rPr lang="en-US" sz="2600" dirty="0">
                <a:latin typeface="+mj-lt"/>
              </a:rPr>
              <a:t> yang </a:t>
            </a:r>
            <a:r>
              <a:rPr lang="en-US" sz="2600" dirty="0" err="1">
                <a:latin typeface="+mj-lt"/>
              </a:rPr>
              <a:t>diukur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adalah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massa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dari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zat</a:t>
            </a:r>
            <a:r>
              <a:rPr lang="en-US" sz="2600" dirty="0">
                <a:latin typeface="+mj-lt"/>
              </a:rPr>
              <a:t> – </a:t>
            </a:r>
            <a:r>
              <a:rPr lang="en-US" sz="2600" dirty="0" err="1">
                <a:latin typeface="+mj-lt"/>
              </a:rPr>
              <a:t>zat</a:t>
            </a:r>
            <a:r>
              <a:rPr lang="en-US" sz="2600" dirty="0">
                <a:latin typeface="+mj-lt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2600" dirty="0" err="1">
                <a:latin typeface="+mj-lt"/>
              </a:rPr>
              <a:t>Contoh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analisis</a:t>
            </a:r>
            <a:r>
              <a:rPr lang="en-US" sz="2600" dirty="0">
                <a:latin typeface="+mj-lt"/>
              </a:rPr>
              <a:t> modern/instrumental	: </a:t>
            </a:r>
            <a:r>
              <a:rPr lang="en-US" sz="2600" dirty="0" err="1">
                <a:latin typeface="+mj-lt"/>
              </a:rPr>
              <a:t>analisis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menggunakan</a:t>
            </a:r>
            <a:r>
              <a:rPr lang="en-US" sz="2600" dirty="0">
                <a:latin typeface="+mj-lt"/>
              </a:rPr>
              <a:t> instrument </a:t>
            </a:r>
            <a:r>
              <a:rPr lang="en-US" sz="2600" dirty="0" err="1">
                <a:latin typeface="+mj-lt"/>
              </a:rPr>
              <a:t>Spektrofotometer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Uv</a:t>
            </a:r>
            <a:r>
              <a:rPr lang="en-US" sz="2600" dirty="0">
                <a:latin typeface="+mj-lt"/>
              </a:rPr>
              <a:t>-Vis, AAS, IR, HPLC, </a:t>
            </a:r>
            <a:r>
              <a:rPr lang="en-US" sz="2600" dirty="0" err="1">
                <a:latin typeface="+mj-lt"/>
              </a:rPr>
              <a:t>dll</a:t>
            </a:r>
            <a:r>
              <a:rPr lang="en-US" sz="2600" dirty="0">
                <a:latin typeface="+mj-lt"/>
              </a:rPr>
              <a:t>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1C6CD9A-311D-8CCB-14E7-6BBF640431CE}"/>
                  </a:ext>
                </a:extLst>
              </p14:cNvPr>
              <p14:cNvContentPartPr/>
              <p14:nvPr/>
            </p14:nvContentPartPr>
            <p14:xfrm>
              <a:off x="451080" y="727560"/>
              <a:ext cx="11739600" cy="5581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1C6CD9A-311D-8CCB-14E7-6BBF640431C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1720" y="718200"/>
                <a:ext cx="11758320" cy="560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961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1524000"/>
            <a:ext cx="1095375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err="1">
                <a:latin typeface="+mj-lt"/>
              </a:rPr>
              <a:t>Berdasarkan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jumlah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sampel</a:t>
            </a:r>
            <a:r>
              <a:rPr lang="en-US" sz="2600" dirty="0">
                <a:latin typeface="+mj-lt"/>
              </a:rPr>
              <a:t>, </a:t>
            </a:r>
            <a:r>
              <a:rPr lang="en-US" sz="2600" dirty="0" err="1">
                <a:latin typeface="+mj-lt"/>
              </a:rPr>
              <a:t>analisis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dibedakan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menjadi</a:t>
            </a:r>
            <a:r>
              <a:rPr lang="en-US" sz="2600" dirty="0">
                <a:latin typeface="+mj-lt"/>
              </a:rPr>
              <a:t>: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600" dirty="0" err="1">
                <a:latin typeface="+mj-lt"/>
              </a:rPr>
              <a:t>Analisis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makro</a:t>
            </a:r>
            <a:r>
              <a:rPr lang="en-US" sz="2600" dirty="0">
                <a:latin typeface="+mj-lt"/>
              </a:rPr>
              <a:t> 			: </a:t>
            </a:r>
            <a:r>
              <a:rPr lang="en-US" sz="2600" dirty="0" err="1">
                <a:latin typeface="+mj-lt"/>
              </a:rPr>
              <a:t>massa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sampel</a:t>
            </a:r>
            <a:r>
              <a:rPr lang="en-US" sz="2600" dirty="0">
                <a:latin typeface="+mj-lt"/>
              </a:rPr>
              <a:t> &gt; 0,1 gram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600" dirty="0" err="1">
                <a:latin typeface="+mj-lt"/>
              </a:rPr>
              <a:t>Analisis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semimikro</a:t>
            </a:r>
            <a:r>
              <a:rPr lang="en-US" sz="2600" dirty="0">
                <a:latin typeface="+mj-lt"/>
              </a:rPr>
              <a:t>		: </a:t>
            </a:r>
            <a:r>
              <a:rPr lang="en-US" sz="2600" dirty="0" err="1">
                <a:latin typeface="+mj-lt"/>
              </a:rPr>
              <a:t>massa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sampel</a:t>
            </a:r>
            <a:r>
              <a:rPr lang="en-US" sz="2600" dirty="0">
                <a:latin typeface="+mj-lt"/>
              </a:rPr>
              <a:t> 0,1 – 0,01 gram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600" dirty="0" err="1">
                <a:latin typeface="+mj-lt"/>
              </a:rPr>
              <a:t>Analisis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mikro</a:t>
            </a:r>
            <a:r>
              <a:rPr lang="en-US" sz="2600" dirty="0">
                <a:latin typeface="+mj-lt"/>
              </a:rPr>
              <a:t>			: </a:t>
            </a:r>
            <a:r>
              <a:rPr lang="en-US" sz="2600" dirty="0" err="1">
                <a:latin typeface="+mj-lt"/>
              </a:rPr>
              <a:t>massa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sampel</a:t>
            </a:r>
            <a:r>
              <a:rPr lang="en-US" sz="2600" dirty="0">
                <a:latin typeface="+mj-lt"/>
              </a:rPr>
              <a:t> 0,01 – 0,001 gram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600" dirty="0" err="1">
                <a:latin typeface="+mj-lt"/>
              </a:rPr>
              <a:t>Analisis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ultramikro</a:t>
            </a:r>
            <a:r>
              <a:rPr lang="en-US" sz="2600" dirty="0">
                <a:latin typeface="+mj-lt"/>
              </a:rPr>
              <a:t>/</a:t>
            </a:r>
            <a:r>
              <a:rPr lang="en-US" sz="2600" dirty="0" err="1">
                <a:latin typeface="+mj-lt"/>
              </a:rPr>
              <a:t>submikro</a:t>
            </a:r>
            <a:r>
              <a:rPr lang="en-US" sz="2600" dirty="0">
                <a:latin typeface="+mj-lt"/>
              </a:rPr>
              <a:t>	: </a:t>
            </a:r>
            <a:r>
              <a:rPr lang="en-US" sz="2600" dirty="0" err="1">
                <a:latin typeface="+mj-lt"/>
              </a:rPr>
              <a:t>massa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sampel</a:t>
            </a:r>
            <a:r>
              <a:rPr lang="en-US" sz="2600" dirty="0">
                <a:latin typeface="+mj-lt"/>
              </a:rPr>
              <a:t> &lt; 0,001 gram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0BDB126-6FD9-D153-0B29-5CC82A329122}"/>
                  </a:ext>
                </a:extLst>
              </p14:cNvPr>
              <p14:cNvContentPartPr/>
              <p14:nvPr/>
            </p14:nvContentPartPr>
            <p14:xfrm>
              <a:off x="7405200" y="2142360"/>
              <a:ext cx="2375280" cy="2624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0BDB126-6FD9-D153-0B29-5CC82A32912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95840" y="2133000"/>
                <a:ext cx="2394000" cy="264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99888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1" y="1524000"/>
            <a:ext cx="1049655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err="1">
                <a:latin typeface="+mj-lt"/>
              </a:rPr>
              <a:t>Berdasarkan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ukuran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analit</a:t>
            </a:r>
            <a:r>
              <a:rPr lang="en-US" sz="2600" dirty="0">
                <a:latin typeface="+mj-lt"/>
              </a:rPr>
              <a:t>, </a:t>
            </a:r>
            <a:r>
              <a:rPr lang="en-US" sz="2600" dirty="0" err="1">
                <a:latin typeface="+mj-lt"/>
              </a:rPr>
              <a:t>analisis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dibedakan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menjadi</a:t>
            </a:r>
            <a:r>
              <a:rPr lang="en-US" sz="2600" dirty="0">
                <a:latin typeface="+mj-lt"/>
              </a:rPr>
              <a:t>: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600" dirty="0" err="1">
                <a:latin typeface="+mj-lt"/>
              </a:rPr>
              <a:t>Analisis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utama</a:t>
            </a:r>
            <a:r>
              <a:rPr lang="en-US" sz="2600" dirty="0">
                <a:latin typeface="+mj-lt"/>
              </a:rPr>
              <a:t> 			: </a:t>
            </a:r>
            <a:r>
              <a:rPr lang="en-US" sz="2600" dirty="0" err="1">
                <a:latin typeface="+mj-lt"/>
              </a:rPr>
              <a:t>massa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sampel</a:t>
            </a:r>
            <a:r>
              <a:rPr lang="en-US" sz="2600" dirty="0">
                <a:latin typeface="+mj-lt"/>
              </a:rPr>
              <a:t> &gt; 0,1%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600" dirty="0" err="1">
                <a:latin typeface="+mj-lt"/>
              </a:rPr>
              <a:t>Analisis</a:t>
            </a:r>
            <a:r>
              <a:rPr lang="en-US" sz="2600" dirty="0">
                <a:latin typeface="+mj-lt"/>
              </a:rPr>
              <a:t> minor			: </a:t>
            </a:r>
            <a:r>
              <a:rPr lang="en-US" sz="2600" dirty="0" err="1">
                <a:latin typeface="+mj-lt"/>
              </a:rPr>
              <a:t>massa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sampel</a:t>
            </a:r>
            <a:r>
              <a:rPr lang="en-US" sz="2600" dirty="0">
                <a:latin typeface="+mj-lt"/>
              </a:rPr>
              <a:t> 0,1 – 0,01 %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600" dirty="0" err="1">
                <a:latin typeface="+mj-lt"/>
              </a:rPr>
              <a:t>Analisis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mikro</a:t>
            </a:r>
            <a:r>
              <a:rPr lang="en-US" sz="2600" dirty="0">
                <a:latin typeface="+mj-lt"/>
              </a:rPr>
              <a:t>			: </a:t>
            </a:r>
            <a:r>
              <a:rPr lang="en-US" sz="2600" dirty="0" err="1">
                <a:latin typeface="+mj-lt"/>
              </a:rPr>
              <a:t>massa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sampel</a:t>
            </a:r>
            <a:r>
              <a:rPr lang="en-US" sz="2600" dirty="0">
                <a:latin typeface="+mj-lt"/>
              </a:rPr>
              <a:t> 0,01 – 0,001 %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600" dirty="0" err="1">
                <a:latin typeface="+mj-lt"/>
              </a:rPr>
              <a:t>Analisis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ultramikro</a:t>
            </a:r>
            <a:r>
              <a:rPr lang="en-US" sz="2600" dirty="0">
                <a:latin typeface="+mj-lt"/>
              </a:rPr>
              <a:t>/</a:t>
            </a:r>
            <a:r>
              <a:rPr lang="en-US" sz="2600" dirty="0" err="1">
                <a:latin typeface="+mj-lt"/>
              </a:rPr>
              <a:t>submikro</a:t>
            </a:r>
            <a:r>
              <a:rPr lang="en-US" sz="2600" dirty="0">
                <a:latin typeface="+mj-lt"/>
              </a:rPr>
              <a:t>	: </a:t>
            </a:r>
            <a:r>
              <a:rPr lang="en-US" sz="2600" dirty="0" err="1">
                <a:latin typeface="+mj-lt"/>
              </a:rPr>
              <a:t>massa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sampel</a:t>
            </a:r>
            <a:r>
              <a:rPr lang="en-US" sz="2600" dirty="0">
                <a:latin typeface="+mj-lt"/>
              </a:rPr>
              <a:t> &lt; 0,001 %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751E974-ABDE-6373-20E8-9EFF275F18FB}"/>
                  </a:ext>
                </a:extLst>
              </p14:cNvPr>
              <p14:cNvContentPartPr/>
              <p14:nvPr/>
            </p14:nvContentPartPr>
            <p14:xfrm>
              <a:off x="5682240" y="1980000"/>
              <a:ext cx="4090680" cy="2815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751E974-ABDE-6373-20E8-9EFF275F18F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72880" y="1970640"/>
                <a:ext cx="4109400" cy="283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2086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08195" y="225426"/>
            <a:ext cx="10131305" cy="682625"/>
          </a:xfrm>
          <a:prstGeom prst="rect">
            <a:avLst/>
          </a:prstGeom>
          <a:solidFill>
            <a:srgbClr val="FFFFCC"/>
          </a:solidFill>
          <a:ln w="76200">
            <a:solidFill>
              <a:srgbClr val="00FF00"/>
            </a:solidFill>
            <a:miter lim="800000"/>
            <a:headEnd/>
            <a:tailEnd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PERHITUNGAN DALAM ANALISIS FARMASI</a:t>
            </a:r>
            <a:endParaRPr lang="en-GB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6961" y="1290337"/>
            <a:ext cx="4210050" cy="1631216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108195" y="1976012"/>
                <a:ext cx="3668761" cy="6128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𝑏𝑒𝑟𝑎𝑡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𝑧𝑎𝑡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𝑔𝑟𝑎𝑚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𝑏𝑒𝑟𝑎𝑡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𝑚𝑜𝑙𝑒𝑘𝑢𝑙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𝐴𝑟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𝑎𝑡𝑎𝑢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𝑀𝑟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195" y="1976012"/>
                <a:ext cx="3668761" cy="612860"/>
              </a:xfrm>
              <a:prstGeom prst="rect">
                <a:avLst/>
              </a:prstGeom>
              <a:blipFill rotWithShape="0">
                <a:blip r:embed="rId2"/>
                <a:stretch>
                  <a:fillRect l="-5316" t="-990" b="-79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/>
          <p:cNvGrpSpPr/>
          <p:nvPr/>
        </p:nvGrpSpPr>
        <p:grpSpPr>
          <a:xfrm>
            <a:off x="6800742" y="1204354"/>
            <a:ext cx="4210050" cy="2187074"/>
            <a:chOff x="696961" y="3224876"/>
            <a:chExt cx="4210050" cy="21870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696961" y="3224876"/>
                  <a:ext cx="4210050" cy="2187074"/>
                </a:xfrm>
                <a:prstGeom prst="rect">
                  <a:avLst/>
                </a:prstGeom>
                <a:noFill/>
                <a:ln w="28575">
                  <a:solidFill>
                    <a:schemeClr val="accent6">
                      <a:lumMod val="7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2.  </a:t>
                  </a:r>
                  <a:r>
                    <a:rPr lang="en-US" sz="25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Molaritas</a:t>
                  </a:r>
                  <a:endParaRPr lang="en-US" sz="25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endParaRPr lang="en-US" sz="25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endParaRPr lang="en-US" sz="25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endParaRPr lang="en-US" sz="25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r>
                    <a:rPr lang="en-US" sz="2800" dirty="0"/>
                    <a:t>    </a:t>
                  </a:r>
                  <a:r>
                    <a:rPr lang="en-US" sz="2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 =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500" i="1">
                              <a:latin typeface="Cambria Math" panose="02040503050406030204" pitchFamily="18" charset="0"/>
                            </a:rPr>
                            <m:t>10 </m:t>
                          </m:r>
                          <m:r>
                            <a:rPr lang="id-ID" sz="25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d-ID" sz="2500" i="1">
                              <a:latin typeface="Cambria Math" panose="02040503050406030204" pitchFamily="18" charset="0"/>
                            </a:rPr>
                            <m:t> % </m:t>
                          </m:r>
                          <m:r>
                            <a:rPr lang="id-ID" sz="25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d-ID" sz="25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id-ID" sz="2500" i="1">
                              <a:latin typeface="Cambria Math" panose="02040503050406030204" pitchFamily="18" charset="0"/>
                            </a:rPr>
                            <m:t>𝐵𝑒𝑟𝑎𝑡</m:t>
                          </m:r>
                          <m:r>
                            <a:rPr lang="id-ID" sz="25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id-ID" sz="2500" i="1">
                              <a:latin typeface="Cambria Math" panose="02040503050406030204" pitchFamily="18" charset="0"/>
                            </a:rPr>
                            <m:t>𝐽𝑒𝑛𝑖𝑠</m:t>
                          </m:r>
                        </m:num>
                        <m:den>
                          <m:r>
                            <a:rPr lang="id-ID" sz="2500" i="1">
                              <a:latin typeface="Cambria Math" panose="02040503050406030204" pitchFamily="18" charset="0"/>
                            </a:rPr>
                            <m:t>𝐵𝑒𝑟𝑎𝑡</m:t>
                          </m:r>
                          <m:r>
                            <a:rPr lang="id-ID" sz="25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id-ID" sz="2500" i="1">
                              <a:latin typeface="Cambria Math" panose="02040503050406030204" pitchFamily="18" charset="0"/>
                            </a:rPr>
                            <m:t>𝑀𝑜𝑙𝑒𝑘𝑢𝑙</m:t>
                          </m:r>
                        </m:den>
                      </m:f>
                    </m:oMath>
                  </a14:m>
                  <a:endParaRPr lang="en-US" sz="25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6961" y="3224876"/>
                  <a:ext cx="4210050" cy="2187074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158" t="-1928" b="-1102"/>
                  </a:stretch>
                </a:blipFill>
                <a:ln w="28575">
                  <a:solidFill>
                    <a:schemeClr val="accent6">
                      <a:lumMod val="75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1108195" y="3898945"/>
                  <a:ext cx="3213765" cy="6128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𝑚𝑜𝑙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𝑧𝑎𝑡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𝑡𝑒𝑟𝑙𝑎𝑟𝑢𝑡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𝑚𝑜𝑙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𝑣𝑜𝑙𝑢𝑚𝑒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𝑙𝑎𝑟𝑢𝑡𝑎𝑛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) </m:t>
                          </m:r>
                        </m:den>
                      </m:f>
                    </m:oMath>
                  </a14:m>
                  <a:endParaRPr lang="en-US" sz="25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8195" y="3898945"/>
                  <a:ext cx="3213765" cy="61286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5882" t="-990" b="-792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/>
          <p:cNvGrpSpPr/>
          <p:nvPr/>
        </p:nvGrpSpPr>
        <p:grpSpPr>
          <a:xfrm>
            <a:off x="6371883" y="3930643"/>
            <a:ext cx="5646689" cy="1631216"/>
            <a:chOff x="696960" y="5124112"/>
            <a:chExt cx="5646689" cy="1631216"/>
          </a:xfrm>
        </p:grpSpPr>
        <p:sp>
          <p:nvSpPr>
            <p:cNvPr id="10" name="TextBox 9"/>
            <p:cNvSpPr txBox="1"/>
            <p:nvPr/>
          </p:nvSpPr>
          <p:spPr>
            <a:xfrm>
              <a:off x="696960" y="5124112"/>
              <a:ext cx="5646689" cy="1631216"/>
            </a:xfrm>
            <a:prstGeom prst="rect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4.  </a:t>
              </a:r>
              <a:r>
                <a:rPr lang="en-US" sz="25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Normalitas</a:t>
              </a:r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1108194" y="5939720"/>
                  <a:ext cx="5017143" cy="62299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𝑚𝑜𝑙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𝑧𝑎𝑡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𝑡𝑒𝑟𝑙𝑎𝑟𝑢𝑡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  <m:t>𝑚𝑜𝑙</m:t>
                              </m:r>
                            </m:e>
                          </m:d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𝑒𝑞𝑢𝑖𝑣𝑎𝑙𝑒𝑛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𝑒𝑞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𝑣𝑜𝑙𝑢𝑚𝑒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𝑙𝑎𝑟𝑢𝑡𝑎𝑛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endParaRPr lang="en-US" sz="25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8194" y="5939720"/>
                  <a:ext cx="5017143" cy="62299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3888" b="-78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Group 19"/>
          <p:cNvGrpSpPr/>
          <p:nvPr/>
        </p:nvGrpSpPr>
        <p:grpSpPr>
          <a:xfrm>
            <a:off x="626289" y="3196317"/>
            <a:ext cx="5227588" cy="1631216"/>
            <a:chOff x="6659611" y="1250855"/>
            <a:chExt cx="5227588" cy="1631216"/>
          </a:xfrm>
        </p:grpSpPr>
        <p:sp>
          <p:nvSpPr>
            <p:cNvPr id="12" name="TextBox 11"/>
            <p:cNvSpPr txBox="1"/>
            <p:nvPr/>
          </p:nvSpPr>
          <p:spPr>
            <a:xfrm>
              <a:off x="6659611" y="1250855"/>
              <a:ext cx="5227588" cy="1631216"/>
            </a:xfrm>
            <a:prstGeom prst="rect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  </a:t>
              </a:r>
              <a:r>
                <a:rPr lang="en-US" sz="25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Molalitas</a:t>
              </a:r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AutoNum type="arabicPeriod"/>
              </a:pPr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AutoNum type="arabicPeriod"/>
              </a:pPr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7451845" y="1976012"/>
                  <a:ext cx="3178499" cy="6128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𝑚𝑜𝑙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𝑧𝑎𝑡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𝑡𝑒𝑟𝑙𝑎𝑟𝑢𝑡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𝑚𝑜𝑙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𝑏𝑒𝑟𝑎𝑡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𝑝𝑒𝑙𝑎𝑟𝑢𝑡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) </m:t>
                          </m:r>
                        </m:den>
                      </m:f>
                    </m:oMath>
                  </a14:m>
                  <a:endParaRPr lang="en-US" sz="25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51845" y="1976012"/>
                  <a:ext cx="3178499" cy="61286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6142" t="-990" b="-792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696961" y="5129988"/>
            <a:ext cx="5351019" cy="1631216"/>
            <a:chOff x="6659610" y="3224876"/>
            <a:chExt cx="5351019" cy="1631216"/>
          </a:xfrm>
        </p:grpSpPr>
        <p:sp>
          <p:nvSpPr>
            <p:cNvPr id="13" name="TextBox 12"/>
            <p:cNvSpPr txBox="1"/>
            <p:nvPr/>
          </p:nvSpPr>
          <p:spPr>
            <a:xfrm>
              <a:off x="6659610" y="3224876"/>
              <a:ext cx="5227589" cy="1631216"/>
            </a:xfrm>
            <a:prstGeom prst="rect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457200" indent="-457200">
                <a:buAutoNum type="arabicPeriod" startAt="5"/>
              </a:pPr>
              <a:r>
                <a: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% </a:t>
              </a:r>
              <a:r>
                <a:rPr lang="en-US" sz="25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berat</a:t>
              </a:r>
              <a:r>
                <a: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(b/v)</a:t>
              </a:r>
            </a:p>
            <a:p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AutoNum type="arabicPeriod"/>
              </a:pPr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726747" y="3898945"/>
                  <a:ext cx="5283882" cy="56355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% b/v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𝑏𝑒𝑟𝑎𝑡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𝑧𝑎𝑡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𝑡𝑒𝑟𝑙𝑎𝑟𝑢𝑡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𝑔𝑟𝑎𝑚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100 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𝑚𝑙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𝑙𝑎𝑟𝑢𝑡𝑎𝑛</m:t>
                          </m:r>
                        </m:den>
                      </m:f>
                    </m:oMath>
                  </a14:m>
                  <a:r>
                    <a:rPr lang="en-US" sz="2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x 100 %</a:t>
                  </a: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6747" y="3898945"/>
                  <a:ext cx="5283882" cy="56355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3576" t="-1075" r="-2653" b="-172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289CD11-452A-F235-231D-38292D585A61}"/>
                  </a:ext>
                </a:extLst>
              </p14:cNvPr>
              <p14:cNvContentPartPr/>
              <p14:nvPr/>
            </p14:nvContentPartPr>
            <p14:xfrm>
              <a:off x="1080360" y="1321560"/>
              <a:ext cx="10473480" cy="53222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289CD11-452A-F235-231D-38292D585A6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71000" y="1312200"/>
                <a:ext cx="10492200" cy="534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8244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21862" y="3857634"/>
            <a:ext cx="4656090" cy="1631216"/>
            <a:chOff x="766483" y="978158"/>
            <a:chExt cx="4656090" cy="1631216"/>
          </a:xfrm>
        </p:grpSpPr>
        <p:sp>
          <p:nvSpPr>
            <p:cNvPr id="2" name="TextBox 1"/>
            <p:cNvSpPr txBox="1"/>
            <p:nvPr/>
          </p:nvSpPr>
          <p:spPr>
            <a:xfrm>
              <a:off x="766483" y="978158"/>
              <a:ext cx="4656090" cy="1631216"/>
            </a:xfrm>
            <a:prstGeom prst="rect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457200" indent="-457200">
                <a:buAutoNum type="arabicPeriod" startAt="7"/>
              </a:pPr>
              <a:r>
                <a:rPr lang="en-US" sz="25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Fraksi</a:t>
              </a:r>
              <a:r>
                <a: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mol</a:t>
              </a:r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AutoNum type="arabicPeriod"/>
              </a:pPr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/>
                <p:cNvSpPr txBox="1"/>
                <p:nvPr/>
              </p:nvSpPr>
              <p:spPr>
                <a:xfrm>
                  <a:off x="1012943" y="1660052"/>
                  <a:ext cx="3949414" cy="61561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𝑚𝑜𝑙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𝑧𝑎𝑡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𝑡𝑒𝑟𝑙𝑎𝑟𝑢𝑡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  <m:t>𝑚𝑜𝑙</m:t>
                              </m:r>
                            </m:e>
                          </m:d>
                        </m:num>
                        <m:den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𝑚𝑜𝑙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𝑧𝑎𝑡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𝑡𝑒𝑟𝑙𝑎𝑟𝑢𝑡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𝑚𝑜𝑙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𝑝𝑒𝑙𝑎𝑟𝑢𝑡</m:t>
                          </m:r>
                        </m:den>
                      </m:f>
                    </m:oMath>
                  </a14:m>
                  <a:endParaRPr lang="en-US" sz="25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2943" y="1660052"/>
                  <a:ext cx="3949414" cy="615618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l="-4938" b="-89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oup 14"/>
          <p:cNvGrpSpPr/>
          <p:nvPr/>
        </p:nvGrpSpPr>
        <p:grpSpPr>
          <a:xfrm>
            <a:off x="6524271" y="673477"/>
            <a:ext cx="4656090" cy="2400657"/>
            <a:chOff x="659605" y="3972089"/>
            <a:chExt cx="4656090" cy="2400657"/>
          </a:xfrm>
        </p:grpSpPr>
        <p:sp>
          <p:nvSpPr>
            <p:cNvPr id="4" name="TextBox 3"/>
            <p:cNvSpPr txBox="1"/>
            <p:nvPr/>
          </p:nvSpPr>
          <p:spPr>
            <a:xfrm>
              <a:off x="659605" y="3972089"/>
              <a:ext cx="4656090" cy="2400657"/>
            </a:xfrm>
            <a:prstGeom prst="rect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457200" indent="-457200">
                <a:buAutoNum type="arabicPeriod" startAt="8"/>
              </a:pPr>
              <a:r>
                <a: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ppm</a:t>
              </a:r>
            </a:p>
            <a:p>
              <a:pPr marL="457200" indent="-457200">
                <a:buAutoNum type="arabicPeriod" startAt="8"/>
              </a:pPr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AutoNum type="arabicPeriod" startAt="8"/>
              </a:pPr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AutoNum type="arabicPeriod" startAt="8"/>
              </a:pPr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954825" y="4547928"/>
                  <a:ext cx="3705245" cy="62299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ppm 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𝑏𝑒𝑟𝑎𝑡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𝑧𝑎𝑡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𝑡𝑒𝑟𝑙𝑎𝑟𝑢𝑡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  <m:t>𝑚𝑔</m:t>
                              </m:r>
                            </m:e>
                          </m:d>
                        </m:num>
                        <m:den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𝑣𝑜𝑙𝑢𝑚𝑒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𝑙𝑎𝑟𝑢𝑡𝑎𝑛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) </m:t>
                          </m:r>
                        </m:den>
                      </m:f>
                    </m:oMath>
                  </a14:m>
                  <a:endParaRPr lang="en-US" sz="25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4825" y="4547928"/>
                  <a:ext cx="3705245" cy="622991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5272" b="-78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012944" y="5460337"/>
                  <a:ext cx="3705245" cy="62299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ppm 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𝑏𝑒𝑟𝑎𝑡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𝑧𝑎𝑡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𝑡𝑒𝑟𝑙𝑎𝑟𝑢𝑡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  <m:t>𝑚𝑔</m:t>
                              </m:r>
                            </m:e>
                          </m:d>
                        </m:num>
                        <m:den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𝑏𝑒𝑟𝑎𝑡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𝑙𝑎𝑟𝑢𝑡𝑎𝑛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) </m:t>
                          </m:r>
                        </m:den>
                      </m:f>
                    </m:oMath>
                  </a14:m>
                  <a:endParaRPr lang="en-US" sz="25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2944" y="5460337"/>
                  <a:ext cx="3705245" cy="622991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5099" b="-78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Group 16"/>
          <p:cNvGrpSpPr/>
          <p:nvPr/>
        </p:nvGrpSpPr>
        <p:grpSpPr>
          <a:xfrm>
            <a:off x="6524271" y="3998935"/>
            <a:ext cx="4656090" cy="2400657"/>
            <a:chOff x="6126956" y="593438"/>
            <a:chExt cx="4656090" cy="2400657"/>
          </a:xfrm>
        </p:grpSpPr>
        <p:sp>
          <p:nvSpPr>
            <p:cNvPr id="8" name="TextBox 7"/>
            <p:cNvSpPr txBox="1"/>
            <p:nvPr/>
          </p:nvSpPr>
          <p:spPr>
            <a:xfrm>
              <a:off x="6126956" y="593438"/>
              <a:ext cx="4656090" cy="2400657"/>
            </a:xfrm>
            <a:prstGeom prst="rect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9.  ppb</a:t>
              </a:r>
            </a:p>
            <a:p>
              <a:pPr marL="457200" indent="-457200">
                <a:buAutoNum type="arabicPeriod" startAt="8"/>
              </a:pPr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AutoNum type="arabicPeriod" startAt="8"/>
              </a:pPr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AutoNum type="arabicPeriod" startAt="8"/>
              </a:pPr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6652873" y="1125442"/>
                  <a:ext cx="3604256" cy="6683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ppb 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𝑏𝑒𝑟𝑎𝑡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𝑧𝑎𝑡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𝑡𝑒𝑟𝑙𝑎𝑟𝑢𝑡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250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μ</m:t>
                              </m:r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</m:d>
                        </m:num>
                        <m:den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𝑣𝑜𝑙𝑢𝑚𝑒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𝑙𝑎𝑟𝑢𝑡𝑎𝑛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) </m:t>
                          </m:r>
                        </m:den>
                      </m:f>
                    </m:oMath>
                  </a14:m>
                  <a:endParaRPr lang="en-US" sz="25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2873" y="1125442"/>
                  <a:ext cx="3604256" cy="668324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5415" b="-72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6652873" y="2083353"/>
                  <a:ext cx="3604256" cy="6683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ppb 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𝑏𝑒𝑟𝑎𝑡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𝑧𝑎𝑡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𝑡𝑒𝑟𝑙𝑎𝑟𝑢𝑡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250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μ</m:t>
                              </m:r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</m:d>
                        </m:num>
                        <m:den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𝑏𝑒𝑟𝑎𝑡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𝑙𝑎𝑟𝑢𝑡𝑎𝑛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) </m:t>
                          </m:r>
                        </m:den>
                      </m:f>
                    </m:oMath>
                  </a14:m>
                  <a:endParaRPr lang="en-US" sz="25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2873" y="2083353"/>
                  <a:ext cx="3604256" cy="66832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5415" b="-72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373450" y="1267745"/>
            <a:ext cx="5227589" cy="1631216"/>
            <a:chOff x="6659609" y="5094443"/>
            <a:chExt cx="5227589" cy="1631216"/>
          </a:xfrm>
        </p:grpSpPr>
        <p:sp>
          <p:nvSpPr>
            <p:cNvPr id="13" name="TextBox 12"/>
            <p:cNvSpPr txBox="1"/>
            <p:nvPr/>
          </p:nvSpPr>
          <p:spPr>
            <a:xfrm>
              <a:off x="6659609" y="5094443"/>
              <a:ext cx="5227589" cy="1631216"/>
            </a:xfrm>
            <a:prstGeom prst="rect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6.   % volume (v/v)</a:t>
              </a:r>
            </a:p>
            <a:p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AutoNum type="arabicPeriod"/>
              </a:pPr>
              <a:endParaRPr lang="en-US" sz="2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6708021" y="5763863"/>
                  <a:ext cx="5160452" cy="56355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% v/v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𝑣𝑜𝑙𝑢𝑚𝑒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𝑧𝑎𝑡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𝑡𝑒𝑟𝑙𝑎𝑟𝑢𝑡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𝑚𝑙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100 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𝑚𝑙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𝑙𝑎𝑟𝑢𝑡𝑎𝑛</m:t>
                          </m:r>
                        </m:den>
                      </m:f>
                    </m:oMath>
                  </a14:m>
                  <a:r>
                    <a:rPr lang="en-US" sz="2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x 100 %</a:t>
                  </a: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08021" y="5763863"/>
                  <a:ext cx="5160452" cy="56355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3660" t="-1087" r="-2715" b="-173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A95D870-33BA-FBAC-B92E-FA9CE5F90A8B}"/>
                  </a:ext>
                </a:extLst>
              </p14:cNvPr>
              <p14:cNvContentPartPr/>
              <p14:nvPr/>
            </p14:nvContentPartPr>
            <p14:xfrm>
              <a:off x="1082160" y="770760"/>
              <a:ext cx="9746280" cy="54849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A95D870-33BA-FBAC-B92E-FA9CE5F90A8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72800" y="761400"/>
                <a:ext cx="9765000" cy="550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585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76200"/>
            <a:ext cx="115443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Suatu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infus</a:t>
            </a:r>
            <a:r>
              <a:rPr lang="en-US" sz="2400" dirty="0">
                <a:latin typeface="+mj-lt"/>
              </a:rPr>
              <a:t> yang </a:t>
            </a:r>
            <a:r>
              <a:rPr lang="en-US" sz="2400" dirty="0" err="1">
                <a:latin typeface="+mj-lt"/>
              </a:rPr>
              <a:t>mengandung</a:t>
            </a:r>
            <a:r>
              <a:rPr lang="en-US" sz="2400" dirty="0">
                <a:latin typeface="+mj-lt"/>
              </a:rPr>
              <a:t> 0,95 % b/v </a:t>
            </a:r>
            <a:r>
              <a:rPr lang="en-US" sz="2400" dirty="0" err="1">
                <a:latin typeface="+mj-lt"/>
              </a:rPr>
              <a:t>NaCl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dalam</a:t>
            </a:r>
            <a:r>
              <a:rPr lang="en-US" sz="2400" dirty="0">
                <a:latin typeface="+mj-lt"/>
              </a:rPr>
              <a:t> air </a:t>
            </a:r>
            <a:r>
              <a:rPr lang="en-US" sz="2400" dirty="0" err="1">
                <a:latin typeface="+mj-lt"/>
              </a:rPr>
              <a:t>dan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diuji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kandungan</a:t>
            </a:r>
            <a:r>
              <a:rPr lang="en-US" sz="2400" dirty="0">
                <a:latin typeface="+mj-lt"/>
              </a:rPr>
              <a:t> Na-</a:t>
            </a:r>
            <a:r>
              <a:rPr lang="en-US" sz="2400" dirty="0" err="1">
                <a:latin typeface="+mj-lt"/>
              </a:rPr>
              <a:t>nya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sehingga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dapat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ditentukan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dengan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fotometri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nyala</a:t>
            </a:r>
            <a:r>
              <a:rPr lang="en-US" sz="2400" dirty="0">
                <a:latin typeface="+mj-lt"/>
              </a:rPr>
              <a:t>. </a:t>
            </a:r>
            <a:r>
              <a:rPr lang="en-US" sz="2400" dirty="0" err="1">
                <a:latin typeface="+mj-lt"/>
              </a:rPr>
              <a:t>Ubah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konsentrasi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senyawa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NaCl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tersebut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dalam</a:t>
            </a:r>
            <a:r>
              <a:rPr lang="en-US" sz="2400" dirty="0">
                <a:latin typeface="+mj-lt"/>
              </a:rPr>
              <a:t> (</a:t>
            </a:r>
            <a:r>
              <a:rPr lang="en-US" sz="2400" dirty="0" err="1">
                <a:latin typeface="+mj-lt"/>
              </a:rPr>
              <a:t>Ar</a:t>
            </a:r>
            <a:r>
              <a:rPr lang="en-US" sz="2400" dirty="0">
                <a:latin typeface="+mj-lt"/>
              </a:rPr>
              <a:t> Na = 23 g/</a:t>
            </a:r>
            <a:r>
              <a:rPr lang="en-US" sz="2400" dirty="0" err="1">
                <a:latin typeface="+mj-lt"/>
              </a:rPr>
              <a:t>mol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Ar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Cl</a:t>
            </a:r>
            <a:r>
              <a:rPr lang="en-US" sz="2400" dirty="0">
                <a:latin typeface="+mj-lt"/>
              </a:rPr>
              <a:t> = 35.5 g/</a:t>
            </a:r>
            <a:r>
              <a:rPr lang="en-US" sz="2400" dirty="0" err="1">
                <a:latin typeface="+mj-lt"/>
              </a:rPr>
              <a:t>mol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Ar</a:t>
            </a:r>
            <a:r>
              <a:rPr lang="en-US" sz="2400" dirty="0">
                <a:latin typeface="+mj-lt"/>
              </a:rPr>
              <a:t> H = 1 g/</a:t>
            </a:r>
            <a:r>
              <a:rPr lang="en-US" sz="2400" dirty="0" err="1">
                <a:latin typeface="+mj-lt"/>
              </a:rPr>
              <a:t>mol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Ar</a:t>
            </a:r>
            <a:r>
              <a:rPr lang="en-US" sz="2400" dirty="0">
                <a:latin typeface="+mj-lt"/>
              </a:rPr>
              <a:t> O = 16 g/</a:t>
            </a:r>
            <a:r>
              <a:rPr lang="en-US" sz="2400" dirty="0" err="1">
                <a:latin typeface="+mj-lt"/>
              </a:rPr>
              <a:t>mol</a:t>
            </a:r>
            <a:r>
              <a:rPr lang="en-US" sz="2400" dirty="0">
                <a:latin typeface="+mj-lt"/>
              </a:rPr>
              <a:t>) :</a:t>
            </a:r>
          </a:p>
          <a:p>
            <a:pPr marL="514350" indent="-514350">
              <a:lnSpc>
                <a:spcPct val="150000"/>
              </a:lnSpc>
              <a:buAutoNum type="alphaLcPeriod"/>
            </a:pPr>
            <a:r>
              <a:rPr lang="en-US" sz="2400" dirty="0" err="1">
                <a:latin typeface="+mj-lt"/>
              </a:rPr>
              <a:t>Molaritas</a:t>
            </a:r>
            <a:r>
              <a:rPr lang="en-US" sz="2400" dirty="0">
                <a:latin typeface="+mj-lt"/>
              </a:rPr>
              <a:t> (M)</a:t>
            </a:r>
          </a:p>
          <a:p>
            <a:pPr marL="514350" indent="-514350">
              <a:lnSpc>
                <a:spcPct val="150000"/>
              </a:lnSpc>
              <a:buAutoNum type="alphaLcPeriod"/>
            </a:pPr>
            <a:r>
              <a:rPr lang="en-US" sz="2400" dirty="0" err="1">
                <a:latin typeface="+mj-lt"/>
              </a:rPr>
              <a:t>Molalitas</a:t>
            </a:r>
            <a:r>
              <a:rPr lang="en-US" sz="2400" dirty="0">
                <a:latin typeface="+mj-lt"/>
              </a:rPr>
              <a:t> (m)</a:t>
            </a:r>
          </a:p>
          <a:p>
            <a:pPr marL="514350" indent="-514350">
              <a:lnSpc>
                <a:spcPct val="150000"/>
              </a:lnSpc>
              <a:buAutoNum type="alphaLcPeriod"/>
            </a:pPr>
            <a:r>
              <a:rPr lang="en-US" sz="2400" dirty="0">
                <a:latin typeface="+mj-lt"/>
              </a:rPr>
              <a:t>ppm</a:t>
            </a:r>
          </a:p>
          <a:p>
            <a:pPr marL="514350" indent="-514350">
              <a:lnSpc>
                <a:spcPct val="150000"/>
              </a:lnSpc>
              <a:buAutoNum type="alphaLcPeriod"/>
            </a:pPr>
            <a:r>
              <a:rPr lang="en-US" sz="2400" dirty="0">
                <a:latin typeface="+mj-lt"/>
              </a:rPr>
              <a:t>ppb</a:t>
            </a:r>
          </a:p>
          <a:p>
            <a:pPr marL="514350" indent="-514350">
              <a:lnSpc>
                <a:spcPct val="150000"/>
              </a:lnSpc>
              <a:buAutoNum type="alphaLcPeriod"/>
            </a:pPr>
            <a:r>
              <a:rPr lang="en-US" sz="2400" dirty="0" err="1">
                <a:latin typeface="+mj-lt"/>
              </a:rPr>
              <a:t>Fraksi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mol</a:t>
            </a:r>
            <a:endParaRPr lang="en-US" sz="2400" dirty="0">
              <a:latin typeface="+mj-lt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2FE1E8C-1BDD-DB5B-6F0E-76CDBAE4290C}"/>
                  </a:ext>
                </a:extLst>
              </p14:cNvPr>
              <p14:cNvContentPartPr/>
              <p14:nvPr/>
            </p14:nvContentPartPr>
            <p14:xfrm>
              <a:off x="10674360" y="1168560"/>
              <a:ext cx="360" cy="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2FE1E8C-1BDD-DB5B-6F0E-76CDBAE4290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65000" y="1159200"/>
                <a:ext cx="19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D92D1BE-C6A0-7910-066B-77D6EAEE70C0}"/>
                  </a:ext>
                </a:extLst>
              </p14:cNvPr>
              <p14:cNvContentPartPr/>
              <p14:nvPr/>
            </p14:nvContentPartPr>
            <p14:xfrm>
              <a:off x="260640" y="68040"/>
              <a:ext cx="11702520" cy="66646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D92D1BE-C6A0-7910-066B-77D6EAEE70C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1280" y="58680"/>
                <a:ext cx="11721240" cy="668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94057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268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605</Words>
  <Application>Microsoft Office PowerPoint</Application>
  <PresentationFormat>Widescreen</PresentationFormat>
  <Paragraphs>108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Times New Roman</vt:lpstr>
      <vt:lpstr>Office Theme</vt:lpstr>
      <vt:lpstr>KIMIA ANALITIK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KIMIA ANALITIK</dc:title>
  <dc:creator>USER</dc:creator>
  <cp:lastModifiedBy>Tunas Alam</cp:lastModifiedBy>
  <cp:revision>41</cp:revision>
  <dcterms:created xsi:type="dcterms:W3CDTF">2020-03-02T03:32:49Z</dcterms:created>
  <dcterms:modified xsi:type="dcterms:W3CDTF">2026-03-11T10:50:46Z</dcterms:modified>
</cp:coreProperties>
</file>